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4" r:id="rId1"/>
    <p:sldMasterId id="2147483735" r:id="rId2"/>
    <p:sldMasterId id="2147483803" r:id="rId3"/>
  </p:sldMasterIdLst>
  <p:notesMasterIdLst>
    <p:notesMasterId r:id="rId24"/>
  </p:notesMasterIdLst>
  <p:handoutMasterIdLst>
    <p:handoutMasterId r:id="rId25"/>
  </p:handoutMasterIdLst>
  <p:sldIdLst>
    <p:sldId id="531" r:id="rId4"/>
    <p:sldId id="534" r:id="rId5"/>
    <p:sldId id="532" r:id="rId6"/>
    <p:sldId id="526" r:id="rId7"/>
    <p:sldId id="527" r:id="rId8"/>
    <p:sldId id="535" r:id="rId9"/>
    <p:sldId id="536" r:id="rId10"/>
    <p:sldId id="537" r:id="rId11"/>
    <p:sldId id="538" r:id="rId12"/>
    <p:sldId id="542" r:id="rId13"/>
    <p:sldId id="539" r:id="rId14"/>
    <p:sldId id="540" r:id="rId15"/>
    <p:sldId id="541" r:id="rId16"/>
    <p:sldId id="543" r:id="rId17"/>
    <p:sldId id="544" r:id="rId18"/>
    <p:sldId id="545" r:id="rId19"/>
    <p:sldId id="529" r:id="rId20"/>
    <p:sldId id="546" r:id="rId21"/>
    <p:sldId id="547" r:id="rId22"/>
    <p:sldId id="549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2828">
          <p15:clr>
            <a:srgbClr val="A4A3A4"/>
          </p15:clr>
        </p15:guide>
        <p15:guide id="4" orient="horz" pos="1830">
          <p15:clr>
            <a:srgbClr val="A4A3A4"/>
          </p15:clr>
        </p15:guide>
        <p15:guide id="5" orient="horz" pos="591">
          <p15:clr>
            <a:srgbClr val="A4A3A4"/>
          </p15:clr>
        </p15:guide>
        <p15:guide id="6" pos="2016">
          <p15:clr>
            <a:srgbClr val="A4A3A4"/>
          </p15:clr>
        </p15:guide>
        <p15:guide id="7" pos="5472">
          <p15:clr>
            <a:srgbClr val="A4A3A4"/>
          </p15:clr>
        </p15:guide>
        <p15:guide id="8" pos="288">
          <p15:clr>
            <a:srgbClr val="A4A3A4"/>
          </p15:clr>
        </p15:guide>
        <p15:guide id="9" pos="1152">
          <p15:clr>
            <a:srgbClr val="A4A3A4"/>
          </p15:clr>
        </p15:guide>
        <p15:guide id="10" pos="3744">
          <p15:clr>
            <a:srgbClr val="A4A3A4"/>
          </p15:clr>
        </p15:guide>
        <p15:guide id="11" pos="4608">
          <p15:clr>
            <a:srgbClr val="A4A3A4"/>
          </p15:clr>
        </p15:guide>
        <p15:guide id="1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4F"/>
    <a:srgbClr val="ECAC00"/>
    <a:srgbClr val="005E8B"/>
    <a:srgbClr val="007DBA"/>
    <a:srgbClr val="0D6691"/>
    <a:srgbClr val="D9E1F0"/>
    <a:srgbClr val="B8CFFF"/>
    <a:srgbClr val="008DCE"/>
    <a:srgbClr val="F57E2A"/>
    <a:srgbClr val="FEB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 autoAdjust="0"/>
    <p:restoredTop sz="89918" autoAdjust="0"/>
  </p:normalViewPr>
  <p:slideViewPr>
    <p:cSldViewPr snapToGrid="0">
      <p:cViewPr varScale="1">
        <p:scale>
          <a:sx n="90" d="100"/>
          <a:sy n="90" d="100"/>
        </p:scale>
        <p:origin x="1044" y="78"/>
      </p:cViewPr>
      <p:guideLst>
        <p:guide orient="horz" pos="410"/>
        <p:guide orient="horz" pos="816"/>
        <p:guide orient="horz" pos="2828"/>
        <p:guide orient="horz" pos="1830"/>
        <p:guide orient="horz" pos="591"/>
        <p:guide pos="2016"/>
        <p:guide pos="5472"/>
        <p:guide pos="288"/>
        <p:guide pos="1152"/>
        <p:guide pos="3744"/>
        <p:guide pos="46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472" y="108"/>
      </p:cViewPr>
      <p:guideLst>
        <p:guide orient="horz" pos="2928"/>
        <p:guide pos="2208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BB279-9354-457D-8E94-8F6B49DD6778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3136D86-B014-4B6D-9F2A-8E3553F34244}">
      <dgm:prSet phldrT="[Text]" custT="1"/>
      <dgm:spPr/>
      <dgm:t>
        <a:bodyPr/>
        <a:lstStyle/>
        <a:p>
          <a:r>
            <a:rPr lang="en-US" sz="900" b="1" dirty="0" smtClean="0"/>
            <a:t>Santiago </a:t>
          </a:r>
        </a:p>
        <a:p>
          <a:r>
            <a:rPr lang="en-US" sz="900" b="1" dirty="0" smtClean="0"/>
            <a:t>Hinojosa</a:t>
          </a:r>
          <a:endParaRPr lang="en-US" sz="900" b="1" dirty="0"/>
        </a:p>
      </dgm:t>
    </dgm:pt>
    <dgm:pt modelId="{2A5D0747-2E4D-43B0-99F4-C8826496DC3B}" type="parTrans" cxnId="{DA5848EF-A0CB-4CD1-9B33-310F4B364E39}">
      <dgm:prSet/>
      <dgm:spPr/>
      <dgm:t>
        <a:bodyPr/>
        <a:lstStyle/>
        <a:p>
          <a:endParaRPr lang="en-US" sz="2000" b="1"/>
        </a:p>
      </dgm:t>
    </dgm:pt>
    <dgm:pt modelId="{0A9CF852-0E14-4C2C-AD4F-FE284F218612}" type="sibTrans" cxnId="{DA5848EF-A0CB-4CD1-9B33-310F4B364E39}">
      <dgm:prSet/>
      <dgm:spPr/>
      <dgm:t>
        <a:bodyPr/>
        <a:lstStyle/>
        <a:p>
          <a:endParaRPr lang="en-US" sz="2000" b="1"/>
        </a:p>
      </dgm:t>
    </dgm:pt>
    <dgm:pt modelId="{192844C2-5AC0-4C44-B70F-3ABC4A4FB580}">
      <dgm:prSet phldrT="[Text]" custT="1"/>
      <dgm:spPr/>
      <dgm:t>
        <a:bodyPr/>
        <a:lstStyle/>
        <a:p>
          <a:r>
            <a:rPr lang="en-US" sz="900" b="1" dirty="0" smtClean="0"/>
            <a:t>Armando </a:t>
          </a:r>
        </a:p>
        <a:p>
          <a:r>
            <a:rPr lang="en-US" sz="900" b="1" dirty="0" smtClean="0"/>
            <a:t>Gonzalez</a:t>
          </a:r>
          <a:endParaRPr lang="en-US" sz="900" b="1" dirty="0"/>
        </a:p>
      </dgm:t>
    </dgm:pt>
    <dgm:pt modelId="{72B94C85-3591-434C-A692-2865D65A1DF4}" type="parTrans" cxnId="{A7FADE92-8F85-4873-BE8A-BE851E5C7E1E}">
      <dgm:prSet/>
      <dgm:spPr/>
      <dgm:t>
        <a:bodyPr/>
        <a:lstStyle/>
        <a:p>
          <a:endParaRPr lang="en-US" sz="2000" b="1" dirty="0"/>
        </a:p>
      </dgm:t>
    </dgm:pt>
    <dgm:pt modelId="{0FF0D937-C207-40EC-AAF0-0D14FFF95B39}" type="sibTrans" cxnId="{A7FADE92-8F85-4873-BE8A-BE851E5C7E1E}">
      <dgm:prSet/>
      <dgm:spPr/>
      <dgm:t>
        <a:bodyPr/>
        <a:lstStyle/>
        <a:p>
          <a:endParaRPr lang="en-US" sz="2000" b="1"/>
        </a:p>
      </dgm:t>
    </dgm:pt>
    <dgm:pt modelId="{EB3C769B-CE84-4D9F-9E32-8F3A859AB7FE}">
      <dgm:prSet phldrT="[Text]" custT="1"/>
      <dgm:spPr/>
      <dgm:t>
        <a:bodyPr/>
        <a:lstStyle/>
        <a:p>
          <a:r>
            <a:rPr lang="en-US" sz="900" b="1" dirty="0" smtClean="0"/>
            <a:t>Raymundo </a:t>
          </a:r>
        </a:p>
        <a:p>
          <a:r>
            <a:rPr lang="en-US" sz="900" b="1" dirty="0" smtClean="0"/>
            <a:t>Alvarado</a:t>
          </a:r>
          <a:endParaRPr lang="en-US" sz="900" b="1" dirty="0"/>
        </a:p>
      </dgm:t>
    </dgm:pt>
    <dgm:pt modelId="{E3940E2B-5BC0-4B23-92E3-C232F905E365}" type="parTrans" cxnId="{E9ABB38F-A3D7-4332-8B93-56E77A275C82}">
      <dgm:prSet/>
      <dgm:spPr/>
      <dgm:t>
        <a:bodyPr/>
        <a:lstStyle/>
        <a:p>
          <a:endParaRPr lang="en-US" sz="2000" b="1" dirty="0"/>
        </a:p>
      </dgm:t>
    </dgm:pt>
    <dgm:pt modelId="{498DC0FE-4609-421B-BBBD-820E8DD24846}" type="sibTrans" cxnId="{E9ABB38F-A3D7-4332-8B93-56E77A275C82}">
      <dgm:prSet/>
      <dgm:spPr/>
      <dgm:t>
        <a:bodyPr/>
        <a:lstStyle/>
        <a:p>
          <a:endParaRPr lang="en-US" sz="2000" b="1"/>
        </a:p>
      </dgm:t>
    </dgm:pt>
    <dgm:pt modelId="{D8AAA68F-3D75-4F84-B0B2-F945D3449B12}">
      <dgm:prSet custT="1"/>
      <dgm:spPr/>
      <dgm:t>
        <a:bodyPr/>
        <a:lstStyle/>
        <a:p>
          <a:r>
            <a:rPr lang="en-US" sz="900" b="1" dirty="0" smtClean="0"/>
            <a:t>Carlos </a:t>
          </a:r>
        </a:p>
        <a:p>
          <a:r>
            <a:rPr lang="en-US" sz="900" b="1" dirty="0" smtClean="0"/>
            <a:t>Cabral</a:t>
          </a:r>
          <a:endParaRPr lang="en-US" sz="900" b="1" dirty="0"/>
        </a:p>
      </dgm:t>
    </dgm:pt>
    <dgm:pt modelId="{C254A9E0-189A-463F-A7E0-9B09E007A59F}" type="parTrans" cxnId="{5FA8AF80-133F-4758-A96B-BFF343EA11C4}">
      <dgm:prSet/>
      <dgm:spPr/>
      <dgm:t>
        <a:bodyPr/>
        <a:lstStyle/>
        <a:p>
          <a:endParaRPr lang="en-US" sz="2000" b="1" dirty="0"/>
        </a:p>
      </dgm:t>
    </dgm:pt>
    <dgm:pt modelId="{1EDD345D-1B59-438F-AC7D-678AC5CEF277}" type="sibTrans" cxnId="{5FA8AF80-133F-4758-A96B-BFF343EA11C4}">
      <dgm:prSet/>
      <dgm:spPr/>
      <dgm:t>
        <a:bodyPr/>
        <a:lstStyle/>
        <a:p>
          <a:endParaRPr lang="en-US" sz="2000" b="1"/>
        </a:p>
      </dgm:t>
    </dgm:pt>
    <dgm:pt modelId="{CA989106-01AE-4DD0-BB70-C5D74B5AB74F}">
      <dgm:prSet custT="1"/>
      <dgm:spPr/>
      <dgm:t>
        <a:bodyPr/>
        <a:lstStyle/>
        <a:p>
          <a:endParaRPr lang="en-US" sz="900" b="1" dirty="0" smtClean="0"/>
        </a:p>
        <a:p>
          <a:r>
            <a:rPr lang="en-US" sz="900" b="1" dirty="0" smtClean="0"/>
            <a:t>Fernando </a:t>
          </a:r>
        </a:p>
        <a:p>
          <a:r>
            <a:rPr lang="en-US" sz="900" b="1" dirty="0" smtClean="0"/>
            <a:t>Garcia</a:t>
          </a:r>
        </a:p>
        <a:p>
          <a:endParaRPr lang="en-US" sz="900" b="1" dirty="0"/>
        </a:p>
      </dgm:t>
    </dgm:pt>
    <dgm:pt modelId="{88D7CE0B-FADF-447A-945F-CB77A76A030F}" type="parTrans" cxnId="{762B86C8-3E5F-4485-8F66-D065AC6DE294}">
      <dgm:prSet/>
      <dgm:spPr/>
      <dgm:t>
        <a:bodyPr/>
        <a:lstStyle/>
        <a:p>
          <a:endParaRPr lang="en-US" sz="2000" b="1" dirty="0"/>
        </a:p>
      </dgm:t>
    </dgm:pt>
    <dgm:pt modelId="{27463313-73F9-45DC-95B9-CDDB04E2E768}" type="sibTrans" cxnId="{762B86C8-3E5F-4485-8F66-D065AC6DE294}">
      <dgm:prSet/>
      <dgm:spPr/>
      <dgm:t>
        <a:bodyPr/>
        <a:lstStyle/>
        <a:p>
          <a:endParaRPr lang="en-US" sz="2000" b="1"/>
        </a:p>
      </dgm:t>
    </dgm:pt>
    <dgm:pt modelId="{AA7BE13D-6BDD-41F5-A8AD-464BA0FBC6CC}">
      <dgm:prSet custT="1"/>
      <dgm:spPr/>
      <dgm:t>
        <a:bodyPr/>
        <a:lstStyle/>
        <a:p>
          <a:r>
            <a:rPr lang="en-US" sz="900" b="1" dirty="0" smtClean="0"/>
            <a:t>Ernesto </a:t>
          </a:r>
        </a:p>
        <a:p>
          <a:r>
            <a:rPr lang="en-US" sz="900" b="1" dirty="0" smtClean="0"/>
            <a:t>Rodriguez</a:t>
          </a:r>
          <a:endParaRPr lang="en-US" sz="900" b="1" dirty="0"/>
        </a:p>
      </dgm:t>
    </dgm:pt>
    <dgm:pt modelId="{A33E9247-9591-4D8B-9D87-C4F5DF19E8A3}" type="parTrans" cxnId="{F7140074-514F-44BE-B72E-766D721DA379}">
      <dgm:prSet/>
      <dgm:spPr/>
      <dgm:t>
        <a:bodyPr/>
        <a:lstStyle/>
        <a:p>
          <a:endParaRPr lang="en-US" sz="2000" b="1" dirty="0"/>
        </a:p>
      </dgm:t>
    </dgm:pt>
    <dgm:pt modelId="{09E50474-4AF2-4CED-AFE4-706FF690EA26}" type="sibTrans" cxnId="{F7140074-514F-44BE-B72E-766D721DA379}">
      <dgm:prSet/>
      <dgm:spPr/>
      <dgm:t>
        <a:bodyPr/>
        <a:lstStyle/>
        <a:p>
          <a:endParaRPr lang="en-US" sz="2000" b="1"/>
        </a:p>
      </dgm:t>
    </dgm:pt>
    <dgm:pt modelId="{D2782ED4-90AB-49C5-95A7-287CF98E9ACE}">
      <dgm:prSet custT="1"/>
      <dgm:spPr/>
      <dgm:t>
        <a:bodyPr/>
        <a:lstStyle/>
        <a:p>
          <a:r>
            <a:rPr lang="en-US" sz="900" b="1" dirty="0" smtClean="0"/>
            <a:t>Luis </a:t>
          </a:r>
        </a:p>
        <a:p>
          <a:r>
            <a:rPr lang="en-US" sz="900" b="1" dirty="0" smtClean="0"/>
            <a:t>Garulo</a:t>
          </a:r>
          <a:endParaRPr lang="en-US" sz="900" b="1" dirty="0"/>
        </a:p>
      </dgm:t>
    </dgm:pt>
    <dgm:pt modelId="{352470ED-CBB8-4ADE-8FA8-A0493FA9C73C}" type="parTrans" cxnId="{6947D96E-54AF-4AC8-84C9-9786C29FFF03}">
      <dgm:prSet/>
      <dgm:spPr/>
      <dgm:t>
        <a:bodyPr/>
        <a:lstStyle/>
        <a:p>
          <a:endParaRPr lang="en-US" sz="2000" b="1" dirty="0"/>
        </a:p>
      </dgm:t>
    </dgm:pt>
    <dgm:pt modelId="{4EDF34EA-7565-4771-BFC3-3C9962349C2F}" type="sibTrans" cxnId="{6947D96E-54AF-4AC8-84C9-9786C29FFF03}">
      <dgm:prSet/>
      <dgm:spPr/>
      <dgm:t>
        <a:bodyPr/>
        <a:lstStyle/>
        <a:p>
          <a:endParaRPr lang="en-US" sz="2000" b="1"/>
        </a:p>
      </dgm:t>
    </dgm:pt>
    <dgm:pt modelId="{4D80F0A6-2B3A-475C-BAD7-19BE9D46EDB4}">
      <dgm:prSet custT="1"/>
      <dgm:spPr/>
      <dgm:t>
        <a:bodyPr/>
        <a:lstStyle/>
        <a:p>
          <a:r>
            <a:rPr lang="en-US" sz="900" b="1" dirty="0" smtClean="0"/>
            <a:t>Christian </a:t>
          </a:r>
        </a:p>
        <a:p>
          <a:r>
            <a:rPr lang="en-US" sz="900" b="1" dirty="0" smtClean="0"/>
            <a:t>Lozano</a:t>
          </a:r>
          <a:endParaRPr lang="en-US" sz="900" b="1" dirty="0"/>
        </a:p>
      </dgm:t>
    </dgm:pt>
    <dgm:pt modelId="{E0ADED82-71B9-4E44-A181-581693FA7E98}" type="parTrans" cxnId="{2E474FFF-F255-4E5F-ABE2-6BDF5E4BE95E}">
      <dgm:prSet/>
      <dgm:spPr/>
      <dgm:t>
        <a:bodyPr/>
        <a:lstStyle/>
        <a:p>
          <a:endParaRPr lang="en-US" sz="2000" b="1" dirty="0"/>
        </a:p>
      </dgm:t>
    </dgm:pt>
    <dgm:pt modelId="{356D2ED7-ABCE-4957-8DA7-BE6C139F4E8B}" type="sibTrans" cxnId="{2E474FFF-F255-4E5F-ABE2-6BDF5E4BE95E}">
      <dgm:prSet/>
      <dgm:spPr/>
      <dgm:t>
        <a:bodyPr/>
        <a:lstStyle/>
        <a:p>
          <a:endParaRPr lang="en-US" sz="2000" b="1"/>
        </a:p>
      </dgm:t>
    </dgm:pt>
    <dgm:pt modelId="{E834A0A2-4896-45AB-8E9C-C0D8681EA570}">
      <dgm:prSet custT="1"/>
      <dgm:spPr/>
      <dgm:t>
        <a:bodyPr/>
        <a:lstStyle/>
        <a:p>
          <a:r>
            <a:rPr lang="en-US" sz="900" b="1" dirty="0" smtClean="0"/>
            <a:t>Evaristo </a:t>
          </a:r>
        </a:p>
        <a:p>
          <a:r>
            <a:rPr lang="en-US" sz="900" b="1" dirty="0" smtClean="0"/>
            <a:t>Madrigal</a:t>
          </a:r>
          <a:endParaRPr lang="en-US" sz="900" b="1" dirty="0"/>
        </a:p>
      </dgm:t>
    </dgm:pt>
    <dgm:pt modelId="{EB7FAE4A-A8FD-4558-8F60-D122F482D7A0}" type="parTrans" cxnId="{F737304B-1405-4383-863E-85661CA96C51}">
      <dgm:prSet/>
      <dgm:spPr/>
      <dgm:t>
        <a:bodyPr/>
        <a:lstStyle/>
        <a:p>
          <a:endParaRPr lang="en-US" sz="2000" b="1" dirty="0"/>
        </a:p>
      </dgm:t>
    </dgm:pt>
    <dgm:pt modelId="{54DA71B2-36E6-40B7-8050-8E03E0AA9EA1}" type="sibTrans" cxnId="{F737304B-1405-4383-863E-85661CA96C51}">
      <dgm:prSet/>
      <dgm:spPr/>
      <dgm:t>
        <a:bodyPr/>
        <a:lstStyle/>
        <a:p>
          <a:endParaRPr lang="en-US" sz="2000" b="1"/>
        </a:p>
      </dgm:t>
    </dgm:pt>
    <dgm:pt modelId="{6A12ED79-DAB7-4383-8546-1B6F7F86EF66}">
      <dgm:prSet custT="1"/>
      <dgm:spPr/>
      <dgm:t>
        <a:bodyPr/>
        <a:lstStyle/>
        <a:p>
          <a:r>
            <a:rPr lang="en-US" sz="900" b="1" dirty="0" smtClean="0"/>
            <a:t>Diairis </a:t>
          </a:r>
        </a:p>
        <a:p>
          <a:r>
            <a:rPr lang="en-US" sz="900" b="1" dirty="0" smtClean="0"/>
            <a:t>Hernandez</a:t>
          </a:r>
          <a:endParaRPr lang="en-US" sz="900" b="1" dirty="0"/>
        </a:p>
      </dgm:t>
    </dgm:pt>
    <dgm:pt modelId="{2FBF08AF-668A-469B-BFA3-79CD1A4308C7}" type="parTrans" cxnId="{02CBC52A-E2D9-42E3-96BC-B4C7FF1E49D4}">
      <dgm:prSet/>
      <dgm:spPr/>
      <dgm:t>
        <a:bodyPr/>
        <a:lstStyle/>
        <a:p>
          <a:endParaRPr lang="en-US" dirty="0"/>
        </a:p>
      </dgm:t>
    </dgm:pt>
    <dgm:pt modelId="{3314FECA-BC34-4735-89F9-26B5A962578B}" type="sibTrans" cxnId="{02CBC52A-E2D9-42E3-96BC-B4C7FF1E49D4}">
      <dgm:prSet/>
      <dgm:spPr/>
      <dgm:t>
        <a:bodyPr/>
        <a:lstStyle/>
        <a:p>
          <a:endParaRPr lang="en-US"/>
        </a:p>
      </dgm:t>
    </dgm:pt>
    <dgm:pt modelId="{A0C0DA1B-E6C3-4A2E-AF09-2A92B12C7543}">
      <dgm:prSet custT="1"/>
      <dgm:spPr/>
      <dgm:t>
        <a:bodyPr/>
        <a:lstStyle/>
        <a:p>
          <a:r>
            <a:rPr lang="en-US" sz="900" b="1" dirty="0" smtClean="0"/>
            <a:t>Terry </a:t>
          </a:r>
        </a:p>
        <a:p>
          <a:r>
            <a:rPr lang="en-US" sz="900" b="1" dirty="0" smtClean="0"/>
            <a:t>Maloof</a:t>
          </a:r>
          <a:endParaRPr lang="en-US" sz="900" b="1" dirty="0"/>
        </a:p>
      </dgm:t>
    </dgm:pt>
    <dgm:pt modelId="{15FCB6A7-3842-47FE-A0AF-2F7E08F79FCF}" type="parTrans" cxnId="{576510B4-7C5B-44E6-873A-EBA753BCEDDF}">
      <dgm:prSet/>
      <dgm:spPr/>
      <dgm:t>
        <a:bodyPr/>
        <a:lstStyle/>
        <a:p>
          <a:endParaRPr lang="en-US" dirty="0"/>
        </a:p>
      </dgm:t>
    </dgm:pt>
    <dgm:pt modelId="{B96338EC-0B03-475A-A695-825B48843386}" type="sibTrans" cxnId="{576510B4-7C5B-44E6-873A-EBA753BCEDDF}">
      <dgm:prSet/>
      <dgm:spPr/>
      <dgm:t>
        <a:bodyPr/>
        <a:lstStyle/>
        <a:p>
          <a:endParaRPr lang="en-US"/>
        </a:p>
      </dgm:t>
    </dgm:pt>
    <dgm:pt modelId="{BDB8F485-BEE5-4D1B-9276-D5C8FB4A679D}">
      <dgm:prSet custT="1"/>
      <dgm:spPr/>
      <dgm:t>
        <a:bodyPr/>
        <a:lstStyle/>
        <a:p>
          <a:r>
            <a:rPr lang="en-US" sz="900" b="1" dirty="0" smtClean="0"/>
            <a:t>Dennis </a:t>
          </a:r>
        </a:p>
        <a:p>
          <a:r>
            <a:rPr lang="en-US" sz="900" b="1" dirty="0" smtClean="0"/>
            <a:t>Fuentes</a:t>
          </a:r>
          <a:endParaRPr lang="en-US" sz="900" b="1" dirty="0"/>
        </a:p>
      </dgm:t>
    </dgm:pt>
    <dgm:pt modelId="{6F8C1B61-4F58-4267-AEA7-937A5B7357C8}" type="parTrans" cxnId="{72B7363B-4B67-4038-8B63-A59CDCE6EC40}">
      <dgm:prSet/>
      <dgm:spPr/>
      <dgm:t>
        <a:bodyPr/>
        <a:lstStyle/>
        <a:p>
          <a:endParaRPr lang="en-US" dirty="0"/>
        </a:p>
      </dgm:t>
    </dgm:pt>
    <dgm:pt modelId="{ECDE7A0D-917E-423C-8B60-E3D08E419738}" type="sibTrans" cxnId="{72B7363B-4B67-4038-8B63-A59CDCE6EC40}">
      <dgm:prSet/>
      <dgm:spPr/>
      <dgm:t>
        <a:bodyPr/>
        <a:lstStyle/>
        <a:p>
          <a:endParaRPr lang="en-US"/>
        </a:p>
      </dgm:t>
    </dgm:pt>
    <dgm:pt modelId="{1F4F79EE-2412-4AB3-A036-B4753E8650ED}">
      <dgm:prSet custT="1"/>
      <dgm:spPr/>
      <dgm:t>
        <a:bodyPr/>
        <a:lstStyle/>
        <a:p>
          <a:r>
            <a:rPr lang="en-US" sz="900" b="1" dirty="0" smtClean="0"/>
            <a:t>Maria </a:t>
          </a:r>
        </a:p>
        <a:p>
          <a:r>
            <a:rPr lang="en-US" sz="900" b="1" dirty="0" smtClean="0"/>
            <a:t>Martinez</a:t>
          </a:r>
          <a:endParaRPr lang="en-US" sz="900" b="1" dirty="0"/>
        </a:p>
      </dgm:t>
    </dgm:pt>
    <dgm:pt modelId="{0D764824-A750-464F-B6B1-A1437EB4E3E3}" type="parTrans" cxnId="{0A8894CE-FADF-4EDC-980A-1EA49AD5935A}">
      <dgm:prSet/>
      <dgm:spPr/>
      <dgm:t>
        <a:bodyPr/>
        <a:lstStyle/>
        <a:p>
          <a:endParaRPr lang="en-US" dirty="0"/>
        </a:p>
      </dgm:t>
    </dgm:pt>
    <dgm:pt modelId="{A001609E-E16C-4D22-A8D3-226B24194180}" type="sibTrans" cxnId="{0A8894CE-FADF-4EDC-980A-1EA49AD5935A}">
      <dgm:prSet/>
      <dgm:spPr/>
      <dgm:t>
        <a:bodyPr/>
        <a:lstStyle/>
        <a:p>
          <a:endParaRPr lang="en-US"/>
        </a:p>
      </dgm:t>
    </dgm:pt>
    <dgm:pt modelId="{49B3D07E-910E-46EC-944A-B8E4F328AFAF}" type="pres">
      <dgm:prSet presAssocID="{585BB279-9354-457D-8E94-8F6B49DD6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252763-A0C2-4746-8F7B-4A112AF810CB}" type="pres">
      <dgm:prSet presAssocID="{B3136D86-B014-4B6D-9F2A-8E3553F34244}" presName="hierRoot1" presStyleCnt="0">
        <dgm:presLayoutVars>
          <dgm:hierBranch val="init"/>
        </dgm:presLayoutVars>
      </dgm:prSet>
      <dgm:spPr/>
    </dgm:pt>
    <dgm:pt modelId="{0658A9BD-EC65-47A1-9474-A85DA0087DD6}" type="pres">
      <dgm:prSet presAssocID="{B3136D86-B014-4B6D-9F2A-8E3553F34244}" presName="rootComposite1" presStyleCnt="0"/>
      <dgm:spPr/>
    </dgm:pt>
    <dgm:pt modelId="{2F6D4AD5-515B-4326-AC0E-94709C600158}" type="pres">
      <dgm:prSet presAssocID="{B3136D86-B014-4B6D-9F2A-8E3553F34244}" presName="rootText1" presStyleLbl="node0" presStyleIdx="0" presStyleCnt="1" custLinFactNeighborX="-35532" custLinFactNeighborY="18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2BF320-E212-4799-BB67-E8F8CA10EE0D}" type="pres">
      <dgm:prSet presAssocID="{B3136D86-B014-4B6D-9F2A-8E3553F3424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0736715-248A-4E93-8D6C-3DBA2C1B3726}" type="pres">
      <dgm:prSet presAssocID="{B3136D86-B014-4B6D-9F2A-8E3553F34244}" presName="hierChild2" presStyleCnt="0"/>
      <dgm:spPr/>
    </dgm:pt>
    <dgm:pt modelId="{FC926146-F4CB-4833-95A2-CC4F34BC5806}" type="pres">
      <dgm:prSet presAssocID="{72B94C85-3591-434C-A692-2865D65A1DF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BD83B14-7571-46D4-8FFA-CD3EE93ACF63}" type="pres">
      <dgm:prSet presAssocID="{192844C2-5AC0-4C44-B70F-3ABC4A4FB580}" presName="hierRoot2" presStyleCnt="0">
        <dgm:presLayoutVars>
          <dgm:hierBranch val="init"/>
        </dgm:presLayoutVars>
      </dgm:prSet>
      <dgm:spPr/>
    </dgm:pt>
    <dgm:pt modelId="{ABD3D965-6FED-4031-81E4-9E41DEA5043D}" type="pres">
      <dgm:prSet presAssocID="{192844C2-5AC0-4C44-B70F-3ABC4A4FB580}" presName="rootComposite" presStyleCnt="0"/>
      <dgm:spPr/>
    </dgm:pt>
    <dgm:pt modelId="{A255AAFC-2843-4E02-803E-CE06D2842087}" type="pres">
      <dgm:prSet presAssocID="{192844C2-5AC0-4C44-B70F-3ABC4A4FB580}" presName="rootText" presStyleLbl="node2" presStyleIdx="0" presStyleCnt="2" custLinFactX="-15837" custLinFactNeighborX="-100000" custLinFactNeighborY="23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88C918-C8B7-4E06-9D60-0B25080F3ADB}" type="pres">
      <dgm:prSet presAssocID="{192844C2-5AC0-4C44-B70F-3ABC4A4FB580}" presName="rootConnector" presStyleLbl="node2" presStyleIdx="0" presStyleCnt="2"/>
      <dgm:spPr/>
      <dgm:t>
        <a:bodyPr/>
        <a:lstStyle/>
        <a:p>
          <a:endParaRPr lang="en-US"/>
        </a:p>
      </dgm:t>
    </dgm:pt>
    <dgm:pt modelId="{148F395E-9543-4BB4-B8AC-40AE33B96526}" type="pres">
      <dgm:prSet presAssocID="{192844C2-5AC0-4C44-B70F-3ABC4A4FB580}" presName="hierChild4" presStyleCnt="0"/>
      <dgm:spPr/>
    </dgm:pt>
    <dgm:pt modelId="{7997B781-5CE5-41CF-B69E-D82F830EE01A}" type="pres">
      <dgm:prSet presAssocID="{C254A9E0-189A-463F-A7E0-9B09E007A59F}" presName="Name37" presStyleLbl="parChTrans1D3" presStyleIdx="0" presStyleCnt="10"/>
      <dgm:spPr/>
      <dgm:t>
        <a:bodyPr/>
        <a:lstStyle/>
        <a:p>
          <a:endParaRPr lang="en-US"/>
        </a:p>
      </dgm:t>
    </dgm:pt>
    <dgm:pt modelId="{91780533-EAC7-475D-BDBE-260748019974}" type="pres">
      <dgm:prSet presAssocID="{D8AAA68F-3D75-4F84-B0B2-F945D3449B12}" presName="hierRoot2" presStyleCnt="0">
        <dgm:presLayoutVars>
          <dgm:hierBranch val="init"/>
        </dgm:presLayoutVars>
      </dgm:prSet>
      <dgm:spPr/>
    </dgm:pt>
    <dgm:pt modelId="{2E056261-0EEB-43AE-8731-13E5CAE2588E}" type="pres">
      <dgm:prSet presAssocID="{D8AAA68F-3D75-4F84-B0B2-F945D3449B12}" presName="rootComposite" presStyleCnt="0"/>
      <dgm:spPr/>
    </dgm:pt>
    <dgm:pt modelId="{D2256C5D-4543-4BBB-8AF4-FB6669BFDA8E}" type="pres">
      <dgm:prSet presAssocID="{D8AAA68F-3D75-4F84-B0B2-F945D3449B12}" presName="rootText" presStyleLbl="node3" presStyleIdx="0" presStyleCnt="10" custLinFactX="-16284" custLinFactNeighborX="-100000" custLinFactNeighborY="32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67A101-106D-4EFC-80B8-C12239CB2F55}" type="pres">
      <dgm:prSet presAssocID="{D8AAA68F-3D75-4F84-B0B2-F945D3449B12}" presName="rootConnector" presStyleLbl="node3" presStyleIdx="0" presStyleCnt="10"/>
      <dgm:spPr/>
      <dgm:t>
        <a:bodyPr/>
        <a:lstStyle/>
        <a:p>
          <a:endParaRPr lang="en-US"/>
        </a:p>
      </dgm:t>
    </dgm:pt>
    <dgm:pt modelId="{A6B1BF86-2275-4CA3-83A4-0E95FE4DC751}" type="pres">
      <dgm:prSet presAssocID="{D8AAA68F-3D75-4F84-B0B2-F945D3449B12}" presName="hierChild4" presStyleCnt="0"/>
      <dgm:spPr/>
    </dgm:pt>
    <dgm:pt modelId="{3A58FE57-9647-40CB-B6B0-CB259E21B272}" type="pres">
      <dgm:prSet presAssocID="{D8AAA68F-3D75-4F84-B0B2-F945D3449B12}" presName="hierChild5" presStyleCnt="0"/>
      <dgm:spPr/>
    </dgm:pt>
    <dgm:pt modelId="{86C475B3-F18F-4523-ACA2-DE6D8153836F}" type="pres">
      <dgm:prSet presAssocID="{88D7CE0B-FADF-447A-945F-CB77A76A030F}" presName="Name37" presStyleLbl="parChTrans1D3" presStyleIdx="1" presStyleCnt="10"/>
      <dgm:spPr/>
      <dgm:t>
        <a:bodyPr/>
        <a:lstStyle/>
        <a:p>
          <a:endParaRPr lang="en-US"/>
        </a:p>
      </dgm:t>
    </dgm:pt>
    <dgm:pt modelId="{66D898CB-2359-4370-ACD9-700FBF9540AE}" type="pres">
      <dgm:prSet presAssocID="{CA989106-01AE-4DD0-BB70-C5D74B5AB74F}" presName="hierRoot2" presStyleCnt="0">
        <dgm:presLayoutVars>
          <dgm:hierBranch val="init"/>
        </dgm:presLayoutVars>
      </dgm:prSet>
      <dgm:spPr/>
    </dgm:pt>
    <dgm:pt modelId="{90750224-15F7-4A21-9A05-F2B728A0B8C7}" type="pres">
      <dgm:prSet presAssocID="{CA989106-01AE-4DD0-BB70-C5D74B5AB74F}" presName="rootComposite" presStyleCnt="0"/>
      <dgm:spPr/>
    </dgm:pt>
    <dgm:pt modelId="{8177C880-63B5-4ACF-8180-E1DCE6D9F6B5}" type="pres">
      <dgm:prSet presAssocID="{CA989106-01AE-4DD0-BB70-C5D74B5AB74F}" presName="rootText" presStyleLbl="node3" presStyleIdx="1" presStyleCnt="10" custScaleY="109543" custLinFactX="-100000" custLinFactNeighborX="-141242" custLinFactNeighborY="-718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9AE55-0EC8-4840-BCFC-E1AF94DF4614}" type="pres">
      <dgm:prSet presAssocID="{CA989106-01AE-4DD0-BB70-C5D74B5AB74F}" presName="rootConnector" presStyleLbl="node3" presStyleIdx="1" presStyleCnt="10"/>
      <dgm:spPr/>
      <dgm:t>
        <a:bodyPr/>
        <a:lstStyle/>
        <a:p>
          <a:endParaRPr lang="en-US"/>
        </a:p>
      </dgm:t>
    </dgm:pt>
    <dgm:pt modelId="{D9ED9D7C-C96C-436C-9304-F2F22CBF7D0E}" type="pres">
      <dgm:prSet presAssocID="{CA989106-01AE-4DD0-BB70-C5D74B5AB74F}" presName="hierChild4" presStyleCnt="0"/>
      <dgm:spPr/>
    </dgm:pt>
    <dgm:pt modelId="{1F717B3B-3C28-4A34-B378-0664B408CDB5}" type="pres">
      <dgm:prSet presAssocID="{CA989106-01AE-4DD0-BB70-C5D74B5AB74F}" presName="hierChild5" presStyleCnt="0"/>
      <dgm:spPr/>
    </dgm:pt>
    <dgm:pt modelId="{E02D1AFD-0D9A-44DB-8648-6597153C74A3}" type="pres">
      <dgm:prSet presAssocID="{A33E9247-9591-4D8B-9D87-C4F5DF19E8A3}" presName="Name37" presStyleLbl="parChTrans1D3" presStyleIdx="2" presStyleCnt="10"/>
      <dgm:spPr/>
      <dgm:t>
        <a:bodyPr/>
        <a:lstStyle/>
        <a:p>
          <a:endParaRPr lang="en-US"/>
        </a:p>
      </dgm:t>
    </dgm:pt>
    <dgm:pt modelId="{38E8EA30-FE39-43C1-A5E6-E271DDC51402}" type="pres">
      <dgm:prSet presAssocID="{AA7BE13D-6BDD-41F5-A8AD-464BA0FBC6CC}" presName="hierRoot2" presStyleCnt="0">
        <dgm:presLayoutVars>
          <dgm:hierBranch val="init"/>
        </dgm:presLayoutVars>
      </dgm:prSet>
      <dgm:spPr/>
    </dgm:pt>
    <dgm:pt modelId="{89F503BC-6EE7-4742-ADA3-7E2A6A835273}" type="pres">
      <dgm:prSet presAssocID="{AA7BE13D-6BDD-41F5-A8AD-464BA0FBC6CC}" presName="rootComposite" presStyleCnt="0"/>
      <dgm:spPr/>
    </dgm:pt>
    <dgm:pt modelId="{1FF7120A-8924-44CA-9678-7D371F764E4F}" type="pres">
      <dgm:prSet presAssocID="{AA7BE13D-6BDD-41F5-A8AD-464BA0FBC6CC}" presName="rootText" presStyleLbl="node3" presStyleIdx="2" presStyleCnt="10" custLinFactX="-16561" custLinFactY="-40439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3A4B49-79DA-43EB-B4C5-D37C96FDDB81}" type="pres">
      <dgm:prSet presAssocID="{AA7BE13D-6BDD-41F5-A8AD-464BA0FBC6CC}" presName="rootConnector" presStyleLbl="node3" presStyleIdx="2" presStyleCnt="10"/>
      <dgm:spPr/>
      <dgm:t>
        <a:bodyPr/>
        <a:lstStyle/>
        <a:p>
          <a:endParaRPr lang="en-US"/>
        </a:p>
      </dgm:t>
    </dgm:pt>
    <dgm:pt modelId="{0E79D720-E860-40EE-B31E-E422B0336992}" type="pres">
      <dgm:prSet presAssocID="{AA7BE13D-6BDD-41F5-A8AD-464BA0FBC6CC}" presName="hierChild4" presStyleCnt="0"/>
      <dgm:spPr/>
    </dgm:pt>
    <dgm:pt modelId="{FAE17157-D9DC-45FD-84F5-D1232625B340}" type="pres">
      <dgm:prSet presAssocID="{AA7BE13D-6BDD-41F5-A8AD-464BA0FBC6CC}" presName="hierChild5" presStyleCnt="0"/>
      <dgm:spPr/>
    </dgm:pt>
    <dgm:pt modelId="{E27192E0-36E1-4068-8207-06C7943837D3}" type="pres">
      <dgm:prSet presAssocID="{6F8C1B61-4F58-4267-AEA7-937A5B7357C8}" presName="Name37" presStyleLbl="parChTrans1D3" presStyleIdx="3" presStyleCnt="10"/>
      <dgm:spPr/>
      <dgm:t>
        <a:bodyPr/>
        <a:lstStyle/>
        <a:p>
          <a:endParaRPr lang="en-US"/>
        </a:p>
      </dgm:t>
    </dgm:pt>
    <dgm:pt modelId="{CB6BAA4B-EF5F-4127-BD4E-7F06F21C8064}" type="pres">
      <dgm:prSet presAssocID="{BDB8F485-BEE5-4D1B-9276-D5C8FB4A679D}" presName="hierRoot2" presStyleCnt="0">
        <dgm:presLayoutVars>
          <dgm:hierBranch val="init"/>
        </dgm:presLayoutVars>
      </dgm:prSet>
      <dgm:spPr/>
    </dgm:pt>
    <dgm:pt modelId="{81496231-86B8-48B8-86BB-EE284F085069}" type="pres">
      <dgm:prSet presAssocID="{BDB8F485-BEE5-4D1B-9276-D5C8FB4A679D}" presName="rootComposite" presStyleCnt="0"/>
      <dgm:spPr/>
    </dgm:pt>
    <dgm:pt modelId="{159871C9-1A4C-48D1-9E3E-D59C17D4256E}" type="pres">
      <dgm:prSet presAssocID="{BDB8F485-BEE5-4D1B-9276-D5C8FB4A679D}" presName="rootText" presStyleLbl="node3" presStyleIdx="3" presStyleCnt="10" custLinFactX="-100000" custLinFactY="-100000" custLinFactNeighborX="-142568" custLinFactNeighborY="-104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F22B4B-5963-46EA-8FB5-D178F3CDBAC1}" type="pres">
      <dgm:prSet presAssocID="{BDB8F485-BEE5-4D1B-9276-D5C8FB4A679D}" presName="rootConnector" presStyleLbl="node3" presStyleIdx="3" presStyleCnt="10"/>
      <dgm:spPr/>
      <dgm:t>
        <a:bodyPr/>
        <a:lstStyle/>
        <a:p>
          <a:endParaRPr lang="en-US"/>
        </a:p>
      </dgm:t>
    </dgm:pt>
    <dgm:pt modelId="{FB4820AB-A1DF-456F-84BA-D1B76AF803C0}" type="pres">
      <dgm:prSet presAssocID="{BDB8F485-BEE5-4D1B-9276-D5C8FB4A679D}" presName="hierChild4" presStyleCnt="0"/>
      <dgm:spPr/>
    </dgm:pt>
    <dgm:pt modelId="{647ABAF2-5679-4AC7-AE38-F05FC6FB009E}" type="pres">
      <dgm:prSet presAssocID="{BDB8F485-BEE5-4D1B-9276-D5C8FB4A679D}" presName="hierChild5" presStyleCnt="0"/>
      <dgm:spPr/>
    </dgm:pt>
    <dgm:pt modelId="{C8129708-8B2C-4DAF-8AD9-E1B9C0C02639}" type="pres">
      <dgm:prSet presAssocID="{0D764824-A750-464F-B6B1-A1437EB4E3E3}" presName="Name37" presStyleLbl="parChTrans1D3" presStyleIdx="4" presStyleCnt="10"/>
      <dgm:spPr/>
      <dgm:t>
        <a:bodyPr/>
        <a:lstStyle/>
        <a:p>
          <a:endParaRPr lang="en-US"/>
        </a:p>
      </dgm:t>
    </dgm:pt>
    <dgm:pt modelId="{69B0513C-6DE2-4A98-A4D6-49D01A637B2B}" type="pres">
      <dgm:prSet presAssocID="{1F4F79EE-2412-4AB3-A036-B4753E8650ED}" presName="hierRoot2" presStyleCnt="0">
        <dgm:presLayoutVars>
          <dgm:hierBranch val="init"/>
        </dgm:presLayoutVars>
      </dgm:prSet>
      <dgm:spPr/>
    </dgm:pt>
    <dgm:pt modelId="{41C295BC-5A6F-4CAE-91D8-DED7DCA0DACB}" type="pres">
      <dgm:prSet presAssocID="{1F4F79EE-2412-4AB3-A036-B4753E8650ED}" presName="rootComposite" presStyleCnt="0"/>
      <dgm:spPr/>
    </dgm:pt>
    <dgm:pt modelId="{E513960B-B968-4CDE-BC03-481A5EC40E28}" type="pres">
      <dgm:prSet presAssocID="{1F4F79EE-2412-4AB3-A036-B4753E8650ED}" presName="rootText" presStyleLbl="node3" presStyleIdx="4" presStyleCnt="10" custScaleY="126721" custLinFactX="-18830" custLinFactY="-100000" custLinFactNeighborX="-100000" custLinFactNeighborY="-132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0D91A7-3ADA-462F-BA55-FFD2187E4E29}" type="pres">
      <dgm:prSet presAssocID="{1F4F79EE-2412-4AB3-A036-B4753E8650ED}" presName="rootConnector" presStyleLbl="node3" presStyleIdx="4" presStyleCnt="10"/>
      <dgm:spPr/>
      <dgm:t>
        <a:bodyPr/>
        <a:lstStyle/>
        <a:p>
          <a:endParaRPr lang="en-US"/>
        </a:p>
      </dgm:t>
    </dgm:pt>
    <dgm:pt modelId="{FE7A95D4-102C-4B3A-8C4F-39633C578D88}" type="pres">
      <dgm:prSet presAssocID="{1F4F79EE-2412-4AB3-A036-B4753E8650ED}" presName="hierChild4" presStyleCnt="0"/>
      <dgm:spPr/>
    </dgm:pt>
    <dgm:pt modelId="{A0333A84-02A1-4411-AC7C-94C17D38F4FF}" type="pres">
      <dgm:prSet presAssocID="{1F4F79EE-2412-4AB3-A036-B4753E8650ED}" presName="hierChild5" presStyleCnt="0"/>
      <dgm:spPr/>
    </dgm:pt>
    <dgm:pt modelId="{FDEB0E34-DC86-491D-B4DB-20D0FB8B5A87}" type="pres">
      <dgm:prSet presAssocID="{192844C2-5AC0-4C44-B70F-3ABC4A4FB580}" presName="hierChild5" presStyleCnt="0"/>
      <dgm:spPr/>
    </dgm:pt>
    <dgm:pt modelId="{4E4639AB-66DE-40C0-BB63-BDA34F1BEB73}" type="pres">
      <dgm:prSet presAssocID="{E3940E2B-5BC0-4B23-92E3-C232F905E36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C41B265D-B0D2-4F69-8624-FCFF1D12E246}" type="pres">
      <dgm:prSet presAssocID="{EB3C769B-CE84-4D9F-9E32-8F3A859AB7FE}" presName="hierRoot2" presStyleCnt="0">
        <dgm:presLayoutVars>
          <dgm:hierBranch val="init"/>
        </dgm:presLayoutVars>
      </dgm:prSet>
      <dgm:spPr/>
    </dgm:pt>
    <dgm:pt modelId="{97F08B79-BD04-44E3-A633-362C48D9BCC3}" type="pres">
      <dgm:prSet presAssocID="{EB3C769B-CE84-4D9F-9E32-8F3A859AB7FE}" presName="rootComposite" presStyleCnt="0"/>
      <dgm:spPr/>
    </dgm:pt>
    <dgm:pt modelId="{D4DDD6A6-ABB5-49B4-A990-DC1A626C7367}" type="pres">
      <dgm:prSet presAssocID="{EB3C769B-CE84-4D9F-9E32-8F3A859AB7FE}" presName="rootText" presStyleLbl="node2" presStyleIdx="1" presStyleCnt="2" custScaleX="106955" custLinFactNeighborX="43979" custLinFactNeighborY="237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2B061E-0E93-4A03-AC13-E5925A9DE5ED}" type="pres">
      <dgm:prSet presAssocID="{EB3C769B-CE84-4D9F-9E32-8F3A859AB7FE}" presName="rootConnector" presStyleLbl="node2" presStyleIdx="1" presStyleCnt="2"/>
      <dgm:spPr/>
      <dgm:t>
        <a:bodyPr/>
        <a:lstStyle/>
        <a:p>
          <a:endParaRPr lang="en-US"/>
        </a:p>
      </dgm:t>
    </dgm:pt>
    <dgm:pt modelId="{896C2A4D-1BA7-4072-BADE-8D82A3602A3F}" type="pres">
      <dgm:prSet presAssocID="{EB3C769B-CE84-4D9F-9E32-8F3A859AB7FE}" presName="hierChild4" presStyleCnt="0"/>
      <dgm:spPr/>
    </dgm:pt>
    <dgm:pt modelId="{B359BBBB-8786-4D84-A46C-37272E88D77D}" type="pres">
      <dgm:prSet presAssocID="{352470ED-CBB8-4ADE-8FA8-A0493FA9C73C}" presName="Name37" presStyleLbl="parChTrans1D3" presStyleIdx="5" presStyleCnt="10"/>
      <dgm:spPr/>
      <dgm:t>
        <a:bodyPr/>
        <a:lstStyle/>
        <a:p>
          <a:endParaRPr lang="en-US"/>
        </a:p>
      </dgm:t>
    </dgm:pt>
    <dgm:pt modelId="{1EC6251B-61DE-464E-B794-88F2F59B14F2}" type="pres">
      <dgm:prSet presAssocID="{D2782ED4-90AB-49C5-95A7-287CF98E9ACE}" presName="hierRoot2" presStyleCnt="0">
        <dgm:presLayoutVars>
          <dgm:hierBranch val="init"/>
        </dgm:presLayoutVars>
      </dgm:prSet>
      <dgm:spPr/>
    </dgm:pt>
    <dgm:pt modelId="{B9B9D4CF-5E03-4A6E-A58B-7A3B43803177}" type="pres">
      <dgm:prSet presAssocID="{D2782ED4-90AB-49C5-95A7-287CF98E9ACE}" presName="rootComposite" presStyleCnt="0"/>
      <dgm:spPr/>
    </dgm:pt>
    <dgm:pt modelId="{F8E59068-3C8A-4CAD-BB4F-049D78EED938}" type="pres">
      <dgm:prSet presAssocID="{D2782ED4-90AB-49C5-95A7-287CF98E9ACE}" presName="rootText" presStyleLbl="node3" presStyleIdx="5" presStyleCnt="10" custScaleY="101511" custLinFactNeighborX="41319" custLinFactNeighborY="-2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B16E91-42F2-436A-A73D-27EB820B058E}" type="pres">
      <dgm:prSet presAssocID="{D2782ED4-90AB-49C5-95A7-287CF98E9ACE}" presName="rootConnector" presStyleLbl="node3" presStyleIdx="5" presStyleCnt="10"/>
      <dgm:spPr/>
      <dgm:t>
        <a:bodyPr/>
        <a:lstStyle/>
        <a:p>
          <a:endParaRPr lang="en-US"/>
        </a:p>
      </dgm:t>
    </dgm:pt>
    <dgm:pt modelId="{95943AA5-BBA8-4A99-A915-1B477A678908}" type="pres">
      <dgm:prSet presAssocID="{D2782ED4-90AB-49C5-95A7-287CF98E9ACE}" presName="hierChild4" presStyleCnt="0"/>
      <dgm:spPr/>
    </dgm:pt>
    <dgm:pt modelId="{AF2B89B8-6086-40E1-9A40-688B06E77751}" type="pres">
      <dgm:prSet presAssocID="{D2782ED4-90AB-49C5-95A7-287CF98E9ACE}" presName="hierChild5" presStyleCnt="0"/>
      <dgm:spPr/>
    </dgm:pt>
    <dgm:pt modelId="{43AA6094-E113-428D-8F5E-D7B5EB1CF25B}" type="pres">
      <dgm:prSet presAssocID="{E0ADED82-71B9-4E44-A181-581693FA7E98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2E31019F-AC69-4085-A82B-E668D00A1A61}" type="pres">
      <dgm:prSet presAssocID="{4D80F0A6-2B3A-475C-BAD7-19BE9D46EDB4}" presName="hierRoot2" presStyleCnt="0">
        <dgm:presLayoutVars>
          <dgm:hierBranch val="init"/>
        </dgm:presLayoutVars>
      </dgm:prSet>
      <dgm:spPr/>
    </dgm:pt>
    <dgm:pt modelId="{3B9CA7C3-E2F0-4644-A04A-5EC435C3D476}" type="pres">
      <dgm:prSet presAssocID="{4D80F0A6-2B3A-475C-BAD7-19BE9D46EDB4}" presName="rootComposite" presStyleCnt="0"/>
      <dgm:spPr/>
    </dgm:pt>
    <dgm:pt modelId="{79B1BEB8-118E-4091-ADDA-DFE242FE8903}" type="pres">
      <dgm:prSet presAssocID="{4D80F0A6-2B3A-475C-BAD7-19BE9D46EDB4}" presName="rootText" presStyleLbl="node3" presStyleIdx="6" presStyleCnt="10" custScaleY="110910" custLinFactNeighborX="42442" custLinFactNeighborY="247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F163A1-9281-46A6-A5DB-7D731AB3A242}" type="pres">
      <dgm:prSet presAssocID="{4D80F0A6-2B3A-475C-BAD7-19BE9D46EDB4}" presName="rootConnector" presStyleLbl="node3" presStyleIdx="6" presStyleCnt="10"/>
      <dgm:spPr/>
      <dgm:t>
        <a:bodyPr/>
        <a:lstStyle/>
        <a:p>
          <a:endParaRPr lang="en-US"/>
        </a:p>
      </dgm:t>
    </dgm:pt>
    <dgm:pt modelId="{ECDB2CFC-2D8F-4D2F-B686-237DFE912678}" type="pres">
      <dgm:prSet presAssocID="{4D80F0A6-2B3A-475C-BAD7-19BE9D46EDB4}" presName="hierChild4" presStyleCnt="0"/>
      <dgm:spPr/>
    </dgm:pt>
    <dgm:pt modelId="{EBCF6CAA-89C5-414C-8043-E3FBEB4604B6}" type="pres">
      <dgm:prSet presAssocID="{4D80F0A6-2B3A-475C-BAD7-19BE9D46EDB4}" presName="hierChild5" presStyleCnt="0"/>
      <dgm:spPr/>
    </dgm:pt>
    <dgm:pt modelId="{70FAF140-00DE-4D1F-BA9D-FDFF3C18CADA}" type="pres">
      <dgm:prSet presAssocID="{15FCB6A7-3842-47FE-A0AF-2F7E08F79FCF}" presName="Name37" presStyleLbl="parChTrans1D3" presStyleIdx="7" presStyleCnt="10"/>
      <dgm:spPr/>
      <dgm:t>
        <a:bodyPr/>
        <a:lstStyle/>
        <a:p>
          <a:endParaRPr lang="en-US"/>
        </a:p>
      </dgm:t>
    </dgm:pt>
    <dgm:pt modelId="{88E80D8E-BE95-47E4-A648-75A0D6C02F7D}" type="pres">
      <dgm:prSet presAssocID="{A0C0DA1B-E6C3-4A2E-AF09-2A92B12C7543}" presName="hierRoot2" presStyleCnt="0">
        <dgm:presLayoutVars>
          <dgm:hierBranch val="init"/>
        </dgm:presLayoutVars>
      </dgm:prSet>
      <dgm:spPr/>
    </dgm:pt>
    <dgm:pt modelId="{C6C84AD6-3970-4D9E-8B6C-7D5A54A99A00}" type="pres">
      <dgm:prSet presAssocID="{A0C0DA1B-E6C3-4A2E-AF09-2A92B12C7543}" presName="rootComposite" presStyleCnt="0"/>
      <dgm:spPr/>
    </dgm:pt>
    <dgm:pt modelId="{11D7EA8F-35F6-4E91-805C-6B99DB09D842}" type="pres">
      <dgm:prSet presAssocID="{A0C0DA1B-E6C3-4A2E-AF09-2A92B12C7543}" presName="rootText" presStyleLbl="node3" presStyleIdx="7" presStyleCnt="10" custScaleY="117205" custLinFactNeighborX="44334" custLinFactNeighborY="51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BAA4B2-3493-453F-A249-CE841F5C8003}" type="pres">
      <dgm:prSet presAssocID="{A0C0DA1B-E6C3-4A2E-AF09-2A92B12C7543}" presName="rootConnector" presStyleLbl="node3" presStyleIdx="7" presStyleCnt="10"/>
      <dgm:spPr/>
      <dgm:t>
        <a:bodyPr/>
        <a:lstStyle/>
        <a:p>
          <a:endParaRPr lang="en-US"/>
        </a:p>
      </dgm:t>
    </dgm:pt>
    <dgm:pt modelId="{E26A1C74-640E-47C2-A851-A75151458871}" type="pres">
      <dgm:prSet presAssocID="{A0C0DA1B-E6C3-4A2E-AF09-2A92B12C7543}" presName="hierChild4" presStyleCnt="0"/>
      <dgm:spPr/>
    </dgm:pt>
    <dgm:pt modelId="{1703C706-16AB-41ED-B36A-9ED2393BC89C}" type="pres">
      <dgm:prSet presAssocID="{A0C0DA1B-E6C3-4A2E-AF09-2A92B12C7543}" presName="hierChild5" presStyleCnt="0"/>
      <dgm:spPr/>
    </dgm:pt>
    <dgm:pt modelId="{B3AFC6CA-650D-44A0-8047-C5E1854877D2}" type="pres">
      <dgm:prSet presAssocID="{EB7FAE4A-A8FD-4558-8F60-D122F482D7A0}" presName="Name37" presStyleLbl="parChTrans1D3" presStyleIdx="8" presStyleCnt="10"/>
      <dgm:spPr/>
      <dgm:t>
        <a:bodyPr/>
        <a:lstStyle/>
        <a:p>
          <a:endParaRPr lang="en-US"/>
        </a:p>
      </dgm:t>
    </dgm:pt>
    <dgm:pt modelId="{1F21046A-EDE3-41E0-A9EA-E432D775217D}" type="pres">
      <dgm:prSet presAssocID="{E834A0A2-4896-45AB-8E9C-C0D8681EA570}" presName="hierRoot2" presStyleCnt="0">
        <dgm:presLayoutVars>
          <dgm:hierBranch val="init"/>
        </dgm:presLayoutVars>
      </dgm:prSet>
      <dgm:spPr/>
    </dgm:pt>
    <dgm:pt modelId="{2B35F6CD-0BF1-4A15-89A1-3AC9ABA0DDF0}" type="pres">
      <dgm:prSet presAssocID="{E834A0A2-4896-45AB-8E9C-C0D8681EA570}" presName="rootComposite" presStyleCnt="0"/>
      <dgm:spPr/>
    </dgm:pt>
    <dgm:pt modelId="{44909AF5-A9B0-48D4-884A-1D7C5A2343FF}" type="pres">
      <dgm:prSet presAssocID="{E834A0A2-4896-45AB-8E9C-C0D8681EA570}" presName="rootText" presStyleLbl="node3" presStyleIdx="8" presStyleCnt="10" custScaleX="120551" custScaleY="104723" custLinFactX="-2196" custLinFactY="-98894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B7F50D-8A68-488B-A6C1-88E2C5BEE100}" type="pres">
      <dgm:prSet presAssocID="{E834A0A2-4896-45AB-8E9C-C0D8681EA570}" presName="rootConnector" presStyleLbl="node3" presStyleIdx="8" presStyleCnt="10"/>
      <dgm:spPr/>
      <dgm:t>
        <a:bodyPr/>
        <a:lstStyle/>
        <a:p>
          <a:endParaRPr lang="en-US"/>
        </a:p>
      </dgm:t>
    </dgm:pt>
    <dgm:pt modelId="{44EFC4BC-8685-4359-89B6-710870D2B4FC}" type="pres">
      <dgm:prSet presAssocID="{E834A0A2-4896-45AB-8E9C-C0D8681EA570}" presName="hierChild4" presStyleCnt="0"/>
      <dgm:spPr/>
    </dgm:pt>
    <dgm:pt modelId="{9DE046E5-8E07-4632-9831-44F22ECE9169}" type="pres">
      <dgm:prSet presAssocID="{E834A0A2-4896-45AB-8E9C-C0D8681EA570}" presName="hierChild5" presStyleCnt="0"/>
      <dgm:spPr/>
    </dgm:pt>
    <dgm:pt modelId="{ED360307-6B0E-4A9C-9EA2-81CCF4A29175}" type="pres">
      <dgm:prSet presAssocID="{2FBF08AF-668A-469B-BFA3-79CD1A4308C7}" presName="Name37" presStyleLbl="parChTrans1D3" presStyleIdx="9" presStyleCnt="10"/>
      <dgm:spPr/>
      <dgm:t>
        <a:bodyPr/>
        <a:lstStyle/>
        <a:p>
          <a:endParaRPr lang="en-US"/>
        </a:p>
      </dgm:t>
    </dgm:pt>
    <dgm:pt modelId="{95C0FA28-82E7-493C-AF52-756C7C9D018C}" type="pres">
      <dgm:prSet presAssocID="{6A12ED79-DAB7-4383-8546-1B6F7F86EF66}" presName="hierRoot2" presStyleCnt="0">
        <dgm:presLayoutVars>
          <dgm:hierBranch val="init"/>
        </dgm:presLayoutVars>
      </dgm:prSet>
      <dgm:spPr/>
    </dgm:pt>
    <dgm:pt modelId="{5BC22E36-3662-4A62-8BF3-775C41F8B369}" type="pres">
      <dgm:prSet presAssocID="{6A12ED79-DAB7-4383-8546-1B6F7F86EF66}" presName="rootComposite" presStyleCnt="0"/>
      <dgm:spPr/>
    </dgm:pt>
    <dgm:pt modelId="{95ADD1A3-A955-4AD4-AEC9-3F522B9BE930}" type="pres">
      <dgm:prSet presAssocID="{6A12ED79-DAB7-4383-8546-1B6F7F86EF66}" presName="rootText" presStyleLbl="node3" presStyleIdx="9" presStyleCnt="10" custScaleX="116020" custScaleY="111689" custLinFactY="-226033" custLinFactNeighborX="-99422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16AF7-5FAE-4B80-9E34-2C0A254A829B}" type="pres">
      <dgm:prSet presAssocID="{6A12ED79-DAB7-4383-8546-1B6F7F86EF66}" presName="rootConnector" presStyleLbl="node3" presStyleIdx="9" presStyleCnt="10"/>
      <dgm:spPr/>
      <dgm:t>
        <a:bodyPr/>
        <a:lstStyle/>
        <a:p>
          <a:endParaRPr lang="en-US"/>
        </a:p>
      </dgm:t>
    </dgm:pt>
    <dgm:pt modelId="{AD4B53C7-7397-4016-8C58-D41A65081192}" type="pres">
      <dgm:prSet presAssocID="{6A12ED79-DAB7-4383-8546-1B6F7F86EF66}" presName="hierChild4" presStyleCnt="0"/>
      <dgm:spPr/>
    </dgm:pt>
    <dgm:pt modelId="{C41F0583-27BC-466E-9537-3EFC49F9D5D6}" type="pres">
      <dgm:prSet presAssocID="{6A12ED79-DAB7-4383-8546-1B6F7F86EF66}" presName="hierChild5" presStyleCnt="0"/>
      <dgm:spPr/>
    </dgm:pt>
    <dgm:pt modelId="{BE641EF2-33E8-4104-8AA8-0A9F17B512EA}" type="pres">
      <dgm:prSet presAssocID="{EB3C769B-CE84-4D9F-9E32-8F3A859AB7FE}" presName="hierChild5" presStyleCnt="0"/>
      <dgm:spPr/>
    </dgm:pt>
    <dgm:pt modelId="{50076A9B-0819-4551-9CFC-3D46DA9A8D7F}" type="pres">
      <dgm:prSet presAssocID="{B3136D86-B014-4B6D-9F2A-8E3553F34244}" presName="hierChild3" presStyleCnt="0"/>
      <dgm:spPr/>
    </dgm:pt>
  </dgm:ptLst>
  <dgm:cxnLst>
    <dgm:cxn modelId="{1A3EA94D-41B0-4DCB-8D12-30E941BCEA9E}" type="presOf" srcId="{88D7CE0B-FADF-447A-945F-CB77A76A030F}" destId="{86C475B3-F18F-4523-ACA2-DE6D8153836F}" srcOrd="0" destOrd="0" presId="urn:microsoft.com/office/officeart/2005/8/layout/orgChart1"/>
    <dgm:cxn modelId="{B80A49BA-6223-4C99-9654-861A66B07441}" type="presOf" srcId="{D8AAA68F-3D75-4F84-B0B2-F945D3449B12}" destId="{8967A101-106D-4EFC-80B8-C12239CB2F55}" srcOrd="1" destOrd="0" presId="urn:microsoft.com/office/officeart/2005/8/layout/orgChart1"/>
    <dgm:cxn modelId="{F737304B-1405-4383-863E-85661CA96C51}" srcId="{EB3C769B-CE84-4D9F-9E32-8F3A859AB7FE}" destId="{E834A0A2-4896-45AB-8E9C-C0D8681EA570}" srcOrd="3" destOrd="0" parTransId="{EB7FAE4A-A8FD-4558-8F60-D122F482D7A0}" sibTransId="{54DA71B2-36E6-40B7-8050-8E03E0AA9EA1}"/>
    <dgm:cxn modelId="{7F2743D5-84BF-4F3B-A1AF-D6D1DBEAB501}" type="presOf" srcId="{D2782ED4-90AB-49C5-95A7-287CF98E9ACE}" destId="{45B16E91-42F2-436A-A73D-27EB820B058E}" srcOrd="1" destOrd="0" presId="urn:microsoft.com/office/officeart/2005/8/layout/orgChart1"/>
    <dgm:cxn modelId="{5A89B952-B4CE-4429-A2AF-CA8DA530016E}" type="presOf" srcId="{EB3C769B-CE84-4D9F-9E32-8F3A859AB7FE}" destId="{EC2B061E-0E93-4A03-AC13-E5925A9DE5ED}" srcOrd="1" destOrd="0" presId="urn:microsoft.com/office/officeart/2005/8/layout/orgChart1"/>
    <dgm:cxn modelId="{762B86C8-3E5F-4485-8F66-D065AC6DE294}" srcId="{192844C2-5AC0-4C44-B70F-3ABC4A4FB580}" destId="{CA989106-01AE-4DD0-BB70-C5D74B5AB74F}" srcOrd="1" destOrd="0" parTransId="{88D7CE0B-FADF-447A-945F-CB77A76A030F}" sibTransId="{27463313-73F9-45DC-95B9-CDDB04E2E768}"/>
    <dgm:cxn modelId="{924E310A-1E39-4E08-9D79-FB0A4E68DE5A}" type="presOf" srcId="{585BB279-9354-457D-8E94-8F6B49DD6778}" destId="{49B3D07E-910E-46EC-944A-B8E4F328AFAF}" srcOrd="0" destOrd="0" presId="urn:microsoft.com/office/officeart/2005/8/layout/orgChart1"/>
    <dgm:cxn modelId="{92F33930-2A53-4661-89FD-E1E4BA006EDA}" type="presOf" srcId="{352470ED-CBB8-4ADE-8FA8-A0493FA9C73C}" destId="{B359BBBB-8786-4D84-A46C-37272E88D77D}" srcOrd="0" destOrd="0" presId="urn:microsoft.com/office/officeart/2005/8/layout/orgChart1"/>
    <dgm:cxn modelId="{247F454B-B595-4D1C-B440-CEF7C8B817B6}" type="presOf" srcId="{6A12ED79-DAB7-4383-8546-1B6F7F86EF66}" destId="{F9716AF7-5FAE-4B80-9E34-2C0A254A829B}" srcOrd="1" destOrd="0" presId="urn:microsoft.com/office/officeart/2005/8/layout/orgChart1"/>
    <dgm:cxn modelId="{4DFD7D84-19B7-4477-88A9-C2EB43133F25}" type="presOf" srcId="{6A12ED79-DAB7-4383-8546-1B6F7F86EF66}" destId="{95ADD1A3-A955-4AD4-AEC9-3F522B9BE930}" srcOrd="0" destOrd="0" presId="urn:microsoft.com/office/officeart/2005/8/layout/orgChart1"/>
    <dgm:cxn modelId="{EEBC06F1-30A4-4B2F-81F1-F292B1B85252}" type="presOf" srcId="{D2782ED4-90AB-49C5-95A7-287CF98E9ACE}" destId="{F8E59068-3C8A-4CAD-BB4F-049D78EED938}" srcOrd="0" destOrd="0" presId="urn:microsoft.com/office/officeart/2005/8/layout/orgChart1"/>
    <dgm:cxn modelId="{93D019FF-06BA-490B-8F3B-D6A22EE85276}" type="presOf" srcId="{BDB8F485-BEE5-4D1B-9276-D5C8FB4A679D}" destId="{44F22B4B-5963-46EA-8FB5-D178F3CDBAC1}" srcOrd="1" destOrd="0" presId="urn:microsoft.com/office/officeart/2005/8/layout/orgChart1"/>
    <dgm:cxn modelId="{D3299273-671D-4A39-B005-A7BDD334C083}" type="presOf" srcId="{EB7FAE4A-A8FD-4558-8F60-D122F482D7A0}" destId="{B3AFC6CA-650D-44A0-8047-C5E1854877D2}" srcOrd="0" destOrd="0" presId="urn:microsoft.com/office/officeart/2005/8/layout/orgChart1"/>
    <dgm:cxn modelId="{47CBB2AA-2FDA-4D4B-945E-958C6CBC7899}" type="presOf" srcId="{C254A9E0-189A-463F-A7E0-9B09E007A59F}" destId="{7997B781-5CE5-41CF-B69E-D82F830EE01A}" srcOrd="0" destOrd="0" presId="urn:microsoft.com/office/officeart/2005/8/layout/orgChart1"/>
    <dgm:cxn modelId="{07EE075A-26E7-4A63-BA88-1A7C8B293D44}" type="presOf" srcId="{E3940E2B-5BC0-4B23-92E3-C232F905E365}" destId="{4E4639AB-66DE-40C0-BB63-BDA34F1BEB73}" srcOrd="0" destOrd="0" presId="urn:microsoft.com/office/officeart/2005/8/layout/orgChart1"/>
    <dgm:cxn modelId="{500E910E-22F5-4ADB-B93B-B20C44F96FAD}" type="presOf" srcId="{EB3C769B-CE84-4D9F-9E32-8F3A859AB7FE}" destId="{D4DDD6A6-ABB5-49B4-A990-DC1A626C7367}" srcOrd="0" destOrd="0" presId="urn:microsoft.com/office/officeart/2005/8/layout/orgChart1"/>
    <dgm:cxn modelId="{E6E120C1-1D33-490A-A36C-D2A3B6D15380}" type="presOf" srcId="{0D764824-A750-464F-B6B1-A1437EB4E3E3}" destId="{C8129708-8B2C-4DAF-8AD9-E1B9C0C02639}" srcOrd="0" destOrd="0" presId="urn:microsoft.com/office/officeart/2005/8/layout/orgChart1"/>
    <dgm:cxn modelId="{ED50877F-AACB-438F-A764-6309026214BC}" type="presOf" srcId="{A33E9247-9591-4D8B-9D87-C4F5DF19E8A3}" destId="{E02D1AFD-0D9A-44DB-8648-6597153C74A3}" srcOrd="0" destOrd="0" presId="urn:microsoft.com/office/officeart/2005/8/layout/orgChart1"/>
    <dgm:cxn modelId="{9767B18F-7C91-42FF-83E7-43B62DC1DA04}" type="presOf" srcId="{192844C2-5AC0-4C44-B70F-3ABC4A4FB580}" destId="{8088C918-C8B7-4E06-9D60-0B25080F3ADB}" srcOrd="1" destOrd="0" presId="urn:microsoft.com/office/officeart/2005/8/layout/orgChart1"/>
    <dgm:cxn modelId="{55E38731-9F01-4E98-9F47-156C0BB9FE36}" type="presOf" srcId="{4D80F0A6-2B3A-475C-BAD7-19BE9D46EDB4}" destId="{79B1BEB8-118E-4091-ADDA-DFE242FE8903}" srcOrd="0" destOrd="0" presId="urn:microsoft.com/office/officeart/2005/8/layout/orgChart1"/>
    <dgm:cxn modelId="{7DFAA4BD-DD2F-4216-97B1-963B26C6AA80}" type="presOf" srcId="{1F4F79EE-2412-4AB3-A036-B4753E8650ED}" destId="{CE0D91A7-3ADA-462F-BA55-FFD2187E4E29}" srcOrd="1" destOrd="0" presId="urn:microsoft.com/office/officeart/2005/8/layout/orgChart1"/>
    <dgm:cxn modelId="{C6DAD50D-4585-4FF3-A393-BE35525899A4}" type="presOf" srcId="{4D80F0A6-2B3A-475C-BAD7-19BE9D46EDB4}" destId="{41F163A1-9281-46A6-A5DB-7D731AB3A242}" srcOrd="1" destOrd="0" presId="urn:microsoft.com/office/officeart/2005/8/layout/orgChart1"/>
    <dgm:cxn modelId="{0F0C9DC3-B5D9-4D04-B69A-387092F4AE3A}" type="presOf" srcId="{D8AAA68F-3D75-4F84-B0B2-F945D3449B12}" destId="{D2256C5D-4543-4BBB-8AF4-FB6669BFDA8E}" srcOrd="0" destOrd="0" presId="urn:microsoft.com/office/officeart/2005/8/layout/orgChart1"/>
    <dgm:cxn modelId="{6DD9545D-367A-4089-8F3D-4B323C21D16F}" type="presOf" srcId="{E0ADED82-71B9-4E44-A181-581693FA7E98}" destId="{43AA6094-E113-428D-8F5E-D7B5EB1CF25B}" srcOrd="0" destOrd="0" presId="urn:microsoft.com/office/officeart/2005/8/layout/orgChart1"/>
    <dgm:cxn modelId="{6C535769-9327-48E3-A52D-88972DA25266}" type="presOf" srcId="{BDB8F485-BEE5-4D1B-9276-D5C8FB4A679D}" destId="{159871C9-1A4C-48D1-9E3E-D59C17D4256E}" srcOrd="0" destOrd="0" presId="urn:microsoft.com/office/officeart/2005/8/layout/orgChart1"/>
    <dgm:cxn modelId="{B29185EF-BBB7-4217-BBE9-D4983A5BD748}" type="presOf" srcId="{A0C0DA1B-E6C3-4A2E-AF09-2A92B12C7543}" destId="{11D7EA8F-35F6-4E91-805C-6B99DB09D842}" srcOrd="0" destOrd="0" presId="urn:microsoft.com/office/officeart/2005/8/layout/orgChart1"/>
    <dgm:cxn modelId="{2E474FFF-F255-4E5F-ABE2-6BDF5E4BE95E}" srcId="{EB3C769B-CE84-4D9F-9E32-8F3A859AB7FE}" destId="{4D80F0A6-2B3A-475C-BAD7-19BE9D46EDB4}" srcOrd="1" destOrd="0" parTransId="{E0ADED82-71B9-4E44-A181-581693FA7E98}" sibTransId="{356D2ED7-ABCE-4957-8DA7-BE6C139F4E8B}"/>
    <dgm:cxn modelId="{F7140074-514F-44BE-B72E-766D721DA379}" srcId="{192844C2-5AC0-4C44-B70F-3ABC4A4FB580}" destId="{AA7BE13D-6BDD-41F5-A8AD-464BA0FBC6CC}" srcOrd="2" destOrd="0" parTransId="{A33E9247-9591-4D8B-9D87-C4F5DF19E8A3}" sibTransId="{09E50474-4AF2-4CED-AFE4-706FF690EA26}"/>
    <dgm:cxn modelId="{CDD39342-400F-4685-9FC5-BAE8C140A12B}" type="presOf" srcId="{15FCB6A7-3842-47FE-A0AF-2F7E08F79FCF}" destId="{70FAF140-00DE-4D1F-BA9D-FDFF3C18CADA}" srcOrd="0" destOrd="0" presId="urn:microsoft.com/office/officeart/2005/8/layout/orgChart1"/>
    <dgm:cxn modelId="{4ECE6F18-F1F0-4EC3-B2CD-6981C63B5862}" type="presOf" srcId="{E834A0A2-4896-45AB-8E9C-C0D8681EA570}" destId="{F6B7F50D-8A68-488B-A6C1-88E2C5BEE100}" srcOrd="1" destOrd="0" presId="urn:microsoft.com/office/officeart/2005/8/layout/orgChart1"/>
    <dgm:cxn modelId="{6947D96E-54AF-4AC8-84C9-9786C29FFF03}" srcId="{EB3C769B-CE84-4D9F-9E32-8F3A859AB7FE}" destId="{D2782ED4-90AB-49C5-95A7-287CF98E9ACE}" srcOrd="0" destOrd="0" parTransId="{352470ED-CBB8-4ADE-8FA8-A0493FA9C73C}" sibTransId="{4EDF34EA-7565-4771-BFC3-3C9962349C2F}"/>
    <dgm:cxn modelId="{B1CC0C3E-D3F6-49D4-826D-E0C8057BC548}" type="presOf" srcId="{192844C2-5AC0-4C44-B70F-3ABC4A4FB580}" destId="{A255AAFC-2843-4E02-803E-CE06D2842087}" srcOrd="0" destOrd="0" presId="urn:microsoft.com/office/officeart/2005/8/layout/orgChart1"/>
    <dgm:cxn modelId="{576510B4-7C5B-44E6-873A-EBA753BCEDDF}" srcId="{EB3C769B-CE84-4D9F-9E32-8F3A859AB7FE}" destId="{A0C0DA1B-E6C3-4A2E-AF09-2A92B12C7543}" srcOrd="2" destOrd="0" parTransId="{15FCB6A7-3842-47FE-A0AF-2F7E08F79FCF}" sibTransId="{B96338EC-0B03-475A-A695-825B48843386}"/>
    <dgm:cxn modelId="{62557E5D-3AB8-4BA8-AC02-AC0B46F706D6}" type="presOf" srcId="{A0C0DA1B-E6C3-4A2E-AF09-2A92B12C7543}" destId="{77BAA4B2-3493-453F-A249-CE841F5C8003}" srcOrd="1" destOrd="0" presId="urn:microsoft.com/office/officeart/2005/8/layout/orgChart1"/>
    <dgm:cxn modelId="{702C0322-59BA-40FE-9A97-DCF591FDF76A}" type="presOf" srcId="{2FBF08AF-668A-469B-BFA3-79CD1A4308C7}" destId="{ED360307-6B0E-4A9C-9EA2-81CCF4A29175}" srcOrd="0" destOrd="0" presId="urn:microsoft.com/office/officeart/2005/8/layout/orgChart1"/>
    <dgm:cxn modelId="{769DFCC0-6D4F-4072-97A5-35C90051DEEB}" type="presOf" srcId="{72B94C85-3591-434C-A692-2865D65A1DF4}" destId="{FC926146-F4CB-4833-95A2-CC4F34BC5806}" srcOrd="0" destOrd="0" presId="urn:microsoft.com/office/officeart/2005/8/layout/orgChart1"/>
    <dgm:cxn modelId="{EB13C434-3B83-42E1-92FF-6BF9F79DABDF}" type="presOf" srcId="{E834A0A2-4896-45AB-8E9C-C0D8681EA570}" destId="{44909AF5-A9B0-48D4-884A-1D7C5A2343FF}" srcOrd="0" destOrd="0" presId="urn:microsoft.com/office/officeart/2005/8/layout/orgChart1"/>
    <dgm:cxn modelId="{520DF0F3-2F91-4EE4-B656-2A344390F00D}" type="presOf" srcId="{CA989106-01AE-4DD0-BB70-C5D74B5AB74F}" destId="{ABE9AE55-0EC8-4840-BCFC-E1AF94DF4614}" srcOrd="1" destOrd="0" presId="urn:microsoft.com/office/officeart/2005/8/layout/orgChart1"/>
    <dgm:cxn modelId="{E9ABB38F-A3D7-4332-8B93-56E77A275C82}" srcId="{B3136D86-B014-4B6D-9F2A-8E3553F34244}" destId="{EB3C769B-CE84-4D9F-9E32-8F3A859AB7FE}" srcOrd="1" destOrd="0" parTransId="{E3940E2B-5BC0-4B23-92E3-C232F905E365}" sibTransId="{498DC0FE-4609-421B-BBBD-820E8DD24846}"/>
    <dgm:cxn modelId="{F84025BD-73A7-494B-A46A-BE0723CF667C}" type="presOf" srcId="{B3136D86-B014-4B6D-9F2A-8E3553F34244}" destId="{2F6D4AD5-515B-4326-AC0E-94709C600158}" srcOrd="0" destOrd="0" presId="urn:microsoft.com/office/officeart/2005/8/layout/orgChart1"/>
    <dgm:cxn modelId="{3866D119-4698-403A-8575-DCF00A62C339}" type="presOf" srcId="{6F8C1B61-4F58-4267-AEA7-937A5B7357C8}" destId="{E27192E0-36E1-4068-8207-06C7943837D3}" srcOrd="0" destOrd="0" presId="urn:microsoft.com/office/officeart/2005/8/layout/orgChart1"/>
    <dgm:cxn modelId="{02CBC52A-E2D9-42E3-96BC-B4C7FF1E49D4}" srcId="{EB3C769B-CE84-4D9F-9E32-8F3A859AB7FE}" destId="{6A12ED79-DAB7-4383-8546-1B6F7F86EF66}" srcOrd="4" destOrd="0" parTransId="{2FBF08AF-668A-469B-BFA3-79CD1A4308C7}" sibTransId="{3314FECA-BC34-4735-89F9-26B5A962578B}"/>
    <dgm:cxn modelId="{63CC5B13-A083-44B1-BBA9-18D751D4DDEB}" type="presOf" srcId="{B3136D86-B014-4B6D-9F2A-8E3553F34244}" destId="{412BF320-E212-4799-BB67-E8F8CA10EE0D}" srcOrd="1" destOrd="0" presId="urn:microsoft.com/office/officeart/2005/8/layout/orgChart1"/>
    <dgm:cxn modelId="{5FA8AF80-133F-4758-A96B-BFF343EA11C4}" srcId="{192844C2-5AC0-4C44-B70F-3ABC4A4FB580}" destId="{D8AAA68F-3D75-4F84-B0B2-F945D3449B12}" srcOrd="0" destOrd="0" parTransId="{C254A9E0-189A-463F-A7E0-9B09E007A59F}" sibTransId="{1EDD345D-1B59-438F-AC7D-678AC5CEF277}"/>
    <dgm:cxn modelId="{7FE02393-7883-4ED5-B9ED-511CE0BC122A}" type="presOf" srcId="{CA989106-01AE-4DD0-BB70-C5D74B5AB74F}" destId="{8177C880-63B5-4ACF-8180-E1DCE6D9F6B5}" srcOrd="0" destOrd="0" presId="urn:microsoft.com/office/officeart/2005/8/layout/orgChart1"/>
    <dgm:cxn modelId="{A7FADE92-8F85-4873-BE8A-BE851E5C7E1E}" srcId="{B3136D86-B014-4B6D-9F2A-8E3553F34244}" destId="{192844C2-5AC0-4C44-B70F-3ABC4A4FB580}" srcOrd="0" destOrd="0" parTransId="{72B94C85-3591-434C-A692-2865D65A1DF4}" sibTransId="{0FF0D937-C207-40EC-AAF0-0D14FFF95B39}"/>
    <dgm:cxn modelId="{72B7363B-4B67-4038-8B63-A59CDCE6EC40}" srcId="{192844C2-5AC0-4C44-B70F-3ABC4A4FB580}" destId="{BDB8F485-BEE5-4D1B-9276-D5C8FB4A679D}" srcOrd="3" destOrd="0" parTransId="{6F8C1B61-4F58-4267-AEA7-937A5B7357C8}" sibTransId="{ECDE7A0D-917E-423C-8B60-E3D08E419738}"/>
    <dgm:cxn modelId="{59CBFB8D-0F6D-4373-8201-032A16AD8813}" type="presOf" srcId="{AA7BE13D-6BDD-41F5-A8AD-464BA0FBC6CC}" destId="{383A4B49-79DA-43EB-B4C5-D37C96FDDB81}" srcOrd="1" destOrd="0" presId="urn:microsoft.com/office/officeart/2005/8/layout/orgChart1"/>
    <dgm:cxn modelId="{FDF544EB-B8E6-4E5C-A646-E8AB178F917A}" type="presOf" srcId="{AA7BE13D-6BDD-41F5-A8AD-464BA0FBC6CC}" destId="{1FF7120A-8924-44CA-9678-7D371F764E4F}" srcOrd="0" destOrd="0" presId="urn:microsoft.com/office/officeart/2005/8/layout/orgChart1"/>
    <dgm:cxn modelId="{9F4ADBEF-B0D1-4D99-9FC9-103B01BECC91}" type="presOf" srcId="{1F4F79EE-2412-4AB3-A036-B4753E8650ED}" destId="{E513960B-B968-4CDE-BC03-481A5EC40E28}" srcOrd="0" destOrd="0" presId="urn:microsoft.com/office/officeart/2005/8/layout/orgChart1"/>
    <dgm:cxn modelId="{0A8894CE-FADF-4EDC-980A-1EA49AD5935A}" srcId="{192844C2-5AC0-4C44-B70F-3ABC4A4FB580}" destId="{1F4F79EE-2412-4AB3-A036-B4753E8650ED}" srcOrd="4" destOrd="0" parTransId="{0D764824-A750-464F-B6B1-A1437EB4E3E3}" sibTransId="{A001609E-E16C-4D22-A8D3-226B24194180}"/>
    <dgm:cxn modelId="{DA5848EF-A0CB-4CD1-9B33-310F4B364E39}" srcId="{585BB279-9354-457D-8E94-8F6B49DD6778}" destId="{B3136D86-B014-4B6D-9F2A-8E3553F34244}" srcOrd="0" destOrd="0" parTransId="{2A5D0747-2E4D-43B0-99F4-C8826496DC3B}" sibTransId="{0A9CF852-0E14-4C2C-AD4F-FE284F218612}"/>
    <dgm:cxn modelId="{473B48DD-DF2C-4B39-A149-532826D70467}" type="presParOf" srcId="{49B3D07E-910E-46EC-944A-B8E4F328AFAF}" destId="{D5252763-A0C2-4746-8F7B-4A112AF810CB}" srcOrd="0" destOrd="0" presId="urn:microsoft.com/office/officeart/2005/8/layout/orgChart1"/>
    <dgm:cxn modelId="{87F4A104-CA13-48D9-A16D-81F641796E53}" type="presParOf" srcId="{D5252763-A0C2-4746-8F7B-4A112AF810CB}" destId="{0658A9BD-EC65-47A1-9474-A85DA0087DD6}" srcOrd="0" destOrd="0" presId="urn:microsoft.com/office/officeart/2005/8/layout/orgChart1"/>
    <dgm:cxn modelId="{46FE3CB3-5590-45B8-A8C3-AE48E867433E}" type="presParOf" srcId="{0658A9BD-EC65-47A1-9474-A85DA0087DD6}" destId="{2F6D4AD5-515B-4326-AC0E-94709C600158}" srcOrd="0" destOrd="0" presId="urn:microsoft.com/office/officeart/2005/8/layout/orgChart1"/>
    <dgm:cxn modelId="{E5F7DBDC-8FF7-4751-81D4-ECC5AE3190A4}" type="presParOf" srcId="{0658A9BD-EC65-47A1-9474-A85DA0087DD6}" destId="{412BF320-E212-4799-BB67-E8F8CA10EE0D}" srcOrd="1" destOrd="0" presId="urn:microsoft.com/office/officeart/2005/8/layout/orgChart1"/>
    <dgm:cxn modelId="{6B18D1DD-2796-45B3-A69E-8AC7DBD9ED14}" type="presParOf" srcId="{D5252763-A0C2-4746-8F7B-4A112AF810CB}" destId="{90736715-248A-4E93-8D6C-3DBA2C1B3726}" srcOrd="1" destOrd="0" presId="urn:microsoft.com/office/officeart/2005/8/layout/orgChart1"/>
    <dgm:cxn modelId="{8892A5BB-D3BA-48CA-98DF-4863B570CCA1}" type="presParOf" srcId="{90736715-248A-4E93-8D6C-3DBA2C1B3726}" destId="{FC926146-F4CB-4833-95A2-CC4F34BC5806}" srcOrd="0" destOrd="0" presId="urn:microsoft.com/office/officeart/2005/8/layout/orgChart1"/>
    <dgm:cxn modelId="{5090B026-DAA5-4FA3-B2B3-BB97F7E5B126}" type="presParOf" srcId="{90736715-248A-4E93-8D6C-3DBA2C1B3726}" destId="{1BD83B14-7571-46D4-8FFA-CD3EE93ACF63}" srcOrd="1" destOrd="0" presId="urn:microsoft.com/office/officeart/2005/8/layout/orgChart1"/>
    <dgm:cxn modelId="{B7B905D2-BC7C-4CA8-A043-85FD315AD7F4}" type="presParOf" srcId="{1BD83B14-7571-46D4-8FFA-CD3EE93ACF63}" destId="{ABD3D965-6FED-4031-81E4-9E41DEA5043D}" srcOrd="0" destOrd="0" presId="urn:microsoft.com/office/officeart/2005/8/layout/orgChart1"/>
    <dgm:cxn modelId="{F0666AFF-F515-45C9-9416-45ED575290BF}" type="presParOf" srcId="{ABD3D965-6FED-4031-81E4-9E41DEA5043D}" destId="{A255AAFC-2843-4E02-803E-CE06D2842087}" srcOrd="0" destOrd="0" presId="urn:microsoft.com/office/officeart/2005/8/layout/orgChart1"/>
    <dgm:cxn modelId="{080C1AF0-7FF8-4911-BE0C-93215E647B88}" type="presParOf" srcId="{ABD3D965-6FED-4031-81E4-9E41DEA5043D}" destId="{8088C918-C8B7-4E06-9D60-0B25080F3ADB}" srcOrd="1" destOrd="0" presId="urn:microsoft.com/office/officeart/2005/8/layout/orgChart1"/>
    <dgm:cxn modelId="{7A0BEF1D-4F6C-4007-A95D-48153CCEAC15}" type="presParOf" srcId="{1BD83B14-7571-46D4-8FFA-CD3EE93ACF63}" destId="{148F395E-9543-4BB4-B8AC-40AE33B96526}" srcOrd="1" destOrd="0" presId="urn:microsoft.com/office/officeart/2005/8/layout/orgChart1"/>
    <dgm:cxn modelId="{5C4C7956-AADB-49AD-8207-4BDA895FDF19}" type="presParOf" srcId="{148F395E-9543-4BB4-B8AC-40AE33B96526}" destId="{7997B781-5CE5-41CF-B69E-D82F830EE01A}" srcOrd="0" destOrd="0" presId="urn:microsoft.com/office/officeart/2005/8/layout/orgChart1"/>
    <dgm:cxn modelId="{F53505F4-EC74-4935-9D72-C1E2745B240B}" type="presParOf" srcId="{148F395E-9543-4BB4-B8AC-40AE33B96526}" destId="{91780533-EAC7-475D-BDBE-260748019974}" srcOrd="1" destOrd="0" presId="urn:microsoft.com/office/officeart/2005/8/layout/orgChart1"/>
    <dgm:cxn modelId="{E6047885-1709-4879-B96E-4D2A81922B0E}" type="presParOf" srcId="{91780533-EAC7-475D-BDBE-260748019974}" destId="{2E056261-0EEB-43AE-8731-13E5CAE2588E}" srcOrd="0" destOrd="0" presId="urn:microsoft.com/office/officeart/2005/8/layout/orgChart1"/>
    <dgm:cxn modelId="{0F5B9713-3E02-4D98-8339-E5647C50B7E9}" type="presParOf" srcId="{2E056261-0EEB-43AE-8731-13E5CAE2588E}" destId="{D2256C5D-4543-4BBB-8AF4-FB6669BFDA8E}" srcOrd="0" destOrd="0" presId="urn:microsoft.com/office/officeart/2005/8/layout/orgChart1"/>
    <dgm:cxn modelId="{4242F5FC-7E1C-4470-8323-4EDAAA1EE666}" type="presParOf" srcId="{2E056261-0EEB-43AE-8731-13E5CAE2588E}" destId="{8967A101-106D-4EFC-80B8-C12239CB2F55}" srcOrd="1" destOrd="0" presId="urn:microsoft.com/office/officeart/2005/8/layout/orgChart1"/>
    <dgm:cxn modelId="{27965281-4079-47CD-A321-0FC2C552A64A}" type="presParOf" srcId="{91780533-EAC7-475D-BDBE-260748019974}" destId="{A6B1BF86-2275-4CA3-83A4-0E95FE4DC751}" srcOrd="1" destOrd="0" presId="urn:microsoft.com/office/officeart/2005/8/layout/orgChart1"/>
    <dgm:cxn modelId="{11DAE9AD-EE0B-4740-99FC-14CCA70603A9}" type="presParOf" srcId="{91780533-EAC7-475D-BDBE-260748019974}" destId="{3A58FE57-9647-40CB-B6B0-CB259E21B272}" srcOrd="2" destOrd="0" presId="urn:microsoft.com/office/officeart/2005/8/layout/orgChart1"/>
    <dgm:cxn modelId="{7FABBACE-7C0C-4F94-8644-6B7AB966E565}" type="presParOf" srcId="{148F395E-9543-4BB4-B8AC-40AE33B96526}" destId="{86C475B3-F18F-4523-ACA2-DE6D8153836F}" srcOrd="2" destOrd="0" presId="urn:microsoft.com/office/officeart/2005/8/layout/orgChart1"/>
    <dgm:cxn modelId="{6438B134-1FDC-4890-8982-3C84CA4DB066}" type="presParOf" srcId="{148F395E-9543-4BB4-B8AC-40AE33B96526}" destId="{66D898CB-2359-4370-ACD9-700FBF9540AE}" srcOrd="3" destOrd="0" presId="urn:microsoft.com/office/officeart/2005/8/layout/orgChart1"/>
    <dgm:cxn modelId="{B1C2B35D-E713-4745-9FB1-CB2874D274B8}" type="presParOf" srcId="{66D898CB-2359-4370-ACD9-700FBF9540AE}" destId="{90750224-15F7-4A21-9A05-F2B728A0B8C7}" srcOrd="0" destOrd="0" presId="urn:microsoft.com/office/officeart/2005/8/layout/orgChart1"/>
    <dgm:cxn modelId="{D4126E1B-AA09-4133-8974-D24639FB975F}" type="presParOf" srcId="{90750224-15F7-4A21-9A05-F2B728A0B8C7}" destId="{8177C880-63B5-4ACF-8180-E1DCE6D9F6B5}" srcOrd="0" destOrd="0" presId="urn:microsoft.com/office/officeart/2005/8/layout/orgChart1"/>
    <dgm:cxn modelId="{36C87021-F03A-4D4C-9889-07D6685895A3}" type="presParOf" srcId="{90750224-15F7-4A21-9A05-F2B728A0B8C7}" destId="{ABE9AE55-0EC8-4840-BCFC-E1AF94DF4614}" srcOrd="1" destOrd="0" presId="urn:microsoft.com/office/officeart/2005/8/layout/orgChart1"/>
    <dgm:cxn modelId="{EF95C126-3E69-4E1B-8205-74156D754038}" type="presParOf" srcId="{66D898CB-2359-4370-ACD9-700FBF9540AE}" destId="{D9ED9D7C-C96C-436C-9304-F2F22CBF7D0E}" srcOrd="1" destOrd="0" presId="urn:microsoft.com/office/officeart/2005/8/layout/orgChart1"/>
    <dgm:cxn modelId="{0F6F8B5E-42A5-4B92-B367-02F9B2C941EC}" type="presParOf" srcId="{66D898CB-2359-4370-ACD9-700FBF9540AE}" destId="{1F717B3B-3C28-4A34-B378-0664B408CDB5}" srcOrd="2" destOrd="0" presId="urn:microsoft.com/office/officeart/2005/8/layout/orgChart1"/>
    <dgm:cxn modelId="{0C1F5F30-250A-417C-A21F-74F27B7E35C0}" type="presParOf" srcId="{148F395E-9543-4BB4-B8AC-40AE33B96526}" destId="{E02D1AFD-0D9A-44DB-8648-6597153C74A3}" srcOrd="4" destOrd="0" presId="urn:microsoft.com/office/officeart/2005/8/layout/orgChart1"/>
    <dgm:cxn modelId="{4BE89D6E-2D43-4DE7-9328-D4148873CE84}" type="presParOf" srcId="{148F395E-9543-4BB4-B8AC-40AE33B96526}" destId="{38E8EA30-FE39-43C1-A5E6-E271DDC51402}" srcOrd="5" destOrd="0" presId="urn:microsoft.com/office/officeart/2005/8/layout/orgChart1"/>
    <dgm:cxn modelId="{4C573ADD-BF6C-423E-95BD-2682B3749843}" type="presParOf" srcId="{38E8EA30-FE39-43C1-A5E6-E271DDC51402}" destId="{89F503BC-6EE7-4742-ADA3-7E2A6A835273}" srcOrd="0" destOrd="0" presId="urn:microsoft.com/office/officeart/2005/8/layout/orgChart1"/>
    <dgm:cxn modelId="{21D55938-BA2E-4B68-88C0-368254410602}" type="presParOf" srcId="{89F503BC-6EE7-4742-ADA3-7E2A6A835273}" destId="{1FF7120A-8924-44CA-9678-7D371F764E4F}" srcOrd="0" destOrd="0" presId="urn:microsoft.com/office/officeart/2005/8/layout/orgChart1"/>
    <dgm:cxn modelId="{BC742208-07A7-40A5-A1DA-769BCC9D8B9B}" type="presParOf" srcId="{89F503BC-6EE7-4742-ADA3-7E2A6A835273}" destId="{383A4B49-79DA-43EB-B4C5-D37C96FDDB81}" srcOrd="1" destOrd="0" presId="urn:microsoft.com/office/officeart/2005/8/layout/orgChart1"/>
    <dgm:cxn modelId="{BFE2F02C-825E-4D5B-92F3-7771AACDFB21}" type="presParOf" srcId="{38E8EA30-FE39-43C1-A5E6-E271DDC51402}" destId="{0E79D720-E860-40EE-B31E-E422B0336992}" srcOrd="1" destOrd="0" presId="urn:microsoft.com/office/officeart/2005/8/layout/orgChart1"/>
    <dgm:cxn modelId="{491CDEC0-098A-492F-8456-2A1BE0A4B9DE}" type="presParOf" srcId="{38E8EA30-FE39-43C1-A5E6-E271DDC51402}" destId="{FAE17157-D9DC-45FD-84F5-D1232625B340}" srcOrd="2" destOrd="0" presId="urn:microsoft.com/office/officeart/2005/8/layout/orgChart1"/>
    <dgm:cxn modelId="{B487B081-D5CB-4A83-8D68-8AA36C49FB0E}" type="presParOf" srcId="{148F395E-9543-4BB4-B8AC-40AE33B96526}" destId="{E27192E0-36E1-4068-8207-06C7943837D3}" srcOrd="6" destOrd="0" presId="urn:microsoft.com/office/officeart/2005/8/layout/orgChart1"/>
    <dgm:cxn modelId="{9575932E-599F-4058-8CD7-B54BE1EC4D5F}" type="presParOf" srcId="{148F395E-9543-4BB4-B8AC-40AE33B96526}" destId="{CB6BAA4B-EF5F-4127-BD4E-7F06F21C8064}" srcOrd="7" destOrd="0" presId="urn:microsoft.com/office/officeart/2005/8/layout/orgChart1"/>
    <dgm:cxn modelId="{ECE09AC1-DEB4-4C42-834B-75E6E6A5A823}" type="presParOf" srcId="{CB6BAA4B-EF5F-4127-BD4E-7F06F21C8064}" destId="{81496231-86B8-48B8-86BB-EE284F085069}" srcOrd="0" destOrd="0" presId="urn:microsoft.com/office/officeart/2005/8/layout/orgChart1"/>
    <dgm:cxn modelId="{90E2650B-0676-4527-B16A-7C34E61CFFB2}" type="presParOf" srcId="{81496231-86B8-48B8-86BB-EE284F085069}" destId="{159871C9-1A4C-48D1-9E3E-D59C17D4256E}" srcOrd="0" destOrd="0" presId="urn:microsoft.com/office/officeart/2005/8/layout/orgChart1"/>
    <dgm:cxn modelId="{B4B5D770-41F1-4454-96B3-22CBF1FE9091}" type="presParOf" srcId="{81496231-86B8-48B8-86BB-EE284F085069}" destId="{44F22B4B-5963-46EA-8FB5-D178F3CDBAC1}" srcOrd="1" destOrd="0" presId="urn:microsoft.com/office/officeart/2005/8/layout/orgChart1"/>
    <dgm:cxn modelId="{EECF895F-657A-4D2D-B021-4782D2C9246F}" type="presParOf" srcId="{CB6BAA4B-EF5F-4127-BD4E-7F06F21C8064}" destId="{FB4820AB-A1DF-456F-84BA-D1B76AF803C0}" srcOrd="1" destOrd="0" presId="urn:microsoft.com/office/officeart/2005/8/layout/orgChart1"/>
    <dgm:cxn modelId="{F547D1CF-1031-419B-BE40-DA1A49902550}" type="presParOf" srcId="{CB6BAA4B-EF5F-4127-BD4E-7F06F21C8064}" destId="{647ABAF2-5679-4AC7-AE38-F05FC6FB009E}" srcOrd="2" destOrd="0" presId="urn:microsoft.com/office/officeart/2005/8/layout/orgChart1"/>
    <dgm:cxn modelId="{573B986C-F975-49A2-998A-CA645E6DDD94}" type="presParOf" srcId="{148F395E-9543-4BB4-B8AC-40AE33B96526}" destId="{C8129708-8B2C-4DAF-8AD9-E1B9C0C02639}" srcOrd="8" destOrd="0" presId="urn:microsoft.com/office/officeart/2005/8/layout/orgChart1"/>
    <dgm:cxn modelId="{B2D70087-CE31-4D1D-849F-82D064917F82}" type="presParOf" srcId="{148F395E-9543-4BB4-B8AC-40AE33B96526}" destId="{69B0513C-6DE2-4A98-A4D6-49D01A637B2B}" srcOrd="9" destOrd="0" presId="urn:microsoft.com/office/officeart/2005/8/layout/orgChart1"/>
    <dgm:cxn modelId="{30B32F1B-31CF-45EF-8737-2880D2F23915}" type="presParOf" srcId="{69B0513C-6DE2-4A98-A4D6-49D01A637B2B}" destId="{41C295BC-5A6F-4CAE-91D8-DED7DCA0DACB}" srcOrd="0" destOrd="0" presId="urn:microsoft.com/office/officeart/2005/8/layout/orgChart1"/>
    <dgm:cxn modelId="{308965AA-714F-47F0-BA7A-F30370B8DA93}" type="presParOf" srcId="{41C295BC-5A6F-4CAE-91D8-DED7DCA0DACB}" destId="{E513960B-B968-4CDE-BC03-481A5EC40E28}" srcOrd="0" destOrd="0" presId="urn:microsoft.com/office/officeart/2005/8/layout/orgChart1"/>
    <dgm:cxn modelId="{269E1593-98BC-43D5-A956-3499D9CFD821}" type="presParOf" srcId="{41C295BC-5A6F-4CAE-91D8-DED7DCA0DACB}" destId="{CE0D91A7-3ADA-462F-BA55-FFD2187E4E29}" srcOrd="1" destOrd="0" presId="urn:microsoft.com/office/officeart/2005/8/layout/orgChart1"/>
    <dgm:cxn modelId="{42549D48-4BB0-4D03-B495-DAEC5D01E342}" type="presParOf" srcId="{69B0513C-6DE2-4A98-A4D6-49D01A637B2B}" destId="{FE7A95D4-102C-4B3A-8C4F-39633C578D88}" srcOrd="1" destOrd="0" presId="urn:microsoft.com/office/officeart/2005/8/layout/orgChart1"/>
    <dgm:cxn modelId="{EFD7FBFC-AB6F-4582-9C71-8484E014329F}" type="presParOf" srcId="{69B0513C-6DE2-4A98-A4D6-49D01A637B2B}" destId="{A0333A84-02A1-4411-AC7C-94C17D38F4FF}" srcOrd="2" destOrd="0" presId="urn:microsoft.com/office/officeart/2005/8/layout/orgChart1"/>
    <dgm:cxn modelId="{71605B6B-55E9-42C0-9D66-40516F6067C2}" type="presParOf" srcId="{1BD83B14-7571-46D4-8FFA-CD3EE93ACF63}" destId="{FDEB0E34-DC86-491D-B4DB-20D0FB8B5A87}" srcOrd="2" destOrd="0" presId="urn:microsoft.com/office/officeart/2005/8/layout/orgChart1"/>
    <dgm:cxn modelId="{77965784-15D3-40E5-9F61-3F9E835D70C4}" type="presParOf" srcId="{90736715-248A-4E93-8D6C-3DBA2C1B3726}" destId="{4E4639AB-66DE-40C0-BB63-BDA34F1BEB73}" srcOrd="2" destOrd="0" presId="urn:microsoft.com/office/officeart/2005/8/layout/orgChart1"/>
    <dgm:cxn modelId="{5F446574-C9E9-4E9B-8845-8D51A1AE80E5}" type="presParOf" srcId="{90736715-248A-4E93-8D6C-3DBA2C1B3726}" destId="{C41B265D-B0D2-4F69-8624-FCFF1D12E246}" srcOrd="3" destOrd="0" presId="urn:microsoft.com/office/officeart/2005/8/layout/orgChart1"/>
    <dgm:cxn modelId="{85674D82-9717-4615-86D8-219C6C26B927}" type="presParOf" srcId="{C41B265D-B0D2-4F69-8624-FCFF1D12E246}" destId="{97F08B79-BD04-44E3-A633-362C48D9BCC3}" srcOrd="0" destOrd="0" presId="urn:microsoft.com/office/officeart/2005/8/layout/orgChart1"/>
    <dgm:cxn modelId="{4BF442D6-11B3-4A6D-88C0-858C50665820}" type="presParOf" srcId="{97F08B79-BD04-44E3-A633-362C48D9BCC3}" destId="{D4DDD6A6-ABB5-49B4-A990-DC1A626C7367}" srcOrd="0" destOrd="0" presId="urn:microsoft.com/office/officeart/2005/8/layout/orgChart1"/>
    <dgm:cxn modelId="{FF14E6EE-0440-40F3-9C03-2A146967D12F}" type="presParOf" srcId="{97F08B79-BD04-44E3-A633-362C48D9BCC3}" destId="{EC2B061E-0E93-4A03-AC13-E5925A9DE5ED}" srcOrd="1" destOrd="0" presId="urn:microsoft.com/office/officeart/2005/8/layout/orgChart1"/>
    <dgm:cxn modelId="{7F938B40-8804-43C5-96E5-893B10932063}" type="presParOf" srcId="{C41B265D-B0D2-4F69-8624-FCFF1D12E246}" destId="{896C2A4D-1BA7-4072-BADE-8D82A3602A3F}" srcOrd="1" destOrd="0" presId="urn:microsoft.com/office/officeart/2005/8/layout/orgChart1"/>
    <dgm:cxn modelId="{43FE21EA-19C3-4076-BE33-C3F991726B78}" type="presParOf" srcId="{896C2A4D-1BA7-4072-BADE-8D82A3602A3F}" destId="{B359BBBB-8786-4D84-A46C-37272E88D77D}" srcOrd="0" destOrd="0" presId="urn:microsoft.com/office/officeart/2005/8/layout/orgChart1"/>
    <dgm:cxn modelId="{08FB4B73-83D9-4213-BDBE-24E51E1EB5EE}" type="presParOf" srcId="{896C2A4D-1BA7-4072-BADE-8D82A3602A3F}" destId="{1EC6251B-61DE-464E-B794-88F2F59B14F2}" srcOrd="1" destOrd="0" presId="urn:microsoft.com/office/officeart/2005/8/layout/orgChart1"/>
    <dgm:cxn modelId="{66E4E16C-01A0-4544-B141-302CEBE6FAB3}" type="presParOf" srcId="{1EC6251B-61DE-464E-B794-88F2F59B14F2}" destId="{B9B9D4CF-5E03-4A6E-A58B-7A3B43803177}" srcOrd="0" destOrd="0" presId="urn:microsoft.com/office/officeart/2005/8/layout/orgChart1"/>
    <dgm:cxn modelId="{BF7F9FBC-6233-43D6-B5B6-C61D9CAF66FE}" type="presParOf" srcId="{B9B9D4CF-5E03-4A6E-A58B-7A3B43803177}" destId="{F8E59068-3C8A-4CAD-BB4F-049D78EED938}" srcOrd="0" destOrd="0" presId="urn:microsoft.com/office/officeart/2005/8/layout/orgChart1"/>
    <dgm:cxn modelId="{2FCFAD1E-802E-4380-8DF9-F10BB073F0A3}" type="presParOf" srcId="{B9B9D4CF-5E03-4A6E-A58B-7A3B43803177}" destId="{45B16E91-42F2-436A-A73D-27EB820B058E}" srcOrd="1" destOrd="0" presId="urn:microsoft.com/office/officeart/2005/8/layout/orgChart1"/>
    <dgm:cxn modelId="{9B7F246F-084E-4601-AFFA-1DFF569F9701}" type="presParOf" srcId="{1EC6251B-61DE-464E-B794-88F2F59B14F2}" destId="{95943AA5-BBA8-4A99-A915-1B477A678908}" srcOrd="1" destOrd="0" presId="urn:microsoft.com/office/officeart/2005/8/layout/orgChart1"/>
    <dgm:cxn modelId="{1B663E1D-5677-4ED3-B433-2FAA5C4B0013}" type="presParOf" srcId="{1EC6251B-61DE-464E-B794-88F2F59B14F2}" destId="{AF2B89B8-6086-40E1-9A40-688B06E77751}" srcOrd="2" destOrd="0" presId="urn:microsoft.com/office/officeart/2005/8/layout/orgChart1"/>
    <dgm:cxn modelId="{AE06E3BA-8F08-4DFC-8F85-5D6C7D441062}" type="presParOf" srcId="{896C2A4D-1BA7-4072-BADE-8D82A3602A3F}" destId="{43AA6094-E113-428D-8F5E-D7B5EB1CF25B}" srcOrd="2" destOrd="0" presId="urn:microsoft.com/office/officeart/2005/8/layout/orgChart1"/>
    <dgm:cxn modelId="{F89101C9-7885-44BC-919C-840CDBBE8739}" type="presParOf" srcId="{896C2A4D-1BA7-4072-BADE-8D82A3602A3F}" destId="{2E31019F-AC69-4085-A82B-E668D00A1A61}" srcOrd="3" destOrd="0" presId="urn:microsoft.com/office/officeart/2005/8/layout/orgChart1"/>
    <dgm:cxn modelId="{13A104E1-EE04-4E5E-8AD1-3DA16EA265B1}" type="presParOf" srcId="{2E31019F-AC69-4085-A82B-E668D00A1A61}" destId="{3B9CA7C3-E2F0-4644-A04A-5EC435C3D476}" srcOrd="0" destOrd="0" presId="urn:microsoft.com/office/officeart/2005/8/layout/orgChart1"/>
    <dgm:cxn modelId="{B231BE8B-0238-46AC-8CBC-B04EC0206539}" type="presParOf" srcId="{3B9CA7C3-E2F0-4644-A04A-5EC435C3D476}" destId="{79B1BEB8-118E-4091-ADDA-DFE242FE8903}" srcOrd="0" destOrd="0" presId="urn:microsoft.com/office/officeart/2005/8/layout/orgChart1"/>
    <dgm:cxn modelId="{272D56EF-AEA5-421A-861F-B9D5D405ECF9}" type="presParOf" srcId="{3B9CA7C3-E2F0-4644-A04A-5EC435C3D476}" destId="{41F163A1-9281-46A6-A5DB-7D731AB3A242}" srcOrd="1" destOrd="0" presId="urn:microsoft.com/office/officeart/2005/8/layout/orgChart1"/>
    <dgm:cxn modelId="{215E76A3-3651-4EE6-A6B8-6D5B0330386B}" type="presParOf" srcId="{2E31019F-AC69-4085-A82B-E668D00A1A61}" destId="{ECDB2CFC-2D8F-4D2F-B686-237DFE912678}" srcOrd="1" destOrd="0" presId="urn:microsoft.com/office/officeart/2005/8/layout/orgChart1"/>
    <dgm:cxn modelId="{EA42E21C-9C28-4350-ABF6-F8B0AB3342D4}" type="presParOf" srcId="{2E31019F-AC69-4085-A82B-E668D00A1A61}" destId="{EBCF6CAA-89C5-414C-8043-E3FBEB4604B6}" srcOrd="2" destOrd="0" presId="urn:microsoft.com/office/officeart/2005/8/layout/orgChart1"/>
    <dgm:cxn modelId="{763C7DB3-AA6D-4685-A89F-22ABFA977A11}" type="presParOf" srcId="{896C2A4D-1BA7-4072-BADE-8D82A3602A3F}" destId="{70FAF140-00DE-4D1F-BA9D-FDFF3C18CADA}" srcOrd="4" destOrd="0" presId="urn:microsoft.com/office/officeart/2005/8/layout/orgChart1"/>
    <dgm:cxn modelId="{2D2D8431-E6FD-4DC1-812C-EE8037215136}" type="presParOf" srcId="{896C2A4D-1BA7-4072-BADE-8D82A3602A3F}" destId="{88E80D8E-BE95-47E4-A648-75A0D6C02F7D}" srcOrd="5" destOrd="0" presId="urn:microsoft.com/office/officeart/2005/8/layout/orgChart1"/>
    <dgm:cxn modelId="{E98DF64E-68CC-4924-B9FA-5DF29B0514C5}" type="presParOf" srcId="{88E80D8E-BE95-47E4-A648-75A0D6C02F7D}" destId="{C6C84AD6-3970-4D9E-8B6C-7D5A54A99A00}" srcOrd="0" destOrd="0" presId="urn:microsoft.com/office/officeart/2005/8/layout/orgChart1"/>
    <dgm:cxn modelId="{4A392AB3-6F4C-46D4-84B2-E290E3E4E17E}" type="presParOf" srcId="{C6C84AD6-3970-4D9E-8B6C-7D5A54A99A00}" destId="{11D7EA8F-35F6-4E91-805C-6B99DB09D842}" srcOrd="0" destOrd="0" presId="urn:microsoft.com/office/officeart/2005/8/layout/orgChart1"/>
    <dgm:cxn modelId="{6A405D0E-A6B7-4381-AC4C-7F9BB5F3A452}" type="presParOf" srcId="{C6C84AD6-3970-4D9E-8B6C-7D5A54A99A00}" destId="{77BAA4B2-3493-453F-A249-CE841F5C8003}" srcOrd="1" destOrd="0" presId="urn:microsoft.com/office/officeart/2005/8/layout/orgChart1"/>
    <dgm:cxn modelId="{A280026F-018D-4F9F-AACF-AFEB3BBAE4F0}" type="presParOf" srcId="{88E80D8E-BE95-47E4-A648-75A0D6C02F7D}" destId="{E26A1C74-640E-47C2-A851-A75151458871}" srcOrd="1" destOrd="0" presId="urn:microsoft.com/office/officeart/2005/8/layout/orgChart1"/>
    <dgm:cxn modelId="{AA08E858-684A-4CA4-B115-7B0CE99CA6CE}" type="presParOf" srcId="{88E80D8E-BE95-47E4-A648-75A0D6C02F7D}" destId="{1703C706-16AB-41ED-B36A-9ED2393BC89C}" srcOrd="2" destOrd="0" presId="urn:microsoft.com/office/officeart/2005/8/layout/orgChart1"/>
    <dgm:cxn modelId="{E6AAF5E8-B9FE-4AFF-A760-0CC87A4C9019}" type="presParOf" srcId="{896C2A4D-1BA7-4072-BADE-8D82A3602A3F}" destId="{B3AFC6CA-650D-44A0-8047-C5E1854877D2}" srcOrd="6" destOrd="0" presId="urn:microsoft.com/office/officeart/2005/8/layout/orgChart1"/>
    <dgm:cxn modelId="{F266085D-AFC5-4700-94EC-3B0757A8CD68}" type="presParOf" srcId="{896C2A4D-1BA7-4072-BADE-8D82A3602A3F}" destId="{1F21046A-EDE3-41E0-A9EA-E432D775217D}" srcOrd="7" destOrd="0" presId="urn:microsoft.com/office/officeart/2005/8/layout/orgChart1"/>
    <dgm:cxn modelId="{5C7EB0A3-354A-4570-8E56-980ABBA54EAD}" type="presParOf" srcId="{1F21046A-EDE3-41E0-A9EA-E432D775217D}" destId="{2B35F6CD-0BF1-4A15-89A1-3AC9ABA0DDF0}" srcOrd="0" destOrd="0" presId="urn:microsoft.com/office/officeart/2005/8/layout/orgChart1"/>
    <dgm:cxn modelId="{B1B5DEB1-A403-4665-8B2F-37E1ECC4AA26}" type="presParOf" srcId="{2B35F6CD-0BF1-4A15-89A1-3AC9ABA0DDF0}" destId="{44909AF5-A9B0-48D4-884A-1D7C5A2343FF}" srcOrd="0" destOrd="0" presId="urn:microsoft.com/office/officeart/2005/8/layout/orgChart1"/>
    <dgm:cxn modelId="{B2C78D78-B041-40DC-88B0-5CECE4F1A4B3}" type="presParOf" srcId="{2B35F6CD-0BF1-4A15-89A1-3AC9ABA0DDF0}" destId="{F6B7F50D-8A68-488B-A6C1-88E2C5BEE100}" srcOrd="1" destOrd="0" presId="urn:microsoft.com/office/officeart/2005/8/layout/orgChart1"/>
    <dgm:cxn modelId="{5865732B-529C-42A5-B984-68BDA6AACEC2}" type="presParOf" srcId="{1F21046A-EDE3-41E0-A9EA-E432D775217D}" destId="{44EFC4BC-8685-4359-89B6-710870D2B4FC}" srcOrd="1" destOrd="0" presId="urn:microsoft.com/office/officeart/2005/8/layout/orgChart1"/>
    <dgm:cxn modelId="{8AC84BA6-71D9-401C-91A1-3992072D8C6B}" type="presParOf" srcId="{1F21046A-EDE3-41E0-A9EA-E432D775217D}" destId="{9DE046E5-8E07-4632-9831-44F22ECE9169}" srcOrd="2" destOrd="0" presId="urn:microsoft.com/office/officeart/2005/8/layout/orgChart1"/>
    <dgm:cxn modelId="{08347C06-A328-4D58-8F6E-BFC577C64AF1}" type="presParOf" srcId="{896C2A4D-1BA7-4072-BADE-8D82A3602A3F}" destId="{ED360307-6B0E-4A9C-9EA2-81CCF4A29175}" srcOrd="8" destOrd="0" presId="urn:microsoft.com/office/officeart/2005/8/layout/orgChart1"/>
    <dgm:cxn modelId="{AF4395FE-FE79-4E6A-855F-1662B8C8169C}" type="presParOf" srcId="{896C2A4D-1BA7-4072-BADE-8D82A3602A3F}" destId="{95C0FA28-82E7-493C-AF52-756C7C9D018C}" srcOrd="9" destOrd="0" presId="urn:microsoft.com/office/officeart/2005/8/layout/orgChart1"/>
    <dgm:cxn modelId="{DECD4E0E-B311-47F6-93A7-94E01131ADEC}" type="presParOf" srcId="{95C0FA28-82E7-493C-AF52-756C7C9D018C}" destId="{5BC22E36-3662-4A62-8BF3-775C41F8B369}" srcOrd="0" destOrd="0" presId="urn:microsoft.com/office/officeart/2005/8/layout/orgChart1"/>
    <dgm:cxn modelId="{E60FA2CC-8AE1-4CA4-A6BB-3211B18D49C3}" type="presParOf" srcId="{5BC22E36-3662-4A62-8BF3-775C41F8B369}" destId="{95ADD1A3-A955-4AD4-AEC9-3F522B9BE930}" srcOrd="0" destOrd="0" presId="urn:microsoft.com/office/officeart/2005/8/layout/orgChart1"/>
    <dgm:cxn modelId="{E655DC9D-991B-44E8-8527-6B942F5856B3}" type="presParOf" srcId="{5BC22E36-3662-4A62-8BF3-775C41F8B369}" destId="{F9716AF7-5FAE-4B80-9E34-2C0A254A829B}" srcOrd="1" destOrd="0" presId="urn:microsoft.com/office/officeart/2005/8/layout/orgChart1"/>
    <dgm:cxn modelId="{6AA20F4C-4DD7-44FF-8E67-77123311A835}" type="presParOf" srcId="{95C0FA28-82E7-493C-AF52-756C7C9D018C}" destId="{AD4B53C7-7397-4016-8C58-D41A65081192}" srcOrd="1" destOrd="0" presId="urn:microsoft.com/office/officeart/2005/8/layout/orgChart1"/>
    <dgm:cxn modelId="{F404EC5E-6F85-42C6-9A2C-B48C77083966}" type="presParOf" srcId="{95C0FA28-82E7-493C-AF52-756C7C9D018C}" destId="{C41F0583-27BC-466E-9537-3EFC49F9D5D6}" srcOrd="2" destOrd="0" presId="urn:microsoft.com/office/officeart/2005/8/layout/orgChart1"/>
    <dgm:cxn modelId="{AD36E747-1576-4DF7-974A-61CDB3D7BF25}" type="presParOf" srcId="{C41B265D-B0D2-4F69-8624-FCFF1D12E246}" destId="{BE641EF2-33E8-4104-8AA8-0A9F17B512EA}" srcOrd="2" destOrd="0" presId="urn:microsoft.com/office/officeart/2005/8/layout/orgChart1"/>
    <dgm:cxn modelId="{285E336B-4EB9-4D39-A707-C10D5833CBB0}" type="presParOf" srcId="{D5252763-A0C2-4746-8F7B-4A112AF810CB}" destId="{50076A9B-0819-4551-9CFC-3D46DA9A8D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A33D6B4-FF53-9949-9B14-91C547425343}" type="datetimeFigureOut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F04C44A-5D31-654C-836B-CAB56844A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29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10987D5-DDE4-EE43-B777-241BBAA6D21E}" type="datetimeFigureOut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C9ADABC-8B41-394B-98F3-8B8E41A1CC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77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612775"/>
            <a:ext cx="6149975" cy="3459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2A0AA0-AA78-4D16-B712-1A68A404BAF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7892" name="Notes Placeholder 2"/>
          <p:cNvSpPr>
            <a:spLocks noGrp="1"/>
          </p:cNvSpPr>
          <p:nvPr>
            <p:ph type="body"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128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Border Operations</a:t>
            </a:r>
          </a:p>
          <a:p>
            <a:r>
              <a:rPr lang="en-US" dirty="0" smtClean="0"/>
              <a:t>Manage border interchanges, train offerings, and interchange process at six gateways</a:t>
            </a:r>
          </a:p>
          <a:p>
            <a:r>
              <a:rPr lang="en-US" sz="1050" dirty="0" smtClean="0">
                <a:solidFill>
                  <a:schemeClr val="tx2"/>
                </a:solidFill>
              </a:rPr>
              <a:t>50 trains average daily – Over 1 Million Carloads a Year</a:t>
            </a:r>
          </a:p>
          <a:p>
            <a:r>
              <a:rPr lang="en-US" sz="1050" dirty="0" smtClean="0">
                <a:solidFill>
                  <a:schemeClr val="tx2"/>
                </a:solidFill>
              </a:rPr>
              <a:t>12% UP revenue - Mexico business</a:t>
            </a:r>
          </a:p>
          <a:p>
            <a:r>
              <a:rPr lang="en-US" dirty="0" smtClean="0"/>
              <a:t>Monitor blocking and train make issues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050" dirty="0" smtClean="0">
                <a:solidFill>
                  <a:schemeClr val="tx2"/>
                </a:solidFill>
              </a:rPr>
              <a:t> Promote fluidity at border</a:t>
            </a:r>
            <a:endParaRPr lang="en-US" sz="1050" dirty="0" smtClean="0"/>
          </a:p>
          <a:p>
            <a:r>
              <a:rPr lang="en-US" dirty="0" smtClean="0"/>
              <a:t>Work with CBP and Mexican customs and respective entities to remain compliant and facilitate the movement of rail cars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sz="1050" dirty="0" smtClean="0">
                <a:solidFill>
                  <a:schemeClr val="tx2"/>
                </a:solidFill>
              </a:rPr>
              <a:t>Compliance</a:t>
            </a:r>
            <a:endParaRPr lang="en-US" sz="105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Exception Management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050" dirty="0" smtClean="0">
                <a:solidFill>
                  <a:schemeClr val="tx2"/>
                </a:solidFill>
              </a:rPr>
              <a:t>Manifest Errors, Customs Inspections,  USDA Setbacks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Call Center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Resource for Mexico Marketing &amp; Sales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200" dirty="0" smtClean="0">
                <a:solidFill>
                  <a:schemeClr val="tx2"/>
                </a:solidFill>
              </a:rPr>
              <a:t>Customer on-boarding, Monthly volume reports, Monthly Despacho Previo Adjustments reports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Manage southbound clearance processes and pro-actively monitor non-cleared cars to help improve transit time and operating efficiency by avoiding setouts whenever possible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sz="105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Assist U.S. and Mexican brokers in the clearance process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050" dirty="0" smtClean="0">
                <a:solidFill>
                  <a:schemeClr val="tx2"/>
                </a:solidFill>
              </a:rPr>
              <a:t>ATM  implementation, customer education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Identify and resolve EDI errors with customers and railroads that prevent the efficient movements of trains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Exception Management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050" dirty="0" smtClean="0">
                <a:solidFill>
                  <a:schemeClr val="tx2"/>
                </a:solidFill>
              </a:rPr>
              <a:t>Billing or EDI issue, blocking definitions</a:t>
            </a:r>
          </a:p>
          <a:p>
            <a:pPr>
              <a:buNone/>
            </a:pPr>
            <a:endParaRPr lang="en-US" sz="12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1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functions</a:t>
            </a:r>
            <a:r>
              <a:rPr lang="en-US" baseline="0" dirty="0" smtClean="0"/>
              <a:t> include train offerings, car clearance, and exception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ADABC-8B41-394B-98F3-8B8E41A1CC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2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484"/>
            <a:fld id="{8CBCE732-8C65-4E53-9C71-EC38B183AFE4}" type="slidenum">
              <a:rPr lang="en-US" smtClean="0">
                <a:latin typeface="Times New Roman" pitchFamily="18" charset="0"/>
              </a:rPr>
              <a:pPr defTabSz="919484"/>
              <a:t>5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15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AMS/Border</a:t>
            </a:r>
            <a:r>
              <a:rPr lang="en-US" baseline="0" dirty="0" smtClean="0">
                <a:latin typeface="Times New Roman" pitchFamily="18" charset="0"/>
              </a:rPr>
              <a:t> Operations Support team handles our 7 I/C gateways.  </a:t>
            </a: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3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92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7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B0D6C-286C-4977-9060-9C9908B7E6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rot="5400000">
            <a:off x="4244780" y="2897387"/>
            <a:ext cx="3396056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0" y="1301750"/>
            <a:ext cx="2590800" cy="3187700"/>
          </a:xfrm>
        </p:spPr>
        <p:txBody>
          <a:bodyPr vert="horz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rgbClr val="003399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key takeaway or callout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1"/>
            <a:ext cx="5334000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6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1122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82166"/>
            <a:ext cx="8882062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49239" y="900112"/>
            <a:ext cx="8599487" cy="3573066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469467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54" y="865823"/>
            <a:ext cx="4322762" cy="35730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865823"/>
            <a:ext cx="4453128" cy="35730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836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0_October_Scott_Hartley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65448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4600" y="1352550"/>
            <a:ext cx="2362200" cy="1295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600" y="2686369"/>
            <a:ext cx="2362200" cy="110590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grpSp>
        <p:nvGrpSpPr>
          <p:cNvPr id="4" name="Group 13"/>
          <p:cNvGrpSpPr/>
          <p:nvPr userDrawn="1"/>
        </p:nvGrpSpPr>
        <p:grpSpPr>
          <a:xfrm>
            <a:off x="6324600" y="0"/>
            <a:ext cx="1400175" cy="1152227"/>
            <a:chOff x="6248400" y="0"/>
            <a:chExt cx="1828800" cy="15049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248400" y="0"/>
              <a:ext cx="1828800" cy="1504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shield_stacked_tag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477000" y="196636"/>
              <a:ext cx="1371600" cy="1045846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 userDrawn="1"/>
          </p:nvSpPr>
          <p:spPr>
            <a:xfrm>
              <a:off x="6324600" y="0"/>
              <a:ext cx="1676400" cy="1428750"/>
            </a:xfrm>
            <a:custGeom>
              <a:avLst/>
              <a:gdLst>
                <a:gd name="connsiteX0" fmla="*/ 0 w 1676400"/>
                <a:gd name="connsiteY0" fmla="*/ 0 h 1428750"/>
                <a:gd name="connsiteX1" fmla="*/ 1676400 w 1676400"/>
                <a:gd name="connsiteY1" fmla="*/ 0 h 1428750"/>
                <a:gd name="connsiteX2" fmla="*/ 1676400 w 1676400"/>
                <a:gd name="connsiteY2" fmla="*/ 1428750 h 1428750"/>
                <a:gd name="connsiteX3" fmla="*/ 0 w 1676400"/>
                <a:gd name="connsiteY3" fmla="*/ 1428750 h 1428750"/>
                <a:gd name="connsiteX4" fmla="*/ 0 w 1676400"/>
                <a:gd name="connsiteY4" fmla="*/ 0 h 1428750"/>
                <a:gd name="connsiteX0" fmla="*/ 0 w 1676400"/>
                <a:gd name="connsiteY0" fmla="*/ 0 h 1428750"/>
                <a:gd name="connsiteX1" fmla="*/ 1380067 w 1676400"/>
                <a:gd name="connsiteY1" fmla="*/ 296333 h 1428750"/>
                <a:gd name="connsiteX2" fmla="*/ 1676400 w 1676400"/>
                <a:gd name="connsiteY2" fmla="*/ 0 h 1428750"/>
                <a:gd name="connsiteX3" fmla="*/ 1676400 w 1676400"/>
                <a:gd name="connsiteY3" fmla="*/ 1428750 h 1428750"/>
                <a:gd name="connsiteX4" fmla="*/ 0 w 1676400"/>
                <a:gd name="connsiteY4" fmla="*/ 1428750 h 1428750"/>
                <a:gd name="connsiteX5" fmla="*/ 0 w 1676400"/>
                <a:gd name="connsiteY5" fmla="*/ 0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  <a:gd name="connsiteX4" fmla="*/ 1471507 w 1676400"/>
                <a:gd name="connsiteY4" fmla="*/ 387773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428750">
                  <a:moveTo>
                    <a:pt x="1676400" y="0"/>
                  </a:moveTo>
                  <a:lnTo>
                    <a:pt x="1676400" y="1428750"/>
                  </a:lnTo>
                  <a:lnTo>
                    <a:pt x="0" y="142875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043994"/>
            <a:ext cx="2362200" cy="304800"/>
          </a:xfrm>
        </p:spPr>
        <p:txBody>
          <a:bodyPr t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724775" y="104445"/>
            <a:ext cx="1419225" cy="100167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4348794"/>
            <a:ext cx="2362200" cy="304800"/>
          </a:xfrm>
        </p:spPr>
        <p:txBody>
          <a:bodyPr t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rot="5400000">
            <a:off x="4244780" y="2897387"/>
            <a:ext cx="3396056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0" y="1301750"/>
            <a:ext cx="2590800" cy="3187700"/>
          </a:xfrm>
        </p:spPr>
        <p:txBody>
          <a:bodyPr vert="horz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rgbClr val="003399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key takeaway or callout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1"/>
            <a:ext cx="5334000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4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295401"/>
            <a:ext cx="8167255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2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6000" y="1295399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243911" y="1443662"/>
            <a:ext cx="2286000" cy="290988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1"/>
            <a:ext cx="5334000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6000" y="1295399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2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243651" y="1448763"/>
            <a:ext cx="2286000" cy="13716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43651" y="2982831"/>
            <a:ext cx="2286000" cy="13716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5334000" cy="3200397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0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399"/>
            <a:ext cx="4038600" cy="3194051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8200" y="1295399"/>
            <a:ext cx="4038600" cy="3194051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1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2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0" y="1295400"/>
            <a:ext cx="4025900" cy="2743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 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5400"/>
            <a:ext cx="4041775" cy="2743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>
                <a:solidFill>
                  <a:srgbClr val="0033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 Two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726407"/>
            <a:ext cx="4038600" cy="2763043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8200" y="1726407"/>
            <a:ext cx="4038600" cy="2763043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5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295401"/>
            <a:ext cx="8167255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8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5" name="Title 32"/>
          <p:cNvSpPr>
            <a:spLocks noGrp="1"/>
          </p:cNvSpPr>
          <p:nvPr>
            <p:ph type="title" hasCustomPrompt="1"/>
          </p:nvPr>
        </p:nvSpPr>
        <p:spPr>
          <a:xfrm>
            <a:off x="439948" y="-1"/>
            <a:ext cx="7483220" cy="7316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0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342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5" y="921327"/>
            <a:ext cx="8901544" cy="3517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75827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81728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82166"/>
            <a:ext cx="8882062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49239" y="900112"/>
            <a:ext cx="8599487" cy="3573066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242556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54" y="865823"/>
            <a:ext cx="4322762" cy="35730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865823"/>
            <a:ext cx="4453128" cy="35730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819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0_October_Scott_Hartley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6065448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4600" y="1352550"/>
            <a:ext cx="2362200" cy="1295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600" y="2686369"/>
            <a:ext cx="2362200" cy="110590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324600" y="0"/>
            <a:ext cx="1400175" cy="1152227"/>
            <a:chOff x="6248400" y="0"/>
            <a:chExt cx="1828800" cy="15049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248400" y="0"/>
              <a:ext cx="1828800" cy="1504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shield_stacked_tag.pn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6477000" y="196636"/>
              <a:ext cx="1371600" cy="1045846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 userDrawn="1"/>
          </p:nvSpPr>
          <p:spPr>
            <a:xfrm>
              <a:off x="6324600" y="0"/>
              <a:ext cx="1676400" cy="1428750"/>
            </a:xfrm>
            <a:custGeom>
              <a:avLst/>
              <a:gdLst>
                <a:gd name="connsiteX0" fmla="*/ 0 w 1676400"/>
                <a:gd name="connsiteY0" fmla="*/ 0 h 1428750"/>
                <a:gd name="connsiteX1" fmla="*/ 1676400 w 1676400"/>
                <a:gd name="connsiteY1" fmla="*/ 0 h 1428750"/>
                <a:gd name="connsiteX2" fmla="*/ 1676400 w 1676400"/>
                <a:gd name="connsiteY2" fmla="*/ 1428750 h 1428750"/>
                <a:gd name="connsiteX3" fmla="*/ 0 w 1676400"/>
                <a:gd name="connsiteY3" fmla="*/ 1428750 h 1428750"/>
                <a:gd name="connsiteX4" fmla="*/ 0 w 1676400"/>
                <a:gd name="connsiteY4" fmla="*/ 0 h 1428750"/>
                <a:gd name="connsiteX0" fmla="*/ 0 w 1676400"/>
                <a:gd name="connsiteY0" fmla="*/ 0 h 1428750"/>
                <a:gd name="connsiteX1" fmla="*/ 1380067 w 1676400"/>
                <a:gd name="connsiteY1" fmla="*/ 296333 h 1428750"/>
                <a:gd name="connsiteX2" fmla="*/ 1676400 w 1676400"/>
                <a:gd name="connsiteY2" fmla="*/ 0 h 1428750"/>
                <a:gd name="connsiteX3" fmla="*/ 1676400 w 1676400"/>
                <a:gd name="connsiteY3" fmla="*/ 1428750 h 1428750"/>
                <a:gd name="connsiteX4" fmla="*/ 0 w 1676400"/>
                <a:gd name="connsiteY4" fmla="*/ 1428750 h 1428750"/>
                <a:gd name="connsiteX5" fmla="*/ 0 w 1676400"/>
                <a:gd name="connsiteY5" fmla="*/ 0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  <a:gd name="connsiteX4" fmla="*/ 1471507 w 1676400"/>
                <a:gd name="connsiteY4" fmla="*/ 387773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428750">
                  <a:moveTo>
                    <a:pt x="1676400" y="0"/>
                  </a:moveTo>
                  <a:lnTo>
                    <a:pt x="1676400" y="1428750"/>
                  </a:lnTo>
                  <a:lnTo>
                    <a:pt x="0" y="142875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043994"/>
            <a:ext cx="2362200" cy="304800"/>
          </a:xfrm>
        </p:spPr>
        <p:txBody>
          <a:bodyPr t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724775" y="104445"/>
            <a:ext cx="1419225" cy="100167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4348794"/>
            <a:ext cx="2362200" cy="304800"/>
          </a:xfrm>
        </p:spPr>
        <p:txBody>
          <a:bodyPr t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4600" y="1352550"/>
            <a:ext cx="2362200" cy="1295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600" y="2647950"/>
            <a:ext cx="2362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the subtitle</a:t>
            </a:r>
            <a:endParaRPr lang="en-US" dirty="0"/>
          </a:p>
        </p:txBody>
      </p:sp>
      <p:grpSp>
        <p:nvGrpSpPr>
          <p:cNvPr id="4" name="Group 13"/>
          <p:cNvGrpSpPr/>
          <p:nvPr userDrawn="1"/>
        </p:nvGrpSpPr>
        <p:grpSpPr>
          <a:xfrm>
            <a:off x="6324600" y="0"/>
            <a:ext cx="1400175" cy="1152227"/>
            <a:chOff x="6248400" y="0"/>
            <a:chExt cx="1828800" cy="15049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248400" y="0"/>
              <a:ext cx="1828800" cy="1504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shield_stacked_tag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6477000" y="196636"/>
              <a:ext cx="1371600" cy="1045846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 userDrawn="1"/>
          </p:nvSpPr>
          <p:spPr>
            <a:xfrm>
              <a:off x="6324600" y="0"/>
              <a:ext cx="1676400" cy="1428750"/>
            </a:xfrm>
            <a:custGeom>
              <a:avLst/>
              <a:gdLst>
                <a:gd name="connsiteX0" fmla="*/ 0 w 1676400"/>
                <a:gd name="connsiteY0" fmla="*/ 0 h 1428750"/>
                <a:gd name="connsiteX1" fmla="*/ 1676400 w 1676400"/>
                <a:gd name="connsiteY1" fmla="*/ 0 h 1428750"/>
                <a:gd name="connsiteX2" fmla="*/ 1676400 w 1676400"/>
                <a:gd name="connsiteY2" fmla="*/ 1428750 h 1428750"/>
                <a:gd name="connsiteX3" fmla="*/ 0 w 1676400"/>
                <a:gd name="connsiteY3" fmla="*/ 1428750 h 1428750"/>
                <a:gd name="connsiteX4" fmla="*/ 0 w 1676400"/>
                <a:gd name="connsiteY4" fmla="*/ 0 h 1428750"/>
                <a:gd name="connsiteX0" fmla="*/ 0 w 1676400"/>
                <a:gd name="connsiteY0" fmla="*/ 0 h 1428750"/>
                <a:gd name="connsiteX1" fmla="*/ 1380067 w 1676400"/>
                <a:gd name="connsiteY1" fmla="*/ 296333 h 1428750"/>
                <a:gd name="connsiteX2" fmla="*/ 1676400 w 1676400"/>
                <a:gd name="connsiteY2" fmla="*/ 0 h 1428750"/>
                <a:gd name="connsiteX3" fmla="*/ 1676400 w 1676400"/>
                <a:gd name="connsiteY3" fmla="*/ 1428750 h 1428750"/>
                <a:gd name="connsiteX4" fmla="*/ 0 w 1676400"/>
                <a:gd name="connsiteY4" fmla="*/ 1428750 h 1428750"/>
                <a:gd name="connsiteX5" fmla="*/ 0 w 1676400"/>
                <a:gd name="connsiteY5" fmla="*/ 0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  <a:gd name="connsiteX4" fmla="*/ 1471507 w 1676400"/>
                <a:gd name="connsiteY4" fmla="*/ 387773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428750">
                  <a:moveTo>
                    <a:pt x="1676400" y="0"/>
                  </a:moveTo>
                  <a:lnTo>
                    <a:pt x="1676400" y="1428750"/>
                  </a:lnTo>
                  <a:lnTo>
                    <a:pt x="0" y="142875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095750"/>
            <a:ext cx="2362200" cy="304800"/>
          </a:xfrm>
        </p:spPr>
        <p:txBody>
          <a:bodyPr t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724775" y="0"/>
            <a:ext cx="1419225" cy="11522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4400550"/>
            <a:ext cx="2362200" cy="304800"/>
          </a:xfrm>
        </p:spPr>
        <p:txBody>
          <a:bodyPr t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4" name="Picture 13" descr="10_October_Scott_Hartley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8" y="5812"/>
            <a:ext cx="5943713" cy="51468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31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7"/>
          <p:cNvPicPr>
            <a:picLocks noChangeAspect="1"/>
          </p:cNvPicPr>
          <p:nvPr isPhoto="1"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28"/>
            <a:ext cx="6007396" cy="51657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4600" y="1352550"/>
            <a:ext cx="2362200" cy="1295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600" y="2647950"/>
            <a:ext cx="2362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the subtitle</a:t>
            </a:r>
            <a:endParaRPr lang="en-US" dirty="0"/>
          </a:p>
        </p:txBody>
      </p:sp>
      <p:grpSp>
        <p:nvGrpSpPr>
          <p:cNvPr id="4" name="Group 13"/>
          <p:cNvGrpSpPr/>
          <p:nvPr userDrawn="1"/>
        </p:nvGrpSpPr>
        <p:grpSpPr>
          <a:xfrm>
            <a:off x="6324600" y="0"/>
            <a:ext cx="1400175" cy="1152227"/>
            <a:chOff x="6248400" y="0"/>
            <a:chExt cx="1828800" cy="15049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248400" y="0"/>
              <a:ext cx="1828800" cy="1504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shield_stacked_tag.png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6477000" y="196636"/>
              <a:ext cx="1371600" cy="1045846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 userDrawn="1"/>
          </p:nvSpPr>
          <p:spPr>
            <a:xfrm>
              <a:off x="6324600" y="0"/>
              <a:ext cx="1676400" cy="1428750"/>
            </a:xfrm>
            <a:custGeom>
              <a:avLst/>
              <a:gdLst>
                <a:gd name="connsiteX0" fmla="*/ 0 w 1676400"/>
                <a:gd name="connsiteY0" fmla="*/ 0 h 1428750"/>
                <a:gd name="connsiteX1" fmla="*/ 1676400 w 1676400"/>
                <a:gd name="connsiteY1" fmla="*/ 0 h 1428750"/>
                <a:gd name="connsiteX2" fmla="*/ 1676400 w 1676400"/>
                <a:gd name="connsiteY2" fmla="*/ 1428750 h 1428750"/>
                <a:gd name="connsiteX3" fmla="*/ 0 w 1676400"/>
                <a:gd name="connsiteY3" fmla="*/ 1428750 h 1428750"/>
                <a:gd name="connsiteX4" fmla="*/ 0 w 1676400"/>
                <a:gd name="connsiteY4" fmla="*/ 0 h 1428750"/>
                <a:gd name="connsiteX0" fmla="*/ 0 w 1676400"/>
                <a:gd name="connsiteY0" fmla="*/ 0 h 1428750"/>
                <a:gd name="connsiteX1" fmla="*/ 1380067 w 1676400"/>
                <a:gd name="connsiteY1" fmla="*/ 296333 h 1428750"/>
                <a:gd name="connsiteX2" fmla="*/ 1676400 w 1676400"/>
                <a:gd name="connsiteY2" fmla="*/ 0 h 1428750"/>
                <a:gd name="connsiteX3" fmla="*/ 1676400 w 1676400"/>
                <a:gd name="connsiteY3" fmla="*/ 1428750 h 1428750"/>
                <a:gd name="connsiteX4" fmla="*/ 0 w 1676400"/>
                <a:gd name="connsiteY4" fmla="*/ 1428750 h 1428750"/>
                <a:gd name="connsiteX5" fmla="*/ 0 w 1676400"/>
                <a:gd name="connsiteY5" fmla="*/ 0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  <a:gd name="connsiteX4" fmla="*/ 1471507 w 1676400"/>
                <a:gd name="connsiteY4" fmla="*/ 387773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428750">
                  <a:moveTo>
                    <a:pt x="1676400" y="0"/>
                  </a:moveTo>
                  <a:lnTo>
                    <a:pt x="1676400" y="1428750"/>
                  </a:lnTo>
                  <a:lnTo>
                    <a:pt x="0" y="142875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095750"/>
            <a:ext cx="2362200" cy="304800"/>
          </a:xfrm>
        </p:spPr>
        <p:txBody>
          <a:bodyPr t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724775" y="0"/>
            <a:ext cx="1419225" cy="11522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4400550"/>
            <a:ext cx="2362200" cy="304800"/>
          </a:xfrm>
        </p:spPr>
        <p:txBody>
          <a:bodyPr t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2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4600" y="1352550"/>
            <a:ext cx="2362200" cy="1295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600" y="2647950"/>
            <a:ext cx="2362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the subtitle</a:t>
            </a:r>
            <a:endParaRPr lang="en-US" dirty="0"/>
          </a:p>
        </p:txBody>
      </p:sp>
      <p:grpSp>
        <p:nvGrpSpPr>
          <p:cNvPr id="4" name="Group 13"/>
          <p:cNvGrpSpPr/>
          <p:nvPr userDrawn="1"/>
        </p:nvGrpSpPr>
        <p:grpSpPr>
          <a:xfrm>
            <a:off x="6324600" y="0"/>
            <a:ext cx="1400175" cy="1152227"/>
            <a:chOff x="6248400" y="0"/>
            <a:chExt cx="1828800" cy="15049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248400" y="0"/>
              <a:ext cx="1828800" cy="1504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shield_stacked_tag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6477000" y="196636"/>
              <a:ext cx="1371600" cy="1045846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 userDrawn="1"/>
          </p:nvSpPr>
          <p:spPr>
            <a:xfrm>
              <a:off x="6324600" y="0"/>
              <a:ext cx="1676400" cy="1428750"/>
            </a:xfrm>
            <a:custGeom>
              <a:avLst/>
              <a:gdLst>
                <a:gd name="connsiteX0" fmla="*/ 0 w 1676400"/>
                <a:gd name="connsiteY0" fmla="*/ 0 h 1428750"/>
                <a:gd name="connsiteX1" fmla="*/ 1676400 w 1676400"/>
                <a:gd name="connsiteY1" fmla="*/ 0 h 1428750"/>
                <a:gd name="connsiteX2" fmla="*/ 1676400 w 1676400"/>
                <a:gd name="connsiteY2" fmla="*/ 1428750 h 1428750"/>
                <a:gd name="connsiteX3" fmla="*/ 0 w 1676400"/>
                <a:gd name="connsiteY3" fmla="*/ 1428750 h 1428750"/>
                <a:gd name="connsiteX4" fmla="*/ 0 w 1676400"/>
                <a:gd name="connsiteY4" fmla="*/ 0 h 1428750"/>
                <a:gd name="connsiteX0" fmla="*/ 0 w 1676400"/>
                <a:gd name="connsiteY0" fmla="*/ 0 h 1428750"/>
                <a:gd name="connsiteX1" fmla="*/ 1380067 w 1676400"/>
                <a:gd name="connsiteY1" fmla="*/ 296333 h 1428750"/>
                <a:gd name="connsiteX2" fmla="*/ 1676400 w 1676400"/>
                <a:gd name="connsiteY2" fmla="*/ 0 h 1428750"/>
                <a:gd name="connsiteX3" fmla="*/ 1676400 w 1676400"/>
                <a:gd name="connsiteY3" fmla="*/ 1428750 h 1428750"/>
                <a:gd name="connsiteX4" fmla="*/ 0 w 1676400"/>
                <a:gd name="connsiteY4" fmla="*/ 1428750 h 1428750"/>
                <a:gd name="connsiteX5" fmla="*/ 0 w 1676400"/>
                <a:gd name="connsiteY5" fmla="*/ 0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  <a:gd name="connsiteX4" fmla="*/ 1471507 w 1676400"/>
                <a:gd name="connsiteY4" fmla="*/ 387773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428750">
                  <a:moveTo>
                    <a:pt x="1676400" y="0"/>
                  </a:moveTo>
                  <a:lnTo>
                    <a:pt x="1676400" y="1428750"/>
                  </a:lnTo>
                  <a:lnTo>
                    <a:pt x="0" y="142875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095750"/>
            <a:ext cx="2362200" cy="304800"/>
          </a:xfrm>
        </p:spPr>
        <p:txBody>
          <a:bodyPr t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724775" y="0"/>
            <a:ext cx="1419225" cy="11522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4400550"/>
            <a:ext cx="2362200" cy="304800"/>
          </a:xfrm>
        </p:spPr>
        <p:txBody>
          <a:bodyPr t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5" name="Picture 14" descr="Valley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908" y="-1192"/>
            <a:ext cx="5987101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3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6000" y="1295399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243911" y="1443662"/>
            <a:ext cx="2286000" cy="290988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1"/>
            <a:ext cx="5334000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8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4600" y="1352550"/>
            <a:ext cx="2362200" cy="1295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600" y="2647950"/>
            <a:ext cx="2362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the subtitle</a:t>
            </a:r>
            <a:endParaRPr lang="en-US" dirty="0"/>
          </a:p>
        </p:txBody>
      </p:sp>
      <p:grpSp>
        <p:nvGrpSpPr>
          <p:cNvPr id="4" name="Group 13"/>
          <p:cNvGrpSpPr/>
          <p:nvPr userDrawn="1"/>
        </p:nvGrpSpPr>
        <p:grpSpPr>
          <a:xfrm>
            <a:off x="6324600" y="0"/>
            <a:ext cx="1400175" cy="1152227"/>
            <a:chOff x="6248400" y="0"/>
            <a:chExt cx="1828800" cy="15049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248400" y="0"/>
              <a:ext cx="1828800" cy="1504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shield_stacked_tag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6477000" y="196636"/>
              <a:ext cx="1371600" cy="1045846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 userDrawn="1"/>
          </p:nvSpPr>
          <p:spPr>
            <a:xfrm>
              <a:off x="6324600" y="0"/>
              <a:ext cx="1676400" cy="1428750"/>
            </a:xfrm>
            <a:custGeom>
              <a:avLst/>
              <a:gdLst>
                <a:gd name="connsiteX0" fmla="*/ 0 w 1676400"/>
                <a:gd name="connsiteY0" fmla="*/ 0 h 1428750"/>
                <a:gd name="connsiteX1" fmla="*/ 1676400 w 1676400"/>
                <a:gd name="connsiteY1" fmla="*/ 0 h 1428750"/>
                <a:gd name="connsiteX2" fmla="*/ 1676400 w 1676400"/>
                <a:gd name="connsiteY2" fmla="*/ 1428750 h 1428750"/>
                <a:gd name="connsiteX3" fmla="*/ 0 w 1676400"/>
                <a:gd name="connsiteY3" fmla="*/ 1428750 h 1428750"/>
                <a:gd name="connsiteX4" fmla="*/ 0 w 1676400"/>
                <a:gd name="connsiteY4" fmla="*/ 0 h 1428750"/>
                <a:gd name="connsiteX0" fmla="*/ 0 w 1676400"/>
                <a:gd name="connsiteY0" fmla="*/ 0 h 1428750"/>
                <a:gd name="connsiteX1" fmla="*/ 1380067 w 1676400"/>
                <a:gd name="connsiteY1" fmla="*/ 296333 h 1428750"/>
                <a:gd name="connsiteX2" fmla="*/ 1676400 w 1676400"/>
                <a:gd name="connsiteY2" fmla="*/ 0 h 1428750"/>
                <a:gd name="connsiteX3" fmla="*/ 1676400 w 1676400"/>
                <a:gd name="connsiteY3" fmla="*/ 1428750 h 1428750"/>
                <a:gd name="connsiteX4" fmla="*/ 0 w 1676400"/>
                <a:gd name="connsiteY4" fmla="*/ 1428750 h 1428750"/>
                <a:gd name="connsiteX5" fmla="*/ 0 w 1676400"/>
                <a:gd name="connsiteY5" fmla="*/ 0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  <a:gd name="connsiteX4" fmla="*/ 1471507 w 1676400"/>
                <a:gd name="connsiteY4" fmla="*/ 387773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428750">
                  <a:moveTo>
                    <a:pt x="1676400" y="0"/>
                  </a:moveTo>
                  <a:lnTo>
                    <a:pt x="1676400" y="1428750"/>
                  </a:lnTo>
                  <a:lnTo>
                    <a:pt x="0" y="142875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4095750"/>
            <a:ext cx="2362200" cy="304800"/>
          </a:xfrm>
        </p:spPr>
        <p:txBody>
          <a:bodyPr t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724775" y="0"/>
            <a:ext cx="1419225" cy="1152227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4400550"/>
            <a:ext cx="2362200" cy="304800"/>
          </a:xfrm>
        </p:spPr>
        <p:txBody>
          <a:bodyPr t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18" name="Picture Placeholder 6" descr="IMG_53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43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5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rot="5400000">
            <a:off x="4244780" y="2897387"/>
            <a:ext cx="3396056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0" y="1301750"/>
            <a:ext cx="2590800" cy="3187700"/>
          </a:xfrm>
        </p:spPr>
        <p:txBody>
          <a:bodyPr vert="horz" anchor="ctr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rgbClr val="003399"/>
                </a:solidFill>
              </a:defRPr>
            </a:lvl1pPr>
            <a:lvl2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key takeaway or callout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1"/>
            <a:ext cx="5334000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4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3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295401"/>
            <a:ext cx="8167255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3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6000" y="1295399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8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243911" y="1443662"/>
            <a:ext cx="2286000" cy="290988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1"/>
            <a:ext cx="5334000" cy="3194050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9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6000" y="1295399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2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243651" y="1448763"/>
            <a:ext cx="2286000" cy="13716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43651" y="2982831"/>
            <a:ext cx="2286000" cy="13716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5334000" cy="3200397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4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399"/>
            <a:ext cx="4038600" cy="3194051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8200" y="1295399"/>
            <a:ext cx="4038600" cy="3194051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1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5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0" y="1295400"/>
            <a:ext cx="4025900" cy="2743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 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5400"/>
            <a:ext cx="4041775" cy="2743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>
                <a:solidFill>
                  <a:srgbClr val="0033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 Two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726407"/>
            <a:ext cx="4038600" cy="2763043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8200" y="1726407"/>
            <a:ext cx="4038600" cy="2763043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1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5" name="Title 32"/>
          <p:cNvSpPr>
            <a:spLocks noGrp="1"/>
          </p:cNvSpPr>
          <p:nvPr>
            <p:ph type="title" hasCustomPrompt="1"/>
          </p:nvPr>
        </p:nvSpPr>
        <p:spPr>
          <a:xfrm>
            <a:off x="439948" y="-1"/>
            <a:ext cx="7483220" cy="7316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2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762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010940R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3543302"/>
            <a:ext cx="9144000" cy="1600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096000" y="1295399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2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243651" y="1448763"/>
            <a:ext cx="2286000" cy="13716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6243651" y="2982831"/>
            <a:ext cx="2286000" cy="13716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5334000" cy="3200397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3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pic>
        <p:nvPicPr>
          <p:cNvPr id="21" name="Picture 20" descr="011681T.jpg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/>
        </p:blipFill>
        <p:spPr>
          <a:xfrm>
            <a:off x="2" y="3543300"/>
            <a:ext cx="914399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6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pic>
        <p:nvPicPr>
          <p:cNvPr id="16" name="Picture 15" descr="014106P.jpg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/>
        </p:blipFill>
        <p:spPr>
          <a:xfrm>
            <a:off x="0" y="3543302"/>
            <a:ext cx="9143998" cy="1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24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53144" cy="3543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12143"/>
            <a:ext cx="6858000" cy="102155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933700"/>
            <a:ext cx="6858000" cy="6096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here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pic>
        <p:nvPicPr>
          <p:cNvPr id="13" name="Picture 12" descr="014422T.jpg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/>
        </p:blipFill>
        <p:spPr>
          <a:xfrm>
            <a:off x="0" y="3543300"/>
            <a:ext cx="91439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73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0997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53144" cy="51526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492301"/>
            <a:ext cx="1689049" cy="16890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1809750"/>
            <a:ext cx="6858000" cy="13716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400" b="1" i="0" cap="all">
                <a:solidFill>
                  <a:schemeClr val="bg1"/>
                </a:solidFill>
                <a:latin typeface="+mj-lt"/>
                <a:cs typeface="Arial Narrow Bold"/>
              </a:defRPr>
            </a:lvl1pPr>
            <a:lvl2pPr>
              <a:buNone/>
              <a:defRPr sz="4400">
                <a:solidFill>
                  <a:schemeClr val="bg1"/>
                </a:solidFill>
              </a:defRPr>
            </a:lvl2pPr>
            <a:lvl3pPr>
              <a:buNone/>
              <a:defRPr sz="4400">
                <a:solidFill>
                  <a:schemeClr val="bg1"/>
                </a:solidFill>
              </a:defRPr>
            </a:lvl3pPr>
            <a:lvl4pPr>
              <a:buNone/>
              <a:defRPr sz="4400">
                <a:solidFill>
                  <a:schemeClr val="bg1"/>
                </a:solidFill>
              </a:defRPr>
            </a:lvl4pPr>
            <a:lvl5pPr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Fact or </a:t>
            </a:r>
            <a:br>
              <a:rPr lang="en-US" dirty="0" smtClean="0"/>
            </a:br>
            <a:r>
              <a:rPr lang="en-US" dirty="0" smtClean="0"/>
              <a:t>Statistic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200150"/>
            <a:ext cx="6858000" cy="609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800" b="1" cap="all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Introduction text goes here</a:t>
            </a:r>
            <a:endParaRPr lang="en-US" dirty="0"/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13004" y="1605305"/>
            <a:ext cx="1463040" cy="1463040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</a:t>
            </a:r>
            <a:br>
              <a:rPr lang="en-US" dirty="0" smtClean="0"/>
            </a:br>
            <a:r>
              <a:rPr lang="en-US" dirty="0" smtClean="0"/>
              <a:t>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00563" y="927098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48474" y="1075361"/>
            <a:ext cx="2286000" cy="2909888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60692" y="927098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208603" y="1075361"/>
            <a:ext cx="2286000" cy="2909888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" name="Picture 26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46754" y="927098"/>
            <a:ext cx="2590800" cy="3200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r="270000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794665" y="1075361"/>
            <a:ext cx="2286000" cy="2909888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7" name="Picture 26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1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24357" y="139699"/>
            <a:ext cx="2737713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965434" y="139699"/>
            <a:ext cx="2862072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124357" y="2619756"/>
            <a:ext cx="2737713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2965434" y="2619756"/>
            <a:ext cx="2862072" cy="23774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399"/>
            <a:ext cx="4038600" cy="3194051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8200" y="1295399"/>
            <a:ext cx="4038600" cy="3194051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31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1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1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240800" y="0"/>
            <a:ext cx="49123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240800" cy="51435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1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1"/>
            <a:ext cx="9144000" cy="514350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3600" cy="51435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8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009741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40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shiel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8" descr="001123H.jpg"/>
          <p:cNvPicPr>
            <a:picLocks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543302"/>
            <a:ext cx="9153144" cy="16002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738563"/>
            <a:ext cx="68580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4222230"/>
            <a:ext cx="6858000" cy="60364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Subhead or content here</a:t>
            </a:r>
          </a:p>
        </p:txBody>
      </p:sp>
      <p:sp>
        <p:nvSpPr>
          <p:cNvPr id="41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shiel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0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oup1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248400" y="63502"/>
            <a:ext cx="2070100" cy="5080000"/>
          </a:xfrm>
          <a:prstGeom prst="rect">
            <a:avLst/>
          </a:prstGeom>
        </p:spPr>
      </p:pic>
      <p:pic>
        <p:nvPicPr>
          <p:cNvPr id="14" name="Picture 13" descr="group1c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419600" y="419102"/>
            <a:ext cx="2108200" cy="4724400"/>
          </a:xfrm>
          <a:prstGeom prst="rect">
            <a:avLst/>
          </a:prstGeom>
        </p:spPr>
      </p:pic>
      <p:pic>
        <p:nvPicPr>
          <p:cNvPr id="13" name="Picture 12" descr="group1b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133600" y="419102"/>
            <a:ext cx="2470150" cy="4724400"/>
          </a:xfrm>
          <a:prstGeom prst="rect">
            <a:avLst/>
          </a:prstGeom>
        </p:spPr>
      </p:pic>
      <p:pic>
        <p:nvPicPr>
          <p:cNvPr id="12" name="Picture 11" descr="group1a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228600" y="355602"/>
            <a:ext cx="2724150" cy="47879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543302"/>
            <a:ext cx="9153144" cy="16002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6"/>
          <p:cNvSpPr txBox="1">
            <a:spLocks/>
          </p:cNvSpPr>
          <p:nvPr userDrawn="1"/>
        </p:nvSpPr>
        <p:spPr>
          <a:xfrm>
            <a:off x="457200" y="3562350"/>
            <a:ext cx="3962400" cy="1141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MISSION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7"/>
          <p:cNvSpPr txBox="1">
            <a:spLocks/>
          </p:cNvSpPr>
          <p:nvPr userDrawn="1"/>
        </p:nvSpPr>
        <p:spPr>
          <a:xfrm>
            <a:off x="3202020" y="4045338"/>
            <a:ext cx="4038600" cy="9017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men and women of Union Pacific are dedicated to serve.</a:t>
            </a:r>
          </a:p>
        </p:txBody>
      </p:sp>
    </p:spTree>
    <p:extLst>
      <p:ext uri="{BB962C8B-B14F-4D97-AF65-F5344CB8AC3E}">
        <p14:creationId xmlns:p14="http://schemas.microsoft.com/office/powerpoint/2010/main" val="41354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10976P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787775" y="190500"/>
            <a:ext cx="2575560" cy="4953000"/>
          </a:xfrm>
          <a:prstGeom prst="rect">
            <a:avLst/>
          </a:prstGeom>
        </p:spPr>
      </p:pic>
      <p:pic>
        <p:nvPicPr>
          <p:cNvPr id="16" name="Picture 15" descr="group2a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482602"/>
            <a:ext cx="2628900" cy="4660900"/>
          </a:xfrm>
          <a:prstGeom prst="rect">
            <a:avLst/>
          </a:prstGeom>
        </p:spPr>
      </p:pic>
      <p:pic>
        <p:nvPicPr>
          <p:cNvPr id="17" name="Picture 16" descr="group2b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057400" y="184152"/>
            <a:ext cx="2520950" cy="4959350"/>
          </a:xfrm>
          <a:prstGeom prst="rect">
            <a:avLst/>
          </a:prstGeom>
        </p:spPr>
      </p:pic>
      <p:pic>
        <p:nvPicPr>
          <p:cNvPr id="11" name="Picture 10" descr="010987P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4108910" y="376764"/>
            <a:ext cx="2713530" cy="47815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558114"/>
            <a:ext cx="9153144" cy="16002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6"/>
          <p:cNvSpPr txBox="1">
            <a:spLocks/>
          </p:cNvSpPr>
          <p:nvPr userDrawn="1"/>
        </p:nvSpPr>
        <p:spPr>
          <a:xfrm>
            <a:off x="457200" y="3562350"/>
            <a:ext cx="3962400" cy="11418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3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VALUES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 Placeholder 7"/>
          <p:cNvSpPr txBox="1">
            <a:spLocks/>
          </p:cNvSpPr>
          <p:nvPr userDrawn="1"/>
        </p:nvSpPr>
        <p:spPr>
          <a:xfrm>
            <a:off x="2997200" y="4045338"/>
            <a:ext cx="4038600" cy="901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Focus on performance</a:t>
            </a:r>
          </a:p>
          <a:p>
            <a:pPr lvl="0">
              <a:lnSpc>
                <a:spcPct val="95000"/>
              </a:lnSpc>
            </a:pPr>
            <a:r>
              <a:rPr lang="en-US" dirty="0" smtClean="0">
                <a:solidFill>
                  <a:schemeClr val="bg1"/>
                </a:solidFill>
              </a:rPr>
              <a:t>• Ensure high ethical standards</a:t>
            </a:r>
          </a:p>
          <a:p>
            <a:pPr lvl="0">
              <a:lnSpc>
                <a:spcPct val="95000"/>
              </a:lnSpc>
            </a:pPr>
            <a:r>
              <a:rPr lang="en-US" dirty="0" smtClean="0">
                <a:solidFill>
                  <a:schemeClr val="bg1"/>
                </a:solidFill>
              </a:rPr>
              <a:t>• Work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a team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&amp;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group1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810000" y="72644"/>
            <a:ext cx="2070100" cy="5080000"/>
          </a:xfrm>
          <a:prstGeom prst="rect">
            <a:avLst/>
          </a:prstGeom>
        </p:spPr>
      </p:pic>
      <p:pic>
        <p:nvPicPr>
          <p:cNvPr id="13" name="Picture 12" descr="group1c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930400" y="419102"/>
            <a:ext cx="2108200" cy="4724400"/>
          </a:xfrm>
          <a:prstGeom prst="rect">
            <a:avLst/>
          </a:prstGeom>
        </p:spPr>
      </p:pic>
      <p:pic>
        <p:nvPicPr>
          <p:cNvPr id="14" name="Picture 13" descr="group1a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-304800" y="355600"/>
            <a:ext cx="2724150" cy="4787900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6135077" y="1295400"/>
            <a:ext cx="2551723" cy="31762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en-US" sz="2800" b="0" cap="all" spc="300" dirty="0" smtClean="0">
                <a:solidFill>
                  <a:srgbClr val="FFFFFF"/>
                </a:solidFill>
              </a:rPr>
              <a:t>Our</a:t>
            </a:r>
            <a:r>
              <a:rPr lang="en-US" sz="2800" cap="all" dirty="0" smtClean="0">
                <a:solidFill>
                  <a:srgbClr val="FFFFFF"/>
                </a:solidFill>
              </a:rPr>
              <a:t/>
            </a:r>
            <a:br>
              <a:rPr lang="en-US" sz="2800" cap="all" dirty="0" smtClean="0">
                <a:solidFill>
                  <a:srgbClr val="FFFFFF"/>
                </a:solidFill>
              </a:rPr>
            </a:br>
            <a:r>
              <a:rPr lang="en-US" sz="2800" b="1" cap="all" dirty="0" smtClean="0">
                <a:solidFill>
                  <a:srgbClr val="FFFFFF"/>
                </a:solidFill>
              </a:rPr>
              <a:t>Mission</a:t>
            </a:r>
            <a:endParaRPr lang="en-US" sz="2800" b="0" cap="none" dirty="0" smtClean="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  <a:ea typeface="+mn-ea"/>
                <a:cs typeface="+mn-cs"/>
              </a:rPr>
              <a:t>The</a:t>
            </a:r>
            <a:r>
              <a:rPr lang="en-US" sz="1400" b="0" baseline="0" dirty="0" smtClean="0">
                <a:solidFill>
                  <a:srgbClr val="FFFFFF"/>
                </a:solidFill>
                <a:ea typeface="+mn-ea"/>
                <a:cs typeface="+mn-cs"/>
              </a:rPr>
              <a:t> men and women of Union Pacific are dedicated to serve.</a:t>
            </a:r>
            <a:r>
              <a:rPr lang="en-US" sz="1800" b="0" dirty="0" smtClean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US" sz="1800" b="0" dirty="0" smtClean="0">
                <a:solidFill>
                  <a:srgbClr val="FFFFFF"/>
                </a:solidFill>
                <a:ea typeface="+mn-ea"/>
                <a:cs typeface="+mn-cs"/>
              </a:rPr>
            </a:br>
            <a:endParaRPr lang="en-US" sz="1800" b="0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en-US" sz="2800" b="0" cap="all" spc="300" dirty="0" smtClean="0">
                <a:solidFill>
                  <a:srgbClr val="FFFFFF"/>
                </a:solidFill>
              </a:rPr>
              <a:t>Our</a:t>
            </a:r>
            <a:r>
              <a:rPr lang="en-US" sz="2800" cap="all" dirty="0" smtClean="0">
                <a:solidFill>
                  <a:srgbClr val="FFFFFF"/>
                </a:solidFill>
              </a:rPr>
              <a:t/>
            </a:r>
            <a:br>
              <a:rPr lang="en-US" sz="2800" cap="all" dirty="0" smtClean="0">
                <a:solidFill>
                  <a:srgbClr val="FFFFFF"/>
                </a:solidFill>
              </a:rPr>
            </a:br>
            <a:r>
              <a:rPr lang="en-US" sz="2800" b="1" cap="all" dirty="0" smtClean="0">
                <a:solidFill>
                  <a:srgbClr val="FFFFFF"/>
                </a:solidFill>
              </a:rPr>
              <a:t>Values</a:t>
            </a:r>
            <a:endParaRPr lang="en-US" sz="1800" b="0" cap="none" dirty="0" smtClean="0">
              <a:solidFill>
                <a:srgbClr val="FFFFFF"/>
              </a:solidFill>
            </a:endParaRPr>
          </a:p>
          <a:p>
            <a:pPr algn="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</a:rPr>
              <a:t>Focus on performance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</a:rPr>
              <a:t>Ensure high ethical standards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b="0" dirty="0" smtClean="0">
                <a:solidFill>
                  <a:srgbClr val="FFFFFF"/>
                </a:solidFill>
              </a:rPr>
              <a:t>Work as a team</a:t>
            </a:r>
            <a:br>
              <a:rPr lang="en-US" sz="1400" b="0" dirty="0" smtClean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5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16" descr="shield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tem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305"/>
          <p:cNvSpPr/>
          <p:nvPr userDrawn="1"/>
        </p:nvSpPr>
        <p:spPr>
          <a:xfrm>
            <a:off x="0" y="7591"/>
            <a:ext cx="9129760" cy="5160337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7" name="Group 735"/>
          <p:cNvGrpSpPr>
            <a:grpSpLocks/>
          </p:cNvGrpSpPr>
          <p:nvPr userDrawn="1"/>
        </p:nvGrpSpPr>
        <p:grpSpPr bwMode="auto">
          <a:xfrm>
            <a:off x="371777" y="-930999"/>
            <a:ext cx="8553450" cy="6332538"/>
            <a:chOff x="520700" y="-9832"/>
            <a:chExt cx="8553450" cy="6333407"/>
          </a:xfrm>
          <a:solidFill>
            <a:schemeClr val="bg1">
              <a:lumMod val="65000"/>
              <a:alpha val="50000"/>
            </a:schemeClr>
          </a:solidFill>
        </p:grpSpPr>
        <p:sp>
          <p:nvSpPr>
            <p:cNvPr id="308" name="Freeform 3"/>
            <p:cNvSpPr>
              <a:spLocks/>
            </p:cNvSpPr>
            <p:nvPr/>
          </p:nvSpPr>
          <p:spPr bwMode="auto">
            <a:xfrm>
              <a:off x="1215060" y="4420162"/>
              <a:ext cx="3163888" cy="1903413"/>
            </a:xfrm>
            <a:custGeom>
              <a:avLst/>
              <a:gdLst>
                <a:gd name="T0" fmla="*/ 2147483647 w 1993"/>
                <a:gd name="T1" fmla="*/ 2147483647 h 1199"/>
                <a:gd name="T2" fmla="*/ 2147483647 w 1993"/>
                <a:gd name="T3" fmla="*/ 2147483647 h 1199"/>
                <a:gd name="T4" fmla="*/ 2147483647 w 1993"/>
                <a:gd name="T5" fmla="*/ 2147483647 h 1199"/>
                <a:gd name="T6" fmla="*/ 2147483647 w 1993"/>
                <a:gd name="T7" fmla="*/ 2147483647 h 1199"/>
                <a:gd name="T8" fmla="*/ 2147483647 w 1993"/>
                <a:gd name="T9" fmla="*/ 2147483647 h 1199"/>
                <a:gd name="T10" fmla="*/ 2147483647 w 1993"/>
                <a:gd name="T11" fmla="*/ 2147483647 h 1199"/>
                <a:gd name="T12" fmla="*/ 2147483647 w 1993"/>
                <a:gd name="T13" fmla="*/ 2147483647 h 1199"/>
                <a:gd name="T14" fmla="*/ 0 w 1993"/>
                <a:gd name="T15" fmla="*/ 0 h 1199"/>
                <a:gd name="T16" fmla="*/ 2147483647 w 1993"/>
                <a:gd name="T17" fmla="*/ 2147483647 h 1199"/>
                <a:gd name="T18" fmla="*/ 2147483647 w 1993"/>
                <a:gd name="T19" fmla="*/ 2147483647 h 1199"/>
                <a:gd name="T20" fmla="*/ 2147483647 w 1993"/>
                <a:gd name="T21" fmla="*/ 2147483647 h 1199"/>
                <a:gd name="T22" fmla="*/ 2147483647 w 1993"/>
                <a:gd name="T23" fmla="*/ 2147483647 h 1199"/>
                <a:gd name="T24" fmla="*/ 2147483647 w 1993"/>
                <a:gd name="T25" fmla="*/ 2147483647 h 1199"/>
                <a:gd name="T26" fmla="*/ 2147483647 w 1993"/>
                <a:gd name="T27" fmla="*/ 2147483647 h 1199"/>
                <a:gd name="T28" fmla="*/ 2147483647 w 1993"/>
                <a:gd name="T29" fmla="*/ 2147483647 h 1199"/>
                <a:gd name="T30" fmla="*/ 2147483647 w 1993"/>
                <a:gd name="T31" fmla="*/ 2147483647 h 1199"/>
                <a:gd name="T32" fmla="*/ 2147483647 w 1993"/>
                <a:gd name="T33" fmla="*/ 2147483647 h 1199"/>
                <a:gd name="T34" fmla="*/ 2147483647 w 1993"/>
                <a:gd name="T35" fmla="*/ 2147483647 h 1199"/>
                <a:gd name="T36" fmla="*/ 2147483647 w 1993"/>
                <a:gd name="T37" fmla="*/ 2147483647 h 1199"/>
                <a:gd name="T38" fmla="*/ 2147483647 w 1993"/>
                <a:gd name="T39" fmla="*/ 2147483647 h 1199"/>
                <a:gd name="T40" fmla="*/ 2147483647 w 1993"/>
                <a:gd name="T41" fmla="*/ 2147483647 h 1199"/>
                <a:gd name="T42" fmla="*/ 2147483647 w 1993"/>
                <a:gd name="T43" fmla="*/ 2147483647 h 1199"/>
                <a:gd name="T44" fmla="*/ 2147483647 w 1993"/>
                <a:gd name="T45" fmla="*/ 2147483647 h 1199"/>
                <a:gd name="T46" fmla="*/ 2147483647 w 1993"/>
                <a:gd name="T47" fmla="*/ 2147483647 h 1199"/>
                <a:gd name="T48" fmla="*/ 2147483647 w 1993"/>
                <a:gd name="T49" fmla="*/ 2147483647 h 1199"/>
                <a:gd name="T50" fmla="*/ 2147483647 w 1993"/>
                <a:gd name="T51" fmla="*/ 2147483647 h 1199"/>
                <a:gd name="T52" fmla="*/ 2147483647 w 1993"/>
                <a:gd name="T53" fmla="*/ 2147483647 h 1199"/>
                <a:gd name="T54" fmla="*/ 2147483647 w 1993"/>
                <a:gd name="T55" fmla="*/ 2147483647 h 1199"/>
                <a:gd name="T56" fmla="*/ 2147483647 w 1993"/>
                <a:gd name="T57" fmla="*/ 2147483647 h 1199"/>
                <a:gd name="T58" fmla="*/ 2147483647 w 1993"/>
                <a:gd name="T59" fmla="*/ 2147483647 h 1199"/>
                <a:gd name="T60" fmla="*/ 2147483647 w 1993"/>
                <a:gd name="T61" fmla="*/ 2147483647 h 1199"/>
                <a:gd name="T62" fmla="*/ 2147483647 w 1993"/>
                <a:gd name="T63" fmla="*/ 2147483647 h 1199"/>
                <a:gd name="T64" fmla="*/ 2147483647 w 1993"/>
                <a:gd name="T65" fmla="*/ 2147483647 h 1199"/>
                <a:gd name="T66" fmla="*/ 2147483647 w 1993"/>
                <a:gd name="T67" fmla="*/ 2147483647 h 1199"/>
                <a:gd name="T68" fmla="*/ 2147483647 w 1993"/>
                <a:gd name="T69" fmla="*/ 2147483647 h 1199"/>
                <a:gd name="T70" fmla="*/ 2147483647 w 1993"/>
                <a:gd name="T71" fmla="*/ 2147483647 h 1199"/>
                <a:gd name="T72" fmla="*/ 2147483647 w 1993"/>
                <a:gd name="T73" fmla="*/ 2147483647 h 1199"/>
                <a:gd name="T74" fmla="*/ 2147483647 w 1993"/>
                <a:gd name="T75" fmla="*/ 2147483647 h 1199"/>
                <a:gd name="T76" fmla="*/ 2147483647 w 1993"/>
                <a:gd name="T77" fmla="*/ 2147483647 h 1199"/>
                <a:gd name="T78" fmla="*/ 2147483647 w 1993"/>
                <a:gd name="T79" fmla="*/ 2147483647 h 1199"/>
                <a:gd name="T80" fmla="*/ 2147483647 w 1993"/>
                <a:gd name="T81" fmla="*/ 2147483647 h 1199"/>
                <a:gd name="T82" fmla="*/ 2147483647 w 1993"/>
                <a:gd name="T83" fmla="*/ 2147483647 h 1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3"/>
                <a:gd name="T127" fmla="*/ 0 h 1199"/>
                <a:gd name="T128" fmla="*/ 1993 w 1993"/>
                <a:gd name="T129" fmla="*/ 1199 h 11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3" h="1199">
                  <a:moveTo>
                    <a:pt x="408" y="1013"/>
                  </a:moveTo>
                  <a:lnTo>
                    <a:pt x="414" y="965"/>
                  </a:lnTo>
                  <a:lnTo>
                    <a:pt x="427" y="910"/>
                  </a:lnTo>
                  <a:lnTo>
                    <a:pt x="372" y="855"/>
                  </a:lnTo>
                  <a:lnTo>
                    <a:pt x="308" y="757"/>
                  </a:lnTo>
                  <a:lnTo>
                    <a:pt x="270" y="747"/>
                  </a:lnTo>
                  <a:lnTo>
                    <a:pt x="186" y="676"/>
                  </a:lnTo>
                  <a:lnTo>
                    <a:pt x="172" y="628"/>
                  </a:lnTo>
                  <a:lnTo>
                    <a:pt x="224" y="609"/>
                  </a:lnTo>
                  <a:lnTo>
                    <a:pt x="241" y="552"/>
                  </a:lnTo>
                  <a:lnTo>
                    <a:pt x="207" y="469"/>
                  </a:lnTo>
                  <a:lnTo>
                    <a:pt x="110" y="365"/>
                  </a:lnTo>
                  <a:lnTo>
                    <a:pt x="88" y="223"/>
                  </a:lnTo>
                  <a:cubicBezTo>
                    <a:pt x="80" y="193"/>
                    <a:pt x="66" y="212"/>
                    <a:pt x="56" y="197"/>
                  </a:cubicBezTo>
                  <a:cubicBezTo>
                    <a:pt x="49" y="179"/>
                    <a:pt x="55" y="148"/>
                    <a:pt x="46" y="115"/>
                  </a:cubicBezTo>
                  <a:lnTo>
                    <a:pt x="0" y="0"/>
                  </a:lnTo>
                  <a:lnTo>
                    <a:pt x="214" y="7"/>
                  </a:lnTo>
                  <a:lnTo>
                    <a:pt x="610" y="239"/>
                  </a:lnTo>
                  <a:lnTo>
                    <a:pt x="869" y="262"/>
                  </a:lnTo>
                  <a:lnTo>
                    <a:pt x="869" y="200"/>
                  </a:lnTo>
                  <a:cubicBezTo>
                    <a:pt x="1072" y="207"/>
                    <a:pt x="1021" y="159"/>
                    <a:pt x="1076" y="214"/>
                  </a:cubicBezTo>
                  <a:lnTo>
                    <a:pt x="1179" y="283"/>
                  </a:lnTo>
                  <a:lnTo>
                    <a:pt x="1241" y="372"/>
                  </a:lnTo>
                  <a:lnTo>
                    <a:pt x="1303" y="497"/>
                  </a:lnTo>
                  <a:cubicBezTo>
                    <a:pt x="1387" y="560"/>
                    <a:pt x="1351" y="559"/>
                    <a:pt x="1393" y="559"/>
                  </a:cubicBezTo>
                  <a:lnTo>
                    <a:pt x="1448" y="462"/>
                  </a:lnTo>
                  <a:cubicBezTo>
                    <a:pt x="1540" y="454"/>
                    <a:pt x="1538" y="424"/>
                    <a:pt x="1538" y="462"/>
                  </a:cubicBezTo>
                  <a:lnTo>
                    <a:pt x="1620" y="483"/>
                  </a:lnTo>
                  <a:cubicBezTo>
                    <a:pt x="1670" y="603"/>
                    <a:pt x="1639" y="570"/>
                    <a:pt x="1676" y="607"/>
                  </a:cubicBezTo>
                  <a:lnTo>
                    <a:pt x="1779" y="752"/>
                  </a:lnTo>
                  <a:lnTo>
                    <a:pt x="1820" y="883"/>
                  </a:lnTo>
                  <a:lnTo>
                    <a:pt x="1903" y="910"/>
                  </a:lnTo>
                  <a:lnTo>
                    <a:pt x="1986" y="917"/>
                  </a:lnTo>
                  <a:lnTo>
                    <a:pt x="1993" y="1021"/>
                  </a:lnTo>
                  <a:lnTo>
                    <a:pt x="1972" y="1073"/>
                  </a:lnTo>
                  <a:lnTo>
                    <a:pt x="1928" y="1059"/>
                  </a:lnTo>
                  <a:lnTo>
                    <a:pt x="1922" y="1085"/>
                  </a:lnTo>
                  <a:lnTo>
                    <a:pt x="1934" y="1111"/>
                  </a:lnTo>
                  <a:lnTo>
                    <a:pt x="1930" y="1131"/>
                  </a:lnTo>
                  <a:lnTo>
                    <a:pt x="1920" y="1157"/>
                  </a:lnTo>
                  <a:lnTo>
                    <a:pt x="1930" y="1197"/>
                  </a:lnTo>
                  <a:lnTo>
                    <a:pt x="972" y="1197"/>
                  </a:lnTo>
                  <a:lnTo>
                    <a:pt x="910" y="1141"/>
                  </a:lnTo>
                  <a:lnTo>
                    <a:pt x="874" y="1111"/>
                  </a:lnTo>
                  <a:lnTo>
                    <a:pt x="860" y="1049"/>
                  </a:lnTo>
                  <a:lnTo>
                    <a:pt x="848" y="1021"/>
                  </a:lnTo>
                  <a:lnTo>
                    <a:pt x="798" y="975"/>
                  </a:lnTo>
                  <a:cubicBezTo>
                    <a:pt x="758" y="983"/>
                    <a:pt x="760" y="994"/>
                    <a:pt x="738" y="972"/>
                  </a:cubicBezTo>
                  <a:lnTo>
                    <a:pt x="710" y="897"/>
                  </a:lnTo>
                  <a:lnTo>
                    <a:pt x="712" y="927"/>
                  </a:lnTo>
                  <a:lnTo>
                    <a:pt x="724" y="821"/>
                  </a:lnTo>
                  <a:lnTo>
                    <a:pt x="634" y="765"/>
                  </a:lnTo>
                  <a:lnTo>
                    <a:pt x="598" y="685"/>
                  </a:lnTo>
                  <a:cubicBezTo>
                    <a:pt x="560" y="673"/>
                    <a:pt x="571" y="697"/>
                    <a:pt x="550" y="673"/>
                  </a:cubicBezTo>
                  <a:lnTo>
                    <a:pt x="469" y="538"/>
                  </a:lnTo>
                  <a:cubicBezTo>
                    <a:pt x="461" y="466"/>
                    <a:pt x="485" y="469"/>
                    <a:pt x="455" y="469"/>
                  </a:cubicBezTo>
                  <a:lnTo>
                    <a:pt x="386" y="352"/>
                  </a:lnTo>
                  <a:cubicBezTo>
                    <a:pt x="386" y="319"/>
                    <a:pt x="386" y="287"/>
                    <a:pt x="386" y="255"/>
                  </a:cubicBezTo>
                  <a:lnTo>
                    <a:pt x="289" y="159"/>
                  </a:lnTo>
                  <a:cubicBezTo>
                    <a:pt x="215" y="151"/>
                    <a:pt x="220" y="128"/>
                    <a:pt x="220" y="165"/>
                  </a:cubicBezTo>
                  <a:lnTo>
                    <a:pt x="214" y="262"/>
                  </a:lnTo>
                  <a:lnTo>
                    <a:pt x="296" y="476"/>
                  </a:lnTo>
                  <a:lnTo>
                    <a:pt x="296" y="531"/>
                  </a:lnTo>
                  <a:lnTo>
                    <a:pt x="351" y="538"/>
                  </a:lnTo>
                  <a:lnTo>
                    <a:pt x="365" y="586"/>
                  </a:lnTo>
                  <a:lnTo>
                    <a:pt x="393" y="628"/>
                  </a:lnTo>
                  <a:cubicBezTo>
                    <a:pt x="393" y="651"/>
                    <a:pt x="393" y="674"/>
                    <a:pt x="393" y="697"/>
                  </a:cubicBezTo>
                  <a:lnTo>
                    <a:pt x="496" y="821"/>
                  </a:lnTo>
                  <a:cubicBezTo>
                    <a:pt x="518" y="855"/>
                    <a:pt x="507" y="882"/>
                    <a:pt x="514" y="907"/>
                  </a:cubicBezTo>
                  <a:cubicBezTo>
                    <a:pt x="521" y="932"/>
                    <a:pt x="533" y="956"/>
                    <a:pt x="538" y="973"/>
                  </a:cubicBezTo>
                  <a:cubicBezTo>
                    <a:pt x="543" y="990"/>
                    <a:pt x="542" y="987"/>
                    <a:pt x="546" y="1007"/>
                  </a:cubicBezTo>
                  <a:lnTo>
                    <a:pt x="564" y="1095"/>
                  </a:lnTo>
                  <a:lnTo>
                    <a:pt x="596" y="1127"/>
                  </a:lnTo>
                  <a:lnTo>
                    <a:pt x="610" y="1127"/>
                  </a:lnTo>
                  <a:lnTo>
                    <a:pt x="626" y="1111"/>
                  </a:lnTo>
                  <a:lnTo>
                    <a:pt x="670" y="1141"/>
                  </a:lnTo>
                  <a:lnTo>
                    <a:pt x="694" y="1199"/>
                  </a:lnTo>
                  <a:lnTo>
                    <a:pt x="578" y="1197"/>
                  </a:lnTo>
                  <a:lnTo>
                    <a:pt x="570" y="1163"/>
                  </a:lnTo>
                  <a:lnTo>
                    <a:pt x="548" y="1139"/>
                  </a:lnTo>
                  <a:lnTo>
                    <a:pt x="510" y="1117"/>
                  </a:lnTo>
                  <a:lnTo>
                    <a:pt x="462" y="1085"/>
                  </a:lnTo>
                  <a:lnTo>
                    <a:pt x="464" y="1067"/>
                  </a:lnTo>
                  <a:lnTo>
                    <a:pt x="424" y="1047"/>
                  </a:lnTo>
                  <a:lnTo>
                    <a:pt x="408" y="10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9" name="Freeform 4"/>
            <p:cNvSpPr>
              <a:spLocks/>
            </p:cNvSpPr>
            <p:nvPr/>
          </p:nvSpPr>
          <p:spPr bwMode="auto">
            <a:xfrm>
              <a:off x="619125" y="-9832"/>
              <a:ext cx="7915275" cy="2684206"/>
            </a:xfrm>
            <a:custGeom>
              <a:avLst/>
              <a:gdLst>
                <a:gd name="T0" fmla="*/ 2147483647 w 4986"/>
                <a:gd name="T1" fmla="*/ 2147483647 h 1620"/>
                <a:gd name="T2" fmla="*/ 2147483647 w 4986"/>
                <a:gd name="T3" fmla="*/ 2147483647 h 1620"/>
                <a:gd name="T4" fmla="*/ 0 w 4986"/>
                <a:gd name="T5" fmla="*/ 2147483647 h 1620"/>
                <a:gd name="T6" fmla="*/ 2147483647 w 4986"/>
                <a:gd name="T7" fmla="*/ 2147483647 h 1620"/>
                <a:gd name="T8" fmla="*/ 2147483647 w 4986"/>
                <a:gd name="T9" fmla="*/ 2147483647 h 1620"/>
                <a:gd name="T10" fmla="*/ 2147483647 w 4986"/>
                <a:gd name="T11" fmla="*/ 2147483647 h 1620"/>
                <a:gd name="T12" fmla="*/ 2147483647 w 4986"/>
                <a:gd name="T13" fmla="*/ 2147483647 h 1620"/>
                <a:gd name="T14" fmla="*/ 2147483647 w 4986"/>
                <a:gd name="T15" fmla="*/ 2147483647 h 1620"/>
                <a:gd name="T16" fmla="*/ 2147483647 w 4986"/>
                <a:gd name="T17" fmla="*/ 2147483647 h 1620"/>
                <a:gd name="T18" fmla="*/ 2147483647 w 4986"/>
                <a:gd name="T19" fmla="*/ 2147483647 h 1620"/>
                <a:gd name="T20" fmla="*/ 2147483647 w 4986"/>
                <a:gd name="T21" fmla="*/ 2147483647 h 1620"/>
                <a:gd name="T22" fmla="*/ 2147483647 w 4986"/>
                <a:gd name="T23" fmla="*/ 2147483647 h 1620"/>
                <a:gd name="T24" fmla="*/ 2147483647 w 4986"/>
                <a:gd name="T25" fmla="*/ 2147483647 h 1620"/>
                <a:gd name="T26" fmla="*/ 2147483647 w 4986"/>
                <a:gd name="T27" fmla="*/ 2147483647 h 1620"/>
                <a:gd name="T28" fmla="*/ 2147483647 w 4986"/>
                <a:gd name="T29" fmla="*/ 2147483647 h 1620"/>
                <a:gd name="T30" fmla="*/ 2147483647 w 4986"/>
                <a:gd name="T31" fmla="*/ 2147483647 h 1620"/>
                <a:gd name="T32" fmla="*/ 2147483647 w 4986"/>
                <a:gd name="T33" fmla="*/ 2147483647 h 1620"/>
                <a:gd name="T34" fmla="*/ 2147483647 w 4986"/>
                <a:gd name="T35" fmla="*/ 2147483647 h 1620"/>
                <a:gd name="T36" fmla="*/ 2147483647 w 4986"/>
                <a:gd name="T37" fmla="*/ 2147483647 h 1620"/>
                <a:gd name="T38" fmla="*/ 2147483647 w 4986"/>
                <a:gd name="T39" fmla="*/ 2147483647 h 1620"/>
                <a:gd name="T40" fmla="*/ 2147483647 w 4986"/>
                <a:gd name="T41" fmla="*/ 2147483647 h 1620"/>
                <a:gd name="T42" fmla="*/ 2147483647 w 4986"/>
                <a:gd name="T43" fmla="*/ 2147483647 h 1620"/>
                <a:gd name="T44" fmla="*/ 2147483647 w 4986"/>
                <a:gd name="T45" fmla="*/ 2147483647 h 1620"/>
                <a:gd name="T46" fmla="*/ 2147483647 w 4986"/>
                <a:gd name="T47" fmla="*/ 2147483647 h 1620"/>
                <a:gd name="T48" fmla="*/ 2147483647 w 4986"/>
                <a:gd name="T49" fmla="*/ 2147483647 h 1620"/>
                <a:gd name="T50" fmla="*/ 2147483647 w 4986"/>
                <a:gd name="T51" fmla="*/ 2147483647 h 1620"/>
                <a:gd name="T52" fmla="*/ 2147483647 w 4986"/>
                <a:gd name="T53" fmla="*/ 2147483647 h 1620"/>
                <a:gd name="T54" fmla="*/ 2147483647 w 4986"/>
                <a:gd name="T55" fmla="*/ 2147483647 h 1620"/>
                <a:gd name="T56" fmla="*/ 2147483647 w 4986"/>
                <a:gd name="T57" fmla="*/ 2147483647 h 1620"/>
                <a:gd name="T58" fmla="*/ 2147483647 w 4986"/>
                <a:gd name="T59" fmla="*/ 2147483647 h 1620"/>
                <a:gd name="T60" fmla="*/ 2147483647 w 4986"/>
                <a:gd name="T61" fmla="*/ 2147483647 h 1620"/>
                <a:gd name="T62" fmla="*/ 2147483647 w 4986"/>
                <a:gd name="T63" fmla="*/ 2147483647 h 1620"/>
                <a:gd name="T64" fmla="*/ 2147483647 w 4986"/>
                <a:gd name="T65" fmla="*/ 2147483647 h 1620"/>
                <a:gd name="T66" fmla="*/ 2147483647 w 4986"/>
                <a:gd name="T67" fmla="*/ 2147483647 h 1620"/>
                <a:gd name="T68" fmla="*/ 2147483647 w 4986"/>
                <a:gd name="T69" fmla="*/ 2147483647 h 1620"/>
                <a:gd name="T70" fmla="*/ 2147483647 w 4986"/>
                <a:gd name="T71" fmla="*/ 2147483647 h 1620"/>
                <a:gd name="T72" fmla="*/ 2147483647 w 4986"/>
                <a:gd name="T73" fmla="*/ 2147483647 h 1620"/>
                <a:gd name="T74" fmla="*/ 2147483647 w 4986"/>
                <a:gd name="T75" fmla="*/ 2147483647 h 1620"/>
                <a:gd name="T76" fmla="*/ 2147483647 w 4986"/>
                <a:gd name="T77" fmla="*/ 2147483647 h 1620"/>
                <a:gd name="T78" fmla="*/ 2147483647 w 4986"/>
                <a:gd name="T79" fmla="*/ 2147483647 h 1620"/>
                <a:gd name="T80" fmla="*/ 2147483647 w 4986"/>
                <a:gd name="T81" fmla="*/ 2147483647 h 1620"/>
                <a:gd name="T82" fmla="*/ 2147483647 w 4986"/>
                <a:gd name="T83" fmla="*/ 2147483647 h 1620"/>
                <a:gd name="T84" fmla="*/ 2147483647 w 4986"/>
                <a:gd name="T85" fmla="*/ 2147483647 h 1620"/>
                <a:gd name="T86" fmla="*/ 2147483647 w 4986"/>
                <a:gd name="T87" fmla="*/ 2147483647 h 1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86"/>
                <a:gd name="T133" fmla="*/ 0 h 1620"/>
                <a:gd name="T134" fmla="*/ 4986 w 4986"/>
                <a:gd name="T135" fmla="*/ 1620 h 16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86" h="1620">
                  <a:moveTo>
                    <a:pt x="118" y="152"/>
                  </a:moveTo>
                  <a:lnTo>
                    <a:pt x="76" y="186"/>
                  </a:lnTo>
                  <a:cubicBezTo>
                    <a:pt x="18" y="207"/>
                    <a:pt x="21" y="187"/>
                    <a:pt x="21" y="214"/>
                  </a:cubicBezTo>
                  <a:cubicBezTo>
                    <a:pt x="13" y="271"/>
                    <a:pt x="14" y="250"/>
                    <a:pt x="14" y="276"/>
                  </a:cubicBezTo>
                  <a:lnTo>
                    <a:pt x="35" y="317"/>
                  </a:lnTo>
                  <a:lnTo>
                    <a:pt x="0" y="366"/>
                  </a:lnTo>
                  <a:lnTo>
                    <a:pt x="104" y="373"/>
                  </a:lnTo>
                  <a:lnTo>
                    <a:pt x="145" y="435"/>
                  </a:lnTo>
                  <a:lnTo>
                    <a:pt x="207" y="428"/>
                  </a:lnTo>
                  <a:lnTo>
                    <a:pt x="200" y="497"/>
                  </a:lnTo>
                  <a:lnTo>
                    <a:pt x="249" y="614"/>
                  </a:lnTo>
                  <a:lnTo>
                    <a:pt x="297" y="648"/>
                  </a:lnTo>
                  <a:cubicBezTo>
                    <a:pt x="299" y="671"/>
                    <a:pt x="301" y="694"/>
                    <a:pt x="304" y="717"/>
                  </a:cubicBezTo>
                  <a:lnTo>
                    <a:pt x="821" y="814"/>
                  </a:lnTo>
                  <a:lnTo>
                    <a:pt x="1387" y="890"/>
                  </a:lnTo>
                  <a:lnTo>
                    <a:pt x="1849" y="917"/>
                  </a:lnTo>
                  <a:lnTo>
                    <a:pt x="2366" y="910"/>
                  </a:lnTo>
                  <a:lnTo>
                    <a:pt x="2469" y="910"/>
                  </a:lnTo>
                  <a:cubicBezTo>
                    <a:pt x="2561" y="952"/>
                    <a:pt x="2525" y="952"/>
                    <a:pt x="2566" y="952"/>
                  </a:cubicBezTo>
                  <a:cubicBezTo>
                    <a:pt x="2630" y="944"/>
                    <a:pt x="2607" y="945"/>
                    <a:pt x="2635" y="945"/>
                  </a:cubicBezTo>
                  <a:lnTo>
                    <a:pt x="2738" y="986"/>
                  </a:lnTo>
                  <a:cubicBezTo>
                    <a:pt x="2787" y="954"/>
                    <a:pt x="2763" y="959"/>
                    <a:pt x="2807" y="959"/>
                  </a:cubicBezTo>
                  <a:lnTo>
                    <a:pt x="2883" y="979"/>
                  </a:lnTo>
                  <a:lnTo>
                    <a:pt x="2966" y="931"/>
                  </a:lnTo>
                  <a:lnTo>
                    <a:pt x="3000" y="842"/>
                  </a:lnTo>
                  <a:cubicBezTo>
                    <a:pt x="3057" y="827"/>
                    <a:pt x="3036" y="828"/>
                    <a:pt x="3062" y="828"/>
                  </a:cubicBezTo>
                  <a:lnTo>
                    <a:pt x="3124" y="883"/>
                  </a:lnTo>
                  <a:lnTo>
                    <a:pt x="3186" y="931"/>
                  </a:lnTo>
                  <a:lnTo>
                    <a:pt x="3276" y="917"/>
                  </a:lnTo>
                  <a:lnTo>
                    <a:pt x="3324" y="993"/>
                  </a:lnTo>
                  <a:lnTo>
                    <a:pt x="3366" y="1062"/>
                  </a:lnTo>
                  <a:lnTo>
                    <a:pt x="3504" y="1083"/>
                  </a:lnTo>
                  <a:cubicBezTo>
                    <a:pt x="3616" y="1068"/>
                    <a:pt x="3577" y="1069"/>
                    <a:pt x="3621" y="1069"/>
                  </a:cubicBezTo>
                  <a:lnTo>
                    <a:pt x="3752" y="1124"/>
                  </a:lnTo>
                  <a:lnTo>
                    <a:pt x="3773" y="1200"/>
                  </a:lnTo>
                  <a:cubicBezTo>
                    <a:pt x="3715" y="1228"/>
                    <a:pt x="3737" y="1228"/>
                    <a:pt x="3711" y="1228"/>
                  </a:cubicBezTo>
                  <a:lnTo>
                    <a:pt x="3635" y="1179"/>
                  </a:lnTo>
                  <a:lnTo>
                    <a:pt x="3635" y="1235"/>
                  </a:lnTo>
                  <a:lnTo>
                    <a:pt x="3683" y="1276"/>
                  </a:lnTo>
                  <a:lnTo>
                    <a:pt x="3711" y="1331"/>
                  </a:lnTo>
                  <a:lnTo>
                    <a:pt x="3724" y="1386"/>
                  </a:lnTo>
                  <a:lnTo>
                    <a:pt x="3676" y="1448"/>
                  </a:lnTo>
                  <a:lnTo>
                    <a:pt x="3600" y="1462"/>
                  </a:lnTo>
                  <a:lnTo>
                    <a:pt x="3593" y="1531"/>
                  </a:lnTo>
                  <a:cubicBezTo>
                    <a:pt x="3564" y="1560"/>
                    <a:pt x="3578" y="1559"/>
                    <a:pt x="3559" y="1559"/>
                  </a:cubicBezTo>
                  <a:lnTo>
                    <a:pt x="3524" y="1593"/>
                  </a:lnTo>
                  <a:cubicBezTo>
                    <a:pt x="3630" y="1585"/>
                    <a:pt x="3628" y="1620"/>
                    <a:pt x="3628" y="1579"/>
                  </a:cubicBezTo>
                  <a:lnTo>
                    <a:pt x="3711" y="1497"/>
                  </a:lnTo>
                  <a:lnTo>
                    <a:pt x="3766" y="1469"/>
                  </a:lnTo>
                  <a:lnTo>
                    <a:pt x="3814" y="1428"/>
                  </a:lnTo>
                  <a:cubicBezTo>
                    <a:pt x="3836" y="1390"/>
                    <a:pt x="3821" y="1393"/>
                    <a:pt x="3842" y="1393"/>
                  </a:cubicBezTo>
                  <a:lnTo>
                    <a:pt x="3897" y="1421"/>
                  </a:lnTo>
                  <a:lnTo>
                    <a:pt x="3917" y="1359"/>
                  </a:lnTo>
                  <a:lnTo>
                    <a:pt x="3862" y="1359"/>
                  </a:lnTo>
                  <a:lnTo>
                    <a:pt x="3835" y="1317"/>
                  </a:lnTo>
                  <a:lnTo>
                    <a:pt x="3897" y="1276"/>
                  </a:lnTo>
                  <a:cubicBezTo>
                    <a:pt x="3975" y="1261"/>
                    <a:pt x="3947" y="1262"/>
                    <a:pt x="3980" y="1262"/>
                  </a:cubicBezTo>
                  <a:lnTo>
                    <a:pt x="4048" y="1248"/>
                  </a:lnTo>
                  <a:lnTo>
                    <a:pt x="4048" y="1207"/>
                  </a:lnTo>
                  <a:lnTo>
                    <a:pt x="4104" y="1166"/>
                  </a:lnTo>
                  <a:lnTo>
                    <a:pt x="4186" y="1035"/>
                  </a:lnTo>
                  <a:lnTo>
                    <a:pt x="4269" y="1000"/>
                  </a:lnTo>
                  <a:lnTo>
                    <a:pt x="4338" y="910"/>
                  </a:lnTo>
                  <a:lnTo>
                    <a:pt x="4380" y="807"/>
                  </a:lnTo>
                  <a:lnTo>
                    <a:pt x="4455" y="669"/>
                  </a:lnTo>
                  <a:lnTo>
                    <a:pt x="4497" y="504"/>
                  </a:lnTo>
                  <a:lnTo>
                    <a:pt x="4531" y="442"/>
                  </a:lnTo>
                  <a:cubicBezTo>
                    <a:pt x="4533" y="423"/>
                    <a:pt x="4535" y="404"/>
                    <a:pt x="4538" y="386"/>
                  </a:cubicBezTo>
                  <a:lnTo>
                    <a:pt x="4586" y="324"/>
                  </a:lnTo>
                  <a:cubicBezTo>
                    <a:pt x="4608" y="200"/>
                    <a:pt x="4578" y="235"/>
                    <a:pt x="4621" y="193"/>
                  </a:cubicBezTo>
                  <a:lnTo>
                    <a:pt x="4842" y="104"/>
                  </a:lnTo>
                  <a:lnTo>
                    <a:pt x="4986" y="7"/>
                  </a:lnTo>
                  <a:lnTo>
                    <a:pt x="3483" y="0"/>
                  </a:lnTo>
                  <a:lnTo>
                    <a:pt x="3545" y="90"/>
                  </a:lnTo>
                  <a:lnTo>
                    <a:pt x="3607" y="173"/>
                  </a:lnTo>
                  <a:lnTo>
                    <a:pt x="3669" y="290"/>
                  </a:lnTo>
                  <a:lnTo>
                    <a:pt x="3662" y="386"/>
                  </a:lnTo>
                  <a:lnTo>
                    <a:pt x="3566" y="442"/>
                  </a:lnTo>
                  <a:lnTo>
                    <a:pt x="3517" y="359"/>
                  </a:lnTo>
                  <a:lnTo>
                    <a:pt x="3414" y="304"/>
                  </a:lnTo>
                  <a:lnTo>
                    <a:pt x="3331" y="235"/>
                  </a:lnTo>
                  <a:lnTo>
                    <a:pt x="3345" y="159"/>
                  </a:lnTo>
                  <a:lnTo>
                    <a:pt x="3283" y="104"/>
                  </a:lnTo>
                  <a:lnTo>
                    <a:pt x="3276" y="7"/>
                  </a:lnTo>
                  <a:lnTo>
                    <a:pt x="83" y="0"/>
                  </a:lnTo>
                  <a:lnTo>
                    <a:pt x="21" y="41"/>
                  </a:lnTo>
                  <a:lnTo>
                    <a:pt x="28" y="138"/>
                  </a:lnTo>
                  <a:lnTo>
                    <a:pt x="111" y="145"/>
                  </a:ln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0" name="Freeform 5"/>
            <p:cNvSpPr>
              <a:spLocks/>
            </p:cNvSpPr>
            <p:nvPr/>
          </p:nvSpPr>
          <p:spPr bwMode="auto">
            <a:xfrm>
              <a:off x="520700" y="605399"/>
              <a:ext cx="533400" cy="654050"/>
            </a:xfrm>
            <a:custGeom>
              <a:avLst/>
              <a:gdLst>
                <a:gd name="T0" fmla="*/ 2147483647 w 337"/>
                <a:gd name="T1" fmla="*/ 2147483647 h 414"/>
                <a:gd name="T2" fmla="*/ 2147483647 w 337"/>
                <a:gd name="T3" fmla="*/ 2147483647 h 414"/>
                <a:gd name="T4" fmla="*/ 2147483647 w 337"/>
                <a:gd name="T5" fmla="*/ 2147483647 h 414"/>
                <a:gd name="T6" fmla="*/ 2147483647 w 337"/>
                <a:gd name="T7" fmla="*/ 2147483647 h 414"/>
                <a:gd name="T8" fmla="*/ 2147483647 w 337"/>
                <a:gd name="T9" fmla="*/ 2147483647 h 414"/>
                <a:gd name="T10" fmla="*/ 2147483647 w 337"/>
                <a:gd name="T11" fmla="*/ 2147483647 h 414"/>
                <a:gd name="T12" fmla="*/ 2147483647 w 337"/>
                <a:gd name="T13" fmla="*/ 2147483647 h 414"/>
                <a:gd name="T14" fmla="*/ 2147483647 w 337"/>
                <a:gd name="T15" fmla="*/ 2147483647 h 414"/>
                <a:gd name="T16" fmla="*/ 2147483647 w 337"/>
                <a:gd name="T17" fmla="*/ 2147483647 h 414"/>
                <a:gd name="T18" fmla="*/ 2147483647 w 337"/>
                <a:gd name="T19" fmla="*/ 2147483647 h 414"/>
                <a:gd name="T20" fmla="*/ 2147483647 w 337"/>
                <a:gd name="T21" fmla="*/ 2147483647 h 414"/>
                <a:gd name="T22" fmla="*/ 2147483647 w 337"/>
                <a:gd name="T23" fmla="*/ 2147483647 h 414"/>
                <a:gd name="T24" fmla="*/ 2147483647 w 337"/>
                <a:gd name="T25" fmla="*/ 2147483647 h 414"/>
                <a:gd name="T26" fmla="*/ 2147483647 w 337"/>
                <a:gd name="T27" fmla="*/ 2147483647 h 414"/>
                <a:gd name="T28" fmla="*/ 2147483647 w 337"/>
                <a:gd name="T29" fmla="*/ 2147483647 h 414"/>
                <a:gd name="T30" fmla="*/ 2147483647 w 337"/>
                <a:gd name="T31" fmla="*/ 2147483647 h 414"/>
                <a:gd name="T32" fmla="*/ 2147483647 w 337"/>
                <a:gd name="T33" fmla="*/ 2147483647 h 414"/>
                <a:gd name="T34" fmla="*/ 2147483647 w 337"/>
                <a:gd name="T35" fmla="*/ 2147483647 h 414"/>
                <a:gd name="T36" fmla="*/ 2147483647 w 337"/>
                <a:gd name="T37" fmla="*/ 2147483647 h 414"/>
                <a:gd name="T38" fmla="*/ 2147483647 w 337"/>
                <a:gd name="T39" fmla="*/ 2147483647 h 414"/>
                <a:gd name="T40" fmla="*/ 2147483647 w 337"/>
                <a:gd name="T41" fmla="*/ 2147483647 h 414"/>
                <a:gd name="T42" fmla="*/ 2147483647 w 337"/>
                <a:gd name="T43" fmla="*/ 2147483647 h 414"/>
                <a:gd name="T44" fmla="*/ 2147483647 w 337"/>
                <a:gd name="T45" fmla="*/ 2147483647 h 414"/>
                <a:gd name="T46" fmla="*/ 2147483647 w 337"/>
                <a:gd name="T47" fmla="*/ 2147483647 h 414"/>
                <a:gd name="T48" fmla="*/ 2147483647 w 337"/>
                <a:gd name="T49" fmla="*/ 2147483647 h 414"/>
                <a:gd name="T50" fmla="*/ 2147483647 w 337"/>
                <a:gd name="T51" fmla="*/ 2147483647 h 414"/>
                <a:gd name="T52" fmla="*/ 2147483647 w 337"/>
                <a:gd name="T53" fmla="*/ 2147483647 h 414"/>
                <a:gd name="T54" fmla="*/ 2147483647 w 337"/>
                <a:gd name="T55" fmla="*/ 2147483647 h 414"/>
                <a:gd name="T56" fmla="*/ 2147483647 w 337"/>
                <a:gd name="T57" fmla="*/ 2147483647 h 414"/>
                <a:gd name="T58" fmla="*/ 2147483647 w 337"/>
                <a:gd name="T59" fmla="*/ 2147483647 h 414"/>
                <a:gd name="T60" fmla="*/ 2147483647 w 337"/>
                <a:gd name="T61" fmla="*/ 2147483647 h 414"/>
                <a:gd name="T62" fmla="*/ 2147483647 w 337"/>
                <a:gd name="T63" fmla="*/ 2147483647 h 414"/>
                <a:gd name="T64" fmla="*/ 2147483647 w 337"/>
                <a:gd name="T65" fmla="*/ 2147483647 h 414"/>
                <a:gd name="T66" fmla="*/ 2147483647 w 337"/>
                <a:gd name="T67" fmla="*/ 2147483647 h 414"/>
                <a:gd name="T68" fmla="*/ 2147483647 w 337"/>
                <a:gd name="T69" fmla="*/ 2147483647 h 414"/>
                <a:gd name="T70" fmla="*/ 2147483647 w 337"/>
                <a:gd name="T71" fmla="*/ 2147483647 h 414"/>
                <a:gd name="T72" fmla="*/ 2147483647 w 337"/>
                <a:gd name="T73" fmla="*/ 2147483647 h 414"/>
                <a:gd name="T74" fmla="*/ 2147483647 w 337"/>
                <a:gd name="T75" fmla="*/ 2147483647 h 414"/>
                <a:gd name="T76" fmla="*/ 2147483647 w 337"/>
                <a:gd name="T77" fmla="*/ 2147483647 h 414"/>
                <a:gd name="T78" fmla="*/ 2147483647 w 337"/>
                <a:gd name="T79" fmla="*/ 2147483647 h 414"/>
                <a:gd name="T80" fmla="*/ 2147483647 w 337"/>
                <a:gd name="T81" fmla="*/ 2147483647 h 414"/>
                <a:gd name="T82" fmla="*/ 2147483647 w 337"/>
                <a:gd name="T83" fmla="*/ 2147483647 h 414"/>
                <a:gd name="T84" fmla="*/ 2147483647 w 337"/>
                <a:gd name="T85" fmla="*/ 2147483647 h 414"/>
                <a:gd name="T86" fmla="*/ 2147483647 w 337"/>
                <a:gd name="T87" fmla="*/ 2147483647 h 414"/>
                <a:gd name="T88" fmla="*/ 2147483647 w 337"/>
                <a:gd name="T89" fmla="*/ 2147483647 h 414"/>
                <a:gd name="T90" fmla="*/ 2147483647 w 337"/>
                <a:gd name="T91" fmla="*/ 2147483647 h 414"/>
                <a:gd name="T92" fmla="*/ 2147483647 w 337"/>
                <a:gd name="T93" fmla="*/ 2147483647 h 414"/>
                <a:gd name="T94" fmla="*/ 2147483647 w 337"/>
                <a:gd name="T95" fmla="*/ 2147483647 h 414"/>
                <a:gd name="T96" fmla="*/ 2147483647 w 337"/>
                <a:gd name="T97" fmla="*/ 2147483647 h 414"/>
                <a:gd name="T98" fmla="*/ 2147483647 w 337"/>
                <a:gd name="T99" fmla="*/ 2147483647 h 414"/>
                <a:gd name="T100" fmla="*/ 2147483647 w 337"/>
                <a:gd name="T101" fmla="*/ 0 h 414"/>
                <a:gd name="T102" fmla="*/ 2147483647 w 337"/>
                <a:gd name="T103" fmla="*/ 0 h 4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7"/>
                <a:gd name="T157" fmla="*/ 0 h 414"/>
                <a:gd name="T158" fmla="*/ 337 w 337"/>
                <a:gd name="T159" fmla="*/ 414 h 4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7" h="414">
                  <a:moveTo>
                    <a:pt x="15" y="0"/>
                  </a:moveTo>
                  <a:lnTo>
                    <a:pt x="37" y="3"/>
                  </a:lnTo>
                  <a:lnTo>
                    <a:pt x="54" y="11"/>
                  </a:lnTo>
                  <a:lnTo>
                    <a:pt x="71" y="26"/>
                  </a:lnTo>
                  <a:lnTo>
                    <a:pt x="81" y="41"/>
                  </a:lnTo>
                  <a:lnTo>
                    <a:pt x="85" y="52"/>
                  </a:lnTo>
                  <a:lnTo>
                    <a:pt x="94" y="57"/>
                  </a:lnTo>
                  <a:lnTo>
                    <a:pt x="120" y="67"/>
                  </a:lnTo>
                  <a:lnTo>
                    <a:pt x="155" y="87"/>
                  </a:lnTo>
                  <a:lnTo>
                    <a:pt x="183" y="108"/>
                  </a:lnTo>
                  <a:lnTo>
                    <a:pt x="206" y="138"/>
                  </a:lnTo>
                  <a:lnTo>
                    <a:pt x="230" y="177"/>
                  </a:lnTo>
                  <a:lnTo>
                    <a:pt x="238" y="201"/>
                  </a:lnTo>
                  <a:lnTo>
                    <a:pt x="230" y="212"/>
                  </a:lnTo>
                  <a:lnTo>
                    <a:pt x="223" y="227"/>
                  </a:lnTo>
                  <a:lnTo>
                    <a:pt x="230" y="242"/>
                  </a:lnTo>
                  <a:lnTo>
                    <a:pt x="253" y="262"/>
                  </a:lnTo>
                  <a:lnTo>
                    <a:pt x="277" y="290"/>
                  </a:lnTo>
                  <a:lnTo>
                    <a:pt x="288" y="316"/>
                  </a:lnTo>
                  <a:lnTo>
                    <a:pt x="286" y="333"/>
                  </a:lnTo>
                  <a:lnTo>
                    <a:pt x="285" y="345"/>
                  </a:lnTo>
                  <a:lnTo>
                    <a:pt x="291" y="354"/>
                  </a:lnTo>
                  <a:lnTo>
                    <a:pt x="303" y="365"/>
                  </a:lnTo>
                  <a:lnTo>
                    <a:pt x="311" y="375"/>
                  </a:lnTo>
                  <a:lnTo>
                    <a:pt x="316" y="386"/>
                  </a:lnTo>
                  <a:lnTo>
                    <a:pt x="318" y="393"/>
                  </a:lnTo>
                  <a:lnTo>
                    <a:pt x="319" y="395"/>
                  </a:lnTo>
                  <a:lnTo>
                    <a:pt x="319" y="396"/>
                  </a:lnTo>
                  <a:lnTo>
                    <a:pt x="325" y="394"/>
                  </a:lnTo>
                  <a:lnTo>
                    <a:pt x="334" y="392"/>
                  </a:lnTo>
                  <a:lnTo>
                    <a:pt x="337" y="396"/>
                  </a:lnTo>
                  <a:lnTo>
                    <a:pt x="325" y="405"/>
                  </a:lnTo>
                  <a:lnTo>
                    <a:pt x="304" y="413"/>
                  </a:lnTo>
                  <a:lnTo>
                    <a:pt x="283" y="414"/>
                  </a:lnTo>
                  <a:lnTo>
                    <a:pt x="261" y="404"/>
                  </a:lnTo>
                  <a:lnTo>
                    <a:pt x="235" y="388"/>
                  </a:lnTo>
                  <a:lnTo>
                    <a:pt x="215" y="370"/>
                  </a:lnTo>
                  <a:lnTo>
                    <a:pt x="204" y="356"/>
                  </a:lnTo>
                  <a:lnTo>
                    <a:pt x="196" y="348"/>
                  </a:lnTo>
                  <a:lnTo>
                    <a:pt x="185" y="342"/>
                  </a:lnTo>
                  <a:lnTo>
                    <a:pt x="170" y="337"/>
                  </a:lnTo>
                  <a:lnTo>
                    <a:pt x="160" y="331"/>
                  </a:lnTo>
                  <a:lnTo>
                    <a:pt x="157" y="321"/>
                  </a:lnTo>
                  <a:lnTo>
                    <a:pt x="160" y="311"/>
                  </a:lnTo>
                  <a:lnTo>
                    <a:pt x="163" y="305"/>
                  </a:lnTo>
                  <a:lnTo>
                    <a:pt x="165" y="304"/>
                  </a:lnTo>
                  <a:lnTo>
                    <a:pt x="160" y="303"/>
                  </a:lnTo>
                  <a:lnTo>
                    <a:pt x="150" y="300"/>
                  </a:lnTo>
                  <a:lnTo>
                    <a:pt x="142" y="290"/>
                  </a:lnTo>
                  <a:lnTo>
                    <a:pt x="142" y="278"/>
                  </a:lnTo>
                  <a:lnTo>
                    <a:pt x="144" y="266"/>
                  </a:lnTo>
                  <a:lnTo>
                    <a:pt x="137" y="252"/>
                  </a:lnTo>
                  <a:lnTo>
                    <a:pt x="116" y="235"/>
                  </a:lnTo>
                  <a:lnTo>
                    <a:pt x="86" y="211"/>
                  </a:lnTo>
                  <a:lnTo>
                    <a:pt x="60" y="189"/>
                  </a:lnTo>
                  <a:lnTo>
                    <a:pt x="53" y="175"/>
                  </a:lnTo>
                  <a:lnTo>
                    <a:pt x="71" y="177"/>
                  </a:lnTo>
                  <a:lnTo>
                    <a:pt x="94" y="190"/>
                  </a:lnTo>
                  <a:lnTo>
                    <a:pt x="109" y="190"/>
                  </a:lnTo>
                  <a:lnTo>
                    <a:pt x="101" y="172"/>
                  </a:lnTo>
                  <a:lnTo>
                    <a:pt x="78" y="148"/>
                  </a:lnTo>
                  <a:lnTo>
                    <a:pt x="56" y="129"/>
                  </a:lnTo>
                  <a:lnTo>
                    <a:pt x="51" y="111"/>
                  </a:lnTo>
                  <a:lnTo>
                    <a:pt x="59" y="92"/>
                  </a:lnTo>
                  <a:lnTo>
                    <a:pt x="56" y="82"/>
                  </a:lnTo>
                  <a:lnTo>
                    <a:pt x="39" y="81"/>
                  </a:lnTo>
                  <a:lnTo>
                    <a:pt x="24" y="77"/>
                  </a:lnTo>
                  <a:lnTo>
                    <a:pt x="18" y="64"/>
                  </a:lnTo>
                  <a:lnTo>
                    <a:pt x="24" y="51"/>
                  </a:lnTo>
                  <a:lnTo>
                    <a:pt x="34" y="42"/>
                  </a:lnTo>
                  <a:lnTo>
                    <a:pt x="33" y="34"/>
                  </a:lnTo>
                  <a:lnTo>
                    <a:pt x="21" y="27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1" name="Freeform 6"/>
            <p:cNvSpPr>
              <a:spLocks/>
            </p:cNvSpPr>
            <p:nvPr/>
          </p:nvSpPr>
          <p:spPr bwMode="auto">
            <a:xfrm>
              <a:off x="8405813" y="845112"/>
              <a:ext cx="344488" cy="123825"/>
            </a:xfrm>
            <a:custGeom>
              <a:avLst/>
              <a:gdLst>
                <a:gd name="T0" fmla="*/ 2147483647 w 218"/>
                <a:gd name="T1" fmla="*/ 2147483647 h 78"/>
                <a:gd name="T2" fmla="*/ 2147483647 w 218"/>
                <a:gd name="T3" fmla="*/ 2147483647 h 78"/>
                <a:gd name="T4" fmla="*/ 2147483647 w 218"/>
                <a:gd name="T5" fmla="*/ 2147483647 h 78"/>
                <a:gd name="T6" fmla="*/ 2147483647 w 218"/>
                <a:gd name="T7" fmla="*/ 2147483647 h 78"/>
                <a:gd name="T8" fmla="*/ 2147483647 w 218"/>
                <a:gd name="T9" fmla="*/ 2147483647 h 78"/>
                <a:gd name="T10" fmla="*/ 2147483647 w 218"/>
                <a:gd name="T11" fmla="*/ 2147483647 h 78"/>
                <a:gd name="T12" fmla="*/ 2147483647 w 218"/>
                <a:gd name="T13" fmla="*/ 2147483647 h 78"/>
                <a:gd name="T14" fmla="*/ 2147483647 w 218"/>
                <a:gd name="T15" fmla="*/ 2147483647 h 78"/>
                <a:gd name="T16" fmla="*/ 2147483647 w 218"/>
                <a:gd name="T17" fmla="*/ 2147483647 h 78"/>
                <a:gd name="T18" fmla="*/ 2147483647 w 218"/>
                <a:gd name="T19" fmla="*/ 2147483647 h 78"/>
                <a:gd name="T20" fmla="*/ 2147483647 w 218"/>
                <a:gd name="T21" fmla="*/ 2147483647 h 78"/>
                <a:gd name="T22" fmla="*/ 2147483647 w 218"/>
                <a:gd name="T23" fmla="*/ 2147483647 h 78"/>
                <a:gd name="T24" fmla="*/ 2147483647 w 218"/>
                <a:gd name="T25" fmla="*/ 2147483647 h 78"/>
                <a:gd name="T26" fmla="*/ 2147483647 w 218"/>
                <a:gd name="T27" fmla="*/ 2147483647 h 78"/>
                <a:gd name="T28" fmla="*/ 2147483647 w 218"/>
                <a:gd name="T29" fmla="*/ 0 h 78"/>
                <a:gd name="T30" fmla="*/ 2147483647 w 218"/>
                <a:gd name="T31" fmla="*/ 0 h 78"/>
                <a:gd name="T32" fmla="*/ 2147483647 w 218"/>
                <a:gd name="T33" fmla="*/ 0 h 78"/>
                <a:gd name="T34" fmla="*/ 2147483647 w 218"/>
                <a:gd name="T35" fmla="*/ 2147483647 h 78"/>
                <a:gd name="T36" fmla="*/ 2147483647 w 218"/>
                <a:gd name="T37" fmla="*/ 2147483647 h 78"/>
                <a:gd name="T38" fmla="*/ 2147483647 w 218"/>
                <a:gd name="T39" fmla="*/ 2147483647 h 78"/>
                <a:gd name="T40" fmla="*/ 2147483647 w 218"/>
                <a:gd name="T41" fmla="*/ 2147483647 h 78"/>
                <a:gd name="T42" fmla="*/ 2147483647 w 218"/>
                <a:gd name="T43" fmla="*/ 2147483647 h 78"/>
                <a:gd name="T44" fmla="*/ 2147483647 w 218"/>
                <a:gd name="T45" fmla="*/ 2147483647 h 78"/>
                <a:gd name="T46" fmla="*/ 2147483647 w 218"/>
                <a:gd name="T47" fmla="*/ 2147483647 h 78"/>
                <a:gd name="T48" fmla="*/ 2147483647 w 218"/>
                <a:gd name="T49" fmla="*/ 2147483647 h 78"/>
                <a:gd name="T50" fmla="*/ 2147483647 w 218"/>
                <a:gd name="T51" fmla="*/ 2147483647 h 78"/>
                <a:gd name="T52" fmla="*/ 2147483647 w 218"/>
                <a:gd name="T53" fmla="*/ 2147483647 h 78"/>
                <a:gd name="T54" fmla="*/ 2147483647 w 218"/>
                <a:gd name="T55" fmla="*/ 2147483647 h 78"/>
                <a:gd name="T56" fmla="*/ 2147483647 w 218"/>
                <a:gd name="T57" fmla="*/ 2147483647 h 78"/>
                <a:gd name="T58" fmla="*/ 2147483647 w 218"/>
                <a:gd name="T59" fmla="*/ 2147483647 h 78"/>
                <a:gd name="T60" fmla="*/ 2147483647 w 218"/>
                <a:gd name="T61" fmla="*/ 2147483647 h 78"/>
                <a:gd name="T62" fmla="*/ 2147483647 w 218"/>
                <a:gd name="T63" fmla="*/ 2147483647 h 78"/>
                <a:gd name="T64" fmla="*/ 2147483647 w 218"/>
                <a:gd name="T65" fmla="*/ 2147483647 h 78"/>
                <a:gd name="T66" fmla="*/ 2147483647 w 218"/>
                <a:gd name="T67" fmla="*/ 2147483647 h 78"/>
                <a:gd name="T68" fmla="*/ 2147483647 w 218"/>
                <a:gd name="T69" fmla="*/ 2147483647 h 78"/>
                <a:gd name="T70" fmla="*/ 2147483647 w 218"/>
                <a:gd name="T71" fmla="*/ 2147483647 h 78"/>
                <a:gd name="T72" fmla="*/ 2147483647 w 218"/>
                <a:gd name="T73" fmla="*/ 2147483647 h 78"/>
                <a:gd name="T74" fmla="*/ 2147483647 w 218"/>
                <a:gd name="T75" fmla="*/ 2147483647 h 78"/>
                <a:gd name="T76" fmla="*/ 2147483647 w 218"/>
                <a:gd name="T77" fmla="*/ 2147483647 h 78"/>
                <a:gd name="T78" fmla="*/ 2147483647 w 218"/>
                <a:gd name="T79" fmla="*/ 2147483647 h 78"/>
                <a:gd name="T80" fmla="*/ 2147483647 w 218"/>
                <a:gd name="T81" fmla="*/ 2147483647 h 78"/>
                <a:gd name="T82" fmla="*/ 2147483647 w 218"/>
                <a:gd name="T83" fmla="*/ 2147483647 h 78"/>
                <a:gd name="T84" fmla="*/ 2147483647 w 218"/>
                <a:gd name="T85" fmla="*/ 2147483647 h 78"/>
                <a:gd name="T86" fmla="*/ 2147483647 w 218"/>
                <a:gd name="T87" fmla="*/ 2147483647 h 78"/>
                <a:gd name="T88" fmla="*/ 2147483647 w 218"/>
                <a:gd name="T89" fmla="*/ 2147483647 h 78"/>
                <a:gd name="T90" fmla="*/ 2147483647 w 218"/>
                <a:gd name="T91" fmla="*/ 2147483647 h 78"/>
                <a:gd name="T92" fmla="*/ 0 w 218"/>
                <a:gd name="T93" fmla="*/ 2147483647 h 78"/>
                <a:gd name="T94" fmla="*/ 2147483647 w 218"/>
                <a:gd name="T95" fmla="*/ 2147483647 h 78"/>
                <a:gd name="T96" fmla="*/ 2147483647 w 218"/>
                <a:gd name="T97" fmla="*/ 2147483647 h 78"/>
                <a:gd name="T98" fmla="*/ 2147483647 w 218"/>
                <a:gd name="T99" fmla="*/ 2147483647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78"/>
                <a:gd name="T152" fmla="*/ 218 w 218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78">
                  <a:moveTo>
                    <a:pt x="2" y="21"/>
                  </a:moveTo>
                  <a:lnTo>
                    <a:pt x="16" y="15"/>
                  </a:lnTo>
                  <a:lnTo>
                    <a:pt x="35" y="16"/>
                  </a:lnTo>
                  <a:lnTo>
                    <a:pt x="55" y="19"/>
                  </a:lnTo>
                  <a:lnTo>
                    <a:pt x="69" y="23"/>
                  </a:lnTo>
                  <a:lnTo>
                    <a:pt x="78" y="26"/>
                  </a:lnTo>
                  <a:lnTo>
                    <a:pt x="95" y="24"/>
                  </a:lnTo>
                  <a:lnTo>
                    <a:pt x="122" y="20"/>
                  </a:lnTo>
                  <a:lnTo>
                    <a:pt x="150" y="21"/>
                  </a:lnTo>
                  <a:lnTo>
                    <a:pt x="174" y="21"/>
                  </a:lnTo>
                  <a:lnTo>
                    <a:pt x="191" y="1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14"/>
                  </a:lnTo>
                  <a:lnTo>
                    <a:pt x="213" y="29"/>
                  </a:lnTo>
                  <a:lnTo>
                    <a:pt x="207" y="45"/>
                  </a:lnTo>
                  <a:lnTo>
                    <a:pt x="200" y="58"/>
                  </a:lnTo>
                  <a:lnTo>
                    <a:pt x="190" y="68"/>
                  </a:lnTo>
                  <a:lnTo>
                    <a:pt x="176" y="70"/>
                  </a:lnTo>
                  <a:lnTo>
                    <a:pt x="168" y="65"/>
                  </a:lnTo>
                  <a:lnTo>
                    <a:pt x="166" y="62"/>
                  </a:lnTo>
                  <a:lnTo>
                    <a:pt x="158" y="62"/>
                  </a:lnTo>
                  <a:lnTo>
                    <a:pt x="146" y="69"/>
                  </a:lnTo>
                  <a:lnTo>
                    <a:pt x="134" y="76"/>
                  </a:lnTo>
                  <a:lnTo>
                    <a:pt x="118" y="78"/>
                  </a:lnTo>
                  <a:lnTo>
                    <a:pt x="106" y="72"/>
                  </a:lnTo>
                  <a:lnTo>
                    <a:pt x="98" y="65"/>
                  </a:lnTo>
                  <a:lnTo>
                    <a:pt x="88" y="62"/>
                  </a:lnTo>
                  <a:lnTo>
                    <a:pt x="75" y="63"/>
                  </a:lnTo>
                  <a:lnTo>
                    <a:pt x="65" y="62"/>
                  </a:lnTo>
                  <a:lnTo>
                    <a:pt x="55" y="57"/>
                  </a:lnTo>
                  <a:lnTo>
                    <a:pt x="44" y="51"/>
                  </a:lnTo>
                  <a:lnTo>
                    <a:pt x="31" y="46"/>
                  </a:lnTo>
                  <a:lnTo>
                    <a:pt x="20" y="39"/>
                  </a:lnTo>
                  <a:lnTo>
                    <a:pt x="8" y="33"/>
                  </a:lnTo>
                  <a:lnTo>
                    <a:pt x="0" y="2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2" name="Freeform 7"/>
            <p:cNvSpPr>
              <a:spLocks/>
            </p:cNvSpPr>
            <p:nvPr/>
          </p:nvSpPr>
          <p:spPr bwMode="auto">
            <a:xfrm>
              <a:off x="8667750" y="565712"/>
              <a:ext cx="63500" cy="157163"/>
            </a:xfrm>
            <a:custGeom>
              <a:avLst/>
              <a:gdLst>
                <a:gd name="T0" fmla="*/ 2147483647 w 40"/>
                <a:gd name="T1" fmla="*/ 0 h 100"/>
                <a:gd name="T2" fmla="*/ 2147483647 w 40"/>
                <a:gd name="T3" fmla="*/ 2147483647 h 100"/>
                <a:gd name="T4" fmla="*/ 2147483647 w 40"/>
                <a:gd name="T5" fmla="*/ 2147483647 h 100"/>
                <a:gd name="T6" fmla="*/ 2147483647 w 40"/>
                <a:gd name="T7" fmla="*/ 2147483647 h 100"/>
                <a:gd name="T8" fmla="*/ 2147483647 w 40"/>
                <a:gd name="T9" fmla="*/ 2147483647 h 100"/>
                <a:gd name="T10" fmla="*/ 2147483647 w 40"/>
                <a:gd name="T11" fmla="*/ 2147483647 h 100"/>
                <a:gd name="T12" fmla="*/ 2147483647 w 40"/>
                <a:gd name="T13" fmla="*/ 2147483647 h 100"/>
                <a:gd name="T14" fmla="*/ 2147483647 w 40"/>
                <a:gd name="T15" fmla="*/ 2147483647 h 100"/>
                <a:gd name="T16" fmla="*/ 2147483647 w 40"/>
                <a:gd name="T17" fmla="*/ 2147483647 h 100"/>
                <a:gd name="T18" fmla="*/ 2147483647 w 40"/>
                <a:gd name="T19" fmla="*/ 2147483647 h 100"/>
                <a:gd name="T20" fmla="*/ 0 w 40"/>
                <a:gd name="T21" fmla="*/ 2147483647 h 100"/>
                <a:gd name="T22" fmla="*/ 2147483647 w 40"/>
                <a:gd name="T23" fmla="*/ 2147483647 h 100"/>
                <a:gd name="T24" fmla="*/ 2147483647 w 40"/>
                <a:gd name="T25" fmla="*/ 2147483647 h 100"/>
                <a:gd name="T26" fmla="*/ 2147483647 w 40"/>
                <a:gd name="T27" fmla="*/ 2147483647 h 100"/>
                <a:gd name="T28" fmla="*/ 2147483647 w 40"/>
                <a:gd name="T29" fmla="*/ 2147483647 h 100"/>
                <a:gd name="T30" fmla="*/ 2147483647 w 40"/>
                <a:gd name="T31" fmla="*/ 0 h 100"/>
                <a:gd name="T32" fmla="*/ 2147483647 w 40"/>
                <a:gd name="T33" fmla="*/ 0 h 100"/>
                <a:gd name="T34" fmla="*/ 2147483647 w 40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100"/>
                <a:gd name="T56" fmla="*/ 40 w 4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100">
                  <a:moveTo>
                    <a:pt x="34" y="0"/>
                  </a:moveTo>
                  <a:lnTo>
                    <a:pt x="40" y="4"/>
                  </a:lnTo>
                  <a:lnTo>
                    <a:pt x="40" y="20"/>
                  </a:lnTo>
                  <a:lnTo>
                    <a:pt x="37" y="47"/>
                  </a:lnTo>
                  <a:lnTo>
                    <a:pt x="34" y="76"/>
                  </a:lnTo>
                  <a:lnTo>
                    <a:pt x="29" y="95"/>
                  </a:lnTo>
                  <a:lnTo>
                    <a:pt x="16" y="100"/>
                  </a:lnTo>
                  <a:lnTo>
                    <a:pt x="3" y="90"/>
                  </a:lnTo>
                  <a:lnTo>
                    <a:pt x="0" y="68"/>
                  </a:lnTo>
                  <a:lnTo>
                    <a:pt x="4" y="47"/>
                  </a:lnTo>
                  <a:lnTo>
                    <a:pt x="11" y="27"/>
                  </a:lnTo>
                  <a:lnTo>
                    <a:pt x="19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3" name="Freeform 8"/>
            <p:cNvSpPr>
              <a:spLocks/>
            </p:cNvSpPr>
            <p:nvPr/>
          </p:nvSpPr>
          <p:spPr bwMode="auto">
            <a:xfrm>
              <a:off x="8845550" y="614924"/>
              <a:ext cx="228600" cy="328613"/>
            </a:xfrm>
            <a:custGeom>
              <a:avLst/>
              <a:gdLst>
                <a:gd name="T0" fmla="*/ 2147483647 w 144"/>
                <a:gd name="T1" fmla="*/ 0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2147483647 h 208"/>
                <a:gd name="T52" fmla="*/ 2147483647 w 144"/>
                <a:gd name="T53" fmla="*/ 2147483647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0 w 144"/>
                <a:gd name="T71" fmla="*/ 2147483647 h 208"/>
                <a:gd name="T72" fmla="*/ 0 w 144"/>
                <a:gd name="T73" fmla="*/ 2147483647 h 208"/>
                <a:gd name="T74" fmla="*/ 2147483647 w 144"/>
                <a:gd name="T75" fmla="*/ 2147483647 h 208"/>
                <a:gd name="T76" fmla="*/ 2147483647 w 144"/>
                <a:gd name="T77" fmla="*/ 0 h 208"/>
                <a:gd name="T78" fmla="*/ 2147483647 w 144"/>
                <a:gd name="T79" fmla="*/ 0 h 208"/>
                <a:gd name="T80" fmla="*/ 2147483647 w 144"/>
                <a:gd name="T81" fmla="*/ 0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208"/>
                <a:gd name="T125" fmla="*/ 144 w 144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208">
                  <a:moveTo>
                    <a:pt x="28" y="0"/>
                  </a:moveTo>
                  <a:lnTo>
                    <a:pt x="45" y="11"/>
                  </a:lnTo>
                  <a:lnTo>
                    <a:pt x="53" y="39"/>
                  </a:lnTo>
                  <a:lnTo>
                    <a:pt x="55" y="72"/>
                  </a:lnTo>
                  <a:lnTo>
                    <a:pt x="51" y="103"/>
                  </a:lnTo>
                  <a:lnTo>
                    <a:pt x="48" y="131"/>
                  </a:lnTo>
                  <a:lnTo>
                    <a:pt x="53" y="146"/>
                  </a:lnTo>
                  <a:lnTo>
                    <a:pt x="64" y="155"/>
                  </a:lnTo>
                  <a:lnTo>
                    <a:pt x="73" y="161"/>
                  </a:lnTo>
                  <a:lnTo>
                    <a:pt x="83" y="154"/>
                  </a:lnTo>
                  <a:lnTo>
                    <a:pt x="89" y="130"/>
                  </a:lnTo>
                  <a:lnTo>
                    <a:pt x="92" y="101"/>
                  </a:lnTo>
                  <a:lnTo>
                    <a:pt x="101" y="85"/>
                  </a:lnTo>
                  <a:lnTo>
                    <a:pt x="120" y="87"/>
                  </a:lnTo>
                  <a:lnTo>
                    <a:pt x="138" y="99"/>
                  </a:lnTo>
                  <a:lnTo>
                    <a:pt x="144" y="124"/>
                  </a:lnTo>
                  <a:lnTo>
                    <a:pt x="136" y="156"/>
                  </a:lnTo>
                  <a:lnTo>
                    <a:pt x="123" y="185"/>
                  </a:lnTo>
                  <a:lnTo>
                    <a:pt x="106" y="201"/>
                  </a:lnTo>
                  <a:lnTo>
                    <a:pt x="79" y="206"/>
                  </a:lnTo>
                  <a:lnTo>
                    <a:pt x="49" y="208"/>
                  </a:lnTo>
                  <a:lnTo>
                    <a:pt x="30" y="198"/>
                  </a:lnTo>
                  <a:lnTo>
                    <a:pt x="23" y="178"/>
                  </a:lnTo>
                  <a:lnTo>
                    <a:pt x="18" y="154"/>
                  </a:lnTo>
                  <a:lnTo>
                    <a:pt x="15" y="124"/>
                  </a:lnTo>
                  <a:lnTo>
                    <a:pt x="11" y="103"/>
                  </a:lnTo>
                  <a:lnTo>
                    <a:pt x="5" y="7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8" y="9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4" name="Freeform 9"/>
            <p:cNvSpPr>
              <a:spLocks/>
            </p:cNvSpPr>
            <p:nvPr/>
          </p:nvSpPr>
          <p:spPr bwMode="auto">
            <a:xfrm>
              <a:off x="8175625" y="306949"/>
              <a:ext cx="365125" cy="100013"/>
            </a:xfrm>
            <a:custGeom>
              <a:avLst/>
              <a:gdLst>
                <a:gd name="T0" fmla="*/ 0 w 230"/>
                <a:gd name="T1" fmla="*/ 2147483647 h 64"/>
                <a:gd name="T2" fmla="*/ 2147483647 w 230"/>
                <a:gd name="T3" fmla="*/ 2147483647 h 64"/>
                <a:gd name="T4" fmla="*/ 2147483647 w 230"/>
                <a:gd name="T5" fmla="*/ 2147483647 h 64"/>
                <a:gd name="T6" fmla="*/ 2147483647 w 230"/>
                <a:gd name="T7" fmla="*/ 0 h 64"/>
                <a:gd name="T8" fmla="*/ 2147483647 w 230"/>
                <a:gd name="T9" fmla="*/ 0 h 64"/>
                <a:gd name="T10" fmla="*/ 2147483647 w 230"/>
                <a:gd name="T11" fmla="*/ 0 h 64"/>
                <a:gd name="T12" fmla="*/ 2147483647 w 230"/>
                <a:gd name="T13" fmla="*/ 2147483647 h 64"/>
                <a:gd name="T14" fmla="*/ 2147483647 w 230"/>
                <a:gd name="T15" fmla="*/ 2147483647 h 64"/>
                <a:gd name="T16" fmla="*/ 2147483647 w 230"/>
                <a:gd name="T17" fmla="*/ 2147483647 h 64"/>
                <a:gd name="T18" fmla="*/ 2147483647 w 230"/>
                <a:gd name="T19" fmla="*/ 2147483647 h 64"/>
                <a:gd name="T20" fmla="*/ 2147483647 w 230"/>
                <a:gd name="T21" fmla="*/ 2147483647 h 64"/>
                <a:gd name="T22" fmla="*/ 2147483647 w 230"/>
                <a:gd name="T23" fmla="*/ 2147483647 h 64"/>
                <a:gd name="T24" fmla="*/ 2147483647 w 230"/>
                <a:gd name="T25" fmla="*/ 2147483647 h 64"/>
                <a:gd name="T26" fmla="*/ 2147483647 w 230"/>
                <a:gd name="T27" fmla="*/ 2147483647 h 64"/>
                <a:gd name="T28" fmla="*/ 2147483647 w 230"/>
                <a:gd name="T29" fmla="*/ 2147483647 h 64"/>
                <a:gd name="T30" fmla="*/ 2147483647 w 230"/>
                <a:gd name="T31" fmla="*/ 2147483647 h 64"/>
                <a:gd name="T32" fmla="*/ 2147483647 w 230"/>
                <a:gd name="T33" fmla="*/ 2147483647 h 64"/>
                <a:gd name="T34" fmla="*/ 2147483647 w 230"/>
                <a:gd name="T35" fmla="*/ 2147483647 h 64"/>
                <a:gd name="T36" fmla="*/ 2147483647 w 230"/>
                <a:gd name="T37" fmla="*/ 2147483647 h 64"/>
                <a:gd name="T38" fmla="*/ 2147483647 w 230"/>
                <a:gd name="T39" fmla="*/ 2147483647 h 64"/>
                <a:gd name="T40" fmla="*/ 2147483647 w 230"/>
                <a:gd name="T41" fmla="*/ 2147483647 h 64"/>
                <a:gd name="T42" fmla="*/ 2147483647 w 230"/>
                <a:gd name="T43" fmla="*/ 2147483647 h 64"/>
                <a:gd name="T44" fmla="*/ 2147483647 w 230"/>
                <a:gd name="T45" fmla="*/ 2147483647 h 64"/>
                <a:gd name="T46" fmla="*/ 0 w 230"/>
                <a:gd name="T47" fmla="*/ 2147483647 h 64"/>
                <a:gd name="T48" fmla="*/ 0 w 230"/>
                <a:gd name="T49" fmla="*/ 2147483647 h 64"/>
                <a:gd name="T50" fmla="*/ 0 w 230"/>
                <a:gd name="T51" fmla="*/ 2147483647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64"/>
                <a:gd name="T80" fmla="*/ 230 w 230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64">
                  <a:moveTo>
                    <a:pt x="0" y="41"/>
                  </a:moveTo>
                  <a:lnTo>
                    <a:pt x="10" y="31"/>
                  </a:lnTo>
                  <a:lnTo>
                    <a:pt x="38" y="13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49" y="5"/>
                  </a:lnTo>
                  <a:lnTo>
                    <a:pt x="177" y="5"/>
                  </a:lnTo>
                  <a:lnTo>
                    <a:pt x="209" y="2"/>
                  </a:lnTo>
                  <a:lnTo>
                    <a:pt x="230" y="6"/>
                  </a:lnTo>
                  <a:lnTo>
                    <a:pt x="230" y="21"/>
                  </a:lnTo>
                  <a:lnTo>
                    <a:pt x="217" y="34"/>
                  </a:lnTo>
                  <a:lnTo>
                    <a:pt x="198" y="40"/>
                  </a:lnTo>
                  <a:lnTo>
                    <a:pt x="172" y="46"/>
                  </a:lnTo>
                  <a:lnTo>
                    <a:pt x="149" y="57"/>
                  </a:lnTo>
                  <a:lnTo>
                    <a:pt x="132" y="64"/>
                  </a:lnTo>
                  <a:lnTo>
                    <a:pt x="104" y="59"/>
                  </a:lnTo>
                  <a:lnTo>
                    <a:pt x="62" y="52"/>
                  </a:lnTo>
                  <a:lnTo>
                    <a:pt x="23" y="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5" name="Freeform 10"/>
            <p:cNvSpPr>
              <a:spLocks/>
            </p:cNvSpPr>
            <p:nvPr/>
          </p:nvSpPr>
          <p:spPr bwMode="auto">
            <a:xfrm>
              <a:off x="5986463" y="362512"/>
              <a:ext cx="109538" cy="103188"/>
            </a:xfrm>
            <a:custGeom>
              <a:avLst/>
              <a:gdLst>
                <a:gd name="T0" fmla="*/ 2147483647 w 69"/>
                <a:gd name="T1" fmla="*/ 0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0 w 69"/>
                <a:gd name="T29" fmla="*/ 2147483647 h 65"/>
                <a:gd name="T30" fmla="*/ 2147483647 w 69"/>
                <a:gd name="T31" fmla="*/ 0 h 65"/>
                <a:gd name="T32" fmla="*/ 2147483647 w 69"/>
                <a:gd name="T33" fmla="*/ 0 h 65"/>
                <a:gd name="T34" fmla="*/ 2147483647 w 69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5"/>
                <a:gd name="T56" fmla="*/ 69 w 6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5">
                  <a:moveTo>
                    <a:pt x="7" y="0"/>
                  </a:moveTo>
                  <a:lnTo>
                    <a:pt x="30" y="3"/>
                  </a:lnTo>
                  <a:lnTo>
                    <a:pt x="51" y="20"/>
                  </a:lnTo>
                  <a:lnTo>
                    <a:pt x="65" y="41"/>
                  </a:lnTo>
                  <a:lnTo>
                    <a:pt x="69" y="58"/>
                  </a:lnTo>
                  <a:lnTo>
                    <a:pt x="67" y="65"/>
                  </a:lnTo>
                  <a:lnTo>
                    <a:pt x="57" y="64"/>
                  </a:lnTo>
                  <a:lnTo>
                    <a:pt x="44" y="62"/>
                  </a:lnTo>
                  <a:lnTo>
                    <a:pt x="31" y="60"/>
                  </a:lnTo>
                  <a:lnTo>
                    <a:pt x="19" y="51"/>
                  </a:lnTo>
                  <a:lnTo>
                    <a:pt x="8" y="32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6" name="Freeform 11"/>
            <p:cNvSpPr>
              <a:spLocks/>
            </p:cNvSpPr>
            <p:nvPr/>
          </p:nvSpPr>
          <p:spPr bwMode="auto">
            <a:xfrm>
              <a:off x="7262813" y="510149"/>
              <a:ext cx="1655763" cy="1249363"/>
            </a:xfrm>
            <a:custGeom>
              <a:avLst/>
              <a:gdLst>
                <a:gd name="T0" fmla="*/ 2147483647 w 1046"/>
                <a:gd name="T1" fmla="*/ 2147483647 h 791"/>
                <a:gd name="T2" fmla="*/ 2147483647 w 1046"/>
                <a:gd name="T3" fmla="*/ 2147483647 h 791"/>
                <a:gd name="T4" fmla="*/ 2147483647 w 1046"/>
                <a:gd name="T5" fmla="*/ 2147483647 h 791"/>
                <a:gd name="T6" fmla="*/ 2147483647 w 1046"/>
                <a:gd name="T7" fmla="*/ 2147483647 h 791"/>
                <a:gd name="T8" fmla="*/ 2147483647 w 1046"/>
                <a:gd name="T9" fmla="*/ 2147483647 h 791"/>
                <a:gd name="T10" fmla="*/ 2147483647 w 1046"/>
                <a:gd name="T11" fmla="*/ 2147483647 h 791"/>
                <a:gd name="T12" fmla="*/ 2147483647 w 1046"/>
                <a:gd name="T13" fmla="*/ 2147483647 h 791"/>
                <a:gd name="T14" fmla="*/ 2147483647 w 1046"/>
                <a:gd name="T15" fmla="*/ 2147483647 h 791"/>
                <a:gd name="T16" fmla="*/ 2147483647 w 1046"/>
                <a:gd name="T17" fmla="*/ 2147483647 h 791"/>
                <a:gd name="T18" fmla="*/ 2147483647 w 1046"/>
                <a:gd name="T19" fmla="*/ 2147483647 h 791"/>
                <a:gd name="T20" fmla="*/ 2147483647 w 1046"/>
                <a:gd name="T21" fmla="*/ 2147483647 h 791"/>
                <a:gd name="T22" fmla="*/ 2147483647 w 1046"/>
                <a:gd name="T23" fmla="*/ 2147483647 h 791"/>
                <a:gd name="T24" fmla="*/ 2147483647 w 1046"/>
                <a:gd name="T25" fmla="*/ 2147483647 h 791"/>
                <a:gd name="T26" fmla="*/ 2147483647 w 1046"/>
                <a:gd name="T27" fmla="*/ 2147483647 h 791"/>
                <a:gd name="T28" fmla="*/ 2147483647 w 1046"/>
                <a:gd name="T29" fmla="*/ 2147483647 h 791"/>
                <a:gd name="T30" fmla="*/ 2147483647 w 1046"/>
                <a:gd name="T31" fmla="*/ 2147483647 h 791"/>
                <a:gd name="T32" fmla="*/ 2147483647 w 1046"/>
                <a:gd name="T33" fmla="*/ 2147483647 h 791"/>
                <a:gd name="T34" fmla="*/ 2147483647 w 1046"/>
                <a:gd name="T35" fmla="*/ 2147483647 h 791"/>
                <a:gd name="T36" fmla="*/ 2147483647 w 1046"/>
                <a:gd name="T37" fmla="*/ 2147483647 h 791"/>
                <a:gd name="T38" fmla="*/ 2147483647 w 1046"/>
                <a:gd name="T39" fmla="*/ 2147483647 h 791"/>
                <a:gd name="T40" fmla="*/ 2147483647 w 1046"/>
                <a:gd name="T41" fmla="*/ 2147483647 h 791"/>
                <a:gd name="T42" fmla="*/ 2147483647 w 1046"/>
                <a:gd name="T43" fmla="*/ 2147483647 h 791"/>
                <a:gd name="T44" fmla="*/ 2147483647 w 1046"/>
                <a:gd name="T45" fmla="*/ 2147483647 h 791"/>
                <a:gd name="T46" fmla="*/ 2147483647 w 1046"/>
                <a:gd name="T47" fmla="*/ 2147483647 h 791"/>
                <a:gd name="T48" fmla="*/ 2147483647 w 1046"/>
                <a:gd name="T49" fmla="*/ 2147483647 h 791"/>
                <a:gd name="T50" fmla="*/ 2147483647 w 1046"/>
                <a:gd name="T51" fmla="*/ 2147483647 h 791"/>
                <a:gd name="T52" fmla="*/ 2147483647 w 1046"/>
                <a:gd name="T53" fmla="*/ 2147483647 h 791"/>
                <a:gd name="T54" fmla="*/ 2147483647 w 1046"/>
                <a:gd name="T55" fmla="*/ 2147483647 h 791"/>
                <a:gd name="T56" fmla="*/ 2147483647 w 1046"/>
                <a:gd name="T57" fmla="*/ 2147483647 h 791"/>
                <a:gd name="T58" fmla="*/ 2147483647 w 1046"/>
                <a:gd name="T59" fmla="*/ 2147483647 h 791"/>
                <a:gd name="T60" fmla="*/ 2147483647 w 1046"/>
                <a:gd name="T61" fmla="*/ 2147483647 h 791"/>
                <a:gd name="T62" fmla="*/ 2147483647 w 1046"/>
                <a:gd name="T63" fmla="*/ 2147483647 h 791"/>
                <a:gd name="T64" fmla="*/ 2147483647 w 1046"/>
                <a:gd name="T65" fmla="*/ 2147483647 h 791"/>
                <a:gd name="T66" fmla="*/ 2147483647 w 1046"/>
                <a:gd name="T67" fmla="*/ 2147483647 h 791"/>
                <a:gd name="T68" fmla="*/ 2147483647 w 1046"/>
                <a:gd name="T69" fmla="*/ 2147483647 h 791"/>
                <a:gd name="T70" fmla="*/ 2147483647 w 1046"/>
                <a:gd name="T71" fmla="*/ 2147483647 h 791"/>
                <a:gd name="T72" fmla="*/ 2147483647 w 1046"/>
                <a:gd name="T73" fmla="*/ 2147483647 h 791"/>
                <a:gd name="T74" fmla="*/ 2147483647 w 1046"/>
                <a:gd name="T75" fmla="*/ 2147483647 h 791"/>
                <a:gd name="T76" fmla="*/ 2147483647 w 1046"/>
                <a:gd name="T77" fmla="*/ 2147483647 h 791"/>
                <a:gd name="T78" fmla="*/ 2147483647 w 1046"/>
                <a:gd name="T79" fmla="*/ 2147483647 h 791"/>
                <a:gd name="T80" fmla="*/ 2147483647 w 1046"/>
                <a:gd name="T81" fmla="*/ 2147483647 h 791"/>
                <a:gd name="T82" fmla="*/ 2147483647 w 1046"/>
                <a:gd name="T83" fmla="*/ 2147483647 h 791"/>
                <a:gd name="T84" fmla="*/ 2147483647 w 1046"/>
                <a:gd name="T85" fmla="*/ 2147483647 h 791"/>
                <a:gd name="T86" fmla="*/ 2147483647 w 1046"/>
                <a:gd name="T87" fmla="*/ 2147483647 h 791"/>
                <a:gd name="T88" fmla="*/ 2147483647 w 1046"/>
                <a:gd name="T89" fmla="*/ 2147483647 h 791"/>
                <a:gd name="T90" fmla="*/ 2147483647 w 1046"/>
                <a:gd name="T91" fmla="*/ 2147483647 h 791"/>
                <a:gd name="T92" fmla="*/ 2147483647 w 1046"/>
                <a:gd name="T93" fmla="*/ 2147483647 h 791"/>
                <a:gd name="T94" fmla="*/ 2147483647 w 1046"/>
                <a:gd name="T95" fmla="*/ 2147483647 h 791"/>
                <a:gd name="T96" fmla="*/ 2147483647 w 1046"/>
                <a:gd name="T97" fmla="*/ 2147483647 h 791"/>
                <a:gd name="T98" fmla="*/ 2147483647 w 1046"/>
                <a:gd name="T99" fmla="*/ 2147483647 h 791"/>
                <a:gd name="T100" fmla="*/ 2147483647 w 1046"/>
                <a:gd name="T101" fmla="*/ 2147483647 h 791"/>
                <a:gd name="T102" fmla="*/ 2147483647 w 1046"/>
                <a:gd name="T103" fmla="*/ 2147483647 h 791"/>
                <a:gd name="T104" fmla="*/ 2147483647 w 1046"/>
                <a:gd name="T105" fmla="*/ 2147483647 h 791"/>
                <a:gd name="T106" fmla="*/ 2147483647 w 1046"/>
                <a:gd name="T107" fmla="*/ 2147483647 h 791"/>
                <a:gd name="T108" fmla="*/ 2147483647 w 1046"/>
                <a:gd name="T109" fmla="*/ 2147483647 h 791"/>
                <a:gd name="T110" fmla="*/ 2147483647 w 1046"/>
                <a:gd name="T111" fmla="*/ 2147483647 h 791"/>
                <a:gd name="T112" fmla="*/ 2147483647 w 1046"/>
                <a:gd name="T113" fmla="*/ 2147483647 h 791"/>
                <a:gd name="T114" fmla="*/ 2147483647 w 1046"/>
                <a:gd name="T115" fmla="*/ 2147483647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46"/>
                <a:gd name="T175" fmla="*/ 0 h 791"/>
                <a:gd name="T176" fmla="*/ 1046 w 1046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46" h="791">
                  <a:moveTo>
                    <a:pt x="0" y="791"/>
                  </a:moveTo>
                  <a:lnTo>
                    <a:pt x="20" y="783"/>
                  </a:lnTo>
                  <a:lnTo>
                    <a:pt x="65" y="767"/>
                  </a:lnTo>
                  <a:lnTo>
                    <a:pt x="105" y="758"/>
                  </a:lnTo>
                  <a:lnTo>
                    <a:pt x="120" y="752"/>
                  </a:lnTo>
                  <a:lnTo>
                    <a:pt x="157" y="737"/>
                  </a:lnTo>
                  <a:lnTo>
                    <a:pt x="201" y="719"/>
                  </a:lnTo>
                  <a:lnTo>
                    <a:pt x="239" y="705"/>
                  </a:lnTo>
                  <a:lnTo>
                    <a:pt x="254" y="699"/>
                  </a:lnTo>
                  <a:lnTo>
                    <a:pt x="254" y="691"/>
                  </a:lnTo>
                  <a:lnTo>
                    <a:pt x="255" y="682"/>
                  </a:lnTo>
                  <a:lnTo>
                    <a:pt x="259" y="674"/>
                  </a:lnTo>
                  <a:lnTo>
                    <a:pt x="264" y="667"/>
                  </a:lnTo>
                  <a:lnTo>
                    <a:pt x="270" y="662"/>
                  </a:lnTo>
                  <a:lnTo>
                    <a:pt x="280" y="659"/>
                  </a:lnTo>
                  <a:lnTo>
                    <a:pt x="288" y="653"/>
                  </a:lnTo>
                  <a:lnTo>
                    <a:pt x="297" y="656"/>
                  </a:lnTo>
                  <a:lnTo>
                    <a:pt x="305" y="657"/>
                  </a:lnTo>
                  <a:lnTo>
                    <a:pt x="302" y="645"/>
                  </a:lnTo>
                  <a:lnTo>
                    <a:pt x="305" y="631"/>
                  </a:lnTo>
                  <a:lnTo>
                    <a:pt x="300" y="617"/>
                  </a:lnTo>
                  <a:lnTo>
                    <a:pt x="305" y="599"/>
                  </a:lnTo>
                  <a:lnTo>
                    <a:pt x="316" y="584"/>
                  </a:lnTo>
                  <a:lnTo>
                    <a:pt x="314" y="568"/>
                  </a:lnTo>
                  <a:lnTo>
                    <a:pt x="312" y="552"/>
                  </a:lnTo>
                  <a:lnTo>
                    <a:pt x="308" y="535"/>
                  </a:lnTo>
                  <a:lnTo>
                    <a:pt x="309" y="516"/>
                  </a:lnTo>
                  <a:lnTo>
                    <a:pt x="309" y="494"/>
                  </a:lnTo>
                  <a:lnTo>
                    <a:pt x="302" y="469"/>
                  </a:lnTo>
                  <a:lnTo>
                    <a:pt x="314" y="447"/>
                  </a:lnTo>
                  <a:lnTo>
                    <a:pt x="319" y="425"/>
                  </a:lnTo>
                  <a:lnTo>
                    <a:pt x="320" y="399"/>
                  </a:lnTo>
                  <a:lnTo>
                    <a:pt x="328" y="377"/>
                  </a:lnTo>
                  <a:lnTo>
                    <a:pt x="350" y="369"/>
                  </a:lnTo>
                  <a:lnTo>
                    <a:pt x="355" y="378"/>
                  </a:lnTo>
                  <a:lnTo>
                    <a:pt x="362" y="385"/>
                  </a:lnTo>
                  <a:lnTo>
                    <a:pt x="372" y="385"/>
                  </a:lnTo>
                  <a:lnTo>
                    <a:pt x="382" y="371"/>
                  </a:lnTo>
                  <a:lnTo>
                    <a:pt x="395" y="360"/>
                  </a:lnTo>
                  <a:lnTo>
                    <a:pt x="408" y="347"/>
                  </a:lnTo>
                  <a:lnTo>
                    <a:pt x="424" y="347"/>
                  </a:lnTo>
                  <a:lnTo>
                    <a:pt x="437" y="351"/>
                  </a:lnTo>
                  <a:lnTo>
                    <a:pt x="449" y="358"/>
                  </a:lnTo>
                  <a:lnTo>
                    <a:pt x="454" y="367"/>
                  </a:lnTo>
                  <a:lnTo>
                    <a:pt x="465" y="371"/>
                  </a:lnTo>
                  <a:lnTo>
                    <a:pt x="471" y="382"/>
                  </a:lnTo>
                  <a:lnTo>
                    <a:pt x="473" y="398"/>
                  </a:lnTo>
                  <a:lnTo>
                    <a:pt x="482" y="411"/>
                  </a:lnTo>
                  <a:lnTo>
                    <a:pt x="489" y="425"/>
                  </a:lnTo>
                  <a:lnTo>
                    <a:pt x="498" y="456"/>
                  </a:lnTo>
                  <a:lnTo>
                    <a:pt x="514" y="483"/>
                  </a:lnTo>
                  <a:lnTo>
                    <a:pt x="521" y="515"/>
                  </a:lnTo>
                  <a:lnTo>
                    <a:pt x="536" y="517"/>
                  </a:lnTo>
                  <a:lnTo>
                    <a:pt x="552" y="518"/>
                  </a:lnTo>
                  <a:lnTo>
                    <a:pt x="556" y="533"/>
                  </a:lnTo>
                  <a:lnTo>
                    <a:pt x="566" y="538"/>
                  </a:lnTo>
                  <a:lnTo>
                    <a:pt x="570" y="551"/>
                  </a:lnTo>
                  <a:lnTo>
                    <a:pt x="579" y="560"/>
                  </a:lnTo>
                  <a:lnTo>
                    <a:pt x="583" y="554"/>
                  </a:lnTo>
                  <a:lnTo>
                    <a:pt x="590" y="551"/>
                  </a:lnTo>
                  <a:lnTo>
                    <a:pt x="599" y="551"/>
                  </a:lnTo>
                  <a:lnTo>
                    <a:pt x="607" y="560"/>
                  </a:lnTo>
                  <a:lnTo>
                    <a:pt x="610" y="570"/>
                  </a:lnTo>
                  <a:lnTo>
                    <a:pt x="608" y="583"/>
                  </a:lnTo>
                  <a:lnTo>
                    <a:pt x="610" y="583"/>
                  </a:lnTo>
                  <a:lnTo>
                    <a:pt x="614" y="584"/>
                  </a:lnTo>
                  <a:lnTo>
                    <a:pt x="615" y="585"/>
                  </a:lnTo>
                  <a:lnTo>
                    <a:pt x="636" y="575"/>
                  </a:lnTo>
                  <a:lnTo>
                    <a:pt x="663" y="572"/>
                  </a:lnTo>
                  <a:lnTo>
                    <a:pt x="681" y="564"/>
                  </a:lnTo>
                  <a:lnTo>
                    <a:pt x="688" y="543"/>
                  </a:lnTo>
                  <a:lnTo>
                    <a:pt x="685" y="521"/>
                  </a:lnTo>
                  <a:lnTo>
                    <a:pt x="683" y="503"/>
                  </a:lnTo>
                  <a:lnTo>
                    <a:pt x="683" y="484"/>
                  </a:lnTo>
                  <a:lnTo>
                    <a:pt x="680" y="460"/>
                  </a:lnTo>
                  <a:lnTo>
                    <a:pt x="681" y="436"/>
                  </a:lnTo>
                  <a:lnTo>
                    <a:pt x="684" y="410"/>
                  </a:lnTo>
                  <a:lnTo>
                    <a:pt x="685" y="389"/>
                  </a:lnTo>
                  <a:lnTo>
                    <a:pt x="688" y="390"/>
                  </a:lnTo>
                  <a:lnTo>
                    <a:pt x="692" y="412"/>
                  </a:lnTo>
                  <a:lnTo>
                    <a:pt x="694" y="438"/>
                  </a:lnTo>
                  <a:lnTo>
                    <a:pt x="698" y="457"/>
                  </a:lnTo>
                  <a:lnTo>
                    <a:pt x="708" y="469"/>
                  </a:lnTo>
                  <a:lnTo>
                    <a:pt x="721" y="475"/>
                  </a:lnTo>
                  <a:lnTo>
                    <a:pt x="737" y="469"/>
                  </a:lnTo>
                  <a:lnTo>
                    <a:pt x="753" y="454"/>
                  </a:lnTo>
                  <a:lnTo>
                    <a:pt x="766" y="435"/>
                  </a:lnTo>
                  <a:lnTo>
                    <a:pt x="772" y="418"/>
                  </a:lnTo>
                  <a:lnTo>
                    <a:pt x="777" y="403"/>
                  </a:lnTo>
                  <a:lnTo>
                    <a:pt x="786" y="393"/>
                  </a:lnTo>
                  <a:lnTo>
                    <a:pt x="795" y="395"/>
                  </a:lnTo>
                  <a:lnTo>
                    <a:pt x="797" y="407"/>
                  </a:lnTo>
                  <a:lnTo>
                    <a:pt x="795" y="420"/>
                  </a:lnTo>
                  <a:lnTo>
                    <a:pt x="802" y="429"/>
                  </a:lnTo>
                  <a:lnTo>
                    <a:pt x="825" y="427"/>
                  </a:lnTo>
                  <a:lnTo>
                    <a:pt x="850" y="418"/>
                  </a:lnTo>
                  <a:lnTo>
                    <a:pt x="863" y="413"/>
                  </a:lnTo>
                  <a:lnTo>
                    <a:pt x="859" y="429"/>
                  </a:lnTo>
                  <a:lnTo>
                    <a:pt x="846" y="443"/>
                  </a:lnTo>
                  <a:lnTo>
                    <a:pt x="833" y="454"/>
                  </a:lnTo>
                  <a:lnTo>
                    <a:pt x="811" y="466"/>
                  </a:lnTo>
                  <a:lnTo>
                    <a:pt x="783" y="483"/>
                  </a:lnTo>
                  <a:lnTo>
                    <a:pt x="772" y="506"/>
                  </a:lnTo>
                  <a:lnTo>
                    <a:pt x="770" y="525"/>
                  </a:lnTo>
                  <a:lnTo>
                    <a:pt x="765" y="555"/>
                  </a:lnTo>
                  <a:lnTo>
                    <a:pt x="759" y="587"/>
                  </a:lnTo>
                  <a:lnTo>
                    <a:pt x="756" y="618"/>
                  </a:lnTo>
                  <a:lnTo>
                    <a:pt x="759" y="641"/>
                  </a:lnTo>
                  <a:lnTo>
                    <a:pt x="773" y="667"/>
                  </a:lnTo>
                  <a:lnTo>
                    <a:pt x="787" y="680"/>
                  </a:lnTo>
                  <a:lnTo>
                    <a:pt x="797" y="678"/>
                  </a:lnTo>
                  <a:lnTo>
                    <a:pt x="805" y="670"/>
                  </a:lnTo>
                  <a:lnTo>
                    <a:pt x="810" y="666"/>
                  </a:lnTo>
                  <a:lnTo>
                    <a:pt x="812" y="665"/>
                  </a:lnTo>
                  <a:lnTo>
                    <a:pt x="816" y="671"/>
                  </a:lnTo>
                  <a:lnTo>
                    <a:pt x="826" y="680"/>
                  </a:lnTo>
                  <a:lnTo>
                    <a:pt x="840" y="683"/>
                  </a:lnTo>
                  <a:lnTo>
                    <a:pt x="854" y="669"/>
                  </a:lnTo>
                  <a:lnTo>
                    <a:pt x="863" y="645"/>
                  </a:lnTo>
                  <a:lnTo>
                    <a:pt x="868" y="626"/>
                  </a:lnTo>
                  <a:lnTo>
                    <a:pt x="879" y="602"/>
                  </a:lnTo>
                  <a:lnTo>
                    <a:pt x="897" y="567"/>
                  </a:lnTo>
                  <a:lnTo>
                    <a:pt x="903" y="541"/>
                  </a:lnTo>
                  <a:lnTo>
                    <a:pt x="896" y="524"/>
                  </a:lnTo>
                  <a:lnTo>
                    <a:pt x="890" y="506"/>
                  </a:lnTo>
                  <a:lnTo>
                    <a:pt x="898" y="493"/>
                  </a:lnTo>
                  <a:lnTo>
                    <a:pt x="914" y="489"/>
                  </a:lnTo>
                  <a:lnTo>
                    <a:pt x="927" y="488"/>
                  </a:lnTo>
                  <a:lnTo>
                    <a:pt x="939" y="480"/>
                  </a:lnTo>
                  <a:lnTo>
                    <a:pt x="948" y="461"/>
                  </a:lnTo>
                  <a:lnTo>
                    <a:pt x="958" y="439"/>
                  </a:lnTo>
                  <a:lnTo>
                    <a:pt x="977" y="421"/>
                  </a:lnTo>
                  <a:lnTo>
                    <a:pt x="1001" y="401"/>
                  </a:lnTo>
                  <a:lnTo>
                    <a:pt x="1023" y="374"/>
                  </a:lnTo>
                  <a:lnTo>
                    <a:pt x="1038" y="344"/>
                  </a:lnTo>
                  <a:lnTo>
                    <a:pt x="1045" y="313"/>
                  </a:lnTo>
                  <a:lnTo>
                    <a:pt x="1046" y="289"/>
                  </a:lnTo>
                  <a:lnTo>
                    <a:pt x="1038" y="279"/>
                  </a:lnTo>
                  <a:lnTo>
                    <a:pt x="1012" y="280"/>
                  </a:lnTo>
                  <a:lnTo>
                    <a:pt x="979" y="285"/>
                  </a:lnTo>
                  <a:lnTo>
                    <a:pt x="954" y="295"/>
                  </a:lnTo>
                  <a:lnTo>
                    <a:pt x="940" y="303"/>
                  </a:lnTo>
                  <a:lnTo>
                    <a:pt x="928" y="305"/>
                  </a:lnTo>
                  <a:lnTo>
                    <a:pt x="916" y="305"/>
                  </a:lnTo>
                  <a:lnTo>
                    <a:pt x="904" y="307"/>
                  </a:lnTo>
                  <a:lnTo>
                    <a:pt x="894" y="313"/>
                  </a:lnTo>
                  <a:lnTo>
                    <a:pt x="880" y="321"/>
                  </a:lnTo>
                  <a:lnTo>
                    <a:pt x="864" y="330"/>
                  </a:lnTo>
                  <a:lnTo>
                    <a:pt x="847" y="336"/>
                  </a:lnTo>
                  <a:lnTo>
                    <a:pt x="835" y="334"/>
                  </a:lnTo>
                  <a:lnTo>
                    <a:pt x="827" y="323"/>
                  </a:lnTo>
                  <a:lnTo>
                    <a:pt x="817" y="315"/>
                  </a:lnTo>
                  <a:lnTo>
                    <a:pt x="802" y="313"/>
                  </a:lnTo>
                  <a:lnTo>
                    <a:pt x="781" y="307"/>
                  </a:lnTo>
                  <a:lnTo>
                    <a:pt x="755" y="290"/>
                  </a:lnTo>
                  <a:lnTo>
                    <a:pt x="731" y="272"/>
                  </a:lnTo>
                  <a:lnTo>
                    <a:pt x="716" y="256"/>
                  </a:lnTo>
                  <a:lnTo>
                    <a:pt x="704" y="243"/>
                  </a:lnTo>
                  <a:lnTo>
                    <a:pt x="691" y="241"/>
                  </a:lnTo>
                  <a:lnTo>
                    <a:pt x="676" y="248"/>
                  </a:lnTo>
                  <a:lnTo>
                    <a:pt x="664" y="253"/>
                  </a:lnTo>
                  <a:lnTo>
                    <a:pt x="660" y="249"/>
                  </a:lnTo>
                  <a:lnTo>
                    <a:pt x="668" y="220"/>
                  </a:lnTo>
                  <a:lnTo>
                    <a:pt x="675" y="179"/>
                  </a:lnTo>
                  <a:lnTo>
                    <a:pt x="670" y="159"/>
                  </a:lnTo>
                  <a:lnTo>
                    <a:pt x="657" y="161"/>
                  </a:lnTo>
                  <a:lnTo>
                    <a:pt x="645" y="168"/>
                  </a:lnTo>
                  <a:lnTo>
                    <a:pt x="632" y="177"/>
                  </a:lnTo>
                  <a:lnTo>
                    <a:pt x="617" y="184"/>
                  </a:lnTo>
                  <a:lnTo>
                    <a:pt x="601" y="185"/>
                  </a:lnTo>
                  <a:lnTo>
                    <a:pt x="587" y="182"/>
                  </a:lnTo>
                  <a:lnTo>
                    <a:pt x="581" y="175"/>
                  </a:lnTo>
                  <a:lnTo>
                    <a:pt x="576" y="171"/>
                  </a:lnTo>
                  <a:lnTo>
                    <a:pt x="562" y="174"/>
                  </a:lnTo>
                  <a:lnTo>
                    <a:pt x="541" y="184"/>
                  </a:lnTo>
                  <a:lnTo>
                    <a:pt x="528" y="188"/>
                  </a:lnTo>
                  <a:lnTo>
                    <a:pt x="524" y="182"/>
                  </a:lnTo>
                  <a:lnTo>
                    <a:pt x="533" y="166"/>
                  </a:lnTo>
                  <a:lnTo>
                    <a:pt x="548" y="150"/>
                  </a:lnTo>
                  <a:lnTo>
                    <a:pt x="562" y="143"/>
                  </a:lnTo>
                  <a:lnTo>
                    <a:pt x="581" y="137"/>
                  </a:lnTo>
                  <a:lnTo>
                    <a:pt x="615" y="121"/>
                  </a:lnTo>
                  <a:lnTo>
                    <a:pt x="645" y="100"/>
                  </a:lnTo>
                  <a:lnTo>
                    <a:pt x="658" y="77"/>
                  </a:lnTo>
                  <a:lnTo>
                    <a:pt x="655" y="52"/>
                  </a:lnTo>
                  <a:lnTo>
                    <a:pt x="648" y="27"/>
                  </a:lnTo>
                  <a:lnTo>
                    <a:pt x="632" y="8"/>
                  </a:lnTo>
                  <a:lnTo>
                    <a:pt x="605" y="0"/>
                  </a:lnTo>
                  <a:lnTo>
                    <a:pt x="576" y="1"/>
                  </a:lnTo>
                  <a:lnTo>
                    <a:pt x="544" y="8"/>
                  </a:lnTo>
                  <a:lnTo>
                    <a:pt x="515" y="18"/>
                  </a:lnTo>
                  <a:lnTo>
                    <a:pt x="491" y="29"/>
                  </a:lnTo>
                  <a:lnTo>
                    <a:pt x="476" y="40"/>
                  </a:lnTo>
                  <a:lnTo>
                    <a:pt x="464" y="62"/>
                  </a:lnTo>
                  <a:lnTo>
                    <a:pt x="456" y="85"/>
                  </a:lnTo>
                  <a:lnTo>
                    <a:pt x="445" y="102"/>
                  </a:lnTo>
                  <a:lnTo>
                    <a:pt x="432" y="116"/>
                  </a:lnTo>
                  <a:lnTo>
                    <a:pt x="411" y="140"/>
                  </a:lnTo>
                  <a:lnTo>
                    <a:pt x="386" y="169"/>
                  </a:lnTo>
                  <a:lnTo>
                    <a:pt x="362" y="201"/>
                  </a:lnTo>
                  <a:lnTo>
                    <a:pt x="344" y="228"/>
                  </a:lnTo>
                  <a:lnTo>
                    <a:pt x="333" y="252"/>
                  </a:lnTo>
                  <a:lnTo>
                    <a:pt x="322" y="282"/>
                  </a:lnTo>
                  <a:lnTo>
                    <a:pt x="312" y="313"/>
                  </a:lnTo>
                  <a:lnTo>
                    <a:pt x="303" y="343"/>
                  </a:lnTo>
                  <a:lnTo>
                    <a:pt x="295" y="368"/>
                  </a:lnTo>
                  <a:lnTo>
                    <a:pt x="289" y="385"/>
                  </a:lnTo>
                  <a:lnTo>
                    <a:pt x="273" y="418"/>
                  </a:lnTo>
                  <a:lnTo>
                    <a:pt x="255" y="455"/>
                  </a:lnTo>
                  <a:lnTo>
                    <a:pt x="246" y="472"/>
                  </a:lnTo>
                  <a:lnTo>
                    <a:pt x="235" y="488"/>
                  </a:lnTo>
                  <a:lnTo>
                    <a:pt x="210" y="525"/>
                  </a:lnTo>
                  <a:lnTo>
                    <a:pt x="187" y="568"/>
                  </a:lnTo>
                  <a:lnTo>
                    <a:pt x="172" y="602"/>
                  </a:lnTo>
                  <a:lnTo>
                    <a:pt x="155" y="636"/>
                  </a:lnTo>
                  <a:lnTo>
                    <a:pt x="139" y="669"/>
                  </a:lnTo>
                  <a:lnTo>
                    <a:pt x="128" y="695"/>
                  </a:lnTo>
                  <a:lnTo>
                    <a:pt x="112" y="714"/>
                  </a:lnTo>
                  <a:lnTo>
                    <a:pt x="83" y="735"/>
                  </a:lnTo>
                  <a:lnTo>
                    <a:pt x="51" y="753"/>
                  </a:lnTo>
                  <a:lnTo>
                    <a:pt x="26" y="766"/>
                  </a:lnTo>
                  <a:lnTo>
                    <a:pt x="16" y="771"/>
                  </a:lnTo>
                  <a:lnTo>
                    <a:pt x="0" y="79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7" name="Group 12"/>
          <p:cNvGrpSpPr>
            <a:grpSpLocks/>
          </p:cNvGrpSpPr>
          <p:nvPr userDrawn="1"/>
        </p:nvGrpSpPr>
        <p:grpSpPr bwMode="auto">
          <a:xfrm>
            <a:off x="325438" y="127104"/>
            <a:ext cx="7767638" cy="4887913"/>
            <a:chOff x="507" y="944"/>
            <a:chExt cx="4748" cy="2947"/>
          </a:xfrm>
          <a:solidFill>
            <a:schemeClr val="bg1">
              <a:lumMod val="50000"/>
            </a:schemeClr>
          </a:solidFill>
        </p:grpSpPr>
        <p:sp>
          <p:nvSpPr>
            <p:cNvPr id="318" name="Freeform 13"/>
            <p:cNvSpPr>
              <a:spLocks/>
            </p:cNvSpPr>
            <p:nvPr/>
          </p:nvSpPr>
          <p:spPr bwMode="auto">
            <a:xfrm>
              <a:off x="1390" y="1126"/>
              <a:ext cx="897" cy="553"/>
            </a:xfrm>
            <a:custGeom>
              <a:avLst/>
              <a:gdLst>
                <a:gd name="T0" fmla="*/ 895 w 2692"/>
                <a:gd name="T1" fmla="*/ 170 h 1658"/>
                <a:gd name="T2" fmla="*/ 892 w 2692"/>
                <a:gd name="T3" fmla="*/ 360 h 1658"/>
                <a:gd name="T4" fmla="*/ 889 w 2692"/>
                <a:gd name="T5" fmla="*/ 448 h 1658"/>
                <a:gd name="T6" fmla="*/ 887 w 2692"/>
                <a:gd name="T7" fmla="*/ 488 h 1658"/>
                <a:gd name="T8" fmla="*/ 884 w 2692"/>
                <a:gd name="T9" fmla="*/ 530 h 1658"/>
                <a:gd name="T10" fmla="*/ 779 w 2692"/>
                <a:gd name="T11" fmla="*/ 547 h 1658"/>
                <a:gd name="T12" fmla="*/ 576 w 2692"/>
                <a:gd name="T13" fmla="*/ 535 h 1658"/>
                <a:gd name="T14" fmla="*/ 373 w 2692"/>
                <a:gd name="T15" fmla="*/ 519 h 1658"/>
                <a:gd name="T16" fmla="*/ 332 w 2692"/>
                <a:gd name="T17" fmla="*/ 526 h 1658"/>
                <a:gd name="T18" fmla="*/ 332 w 2692"/>
                <a:gd name="T19" fmla="*/ 541 h 1658"/>
                <a:gd name="T20" fmla="*/ 325 w 2692"/>
                <a:gd name="T21" fmla="*/ 552 h 1658"/>
                <a:gd name="T22" fmla="*/ 313 w 2692"/>
                <a:gd name="T23" fmla="*/ 540 h 1658"/>
                <a:gd name="T24" fmla="*/ 307 w 2692"/>
                <a:gd name="T25" fmla="*/ 527 h 1658"/>
                <a:gd name="T26" fmla="*/ 300 w 2692"/>
                <a:gd name="T27" fmla="*/ 521 h 1658"/>
                <a:gd name="T28" fmla="*/ 296 w 2692"/>
                <a:gd name="T29" fmla="*/ 521 h 1658"/>
                <a:gd name="T30" fmla="*/ 292 w 2692"/>
                <a:gd name="T31" fmla="*/ 523 h 1658"/>
                <a:gd name="T32" fmla="*/ 280 w 2692"/>
                <a:gd name="T33" fmla="*/ 546 h 1658"/>
                <a:gd name="T34" fmla="*/ 252 w 2692"/>
                <a:gd name="T35" fmla="*/ 539 h 1658"/>
                <a:gd name="T36" fmla="*/ 227 w 2692"/>
                <a:gd name="T37" fmla="*/ 535 h 1658"/>
                <a:gd name="T38" fmla="*/ 214 w 2692"/>
                <a:gd name="T39" fmla="*/ 543 h 1658"/>
                <a:gd name="T40" fmla="*/ 200 w 2692"/>
                <a:gd name="T41" fmla="*/ 537 h 1658"/>
                <a:gd name="T42" fmla="*/ 187 w 2692"/>
                <a:gd name="T43" fmla="*/ 534 h 1658"/>
                <a:gd name="T44" fmla="*/ 178 w 2692"/>
                <a:gd name="T45" fmla="*/ 541 h 1658"/>
                <a:gd name="T46" fmla="*/ 170 w 2692"/>
                <a:gd name="T47" fmla="*/ 540 h 1658"/>
                <a:gd name="T48" fmla="*/ 161 w 2692"/>
                <a:gd name="T49" fmla="*/ 523 h 1658"/>
                <a:gd name="T50" fmla="*/ 161 w 2692"/>
                <a:gd name="T51" fmla="*/ 504 h 1658"/>
                <a:gd name="T52" fmla="*/ 149 w 2692"/>
                <a:gd name="T53" fmla="*/ 494 h 1658"/>
                <a:gd name="T54" fmla="*/ 141 w 2692"/>
                <a:gd name="T55" fmla="*/ 488 h 1658"/>
                <a:gd name="T56" fmla="*/ 136 w 2692"/>
                <a:gd name="T57" fmla="*/ 481 h 1658"/>
                <a:gd name="T58" fmla="*/ 136 w 2692"/>
                <a:gd name="T59" fmla="*/ 460 h 1658"/>
                <a:gd name="T60" fmla="*/ 125 w 2692"/>
                <a:gd name="T61" fmla="*/ 429 h 1658"/>
                <a:gd name="T62" fmla="*/ 119 w 2692"/>
                <a:gd name="T63" fmla="*/ 398 h 1658"/>
                <a:gd name="T64" fmla="*/ 107 w 2692"/>
                <a:gd name="T65" fmla="*/ 382 h 1658"/>
                <a:gd name="T66" fmla="*/ 87 w 2692"/>
                <a:gd name="T67" fmla="*/ 393 h 1658"/>
                <a:gd name="T68" fmla="*/ 67 w 2692"/>
                <a:gd name="T69" fmla="*/ 386 h 1658"/>
                <a:gd name="T70" fmla="*/ 72 w 2692"/>
                <a:gd name="T71" fmla="*/ 360 h 1658"/>
                <a:gd name="T72" fmla="*/ 80 w 2692"/>
                <a:gd name="T73" fmla="*/ 338 h 1658"/>
                <a:gd name="T74" fmla="*/ 85 w 2692"/>
                <a:gd name="T75" fmla="*/ 319 h 1658"/>
                <a:gd name="T76" fmla="*/ 96 w 2692"/>
                <a:gd name="T77" fmla="*/ 300 h 1658"/>
                <a:gd name="T78" fmla="*/ 101 w 2692"/>
                <a:gd name="T79" fmla="*/ 276 h 1658"/>
                <a:gd name="T80" fmla="*/ 95 w 2692"/>
                <a:gd name="T81" fmla="*/ 269 h 1658"/>
                <a:gd name="T82" fmla="*/ 86 w 2692"/>
                <a:gd name="T83" fmla="*/ 269 h 1658"/>
                <a:gd name="T84" fmla="*/ 77 w 2692"/>
                <a:gd name="T85" fmla="*/ 262 h 1658"/>
                <a:gd name="T86" fmla="*/ 59 w 2692"/>
                <a:gd name="T87" fmla="*/ 247 h 1658"/>
                <a:gd name="T88" fmla="*/ 49 w 2692"/>
                <a:gd name="T89" fmla="*/ 223 h 1658"/>
                <a:gd name="T90" fmla="*/ 43 w 2692"/>
                <a:gd name="T91" fmla="*/ 201 h 1658"/>
                <a:gd name="T92" fmla="*/ 32 w 2692"/>
                <a:gd name="T93" fmla="*/ 184 h 1658"/>
                <a:gd name="T94" fmla="*/ 15 w 2692"/>
                <a:gd name="T95" fmla="*/ 172 h 1658"/>
                <a:gd name="T96" fmla="*/ 13 w 2692"/>
                <a:gd name="T97" fmla="*/ 157 h 1658"/>
                <a:gd name="T98" fmla="*/ 17 w 2692"/>
                <a:gd name="T99" fmla="*/ 144 h 1658"/>
                <a:gd name="T100" fmla="*/ 10 w 2692"/>
                <a:gd name="T101" fmla="*/ 128 h 1658"/>
                <a:gd name="T102" fmla="*/ 0 w 2692"/>
                <a:gd name="T103" fmla="*/ 94 h 1658"/>
                <a:gd name="T104" fmla="*/ 7 w 2692"/>
                <a:gd name="T105" fmla="*/ 58 h 1658"/>
                <a:gd name="T106" fmla="*/ 11 w 2692"/>
                <a:gd name="T107" fmla="*/ 32 h 1658"/>
                <a:gd name="T108" fmla="*/ 13 w 2692"/>
                <a:gd name="T109" fmla="*/ 16 h 1658"/>
                <a:gd name="T110" fmla="*/ 14 w 2692"/>
                <a:gd name="T111" fmla="*/ 2 h 1658"/>
                <a:gd name="T112" fmla="*/ 289 w 2692"/>
                <a:gd name="T113" fmla="*/ 35 h 1658"/>
                <a:gd name="T114" fmla="*/ 615 w 2692"/>
                <a:gd name="T115" fmla="*/ 68 h 1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92"/>
                <a:gd name="T175" fmla="*/ 0 h 1658"/>
                <a:gd name="T176" fmla="*/ 2692 w 2692"/>
                <a:gd name="T177" fmla="*/ 1658 h 1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92" h="1658">
                  <a:moveTo>
                    <a:pt x="2692" y="266"/>
                  </a:moveTo>
                  <a:lnTo>
                    <a:pt x="2691" y="277"/>
                  </a:lnTo>
                  <a:lnTo>
                    <a:pt x="2691" y="311"/>
                  </a:lnTo>
                  <a:lnTo>
                    <a:pt x="2690" y="363"/>
                  </a:lnTo>
                  <a:lnTo>
                    <a:pt x="2689" y="431"/>
                  </a:lnTo>
                  <a:lnTo>
                    <a:pt x="2687" y="511"/>
                  </a:lnTo>
                  <a:lnTo>
                    <a:pt x="2685" y="600"/>
                  </a:lnTo>
                  <a:lnTo>
                    <a:pt x="2683" y="697"/>
                  </a:lnTo>
                  <a:lnTo>
                    <a:pt x="2682" y="795"/>
                  </a:lnTo>
                  <a:lnTo>
                    <a:pt x="2680" y="893"/>
                  </a:lnTo>
                  <a:lnTo>
                    <a:pt x="2677" y="990"/>
                  </a:lnTo>
                  <a:lnTo>
                    <a:pt x="2676" y="1079"/>
                  </a:lnTo>
                  <a:lnTo>
                    <a:pt x="2674" y="1158"/>
                  </a:lnTo>
                  <a:lnTo>
                    <a:pt x="2673" y="1226"/>
                  </a:lnTo>
                  <a:lnTo>
                    <a:pt x="2672" y="1279"/>
                  </a:lnTo>
                  <a:lnTo>
                    <a:pt x="2672" y="1312"/>
                  </a:lnTo>
                  <a:lnTo>
                    <a:pt x="2672" y="1325"/>
                  </a:lnTo>
                  <a:lnTo>
                    <a:pt x="2669" y="1343"/>
                  </a:lnTo>
                  <a:lnTo>
                    <a:pt x="2668" y="1362"/>
                  </a:lnTo>
                  <a:lnTo>
                    <a:pt x="2667" y="1381"/>
                  </a:lnTo>
                  <a:lnTo>
                    <a:pt x="2666" y="1401"/>
                  </a:lnTo>
                  <a:lnTo>
                    <a:pt x="2665" y="1420"/>
                  </a:lnTo>
                  <a:lnTo>
                    <a:pt x="2662" y="1441"/>
                  </a:lnTo>
                  <a:lnTo>
                    <a:pt x="2661" y="1462"/>
                  </a:lnTo>
                  <a:lnTo>
                    <a:pt x="2660" y="1482"/>
                  </a:lnTo>
                  <a:lnTo>
                    <a:pt x="2659" y="1503"/>
                  </a:lnTo>
                  <a:lnTo>
                    <a:pt x="2658" y="1524"/>
                  </a:lnTo>
                  <a:lnTo>
                    <a:pt x="2656" y="1546"/>
                  </a:lnTo>
                  <a:lnTo>
                    <a:pt x="2654" y="1566"/>
                  </a:lnTo>
                  <a:lnTo>
                    <a:pt x="2653" y="1588"/>
                  </a:lnTo>
                  <a:lnTo>
                    <a:pt x="2652" y="1609"/>
                  </a:lnTo>
                  <a:lnTo>
                    <a:pt x="2651" y="1631"/>
                  </a:lnTo>
                  <a:lnTo>
                    <a:pt x="2650" y="1653"/>
                  </a:lnTo>
                  <a:lnTo>
                    <a:pt x="2545" y="1648"/>
                  </a:lnTo>
                  <a:lnTo>
                    <a:pt x="2442" y="1643"/>
                  </a:lnTo>
                  <a:lnTo>
                    <a:pt x="2339" y="1639"/>
                  </a:lnTo>
                  <a:lnTo>
                    <a:pt x="2237" y="1634"/>
                  </a:lnTo>
                  <a:lnTo>
                    <a:pt x="2135" y="1628"/>
                  </a:lnTo>
                  <a:lnTo>
                    <a:pt x="2032" y="1623"/>
                  </a:lnTo>
                  <a:lnTo>
                    <a:pt x="1930" y="1617"/>
                  </a:lnTo>
                  <a:lnTo>
                    <a:pt x="1829" y="1611"/>
                  </a:lnTo>
                  <a:lnTo>
                    <a:pt x="1728" y="1604"/>
                  </a:lnTo>
                  <a:lnTo>
                    <a:pt x="1627" y="1597"/>
                  </a:lnTo>
                  <a:lnTo>
                    <a:pt x="1525" y="1590"/>
                  </a:lnTo>
                  <a:lnTo>
                    <a:pt x="1423" y="1582"/>
                  </a:lnTo>
                  <a:lnTo>
                    <a:pt x="1322" y="1574"/>
                  </a:lnTo>
                  <a:lnTo>
                    <a:pt x="1221" y="1566"/>
                  </a:lnTo>
                  <a:lnTo>
                    <a:pt x="1118" y="1557"/>
                  </a:lnTo>
                  <a:lnTo>
                    <a:pt x="1017" y="1548"/>
                  </a:lnTo>
                  <a:lnTo>
                    <a:pt x="1010" y="1551"/>
                  </a:lnTo>
                  <a:lnTo>
                    <a:pt x="1005" y="1557"/>
                  </a:lnTo>
                  <a:lnTo>
                    <a:pt x="1001" y="1563"/>
                  </a:lnTo>
                  <a:lnTo>
                    <a:pt x="998" y="1569"/>
                  </a:lnTo>
                  <a:lnTo>
                    <a:pt x="997" y="1576"/>
                  </a:lnTo>
                  <a:lnTo>
                    <a:pt x="995" y="1582"/>
                  </a:lnTo>
                  <a:lnTo>
                    <a:pt x="995" y="1590"/>
                  </a:lnTo>
                  <a:lnTo>
                    <a:pt x="995" y="1597"/>
                  </a:lnTo>
                  <a:lnTo>
                    <a:pt x="997" y="1605"/>
                  </a:lnTo>
                  <a:lnTo>
                    <a:pt x="997" y="1613"/>
                  </a:lnTo>
                  <a:lnTo>
                    <a:pt x="997" y="1621"/>
                  </a:lnTo>
                  <a:lnTo>
                    <a:pt x="997" y="1630"/>
                  </a:lnTo>
                  <a:lnTo>
                    <a:pt x="995" y="1636"/>
                  </a:lnTo>
                  <a:lnTo>
                    <a:pt x="993" y="1644"/>
                  </a:lnTo>
                  <a:lnTo>
                    <a:pt x="991" y="1651"/>
                  </a:lnTo>
                  <a:lnTo>
                    <a:pt x="987" y="1658"/>
                  </a:lnTo>
                  <a:lnTo>
                    <a:pt x="976" y="1654"/>
                  </a:lnTo>
                  <a:lnTo>
                    <a:pt x="965" y="1650"/>
                  </a:lnTo>
                  <a:lnTo>
                    <a:pt x="959" y="1644"/>
                  </a:lnTo>
                  <a:lnTo>
                    <a:pt x="952" y="1640"/>
                  </a:lnTo>
                  <a:lnTo>
                    <a:pt x="946" y="1633"/>
                  </a:lnTo>
                  <a:lnTo>
                    <a:pt x="942" y="1627"/>
                  </a:lnTo>
                  <a:lnTo>
                    <a:pt x="938" y="1620"/>
                  </a:lnTo>
                  <a:lnTo>
                    <a:pt x="936" y="1613"/>
                  </a:lnTo>
                  <a:lnTo>
                    <a:pt x="933" y="1605"/>
                  </a:lnTo>
                  <a:lnTo>
                    <a:pt x="930" y="1599"/>
                  </a:lnTo>
                  <a:lnTo>
                    <a:pt x="928" y="1592"/>
                  </a:lnTo>
                  <a:lnTo>
                    <a:pt x="925" y="1585"/>
                  </a:lnTo>
                  <a:lnTo>
                    <a:pt x="922" y="1579"/>
                  </a:lnTo>
                  <a:lnTo>
                    <a:pt x="918" y="1573"/>
                  </a:lnTo>
                  <a:lnTo>
                    <a:pt x="914" y="1567"/>
                  </a:lnTo>
                  <a:lnTo>
                    <a:pt x="908" y="1563"/>
                  </a:lnTo>
                  <a:lnTo>
                    <a:pt x="906" y="1563"/>
                  </a:lnTo>
                  <a:lnTo>
                    <a:pt x="903" y="1563"/>
                  </a:lnTo>
                  <a:lnTo>
                    <a:pt x="901" y="1563"/>
                  </a:lnTo>
                  <a:lnTo>
                    <a:pt x="899" y="1563"/>
                  </a:lnTo>
                  <a:lnTo>
                    <a:pt x="896" y="1563"/>
                  </a:lnTo>
                  <a:lnTo>
                    <a:pt x="895" y="1563"/>
                  </a:lnTo>
                  <a:lnTo>
                    <a:pt x="893" y="1563"/>
                  </a:lnTo>
                  <a:lnTo>
                    <a:pt x="891" y="1563"/>
                  </a:lnTo>
                  <a:lnTo>
                    <a:pt x="888" y="1563"/>
                  </a:lnTo>
                  <a:lnTo>
                    <a:pt x="886" y="1564"/>
                  </a:lnTo>
                  <a:lnTo>
                    <a:pt x="884" y="1564"/>
                  </a:lnTo>
                  <a:lnTo>
                    <a:pt x="883" y="1564"/>
                  </a:lnTo>
                  <a:lnTo>
                    <a:pt x="880" y="1565"/>
                  </a:lnTo>
                  <a:lnTo>
                    <a:pt x="878" y="1566"/>
                  </a:lnTo>
                  <a:lnTo>
                    <a:pt x="877" y="1567"/>
                  </a:lnTo>
                  <a:lnTo>
                    <a:pt x="876" y="1570"/>
                  </a:lnTo>
                  <a:lnTo>
                    <a:pt x="872" y="1593"/>
                  </a:lnTo>
                  <a:lnTo>
                    <a:pt x="868" y="1611"/>
                  </a:lnTo>
                  <a:lnTo>
                    <a:pt x="861" y="1625"/>
                  </a:lnTo>
                  <a:lnTo>
                    <a:pt x="852" y="1633"/>
                  </a:lnTo>
                  <a:lnTo>
                    <a:pt x="841" y="1638"/>
                  </a:lnTo>
                  <a:lnTo>
                    <a:pt x="830" y="1640"/>
                  </a:lnTo>
                  <a:lnTo>
                    <a:pt x="816" y="1638"/>
                  </a:lnTo>
                  <a:lnTo>
                    <a:pt x="802" y="1634"/>
                  </a:lnTo>
                  <a:lnTo>
                    <a:pt x="788" y="1630"/>
                  </a:lnTo>
                  <a:lnTo>
                    <a:pt x="773" y="1623"/>
                  </a:lnTo>
                  <a:lnTo>
                    <a:pt x="757" y="1616"/>
                  </a:lnTo>
                  <a:lnTo>
                    <a:pt x="742" y="1609"/>
                  </a:lnTo>
                  <a:lnTo>
                    <a:pt x="727" y="1603"/>
                  </a:lnTo>
                  <a:lnTo>
                    <a:pt x="714" y="1599"/>
                  </a:lnTo>
                  <a:lnTo>
                    <a:pt x="700" y="1595"/>
                  </a:lnTo>
                  <a:lnTo>
                    <a:pt x="687" y="1595"/>
                  </a:lnTo>
                  <a:lnTo>
                    <a:pt x="680" y="1604"/>
                  </a:lnTo>
                  <a:lnTo>
                    <a:pt x="675" y="1613"/>
                  </a:lnTo>
                  <a:lnTo>
                    <a:pt x="668" y="1619"/>
                  </a:lnTo>
                  <a:lnTo>
                    <a:pt x="662" y="1624"/>
                  </a:lnTo>
                  <a:lnTo>
                    <a:pt x="655" y="1626"/>
                  </a:lnTo>
                  <a:lnTo>
                    <a:pt x="649" y="1628"/>
                  </a:lnTo>
                  <a:lnTo>
                    <a:pt x="642" y="1628"/>
                  </a:lnTo>
                  <a:lnTo>
                    <a:pt x="636" y="1627"/>
                  </a:lnTo>
                  <a:lnTo>
                    <a:pt x="629" y="1625"/>
                  </a:lnTo>
                  <a:lnTo>
                    <a:pt x="622" y="1623"/>
                  </a:lnTo>
                  <a:lnTo>
                    <a:pt x="615" y="1619"/>
                  </a:lnTo>
                  <a:lnTo>
                    <a:pt x="608" y="1616"/>
                  </a:lnTo>
                  <a:lnTo>
                    <a:pt x="600" y="1611"/>
                  </a:lnTo>
                  <a:lnTo>
                    <a:pt x="592" y="1607"/>
                  </a:lnTo>
                  <a:lnTo>
                    <a:pt x="585" y="1603"/>
                  </a:lnTo>
                  <a:lnTo>
                    <a:pt x="577" y="1600"/>
                  </a:lnTo>
                  <a:lnTo>
                    <a:pt x="571" y="1599"/>
                  </a:lnTo>
                  <a:lnTo>
                    <a:pt x="567" y="1600"/>
                  </a:lnTo>
                  <a:lnTo>
                    <a:pt x="562" y="1602"/>
                  </a:lnTo>
                  <a:lnTo>
                    <a:pt x="557" y="1605"/>
                  </a:lnTo>
                  <a:lnTo>
                    <a:pt x="553" y="1609"/>
                  </a:lnTo>
                  <a:lnTo>
                    <a:pt x="548" y="1612"/>
                  </a:lnTo>
                  <a:lnTo>
                    <a:pt x="544" y="1616"/>
                  </a:lnTo>
                  <a:lnTo>
                    <a:pt x="539" y="1619"/>
                  </a:lnTo>
                  <a:lnTo>
                    <a:pt x="535" y="1623"/>
                  </a:lnTo>
                  <a:lnTo>
                    <a:pt x="531" y="1625"/>
                  </a:lnTo>
                  <a:lnTo>
                    <a:pt x="526" y="1626"/>
                  </a:lnTo>
                  <a:lnTo>
                    <a:pt x="522" y="1626"/>
                  </a:lnTo>
                  <a:lnTo>
                    <a:pt x="518" y="1625"/>
                  </a:lnTo>
                  <a:lnTo>
                    <a:pt x="514" y="1623"/>
                  </a:lnTo>
                  <a:lnTo>
                    <a:pt x="509" y="1618"/>
                  </a:lnTo>
                  <a:lnTo>
                    <a:pt x="506" y="1611"/>
                  </a:lnTo>
                  <a:lnTo>
                    <a:pt x="498" y="1603"/>
                  </a:lnTo>
                  <a:lnTo>
                    <a:pt x="492" y="1596"/>
                  </a:lnTo>
                  <a:lnTo>
                    <a:pt x="487" y="1587"/>
                  </a:lnTo>
                  <a:lnTo>
                    <a:pt x="485" y="1578"/>
                  </a:lnTo>
                  <a:lnTo>
                    <a:pt x="484" y="1569"/>
                  </a:lnTo>
                  <a:lnTo>
                    <a:pt x="484" y="1558"/>
                  </a:lnTo>
                  <a:lnTo>
                    <a:pt x="484" y="1549"/>
                  </a:lnTo>
                  <a:lnTo>
                    <a:pt x="484" y="1539"/>
                  </a:lnTo>
                  <a:lnTo>
                    <a:pt x="484" y="1530"/>
                  </a:lnTo>
                  <a:lnTo>
                    <a:pt x="484" y="1520"/>
                  </a:lnTo>
                  <a:lnTo>
                    <a:pt x="483" y="1511"/>
                  </a:lnTo>
                  <a:lnTo>
                    <a:pt x="480" y="1504"/>
                  </a:lnTo>
                  <a:lnTo>
                    <a:pt x="477" y="1497"/>
                  </a:lnTo>
                  <a:lnTo>
                    <a:pt x="471" y="1492"/>
                  </a:lnTo>
                  <a:lnTo>
                    <a:pt x="463" y="1487"/>
                  </a:lnTo>
                  <a:lnTo>
                    <a:pt x="453" y="1485"/>
                  </a:lnTo>
                  <a:lnTo>
                    <a:pt x="448" y="1481"/>
                  </a:lnTo>
                  <a:lnTo>
                    <a:pt x="445" y="1479"/>
                  </a:lnTo>
                  <a:lnTo>
                    <a:pt x="440" y="1476"/>
                  </a:lnTo>
                  <a:lnTo>
                    <a:pt x="437" y="1473"/>
                  </a:lnTo>
                  <a:lnTo>
                    <a:pt x="432" y="1470"/>
                  </a:lnTo>
                  <a:lnTo>
                    <a:pt x="429" y="1468"/>
                  </a:lnTo>
                  <a:lnTo>
                    <a:pt x="424" y="1464"/>
                  </a:lnTo>
                  <a:lnTo>
                    <a:pt x="421" y="1461"/>
                  </a:lnTo>
                  <a:lnTo>
                    <a:pt x="417" y="1457"/>
                  </a:lnTo>
                  <a:lnTo>
                    <a:pt x="414" y="1454"/>
                  </a:lnTo>
                  <a:lnTo>
                    <a:pt x="411" y="1450"/>
                  </a:lnTo>
                  <a:lnTo>
                    <a:pt x="409" y="1446"/>
                  </a:lnTo>
                  <a:lnTo>
                    <a:pt x="407" y="1442"/>
                  </a:lnTo>
                  <a:lnTo>
                    <a:pt x="406" y="1438"/>
                  </a:lnTo>
                  <a:lnTo>
                    <a:pt x="404" y="1433"/>
                  </a:lnTo>
                  <a:lnTo>
                    <a:pt x="404" y="1428"/>
                  </a:lnTo>
                  <a:lnTo>
                    <a:pt x="408" y="1411"/>
                  </a:lnTo>
                  <a:lnTo>
                    <a:pt x="409" y="1394"/>
                  </a:lnTo>
                  <a:lnTo>
                    <a:pt x="408" y="1378"/>
                  </a:lnTo>
                  <a:lnTo>
                    <a:pt x="404" y="1363"/>
                  </a:lnTo>
                  <a:lnTo>
                    <a:pt x="401" y="1347"/>
                  </a:lnTo>
                  <a:lnTo>
                    <a:pt x="395" y="1332"/>
                  </a:lnTo>
                  <a:lnTo>
                    <a:pt x="388" y="1317"/>
                  </a:lnTo>
                  <a:lnTo>
                    <a:pt x="381" y="1302"/>
                  </a:lnTo>
                  <a:lnTo>
                    <a:pt x="376" y="1287"/>
                  </a:lnTo>
                  <a:lnTo>
                    <a:pt x="369" y="1272"/>
                  </a:lnTo>
                  <a:lnTo>
                    <a:pt x="363" y="1257"/>
                  </a:lnTo>
                  <a:lnTo>
                    <a:pt x="360" y="1242"/>
                  </a:lnTo>
                  <a:lnTo>
                    <a:pt x="357" y="1226"/>
                  </a:lnTo>
                  <a:lnTo>
                    <a:pt x="356" y="1210"/>
                  </a:lnTo>
                  <a:lnTo>
                    <a:pt x="358" y="1194"/>
                  </a:lnTo>
                  <a:lnTo>
                    <a:pt x="363" y="1177"/>
                  </a:lnTo>
                  <a:lnTo>
                    <a:pt x="355" y="1161"/>
                  </a:lnTo>
                  <a:lnTo>
                    <a:pt x="347" y="1150"/>
                  </a:lnTo>
                  <a:lnTo>
                    <a:pt x="338" y="1145"/>
                  </a:lnTo>
                  <a:lnTo>
                    <a:pt x="330" y="1144"/>
                  </a:lnTo>
                  <a:lnTo>
                    <a:pt x="320" y="1144"/>
                  </a:lnTo>
                  <a:lnTo>
                    <a:pt x="311" y="1147"/>
                  </a:lnTo>
                  <a:lnTo>
                    <a:pt x="301" y="1153"/>
                  </a:lnTo>
                  <a:lnTo>
                    <a:pt x="292" y="1158"/>
                  </a:lnTo>
                  <a:lnTo>
                    <a:pt x="281" y="1165"/>
                  </a:lnTo>
                  <a:lnTo>
                    <a:pt x="271" y="1172"/>
                  </a:lnTo>
                  <a:lnTo>
                    <a:pt x="262" y="1178"/>
                  </a:lnTo>
                  <a:lnTo>
                    <a:pt x="252" y="1181"/>
                  </a:lnTo>
                  <a:lnTo>
                    <a:pt x="241" y="1184"/>
                  </a:lnTo>
                  <a:lnTo>
                    <a:pt x="231" y="1183"/>
                  </a:lnTo>
                  <a:lnTo>
                    <a:pt x="220" y="1179"/>
                  </a:lnTo>
                  <a:lnTo>
                    <a:pt x="210" y="1171"/>
                  </a:lnTo>
                  <a:lnTo>
                    <a:pt x="202" y="1156"/>
                  </a:lnTo>
                  <a:lnTo>
                    <a:pt x="200" y="1141"/>
                  </a:lnTo>
                  <a:lnTo>
                    <a:pt x="199" y="1129"/>
                  </a:lnTo>
                  <a:lnTo>
                    <a:pt x="201" y="1116"/>
                  </a:lnTo>
                  <a:lnTo>
                    <a:pt x="204" y="1103"/>
                  </a:lnTo>
                  <a:lnTo>
                    <a:pt x="210" y="1092"/>
                  </a:lnTo>
                  <a:lnTo>
                    <a:pt x="216" y="1080"/>
                  </a:lnTo>
                  <a:lnTo>
                    <a:pt x="223" y="1070"/>
                  </a:lnTo>
                  <a:lnTo>
                    <a:pt x="229" y="1059"/>
                  </a:lnTo>
                  <a:lnTo>
                    <a:pt x="234" y="1047"/>
                  </a:lnTo>
                  <a:lnTo>
                    <a:pt x="239" y="1036"/>
                  </a:lnTo>
                  <a:lnTo>
                    <a:pt x="241" y="1024"/>
                  </a:lnTo>
                  <a:lnTo>
                    <a:pt x="241" y="1013"/>
                  </a:lnTo>
                  <a:lnTo>
                    <a:pt x="238" y="1000"/>
                  </a:lnTo>
                  <a:lnTo>
                    <a:pt x="231" y="987"/>
                  </a:lnTo>
                  <a:lnTo>
                    <a:pt x="222" y="974"/>
                  </a:lnTo>
                  <a:lnTo>
                    <a:pt x="234" y="969"/>
                  </a:lnTo>
                  <a:lnTo>
                    <a:pt x="247" y="963"/>
                  </a:lnTo>
                  <a:lnTo>
                    <a:pt x="256" y="957"/>
                  </a:lnTo>
                  <a:lnTo>
                    <a:pt x="265" y="949"/>
                  </a:lnTo>
                  <a:lnTo>
                    <a:pt x="272" y="941"/>
                  </a:lnTo>
                  <a:lnTo>
                    <a:pt x="278" y="931"/>
                  </a:lnTo>
                  <a:lnTo>
                    <a:pt x="283" y="922"/>
                  </a:lnTo>
                  <a:lnTo>
                    <a:pt x="286" y="910"/>
                  </a:lnTo>
                  <a:lnTo>
                    <a:pt x="289" y="899"/>
                  </a:lnTo>
                  <a:lnTo>
                    <a:pt x="292" y="887"/>
                  </a:lnTo>
                  <a:lnTo>
                    <a:pt x="294" y="876"/>
                  </a:lnTo>
                  <a:lnTo>
                    <a:pt x="296" y="863"/>
                  </a:lnTo>
                  <a:lnTo>
                    <a:pt x="299" y="852"/>
                  </a:lnTo>
                  <a:lnTo>
                    <a:pt x="301" y="839"/>
                  </a:lnTo>
                  <a:lnTo>
                    <a:pt x="303" y="828"/>
                  </a:lnTo>
                  <a:lnTo>
                    <a:pt x="307" y="816"/>
                  </a:lnTo>
                  <a:lnTo>
                    <a:pt x="303" y="812"/>
                  </a:lnTo>
                  <a:lnTo>
                    <a:pt x="300" y="809"/>
                  </a:lnTo>
                  <a:lnTo>
                    <a:pt x="295" y="807"/>
                  </a:lnTo>
                  <a:lnTo>
                    <a:pt x="291" y="806"/>
                  </a:lnTo>
                  <a:lnTo>
                    <a:pt x="286" y="806"/>
                  </a:lnTo>
                  <a:lnTo>
                    <a:pt x="281" y="806"/>
                  </a:lnTo>
                  <a:lnTo>
                    <a:pt x="276" y="806"/>
                  </a:lnTo>
                  <a:lnTo>
                    <a:pt x="271" y="806"/>
                  </a:lnTo>
                  <a:lnTo>
                    <a:pt x="266" y="806"/>
                  </a:lnTo>
                  <a:lnTo>
                    <a:pt x="261" y="806"/>
                  </a:lnTo>
                  <a:lnTo>
                    <a:pt x="257" y="806"/>
                  </a:lnTo>
                  <a:lnTo>
                    <a:pt x="253" y="805"/>
                  </a:lnTo>
                  <a:lnTo>
                    <a:pt x="249" y="802"/>
                  </a:lnTo>
                  <a:lnTo>
                    <a:pt x="246" y="800"/>
                  </a:lnTo>
                  <a:lnTo>
                    <a:pt x="243" y="795"/>
                  </a:lnTo>
                  <a:lnTo>
                    <a:pt x="242" y="791"/>
                  </a:lnTo>
                  <a:lnTo>
                    <a:pt x="230" y="787"/>
                  </a:lnTo>
                  <a:lnTo>
                    <a:pt x="218" y="783"/>
                  </a:lnTo>
                  <a:lnTo>
                    <a:pt x="208" y="777"/>
                  </a:lnTo>
                  <a:lnTo>
                    <a:pt x="200" y="769"/>
                  </a:lnTo>
                  <a:lnTo>
                    <a:pt x="192" y="761"/>
                  </a:lnTo>
                  <a:lnTo>
                    <a:pt x="185" y="751"/>
                  </a:lnTo>
                  <a:lnTo>
                    <a:pt x="178" y="740"/>
                  </a:lnTo>
                  <a:lnTo>
                    <a:pt x="172" y="729"/>
                  </a:lnTo>
                  <a:lnTo>
                    <a:pt x="166" y="717"/>
                  </a:lnTo>
                  <a:lnTo>
                    <a:pt x="162" y="706"/>
                  </a:lnTo>
                  <a:lnTo>
                    <a:pt x="156" y="693"/>
                  </a:lnTo>
                  <a:lnTo>
                    <a:pt x="151" y="682"/>
                  </a:lnTo>
                  <a:lnTo>
                    <a:pt x="146" y="670"/>
                  </a:lnTo>
                  <a:lnTo>
                    <a:pt x="140" y="659"/>
                  </a:lnTo>
                  <a:lnTo>
                    <a:pt x="134" y="648"/>
                  </a:lnTo>
                  <a:lnTo>
                    <a:pt x="127" y="639"/>
                  </a:lnTo>
                  <a:lnTo>
                    <a:pt x="130" y="625"/>
                  </a:lnTo>
                  <a:lnTo>
                    <a:pt x="131" y="614"/>
                  </a:lnTo>
                  <a:lnTo>
                    <a:pt x="130" y="602"/>
                  </a:lnTo>
                  <a:lnTo>
                    <a:pt x="127" y="592"/>
                  </a:lnTo>
                  <a:lnTo>
                    <a:pt x="123" y="584"/>
                  </a:lnTo>
                  <a:lnTo>
                    <a:pt x="118" y="575"/>
                  </a:lnTo>
                  <a:lnTo>
                    <a:pt x="112" y="568"/>
                  </a:lnTo>
                  <a:lnTo>
                    <a:pt x="105" y="560"/>
                  </a:lnTo>
                  <a:lnTo>
                    <a:pt x="97" y="553"/>
                  </a:lnTo>
                  <a:lnTo>
                    <a:pt x="89" y="547"/>
                  </a:lnTo>
                  <a:lnTo>
                    <a:pt x="80" y="540"/>
                  </a:lnTo>
                  <a:lnTo>
                    <a:pt x="72" y="535"/>
                  </a:lnTo>
                  <a:lnTo>
                    <a:pt x="63" y="528"/>
                  </a:lnTo>
                  <a:lnTo>
                    <a:pt x="55" y="522"/>
                  </a:lnTo>
                  <a:lnTo>
                    <a:pt x="46" y="515"/>
                  </a:lnTo>
                  <a:lnTo>
                    <a:pt x="39" y="508"/>
                  </a:lnTo>
                  <a:lnTo>
                    <a:pt x="37" y="500"/>
                  </a:lnTo>
                  <a:lnTo>
                    <a:pt x="35" y="492"/>
                  </a:lnTo>
                  <a:lnTo>
                    <a:pt x="37" y="485"/>
                  </a:lnTo>
                  <a:lnTo>
                    <a:pt x="37" y="478"/>
                  </a:lnTo>
                  <a:lnTo>
                    <a:pt x="39" y="471"/>
                  </a:lnTo>
                  <a:lnTo>
                    <a:pt x="40" y="465"/>
                  </a:lnTo>
                  <a:lnTo>
                    <a:pt x="42" y="458"/>
                  </a:lnTo>
                  <a:lnTo>
                    <a:pt x="45" y="451"/>
                  </a:lnTo>
                  <a:lnTo>
                    <a:pt x="47" y="445"/>
                  </a:lnTo>
                  <a:lnTo>
                    <a:pt x="48" y="438"/>
                  </a:lnTo>
                  <a:lnTo>
                    <a:pt x="50" y="431"/>
                  </a:lnTo>
                  <a:lnTo>
                    <a:pt x="50" y="426"/>
                  </a:lnTo>
                  <a:lnTo>
                    <a:pt x="50" y="419"/>
                  </a:lnTo>
                  <a:lnTo>
                    <a:pt x="49" y="412"/>
                  </a:lnTo>
                  <a:lnTo>
                    <a:pt x="47" y="405"/>
                  </a:lnTo>
                  <a:lnTo>
                    <a:pt x="45" y="398"/>
                  </a:lnTo>
                  <a:lnTo>
                    <a:pt x="30" y="383"/>
                  </a:lnTo>
                  <a:lnTo>
                    <a:pt x="18" y="367"/>
                  </a:lnTo>
                  <a:lnTo>
                    <a:pt x="9" y="352"/>
                  </a:lnTo>
                  <a:lnTo>
                    <a:pt x="4" y="335"/>
                  </a:lnTo>
                  <a:lnTo>
                    <a:pt x="1" y="319"/>
                  </a:lnTo>
                  <a:lnTo>
                    <a:pt x="0" y="301"/>
                  </a:lnTo>
                  <a:lnTo>
                    <a:pt x="1" y="283"/>
                  </a:lnTo>
                  <a:lnTo>
                    <a:pt x="3" y="266"/>
                  </a:lnTo>
                  <a:lnTo>
                    <a:pt x="7" y="247"/>
                  </a:lnTo>
                  <a:lnTo>
                    <a:pt x="10" y="229"/>
                  </a:lnTo>
                  <a:lnTo>
                    <a:pt x="14" y="211"/>
                  </a:lnTo>
                  <a:lnTo>
                    <a:pt x="17" y="191"/>
                  </a:lnTo>
                  <a:lnTo>
                    <a:pt x="20" y="173"/>
                  </a:lnTo>
                  <a:lnTo>
                    <a:pt x="23" y="154"/>
                  </a:lnTo>
                  <a:lnTo>
                    <a:pt x="24" y="135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4" y="97"/>
                  </a:lnTo>
                  <a:lnTo>
                    <a:pt x="37" y="89"/>
                  </a:lnTo>
                  <a:lnTo>
                    <a:pt x="38" y="81"/>
                  </a:lnTo>
                  <a:lnTo>
                    <a:pt x="39" y="73"/>
                  </a:lnTo>
                  <a:lnTo>
                    <a:pt x="40" y="65"/>
                  </a:lnTo>
                  <a:lnTo>
                    <a:pt x="40" y="57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1"/>
                  </a:lnTo>
                  <a:lnTo>
                    <a:pt x="40" y="25"/>
                  </a:lnTo>
                  <a:lnTo>
                    <a:pt x="41" y="17"/>
                  </a:lnTo>
                  <a:lnTo>
                    <a:pt x="41" y="11"/>
                  </a:lnTo>
                  <a:lnTo>
                    <a:pt x="42" y="5"/>
                  </a:lnTo>
                  <a:lnTo>
                    <a:pt x="45" y="0"/>
                  </a:lnTo>
                  <a:lnTo>
                    <a:pt x="211" y="23"/>
                  </a:lnTo>
                  <a:lnTo>
                    <a:pt x="377" y="45"/>
                  </a:lnTo>
                  <a:lnTo>
                    <a:pt x="541" y="67"/>
                  </a:lnTo>
                  <a:lnTo>
                    <a:pt x="704" y="87"/>
                  </a:lnTo>
                  <a:lnTo>
                    <a:pt x="868" y="106"/>
                  </a:lnTo>
                  <a:lnTo>
                    <a:pt x="1031" y="125"/>
                  </a:lnTo>
                  <a:lnTo>
                    <a:pt x="1193" y="142"/>
                  </a:lnTo>
                  <a:lnTo>
                    <a:pt x="1356" y="158"/>
                  </a:lnTo>
                  <a:lnTo>
                    <a:pt x="1518" y="174"/>
                  </a:lnTo>
                  <a:lnTo>
                    <a:pt x="1683" y="189"/>
                  </a:lnTo>
                  <a:lnTo>
                    <a:pt x="1847" y="203"/>
                  </a:lnTo>
                  <a:lnTo>
                    <a:pt x="2013" y="216"/>
                  </a:lnTo>
                  <a:lnTo>
                    <a:pt x="2180" y="229"/>
                  </a:lnTo>
                  <a:lnTo>
                    <a:pt x="2349" y="242"/>
                  </a:lnTo>
                  <a:lnTo>
                    <a:pt x="2519" y="253"/>
                  </a:lnTo>
                  <a:lnTo>
                    <a:pt x="2692" y="26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14"/>
            <p:cNvSpPr>
              <a:spLocks/>
            </p:cNvSpPr>
            <p:nvPr/>
          </p:nvSpPr>
          <p:spPr bwMode="auto">
            <a:xfrm>
              <a:off x="1677" y="1642"/>
              <a:ext cx="596" cy="507"/>
            </a:xfrm>
            <a:custGeom>
              <a:avLst/>
              <a:gdLst>
                <a:gd name="T0" fmla="*/ 595 w 1789"/>
                <a:gd name="T1" fmla="*/ 64 h 1520"/>
                <a:gd name="T2" fmla="*/ 592 w 1789"/>
                <a:gd name="T3" fmla="*/ 108 h 1520"/>
                <a:gd name="T4" fmla="*/ 590 w 1789"/>
                <a:gd name="T5" fmla="*/ 151 h 1520"/>
                <a:gd name="T6" fmla="*/ 588 w 1789"/>
                <a:gd name="T7" fmla="*/ 194 h 1520"/>
                <a:gd name="T8" fmla="*/ 586 w 1789"/>
                <a:gd name="T9" fmla="*/ 235 h 1520"/>
                <a:gd name="T10" fmla="*/ 588 w 1789"/>
                <a:gd name="T11" fmla="*/ 275 h 1520"/>
                <a:gd name="T12" fmla="*/ 588 w 1789"/>
                <a:gd name="T13" fmla="*/ 314 h 1520"/>
                <a:gd name="T14" fmla="*/ 588 w 1789"/>
                <a:gd name="T15" fmla="*/ 352 h 1520"/>
                <a:gd name="T16" fmla="*/ 588 w 1789"/>
                <a:gd name="T17" fmla="*/ 391 h 1520"/>
                <a:gd name="T18" fmla="*/ 589 w 1789"/>
                <a:gd name="T19" fmla="*/ 432 h 1520"/>
                <a:gd name="T20" fmla="*/ 591 w 1789"/>
                <a:gd name="T21" fmla="*/ 476 h 1520"/>
                <a:gd name="T22" fmla="*/ 588 w 1789"/>
                <a:gd name="T23" fmla="*/ 480 h 1520"/>
                <a:gd name="T24" fmla="*/ 587 w 1789"/>
                <a:gd name="T25" fmla="*/ 485 h 1520"/>
                <a:gd name="T26" fmla="*/ 586 w 1789"/>
                <a:gd name="T27" fmla="*/ 491 h 1520"/>
                <a:gd name="T28" fmla="*/ 586 w 1789"/>
                <a:gd name="T29" fmla="*/ 497 h 1520"/>
                <a:gd name="T30" fmla="*/ 586 w 1789"/>
                <a:gd name="T31" fmla="*/ 504 h 1520"/>
                <a:gd name="T32" fmla="*/ 558 w 1789"/>
                <a:gd name="T33" fmla="*/ 507 h 1520"/>
                <a:gd name="T34" fmla="*/ 516 w 1789"/>
                <a:gd name="T35" fmla="*/ 506 h 1520"/>
                <a:gd name="T36" fmla="*/ 474 w 1789"/>
                <a:gd name="T37" fmla="*/ 504 h 1520"/>
                <a:gd name="T38" fmla="*/ 432 w 1789"/>
                <a:gd name="T39" fmla="*/ 502 h 1520"/>
                <a:gd name="T40" fmla="*/ 389 w 1789"/>
                <a:gd name="T41" fmla="*/ 500 h 1520"/>
                <a:gd name="T42" fmla="*/ 359 w 1789"/>
                <a:gd name="T43" fmla="*/ 500 h 1520"/>
                <a:gd name="T44" fmla="*/ 329 w 1789"/>
                <a:gd name="T45" fmla="*/ 498 h 1520"/>
                <a:gd name="T46" fmla="*/ 276 w 1789"/>
                <a:gd name="T47" fmla="*/ 495 h 1520"/>
                <a:gd name="T48" fmla="*/ 218 w 1789"/>
                <a:gd name="T49" fmla="*/ 490 h 1520"/>
                <a:gd name="T50" fmla="*/ 171 w 1789"/>
                <a:gd name="T51" fmla="*/ 487 h 1520"/>
                <a:gd name="T52" fmla="*/ 152 w 1789"/>
                <a:gd name="T53" fmla="*/ 486 h 1520"/>
                <a:gd name="T54" fmla="*/ 138 w 1789"/>
                <a:gd name="T55" fmla="*/ 484 h 1520"/>
                <a:gd name="T56" fmla="*/ 103 w 1789"/>
                <a:gd name="T57" fmla="*/ 480 h 1520"/>
                <a:gd name="T58" fmla="*/ 62 w 1789"/>
                <a:gd name="T59" fmla="*/ 475 h 1520"/>
                <a:gd name="T60" fmla="*/ 23 w 1789"/>
                <a:gd name="T61" fmla="*/ 470 h 1520"/>
                <a:gd name="T62" fmla="*/ 1 w 1789"/>
                <a:gd name="T63" fmla="*/ 468 h 1520"/>
                <a:gd name="T64" fmla="*/ 0 w 1789"/>
                <a:gd name="T65" fmla="*/ 452 h 1520"/>
                <a:gd name="T66" fmla="*/ 1 w 1789"/>
                <a:gd name="T67" fmla="*/ 429 h 1520"/>
                <a:gd name="T68" fmla="*/ 3 w 1789"/>
                <a:gd name="T69" fmla="*/ 405 h 1520"/>
                <a:gd name="T70" fmla="*/ 6 w 1789"/>
                <a:gd name="T71" fmla="*/ 380 h 1520"/>
                <a:gd name="T72" fmla="*/ 8 w 1789"/>
                <a:gd name="T73" fmla="*/ 354 h 1520"/>
                <a:gd name="T74" fmla="*/ 12 w 1789"/>
                <a:gd name="T75" fmla="*/ 326 h 1520"/>
                <a:gd name="T76" fmla="*/ 17 w 1789"/>
                <a:gd name="T77" fmla="*/ 294 h 1520"/>
                <a:gd name="T78" fmla="*/ 21 w 1789"/>
                <a:gd name="T79" fmla="*/ 261 h 1520"/>
                <a:gd name="T80" fmla="*/ 24 w 1789"/>
                <a:gd name="T81" fmla="*/ 228 h 1520"/>
                <a:gd name="T82" fmla="*/ 26 w 1789"/>
                <a:gd name="T83" fmla="*/ 195 h 1520"/>
                <a:gd name="T84" fmla="*/ 30 w 1789"/>
                <a:gd name="T85" fmla="*/ 162 h 1520"/>
                <a:gd name="T86" fmla="*/ 31 w 1789"/>
                <a:gd name="T87" fmla="*/ 162 h 1520"/>
                <a:gd name="T88" fmla="*/ 31 w 1789"/>
                <a:gd name="T89" fmla="*/ 161 h 1520"/>
                <a:gd name="T90" fmla="*/ 32 w 1789"/>
                <a:gd name="T91" fmla="*/ 160 h 1520"/>
                <a:gd name="T92" fmla="*/ 33 w 1789"/>
                <a:gd name="T93" fmla="*/ 160 h 1520"/>
                <a:gd name="T94" fmla="*/ 34 w 1789"/>
                <a:gd name="T95" fmla="*/ 137 h 1520"/>
                <a:gd name="T96" fmla="*/ 35 w 1789"/>
                <a:gd name="T97" fmla="*/ 115 h 1520"/>
                <a:gd name="T98" fmla="*/ 37 w 1789"/>
                <a:gd name="T99" fmla="*/ 92 h 1520"/>
                <a:gd name="T100" fmla="*/ 39 w 1789"/>
                <a:gd name="T101" fmla="*/ 68 h 1520"/>
                <a:gd name="T102" fmla="*/ 41 w 1789"/>
                <a:gd name="T103" fmla="*/ 44 h 1520"/>
                <a:gd name="T104" fmla="*/ 44 w 1789"/>
                <a:gd name="T105" fmla="*/ 32 h 1520"/>
                <a:gd name="T106" fmla="*/ 45 w 1789"/>
                <a:gd name="T107" fmla="*/ 24 h 1520"/>
                <a:gd name="T108" fmla="*/ 45 w 1789"/>
                <a:gd name="T109" fmla="*/ 16 h 1520"/>
                <a:gd name="T110" fmla="*/ 45 w 1789"/>
                <a:gd name="T111" fmla="*/ 9 h 1520"/>
                <a:gd name="T112" fmla="*/ 48 w 1789"/>
                <a:gd name="T113" fmla="*/ 3 h 1520"/>
                <a:gd name="T114" fmla="*/ 86 w 1789"/>
                <a:gd name="T115" fmla="*/ 3 h 1520"/>
                <a:gd name="T116" fmla="*/ 187 w 1789"/>
                <a:gd name="T117" fmla="*/ 11 h 1520"/>
                <a:gd name="T118" fmla="*/ 289 w 1789"/>
                <a:gd name="T119" fmla="*/ 19 h 1520"/>
                <a:gd name="T120" fmla="*/ 390 w 1789"/>
                <a:gd name="T121" fmla="*/ 25 h 1520"/>
                <a:gd name="T122" fmla="*/ 492 w 1789"/>
                <a:gd name="T123" fmla="*/ 30 h 1520"/>
                <a:gd name="T124" fmla="*/ 596 w 1789"/>
                <a:gd name="T125" fmla="*/ 35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9"/>
                <a:gd name="T190" fmla="*/ 0 h 1520"/>
                <a:gd name="T191" fmla="*/ 1789 w 1789"/>
                <a:gd name="T192" fmla="*/ 1520 h 1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9" h="1520">
                  <a:moveTo>
                    <a:pt x="1789" y="105"/>
                  </a:moveTo>
                  <a:lnTo>
                    <a:pt x="1786" y="148"/>
                  </a:lnTo>
                  <a:lnTo>
                    <a:pt x="1785" y="192"/>
                  </a:lnTo>
                  <a:lnTo>
                    <a:pt x="1783" y="235"/>
                  </a:lnTo>
                  <a:lnTo>
                    <a:pt x="1781" y="279"/>
                  </a:lnTo>
                  <a:lnTo>
                    <a:pt x="1778" y="323"/>
                  </a:lnTo>
                  <a:lnTo>
                    <a:pt x="1775" y="366"/>
                  </a:lnTo>
                  <a:lnTo>
                    <a:pt x="1773" y="410"/>
                  </a:lnTo>
                  <a:lnTo>
                    <a:pt x="1770" y="454"/>
                  </a:lnTo>
                  <a:lnTo>
                    <a:pt x="1767" y="496"/>
                  </a:lnTo>
                  <a:lnTo>
                    <a:pt x="1765" y="539"/>
                  </a:lnTo>
                  <a:lnTo>
                    <a:pt x="1764" y="581"/>
                  </a:lnTo>
                  <a:lnTo>
                    <a:pt x="1761" y="623"/>
                  </a:lnTo>
                  <a:lnTo>
                    <a:pt x="1761" y="664"/>
                  </a:lnTo>
                  <a:lnTo>
                    <a:pt x="1760" y="704"/>
                  </a:lnTo>
                  <a:lnTo>
                    <a:pt x="1761" y="744"/>
                  </a:lnTo>
                  <a:lnTo>
                    <a:pt x="1762" y="785"/>
                  </a:lnTo>
                  <a:lnTo>
                    <a:pt x="1764" y="824"/>
                  </a:lnTo>
                  <a:lnTo>
                    <a:pt x="1764" y="864"/>
                  </a:lnTo>
                  <a:lnTo>
                    <a:pt x="1765" y="902"/>
                  </a:lnTo>
                  <a:lnTo>
                    <a:pt x="1765" y="941"/>
                  </a:lnTo>
                  <a:lnTo>
                    <a:pt x="1766" y="979"/>
                  </a:lnTo>
                  <a:lnTo>
                    <a:pt x="1766" y="1017"/>
                  </a:lnTo>
                  <a:lnTo>
                    <a:pt x="1766" y="1055"/>
                  </a:lnTo>
                  <a:lnTo>
                    <a:pt x="1766" y="1094"/>
                  </a:lnTo>
                  <a:lnTo>
                    <a:pt x="1766" y="1132"/>
                  </a:lnTo>
                  <a:lnTo>
                    <a:pt x="1766" y="1171"/>
                  </a:lnTo>
                  <a:lnTo>
                    <a:pt x="1767" y="1211"/>
                  </a:lnTo>
                  <a:lnTo>
                    <a:pt x="1767" y="1251"/>
                  </a:lnTo>
                  <a:lnTo>
                    <a:pt x="1768" y="1294"/>
                  </a:lnTo>
                  <a:lnTo>
                    <a:pt x="1769" y="1336"/>
                  </a:lnTo>
                  <a:lnTo>
                    <a:pt x="1772" y="1381"/>
                  </a:lnTo>
                  <a:lnTo>
                    <a:pt x="1774" y="1427"/>
                  </a:lnTo>
                  <a:lnTo>
                    <a:pt x="1770" y="1430"/>
                  </a:lnTo>
                  <a:lnTo>
                    <a:pt x="1767" y="1434"/>
                  </a:lnTo>
                  <a:lnTo>
                    <a:pt x="1765" y="1438"/>
                  </a:lnTo>
                  <a:lnTo>
                    <a:pt x="1764" y="1443"/>
                  </a:lnTo>
                  <a:lnTo>
                    <a:pt x="1762" y="1449"/>
                  </a:lnTo>
                  <a:lnTo>
                    <a:pt x="1761" y="1454"/>
                  </a:lnTo>
                  <a:lnTo>
                    <a:pt x="1761" y="1460"/>
                  </a:lnTo>
                  <a:lnTo>
                    <a:pt x="1760" y="1466"/>
                  </a:lnTo>
                  <a:lnTo>
                    <a:pt x="1760" y="1472"/>
                  </a:lnTo>
                  <a:lnTo>
                    <a:pt x="1760" y="1477"/>
                  </a:lnTo>
                  <a:lnTo>
                    <a:pt x="1760" y="1484"/>
                  </a:lnTo>
                  <a:lnTo>
                    <a:pt x="1759" y="1490"/>
                  </a:lnTo>
                  <a:lnTo>
                    <a:pt x="1759" y="1497"/>
                  </a:lnTo>
                  <a:lnTo>
                    <a:pt x="1758" y="1503"/>
                  </a:lnTo>
                  <a:lnTo>
                    <a:pt x="1758" y="1510"/>
                  </a:lnTo>
                  <a:lnTo>
                    <a:pt x="1757" y="1516"/>
                  </a:lnTo>
                  <a:lnTo>
                    <a:pt x="1715" y="1518"/>
                  </a:lnTo>
                  <a:lnTo>
                    <a:pt x="1674" y="1520"/>
                  </a:lnTo>
                  <a:lnTo>
                    <a:pt x="1632" y="1520"/>
                  </a:lnTo>
                  <a:lnTo>
                    <a:pt x="1591" y="1519"/>
                  </a:lnTo>
                  <a:lnTo>
                    <a:pt x="1550" y="1518"/>
                  </a:lnTo>
                  <a:lnTo>
                    <a:pt x="1507" y="1516"/>
                  </a:lnTo>
                  <a:lnTo>
                    <a:pt x="1466" y="1514"/>
                  </a:lnTo>
                  <a:lnTo>
                    <a:pt x="1423" y="1512"/>
                  </a:lnTo>
                  <a:lnTo>
                    <a:pt x="1381" y="1510"/>
                  </a:lnTo>
                  <a:lnTo>
                    <a:pt x="1338" y="1507"/>
                  </a:lnTo>
                  <a:lnTo>
                    <a:pt x="1297" y="1505"/>
                  </a:lnTo>
                  <a:lnTo>
                    <a:pt x="1254" y="1504"/>
                  </a:lnTo>
                  <a:lnTo>
                    <a:pt x="1212" y="1502"/>
                  </a:lnTo>
                  <a:lnTo>
                    <a:pt x="1169" y="1500"/>
                  </a:lnTo>
                  <a:lnTo>
                    <a:pt x="1128" y="1500"/>
                  </a:lnTo>
                  <a:lnTo>
                    <a:pt x="1086" y="1502"/>
                  </a:lnTo>
                  <a:lnTo>
                    <a:pt x="1078" y="1500"/>
                  </a:lnTo>
                  <a:lnTo>
                    <a:pt x="1059" y="1499"/>
                  </a:lnTo>
                  <a:lnTo>
                    <a:pt x="1028" y="1497"/>
                  </a:lnTo>
                  <a:lnTo>
                    <a:pt x="987" y="1493"/>
                  </a:lnTo>
                  <a:lnTo>
                    <a:pt x="939" y="1490"/>
                  </a:lnTo>
                  <a:lnTo>
                    <a:pt x="886" y="1487"/>
                  </a:lnTo>
                  <a:lnTo>
                    <a:pt x="829" y="1483"/>
                  </a:lnTo>
                  <a:lnTo>
                    <a:pt x="770" y="1479"/>
                  </a:lnTo>
                  <a:lnTo>
                    <a:pt x="712" y="1474"/>
                  </a:lnTo>
                  <a:lnTo>
                    <a:pt x="654" y="1470"/>
                  </a:lnTo>
                  <a:lnTo>
                    <a:pt x="601" y="1467"/>
                  </a:lnTo>
                  <a:lnTo>
                    <a:pt x="553" y="1464"/>
                  </a:lnTo>
                  <a:lnTo>
                    <a:pt x="513" y="1460"/>
                  </a:lnTo>
                  <a:lnTo>
                    <a:pt x="482" y="1458"/>
                  </a:lnTo>
                  <a:lnTo>
                    <a:pt x="462" y="1457"/>
                  </a:lnTo>
                  <a:lnTo>
                    <a:pt x="455" y="1457"/>
                  </a:lnTo>
                  <a:lnTo>
                    <a:pt x="449" y="1456"/>
                  </a:lnTo>
                  <a:lnTo>
                    <a:pt x="434" y="1453"/>
                  </a:lnTo>
                  <a:lnTo>
                    <a:pt x="413" y="1451"/>
                  </a:lnTo>
                  <a:lnTo>
                    <a:pt x="384" y="1448"/>
                  </a:lnTo>
                  <a:lnTo>
                    <a:pt x="349" y="1443"/>
                  </a:lnTo>
                  <a:lnTo>
                    <a:pt x="310" y="1438"/>
                  </a:lnTo>
                  <a:lnTo>
                    <a:pt x="269" y="1434"/>
                  </a:lnTo>
                  <a:lnTo>
                    <a:pt x="227" y="1429"/>
                  </a:lnTo>
                  <a:lnTo>
                    <a:pt x="185" y="1423"/>
                  </a:lnTo>
                  <a:lnTo>
                    <a:pt x="144" y="1419"/>
                  </a:lnTo>
                  <a:lnTo>
                    <a:pt x="104" y="1414"/>
                  </a:lnTo>
                  <a:lnTo>
                    <a:pt x="70" y="1410"/>
                  </a:lnTo>
                  <a:lnTo>
                    <a:pt x="41" y="1406"/>
                  </a:lnTo>
                  <a:lnTo>
                    <a:pt x="19" y="1404"/>
                  </a:lnTo>
                  <a:lnTo>
                    <a:pt x="4" y="1402"/>
                  </a:lnTo>
                  <a:lnTo>
                    <a:pt x="0" y="1402"/>
                  </a:lnTo>
                  <a:lnTo>
                    <a:pt x="0" y="1379"/>
                  </a:lnTo>
                  <a:lnTo>
                    <a:pt x="0" y="1356"/>
                  </a:lnTo>
                  <a:lnTo>
                    <a:pt x="1" y="1333"/>
                  </a:lnTo>
                  <a:lnTo>
                    <a:pt x="2" y="1308"/>
                  </a:lnTo>
                  <a:lnTo>
                    <a:pt x="3" y="1286"/>
                  </a:lnTo>
                  <a:lnTo>
                    <a:pt x="6" y="1261"/>
                  </a:lnTo>
                  <a:lnTo>
                    <a:pt x="8" y="1237"/>
                  </a:lnTo>
                  <a:lnTo>
                    <a:pt x="10" y="1213"/>
                  </a:lnTo>
                  <a:lnTo>
                    <a:pt x="13" y="1189"/>
                  </a:lnTo>
                  <a:lnTo>
                    <a:pt x="15" y="1164"/>
                  </a:lnTo>
                  <a:lnTo>
                    <a:pt x="17" y="1138"/>
                  </a:lnTo>
                  <a:lnTo>
                    <a:pt x="19" y="1113"/>
                  </a:lnTo>
                  <a:lnTo>
                    <a:pt x="23" y="1087"/>
                  </a:lnTo>
                  <a:lnTo>
                    <a:pt x="25" y="1061"/>
                  </a:lnTo>
                  <a:lnTo>
                    <a:pt x="27" y="1035"/>
                  </a:lnTo>
                  <a:lnTo>
                    <a:pt x="31" y="1009"/>
                  </a:lnTo>
                  <a:lnTo>
                    <a:pt x="37" y="976"/>
                  </a:lnTo>
                  <a:lnTo>
                    <a:pt x="42" y="945"/>
                  </a:lnTo>
                  <a:lnTo>
                    <a:pt x="48" y="913"/>
                  </a:lnTo>
                  <a:lnTo>
                    <a:pt x="52" y="880"/>
                  </a:lnTo>
                  <a:lnTo>
                    <a:pt x="56" y="848"/>
                  </a:lnTo>
                  <a:lnTo>
                    <a:pt x="60" y="816"/>
                  </a:lnTo>
                  <a:lnTo>
                    <a:pt x="63" y="782"/>
                  </a:lnTo>
                  <a:lnTo>
                    <a:pt x="65" y="749"/>
                  </a:lnTo>
                  <a:lnTo>
                    <a:pt x="69" y="716"/>
                  </a:lnTo>
                  <a:lnTo>
                    <a:pt x="71" y="684"/>
                  </a:lnTo>
                  <a:lnTo>
                    <a:pt x="73" y="650"/>
                  </a:lnTo>
                  <a:lnTo>
                    <a:pt x="76" y="617"/>
                  </a:lnTo>
                  <a:lnTo>
                    <a:pt x="79" y="584"/>
                  </a:lnTo>
                  <a:lnTo>
                    <a:pt x="81" y="550"/>
                  </a:lnTo>
                  <a:lnTo>
                    <a:pt x="85" y="518"/>
                  </a:lnTo>
                  <a:lnTo>
                    <a:pt x="90" y="486"/>
                  </a:lnTo>
                  <a:lnTo>
                    <a:pt x="90" y="485"/>
                  </a:lnTo>
                  <a:lnTo>
                    <a:pt x="91" y="485"/>
                  </a:lnTo>
                  <a:lnTo>
                    <a:pt x="92" y="485"/>
                  </a:lnTo>
                  <a:lnTo>
                    <a:pt x="92" y="484"/>
                  </a:lnTo>
                  <a:lnTo>
                    <a:pt x="93" y="484"/>
                  </a:lnTo>
                  <a:lnTo>
                    <a:pt x="94" y="484"/>
                  </a:lnTo>
                  <a:lnTo>
                    <a:pt x="95" y="482"/>
                  </a:lnTo>
                  <a:lnTo>
                    <a:pt x="96" y="482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9" y="481"/>
                  </a:lnTo>
                  <a:lnTo>
                    <a:pt x="100" y="481"/>
                  </a:lnTo>
                  <a:lnTo>
                    <a:pt x="100" y="458"/>
                  </a:lnTo>
                  <a:lnTo>
                    <a:pt x="101" y="435"/>
                  </a:lnTo>
                  <a:lnTo>
                    <a:pt x="101" y="412"/>
                  </a:lnTo>
                  <a:lnTo>
                    <a:pt x="102" y="391"/>
                  </a:lnTo>
                  <a:lnTo>
                    <a:pt x="103" y="368"/>
                  </a:lnTo>
                  <a:lnTo>
                    <a:pt x="104" y="345"/>
                  </a:lnTo>
                  <a:lnTo>
                    <a:pt x="107" y="320"/>
                  </a:lnTo>
                  <a:lnTo>
                    <a:pt x="108" y="298"/>
                  </a:lnTo>
                  <a:lnTo>
                    <a:pt x="110" y="275"/>
                  </a:lnTo>
                  <a:lnTo>
                    <a:pt x="111" y="252"/>
                  </a:lnTo>
                  <a:lnTo>
                    <a:pt x="114" y="227"/>
                  </a:lnTo>
                  <a:lnTo>
                    <a:pt x="116" y="204"/>
                  </a:lnTo>
                  <a:lnTo>
                    <a:pt x="118" y="180"/>
                  </a:lnTo>
                  <a:lnTo>
                    <a:pt x="121" y="157"/>
                  </a:lnTo>
                  <a:lnTo>
                    <a:pt x="123" y="133"/>
                  </a:lnTo>
                  <a:lnTo>
                    <a:pt x="126" y="110"/>
                  </a:lnTo>
                  <a:lnTo>
                    <a:pt x="130" y="103"/>
                  </a:lnTo>
                  <a:lnTo>
                    <a:pt x="132" y="96"/>
                  </a:lnTo>
                  <a:lnTo>
                    <a:pt x="134" y="88"/>
                  </a:lnTo>
                  <a:lnTo>
                    <a:pt x="136" y="82"/>
                  </a:lnTo>
                  <a:lnTo>
                    <a:pt x="136" y="73"/>
                  </a:lnTo>
                  <a:lnTo>
                    <a:pt x="136" y="65"/>
                  </a:lnTo>
                  <a:lnTo>
                    <a:pt x="136" y="57"/>
                  </a:lnTo>
                  <a:lnTo>
                    <a:pt x="134" y="49"/>
                  </a:lnTo>
                  <a:lnTo>
                    <a:pt x="134" y="42"/>
                  </a:lnTo>
                  <a:lnTo>
                    <a:pt x="134" y="34"/>
                  </a:lnTo>
                  <a:lnTo>
                    <a:pt x="136" y="28"/>
                  </a:lnTo>
                  <a:lnTo>
                    <a:pt x="137" y="21"/>
                  </a:lnTo>
                  <a:lnTo>
                    <a:pt x="140" y="15"/>
                  </a:lnTo>
                  <a:lnTo>
                    <a:pt x="144" y="9"/>
                  </a:lnTo>
                  <a:lnTo>
                    <a:pt x="149" y="3"/>
                  </a:lnTo>
                  <a:lnTo>
                    <a:pt x="156" y="0"/>
                  </a:lnTo>
                  <a:lnTo>
                    <a:pt x="257" y="9"/>
                  </a:lnTo>
                  <a:lnTo>
                    <a:pt x="360" y="18"/>
                  </a:lnTo>
                  <a:lnTo>
                    <a:pt x="461" y="26"/>
                  </a:lnTo>
                  <a:lnTo>
                    <a:pt x="562" y="34"/>
                  </a:lnTo>
                  <a:lnTo>
                    <a:pt x="664" y="42"/>
                  </a:lnTo>
                  <a:lnTo>
                    <a:pt x="766" y="49"/>
                  </a:lnTo>
                  <a:lnTo>
                    <a:pt x="867" y="56"/>
                  </a:lnTo>
                  <a:lnTo>
                    <a:pt x="968" y="63"/>
                  </a:lnTo>
                  <a:lnTo>
                    <a:pt x="1069" y="69"/>
                  </a:lnTo>
                  <a:lnTo>
                    <a:pt x="1171" y="75"/>
                  </a:lnTo>
                  <a:lnTo>
                    <a:pt x="1274" y="80"/>
                  </a:lnTo>
                  <a:lnTo>
                    <a:pt x="1376" y="86"/>
                  </a:lnTo>
                  <a:lnTo>
                    <a:pt x="1478" y="91"/>
                  </a:lnTo>
                  <a:lnTo>
                    <a:pt x="1581" y="95"/>
                  </a:lnTo>
                  <a:lnTo>
                    <a:pt x="1684" y="100"/>
                  </a:lnTo>
                  <a:lnTo>
                    <a:pt x="1789" y="10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15"/>
            <p:cNvSpPr>
              <a:spLocks/>
            </p:cNvSpPr>
            <p:nvPr/>
          </p:nvSpPr>
          <p:spPr bwMode="auto">
            <a:xfrm>
              <a:off x="2811" y="1164"/>
              <a:ext cx="583" cy="670"/>
            </a:xfrm>
            <a:custGeom>
              <a:avLst/>
              <a:gdLst>
                <a:gd name="T0" fmla="*/ 186 w 1748"/>
                <a:gd name="T1" fmla="*/ 49 h 2010"/>
                <a:gd name="T2" fmla="*/ 200 w 1748"/>
                <a:gd name="T3" fmla="*/ 73 h 2010"/>
                <a:gd name="T4" fmla="*/ 235 w 1748"/>
                <a:gd name="T5" fmla="*/ 78 h 2010"/>
                <a:gd name="T6" fmla="*/ 272 w 1748"/>
                <a:gd name="T7" fmla="*/ 84 h 2010"/>
                <a:gd name="T8" fmla="*/ 299 w 1748"/>
                <a:gd name="T9" fmla="*/ 76 h 2010"/>
                <a:gd name="T10" fmla="*/ 328 w 1748"/>
                <a:gd name="T11" fmla="*/ 78 h 2010"/>
                <a:gd name="T12" fmla="*/ 345 w 1748"/>
                <a:gd name="T13" fmla="*/ 87 h 2010"/>
                <a:gd name="T14" fmla="*/ 364 w 1748"/>
                <a:gd name="T15" fmla="*/ 90 h 2010"/>
                <a:gd name="T16" fmla="*/ 369 w 1748"/>
                <a:gd name="T17" fmla="*/ 97 h 2010"/>
                <a:gd name="T18" fmla="*/ 372 w 1748"/>
                <a:gd name="T19" fmla="*/ 103 h 2010"/>
                <a:gd name="T20" fmla="*/ 392 w 1748"/>
                <a:gd name="T21" fmla="*/ 97 h 2010"/>
                <a:gd name="T22" fmla="*/ 414 w 1748"/>
                <a:gd name="T23" fmla="*/ 111 h 2010"/>
                <a:gd name="T24" fmla="*/ 446 w 1748"/>
                <a:gd name="T25" fmla="*/ 114 h 2010"/>
                <a:gd name="T26" fmla="*/ 474 w 1748"/>
                <a:gd name="T27" fmla="*/ 102 h 2010"/>
                <a:gd name="T28" fmla="*/ 490 w 1748"/>
                <a:gd name="T29" fmla="*/ 100 h 2010"/>
                <a:gd name="T30" fmla="*/ 503 w 1748"/>
                <a:gd name="T31" fmla="*/ 108 h 2010"/>
                <a:gd name="T32" fmla="*/ 539 w 1748"/>
                <a:gd name="T33" fmla="*/ 104 h 2010"/>
                <a:gd name="T34" fmla="*/ 578 w 1748"/>
                <a:gd name="T35" fmla="*/ 114 h 2010"/>
                <a:gd name="T36" fmla="*/ 577 w 1748"/>
                <a:gd name="T37" fmla="*/ 125 h 2010"/>
                <a:gd name="T38" fmla="*/ 566 w 1748"/>
                <a:gd name="T39" fmla="*/ 132 h 2010"/>
                <a:gd name="T40" fmla="*/ 526 w 1748"/>
                <a:gd name="T41" fmla="*/ 148 h 2010"/>
                <a:gd name="T42" fmla="*/ 491 w 1748"/>
                <a:gd name="T43" fmla="*/ 181 h 2010"/>
                <a:gd name="T44" fmla="*/ 458 w 1748"/>
                <a:gd name="T45" fmla="*/ 219 h 2010"/>
                <a:gd name="T46" fmla="*/ 422 w 1748"/>
                <a:gd name="T47" fmla="*/ 259 h 2010"/>
                <a:gd name="T48" fmla="*/ 397 w 1748"/>
                <a:gd name="T49" fmla="*/ 278 h 2010"/>
                <a:gd name="T50" fmla="*/ 390 w 1748"/>
                <a:gd name="T51" fmla="*/ 298 h 2010"/>
                <a:gd name="T52" fmla="*/ 396 w 1748"/>
                <a:gd name="T53" fmla="*/ 323 h 2010"/>
                <a:gd name="T54" fmla="*/ 392 w 1748"/>
                <a:gd name="T55" fmla="*/ 349 h 2010"/>
                <a:gd name="T56" fmla="*/ 372 w 1748"/>
                <a:gd name="T57" fmla="*/ 371 h 2010"/>
                <a:gd name="T58" fmla="*/ 364 w 1748"/>
                <a:gd name="T59" fmla="*/ 399 h 2010"/>
                <a:gd name="T60" fmla="*/ 375 w 1748"/>
                <a:gd name="T61" fmla="*/ 413 h 2010"/>
                <a:gd name="T62" fmla="*/ 382 w 1748"/>
                <a:gd name="T63" fmla="*/ 427 h 2010"/>
                <a:gd name="T64" fmla="*/ 375 w 1748"/>
                <a:gd name="T65" fmla="*/ 462 h 2010"/>
                <a:gd name="T66" fmla="*/ 385 w 1748"/>
                <a:gd name="T67" fmla="*/ 501 h 2010"/>
                <a:gd name="T68" fmla="*/ 403 w 1748"/>
                <a:gd name="T69" fmla="*/ 522 h 2010"/>
                <a:gd name="T70" fmla="*/ 426 w 1748"/>
                <a:gd name="T71" fmla="*/ 534 h 2010"/>
                <a:gd name="T72" fmla="*/ 444 w 1748"/>
                <a:gd name="T73" fmla="*/ 538 h 2010"/>
                <a:gd name="T74" fmla="*/ 459 w 1748"/>
                <a:gd name="T75" fmla="*/ 549 h 2010"/>
                <a:gd name="T76" fmla="*/ 465 w 1748"/>
                <a:gd name="T77" fmla="*/ 560 h 2010"/>
                <a:gd name="T78" fmla="*/ 472 w 1748"/>
                <a:gd name="T79" fmla="*/ 571 h 2010"/>
                <a:gd name="T80" fmla="*/ 511 w 1748"/>
                <a:gd name="T81" fmla="*/ 596 h 2010"/>
                <a:gd name="T82" fmla="*/ 535 w 1748"/>
                <a:gd name="T83" fmla="*/ 646 h 2010"/>
                <a:gd name="T84" fmla="*/ 345 w 1748"/>
                <a:gd name="T85" fmla="*/ 660 h 2010"/>
                <a:gd name="T86" fmla="*/ 123 w 1748"/>
                <a:gd name="T87" fmla="*/ 668 h 2010"/>
                <a:gd name="T88" fmla="*/ 93 w 1748"/>
                <a:gd name="T89" fmla="*/ 640 h 2010"/>
                <a:gd name="T90" fmla="*/ 90 w 1748"/>
                <a:gd name="T91" fmla="*/ 606 h 2010"/>
                <a:gd name="T92" fmla="*/ 91 w 1748"/>
                <a:gd name="T93" fmla="*/ 544 h 2010"/>
                <a:gd name="T94" fmla="*/ 82 w 1748"/>
                <a:gd name="T95" fmla="*/ 480 h 2010"/>
                <a:gd name="T96" fmla="*/ 65 w 1748"/>
                <a:gd name="T97" fmla="*/ 446 h 2010"/>
                <a:gd name="T98" fmla="*/ 63 w 1748"/>
                <a:gd name="T99" fmla="*/ 408 h 2010"/>
                <a:gd name="T100" fmla="*/ 65 w 1748"/>
                <a:gd name="T101" fmla="*/ 363 h 2010"/>
                <a:gd name="T102" fmla="*/ 48 w 1748"/>
                <a:gd name="T103" fmla="*/ 327 h 2010"/>
                <a:gd name="T104" fmla="*/ 41 w 1748"/>
                <a:gd name="T105" fmla="*/ 251 h 2010"/>
                <a:gd name="T106" fmla="*/ 20 w 1748"/>
                <a:gd name="T107" fmla="*/ 175 h 2010"/>
                <a:gd name="T108" fmla="*/ 10 w 1748"/>
                <a:gd name="T109" fmla="*/ 115 h 2010"/>
                <a:gd name="T110" fmla="*/ 3 w 1748"/>
                <a:gd name="T111" fmla="*/ 58 h 2010"/>
                <a:gd name="T112" fmla="*/ 60 w 1748"/>
                <a:gd name="T113" fmla="*/ 48 h 2010"/>
                <a:gd name="T114" fmla="*/ 146 w 1748"/>
                <a:gd name="T115" fmla="*/ 44 h 2010"/>
                <a:gd name="T116" fmla="*/ 150 w 1748"/>
                <a:gd name="T117" fmla="*/ 25 h 2010"/>
                <a:gd name="T118" fmla="*/ 154 w 1748"/>
                <a:gd name="T119" fmla="*/ 4 h 2010"/>
                <a:gd name="T120" fmla="*/ 173 w 1748"/>
                <a:gd name="T121" fmla="*/ 5 h 2010"/>
                <a:gd name="T122" fmla="*/ 180 w 1748"/>
                <a:gd name="T123" fmla="*/ 23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8"/>
                <a:gd name="T187" fmla="*/ 0 h 2010"/>
                <a:gd name="T188" fmla="*/ 1748 w 1748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8" h="2010">
                  <a:moveTo>
                    <a:pt x="544" y="75"/>
                  </a:moveTo>
                  <a:lnTo>
                    <a:pt x="544" y="85"/>
                  </a:lnTo>
                  <a:lnTo>
                    <a:pt x="546" y="96"/>
                  </a:lnTo>
                  <a:lnTo>
                    <a:pt x="547" y="106"/>
                  </a:lnTo>
                  <a:lnTo>
                    <a:pt x="550" y="117"/>
                  </a:lnTo>
                  <a:lnTo>
                    <a:pt x="553" y="128"/>
                  </a:lnTo>
                  <a:lnTo>
                    <a:pt x="555" y="138"/>
                  </a:lnTo>
                  <a:lnTo>
                    <a:pt x="559" y="147"/>
                  </a:lnTo>
                  <a:lnTo>
                    <a:pt x="563" y="158"/>
                  </a:lnTo>
                  <a:lnTo>
                    <a:pt x="567" y="167"/>
                  </a:lnTo>
                  <a:lnTo>
                    <a:pt x="571" y="177"/>
                  </a:lnTo>
                  <a:lnTo>
                    <a:pt x="576" y="186"/>
                  </a:lnTo>
                  <a:lnTo>
                    <a:pt x="582" y="194"/>
                  </a:lnTo>
                  <a:lnTo>
                    <a:pt x="587" y="204"/>
                  </a:lnTo>
                  <a:lnTo>
                    <a:pt x="593" y="212"/>
                  </a:lnTo>
                  <a:lnTo>
                    <a:pt x="600" y="220"/>
                  </a:lnTo>
                  <a:lnTo>
                    <a:pt x="607" y="228"/>
                  </a:lnTo>
                  <a:lnTo>
                    <a:pt x="621" y="229"/>
                  </a:lnTo>
                  <a:lnTo>
                    <a:pt x="636" y="230"/>
                  </a:lnTo>
                  <a:lnTo>
                    <a:pt x="651" y="231"/>
                  </a:lnTo>
                  <a:lnTo>
                    <a:pt x="665" y="231"/>
                  </a:lnTo>
                  <a:lnTo>
                    <a:pt x="678" y="232"/>
                  </a:lnTo>
                  <a:lnTo>
                    <a:pt x="692" y="232"/>
                  </a:lnTo>
                  <a:lnTo>
                    <a:pt x="706" y="233"/>
                  </a:lnTo>
                  <a:lnTo>
                    <a:pt x="720" y="233"/>
                  </a:lnTo>
                  <a:lnTo>
                    <a:pt x="733" y="235"/>
                  </a:lnTo>
                  <a:lnTo>
                    <a:pt x="747" y="236"/>
                  </a:lnTo>
                  <a:lnTo>
                    <a:pt x="761" y="238"/>
                  </a:lnTo>
                  <a:lnTo>
                    <a:pt x="774" y="240"/>
                  </a:lnTo>
                  <a:lnTo>
                    <a:pt x="788" y="243"/>
                  </a:lnTo>
                  <a:lnTo>
                    <a:pt x="801" y="247"/>
                  </a:lnTo>
                  <a:lnTo>
                    <a:pt x="815" y="252"/>
                  </a:lnTo>
                  <a:lnTo>
                    <a:pt x="829" y="258"/>
                  </a:lnTo>
                  <a:lnTo>
                    <a:pt x="836" y="251"/>
                  </a:lnTo>
                  <a:lnTo>
                    <a:pt x="845" y="245"/>
                  </a:lnTo>
                  <a:lnTo>
                    <a:pt x="854" y="240"/>
                  </a:lnTo>
                  <a:lnTo>
                    <a:pt x="863" y="236"/>
                  </a:lnTo>
                  <a:lnTo>
                    <a:pt x="874" y="232"/>
                  </a:lnTo>
                  <a:lnTo>
                    <a:pt x="884" y="230"/>
                  </a:lnTo>
                  <a:lnTo>
                    <a:pt x="896" y="228"/>
                  </a:lnTo>
                  <a:lnTo>
                    <a:pt x="906" y="227"/>
                  </a:lnTo>
                  <a:lnTo>
                    <a:pt x="917" y="227"/>
                  </a:lnTo>
                  <a:lnTo>
                    <a:pt x="929" y="227"/>
                  </a:lnTo>
                  <a:lnTo>
                    <a:pt x="939" y="227"/>
                  </a:lnTo>
                  <a:lnTo>
                    <a:pt x="951" y="228"/>
                  </a:lnTo>
                  <a:lnTo>
                    <a:pt x="962" y="230"/>
                  </a:lnTo>
                  <a:lnTo>
                    <a:pt x="973" y="232"/>
                  </a:lnTo>
                  <a:lnTo>
                    <a:pt x="983" y="235"/>
                  </a:lnTo>
                  <a:lnTo>
                    <a:pt x="993" y="238"/>
                  </a:lnTo>
                  <a:lnTo>
                    <a:pt x="999" y="243"/>
                  </a:lnTo>
                  <a:lnTo>
                    <a:pt x="1005" y="246"/>
                  </a:lnTo>
                  <a:lnTo>
                    <a:pt x="1011" y="251"/>
                  </a:lnTo>
                  <a:lnTo>
                    <a:pt x="1016" y="253"/>
                  </a:lnTo>
                  <a:lnTo>
                    <a:pt x="1022" y="256"/>
                  </a:lnTo>
                  <a:lnTo>
                    <a:pt x="1028" y="259"/>
                  </a:lnTo>
                  <a:lnTo>
                    <a:pt x="1035" y="261"/>
                  </a:lnTo>
                  <a:lnTo>
                    <a:pt x="1040" y="263"/>
                  </a:lnTo>
                  <a:lnTo>
                    <a:pt x="1047" y="264"/>
                  </a:lnTo>
                  <a:lnTo>
                    <a:pt x="1053" y="267"/>
                  </a:lnTo>
                  <a:lnTo>
                    <a:pt x="1060" y="268"/>
                  </a:lnTo>
                  <a:lnTo>
                    <a:pt x="1067" y="269"/>
                  </a:lnTo>
                  <a:lnTo>
                    <a:pt x="1075" y="270"/>
                  </a:lnTo>
                  <a:lnTo>
                    <a:pt x="1082" y="270"/>
                  </a:lnTo>
                  <a:lnTo>
                    <a:pt x="1090" y="271"/>
                  </a:lnTo>
                  <a:lnTo>
                    <a:pt x="1099" y="272"/>
                  </a:lnTo>
                  <a:lnTo>
                    <a:pt x="1100" y="275"/>
                  </a:lnTo>
                  <a:lnTo>
                    <a:pt x="1101" y="277"/>
                  </a:lnTo>
                  <a:lnTo>
                    <a:pt x="1103" y="279"/>
                  </a:lnTo>
                  <a:lnTo>
                    <a:pt x="1104" y="283"/>
                  </a:lnTo>
                  <a:lnTo>
                    <a:pt x="1104" y="286"/>
                  </a:lnTo>
                  <a:lnTo>
                    <a:pt x="1104" y="289"/>
                  </a:lnTo>
                  <a:lnTo>
                    <a:pt x="1105" y="292"/>
                  </a:lnTo>
                  <a:lnTo>
                    <a:pt x="1105" y="295"/>
                  </a:lnTo>
                  <a:lnTo>
                    <a:pt x="1106" y="298"/>
                  </a:lnTo>
                  <a:lnTo>
                    <a:pt x="1106" y="301"/>
                  </a:lnTo>
                  <a:lnTo>
                    <a:pt x="1107" y="303"/>
                  </a:lnTo>
                  <a:lnTo>
                    <a:pt x="1108" y="306"/>
                  </a:lnTo>
                  <a:lnTo>
                    <a:pt x="1111" y="307"/>
                  </a:lnTo>
                  <a:lnTo>
                    <a:pt x="1113" y="308"/>
                  </a:lnTo>
                  <a:lnTo>
                    <a:pt x="1115" y="309"/>
                  </a:lnTo>
                  <a:lnTo>
                    <a:pt x="1120" y="310"/>
                  </a:lnTo>
                  <a:lnTo>
                    <a:pt x="1127" y="298"/>
                  </a:lnTo>
                  <a:lnTo>
                    <a:pt x="1135" y="290"/>
                  </a:lnTo>
                  <a:lnTo>
                    <a:pt x="1143" y="285"/>
                  </a:lnTo>
                  <a:lnTo>
                    <a:pt x="1150" y="283"/>
                  </a:lnTo>
                  <a:lnTo>
                    <a:pt x="1158" y="283"/>
                  </a:lnTo>
                  <a:lnTo>
                    <a:pt x="1166" y="285"/>
                  </a:lnTo>
                  <a:lnTo>
                    <a:pt x="1174" y="290"/>
                  </a:lnTo>
                  <a:lnTo>
                    <a:pt x="1183" y="294"/>
                  </a:lnTo>
                  <a:lnTo>
                    <a:pt x="1191" y="300"/>
                  </a:lnTo>
                  <a:lnTo>
                    <a:pt x="1199" y="307"/>
                  </a:lnTo>
                  <a:lnTo>
                    <a:pt x="1207" y="314"/>
                  </a:lnTo>
                  <a:lnTo>
                    <a:pt x="1215" y="320"/>
                  </a:lnTo>
                  <a:lnTo>
                    <a:pt x="1224" y="325"/>
                  </a:lnTo>
                  <a:lnTo>
                    <a:pt x="1232" y="330"/>
                  </a:lnTo>
                  <a:lnTo>
                    <a:pt x="1241" y="333"/>
                  </a:lnTo>
                  <a:lnTo>
                    <a:pt x="1250" y="336"/>
                  </a:lnTo>
                  <a:lnTo>
                    <a:pt x="1262" y="337"/>
                  </a:lnTo>
                  <a:lnTo>
                    <a:pt x="1275" y="338"/>
                  </a:lnTo>
                  <a:lnTo>
                    <a:pt x="1288" y="339"/>
                  </a:lnTo>
                  <a:lnTo>
                    <a:pt x="1300" y="340"/>
                  </a:lnTo>
                  <a:lnTo>
                    <a:pt x="1313" y="341"/>
                  </a:lnTo>
                  <a:lnTo>
                    <a:pt x="1324" y="341"/>
                  </a:lnTo>
                  <a:lnTo>
                    <a:pt x="1337" y="341"/>
                  </a:lnTo>
                  <a:lnTo>
                    <a:pt x="1349" y="341"/>
                  </a:lnTo>
                  <a:lnTo>
                    <a:pt x="1360" y="339"/>
                  </a:lnTo>
                  <a:lnTo>
                    <a:pt x="1370" y="337"/>
                  </a:lnTo>
                  <a:lnTo>
                    <a:pt x="1382" y="333"/>
                  </a:lnTo>
                  <a:lnTo>
                    <a:pt x="1392" y="329"/>
                  </a:lnTo>
                  <a:lnTo>
                    <a:pt x="1401" y="322"/>
                  </a:lnTo>
                  <a:lnTo>
                    <a:pt x="1412" y="315"/>
                  </a:lnTo>
                  <a:lnTo>
                    <a:pt x="1421" y="305"/>
                  </a:lnTo>
                  <a:lnTo>
                    <a:pt x="1430" y="294"/>
                  </a:lnTo>
                  <a:lnTo>
                    <a:pt x="1436" y="292"/>
                  </a:lnTo>
                  <a:lnTo>
                    <a:pt x="1443" y="291"/>
                  </a:lnTo>
                  <a:lnTo>
                    <a:pt x="1449" y="291"/>
                  </a:lnTo>
                  <a:lnTo>
                    <a:pt x="1454" y="292"/>
                  </a:lnTo>
                  <a:lnTo>
                    <a:pt x="1459" y="293"/>
                  </a:lnTo>
                  <a:lnTo>
                    <a:pt x="1465" y="295"/>
                  </a:lnTo>
                  <a:lnTo>
                    <a:pt x="1469" y="299"/>
                  </a:lnTo>
                  <a:lnTo>
                    <a:pt x="1474" y="301"/>
                  </a:lnTo>
                  <a:lnTo>
                    <a:pt x="1478" y="305"/>
                  </a:lnTo>
                  <a:lnTo>
                    <a:pt x="1483" y="308"/>
                  </a:lnTo>
                  <a:lnTo>
                    <a:pt x="1488" y="312"/>
                  </a:lnTo>
                  <a:lnTo>
                    <a:pt x="1492" y="315"/>
                  </a:lnTo>
                  <a:lnTo>
                    <a:pt x="1497" y="317"/>
                  </a:lnTo>
                  <a:lnTo>
                    <a:pt x="1503" y="321"/>
                  </a:lnTo>
                  <a:lnTo>
                    <a:pt x="1507" y="323"/>
                  </a:lnTo>
                  <a:lnTo>
                    <a:pt x="1513" y="325"/>
                  </a:lnTo>
                  <a:lnTo>
                    <a:pt x="1527" y="320"/>
                  </a:lnTo>
                  <a:lnTo>
                    <a:pt x="1542" y="315"/>
                  </a:lnTo>
                  <a:lnTo>
                    <a:pt x="1557" y="313"/>
                  </a:lnTo>
                  <a:lnTo>
                    <a:pt x="1572" y="310"/>
                  </a:lnTo>
                  <a:lnTo>
                    <a:pt x="1587" y="310"/>
                  </a:lnTo>
                  <a:lnTo>
                    <a:pt x="1602" y="310"/>
                  </a:lnTo>
                  <a:lnTo>
                    <a:pt x="1616" y="312"/>
                  </a:lnTo>
                  <a:lnTo>
                    <a:pt x="1631" y="314"/>
                  </a:lnTo>
                  <a:lnTo>
                    <a:pt x="1646" y="316"/>
                  </a:lnTo>
                  <a:lnTo>
                    <a:pt x="1661" y="320"/>
                  </a:lnTo>
                  <a:lnTo>
                    <a:pt x="1676" y="323"/>
                  </a:lnTo>
                  <a:lnTo>
                    <a:pt x="1691" y="328"/>
                  </a:lnTo>
                  <a:lnTo>
                    <a:pt x="1705" y="332"/>
                  </a:lnTo>
                  <a:lnTo>
                    <a:pt x="1720" y="337"/>
                  </a:lnTo>
                  <a:lnTo>
                    <a:pt x="1734" y="341"/>
                  </a:lnTo>
                  <a:lnTo>
                    <a:pt x="1748" y="347"/>
                  </a:lnTo>
                  <a:lnTo>
                    <a:pt x="1746" y="352"/>
                  </a:lnTo>
                  <a:lnTo>
                    <a:pt x="1746" y="356"/>
                  </a:lnTo>
                  <a:lnTo>
                    <a:pt x="1744" y="361"/>
                  </a:lnTo>
                  <a:lnTo>
                    <a:pt x="1742" y="364"/>
                  </a:lnTo>
                  <a:lnTo>
                    <a:pt x="1738" y="368"/>
                  </a:lnTo>
                  <a:lnTo>
                    <a:pt x="1735" y="371"/>
                  </a:lnTo>
                  <a:lnTo>
                    <a:pt x="1730" y="374"/>
                  </a:lnTo>
                  <a:lnTo>
                    <a:pt x="1727" y="377"/>
                  </a:lnTo>
                  <a:lnTo>
                    <a:pt x="1722" y="379"/>
                  </a:lnTo>
                  <a:lnTo>
                    <a:pt x="1718" y="382"/>
                  </a:lnTo>
                  <a:lnTo>
                    <a:pt x="1713" y="384"/>
                  </a:lnTo>
                  <a:lnTo>
                    <a:pt x="1708" y="387"/>
                  </a:lnTo>
                  <a:lnTo>
                    <a:pt x="1704" y="390"/>
                  </a:lnTo>
                  <a:lnTo>
                    <a:pt x="1700" y="392"/>
                  </a:lnTo>
                  <a:lnTo>
                    <a:pt x="1697" y="395"/>
                  </a:lnTo>
                  <a:lnTo>
                    <a:pt x="1695" y="399"/>
                  </a:lnTo>
                  <a:lnTo>
                    <a:pt x="1677" y="402"/>
                  </a:lnTo>
                  <a:lnTo>
                    <a:pt x="1660" y="408"/>
                  </a:lnTo>
                  <a:lnTo>
                    <a:pt x="1643" y="414"/>
                  </a:lnTo>
                  <a:lnTo>
                    <a:pt x="1627" y="421"/>
                  </a:lnTo>
                  <a:lnTo>
                    <a:pt x="1610" y="428"/>
                  </a:lnTo>
                  <a:lnTo>
                    <a:pt x="1592" y="436"/>
                  </a:lnTo>
                  <a:lnTo>
                    <a:pt x="1576" y="444"/>
                  </a:lnTo>
                  <a:lnTo>
                    <a:pt x="1560" y="454"/>
                  </a:lnTo>
                  <a:lnTo>
                    <a:pt x="1545" y="464"/>
                  </a:lnTo>
                  <a:lnTo>
                    <a:pt x="1530" y="475"/>
                  </a:lnTo>
                  <a:lnTo>
                    <a:pt x="1516" y="487"/>
                  </a:lnTo>
                  <a:lnTo>
                    <a:pt x="1504" y="500"/>
                  </a:lnTo>
                  <a:lnTo>
                    <a:pt x="1492" y="514"/>
                  </a:lnTo>
                  <a:lnTo>
                    <a:pt x="1482" y="528"/>
                  </a:lnTo>
                  <a:lnTo>
                    <a:pt x="1473" y="542"/>
                  </a:lnTo>
                  <a:lnTo>
                    <a:pt x="1465" y="560"/>
                  </a:lnTo>
                  <a:lnTo>
                    <a:pt x="1450" y="573"/>
                  </a:lnTo>
                  <a:lnTo>
                    <a:pt x="1435" y="587"/>
                  </a:lnTo>
                  <a:lnTo>
                    <a:pt x="1422" y="601"/>
                  </a:lnTo>
                  <a:lnTo>
                    <a:pt x="1410" y="616"/>
                  </a:lnTo>
                  <a:lnTo>
                    <a:pt x="1397" y="630"/>
                  </a:lnTo>
                  <a:lnTo>
                    <a:pt x="1384" y="645"/>
                  </a:lnTo>
                  <a:lnTo>
                    <a:pt x="1373" y="658"/>
                  </a:lnTo>
                  <a:lnTo>
                    <a:pt x="1360" y="673"/>
                  </a:lnTo>
                  <a:lnTo>
                    <a:pt x="1347" y="688"/>
                  </a:lnTo>
                  <a:lnTo>
                    <a:pt x="1336" y="703"/>
                  </a:lnTo>
                  <a:lnTo>
                    <a:pt x="1322" y="718"/>
                  </a:lnTo>
                  <a:lnTo>
                    <a:pt x="1309" y="733"/>
                  </a:lnTo>
                  <a:lnTo>
                    <a:pt x="1295" y="748"/>
                  </a:lnTo>
                  <a:lnTo>
                    <a:pt x="1280" y="763"/>
                  </a:lnTo>
                  <a:lnTo>
                    <a:pt x="1264" y="778"/>
                  </a:lnTo>
                  <a:lnTo>
                    <a:pt x="1247" y="794"/>
                  </a:lnTo>
                  <a:lnTo>
                    <a:pt x="1238" y="800"/>
                  </a:lnTo>
                  <a:lnTo>
                    <a:pt x="1229" y="806"/>
                  </a:lnTo>
                  <a:lnTo>
                    <a:pt x="1221" y="811"/>
                  </a:lnTo>
                  <a:lnTo>
                    <a:pt x="1212" y="817"/>
                  </a:lnTo>
                  <a:lnTo>
                    <a:pt x="1205" y="823"/>
                  </a:lnTo>
                  <a:lnTo>
                    <a:pt x="1197" y="829"/>
                  </a:lnTo>
                  <a:lnTo>
                    <a:pt x="1190" y="834"/>
                  </a:lnTo>
                  <a:lnTo>
                    <a:pt x="1184" y="840"/>
                  </a:lnTo>
                  <a:lnTo>
                    <a:pt x="1180" y="846"/>
                  </a:lnTo>
                  <a:lnTo>
                    <a:pt x="1175" y="853"/>
                  </a:lnTo>
                  <a:lnTo>
                    <a:pt x="1172" y="860"/>
                  </a:lnTo>
                  <a:lnTo>
                    <a:pt x="1169" y="868"/>
                  </a:lnTo>
                  <a:lnTo>
                    <a:pt x="1168" y="876"/>
                  </a:lnTo>
                  <a:lnTo>
                    <a:pt x="1168" y="885"/>
                  </a:lnTo>
                  <a:lnTo>
                    <a:pt x="1169" y="895"/>
                  </a:lnTo>
                  <a:lnTo>
                    <a:pt x="1173" y="907"/>
                  </a:lnTo>
                  <a:lnTo>
                    <a:pt x="1177" y="915"/>
                  </a:lnTo>
                  <a:lnTo>
                    <a:pt x="1182" y="923"/>
                  </a:lnTo>
                  <a:lnTo>
                    <a:pt x="1184" y="932"/>
                  </a:lnTo>
                  <a:lnTo>
                    <a:pt x="1186" y="941"/>
                  </a:lnTo>
                  <a:lnTo>
                    <a:pt x="1188" y="950"/>
                  </a:lnTo>
                  <a:lnTo>
                    <a:pt x="1188" y="959"/>
                  </a:lnTo>
                  <a:lnTo>
                    <a:pt x="1186" y="969"/>
                  </a:lnTo>
                  <a:lnTo>
                    <a:pt x="1186" y="979"/>
                  </a:lnTo>
                  <a:lnTo>
                    <a:pt x="1184" y="988"/>
                  </a:lnTo>
                  <a:lnTo>
                    <a:pt x="1183" y="999"/>
                  </a:lnTo>
                  <a:lnTo>
                    <a:pt x="1181" y="1008"/>
                  </a:lnTo>
                  <a:lnTo>
                    <a:pt x="1180" y="1018"/>
                  </a:lnTo>
                  <a:lnTo>
                    <a:pt x="1178" y="1027"/>
                  </a:lnTo>
                  <a:lnTo>
                    <a:pt x="1177" y="1038"/>
                  </a:lnTo>
                  <a:lnTo>
                    <a:pt x="1176" y="1047"/>
                  </a:lnTo>
                  <a:lnTo>
                    <a:pt x="1176" y="1057"/>
                  </a:lnTo>
                  <a:lnTo>
                    <a:pt x="1167" y="1064"/>
                  </a:lnTo>
                  <a:lnTo>
                    <a:pt x="1158" y="1072"/>
                  </a:lnTo>
                  <a:lnTo>
                    <a:pt x="1149" y="1079"/>
                  </a:lnTo>
                  <a:lnTo>
                    <a:pt x="1140" y="1087"/>
                  </a:lnTo>
                  <a:lnTo>
                    <a:pt x="1132" y="1096"/>
                  </a:lnTo>
                  <a:lnTo>
                    <a:pt x="1124" y="1104"/>
                  </a:lnTo>
                  <a:lnTo>
                    <a:pt x="1116" y="1113"/>
                  </a:lnTo>
                  <a:lnTo>
                    <a:pt x="1111" y="1123"/>
                  </a:lnTo>
                  <a:lnTo>
                    <a:pt x="1104" y="1132"/>
                  </a:lnTo>
                  <a:lnTo>
                    <a:pt x="1099" y="1141"/>
                  </a:lnTo>
                  <a:lnTo>
                    <a:pt x="1094" y="1151"/>
                  </a:lnTo>
                  <a:lnTo>
                    <a:pt x="1092" y="1163"/>
                  </a:lnTo>
                  <a:lnTo>
                    <a:pt x="1090" y="1173"/>
                  </a:lnTo>
                  <a:lnTo>
                    <a:pt x="1090" y="1185"/>
                  </a:lnTo>
                  <a:lnTo>
                    <a:pt x="1090" y="1197"/>
                  </a:lnTo>
                  <a:lnTo>
                    <a:pt x="1093" y="1210"/>
                  </a:lnTo>
                  <a:lnTo>
                    <a:pt x="1098" y="1213"/>
                  </a:lnTo>
                  <a:lnTo>
                    <a:pt x="1104" y="1217"/>
                  </a:lnTo>
                  <a:lnTo>
                    <a:pt x="1108" y="1221"/>
                  </a:lnTo>
                  <a:lnTo>
                    <a:pt x="1113" y="1225"/>
                  </a:lnTo>
                  <a:lnTo>
                    <a:pt x="1117" y="1229"/>
                  </a:lnTo>
                  <a:lnTo>
                    <a:pt x="1121" y="1234"/>
                  </a:lnTo>
                  <a:lnTo>
                    <a:pt x="1124" y="1239"/>
                  </a:lnTo>
                  <a:lnTo>
                    <a:pt x="1128" y="1243"/>
                  </a:lnTo>
                  <a:lnTo>
                    <a:pt x="1130" y="1248"/>
                  </a:lnTo>
                  <a:lnTo>
                    <a:pt x="1134" y="1252"/>
                  </a:lnTo>
                  <a:lnTo>
                    <a:pt x="1136" y="1258"/>
                  </a:lnTo>
                  <a:lnTo>
                    <a:pt x="1138" y="1264"/>
                  </a:lnTo>
                  <a:lnTo>
                    <a:pt x="1140" y="1270"/>
                  </a:lnTo>
                  <a:lnTo>
                    <a:pt x="1142" y="1275"/>
                  </a:lnTo>
                  <a:lnTo>
                    <a:pt x="1144" y="1281"/>
                  </a:lnTo>
                  <a:lnTo>
                    <a:pt x="1146" y="1288"/>
                  </a:lnTo>
                  <a:lnTo>
                    <a:pt x="1137" y="1302"/>
                  </a:lnTo>
                  <a:lnTo>
                    <a:pt x="1130" y="1316"/>
                  </a:lnTo>
                  <a:lnTo>
                    <a:pt x="1126" y="1331"/>
                  </a:lnTo>
                  <a:lnTo>
                    <a:pt x="1123" y="1344"/>
                  </a:lnTo>
                  <a:lnTo>
                    <a:pt x="1122" y="1358"/>
                  </a:lnTo>
                  <a:lnTo>
                    <a:pt x="1123" y="1372"/>
                  </a:lnTo>
                  <a:lnTo>
                    <a:pt x="1124" y="1386"/>
                  </a:lnTo>
                  <a:lnTo>
                    <a:pt x="1128" y="1399"/>
                  </a:lnTo>
                  <a:lnTo>
                    <a:pt x="1131" y="1413"/>
                  </a:lnTo>
                  <a:lnTo>
                    <a:pt x="1135" y="1428"/>
                  </a:lnTo>
                  <a:lnTo>
                    <a:pt x="1139" y="1442"/>
                  </a:lnTo>
                  <a:lnTo>
                    <a:pt x="1144" y="1457"/>
                  </a:lnTo>
                  <a:lnTo>
                    <a:pt x="1147" y="1472"/>
                  </a:lnTo>
                  <a:lnTo>
                    <a:pt x="1151" y="1487"/>
                  </a:lnTo>
                  <a:lnTo>
                    <a:pt x="1154" y="1502"/>
                  </a:lnTo>
                  <a:lnTo>
                    <a:pt x="1157" y="1518"/>
                  </a:lnTo>
                  <a:lnTo>
                    <a:pt x="1160" y="1529"/>
                  </a:lnTo>
                  <a:lnTo>
                    <a:pt x="1166" y="1539"/>
                  </a:lnTo>
                  <a:lnTo>
                    <a:pt x="1173" y="1547"/>
                  </a:lnTo>
                  <a:lnTo>
                    <a:pt x="1180" y="1552"/>
                  </a:lnTo>
                  <a:lnTo>
                    <a:pt x="1189" y="1557"/>
                  </a:lnTo>
                  <a:lnTo>
                    <a:pt x="1198" y="1561"/>
                  </a:lnTo>
                  <a:lnTo>
                    <a:pt x="1207" y="1565"/>
                  </a:lnTo>
                  <a:lnTo>
                    <a:pt x="1218" y="1567"/>
                  </a:lnTo>
                  <a:lnTo>
                    <a:pt x="1227" y="1571"/>
                  </a:lnTo>
                  <a:lnTo>
                    <a:pt x="1237" y="1573"/>
                  </a:lnTo>
                  <a:lnTo>
                    <a:pt x="1246" y="1576"/>
                  </a:lnTo>
                  <a:lnTo>
                    <a:pt x="1255" y="1581"/>
                  </a:lnTo>
                  <a:lnTo>
                    <a:pt x="1264" y="1586"/>
                  </a:lnTo>
                  <a:lnTo>
                    <a:pt x="1270" y="1592"/>
                  </a:lnTo>
                  <a:lnTo>
                    <a:pt x="1276" y="1602"/>
                  </a:lnTo>
                  <a:lnTo>
                    <a:pt x="1281" y="1612"/>
                  </a:lnTo>
                  <a:lnTo>
                    <a:pt x="1288" y="1610"/>
                  </a:lnTo>
                  <a:lnTo>
                    <a:pt x="1296" y="1609"/>
                  </a:lnTo>
                  <a:lnTo>
                    <a:pt x="1303" y="1609"/>
                  </a:lnTo>
                  <a:lnTo>
                    <a:pt x="1309" y="1609"/>
                  </a:lnTo>
                  <a:lnTo>
                    <a:pt x="1316" y="1611"/>
                  </a:lnTo>
                  <a:lnTo>
                    <a:pt x="1323" y="1613"/>
                  </a:lnTo>
                  <a:lnTo>
                    <a:pt x="1330" y="1615"/>
                  </a:lnTo>
                  <a:lnTo>
                    <a:pt x="1336" y="1619"/>
                  </a:lnTo>
                  <a:lnTo>
                    <a:pt x="1343" y="1622"/>
                  </a:lnTo>
                  <a:lnTo>
                    <a:pt x="1349" y="1626"/>
                  </a:lnTo>
                  <a:lnTo>
                    <a:pt x="1354" y="1630"/>
                  </a:lnTo>
                  <a:lnTo>
                    <a:pt x="1360" y="1635"/>
                  </a:lnTo>
                  <a:lnTo>
                    <a:pt x="1366" y="1638"/>
                  </a:lnTo>
                  <a:lnTo>
                    <a:pt x="1372" y="1643"/>
                  </a:lnTo>
                  <a:lnTo>
                    <a:pt x="1377" y="1646"/>
                  </a:lnTo>
                  <a:lnTo>
                    <a:pt x="1383" y="1650"/>
                  </a:lnTo>
                  <a:lnTo>
                    <a:pt x="1385" y="1653"/>
                  </a:lnTo>
                  <a:lnTo>
                    <a:pt x="1388" y="1657"/>
                  </a:lnTo>
                  <a:lnTo>
                    <a:pt x="1389" y="1661"/>
                  </a:lnTo>
                  <a:lnTo>
                    <a:pt x="1390" y="1665"/>
                  </a:lnTo>
                  <a:lnTo>
                    <a:pt x="1391" y="1669"/>
                  </a:lnTo>
                  <a:lnTo>
                    <a:pt x="1392" y="1674"/>
                  </a:lnTo>
                  <a:lnTo>
                    <a:pt x="1393" y="1680"/>
                  </a:lnTo>
                  <a:lnTo>
                    <a:pt x="1395" y="1684"/>
                  </a:lnTo>
                  <a:lnTo>
                    <a:pt x="1396" y="1689"/>
                  </a:lnTo>
                  <a:lnTo>
                    <a:pt x="1397" y="1694"/>
                  </a:lnTo>
                  <a:lnTo>
                    <a:pt x="1399" y="1698"/>
                  </a:lnTo>
                  <a:lnTo>
                    <a:pt x="1401" y="1702"/>
                  </a:lnTo>
                  <a:lnTo>
                    <a:pt x="1405" y="1706"/>
                  </a:lnTo>
                  <a:lnTo>
                    <a:pt x="1408" y="1710"/>
                  </a:lnTo>
                  <a:lnTo>
                    <a:pt x="1414" y="1713"/>
                  </a:lnTo>
                  <a:lnTo>
                    <a:pt x="1420" y="1717"/>
                  </a:lnTo>
                  <a:lnTo>
                    <a:pt x="1441" y="1718"/>
                  </a:lnTo>
                  <a:lnTo>
                    <a:pt x="1460" y="1723"/>
                  </a:lnTo>
                  <a:lnTo>
                    <a:pt x="1477" y="1732"/>
                  </a:lnTo>
                  <a:lnTo>
                    <a:pt x="1493" y="1742"/>
                  </a:lnTo>
                  <a:lnTo>
                    <a:pt x="1507" y="1754"/>
                  </a:lnTo>
                  <a:lnTo>
                    <a:pt x="1520" y="1771"/>
                  </a:lnTo>
                  <a:lnTo>
                    <a:pt x="1531" y="1787"/>
                  </a:lnTo>
                  <a:lnTo>
                    <a:pt x="1542" y="1805"/>
                  </a:lnTo>
                  <a:lnTo>
                    <a:pt x="1551" y="1823"/>
                  </a:lnTo>
                  <a:lnTo>
                    <a:pt x="1560" y="1843"/>
                  </a:lnTo>
                  <a:lnTo>
                    <a:pt x="1568" y="1862"/>
                  </a:lnTo>
                  <a:lnTo>
                    <a:pt x="1577" y="1883"/>
                  </a:lnTo>
                  <a:lnTo>
                    <a:pt x="1585" y="1902"/>
                  </a:lnTo>
                  <a:lnTo>
                    <a:pt x="1593" y="1921"/>
                  </a:lnTo>
                  <a:lnTo>
                    <a:pt x="1603" y="1938"/>
                  </a:lnTo>
                  <a:lnTo>
                    <a:pt x="1613" y="1954"/>
                  </a:lnTo>
                  <a:lnTo>
                    <a:pt x="1530" y="1960"/>
                  </a:lnTo>
                  <a:lnTo>
                    <a:pt x="1447" y="1966"/>
                  </a:lnTo>
                  <a:lnTo>
                    <a:pt x="1365" y="1969"/>
                  </a:lnTo>
                  <a:lnTo>
                    <a:pt x="1283" y="1973"/>
                  </a:lnTo>
                  <a:lnTo>
                    <a:pt x="1200" y="1976"/>
                  </a:lnTo>
                  <a:lnTo>
                    <a:pt x="1117" y="1979"/>
                  </a:lnTo>
                  <a:lnTo>
                    <a:pt x="1035" y="1981"/>
                  </a:lnTo>
                  <a:lnTo>
                    <a:pt x="952" y="1983"/>
                  </a:lnTo>
                  <a:lnTo>
                    <a:pt x="869" y="1984"/>
                  </a:lnTo>
                  <a:lnTo>
                    <a:pt x="786" y="1987"/>
                  </a:lnTo>
                  <a:lnTo>
                    <a:pt x="702" y="1989"/>
                  </a:lnTo>
                  <a:lnTo>
                    <a:pt x="620" y="1991"/>
                  </a:lnTo>
                  <a:lnTo>
                    <a:pt x="537" y="1995"/>
                  </a:lnTo>
                  <a:lnTo>
                    <a:pt x="453" y="1998"/>
                  </a:lnTo>
                  <a:lnTo>
                    <a:pt x="370" y="2004"/>
                  </a:lnTo>
                  <a:lnTo>
                    <a:pt x="287" y="2010"/>
                  </a:lnTo>
                  <a:lnTo>
                    <a:pt x="282" y="1997"/>
                  </a:lnTo>
                  <a:lnTo>
                    <a:pt x="278" y="1984"/>
                  </a:lnTo>
                  <a:lnTo>
                    <a:pt x="276" y="1973"/>
                  </a:lnTo>
                  <a:lnTo>
                    <a:pt x="275" y="1960"/>
                  </a:lnTo>
                  <a:lnTo>
                    <a:pt x="276" y="1947"/>
                  </a:lnTo>
                  <a:lnTo>
                    <a:pt x="277" y="1935"/>
                  </a:lnTo>
                  <a:lnTo>
                    <a:pt x="278" y="1921"/>
                  </a:lnTo>
                  <a:lnTo>
                    <a:pt x="279" y="1908"/>
                  </a:lnTo>
                  <a:lnTo>
                    <a:pt x="281" y="1896"/>
                  </a:lnTo>
                  <a:lnTo>
                    <a:pt x="282" y="1882"/>
                  </a:lnTo>
                  <a:lnTo>
                    <a:pt x="282" y="1869"/>
                  </a:lnTo>
                  <a:lnTo>
                    <a:pt x="281" y="1857"/>
                  </a:lnTo>
                  <a:lnTo>
                    <a:pt x="278" y="1844"/>
                  </a:lnTo>
                  <a:lnTo>
                    <a:pt x="275" y="1831"/>
                  </a:lnTo>
                  <a:lnTo>
                    <a:pt x="269" y="1818"/>
                  </a:lnTo>
                  <a:lnTo>
                    <a:pt x="261" y="1806"/>
                  </a:lnTo>
                  <a:lnTo>
                    <a:pt x="264" y="1780"/>
                  </a:lnTo>
                  <a:lnTo>
                    <a:pt x="268" y="1754"/>
                  </a:lnTo>
                  <a:lnTo>
                    <a:pt x="270" y="1729"/>
                  </a:lnTo>
                  <a:lnTo>
                    <a:pt x="271" y="1705"/>
                  </a:lnTo>
                  <a:lnTo>
                    <a:pt x="272" y="1681"/>
                  </a:lnTo>
                  <a:lnTo>
                    <a:pt x="272" y="1657"/>
                  </a:lnTo>
                  <a:lnTo>
                    <a:pt x="272" y="1633"/>
                  </a:lnTo>
                  <a:lnTo>
                    <a:pt x="271" y="1610"/>
                  </a:lnTo>
                  <a:lnTo>
                    <a:pt x="269" y="1586"/>
                  </a:lnTo>
                  <a:lnTo>
                    <a:pt x="267" y="1563"/>
                  </a:lnTo>
                  <a:lnTo>
                    <a:pt x="263" y="1539"/>
                  </a:lnTo>
                  <a:lnTo>
                    <a:pt x="260" y="1514"/>
                  </a:lnTo>
                  <a:lnTo>
                    <a:pt x="255" y="1490"/>
                  </a:lnTo>
                  <a:lnTo>
                    <a:pt x="251" y="1466"/>
                  </a:lnTo>
                  <a:lnTo>
                    <a:pt x="246" y="1441"/>
                  </a:lnTo>
                  <a:lnTo>
                    <a:pt x="240" y="1416"/>
                  </a:lnTo>
                  <a:lnTo>
                    <a:pt x="237" y="1405"/>
                  </a:lnTo>
                  <a:lnTo>
                    <a:pt x="232" y="1396"/>
                  </a:lnTo>
                  <a:lnTo>
                    <a:pt x="226" y="1385"/>
                  </a:lnTo>
                  <a:lnTo>
                    <a:pt x="218" y="1374"/>
                  </a:lnTo>
                  <a:lnTo>
                    <a:pt x="210" y="1363"/>
                  </a:lnTo>
                  <a:lnTo>
                    <a:pt x="202" y="1350"/>
                  </a:lnTo>
                  <a:lnTo>
                    <a:pt x="194" y="1337"/>
                  </a:lnTo>
                  <a:lnTo>
                    <a:pt x="186" y="1325"/>
                  </a:lnTo>
                  <a:lnTo>
                    <a:pt x="180" y="1311"/>
                  </a:lnTo>
                  <a:lnTo>
                    <a:pt x="175" y="1297"/>
                  </a:lnTo>
                  <a:lnTo>
                    <a:pt x="172" y="1283"/>
                  </a:lnTo>
                  <a:lnTo>
                    <a:pt x="171" y="1269"/>
                  </a:lnTo>
                  <a:lnTo>
                    <a:pt x="174" y="1254"/>
                  </a:lnTo>
                  <a:lnTo>
                    <a:pt x="179" y="1239"/>
                  </a:lnTo>
                  <a:lnTo>
                    <a:pt x="189" y="1224"/>
                  </a:lnTo>
                  <a:lnTo>
                    <a:pt x="202" y="1209"/>
                  </a:lnTo>
                  <a:lnTo>
                    <a:pt x="203" y="1189"/>
                  </a:lnTo>
                  <a:lnTo>
                    <a:pt x="205" y="1171"/>
                  </a:lnTo>
                  <a:lnTo>
                    <a:pt x="205" y="1154"/>
                  </a:lnTo>
                  <a:lnTo>
                    <a:pt x="203" y="1136"/>
                  </a:lnTo>
                  <a:lnTo>
                    <a:pt x="201" y="1120"/>
                  </a:lnTo>
                  <a:lnTo>
                    <a:pt x="198" y="1105"/>
                  </a:lnTo>
                  <a:lnTo>
                    <a:pt x="194" y="1090"/>
                  </a:lnTo>
                  <a:lnTo>
                    <a:pt x="190" y="1077"/>
                  </a:lnTo>
                  <a:lnTo>
                    <a:pt x="185" y="1063"/>
                  </a:lnTo>
                  <a:lnTo>
                    <a:pt x="179" y="1049"/>
                  </a:lnTo>
                  <a:lnTo>
                    <a:pt x="172" y="1035"/>
                  </a:lnTo>
                  <a:lnTo>
                    <a:pt x="166" y="1023"/>
                  </a:lnTo>
                  <a:lnTo>
                    <a:pt x="159" y="1009"/>
                  </a:lnTo>
                  <a:lnTo>
                    <a:pt x="152" y="996"/>
                  </a:lnTo>
                  <a:lnTo>
                    <a:pt x="145" y="982"/>
                  </a:lnTo>
                  <a:lnTo>
                    <a:pt x="138" y="970"/>
                  </a:lnTo>
                  <a:lnTo>
                    <a:pt x="134" y="939"/>
                  </a:lnTo>
                  <a:lnTo>
                    <a:pt x="133" y="908"/>
                  </a:lnTo>
                  <a:lnTo>
                    <a:pt x="131" y="877"/>
                  </a:lnTo>
                  <a:lnTo>
                    <a:pt x="130" y="846"/>
                  </a:lnTo>
                  <a:lnTo>
                    <a:pt x="128" y="815"/>
                  </a:lnTo>
                  <a:lnTo>
                    <a:pt x="125" y="784"/>
                  </a:lnTo>
                  <a:lnTo>
                    <a:pt x="123" y="753"/>
                  </a:lnTo>
                  <a:lnTo>
                    <a:pt x="120" y="723"/>
                  </a:lnTo>
                  <a:lnTo>
                    <a:pt x="116" y="692"/>
                  </a:lnTo>
                  <a:lnTo>
                    <a:pt x="110" y="663"/>
                  </a:lnTo>
                  <a:lnTo>
                    <a:pt x="103" y="633"/>
                  </a:lnTo>
                  <a:lnTo>
                    <a:pt x="95" y="606"/>
                  </a:lnTo>
                  <a:lnTo>
                    <a:pt x="85" y="577"/>
                  </a:lnTo>
                  <a:lnTo>
                    <a:pt x="74" y="550"/>
                  </a:lnTo>
                  <a:lnTo>
                    <a:pt x="60" y="524"/>
                  </a:lnTo>
                  <a:lnTo>
                    <a:pt x="44" y="500"/>
                  </a:lnTo>
                  <a:lnTo>
                    <a:pt x="39" y="476"/>
                  </a:lnTo>
                  <a:lnTo>
                    <a:pt x="36" y="454"/>
                  </a:lnTo>
                  <a:lnTo>
                    <a:pt x="33" y="431"/>
                  </a:lnTo>
                  <a:lnTo>
                    <a:pt x="32" y="409"/>
                  </a:lnTo>
                  <a:lnTo>
                    <a:pt x="32" y="387"/>
                  </a:lnTo>
                  <a:lnTo>
                    <a:pt x="31" y="366"/>
                  </a:lnTo>
                  <a:lnTo>
                    <a:pt x="31" y="344"/>
                  </a:lnTo>
                  <a:lnTo>
                    <a:pt x="31" y="322"/>
                  </a:lnTo>
                  <a:lnTo>
                    <a:pt x="30" y="301"/>
                  </a:lnTo>
                  <a:lnTo>
                    <a:pt x="29" y="279"/>
                  </a:lnTo>
                  <a:lnTo>
                    <a:pt x="28" y="259"/>
                  </a:lnTo>
                  <a:lnTo>
                    <a:pt x="24" y="238"/>
                  </a:lnTo>
                  <a:lnTo>
                    <a:pt x="21" y="216"/>
                  </a:lnTo>
                  <a:lnTo>
                    <a:pt x="15" y="195"/>
                  </a:lnTo>
                  <a:lnTo>
                    <a:pt x="8" y="175"/>
                  </a:lnTo>
                  <a:lnTo>
                    <a:pt x="0" y="154"/>
                  </a:lnTo>
                  <a:lnTo>
                    <a:pt x="5" y="153"/>
                  </a:lnTo>
                  <a:lnTo>
                    <a:pt x="18" y="153"/>
                  </a:lnTo>
                  <a:lnTo>
                    <a:pt x="40" y="152"/>
                  </a:lnTo>
                  <a:lnTo>
                    <a:pt x="69" y="151"/>
                  </a:lnTo>
                  <a:lnTo>
                    <a:pt x="102" y="148"/>
                  </a:lnTo>
                  <a:lnTo>
                    <a:pt x="140" y="147"/>
                  </a:lnTo>
                  <a:lnTo>
                    <a:pt x="180" y="145"/>
                  </a:lnTo>
                  <a:lnTo>
                    <a:pt x="222" y="144"/>
                  </a:lnTo>
                  <a:lnTo>
                    <a:pt x="263" y="141"/>
                  </a:lnTo>
                  <a:lnTo>
                    <a:pt x="304" y="139"/>
                  </a:lnTo>
                  <a:lnTo>
                    <a:pt x="341" y="138"/>
                  </a:lnTo>
                  <a:lnTo>
                    <a:pt x="375" y="136"/>
                  </a:lnTo>
                  <a:lnTo>
                    <a:pt x="404" y="135"/>
                  </a:lnTo>
                  <a:lnTo>
                    <a:pt x="425" y="133"/>
                  </a:lnTo>
                  <a:lnTo>
                    <a:pt x="439" y="133"/>
                  </a:lnTo>
                  <a:lnTo>
                    <a:pt x="445" y="133"/>
                  </a:lnTo>
                  <a:lnTo>
                    <a:pt x="447" y="125"/>
                  </a:lnTo>
                  <a:lnTo>
                    <a:pt x="448" y="117"/>
                  </a:lnTo>
                  <a:lnTo>
                    <a:pt x="450" y="109"/>
                  </a:lnTo>
                  <a:lnTo>
                    <a:pt x="451" y="101"/>
                  </a:lnTo>
                  <a:lnTo>
                    <a:pt x="451" y="92"/>
                  </a:lnTo>
                  <a:lnTo>
                    <a:pt x="450" y="84"/>
                  </a:lnTo>
                  <a:lnTo>
                    <a:pt x="450" y="75"/>
                  </a:lnTo>
                  <a:lnTo>
                    <a:pt x="450" y="66"/>
                  </a:lnTo>
                  <a:lnTo>
                    <a:pt x="450" y="58"/>
                  </a:lnTo>
                  <a:lnTo>
                    <a:pt x="450" y="48"/>
                  </a:lnTo>
                  <a:lnTo>
                    <a:pt x="451" y="40"/>
                  </a:lnTo>
                  <a:lnTo>
                    <a:pt x="452" y="32"/>
                  </a:lnTo>
                  <a:lnTo>
                    <a:pt x="455" y="25"/>
                  </a:lnTo>
                  <a:lnTo>
                    <a:pt x="459" y="19"/>
                  </a:lnTo>
                  <a:lnTo>
                    <a:pt x="463" y="12"/>
                  </a:lnTo>
                  <a:lnTo>
                    <a:pt x="470" y="7"/>
                  </a:lnTo>
                  <a:lnTo>
                    <a:pt x="481" y="2"/>
                  </a:lnTo>
                  <a:lnTo>
                    <a:pt x="491" y="0"/>
                  </a:lnTo>
                  <a:lnTo>
                    <a:pt x="499" y="0"/>
                  </a:lnTo>
                  <a:lnTo>
                    <a:pt x="506" y="1"/>
                  </a:lnTo>
                  <a:lnTo>
                    <a:pt x="512" y="5"/>
                  </a:lnTo>
                  <a:lnTo>
                    <a:pt x="516" y="9"/>
                  </a:lnTo>
                  <a:lnTo>
                    <a:pt x="520" y="15"/>
                  </a:lnTo>
                  <a:lnTo>
                    <a:pt x="522" y="22"/>
                  </a:lnTo>
                  <a:lnTo>
                    <a:pt x="525" y="30"/>
                  </a:lnTo>
                  <a:lnTo>
                    <a:pt x="527" y="37"/>
                  </a:lnTo>
                  <a:lnTo>
                    <a:pt x="529" y="45"/>
                  </a:lnTo>
                  <a:lnTo>
                    <a:pt x="531" y="52"/>
                  </a:lnTo>
                  <a:lnTo>
                    <a:pt x="533" y="59"/>
                  </a:lnTo>
                  <a:lnTo>
                    <a:pt x="536" y="66"/>
                  </a:lnTo>
                  <a:lnTo>
                    <a:pt x="539" y="70"/>
                  </a:lnTo>
                  <a:lnTo>
                    <a:pt x="544" y="7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16"/>
            <p:cNvSpPr>
              <a:spLocks/>
            </p:cNvSpPr>
            <p:nvPr/>
          </p:nvSpPr>
          <p:spPr bwMode="auto">
            <a:xfrm>
              <a:off x="1180" y="2517"/>
              <a:ext cx="605" cy="705"/>
            </a:xfrm>
            <a:custGeom>
              <a:avLst/>
              <a:gdLst>
                <a:gd name="T0" fmla="*/ 67 w 1817"/>
                <a:gd name="T1" fmla="*/ 214 h 2116"/>
                <a:gd name="T2" fmla="*/ 77 w 1817"/>
                <a:gd name="T3" fmla="*/ 205 h 2116"/>
                <a:gd name="T4" fmla="*/ 86 w 1817"/>
                <a:gd name="T5" fmla="*/ 195 h 2116"/>
                <a:gd name="T6" fmla="*/ 93 w 1817"/>
                <a:gd name="T7" fmla="*/ 165 h 2116"/>
                <a:gd name="T8" fmla="*/ 85 w 1817"/>
                <a:gd name="T9" fmla="*/ 133 h 2116"/>
                <a:gd name="T10" fmla="*/ 85 w 1817"/>
                <a:gd name="T11" fmla="*/ 116 h 2116"/>
                <a:gd name="T12" fmla="*/ 87 w 1817"/>
                <a:gd name="T13" fmla="*/ 107 h 2116"/>
                <a:gd name="T14" fmla="*/ 90 w 1817"/>
                <a:gd name="T15" fmla="*/ 97 h 2116"/>
                <a:gd name="T16" fmla="*/ 108 w 1817"/>
                <a:gd name="T17" fmla="*/ 92 h 2116"/>
                <a:gd name="T18" fmla="*/ 124 w 1817"/>
                <a:gd name="T19" fmla="*/ 102 h 2116"/>
                <a:gd name="T20" fmla="*/ 137 w 1817"/>
                <a:gd name="T21" fmla="*/ 108 h 2116"/>
                <a:gd name="T22" fmla="*/ 142 w 1817"/>
                <a:gd name="T23" fmla="*/ 102 h 2116"/>
                <a:gd name="T24" fmla="*/ 149 w 1817"/>
                <a:gd name="T25" fmla="*/ 95 h 2116"/>
                <a:gd name="T26" fmla="*/ 152 w 1817"/>
                <a:gd name="T27" fmla="*/ 82 h 2116"/>
                <a:gd name="T28" fmla="*/ 157 w 1817"/>
                <a:gd name="T29" fmla="*/ 37 h 2116"/>
                <a:gd name="T30" fmla="*/ 161 w 1817"/>
                <a:gd name="T31" fmla="*/ 1 h 2116"/>
                <a:gd name="T32" fmla="*/ 301 w 1817"/>
                <a:gd name="T33" fmla="*/ 20 h 2116"/>
                <a:gd name="T34" fmla="*/ 464 w 1817"/>
                <a:gd name="T35" fmla="*/ 39 h 2116"/>
                <a:gd name="T36" fmla="*/ 604 w 1817"/>
                <a:gd name="T37" fmla="*/ 62 h 2116"/>
                <a:gd name="T38" fmla="*/ 581 w 1817"/>
                <a:gd name="T39" fmla="*/ 319 h 2116"/>
                <a:gd name="T40" fmla="*/ 552 w 1817"/>
                <a:gd name="T41" fmla="*/ 645 h 2116"/>
                <a:gd name="T42" fmla="*/ 529 w 1817"/>
                <a:gd name="T43" fmla="*/ 704 h 2116"/>
                <a:gd name="T44" fmla="*/ 433 w 1817"/>
                <a:gd name="T45" fmla="*/ 696 h 2116"/>
                <a:gd name="T46" fmla="*/ 357 w 1817"/>
                <a:gd name="T47" fmla="*/ 690 h 2116"/>
                <a:gd name="T48" fmla="*/ 229 w 1817"/>
                <a:gd name="T49" fmla="*/ 624 h 2116"/>
                <a:gd name="T50" fmla="*/ 63 w 1817"/>
                <a:gd name="T51" fmla="*/ 538 h 2116"/>
                <a:gd name="T52" fmla="*/ 0 w 1817"/>
                <a:gd name="T53" fmla="*/ 505 h 2116"/>
                <a:gd name="T54" fmla="*/ 3 w 1817"/>
                <a:gd name="T55" fmla="*/ 499 h 2116"/>
                <a:gd name="T56" fmla="*/ 11 w 1817"/>
                <a:gd name="T57" fmla="*/ 491 h 2116"/>
                <a:gd name="T58" fmla="*/ 17 w 1817"/>
                <a:gd name="T59" fmla="*/ 485 h 2116"/>
                <a:gd name="T60" fmla="*/ 25 w 1817"/>
                <a:gd name="T61" fmla="*/ 478 h 2116"/>
                <a:gd name="T62" fmla="*/ 33 w 1817"/>
                <a:gd name="T63" fmla="*/ 471 h 2116"/>
                <a:gd name="T64" fmla="*/ 39 w 1817"/>
                <a:gd name="T65" fmla="*/ 464 h 2116"/>
                <a:gd name="T66" fmla="*/ 41 w 1817"/>
                <a:gd name="T67" fmla="*/ 454 h 2116"/>
                <a:gd name="T68" fmla="*/ 34 w 1817"/>
                <a:gd name="T69" fmla="*/ 448 h 2116"/>
                <a:gd name="T70" fmla="*/ 25 w 1817"/>
                <a:gd name="T71" fmla="*/ 443 h 2116"/>
                <a:gd name="T72" fmla="*/ 22 w 1817"/>
                <a:gd name="T73" fmla="*/ 433 h 2116"/>
                <a:gd name="T74" fmla="*/ 26 w 1817"/>
                <a:gd name="T75" fmla="*/ 417 h 2116"/>
                <a:gd name="T76" fmla="*/ 28 w 1817"/>
                <a:gd name="T77" fmla="*/ 405 h 2116"/>
                <a:gd name="T78" fmla="*/ 33 w 1817"/>
                <a:gd name="T79" fmla="*/ 397 h 2116"/>
                <a:gd name="T80" fmla="*/ 43 w 1817"/>
                <a:gd name="T81" fmla="*/ 383 h 2116"/>
                <a:gd name="T82" fmla="*/ 49 w 1817"/>
                <a:gd name="T83" fmla="*/ 359 h 2116"/>
                <a:gd name="T84" fmla="*/ 52 w 1817"/>
                <a:gd name="T85" fmla="*/ 345 h 2116"/>
                <a:gd name="T86" fmla="*/ 60 w 1817"/>
                <a:gd name="T87" fmla="*/ 332 h 2116"/>
                <a:gd name="T88" fmla="*/ 73 w 1817"/>
                <a:gd name="T89" fmla="*/ 319 h 2116"/>
                <a:gd name="T90" fmla="*/ 85 w 1817"/>
                <a:gd name="T91" fmla="*/ 313 h 2116"/>
                <a:gd name="T92" fmla="*/ 90 w 1817"/>
                <a:gd name="T93" fmla="*/ 304 h 2116"/>
                <a:gd name="T94" fmla="*/ 86 w 1817"/>
                <a:gd name="T95" fmla="*/ 293 h 2116"/>
                <a:gd name="T96" fmla="*/ 79 w 1817"/>
                <a:gd name="T97" fmla="*/ 280 h 2116"/>
                <a:gd name="T98" fmla="*/ 75 w 1817"/>
                <a:gd name="T99" fmla="*/ 263 h 2116"/>
                <a:gd name="T100" fmla="*/ 70 w 1817"/>
                <a:gd name="T101" fmla="*/ 252 h 2116"/>
                <a:gd name="T102" fmla="*/ 61 w 1817"/>
                <a:gd name="T103" fmla="*/ 239 h 2116"/>
                <a:gd name="T104" fmla="*/ 58 w 1817"/>
                <a:gd name="T105" fmla="*/ 225 h 2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7"/>
                <a:gd name="T160" fmla="*/ 0 h 2116"/>
                <a:gd name="T161" fmla="*/ 1817 w 1817"/>
                <a:gd name="T162" fmla="*/ 2116 h 2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7" h="2116">
                  <a:moveTo>
                    <a:pt x="182" y="658"/>
                  </a:moveTo>
                  <a:lnTo>
                    <a:pt x="185" y="655"/>
                  </a:lnTo>
                  <a:lnTo>
                    <a:pt x="189" y="651"/>
                  </a:lnTo>
                  <a:lnTo>
                    <a:pt x="193" y="649"/>
                  </a:lnTo>
                  <a:lnTo>
                    <a:pt x="197" y="645"/>
                  </a:lnTo>
                  <a:lnTo>
                    <a:pt x="202" y="641"/>
                  </a:lnTo>
                  <a:lnTo>
                    <a:pt x="206" y="638"/>
                  </a:lnTo>
                  <a:lnTo>
                    <a:pt x="212" y="633"/>
                  </a:lnTo>
                  <a:lnTo>
                    <a:pt x="217" y="630"/>
                  </a:lnTo>
                  <a:lnTo>
                    <a:pt x="221" y="625"/>
                  </a:lnTo>
                  <a:lnTo>
                    <a:pt x="226" y="620"/>
                  </a:lnTo>
                  <a:lnTo>
                    <a:pt x="231" y="616"/>
                  </a:lnTo>
                  <a:lnTo>
                    <a:pt x="234" y="612"/>
                  </a:lnTo>
                  <a:lnTo>
                    <a:pt x="239" y="608"/>
                  </a:lnTo>
                  <a:lnTo>
                    <a:pt x="241" y="604"/>
                  </a:lnTo>
                  <a:lnTo>
                    <a:pt x="244" y="601"/>
                  </a:lnTo>
                  <a:lnTo>
                    <a:pt x="247" y="597"/>
                  </a:lnTo>
                  <a:lnTo>
                    <a:pt x="257" y="585"/>
                  </a:lnTo>
                  <a:lnTo>
                    <a:pt x="265" y="571"/>
                  </a:lnTo>
                  <a:lnTo>
                    <a:pt x="271" y="557"/>
                  </a:lnTo>
                  <a:lnTo>
                    <a:pt x="274" y="542"/>
                  </a:lnTo>
                  <a:lnTo>
                    <a:pt x="277" y="526"/>
                  </a:lnTo>
                  <a:lnTo>
                    <a:pt x="278" y="511"/>
                  </a:lnTo>
                  <a:lnTo>
                    <a:pt x="278" y="495"/>
                  </a:lnTo>
                  <a:lnTo>
                    <a:pt x="275" y="479"/>
                  </a:lnTo>
                  <a:lnTo>
                    <a:pt x="273" y="462"/>
                  </a:lnTo>
                  <a:lnTo>
                    <a:pt x="269" y="446"/>
                  </a:lnTo>
                  <a:lnTo>
                    <a:pt x="265" y="431"/>
                  </a:lnTo>
                  <a:lnTo>
                    <a:pt x="259" y="415"/>
                  </a:lnTo>
                  <a:lnTo>
                    <a:pt x="255" y="400"/>
                  </a:lnTo>
                  <a:lnTo>
                    <a:pt x="249" y="386"/>
                  </a:lnTo>
                  <a:lnTo>
                    <a:pt x="244" y="372"/>
                  </a:lnTo>
                  <a:lnTo>
                    <a:pt x="240" y="361"/>
                  </a:lnTo>
                  <a:lnTo>
                    <a:pt x="247" y="357"/>
                  </a:lnTo>
                  <a:lnTo>
                    <a:pt x="252" y="354"/>
                  </a:lnTo>
                  <a:lnTo>
                    <a:pt x="256" y="349"/>
                  </a:lnTo>
                  <a:lnTo>
                    <a:pt x="258" y="346"/>
                  </a:lnTo>
                  <a:lnTo>
                    <a:pt x="261" y="341"/>
                  </a:lnTo>
                  <a:lnTo>
                    <a:pt x="261" y="337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61" y="321"/>
                  </a:lnTo>
                  <a:lnTo>
                    <a:pt x="261" y="316"/>
                  </a:lnTo>
                  <a:lnTo>
                    <a:pt x="261" y="310"/>
                  </a:lnTo>
                  <a:lnTo>
                    <a:pt x="262" y="306"/>
                  </a:lnTo>
                  <a:lnTo>
                    <a:pt x="264" y="300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6" y="280"/>
                  </a:lnTo>
                  <a:lnTo>
                    <a:pt x="295" y="277"/>
                  </a:lnTo>
                  <a:lnTo>
                    <a:pt x="304" y="276"/>
                  </a:lnTo>
                  <a:lnTo>
                    <a:pt x="313" y="276"/>
                  </a:lnTo>
                  <a:lnTo>
                    <a:pt x="323" y="277"/>
                  </a:lnTo>
                  <a:lnTo>
                    <a:pt x="332" y="279"/>
                  </a:lnTo>
                  <a:lnTo>
                    <a:pt x="340" y="284"/>
                  </a:lnTo>
                  <a:lnTo>
                    <a:pt x="348" y="288"/>
                  </a:lnTo>
                  <a:lnTo>
                    <a:pt x="356" y="293"/>
                  </a:lnTo>
                  <a:lnTo>
                    <a:pt x="364" y="299"/>
                  </a:lnTo>
                  <a:lnTo>
                    <a:pt x="372" y="305"/>
                  </a:lnTo>
                  <a:lnTo>
                    <a:pt x="380" y="309"/>
                  </a:lnTo>
                  <a:lnTo>
                    <a:pt x="387" y="315"/>
                  </a:lnTo>
                  <a:lnTo>
                    <a:pt x="394" y="319"/>
                  </a:lnTo>
                  <a:lnTo>
                    <a:pt x="401" y="324"/>
                  </a:lnTo>
                  <a:lnTo>
                    <a:pt x="409" y="328"/>
                  </a:lnTo>
                  <a:lnTo>
                    <a:pt x="410" y="324"/>
                  </a:lnTo>
                  <a:lnTo>
                    <a:pt x="412" y="321"/>
                  </a:lnTo>
                  <a:lnTo>
                    <a:pt x="416" y="317"/>
                  </a:lnTo>
                  <a:lnTo>
                    <a:pt x="418" y="314"/>
                  </a:lnTo>
                  <a:lnTo>
                    <a:pt x="421" y="310"/>
                  </a:lnTo>
                  <a:lnTo>
                    <a:pt x="425" y="308"/>
                  </a:lnTo>
                  <a:lnTo>
                    <a:pt x="427" y="305"/>
                  </a:lnTo>
                  <a:lnTo>
                    <a:pt x="431" y="301"/>
                  </a:lnTo>
                  <a:lnTo>
                    <a:pt x="434" y="298"/>
                  </a:lnTo>
                  <a:lnTo>
                    <a:pt x="438" y="294"/>
                  </a:lnTo>
                  <a:lnTo>
                    <a:pt x="441" y="291"/>
                  </a:lnTo>
                  <a:lnTo>
                    <a:pt x="444" y="287"/>
                  </a:lnTo>
                  <a:lnTo>
                    <a:pt x="447" y="284"/>
                  </a:lnTo>
                  <a:lnTo>
                    <a:pt x="450" y="280"/>
                  </a:lnTo>
                  <a:lnTo>
                    <a:pt x="453" y="276"/>
                  </a:lnTo>
                  <a:lnTo>
                    <a:pt x="456" y="272"/>
                  </a:lnTo>
                  <a:lnTo>
                    <a:pt x="456" y="269"/>
                  </a:lnTo>
                  <a:lnTo>
                    <a:pt x="457" y="260"/>
                  </a:lnTo>
                  <a:lnTo>
                    <a:pt x="458" y="247"/>
                  </a:lnTo>
                  <a:lnTo>
                    <a:pt x="461" y="229"/>
                  </a:lnTo>
                  <a:lnTo>
                    <a:pt x="463" y="209"/>
                  </a:lnTo>
                  <a:lnTo>
                    <a:pt x="465" y="186"/>
                  </a:lnTo>
                  <a:lnTo>
                    <a:pt x="467" y="161"/>
                  </a:lnTo>
                  <a:lnTo>
                    <a:pt x="471" y="136"/>
                  </a:lnTo>
                  <a:lnTo>
                    <a:pt x="473" y="110"/>
                  </a:lnTo>
                  <a:lnTo>
                    <a:pt x="476" y="85"/>
                  </a:lnTo>
                  <a:lnTo>
                    <a:pt x="478" y="62"/>
                  </a:lnTo>
                  <a:lnTo>
                    <a:pt x="480" y="43"/>
                  </a:lnTo>
                  <a:lnTo>
                    <a:pt x="482" y="24"/>
                  </a:lnTo>
                  <a:lnTo>
                    <a:pt x="484" y="12"/>
                  </a:lnTo>
                  <a:lnTo>
                    <a:pt x="485" y="2"/>
                  </a:lnTo>
                  <a:lnTo>
                    <a:pt x="486" y="0"/>
                  </a:lnTo>
                  <a:lnTo>
                    <a:pt x="571" y="13"/>
                  </a:lnTo>
                  <a:lnTo>
                    <a:pt x="655" y="27"/>
                  </a:lnTo>
                  <a:lnTo>
                    <a:pt x="739" y="38"/>
                  </a:lnTo>
                  <a:lnTo>
                    <a:pt x="822" y="49"/>
                  </a:lnTo>
                  <a:lnTo>
                    <a:pt x="904" y="60"/>
                  </a:lnTo>
                  <a:lnTo>
                    <a:pt x="986" y="70"/>
                  </a:lnTo>
                  <a:lnTo>
                    <a:pt x="1068" y="79"/>
                  </a:lnTo>
                  <a:lnTo>
                    <a:pt x="1149" y="90"/>
                  </a:lnTo>
                  <a:lnTo>
                    <a:pt x="1231" y="99"/>
                  </a:lnTo>
                  <a:lnTo>
                    <a:pt x="1313" y="107"/>
                  </a:lnTo>
                  <a:lnTo>
                    <a:pt x="1394" y="116"/>
                  </a:lnTo>
                  <a:lnTo>
                    <a:pt x="1477" y="125"/>
                  </a:lnTo>
                  <a:lnTo>
                    <a:pt x="1561" y="134"/>
                  </a:lnTo>
                  <a:lnTo>
                    <a:pt x="1645" y="144"/>
                  </a:lnTo>
                  <a:lnTo>
                    <a:pt x="1730" y="153"/>
                  </a:lnTo>
                  <a:lnTo>
                    <a:pt x="1817" y="163"/>
                  </a:lnTo>
                  <a:lnTo>
                    <a:pt x="1815" y="185"/>
                  </a:lnTo>
                  <a:lnTo>
                    <a:pt x="1809" y="247"/>
                  </a:lnTo>
                  <a:lnTo>
                    <a:pt x="1801" y="342"/>
                  </a:lnTo>
                  <a:lnTo>
                    <a:pt x="1790" y="468"/>
                  </a:lnTo>
                  <a:lnTo>
                    <a:pt x="1776" y="616"/>
                  </a:lnTo>
                  <a:lnTo>
                    <a:pt x="1762" y="780"/>
                  </a:lnTo>
                  <a:lnTo>
                    <a:pt x="1746" y="957"/>
                  </a:lnTo>
                  <a:lnTo>
                    <a:pt x="1730" y="1140"/>
                  </a:lnTo>
                  <a:lnTo>
                    <a:pt x="1714" y="1321"/>
                  </a:lnTo>
                  <a:lnTo>
                    <a:pt x="1698" y="1498"/>
                  </a:lnTo>
                  <a:lnTo>
                    <a:pt x="1684" y="1662"/>
                  </a:lnTo>
                  <a:lnTo>
                    <a:pt x="1670" y="1811"/>
                  </a:lnTo>
                  <a:lnTo>
                    <a:pt x="1659" y="1936"/>
                  </a:lnTo>
                  <a:lnTo>
                    <a:pt x="1651" y="2031"/>
                  </a:lnTo>
                  <a:lnTo>
                    <a:pt x="1645" y="2093"/>
                  </a:lnTo>
                  <a:lnTo>
                    <a:pt x="1644" y="2116"/>
                  </a:lnTo>
                  <a:lnTo>
                    <a:pt x="1637" y="2115"/>
                  </a:lnTo>
                  <a:lnTo>
                    <a:pt x="1618" y="2114"/>
                  </a:lnTo>
                  <a:lnTo>
                    <a:pt x="1590" y="2112"/>
                  </a:lnTo>
                  <a:lnTo>
                    <a:pt x="1553" y="2108"/>
                  </a:lnTo>
                  <a:lnTo>
                    <a:pt x="1509" y="2105"/>
                  </a:lnTo>
                  <a:lnTo>
                    <a:pt x="1461" y="2101"/>
                  </a:lnTo>
                  <a:lnTo>
                    <a:pt x="1409" y="2098"/>
                  </a:lnTo>
                  <a:lnTo>
                    <a:pt x="1355" y="2093"/>
                  </a:lnTo>
                  <a:lnTo>
                    <a:pt x="1301" y="2089"/>
                  </a:lnTo>
                  <a:lnTo>
                    <a:pt x="1249" y="2085"/>
                  </a:lnTo>
                  <a:lnTo>
                    <a:pt x="1201" y="2082"/>
                  </a:lnTo>
                  <a:lnTo>
                    <a:pt x="1157" y="2078"/>
                  </a:lnTo>
                  <a:lnTo>
                    <a:pt x="1120" y="2075"/>
                  </a:lnTo>
                  <a:lnTo>
                    <a:pt x="1092" y="2073"/>
                  </a:lnTo>
                  <a:lnTo>
                    <a:pt x="1073" y="2071"/>
                  </a:lnTo>
                  <a:lnTo>
                    <a:pt x="1068" y="2071"/>
                  </a:lnTo>
                  <a:lnTo>
                    <a:pt x="1006" y="2039"/>
                  </a:lnTo>
                  <a:lnTo>
                    <a:pt x="935" y="2003"/>
                  </a:lnTo>
                  <a:lnTo>
                    <a:pt x="858" y="1962"/>
                  </a:lnTo>
                  <a:lnTo>
                    <a:pt x="776" y="1919"/>
                  </a:lnTo>
                  <a:lnTo>
                    <a:pt x="688" y="1874"/>
                  </a:lnTo>
                  <a:lnTo>
                    <a:pt x="600" y="1828"/>
                  </a:lnTo>
                  <a:lnTo>
                    <a:pt x="510" y="1781"/>
                  </a:lnTo>
                  <a:lnTo>
                    <a:pt x="423" y="1736"/>
                  </a:lnTo>
                  <a:lnTo>
                    <a:pt x="339" y="1692"/>
                  </a:lnTo>
                  <a:lnTo>
                    <a:pt x="261" y="1652"/>
                  </a:lnTo>
                  <a:lnTo>
                    <a:pt x="189" y="1615"/>
                  </a:lnTo>
                  <a:lnTo>
                    <a:pt x="127" y="1583"/>
                  </a:lnTo>
                  <a:lnTo>
                    <a:pt x="75" y="1556"/>
                  </a:lnTo>
                  <a:lnTo>
                    <a:pt x="36" y="1536"/>
                  </a:lnTo>
                  <a:lnTo>
                    <a:pt x="11" y="1522"/>
                  </a:lnTo>
                  <a:lnTo>
                    <a:pt x="3" y="1519"/>
                  </a:lnTo>
                  <a:lnTo>
                    <a:pt x="1" y="1515"/>
                  </a:lnTo>
                  <a:lnTo>
                    <a:pt x="0" y="1513"/>
                  </a:lnTo>
                  <a:lnTo>
                    <a:pt x="0" y="1511"/>
                  </a:lnTo>
                  <a:lnTo>
                    <a:pt x="1" y="1507"/>
                  </a:lnTo>
                  <a:lnTo>
                    <a:pt x="2" y="1505"/>
                  </a:lnTo>
                  <a:lnTo>
                    <a:pt x="4" y="1502"/>
                  </a:lnTo>
                  <a:lnTo>
                    <a:pt x="8" y="1498"/>
                  </a:lnTo>
                  <a:lnTo>
                    <a:pt x="10" y="1495"/>
                  </a:lnTo>
                  <a:lnTo>
                    <a:pt x="14" y="1491"/>
                  </a:lnTo>
                  <a:lnTo>
                    <a:pt x="18" y="1488"/>
                  </a:lnTo>
                  <a:lnTo>
                    <a:pt x="23" y="1483"/>
                  </a:lnTo>
                  <a:lnTo>
                    <a:pt x="27" y="1479"/>
                  </a:lnTo>
                  <a:lnTo>
                    <a:pt x="33" y="1474"/>
                  </a:lnTo>
                  <a:lnTo>
                    <a:pt x="37" y="1469"/>
                  </a:lnTo>
                  <a:lnTo>
                    <a:pt x="43" y="1464"/>
                  </a:lnTo>
                  <a:lnTo>
                    <a:pt x="49" y="1459"/>
                  </a:lnTo>
                  <a:lnTo>
                    <a:pt x="49" y="1458"/>
                  </a:lnTo>
                  <a:lnTo>
                    <a:pt x="50" y="1457"/>
                  </a:lnTo>
                  <a:lnTo>
                    <a:pt x="52" y="1455"/>
                  </a:lnTo>
                  <a:lnTo>
                    <a:pt x="55" y="1452"/>
                  </a:lnTo>
                  <a:lnTo>
                    <a:pt x="58" y="1450"/>
                  </a:lnTo>
                  <a:lnTo>
                    <a:pt x="62" y="1446"/>
                  </a:lnTo>
                  <a:lnTo>
                    <a:pt x="65" y="1442"/>
                  </a:lnTo>
                  <a:lnTo>
                    <a:pt x="70" y="1438"/>
                  </a:lnTo>
                  <a:lnTo>
                    <a:pt x="74" y="1434"/>
                  </a:lnTo>
                  <a:lnTo>
                    <a:pt x="79" y="1430"/>
                  </a:lnTo>
                  <a:lnTo>
                    <a:pt x="83" y="1427"/>
                  </a:lnTo>
                  <a:lnTo>
                    <a:pt x="88" y="1422"/>
                  </a:lnTo>
                  <a:lnTo>
                    <a:pt x="92" y="1419"/>
                  </a:lnTo>
                  <a:lnTo>
                    <a:pt x="96" y="1417"/>
                  </a:lnTo>
                  <a:lnTo>
                    <a:pt x="100" y="1413"/>
                  </a:lnTo>
                  <a:lnTo>
                    <a:pt x="103" y="1412"/>
                  </a:lnTo>
                  <a:lnTo>
                    <a:pt x="105" y="1410"/>
                  </a:lnTo>
                  <a:lnTo>
                    <a:pt x="108" y="1406"/>
                  </a:lnTo>
                  <a:lnTo>
                    <a:pt x="111" y="1403"/>
                  </a:lnTo>
                  <a:lnTo>
                    <a:pt x="113" y="1398"/>
                  </a:lnTo>
                  <a:lnTo>
                    <a:pt x="116" y="1394"/>
                  </a:lnTo>
                  <a:lnTo>
                    <a:pt x="118" y="1389"/>
                  </a:lnTo>
                  <a:lnTo>
                    <a:pt x="120" y="1383"/>
                  </a:lnTo>
                  <a:lnTo>
                    <a:pt x="123" y="1379"/>
                  </a:lnTo>
                  <a:lnTo>
                    <a:pt x="124" y="1373"/>
                  </a:lnTo>
                  <a:lnTo>
                    <a:pt x="124" y="1368"/>
                  </a:lnTo>
                  <a:lnTo>
                    <a:pt x="124" y="1363"/>
                  </a:lnTo>
                  <a:lnTo>
                    <a:pt x="123" y="1358"/>
                  </a:lnTo>
                  <a:lnTo>
                    <a:pt x="120" y="1355"/>
                  </a:lnTo>
                  <a:lnTo>
                    <a:pt x="118" y="1351"/>
                  </a:lnTo>
                  <a:lnTo>
                    <a:pt x="113" y="1348"/>
                  </a:lnTo>
                  <a:lnTo>
                    <a:pt x="109" y="1347"/>
                  </a:lnTo>
                  <a:lnTo>
                    <a:pt x="103" y="1344"/>
                  </a:lnTo>
                  <a:lnTo>
                    <a:pt x="97" y="1342"/>
                  </a:lnTo>
                  <a:lnTo>
                    <a:pt x="93" y="1341"/>
                  </a:lnTo>
                  <a:lnTo>
                    <a:pt x="88" y="1338"/>
                  </a:lnTo>
                  <a:lnTo>
                    <a:pt x="83" y="1335"/>
                  </a:lnTo>
                  <a:lnTo>
                    <a:pt x="79" y="1333"/>
                  </a:lnTo>
                  <a:lnTo>
                    <a:pt x="75" y="1329"/>
                  </a:lnTo>
                  <a:lnTo>
                    <a:pt x="72" y="1326"/>
                  </a:lnTo>
                  <a:lnTo>
                    <a:pt x="70" y="1321"/>
                  </a:lnTo>
                  <a:lnTo>
                    <a:pt x="67" y="1317"/>
                  </a:lnTo>
                  <a:lnTo>
                    <a:pt x="66" y="1312"/>
                  </a:lnTo>
                  <a:lnTo>
                    <a:pt x="66" y="1306"/>
                  </a:lnTo>
                  <a:lnTo>
                    <a:pt x="65" y="1301"/>
                  </a:lnTo>
                  <a:lnTo>
                    <a:pt x="66" y="1294"/>
                  </a:lnTo>
                  <a:lnTo>
                    <a:pt x="67" y="1286"/>
                  </a:lnTo>
                  <a:lnTo>
                    <a:pt x="71" y="1278"/>
                  </a:lnTo>
                  <a:lnTo>
                    <a:pt x="73" y="1268"/>
                  </a:lnTo>
                  <a:lnTo>
                    <a:pt x="75" y="1260"/>
                  </a:lnTo>
                  <a:lnTo>
                    <a:pt x="77" y="1253"/>
                  </a:lnTo>
                  <a:lnTo>
                    <a:pt x="78" y="1247"/>
                  </a:lnTo>
                  <a:lnTo>
                    <a:pt x="79" y="1240"/>
                  </a:lnTo>
                  <a:lnTo>
                    <a:pt x="80" y="1233"/>
                  </a:lnTo>
                  <a:lnTo>
                    <a:pt x="81" y="1227"/>
                  </a:lnTo>
                  <a:lnTo>
                    <a:pt x="82" y="1222"/>
                  </a:lnTo>
                  <a:lnTo>
                    <a:pt x="85" y="1217"/>
                  </a:lnTo>
                  <a:lnTo>
                    <a:pt x="86" y="1212"/>
                  </a:lnTo>
                  <a:lnTo>
                    <a:pt x="88" y="1208"/>
                  </a:lnTo>
                  <a:lnTo>
                    <a:pt x="90" y="1203"/>
                  </a:lnTo>
                  <a:lnTo>
                    <a:pt x="93" y="1198"/>
                  </a:lnTo>
                  <a:lnTo>
                    <a:pt x="96" y="1195"/>
                  </a:lnTo>
                  <a:lnTo>
                    <a:pt x="100" y="1191"/>
                  </a:lnTo>
                  <a:lnTo>
                    <a:pt x="105" y="1188"/>
                  </a:lnTo>
                  <a:lnTo>
                    <a:pt x="110" y="1183"/>
                  </a:lnTo>
                  <a:lnTo>
                    <a:pt x="115" y="1177"/>
                  </a:lnTo>
                  <a:lnTo>
                    <a:pt x="119" y="1168"/>
                  </a:lnTo>
                  <a:lnTo>
                    <a:pt x="124" y="1159"/>
                  </a:lnTo>
                  <a:lnTo>
                    <a:pt x="128" y="1149"/>
                  </a:lnTo>
                  <a:lnTo>
                    <a:pt x="132" y="1137"/>
                  </a:lnTo>
                  <a:lnTo>
                    <a:pt x="135" y="1126"/>
                  </a:lnTo>
                  <a:lnTo>
                    <a:pt x="139" y="1113"/>
                  </a:lnTo>
                  <a:lnTo>
                    <a:pt x="141" y="1102"/>
                  </a:lnTo>
                  <a:lnTo>
                    <a:pt x="143" y="1090"/>
                  </a:lnTo>
                  <a:lnTo>
                    <a:pt x="146" y="1079"/>
                  </a:lnTo>
                  <a:lnTo>
                    <a:pt x="148" y="1069"/>
                  </a:lnTo>
                  <a:lnTo>
                    <a:pt x="150" y="1058"/>
                  </a:lnTo>
                  <a:lnTo>
                    <a:pt x="151" y="1050"/>
                  </a:lnTo>
                  <a:lnTo>
                    <a:pt x="152" y="1044"/>
                  </a:lnTo>
                  <a:lnTo>
                    <a:pt x="154" y="1040"/>
                  </a:lnTo>
                  <a:lnTo>
                    <a:pt x="155" y="1035"/>
                  </a:lnTo>
                  <a:lnTo>
                    <a:pt x="157" y="1031"/>
                  </a:lnTo>
                  <a:lnTo>
                    <a:pt x="159" y="1025"/>
                  </a:lnTo>
                  <a:lnTo>
                    <a:pt x="164" y="1019"/>
                  </a:lnTo>
                  <a:lnTo>
                    <a:pt x="167" y="1012"/>
                  </a:lnTo>
                  <a:lnTo>
                    <a:pt x="173" y="1005"/>
                  </a:lnTo>
                  <a:lnTo>
                    <a:pt x="179" y="997"/>
                  </a:lnTo>
                  <a:lnTo>
                    <a:pt x="185" y="990"/>
                  </a:lnTo>
                  <a:lnTo>
                    <a:pt x="190" y="983"/>
                  </a:lnTo>
                  <a:lnTo>
                    <a:pt x="197" y="977"/>
                  </a:lnTo>
                  <a:lnTo>
                    <a:pt x="204" y="970"/>
                  </a:lnTo>
                  <a:lnTo>
                    <a:pt x="211" y="964"/>
                  </a:lnTo>
                  <a:lnTo>
                    <a:pt x="218" y="958"/>
                  </a:lnTo>
                  <a:lnTo>
                    <a:pt x="226" y="955"/>
                  </a:lnTo>
                  <a:lnTo>
                    <a:pt x="233" y="951"/>
                  </a:lnTo>
                  <a:lnTo>
                    <a:pt x="240" y="949"/>
                  </a:lnTo>
                  <a:lnTo>
                    <a:pt x="246" y="947"/>
                  </a:lnTo>
                  <a:lnTo>
                    <a:pt x="251" y="943"/>
                  </a:lnTo>
                  <a:lnTo>
                    <a:pt x="256" y="940"/>
                  </a:lnTo>
                  <a:lnTo>
                    <a:pt x="261" y="936"/>
                  </a:lnTo>
                  <a:lnTo>
                    <a:pt x="264" y="932"/>
                  </a:lnTo>
                  <a:lnTo>
                    <a:pt x="266" y="927"/>
                  </a:lnTo>
                  <a:lnTo>
                    <a:pt x="269" y="923"/>
                  </a:lnTo>
                  <a:lnTo>
                    <a:pt x="270" y="917"/>
                  </a:lnTo>
                  <a:lnTo>
                    <a:pt x="270" y="911"/>
                  </a:lnTo>
                  <a:lnTo>
                    <a:pt x="270" y="905"/>
                  </a:lnTo>
                  <a:lnTo>
                    <a:pt x="269" y="900"/>
                  </a:lnTo>
                  <a:lnTo>
                    <a:pt x="267" y="894"/>
                  </a:lnTo>
                  <a:lnTo>
                    <a:pt x="265" y="888"/>
                  </a:lnTo>
                  <a:lnTo>
                    <a:pt x="262" y="884"/>
                  </a:lnTo>
                  <a:lnTo>
                    <a:pt x="257" y="878"/>
                  </a:lnTo>
                  <a:lnTo>
                    <a:pt x="254" y="873"/>
                  </a:lnTo>
                  <a:lnTo>
                    <a:pt x="249" y="867"/>
                  </a:lnTo>
                  <a:lnTo>
                    <a:pt x="244" y="862"/>
                  </a:lnTo>
                  <a:lnTo>
                    <a:pt x="241" y="855"/>
                  </a:lnTo>
                  <a:lnTo>
                    <a:pt x="239" y="847"/>
                  </a:lnTo>
                  <a:lnTo>
                    <a:pt x="236" y="839"/>
                  </a:lnTo>
                  <a:lnTo>
                    <a:pt x="234" y="831"/>
                  </a:lnTo>
                  <a:lnTo>
                    <a:pt x="233" y="823"/>
                  </a:lnTo>
                  <a:lnTo>
                    <a:pt x="232" y="813"/>
                  </a:lnTo>
                  <a:lnTo>
                    <a:pt x="229" y="805"/>
                  </a:lnTo>
                  <a:lnTo>
                    <a:pt x="228" y="797"/>
                  </a:lnTo>
                  <a:lnTo>
                    <a:pt x="226" y="789"/>
                  </a:lnTo>
                  <a:lnTo>
                    <a:pt x="225" y="781"/>
                  </a:lnTo>
                  <a:lnTo>
                    <a:pt x="223" y="776"/>
                  </a:lnTo>
                  <a:lnTo>
                    <a:pt x="220" y="769"/>
                  </a:lnTo>
                  <a:lnTo>
                    <a:pt x="217" y="764"/>
                  </a:lnTo>
                  <a:lnTo>
                    <a:pt x="213" y="761"/>
                  </a:lnTo>
                  <a:lnTo>
                    <a:pt x="209" y="756"/>
                  </a:lnTo>
                  <a:lnTo>
                    <a:pt x="204" y="750"/>
                  </a:lnTo>
                  <a:lnTo>
                    <a:pt x="200" y="745"/>
                  </a:lnTo>
                  <a:lnTo>
                    <a:pt x="195" y="739"/>
                  </a:lnTo>
                  <a:lnTo>
                    <a:pt x="192" y="732"/>
                  </a:lnTo>
                  <a:lnTo>
                    <a:pt x="187" y="725"/>
                  </a:lnTo>
                  <a:lnTo>
                    <a:pt x="183" y="718"/>
                  </a:lnTo>
                  <a:lnTo>
                    <a:pt x="181" y="710"/>
                  </a:lnTo>
                  <a:lnTo>
                    <a:pt x="179" y="703"/>
                  </a:lnTo>
                  <a:lnTo>
                    <a:pt x="177" y="695"/>
                  </a:lnTo>
                  <a:lnTo>
                    <a:pt x="175" y="688"/>
                  </a:lnTo>
                  <a:lnTo>
                    <a:pt x="175" y="681"/>
                  </a:lnTo>
                  <a:lnTo>
                    <a:pt x="175" y="674"/>
                  </a:lnTo>
                  <a:lnTo>
                    <a:pt x="177" y="669"/>
                  </a:lnTo>
                  <a:lnTo>
                    <a:pt x="179" y="663"/>
                  </a:lnTo>
                  <a:lnTo>
                    <a:pt x="182" y="65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17"/>
            <p:cNvSpPr>
              <a:spLocks/>
            </p:cNvSpPr>
            <p:nvPr/>
          </p:nvSpPr>
          <p:spPr bwMode="auto">
            <a:xfrm>
              <a:off x="4921" y="944"/>
              <a:ext cx="334" cy="571"/>
            </a:xfrm>
            <a:custGeom>
              <a:avLst/>
              <a:gdLst>
                <a:gd name="T0" fmla="*/ 174 w 1002"/>
                <a:gd name="T1" fmla="*/ 22 h 1713"/>
                <a:gd name="T2" fmla="*/ 185 w 1002"/>
                <a:gd name="T3" fmla="*/ 37 h 1713"/>
                <a:gd name="T4" fmla="*/ 194 w 1002"/>
                <a:gd name="T5" fmla="*/ 61 h 1713"/>
                <a:gd name="T6" fmla="*/ 206 w 1002"/>
                <a:gd name="T7" fmla="*/ 93 h 1713"/>
                <a:gd name="T8" fmla="*/ 230 w 1002"/>
                <a:gd name="T9" fmla="*/ 138 h 1713"/>
                <a:gd name="T10" fmla="*/ 246 w 1002"/>
                <a:gd name="T11" fmla="*/ 163 h 1713"/>
                <a:gd name="T12" fmla="*/ 267 w 1002"/>
                <a:gd name="T13" fmla="*/ 171 h 1713"/>
                <a:gd name="T14" fmla="*/ 279 w 1002"/>
                <a:gd name="T15" fmla="*/ 187 h 1713"/>
                <a:gd name="T16" fmla="*/ 290 w 1002"/>
                <a:gd name="T17" fmla="*/ 205 h 1713"/>
                <a:gd name="T18" fmla="*/ 299 w 1002"/>
                <a:gd name="T19" fmla="*/ 197 h 1713"/>
                <a:gd name="T20" fmla="*/ 312 w 1002"/>
                <a:gd name="T21" fmla="*/ 199 h 1713"/>
                <a:gd name="T22" fmla="*/ 320 w 1002"/>
                <a:gd name="T23" fmla="*/ 214 h 1713"/>
                <a:gd name="T24" fmla="*/ 320 w 1002"/>
                <a:gd name="T25" fmla="*/ 230 h 1713"/>
                <a:gd name="T26" fmla="*/ 327 w 1002"/>
                <a:gd name="T27" fmla="*/ 243 h 1713"/>
                <a:gd name="T28" fmla="*/ 329 w 1002"/>
                <a:gd name="T29" fmla="*/ 248 h 1713"/>
                <a:gd name="T30" fmla="*/ 333 w 1002"/>
                <a:gd name="T31" fmla="*/ 259 h 1713"/>
                <a:gd name="T32" fmla="*/ 328 w 1002"/>
                <a:gd name="T33" fmla="*/ 277 h 1713"/>
                <a:gd name="T34" fmla="*/ 318 w 1002"/>
                <a:gd name="T35" fmla="*/ 294 h 1713"/>
                <a:gd name="T36" fmla="*/ 297 w 1002"/>
                <a:gd name="T37" fmla="*/ 316 h 1713"/>
                <a:gd name="T38" fmla="*/ 280 w 1002"/>
                <a:gd name="T39" fmla="*/ 327 h 1713"/>
                <a:gd name="T40" fmla="*/ 273 w 1002"/>
                <a:gd name="T41" fmla="*/ 348 h 1713"/>
                <a:gd name="T42" fmla="*/ 264 w 1002"/>
                <a:gd name="T43" fmla="*/ 348 h 1713"/>
                <a:gd name="T44" fmla="*/ 254 w 1002"/>
                <a:gd name="T45" fmla="*/ 344 h 1713"/>
                <a:gd name="T46" fmla="*/ 242 w 1002"/>
                <a:gd name="T47" fmla="*/ 349 h 1713"/>
                <a:gd name="T48" fmla="*/ 230 w 1002"/>
                <a:gd name="T49" fmla="*/ 358 h 1713"/>
                <a:gd name="T50" fmla="*/ 235 w 1002"/>
                <a:gd name="T51" fmla="*/ 368 h 1713"/>
                <a:gd name="T52" fmla="*/ 233 w 1002"/>
                <a:gd name="T53" fmla="*/ 378 h 1713"/>
                <a:gd name="T54" fmla="*/ 224 w 1002"/>
                <a:gd name="T55" fmla="*/ 379 h 1713"/>
                <a:gd name="T56" fmla="*/ 218 w 1002"/>
                <a:gd name="T57" fmla="*/ 376 h 1713"/>
                <a:gd name="T58" fmla="*/ 213 w 1002"/>
                <a:gd name="T59" fmla="*/ 369 h 1713"/>
                <a:gd name="T60" fmla="*/ 203 w 1002"/>
                <a:gd name="T61" fmla="*/ 380 h 1713"/>
                <a:gd name="T62" fmla="*/ 205 w 1002"/>
                <a:gd name="T63" fmla="*/ 403 h 1713"/>
                <a:gd name="T64" fmla="*/ 209 w 1002"/>
                <a:gd name="T65" fmla="*/ 413 h 1713"/>
                <a:gd name="T66" fmla="*/ 203 w 1002"/>
                <a:gd name="T67" fmla="*/ 425 h 1713"/>
                <a:gd name="T68" fmla="*/ 188 w 1002"/>
                <a:gd name="T69" fmla="*/ 431 h 1713"/>
                <a:gd name="T70" fmla="*/ 179 w 1002"/>
                <a:gd name="T71" fmla="*/ 444 h 1713"/>
                <a:gd name="T72" fmla="*/ 163 w 1002"/>
                <a:gd name="T73" fmla="*/ 458 h 1713"/>
                <a:gd name="T74" fmla="*/ 158 w 1002"/>
                <a:gd name="T75" fmla="*/ 466 h 1713"/>
                <a:gd name="T76" fmla="*/ 149 w 1002"/>
                <a:gd name="T77" fmla="*/ 464 h 1713"/>
                <a:gd name="T78" fmla="*/ 138 w 1002"/>
                <a:gd name="T79" fmla="*/ 484 h 1713"/>
                <a:gd name="T80" fmla="*/ 130 w 1002"/>
                <a:gd name="T81" fmla="*/ 505 h 1713"/>
                <a:gd name="T82" fmla="*/ 116 w 1002"/>
                <a:gd name="T83" fmla="*/ 526 h 1713"/>
                <a:gd name="T84" fmla="*/ 116 w 1002"/>
                <a:gd name="T85" fmla="*/ 546 h 1713"/>
                <a:gd name="T86" fmla="*/ 111 w 1002"/>
                <a:gd name="T87" fmla="*/ 566 h 1713"/>
                <a:gd name="T88" fmla="*/ 68 w 1002"/>
                <a:gd name="T89" fmla="*/ 514 h 1713"/>
                <a:gd name="T90" fmla="*/ 36 w 1002"/>
                <a:gd name="T91" fmla="*/ 417 h 1713"/>
                <a:gd name="T92" fmla="*/ 12 w 1002"/>
                <a:gd name="T93" fmla="*/ 353 h 1713"/>
                <a:gd name="T94" fmla="*/ 1 w 1002"/>
                <a:gd name="T95" fmla="*/ 297 h 1713"/>
                <a:gd name="T96" fmla="*/ 16 w 1002"/>
                <a:gd name="T97" fmla="*/ 294 h 1713"/>
                <a:gd name="T98" fmla="*/ 21 w 1002"/>
                <a:gd name="T99" fmla="*/ 291 h 1713"/>
                <a:gd name="T100" fmla="*/ 25 w 1002"/>
                <a:gd name="T101" fmla="*/ 269 h 1713"/>
                <a:gd name="T102" fmla="*/ 24 w 1002"/>
                <a:gd name="T103" fmla="*/ 243 h 1713"/>
                <a:gd name="T104" fmla="*/ 37 w 1002"/>
                <a:gd name="T105" fmla="*/ 218 h 1713"/>
                <a:gd name="T106" fmla="*/ 31 w 1002"/>
                <a:gd name="T107" fmla="*/ 191 h 1713"/>
                <a:gd name="T108" fmla="*/ 28 w 1002"/>
                <a:gd name="T109" fmla="*/ 163 h 1713"/>
                <a:gd name="T110" fmla="*/ 23 w 1002"/>
                <a:gd name="T111" fmla="*/ 125 h 1713"/>
                <a:gd name="T112" fmla="*/ 36 w 1002"/>
                <a:gd name="T113" fmla="*/ 87 h 1713"/>
                <a:gd name="T114" fmla="*/ 44 w 1002"/>
                <a:gd name="T115" fmla="*/ 34 h 1713"/>
                <a:gd name="T116" fmla="*/ 72 w 1002"/>
                <a:gd name="T117" fmla="*/ 28 h 1713"/>
                <a:gd name="T118" fmla="*/ 84 w 1002"/>
                <a:gd name="T119" fmla="*/ 39 h 1713"/>
                <a:gd name="T120" fmla="*/ 101 w 1002"/>
                <a:gd name="T121" fmla="*/ 23 h 1713"/>
                <a:gd name="T122" fmla="*/ 122 w 1002"/>
                <a:gd name="T123" fmla="*/ 3 h 1713"/>
                <a:gd name="T124" fmla="*/ 147 w 1002"/>
                <a:gd name="T125" fmla="*/ 2 h 17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2"/>
                <a:gd name="T190" fmla="*/ 0 h 1713"/>
                <a:gd name="T191" fmla="*/ 1002 w 1002"/>
                <a:gd name="T192" fmla="*/ 1713 h 17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2" h="1713">
                  <a:moveTo>
                    <a:pt x="493" y="35"/>
                  </a:moveTo>
                  <a:lnTo>
                    <a:pt x="492" y="43"/>
                  </a:lnTo>
                  <a:lnTo>
                    <a:pt x="493" y="49"/>
                  </a:lnTo>
                  <a:lnTo>
                    <a:pt x="495" y="55"/>
                  </a:lnTo>
                  <a:lnTo>
                    <a:pt x="499" y="58"/>
                  </a:lnTo>
                  <a:lnTo>
                    <a:pt x="504" y="62"/>
                  </a:lnTo>
                  <a:lnTo>
                    <a:pt x="508" y="64"/>
                  </a:lnTo>
                  <a:lnTo>
                    <a:pt x="515" y="66"/>
                  </a:lnTo>
                  <a:lnTo>
                    <a:pt x="521" y="67"/>
                  </a:lnTo>
                  <a:lnTo>
                    <a:pt x="528" y="70"/>
                  </a:lnTo>
                  <a:lnTo>
                    <a:pt x="533" y="71"/>
                  </a:lnTo>
                  <a:lnTo>
                    <a:pt x="539" y="73"/>
                  </a:lnTo>
                  <a:lnTo>
                    <a:pt x="545" y="77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5" y="93"/>
                  </a:lnTo>
                  <a:lnTo>
                    <a:pt x="556" y="102"/>
                  </a:lnTo>
                  <a:lnTo>
                    <a:pt x="554" y="112"/>
                  </a:lnTo>
                  <a:lnTo>
                    <a:pt x="554" y="121"/>
                  </a:lnTo>
                  <a:lnTo>
                    <a:pt x="554" y="131"/>
                  </a:lnTo>
                  <a:lnTo>
                    <a:pt x="556" y="140"/>
                  </a:lnTo>
                  <a:lnTo>
                    <a:pt x="560" y="148"/>
                  </a:lnTo>
                  <a:lnTo>
                    <a:pt x="563" y="155"/>
                  </a:lnTo>
                  <a:lnTo>
                    <a:pt x="568" y="162"/>
                  </a:lnTo>
                  <a:lnTo>
                    <a:pt x="573" y="168"/>
                  </a:lnTo>
                  <a:lnTo>
                    <a:pt x="578" y="175"/>
                  </a:lnTo>
                  <a:lnTo>
                    <a:pt x="583" y="182"/>
                  </a:lnTo>
                  <a:lnTo>
                    <a:pt x="589" y="189"/>
                  </a:lnTo>
                  <a:lnTo>
                    <a:pt x="593" y="195"/>
                  </a:lnTo>
                  <a:lnTo>
                    <a:pt x="598" y="203"/>
                  </a:lnTo>
                  <a:lnTo>
                    <a:pt x="601" y="210"/>
                  </a:lnTo>
                  <a:lnTo>
                    <a:pt x="605" y="218"/>
                  </a:lnTo>
                  <a:lnTo>
                    <a:pt x="608" y="227"/>
                  </a:lnTo>
                  <a:lnTo>
                    <a:pt x="609" y="245"/>
                  </a:lnTo>
                  <a:lnTo>
                    <a:pt x="613" y="263"/>
                  </a:lnTo>
                  <a:lnTo>
                    <a:pt x="617" y="280"/>
                  </a:lnTo>
                  <a:lnTo>
                    <a:pt x="624" y="296"/>
                  </a:lnTo>
                  <a:lnTo>
                    <a:pt x="631" y="311"/>
                  </a:lnTo>
                  <a:lnTo>
                    <a:pt x="639" y="326"/>
                  </a:lnTo>
                  <a:lnTo>
                    <a:pt x="648" y="341"/>
                  </a:lnTo>
                  <a:lnTo>
                    <a:pt x="656" y="355"/>
                  </a:lnTo>
                  <a:lnTo>
                    <a:pt x="666" y="368"/>
                  </a:lnTo>
                  <a:lnTo>
                    <a:pt x="674" y="383"/>
                  </a:lnTo>
                  <a:lnTo>
                    <a:pt x="682" y="398"/>
                  </a:lnTo>
                  <a:lnTo>
                    <a:pt x="689" y="413"/>
                  </a:lnTo>
                  <a:lnTo>
                    <a:pt x="694" y="429"/>
                  </a:lnTo>
                  <a:lnTo>
                    <a:pt x="698" y="447"/>
                  </a:lnTo>
                  <a:lnTo>
                    <a:pt x="700" y="464"/>
                  </a:lnTo>
                  <a:lnTo>
                    <a:pt x="701" y="483"/>
                  </a:lnTo>
                  <a:lnTo>
                    <a:pt x="706" y="486"/>
                  </a:lnTo>
                  <a:lnTo>
                    <a:pt x="713" y="488"/>
                  </a:lnTo>
                  <a:lnTo>
                    <a:pt x="721" y="489"/>
                  </a:lnTo>
                  <a:lnTo>
                    <a:pt x="730" y="489"/>
                  </a:lnTo>
                  <a:lnTo>
                    <a:pt x="739" y="489"/>
                  </a:lnTo>
                  <a:lnTo>
                    <a:pt x="748" y="489"/>
                  </a:lnTo>
                  <a:lnTo>
                    <a:pt x="759" y="488"/>
                  </a:lnTo>
                  <a:lnTo>
                    <a:pt x="768" y="489"/>
                  </a:lnTo>
                  <a:lnTo>
                    <a:pt x="776" y="489"/>
                  </a:lnTo>
                  <a:lnTo>
                    <a:pt x="784" y="491"/>
                  </a:lnTo>
                  <a:lnTo>
                    <a:pt x="791" y="494"/>
                  </a:lnTo>
                  <a:lnTo>
                    <a:pt x="797" y="498"/>
                  </a:lnTo>
                  <a:lnTo>
                    <a:pt x="800" y="504"/>
                  </a:lnTo>
                  <a:lnTo>
                    <a:pt x="802" y="512"/>
                  </a:lnTo>
                  <a:lnTo>
                    <a:pt x="802" y="522"/>
                  </a:lnTo>
                  <a:lnTo>
                    <a:pt x="801" y="536"/>
                  </a:lnTo>
                  <a:lnTo>
                    <a:pt x="810" y="535"/>
                  </a:lnTo>
                  <a:lnTo>
                    <a:pt x="817" y="535"/>
                  </a:lnTo>
                  <a:lnTo>
                    <a:pt x="823" y="538"/>
                  </a:lnTo>
                  <a:lnTo>
                    <a:pt x="828" y="542"/>
                  </a:lnTo>
                  <a:lnTo>
                    <a:pt x="831" y="546"/>
                  </a:lnTo>
                  <a:lnTo>
                    <a:pt x="833" y="553"/>
                  </a:lnTo>
                  <a:lnTo>
                    <a:pt x="836" y="560"/>
                  </a:lnTo>
                  <a:lnTo>
                    <a:pt x="838" y="567"/>
                  </a:lnTo>
                  <a:lnTo>
                    <a:pt x="839" y="574"/>
                  </a:lnTo>
                  <a:lnTo>
                    <a:pt x="840" y="582"/>
                  </a:lnTo>
                  <a:lnTo>
                    <a:pt x="843" y="589"/>
                  </a:lnTo>
                  <a:lnTo>
                    <a:pt x="846" y="596"/>
                  </a:lnTo>
                  <a:lnTo>
                    <a:pt x="850" y="602"/>
                  </a:lnTo>
                  <a:lnTo>
                    <a:pt x="855" y="607"/>
                  </a:lnTo>
                  <a:lnTo>
                    <a:pt x="862" y="611"/>
                  </a:lnTo>
                  <a:lnTo>
                    <a:pt x="871" y="614"/>
                  </a:lnTo>
                  <a:lnTo>
                    <a:pt x="873" y="610"/>
                  </a:lnTo>
                  <a:lnTo>
                    <a:pt x="874" y="606"/>
                  </a:lnTo>
                  <a:lnTo>
                    <a:pt x="876" y="603"/>
                  </a:lnTo>
                  <a:lnTo>
                    <a:pt x="878" y="599"/>
                  </a:lnTo>
                  <a:lnTo>
                    <a:pt x="882" y="597"/>
                  </a:lnTo>
                  <a:lnTo>
                    <a:pt x="885" y="595"/>
                  </a:lnTo>
                  <a:lnTo>
                    <a:pt x="889" y="594"/>
                  </a:lnTo>
                  <a:lnTo>
                    <a:pt x="892" y="591"/>
                  </a:lnTo>
                  <a:lnTo>
                    <a:pt x="896" y="590"/>
                  </a:lnTo>
                  <a:lnTo>
                    <a:pt x="900" y="589"/>
                  </a:lnTo>
                  <a:lnTo>
                    <a:pt x="905" y="589"/>
                  </a:lnTo>
                  <a:lnTo>
                    <a:pt x="908" y="588"/>
                  </a:lnTo>
                  <a:lnTo>
                    <a:pt x="913" y="588"/>
                  </a:lnTo>
                  <a:lnTo>
                    <a:pt x="917" y="588"/>
                  </a:lnTo>
                  <a:lnTo>
                    <a:pt x="922" y="588"/>
                  </a:lnTo>
                  <a:lnTo>
                    <a:pt x="927" y="589"/>
                  </a:lnTo>
                  <a:lnTo>
                    <a:pt x="931" y="592"/>
                  </a:lnTo>
                  <a:lnTo>
                    <a:pt x="937" y="597"/>
                  </a:lnTo>
                  <a:lnTo>
                    <a:pt x="942" y="602"/>
                  </a:lnTo>
                  <a:lnTo>
                    <a:pt x="945" y="605"/>
                  </a:lnTo>
                  <a:lnTo>
                    <a:pt x="950" y="610"/>
                  </a:lnTo>
                  <a:lnTo>
                    <a:pt x="952" y="614"/>
                  </a:lnTo>
                  <a:lnTo>
                    <a:pt x="955" y="619"/>
                  </a:lnTo>
                  <a:lnTo>
                    <a:pt x="958" y="625"/>
                  </a:lnTo>
                  <a:lnTo>
                    <a:pt x="959" y="629"/>
                  </a:lnTo>
                  <a:lnTo>
                    <a:pt x="960" y="635"/>
                  </a:lnTo>
                  <a:lnTo>
                    <a:pt x="960" y="641"/>
                  </a:lnTo>
                  <a:lnTo>
                    <a:pt x="960" y="646"/>
                  </a:lnTo>
                  <a:lnTo>
                    <a:pt x="959" y="653"/>
                  </a:lnTo>
                  <a:lnTo>
                    <a:pt x="958" y="661"/>
                  </a:lnTo>
                  <a:lnTo>
                    <a:pt x="957" y="668"/>
                  </a:lnTo>
                  <a:lnTo>
                    <a:pt x="954" y="677"/>
                  </a:lnTo>
                  <a:lnTo>
                    <a:pt x="955" y="680"/>
                  </a:lnTo>
                  <a:lnTo>
                    <a:pt x="957" y="682"/>
                  </a:lnTo>
                  <a:lnTo>
                    <a:pt x="958" y="685"/>
                  </a:lnTo>
                  <a:lnTo>
                    <a:pt x="960" y="690"/>
                  </a:lnTo>
                  <a:lnTo>
                    <a:pt x="962" y="695"/>
                  </a:lnTo>
                  <a:lnTo>
                    <a:pt x="966" y="699"/>
                  </a:lnTo>
                  <a:lnTo>
                    <a:pt x="968" y="705"/>
                  </a:lnTo>
                  <a:lnTo>
                    <a:pt x="970" y="710"/>
                  </a:lnTo>
                  <a:lnTo>
                    <a:pt x="974" y="714"/>
                  </a:lnTo>
                  <a:lnTo>
                    <a:pt x="976" y="719"/>
                  </a:lnTo>
                  <a:lnTo>
                    <a:pt x="978" y="723"/>
                  </a:lnTo>
                  <a:lnTo>
                    <a:pt x="979" y="727"/>
                  </a:lnTo>
                  <a:lnTo>
                    <a:pt x="981" y="729"/>
                  </a:lnTo>
                  <a:lnTo>
                    <a:pt x="982" y="731"/>
                  </a:lnTo>
                  <a:lnTo>
                    <a:pt x="983" y="733"/>
                  </a:lnTo>
                  <a:lnTo>
                    <a:pt x="984" y="730"/>
                  </a:lnTo>
                  <a:lnTo>
                    <a:pt x="985" y="730"/>
                  </a:lnTo>
                  <a:lnTo>
                    <a:pt x="986" y="731"/>
                  </a:lnTo>
                  <a:lnTo>
                    <a:pt x="988" y="734"/>
                  </a:lnTo>
                  <a:lnTo>
                    <a:pt x="988" y="736"/>
                  </a:lnTo>
                  <a:lnTo>
                    <a:pt x="986" y="739"/>
                  </a:lnTo>
                  <a:lnTo>
                    <a:pt x="986" y="743"/>
                  </a:lnTo>
                  <a:lnTo>
                    <a:pt x="986" y="748"/>
                  </a:lnTo>
                  <a:lnTo>
                    <a:pt x="986" y="752"/>
                  </a:lnTo>
                  <a:lnTo>
                    <a:pt x="986" y="757"/>
                  </a:lnTo>
                  <a:lnTo>
                    <a:pt x="986" y="761"/>
                  </a:lnTo>
                  <a:lnTo>
                    <a:pt x="988" y="765"/>
                  </a:lnTo>
                  <a:lnTo>
                    <a:pt x="989" y="769"/>
                  </a:lnTo>
                  <a:lnTo>
                    <a:pt x="991" y="773"/>
                  </a:lnTo>
                  <a:lnTo>
                    <a:pt x="993" y="775"/>
                  </a:lnTo>
                  <a:lnTo>
                    <a:pt x="998" y="777"/>
                  </a:lnTo>
                  <a:lnTo>
                    <a:pt x="1001" y="784"/>
                  </a:lnTo>
                  <a:lnTo>
                    <a:pt x="1002" y="791"/>
                  </a:lnTo>
                  <a:lnTo>
                    <a:pt x="1002" y="797"/>
                  </a:lnTo>
                  <a:lnTo>
                    <a:pt x="1001" y="804"/>
                  </a:lnTo>
                  <a:lnTo>
                    <a:pt x="999" y="810"/>
                  </a:lnTo>
                  <a:lnTo>
                    <a:pt x="996" y="815"/>
                  </a:lnTo>
                  <a:lnTo>
                    <a:pt x="991" y="821"/>
                  </a:lnTo>
                  <a:lnTo>
                    <a:pt x="988" y="826"/>
                  </a:lnTo>
                  <a:lnTo>
                    <a:pt x="983" y="831"/>
                  </a:lnTo>
                  <a:lnTo>
                    <a:pt x="978" y="837"/>
                  </a:lnTo>
                  <a:lnTo>
                    <a:pt x="975" y="843"/>
                  </a:lnTo>
                  <a:lnTo>
                    <a:pt x="973" y="850"/>
                  </a:lnTo>
                  <a:lnTo>
                    <a:pt x="970" y="855"/>
                  </a:lnTo>
                  <a:lnTo>
                    <a:pt x="970" y="862"/>
                  </a:lnTo>
                  <a:lnTo>
                    <a:pt x="971" y="870"/>
                  </a:lnTo>
                  <a:lnTo>
                    <a:pt x="975" y="878"/>
                  </a:lnTo>
                  <a:lnTo>
                    <a:pt x="962" y="880"/>
                  </a:lnTo>
                  <a:lnTo>
                    <a:pt x="953" y="883"/>
                  </a:lnTo>
                  <a:lnTo>
                    <a:pt x="944" y="889"/>
                  </a:lnTo>
                  <a:lnTo>
                    <a:pt x="936" y="895"/>
                  </a:lnTo>
                  <a:lnTo>
                    <a:pt x="929" y="901"/>
                  </a:lnTo>
                  <a:lnTo>
                    <a:pt x="923" y="909"/>
                  </a:lnTo>
                  <a:lnTo>
                    <a:pt x="916" y="918"/>
                  </a:lnTo>
                  <a:lnTo>
                    <a:pt x="911" y="926"/>
                  </a:lnTo>
                  <a:lnTo>
                    <a:pt x="905" y="934"/>
                  </a:lnTo>
                  <a:lnTo>
                    <a:pt x="899" y="942"/>
                  </a:lnTo>
                  <a:lnTo>
                    <a:pt x="892" y="949"/>
                  </a:lnTo>
                  <a:lnTo>
                    <a:pt x="885" y="955"/>
                  </a:lnTo>
                  <a:lnTo>
                    <a:pt x="876" y="960"/>
                  </a:lnTo>
                  <a:lnTo>
                    <a:pt x="867" y="965"/>
                  </a:lnTo>
                  <a:lnTo>
                    <a:pt x="856" y="966"/>
                  </a:lnTo>
                  <a:lnTo>
                    <a:pt x="844" y="967"/>
                  </a:lnTo>
                  <a:lnTo>
                    <a:pt x="843" y="967"/>
                  </a:lnTo>
                  <a:lnTo>
                    <a:pt x="843" y="970"/>
                  </a:lnTo>
                  <a:lnTo>
                    <a:pt x="840" y="974"/>
                  </a:lnTo>
                  <a:lnTo>
                    <a:pt x="839" y="980"/>
                  </a:lnTo>
                  <a:lnTo>
                    <a:pt x="837" y="986"/>
                  </a:lnTo>
                  <a:lnTo>
                    <a:pt x="835" y="993"/>
                  </a:lnTo>
                  <a:lnTo>
                    <a:pt x="832" y="1001"/>
                  </a:lnTo>
                  <a:lnTo>
                    <a:pt x="830" y="1009"/>
                  </a:lnTo>
                  <a:lnTo>
                    <a:pt x="828" y="1016"/>
                  </a:lnTo>
                  <a:lnTo>
                    <a:pt x="825" y="1024"/>
                  </a:lnTo>
                  <a:lnTo>
                    <a:pt x="823" y="1031"/>
                  </a:lnTo>
                  <a:lnTo>
                    <a:pt x="821" y="1038"/>
                  </a:lnTo>
                  <a:lnTo>
                    <a:pt x="820" y="1044"/>
                  </a:lnTo>
                  <a:lnTo>
                    <a:pt x="817" y="1047"/>
                  </a:lnTo>
                  <a:lnTo>
                    <a:pt x="817" y="1051"/>
                  </a:lnTo>
                  <a:lnTo>
                    <a:pt x="817" y="1052"/>
                  </a:lnTo>
                  <a:lnTo>
                    <a:pt x="813" y="1050"/>
                  </a:lnTo>
                  <a:lnTo>
                    <a:pt x="809" y="1049"/>
                  </a:lnTo>
                  <a:lnTo>
                    <a:pt x="806" y="1047"/>
                  </a:lnTo>
                  <a:lnTo>
                    <a:pt x="801" y="1046"/>
                  </a:lnTo>
                  <a:lnTo>
                    <a:pt x="798" y="1045"/>
                  </a:lnTo>
                  <a:lnTo>
                    <a:pt x="793" y="1044"/>
                  </a:lnTo>
                  <a:lnTo>
                    <a:pt x="789" y="1044"/>
                  </a:lnTo>
                  <a:lnTo>
                    <a:pt x="785" y="1043"/>
                  </a:lnTo>
                  <a:lnTo>
                    <a:pt x="781" y="1042"/>
                  </a:lnTo>
                  <a:lnTo>
                    <a:pt x="777" y="1040"/>
                  </a:lnTo>
                  <a:lnTo>
                    <a:pt x="774" y="1039"/>
                  </a:lnTo>
                  <a:lnTo>
                    <a:pt x="769" y="1038"/>
                  </a:lnTo>
                  <a:lnTo>
                    <a:pt x="767" y="1036"/>
                  </a:lnTo>
                  <a:lnTo>
                    <a:pt x="763" y="1035"/>
                  </a:lnTo>
                  <a:lnTo>
                    <a:pt x="761" y="1032"/>
                  </a:lnTo>
                  <a:lnTo>
                    <a:pt x="759" y="1030"/>
                  </a:lnTo>
                  <a:lnTo>
                    <a:pt x="754" y="1032"/>
                  </a:lnTo>
                  <a:lnTo>
                    <a:pt x="751" y="1034"/>
                  </a:lnTo>
                  <a:lnTo>
                    <a:pt x="746" y="1036"/>
                  </a:lnTo>
                  <a:lnTo>
                    <a:pt x="743" y="1038"/>
                  </a:lnTo>
                  <a:lnTo>
                    <a:pt x="738" y="1040"/>
                  </a:lnTo>
                  <a:lnTo>
                    <a:pt x="733" y="1043"/>
                  </a:lnTo>
                  <a:lnTo>
                    <a:pt x="730" y="1045"/>
                  </a:lnTo>
                  <a:lnTo>
                    <a:pt x="725" y="1047"/>
                  </a:lnTo>
                  <a:lnTo>
                    <a:pt x="721" y="1050"/>
                  </a:lnTo>
                  <a:lnTo>
                    <a:pt x="717" y="1052"/>
                  </a:lnTo>
                  <a:lnTo>
                    <a:pt x="713" y="1054"/>
                  </a:lnTo>
                  <a:lnTo>
                    <a:pt x="708" y="1057"/>
                  </a:lnTo>
                  <a:lnTo>
                    <a:pt x="704" y="1060"/>
                  </a:lnTo>
                  <a:lnTo>
                    <a:pt x="699" y="1063"/>
                  </a:lnTo>
                  <a:lnTo>
                    <a:pt x="694" y="1067"/>
                  </a:lnTo>
                  <a:lnTo>
                    <a:pt x="691" y="1071"/>
                  </a:lnTo>
                  <a:lnTo>
                    <a:pt x="690" y="1075"/>
                  </a:lnTo>
                  <a:lnTo>
                    <a:pt x="690" y="1080"/>
                  </a:lnTo>
                  <a:lnTo>
                    <a:pt x="691" y="1083"/>
                  </a:lnTo>
                  <a:lnTo>
                    <a:pt x="692" y="1086"/>
                  </a:lnTo>
                  <a:lnTo>
                    <a:pt x="694" y="1090"/>
                  </a:lnTo>
                  <a:lnTo>
                    <a:pt x="697" y="1092"/>
                  </a:lnTo>
                  <a:lnTo>
                    <a:pt x="699" y="1096"/>
                  </a:lnTo>
                  <a:lnTo>
                    <a:pt x="701" y="1099"/>
                  </a:lnTo>
                  <a:lnTo>
                    <a:pt x="704" y="1101"/>
                  </a:lnTo>
                  <a:lnTo>
                    <a:pt x="706" y="1105"/>
                  </a:lnTo>
                  <a:lnTo>
                    <a:pt x="707" y="1108"/>
                  </a:lnTo>
                  <a:lnTo>
                    <a:pt x="708" y="1112"/>
                  </a:lnTo>
                  <a:lnTo>
                    <a:pt x="709" y="1115"/>
                  </a:lnTo>
                  <a:lnTo>
                    <a:pt x="709" y="1120"/>
                  </a:lnTo>
                  <a:lnTo>
                    <a:pt x="708" y="1124"/>
                  </a:lnTo>
                  <a:lnTo>
                    <a:pt x="707" y="1130"/>
                  </a:lnTo>
                  <a:lnTo>
                    <a:pt x="705" y="1131"/>
                  </a:lnTo>
                  <a:lnTo>
                    <a:pt x="701" y="1134"/>
                  </a:lnTo>
                  <a:lnTo>
                    <a:pt x="699" y="1135"/>
                  </a:lnTo>
                  <a:lnTo>
                    <a:pt x="697" y="1136"/>
                  </a:lnTo>
                  <a:lnTo>
                    <a:pt x="693" y="1137"/>
                  </a:lnTo>
                  <a:lnTo>
                    <a:pt x="691" y="1138"/>
                  </a:lnTo>
                  <a:lnTo>
                    <a:pt x="687" y="1138"/>
                  </a:lnTo>
                  <a:lnTo>
                    <a:pt x="685" y="1138"/>
                  </a:lnTo>
                  <a:lnTo>
                    <a:pt x="682" y="1138"/>
                  </a:lnTo>
                  <a:lnTo>
                    <a:pt x="678" y="1138"/>
                  </a:lnTo>
                  <a:lnTo>
                    <a:pt x="676" y="1138"/>
                  </a:lnTo>
                  <a:lnTo>
                    <a:pt x="673" y="1138"/>
                  </a:lnTo>
                  <a:lnTo>
                    <a:pt x="669" y="1138"/>
                  </a:lnTo>
                  <a:lnTo>
                    <a:pt x="667" y="1138"/>
                  </a:lnTo>
                  <a:lnTo>
                    <a:pt x="663" y="1138"/>
                  </a:lnTo>
                  <a:lnTo>
                    <a:pt x="661" y="1138"/>
                  </a:lnTo>
                  <a:lnTo>
                    <a:pt x="660" y="1136"/>
                  </a:lnTo>
                  <a:lnTo>
                    <a:pt x="659" y="1134"/>
                  </a:lnTo>
                  <a:lnTo>
                    <a:pt x="658" y="1131"/>
                  </a:lnTo>
                  <a:lnTo>
                    <a:pt x="656" y="1129"/>
                  </a:lnTo>
                  <a:lnTo>
                    <a:pt x="655" y="1127"/>
                  </a:lnTo>
                  <a:lnTo>
                    <a:pt x="654" y="1125"/>
                  </a:lnTo>
                  <a:lnTo>
                    <a:pt x="652" y="1123"/>
                  </a:lnTo>
                  <a:lnTo>
                    <a:pt x="651" y="1121"/>
                  </a:lnTo>
                  <a:lnTo>
                    <a:pt x="648" y="1119"/>
                  </a:lnTo>
                  <a:lnTo>
                    <a:pt x="647" y="1116"/>
                  </a:lnTo>
                  <a:lnTo>
                    <a:pt x="645" y="1114"/>
                  </a:lnTo>
                  <a:lnTo>
                    <a:pt x="644" y="1112"/>
                  </a:lnTo>
                  <a:lnTo>
                    <a:pt x="643" y="1109"/>
                  </a:lnTo>
                  <a:lnTo>
                    <a:pt x="640" y="1108"/>
                  </a:lnTo>
                  <a:lnTo>
                    <a:pt x="639" y="1106"/>
                  </a:lnTo>
                  <a:lnTo>
                    <a:pt x="639" y="1104"/>
                  </a:lnTo>
                  <a:lnTo>
                    <a:pt x="630" y="1106"/>
                  </a:lnTo>
                  <a:lnTo>
                    <a:pt x="624" y="1111"/>
                  </a:lnTo>
                  <a:lnTo>
                    <a:pt x="618" y="1115"/>
                  </a:lnTo>
                  <a:lnTo>
                    <a:pt x="615" y="1121"/>
                  </a:lnTo>
                  <a:lnTo>
                    <a:pt x="613" y="1127"/>
                  </a:lnTo>
                  <a:lnTo>
                    <a:pt x="612" y="1134"/>
                  </a:lnTo>
                  <a:lnTo>
                    <a:pt x="610" y="1140"/>
                  </a:lnTo>
                  <a:lnTo>
                    <a:pt x="610" y="1148"/>
                  </a:lnTo>
                  <a:lnTo>
                    <a:pt x="612" y="1155"/>
                  </a:lnTo>
                  <a:lnTo>
                    <a:pt x="612" y="1163"/>
                  </a:lnTo>
                  <a:lnTo>
                    <a:pt x="613" y="1171"/>
                  </a:lnTo>
                  <a:lnTo>
                    <a:pt x="614" y="1178"/>
                  </a:lnTo>
                  <a:lnTo>
                    <a:pt x="615" y="1186"/>
                  </a:lnTo>
                  <a:lnTo>
                    <a:pt x="615" y="1194"/>
                  </a:lnTo>
                  <a:lnTo>
                    <a:pt x="614" y="1201"/>
                  </a:lnTo>
                  <a:lnTo>
                    <a:pt x="614" y="1208"/>
                  </a:lnTo>
                  <a:lnTo>
                    <a:pt x="618" y="1210"/>
                  </a:lnTo>
                  <a:lnTo>
                    <a:pt x="622" y="1214"/>
                  </a:lnTo>
                  <a:lnTo>
                    <a:pt x="625" y="1216"/>
                  </a:lnTo>
                  <a:lnTo>
                    <a:pt x="627" y="1220"/>
                  </a:lnTo>
                  <a:lnTo>
                    <a:pt x="628" y="1224"/>
                  </a:lnTo>
                  <a:lnTo>
                    <a:pt x="628" y="1228"/>
                  </a:lnTo>
                  <a:lnTo>
                    <a:pt x="628" y="1232"/>
                  </a:lnTo>
                  <a:lnTo>
                    <a:pt x="628" y="1236"/>
                  </a:lnTo>
                  <a:lnTo>
                    <a:pt x="627" y="1240"/>
                  </a:lnTo>
                  <a:lnTo>
                    <a:pt x="624" y="1244"/>
                  </a:lnTo>
                  <a:lnTo>
                    <a:pt x="623" y="1248"/>
                  </a:lnTo>
                  <a:lnTo>
                    <a:pt x="622" y="1253"/>
                  </a:lnTo>
                  <a:lnTo>
                    <a:pt x="620" y="1256"/>
                  </a:lnTo>
                  <a:lnTo>
                    <a:pt x="618" y="1261"/>
                  </a:lnTo>
                  <a:lnTo>
                    <a:pt x="617" y="1264"/>
                  </a:lnTo>
                  <a:lnTo>
                    <a:pt x="617" y="1269"/>
                  </a:lnTo>
                  <a:lnTo>
                    <a:pt x="613" y="1271"/>
                  </a:lnTo>
                  <a:lnTo>
                    <a:pt x="609" y="1274"/>
                  </a:lnTo>
                  <a:lnTo>
                    <a:pt x="604" y="1276"/>
                  </a:lnTo>
                  <a:lnTo>
                    <a:pt x="599" y="1278"/>
                  </a:lnTo>
                  <a:lnTo>
                    <a:pt x="593" y="1279"/>
                  </a:lnTo>
                  <a:lnTo>
                    <a:pt x="587" y="1281"/>
                  </a:lnTo>
                  <a:lnTo>
                    <a:pt x="582" y="1283"/>
                  </a:lnTo>
                  <a:lnTo>
                    <a:pt x="577" y="1284"/>
                  </a:lnTo>
                  <a:lnTo>
                    <a:pt x="573" y="1286"/>
                  </a:lnTo>
                  <a:lnTo>
                    <a:pt x="568" y="1289"/>
                  </a:lnTo>
                  <a:lnTo>
                    <a:pt x="564" y="1292"/>
                  </a:lnTo>
                  <a:lnTo>
                    <a:pt x="562" y="1297"/>
                  </a:lnTo>
                  <a:lnTo>
                    <a:pt x="561" y="1301"/>
                  </a:lnTo>
                  <a:lnTo>
                    <a:pt x="560" y="1307"/>
                  </a:lnTo>
                  <a:lnTo>
                    <a:pt x="561" y="1314"/>
                  </a:lnTo>
                  <a:lnTo>
                    <a:pt x="564" y="1323"/>
                  </a:lnTo>
                  <a:lnTo>
                    <a:pt x="556" y="1325"/>
                  </a:lnTo>
                  <a:lnTo>
                    <a:pt x="550" y="1329"/>
                  </a:lnTo>
                  <a:lnTo>
                    <a:pt x="543" y="1331"/>
                  </a:lnTo>
                  <a:lnTo>
                    <a:pt x="536" y="1333"/>
                  </a:lnTo>
                  <a:lnTo>
                    <a:pt x="529" y="1337"/>
                  </a:lnTo>
                  <a:lnTo>
                    <a:pt x="522" y="1340"/>
                  </a:lnTo>
                  <a:lnTo>
                    <a:pt x="516" y="1344"/>
                  </a:lnTo>
                  <a:lnTo>
                    <a:pt x="510" y="1347"/>
                  </a:lnTo>
                  <a:lnTo>
                    <a:pt x="505" y="1352"/>
                  </a:lnTo>
                  <a:lnTo>
                    <a:pt x="500" y="1356"/>
                  </a:lnTo>
                  <a:lnTo>
                    <a:pt x="497" y="1361"/>
                  </a:lnTo>
                  <a:lnTo>
                    <a:pt x="492" y="1368"/>
                  </a:lnTo>
                  <a:lnTo>
                    <a:pt x="490" y="1374"/>
                  </a:lnTo>
                  <a:lnTo>
                    <a:pt x="487" y="1382"/>
                  </a:lnTo>
                  <a:lnTo>
                    <a:pt x="487" y="1390"/>
                  </a:lnTo>
                  <a:lnTo>
                    <a:pt x="487" y="1400"/>
                  </a:lnTo>
                  <a:lnTo>
                    <a:pt x="486" y="1399"/>
                  </a:lnTo>
                  <a:lnTo>
                    <a:pt x="485" y="1399"/>
                  </a:lnTo>
                  <a:lnTo>
                    <a:pt x="483" y="1399"/>
                  </a:lnTo>
                  <a:lnTo>
                    <a:pt x="481" y="1398"/>
                  </a:lnTo>
                  <a:lnTo>
                    <a:pt x="477" y="1398"/>
                  </a:lnTo>
                  <a:lnTo>
                    <a:pt x="474" y="1397"/>
                  </a:lnTo>
                  <a:lnTo>
                    <a:pt x="470" y="1397"/>
                  </a:lnTo>
                  <a:lnTo>
                    <a:pt x="467" y="1395"/>
                  </a:lnTo>
                  <a:lnTo>
                    <a:pt x="462" y="1394"/>
                  </a:lnTo>
                  <a:lnTo>
                    <a:pt x="459" y="1394"/>
                  </a:lnTo>
                  <a:lnTo>
                    <a:pt x="455" y="1393"/>
                  </a:lnTo>
                  <a:lnTo>
                    <a:pt x="452" y="1393"/>
                  </a:lnTo>
                  <a:lnTo>
                    <a:pt x="449" y="1392"/>
                  </a:lnTo>
                  <a:lnTo>
                    <a:pt x="447" y="1392"/>
                  </a:lnTo>
                  <a:lnTo>
                    <a:pt x="446" y="1392"/>
                  </a:lnTo>
                  <a:lnTo>
                    <a:pt x="439" y="1398"/>
                  </a:lnTo>
                  <a:lnTo>
                    <a:pt x="433" y="1405"/>
                  </a:lnTo>
                  <a:lnTo>
                    <a:pt x="429" y="1412"/>
                  </a:lnTo>
                  <a:lnTo>
                    <a:pt x="424" y="1417"/>
                  </a:lnTo>
                  <a:lnTo>
                    <a:pt x="422" y="1424"/>
                  </a:lnTo>
                  <a:lnTo>
                    <a:pt x="418" y="1431"/>
                  </a:lnTo>
                  <a:lnTo>
                    <a:pt x="416" y="1438"/>
                  </a:lnTo>
                  <a:lnTo>
                    <a:pt x="415" y="1445"/>
                  </a:lnTo>
                  <a:lnTo>
                    <a:pt x="413" y="1451"/>
                  </a:lnTo>
                  <a:lnTo>
                    <a:pt x="410" y="1457"/>
                  </a:lnTo>
                  <a:lnTo>
                    <a:pt x="408" y="1464"/>
                  </a:lnTo>
                  <a:lnTo>
                    <a:pt x="405" y="1471"/>
                  </a:lnTo>
                  <a:lnTo>
                    <a:pt x="401" y="1477"/>
                  </a:lnTo>
                  <a:lnTo>
                    <a:pt x="397" y="1484"/>
                  </a:lnTo>
                  <a:lnTo>
                    <a:pt x="391" y="1491"/>
                  </a:lnTo>
                  <a:lnTo>
                    <a:pt x="385" y="1498"/>
                  </a:lnTo>
                  <a:lnTo>
                    <a:pt x="387" y="1507"/>
                  </a:lnTo>
                  <a:lnTo>
                    <a:pt x="389" y="1516"/>
                  </a:lnTo>
                  <a:lnTo>
                    <a:pt x="387" y="1525"/>
                  </a:lnTo>
                  <a:lnTo>
                    <a:pt x="384" y="1532"/>
                  </a:lnTo>
                  <a:lnTo>
                    <a:pt x="381" y="1539"/>
                  </a:lnTo>
                  <a:lnTo>
                    <a:pt x="375" y="1546"/>
                  </a:lnTo>
                  <a:lnTo>
                    <a:pt x="369" y="1552"/>
                  </a:lnTo>
                  <a:lnTo>
                    <a:pt x="363" y="1559"/>
                  </a:lnTo>
                  <a:lnTo>
                    <a:pt x="356" y="1564"/>
                  </a:lnTo>
                  <a:lnTo>
                    <a:pt x="352" y="1570"/>
                  </a:lnTo>
                  <a:lnTo>
                    <a:pt x="347" y="1577"/>
                  </a:lnTo>
                  <a:lnTo>
                    <a:pt x="345" y="1584"/>
                  </a:lnTo>
                  <a:lnTo>
                    <a:pt x="344" y="1591"/>
                  </a:lnTo>
                  <a:lnTo>
                    <a:pt x="345" y="1599"/>
                  </a:lnTo>
                  <a:lnTo>
                    <a:pt x="348" y="1608"/>
                  </a:lnTo>
                  <a:lnTo>
                    <a:pt x="355" y="1618"/>
                  </a:lnTo>
                  <a:lnTo>
                    <a:pt x="353" y="1622"/>
                  </a:lnTo>
                  <a:lnTo>
                    <a:pt x="352" y="1625"/>
                  </a:lnTo>
                  <a:lnTo>
                    <a:pt x="351" y="1631"/>
                  </a:lnTo>
                  <a:lnTo>
                    <a:pt x="349" y="1637"/>
                  </a:lnTo>
                  <a:lnTo>
                    <a:pt x="347" y="1644"/>
                  </a:lnTo>
                  <a:lnTo>
                    <a:pt x="346" y="1650"/>
                  </a:lnTo>
                  <a:lnTo>
                    <a:pt x="344" y="1657"/>
                  </a:lnTo>
                  <a:lnTo>
                    <a:pt x="343" y="1664"/>
                  </a:lnTo>
                  <a:lnTo>
                    <a:pt x="340" y="1671"/>
                  </a:lnTo>
                  <a:lnTo>
                    <a:pt x="339" y="1679"/>
                  </a:lnTo>
                  <a:lnTo>
                    <a:pt x="337" y="1686"/>
                  </a:lnTo>
                  <a:lnTo>
                    <a:pt x="336" y="1692"/>
                  </a:lnTo>
                  <a:lnTo>
                    <a:pt x="333" y="1699"/>
                  </a:lnTo>
                  <a:lnTo>
                    <a:pt x="331" y="1703"/>
                  </a:lnTo>
                  <a:lnTo>
                    <a:pt x="329" y="1708"/>
                  </a:lnTo>
                  <a:lnTo>
                    <a:pt x="328" y="1713"/>
                  </a:lnTo>
                  <a:lnTo>
                    <a:pt x="297" y="1686"/>
                  </a:lnTo>
                  <a:lnTo>
                    <a:pt x="270" y="1660"/>
                  </a:lnTo>
                  <a:lnTo>
                    <a:pt x="249" y="1631"/>
                  </a:lnTo>
                  <a:lnTo>
                    <a:pt x="231" y="1602"/>
                  </a:lnTo>
                  <a:lnTo>
                    <a:pt x="216" y="1572"/>
                  </a:lnTo>
                  <a:lnTo>
                    <a:pt x="205" y="1541"/>
                  </a:lnTo>
                  <a:lnTo>
                    <a:pt x="193" y="1509"/>
                  </a:lnTo>
                  <a:lnTo>
                    <a:pt x="185" y="1478"/>
                  </a:lnTo>
                  <a:lnTo>
                    <a:pt x="176" y="1445"/>
                  </a:lnTo>
                  <a:lnTo>
                    <a:pt x="168" y="1413"/>
                  </a:lnTo>
                  <a:lnTo>
                    <a:pt x="159" y="1379"/>
                  </a:lnTo>
                  <a:lnTo>
                    <a:pt x="149" y="1347"/>
                  </a:lnTo>
                  <a:lnTo>
                    <a:pt x="137" y="1314"/>
                  </a:lnTo>
                  <a:lnTo>
                    <a:pt x="123" y="1282"/>
                  </a:lnTo>
                  <a:lnTo>
                    <a:pt x="107" y="1251"/>
                  </a:lnTo>
                  <a:lnTo>
                    <a:pt x="87" y="1220"/>
                  </a:lnTo>
                  <a:lnTo>
                    <a:pt x="84" y="1206"/>
                  </a:lnTo>
                  <a:lnTo>
                    <a:pt x="79" y="1190"/>
                  </a:lnTo>
                  <a:lnTo>
                    <a:pt x="74" y="1173"/>
                  </a:lnTo>
                  <a:lnTo>
                    <a:pt x="67" y="1152"/>
                  </a:lnTo>
                  <a:lnTo>
                    <a:pt x="59" y="1130"/>
                  </a:lnTo>
                  <a:lnTo>
                    <a:pt x="52" y="1107"/>
                  </a:lnTo>
                  <a:lnTo>
                    <a:pt x="44" y="1083"/>
                  </a:lnTo>
                  <a:lnTo>
                    <a:pt x="36" y="1059"/>
                  </a:lnTo>
                  <a:lnTo>
                    <a:pt x="28" y="1034"/>
                  </a:lnTo>
                  <a:lnTo>
                    <a:pt x="21" y="1009"/>
                  </a:lnTo>
                  <a:lnTo>
                    <a:pt x="14" y="986"/>
                  </a:lnTo>
                  <a:lnTo>
                    <a:pt x="9" y="965"/>
                  </a:lnTo>
                  <a:lnTo>
                    <a:pt x="5" y="944"/>
                  </a:lnTo>
                  <a:lnTo>
                    <a:pt x="1" y="927"/>
                  </a:lnTo>
                  <a:lnTo>
                    <a:pt x="0" y="911"/>
                  </a:lnTo>
                  <a:lnTo>
                    <a:pt x="1" y="898"/>
                  </a:lnTo>
                  <a:lnTo>
                    <a:pt x="3" y="890"/>
                  </a:lnTo>
                  <a:lnTo>
                    <a:pt x="8" y="884"/>
                  </a:lnTo>
                  <a:lnTo>
                    <a:pt x="11" y="881"/>
                  </a:lnTo>
                  <a:lnTo>
                    <a:pt x="16" y="878"/>
                  </a:lnTo>
                  <a:lnTo>
                    <a:pt x="22" y="877"/>
                  </a:lnTo>
                  <a:lnTo>
                    <a:pt x="26" y="877"/>
                  </a:lnTo>
                  <a:lnTo>
                    <a:pt x="32" y="878"/>
                  </a:lnTo>
                  <a:lnTo>
                    <a:pt x="38" y="880"/>
                  </a:lnTo>
                  <a:lnTo>
                    <a:pt x="42" y="882"/>
                  </a:lnTo>
                  <a:lnTo>
                    <a:pt x="48" y="883"/>
                  </a:lnTo>
                  <a:lnTo>
                    <a:pt x="53" y="885"/>
                  </a:lnTo>
                  <a:lnTo>
                    <a:pt x="59" y="888"/>
                  </a:lnTo>
                  <a:lnTo>
                    <a:pt x="63" y="890"/>
                  </a:lnTo>
                  <a:lnTo>
                    <a:pt x="67" y="891"/>
                  </a:lnTo>
                  <a:lnTo>
                    <a:pt x="71" y="892"/>
                  </a:lnTo>
                  <a:lnTo>
                    <a:pt x="75" y="892"/>
                  </a:lnTo>
                  <a:lnTo>
                    <a:pt x="69" y="885"/>
                  </a:lnTo>
                  <a:lnTo>
                    <a:pt x="65" y="878"/>
                  </a:lnTo>
                  <a:lnTo>
                    <a:pt x="63" y="872"/>
                  </a:lnTo>
                  <a:lnTo>
                    <a:pt x="63" y="865"/>
                  </a:lnTo>
                  <a:lnTo>
                    <a:pt x="64" y="858"/>
                  </a:lnTo>
                  <a:lnTo>
                    <a:pt x="65" y="851"/>
                  </a:lnTo>
                  <a:lnTo>
                    <a:pt x="68" y="843"/>
                  </a:lnTo>
                  <a:lnTo>
                    <a:pt x="70" y="836"/>
                  </a:lnTo>
                  <a:lnTo>
                    <a:pt x="72" y="828"/>
                  </a:lnTo>
                  <a:lnTo>
                    <a:pt x="74" y="821"/>
                  </a:lnTo>
                  <a:lnTo>
                    <a:pt x="75" y="813"/>
                  </a:lnTo>
                  <a:lnTo>
                    <a:pt x="75" y="806"/>
                  </a:lnTo>
                  <a:lnTo>
                    <a:pt x="74" y="798"/>
                  </a:lnTo>
                  <a:lnTo>
                    <a:pt x="70" y="791"/>
                  </a:lnTo>
                  <a:lnTo>
                    <a:pt x="65" y="784"/>
                  </a:lnTo>
                  <a:lnTo>
                    <a:pt x="59" y="777"/>
                  </a:lnTo>
                  <a:lnTo>
                    <a:pt x="57" y="766"/>
                  </a:lnTo>
                  <a:lnTo>
                    <a:pt x="59" y="756"/>
                  </a:lnTo>
                  <a:lnTo>
                    <a:pt x="62" y="746"/>
                  </a:lnTo>
                  <a:lnTo>
                    <a:pt x="67" y="737"/>
                  </a:lnTo>
                  <a:lnTo>
                    <a:pt x="72" y="728"/>
                  </a:lnTo>
                  <a:lnTo>
                    <a:pt x="78" y="720"/>
                  </a:lnTo>
                  <a:lnTo>
                    <a:pt x="85" y="712"/>
                  </a:lnTo>
                  <a:lnTo>
                    <a:pt x="92" y="703"/>
                  </a:lnTo>
                  <a:lnTo>
                    <a:pt x="98" y="695"/>
                  </a:lnTo>
                  <a:lnTo>
                    <a:pt x="103" y="687"/>
                  </a:lnTo>
                  <a:lnTo>
                    <a:pt x="108" y="679"/>
                  </a:lnTo>
                  <a:lnTo>
                    <a:pt x="110" y="671"/>
                  </a:lnTo>
                  <a:lnTo>
                    <a:pt x="111" y="662"/>
                  </a:lnTo>
                  <a:lnTo>
                    <a:pt x="110" y="653"/>
                  </a:lnTo>
                  <a:lnTo>
                    <a:pt x="106" y="645"/>
                  </a:lnTo>
                  <a:lnTo>
                    <a:pt x="100" y="636"/>
                  </a:lnTo>
                  <a:lnTo>
                    <a:pt x="100" y="627"/>
                  </a:lnTo>
                  <a:lnTo>
                    <a:pt x="100" y="618"/>
                  </a:lnTo>
                  <a:lnTo>
                    <a:pt x="99" y="610"/>
                  </a:lnTo>
                  <a:lnTo>
                    <a:pt x="98" y="600"/>
                  </a:lnTo>
                  <a:lnTo>
                    <a:pt x="95" y="592"/>
                  </a:lnTo>
                  <a:lnTo>
                    <a:pt x="94" y="583"/>
                  </a:lnTo>
                  <a:lnTo>
                    <a:pt x="92" y="574"/>
                  </a:lnTo>
                  <a:lnTo>
                    <a:pt x="90" y="566"/>
                  </a:lnTo>
                  <a:lnTo>
                    <a:pt x="87" y="557"/>
                  </a:lnTo>
                  <a:lnTo>
                    <a:pt x="85" y="548"/>
                  </a:lnTo>
                  <a:lnTo>
                    <a:pt x="84" y="538"/>
                  </a:lnTo>
                  <a:lnTo>
                    <a:pt x="83" y="528"/>
                  </a:lnTo>
                  <a:lnTo>
                    <a:pt x="82" y="519"/>
                  </a:lnTo>
                  <a:lnTo>
                    <a:pt x="82" y="509"/>
                  </a:lnTo>
                  <a:lnTo>
                    <a:pt x="83" y="499"/>
                  </a:lnTo>
                  <a:lnTo>
                    <a:pt x="85" y="489"/>
                  </a:lnTo>
                  <a:lnTo>
                    <a:pt x="90" y="478"/>
                  </a:lnTo>
                  <a:lnTo>
                    <a:pt x="92" y="465"/>
                  </a:lnTo>
                  <a:lnTo>
                    <a:pt x="92" y="453"/>
                  </a:lnTo>
                  <a:lnTo>
                    <a:pt x="90" y="441"/>
                  </a:lnTo>
                  <a:lnTo>
                    <a:pt x="86" y="428"/>
                  </a:lnTo>
                  <a:lnTo>
                    <a:pt x="82" y="415"/>
                  </a:lnTo>
                  <a:lnTo>
                    <a:pt x="77" y="402"/>
                  </a:lnTo>
                  <a:lnTo>
                    <a:pt x="71" y="389"/>
                  </a:lnTo>
                  <a:lnTo>
                    <a:pt x="68" y="375"/>
                  </a:lnTo>
                  <a:lnTo>
                    <a:pt x="64" y="363"/>
                  </a:lnTo>
                  <a:lnTo>
                    <a:pt x="63" y="350"/>
                  </a:lnTo>
                  <a:lnTo>
                    <a:pt x="64" y="336"/>
                  </a:lnTo>
                  <a:lnTo>
                    <a:pt x="68" y="325"/>
                  </a:lnTo>
                  <a:lnTo>
                    <a:pt x="75" y="312"/>
                  </a:lnTo>
                  <a:lnTo>
                    <a:pt x="85" y="301"/>
                  </a:lnTo>
                  <a:lnTo>
                    <a:pt x="100" y="290"/>
                  </a:lnTo>
                  <a:lnTo>
                    <a:pt x="105" y="276"/>
                  </a:lnTo>
                  <a:lnTo>
                    <a:pt x="109" y="260"/>
                  </a:lnTo>
                  <a:lnTo>
                    <a:pt x="111" y="244"/>
                  </a:lnTo>
                  <a:lnTo>
                    <a:pt x="114" y="226"/>
                  </a:lnTo>
                  <a:lnTo>
                    <a:pt x="115" y="208"/>
                  </a:lnTo>
                  <a:lnTo>
                    <a:pt x="116" y="188"/>
                  </a:lnTo>
                  <a:lnTo>
                    <a:pt x="117" y="170"/>
                  </a:lnTo>
                  <a:lnTo>
                    <a:pt x="120" y="151"/>
                  </a:lnTo>
                  <a:lnTo>
                    <a:pt x="123" y="134"/>
                  </a:lnTo>
                  <a:lnTo>
                    <a:pt x="128" y="117"/>
                  </a:lnTo>
                  <a:lnTo>
                    <a:pt x="133" y="102"/>
                  </a:lnTo>
                  <a:lnTo>
                    <a:pt x="141" y="89"/>
                  </a:lnTo>
                  <a:lnTo>
                    <a:pt x="153" y="79"/>
                  </a:lnTo>
                  <a:lnTo>
                    <a:pt x="167" y="71"/>
                  </a:lnTo>
                  <a:lnTo>
                    <a:pt x="184" y="66"/>
                  </a:lnTo>
                  <a:lnTo>
                    <a:pt x="206" y="65"/>
                  </a:lnTo>
                  <a:lnTo>
                    <a:pt x="208" y="69"/>
                  </a:lnTo>
                  <a:lnTo>
                    <a:pt x="210" y="73"/>
                  </a:lnTo>
                  <a:lnTo>
                    <a:pt x="213" y="79"/>
                  </a:lnTo>
                  <a:lnTo>
                    <a:pt x="216" y="83"/>
                  </a:lnTo>
                  <a:lnTo>
                    <a:pt x="218" y="88"/>
                  </a:lnTo>
                  <a:lnTo>
                    <a:pt x="222" y="94"/>
                  </a:lnTo>
                  <a:lnTo>
                    <a:pt x="225" y="98"/>
                  </a:lnTo>
                  <a:lnTo>
                    <a:pt x="229" y="103"/>
                  </a:lnTo>
                  <a:lnTo>
                    <a:pt x="233" y="106"/>
                  </a:lnTo>
                  <a:lnTo>
                    <a:pt x="237" y="110"/>
                  </a:lnTo>
                  <a:lnTo>
                    <a:pt x="241" y="112"/>
                  </a:lnTo>
                  <a:lnTo>
                    <a:pt x="246" y="114"/>
                  </a:lnTo>
                  <a:lnTo>
                    <a:pt x="252" y="116"/>
                  </a:lnTo>
                  <a:lnTo>
                    <a:pt x="256" y="116"/>
                  </a:lnTo>
                  <a:lnTo>
                    <a:pt x="262" y="114"/>
                  </a:lnTo>
                  <a:lnTo>
                    <a:pt x="269" y="113"/>
                  </a:lnTo>
                  <a:lnTo>
                    <a:pt x="274" y="104"/>
                  </a:lnTo>
                  <a:lnTo>
                    <a:pt x="279" y="96"/>
                  </a:lnTo>
                  <a:lnTo>
                    <a:pt x="285" y="89"/>
                  </a:lnTo>
                  <a:lnTo>
                    <a:pt x="291" y="82"/>
                  </a:lnTo>
                  <a:lnTo>
                    <a:pt x="297" y="75"/>
                  </a:lnTo>
                  <a:lnTo>
                    <a:pt x="303" y="69"/>
                  </a:lnTo>
                  <a:lnTo>
                    <a:pt x="310" y="62"/>
                  </a:lnTo>
                  <a:lnTo>
                    <a:pt x="317" y="56"/>
                  </a:lnTo>
                  <a:lnTo>
                    <a:pt x="324" y="49"/>
                  </a:lnTo>
                  <a:lnTo>
                    <a:pt x="331" y="43"/>
                  </a:lnTo>
                  <a:lnTo>
                    <a:pt x="338" y="36"/>
                  </a:lnTo>
                  <a:lnTo>
                    <a:pt x="345" y="31"/>
                  </a:lnTo>
                  <a:lnTo>
                    <a:pt x="352" y="24"/>
                  </a:lnTo>
                  <a:lnTo>
                    <a:pt x="359" y="17"/>
                  </a:lnTo>
                  <a:lnTo>
                    <a:pt x="366" y="9"/>
                  </a:lnTo>
                  <a:lnTo>
                    <a:pt x="374" y="2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1"/>
                  </a:lnTo>
                  <a:lnTo>
                    <a:pt x="424" y="3"/>
                  </a:lnTo>
                  <a:lnTo>
                    <a:pt x="432" y="4"/>
                  </a:lnTo>
                  <a:lnTo>
                    <a:pt x="440" y="6"/>
                  </a:lnTo>
                  <a:lnTo>
                    <a:pt x="447" y="10"/>
                  </a:lnTo>
                  <a:lnTo>
                    <a:pt x="454" y="12"/>
                  </a:lnTo>
                  <a:lnTo>
                    <a:pt x="461" y="16"/>
                  </a:lnTo>
                  <a:lnTo>
                    <a:pt x="468" y="19"/>
                  </a:lnTo>
                  <a:lnTo>
                    <a:pt x="475" y="23"/>
                  </a:lnTo>
                  <a:lnTo>
                    <a:pt x="481" y="27"/>
                  </a:lnTo>
                  <a:lnTo>
                    <a:pt x="487" y="31"/>
                  </a:lnTo>
                  <a:lnTo>
                    <a:pt x="493" y="3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18"/>
            <p:cNvSpPr>
              <a:spLocks/>
            </p:cNvSpPr>
            <p:nvPr/>
          </p:nvSpPr>
          <p:spPr bwMode="auto">
            <a:xfrm>
              <a:off x="711" y="1017"/>
              <a:ext cx="617" cy="434"/>
            </a:xfrm>
            <a:custGeom>
              <a:avLst/>
              <a:gdLst>
                <a:gd name="T0" fmla="*/ 589 w 1853"/>
                <a:gd name="T1" fmla="*/ 240 h 1301"/>
                <a:gd name="T2" fmla="*/ 563 w 1853"/>
                <a:gd name="T3" fmla="*/ 387 h 1301"/>
                <a:gd name="T4" fmla="*/ 568 w 1853"/>
                <a:gd name="T5" fmla="*/ 412 h 1301"/>
                <a:gd name="T6" fmla="*/ 541 w 1853"/>
                <a:gd name="T7" fmla="*/ 429 h 1301"/>
                <a:gd name="T8" fmla="*/ 455 w 1853"/>
                <a:gd name="T9" fmla="*/ 411 h 1301"/>
                <a:gd name="T10" fmla="*/ 408 w 1853"/>
                <a:gd name="T11" fmla="*/ 395 h 1301"/>
                <a:gd name="T12" fmla="*/ 388 w 1853"/>
                <a:gd name="T13" fmla="*/ 402 h 1301"/>
                <a:gd name="T14" fmla="*/ 306 w 1853"/>
                <a:gd name="T15" fmla="*/ 402 h 1301"/>
                <a:gd name="T16" fmla="*/ 209 w 1853"/>
                <a:gd name="T17" fmla="*/ 406 h 1301"/>
                <a:gd name="T18" fmla="*/ 185 w 1853"/>
                <a:gd name="T19" fmla="*/ 389 h 1301"/>
                <a:gd name="T20" fmla="*/ 153 w 1853"/>
                <a:gd name="T21" fmla="*/ 389 h 1301"/>
                <a:gd name="T22" fmla="*/ 121 w 1853"/>
                <a:gd name="T23" fmla="*/ 392 h 1301"/>
                <a:gd name="T24" fmla="*/ 90 w 1853"/>
                <a:gd name="T25" fmla="*/ 374 h 1301"/>
                <a:gd name="T26" fmla="*/ 83 w 1853"/>
                <a:gd name="T27" fmla="*/ 337 h 1301"/>
                <a:gd name="T28" fmla="*/ 53 w 1853"/>
                <a:gd name="T29" fmla="*/ 298 h 1301"/>
                <a:gd name="T30" fmla="*/ 7 w 1853"/>
                <a:gd name="T31" fmla="*/ 268 h 1301"/>
                <a:gd name="T32" fmla="*/ 2 w 1853"/>
                <a:gd name="T33" fmla="*/ 253 h 1301"/>
                <a:gd name="T34" fmla="*/ 16 w 1853"/>
                <a:gd name="T35" fmla="*/ 244 h 1301"/>
                <a:gd name="T36" fmla="*/ 24 w 1853"/>
                <a:gd name="T37" fmla="*/ 238 h 1301"/>
                <a:gd name="T38" fmla="*/ 22 w 1853"/>
                <a:gd name="T39" fmla="*/ 228 h 1301"/>
                <a:gd name="T40" fmla="*/ 10 w 1853"/>
                <a:gd name="T41" fmla="*/ 229 h 1301"/>
                <a:gd name="T42" fmla="*/ 9 w 1853"/>
                <a:gd name="T43" fmla="*/ 216 h 1301"/>
                <a:gd name="T44" fmla="*/ 16 w 1853"/>
                <a:gd name="T45" fmla="*/ 207 h 1301"/>
                <a:gd name="T46" fmla="*/ 10 w 1853"/>
                <a:gd name="T47" fmla="*/ 193 h 1301"/>
                <a:gd name="T48" fmla="*/ 16 w 1853"/>
                <a:gd name="T49" fmla="*/ 174 h 1301"/>
                <a:gd name="T50" fmla="*/ 3 w 1853"/>
                <a:gd name="T51" fmla="*/ 93 h 1301"/>
                <a:gd name="T52" fmla="*/ 21 w 1853"/>
                <a:gd name="T53" fmla="*/ 39 h 1301"/>
                <a:gd name="T54" fmla="*/ 37 w 1853"/>
                <a:gd name="T55" fmla="*/ 54 h 1301"/>
                <a:gd name="T56" fmla="*/ 57 w 1853"/>
                <a:gd name="T57" fmla="*/ 72 h 1301"/>
                <a:gd name="T58" fmla="*/ 93 w 1853"/>
                <a:gd name="T59" fmla="*/ 85 h 1301"/>
                <a:gd name="T60" fmla="*/ 121 w 1853"/>
                <a:gd name="T61" fmla="*/ 90 h 1301"/>
                <a:gd name="T62" fmla="*/ 143 w 1853"/>
                <a:gd name="T63" fmla="*/ 100 h 1301"/>
                <a:gd name="T64" fmla="*/ 153 w 1853"/>
                <a:gd name="T65" fmla="*/ 111 h 1301"/>
                <a:gd name="T66" fmla="*/ 154 w 1853"/>
                <a:gd name="T67" fmla="*/ 129 h 1301"/>
                <a:gd name="T68" fmla="*/ 149 w 1853"/>
                <a:gd name="T69" fmla="*/ 138 h 1301"/>
                <a:gd name="T70" fmla="*/ 135 w 1853"/>
                <a:gd name="T71" fmla="*/ 140 h 1301"/>
                <a:gd name="T72" fmla="*/ 115 w 1853"/>
                <a:gd name="T73" fmla="*/ 161 h 1301"/>
                <a:gd name="T74" fmla="*/ 106 w 1853"/>
                <a:gd name="T75" fmla="*/ 173 h 1301"/>
                <a:gd name="T76" fmla="*/ 104 w 1853"/>
                <a:gd name="T77" fmla="*/ 179 h 1301"/>
                <a:gd name="T78" fmla="*/ 120 w 1853"/>
                <a:gd name="T79" fmla="*/ 182 h 1301"/>
                <a:gd name="T80" fmla="*/ 127 w 1853"/>
                <a:gd name="T81" fmla="*/ 188 h 1301"/>
                <a:gd name="T82" fmla="*/ 119 w 1853"/>
                <a:gd name="T83" fmla="*/ 200 h 1301"/>
                <a:gd name="T84" fmla="*/ 118 w 1853"/>
                <a:gd name="T85" fmla="*/ 208 h 1301"/>
                <a:gd name="T86" fmla="*/ 131 w 1853"/>
                <a:gd name="T87" fmla="*/ 211 h 1301"/>
                <a:gd name="T88" fmla="*/ 151 w 1853"/>
                <a:gd name="T89" fmla="*/ 188 h 1301"/>
                <a:gd name="T90" fmla="*/ 158 w 1853"/>
                <a:gd name="T91" fmla="*/ 157 h 1301"/>
                <a:gd name="T92" fmla="*/ 174 w 1853"/>
                <a:gd name="T93" fmla="*/ 133 h 1301"/>
                <a:gd name="T94" fmla="*/ 184 w 1853"/>
                <a:gd name="T95" fmla="*/ 113 h 1301"/>
                <a:gd name="T96" fmla="*/ 178 w 1853"/>
                <a:gd name="T97" fmla="*/ 85 h 1301"/>
                <a:gd name="T98" fmla="*/ 167 w 1853"/>
                <a:gd name="T99" fmla="*/ 70 h 1301"/>
                <a:gd name="T100" fmla="*/ 168 w 1853"/>
                <a:gd name="T101" fmla="*/ 64 h 1301"/>
                <a:gd name="T102" fmla="*/ 178 w 1853"/>
                <a:gd name="T103" fmla="*/ 65 h 1301"/>
                <a:gd name="T104" fmla="*/ 187 w 1853"/>
                <a:gd name="T105" fmla="*/ 64 h 1301"/>
                <a:gd name="T106" fmla="*/ 187 w 1853"/>
                <a:gd name="T107" fmla="*/ 54 h 1301"/>
                <a:gd name="T108" fmla="*/ 187 w 1853"/>
                <a:gd name="T109" fmla="*/ 44 h 1301"/>
                <a:gd name="T110" fmla="*/ 172 w 1853"/>
                <a:gd name="T111" fmla="*/ 21 h 1301"/>
                <a:gd name="T112" fmla="*/ 174 w 1853"/>
                <a:gd name="T113" fmla="*/ 1 h 1301"/>
                <a:gd name="T114" fmla="*/ 231 w 1853"/>
                <a:gd name="T115" fmla="*/ 13 h 1301"/>
                <a:gd name="T116" fmla="*/ 479 w 1853"/>
                <a:gd name="T117" fmla="*/ 65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3"/>
                <a:gd name="T178" fmla="*/ 0 h 1301"/>
                <a:gd name="T179" fmla="*/ 1853 w 1853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3" h="1301">
                  <a:moveTo>
                    <a:pt x="1853" y="280"/>
                  </a:moveTo>
                  <a:lnTo>
                    <a:pt x="1841" y="334"/>
                  </a:lnTo>
                  <a:lnTo>
                    <a:pt x="1831" y="388"/>
                  </a:lnTo>
                  <a:lnTo>
                    <a:pt x="1820" y="443"/>
                  </a:lnTo>
                  <a:lnTo>
                    <a:pt x="1810" y="497"/>
                  </a:lnTo>
                  <a:lnTo>
                    <a:pt x="1800" y="553"/>
                  </a:lnTo>
                  <a:lnTo>
                    <a:pt x="1789" y="608"/>
                  </a:lnTo>
                  <a:lnTo>
                    <a:pt x="1779" y="663"/>
                  </a:lnTo>
                  <a:lnTo>
                    <a:pt x="1770" y="718"/>
                  </a:lnTo>
                  <a:lnTo>
                    <a:pt x="1759" y="773"/>
                  </a:lnTo>
                  <a:lnTo>
                    <a:pt x="1749" y="827"/>
                  </a:lnTo>
                  <a:lnTo>
                    <a:pt x="1738" y="882"/>
                  </a:lnTo>
                  <a:lnTo>
                    <a:pt x="1727" y="937"/>
                  </a:lnTo>
                  <a:lnTo>
                    <a:pt x="1717" y="991"/>
                  </a:lnTo>
                  <a:lnTo>
                    <a:pt x="1705" y="1047"/>
                  </a:lnTo>
                  <a:lnTo>
                    <a:pt x="1695" y="1101"/>
                  </a:lnTo>
                  <a:lnTo>
                    <a:pt x="1684" y="1155"/>
                  </a:lnTo>
                  <a:lnTo>
                    <a:pt x="1691" y="1160"/>
                  </a:lnTo>
                  <a:lnTo>
                    <a:pt x="1696" y="1167"/>
                  </a:lnTo>
                  <a:lnTo>
                    <a:pt x="1700" y="1174"/>
                  </a:lnTo>
                  <a:lnTo>
                    <a:pt x="1703" y="1181"/>
                  </a:lnTo>
                  <a:lnTo>
                    <a:pt x="1705" y="1189"/>
                  </a:lnTo>
                  <a:lnTo>
                    <a:pt x="1707" y="1197"/>
                  </a:lnTo>
                  <a:lnTo>
                    <a:pt x="1707" y="1206"/>
                  </a:lnTo>
                  <a:lnTo>
                    <a:pt x="1707" y="1216"/>
                  </a:lnTo>
                  <a:lnTo>
                    <a:pt x="1707" y="1225"/>
                  </a:lnTo>
                  <a:lnTo>
                    <a:pt x="1707" y="1235"/>
                  </a:lnTo>
                  <a:lnTo>
                    <a:pt x="1705" y="1244"/>
                  </a:lnTo>
                  <a:lnTo>
                    <a:pt x="1705" y="1255"/>
                  </a:lnTo>
                  <a:lnTo>
                    <a:pt x="1705" y="1266"/>
                  </a:lnTo>
                  <a:lnTo>
                    <a:pt x="1707" y="1276"/>
                  </a:lnTo>
                  <a:lnTo>
                    <a:pt x="1708" y="1288"/>
                  </a:lnTo>
                  <a:lnTo>
                    <a:pt x="1711" y="1301"/>
                  </a:lnTo>
                  <a:lnTo>
                    <a:pt x="1681" y="1296"/>
                  </a:lnTo>
                  <a:lnTo>
                    <a:pt x="1653" y="1291"/>
                  </a:lnTo>
                  <a:lnTo>
                    <a:pt x="1624" y="1287"/>
                  </a:lnTo>
                  <a:lnTo>
                    <a:pt x="1595" y="1281"/>
                  </a:lnTo>
                  <a:lnTo>
                    <a:pt x="1566" y="1275"/>
                  </a:lnTo>
                  <a:lnTo>
                    <a:pt x="1538" y="1270"/>
                  </a:lnTo>
                  <a:lnTo>
                    <a:pt x="1509" y="1264"/>
                  </a:lnTo>
                  <a:lnTo>
                    <a:pt x="1481" y="1258"/>
                  </a:lnTo>
                  <a:lnTo>
                    <a:pt x="1453" y="1252"/>
                  </a:lnTo>
                  <a:lnTo>
                    <a:pt x="1424" y="1245"/>
                  </a:lnTo>
                  <a:lnTo>
                    <a:pt x="1395" y="1238"/>
                  </a:lnTo>
                  <a:lnTo>
                    <a:pt x="1367" y="1233"/>
                  </a:lnTo>
                  <a:lnTo>
                    <a:pt x="1339" y="1226"/>
                  </a:lnTo>
                  <a:lnTo>
                    <a:pt x="1311" y="1219"/>
                  </a:lnTo>
                  <a:lnTo>
                    <a:pt x="1282" y="1212"/>
                  </a:lnTo>
                  <a:lnTo>
                    <a:pt x="1255" y="1206"/>
                  </a:lnTo>
                  <a:lnTo>
                    <a:pt x="1249" y="1198"/>
                  </a:lnTo>
                  <a:lnTo>
                    <a:pt x="1243" y="1191"/>
                  </a:lnTo>
                  <a:lnTo>
                    <a:pt x="1236" y="1188"/>
                  </a:lnTo>
                  <a:lnTo>
                    <a:pt x="1231" y="1186"/>
                  </a:lnTo>
                  <a:lnTo>
                    <a:pt x="1225" y="1184"/>
                  </a:lnTo>
                  <a:lnTo>
                    <a:pt x="1218" y="1184"/>
                  </a:lnTo>
                  <a:lnTo>
                    <a:pt x="1211" y="1186"/>
                  </a:lnTo>
                  <a:lnTo>
                    <a:pt x="1204" y="1188"/>
                  </a:lnTo>
                  <a:lnTo>
                    <a:pt x="1197" y="1190"/>
                  </a:lnTo>
                  <a:lnTo>
                    <a:pt x="1192" y="1193"/>
                  </a:lnTo>
                  <a:lnTo>
                    <a:pt x="1185" y="1196"/>
                  </a:lnTo>
                  <a:lnTo>
                    <a:pt x="1178" y="1199"/>
                  </a:lnTo>
                  <a:lnTo>
                    <a:pt x="1171" y="1202"/>
                  </a:lnTo>
                  <a:lnTo>
                    <a:pt x="1164" y="1204"/>
                  </a:lnTo>
                  <a:lnTo>
                    <a:pt x="1157" y="1205"/>
                  </a:lnTo>
                  <a:lnTo>
                    <a:pt x="1151" y="1206"/>
                  </a:lnTo>
                  <a:lnTo>
                    <a:pt x="1117" y="1205"/>
                  </a:lnTo>
                  <a:lnTo>
                    <a:pt x="1083" y="1205"/>
                  </a:lnTo>
                  <a:lnTo>
                    <a:pt x="1051" y="1205"/>
                  </a:lnTo>
                  <a:lnTo>
                    <a:pt x="1018" y="1206"/>
                  </a:lnTo>
                  <a:lnTo>
                    <a:pt x="985" y="1206"/>
                  </a:lnTo>
                  <a:lnTo>
                    <a:pt x="951" y="1206"/>
                  </a:lnTo>
                  <a:lnTo>
                    <a:pt x="919" y="1206"/>
                  </a:lnTo>
                  <a:lnTo>
                    <a:pt x="886" y="1207"/>
                  </a:lnTo>
                  <a:lnTo>
                    <a:pt x="854" y="1209"/>
                  </a:lnTo>
                  <a:lnTo>
                    <a:pt x="820" y="1209"/>
                  </a:lnTo>
                  <a:lnTo>
                    <a:pt x="788" y="1210"/>
                  </a:lnTo>
                  <a:lnTo>
                    <a:pt x="756" y="1211"/>
                  </a:lnTo>
                  <a:lnTo>
                    <a:pt x="724" y="1212"/>
                  </a:lnTo>
                  <a:lnTo>
                    <a:pt x="691" y="1213"/>
                  </a:lnTo>
                  <a:lnTo>
                    <a:pt x="659" y="1214"/>
                  </a:lnTo>
                  <a:lnTo>
                    <a:pt x="628" y="1217"/>
                  </a:lnTo>
                  <a:lnTo>
                    <a:pt x="624" y="1205"/>
                  </a:lnTo>
                  <a:lnTo>
                    <a:pt x="619" y="1195"/>
                  </a:lnTo>
                  <a:lnTo>
                    <a:pt x="612" y="1188"/>
                  </a:lnTo>
                  <a:lnTo>
                    <a:pt x="605" y="1181"/>
                  </a:lnTo>
                  <a:lnTo>
                    <a:pt x="597" y="1176"/>
                  </a:lnTo>
                  <a:lnTo>
                    <a:pt x="588" y="1173"/>
                  </a:lnTo>
                  <a:lnTo>
                    <a:pt x="578" y="1171"/>
                  </a:lnTo>
                  <a:lnTo>
                    <a:pt x="567" y="1168"/>
                  </a:lnTo>
                  <a:lnTo>
                    <a:pt x="557" y="1167"/>
                  </a:lnTo>
                  <a:lnTo>
                    <a:pt x="545" y="1166"/>
                  </a:lnTo>
                  <a:lnTo>
                    <a:pt x="534" y="1165"/>
                  </a:lnTo>
                  <a:lnTo>
                    <a:pt x="524" y="1164"/>
                  </a:lnTo>
                  <a:lnTo>
                    <a:pt x="512" y="1163"/>
                  </a:lnTo>
                  <a:lnTo>
                    <a:pt x="501" y="1160"/>
                  </a:lnTo>
                  <a:lnTo>
                    <a:pt x="490" y="1158"/>
                  </a:lnTo>
                  <a:lnTo>
                    <a:pt x="481" y="1155"/>
                  </a:lnTo>
                  <a:lnTo>
                    <a:pt x="471" y="1162"/>
                  </a:lnTo>
                  <a:lnTo>
                    <a:pt x="460" y="1167"/>
                  </a:lnTo>
                  <a:lnTo>
                    <a:pt x="450" y="1172"/>
                  </a:lnTo>
                  <a:lnTo>
                    <a:pt x="440" y="1175"/>
                  </a:lnTo>
                  <a:lnTo>
                    <a:pt x="428" y="1178"/>
                  </a:lnTo>
                  <a:lnTo>
                    <a:pt x="418" y="1179"/>
                  </a:lnTo>
                  <a:lnTo>
                    <a:pt x="406" y="1180"/>
                  </a:lnTo>
                  <a:lnTo>
                    <a:pt x="396" y="1180"/>
                  </a:lnTo>
                  <a:lnTo>
                    <a:pt x="384" y="1179"/>
                  </a:lnTo>
                  <a:lnTo>
                    <a:pt x="374" y="1176"/>
                  </a:lnTo>
                  <a:lnTo>
                    <a:pt x="363" y="1174"/>
                  </a:lnTo>
                  <a:lnTo>
                    <a:pt x="352" y="1172"/>
                  </a:lnTo>
                  <a:lnTo>
                    <a:pt x="341" y="1168"/>
                  </a:lnTo>
                  <a:lnTo>
                    <a:pt x="330" y="1165"/>
                  </a:lnTo>
                  <a:lnTo>
                    <a:pt x="320" y="1162"/>
                  </a:lnTo>
                  <a:lnTo>
                    <a:pt x="310" y="1158"/>
                  </a:lnTo>
                  <a:lnTo>
                    <a:pt x="297" y="1150"/>
                  </a:lnTo>
                  <a:lnTo>
                    <a:pt x="287" y="1142"/>
                  </a:lnTo>
                  <a:lnTo>
                    <a:pt x="278" y="1133"/>
                  </a:lnTo>
                  <a:lnTo>
                    <a:pt x="271" y="1122"/>
                  </a:lnTo>
                  <a:lnTo>
                    <a:pt x="265" y="1111"/>
                  </a:lnTo>
                  <a:lnTo>
                    <a:pt x="260" y="1099"/>
                  </a:lnTo>
                  <a:lnTo>
                    <a:pt x="257" y="1088"/>
                  </a:lnTo>
                  <a:lnTo>
                    <a:pt x="255" y="1075"/>
                  </a:lnTo>
                  <a:lnTo>
                    <a:pt x="253" y="1063"/>
                  </a:lnTo>
                  <a:lnTo>
                    <a:pt x="252" y="1049"/>
                  </a:lnTo>
                  <a:lnTo>
                    <a:pt x="251" y="1036"/>
                  </a:lnTo>
                  <a:lnTo>
                    <a:pt x="250" y="1023"/>
                  </a:lnTo>
                  <a:lnTo>
                    <a:pt x="250" y="1009"/>
                  </a:lnTo>
                  <a:lnTo>
                    <a:pt x="249" y="995"/>
                  </a:lnTo>
                  <a:lnTo>
                    <a:pt x="248" y="982"/>
                  </a:lnTo>
                  <a:lnTo>
                    <a:pt x="246" y="970"/>
                  </a:lnTo>
                  <a:lnTo>
                    <a:pt x="230" y="958"/>
                  </a:lnTo>
                  <a:lnTo>
                    <a:pt x="214" y="947"/>
                  </a:lnTo>
                  <a:lnTo>
                    <a:pt x="200" y="934"/>
                  </a:lnTo>
                  <a:lnTo>
                    <a:pt x="187" y="920"/>
                  </a:lnTo>
                  <a:lnTo>
                    <a:pt x="173" y="906"/>
                  </a:lnTo>
                  <a:lnTo>
                    <a:pt x="159" y="893"/>
                  </a:lnTo>
                  <a:lnTo>
                    <a:pt x="145" y="879"/>
                  </a:lnTo>
                  <a:lnTo>
                    <a:pt x="132" y="866"/>
                  </a:lnTo>
                  <a:lnTo>
                    <a:pt x="118" y="854"/>
                  </a:lnTo>
                  <a:lnTo>
                    <a:pt x="103" y="841"/>
                  </a:lnTo>
                  <a:lnTo>
                    <a:pt x="88" y="831"/>
                  </a:lnTo>
                  <a:lnTo>
                    <a:pt x="73" y="821"/>
                  </a:lnTo>
                  <a:lnTo>
                    <a:pt x="56" y="813"/>
                  </a:lnTo>
                  <a:lnTo>
                    <a:pt x="38" y="808"/>
                  </a:lnTo>
                  <a:lnTo>
                    <a:pt x="20" y="804"/>
                  </a:lnTo>
                  <a:lnTo>
                    <a:pt x="0" y="803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2" y="776"/>
                  </a:lnTo>
                  <a:lnTo>
                    <a:pt x="2" y="770"/>
                  </a:lnTo>
                  <a:lnTo>
                    <a:pt x="3" y="764"/>
                  </a:lnTo>
                  <a:lnTo>
                    <a:pt x="5" y="758"/>
                  </a:lnTo>
                  <a:lnTo>
                    <a:pt x="7" y="754"/>
                  </a:lnTo>
                  <a:lnTo>
                    <a:pt x="10" y="749"/>
                  </a:lnTo>
                  <a:lnTo>
                    <a:pt x="13" y="746"/>
                  </a:lnTo>
                  <a:lnTo>
                    <a:pt x="18" y="741"/>
                  </a:lnTo>
                  <a:lnTo>
                    <a:pt x="23" y="739"/>
                  </a:lnTo>
                  <a:lnTo>
                    <a:pt x="30" y="736"/>
                  </a:lnTo>
                  <a:lnTo>
                    <a:pt x="38" y="735"/>
                  </a:lnTo>
                  <a:lnTo>
                    <a:pt x="48" y="735"/>
                  </a:lnTo>
                  <a:lnTo>
                    <a:pt x="48" y="732"/>
                  </a:lnTo>
                  <a:lnTo>
                    <a:pt x="50" y="728"/>
                  </a:lnTo>
                  <a:lnTo>
                    <a:pt x="52" y="726"/>
                  </a:lnTo>
                  <a:lnTo>
                    <a:pt x="54" y="724"/>
                  </a:lnTo>
                  <a:lnTo>
                    <a:pt x="58" y="722"/>
                  </a:lnTo>
                  <a:lnTo>
                    <a:pt x="60" y="719"/>
                  </a:lnTo>
                  <a:lnTo>
                    <a:pt x="64" y="718"/>
                  </a:lnTo>
                  <a:lnTo>
                    <a:pt x="67" y="716"/>
                  </a:lnTo>
                  <a:lnTo>
                    <a:pt x="69" y="713"/>
                  </a:lnTo>
                  <a:lnTo>
                    <a:pt x="72" y="712"/>
                  </a:lnTo>
                  <a:lnTo>
                    <a:pt x="74" y="710"/>
                  </a:lnTo>
                  <a:lnTo>
                    <a:pt x="75" y="708"/>
                  </a:lnTo>
                  <a:lnTo>
                    <a:pt x="76" y="704"/>
                  </a:lnTo>
                  <a:lnTo>
                    <a:pt x="76" y="702"/>
                  </a:lnTo>
                  <a:lnTo>
                    <a:pt x="75" y="699"/>
                  </a:lnTo>
                  <a:lnTo>
                    <a:pt x="74" y="695"/>
                  </a:lnTo>
                  <a:lnTo>
                    <a:pt x="71" y="689"/>
                  </a:lnTo>
                  <a:lnTo>
                    <a:pt x="68" y="686"/>
                  </a:lnTo>
                  <a:lnTo>
                    <a:pt x="65" y="684"/>
                  </a:lnTo>
                  <a:lnTo>
                    <a:pt x="60" y="684"/>
                  </a:lnTo>
                  <a:lnTo>
                    <a:pt x="57" y="682"/>
                  </a:lnTo>
                  <a:lnTo>
                    <a:pt x="53" y="684"/>
                  </a:lnTo>
                  <a:lnTo>
                    <a:pt x="49" y="685"/>
                  </a:lnTo>
                  <a:lnTo>
                    <a:pt x="45" y="685"/>
                  </a:lnTo>
                  <a:lnTo>
                    <a:pt x="42" y="686"/>
                  </a:lnTo>
                  <a:lnTo>
                    <a:pt x="38" y="686"/>
                  </a:lnTo>
                  <a:lnTo>
                    <a:pt x="35" y="686"/>
                  </a:lnTo>
                  <a:lnTo>
                    <a:pt x="31" y="685"/>
                  </a:lnTo>
                  <a:lnTo>
                    <a:pt x="29" y="684"/>
                  </a:lnTo>
                  <a:lnTo>
                    <a:pt x="28" y="680"/>
                  </a:lnTo>
                  <a:lnTo>
                    <a:pt x="27" y="674"/>
                  </a:lnTo>
                  <a:lnTo>
                    <a:pt x="27" y="669"/>
                  </a:lnTo>
                  <a:lnTo>
                    <a:pt x="26" y="664"/>
                  </a:lnTo>
                  <a:lnTo>
                    <a:pt x="25" y="659"/>
                  </a:lnTo>
                  <a:lnTo>
                    <a:pt x="25" y="656"/>
                  </a:lnTo>
                  <a:lnTo>
                    <a:pt x="26" y="651"/>
                  </a:lnTo>
                  <a:lnTo>
                    <a:pt x="27" y="648"/>
                  </a:lnTo>
                  <a:lnTo>
                    <a:pt x="28" y="645"/>
                  </a:lnTo>
                  <a:lnTo>
                    <a:pt x="29" y="642"/>
                  </a:lnTo>
                  <a:lnTo>
                    <a:pt x="31" y="639"/>
                  </a:lnTo>
                  <a:lnTo>
                    <a:pt x="34" y="635"/>
                  </a:lnTo>
                  <a:lnTo>
                    <a:pt x="36" y="633"/>
                  </a:lnTo>
                  <a:lnTo>
                    <a:pt x="40" y="630"/>
                  </a:lnTo>
                  <a:lnTo>
                    <a:pt x="42" y="627"/>
                  </a:lnTo>
                  <a:lnTo>
                    <a:pt x="44" y="624"/>
                  </a:lnTo>
                  <a:lnTo>
                    <a:pt x="48" y="622"/>
                  </a:lnTo>
                  <a:lnTo>
                    <a:pt x="50" y="618"/>
                  </a:lnTo>
                  <a:lnTo>
                    <a:pt x="53" y="616"/>
                  </a:lnTo>
                  <a:lnTo>
                    <a:pt x="46" y="611"/>
                  </a:lnTo>
                  <a:lnTo>
                    <a:pt x="41" y="607"/>
                  </a:lnTo>
                  <a:lnTo>
                    <a:pt x="37" y="601"/>
                  </a:lnTo>
                  <a:lnTo>
                    <a:pt x="34" y="596"/>
                  </a:lnTo>
                  <a:lnTo>
                    <a:pt x="33" y="591"/>
                  </a:lnTo>
                  <a:lnTo>
                    <a:pt x="31" y="584"/>
                  </a:lnTo>
                  <a:lnTo>
                    <a:pt x="31" y="578"/>
                  </a:lnTo>
                  <a:lnTo>
                    <a:pt x="33" y="571"/>
                  </a:lnTo>
                  <a:lnTo>
                    <a:pt x="34" y="565"/>
                  </a:lnTo>
                  <a:lnTo>
                    <a:pt x="35" y="558"/>
                  </a:lnTo>
                  <a:lnTo>
                    <a:pt x="37" y="551"/>
                  </a:lnTo>
                  <a:lnTo>
                    <a:pt x="40" y="546"/>
                  </a:lnTo>
                  <a:lnTo>
                    <a:pt x="42" y="539"/>
                  </a:lnTo>
                  <a:lnTo>
                    <a:pt x="44" y="533"/>
                  </a:lnTo>
                  <a:lnTo>
                    <a:pt x="45" y="527"/>
                  </a:lnTo>
                  <a:lnTo>
                    <a:pt x="48" y="523"/>
                  </a:lnTo>
                  <a:lnTo>
                    <a:pt x="46" y="496"/>
                  </a:lnTo>
                  <a:lnTo>
                    <a:pt x="44" y="470"/>
                  </a:lnTo>
                  <a:lnTo>
                    <a:pt x="40" y="442"/>
                  </a:lnTo>
                  <a:lnTo>
                    <a:pt x="35" y="416"/>
                  </a:lnTo>
                  <a:lnTo>
                    <a:pt x="29" y="388"/>
                  </a:lnTo>
                  <a:lnTo>
                    <a:pt x="23" y="361"/>
                  </a:lnTo>
                  <a:lnTo>
                    <a:pt x="18" y="334"/>
                  </a:lnTo>
                  <a:lnTo>
                    <a:pt x="12" y="308"/>
                  </a:lnTo>
                  <a:lnTo>
                    <a:pt x="8" y="280"/>
                  </a:lnTo>
                  <a:lnTo>
                    <a:pt x="6" y="255"/>
                  </a:lnTo>
                  <a:lnTo>
                    <a:pt x="6" y="229"/>
                  </a:lnTo>
                  <a:lnTo>
                    <a:pt x="8" y="205"/>
                  </a:lnTo>
                  <a:lnTo>
                    <a:pt x="14" y="180"/>
                  </a:lnTo>
                  <a:lnTo>
                    <a:pt x="23" y="156"/>
                  </a:lnTo>
                  <a:lnTo>
                    <a:pt x="36" y="134"/>
                  </a:lnTo>
                  <a:lnTo>
                    <a:pt x="53" y="114"/>
                  </a:lnTo>
                  <a:lnTo>
                    <a:pt x="58" y="116"/>
                  </a:lnTo>
                  <a:lnTo>
                    <a:pt x="64" y="118"/>
                  </a:lnTo>
                  <a:lnTo>
                    <a:pt x="68" y="123"/>
                  </a:lnTo>
                  <a:lnTo>
                    <a:pt x="74" y="126"/>
                  </a:lnTo>
                  <a:lnTo>
                    <a:pt x="80" y="131"/>
                  </a:lnTo>
                  <a:lnTo>
                    <a:pt x="86" y="136"/>
                  </a:lnTo>
                  <a:lnTo>
                    <a:pt x="91" y="140"/>
                  </a:lnTo>
                  <a:lnTo>
                    <a:pt x="96" y="145"/>
                  </a:lnTo>
                  <a:lnTo>
                    <a:pt x="102" y="151"/>
                  </a:lnTo>
                  <a:lnTo>
                    <a:pt x="106" y="156"/>
                  </a:lnTo>
                  <a:lnTo>
                    <a:pt x="111" y="162"/>
                  </a:lnTo>
                  <a:lnTo>
                    <a:pt x="115" y="168"/>
                  </a:lnTo>
                  <a:lnTo>
                    <a:pt x="120" y="174"/>
                  </a:lnTo>
                  <a:lnTo>
                    <a:pt x="123" y="179"/>
                  </a:lnTo>
                  <a:lnTo>
                    <a:pt x="127" y="185"/>
                  </a:lnTo>
                  <a:lnTo>
                    <a:pt x="130" y="191"/>
                  </a:lnTo>
                  <a:lnTo>
                    <a:pt x="140" y="198"/>
                  </a:lnTo>
                  <a:lnTo>
                    <a:pt x="150" y="205"/>
                  </a:lnTo>
                  <a:lnTo>
                    <a:pt x="160" y="210"/>
                  </a:lnTo>
                  <a:lnTo>
                    <a:pt x="172" y="216"/>
                  </a:lnTo>
                  <a:lnTo>
                    <a:pt x="183" y="221"/>
                  </a:lnTo>
                  <a:lnTo>
                    <a:pt x="196" y="225"/>
                  </a:lnTo>
                  <a:lnTo>
                    <a:pt x="207" y="229"/>
                  </a:lnTo>
                  <a:lnTo>
                    <a:pt x="220" y="233"/>
                  </a:lnTo>
                  <a:lnTo>
                    <a:pt x="232" y="237"/>
                  </a:lnTo>
                  <a:lnTo>
                    <a:pt x="243" y="241"/>
                  </a:lnTo>
                  <a:lnTo>
                    <a:pt x="256" y="245"/>
                  </a:lnTo>
                  <a:lnTo>
                    <a:pt x="267" y="249"/>
                  </a:lnTo>
                  <a:lnTo>
                    <a:pt x="279" y="254"/>
                  </a:lnTo>
                  <a:lnTo>
                    <a:pt x="289" y="259"/>
                  </a:lnTo>
                  <a:lnTo>
                    <a:pt x="299" y="264"/>
                  </a:lnTo>
                  <a:lnTo>
                    <a:pt x="310" y="270"/>
                  </a:lnTo>
                  <a:lnTo>
                    <a:pt x="320" y="262"/>
                  </a:lnTo>
                  <a:lnTo>
                    <a:pt x="332" y="257"/>
                  </a:lnTo>
                  <a:lnTo>
                    <a:pt x="341" y="257"/>
                  </a:lnTo>
                  <a:lnTo>
                    <a:pt x="349" y="259"/>
                  </a:lnTo>
                  <a:lnTo>
                    <a:pt x="357" y="263"/>
                  </a:lnTo>
                  <a:lnTo>
                    <a:pt x="364" y="269"/>
                  </a:lnTo>
                  <a:lnTo>
                    <a:pt x="372" y="276"/>
                  </a:lnTo>
                  <a:lnTo>
                    <a:pt x="378" y="283"/>
                  </a:lnTo>
                  <a:lnTo>
                    <a:pt x="384" y="290"/>
                  </a:lnTo>
                  <a:lnTo>
                    <a:pt x="391" y="296"/>
                  </a:lnTo>
                  <a:lnTo>
                    <a:pt x="398" y="301"/>
                  </a:lnTo>
                  <a:lnTo>
                    <a:pt x="405" y="304"/>
                  </a:lnTo>
                  <a:lnTo>
                    <a:pt x="412" y="306"/>
                  </a:lnTo>
                  <a:lnTo>
                    <a:pt x="420" y="304"/>
                  </a:lnTo>
                  <a:lnTo>
                    <a:pt x="429" y="299"/>
                  </a:lnTo>
                  <a:lnTo>
                    <a:pt x="440" y="291"/>
                  </a:lnTo>
                  <a:lnTo>
                    <a:pt x="443" y="293"/>
                  </a:lnTo>
                  <a:lnTo>
                    <a:pt x="447" y="298"/>
                  </a:lnTo>
                  <a:lnTo>
                    <a:pt x="450" y="302"/>
                  </a:lnTo>
                  <a:lnTo>
                    <a:pt x="452" y="307"/>
                  </a:lnTo>
                  <a:lnTo>
                    <a:pt x="455" y="313"/>
                  </a:lnTo>
                  <a:lnTo>
                    <a:pt x="456" y="318"/>
                  </a:lnTo>
                  <a:lnTo>
                    <a:pt x="457" y="325"/>
                  </a:lnTo>
                  <a:lnTo>
                    <a:pt x="458" y="332"/>
                  </a:lnTo>
                  <a:lnTo>
                    <a:pt x="459" y="338"/>
                  </a:lnTo>
                  <a:lnTo>
                    <a:pt x="459" y="345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1" y="365"/>
                  </a:lnTo>
                  <a:lnTo>
                    <a:pt x="463" y="372"/>
                  </a:lnTo>
                  <a:lnTo>
                    <a:pt x="464" y="378"/>
                  </a:lnTo>
                  <a:lnTo>
                    <a:pt x="466" y="385"/>
                  </a:lnTo>
                  <a:lnTo>
                    <a:pt x="463" y="387"/>
                  </a:lnTo>
                  <a:lnTo>
                    <a:pt x="460" y="389"/>
                  </a:lnTo>
                  <a:lnTo>
                    <a:pt x="459" y="393"/>
                  </a:lnTo>
                  <a:lnTo>
                    <a:pt x="457" y="396"/>
                  </a:lnTo>
                  <a:lnTo>
                    <a:pt x="456" y="400"/>
                  </a:lnTo>
                  <a:lnTo>
                    <a:pt x="453" y="402"/>
                  </a:lnTo>
                  <a:lnTo>
                    <a:pt x="452" y="406"/>
                  </a:lnTo>
                  <a:lnTo>
                    <a:pt x="450" y="409"/>
                  </a:lnTo>
                  <a:lnTo>
                    <a:pt x="449" y="411"/>
                  </a:lnTo>
                  <a:lnTo>
                    <a:pt x="447" y="414"/>
                  </a:lnTo>
                  <a:lnTo>
                    <a:pt x="444" y="416"/>
                  </a:lnTo>
                  <a:lnTo>
                    <a:pt x="442" y="418"/>
                  </a:lnTo>
                  <a:lnTo>
                    <a:pt x="438" y="419"/>
                  </a:lnTo>
                  <a:lnTo>
                    <a:pt x="435" y="421"/>
                  </a:lnTo>
                  <a:lnTo>
                    <a:pt x="432" y="422"/>
                  </a:lnTo>
                  <a:lnTo>
                    <a:pt x="428" y="422"/>
                  </a:lnTo>
                  <a:lnTo>
                    <a:pt x="420" y="419"/>
                  </a:lnTo>
                  <a:lnTo>
                    <a:pt x="412" y="419"/>
                  </a:lnTo>
                  <a:lnTo>
                    <a:pt x="404" y="421"/>
                  </a:lnTo>
                  <a:lnTo>
                    <a:pt x="397" y="424"/>
                  </a:lnTo>
                  <a:lnTo>
                    <a:pt x="390" y="429"/>
                  </a:lnTo>
                  <a:lnTo>
                    <a:pt x="383" y="435"/>
                  </a:lnTo>
                  <a:lnTo>
                    <a:pt x="376" y="442"/>
                  </a:lnTo>
                  <a:lnTo>
                    <a:pt x="370" y="449"/>
                  </a:lnTo>
                  <a:lnTo>
                    <a:pt x="363" y="458"/>
                  </a:lnTo>
                  <a:lnTo>
                    <a:pt x="357" y="466"/>
                  </a:lnTo>
                  <a:lnTo>
                    <a:pt x="350" y="476"/>
                  </a:lnTo>
                  <a:lnTo>
                    <a:pt x="344" y="484"/>
                  </a:lnTo>
                  <a:lnTo>
                    <a:pt x="337" y="492"/>
                  </a:lnTo>
                  <a:lnTo>
                    <a:pt x="332" y="500"/>
                  </a:lnTo>
                  <a:lnTo>
                    <a:pt x="326" y="506"/>
                  </a:lnTo>
                  <a:lnTo>
                    <a:pt x="320" y="512"/>
                  </a:lnTo>
                  <a:lnTo>
                    <a:pt x="319" y="512"/>
                  </a:lnTo>
                  <a:lnTo>
                    <a:pt x="319" y="515"/>
                  </a:lnTo>
                  <a:lnTo>
                    <a:pt x="319" y="516"/>
                  </a:lnTo>
                  <a:lnTo>
                    <a:pt x="318" y="518"/>
                  </a:lnTo>
                  <a:lnTo>
                    <a:pt x="318" y="519"/>
                  </a:lnTo>
                  <a:lnTo>
                    <a:pt x="317" y="522"/>
                  </a:lnTo>
                  <a:lnTo>
                    <a:pt x="317" y="525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1"/>
                  </a:lnTo>
                  <a:lnTo>
                    <a:pt x="313" y="533"/>
                  </a:lnTo>
                  <a:lnTo>
                    <a:pt x="313" y="534"/>
                  </a:lnTo>
                  <a:lnTo>
                    <a:pt x="313" y="537"/>
                  </a:lnTo>
                  <a:lnTo>
                    <a:pt x="313" y="538"/>
                  </a:lnTo>
                  <a:lnTo>
                    <a:pt x="315" y="538"/>
                  </a:lnTo>
                  <a:lnTo>
                    <a:pt x="319" y="538"/>
                  </a:lnTo>
                  <a:lnTo>
                    <a:pt x="324" y="539"/>
                  </a:lnTo>
                  <a:lnTo>
                    <a:pt x="329" y="540"/>
                  </a:lnTo>
                  <a:lnTo>
                    <a:pt x="335" y="541"/>
                  </a:lnTo>
                  <a:lnTo>
                    <a:pt x="341" y="542"/>
                  </a:lnTo>
                  <a:lnTo>
                    <a:pt x="348" y="543"/>
                  </a:lnTo>
                  <a:lnTo>
                    <a:pt x="355" y="543"/>
                  </a:lnTo>
                  <a:lnTo>
                    <a:pt x="360" y="545"/>
                  </a:lnTo>
                  <a:lnTo>
                    <a:pt x="366" y="546"/>
                  </a:lnTo>
                  <a:lnTo>
                    <a:pt x="372" y="547"/>
                  </a:lnTo>
                  <a:lnTo>
                    <a:pt x="376" y="548"/>
                  </a:lnTo>
                  <a:lnTo>
                    <a:pt x="380" y="548"/>
                  </a:lnTo>
                  <a:lnTo>
                    <a:pt x="382" y="548"/>
                  </a:lnTo>
                  <a:lnTo>
                    <a:pt x="383" y="549"/>
                  </a:lnTo>
                  <a:lnTo>
                    <a:pt x="382" y="554"/>
                  </a:lnTo>
                  <a:lnTo>
                    <a:pt x="382" y="558"/>
                  </a:lnTo>
                  <a:lnTo>
                    <a:pt x="381" y="563"/>
                  </a:lnTo>
                  <a:lnTo>
                    <a:pt x="379" y="568"/>
                  </a:lnTo>
                  <a:lnTo>
                    <a:pt x="378" y="572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0" y="585"/>
                  </a:lnTo>
                  <a:lnTo>
                    <a:pt x="366" y="588"/>
                  </a:lnTo>
                  <a:lnTo>
                    <a:pt x="363" y="592"/>
                  </a:lnTo>
                  <a:lnTo>
                    <a:pt x="359" y="595"/>
                  </a:lnTo>
                  <a:lnTo>
                    <a:pt x="356" y="599"/>
                  </a:lnTo>
                  <a:lnTo>
                    <a:pt x="351" y="602"/>
                  </a:lnTo>
                  <a:lnTo>
                    <a:pt x="348" y="604"/>
                  </a:lnTo>
                  <a:lnTo>
                    <a:pt x="343" y="607"/>
                  </a:lnTo>
                  <a:lnTo>
                    <a:pt x="340" y="610"/>
                  </a:lnTo>
                  <a:lnTo>
                    <a:pt x="342" y="614"/>
                  </a:lnTo>
                  <a:lnTo>
                    <a:pt x="344" y="616"/>
                  </a:lnTo>
                  <a:lnTo>
                    <a:pt x="348" y="619"/>
                  </a:lnTo>
                  <a:lnTo>
                    <a:pt x="351" y="623"/>
                  </a:lnTo>
                  <a:lnTo>
                    <a:pt x="355" y="625"/>
                  </a:lnTo>
                  <a:lnTo>
                    <a:pt x="359" y="627"/>
                  </a:lnTo>
                  <a:lnTo>
                    <a:pt x="363" y="630"/>
                  </a:lnTo>
                  <a:lnTo>
                    <a:pt x="367" y="631"/>
                  </a:lnTo>
                  <a:lnTo>
                    <a:pt x="372" y="632"/>
                  </a:lnTo>
                  <a:lnTo>
                    <a:pt x="376" y="633"/>
                  </a:lnTo>
                  <a:lnTo>
                    <a:pt x="381" y="634"/>
                  </a:lnTo>
                  <a:lnTo>
                    <a:pt x="384" y="634"/>
                  </a:lnTo>
                  <a:lnTo>
                    <a:pt x="389" y="634"/>
                  </a:lnTo>
                  <a:lnTo>
                    <a:pt x="394" y="633"/>
                  </a:lnTo>
                  <a:lnTo>
                    <a:pt x="398" y="633"/>
                  </a:lnTo>
                  <a:lnTo>
                    <a:pt x="403" y="632"/>
                  </a:lnTo>
                  <a:lnTo>
                    <a:pt x="407" y="620"/>
                  </a:lnTo>
                  <a:lnTo>
                    <a:pt x="413" y="610"/>
                  </a:lnTo>
                  <a:lnTo>
                    <a:pt x="420" y="601"/>
                  </a:lnTo>
                  <a:lnTo>
                    <a:pt x="428" y="592"/>
                  </a:lnTo>
                  <a:lnTo>
                    <a:pt x="436" y="582"/>
                  </a:lnTo>
                  <a:lnTo>
                    <a:pt x="444" y="574"/>
                  </a:lnTo>
                  <a:lnTo>
                    <a:pt x="452" y="565"/>
                  </a:lnTo>
                  <a:lnTo>
                    <a:pt x="459" y="556"/>
                  </a:lnTo>
                  <a:lnTo>
                    <a:pt x="466" y="547"/>
                  </a:lnTo>
                  <a:lnTo>
                    <a:pt x="472" y="538"/>
                  </a:lnTo>
                  <a:lnTo>
                    <a:pt x="478" y="529"/>
                  </a:lnTo>
                  <a:lnTo>
                    <a:pt x="481" y="518"/>
                  </a:lnTo>
                  <a:lnTo>
                    <a:pt x="482" y="507"/>
                  </a:lnTo>
                  <a:lnTo>
                    <a:pt x="482" y="495"/>
                  </a:lnTo>
                  <a:lnTo>
                    <a:pt x="480" y="483"/>
                  </a:lnTo>
                  <a:lnTo>
                    <a:pt x="476" y="470"/>
                  </a:lnTo>
                  <a:lnTo>
                    <a:pt x="482" y="463"/>
                  </a:lnTo>
                  <a:lnTo>
                    <a:pt x="487" y="456"/>
                  </a:lnTo>
                  <a:lnTo>
                    <a:pt x="493" y="448"/>
                  </a:lnTo>
                  <a:lnTo>
                    <a:pt x="498" y="440"/>
                  </a:lnTo>
                  <a:lnTo>
                    <a:pt x="503" y="432"/>
                  </a:lnTo>
                  <a:lnTo>
                    <a:pt x="509" y="424"/>
                  </a:lnTo>
                  <a:lnTo>
                    <a:pt x="513" y="415"/>
                  </a:lnTo>
                  <a:lnTo>
                    <a:pt x="519" y="407"/>
                  </a:lnTo>
                  <a:lnTo>
                    <a:pt x="524" y="399"/>
                  </a:lnTo>
                  <a:lnTo>
                    <a:pt x="529" y="391"/>
                  </a:lnTo>
                  <a:lnTo>
                    <a:pt x="535" y="383"/>
                  </a:lnTo>
                  <a:lnTo>
                    <a:pt x="542" y="376"/>
                  </a:lnTo>
                  <a:lnTo>
                    <a:pt x="548" y="369"/>
                  </a:lnTo>
                  <a:lnTo>
                    <a:pt x="556" y="363"/>
                  </a:lnTo>
                  <a:lnTo>
                    <a:pt x="563" y="357"/>
                  </a:lnTo>
                  <a:lnTo>
                    <a:pt x="572" y="354"/>
                  </a:lnTo>
                  <a:lnTo>
                    <a:pt x="560" y="347"/>
                  </a:lnTo>
                  <a:lnTo>
                    <a:pt x="552" y="339"/>
                  </a:lnTo>
                  <a:lnTo>
                    <a:pt x="547" y="331"/>
                  </a:lnTo>
                  <a:lnTo>
                    <a:pt x="542" y="322"/>
                  </a:lnTo>
                  <a:lnTo>
                    <a:pt x="540" y="314"/>
                  </a:lnTo>
                  <a:lnTo>
                    <a:pt x="539" y="304"/>
                  </a:lnTo>
                  <a:lnTo>
                    <a:pt x="537" y="294"/>
                  </a:lnTo>
                  <a:lnTo>
                    <a:pt x="537" y="285"/>
                  </a:lnTo>
                  <a:lnTo>
                    <a:pt x="536" y="276"/>
                  </a:lnTo>
                  <a:lnTo>
                    <a:pt x="535" y="265"/>
                  </a:lnTo>
                  <a:lnTo>
                    <a:pt x="534" y="256"/>
                  </a:lnTo>
                  <a:lnTo>
                    <a:pt x="532" y="248"/>
                  </a:lnTo>
                  <a:lnTo>
                    <a:pt x="527" y="239"/>
                  </a:lnTo>
                  <a:lnTo>
                    <a:pt x="521" y="231"/>
                  </a:lnTo>
                  <a:lnTo>
                    <a:pt x="513" y="223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4"/>
                  </a:lnTo>
                  <a:lnTo>
                    <a:pt x="503" y="211"/>
                  </a:lnTo>
                  <a:lnTo>
                    <a:pt x="503" y="209"/>
                  </a:lnTo>
                  <a:lnTo>
                    <a:pt x="503" y="207"/>
                  </a:lnTo>
                  <a:lnTo>
                    <a:pt x="503" y="205"/>
                  </a:lnTo>
                  <a:lnTo>
                    <a:pt x="502" y="202"/>
                  </a:lnTo>
                  <a:lnTo>
                    <a:pt x="503" y="200"/>
                  </a:lnTo>
                  <a:lnTo>
                    <a:pt x="503" y="199"/>
                  </a:lnTo>
                  <a:lnTo>
                    <a:pt x="503" y="196"/>
                  </a:lnTo>
                  <a:lnTo>
                    <a:pt x="504" y="194"/>
                  </a:lnTo>
                  <a:lnTo>
                    <a:pt x="504" y="193"/>
                  </a:lnTo>
                  <a:lnTo>
                    <a:pt x="506" y="192"/>
                  </a:lnTo>
                  <a:lnTo>
                    <a:pt x="507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7" y="191"/>
                  </a:lnTo>
                  <a:lnTo>
                    <a:pt x="521" y="191"/>
                  </a:lnTo>
                  <a:lnTo>
                    <a:pt x="525" y="192"/>
                  </a:lnTo>
                  <a:lnTo>
                    <a:pt x="528" y="193"/>
                  </a:lnTo>
                  <a:lnTo>
                    <a:pt x="532" y="194"/>
                  </a:lnTo>
                  <a:lnTo>
                    <a:pt x="535" y="195"/>
                  </a:lnTo>
                  <a:lnTo>
                    <a:pt x="537" y="196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7" y="199"/>
                  </a:lnTo>
                  <a:lnTo>
                    <a:pt x="550" y="199"/>
                  </a:lnTo>
                  <a:lnTo>
                    <a:pt x="553" y="198"/>
                  </a:lnTo>
                  <a:lnTo>
                    <a:pt x="557" y="196"/>
                  </a:lnTo>
                  <a:lnTo>
                    <a:pt x="559" y="195"/>
                  </a:lnTo>
                  <a:lnTo>
                    <a:pt x="563" y="193"/>
                  </a:lnTo>
                  <a:lnTo>
                    <a:pt x="567" y="191"/>
                  </a:lnTo>
                  <a:lnTo>
                    <a:pt x="567" y="187"/>
                  </a:lnTo>
                  <a:lnTo>
                    <a:pt x="566" y="185"/>
                  </a:lnTo>
                  <a:lnTo>
                    <a:pt x="566" y="182"/>
                  </a:lnTo>
                  <a:lnTo>
                    <a:pt x="565" y="178"/>
                  </a:lnTo>
                  <a:lnTo>
                    <a:pt x="564" y="175"/>
                  </a:lnTo>
                  <a:lnTo>
                    <a:pt x="563" y="171"/>
                  </a:lnTo>
                  <a:lnTo>
                    <a:pt x="562" y="168"/>
                  </a:lnTo>
                  <a:lnTo>
                    <a:pt x="562" y="163"/>
                  </a:lnTo>
                  <a:lnTo>
                    <a:pt x="560" y="160"/>
                  </a:lnTo>
                  <a:lnTo>
                    <a:pt x="560" y="155"/>
                  </a:lnTo>
                  <a:lnTo>
                    <a:pt x="560" y="152"/>
                  </a:lnTo>
                  <a:lnTo>
                    <a:pt x="562" y="148"/>
                  </a:lnTo>
                  <a:lnTo>
                    <a:pt x="563" y="144"/>
                  </a:lnTo>
                  <a:lnTo>
                    <a:pt x="565" y="140"/>
                  </a:lnTo>
                  <a:lnTo>
                    <a:pt x="567" y="137"/>
                  </a:lnTo>
                  <a:lnTo>
                    <a:pt x="572" y="134"/>
                  </a:lnTo>
                  <a:lnTo>
                    <a:pt x="562" y="131"/>
                  </a:lnTo>
                  <a:lnTo>
                    <a:pt x="552" y="126"/>
                  </a:lnTo>
                  <a:lnTo>
                    <a:pt x="544" y="122"/>
                  </a:lnTo>
                  <a:lnTo>
                    <a:pt x="537" y="115"/>
                  </a:lnTo>
                  <a:lnTo>
                    <a:pt x="532" y="108"/>
                  </a:lnTo>
                  <a:lnTo>
                    <a:pt x="527" y="100"/>
                  </a:lnTo>
                  <a:lnTo>
                    <a:pt x="524" y="92"/>
                  </a:lnTo>
                  <a:lnTo>
                    <a:pt x="520" y="83"/>
                  </a:lnTo>
                  <a:lnTo>
                    <a:pt x="518" y="72"/>
                  </a:lnTo>
                  <a:lnTo>
                    <a:pt x="517" y="63"/>
                  </a:lnTo>
                  <a:lnTo>
                    <a:pt x="516" y="53"/>
                  </a:lnTo>
                  <a:lnTo>
                    <a:pt x="516" y="43"/>
                  </a:lnTo>
                  <a:lnTo>
                    <a:pt x="517" y="33"/>
                  </a:lnTo>
                  <a:lnTo>
                    <a:pt x="518" y="23"/>
                  </a:lnTo>
                  <a:lnTo>
                    <a:pt x="519" y="14"/>
                  </a:lnTo>
                  <a:lnTo>
                    <a:pt x="521" y="5"/>
                  </a:lnTo>
                  <a:lnTo>
                    <a:pt x="521" y="3"/>
                  </a:lnTo>
                  <a:lnTo>
                    <a:pt x="522" y="3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26" y="2"/>
                  </a:lnTo>
                  <a:lnTo>
                    <a:pt x="526" y="1"/>
                  </a:lnTo>
                  <a:lnTo>
                    <a:pt x="527" y="1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611" y="18"/>
                  </a:lnTo>
                  <a:lnTo>
                    <a:pt x="694" y="38"/>
                  </a:lnTo>
                  <a:lnTo>
                    <a:pt x="775" y="55"/>
                  </a:lnTo>
                  <a:lnTo>
                    <a:pt x="858" y="74"/>
                  </a:lnTo>
                  <a:lnTo>
                    <a:pt x="940" y="92"/>
                  </a:lnTo>
                  <a:lnTo>
                    <a:pt x="1023" y="109"/>
                  </a:lnTo>
                  <a:lnTo>
                    <a:pt x="1105" y="126"/>
                  </a:lnTo>
                  <a:lnTo>
                    <a:pt x="1188" y="144"/>
                  </a:lnTo>
                  <a:lnTo>
                    <a:pt x="1271" y="161"/>
                  </a:lnTo>
                  <a:lnTo>
                    <a:pt x="1355" y="177"/>
                  </a:lnTo>
                  <a:lnTo>
                    <a:pt x="1438" y="194"/>
                  </a:lnTo>
                  <a:lnTo>
                    <a:pt x="1520" y="211"/>
                  </a:lnTo>
                  <a:lnTo>
                    <a:pt x="1603" y="229"/>
                  </a:lnTo>
                  <a:lnTo>
                    <a:pt x="1686" y="245"/>
                  </a:lnTo>
                  <a:lnTo>
                    <a:pt x="1769" y="262"/>
                  </a:lnTo>
                  <a:lnTo>
                    <a:pt x="1853" y="2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19"/>
            <p:cNvSpPr>
              <a:spLocks/>
            </p:cNvSpPr>
            <p:nvPr/>
          </p:nvSpPr>
          <p:spPr bwMode="auto">
            <a:xfrm>
              <a:off x="1175" y="1110"/>
              <a:ext cx="544" cy="868"/>
            </a:xfrm>
            <a:custGeom>
              <a:avLst/>
              <a:gdLst>
                <a:gd name="T0" fmla="*/ 228 w 1632"/>
                <a:gd name="T1" fmla="*/ 32 h 2604"/>
                <a:gd name="T2" fmla="*/ 224 w 1632"/>
                <a:gd name="T3" fmla="*/ 52 h 2604"/>
                <a:gd name="T4" fmla="*/ 217 w 1632"/>
                <a:gd name="T5" fmla="*/ 99 h 2604"/>
                <a:gd name="T6" fmla="*/ 225 w 1632"/>
                <a:gd name="T7" fmla="*/ 143 h 2604"/>
                <a:gd name="T8" fmla="*/ 231 w 1632"/>
                <a:gd name="T9" fmla="*/ 164 h 2604"/>
                <a:gd name="T10" fmla="*/ 227 w 1632"/>
                <a:gd name="T11" fmla="*/ 182 h 2604"/>
                <a:gd name="T12" fmla="*/ 247 w 1632"/>
                <a:gd name="T13" fmla="*/ 200 h 2604"/>
                <a:gd name="T14" fmla="*/ 258 w 1632"/>
                <a:gd name="T15" fmla="*/ 224 h 2604"/>
                <a:gd name="T16" fmla="*/ 270 w 1632"/>
                <a:gd name="T17" fmla="*/ 255 h 2604"/>
                <a:gd name="T18" fmla="*/ 292 w 1632"/>
                <a:gd name="T19" fmla="*/ 278 h 2604"/>
                <a:gd name="T20" fmla="*/ 304 w 1632"/>
                <a:gd name="T21" fmla="*/ 284 h 2604"/>
                <a:gd name="T22" fmla="*/ 316 w 1632"/>
                <a:gd name="T23" fmla="*/ 286 h 2604"/>
                <a:gd name="T24" fmla="*/ 311 w 1632"/>
                <a:gd name="T25" fmla="*/ 316 h 2604"/>
                <a:gd name="T26" fmla="*/ 293 w 1632"/>
                <a:gd name="T27" fmla="*/ 339 h 2604"/>
                <a:gd name="T28" fmla="*/ 291 w 1632"/>
                <a:gd name="T29" fmla="*/ 369 h 2604"/>
                <a:gd name="T30" fmla="*/ 282 w 1632"/>
                <a:gd name="T31" fmla="*/ 401 h 2604"/>
                <a:gd name="T32" fmla="*/ 309 w 1632"/>
                <a:gd name="T33" fmla="*/ 404 h 2604"/>
                <a:gd name="T34" fmla="*/ 333 w 1632"/>
                <a:gd name="T35" fmla="*/ 403 h 2604"/>
                <a:gd name="T36" fmla="*/ 340 w 1632"/>
                <a:gd name="T37" fmla="*/ 445 h 2604"/>
                <a:gd name="T38" fmla="*/ 351 w 1632"/>
                <a:gd name="T39" fmla="*/ 486 h 2604"/>
                <a:gd name="T40" fmla="*/ 354 w 1632"/>
                <a:gd name="T41" fmla="*/ 501 h 2604"/>
                <a:gd name="T42" fmla="*/ 365 w 1632"/>
                <a:gd name="T43" fmla="*/ 509 h 2604"/>
                <a:gd name="T44" fmla="*/ 376 w 1632"/>
                <a:gd name="T45" fmla="*/ 526 h 2604"/>
                <a:gd name="T46" fmla="*/ 380 w 1632"/>
                <a:gd name="T47" fmla="*/ 550 h 2604"/>
                <a:gd name="T48" fmla="*/ 393 w 1632"/>
                <a:gd name="T49" fmla="*/ 557 h 2604"/>
                <a:gd name="T50" fmla="*/ 405 w 1632"/>
                <a:gd name="T51" fmla="*/ 549 h 2604"/>
                <a:gd name="T52" fmla="*/ 425 w 1632"/>
                <a:gd name="T53" fmla="*/ 557 h 2604"/>
                <a:gd name="T54" fmla="*/ 442 w 1632"/>
                <a:gd name="T55" fmla="*/ 550 h 2604"/>
                <a:gd name="T56" fmla="*/ 478 w 1632"/>
                <a:gd name="T57" fmla="*/ 559 h 2604"/>
                <a:gd name="T58" fmla="*/ 506 w 1632"/>
                <a:gd name="T59" fmla="*/ 547 h 2604"/>
                <a:gd name="T60" fmla="*/ 511 w 1632"/>
                <a:gd name="T61" fmla="*/ 537 h 2604"/>
                <a:gd name="T62" fmla="*/ 517 w 1632"/>
                <a:gd name="T63" fmla="*/ 537 h 2604"/>
                <a:gd name="T64" fmla="*/ 526 w 1632"/>
                <a:gd name="T65" fmla="*/ 551 h 2604"/>
                <a:gd name="T66" fmla="*/ 540 w 1632"/>
                <a:gd name="T67" fmla="*/ 567 h 2604"/>
                <a:gd name="T68" fmla="*/ 539 w 1632"/>
                <a:gd name="T69" fmla="*/ 623 h 2604"/>
                <a:gd name="T70" fmla="*/ 535 w 1632"/>
                <a:gd name="T71" fmla="*/ 684 h 2604"/>
                <a:gd name="T72" fmla="*/ 533 w 1632"/>
                <a:gd name="T73" fmla="*/ 693 h 2604"/>
                <a:gd name="T74" fmla="*/ 528 w 1632"/>
                <a:gd name="T75" fmla="*/ 726 h 2604"/>
                <a:gd name="T76" fmla="*/ 520 w 1632"/>
                <a:gd name="T77" fmla="*/ 814 h 2604"/>
                <a:gd name="T78" fmla="*/ 462 w 1632"/>
                <a:gd name="T79" fmla="*/ 863 h 2604"/>
                <a:gd name="T80" fmla="*/ 329 w 1632"/>
                <a:gd name="T81" fmla="*/ 848 h 2604"/>
                <a:gd name="T82" fmla="*/ 200 w 1632"/>
                <a:gd name="T83" fmla="*/ 830 h 2604"/>
                <a:gd name="T84" fmla="*/ 80 w 1632"/>
                <a:gd name="T85" fmla="*/ 808 h 2604"/>
                <a:gd name="T86" fmla="*/ 3 w 1632"/>
                <a:gd name="T87" fmla="*/ 771 h 2604"/>
                <a:gd name="T88" fmla="*/ 31 w 1632"/>
                <a:gd name="T89" fmla="*/ 622 h 2604"/>
                <a:gd name="T90" fmla="*/ 46 w 1632"/>
                <a:gd name="T91" fmla="*/ 567 h 2604"/>
                <a:gd name="T92" fmla="*/ 51 w 1632"/>
                <a:gd name="T93" fmla="*/ 549 h 2604"/>
                <a:gd name="T94" fmla="*/ 54 w 1632"/>
                <a:gd name="T95" fmla="*/ 532 h 2604"/>
                <a:gd name="T96" fmla="*/ 37 w 1632"/>
                <a:gd name="T97" fmla="*/ 520 h 2604"/>
                <a:gd name="T98" fmla="*/ 39 w 1632"/>
                <a:gd name="T99" fmla="*/ 491 h 2604"/>
                <a:gd name="T100" fmla="*/ 74 w 1632"/>
                <a:gd name="T101" fmla="*/ 466 h 2604"/>
                <a:gd name="T102" fmla="*/ 88 w 1632"/>
                <a:gd name="T103" fmla="*/ 437 h 2604"/>
                <a:gd name="T104" fmla="*/ 97 w 1632"/>
                <a:gd name="T105" fmla="*/ 424 h 2604"/>
                <a:gd name="T106" fmla="*/ 99 w 1632"/>
                <a:gd name="T107" fmla="*/ 410 h 2604"/>
                <a:gd name="T108" fmla="*/ 119 w 1632"/>
                <a:gd name="T109" fmla="*/ 388 h 2604"/>
                <a:gd name="T110" fmla="*/ 123 w 1632"/>
                <a:gd name="T111" fmla="*/ 371 h 2604"/>
                <a:gd name="T112" fmla="*/ 113 w 1632"/>
                <a:gd name="T113" fmla="*/ 352 h 2604"/>
                <a:gd name="T114" fmla="*/ 104 w 1632"/>
                <a:gd name="T115" fmla="*/ 329 h 2604"/>
                <a:gd name="T116" fmla="*/ 104 w 1632"/>
                <a:gd name="T117" fmla="*/ 303 h 2604"/>
                <a:gd name="T118" fmla="*/ 108 w 1632"/>
                <a:gd name="T119" fmla="*/ 237 h 2604"/>
                <a:gd name="T120" fmla="*/ 136 w 1632"/>
                <a:gd name="T121" fmla="*/ 91 h 2604"/>
                <a:gd name="T122" fmla="*/ 167 w 1632"/>
                <a:gd name="T123" fmla="*/ 2 h 2604"/>
                <a:gd name="T124" fmla="*/ 206 w 1632"/>
                <a:gd name="T125" fmla="*/ 9 h 2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2"/>
                <a:gd name="T190" fmla="*/ 0 h 2604"/>
                <a:gd name="T191" fmla="*/ 1632 w 1632"/>
                <a:gd name="T192" fmla="*/ 2604 h 2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2" h="2604">
                  <a:moveTo>
                    <a:pt x="690" y="47"/>
                  </a:moveTo>
                  <a:lnTo>
                    <a:pt x="687" y="52"/>
                  </a:lnTo>
                  <a:lnTo>
                    <a:pt x="686" y="58"/>
                  </a:lnTo>
                  <a:lnTo>
                    <a:pt x="686" y="64"/>
                  </a:lnTo>
                  <a:lnTo>
                    <a:pt x="685" y="72"/>
                  </a:lnTo>
                  <a:lnTo>
                    <a:pt x="685" y="78"/>
                  </a:lnTo>
                  <a:lnTo>
                    <a:pt x="685" y="87"/>
                  </a:lnTo>
                  <a:lnTo>
                    <a:pt x="685" y="95"/>
                  </a:lnTo>
                  <a:lnTo>
                    <a:pt x="685" y="104"/>
                  </a:lnTo>
                  <a:lnTo>
                    <a:pt x="685" y="112"/>
                  </a:lnTo>
                  <a:lnTo>
                    <a:pt x="684" y="120"/>
                  </a:lnTo>
                  <a:lnTo>
                    <a:pt x="683" y="128"/>
                  </a:lnTo>
                  <a:lnTo>
                    <a:pt x="682" y="136"/>
                  </a:lnTo>
                  <a:lnTo>
                    <a:pt x="679" y="144"/>
                  </a:lnTo>
                  <a:lnTo>
                    <a:pt x="677" y="151"/>
                  </a:lnTo>
                  <a:lnTo>
                    <a:pt x="673" y="157"/>
                  </a:lnTo>
                  <a:lnTo>
                    <a:pt x="669" y="163"/>
                  </a:lnTo>
                  <a:lnTo>
                    <a:pt x="669" y="182"/>
                  </a:lnTo>
                  <a:lnTo>
                    <a:pt x="668" y="201"/>
                  </a:lnTo>
                  <a:lnTo>
                    <a:pt x="665" y="220"/>
                  </a:lnTo>
                  <a:lnTo>
                    <a:pt x="662" y="239"/>
                  </a:lnTo>
                  <a:lnTo>
                    <a:pt x="659" y="258"/>
                  </a:lnTo>
                  <a:lnTo>
                    <a:pt x="655" y="277"/>
                  </a:lnTo>
                  <a:lnTo>
                    <a:pt x="652" y="296"/>
                  </a:lnTo>
                  <a:lnTo>
                    <a:pt x="648" y="314"/>
                  </a:lnTo>
                  <a:lnTo>
                    <a:pt x="646" y="331"/>
                  </a:lnTo>
                  <a:lnTo>
                    <a:pt x="645" y="350"/>
                  </a:lnTo>
                  <a:lnTo>
                    <a:pt x="646" y="367"/>
                  </a:lnTo>
                  <a:lnTo>
                    <a:pt x="649" y="383"/>
                  </a:lnTo>
                  <a:lnTo>
                    <a:pt x="654" y="399"/>
                  </a:lnTo>
                  <a:lnTo>
                    <a:pt x="663" y="415"/>
                  </a:lnTo>
                  <a:lnTo>
                    <a:pt x="675" y="430"/>
                  </a:lnTo>
                  <a:lnTo>
                    <a:pt x="690" y="445"/>
                  </a:lnTo>
                  <a:lnTo>
                    <a:pt x="692" y="452"/>
                  </a:lnTo>
                  <a:lnTo>
                    <a:pt x="694" y="459"/>
                  </a:lnTo>
                  <a:lnTo>
                    <a:pt x="695" y="466"/>
                  </a:lnTo>
                  <a:lnTo>
                    <a:pt x="695" y="473"/>
                  </a:lnTo>
                  <a:lnTo>
                    <a:pt x="695" y="478"/>
                  </a:lnTo>
                  <a:lnTo>
                    <a:pt x="693" y="485"/>
                  </a:lnTo>
                  <a:lnTo>
                    <a:pt x="692" y="492"/>
                  </a:lnTo>
                  <a:lnTo>
                    <a:pt x="690" y="498"/>
                  </a:lnTo>
                  <a:lnTo>
                    <a:pt x="687" y="505"/>
                  </a:lnTo>
                  <a:lnTo>
                    <a:pt x="685" y="512"/>
                  </a:lnTo>
                  <a:lnTo>
                    <a:pt x="684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0" y="539"/>
                  </a:lnTo>
                  <a:lnTo>
                    <a:pt x="682" y="547"/>
                  </a:lnTo>
                  <a:lnTo>
                    <a:pt x="684" y="555"/>
                  </a:lnTo>
                  <a:lnTo>
                    <a:pt x="691" y="562"/>
                  </a:lnTo>
                  <a:lnTo>
                    <a:pt x="700" y="569"/>
                  </a:lnTo>
                  <a:lnTo>
                    <a:pt x="708" y="575"/>
                  </a:lnTo>
                  <a:lnTo>
                    <a:pt x="717" y="582"/>
                  </a:lnTo>
                  <a:lnTo>
                    <a:pt x="725" y="587"/>
                  </a:lnTo>
                  <a:lnTo>
                    <a:pt x="734" y="594"/>
                  </a:lnTo>
                  <a:lnTo>
                    <a:pt x="742" y="600"/>
                  </a:lnTo>
                  <a:lnTo>
                    <a:pt x="750" y="607"/>
                  </a:lnTo>
                  <a:lnTo>
                    <a:pt x="757" y="615"/>
                  </a:lnTo>
                  <a:lnTo>
                    <a:pt x="763" y="622"/>
                  </a:lnTo>
                  <a:lnTo>
                    <a:pt x="768" y="631"/>
                  </a:lnTo>
                  <a:lnTo>
                    <a:pt x="772" y="639"/>
                  </a:lnTo>
                  <a:lnTo>
                    <a:pt x="775" y="649"/>
                  </a:lnTo>
                  <a:lnTo>
                    <a:pt x="776" y="661"/>
                  </a:lnTo>
                  <a:lnTo>
                    <a:pt x="775" y="672"/>
                  </a:lnTo>
                  <a:lnTo>
                    <a:pt x="772" y="686"/>
                  </a:lnTo>
                  <a:lnTo>
                    <a:pt x="779" y="695"/>
                  </a:lnTo>
                  <a:lnTo>
                    <a:pt x="785" y="706"/>
                  </a:lnTo>
                  <a:lnTo>
                    <a:pt x="791" y="717"/>
                  </a:lnTo>
                  <a:lnTo>
                    <a:pt x="796" y="730"/>
                  </a:lnTo>
                  <a:lnTo>
                    <a:pt x="801" y="741"/>
                  </a:lnTo>
                  <a:lnTo>
                    <a:pt x="807" y="753"/>
                  </a:lnTo>
                  <a:lnTo>
                    <a:pt x="811" y="765"/>
                  </a:lnTo>
                  <a:lnTo>
                    <a:pt x="817" y="777"/>
                  </a:lnTo>
                  <a:lnTo>
                    <a:pt x="823" y="788"/>
                  </a:lnTo>
                  <a:lnTo>
                    <a:pt x="830" y="799"/>
                  </a:lnTo>
                  <a:lnTo>
                    <a:pt x="837" y="808"/>
                  </a:lnTo>
                  <a:lnTo>
                    <a:pt x="845" y="817"/>
                  </a:lnTo>
                  <a:lnTo>
                    <a:pt x="853" y="824"/>
                  </a:lnTo>
                  <a:lnTo>
                    <a:pt x="863" y="830"/>
                  </a:lnTo>
                  <a:lnTo>
                    <a:pt x="875" y="834"/>
                  </a:lnTo>
                  <a:lnTo>
                    <a:pt x="887" y="838"/>
                  </a:lnTo>
                  <a:lnTo>
                    <a:pt x="888" y="842"/>
                  </a:lnTo>
                  <a:lnTo>
                    <a:pt x="891" y="847"/>
                  </a:lnTo>
                  <a:lnTo>
                    <a:pt x="894" y="849"/>
                  </a:lnTo>
                  <a:lnTo>
                    <a:pt x="898" y="852"/>
                  </a:lnTo>
                  <a:lnTo>
                    <a:pt x="902" y="853"/>
                  </a:lnTo>
                  <a:lnTo>
                    <a:pt x="906" y="853"/>
                  </a:lnTo>
                  <a:lnTo>
                    <a:pt x="911" y="853"/>
                  </a:lnTo>
                  <a:lnTo>
                    <a:pt x="916" y="853"/>
                  </a:lnTo>
                  <a:lnTo>
                    <a:pt x="921" y="853"/>
                  </a:lnTo>
                  <a:lnTo>
                    <a:pt x="926" y="853"/>
                  </a:lnTo>
                  <a:lnTo>
                    <a:pt x="931" y="853"/>
                  </a:lnTo>
                  <a:lnTo>
                    <a:pt x="936" y="853"/>
                  </a:lnTo>
                  <a:lnTo>
                    <a:pt x="940" y="854"/>
                  </a:lnTo>
                  <a:lnTo>
                    <a:pt x="945" y="856"/>
                  </a:lnTo>
                  <a:lnTo>
                    <a:pt x="948" y="859"/>
                  </a:lnTo>
                  <a:lnTo>
                    <a:pt x="952" y="863"/>
                  </a:lnTo>
                  <a:lnTo>
                    <a:pt x="948" y="875"/>
                  </a:lnTo>
                  <a:lnTo>
                    <a:pt x="946" y="887"/>
                  </a:lnTo>
                  <a:lnTo>
                    <a:pt x="944" y="899"/>
                  </a:lnTo>
                  <a:lnTo>
                    <a:pt x="941" y="911"/>
                  </a:lnTo>
                  <a:lnTo>
                    <a:pt x="939" y="923"/>
                  </a:lnTo>
                  <a:lnTo>
                    <a:pt x="937" y="936"/>
                  </a:lnTo>
                  <a:lnTo>
                    <a:pt x="934" y="947"/>
                  </a:lnTo>
                  <a:lnTo>
                    <a:pt x="931" y="958"/>
                  </a:lnTo>
                  <a:lnTo>
                    <a:pt x="928" y="969"/>
                  </a:lnTo>
                  <a:lnTo>
                    <a:pt x="923" y="979"/>
                  </a:lnTo>
                  <a:lnTo>
                    <a:pt x="917" y="988"/>
                  </a:lnTo>
                  <a:lnTo>
                    <a:pt x="910" y="996"/>
                  </a:lnTo>
                  <a:lnTo>
                    <a:pt x="901" y="1004"/>
                  </a:lnTo>
                  <a:lnTo>
                    <a:pt x="892" y="1010"/>
                  </a:lnTo>
                  <a:lnTo>
                    <a:pt x="879" y="1016"/>
                  </a:lnTo>
                  <a:lnTo>
                    <a:pt x="867" y="1021"/>
                  </a:lnTo>
                  <a:lnTo>
                    <a:pt x="876" y="1034"/>
                  </a:lnTo>
                  <a:lnTo>
                    <a:pt x="883" y="1047"/>
                  </a:lnTo>
                  <a:lnTo>
                    <a:pt x="886" y="1060"/>
                  </a:lnTo>
                  <a:lnTo>
                    <a:pt x="886" y="1071"/>
                  </a:lnTo>
                  <a:lnTo>
                    <a:pt x="884" y="1083"/>
                  </a:lnTo>
                  <a:lnTo>
                    <a:pt x="879" y="1094"/>
                  </a:lnTo>
                  <a:lnTo>
                    <a:pt x="874" y="1106"/>
                  </a:lnTo>
                  <a:lnTo>
                    <a:pt x="868" y="1117"/>
                  </a:lnTo>
                  <a:lnTo>
                    <a:pt x="861" y="1127"/>
                  </a:lnTo>
                  <a:lnTo>
                    <a:pt x="855" y="1139"/>
                  </a:lnTo>
                  <a:lnTo>
                    <a:pt x="849" y="1150"/>
                  </a:lnTo>
                  <a:lnTo>
                    <a:pt x="846" y="1163"/>
                  </a:lnTo>
                  <a:lnTo>
                    <a:pt x="844" y="1176"/>
                  </a:lnTo>
                  <a:lnTo>
                    <a:pt x="845" y="1188"/>
                  </a:lnTo>
                  <a:lnTo>
                    <a:pt x="847" y="1203"/>
                  </a:lnTo>
                  <a:lnTo>
                    <a:pt x="855" y="1218"/>
                  </a:lnTo>
                  <a:lnTo>
                    <a:pt x="865" y="1226"/>
                  </a:lnTo>
                  <a:lnTo>
                    <a:pt x="876" y="1230"/>
                  </a:lnTo>
                  <a:lnTo>
                    <a:pt x="886" y="1231"/>
                  </a:lnTo>
                  <a:lnTo>
                    <a:pt x="897" y="1228"/>
                  </a:lnTo>
                  <a:lnTo>
                    <a:pt x="907" y="1225"/>
                  </a:lnTo>
                  <a:lnTo>
                    <a:pt x="916" y="1219"/>
                  </a:lnTo>
                  <a:lnTo>
                    <a:pt x="926" y="1212"/>
                  </a:lnTo>
                  <a:lnTo>
                    <a:pt x="937" y="1205"/>
                  </a:lnTo>
                  <a:lnTo>
                    <a:pt x="946" y="1200"/>
                  </a:lnTo>
                  <a:lnTo>
                    <a:pt x="956" y="1194"/>
                  </a:lnTo>
                  <a:lnTo>
                    <a:pt x="965" y="1191"/>
                  </a:lnTo>
                  <a:lnTo>
                    <a:pt x="975" y="1191"/>
                  </a:lnTo>
                  <a:lnTo>
                    <a:pt x="983" y="1192"/>
                  </a:lnTo>
                  <a:lnTo>
                    <a:pt x="992" y="1197"/>
                  </a:lnTo>
                  <a:lnTo>
                    <a:pt x="1000" y="1208"/>
                  </a:lnTo>
                  <a:lnTo>
                    <a:pt x="1008" y="1224"/>
                  </a:lnTo>
                  <a:lnTo>
                    <a:pt x="1003" y="1241"/>
                  </a:lnTo>
                  <a:lnTo>
                    <a:pt x="1001" y="1257"/>
                  </a:lnTo>
                  <a:lnTo>
                    <a:pt x="1002" y="1273"/>
                  </a:lnTo>
                  <a:lnTo>
                    <a:pt x="1005" y="1289"/>
                  </a:lnTo>
                  <a:lnTo>
                    <a:pt x="1008" y="1304"/>
                  </a:lnTo>
                  <a:lnTo>
                    <a:pt x="1014" y="1319"/>
                  </a:lnTo>
                  <a:lnTo>
                    <a:pt x="1021" y="1334"/>
                  </a:lnTo>
                  <a:lnTo>
                    <a:pt x="1026" y="1349"/>
                  </a:lnTo>
                  <a:lnTo>
                    <a:pt x="1033" y="1364"/>
                  </a:lnTo>
                  <a:lnTo>
                    <a:pt x="1040" y="1379"/>
                  </a:lnTo>
                  <a:lnTo>
                    <a:pt x="1046" y="1394"/>
                  </a:lnTo>
                  <a:lnTo>
                    <a:pt x="1049" y="1410"/>
                  </a:lnTo>
                  <a:lnTo>
                    <a:pt x="1053" y="1425"/>
                  </a:lnTo>
                  <a:lnTo>
                    <a:pt x="1054" y="1441"/>
                  </a:lnTo>
                  <a:lnTo>
                    <a:pt x="1053" y="1458"/>
                  </a:lnTo>
                  <a:lnTo>
                    <a:pt x="1049" y="1475"/>
                  </a:lnTo>
                  <a:lnTo>
                    <a:pt x="1049" y="1480"/>
                  </a:lnTo>
                  <a:lnTo>
                    <a:pt x="1051" y="1485"/>
                  </a:lnTo>
                  <a:lnTo>
                    <a:pt x="1052" y="1489"/>
                  </a:lnTo>
                  <a:lnTo>
                    <a:pt x="1054" y="1493"/>
                  </a:lnTo>
                  <a:lnTo>
                    <a:pt x="1056" y="1497"/>
                  </a:lnTo>
                  <a:lnTo>
                    <a:pt x="1060" y="1501"/>
                  </a:lnTo>
                  <a:lnTo>
                    <a:pt x="1063" y="1504"/>
                  </a:lnTo>
                  <a:lnTo>
                    <a:pt x="1067" y="1508"/>
                  </a:lnTo>
                  <a:lnTo>
                    <a:pt x="1070" y="1511"/>
                  </a:lnTo>
                  <a:lnTo>
                    <a:pt x="1075" y="1515"/>
                  </a:lnTo>
                  <a:lnTo>
                    <a:pt x="1078" y="1517"/>
                  </a:lnTo>
                  <a:lnTo>
                    <a:pt x="1083" y="1520"/>
                  </a:lnTo>
                  <a:lnTo>
                    <a:pt x="1086" y="1523"/>
                  </a:lnTo>
                  <a:lnTo>
                    <a:pt x="1090" y="1526"/>
                  </a:lnTo>
                  <a:lnTo>
                    <a:pt x="1094" y="1528"/>
                  </a:lnTo>
                  <a:lnTo>
                    <a:pt x="1098" y="1532"/>
                  </a:lnTo>
                  <a:lnTo>
                    <a:pt x="1108" y="1534"/>
                  </a:lnTo>
                  <a:lnTo>
                    <a:pt x="1115" y="1539"/>
                  </a:lnTo>
                  <a:lnTo>
                    <a:pt x="1121" y="1544"/>
                  </a:lnTo>
                  <a:lnTo>
                    <a:pt x="1125" y="1551"/>
                  </a:lnTo>
                  <a:lnTo>
                    <a:pt x="1128" y="1558"/>
                  </a:lnTo>
                  <a:lnTo>
                    <a:pt x="1129" y="1567"/>
                  </a:lnTo>
                  <a:lnTo>
                    <a:pt x="1129" y="1577"/>
                  </a:lnTo>
                  <a:lnTo>
                    <a:pt x="1129" y="1586"/>
                  </a:lnTo>
                  <a:lnTo>
                    <a:pt x="1128" y="1596"/>
                  </a:lnTo>
                  <a:lnTo>
                    <a:pt x="1128" y="1605"/>
                  </a:lnTo>
                  <a:lnTo>
                    <a:pt x="1128" y="1616"/>
                  </a:lnTo>
                  <a:lnTo>
                    <a:pt x="1129" y="1625"/>
                  </a:lnTo>
                  <a:lnTo>
                    <a:pt x="1132" y="1634"/>
                  </a:lnTo>
                  <a:lnTo>
                    <a:pt x="1136" y="1643"/>
                  </a:lnTo>
                  <a:lnTo>
                    <a:pt x="1141" y="1650"/>
                  </a:lnTo>
                  <a:lnTo>
                    <a:pt x="1151" y="1658"/>
                  </a:lnTo>
                  <a:lnTo>
                    <a:pt x="1154" y="1665"/>
                  </a:lnTo>
                  <a:lnTo>
                    <a:pt x="1159" y="1670"/>
                  </a:lnTo>
                  <a:lnTo>
                    <a:pt x="1163" y="1672"/>
                  </a:lnTo>
                  <a:lnTo>
                    <a:pt x="1167" y="1673"/>
                  </a:lnTo>
                  <a:lnTo>
                    <a:pt x="1171" y="1673"/>
                  </a:lnTo>
                  <a:lnTo>
                    <a:pt x="1176" y="1672"/>
                  </a:lnTo>
                  <a:lnTo>
                    <a:pt x="1180" y="1670"/>
                  </a:lnTo>
                  <a:lnTo>
                    <a:pt x="1184" y="1666"/>
                  </a:lnTo>
                  <a:lnTo>
                    <a:pt x="1189" y="1663"/>
                  </a:lnTo>
                  <a:lnTo>
                    <a:pt x="1193" y="1659"/>
                  </a:lnTo>
                  <a:lnTo>
                    <a:pt x="1198" y="1656"/>
                  </a:lnTo>
                  <a:lnTo>
                    <a:pt x="1202" y="1652"/>
                  </a:lnTo>
                  <a:lnTo>
                    <a:pt x="1207" y="1649"/>
                  </a:lnTo>
                  <a:lnTo>
                    <a:pt x="1212" y="1647"/>
                  </a:lnTo>
                  <a:lnTo>
                    <a:pt x="1216" y="1646"/>
                  </a:lnTo>
                  <a:lnTo>
                    <a:pt x="1222" y="1647"/>
                  </a:lnTo>
                  <a:lnTo>
                    <a:pt x="1230" y="1650"/>
                  </a:lnTo>
                  <a:lnTo>
                    <a:pt x="1237" y="1654"/>
                  </a:lnTo>
                  <a:lnTo>
                    <a:pt x="1245" y="1658"/>
                  </a:lnTo>
                  <a:lnTo>
                    <a:pt x="1253" y="1663"/>
                  </a:lnTo>
                  <a:lnTo>
                    <a:pt x="1260" y="1666"/>
                  </a:lnTo>
                  <a:lnTo>
                    <a:pt x="1267" y="1670"/>
                  </a:lnTo>
                  <a:lnTo>
                    <a:pt x="1274" y="1672"/>
                  </a:lnTo>
                  <a:lnTo>
                    <a:pt x="1281" y="1674"/>
                  </a:lnTo>
                  <a:lnTo>
                    <a:pt x="1287" y="1675"/>
                  </a:lnTo>
                  <a:lnTo>
                    <a:pt x="1294" y="1675"/>
                  </a:lnTo>
                  <a:lnTo>
                    <a:pt x="1300" y="1673"/>
                  </a:lnTo>
                  <a:lnTo>
                    <a:pt x="1307" y="1671"/>
                  </a:lnTo>
                  <a:lnTo>
                    <a:pt x="1313" y="1666"/>
                  </a:lnTo>
                  <a:lnTo>
                    <a:pt x="1320" y="1660"/>
                  </a:lnTo>
                  <a:lnTo>
                    <a:pt x="1325" y="1651"/>
                  </a:lnTo>
                  <a:lnTo>
                    <a:pt x="1332" y="1642"/>
                  </a:lnTo>
                  <a:lnTo>
                    <a:pt x="1345" y="1642"/>
                  </a:lnTo>
                  <a:lnTo>
                    <a:pt x="1359" y="1646"/>
                  </a:lnTo>
                  <a:lnTo>
                    <a:pt x="1372" y="1650"/>
                  </a:lnTo>
                  <a:lnTo>
                    <a:pt x="1387" y="1656"/>
                  </a:lnTo>
                  <a:lnTo>
                    <a:pt x="1402" y="1663"/>
                  </a:lnTo>
                  <a:lnTo>
                    <a:pt x="1418" y="1670"/>
                  </a:lnTo>
                  <a:lnTo>
                    <a:pt x="1433" y="1677"/>
                  </a:lnTo>
                  <a:lnTo>
                    <a:pt x="1447" y="1681"/>
                  </a:lnTo>
                  <a:lnTo>
                    <a:pt x="1461" y="1685"/>
                  </a:lnTo>
                  <a:lnTo>
                    <a:pt x="1475" y="1687"/>
                  </a:lnTo>
                  <a:lnTo>
                    <a:pt x="1486" y="1685"/>
                  </a:lnTo>
                  <a:lnTo>
                    <a:pt x="1497" y="1680"/>
                  </a:lnTo>
                  <a:lnTo>
                    <a:pt x="1506" y="1672"/>
                  </a:lnTo>
                  <a:lnTo>
                    <a:pt x="1513" y="1658"/>
                  </a:lnTo>
                  <a:lnTo>
                    <a:pt x="1517" y="1640"/>
                  </a:lnTo>
                  <a:lnTo>
                    <a:pt x="1521" y="1617"/>
                  </a:lnTo>
                  <a:lnTo>
                    <a:pt x="1522" y="1614"/>
                  </a:lnTo>
                  <a:lnTo>
                    <a:pt x="1523" y="1612"/>
                  </a:lnTo>
                  <a:lnTo>
                    <a:pt x="1525" y="1611"/>
                  </a:lnTo>
                  <a:lnTo>
                    <a:pt x="1528" y="1611"/>
                  </a:lnTo>
                  <a:lnTo>
                    <a:pt x="1529" y="1610"/>
                  </a:lnTo>
                  <a:lnTo>
                    <a:pt x="1531" y="1610"/>
                  </a:lnTo>
                  <a:lnTo>
                    <a:pt x="1533" y="1610"/>
                  </a:lnTo>
                  <a:lnTo>
                    <a:pt x="1536" y="1610"/>
                  </a:lnTo>
                  <a:lnTo>
                    <a:pt x="1538" y="1610"/>
                  </a:lnTo>
                  <a:lnTo>
                    <a:pt x="1540" y="1610"/>
                  </a:lnTo>
                  <a:lnTo>
                    <a:pt x="1541" y="1610"/>
                  </a:lnTo>
                  <a:lnTo>
                    <a:pt x="1544" y="1610"/>
                  </a:lnTo>
                  <a:lnTo>
                    <a:pt x="1546" y="1610"/>
                  </a:lnTo>
                  <a:lnTo>
                    <a:pt x="1548" y="1610"/>
                  </a:lnTo>
                  <a:lnTo>
                    <a:pt x="1551" y="1610"/>
                  </a:lnTo>
                  <a:lnTo>
                    <a:pt x="1553" y="1610"/>
                  </a:lnTo>
                  <a:lnTo>
                    <a:pt x="1559" y="1614"/>
                  </a:lnTo>
                  <a:lnTo>
                    <a:pt x="1563" y="1620"/>
                  </a:lnTo>
                  <a:lnTo>
                    <a:pt x="1567" y="1626"/>
                  </a:lnTo>
                  <a:lnTo>
                    <a:pt x="1570" y="1632"/>
                  </a:lnTo>
                  <a:lnTo>
                    <a:pt x="1573" y="1639"/>
                  </a:lnTo>
                  <a:lnTo>
                    <a:pt x="1575" y="1646"/>
                  </a:lnTo>
                  <a:lnTo>
                    <a:pt x="1578" y="1652"/>
                  </a:lnTo>
                  <a:lnTo>
                    <a:pt x="1581" y="1660"/>
                  </a:lnTo>
                  <a:lnTo>
                    <a:pt x="1583" y="1667"/>
                  </a:lnTo>
                  <a:lnTo>
                    <a:pt x="1587" y="1674"/>
                  </a:lnTo>
                  <a:lnTo>
                    <a:pt x="1591" y="1680"/>
                  </a:lnTo>
                  <a:lnTo>
                    <a:pt x="1597" y="1687"/>
                  </a:lnTo>
                  <a:lnTo>
                    <a:pt x="1604" y="1691"/>
                  </a:lnTo>
                  <a:lnTo>
                    <a:pt x="1610" y="1697"/>
                  </a:lnTo>
                  <a:lnTo>
                    <a:pt x="1621" y="1701"/>
                  </a:lnTo>
                  <a:lnTo>
                    <a:pt x="1632" y="1705"/>
                  </a:lnTo>
                  <a:lnTo>
                    <a:pt x="1629" y="1728"/>
                  </a:lnTo>
                  <a:lnTo>
                    <a:pt x="1627" y="1752"/>
                  </a:lnTo>
                  <a:lnTo>
                    <a:pt x="1624" y="1775"/>
                  </a:lnTo>
                  <a:lnTo>
                    <a:pt x="1622" y="1799"/>
                  </a:lnTo>
                  <a:lnTo>
                    <a:pt x="1620" y="1822"/>
                  </a:lnTo>
                  <a:lnTo>
                    <a:pt x="1617" y="1847"/>
                  </a:lnTo>
                  <a:lnTo>
                    <a:pt x="1616" y="1870"/>
                  </a:lnTo>
                  <a:lnTo>
                    <a:pt x="1614" y="1893"/>
                  </a:lnTo>
                  <a:lnTo>
                    <a:pt x="1613" y="1915"/>
                  </a:lnTo>
                  <a:lnTo>
                    <a:pt x="1610" y="1940"/>
                  </a:lnTo>
                  <a:lnTo>
                    <a:pt x="1609" y="1963"/>
                  </a:lnTo>
                  <a:lnTo>
                    <a:pt x="1608" y="1986"/>
                  </a:lnTo>
                  <a:lnTo>
                    <a:pt x="1607" y="2007"/>
                  </a:lnTo>
                  <a:lnTo>
                    <a:pt x="1607" y="2030"/>
                  </a:lnTo>
                  <a:lnTo>
                    <a:pt x="1606" y="2053"/>
                  </a:lnTo>
                  <a:lnTo>
                    <a:pt x="1606" y="2076"/>
                  </a:lnTo>
                  <a:lnTo>
                    <a:pt x="1605" y="2076"/>
                  </a:lnTo>
                  <a:lnTo>
                    <a:pt x="1604" y="2076"/>
                  </a:lnTo>
                  <a:lnTo>
                    <a:pt x="1602" y="2076"/>
                  </a:lnTo>
                  <a:lnTo>
                    <a:pt x="1602" y="2077"/>
                  </a:lnTo>
                  <a:lnTo>
                    <a:pt x="1601" y="2077"/>
                  </a:lnTo>
                  <a:lnTo>
                    <a:pt x="1600" y="2079"/>
                  </a:lnTo>
                  <a:lnTo>
                    <a:pt x="1599" y="2079"/>
                  </a:lnTo>
                  <a:lnTo>
                    <a:pt x="1598" y="2079"/>
                  </a:lnTo>
                  <a:lnTo>
                    <a:pt x="1598" y="2080"/>
                  </a:lnTo>
                  <a:lnTo>
                    <a:pt x="1597" y="2080"/>
                  </a:lnTo>
                  <a:lnTo>
                    <a:pt x="1596" y="2080"/>
                  </a:lnTo>
                  <a:lnTo>
                    <a:pt x="1596" y="2081"/>
                  </a:lnTo>
                  <a:lnTo>
                    <a:pt x="1591" y="2113"/>
                  </a:lnTo>
                  <a:lnTo>
                    <a:pt x="1587" y="2145"/>
                  </a:lnTo>
                  <a:lnTo>
                    <a:pt x="1585" y="2179"/>
                  </a:lnTo>
                  <a:lnTo>
                    <a:pt x="1582" y="2212"/>
                  </a:lnTo>
                  <a:lnTo>
                    <a:pt x="1579" y="2244"/>
                  </a:lnTo>
                  <a:lnTo>
                    <a:pt x="1576" y="2277"/>
                  </a:lnTo>
                  <a:lnTo>
                    <a:pt x="1574" y="2311"/>
                  </a:lnTo>
                  <a:lnTo>
                    <a:pt x="1571" y="2344"/>
                  </a:lnTo>
                  <a:lnTo>
                    <a:pt x="1568" y="2376"/>
                  </a:lnTo>
                  <a:lnTo>
                    <a:pt x="1564" y="2409"/>
                  </a:lnTo>
                  <a:lnTo>
                    <a:pt x="1561" y="2442"/>
                  </a:lnTo>
                  <a:lnTo>
                    <a:pt x="1558" y="2475"/>
                  </a:lnTo>
                  <a:lnTo>
                    <a:pt x="1553" y="2507"/>
                  </a:lnTo>
                  <a:lnTo>
                    <a:pt x="1548" y="2539"/>
                  </a:lnTo>
                  <a:lnTo>
                    <a:pt x="1543" y="2571"/>
                  </a:lnTo>
                  <a:lnTo>
                    <a:pt x="1537" y="2604"/>
                  </a:lnTo>
                  <a:lnTo>
                    <a:pt x="1486" y="2599"/>
                  </a:lnTo>
                  <a:lnTo>
                    <a:pt x="1436" y="2594"/>
                  </a:lnTo>
                  <a:lnTo>
                    <a:pt x="1386" y="2590"/>
                  </a:lnTo>
                  <a:lnTo>
                    <a:pt x="1336" y="2585"/>
                  </a:lnTo>
                  <a:lnTo>
                    <a:pt x="1286" y="2580"/>
                  </a:lnTo>
                  <a:lnTo>
                    <a:pt x="1237" y="2574"/>
                  </a:lnTo>
                  <a:lnTo>
                    <a:pt x="1186" y="2569"/>
                  </a:lnTo>
                  <a:lnTo>
                    <a:pt x="1137" y="2563"/>
                  </a:lnTo>
                  <a:lnTo>
                    <a:pt x="1086" y="2557"/>
                  </a:lnTo>
                  <a:lnTo>
                    <a:pt x="1036" y="2551"/>
                  </a:lnTo>
                  <a:lnTo>
                    <a:pt x="986" y="2544"/>
                  </a:lnTo>
                  <a:lnTo>
                    <a:pt x="936" y="2537"/>
                  </a:lnTo>
                  <a:lnTo>
                    <a:pt x="884" y="2530"/>
                  </a:lnTo>
                  <a:lnTo>
                    <a:pt x="833" y="2523"/>
                  </a:lnTo>
                  <a:lnTo>
                    <a:pt x="782" y="2516"/>
                  </a:lnTo>
                  <a:lnTo>
                    <a:pt x="731" y="2509"/>
                  </a:lnTo>
                  <a:lnTo>
                    <a:pt x="687" y="2503"/>
                  </a:lnTo>
                  <a:lnTo>
                    <a:pt x="644" y="2496"/>
                  </a:lnTo>
                  <a:lnTo>
                    <a:pt x="600" y="2489"/>
                  </a:lnTo>
                  <a:lnTo>
                    <a:pt x="556" y="2482"/>
                  </a:lnTo>
                  <a:lnTo>
                    <a:pt x="513" y="2475"/>
                  </a:lnTo>
                  <a:lnTo>
                    <a:pt x="468" y="2467"/>
                  </a:lnTo>
                  <a:lnTo>
                    <a:pt x="422" y="2459"/>
                  </a:lnTo>
                  <a:lnTo>
                    <a:pt x="377" y="2451"/>
                  </a:lnTo>
                  <a:lnTo>
                    <a:pt x="331" y="2442"/>
                  </a:lnTo>
                  <a:lnTo>
                    <a:pt x="285" y="2432"/>
                  </a:lnTo>
                  <a:lnTo>
                    <a:pt x="239" y="2423"/>
                  </a:lnTo>
                  <a:lnTo>
                    <a:pt x="192" y="2414"/>
                  </a:lnTo>
                  <a:lnTo>
                    <a:pt x="143" y="2405"/>
                  </a:lnTo>
                  <a:lnTo>
                    <a:pt x="96" y="2395"/>
                  </a:lnTo>
                  <a:lnTo>
                    <a:pt x="48" y="2384"/>
                  </a:lnTo>
                  <a:lnTo>
                    <a:pt x="0" y="2374"/>
                  </a:lnTo>
                  <a:lnTo>
                    <a:pt x="1" y="2366"/>
                  </a:lnTo>
                  <a:lnTo>
                    <a:pt x="4" y="2345"/>
                  </a:lnTo>
                  <a:lnTo>
                    <a:pt x="10" y="2313"/>
                  </a:lnTo>
                  <a:lnTo>
                    <a:pt x="18" y="2270"/>
                  </a:lnTo>
                  <a:lnTo>
                    <a:pt x="27" y="2221"/>
                  </a:lnTo>
                  <a:lnTo>
                    <a:pt x="38" y="2165"/>
                  </a:lnTo>
                  <a:lnTo>
                    <a:pt x="49" y="2105"/>
                  </a:lnTo>
                  <a:lnTo>
                    <a:pt x="61" y="2044"/>
                  </a:lnTo>
                  <a:lnTo>
                    <a:pt x="72" y="1983"/>
                  </a:lnTo>
                  <a:lnTo>
                    <a:pt x="84" y="1924"/>
                  </a:lnTo>
                  <a:lnTo>
                    <a:pt x="94" y="1867"/>
                  </a:lnTo>
                  <a:lnTo>
                    <a:pt x="103" y="1818"/>
                  </a:lnTo>
                  <a:lnTo>
                    <a:pt x="111" y="1775"/>
                  </a:lnTo>
                  <a:lnTo>
                    <a:pt x="117" y="1743"/>
                  </a:lnTo>
                  <a:lnTo>
                    <a:pt x="120" y="1722"/>
                  </a:lnTo>
                  <a:lnTo>
                    <a:pt x="123" y="1716"/>
                  </a:lnTo>
                  <a:lnTo>
                    <a:pt x="129" y="1711"/>
                  </a:lnTo>
                  <a:lnTo>
                    <a:pt x="134" y="1708"/>
                  </a:lnTo>
                  <a:lnTo>
                    <a:pt x="138" y="1702"/>
                  </a:lnTo>
                  <a:lnTo>
                    <a:pt x="141" y="1696"/>
                  </a:lnTo>
                  <a:lnTo>
                    <a:pt x="145" y="1690"/>
                  </a:lnTo>
                  <a:lnTo>
                    <a:pt x="146" y="1683"/>
                  </a:lnTo>
                  <a:lnTo>
                    <a:pt x="148" y="1677"/>
                  </a:lnTo>
                  <a:lnTo>
                    <a:pt x="149" y="1670"/>
                  </a:lnTo>
                  <a:lnTo>
                    <a:pt x="150" y="1662"/>
                  </a:lnTo>
                  <a:lnTo>
                    <a:pt x="152" y="1655"/>
                  </a:lnTo>
                  <a:lnTo>
                    <a:pt x="154" y="1647"/>
                  </a:lnTo>
                  <a:lnTo>
                    <a:pt x="156" y="1640"/>
                  </a:lnTo>
                  <a:lnTo>
                    <a:pt x="158" y="1633"/>
                  </a:lnTo>
                  <a:lnTo>
                    <a:pt x="162" y="1627"/>
                  </a:lnTo>
                  <a:lnTo>
                    <a:pt x="165" y="1621"/>
                  </a:lnTo>
                  <a:lnTo>
                    <a:pt x="171" y="1617"/>
                  </a:lnTo>
                  <a:lnTo>
                    <a:pt x="169" y="1609"/>
                  </a:lnTo>
                  <a:lnTo>
                    <a:pt x="165" y="1602"/>
                  </a:lnTo>
                  <a:lnTo>
                    <a:pt x="161" y="1595"/>
                  </a:lnTo>
                  <a:lnTo>
                    <a:pt x="156" y="1590"/>
                  </a:lnTo>
                  <a:lnTo>
                    <a:pt x="149" y="1586"/>
                  </a:lnTo>
                  <a:lnTo>
                    <a:pt x="143" y="1581"/>
                  </a:lnTo>
                  <a:lnTo>
                    <a:pt x="137" y="1578"/>
                  </a:lnTo>
                  <a:lnTo>
                    <a:pt x="130" y="1574"/>
                  </a:lnTo>
                  <a:lnTo>
                    <a:pt x="123" y="1570"/>
                  </a:lnTo>
                  <a:lnTo>
                    <a:pt x="117" y="1566"/>
                  </a:lnTo>
                  <a:lnTo>
                    <a:pt x="111" y="1560"/>
                  </a:lnTo>
                  <a:lnTo>
                    <a:pt x="107" y="1556"/>
                  </a:lnTo>
                  <a:lnTo>
                    <a:pt x="103" y="1549"/>
                  </a:lnTo>
                  <a:lnTo>
                    <a:pt x="102" y="1542"/>
                  </a:lnTo>
                  <a:lnTo>
                    <a:pt x="102" y="1533"/>
                  </a:lnTo>
                  <a:lnTo>
                    <a:pt x="104" y="1524"/>
                  </a:lnTo>
                  <a:lnTo>
                    <a:pt x="104" y="1503"/>
                  </a:lnTo>
                  <a:lnTo>
                    <a:pt x="109" y="1486"/>
                  </a:lnTo>
                  <a:lnTo>
                    <a:pt x="117" y="1472"/>
                  </a:lnTo>
                  <a:lnTo>
                    <a:pt x="126" y="1459"/>
                  </a:lnTo>
                  <a:lnTo>
                    <a:pt x="139" y="1449"/>
                  </a:lnTo>
                  <a:lnTo>
                    <a:pt x="152" y="1441"/>
                  </a:lnTo>
                  <a:lnTo>
                    <a:pt x="166" y="1433"/>
                  </a:lnTo>
                  <a:lnTo>
                    <a:pt x="180" y="1425"/>
                  </a:lnTo>
                  <a:lnTo>
                    <a:pt x="195" y="1417"/>
                  </a:lnTo>
                  <a:lnTo>
                    <a:pt x="209" y="1409"/>
                  </a:lnTo>
                  <a:lnTo>
                    <a:pt x="222" y="1399"/>
                  </a:lnTo>
                  <a:lnTo>
                    <a:pt x="232" y="1388"/>
                  </a:lnTo>
                  <a:lnTo>
                    <a:pt x="241" y="1376"/>
                  </a:lnTo>
                  <a:lnTo>
                    <a:pt x="247" y="1361"/>
                  </a:lnTo>
                  <a:lnTo>
                    <a:pt x="249" y="1342"/>
                  </a:lnTo>
                  <a:lnTo>
                    <a:pt x="249" y="1322"/>
                  </a:lnTo>
                  <a:lnTo>
                    <a:pt x="254" y="1318"/>
                  </a:lnTo>
                  <a:lnTo>
                    <a:pt x="258" y="1315"/>
                  </a:lnTo>
                  <a:lnTo>
                    <a:pt x="264" y="1311"/>
                  </a:lnTo>
                  <a:lnTo>
                    <a:pt x="269" y="1308"/>
                  </a:lnTo>
                  <a:lnTo>
                    <a:pt x="272" y="1303"/>
                  </a:lnTo>
                  <a:lnTo>
                    <a:pt x="277" y="1299"/>
                  </a:lnTo>
                  <a:lnTo>
                    <a:pt x="280" y="1294"/>
                  </a:lnTo>
                  <a:lnTo>
                    <a:pt x="284" y="1289"/>
                  </a:lnTo>
                  <a:lnTo>
                    <a:pt x="287" y="1284"/>
                  </a:lnTo>
                  <a:lnTo>
                    <a:pt x="289" y="1278"/>
                  </a:lnTo>
                  <a:lnTo>
                    <a:pt x="291" y="1272"/>
                  </a:lnTo>
                  <a:lnTo>
                    <a:pt x="292" y="1265"/>
                  </a:lnTo>
                  <a:lnTo>
                    <a:pt x="293" y="1259"/>
                  </a:lnTo>
                  <a:lnTo>
                    <a:pt x="293" y="1253"/>
                  </a:lnTo>
                  <a:lnTo>
                    <a:pt x="292" y="1246"/>
                  </a:lnTo>
                  <a:lnTo>
                    <a:pt x="291" y="1240"/>
                  </a:lnTo>
                  <a:lnTo>
                    <a:pt x="291" y="1239"/>
                  </a:lnTo>
                  <a:lnTo>
                    <a:pt x="294" y="1235"/>
                  </a:lnTo>
                  <a:lnTo>
                    <a:pt x="298" y="1230"/>
                  </a:lnTo>
                  <a:lnTo>
                    <a:pt x="303" y="1224"/>
                  </a:lnTo>
                  <a:lnTo>
                    <a:pt x="310" y="1216"/>
                  </a:lnTo>
                  <a:lnTo>
                    <a:pt x="317" y="1208"/>
                  </a:lnTo>
                  <a:lnTo>
                    <a:pt x="325" y="1199"/>
                  </a:lnTo>
                  <a:lnTo>
                    <a:pt x="333" y="1189"/>
                  </a:lnTo>
                  <a:lnTo>
                    <a:pt x="341" y="1180"/>
                  </a:lnTo>
                  <a:lnTo>
                    <a:pt x="349" y="1171"/>
                  </a:lnTo>
                  <a:lnTo>
                    <a:pt x="356" y="1163"/>
                  </a:lnTo>
                  <a:lnTo>
                    <a:pt x="363" y="1155"/>
                  </a:lnTo>
                  <a:lnTo>
                    <a:pt x="369" y="1149"/>
                  </a:lnTo>
                  <a:lnTo>
                    <a:pt x="372" y="1143"/>
                  </a:lnTo>
                  <a:lnTo>
                    <a:pt x="376" y="1140"/>
                  </a:lnTo>
                  <a:lnTo>
                    <a:pt x="377" y="1140"/>
                  </a:lnTo>
                  <a:lnTo>
                    <a:pt x="375" y="1130"/>
                  </a:lnTo>
                  <a:lnTo>
                    <a:pt x="372" y="1122"/>
                  </a:lnTo>
                  <a:lnTo>
                    <a:pt x="370" y="1114"/>
                  </a:lnTo>
                  <a:lnTo>
                    <a:pt x="366" y="1106"/>
                  </a:lnTo>
                  <a:lnTo>
                    <a:pt x="363" y="1098"/>
                  </a:lnTo>
                  <a:lnTo>
                    <a:pt x="360" y="1089"/>
                  </a:lnTo>
                  <a:lnTo>
                    <a:pt x="356" y="1083"/>
                  </a:lnTo>
                  <a:lnTo>
                    <a:pt x="352" y="1076"/>
                  </a:lnTo>
                  <a:lnTo>
                    <a:pt x="347" y="1069"/>
                  </a:lnTo>
                  <a:lnTo>
                    <a:pt x="344" y="1062"/>
                  </a:lnTo>
                  <a:lnTo>
                    <a:pt x="339" y="1055"/>
                  </a:lnTo>
                  <a:lnTo>
                    <a:pt x="334" y="1048"/>
                  </a:lnTo>
                  <a:lnTo>
                    <a:pt x="330" y="1041"/>
                  </a:lnTo>
                  <a:lnTo>
                    <a:pt x="325" y="1034"/>
                  </a:lnTo>
                  <a:lnTo>
                    <a:pt x="322" y="1027"/>
                  </a:lnTo>
                  <a:lnTo>
                    <a:pt x="318" y="1021"/>
                  </a:lnTo>
                  <a:lnTo>
                    <a:pt x="315" y="1008"/>
                  </a:lnTo>
                  <a:lnTo>
                    <a:pt x="312" y="996"/>
                  </a:lnTo>
                  <a:lnTo>
                    <a:pt x="312" y="986"/>
                  </a:lnTo>
                  <a:lnTo>
                    <a:pt x="311" y="976"/>
                  </a:lnTo>
                  <a:lnTo>
                    <a:pt x="311" y="965"/>
                  </a:lnTo>
                  <a:lnTo>
                    <a:pt x="312" y="955"/>
                  </a:lnTo>
                  <a:lnTo>
                    <a:pt x="312" y="946"/>
                  </a:lnTo>
                  <a:lnTo>
                    <a:pt x="312" y="937"/>
                  </a:lnTo>
                  <a:lnTo>
                    <a:pt x="312" y="927"/>
                  </a:lnTo>
                  <a:lnTo>
                    <a:pt x="312" y="918"/>
                  </a:lnTo>
                  <a:lnTo>
                    <a:pt x="311" y="910"/>
                  </a:lnTo>
                  <a:lnTo>
                    <a:pt x="310" y="902"/>
                  </a:lnTo>
                  <a:lnTo>
                    <a:pt x="307" y="895"/>
                  </a:lnTo>
                  <a:lnTo>
                    <a:pt x="302" y="887"/>
                  </a:lnTo>
                  <a:lnTo>
                    <a:pt x="298" y="880"/>
                  </a:lnTo>
                  <a:lnTo>
                    <a:pt x="291" y="875"/>
                  </a:lnTo>
                  <a:lnTo>
                    <a:pt x="302" y="821"/>
                  </a:lnTo>
                  <a:lnTo>
                    <a:pt x="312" y="767"/>
                  </a:lnTo>
                  <a:lnTo>
                    <a:pt x="324" y="711"/>
                  </a:lnTo>
                  <a:lnTo>
                    <a:pt x="334" y="657"/>
                  </a:lnTo>
                  <a:lnTo>
                    <a:pt x="345" y="602"/>
                  </a:lnTo>
                  <a:lnTo>
                    <a:pt x="356" y="547"/>
                  </a:lnTo>
                  <a:lnTo>
                    <a:pt x="366" y="493"/>
                  </a:lnTo>
                  <a:lnTo>
                    <a:pt x="377" y="438"/>
                  </a:lnTo>
                  <a:lnTo>
                    <a:pt x="386" y="383"/>
                  </a:lnTo>
                  <a:lnTo>
                    <a:pt x="396" y="328"/>
                  </a:lnTo>
                  <a:lnTo>
                    <a:pt x="407" y="273"/>
                  </a:lnTo>
                  <a:lnTo>
                    <a:pt x="417" y="217"/>
                  </a:lnTo>
                  <a:lnTo>
                    <a:pt x="427" y="163"/>
                  </a:lnTo>
                  <a:lnTo>
                    <a:pt x="438" y="108"/>
                  </a:lnTo>
                  <a:lnTo>
                    <a:pt x="448" y="54"/>
                  </a:lnTo>
                  <a:lnTo>
                    <a:pt x="460" y="0"/>
                  </a:lnTo>
                  <a:lnTo>
                    <a:pt x="473" y="3"/>
                  </a:lnTo>
                  <a:lnTo>
                    <a:pt x="488" y="5"/>
                  </a:lnTo>
                  <a:lnTo>
                    <a:pt x="502" y="7"/>
                  </a:lnTo>
                  <a:lnTo>
                    <a:pt x="517" y="10"/>
                  </a:lnTo>
                  <a:lnTo>
                    <a:pt x="532" y="12"/>
                  </a:lnTo>
                  <a:lnTo>
                    <a:pt x="546" y="14"/>
                  </a:lnTo>
                  <a:lnTo>
                    <a:pt x="561" y="15"/>
                  </a:lnTo>
                  <a:lnTo>
                    <a:pt x="576" y="18"/>
                  </a:lnTo>
                  <a:lnTo>
                    <a:pt x="590" y="20"/>
                  </a:lnTo>
                  <a:lnTo>
                    <a:pt x="604" y="22"/>
                  </a:lnTo>
                  <a:lnTo>
                    <a:pt x="618" y="26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1" y="36"/>
                  </a:lnTo>
                  <a:lnTo>
                    <a:pt x="675" y="42"/>
                  </a:lnTo>
                  <a:lnTo>
                    <a:pt x="690" y="4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20"/>
            <p:cNvSpPr>
              <a:spLocks/>
            </p:cNvSpPr>
            <p:nvPr/>
          </p:nvSpPr>
          <p:spPr bwMode="auto">
            <a:xfrm>
              <a:off x="2281" y="1215"/>
              <a:ext cx="599" cy="360"/>
            </a:xfrm>
            <a:custGeom>
              <a:avLst/>
              <a:gdLst>
                <a:gd name="T0" fmla="*/ 533 w 1797"/>
                <a:gd name="T1" fmla="*/ 8 h 1082"/>
                <a:gd name="T2" fmla="*/ 538 w 1797"/>
                <a:gd name="T3" fmla="*/ 21 h 1082"/>
                <a:gd name="T4" fmla="*/ 540 w 1797"/>
                <a:gd name="T5" fmla="*/ 36 h 1082"/>
                <a:gd name="T6" fmla="*/ 541 w 1797"/>
                <a:gd name="T7" fmla="*/ 50 h 1082"/>
                <a:gd name="T8" fmla="*/ 541 w 1797"/>
                <a:gd name="T9" fmla="*/ 64 h 1082"/>
                <a:gd name="T10" fmla="*/ 541 w 1797"/>
                <a:gd name="T11" fmla="*/ 78 h 1082"/>
                <a:gd name="T12" fmla="*/ 542 w 1797"/>
                <a:gd name="T13" fmla="*/ 93 h 1082"/>
                <a:gd name="T14" fmla="*/ 544 w 1797"/>
                <a:gd name="T15" fmla="*/ 108 h 1082"/>
                <a:gd name="T16" fmla="*/ 551 w 1797"/>
                <a:gd name="T17" fmla="*/ 124 h 1082"/>
                <a:gd name="T18" fmla="*/ 559 w 1797"/>
                <a:gd name="T19" fmla="*/ 141 h 1082"/>
                <a:gd name="T20" fmla="*/ 565 w 1797"/>
                <a:gd name="T21" fmla="*/ 160 h 1082"/>
                <a:gd name="T22" fmla="*/ 569 w 1797"/>
                <a:gd name="T23" fmla="*/ 180 h 1082"/>
                <a:gd name="T24" fmla="*/ 572 w 1797"/>
                <a:gd name="T25" fmla="*/ 200 h 1082"/>
                <a:gd name="T26" fmla="*/ 573 w 1797"/>
                <a:gd name="T27" fmla="*/ 221 h 1082"/>
                <a:gd name="T28" fmla="*/ 574 w 1797"/>
                <a:gd name="T29" fmla="*/ 241 h 1082"/>
                <a:gd name="T30" fmla="*/ 575 w 1797"/>
                <a:gd name="T31" fmla="*/ 262 h 1082"/>
                <a:gd name="T32" fmla="*/ 579 w 1797"/>
                <a:gd name="T33" fmla="*/ 276 h 1082"/>
                <a:gd name="T34" fmla="*/ 584 w 1797"/>
                <a:gd name="T35" fmla="*/ 285 h 1082"/>
                <a:gd name="T36" fmla="*/ 588 w 1797"/>
                <a:gd name="T37" fmla="*/ 294 h 1082"/>
                <a:gd name="T38" fmla="*/ 592 w 1797"/>
                <a:gd name="T39" fmla="*/ 303 h 1082"/>
                <a:gd name="T40" fmla="*/ 595 w 1797"/>
                <a:gd name="T41" fmla="*/ 312 h 1082"/>
                <a:gd name="T42" fmla="*/ 598 w 1797"/>
                <a:gd name="T43" fmla="*/ 322 h 1082"/>
                <a:gd name="T44" fmla="*/ 599 w 1797"/>
                <a:gd name="T45" fmla="*/ 333 h 1082"/>
                <a:gd name="T46" fmla="*/ 598 w 1797"/>
                <a:gd name="T47" fmla="*/ 345 h 1082"/>
                <a:gd name="T48" fmla="*/ 562 w 1797"/>
                <a:gd name="T49" fmla="*/ 354 h 1082"/>
                <a:gd name="T50" fmla="*/ 490 w 1797"/>
                <a:gd name="T51" fmla="*/ 357 h 1082"/>
                <a:gd name="T52" fmla="*/ 416 w 1797"/>
                <a:gd name="T53" fmla="*/ 359 h 1082"/>
                <a:gd name="T54" fmla="*/ 340 w 1797"/>
                <a:gd name="T55" fmla="*/ 360 h 1082"/>
                <a:gd name="T56" fmla="*/ 264 w 1797"/>
                <a:gd name="T57" fmla="*/ 360 h 1082"/>
                <a:gd name="T58" fmla="*/ 188 w 1797"/>
                <a:gd name="T59" fmla="*/ 358 h 1082"/>
                <a:gd name="T60" fmla="*/ 112 w 1797"/>
                <a:gd name="T61" fmla="*/ 357 h 1082"/>
                <a:gd name="T62" fmla="*/ 37 w 1797"/>
                <a:gd name="T63" fmla="*/ 354 h 1082"/>
                <a:gd name="T64" fmla="*/ 0 w 1797"/>
                <a:gd name="T65" fmla="*/ 348 h 1082"/>
                <a:gd name="T66" fmla="*/ 0 w 1797"/>
                <a:gd name="T67" fmla="*/ 319 h 1082"/>
                <a:gd name="T68" fmla="*/ 1 w 1797"/>
                <a:gd name="T69" fmla="*/ 270 h 1082"/>
                <a:gd name="T70" fmla="*/ 3 w 1797"/>
                <a:gd name="T71" fmla="*/ 209 h 1082"/>
                <a:gd name="T72" fmla="*/ 4 w 1797"/>
                <a:gd name="T73" fmla="*/ 143 h 1082"/>
                <a:gd name="T74" fmla="*/ 5 w 1797"/>
                <a:gd name="T75" fmla="*/ 82 h 1082"/>
                <a:gd name="T76" fmla="*/ 6 w 1797"/>
                <a:gd name="T77" fmla="*/ 32 h 1082"/>
                <a:gd name="T78" fmla="*/ 6 w 1797"/>
                <a:gd name="T79" fmla="*/ 4 h 1082"/>
                <a:gd name="T80" fmla="*/ 37 w 1797"/>
                <a:gd name="T81" fmla="*/ 1 h 1082"/>
                <a:gd name="T82" fmla="*/ 101 w 1797"/>
                <a:gd name="T83" fmla="*/ 3 h 1082"/>
                <a:gd name="T84" fmla="*/ 167 w 1797"/>
                <a:gd name="T85" fmla="*/ 4 h 1082"/>
                <a:gd name="T86" fmla="*/ 234 w 1797"/>
                <a:gd name="T87" fmla="*/ 5 h 1082"/>
                <a:gd name="T88" fmla="*/ 301 w 1797"/>
                <a:gd name="T89" fmla="*/ 5 h 1082"/>
                <a:gd name="T90" fmla="*/ 368 w 1797"/>
                <a:gd name="T91" fmla="*/ 4 h 1082"/>
                <a:gd name="T92" fmla="*/ 434 w 1797"/>
                <a:gd name="T93" fmla="*/ 3 h 1082"/>
                <a:gd name="T94" fmla="*/ 499 w 1797"/>
                <a:gd name="T95" fmla="*/ 1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7"/>
                <a:gd name="T145" fmla="*/ 0 h 1082"/>
                <a:gd name="T146" fmla="*/ 1797 w 1797"/>
                <a:gd name="T147" fmla="*/ 1082 h 10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7" h="1082">
                  <a:moveTo>
                    <a:pt x="1592" y="2"/>
                  </a:moveTo>
                  <a:lnTo>
                    <a:pt x="1600" y="23"/>
                  </a:lnTo>
                  <a:lnTo>
                    <a:pt x="1607" y="43"/>
                  </a:lnTo>
                  <a:lnTo>
                    <a:pt x="1613" y="64"/>
                  </a:lnTo>
                  <a:lnTo>
                    <a:pt x="1616" y="86"/>
                  </a:lnTo>
                  <a:lnTo>
                    <a:pt x="1620" y="107"/>
                  </a:lnTo>
                  <a:lnTo>
                    <a:pt x="1621" y="127"/>
                  </a:lnTo>
                  <a:lnTo>
                    <a:pt x="1622" y="149"/>
                  </a:lnTo>
                  <a:lnTo>
                    <a:pt x="1623" y="170"/>
                  </a:lnTo>
                  <a:lnTo>
                    <a:pt x="1623" y="192"/>
                  </a:lnTo>
                  <a:lnTo>
                    <a:pt x="1623" y="214"/>
                  </a:lnTo>
                  <a:lnTo>
                    <a:pt x="1624" y="235"/>
                  </a:lnTo>
                  <a:lnTo>
                    <a:pt x="1624" y="257"/>
                  </a:lnTo>
                  <a:lnTo>
                    <a:pt x="1625" y="279"/>
                  </a:lnTo>
                  <a:lnTo>
                    <a:pt x="1628" y="302"/>
                  </a:lnTo>
                  <a:lnTo>
                    <a:pt x="1631" y="324"/>
                  </a:lnTo>
                  <a:lnTo>
                    <a:pt x="1636" y="348"/>
                  </a:lnTo>
                  <a:lnTo>
                    <a:pt x="1652" y="372"/>
                  </a:lnTo>
                  <a:lnTo>
                    <a:pt x="1666" y="398"/>
                  </a:lnTo>
                  <a:lnTo>
                    <a:pt x="1677" y="425"/>
                  </a:lnTo>
                  <a:lnTo>
                    <a:pt x="1687" y="454"/>
                  </a:lnTo>
                  <a:lnTo>
                    <a:pt x="1695" y="481"/>
                  </a:lnTo>
                  <a:lnTo>
                    <a:pt x="1702" y="511"/>
                  </a:lnTo>
                  <a:lnTo>
                    <a:pt x="1708" y="540"/>
                  </a:lnTo>
                  <a:lnTo>
                    <a:pt x="1712" y="571"/>
                  </a:lnTo>
                  <a:lnTo>
                    <a:pt x="1715" y="601"/>
                  </a:lnTo>
                  <a:lnTo>
                    <a:pt x="1717" y="632"/>
                  </a:lnTo>
                  <a:lnTo>
                    <a:pt x="1720" y="663"/>
                  </a:lnTo>
                  <a:lnTo>
                    <a:pt x="1722" y="694"/>
                  </a:lnTo>
                  <a:lnTo>
                    <a:pt x="1723" y="725"/>
                  </a:lnTo>
                  <a:lnTo>
                    <a:pt x="1725" y="756"/>
                  </a:lnTo>
                  <a:lnTo>
                    <a:pt x="1726" y="787"/>
                  </a:lnTo>
                  <a:lnTo>
                    <a:pt x="1730" y="818"/>
                  </a:lnTo>
                  <a:lnTo>
                    <a:pt x="1737" y="830"/>
                  </a:lnTo>
                  <a:lnTo>
                    <a:pt x="1744" y="844"/>
                  </a:lnTo>
                  <a:lnTo>
                    <a:pt x="1751" y="857"/>
                  </a:lnTo>
                  <a:lnTo>
                    <a:pt x="1758" y="871"/>
                  </a:lnTo>
                  <a:lnTo>
                    <a:pt x="1764" y="883"/>
                  </a:lnTo>
                  <a:lnTo>
                    <a:pt x="1771" y="897"/>
                  </a:lnTo>
                  <a:lnTo>
                    <a:pt x="1777" y="911"/>
                  </a:lnTo>
                  <a:lnTo>
                    <a:pt x="1782" y="925"/>
                  </a:lnTo>
                  <a:lnTo>
                    <a:pt x="1786" y="938"/>
                  </a:lnTo>
                  <a:lnTo>
                    <a:pt x="1790" y="953"/>
                  </a:lnTo>
                  <a:lnTo>
                    <a:pt x="1793" y="968"/>
                  </a:lnTo>
                  <a:lnTo>
                    <a:pt x="1795" y="984"/>
                  </a:lnTo>
                  <a:lnTo>
                    <a:pt x="1797" y="1002"/>
                  </a:lnTo>
                  <a:lnTo>
                    <a:pt x="1797" y="1019"/>
                  </a:lnTo>
                  <a:lnTo>
                    <a:pt x="1795" y="1037"/>
                  </a:lnTo>
                  <a:lnTo>
                    <a:pt x="1794" y="1057"/>
                  </a:lnTo>
                  <a:lnTo>
                    <a:pt x="1687" y="1063"/>
                  </a:lnTo>
                  <a:lnTo>
                    <a:pt x="1580" y="1068"/>
                  </a:lnTo>
                  <a:lnTo>
                    <a:pt x="1470" y="1072"/>
                  </a:lnTo>
                  <a:lnTo>
                    <a:pt x="1360" y="1075"/>
                  </a:lnTo>
                  <a:lnTo>
                    <a:pt x="1248" y="1079"/>
                  </a:lnTo>
                  <a:lnTo>
                    <a:pt x="1134" y="1080"/>
                  </a:lnTo>
                  <a:lnTo>
                    <a:pt x="1021" y="1081"/>
                  </a:lnTo>
                  <a:lnTo>
                    <a:pt x="907" y="1082"/>
                  </a:lnTo>
                  <a:lnTo>
                    <a:pt x="792" y="1081"/>
                  </a:lnTo>
                  <a:lnTo>
                    <a:pt x="678" y="1080"/>
                  </a:lnTo>
                  <a:lnTo>
                    <a:pt x="563" y="1077"/>
                  </a:lnTo>
                  <a:lnTo>
                    <a:pt x="449" y="1075"/>
                  </a:lnTo>
                  <a:lnTo>
                    <a:pt x="335" y="1072"/>
                  </a:lnTo>
                  <a:lnTo>
                    <a:pt x="222" y="1068"/>
                  </a:lnTo>
                  <a:lnTo>
                    <a:pt x="110" y="1064"/>
                  </a:lnTo>
                  <a:lnTo>
                    <a:pt x="0" y="1059"/>
                  </a:lnTo>
                  <a:lnTo>
                    <a:pt x="0" y="1046"/>
                  </a:lnTo>
                  <a:lnTo>
                    <a:pt x="0" y="1013"/>
                  </a:lnTo>
                  <a:lnTo>
                    <a:pt x="1" y="960"/>
                  </a:lnTo>
                  <a:lnTo>
                    <a:pt x="2" y="892"/>
                  </a:lnTo>
                  <a:lnTo>
                    <a:pt x="4" y="813"/>
                  </a:lnTo>
                  <a:lnTo>
                    <a:pt x="5" y="724"/>
                  </a:lnTo>
                  <a:lnTo>
                    <a:pt x="8" y="627"/>
                  </a:lnTo>
                  <a:lnTo>
                    <a:pt x="10" y="529"/>
                  </a:lnTo>
                  <a:lnTo>
                    <a:pt x="11" y="431"/>
                  </a:lnTo>
                  <a:lnTo>
                    <a:pt x="13" y="334"/>
                  </a:lnTo>
                  <a:lnTo>
                    <a:pt x="15" y="245"/>
                  </a:lnTo>
                  <a:lnTo>
                    <a:pt x="17" y="165"/>
                  </a:lnTo>
                  <a:lnTo>
                    <a:pt x="18" y="97"/>
                  </a:lnTo>
                  <a:lnTo>
                    <a:pt x="19" y="45"/>
                  </a:lnTo>
                  <a:lnTo>
                    <a:pt x="19" y="11"/>
                  </a:lnTo>
                  <a:lnTo>
                    <a:pt x="20" y="0"/>
                  </a:lnTo>
                  <a:lnTo>
                    <a:pt x="112" y="3"/>
                  </a:lnTo>
                  <a:lnTo>
                    <a:pt x="208" y="7"/>
                  </a:lnTo>
                  <a:lnTo>
                    <a:pt x="304" y="9"/>
                  </a:lnTo>
                  <a:lnTo>
                    <a:pt x="402" y="11"/>
                  </a:lnTo>
                  <a:lnTo>
                    <a:pt x="501" y="12"/>
                  </a:lnTo>
                  <a:lnTo>
                    <a:pt x="601" y="14"/>
                  </a:lnTo>
                  <a:lnTo>
                    <a:pt x="701" y="15"/>
                  </a:lnTo>
                  <a:lnTo>
                    <a:pt x="802" y="15"/>
                  </a:lnTo>
                  <a:lnTo>
                    <a:pt x="902" y="15"/>
                  </a:lnTo>
                  <a:lnTo>
                    <a:pt x="1003" y="14"/>
                  </a:lnTo>
                  <a:lnTo>
                    <a:pt x="1103" y="12"/>
                  </a:lnTo>
                  <a:lnTo>
                    <a:pt x="1203" y="10"/>
                  </a:lnTo>
                  <a:lnTo>
                    <a:pt x="1302" y="9"/>
                  </a:lnTo>
                  <a:lnTo>
                    <a:pt x="1400" y="7"/>
                  </a:lnTo>
                  <a:lnTo>
                    <a:pt x="1497" y="4"/>
                  </a:lnTo>
                  <a:lnTo>
                    <a:pt x="1592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21"/>
            <p:cNvSpPr>
              <a:spLocks/>
            </p:cNvSpPr>
            <p:nvPr/>
          </p:nvSpPr>
          <p:spPr bwMode="auto">
            <a:xfrm>
              <a:off x="4880" y="1243"/>
              <a:ext cx="156" cy="347"/>
            </a:xfrm>
            <a:custGeom>
              <a:avLst/>
              <a:gdLst>
                <a:gd name="T0" fmla="*/ 42 w 467"/>
                <a:gd name="T1" fmla="*/ 15 h 1040"/>
                <a:gd name="T2" fmla="*/ 50 w 467"/>
                <a:gd name="T3" fmla="*/ 45 h 1040"/>
                <a:gd name="T4" fmla="*/ 60 w 467"/>
                <a:gd name="T5" fmla="*/ 77 h 1040"/>
                <a:gd name="T6" fmla="*/ 68 w 467"/>
                <a:gd name="T7" fmla="*/ 103 h 1040"/>
                <a:gd name="T8" fmla="*/ 86 w 467"/>
                <a:gd name="T9" fmla="*/ 139 h 1040"/>
                <a:gd name="T10" fmla="*/ 99 w 467"/>
                <a:gd name="T11" fmla="*/ 183 h 1040"/>
                <a:gd name="T12" fmla="*/ 113 w 467"/>
                <a:gd name="T13" fmla="*/ 225 h 1040"/>
                <a:gd name="T14" fmla="*/ 140 w 467"/>
                <a:gd name="T15" fmla="*/ 263 h 1040"/>
                <a:gd name="T16" fmla="*/ 150 w 467"/>
                <a:gd name="T17" fmla="*/ 280 h 1040"/>
                <a:gd name="T18" fmla="*/ 151 w 467"/>
                <a:gd name="T19" fmla="*/ 287 h 1040"/>
                <a:gd name="T20" fmla="*/ 153 w 467"/>
                <a:gd name="T21" fmla="*/ 294 h 1040"/>
                <a:gd name="T22" fmla="*/ 155 w 467"/>
                <a:gd name="T23" fmla="*/ 301 h 1040"/>
                <a:gd name="T24" fmla="*/ 151 w 467"/>
                <a:gd name="T25" fmla="*/ 307 h 1040"/>
                <a:gd name="T26" fmla="*/ 143 w 467"/>
                <a:gd name="T27" fmla="*/ 314 h 1040"/>
                <a:gd name="T28" fmla="*/ 137 w 467"/>
                <a:gd name="T29" fmla="*/ 320 h 1040"/>
                <a:gd name="T30" fmla="*/ 133 w 467"/>
                <a:gd name="T31" fmla="*/ 319 h 1040"/>
                <a:gd name="T32" fmla="*/ 132 w 467"/>
                <a:gd name="T33" fmla="*/ 317 h 1040"/>
                <a:gd name="T34" fmla="*/ 129 w 467"/>
                <a:gd name="T35" fmla="*/ 321 h 1040"/>
                <a:gd name="T36" fmla="*/ 125 w 467"/>
                <a:gd name="T37" fmla="*/ 327 h 1040"/>
                <a:gd name="T38" fmla="*/ 123 w 467"/>
                <a:gd name="T39" fmla="*/ 330 h 1040"/>
                <a:gd name="T40" fmla="*/ 120 w 467"/>
                <a:gd name="T41" fmla="*/ 331 h 1040"/>
                <a:gd name="T42" fmla="*/ 116 w 467"/>
                <a:gd name="T43" fmla="*/ 329 h 1040"/>
                <a:gd name="T44" fmla="*/ 113 w 467"/>
                <a:gd name="T45" fmla="*/ 325 h 1040"/>
                <a:gd name="T46" fmla="*/ 112 w 467"/>
                <a:gd name="T47" fmla="*/ 322 h 1040"/>
                <a:gd name="T48" fmla="*/ 96 w 467"/>
                <a:gd name="T49" fmla="*/ 326 h 1040"/>
                <a:gd name="T50" fmla="*/ 63 w 467"/>
                <a:gd name="T51" fmla="*/ 334 h 1040"/>
                <a:gd name="T52" fmla="*/ 30 w 467"/>
                <a:gd name="T53" fmla="*/ 343 h 1040"/>
                <a:gd name="T54" fmla="*/ 15 w 467"/>
                <a:gd name="T55" fmla="*/ 347 h 1040"/>
                <a:gd name="T56" fmla="*/ 9 w 467"/>
                <a:gd name="T57" fmla="*/ 338 h 1040"/>
                <a:gd name="T58" fmla="*/ 8 w 467"/>
                <a:gd name="T59" fmla="*/ 332 h 1040"/>
                <a:gd name="T60" fmla="*/ 8 w 467"/>
                <a:gd name="T61" fmla="*/ 326 h 1040"/>
                <a:gd name="T62" fmla="*/ 4 w 467"/>
                <a:gd name="T63" fmla="*/ 318 h 1040"/>
                <a:gd name="T64" fmla="*/ 2 w 467"/>
                <a:gd name="T65" fmla="*/ 289 h 1040"/>
                <a:gd name="T66" fmla="*/ 0 w 467"/>
                <a:gd name="T67" fmla="*/ 256 h 1040"/>
                <a:gd name="T68" fmla="*/ 2 w 467"/>
                <a:gd name="T69" fmla="*/ 224 h 1040"/>
                <a:gd name="T70" fmla="*/ 10 w 467"/>
                <a:gd name="T71" fmla="*/ 195 h 1040"/>
                <a:gd name="T72" fmla="*/ 6 w 467"/>
                <a:gd name="T73" fmla="*/ 188 h 1040"/>
                <a:gd name="T74" fmla="*/ 4 w 467"/>
                <a:gd name="T75" fmla="*/ 180 h 1040"/>
                <a:gd name="T76" fmla="*/ 4 w 467"/>
                <a:gd name="T77" fmla="*/ 172 h 1040"/>
                <a:gd name="T78" fmla="*/ 4 w 467"/>
                <a:gd name="T79" fmla="*/ 163 h 1040"/>
                <a:gd name="T80" fmla="*/ 18 w 467"/>
                <a:gd name="T81" fmla="*/ 141 h 1040"/>
                <a:gd name="T82" fmla="*/ 21 w 467"/>
                <a:gd name="T83" fmla="*/ 108 h 1040"/>
                <a:gd name="T84" fmla="*/ 18 w 467"/>
                <a:gd name="T85" fmla="*/ 72 h 1040"/>
                <a:gd name="T86" fmla="*/ 17 w 467"/>
                <a:gd name="T87" fmla="*/ 43 h 1040"/>
                <a:gd name="T88" fmla="*/ 16 w 467"/>
                <a:gd name="T89" fmla="*/ 38 h 1040"/>
                <a:gd name="T90" fmla="*/ 16 w 467"/>
                <a:gd name="T91" fmla="*/ 31 h 1040"/>
                <a:gd name="T92" fmla="*/ 17 w 467"/>
                <a:gd name="T93" fmla="*/ 22 h 1040"/>
                <a:gd name="T94" fmla="*/ 20 w 467"/>
                <a:gd name="T95" fmla="*/ 14 h 1040"/>
                <a:gd name="T96" fmla="*/ 24 w 467"/>
                <a:gd name="T97" fmla="*/ 8 h 1040"/>
                <a:gd name="T98" fmla="*/ 28 w 467"/>
                <a:gd name="T99" fmla="*/ 4 h 1040"/>
                <a:gd name="T100" fmla="*/ 33 w 467"/>
                <a:gd name="T101" fmla="*/ 1 h 1040"/>
                <a:gd name="T102" fmla="*/ 41 w 467"/>
                <a:gd name="T103" fmla="*/ 0 h 10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7"/>
                <a:gd name="T157" fmla="*/ 0 h 1040"/>
                <a:gd name="T158" fmla="*/ 467 w 467"/>
                <a:gd name="T159" fmla="*/ 1040 h 10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7" h="1040">
                  <a:moveTo>
                    <a:pt x="122" y="0"/>
                  </a:moveTo>
                  <a:lnTo>
                    <a:pt x="121" y="13"/>
                  </a:lnTo>
                  <a:lnTo>
                    <a:pt x="122" y="29"/>
                  </a:lnTo>
                  <a:lnTo>
                    <a:pt x="126" y="46"/>
                  </a:lnTo>
                  <a:lnTo>
                    <a:pt x="130" y="67"/>
                  </a:lnTo>
                  <a:lnTo>
                    <a:pt x="135" y="88"/>
                  </a:lnTo>
                  <a:lnTo>
                    <a:pt x="142" y="111"/>
                  </a:lnTo>
                  <a:lnTo>
                    <a:pt x="149" y="136"/>
                  </a:lnTo>
                  <a:lnTo>
                    <a:pt x="157" y="161"/>
                  </a:lnTo>
                  <a:lnTo>
                    <a:pt x="165" y="185"/>
                  </a:lnTo>
                  <a:lnTo>
                    <a:pt x="173" y="209"/>
                  </a:lnTo>
                  <a:lnTo>
                    <a:pt x="180" y="232"/>
                  </a:lnTo>
                  <a:lnTo>
                    <a:pt x="188" y="254"/>
                  </a:lnTo>
                  <a:lnTo>
                    <a:pt x="195" y="275"/>
                  </a:lnTo>
                  <a:lnTo>
                    <a:pt x="200" y="292"/>
                  </a:lnTo>
                  <a:lnTo>
                    <a:pt x="205" y="308"/>
                  </a:lnTo>
                  <a:lnTo>
                    <a:pt x="208" y="322"/>
                  </a:lnTo>
                  <a:lnTo>
                    <a:pt x="228" y="353"/>
                  </a:lnTo>
                  <a:lnTo>
                    <a:pt x="244" y="384"/>
                  </a:lnTo>
                  <a:lnTo>
                    <a:pt x="258" y="416"/>
                  </a:lnTo>
                  <a:lnTo>
                    <a:pt x="270" y="449"/>
                  </a:lnTo>
                  <a:lnTo>
                    <a:pt x="280" y="481"/>
                  </a:lnTo>
                  <a:lnTo>
                    <a:pt x="289" y="515"/>
                  </a:lnTo>
                  <a:lnTo>
                    <a:pt x="297" y="547"/>
                  </a:lnTo>
                  <a:lnTo>
                    <a:pt x="306" y="580"/>
                  </a:lnTo>
                  <a:lnTo>
                    <a:pt x="314" y="611"/>
                  </a:lnTo>
                  <a:lnTo>
                    <a:pt x="326" y="643"/>
                  </a:lnTo>
                  <a:lnTo>
                    <a:pt x="337" y="674"/>
                  </a:lnTo>
                  <a:lnTo>
                    <a:pt x="352" y="704"/>
                  </a:lnTo>
                  <a:lnTo>
                    <a:pt x="370" y="733"/>
                  </a:lnTo>
                  <a:lnTo>
                    <a:pt x="391" y="762"/>
                  </a:lnTo>
                  <a:lnTo>
                    <a:pt x="418" y="788"/>
                  </a:lnTo>
                  <a:lnTo>
                    <a:pt x="449" y="815"/>
                  </a:lnTo>
                  <a:lnTo>
                    <a:pt x="449" y="823"/>
                  </a:lnTo>
                  <a:lnTo>
                    <a:pt x="450" y="831"/>
                  </a:lnTo>
                  <a:lnTo>
                    <a:pt x="450" y="838"/>
                  </a:lnTo>
                  <a:lnTo>
                    <a:pt x="451" y="843"/>
                  </a:lnTo>
                  <a:lnTo>
                    <a:pt x="451" y="850"/>
                  </a:lnTo>
                  <a:lnTo>
                    <a:pt x="452" y="855"/>
                  </a:lnTo>
                  <a:lnTo>
                    <a:pt x="453" y="860"/>
                  </a:lnTo>
                  <a:lnTo>
                    <a:pt x="454" y="865"/>
                  </a:lnTo>
                  <a:lnTo>
                    <a:pt x="454" y="870"/>
                  </a:lnTo>
                  <a:lnTo>
                    <a:pt x="456" y="874"/>
                  </a:lnTo>
                  <a:lnTo>
                    <a:pt x="458" y="880"/>
                  </a:lnTo>
                  <a:lnTo>
                    <a:pt x="459" y="885"/>
                  </a:lnTo>
                  <a:lnTo>
                    <a:pt x="460" y="890"/>
                  </a:lnTo>
                  <a:lnTo>
                    <a:pt x="462" y="896"/>
                  </a:lnTo>
                  <a:lnTo>
                    <a:pt x="465" y="902"/>
                  </a:lnTo>
                  <a:lnTo>
                    <a:pt x="467" y="910"/>
                  </a:lnTo>
                  <a:lnTo>
                    <a:pt x="462" y="912"/>
                  </a:lnTo>
                  <a:lnTo>
                    <a:pt x="457" y="917"/>
                  </a:lnTo>
                  <a:lnTo>
                    <a:pt x="452" y="921"/>
                  </a:lnTo>
                  <a:lnTo>
                    <a:pt x="446" y="926"/>
                  </a:lnTo>
                  <a:lnTo>
                    <a:pt x="441" y="932"/>
                  </a:lnTo>
                  <a:lnTo>
                    <a:pt x="435" y="937"/>
                  </a:lnTo>
                  <a:lnTo>
                    <a:pt x="429" y="942"/>
                  </a:lnTo>
                  <a:lnTo>
                    <a:pt x="424" y="948"/>
                  </a:lnTo>
                  <a:lnTo>
                    <a:pt x="419" y="951"/>
                  </a:lnTo>
                  <a:lnTo>
                    <a:pt x="414" y="955"/>
                  </a:lnTo>
                  <a:lnTo>
                    <a:pt x="410" y="958"/>
                  </a:lnTo>
                  <a:lnTo>
                    <a:pt x="406" y="959"/>
                  </a:lnTo>
                  <a:lnTo>
                    <a:pt x="403" y="959"/>
                  </a:lnTo>
                  <a:lnTo>
                    <a:pt x="400" y="958"/>
                  </a:lnTo>
                  <a:lnTo>
                    <a:pt x="399" y="956"/>
                  </a:lnTo>
                  <a:lnTo>
                    <a:pt x="399" y="951"/>
                  </a:lnTo>
                  <a:lnTo>
                    <a:pt x="398" y="949"/>
                  </a:lnTo>
                  <a:lnTo>
                    <a:pt x="397" y="949"/>
                  </a:lnTo>
                  <a:lnTo>
                    <a:pt x="396" y="950"/>
                  </a:lnTo>
                  <a:lnTo>
                    <a:pt x="393" y="952"/>
                  </a:lnTo>
                  <a:lnTo>
                    <a:pt x="391" y="955"/>
                  </a:lnTo>
                  <a:lnTo>
                    <a:pt x="389" y="958"/>
                  </a:lnTo>
                  <a:lnTo>
                    <a:pt x="387" y="963"/>
                  </a:lnTo>
                  <a:lnTo>
                    <a:pt x="384" y="967"/>
                  </a:lnTo>
                  <a:lnTo>
                    <a:pt x="381" y="971"/>
                  </a:lnTo>
                  <a:lnTo>
                    <a:pt x="378" y="975"/>
                  </a:lnTo>
                  <a:lnTo>
                    <a:pt x="375" y="979"/>
                  </a:lnTo>
                  <a:lnTo>
                    <a:pt x="373" y="983"/>
                  </a:lnTo>
                  <a:lnTo>
                    <a:pt x="370" y="986"/>
                  </a:lnTo>
                  <a:lnTo>
                    <a:pt x="368" y="988"/>
                  </a:lnTo>
                  <a:lnTo>
                    <a:pt x="367" y="989"/>
                  </a:lnTo>
                  <a:lnTo>
                    <a:pt x="366" y="990"/>
                  </a:lnTo>
                  <a:lnTo>
                    <a:pt x="364" y="991"/>
                  </a:lnTo>
                  <a:lnTo>
                    <a:pt x="360" y="993"/>
                  </a:lnTo>
                  <a:lnTo>
                    <a:pt x="358" y="993"/>
                  </a:lnTo>
                  <a:lnTo>
                    <a:pt x="355" y="993"/>
                  </a:lnTo>
                  <a:lnTo>
                    <a:pt x="353" y="990"/>
                  </a:lnTo>
                  <a:lnTo>
                    <a:pt x="350" y="988"/>
                  </a:lnTo>
                  <a:lnTo>
                    <a:pt x="347" y="986"/>
                  </a:lnTo>
                  <a:lnTo>
                    <a:pt x="345" y="982"/>
                  </a:lnTo>
                  <a:lnTo>
                    <a:pt x="343" y="980"/>
                  </a:lnTo>
                  <a:lnTo>
                    <a:pt x="341" y="977"/>
                  </a:lnTo>
                  <a:lnTo>
                    <a:pt x="338" y="973"/>
                  </a:lnTo>
                  <a:lnTo>
                    <a:pt x="336" y="971"/>
                  </a:lnTo>
                  <a:lnTo>
                    <a:pt x="335" y="968"/>
                  </a:lnTo>
                  <a:lnTo>
                    <a:pt x="334" y="966"/>
                  </a:lnTo>
                  <a:lnTo>
                    <a:pt x="334" y="965"/>
                  </a:lnTo>
                  <a:lnTo>
                    <a:pt x="330" y="965"/>
                  </a:lnTo>
                  <a:lnTo>
                    <a:pt x="321" y="967"/>
                  </a:lnTo>
                  <a:lnTo>
                    <a:pt x="306" y="971"/>
                  </a:lnTo>
                  <a:lnTo>
                    <a:pt x="288" y="977"/>
                  </a:lnTo>
                  <a:lnTo>
                    <a:pt x="267" y="982"/>
                  </a:lnTo>
                  <a:lnTo>
                    <a:pt x="242" y="988"/>
                  </a:lnTo>
                  <a:lnTo>
                    <a:pt x="216" y="995"/>
                  </a:lnTo>
                  <a:lnTo>
                    <a:pt x="190" y="1002"/>
                  </a:lnTo>
                  <a:lnTo>
                    <a:pt x="162" y="1009"/>
                  </a:lnTo>
                  <a:lnTo>
                    <a:pt x="137" y="1016"/>
                  </a:lnTo>
                  <a:lnTo>
                    <a:pt x="112" y="1021"/>
                  </a:lnTo>
                  <a:lnTo>
                    <a:pt x="91" y="1027"/>
                  </a:lnTo>
                  <a:lnTo>
                    <a:pt x="73" y="1033"/>
                  </a:lnTo>
                  <a:lnTo>
                    <a:pt x="58" y="1036"/>
                  </a:lnTo>
                  <a:lnTo>
                    <a:pt x="49" y="1039"/>
                  </a:lnTo>
                  <a:lnTo>
                    <a:pt x="46" y="1040"/>
                  </a:lnTo>
                  <a:lnTo>
                    <a:pt x="38" y="1033"/>
                  </a:lnTo>
                  <a:lnTo>
                    <a:pt x="32" y="1026"/>
                  </a:lnTo>
                  <a:lnTo>
                    <a:pt x="29" y="1020"/>
                  </a:lnTo>
                  <a:lnTo>
                    <a:pt x="27" y="1014"/>
                  </a:lnTo>
                  <a:lnTo>
                    <a:pt x="26" y="1010"/>
                  </a:lnTo>
                  <a:lnTo>
                    <a:pt x="24" y="1005"/>
                  </a:lnTo>
                  <a:lnTo>
                    <a:pt x="24" y="1001"/>
                  </a:lnTo>
                  <a:lnTo>
                    <a:pt x="24" y="996"/>
                  </a:lnTo>
                  <a:lnTo>
                    <a:pt x="24" y="991"/>
                  </a:lnTo>
                  <a:lnTo>
                    <a:pt x="24" y="987"/>
                  </a:lnTo>
                  <a:lnTo>
                    <a:pt x="24" y="982"/>
                  </a:lnTo>
                  <a:lnTo>
                    <a:pt x="24" y="977"/>
                  </a:lnTo>
                  <a:lnTo>
                    <a:pt x="22" y="971"/>
                  </a:lnTo>
                  <a:lnTo>
                    <a:pt x="20" y="965"/>
                  </a:lnTo>
                  <a:lnTo>
                    <a:pt x="15" y="959"/>
                  </a:lnTo>
                  <a:lnTo>
                    <a:pt x="11" y="952"/>
                  </a:lnTo>
                  <a:lnTo>
                    <a:pt x="8" y="932"/>
                  </a:lnTo>
                  <a:lnTo>
                    <a:pt x="7" y="911"/>
                  </a:lnTo>
                  <a:lnTo>
                    <a:pt x="6" y="888"/>
                  </a:lnTo>
                  <a:lnTo>
                    <a:pt x="5" y="865"/>
                  </a:lnTo>
                  <a:lnTo>
                    <a:pt x="3" y="841"/>
                  </a:lnTo>
                  <a:lnTo>
                    <a:pt x="1" y="817"/>
                  </a:lnTo>
                  <a:lnTo>
                    <a:pt x="1" y="793"/>
                  </a:lnTo>
                  <a:lnTo>
                    <a:pt x="0" y="767"/>
                  </a:lnTo>
                  <a:lnTo>
                    <a:pt x="1" y="743"/>
                  </a:lnTo>
                  <a:lnTo>
                    <a:pt x="1" y="718"/>
                  </a:lnTo>
                  <a:lnTo>
                    <a:pt x="4" y="694"/>
                  </a:lnTo>
                  <a:lnTo>
                    <a:pt x="6" y="670"/>
                  </a:lnTo>
                  <a:lnTo>
                    <a:pt x="9" y="647"/>
                  </a:lnTo>
                  <a:lnTo>
                    <a:pt x="15" y="625"/>
                  </a:lnTo>
                  <a:lnTo>
                    <a:pt x="21" y="603"/>
                  </a:lnTo>
                  <a:lnTo>
                    <a:pt x="29" y="584"/>
                  </a:lnTo>
                  <a:lnTo>
                    <a:pt x="26" y="579"/>
                  </a:lnTo>
                  <a:lnTo>
                    <a:pt x="22" y="573"/>
                  </a:lnTo>
                  <a:lnTo>
                    <a:pt x="20" y="569"/>
                  </a:lnTo>
                  <a:lnTo>
                    <a:pt x="17" y="563"/>
                  </a:lnTo>
                  <a:lnTo>
                    <a:pt x="16" y="557"/>
                  </a:lnTo>
                  <a:lnTo>
                    <a:pt x="15" y="551"/>
                  </a:lnTo>
                  <a:lnTo>
                    <a:pt x="14" y="546"/>
                  </a:lnTo>
                  <a:lnTo>
                    <a:pt x="13" y="540"/>
                  </a:lnTo>
                  <a:lnTo>
                    <a:pt x="13" y="533"/>
                  </a:lnTo>
                  <a:lnTo>
                    <a:pt x="13" y="527"/>
                  </a:lnTo>
                  <a:lnTo>
                    <a:pt x="12" y="520"/>
                  </a:lnTo>
                  <a:lnTo>
                    <a:pt x="12" y="515"/>
                  </a:lnTo>
                  <a:lnTo>
                    <a:pt x="12" y="508"/>
                  </a:lnTo>
                  <a:lnTo>
                    <a:pt x="12" y="502"/>
                  </a:lnTo>
                  <a:lnTo>
                    <a:pt x="12" y="495"/>
                  </a:lnTo>
                  <a:lnTo>
                    <a:pt x="12" y="489"/>
                  </a:lnTo>
                  <a:lnTo>
                    <a:pt x="27" y="478"/>
                  </a:lnTo>
                  <a:lnTo>
                    <a:pt x="38" y="463"/>
                  </a:lnTo>
                  <a:lnTo>
                    <a:pt x="47" y="445"/>
                  </a:lnTo>
                  <a:lnTo>
                    <a:pt x="54" y="424"/>
                  </a:lnTo>
                  <a:lnTo>
                    <a:pt x="59" y="402"/>
                  </a:lnTo>
                  <a:lnTo>
                    <a:pt x="61" y="377"/>
                  </a:lnTo>
                  <a:lnTo>
                    <a:pt x="62" y="352"/>
                  </a:lnTo>
                  <a:lnTo>
                    <a:pt x="62" y="325"/>
                  </a:lnTo>
                  <a:lnTo>
                    <a:pt x="61" y="298"/>
                  </a:lnTo>
                  <a:lnTo>
                    <a:pt x="59" y="270"/>
                  </a:lnTo>
                  <a:lnTo>
                    <a:pt x="57" y="244"/>
                  </a:lnTo>
                  <a:lnTo>
                    <a:pt x="53" y="217"/>
                  </a:lnTo>
                  <a:lnTo>
                    <a:pt x="51" y="192"/>
                  </a:lnTo>
                  <a:lnTo>
                    <a:pt x="50" y="169"/>
                  </a:lnTo>
                  <a:lnTo>
                    <a:pt x="49" y="148"/>
                  </a:lnTo>
                  <a:lnTo>
                    <a:pt x="50" y="130"/>
                  </a:lnTo>
                  <a:lnTo>
                    <a:pt x="49" y="126"/>
                  </a:lnTo>
                  <a:lnTo>
                    <a:pt x="49" y="123"/>
                  </a:lnTo>
                  <a:lnTo>
                    <a:pt x="47" y="119"/>
                  </a:lnTo>
                  <a:lnTo>
                    <a:pt x="47" y="115"/>
                  </a:lnTo>
                  <a:lnTo>
                    <a:pt x="47" y="109"/>
                  </a:lnTo>
                  <a:lnTo>
                    <a:pt x="47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7" y="86"/>
                  </a:lnTo>
                  <a:lnTo>
                    <a:pt x="49" y="79"/>
                  </a:lnTo>
                  <a:lnTo>
                    <a:pt x="50" y="72"/>
                  </a:lnTo>
                  <a:lnTo>
                    <a:pt x="51" y="67"/>
                  </a:lnTo>
                  <a:lnTo>
                    <a:pt x="52" y="60"/>
                  </a:lnTo>
                  <a:lnTo>
                    <a:pt x="54" y="54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2" y="38"/>
                  </a:lnTo>
                  <a:lnTo>
                    <a:pt x="66" y="33"/>
                  </a:lnTo>
                  <a:lnTo>
                    <a:pt x="68" y="30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7" y="18"/>
                  </a:lnTo>
                  <a:lnTo>
                    <a:pt x="81" y="15"/>
                  </a:lnTo>
                  <a:lnTo>
                    <a:pt x="84" y="13"/>
                  </a:lnTo>
                  <a:lnTo>
                    <a:pt x="88" y="9"/>
                  </a:lnTo>
                  <a:lnTo>
                    <a:pt x="91" y="7"/>
                  </a:lnTo>
                  <a:lnTo>
                    <a:pt x="96" y="5"/>
                  </a:lnTo>
                  <a:lnTo>
                    <a:pt x="99" y="2"/>
                  </a:lnTo>
                  <a:lnTo>
                    <a:pt x="105" y="1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22"/>
            <p:cNvSpPr>
              <a:spLocks/>
            </p:cNvSpPr>
            <p:nvPr/>
          </p:nvSpPr>
          <p:spPr bwMode="auto">
            <a:xfrm>
              <a:off x="560" y="1285"/>
              <a:ext cx="741" cy="617"/>
            </a:xfrm>
            <a:custGeom>
              <a:avLst/>
              <a:gdLst>
                <a:gd name="T0" fmla="*/ 180 w 2221"/>
                <a:gd name="T1" fmla="*/ 9 h 1851"/>
                <a:gd name="T2" fmla="*/ 208 w 2221"/>
                <a:gd name="T3" fmla="*/ 34 h 1851"/>
                <a:gd name="T4" fmla="*/ 233 w 2221"/>
                <a:gd name="T5" fmla="*/ 60 h 1851"/>
                <a:gd name="T6" fmla="*/ 235 w 2221"/>
                <a:gd name="T7" fmla="*/ 87 h 1851"/>
                <a:gd name="T8" fmla="*/ 243 w 2221"/>
                <a:gd name="T9" fmla="*/ 110 h 1851"/>
                <a:gd name="T10" fmla="*/ 264 w 2221"/>
                <a:gd name="T11" fmla="*/ 122 h 1851"/>
                <a:gd name="T12" fmla="*/ 286 w 2221"/>
                <a:gd name="T13" fmla="*/ 125 h 1851"/>
                <a:gd name="T14" fmla="*/ 308 w 2221"/>
                <a:gd name="T15" fmla="*/ 120 h 1851"/>
                <a:gd name="T16" fmla="*/ 328 w 2221"/>
                <a:gd name="T17" fmla="*/ 121 h 1851"/>
                <a:gd name="T18" fmla="*/ 349 w 2221"/>
                <a:gd name="T19" fmla="*/ 124 h 1851"/>
                <a:gd name="T20" fmla="*/ 370 w 2221"/>
                <a:gd name="T21" fmla="*/ 137 h 1851"/>
                <a:gd name="T22" fmla="*/ 435 w 2221"/>
                <a:gd name="T23" fmla="*/ 135 h 1851"/>
                <a:gd name="T24" fmla="*/ 501 w 2221"/>
                <a:gd name="T25" fmla="*/ 134 h 1851"/>
                <a:gd name="T26" fmla="*/ 541 w 2221"/>
                <a:gd name="T27" fmla="*/ 133 h 1851"/>
                <a:gd name="T28" fmla="*/ 555 w 2221"/>
                <a:gd name="T29" fmla="*/ 128 h 1851"/>
                <a:gd name="T30" fmla="*/ 567 w 2221"/>
                <a:gd name="T31" fmla="*/ 132 h 1851"/>
                <a:gd name="T32" fmla="*/ 616 w 2221"/>
                <a:gd name="T33" fmla="*/ 146 h 1851"/>
                <a:gd name="T34" fmla="*/ 673 w 2221"/>
                <a:gd name="T35" fmla="*/ 158 h 1851"/>
                <a:gd name="T36" fmla="*/ 723 w 2221"/>
                <a:gd name="T37" fmla="*/ 168 h 1851"/>
                <a:gd name="T38" fmla="*/ 731 w 2221"/>
                <a:gd name="T39" fmla="*/ 182 h 1851"/>
                <a:gd name="T40" fmla="*/ 739 w 2221"/>
                <a:gd name="T41" fmla="*/ 197 h 1851"/>
                <a:gd name="T42" fmla="*/ 738 w 2221"/>
                <a:gd name="T43" fmla="*/ 209 h 1851"/>
                <a:gd name="T44" fmla="*/ 724 w 2221"/>
                <a:gd name="T45" fmla="*/ 225 h 1851"/>
                <a:gd name="T46" fmla="*/ 712 w 2221"/>
                <a:gd name="T47" fmla="*/ 239 h 1851"/>
                <a:gd name="T48" fmla="*/ 712 w 2221"/>
                <a:gd name="T49" fmla="*/ 250 h 1851"/>
                <a:gd name="T50" fmla="*/ 706 w 2221"/>
                <a:gd name="T51" fmla="*/ 260 h 1851"/>
                <a:gd name="T52" fmla="*/ 698 w 2221"/>
                <a:gd name="T53" fmla="*/ 273 h 1851"/>
                <a:gd name="T54" fmla="*/ 680 w 2221"/>
                <a:gd name="T55" fmla="*/ 298 h 1851"/>
                <a:gd name="T56" fmla="*/ 654 w 2221"/>
                <a:gd name="T57" fmla="*/ 316 h 1851"/>
                <a:gd name="T58" fmla="*/ 650 w 2221"/>
                <a:gd name="T59" fmla="*/ 342 h 1851"/>
                <a:gd name="T60" fmla="*/ 661 w 2221"/>
                <a:gd name="T61" fmla="*/ 352 h 1851"/>
                <a:gd name="T62" fmla="*/ 672 w 2221"/>
                <a:gd name="T63" fmla="*/ 362 h 1851"/>
                <a:gd name="T64" fmla="*/ 667 w 2221"/>
                <a:gd name="T65" fmla="*/ 375 h 1851"/>
                <a:gd name="T66" fmla="*/ 664 w 2221"/>
                <a:gd name="T67" fmla="*/ 389 h 1851"/>
                <a:gd name="T68" fmla="*/ 655 w 2221"/>
                <a:gd name="T69" fmla="*/ 400 h 1851"/>
                <a:gd name="T70" fmla="*/ 639 w 2221"/>
                <a:gd name="T71" fmla="*/ 487 h 1851"/>
                <a:gd name="T72" fmla="*/ 619 w 2221"/>
                <a:gd name="T73" fmla="*/ 597 h 1851"/>
                <a:gd name="T74" fmla="*/ 591 w 2221"/>
                <a:gd name="T75" fmla="*/ 612 h 1851"/>
                <a:gd name="T76" fmla="*/ 463 w 2221"/>
                <a:gd name="T77" fmla="*/ 589 h 1851"/>
                <a:gd name="T78" fmla="*/ 361 w 2221"/>
                <a:gd name="T79" fmla="*/ 571 h 1851"/>
                <a:gd name="T80" fmla="*/ 248 w 2221"/>
                <a:gd name="T81" fmla="*/ 544 h 1851"/>
                <a:gd name="T82" fmla="*/ 113 w 2221"/>
                <a:gd name="T83" fmla="*/ 510 h 1851"/>
                <a:gd name="T84" fmla="*/ 0 w 2221"/>
                <a:gd name="T85" fmla="*/ 476 h 1851"/>
                <a:gd name="T86" fmla="*/ 4 w 2221"/>
                <a:gd name="T87" fmla="*/ 447 h 1851"/>
                <a:gd name="T88" fmla="*/ 8 w 2221"/>
                <a:gd name="T89" fmla="*/ 419 h 1851"/>
                <a:gd name="T90" fmla="*/ 12 w 2221"/>
                <a:gd name="T91" fmla="*/ 384 h 1851"/>
                <a:gd name="T92" fmla="*/ 29 w 2221"/>
                <a:gd name="T93" fmla="*/ 343 h 1851"/>
                <a:gd name="T94" fmla="*/ 52 w 2221"/>
                <a:gd name="T95" fmla="*/ 306 h 1851"/>
                <a:gd name="T96" fmla="*/ 69 w 2221"/>
                <a:gd name="T97" fmla="*/ 263 h 1851"/>
                <a:gd name="T98" fmla="*/ 97 w 2221"/>
                <a:gd name="T99" fmla="*/ 179 h 1851"/>
                <a:gd name="T100" fmla="*/ 111 w 2221"/>
                <a:gd name="T101" fmla="*/ 142 h 1851"/>
                <a:gd name="T102" fmla="*/ 115 w 2221"/>
                <a:gd name="T103" fmla="*/ 132 h 1851"/>
                <a:gd name="T104" fmla="*/ 111 w 2221"/>
                <a:gd name="T105" fmla="*/ 120 h 1851"/>
                <a:gd name="T106" fmla="*/ 126 w 2221"/>
                <a:gd name="T107" fmla="*/ 104 h 1851"/>
                <a:gd name="T108" fmla="*/ 131 w 2221"/>
                <a:gd name="T109" fmla="*/ 75 h 1851"/>
                <a:gd name="T110" fmla="*/ 138 w 2221"/>
                <a:gd name="T111" fmla="*/ 47 h 1851"/>
                <a:gd name="T112" fmla="*/ 138 w 2221"/>
                <a:gd name="T113" fmla="*/ 30 h 1851"/>
                <a:gd name="T114" fmla="*/ 143 w 2221"/>
                <a:gd name="T115" fmla="*/ 13 h 18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1"/>
                <a:gd name="T175" fmla="*/ 0 h 1851"/>
                <a:gd name="T176" fmla="*/ 2221 w 2221"/>
                <a:gd name="T177" fmla="*/ 1851 h 18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1" h="1851">
                  <a:moveTo>
                    <a:pt x="451" y="0"/>
                  </a:moveTo>
                  <a:lnTo>
                    <a:pt x="471" y="1"/>
                  </a:lnTo>
                  <a:lnTo>
                    <a:pt x="489" y="5"/>
                  </a:lnTo>
                  <a:lnTo>
                    <a:pt x="507" y="10"/>
                  </a:lnTo>
                  <a:lnTo>
                    <a:pt x="524" y="18"/>
                  </a:lnTo>
                  <a:lnTo>
                    <a:pt x="539" y="28"/>
                  </a:lnTo>
                  <a:lnTo>
                    <a:pt x="554" y="38"/>
                  </a:lnTo>
                  <a:lnTo>
                    <a:pt x="569" y="51"/>
                  </a:lnTo>
                  <a:lnTo>
                    <a:pt x="583" y="63"/>
                  </a:lnTo>
                  <a:lnTo>
                    <a:pt x="596" y="76"/>
                  </a:lnTo>
                  <a:lnTo>
                    <a:pt x="610" y="90"/>
                  </a:lnTo>
                  <a:lnTo>
                    <a:pt x="624" y="103"/>
                  </a:lnTo>
                  <a:lnTo>
                    <a:pt x="638" y="117"/>
                  </a:lnTo>
                  <a:lnTo>
                    <a:pt x="651" y="131"/>
                  </a:lnTo>
                  <a:lnTo>
                    <a:pt x="665" y="144"/>
                  </a:lnTo>
                  <a:lnTo>
                    <a:pt x="681" y="155"/>
                  </a:lnTo>
                  <a:lnTo>
                    <a:pt x="697" y="167"/>
                  </a:lnTo>
                  <a:lnTo>
                    <a:pt x="699" y="179"/>
                  </a:lnTo>
                  <a:lnTo>
                    <a:pt x="700" y="192"/>
                  </a:lnTo>
                  <a:lnTo>
                    <a:pt x="701" y="206"/>
                  </a:lnTo>
                  <a:lnTo>
                    <a:pt x="701" y="220"/>
                  </a:lnTo>
                  <a:lnTo>
                    <a:pt x="702" y="233"/>
                  </a:lnTo>
                  <a:lnTo>
                    <a:pt x="703" y="246"/>
                  </a:lnTo>
                  <a:lnTo>
                    <a:pt x="704" y="260"/>
                  </a:lnTo>
                  <a:lnTo>
                    <a:pt x="706" y="272"/>
                  </a:lnTo>
                  <a:lnTo>
                    <a:pt x="708" y="285"/>
                  </a:lnTo>
                  <a:lnTo>
                    <a:pt x="711" y="296"/>
                  </a:lnTo>
                  <a:lnTo>
                    <a:pt x="716" y="308"/>
                  </a:lnTo>
                  <a:lnTo>
                    <a:pt x="722" y="319"/>
                  </a:lnTo>
                  <a:lnTo>
                    <a:pt x="729" y="330"/>
                  </a:lnTo>
                  <a:lnTo>
                    <a:pt x="738" y="339"/>
                  </a:lnTo>
                  <a:lnTo>
                    <a:pt x="748" y="347"/>
                  </a:lnTo>
                  <a:lnTo>
                    <a:pt x="761" y="355"/>
                  </a:lnTo>
                  <a:lnTo>
                    <a:pt x="771" y="359"/>
                  </a:lnTo>
                  <a:lnTo>
                    <a:pt x="781" y="362"/>
                  </a:lnTo>
                  <a:lnTo>
                    <a:pt x="792" y="365"/>
                  </a:lnTo>
                  <a:lnTo>
                    <a:pt x="803" y="369"/>
                  </a:lnTo>
                  <a:lnTo>
                    <a:pt x="814" y="371"/>
                  </a:lnTo>
                  <a:lnTo>
                    <a:pt x="825" y="373"/>
                  </a:lnTo>
                  <a:lnTo>
                    <a:pt x="835" y="375"/>
                  </a:lnTo>
                  <a:lnTo>
                    <a:pt x="847" y="376"/>
                  </a:lnTo>
                  <a:lnTo>
                    <a:pt x="857" y="376"/>
                  </a:lnTo>
                  <a:lnTo>
                    <a:pt x="869" y="376"/>
                  </a:lnTo>
                  <a:lnTo>
                    <a:pt x="879" y="375"/>
                  </a:lnTo>
                  <a:lnTo>
                    <a:pt x="891" y="372"/>
                  </a:lnTo>
                  <a:lnTo>
                    <a:pt x="901" y="369"/>
                  </a:lnTo>
                  <a:lnTo>
                    <a:pt x="911" y="364"/>
                  </a:lnTo>
                  <a:lnTo>
                    <a:pt x="922" y="359"/>
                  </a:lnTo>
                  <a:lnTo>
                    <a:pt x="932" y="352"/>
                  </a:lnTo>
                  <a:lnTo>
                    <a:pt x="941" y="355"/>
                  </a:lnTo>
                  <a:lnTo>
                    <a:pt x="952" y="357"/>
                  </a:lnTo>
                  <a:lnTo>
                    <a:pt x="962" y="360"/>
                  </a:lnTo>
                  <a:lnTo>
                    <a:pt x="973" y="361"/>
                  </a:lnTo>
                  <a:lnTo>
                    <a:pt x="984" y="362"/>
                  </a:lnTo>
                  <a:lnTo>
                    <a:pt x="995" y="363"/>
                  </a:lnTo>
                  <a:lnTo>
                    <a:pt x="1007" y="364"/>
                  </a:lnTo>
                  <a:lnTo>
                    <a:pt x="1017" y="365"/>
                  </a:lnTo>
                  <a:lnTo>
                    <a:pt x="1029" y="368"/>
                  </a:lnTo>
                  <a:lnTo>
                    <a:pt x="1038" y="370"/>
                  </a:lnTo>
                  <a:lnTo>
                    <a:pt x="1047" y="373"/>
                  </a:lnTo>
                  <a:lnTo>
                    <a:pt x="1056" y="378"/>
                  </a:lnTo>
                  <a:lnTo>
                    <a:pt x="1063" y="385"/>
                  </a:lnTo>
                  <a:lnTo>
                    <a:pt x="1070" y="392"/>
                  </a:lnTo>
                  <a:lnTo>
                    <a:pt x="1075" y="402"/>
                  </a:lnTo>
                  <a:lnTo>
                    <a:pt x="1079" y="414"/>
                  </a:lnTo>
                  <a:lnTo>
                    <a:pt x="1110" y="411"/>
                  </a:lnTo>
                  <a:lnTo>
                    <a:pt x="1142" y="410"/>
                  </a:lnTo>
                  <a:lnTo>
                    <a:pt x="1175" y="409"/>
                  </a:lnTo>
                  <a:lnTo>
                    <a:pt x="1207" y="408"/>
                  </a:lnTo>
                  <a:lnTo>
                    <a:pt x="1239" y="407"/>
                  </a:lnTo>
                  <a:lnTo>
                    <a:pt x="1271" y="406"/>
                  </a:lnTo>
                  <a:lnTo>
                    <a:pt x="1305" y="406"/>
                  </a:lnTo>
                  <a:lnTo>
                    <a:pt x="1337" y="404"/>
                  </a:lnTo>
                  <a:lnTo>
                    <a:pt x="1370" y="403"/>
                  </a:lnTo>
                  <a:lnTo>
                    <a:pt x="1402" y="403"/>
                  </a:lnTo>
                  <a:lnTo>
                    <a:pt x="1436" y="403"/>
                  </a:lnTo>
                  <a:lnTo>
                    <a:pt x="1469" y="403"/>
                  </a:lnTo>
                  <a:lnTo>
                    <a:pt x="1502" y="402"/>
                  </a:lnTo>
                  <a:lnTo>
                    <a:pt x="1534" y="402"/>
                  </a:lnTo>
                  <a:lnTo>
                    <a:pt x="1568" y="402"/>
                  </a:lnTo>
                  <a:lnTo>
                    <a:pt x="1602" y="403"/>
                  </a:lnTo>
                  <a:lnTo>
                    <a:pt x="1609" y="402"/>
                  </a:lnTo>
                  <a:lnTo>
                    <a:pt x="1616" y="401"/>
                  </a:lnTo>
                  <a:lnTo>
                    <a:pt x="1623" y="399"/>
                  </a:lnTo>
                  <a:lnTo>
                    <a:pt x="1630" y="396"/>
                  </a:lnTo>
                  <a:lnTo>
                    <a:pt x="1637" y="393"/>
                  </a:lnTo>
                  <a:lnTo>
                    <a:pt x="1643" y="390"/>
                  </a:lnTo>
                  <a:lnTo>
                    <a:pt x="1649" y="387"/>
                  </a:lnTo>
                  <a:lnTo>
                    <a:pt x="1656" y="385"/>
                  </a:lnTo>
                  <a:lnTo>
                    <a:pt x="1663" y="383"/>
                  </a:lnTo>
                  <a:lnTo>
                    <a:pt x="1669" y="381"/>
                  </a:lnTo>
                  <a:lnTo>
                    <a:pt x="1676" y="381"/>
                  </a:lnTo>
                  <a:lnTo>
                    <a:pt x="1682" y="383"/>
                  </a:lnTo>
                  <a:lnTo>
                    <a:pt x="1689" y="385"/>
                  </a:lnTo>
                  <a:lnTo>
                    <a:pt x="1694" y="388"/>
                  </a:lnTo>
                  <a:lnTo>
                    <a:pt x="1700" y="395"/>
                  </a:lnTo>
                  <a:lnTo>
                    <a:pt x="1706" y="403"/>
                  </a:lnTo>
                  <a:lnTo>
                    <a:pt x="1733" y="409"/>
                  </a:lnTo>
                  <a:lnTo>
                    <a:pt x="1762" y="416"/>
                  </a:lnTo>
                  <a:lnTo>
                    <a:pt x="1790" y="423"/>
                  </a:lnTo>
                  <a:lnTo>
                    <a:pt x="1818" y="430"/>
                  </a:lnTo>
                  <a:lnTo>
                    <a:pt x="1846" y="437"/>
                  </a:lnTo>
                  <a:lnTo>
                    <a:pt x="1875" y="442"/>
                  </a:lnTo>
                  <a:lnTo>
                    <a:pt x="1904" y="449"/>
                  </a:lnTo>
                  <a:lnTo>
                    <a:pt x="1932" y="455"/>
                  </a:lnTo>
                  <a:lnTo>
                    <a:pt x="1960" y="462"/>
                  </a:lnTo>
                  <a:lnTo>
                    <a:pt x="1989" y="468"/>
                  </a:lnTo>
                  <a:lnTo>
                    <a:pt x="2017" y="473"/>
                  </a:lnTo>
                  <a:lnTo>
                    <a:pt x="2046" y="478"/>
                  </a:lnTo>
                  <a:lnTo>
                    <a:pt x="2075" y="484"/>
                  </a:lnTo>
                  <a:lnTo>
                    <a:pt x="2104" y="488"/>
                  </a:lnTo>
                  <a:lnTo>
                    <a:pt x="2132" y="493"/>
                  </a:lnTo>
                  <a:lnTo>
                    <a:pt x="2162" y="498"/>
                  </a:lnTo>
                  <a:lnTo>
                    <a:pt x="2166" y="504"/>
                  </a:lnTo>
                  <a:lnTo>
                    <a:pt x="2169" y="511"/>
                  </a:lnTo>
                  <a:lnTo>
                    <a:pt x="2174" y="518"/>
                  </a:lnTo>
                  <a:lnTo>
                    <a:pt x="2178" y="526"/>
                  </a:lnTo>
                  <a:lnTo>
                    <a:pt x="2183" y="533"/>
                  </a:lnTo>
                  <a:lnTo>
                    <a:pt x="2188" y="540"/>
                  </a:lnTo>
                  <a:lnTo>
                    <a:pt x="2191" y="547"/>
                  </a:lnTo>
                  <a:lnTo>
                    <a:pt x="2196" y="554"/>
                  </a:lnTo>
                  <a:lnTo>
                    <a:pt x="2200" y="561"/>
                  </a:lnTo>
                  <a:lnTo>
                    <a:pt x="2204" y="568"/>
                  </a:lnTo>
                  <a:lnTo>
                    <a:pt x="2207" y="576"/>
                  </a:lnTo>
                  <a:lnTo>
                    <a:pt x="2210" y="583"/>
                  </a:lnTo>
                  <a:lnTo>
                    <a:pt x="2214" y="591"/>
                  </a:lnTo>
                  <a:lnTo>
                    <a:pt x="2216" y="599"/>
                  </a:lnTo>
                  <a:lnTo>
                    <a:pt x="2219" y="608"/>
                  </a:lnTo>
                  <a:lnTo>
                    <a:pt x="2221" y="617"/>
                  </a:lnTo>
                  <a:lnTo>
                    <a:pt x="2220" y="617"/>
                  </a:lnTo>
                  <a:lnTo>
                    <a:pt x="2216" y="620"/>
                  </a:lnTo>
                  <a:lnTo>
                    <a:pt x="2213" y="626"/>
                  </a:lnTo>
                  <a:lnTo>
                    <a:pt x="2207" y="632"/>
                  </a:lnTo>
                  <a:lnTo>
                    <a:pt x="2200" y="640"/>
                  </a:lnTo>
                  <a:lnTo>
                    <a:pt x="2193" y="648"/>
                  </a:lnTo>
                  <a:lnTo>
                    <a:pt x="2185" y="657"/>
                  </a:lnTo>
                  <a:lnTo>
                    <a:pt x="2177" y="666"/>
                  </a:lnTo>
                  <a:lnTo>
                    <a:pt x="2169" y="676"/>
                  </a:lnTo>
                  <a:lnTo>
                    <a:pt x="2161" y="685"/>
                  </a:lnTo>
                  <a:lnTo>
                    <a:pt x="2154" y="693"/>
                  </a:lnTo>
                  <a:lnTo>
                    <a:pt x="2147" y="701"/>
                  </a:lnTo>
                  <a:lnTo>
                    <a:pt x="2142" y="707"/>
                  </a:lnTo>
                  <a:lnTo>
                    <a:pt x="2138" y="712"/>
                  </a:lnTo>
                  <a:lnTo>
                    <a:pt x="2135" y="716"/>
                  </a:lnTo>
                  <a:lnTo>
                    <a:pt x="2135" y="717"/>
                  </a:lnTo>
                  <a:lnTo>
                    <a:pt x="2136" y="723"/>
                  </a:lnTo>
                  <a:lnTo>
                    <a:pt x="2136" y="730"/>
                  </a:lnTo>
                  <a:lnTo>
                    <a:pt x="2136" y="736"/>
                  </a:lnTo>
                  <a:lnTo>
                    <a:pt x="2136" y="742"/>
                  </a:lnTo>
                  <a:lnTo>
                    <a:pt x="2135" y="749"/>
                  </a:lnTo>
                  <a:lnTo>
                    <a:pt x="2132" y="755"/>
                  </a:lnTo>
                  <a:lnTo>
                    <a:pt x="2130" y="761"/>
                  </a:lnTo>
                  <a:lnTo>
                    <a:pt x="2128" y="766"/>
                  </a:lnTo>
                  <a:lnTo>
                    <a:pt x="2124" y="771"/>
                  </a:lnTo>
                  <a:lnTo>
                    <a:pt x="2121" y="776"/>
                  </a:lnTo>
                  <a:lnTo>
                    <a:pt x="2116" y="780"/>
                  </a:lnTo>
                  <a:lnTo>
                    <a:pt x="2112" y="785"/>
                  </a:lnTo>
                  <a:lnTo>
                    <a:pt x="2107" y="788"/>
                  </a:lnTo>
                  <a:lnTo>
                    <a:pt x="2102" y="792"/>
                  </a:lnTo>
                  <a:lnTo>
                    <a:pt x="2098" y="795"/>
                  </a:lnTo>
                  <a:lnTo>
                    <a:pt x="2093" y="799"/>
                  </a:lnTo>
                  <a:lnTo>
                    <a:pt x="2093" y="819"/>
                  </a:lnTo>
                  <a:lnTo>
                    <a:pt x="2091" y="838"/>
                  </a:lnTo>
                  <a:lnTo>
                    <a:pt x="2085" y="853"/>
                  </a:lnTo>
                  <a:lnTo>
                    <a:pt x="2076" y="865"/>
                  </a:lnTo>
                  <a:lnTo>
                    <a:pt x="2066" y="876"/>
                  </a:lnTo>
                  <a:lnTo>
                    <a:pt x="2053" y="886"/>
                  </a:lnTo>
                  <a:lnTo>
                    <a:pt x="2039" y="894"/>
                  </a:lnTo>
                  <a:lnTo>
                    <a:pt x="2024" y="902"/>
                  </a:lnTo>
                  <a:lnTo>
                    <a:pt x="2010" y="910"/>
                  </a:lnTo>
                  <a:lnTo>
                    <a:pt x="1996" y="918"/>
                  </a:lnTo>
                  <a:lnTo>
                    <a:pt x="1983" y="926"/>
                  </a:lnTo>
                  <a:lnTo>
                    <a:pt x="1970" y="936"/>
                  </a:lnTo>
                  <a:lnTo>
                    <a:pt x="1961" y="949"/>
                  </a:lnTo>
                  <a:lnTo>
                    <a:pt x="1953" y="963"/>
                  </a:lnTo>
                  <a:lnTo>
                    <a:pt x="1948" y="980"/>
                  </a:lnTo>
                  <a:lnTo>
                    <a:pt x="1948" y="1001"/>
                  </a:lnTo>
                  <a:lnTo>
                    <a:pt x="1946" y="1010"/>
                  </a:lnTo>
                  <a:lnTo>
                    <a:pt x="1946" y="1019"/>
                  </a:lnTo>
                  <a:lnTo>
                    <a:pt x="1947" y="1026"/>
                  </a:lnTo>
                  <a:lnTo>
                    <a:pt x="1951" y="1033"/>
                  </a:lnTo>
                  <a:lnTo>
                    <a:pt x="1955" y="1037"/>
                  </a:lnTo>
                  <a:lnTo>
                    <a:pt x="1961" y="1043"/>
                  </a:lnTo>
                  <a:lnTo>
                    <a:pt x="1967" y="1047"/>
                  </a:lnTo>
                  <a:lnTo>
                    <a:pt x="1974" y="1051"/>
                  </a:lnTo>
                  <a:lnTo>
                    <a:pt x="1981" y="1055"/>
                  </a:lnTo>
                  <a:lnTo>
                    <a:pt x="1987" y="1058"/>
                  </a:lnTo>
                  <a:lnTo>
                    <a:pt x="1993" y="1063"/>
                  </a:lnTo>
                  <a:lnTo>
                    <a:pt x="2000" y="1067"/>
                  </a:lnTo>
                  <a:lnTo>
                    <a:pt x="2005" y="1072"/>
                  </a:lnTo>
                  <a:lnTo>
                    <a:pt x="2009" y="1079"/>
                  </a:lnTo>
                  <a:lnTo>
                    <a:pt x="2013" y="1086"/>
                  </a:lnTo>
                  <a:lnTo>
                    <a:pt x="2015" y="1094"/>
                  </a:lnTo>
                  <a:lnTo>
                    <a:pt x="2009" y="1098"/>
                  </a:lnTo>
                  <a:lnTo>
                    <a:pt x="2006" y="1104"/>
                  </a:lnTo>
                  <a:lnTo>
                    <a:pt x="2002" y="1110"/>
                  </a:lnTo>
                  <a:lnTo>
                    <a:pt x="2000" y="1117"/>
                  </a:lnTo>
                  <a:lnTo>
                    <a:pt x="1998" y="1124"/>
                  </a:lnTo>
                  <a:lnTo>
                    <a:pt x="1996" y="1132"/>
                  </a:lnTo>
                  <a:lnTo>
                    <a:pt x="1994" y="1139"/>
                  </a:lnTo>
                  <a:lnTo>
                    <a:pt x="1993" y="1147"/>
                  </a:lnTo>
                  <a:lnTo>
                    <a:pt x="1992" y="1154"/>
                  </a:lnTo>
                  <a:lnTo>
                    <a:pt x="1990" y="1160"/>
                  </a:lnTo>
                  <a:lnTo>
                    <a:pt x="1989" y="1167"/>
                  </a:lnTo>
                  <a:lnTo>
                    <a:pt x="1985" y="1173"/>
                  </a:lnTo>
                  <a:lnTo>
                    <a:pt x="1982" y="1179"/>
                  </a:lnTo>
                  <a:lnTo>
                    <a:pt x="1978" y="1185"/>
                  </a:lnTo>
                  <a:lnTo>
                    <a:pt x="1973" y="1188"/>
                  </a:lnTo>
                  <a:lnTo>
                    <a:pt x="1967" y="1193"/>
                  </a:lnTo>
                  <a:lnTo>
                    <a:pt x="1964" y="1199"/>
                  </a:lnTo>
                  <a:lnTo>
                    <a:pt x="1961" y="1220"/>
                  </a:lnTo>
                  <a:lnTo>
                    <a:pt x="1955" y="1252"/>
                  </a:lnTo>
                  <a:lnTo>
                    <a:pt x="1947" y="1295"/>
                  </a:lnTo>
                  <a:lnTo>
                    <a:pt x="1938" y="1344"/>
                  </a:lnTo>
                  <a:lnTo>
                    <a:pt x="1928" y="1401"/>
                  </a:lnTo>
                  <a:lnTo>
                    <a:pt x="1916" y="1460"/>
                  </a:lnTo>
                  <a:lnTo>
                    <a:pt x="1905" y="1521"/>
                  </a:lnTo>
                  <a:lnTo>
                    <a:pt x="1893" y="1582"/>
                  </a:lnTo>
                  <a:lnTo>
                    <a:pt x="1882" y="1642"/>
                  </a:lnTo>
                  <a:lnTo>
                    <a:pt x="1871" y="1698"/>
                  </a:lnTo>
                  <a:lnTo>
                    <a:pt x="1862" y="1747"/>
                  </a:lnTo>
                  <a:lnTo>
                    <a:pt x="1854" y="1790"/>
                  </a:lnTo>
                  <a:lnTo>
                    <a:pt x="1848" y="1822"/>
                  </a:lnTo>
                  <a:lnTo>
                    <a:pt x="1845" y="1843"/>
                  </a:lnTo>
                  <a:lnTo>
                    <a:pt x="1844" y="1851"/>
                  </a:lnTo>
                  <a:lnTo>
                    <a:pt x="1835" y="1849"/>
                  </a:lnTo>
                  <a:lnTo>
                    <a:pt x="1810" y="1844"/>
                  </a:lnTo>
                  <a:lnTo>
                    <a:pt x="1772" y="1837"/>
                  </a:lnTo>
                  <a:lnTo>
                    <a:pt x="1723" y="1828"/>
                  </a:lnTo>
                  <a:lnTo>
                    <a:pt x="1664" y="1818"/>
                  </a:lnTo>
                  <a:lnTo>
                    <a:pt x="1600" y="1806"/>
                  </a:lnTo>
                  <a:lnTo>
                    <a:pt x="1530" y="1793"/>
                  </a:lnTo>
                  <a:lnTo>
                    <a:pt x="1459" y="1781"/>
                  </a:lnTo>
                  <a:lnTo>
                    <a:pt x="1387" y="1767"/>
                  </a:lnTo>
                  <a:lnTo>
                    <a:pt x="1317" y="1754"/>
                  </a:lnTo>
                  <a:lnTo>
                    <a:pt x="1253" y="1743"/>
                  </a:lnTo>
                  <a:lnTo>
                    <a:pt x="1194" y="1733"/>
                  </a:lnTo>
                  <a:lnTo>
                    <a:pt x="1145" y="1723"/>
                  </a:lnTo>
                  <a:lnTo>
                    <a:pt x="1107" y="1716"/>
                  </a:lnTo>
                  <a:lnTo>
                    <a:pt x="1083" y="1712"/>
                  </a:lnTo>
                  <a:lnTo>
                    <a:pt x="1075" y="1711"/>
                  </a:lnTo>
                  <a:lnTo>
                    <a:pt x="1008" y="1695"/>
                  </a:lnTo>
                  <a:lnTo>
                    <a:pt x="942" y="1680"/>
                  </a:lnTo>
                  <a:lnTo>
                    <a:pt x="876" y="1664"/>
                  </a:lnTo>
                  <a:lnTo>
                    <a:pt x="809" y="1649"/>
                  </a:lnTo>
                  <a:lnTo>
                    <a:pt x="742" y="1633"/>
                  </a:lnTo>
                  <a:lnTo>
                    <a:pt x="676" y="1615"/>
                  </a:lnTo>
                  <a:lnTo>
                    <a:pt x="608" y="1599"/>
                  </a:lnTo>
                  <a:lnTo>
                    <a:pt x="541" y="1582"/>
                  </a:lnTo>
                  <a:lnTo>
                    <a:pt x="473" y="1566"/>
                  </a:lnTo>
                  <a:lnTo>
                    <a:pt x="405" y="1549"/>
                  </a:lnTo>
                  <a:lnTo>
                    <a:pt x="339" y="1531"/>
                  </a:lnTo>
                  <a:lnTo>
                    <a:pt x="271" y="1514"/>
                  </a:lnTo>
                  <a:lnTo>
                    <a:pt x="203" y="1496"/>
                  </a:lnTo>
                  <a:lnTo>
                    <a:pt x="136" y="1479"/>
                  </a:lnTo>
                  <a:lnTo>
                    <a:pt x="69" y="1461"/>
                  </a:lnTo>
                  <a:lnTo>
                    <a:pt x="2" y="1444"/>
                  </a:lnTo>
                  <a:lnTo>
                    <a:pt x="0" y="1428"/>
                  </a:lnTo>
                  <a:lnTo>
                    <a:pt x="0" y="1412"/>
                  </a:lnTo>
                  <a:lnTo>
                    <a:pt x="1" y="1397"/>
                  </a:lnTo>
                  <a:lnTo>
                    <a:pt x="2" y="1383"/>
                  </a:lnTo>
                  <a:lnTo>
                    <a:pt x="5" y="1368"/>
                  </a:lnTo>
                  <a:lnTo>
                    <a:pt x="8" y="1355"/>
                  </a:lnTo>
                  <a:lnTo>
                    <a:pt x="11" y="1341"/>
                  </a:lnTo>
                  <a:lnTo>
                    <a:pt x="15" y="1327"/>
                  </a:lnTo>
                  <a:lnTo>
                    <a:pt x="18" y="1312"/>
                  </a:lnTo>
                  <a:lnTo>
                    <a:pt x="20" y="1298"/>
                  </a:lnTo>
                  <a:lnTo>
                    <a:pt x="21" y="1284"/>
                  </a:lnTo>
                  <a:lnTo>
                    <a:pt x="23" y="1271"/>
                  </a:lnTo>
                  <a:lnTo>
                    <a:pt x="23" y="1257"/>
                  </a:lnTo>
                  <a:lnTo>
                    <a:pt x="20" y="1242"/>
                  </a:lnTo>
                  <a:lnTo>
                    <a:pt x="17" y="1227"/>
                  </a:lnTo>
                  <a:lnTo>
                    <a:pt x="12" y="1213"/>
                  </a:lnTo>
                  <a:lnTo>
                    <a:pt x="20" y="1193"/>
                  </a:lnTo>
                  <a:lnTo>
                    <a:pt x="28" y="1172"/>
                  </a:lnTo>
                  <a:lnTo>
                    <a:pt x="35" y="1151"/>
                  </a:lnTo>
                  <a:lnTo>
                    <a:pt x="43" y="1131"/>
                  </a:lnTo>
                  <a:lnTo>
                    <a:pt x="51" y="1111"/>
                  </a:lnTo>
                  <a:lnTo>
                    <a:pt x="59" y="1090"/>
                  </a:lnTo>
                  <a:lnTo>
                    <a:pt x="67" y="1070"/>
                  </a:lnTo>
                  <a:lnTo>
                    <a:pt x="77" y="1050"/>
                  </a:lnTo>
                  <a:lnTo>
                    <a:pt x="86" y="1029"/>
                  </a:lnTo>
                  <a:lnTo>
                    <a:pt x="96" y="1010"/>
                  </a:lnTo>
                  <a:lnTo>
                    <a:pt x="107" y="990"/>
                  </a:lnTo>
                  <a:lnTo>
                    <a:pt x="117" y="972"/>
                  </a:lnTo>
                  <a:lnTo>
                    <a:pt x="130" y="952"/>
                  </a:lnTo>
                  <a:lnTo>
                    <a:pt x="143" y="934"/>
                  </a:lnTo>
                  <a:lnTo>
                    <a:pt x="157" y="917"/>
                  </a:lnTo>
                  <a:lnTo>
                    <a:pt x="173" y="900"/>
                  </a:lnTo>
                  <a:lnTo>
                    <a:pt x="174" y="894"/>
                  </a:lnTo>
                  <a:lnTo>
                    <a:pt x="179" y="879"/>
                  </a:lnTo>
                  <a:lnTo>
                    <a:pt x="187" y="856"/>
                  </a:lnTo>
                  <a:lnTo>
                    <a:pt x="196" y="826"/>
                  </a:lnTo>
                  <a:lnTo>
                    <a:pt x="208" y="790"/>
                  </a:lnTo>
                  <a:lnTo>
                    <a:pt x="222" y="750"/>
                  </a:lnTo>
                  <a:lnTo>
                    <a:pt x="235" y="708"/>
                  </a:lnTo>
                  <a:lnTo>
                    <a:pt x="249" y="664"/>
                  </a:lnTo>
                  <a:lnTo>
                    <a:pt x="263" y="620"/>
                  </a:lnTo>
                  <a:lnTo>
                    <a:pt x="277" y="578"/>
                  </a:lnTo>
                  <a:lnTo>
                    <a:pt x="290" y="538"/>
                  </a:lnTo>
                  <a:lnTo>
                    <a:pt x="302" y="502"/>
                  </a:lnTo>
                  <a:lnTo>
                    <a:pt x="311" y="472"/>
                  </a:lnTo>
                  <a:lnTo>
                    <a:pt x="319" y="449"/>
                  </a:lnTo>
                  <a:lnTo>
                    <a:pt x="324" y="434"/>
                  </a:lnTo>
                  <a:lnTo>
                    <a:pt x="326" y="430"/>
                  </a:lnTo>
                  <a:lnTo>
                    <a:pt x="333" y="425"/>
                  </a:lnTo>
                  <a:lnTo>
                    <a:pt x="339" y="422"/>
                  </a:lnTo>
                  <a:lnTo>
                    <a:pt x="342" y="417"/>
                  </a:lnTo>
                  <a:lnTo>
                    <a:pt x="345" y="413"/>
                  </a:lnTo>
                  <a:lnTo>
                    <a:pt x="346" y="408"/>
                  </a:lnTo>
                  <a:lnTo>
                    <a:pt x="346" y="402"/>
                  </a:lnTo>
                  <a:lnTo>
                    <a:pt x="345" y="396"/>
                  </a:lnTo>
                  <a:lnTo>
                    <a:pt x="343" y="391"/>
                  </a:lnTo>
                  <a:lnTo>
                    <a:pt x="341" y="384"/>
                  </a:lnTo>
                  <a:lnTo>
                    <a:pt x="339" y="378"/>
                  </a:lnTo>
                  <a:lnTo>
                    <a:pt x="338" y="371"/>
                  </a:lnTo>
                  <a:lnTo>
                    <a:pt x="335" y="365"/>
                  </a:lnTo>
                  <a:lnTo>
                    <a:pt x="334" y="359"/>
                  </a:lnTo>
                  <a:lnTo>
                    <a:pt x="334" y="353"/>
                  </a:lnTo>
                  <a:lnTo>
                    <a:pt x="334" y="346"/>
                  </a:lnTo>
                  <a:lnTo>
                    <a:pt x="336" y="340"/>
                  </a:lnTo>
                  <a:lnTo>
                    <a:pt x="353" y="332"/>
                  </a:lnTo>
                  <a:lnTo>
                    <a:pt x="366" y="323"/>
                  </a:lnTo>
                  <a:lnTo>
                    <a:pt x="377" y="313"/>
                  </a:lnTo>
                  <a:lnTo>
                    <a:pt x="384" y="300"/>
                  </a:lnTo>
                  <a:lnTo>
                    <a:pt x="388" y="286"/>
                  </a:lnTo>
                  <a:lnTo>
                    <a:pt x="391" y="272"/>
                  </a:lnTo>
                  <a:lnTo>
                    <a:pt x="392" y="257"/>
                  </a:lnTo>
                  <a:lnTo>
                    <a:pt x="393" y="242"/>
                  </a:lnTo>
                  <a:lnTo>
                    <a:pt x="393" y="226"/>
                  </a:lnTo>
                  <a:lnTo>
                    <a:pt x="393" y="211"/>
                  </a:lnTo>
                  <a:lnTo>
                    <a:pt x="394" y="195"/>
                  </a:lnTo>
                  <a:lnTo>
                    <a:pt x="396" y="180"/>
                  </a:lnTo>
                  <a:lnTo>
                    <a:pt x="400" y="167"/>
                  </a:lnTo>
                  <a:lnTo>
                    <a:pt x="405" y="153"/>
                  </a:lnTo>
                  <a:lnTo>
                    <a:pt x="414" y="140"/>
                  </a:lnTo>
                  <a:lnTo>
                    <a:pt x="425" y="130"/>
                  </a:lnTo>
                  <a:lnTo>
                    <a:pt x="420" y="122"/>
                  </a:lnTo>
                  <a:lnTo>
                    <a:pt x="418" y="113"/>
                  </a:lnTo>
                  <a:lnTo>
                    <a:pt x="416" y="105"/>
                  </a:lnTo>
                  <a:lnTo>
                    <a:pt x="415" y="97"/>
                  </a:lnTo>
                  <a:lnTo>
                    <a:pt x="415" y="89"/>
                  </a:lnTo>
                  <a:lnTo>
                    <a:pt x="416" y="79"/>
                  </a:lnTo>
                  <a:lnTo>
                    <a:pt x="417" y="71"/>
                  </a:lnTo>
                  <a:lnTo>
                    <a:pt x="419" y="63"/>
                  </a:lnTo>
                  <a:lnTo>
                    <a:pt x="423" y="55"/>
                  </a:lnTo>
                  <a:lnTo>
                    <a:pt x="425" y="46"/>
                  </a:lnTo>
                  <a:lnTo>
                    <a:pt x="430" y="38"/>
                  </a:lnTo>
                  <a:lnTo>
                    <a:pt x="433" y="30"/>
                  </a:lnTo>
                  <a:lnTo>
                    <a:pt x="438" y="22"/>
                  </a:lnTo>
                  <a:lnTo>
                    <a:pt x="442" y="15"/>
                  </a:lnTo>
                  <a:lnTo>
                    <a:pt x="447" y="7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23"/>
            <p:cNvSpPr>
              <a:spLocks/>
            </p:cNvSpPr>
            <p:nvPr/>
          </p:nvSpPr>
          <p:spPr bwMode="auto">
            <a:xfrm>
              <a:off x="4752" y="1280"/>
              <a:ext cx="150" cy="325"/>
            </a:xfrm>
            <a:custGeom>
              <a:avLst/>
              <a:gdLst>
                <a:gd name="T0" fmla="*/ 146 w 451"/>
                <a:gd name="T1" fmla="*/ 13 h 976"/>
                <a:gd name="T2" fmla="*/ 148 w 451"/>
                <a:gd name="T3" fmla="*/ 39 h 976"/>
                <a:gd name="T4" fmla="*/ 150 w 451"/>
                <a:gd name="T5" fmla="*/ 68 h 976"/>
                <a:gd name="T6" fmla="*/ 148 w 451"/>
                <a:gd name="T7" fmla="*/ 96 h 976"/>
                <a:gd name="T8" fmla="*/ 141 w 451"/>
                <a:gd name="T9" fmla="*/ 118 h 976"/>
                <a:gd name="T10" fmla="*/ 132 w 451"/>
                <a:gd name="T11" fmla="*/ 129 h 976"/>
                <a:gd name="T12" fmla="*/ 132 w 451"/>
                <a:gd name="T13" fmla="*/ 135 h 976"/>
                <a:gd name="T14" fmla="*/ 132 w 451"/>
                <a:gd name="T15" fmla="*/ 141 h 976"/>
                <a:gd name="T16" fmla="*/ 133 w 451"/>
                <a:gd name="T17" fmla="*/ 147 h 976"/>
                <a:gd name="T18" fmla="*/ 135 w 451"/>
                <a:gd name="T19" fmla="*/ 153 h 976"/>
                <a:gd name="T20" fmla="*/ 138 w 451"/>
                <a:gd name="T21" fmla="*/ 158 h 976"/>
                <a:gd name="T22" fmla="*/ 131 w 451"/>
                <a:gd name="T23" fmla="*/ 179 h 976"/>
                <a:gd name="T24" fmla="*/ 129 w 451"/>
                <a:gd name="T25" fmla="*/ 203 h 976"/>
                <a:gd name="T26" fmla="*/ 129 w 451"/>
                <a:gd name="T27" fmla="*/ 228 h 976"/>
                <a:gd name="T28" fmla="*/ 130 w 451"/>
                <a:gd name="T29" fmla="*/ 252 h 976"/>
                <a:gd name="T30" fmla="*/ 131 w 451"/>
                <a:gd name="T31" fmla="*/ 274 h 976"/>
                <a:gd name="T32" fmla="*/ 135 w 451"/>
                <a:gd name="T33" fmla="*/ 285 h 976"/>
                <a:gd name="T34" fmla="*/ 136 w 451"/>
                <a:gd name="T35" fmla="*/ 291 h 976"/>
                <a:gd name="T36" fmla="*/ 136 w 451"/>
                <a:gd name="T37" fmla="*/ 295 h 976"/>
                <a:gd name="T38" fmla="*/ 137 w 451"/>
                <a:gd name="T39" fmla="*/ 300 h 976"/>
                <a:gd name="T40" fmla="*/ 139 w 451"/>
                <a:gd name="T41" fmla="*/ 305 h 976"/>
                <a:gd name="T42" fmla="*/ 143 w 451"/>
                <a:gd name="T43" fmla="*/ 310 h 976"/>
                <a:gd name="T44" fmla="*/ 134 w 451"/>
                <a:gd name="T45" fmla="*/ 312 h 976"/>
                <a:gd name="T46" fmla="*/ 119 w 451"/>
                <a:gd name="T47" fmla="*/ 316 h 976"/>
                <a:gd name="T48" fmla="*/ 102 w 451"/>
                <a:gd name="T49" fmla="*/ 320 h 976"/>
                <a:gd name="T50" fmla="*/ 89 w 451"/>
                <a:gd name="T51" fmla="*/ 323 h 976"/>
                <a:gd name="T52" fmla="*/ 84 w 451"/>
                <a:gd name="T53" fmla="*/ 325 h 976"/>
                <a:gd name="T54" fmla="*/ 76 w 451"/>
                <a:gd name="T55" fmla="*/ 309 h 976"/>
                <a:gd name="T56" fmla="*/ 71 w 451"/>
                <a:gd name="T57" fmla="*/ 291 h 976"/>
                <a:gd name="T58" fmla="*/ 67 w 451"/>
                <a:gd name="T59" fmla="*/ 273 h 976"/>
                <a:gd name="T60" fmla="*/ 62 w 451"/>
                <a:gd name="T61" fmla="*/ 255 h 976"/>
                <a:gd name="T62" fmla="*/ 55 w 451"/>
                <a:gd name="T63" fmla="*/ 238 h 976"/>
                <a:gd name="T64" fmla="*/ 43 w 451"/>
                <a:gd name="T65" fmla="*/ 231 h 976"/>
                <a:gd name="T66" fmla="*/ 35 w 451"/>
                <a:gd name="T67" fmla="*/ 220 h 976"/>
                <a:gd name="T68" fmla="*/ 31 w 451"/>
                <a:gd name="T69" fmla="*/ 202 h 976"/>
                <a:gd name="T70" fmla="*/ 29 w 451"/>
                <a:gd name="T71" fmla="*/ 182 h 976"/>
                <a:gd name="T72" fmla="*/ 25 w 451"/>
                <a:gd name="T73" fmla="*/ 167 h 976"/>
                <a:gd name="T74" fmla="*/ 20 w 451"/>
                <a:gd name="T75" fmla="*/ 153 h 976"/>
                <a:gd name="T76" fmla="*/ 19 w 451"/>
                <a:gd name="T77" fmla="*/ 132 h 976"/>
                <a:gd name="T78" fmla="*/ 16 w 451"/>
                <a:gd name="T79" fmla="*/ 113 h 976"/>
                <a:gd name="T80" fmla="*/ 11 w 451"/>
                <a:gd name="T81" fmla="*/ 93 h 976"/>
                <a:gd name="T82" fmla="*/ 5 w 451"/>
                <a:gd name="T83" fmla="*/ 75 h 976"/>
                <a:gd name="T84" fmla="*/ 0 w 451"/>
                <a:gd name="T85" fmla="*/ 57 h 976"/>
                <a:gd name="T86" fmla="*/ 13 w 451"/>
                <a:gd name="T87" fmla="*/ 52 h 976"/>
                <a:gd name="T88" fmla="*/ 46 w 451"/>
                <a:gd name="T89" fmla="*/ 39 h 976"/>
                <a:gd name="T90" fmla="*/ 87 w 451"/>
                <a:gd name="T91" fmla="*/ 23 h 976"/>
                <a:gd name="T92" fmla="*/ 124 w 451"/>
                <a:gd name="T93" fmla="*/ 9 h 976"/>
                <a:gd name="T94" fmla="*/ 145 w 451"/>
                <a:gd name="T95" fmla="*/ 0 h 9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1"/>
                <a:gd name="T145" fmla="*/ 0 h 976"/>
                <a:gd name="T146" fmla="*/ 451 w 451"/>
                <a:gd name="T147" fmla="*/ 976 h 9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1" h="976">
                  <a:moveTo>
                    <a:pt x="441" y="0"/>
                  </a:moveTo>
                  <a:lnTo>
                    <a:pt x="440" y="19"/>
                  </a:lnTo>
                  <a:lnTo>
                    <a:pt x="440" y="40"/>
                  </a:lnTo>
                  <a:lnTo>
                    <a:pt x="443" y="64"/>
                  </a:lnTo>
                  <a:lnTo>
                    <a:pt x="444" y="90"/>
                  </a:lnTo>
                  <a:lnTo>
                    <a:pt x="446" y="117"/>
                  </a:lnTo>
                  <a:lnTo>
                    <a:pt x="448" y="146"/>
                  </a:lnTo>
                  <a:lnTo>
                    <a:pt x="449" y="176"/>
                  </a:lnTo>
                  <a:lnTo>
                    <a:pt x="451" y="205"/>
                  </a:lnTo>
                  <a:lnTo>
                    <a:pt x="451" y="233"/>
                  </a:lnTo>
                  <a:lnTo>
                    <a:pt x="449" y="261"/>
                  </a:lnTo>
                  <a:lnTo>
                    <a:pt x="446" y="287"/>
                  </a:lnTo>
                  <a:lnTo>
                    <a:pt x="441" y="311"/>
                  </a:lnTo>
                  <a:lnTo>
                    <a:pt x="435" y="333"/>
                  </a:lnTo>
                  <a:lnTo>
                    <a:pt x="425" y="353"/>
                  </a:lnTo>
                  <a:lnTo>
                    <a:pt x="413" y="368"/>
                  </a:lnTo>
                  <a:lnTo>
                    <a:pt x="398" y="380"/>
                  </a:lnTo>
                  <a:lnTo>
                    <a:pt x="397" y="386"/>
                  </a:lnTo>
                  <a:lnTo>
                    <a:pt x="397" y="393"/>
                  </a:lnTo>
                  <a:lnTo>
                    <a:pt x="397" y="399"/>
                  </a:lnTo>
                  <a:lnTo>
                    <a:pt x="397" y="406"/>
                  </a:lnTo>
                  <a:lnTo>
                    <a:pt x="398" y="411"/>
                  </a:lnTo>
                  <a:lnTo>
                    <a:pt x="398" y="418"/>
                  </a:lnTo>
                  <a:lnTo>
                    <a:pt x="398" y="424"/>
                  </a:lnTo>
                  <a:lnTo>
                    <a:pt x="399" y="431"/>
                  </a:lnTo>
                  <a:lnTo>
                    <a:pt x="399" y="437"/>
                  </a:lnTo>
                  <a:lnTo>
                    <a:pt x="400" y="442"/>
                  </a:lnTo>
                  <a:lnTo>
                    <a:pt x="401" y="448"/>
                  </a:lnTo>
                  <a:lnTo>
                    <a:pt x="403" y="454"/>
                  </a:lnTo>
                  <a:lnTo>
                    <a:pt x="406" y="460"/>
                  </a:lnTo>
                  <a:lnTo>
                    <a:pt x="408" y="464"/>
                  </a:lnTo>
                  <a:lnTo>
                    <a:pt x="412" y="470"/>
                  </a:lnTo>
                  <a:lnTo>
                    <a:pt x="415" y="475"/>
                  </a:lnTo>
                  <a:lnTo>
                    <a:pt x="407" y="494"/>
                  </a:lnTo>
                  <a:lnTo>
                    <a:pt x="401" y="516"/>
                  </a:lnTo>
                  <a:lnTo>
                    <a:pt x="395" y="538"/>
                  </a:lnTo>
                  <a:lnTo>
                    <a:pt x="392" y="561"/>
                  </a:lnTo>
                  <a:lnTo>
                    <a:pt x="390" y="585"/>
                  </a:lnTo>
                  <a:lnTo>
                    <a:pt x="387" y="609"/>
                  </a:lnTo>
                  <a:lnTo>
                    <a:pt x="387" y="634"/>
                  </a:lnTo>
                  <a:lnTo>
                    <a:pt x="386" y="658"/>
                  </a:lnTo>
                  <a:lnTo>
                    <a:pt x="387" y="684"/>
                  </a:lnTo>
                  <a:lnTo>
                    <a:pt x="387" y="708"/>
                  </a:lnTo>
                  <a:lnTo>
                    <a:pt x="389" y="732"/>
                  </a:lnTo>
                  <a:lnTo>
                    <a:pt x="391" y="756"/>
                  </a:lnTo>
                  <a:lnTo>
                    <a:pt x="392" y="779"/>
                  </a:lnTo>
                  <a:lnTo>
                    <a:pt x="393" y="802"/>
                  </a:lnTo>
                  <a:lnTo>
                    <a:pt x="394" y="823"/>
                  </a:lnTo>
                  <a:lnTo>
                    <a:pt x="397" y="843"/>
                  </a:lnTo>
                  <a:lnTo>
                    <a:pt x="401" y="850"/>
                  </a:lnTo>
                  <a:lnTo>
                    <a:pt x="406" y="856"/>
                  </a:lnTo>
                  <a:lnTo>
                    <a:pt x="408" y="862"/>
                  </a:lnTo>
                  <a:lnTo>
                    <a:pt x="410" y="868"/>
                  </a:lnTo>
                  <a:lnTo>
                    <a:pt x="410" y="873"/>
                  </a:lnTo>
                  <a:lnTo>
                    <a:pt x="410" y="878"/>
                  </a:lnTo>
                  <a:lnTo>
                    <a:pt x="410" y="882"/>
                  </a:lnTo>
                  <a:lnTo>
                    <a:pt x="410" y="887"/>
                  </a:lnTo>
                  <a:lnTo>
                    <a:pt x="410" y="892"/>
                  </a:lnTo>
                  <a:lnTo>
                    <a:pt x="410" y="896"/>
                  </a:lnTo>
                  <a:lnTo>
                    <a:pt x="412" y="901"/>
                  </a:lnTo>
                  <a:lnTo>
                    <a:pt x="413" y="905"/>
                  </a:lnTo>
                  <a:lnTo>
                    <a:pt x="415" y="911"/>
                  </a:lnTo>
                  <a:lnTo>
                    <a:pt x="418" y="917"/>
                  </a:lnTo>
                  <a:lnTo>
                    <a:pt x="424" y="924"/>
                  </a:lnTo>
                  <a:lnTo>
                    <a:pt x="432" y="931"/>
                  </a:lnTo>
                  <a:lnTo>
                    <a:pt x="430" y="931"/>
                  </a:lnTo>
                  <a:lnTo>
                    <a:pt x="424" y="932"/>
                  </a:lnTo>
                  <a:lnTo>
                    <a:pt x="415" y="934"/>
                  </a:lnTo>
                  <a:lnTo>
                    <a:pt x="403" y="938"/>
                  </a:lnTo>
                  <a:lnTo>
                    <a:pt x="390" y="941"/>
                  </a:lnTo>
                  <a:lnTo>
                    <a:pt x="375" y="944"/>
                  </a:lnTo>
                  <a:lnTo>
                    <a:pt x="359" y="948"/>
                  </a:lnTo>
                  <a:lnTo>
                    <a:pt x="341" y="953"/>
                  </a:lnTo>
                  <a:lnTo>
                    <a:pt x="324" y="957"/>
                  </a:lnTo>
                  <a:lnTo>
                    <a:pt x="308" y="961"/>
                  </a:lnTo>
                  <a:lnTo>
                    <a:pt x="293" y="964"/>
                  </a:lnTo>
                  <a:lnTo>
                    <a:pt x="279" y="967"/>
                  </a:lnTo>
                  <a:lnTo>
                    <a:pt x="268" y="971"/>
                  </a:lnTo>
                  <a:lnTo>
                    <a:pt x="259" y="973"/>
                  </a:lnTo>
                  <a:lnTo>
                    <a:pt x="253" y="974"/>
                  </a:lnTo>
                  <a:lnTo>
                    <a:pt x="252" y="976"/>
                  </a:lnTo>
                  <a:lnTo>
                    <a:pt x="243" y="961"/>
                  </a:lnTo>
                  <a:lnTo>
                    <a:pt x="236" y="944"/>
                  </a:lnTo>
                  <a:lnTo>
                    <a:pt x="229" y="927"/>
                  </a:lnTo>
                  <a:lnTo>
                    <a:pt x="223" y="910"/>
                  </a:lnTo>
                  <a:lnTo>
                    <a:pt x="218" y="893"/>
                  </a:lnTo>
                  <a:lnTo>
                    <a:pt x="214" y="874"/>
                  </a:lnTo>
                  <a:lnTo>
                    <a:pt x="209" y="856"/>
                  </a:lnTo>
                  <a:lnTo>
                    <a:pt x="205" y="838"/>
                  </a:lnTo>
                  <a:lnTo>
                    <a:pt x="200" y="819"/>
                  </a:lnTo>
                  <a:lnTo>
                    <a:pt x="195" y="801"/>
                  </a:lnTo>
                  <a:lnTo>
                    <a:pt x="191" y="783"/>
                  </a:lnTo>
                  <a:lnTo>
                    <a:pt x="185" y="765"/>
                  </a:lnTo>
                  <a:lnTo>
                    <a:pt x="179" y="748"/>
                  </a:lnTo>
                  <a:lnTo>
                    <a:pt x="172" y="731"/>
                  </a:lnTo>
                  <a:lnTo>
                    <a:pt x="164" y="715"/>
                  </a:lnTo>
                  <a:lnTo>
                    <a:pt x="156" y="701"/>
                  </a:lnTo>
                  <a:lnTo>
                    <a:pt x="141" y="700"/>
                  </a:lnTo>
                  <a:lnTo>
                    <a:pt x="129" y="694"/>
                  </a:lnTo>
                  <a:lnTo>
                    <a:pt x="119" y="686"/>
                  </a:lnTo>
                  <a:lnTo>
                    <a:pt x="111" y="675"/>
                  </a:lnTo>
                  <a:lnTo>
                    <a:pt x="106" y="660"/>
                  </a:lnTo>
                  <a:lnTo>
                    <a:pt x="101" y="643"/>
                  </a:lnTo>
                  <a:lnTo>
                    <a:pt x="98" y="625"/>
                  </a:lnTo>
                  <a:lnTo>
                    <a:pt x="94" y="606"/>
                  </a:lnTo>
                  <a:lnTo>
                    <a:pt x="92" y="586"/>
                  </a:lnTo>
                  <a:lnTo>
                    <a:pt x="90" y="567"/>
                  </a:lnTo>
                  <a:lnTo>
                    <a:pt x="87" y="548"/>
                  </a:lnTo>
                  <a:lnTo>
                    <a:pt x="84" y="531"/>
                  </a:lnTo>
                  <a:lnTo>
                    <a:pt x="79" y="515"/>
                  </a:lnTo>
                  <a:lnTo>
                    <a:pt x="74" y="501"/>
                  </a:lnTo>
                  <a:lnTo>
                    <a:pt x="67" y="490"/>
                  </a:lnTo>
                  <a:lnTo>
                    <a:pt x="57" y="483"/>
                  </a:lnTo>
                  <a:lnTo>
                    <a:pt x="59" y="460"/>
                  </a:lnTo>
                  <a:lnTo>
                    <a:pt x="60" y="438"/>
                  </a:lnTo>
                  <a:lnTo>
                    <a:pt x="59" y="417"/>
                  </a:lnTo>
                  <a:lnTo>
                    <a:pt x="57" y="396"/>
                  </a:lnTo>
                  <a:lnTo>
                    <a:pt x="54" y="377"/>
                  </a:lnTo>
                  <a:lnTo>
                    <a:pt x="51" y="356"/>
                  </a:lnTo>
                  <a:lnTo>
                    <a:pt x="47" y="338"/>
                  </a:lnTo>
                  <a:lnTo>
                    <a:pt x="42" y="318"/>
                  </a:lnTo>
                  <a:lnTo>
                    <a:pt x="37" y="299"/>
                  </a:lnTo>
                  <a:lnTo>
                    <a:pt x="32" y="280"/>
                  </a:lnTo>
                  <a:lnTo>
                    <a:pt x="26" y="262"/>
                  </a:lnTo>
                  <a:lnTo>
                    <a:pt x="21" y="244"/>
                  </a:lnTo>
                  <a:lnTo>
                    <a:pt x="15" y="225"/>
                  </a:lnTo>
                  <a:lnTo>
                    <a:pt x="9" y="207"/>
                  </a:lnTo>
                  <a:lnTo>
                    <a:pt x="5" y="189"/>
                  </a:lnTo>
                  <a:lnTo>
                    <a:pt x="0" y="171"/>
                  </a:lnTo>
                  <a:lnTo>
                    <a:pt x="5" y="169"/>
                  </a:lnTo>
                  <a:lnTo>
                    <a:pt x="18" y="163"/>
                  </a:lnTo>
                  <a:lnTo>
                    <a:pt x="40" y="155"/>
                  </a:lnTo>
                  <a:lnTo>
                    <a:pt x="69" y="144"/>
                  </a:lnTo>
                  <a:lnTo>
                    <a:pt x="102" y="131"/>
                  </a:lnTo>
                  <a:lnTo>
                    <a:pt x="139" y="116"/>
                  </a:lnTo>
                  <a:lnTo>
                    <a:pt x="179" y="101"/>
                  </a:lnTo>
                  <a:lnTo>
                    <a:pt x="221" y="85"/>
                  </a:lnTo>
                  <a:lnTo>
                    <a:pt x="261" y="69"/>
                  </a:lnTo>
                  <a:lnTo>
                    <a:pt x="301" y="54"/>
                  </a:lnTo>
                  <a:lnTo>
                    <a:pt x="338" y="39"/>
                  </a:lnTo>
                  <a:lnTo>
                    <a:pt x="372" y="27"/>
                  </a:lnTo>
                  <a:lnTo>
                    <a:pt x="400" y="15"/>
                  </a:lnTo>
                  <a:lnTo>
                    <a:pt x="422" y="7"/>
                  </a:lnTo>
                  <a:lnTo>
                    <a:pt x="436" y="1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24"/>
            <p:cNvSpPr>
              <a:spLocks/>
            </p:cNvSpPr>
            <p:nvPr/>
          </p:nvSpPr>
          <p:spPr bwMode="auto">
            <a:xfrm>
              <a:off x="4975" y="1646"/>
              <a:ext cx="47" cy="88"/>
            </a:xfrm>
            <a:custGeom>
              <a:avLst/>
              <a:gdLst>
                <a:gd name="T0" fmla="*/ 46 w 141"/>
                <a:gd name="T1" fmla="*/ 8 h 262"/>
                <a:gd name="T2" fmla="*/ 46 w 141"/>
                <a:gd name="T3" fmla="*/ 10 h 262"/>
                <a:gd name="T4" fmla="*/ 46 w 141"/>
                <a:gd name="T5" fmla="*/ 14 h 262"/>
                <a:gd name="T6" fmla="*/ 45 w 141"/>
                <a:gd name="T7" fmla="*/ 18 h 262"/>
                <a:gd name="T8" fmla="*/ 45 w 141"/>
                <a:gd name="T9" fmla="*/ 23 h 262"/>
                <a:gd name="T10" fmla="*/ 44 w 141"/>
                <a:gd name="T11" fmla="*/ 27 h 262"/>
                <a:gd name="T12" fmla="*/ 44 w 141"/>
                <a:gd name="T13" fmla="*/ 31 h 262"/>
                <a:gd name="T14" fmla="*/ 43 w 141"/>
                <a:gd name="T15" fmla="*/ 34 h 262"/>
                <a:gd name="T16" fmla="*/ 43 w 141"/>
                <a:gd name="T17" fmla="*/ 37 h 262"/>
                <a:gd name="T18" fmla="*/ 44 w 141"/>
                <a:gd name="T19" fmla="*/ 39 h 262"/>
                <a:gd name="T20" fmla="*/ 45 w 141"/>
                <a:gd name="T21" fmla="*/ 42 h 262"/>
                <a:gd name="T22" fmla="*/ 46 w 141"/>
                <a:gd name="T23" fmla="*/ 44 h 262"/>
                <a:gd name="T24" fmla="*/ 47 w 141"/>
                <a:gd name="T25" fmla="*/ 47 h 262"/>
                <a:gd name="T26" fmla="*/ 47 w 141"/>
                <a:gd name="T27" fmla="*/ 49 h 262"/>
                <a:gd name="T28" fmla="*/ 47 w 141"/>
                <a:gd name="T29" fmla="*/ 52 h 262"/>
                <a:gd name="T30" fmla="*/ 46 w 141"/>
                <a:gd name="T31" fmla="*/ 55 h 262"/>
                <a:gd name="T32" fmla="*/ 44 w 141"/>
                <a:gd name="T33" fmla="*/ 58 h 262"/>
                <a:gd name="T34" fmla="*/ 41 w 141"/>
                <a:gd name="T35" fmla="*/ 63 h 262"/>
                <a:gd name="T36" fmla="*/ 38 w 141"/>
                <a:gd name="T37" fmla="*/ 68 h 262"/>
                <a:gd name="T38" fmla="*/ 33 w 141"/>
                <a:gd name="T39" fmla="*/ 73 h 262"/>
                <a:gd name="T40" fmla="*/ 28 w 141"/>
                <a:gd name="T41" fmla="*/ 78 h 262"/>
                <a:gd name="T42" fmla="*/ 23 w 141"/>
                <a:gd name="T43" fmla="*/ 82 h 262"/>
                <a:gd name="T44" fmla="*/ 18 w 141"/>
                <a:gd name="T45" fmla="*/ 85 h 262"/>
                <a:gd name="T46" fmla="*/ 13 w 141"/>
                <a:gd name="T47" fmla="*/ 87 h 262"/>
                <a:gd name="T48" fmla="*/ 10 w 141"/>
                <a:gd name="T49" fmla="*/ 83 h 262"/>
                <a:gd name="T50" fmla="*/ 8 w 141"/>
                <a:gd name="T51" fmla="*/ 74 h 262"/>
                <a:gd name="T52" fmla="*/ 7 w 141"/>
                <a:gd name="T53" fmla="*/ 64 h 262"/>
                <a:gd name="T54" fmla="*/ 5 w 141"/>
                <a:gd name="T55" fmla="*/ 54 h 262"/>
                <a:gd name="T56" fmla="*/ 4 w 141"/>
                <a:gd name="T57" fmla="*/ 43 h 262"/>
                <a:gd name="T58" fmla="*/ 3 w 141"/>
                <a:gd name="T59" fmla="*/ 33 h 262"/>
                <a:gd name="T60" fmla="*/ 2 w 141"/>
                <a:gd name="T61" fmla="*/ 23 h 262"/>
                <a:gd name="T62" fmla="*/ 0 w 141"/>
                <a:gd name="T63" fmla="*/ 14 h 262"/>
                <a:gd name="T64" fmla="*/ 4 w 141"/>
                <a:gd name="T65" fmla="*/ 6 h 262"/>
                <a:gd name="T66" fmla="*/ 12 w 141"/>
                <a:gd name="T67" fmla="*/ 2 h 262"/>
                <a:gd name="T68" fmla="*/ 18 w 141"/>
                <a:gd name="T69" fmla="*/ 0 h 262"/>
                <a:gd name="T70" fmla="*/ 25 w 141"/>
                <a:gd name="T71" fmla="*/ 0 h 262"/>
                <a:gd name="T72" fmla="*/ 31 w 141"/>
                <a:gd name="T73" fmla="*/ 1 h 262"/>
                <a:gd name="T74" fmla="*/ 36 w 141"/>
                <a:gd name="T75" fmla="*/ 3 h 262"/>
                <a:gd name="T76" fmla="*/ 40 w 141"/>
                <a:gd name="T77" fmla="*/ 5 h 262"/>
                <a:gd name="T78" fmla="*/ 44 w 141"/>
                <a:gd name="T79" fmla="*/ 7 h 2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262"/>
                <a:gd name="T122" fmla="*/ 141 w 141"/>
                <a:gd name="T123" fmla="*/ 262 h 2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262">
                  <a:moveTo>
                    <a:pt x="138" y="23"/>
                  </a:moveTo>
                  <a:lnTo>
                    <a:pt x="137" y="24"/>
                  </a:lnTo>
                  <a:lnTo>
                    <a:pt x="137" y="26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7" y="41"/>
                  </a:lnTo>
                  <a:lnTo>
                    <a:pt x="136" y="47"/>
                  </a:lnTo>
                  <a:lnTo>
                    <a:pt x="136" y="54"/>
                  </a:lnTo>
                  <a:lnTo>
                    <a:pt x="136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31" y="93"/>
                  </a:lnTo>
                  <a:lnTo>
                    <a:pt x="130" y="97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9" y="109"/>
                  </a:lnTo>
                  <a:lnTo>
                    <a:pt x="130" y="113"/>
                  </a:lnTo>
                  <a:lnTo>
                    <a:pt x="131" y="117"/>
                  </a:lnTo>
                  <a:lnTo>
                    <a:pt x="133" y="121"/>
                  </a:lnTo>
                  <a:lnTo>
                    <a:pt x="135" y="125"/>
                  </a:lnTo>
                  <a:lnTo>
                    <a:pt x="136" y="128"/>
                  </a:lnTo>
                  <a:lnTo>
                    <a:pt x="138" y="132"/>
                  </a:lnTo>
                  <a:lnTo>
                    <a:pt x="139" y="135"/>
                  </a:lnTo>
                  <a:lnTo>
                    <a:pt x="140" y="139"/>
                  </a:lnTo>
                  <a:lnTo>
                    <a:pt x="140" y="143"/>
                  </a:lnTo>
                  <a:lnTo>
                    <a:pt x="141" y="147"/>
                  </a:lnTo>
                  <a:lnTo>
                    <a:pt x="141" y="150"/>
                  </a:lnTo>
                  <a:lnTo>
                    <a:pt x="140" y="155"/>
                  </a:lnTo>
                  <a:lnTo>
                    <a:pt x="139" y="159"/>
                  </a:lnTo>
                  <a:lnTo>
                    <a:pt x="138" y="164"/>
                  </a:lnTo>
                  <a:lnTo>
                    <a:pt x="136" y="170"/>
                  </a:lnTo>
                  <a:lnTo>
                    <a:pt x="132" y="174"/>
                  </a:lnTo>
                  <a:lnTo>
                    <a:pt x="129" y="181"/>
                  </a:lnTo>
                  <a:lnTo>
                    <a:pt x="124" y="188"/>
                  </a:lnTo>
                  <a:lnTo>
                    <a:pt x="118" y="195"/>
                  </a:lnTo>
                  <a:lnTo>
                    <a:pt x="113" y="202"/>
                  </a:lnTo>
                  <a:lnTo>
                    <a:pt x="106" y="210"/>
                  </a:lnTo>
                  <a:lnTo>
                    <a:pt x="99" y="217"/>
                  </a:lnTo>
                  <a:lnTo>
                    <a:pt x="92" y="225"/>
                  </a:lnTo>
                  <a:lnTo>
                    <a:pt x="84" y="232"/>
                  </a:lnTo>
                  <a:lnTo>
                    <a:pt x="77" y="239"/>
                  </a:lnTo>
                  <a:lnTo>
                    <a:pt x="69" y="244"/>
                  </a:lnTo>
                  <a:lnTo>
                    <a:pt x="61" y="250"/>
                  </a:lnTo>
                  <a:lnTo>
                    <a:pt x="54" y="253"/>
                  </a:lnTo>
                  <a:lnTo>
                    <a:pt x="47" y="257"/>
                  </a:lnTo>
                  <a:lnTo>
                    <a:pt x="40" y="260"/>
                  </a:lnTo>
                  <a:lnTo>
                    <a:pt x="35" y="262"/>
                  </a:lnTo>
                  <a:lnTo>
                    <a:pt x="31" y="248"/>
                  </a:lnTo>
                  <a:lnTo>
                    <a:pt x="28" y="235"/>
                  </a:lnTo>
                  <a:lnTo>
                    <a:pt x="25" y="220"/>
                  </a:lnTo>
                  <a:lnTo>
                    <a:pt x="22" y="206"/>
                  </a:lnTo>
                  <a:lnTo>
                    <a:pt x="20" y="191"/>
                  </a:lnTo>
                  <a:lnTo>
                    <a:pt x="17" y="175"/>
                  </a:lnTo>
                  <a:lnTo>
                    <a:pt x="16" y="160"/>
                  </a:lnTo>
                  <a:lnTo>
                    <a:pt x="14" y="144"/>
                  </a:lnTo>
                  <a:lnTo>
                    <a:pt x="12" y="128"/>
                  </a:lnTo>
                  <a:lnTo>
                    <a:pt x="10" y="113"/>
                  </a:lnTo>
                  <a:lnTo>
                    <a:pt x="8" y="97"/>
                  </a:lnTo>
                  <a:lnTo>
                    <a:pt x="7" y="82"/>
                  </a:lnTo>
                  <a:lnTo>
                    <a:pt x="5" y="69"/>
                  </a:lnTo>
                  <a:lnTo>
                    <a:pt x="4" y="54"/>
                  </a:lnTo>
                  <a:lnTo>
                    <a:pt x="1" y="41"/>
                  </a:lnTo>
                  <a:lnTo>
                    <a:pt x="0" y="28"/>
                  </a:lnTo>
                  <a:lnTo>
                    <a:pt x="12" y="18"/>
                  </a:lnTo>
                  <a:lnTo>
                    <a:pt x="23" y="11"/>
                  </a:lnTo>
                  <a:lnTo>
                    <a:pt x="35" y="5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4" y="1"/>
                  </a:lnTo>
                  <a:lnTo>
                    <a:pt x="92" y="3"/>
                  </a:lnTo>
                  <a:lnTo>
                    <a:pt x="100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21" y="16"/>
                  </a:lnTo>
                  <a:lnTo>
                    <a:pt x="127" y="18"/>
                  </a:lnTo>
                  <a:lnTo>
                    <a:pt x="132" y="20"/>
                  </a:lnTo>
                  <a:lnTo>
                    <a:pt x="138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25"/>
            <p:cNvSpPr>
              <a:spLocks/>
            </p:cNvSpPr>
            <p:nvPr/>
          </p:nvSpPr>
          <p:spPr bwMode="auto">
            <a:xfrm>
              <a:off x="4840" y="1656"/>
              <a:ext cx="146" cy="144"/>
            </a:xfrm>
            <a:custGeom>
              <a:avLst/>
              <a:gdLst>
                <a:gd name="T0" fmla="*/ 136 w 436"/>
                <a:gd name="T1" fmla="*/ 9 h 433"/>
                <a:gd name="T2" fmla="*/ 137 w 436"/>
                <a:gd name="T3" fmla="*/ 23 h 433"/>
                <a:gd name="T4" fmla="*/ 139 w 436"/>
                <a:gd name="T5" fmla="*/ 39 h 433"/>
                <a:gd name="T6" fmla="*/ 141 w 436"/>
                <a:gd name="T7" fmla="*/ 54 h 433"/>
                <a:gd name="T8" fmla="*/ 144 w 436"/>
                <a:gd name="T9" fmla="*/ 69 h 433"/>
                <a:gd name="T10" fmla="*/ 141 w 436"/>
                <a:gd name="T11" fmla="*/ 80 h 433"/>
                <a:gd name="T12" fmla="*/ 127 w 436"/>
                <a:gd name="T13" fmla="*/ 87 h 433"/>
                <a:gd name="T14" fmla="*/ 113 w 436"/>
                <a:gd name="T15" fmla="*/ 94 h 433"/>
                <a:gd name="T16" fmla="*/ 98 w 436"/>
                <a:gd name="T17" fmla="*/ 99 h 433"/>
                <a:gd name="T18" fmla="*/ 84 w 436"/>
                <a:gd name="T19" fmla="*/ 103 h 433"/>
                <a:gd name="T20" fmla="*/ 70 w 436"/>
                <a:gd name="T21" fmla="*/ 106 h 433"/>
                <a:gd name="T22" fmla="*/ 65 w 436"/>
                <a:gd name="T23" fmla="*/ 115 h 433"/>
                <a:gd name="T24" fmla="*/ 58 w 436"/>
                <a:gd name="T25" fmla="*/ 122 h 433"/>
                <a:gd name="T26" fmla="*/ 50 w 436"/>
                <a:gd name="T27" fmla="*/ 128 h 433"/>
                <a:gd name="T28" fmla="*/ 42 w 436"/>
                <a:gd name="T29" fmla="*/ 134 h 433"/>
                <a:gd name="T30" fmla="*/ 32 w 436"/>
                <a:gd name="T31" fmla="*/ 141 h 433"/>
                <a:gd name="T32" fmla="*/ 29 w 436"/>
                <a:gd name="T33" fmla="*/ 144 h 433"/>
                <a:gd name="T34" fmla="*/ 27 w 436"/>
                <a:gd name="T35" fmla="*/ 144 h 433"/>
                <a:gd name="T36" fmla="*/ 26 w 436"/>
                <a:gd name="T37" fmla="*/ 143 h 433"/>
                <a:gd name="T38" fmla="*/ 24 w 436"/>
                <a:gd name="T39" fmla="*/ 143 h 433"/>
                <a:gd name="T40" fmla="*/ 24 w 436"/>
                <a:gd name="T41" fmla="*/ 141 h 433"/>
                <a:gd name="T42" fmla="*/ 24 w 436"/>
                <a:gd name="T43" fmla="*/ 135 h 433"/>
                <a:gd name="T44" fmla="*/ 23 w 436"/>
                <a:gd name="T45" fmla="*/ 131 h 433"/>
                <a:gd name="T46" fmla="*/ 21 w 436"/>
                <a:gd name="T47" fmla="*/ 127 h 433"/>
                <a:gd name="T48" fmla="*/ 20 w 436"/>
                <a:gd name="T49" fmla="*/ 124 h 433"/>
                <a:gd name="T50" fmla="*/ 20 w 436"/>
                <a:gd name="T51" fmla="*/ 121 h 433"/>
                <a:gd name="T52" fmla="*/ 11 w 436"/>
                <a:gd name="T53" fmla="*/ 105 h 433"/>
                <a:gd name="T54" fmla="*/ 7 w 436"/>
                <a:gd name="T55" fmla="*/ 89 h 433"/>
                <a:gd name="T56" fmla="*/ 6 w 436"/>
                <a:gd name="T57" fmla="*/ 73 h 433"/>
                <a:gd name="T58" fmla="*/ 4 w 436"/>
                <a:gd name="T59" fmla="*/ 59 h 433"/>
                <a:gd name="T60" fmla="*/ 1 w 436"/>
                <a:gd name="T61" fmla="*/ 46 h 433"/>
                <a:gd name="T62" fmla="*/ 2 w 436"/>
                <a:gd name="T63" fmla="*/ 41 h 433"/>
                <a:gd name="T64" fmla="*/ 11 w 436"/>
                <a:gd name="T65" fmla="*/ 38 h 433"/>
                <a:gd name="T66" fmla="*/ 24 w 436"/>
                <a:gd name="T67" fmla="*/ 35 h 433"/>
                <a:gd name="T68" fmla="*/ 37 w 436"/>
                <a:gd name="T69" fmla="*/ 32 h 433"/>
                <a:gd name="T70" fmla="*/ 46 w 436"/>
                <a:gd name="T71" fmla="*/ 29 h 433"/>
                <a:gd name="T72" fmla="*/ 48 w 436"/>
                <a:gd name="T73" fmla="*/ 29 h 433"/>
                <a:gd name="T74" fmla="*/ 50 w 436"/>
                <a:gd name="T75" fmla="*/ 31 h 433"/>
                <a:gd name="T76" fmla="*/ 51 w 436"/>
                <a:gd name="T77" fmla="*/ 32 h 433"/>
                <a:gd name="T78" fmla="*/ 53 w 436"/>
                <a:gd name="T79" fmla="*/ 33 h 433"/>
                <a:gd name="T80" fmla="*/ 55 w 436"/>
                <a:gd name="T81" fmla="*/ 34 h 433"/>
                <a:gd name="T82" fmla="*/ 57 w 436"/>
                <a:gd name="T83" fmla="*/ 33 h 433"/>
                <a:gd name="T84" fmla="*/ 60 w 436"/>
                <a:gd name="T85" fmla="*/ 33 h 433"/>
                <a:gd name="T86" fmla="*/ 61 w 436"/>
                <a:gd name="T87" fmla="*/ 31 h 433"/>
                <a:gd name="T88" fmla="*/ 61 w 436"/>
                <a:gd name="T89" fmla="*/ 29 h 433"/>
                <a:gd name="T90" fmla="*/ 60 w 436"/>
                <a:gd name="T91" fmla="*/ 26 h 433"/>
                <a:gd name="T92" fmla="*/ 61 w 436"/>
                <a:gd name="T93" fmla="*/ 24 h 433"/>
                <a:gd name="T94" fmla="*/ 64 w 436"/>
                <a:gd name="T95" fmla="*/ 22 h 433"/>
                <a:gd name="T96" fmla="*/ 78 w 436"/>
                <a:gd name="T97" fmla="*/ 18 h 433"/>
                <a:gd name="T98" fmla="*/ 98 w 436"/>
                <a:gd name="T99" fmla="*/ 12 h 433"/>
                <a:gd name="T100" fmla="*/ 117 w 436"/>
                <a:gd name="T101" fmla="*/ 5 h 433"/>
                <a:gd name="T102" fmla="*/ 131 w 436"/>
                <a:gd name="T103" fmla="*/ 1 h 433"/>
                <a:gd name="T104" fmla="*/ 135 w 436"/>
                <a:gd name="T105" fmla="*/ 4 h 433"/>
                <a:gd name="T106" fmla="*/ 137 w 436"/>
                <a:gd name="T107" fmla="*/ 18 h 433"/>
                <a:gd name="T108" fmla="*/ 138 w 436"/>
                <a:gd name="T109" fmla="*/ 33 h 433"/>
                <a:gd name="T110" fmla="*/ 140 w 436"/>
                <a:gd name="T111" fmla="*/ 49 h 433"/>
                <a:gd name="T112" fmla="*/ 143 w 436"/>
                <a:gd name="T113" fmla="*/ 64 h 433"/>
                <a:gd name="T114" fmla="*/ 146 w 436"/>
                <a:gd name="T115" fmla="*/ 78 h 433"/>
                <a:gd name="T116" fmla="*/ 145 w 436"/>
                <a:gd name="T117" fmla="*/ 71 h 433"/>
                <a:gd name="T118" fmla="*/ 142 w 436"/>
                <a:gd name="T119" fmla="*/ 53 h 433"/>
                <a:gd name="T120" fmla="*/ 139 w 436"/>
                <a:gd name="T121" fmla="*/ 32 h 433"/>
                <a:gd name="T122" fmla="*/ 136 w 436"/>
                <a:gd name="T123" fmla="*/ 12 h 433"/>
                <a:gd name="T124" fmla="*/ 135 w 436"/>
                <a:gd name="T125" fmla="*/ 1 h 4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6"/>
                <a:gd name="T190" fmla="*/ 0 h 433"/>
                <a:gd name="T191" fmla="*/ 436 w 436"/>
                <a:gd name="T192" fmla="*/ 433 h 4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6" h="433">
                  <a:moveTo>
                    <a:pt x="402" y="0"/>
                  </a:move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21" y="242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80" y="263"/>
                  </a:lnTo>
                  <a:lnTo>
                    <a:pt x="365" y="270"/>
                  </a:lnTo>
                  <a:lnTo>
                    <a:pt x="351" y="276"/>
                  </a:lnTo>
                  <a:lnTo>
                    <a:pt x="336" y="282"/>
                  </a:lnTo>
                  <a:lnTo>
                    <a:pt x="323" y="288"/>
                  </a:lnTo>
                  <a:lnTo>
                    <a:pt x="308" y="292"/>
                  </a:lnTo>
                  <a:lnTo>
                    <a:pt x="293" y="298"/>
                  </a:lnTo>
                  <a:lnTo>
                    <a:pt x="279" y="301"/>
                  </a:lnTo>
                  <a:lnTo>
                    <a:pt x="264" y="306"/>
                  </a:lnTo>
                  <a:lnTo>
                    <a:pt x="250" y="309"/>
                  </a:lnTo>
                  <a:lnTo>
                    <a:pt x="236" y="313"/>
                  </a:lnTo>
                  <a:lnTo>
                    <a:pt x="223" y="315"/>
                  </a:lnTo>
                  <a:lnTo>
                    <a:pt x="209" y="319"/>
                  </a:lnTo>
                  <a:lnTo>
                    <a:pt x="203" y="329"/>
                  </a:lnTo>
                  <a:lnTo>
                    <a:pt x="198" y="338"/>
                  </a:lnTo>
                  <a:lnTo>
                    <a:pt x="193" y="346"/>
                  </a:lnTo>
                  <a:lnTo>
                    <a:pt x="186" y="354"/>
                  </a:lnTo>
                  <a:lnTo>
                    <a:pt x="180" y="361"/>
                  </a:lnTo>
                  <a:lnTo>
                    <a:pt x="172" y="368"/>
                  </a:lnTo>
                  <a:lnTo>
                    <a:pt x="165" y="374"/>
                  </a:lnTo>
                  <a:lnTo>
                    <a:pt x="157" y="381"/>
                  </a:lnTo>
                  <a:lnTo>
                    <a:pt x="149" y="386"/>
                  </a:lnTo>
                  <a:lnTo>
                    <a:pt x="141" y="392"/>
                  </a:lnTo>
                  <a:lnTo>
                    <a:pt x="133" y="398"/>
                  </a:lnTo>
                  <a:lnTo>
                    <a:pt x="125" y="404"/>
                  </a:lnTo>
                  <a:lnTo>
                    <a:pt x="116" y="410"/>
                  </a:lnTo>
                  <a:lnTo>
                    <a:pt x="106" y="417"/>
                  </a:lnTo>
                  <a:lnTo>
                    <a:pt x="97" y="424"/>
                  </a:lnTo>
                  <a:lnTo>
                    <a:pt x="89" y="433"/>
                  </a:lnTo>
                  <a:lnTo>
                    <a:pt x="88" y="432"/>
                  </a:lnTo>
                  <a:lnTo>
                    <a:pt x="87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2" y="432"/>
                  </a:lnTo>
                  <a:lnTo>
                    <a:pt x="81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5" y="430"/>
                  </a:lnTo>
                  <a:lnTo>
                    <a:pt x="73" y="430"/>
                  </a:lnTo>
                  <a:lnTo>
                    <a:pt x="72" y="430"/>
                  </a:lnTo>
                  <a:lnTo>
                    <a:pt x="71" y="430"/>
                  </a:lnTo>
                  <a:lnTo>
                    <a:pt x="70" y="430"/>
                  </a:lnTo>
                  <a:lnTo>
                    <a:pt x="72" y="423"/>
                  </a:lnTo>
                  <a:lnTo>
                    <a:pt x="73" y="417"/>
                  </a:lnTo>
                  <a:lnTo>
                    <a:pt x="74" y="412"/>
                  </a:lnTo>
                  <a:lnTo>
                    <a:pt x="73" y="407"/>
                  </a:lnTo>
                  <a:lnTo>
                    <a:pt x="73" y="402"/>
                  </a:lnTo>
                  <a:lnTo>
                    <a:pt x="72" y="398"/>
                  </a:lnTo>
                  <a:lnTo>
                    <a:pt x="70" y="394"/>
                  </a:lnTo>
                  <a:lnTo>
                    <a:pt x="68" y="390"/>
                  </a:lnTo>
                  <a:lnTo>
                    <a:pt x="66" y="386"/>
                  </a:lnTo>
                  <a:lnTo>
                    <a:pt x="64" y="383"/>
                  </a:lnTo>
                  <a:lnTo>
                    <a:pt x="63" y="379"/>
                  </a:lnTo>
                  <a:lnTo>
                    <a:pt x="60" y="376"/>
                  </a:lnTo>
                  <a:lnTo>
                    <a:pt x="59" y="373"/>
                  </a:lnTo>
                  <a:lnTo>
                    <a:pt x="58" y="369"/>
                  </a:lnTo>
                  <a:lnTo>
                    <a:pt x="58" y="366"/>
                  </a:lnTo>
                  <a:lnTo>
                    <a:pt x="59" y="363"/>
                  </a:lnTo>
                  <a:lnTo>
                    <a:pt x="48" y="347"/>
                  </a:lnTo>
                  <a:lnTo>
                    <a:pt x="40" y="331"/>
                  </a:lnTo>
                  <a:lnTo>
                    <a:pt x="33" y="316"/>
                  </a:lnTo>
                  <a:lnTo>
                    <a:pt x="28" y="300"/>
                  </a:lnTo>
                  <a:lnTo>
                    <a:pt x="25" y="284"/>
                  </a:lnTo>
                  <a:lnTo>
                    <a:pt x="21" y="268"/>
                  </a:lnTo>
                  <a:lnTo>
                    <a:pt x="19" y="252"/>
                  </a:lnTo>
                  <a:lnTo>
                    <a:pt x="18" y="236"/>
                  </a:lnTo>
                  <a:lnTo>
                    <a:pt x="17" y="221"/>
                  </a:lnTo>
                  <a:lnTo>
                    <a:pt x="16" y="206"/>
                  </a:lnTo>
                  <a:lnTo>
                    <a:pt x="14" y="191"/>
                  </a:lnTo>
                  <a:lnTo>
                    <a:pt x="13" y="176"/>
                  </a:lnTo>
                  <a:lnTo>
                    <a:pt x="11" y="162"/>
                  </a:lnTo>
                  <a:lnTo>
                    <a:pt x="9" y="150"/>
                  </a:lnTo>
                  <a:lnTo>
                    <a:pt x="4" y="137"/>
                  </a:lnTo>
                  <a:lnTo>
                    <a:pt x="0" y="126"/>
                  </a:lnTo>
                  <a:lnTo>
                    <a:pt x="1" y="124"/>
                  </a:lnTo>
                  <a:lnTo>
                    <a:pt x="5" y="123"/>
                  </a:lnTo>
                  <a:lnTo>
                    <a:pt x="12" y="121"/>
                  </a:lnTo>
                  <a:lnTo>
                    <a:pt x="21" y="119"/>
                  </a:lnTo>
                  <a:lnTo>
                    <a:pt x="33" y="115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72" y="105"/>
                  </a:lnTo>
                  <a:lnTo>
                    <a:pt x="85" y="101"/>
                  </a:lnTo>
                  <a:lnTo>
                    <a:pt x="98" y="98"/>
                  </a:lnTo>
                  <a:lnTo>
                    <a:pt x="110" y="95"/>
                  </a:lnTo>
                  <a:lnTo>
                    <a:pt x="121" y="91"/>
                  </a:lnTo>
                  <a:lnTo>
                    <a:pt x="131" y="89"/>
                  </a:lnTo>
                  <a:lnTo>
                    <a:pt x="137" y="86"/>
                  </a:lnTo>
                  <a:lnTo>
                    <a:pt x="142" y="85"/>
                  </a:lnTo>
                  <a:lnTo>
                    <a:pt x="144" y="85"/>
                  </a:lnTo>
                  <a:lnTo>
                    <a:pt x="144" y="86"/>
                  </a:lnTo>
                  <a:lnTo>
                    <a:pt x="146" y="89"/>
                  </a:lnTo>
                  <a:lnTo>
                    <a:pt x="147" y="90"/>
                  </a:lnTo>
                  <a:lnTo>
                    <a:pt x="148" y="92"/>
                  </a:lnTo>
                  <a:lnTo>
                    <a:pt x="149" y="93"/>
                  </a:lnTo>
                  <a:lnTo>
                    <a:pt x="150" y="96"/>
                  </a:lnTo>
                  <a:lnTo>
                    <a:pt x="152" y="97"/>
                  </a:lnTo>
                  <a:lnTo>
                    <a:pt x="154" y="98"/>
                  </a:lnTo>
                  <a:lnTo>
                    <a:pt x="156" y="99"/>
                  </a:lnTo>
                  <a:lnTo>
                    <a:pt x="157" y="100"/>
                  </a:lnTo>
                  <a:lnTo>
                    <a:pt x="159" y="100"/>
                  </a:lnTo>
                  <a:lnTo>
                    <a:pt x="162" y="100"/>
                  </a:lnTo>
                  <a:lnTo>
                    <a:pt x="164" y="101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71" y="100"/>
                  </a:lnTo>
                  <a:lnTo>
                    <a:pt x="173" y="99"/>
                  </a:lnTo>
                  <a:lnTo>
                    <a:pt x="177" y="99"/>
                  </a:lnTo>
                  <a:lnTo>
                    <a:pt x="178" y="98"/>
                  </a:lnTo>
                  <a:lnTo>
                    <a:pt x="180" y="97"/>
                  </a:lnTo>
                  <a:lnTo>
                    <a:pt x="180" y="95"/>
                  </a:lnTo>
                  <a:lnTo>
                    <a:pt x="181" y="93"/>
                  </a:lnTo>
                  <a:lnTo>
                    <a:pt x="181" y="91"/>
                  </a:lnTo>
                  <a:lnTo>
                    <a:pt x="181" y="89"/>
                  </a:lnTo>
                  <a:lnTo>
                    <a:pt x="181" y="86"/>
                  </a:lnTo>
                  <a:lnTo>
                    <a:pt x="181" y="84"/>
                  </a:lnTo>
                  <a:lnTo>
                    <a:pt x="180" y="82"/>
                  </a:lnTo>
                  <a:lnTo>
                    <a:pt x="180" y="78"/>
                  </a:lnTo>
                  <a:lnTo>
                    <a:pt x="180" y="76"/>
                  </a:lnTo>
                  <a:lnTo>
                    <a:pt x="180" y="74"/>
                  </a:lnTo>
                  <a:lnTo>
                    <a:pt x="181" y="72"/>
                  </a:lnTo>
                  <a:lnTo>
                    <a:pt x="182" y="70"/>
                  </a:lnTo>
                  <a:lnTo>
                    <a:pt x="185" y="69"/>
                  </a:lnTo>
                  <a:lnTo>
                    <a:pt x="192" y="67"/>
                  </a:lnTo>
                  <a:lnTo>
                    <a:pt x="202" y="64"/>
                  </a:lnTo>
                  <a:lnTo>
                    <a:pt x="216" y="59"/>
                  </a:lnTo>
                  <a:lnTo>
                    <a:pt x="233" y="53"/>
                  </a:lnTo>
                  <a:lnTo>
                    <a:pt x="251" y="47"/>
                  </a:lnTo>
                  <a:lnTo>
                    <a:pt x="271" y="42"/>
                  </a:lnTo>
                  <a:lnTo>
                    <a:pt x="292" y="35"/>
                  </a:lnTo>
                  <a:lnTo>
                    <a:pt x="312" y="28"/>
                  </a:lnTo>
                  <a:lnTo>
                    <a:pt x="332" y="22"/>
                  </a:lnTo>
                  <a:lnTo>
                    <a:pt x="350" y="16"/>
                  </a:lnTo>
                  <a:lnTo>
                    <a:pt x="367" y="11"/>
                  </a:lnTo>
                  <a:lnTo>
                    <a:pt x="381" y="6"/>
                  </a:lnTo>
                  <a:lnTo>
                    <a:pt x="392" y="3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35" y="230"/>
                  </a:lnTo>
                  <a:lnTo>
                    <a:pt x="434" y="223"/>
                  </a:lnTo>
                  <a:lnTo>
                    <a:pt x="433" y="212"/>
                  </a:lnTo>
                  <a:lnTo>
                    <a:pt x="431" y="197"/>
                  </a:lnTo>
                  <a:lnTo>
                    <a:pt x="428" y="178"/>
                  </a:lnTo>
                  <a:lnTo>
                    <a:pt x="425" y="159"/>
                  </a:lnTo>
                  <a:lnTo>
                    <a:pt x="421" y="138"/>
                  </a:lnTo>
                  <a:lnTo>
                    <a:pt x="419" y="116"/>
                  </a:lnTo>
                  <a:lnTo>
                    <a:pt x="416" y="95"/>
                  </a:lnTo>
                  <a:lnTo>
                    <a:pt x="412" y="74"/>
                  </a:lnTo>
                  <a:lnTo>
                    <a:pt x="409" y="54"/>
                  </a:lnTo>
                  <a:lnTo>
                    <a:pt x="407" y="36"/>
                  </a:lnTo>
                  <a:lnTo>
                    <a:pt x="404" y="21"/>
                  </a:lnTo>
                  <a:lnTo>
                    <a:pt x="403" y="10"/>
                  </a:lnTo>
                  <a:lnTo>
                    <a:pt x="402" y="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26"/>
            <p:cNvSpPr>
              <a:spLocks/>
            </p:cNvSpPr>
            <p:nvPr/>
          </p:nvSpPr>
          <p:spPr bwMode="auto">
            <a:xfrm>
              <a:off x="4259" y="1741"/>
              <a:ext cx="537" cy="364"/>
            </a:xfrm>
            <a:custGeom>
              <a:avLst/>
              <a:gdLst>
                <a:gd name="T0" fmla="*/ 55 w 1613"/>
                <a:gd name="T1" fmla="*/ 71 h 1093"/>
                <a:gd name="T2" fmla="*/ 57 w 1613"/>
                <a:gd name="T3" fmla="*/ 83 h 1093"/>
                <a:gd name="T4" fmla="*/ 58 w 1613"/>
                <a:gd name="T5" fmla="*/ 92 h 1093"/>
                <a:gd name="T6" fmla="*/ 78 w 1613"/>
                <a:gd name="T7" fmla="*/ 88 h 1093"/>
                <a:gd name="T8" fmla="*/ 164 w 1613"/>
                <a:gd name="T9" fmla="*/ 66 h 1093"/>
                <a:gd name="T10" fmla="*/ 250 w 1613"/>
                <a:gd name="T11" fmla="*/ 44 h 1093"/>
                <a:gd name="T12" fmla="*/ 290 w 1613"/>
                <a:gd name="T13" fmla="*/ 36 h 1093"/>
                <a:gd name="T14" fmla="*/ 354 w 1613"/>
                <a:gd name="T15" fmla="*/ 13 h 1093"/>
                <a:gd name="T16" fmla="*/ 417 w 1613"/>
                <a:gd name="T17" fmla="*/ 0 h 1093"/>
                <a:gd name="T18" fmla="*/ 455 w 1613"/>
                <a:gd name="T19" fmla="*/ 23 h 1093"/>
                <a:gd name="T20" fmla="*/ 463 w 1613"/>
                <a:gd name="T21" fmla="*/ 40 h 1093"/>
                <a:gd name="T22" fmla="*/ 478 w 1613"/>
                <a:gd name="T23" fmla="*/ 51 h 1093"/>
                <a:gd name="T24" fmla="*/ 492 w 1613"/>
                <a:gd name="T25" fmla="*/ 59 h 1093"/>
                <a:gd name="T26" fmla="*/ 488 w 1613"/>
                <a:gd name="T27" fmla="*/ 76 h 1093"/>
                <a:gd name="T28" fmla="*/ 486 w 1613"/>
                <a:gd name="T29" fmla="*/ 94 h 1093"/>
                <a:gd name="T30" fmla="*/ 477 w 1613"/>
                <a:gd name="T31" fmla="*/ 109 h 1093"/>
                <a:gd name="T32" fmla="*/ 479 w 1613"/>
                <a:gd name="T33" fmla="*/ 117 h 1093"/>
                <a:gd name="T34" fmla="*/ 478 w 1613"/>
                <a:gd name="T35" fmla="*/ 126 h 1093"/>
                <a:gd name="T36" fmla="*/ 474 w 1613"/>
                <a:gd name="T37" fmla="*/ 134 h 1093"/>
                <a:gd name="T38" fmla="*/ 475 w 1613"/>
                <a:gd name="T39" fmla="*/ 143 h 1093"/>
                <a:gd name="T40" fmla="*/ 483 w 1613"/>
                <a:gd name="T41" fmla="*/ 150 h 1093"/>
                <a:gd name="T42" fmla="*/ 491 w 1613"/>
                <a:gd name="T43" fmla="*/ 158 h 1093"/>
                <a:gd name="T44" fmla="*/ 496 w 1613"/>
                <a:gd name="T45" fmla="*/ 169 h 1093"/>
                <a:gd name="T46" fmla="*/ 510 w 1613"/>
                <a:gd name="T47" fmla="*/ 176 h 1093"/>
                <a:gd name="T48" fmla="*/ 526 w 1613"/>
                <a:gd name="T49" fmla="*/ 182 h 1093"/>
                <a:gd name="T50" fmla="*/ 537 w 1613"/>
                <a:gd name="T51" fmla="*/ 189 h 1093"/>
                <a:gd name="T52" fmla="*/ 532 w 1613"/>
                <a:gd name="T53" fmla="*/ 195 h 1093"/>
                <a:gd name="T54" fmla="*/ 523 w 1613"/>
                <a:gd name="T55" fmla="*/ 198 h 1093"/>
                <a:gd name="T56" fmla="*/ 516 w 1613"/>
                <a:gd name="T57" fmla="*/ 204 h 1093"/>
                <a:gd name="T58" fmla="*/ 508 w 1613"/>
                <a:gd name="T59" fmla="*/ 221 h 1093"/>
                <a:gd name="T60" fmla="*/ 495 w 1613"/>
                <a:gd name="T61" fmla="*/ 236 h 1093"/>
                <a:gd name="T62" fmla="*/ 486 w 1613"/>
                <a:gd name="T63" fmla="*/ 253 h 1093"/>
                <a:gd name="T64" fmla="*/ 478 w 1613"/>
                <a:gd name="T65" fmla="*/ 257 h 1093"/>
                <a:gd name="T66" fmla="*/ 469 w 1613"/>
                <a:gd name="T67" fmla="*/ 257 h 1093"/>
                <a:gd name="T68" fmla="*/ 462 w 1613"/>
                <a:gd name="T69" fmla="*/ 260 h 1093"/>
                <a:gd name="T70" fmla="*/ 431 w 1613"/>
                <a:gd name="T71" fmla="*/ 271 h 1093"/>
                <a:gd name="T72" fmla="*/ 303 w 1613"/>
                <a:gd name="T73" fmla="*/ 303 h 1093"/>
                <a:gd name="T74" fmla="*/ 173 w 1613"/>
                <a:gd name="T75" fmla="*/ 336 h 1093"/>
                <a:gd name="T76" fmla="*/ 140 w 1613"/>
                <a:gd name="T77" fmla="*/ 345 h 1093"/>
                <a:gd name="T78" fmla="*/ 106 w 1613"/>
                <a:gd name="T79" fmla="*/ 352 h 1093"/>
                <a:gd name="T80" fmla="*/ 66 w 1613"/>
                <a:gd name="T81" fmla="*/ 361 h 1093"/>
                <a:gd name="T82" fmla="*/ 50 w 1613"/>
                <a:gd name="T83" fmla="*/ 356 h 1093"/>
                <a:gd name="T84" fmla="*/ 43 w 1613"/>
                <a:gd name="T85" fmla="*/ 320 h 1093"/>
                <a:gd name="T86" fmla="*/ 36 w 1613"/>
                <a:gd name="T87" fmla="*/ 287 h 1093"/>
                <a:gd name="T88" fmla="*/ 27 w 1613"/>
                <a:gd name="T89" fmla="*/ 248 h 1093"/>
                <a:gd name="T90" fmla="*/ 18 w 1613"/>
                <a:gd name="T91" fmla="*/ 201 h 1093"/>
                <a:gd name="T92" fmla="*/ 7 w 1613"/>
                <a:gd name="T93" fmla="*/ 144 h 1093"/>
                <a:gd name="T94" fmla="*/ 0 w 1613"/>
                <a:gd name="T95" fmla="*/ 109 h 1093"/>
                <a:gd name="T96" fmla="*/ 8 w 1613"/>
                <a:gd name="T97" fmla="*/ 101 h 1093"/>
                <a:gd name="T98" fmla="*/ 31 w 1613"/>
                <a:gd name="T99" fmla="*/ 83 h 1093"/>
                <a:gd name="T100" fmla="*/ 50 w 1613"/>
                <a:gd name="T101" fmla="*/ 67 h 10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3"/>
                <a:gd name="T154" fmla="*/ 0 h 1093"/>
                <a:gd name="T155" fmla="*/ 1613 w 1613"/>
                <a:gd name="T156" fmla="*/ 1093 h 10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3" h="1093">
                  <a:moveTo>
                    <a:pt x="158" y="197"/>
                  </a:moveTo>
                  <a:lnTo>
                    <a:pt x="159" y="199"/>
                  </a:lnTo>
                  <a:lnTo>
                    <a:pt x="161" y="204"/>
                  </a:lnTo>
                  <a:lnTo>
                    <a:pt x="164" y="208"/>
                  </a:lnTo>
                  <a:lnTo>
                    <a:pt x="165" y="214"/>
                  </a:lnTo>
                  <a:lnTo>
                    <a:pt x="166" y="221"/>
                  </a:lnTo>
                  <a:lnTo>
                    <a:pt x="168" y="228"/>
                  </a:lnTo>
                  <a:lnTo>
                    <a:pt x="169" y="235"/>
                  </a:lnTo>
                  <a:lnTo>
                    <a:pt x="171" y="243"/>
                  </a:lnTo>
                  <a:lnTo>
                    <a:pt x="172" y="250"/>
                  </a:lnTo>
                  <a:lnTo>
                    <a:pt x="172" y="257"/>
                  </a:lnTo>
                  <a:lnTo>
                    <a:pt x="173" y="262"/>
                  </a:lnTo>
                  <a:lnTo>
                    <a:pt x="174" y="268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5" y="280"/>
                  </a:lnTo>
                  <a:lnTo>
                    <a:pt x="182" y="277"/>
                  </a:lnTo>
                  <a:lnTo>
                    <a:pt x="202" y="271"/>
                  </a:lnTo>
                  <a:lnTo>
                    <a:pt x="234" y="265"/>
                  </a:lnTo>
                  <a:lnTo>
                    <a:pt x="274" y="254"/>
                  </a:lnTo>
                  <a:lnTo>
                    <a:pt x="322" y="242"/>
                  </a:lnTo>
                  <a:lnTo>
                    <a:pt x="376" y="228"/>
                  </a:lnTo>
                  <a:lnTo>
                    <a:pt x="434" y="214"/>
                  </a:lnTo>
                  <a:lnTo>
                    <a:pt x="494" y="199"/>
                  </a:lnTo>
                  <a:lnTo>
                    <a:pt x="552" y="183"/>
                  </a:lnTo>
                  <a:lnTo>
                    <a:pt x="610" y="169"/>
                  </a:lnTo>
                  <a:lnTo>
                    <a:pt x="664" y="155"/>
                  </a:lnTo>
                  <a:lnTo>
                    <a:pt x="712" y="143"/>
                  </a:lnTo>
                  <a:lnTo>
                    <a:pt x="752" y="132"/>
                  </a:lnTo>
                  <a:lnTo>
                    <a:pt x="785" y="126"/>
                  </a:lnTo>
                  <a:lnTo>
                    <a:pt x="804" y="120"/>
                  </a:lnTo>
                  <a:lnTo>
                    <a:pt x="812" y="119"/>
                  </a:lnTo>
                  <a:lnTo>
                    <a:pt x="841" y="114"/>
                  </a:lnTo>
                  <a:lnTo>
                    <a:pt x="872" y="107"/>
                  </a:lnTo>
                  <a:lnTo>
                    <a:pt x="906" y="97"/>
                  </a:lnTo>
                  <a:lnTo>
                    <a:pt x="943" y="83"/>
                  </a:lnTo>
                  <a:lnTo>
                    <a:pt x="982" y="69"/>
                  </a:lnTo>
                  <a:lnTo>
                    <a:pt x="1021" y="54"/>
                  </a:lnTo>
                  <a:lnTo>
                    <a:pt x="1062" y="39"/>
                  </a:lnTo>
                  <a:lnTo>
                    <a:pt x="1102" y="27"/>
                  </a:lnTo>
                  <a:lnTo>
                    <a:pt x="1141" y="14"/>
                  </a:lnTo>
                  <a:lnTo>
                    <a:pt x="1180" y="6"/>
                  </a:lnTo>
                  <a:lnTo>
                    <a:pt x="1217" y="0"/>
                  </a:lnTo>
                  <a:lnTo>
                    <a:pt x="1252" y="0"/>
                  </a:lnTo>
                  <a:lnTo>
                    <a:pt x="1286" y="5"/>
                  </a:lnTo>
                  <a:lnTo>
                    <a:pt x="1317" y="15"/>
                  </a:lnTo>
                  <a:lnTo>
                    <a:pt x="1343" y="33"/>
                  </a:lnTo>
                  <a:lnTo>
                    <a:pt x="1367" y="59"/>
                  </a:lnTo>
                  <a:lnTo>
                    <a:pt x="1366" y="70"/>
                  </a:lnTo>
                  <a:lnTo>
                    <a:pt x="1369" y="81"/>
                  </a:lnTo>
                  <a:lnTo>
                    <a:pt x="1372" y="91"/>
                  </a:lnTo>
                  <a:lnTo>
                    <a:pt x="1377" y="101"/>
                  </a:lnTo>
                  <a:lnTo>
                    <a:pt x="1384" y="111"/>
                  </a:lnTo>
                  <a:lnTo>
                    <a:pt x="1390" y="120"/>
                  </a:lnTo>
                  <a:lnTo>
                    <a:pt x="1398" y="128"/>
                  </a:lnTo>
                  <a:lnTo>
                    <a:pt x="1408" y="135"/>
                  </a:lnTo>
                  <a:lnTo>
                    <a:pt x="1418" y="142"/>
                  </a:lnTo>
                  <a:lnTo>
                    <a:pt x="1427" y="149"/>
                  </a:lnTo>
                  <a:lnTo>
                    <a:pt x="1436" y="154"/>
                  </a:lnTo>
                  <a:lnTo>
                    <a:pt x="1447" y="160"/>
                  </a:lnTo>
                  <a:lnTo>
                    <a:pt x="1455" y="165"/>
                  </a:lnTo>
                  <a:lnTo>
                    <a:pt x="1463" y="169"/>
                  </a:lnTo>
                  <a:lnTo>
                    <a:pt x="1470" y="174"/>
                  </a:lnTo>
                  <a:lnTo>
                    <a:pt x="1477" y="178"/>
                  </a:lnTo>
                  <a:lnTo>
                    <a:pt x="1472" y="186"/>
                  </a:lnTo>
                  <a:lnTo>
                    <a:pt x="1470" y="197"/>
                  </a:lnTo>
                  <a:lnTo>
                    <a:pt x="1469" y="207"/>
                  </a:lnTo>
                  <a:lnTo>
                    <a:pt x="1467" y="217"/>
                  </a:lnTo>
                  <a:lnTo>
                    <a:pt x="1466" y="229"/>
                  </a:lnTo>
                  <a:lnTo>
                    <a:pt x="1465" y="239"/>
                  </a:lnTo>
                  <a:lnTo>
                    <a:pt x="1465" y="251"/>
                  </a:lnTo>
                  <a:lnTo>
                    <a:pt x="1464" y="261"/>
                  </a:lnTo>
                  <a:lnTo>
                    <a:pt x="1463" y="273"/>
                  </a:lnTo>
                  <a:lnTo>
                    <a:pt x="1461" y="283"/>
                  </a:lnTo>
                  <a:lnTo>
                    <a:pt x="1458" y="293"/>
                  </a:lnTo>
                  <a:lnTo>
                    <a:pt x="1454" y="303"/>
                  </a:lnTo>
                  <a:lnTo>
                    <a:pt x="1449" y="312"/>
                  </a:lnTo>
                  <a:lnTo>
                    <a:pt x="1442" y="320"/>
                  </a:lnTo>
                  <a:lnTo>
                    <a:pt x="1434" y="328"/>
                  </a:lnTo>
                  <a:lnTo>
                    <a:pt x="1425" y="335"/>
                  </a:lnTo>
                  <a:lnTo>
                    <a:pt x="1429" y="338"/>
                  </a:lnTo>
                  <a:lnTo>
                    <a:pt x="1433" y="343"/>
                  </a:lnTo>
                  <a:lnTo>
                    <a:pt x="1435" y="347"/>
                  </a:lnTo>
                  <a:lnTo>
                    <a:pt x="1438" y="352"/>
                  </a:lnTo>
                  <a:lnTo>
                    <a:pt x="1438" y="357"/>
                  </a:lnTo>
                  <a:lnTo>
                    <a:pt x="1439" y="362"/>
                  </a:lnTo>
                  <a:lnTo>
                    <a:pt x="1438" y="367"/>
                  </a:lnTo>
                  <a:lnTo>
                    <a:pt x="1438" y="373"/>
                  </a:lnTo>
                  <a:lnTo>
                    <a:pt x="1435" y="377"/>
                  </a:lnTo>
                  <a:lnTo>
                    <a:pt x="1434" y="383"/>
                  </a:lnTo>
                  <a:lnTo>
                    <a:pt x="1432" y="388"/>
                  </a:lnTo>
                  <a:lnTo>
                    <a:pt x="1429" y="393"/>
                  </a:lnTo>
                  <a:lnTo>
                    <a:pt x="1427" y="398"/>
                  </a:lnTo>
                  <a:lnTo>
                    <a:pt x="1425" y="402"/>
                  </a:lnTo>
                  <a:lnTo>
                    <a:pt x="1423" y="407"/>
                  </a:lnTo>
                  <a:lnTo>
                    <a:pt x="1420" y="413"/>
                  </a:lnTo>
                  <a:lnTo>
                    <a:pt x="1420" y="419"/>
                  </a:lnTo>
                  <a:lnTo>
                    <a:pt x="1424" y="425"/>
                  </a:lnTo>
                  <a:lnTo>
                    <a:pt x="1426" y="430"/>
                  </a:lnTo>
                  <a:lnTo>
                    <a:pt x="1431" y="435"/>
                  </a:lnTo>
                  <a:lnTo>
                    <a:pt x="1435" y="439"/>
                  </a:lnTo>
                  <a:lnTo>
                    <a:pt x="1441" y="443"/>
                  </a:lnTo>
                  <a:lnTo>
                    <a:pt x="1447" y="446"/>
                  </a:lnTo>
                  <a:lnTo>
                    <a:pt x="1452" y="451"/>
                  </a:lnTo>
                  <a:lnTo>
                    <a:pt x="1458" y="454"/>
                  </a:lnTo>
                  <a:lnTo>
                    <a:pt x="1463" y="458"/>
                  </a:lnTo>
                  <a:lnTo>
                    <a:pt x="1467" y="462"/>
                  </a:lnTo>
                  <a:lnTo>
                    <a:pt x="1472" y="467"/>
                  </a:lnTo>
                  <a:lnTo>
                    <a:pt x="1474" y="473"/>
                  </a:lnTo>
                  <a:lnTo>
                    <a:pt x="1477" y="479"/>
                  </a:lnTo>
                  <a:lnTo>
                    <a:pt x="1477" y="486"/>
                  </a:lnTo>
                  <a:lnTo>
                    <a:pt x="1477" y="496"/>
                  </a:lnTo>
                  <a:lnTo>
                    <a:pt x="1484" y="500"/>
                  </a:lnTo>
                  <a:lnTo>
                    <a:pt x="1490" y="506"/>
                  </a:lnTo>
                  <a:lnTo>
                    <a:pt x="1498" y="512"/>
                  </a:lnTo>
                  <a:lnTo>
                    <a:pt x="1507" y="516"/>
                  </a:lnTo>
                  <a:lnTo>
                    <a:pt x="1516" y="521"/>
                  </a:lnTo>
                  <a:lnTo>
                    <a:pt x="1524" y="525"/>
                  </a:lnTo>
                  <a:lnTo>
                    <a:pt x="1533" y="529"/>
                  </a:lnTo>
                  <a:lnTo>
                    <a:pt x="1542" y="533"/>
                  </a:lnTo>
                  <a:lnTo>
                    <a:pt x="1551" y="537"/>
                  </a:lnTo>
                  <a:lnTo>
                    <a:pt x="1561" y="540"/>
                  </a:lnTo>
                  <a:lnTo>
                    <a:pt x="1570" y="544"/>
                  </a:lnTo>
                  <a:lnTo>
                    <a:pt x="1579" y="547"/>
                  </a:lnTo>
                  <a:lnTo>
                    <a:pt x="1588" y="551"/>
                  </a:lnTo>
                  <a:lnTo>
                    <a:pt x="1596" y="553"/>
                  </a:lnTo>
                  <a:lnTo>
                    <a:pt x="1604" y="556"/>
                  </a:lnTo>
                  <a:lnTo>
                    <a:pt x="1613" y="560"/>
                  </a:lnTo>
                  <a:lnTo>
                    <a:pt x="1612" y="567"/>
                  </a:lnTo>
                  <a:lnTo>
                    <a:pt x="1611" y="572"/>
                  </a:lnTo>
                  <a:lnTo>
                    <a:pt x="1609" y="578"/>
                  </a:lnTo>
                  <a:lnTo>
                    <a:pt x="1605" y="582"/>
                  </a:lnTo>
                  <a:lnTo>
                    <a:pt x="1602" y="585"/>
                  </a:lnTo>
                  <a:lnTo>
                    <a:pt x="1597" y="587"/>
                  </a:lnTo>
                  <a:lnTo>
                    <a:pt x="1592" y="590"/>
                  </a:lnTo>
                  <a:lnTo>
                    <a:pt x="1587" y="591"/>
                  </a:lnTo>
                  <a:lnTo>
                    <a:pt x="1581" y="593"/>
                  </a:lnTo>
                  <a:lnTo>
                    <a:pt x="1576" y="594"/>
                  </a:lnTo>
                  <a:lnTo>
                    <a:pt x="1570" y="595"/>
                  </a:lnTo>
                  <a:lnTo>
                    <a:pt x="1565" y="598"/>
                  </a:lnTo>
                  <a:lnTo>
                    <a:pt x="1559" y="600"/>
                  </a:lnTo>
                  <a:lnTo>
                    <a:pt x="1556" y="602"/>
                  </a:lnTo>
                  <a:lnTo>
                    <a:pt x="1553" y="606"/>
                  </a:lnTo>
                  <a:lnTo>
                    <a:pt x="1550" y="612"/>
                  </a:lnTo>
                  <a:lnTo>
                    <a:pt x="1548" y="623"/>
                  </a:lnTo>
                  <a:lnTo>
                    <a:pt x="1544" y="635"/>
                  </a:lnTo>
                  <a:lnTo>
                    <a:pt x="1539" y="645"/>
                  </a:lnTo>
                  <a:lnTo>
                    <a:pt x="1533" y="655"/>
                  </a:lnTo>
                  <a:lnTo>
                    <a:pt x="1526" y="664"/>
                  </a:lnTo>
                  <a:lnTo>
                    <a:pt x="1518" y="672"/>
                  </a:lnTo>
                  <a:lnTo>
                    <a:pt x="1510" y="682"/>
                  </a:lnTo>
                  <a:lnTo>
                    <a:pt x="1502" y="691"/>
                  </a:lnTo>
                  <a:lnTo>
                    <a:pt x="1494" y="699"/>
                  </a:lnTo>
                  <a:lnTo>
                    <a:pt x="1486" y="708"/>
                  </a:lnTo>
                  <a:lnTo>
                    <a:pt x="1479" y="717"/>
                  </a:lnTo>
                  <a:lnTo>
                    <a:pt x="1472" y="728"/>
                  </a:lnTo>
                  <a:lnTo>
                    <a:pt x="1467" y="738"/>
                  </a:lnTo>
                  <a:lnTo>
                    <a:pt x="1463" y="748"/>
                  </a:lnTo>
                  <a:lnTo>
                    <a:pt x="1461" y="761"/>
                  </a:lnTo>
                  <a:lnTo>
                    <a:pt x="1461" y="775"/>
                  </a:lnTo>
                  <a:lnTo>
                    <a:pt x="1454" y="774"/>
                  </a:lnTo>
                  <a:lnTo>
                    <a:pt x="1448" y="774"/>
                  </a:lnTo>
                  <a:lnTo>
                    <a:pt x="1442" y="774"/>
                  </a:lnTo>
                  <a:lnTo>
                    <a:pt x="1436" y="772"/>
                  </a:lnTo>
                  <a:lnTo>
                    <a:pt x="1431" y="772"/>
                  </a:lnTo>
                  <a:lnTo>
                    <a:pt x="1425" y="771"/>
                  </a:lnTo>
                  <a:lnTo>
                    <a:pt x="1419" y="771"/>
                  </a:lnTo>
                  <a:lnTo>
                    <a:pt x="1413" y="771"/>
                  </a:lnTo>
                  <a:lnTo>
                    <a:pt x="1409" y="771"/>
                  </a:lnTo>
                  <a:lnTo>
                    <a:pt x="1403" y="772"/>
                  </a:lnTo>
                  <a:lnTo>
                    <a:pt x="1398" y="774"/>
                  </a:lnTo>
                  <a:lnTo>
                    <a:pt x="1395" y="775"/>
                  </a:lnTo>
                  <a:lnTo>
                    <a:pt x="1392" y="778"/>
                  </a:lnTo>
                  <a:lnTo>
                    <a:pt x="1388" y="780"/>
                  </a:lnTo>
                  <a:lnTo>
                    <a:pt x="1386" y="785"/>
                  </a:lnTo>
                  <a:lnTo>
                    <a:pt x="1385" y="791"/>
                  </a:lnTo>
                  <a:lnTo>
                    <a:pt x="1373" y="793"/>
                  </a:lnTo>
                  <a:lnTo>
                    <a:pt x="1343" y="801"/>
                  </a:lnTo>
                  <a:lnTo>
                    <a:pt x="1296" y="813"/>
                  </a:lnTo>
                  <a:lnTo>
                    <a:pt x="1235" y="828"/>
                  </a:lnTo>
                  <a:lnTo>
                    <a:pt x="1163" y="846"/>
                  </a:lnTo>
                  <a:lnTo>
                    <a:pt x="1083" y="867"/>
                  </a:lnTo>
                  <a:lnTo>
                    <a:pt x="997" y="888"/>
                  </a:lnTo>
                  <a:lnTo>
                    <a:pt x="909" y="911"/>
                  </a:lnTo>
                  <a:lnTo>
                    <a:pt x="819" y="934"/>
                  </a:lnTo>
                  <a:lnTo>
                    <a:pt x="733" y="956"/>
                  </a:lnTo>
                  <a:lnTo>
                    <a:pt x="653" y="977"/>
                  </a:lnTo>
                  <a:lnTo>
                    <a:pt x="581" y="995"/>
                  </a:lnTo>
                  <a:lnTo>
                    <a:pt x="520" y="1010"/>
                  </a:lnTo>
                  <a:lnTo>
                    <a:pt x="473" y="1022"/>
                  </a:lnTo>
                  <a:lnTo>
                    <a:pt x="443" y="1030"/>
                  </a:lnTo>
                  <a:lnTo>
                    <a:pt x="433" y="1033"/>
                  </a:lnTo>
                  <a:lnTo>
                    <a:pt x="429" y="1033"/>
                  </a:lnTo>
                  <a:lnTo>
                    <a:pt x="420" y="1035"/>
                  </a:lnTo>
                  <a:lnTo>
                    <a:pt x="406" y="1038"/>
                  </a:lnTo>
                  <a:lnTo>
                    <a:pt x="389" y="1042"/>
                  </a:lnTo>
                  <a:lnTo>
                    <a:pt x="368" y="1047"/>
                  </a:lnTo>
                  <a:lnTo>
                    <a:pt x="344" y="1052"/>
                  </a:lnTo>
                  <a:lnTo>
                    <a:pt x="319" y="1057"/>
                  </a:lnTo>
                  <a:lnTo>
                    <a:pt x="294" y="1063"/>
                  </a:lnTo>
                  <a:lnTo>
                    <a:pt x="268" y="1068"/>
                  </a:lnTo>
                  <a:lnTo>
                    <a:pt x="243" y="1073"/>
                  </a:lnTo>
                  <a:lnTo>
                    <a:pt x="219" y="1078"/>
                  </a:lnTo>
                  <a:lnTo>
                    <a:pt x="198" y="1083"/>
                  </a:lnTo>
                  <a:lnTo>
                    <a:pt x="181" y="1087"/>
                  </a:lnTo>
                  <a:lnTo>
                    <a:pt x="167" y="1089"/>
                  </a:lnTo>
                  <a:lnTo>
                    <a:pt x="158" y="1092"/>
                  </a:lnTo>
                  <a:lnTo>
                    <a:pt x="156" y="1093"/>
                  </a:lnTo>
                  <a:lnTo>
                    <a:pt x="150" y="1068"/>
                  </a:lnTo>
                  <a:lnTo>
                    <a:pt x="145" y="1045"/>
                  </a:lnTo>
                  <a:lnTo>
                    <a:pt x="140" y="1023"/>
                  </a:lnTo>
                  <a:lnTo>
                    <a:pt x="136" y="1002"/>
                  </a:lnTo>
                  <a:lnTo>
                    <a:pt x="131" y="983"/>
                  </a:lnTo>
                  <a:lnTo>
                    <a:pt x="128" y="962"/>
                  </a:lnTo>
                  <a:lnTo>
                    <a:pt x="123" y="942"/>
                  </a:lnTo>
                  <a:lnTo>
                    <a:pt x="120" y="924"/>
                  </a:lnTo>
                  <a:lnTo>
                    <a:pt x="115" y="903"/>
                  </a:lnTo>
                  <a:lnTo>
                    <a:pt x="112" y="884"/>
                  </a:lnTo>
                  <a:lnTo>
                    <a:pt x="107" y="863"/>
                  </a:lnTo>
                  <a:lnTo>
                    <a:pt x="103" y="842"/>
                  </a:lnTo>
                  <a:lnTo>
                    <a:pt x="97" y="819"/>
                  </a:lnTo>
                  <a:lnTo>
                    <a:pt x="91" y="797"/>
                  </a:lnTo>
                  <a:lnTo>
                    <a:pt x="85" y="771"/>
                  </a:lnTo>
                  <a:lnTo>
                    <a:pt x="80" y="745"/>
                  </a:lnTo>
                  <a:lnTo>
                    <a:pt x="75" y="723"/>
                  </a:lnTo>
                  <a:lnTo>
                    <a:pt x="71" y="698"/>
                  </a:lnTo>
                  <a:lnTo>
                    <a:pt x="66" y="669"/>
                  </a:lnTo>
                  <a:lnTo>
                    <a:pt x="59" y="637"/>
                  </a:lnTo>
                  <a:lnTo>
                    <a:pt x="53" y="604"/>
                  </a:lnTo>
                  <a:lnTo>
                    <a:pt x="46" y="568"/>
                  </a:lnTo>
                  <a:lnTo>
                    <a:pt x="40" y="532"/>
                  </a:lnTo>
                  <a:lnTo>
                    <a:pt x="33" y="498"/>
                  </a:lnTo>
                  <a:lnTo>
                    <a:pt x="27" y="463"/>
                  </a:lnTo>
                  <a:lnTo>
                    <a:pt x="20" y="431"/>
                  </a:lnTo>
                  <a:lnTo>
                    <a:pt x="14" y="401"/>
                  </a:lnTo>
                  <a:lnTo>
                    <a:pt x="10" y="376"/>
                  </a:lnTo>
                  <a:lnTo>
                    <a:pt x="6" y="354"/>
                  </a:lnTo>
                  <a:lnTo>
                    <a:pt x="3" y="338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2" y="322"/>
                  </a:lnTo>
                  <a:lnTo>
                    <a:pt x="6" y="319"/>
                  </a:lnTo>
                  <a:lnTo>
                    <a:pt x="14" y="312"/>
                  </a:lnTo>
                  <a:lnTo>
                    <a:pt x="25" y="304"/>
                  </a:lnTo>
                  <a:lnTo>
                    <a:pt x="36" y="294"/>
                  </a:lnTo>
                  <a:lnTo>
                    <a:pt x="50" y="283"/>
                  </a:lnTo>
                  <a:lnTo>
                    <a:pt x="64" y="271"/>
                  </a:lnTo>
                  <a:lnTo>
                    <a:pt x="79" y="260"/>
                  </a:lnTo>
                  <a:lnTo>
                    <a:pt x="94" y="249"/>
                  </a:lnTo>
                  <a:lnTo>
                    <a:pt x="107" y="237"/>
                  </a:lnTo>
                  <a:lnTo>
                    <a:pt x="121" y="226"/>
                  </a:lnTo>
                  <a:lnTo>
                    <a:pt x="133" y="216"/>
                  </a:lnTo>
                  <a:lnTo>
                    <a:pt x="143" y="208"/>
                  </a:lnTo>
                  <a:lnTo>
                    <a:pt x="151" y="201"/>
                  </a:lnTo>
                  <a:lnTo>
                    <a:pt x="156" y="198"/>
                  </a:lnTo>
                  <a:lnTo>
                    <a:pt x="158" y="19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27"/>
            <p:cNvSpPr>
              <a:spLocks/>
            </p:cNvSpPr>
            <p:nvPr/>
          </p:nvSpPr>
          <p:spPr bwMode="auto">
            <a:xfrm>
              <a:off x="4732" y="1800"/>
              <a:ext cx="127" cy="272"/>
            </a:xfrm>
            <a:custGeom>
              <a:avLst/>
              <a:gdLst>
                <a:gd name="T0" fmla="*/ 97 w 380"/>
                <a:gd name="T1" fmla="*/ 33 h 816"/>
                <a:gd name="T2" fmla="*/ 95 w 380"/>
                <a:gd name="T3" fmla="*/ 41 h 816"/>
                <a:gd name="T4" fmla="*/ 94 w 380"/>
                <a:gd name="T5" fmla="*/ 46 h 816"/>
                <a:gd name="T6" fmla="*/ 90 w 380"/>
                <a:gd name="T7" fmla="*/ 58 h 816"/>
                <a:gd name="T8" fmla="*/ 82 w 380"/>
                <a:gd name="T9" fmla="*/ 69 h 816"/>
                <a:gd name="T10" fmla="*/ 74 w 380"/>
                <a:gd name="T11" fmla="*/ 74 h 816"/>
                <a:gd name="T12" fmla="*/ 76 w 380"/>
                <a:gd name="T13" fmla="*/ 79 h 816"/>
                <a:gd name="T14" fmla="*/ 79 w 380"/>
                <a:gd name="T15" fmla="*/ 85 h 816"/>
                <a:gd name="T16" fmla="*/ 91 w 380"/>
                <a:gd name="T17" fmla="*/ 84 h 816"/>
                <a:gd name="T18" fmla="*/ 109 w 380"/>
                <a:gd name="T19" fmla="*/ 86 h 816"/>
                <a:gd name="T20" fmla="*/ 120 w 380"/>
                <a:gd name="T21" fmla="*/ 92 h 816"/>
                <a:gd name="T22" fmla="*/ 125 w 380"/>
                <a:gd name="T23" fmla="*/ 115 h 816"/>
                <a:gd name="T24" fmla="*/ 127 w 380"/>
                <a:gd name="T25" fmla="*/ 140 h 816"/>
                <a:gd name="T26" fmla="*/ 122 w 380"/>
                <a:gd name="T27" fmla="*/ 158 h 816"/>
                <a:gd name="T28" fmla="*/ 121 w 380"/>
                <a:gd name="T29" fmla="*/ 175 h 816"/>
                <a:gd name="T30" fmla="*/ 117 w 380"/>
                <a:gd name="T31" fmla="*/ 192 h 816"/>
                <a:gd name="T32" fmla="*/ 110 w 380"/>
                <a:gd name="T33" fmla="*/ 206 h 816"/>
                <a:gd name="T34" fmla="*/ 109 w 380"/>
                <a:gd name="T35" fmla="*/ 222 h 816"/>
                <a:gd name="T36" fmla="*/ 98 w 380"/>
                <a:gd name="T37" fmla="*/ 233 h 816"/>
                <a:gd name="T38" fmla="*/ 96 w 380"/>
                <a:gd name="T39" fmla="*/ 251 h 816"/>
                <a:gd name="T40" fmla="*/ 90 w 380"/>
                <a:gd name="T41" fmla="*/ 267 h 816"/>
                <a:gd name="T42" fmla="*/ 81 w 380"/>
                <a:gd name="T43" fmla="*/ 267 h 816"/>
                <a:gd name="T44" fmla="*/ 76 w 380"/>
                <a:gd name="T45" fmla="*/ 254 h 816"/>
                <a:gd name="T46" fmla="*/ 67 w 380"/>
                <a:gd name="T47" fmla="*/ 246 h 816"/>
                <a:gd name="T48" fmla="*/ 52 w 380"/>
                <a:gd name="T49" fmla="*/ 244 h 816"/>
                <a:gd name="T50" fmla="*/ 39 w 380"/>
                <a:gd name="T51" fmla="*/ 239 h 816"/>
                <a:gd name="T52" fmla="*/ 25 w 380"/>
                <a:gd name="T53" fmla="*/ 238 h 816"/>
                <a:gd name="T54" fmla="*/ 20 w 380"/>
                <a:gd name="T55" fmla="*/ 235 h 816"/>
                <a:gd name="T56" fmla="*/ 15 w 380"/>
                <a:gd name="T57" fmla="*/ 233 h 816"/>
                <a:gd name="T58" fmla="*/ 10 w 380"/>
                <a:gd name="T59" fmla="*/ 228 h 816"/>
                <a:gd name="T60" fmla="*/ 10 w 380"/>
                <a:gd name="T61" fmla="*/ 215 h 816"/>
                <a:gd name="T62" fmla="*/ 13 w 380"/>
                <a:gd name="T63" fmla="*/ 201 h 816"/>
                <a:gd name="T64" fmla="*/ 20 w 380"/>
                <a:gd name="T65" fmla="*/ 180 h 816"/>
                <a:gd name="T66" fmla="*/ 35 w 380"/>
                <a:gd name="T67" fmla="*/ 162 h 816"/>
                <a:gd name="T68" fmla="*/ 44 w 380"/>
                <a:gd name="T69" fmla="*/ 143 h 816"/>
                <a:gd name="T70" fmla="*/ 54 w 380"/>
                <a:gd name="T71" fmla="*/ 138 h 816"/>
                <a:gd name="T72" fmla="*/ 63 w 380"/>
                <a:gd name="T73" fmla="*/ 133 h 816"/>
                <a:gd name="T74" fmla="*/ 55 w 380"/>
                <a:gd name="T75" fmla="*/ 124 h 816"/>
                <a:gd name="T76" fmla="*/ 37 w 380"/>
                <a:gd name="T77" fmla="*/ 117 h 816"/>
                <a:gd name="T78" fmla="*/ 21 w 380"/>
                <a:gd name="T79" fmla="*/ 107 h 816"/>
                <a:gd name="T80" fmla="*/ 16 w 380"/>
                <a:gd name="T81" fmla="*/ 95 h 816"/>
                <a:gd name="T82" fmla="*/ 5 w 380"/>
                <a:gd name="T83" fmla="*/ 87 h 816"/>
                <a:gd name="T84" fmla="*/ 1 w 380"/>
                <a:gd name="T85" fmla="*/ 76 h 816"/>
                <a:gd name="T86" fmla="*/ 5 w 380"/>
                <a:gd name="T87" fmla="*/ 66 h 816"/>
                <a:gd name="T88" fmla="*/ 5 w 380"/>
                <a:gd name="T89" fmla="*/ 56 h 816"/>
                <a:gd name="T90" fmla="*/ 10 w 380"/>
                <a:gd name="T91" fmla="*/ 45 h 816"/>
                <a:gd name="T92" fmla="*/ 15 w 380"/>
                <a:gd name="T93" fmla="*/ 24 h 816"/>
                <a:gd name="T94" fmla="*/ 17 w 380"/>
                <a:gd name="T95" fmla="*/ 3 h 816"/>
                <a:gd name="T96" fmla="*/ 36 w 380"/>
                <a:gd name="T97" fmla="*/ 4 h 816"/>
                <a:gd name="T98" fmla="*/ 77 w 380"/>
                <a:gd name="T99" fmla="*/ 14 h 816"/>
                <a:gd name="T100" fmla="*/ 95 w 380"/>
                <a:gd name="T101" fmla="*/ 18 h 816"/>
                <a:gd name="T102" fmla="*/ 96 w 380"/>
                <a:gd name="T103" fmla="*/ 24 h 816"/>
                <a:gd name="T104" fmla="*/ 97 w 380"/>
                <a:gd name="T105" fmla="*/ 29 h 8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0"/>
                <a:gd name="T160" fmla="*/ 0 h 816"/>
                <a:gd name="T161" fmla="*/ 380 w 380"/>
                <a:gd name="T162" fmla="*/ 816 h 8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0" h="816">
                  <a:moveTo>
                    <a:pt x="292" y="90"/>
                  </a:moveTo>
                  <a:lnTo>
                    <a:pt x="291" y="90"/>
                  </a:lnTo>
                  <a:lnTo>
                    <a:pt x="291" y="91"/>
                  </a:lnTo>
                  <a:lnTo>
                    <a:pt x="291" y="93"/>
                  </a:lnTo>
                  <a:lnTo>
                    <a:pt x="290" y="97"/>
                  </a:lnTo>
                  <a:lnTo>
                    <a:pt x="290" y="100"/>
                  </a:lnTo>
                  <a:lnTo>
                    <a:pt x="289" y="104"/>
                  </a:lnTo>
                  <a:lnTo>
                    <a:pt x="289" y="107"/>
                  </a:lnTo>
                  <a:lnTo>
                    <a:pt x="288" y="112"/>
                  </a:lnTo>
                  <a:lnTo>
                    <a:pt x="287" y="116"/>
                  </a:lnTo>
                  <a:lnTo>
                    <a:pt x="287" y="120"/>
                  </a:lnTo>
                  <a:lnTo>
                    <a:pt x="285" y="123"/>
                  </a:lnTo>
                  <a:lnTo>
                    <a:pt x="285" y="127"/>
                  </a:lnTo>
                  <a:lnTo>
                    <a:pt x="284" y="130"/>
                  </a:lnTo>
                  <a:lnTo>
                    <a:pt x="284" y="133"/>
                  </a:lnTo>
                  <a:lnTo>
                    <a:pt x="284" y="134"/>
                  </a:lnTo>
                  <a:lnTo>
                    <a:pt x="284" y="135"/>
                  </a:lnTo>
                  <a:lnTo>
                    <a:pt x="281" y="139"/>
                  </a:lnTo>
                  <a:lnTo>
                    <a:pt x="279" y="145"/>
                  </a:lnTo>
                  <a:lnTo>
                    <a:pt x="276" y="151"/>
                  </a:lnTo>
                  <a:lnTo>
                    <a:pt x="275" y="157"/>
                  </a:lnTo>
                  <a:lnTo>
                    <a:pt x="273" y="162"/>
                  </a:lnTo>
                  <a:lnTo>
                    <a:pt x="270" y="169"/>
                  </a:lnTo>
                  <a:lnTo>
                    <a:pt x="269" y="175"/>
                  </a:lnTo>
                  <a:lnTo>
                    <a:pt x="267" y="181"/>
                  </a:lnTo>
                  <a:lnTo>
                    <a:pt x="264" y="187"/>
                  </a:lnTo>
                  <a:lnTo>
                    <a:pt x="261" y="192"/>
                  </a:lnTo>
                  <a:lnTo>
                    <a:pt x="257" y="197"/>
                  </a:lnTo>
                  <a:lnTo>
                    <a:pt x="252" y="201"/>
                  </a:lnTo>
                  <a:lnTo>
                    <a:pt x="246" y="206"/>
                  </a:lnTo>
                  <a:lnTo>
                    <a:pt x="241" y="208"/>
                  </a:lnTo>
                  <a:lnTo>
                    <a:pt x="233" y="212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4"/>
                  </a:lnTo>
                  <a:lnTo>
                    <a:pt x="222" y="227"/>
                  </a:lnTo>
                  <a:lnTo>
                    <a:pt x="222" y="230"/>
                  </a:lnTo>
                  <a:lnTo>
                    <a:pt x="223" y="232"/>
                  </a:lnTo>
                  <a:lnTo>
                    <a:pt x="224" y="236"/>
                  </a:lnTo>
                  <a:lnTo>
                    <a:pt x="226" y="238"/>
                  </a:lnTo>
                  <a:lnTo>
                    <a:pt x="227" y="242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3" y="250"/>
                  </a:lnTo>
                  <a:lnTo>
                    <a:pt x="235" y="252"/>
                  </a:lnTo>
                  <a:lnTo>
                    <a:pt x="237" y="254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0" y="253"/>
                  </a:lnTo>
                  <a:lnTo>
                    <a:pt x="256" y="252"/>
                  </a:lnTo>
                  <a:lnTo>
                    <a:pt x="264" y="252"/>
                  </a:lnTo>
                  <a:lnTo>
                    <a:pt x="272" y="252"/>
                  </a:lnTo>
                  <a:lnTo>
                    <a:pt x="280" y="252"/>
                  </a:lnTo>
                  <a:lnTo>
                    <a:pt x="289" y="252"/>
                  </a:lnTo>
                  <a:lnTo>
                    <a:pt x="298" y="253"/>
                  </a:lnTo>
                  <a:lnTo>
                    <a:pt x="307" y="254"/>
                  </a:lnTo>
                  <a:lnTo>
                    <a:pt x="316" y="255"/>
                  </a:lnTo>
                  <a:lnTo>
                    <a:pt x="325" y="257"/>
                  </a:lnTo>
                  <a:lnTo>
                    <a:pt x="334" y="258"/>
                  </a:lnTo>
                  <a:lnTo>
                    <a:pt x="341" y="260"/>
                  </a:lnTo>
                  <a:lnTo>
                    <a:pt x="346" y="261"/>
                  </a:lnTo>
                  <a:lnTo>
                    <a:pt x="352" y="264"/>
                  </a:lnTo>
                  <a:lnTo>
                    <a:pt x="357" y="266"/>
                  </a:lnTo>
                  <a:lnTo>
                    <a:pt x="358" y="276"/>
                  </a:lnTo>
                  <a:lnTo>
                    <a:pt x="360" y="286"/>
                  </a:lnTo>
                  <a:lnTo>
                    <a:pt x="362" y="298"/>
                  </a:lnTo>
                  <a:lnTo>
                    <a:pt x="365" y="309"/>
                  </a:lnTo>
                  <a:lnTo>
                    <a:pt x="368" y="321"/>
                  </a:lnTo>
                  <a:lnTo>
                    <a:pt x="371" y="332"/>
                  </a:lnTo>
                  <a:lnTo>
                    <a:pt x="373" y="345"/>
                  </a:lnTo>
                  <a:lnTo>
                    <a:pt x="374" y="357"/>
                  </a:lnTo>
                  <a:lnTo>
                    <a:pt x="376" y="369"/>
                  </a:lnTo>
                  <a:lnTo>
                    <a:pt x="377" y="382"/>
                  </a:lnTo>
                  <a:lnTo>
                    <a:pt x="379" y="394"/>
                  </a:lnTo>
                  <a:lnTo>
                    <a:pt x="380" y="406"/>
                  </a:lnTo>
                  <a:lnTo>
                    <a:pt x="380" y="419"/>
                  </a:lnTo>
                  <a:lnTo>
                    <a:pt x="380" y="431"/>
                  </a:lnTo>
                  <a:lnTo>
                    <a:pt x="380" y="443"/>
                  </a:lnTo>
                  <a:lnTo>
                    <a:pt x="379" y="455"/>
                  </a:lnTo>
                  <a:lnTo>
                    <a:pt x="373" y="460"/>
                  </a:lnTo>
                  <a:lnTo>
                    <a:pt x="368" y="467"/>
                  </a:lnTo>
                  <a:lnTo>
                    <a:pt x="365" y="474"/>
                  </a:lnTo>
                  <a:lnTo>
                    <a:pt x="364" y="481"/>
                  </a:lnTo>
                  <a:lnTo>
                    <a:pt x="362" y="489"/>
                  </a:lnTo>
                  <a:lnTo>
                    <a:pt x="361" y="497"/>
                  </a:lnTo>
                  <a:lnTo>
                    <a:pt x="361" y="506"/>
                  </a:lnTo>
                  <a:lnTo>
                    <a:pt x="362" y="515"/>
                  </a:lnTo>
                  <a:lnTo>
                    <a:pt x="362" y="524"/>
                  </a:lnTo>
                  <a:lnTo>
                    <a:pt x="362" y="532"/>
                  </a:lnTo>
                  <a:lnTo>
                    <a:pt x="361" y="542"/>
                  </a:lnTo>
                  <a:lnTo>
                    <a:pt x="360" y="551"/>
                  </a:lnTo>
                  <a:lnTo>
                    <a:pt x="359" y="560"/>
                  </a:lnTo>
                  <a:lnTo>
                    <a:pt x="356" y="569"/>
                  </a:lnTo>
                  <a:lnTo>
                    <a:pt x="351" y="577"/>
                  </a:lnTo>
                  <a:lnTo>
                    <a:pt x="346" y="586"/>
                  </a:lnTo>
                  <a:lnTo>
                    <a:pt x="338" y="591"/>
                  </a:lnTo>
                  <a:lnTo>
                    <a:pt x="334" y="597"/>
                  </a:lnTo>
                  <a:lnTo>
                    <a:pt x="330" y="604"/>
                  </a:lnTo>
                  <a:lnTo>
                    <a:pt x="328" y="610"/>
                  </a:lnTo>
                  <a:lnTo>
                    <a:pt x="328" y="619"/>
                  </a:lnTo>
                  <a:lnTo>
                    <a:pt x="327" y="627"/>
                  </a:lnTo>
                  <a:lnTo>
                    <a:pt x="327" y="635"/>
                  </a:lnTo>
                  <a:lnTo>
                    <a:pt x="327" y="643"/>
                  </a:lnTo>
                  <a:lnTo>
                    <a:pt x="327" y="651"/>
                  </a:lnTo>
                  <a:lnTo>
                    <a:pt x="326" y="659"/>
                  </a:lnTo>
                  <a:lnTo>
                    <a:pt x="325" y="666"/>
                  </a:lnTo>
                  <a:lnTo>
                    <a:pt x="322" y="674"/>
                  </a:lnTo>
                  <a:lnTo>
                    <a:pt x="318" y="679"/>
                  </a:lnTo>
                  <a:lnTo>
                    <a:pt x="312" y="685"/>
                  </a:lnTo>
                  <a:lnTo>
                    <a:pt x="304" y="690"/>
                  </a:lnTo>
                  <a:lnTo>
                    <a:pt x="293" y="694"/>
                  </a:lnTo>
                  <a:lnTo>
                    <a:pt x="292" y="700"/>
                  </a:lnTo>
                  <a:lnTo>
                    <a:pt x="291" y="708"/>
                  </a:lnTo>
                  <a:lnTo>
                    <a:pt x="290" y="716"/>
                  </a:lnTo>
                  <a:lnTo>
                    <a:pt x="290" y="725"/>
                  </a:lnTo>
                  <a:lnTo>
                    <a:pt x="289" y="733"/>
                  </a:lnTo>
                  <a:lnTo>
                    <a:pt x="288" y="743"/>
                  </a:lnTo>
                  <a:lnTo>
                    <a:pt x="287" y="752"/>
                  </a:lnTo>
                  <a:lnTo>
                    <a:pt x="285" y="761"/>
                  </a:lnTo>
                  <a:lnTo>
                    <a:pt x="283" y="770"/>
                  </a:lnTo>
                  <a:lnTo>
                    <a:pt x="281" y="778"/>
                  </a:lnTo>
                  <a:lnTo>
                    <a:pt x="277" y="786"/>
                  </a:lnTo>
                  <a:lnTo>
                    <a:pt x="274" y="794"/>
                  </a:lnTo>
                  <a:lnTo>
                    <a:pt x="269" y="801"/>
                  </a:lnTo>
                  <a:lnTo>
                    <a:pt x="265" y="807"/>
                  </a:lnTo>
                  <a:lnTo>
                    <a:pt x="258" y="812"/>
                  </a:lnTo>
                  <a:lnTo>
                    <a:pt x="251" y="816"/>
                  </a:lnTo>
                  <a:lnTo>
                    <a:pt x="246" y="812"/>
                  </a:lnTo>
                  <a:lnTo>
                    <a:pt x="244" y="807"/>
                  </a:lnTo>
                  <a:lnTo>
                    <a:pt x="241" y="801"/>
                  </a:lnTo>
                  <a:lnTo>
                    <a:pt x="238" y="794"/>
                  </a:lnTo>
                  <a:lnTo>
                    <a:pt x="236" y="789"/>
                  </a:lnTo>
                  <a:lnTo>
                    <a:pt x="234" y="782"/>
                  </a:lnTo>
                  <a:lnTo>
                    <a:pt x="231" y="775"/>
                  </a:lnTo>
                  <a:lnTo>
                    <a:pt x="229" y="769"/>
                  </a:lnTo>
                  <a:lnTo>
                    <a:pt x="227" y="762"/>
                  </a:lnTo>
                  <a:lnTo>
                    <a:pt x="224" y="756"/>
                  </a:lnTo>
                  <a:lnTo>
                    <a:pt x="221" y="752"/>
                  </a:lnTo>
                  <a:lnTo>
                    <a:pt x="216" y="747"/>
                  </a:lnTo>
                  <a:lnTo>
                    <a:pt x="212" y="744"/>
                  </a:lnTo>
                  <a:lnTo>
                    <a:pt x="207" y="740"/>
                  </a:lnTo>
                  <a:lnTo>
                    <a:pt x="201" y="739"/>
                  </a:lnTo>
                  <a:lnTo>
                    <a:pt x="195" y="740"/>
                  </a:lnTo>
                  <a:lnTo>
                    <a:pt x="185" y="739"/>
                  </a:lnTo>
                  <a:lnTo>
                    <a:pt x="178" y="739"/>
                  </a:lnTo>
                  <a:lnTo>
                    <a:pt x="170" y="737"/>
                  </a:lnTo>
                  <a:lnTo>
                    <a:pt x="164" y="736"/>
                  </a:lnTo>
                  <a:lnTo>
                    <a:pt x="157" y="733"/>
                  </a:lnTo>
                  <a:lnTo>
                    <a:pt x="150" y="730"/>
                  </a:lnTo>
                  <a:lnTo>
                    <a:pt x="143" y="728"/>
                  </a:lnTo>
                  <a:lnTo>
                    <a:pt x="137" y="724"/>
                  </a:lnTo>
                  <a:lnTo>
                    <a:pt x="130" y="722"/>
                  </a:lnTo>
                  <a:lnTo>
                    <a:pt x="123" y="718"/>
                  </a:lnTo>
                  <a:lnTo>
                    <a:pt x="116" y="716"/>
                  </a:lnTo>
                  <a:lnTo>
                    <a:pt x="108" y="715"/>
                  </a:lnTo>
                  <a:lnTo>
                    <a:pt x="101" y="714"/>
                  </a:lnTo>
                  <a:lnTo>
                    <a:pt x="93" y="714"/>
                  </a:lnTo>
                  <a:lnTo>
                    <a:pt x="84" y="714"/>
                  </a:lnTo>
                  <a:lnTo>
                    <a:pt x="76" y="716"/>
                  </a:lnTo>
                  <a:lnTo>
                    <a:pt x="74" y="713"/>
                  </a:lnTo>
                  <a:lnTo>
                    <a:pt x="72" y="710"/>
                  </a:lnTo>
                  <a:lnTo>
                    <a:pt x="70" y="708"/>
                  </a:lnTo>
                  <a:lnTo>
                    <a:pt x="68" y="706"/>
                  </a:lnTo>
                  <a:lnTo>
                    <a:pt x="66" y="705"/>
                  </a:lnTo>
                  <a:lnTo>
                    <a:pt x="64" y="705"/>
                  </a:lnTo>
                  <a:lnTo>
                    <a:pt x="61" y="704"/>
                  </a:lnTo>
                  <a:lnTo>
                    <a:pt x="59" y="704"/>
                  </a:lnTo>
                  <a:lnTo>
                    <a:pt x="55" y="702"/>
                  </a:lnTo>
                  <a:lnTo>
                    <a:pt x="53" y="702"/>
                  </a:lnTo>
                  <a:lnTo>
                    <a:pt x="51" y="701"/>
                  </a:lnTo>
                  <a:lnTo>
                    <a:pt x="49" y="700"/>
                  </a:lnTo>
                  <a:lnTo>
                    <a:pt x="46" y="699"/>
                  </a:lnTo>
                  <a:lnTo>
                    <a:pt x="45" y="698"/>
                  </a:lnTo>
                  <a:lnTo>
                    <a:pt x="43" y="697"/>
                  </a:lnTo>
                  <a:lnTo>
                    <a:pt x="42" y="694"/>
                  </a:lnTo>
                  <a:lnTo>
                    <a:pt x="37" y="692"/>
                  </a:lnTo>
                  <a:lnTo>
                    <a:pt x="34" y="689"/>
                  </a:lnTo>
                  <a:lnTo>
                    <a:pt x="31" y="684"/>
                  </a:lnTo>
                  <a:lnTo>
                    <a:pt x="30" y="679"/>
                  </a:lnTo>
                  <a:lnTo>
                    <a:pt x="29" y="674"/>
                  </a:lnTo>
                  <a:lnTo>
                    <a:pt x="28" y="667"/>
                  </a:lnTo>
                  <a:lnTo>
                    <a:pt x="28" y="660"/>
                  </a:lnTo>
                  <a:lnTo>
                    <a:pt x="29" y="653"/>
                  </a:lnTo>
                  <a:lnTo>
                    <a:pt x="29" y="646"/>
                  </a:lnTo>
                  <a:lnTo>
                    <a:pt x="30" y="638"/>
                  </a:lnTo>
                  <a:lnTo>
                    <a:pt x="31" y="630"/>
                  </a:lnTo>
                  <a:lnTo>
                    <a:pt x="32" y="623"/>
                  </a:lnTo>
                  <a:lnTo>
                    <a:pt x="35" y="615"/>
                  </a:lnTo>
                  <a:lnTo>
                    <a:pt x="36" y="608"/>
                  </a:lnTo>
                  <a:lnTo>
                    <a:pt x="38" y="602"/>
                  </a:lnTo>
                  <a:lnTo>
                    <a:pt x="41" y="597"/>
                  </a:lnTo>
                  <a:lnTo>
                    <a:pt x="41" y="583"/>
                  </a:lnTo>
                  <a:lnTo>
                    <a:pt x="43" y="570"/>
                  </a:lnTo>
                  <a:lnTo>
                    <a:pt x="47" y="560"/>
                  </a:lnTo>
                  <a:lnTo>
                    <a:pt x="52" y="550"/>
                  </a:lnTo>
                  <a:lnTo>
                    <a:pt x="59" y="539"/>
                  </a:lnTo>
                  <a:lnTo>
                    <a:pt x="66" y="530"/>
                  </a:lnTo>
                  <a:lnTo>
                    <a:pt x="74" y="521"/>
                  </a:lnTo>
                  <a:lnTo>
                    <a:pt x="82" y="513"/>
                  </a:lnTo>
                  <a:lnTo>
                    <a:pt x="90" y="504"/>
                  </a:lnTo>
                  <a:lnTo>
                    <a:pt x="98" y="494"/>
                  </a:lnTo>
                  <a:lnTo>
                    <a:pt x="106" y="486"/>
                  </a:lnTo>
                  <a:lnTo>
                    <a:pt x="113" y="477"/>
                  </a:lnTo>
                  <a:lnTo>
                    <a:pt x="119" y="467"/>
                  </a:lnTo>
                  <a:lnTo>
                    <a:pt x="124" y="457"/>
                  </a:lnTo>
                  <a:lnTo>
                    <a:pt x="128" y="445"/>
                  </a:lnTo>
                  <a:lnTo>
                    <a:pt x="130" y="434"/>
                  </a:lnTo>
                  <a:lnTo>
                    <a:pt x="133" y="428"/>
                  </a:lnTo>
                  <a:lnTo>
                    <a:pt x="136" y="424"/>
                  </a:lnTo>
                  <a:lnTo>
                    <a:pt x="141" y="422"/>
                  </a:lnTo>
                  <a:lnTo>
                    <a:pt x="145" y="420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61" y="415"/>
                  </a:lnTo>
                  <a:lnTo>
                    <a:pt x="167" y="413"/>
                  </a:lnTo>
                  <a:lnTo>
                    <a:pt x="173" y="412"/>
                  </a:lnTo>
                  <a:lnTo>
                    <a:pt x="177" y="409"/>
                  </a:lnTo>
                  <a:lnTo>
                    <a:pt x="183" y="407"/>
                  </a:lnTo>
                  <a:lnTo>
                    <a:pt x="187" y="404"/>
                  </a:lnTo>
                  <a:lnTo>
                    <a:pt x="190" y="400"/>
                  </a:lnTo>
                  <a:lnTo>
                    <a:pt x="192" y="394"/>
                  </a:lnTo>
                  <a:lnTo>
                    <a:pt x="193" y="389"/>
                  </a:lnTo>
                  <a:lnTo>
                    <a:pt x="193" y="382"/>
                  </a:lnTo>
                  <a:lnTo>
                    <a:pt x="184" y="378"/>
                  </a:lnTo>
                  <a:lnTo>
                    <a:pt x="175" y="375"/>
                  </a:lnTo>
                  <a:lnTo>
                    <a:pt x="166" y="373"/>
                  </a:lnTo>
                  <a:lnTo>
                    <a:pt x="158" y="369"/>
                  </a:lnTo>
                  <a:lnTo>
                    <a:pt x="149" y="366"/>
                  </a:lnTo>
                  <a:lnTo>
                    <a:pt x="139" y="362"/>
                  </a:lnTo>
                  <a:lnTo>
                    <a:pt x="130" y="359"/>
                  </a:lnTo>
                  <a:lnTo>
                    <a:pt x="121" y="355"/>
                  </a:lnTo>
                  <a:lnTo>
                    <a:pt x="112" y="351"/>
                  </a:lnTo>
                  <a:lnTo>
                    <a:pt x="104" y="347"/>
                  </a:lnTo>
                  <a:lnTo>
                    <a:pt x="95" y="343"/>
                  </a:lnTo>
                  <a:lnTo>
                    <a:pt x="87" y="338"/>
                  </a:lnTo>
                  <a:lnTo>
                    <a:pt x="78" y="334"/>
                  </a:lnTo>
                  <a:lnTo>
                    <a:pt x="70" y="328"/>
                  </a:lnTo>
                  <a:lnTo>
                    <a:pt x="64" y="322"/>
                  </a:lnTo>
                  <a:lnTo>
                    <a:pt x="57" y="318"/>
                  </a:lnTo>
                  <a:lnTo>
                    <a:pt x="58" y="308"/>
                  </a:lnTo>
                  <a:lnTo>
                    <a:pt x="57" y="301"/>
                  </a:lnTo>
                  <a:lnTo>
                    <a:pt x="55" y="295"/>
                  </a:lnTo>
                  <a:lnTo>
                    <a:pt x="52" y="289"/>
                  </a:lnTo>
                  <a:lnTo>
                    <a:pt x="49" y="284"/>
                  </a:lnTo>
                  <a:lnTo>
                    <a:pt x="44" y="280"/>
                  </a:lnTo>
                  <a:lnTo>
                    <a:pt x="38" y="276"/>
                  </a:lnTo>
                  <a:lnTo>
                    <a:pt x="34" y="273"/>
                  </a:lnTo>
                  <a:lnTo>
                    <a:pt x="27" y="268"/>
                  </a:lnTo>
                  <a:lnTo>
                    <a:pt x="22" y="265"/>
                  </a:lnTo>
                  <a:lnTo>
                    <a:pt x="16" y="261"/>
                  </a:lnTo>
                  <a:lnTo>
                    <a:pt x="11" y="257"/>
                  </a:lnTo>
                  <a:lnTo>
                    <a:pt x="7" y="252"/>
                  </a:lnTo>
                  <a:lnTo>
                    <a:pt x="4" y="247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3" y="229"/>
                  </a:lnTo>
                  <a:lnTo>
                    <a:pt x="5" y="224"/>
                  </a:lnTo>
                  <a:lnTo>
                    <a:pt x="7" y="220"/>
                  </a:lnTo>
                  <a:lnTo>
                    <a:pt x="9" y="215"/>
                  </a:lnTo>
                  <a:lnTo>
                    <a:pt x="12" y="210"/>
                  </a:lnTo>
                  <a:lnTo>
                    <a:pt x="14" y="205"/>
                  </a:lnTo>
                  <a:lnTo>
                    <a:pt x="15" y="199"/>
                  </a:lnTo>
                  <a:lnTo>
                    <a:pt x="18" y="195"/>
                  </a:lnTo>
                  <a:lnTo>
                    <a:pt x="18" y="189"/>
                  </a:lnTo>
                  <a:lnTo>
                    <a:pt x="19" y="184"/>
                  </a:lnTo>
                  <a:lnTo>
                    <a:pt x="18" y="179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5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14" y="150"/>
                  </a:lnTo>
                  <a:lnTo>
                    <a:pt x="22" y="142"/>
                  </a:lnTo>
                  <a:lnTo>
                    <a:pt x="29" y="134"/>
                  </a:lnTo>
                  <a:lnTo>
                    <a:pt x="34" y="125"/>
                  </a:lnTo>
                  <a:lnTo>
                    <a:pt x="38" y="115"/>
                  </a:lnTo>
                  <a:lnTo>
                    <a:pt x="41" y="105"/>
                  </a:lnTo>
                  <a:lnTo>
                    <a:pt x="43" y="95"/>
                  </a:lnTo>
                  <a:lnTo>
                    <a:pt x="44" y="83"/>
                  </a:lnTo>
                  <a:lnTo>
                    <a:pt x="45" y="73"/>
                  </a:lnTo>
                  <a:lnTo>
                    <a:pt x="45" y="61"/>
                  </a:lnTo>
                  <a:lnTo>
                    <a:pt x="46" y="51"/>
                  </a:lnTo>
                  <a:lnTo>
                    <a:pt x="47" y="39"/>
                  </a:lnTo>
                  <a:lnTo>
                    <a:pt x="49" y="29"/>
                  </a:lnTo>
                  <a:lnTo>
                    <a:pt x="50" y="19"/>
                  </a:lnTo>
                  <a:lnTo>
                    <a:pt x="52" y="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7" y="5"/>
                  </a:lnTo>
                  <a:lnTo>
                    <a:pt x="91" y="8"/>
                  </a:lnTo>
                  <a:lnTo>
                    <a:pt x="108" y="12"/>
                  </a:lnTo>
                  <a:lnTo>
                    <a:pt x="128" y="17"/>
                  </a:lnTo>
                  <a:lnTo>
                    <a:pt x="149" y="21"/>
                  </a:lnTo>
                  <a:lnTo>
                    <a:pt x="170" y="27"/>
                  </a:lnTo>
                  <a:lnTo>
                    <a:pt x="191" y="31"/>
                  </a:lnTo>
                  <a:lnTo>
                    <a:pt x="212" y="36"/>
                  </a:lnTo>
                  <a:lnTo>
                    <a:pt x="231" y="41"/>
                  </a:lnTo>
                  <a:lnTo>
                    <a:pt x="249" y="44"/>
                  </a:lnTo>
                  <a:lnTo>
                    <a:pt x="262" y="48"/>
                  </a:lnTo>
                  <a:lnTo>
                    <a:pt x="274" y="51"/>
                  </a:lnTo>
                  <a:lnTo>
                    <a:pt x="281" y="52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5" y="59"/>
                  </a:lnTo>
                  <a:lnTo>
                    <a:pt x="285" y="61"/>
                  </a:lnTo>
                  <a:lnTo>
                    <a:pt x="287" y="65"/>
                  </a:lnTo>
                  <a:lnTo>
                    <a:pt x="287" y="68"/>
                  </a:lnTo>
                  <a:lnTo>
                    <a:pt x="288" y="72"/>
                  </a:lnTo>
                  <a:lnTo>
                    <a:pt x="289" y="74"/>
                  </a:lnTo>
                  <a:lnTo>
                    <a:pt x="289" y="77"/>
                  </a:lnTo>
                  <a:lnTo>
                    <a:pt x="290" y="81"/>
                  </a:lnTo>
                  <a:lnTo>
                    <a:pt x="290" y="84"/>
                  </a:lnTo>
                  <a:lnTo>
                    <a:pt x="291" y="87"/>
                  </a:lnTo>
                  <a:lnTo>
                    <a:pt x="291" y="88"/>
                  </a:lnTo>
                  <a:lnTo>
                    <a:pt x="291" y="89"/>
                  </a:lnTo>
                  <a:lnTo>
                    <a:pt x="292" y="9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28"/>
            <p:cNvSpPr>
              <a:spLocks/>
            </p:cNvSpPr>
            <p:nvPr/>
          </p:nvSpPr>
          <p:spPr bwMode="auto">
            <a:xfrm>
              <a:off x="3903" y="1849"/>
              <a:ext cx="386" cy="443"/>
            </a:xfrm>
            <a:custGeom>
              <a:avLst/>
              <a:gdLst>
                <a:gd name="T0" fmla="*/ 372 w 1158"/>
                <a:gd name="T1" fmla="*/ 152 h 1330"/>
                <a:gd name="T2" fmla="*/ 375 w 1158"/>
                <a:gd name="T3" fmla="*/ 171 h 1330"/>
                <a:gd name="T4" fmla="*/ 381 w 1158"/>
                <a:gd name="T5" fmla="*/ 197 h 1330"/>
                <a:gd name="T6" fmla="*/ 386 w 1158"/>
                <a:gd name="T7" fmla="*/ 229 h 1330"/>
                <a:gd name="T8" fmla="*/ 383 w 1158"/>
                <a:gd name="T9" fmla="*/ 260 h 1330"/>
                <a:gd name="T10" fmla="*/ 371 w 1158"/>
                <a:gd name="T11" fmla="*/ 284 h 1330"/>
                <a:gd name="T12" fmla="*/ 355 w 1158"/>
                <a:gd name="T13" fmla="*/ 304 h 1330"/>
                <a:gd name="T14" fmla="*/ 335 w 1158"/>
                <a:gd name="T15" fmla="*/ 316 h 1330"/>
                <a:gd name="T16" fmla="*/ 320 w 1158"/>
                <a:gd name="T17" fmla="*/ 335 h 1330"/>
                <a:gd name="T18" fmla="*/ 319 w 1158"/>
                <a:gd name="T19" fmla="*/ 362 h 1330"/>
                <a:gd name="T20" fmla="*/ 295 w 1158"/>
                <a:gd name="T21" fmla="*/ 365 h 1330"/>
                <a:gd name="T22" fmla="*/ 290 w 1158"/>
                <a:gd name="T23" fmla="*/ 381 h 1330"/>
                <a:gd name="T24" fmla="*/ 293 w 1158"/>
                <a:gd name="T25" fmla="*/ 404 h 1330"/>
                <a:gd name="T26" fmla="*/ 285 w 1158"/>
                <a:gd name="T27" fmla="*/ 418 h 1330"/>
                <a:gd name="T28" fmla="*/ 279 w 1158"/>
                <a:gd name="T29" fmla="*/ 433 h 1330"/>
                <a:gd name="T30" fmla="*/ 269 w 1158"/>
                <a:gd name="T31" fmla="*/ 442 h 1330"/>
                <a:gd name="T32" fmla="*/ 252 w 1158"/>
                <a:gd name="T33" fmla="*/ 434 h 1330"/>
                <a:gd name="T34" fmla="*/ 234 w 1158"/>
                <a:gd name="T35" fmla="*/ 424 h 1330"/>
                <a:gd name="T36" fmla="*/ 227 w 1158"/>
                <a:gd name="T37" fmla="*/ 409 h 1330"/>
                <a:gd name="T38" fmla="*/ 217 w 1158"/>
                <a:gd name="T39" fmla="*/ 413 h 1330"/>
                <a:gd name="T40" fmla="*/ 208 w 1158"/>
                <a:gd name="T41" fmla="*/ 424 h 1330"/>
                <a:gd name="T42" fmla="*/ 194 w 1158"/>
                <a:gd name="T43" fmla="*/ 432 h 1330"/>
                <a:gd name="T44" fmla="*/ 177 w 1158"/>
                <a:gd name="T45" fmla="*/ 428 h 1330"/>
                <a:gd name="T46" fmla="*/ 161 w 1158"/>
                <a:gd name="T47" fmla="*/ 431 h 1330"/>
                <a:gd name="T48" fmla="*/ 142 w 1158"/>
                <a:gd name="T49" fmla="*/ 426 h 1330"/>
                <a:gd name="T50" fmla="*/ 121 w 1158"/>
                <a:gd name="T51" fmla="*/ 429 h 1330"/>
                <a:gd name="T52" fmla="*/ 107 w 1158"/>
                <a:gd name="T53" fmla="*/ 416 h 1330"/>
                <a:gd name="T54" fmla="*/ 99 w 1158"/>
                <a:gd name="T55" fmla="*/ 406 h 1330"/>
                <a:gd name="T56" fmla="*/ 88 w 1158"/>
                <a:gd name="T57" fmla="*/ 400 h 1330"/>
                <a:gd name="T58" fmla="*/ 75 w 1158"/>
                <a:gd name="T59" fmla="*/ 399 h 1330"/>
                <a:gd name="T60" fmla="*/ 65 w 1158"/>
                <a:gd name="T61" fmla="*/ 395 h 1330"/>
                <a:gd name="T62" fmla="*/ 54 w 1158"/>
                <a:gd name="T63" fmla="*/ 392 h 1330"/>
                <a:gd name="T64" fmla="*/ 40 w 1158"/>
                <a:gd name="T65" fmla="*/ 323 h 1330"/>
                <a:gd name="T66" fmla="*/ 12 w 1158"/>
                <a:gd name="T67" fmla="*/ 162 h 1330"/>
                <a:gd name="T68" fmla="*/ 0 w 1158"/>
                <a:gd name="T69" fmla="*/ 94 h 1330"/>
                <a:gd name="T70" fmla="*/ 0 w 1158"/>
                <a:gd name="T71" fmla="*/ 97 h 1330"/>
                <a:gd name="T72" fmla="*/ 1 w 1158"/>
                <a:gd name="T73" fmla="*/ 101 h 1330"/>
                <a:gd name="T74" fmla="*/ 37 w 1158"/>
                <a:gd name="T75" fmla="*/ 94 h 1330"/>
                <a:gd name="T76" fmla="*/ 96 w 1158"/>
                <a:gd name="T77" fmla="*/ 82 h 1330"/>
                <a:gd name="T78" fmla="*/ 118 w 1158"/>
                <a:gd name="T79" fmla="*/ 79 h 1330"/>
                <a:gd name="T80" fmla="*/ 138 w 1158"/>
                <a:gd name="T81" fmla="*/ 85 h 1330"/>
                <a:gd name="T82" fmla="*/ 160 w 1158"/>
                <a:gd name="T83" fmla="*/ 87 h 1330"/>
                <a:gd name="T84" fmla="*/ 176 w 1158"/>
                <a:gd name="T85" fmla="*/ 88 h 1330"/>
                <a:gd name="T86" fmla="*/ 189 w 1158"/>
                <a:gd name="T87" fmla="*/ 94 h 1330"/>
                <a:gd name="T88" fmla="*/ 205 w 1158"/>
                <a:gd name="T89" fmla="*/ 93 h 1330"/>
                <a:gd name="T90" fmla="*/ 224 w 1158"/>
                <a:gd name="T91" fmla="*/ 83 h 1330"/>
                <a:gd name="T92" fmla="*/ 245 w 1158"/>
                <a:gd name="T93" fmla="*/ 71 h 1330"/>
                <a:gd name="T94" fmla="*/ 268 w 1158"/>
                <a:gd name="T95" fmla="*/ 71 h 1330"/>
                <a:gd name="T96" fmla="*/ 287 w 1158"/>
                <a:gd name="T97" fmla="*/ 55 h 1330"/>
                <a:gd name="T98" fmla="*/ 304 w 1158"/>
                <a:gd name="T99" fmla="*/ 36 h 1330"/>
                <a:gd name="T100" fmla="*/ 325 w 1158"/>
                <a:gd name="T101" fmla="*/ 23 h 1330"/>
                <a:gd name="T102" fmla="*/ 337 w 1158"/>
                <a:gd name="T103" fmla="*/ 10 h 1330"/>
                <a:gd name="T104" fmla="*/ 356 w 1158"/>
                <a:gd name="T105" fmla="*/ 0 h 1330"/>
                <a:gd name="T106" fmla="*/ 364 w 1158"/>
                <a:gd name="T107" fmla="*/ 44 h 1330"/>
                <a:gd name="T108" fmla="*/ 378 w 1158"/>
                <a:gd name="T109" fmla="*/ 118 h 1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1330"/>
                <a:gd name="T167" fmla="*/ 1158 w 1158"/>
                <a:gd name="T168" fmla="*/ 1330 h 1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1330">
                  <a:moveTo>
                    <a:pt x="1148" y="421"/>
                  </a:moveTo>
                  <a:lnTo>
                    <a:pt x="1136" y="427"/>
                  </a:lnTo>
                  <a:lnTo>
                    <a:pt x="1128" y="433"/>
                  </a:lnTo>
                  <a:lnTo>
                    <a:pt x="1122" y="440"/>
                  </a:lnTo>
                  <a:lnTo>
                    <a:pt x="1119" y="447"/>
                  </a:lnTo>
                  <a:lnTo>
                    <a:pt x="1117" y="455"/>
                  </a:lnTo>
                  <a:lnTo>
                    <a:pt x="1116" y="463"/>
                  </a:lnTo>
                  <a:lnTo>
                    <a:pt x="1116" y="473"/>
                  </a:lnTo>
                  <a:lnTo>
                    <a:pt x="1118" y="482"/>
                  </a:lnTo>
                  <a:lnTo>
                    <a:pt x="1120" y="491"/>
                  </a:lnTo>
                  <a:lnTo>
                    <a:pt x="1124" y="501"/>
                  </a:lnTo>
                  <a:lnTo>
                    <a:pt x="1126" y="513"/>
                  </a:lnTo>
                  <a:lnTo>
                    <a:pt x="1130" y="524"/>
                  </a:lnTo>
                  <a:lnTo>
                    <a:pt x="1134" y="536"/>
                  </a:lnTo>
                  <a:lnTo>
                    <a:pt x="1136" y="548"/>
                  </a:lnTo>
                  <a:lnTo>
                    <a:pt x="1140" y="561"/>
                  </a:lnTo>
                  <a:lnTo>
                    <a:pt x="1142" y="576"/>
                  </a:lnTo>
                  <a:lnTo>
                    <a:pt x="1144" y="591"/>
                  </a:lnTo>
                  <a:lnTo>
                    <a:pt x="1148" y="607"/>
                  </a:lnTo>
                  <a:lnTo>
                    <a:pt x="1150" y="623"/>
                  </a:lnTo>
                  <a:lnTo>
                    <a:pt x="1152" y="639"/>
                  </a:lnTo>
                  <a:lnTo>
                    <a:pt x="1155" y="655"/>
                  </a:lnTo>
                  <a:lnTo>
                    <a:pt x="1156" y="671"/>
                  </a:lnTo>
                  <a:lnTo>
                    <a:pt x="1157" y="687"/>
                  </a:lnTo>
                  <a:lnTo>
                    <a:pt x="1158" y="703"/>
                  </a:lnTo>
                  <a:lnTo>
                    <a:pt x="1157" y="720"/>
                  </a:lnTo>
                  <a:lnTo>
                    <a:pt x="1157" y="736"/>
                  </a:lnTo>
                  <a:lnTo>
                    <a:pt x="1156" y="751"/>
                  </a:lnTo>
                  <a:lnTo>
                    <a:pt x="1153" y="767"/>
                  </a:lnTo>
                  <a:lnTo>
                    <a:pt x="1150" y="782"/>
                  </a:lnTo>
                  <a:lnTo>
                    <a:pt x="1147" y="796"/>
                  </a:lnTo>
                  <a:lnTo>
                    <a:pt x="1142" y="811"/>
                  </a:lnTo>
                  <a:lnTo>
                    <a:pt x="1136" y="826"/>
                  </a:lnTo>
                  <a:lnTo>
                    <a:pt x="1128" y="833"/>
                  </a:lnTo>
                  <a:lnTo>
                    <a:pt x="1121" y="842"/>
                  </a:lnTo>
                  <a:lnTo>
                    <a:pt x="1113" y="852"/>
                  </a:lnTo>
                  <a:lnTo>
                    <a:pt x="1106" y="862"/>
                  </a:lnTo>
                  <a:lnTo>
                    <a:pt x="1098" y="872"/>
                  </a:lnTo>
                  <a:lnTo>
                    <a:pt x="1089" y="883"/>
                  </a:lnTo>
                  <a:lnTo>
                    <a:pt x="1081" y="893"/>
                  </a:lnTo>
                  <a:lnTo>
                    <a:pt x="1073" y="903"/>
                  </a:lnTo>
                  <a:lnTo>
                    <a:pt x="1064" y="914"/>
                  </a:lnTo>
                  <a:lnTo>
                    <a:pt x="1055" y="922"/>
                  </a:lnTo>
                  <a:lnTo>
                    <a:pt x="1045" y="930"/>
                  </a:lnTo>
                  <a:lnTo>
                    <a:pt x="1035" y="937"/>
                  </a:lnTo>
                  <a:lnTo>
                    <a:pt x="1026" y="942"/>
                  </a:lnTo>
                  <a:lnTo>
                    <a:pt x="1016" y="946"/>
                  </a:lnTo>
                  <a:lnTo>
                    <a:pt x="1005" y="948"/>
                  </a:lnTo>
                  <a:lnTo>
                    <a:pt x="996" y="948"/>
                  </a:lnTo>
                  <a:lnTo>
                    <a:pt x="982" y="955"/>
                  </a:lnTo>
                  <a:lnTo>
                    <a:pt x="972" y="965"/>
                  </a:lnTo>
                  <a:lnTo>
                    <a:pt x="966" y="978"/>
                  </a:lnTo>
                  <a:lnTo>
                    <a:pt x="963" y="991"/>
                  </a:lnTo>
                  <a:lnTo>
                    <a:pt x="960" y="1006"/>
                  </a:lnTo>
                  <a:lnTo>
                    <a:pt x="960" y="1021"/>
                  </a:lnTo>
                  <a:lnTo>
                    <a:pt x="961" y="1037"/>
                  </a:lnTo>
                  <a:lnTo>
                    <a:pt x="961" y="1052"/>
                  </a:lnTo>
                  <a:lnTo>
                    <a:pt x="961" y="1065"/>
                  </a:lnTo>
                  <a:lnTo>
                    <a:pt x="961" y="1077"/>
                  </a:lnTo>
                  <a:lnTo>
                    <a:pt x="958" y="1088"/>
                  </a:lnTo>
                  <a:lnTo>
                    <a:pt x="953" y="1096"/>
                  </a:lnTo>
                  <a:lnTo>
                    <a:pt x="944" y="1102"/>
                  </a:lnTo>
                  <a:lnTo>
                    <a:pt x="933" y="1103"/>
                  </a:lnTo>
                  <a:lnTo>
                    <a:pt x="917" y="1102"/>
                  </a:lnTo>
                  <a:lnTo>
                    <a:pt x="896" y="1096"/>
                  </a:lnTo>
                  <a:lnTo>
                    <a:pt x="886" y="1097"/>
                  </a:lnTo>
                  <a:lnTo>
                    <a:pt x="879" y="1102"/>
                  </a:lnTo>
                  <a:lnTo>
                    <a:pt x="873" y="1108"/>
                  </a:lnTo>
                  <a:lnTo>
                    <a:pt x="871" y="1115"/>
                  </a:lnTo>
                  <a:lnTo>
                    <a:pt x="870" y="1124"/>
                  </a:lnTo>
                  <a:lnTo>
                    <a:pt x="870" y="1133"/>
                  </a:lnTo>
                  <a:lnTo>
                    <a:pt x="870" y="1143"/>
                  </a:lnTo>
                  <a:lnTo>
                    <a:pt x="872" y="1155"/>
                  </a:lnTo>
                  <a:lnTo>
                    <a:pt x="874" y="1166"/>
                  </a:lnTo>
                  <a:lnTo>
                    <a:pt x="875" y="1178"/>
                  </a:lnTo>
                  <a:lnTo>
                    <a:pt x="878" y="1189"/>
                  </a:lnTo>
                  <a:lnTo>
                    <a:pt x="879" y="1201"/>
                  </a:lnTo>
                  <a:lnTo>
                    <a:pt x="879" y="1212"/>
                  </a:lnTo>
                  <a:lnTo>
                    <a:pt x="878" y="1223"/>
                  </a:lnTo>
                  <a:lnTo>
                    <a:pt x="875" y="1232"/>
                  </a:lnTo>
                  <a:lnTo>
                    <a:pt x="872" y="1240"/>
                  </a:lnTo>
                  <a:lnTo>
                    <a:pt x="865" y="1243"/>
                  </a:lnTo>
                  <a:lnTo>
                    <a:pt x="859" y="1249"/>
                  </a:lnTo>
                  <a:lnTo>
                    <a:pt x="855" y="1255"/>
                  </a:lnTo>
                  <a:lnTo>
                    <a:pt x="851" y="1262"/>
                  </a:lnTo>
                  <a:lnTo>
                    <a:pt x="849" y="1270"/>
                  </a:lnTo>
                  <a:lnTo>
                    <a:pt x="847" y="1277"/>
                  </a:lnTo>
                  <a:lnTo>
                    <a:pt x="844" y="1285"/>
                  </a:lnTo>
                  <a:lnTo>
                    <a:pt x="842" y="1293"/>
                  </a:lnTo>
                  <a:lnTo>
                    <a:pt x="838" y="1300"/>
                  </a:lnTo>
                  <a:lnTo>
                    <a:pt x="836" y="1307"/>
                  </a:lnTo>
                  <a:lnTo>
                    <a:pt x="832" y="1312"/>
                  </a:lnTo>
                  <a:lnTo>
                    <a:pt x="827" y="1318"/>
                  </a:lnTo>
                  <a:lnTo>
                    <a:pt x="821" y="1323"/>
                  </a:lnTo>
                  <a:lnTo>
                    <a:pt x="814" y="1326"/>
                  </a:lnTo>
                  <a:lnTo>
                    <a:pt x="806" y="1328"/>
                  </a:lnTo>
                  <a:lnTo>
                    <a:pt x="796" y="1330"/>
                  </a:lnTo>
                  <a:lnTo>
                    <a:pt x="789" y="1324"/>
                  </a:lnTo>
                  <a:lnTo>
                    <a:pt x="782" y="1318"/>
                  </a:lnTo>
                  <a:lnTo>
                    <a:pt x="773" y="1313"/>
                  </a:lnTo>
                  <a:lnTo>
                    <a:pt x="765" y="1308"/>
                  </a:lnTo>
                  <a:lnTo>
                    <a:pt x="756" y="1303"/>
                  </a:lnTo>
                  <a:lnTo>
                    <a:pt x="746" y="1299"/>
                  </a:lnTo>
                  <a:lnTo>
                    <a:pt x="736" y="1294"/>
                  </a:lnTo>
                  <a:lnTo>
                    <a:pt x="727" y="1289"/>
                  </a:lnTo>
                  <a:lnTo>
                    <a:pt x="719" y="1284"/>
                  </a:lnTo>
                  <a:lnTo>
                    <a:pt x="711" y="1278"/>
                  </a:lnTo>
                  <a:lnTo>
                    <a:pt x="703" y="1272"/>
                  </a:lnTo>
                  <a:lnTo>
                    <a:pt x="697" y="1265"/>
                  </a:lnTo>
                  <a:lnTo>
                    <a:pt x="691" y="1257"/>
                  </a:lnTo>
                  <a:lnTo>
                    <a:pt x="688" y="1250"/>
                  </a:lnTo>
                  <a:lnTo>
                    <a:pt x="687" y="1241"/>
                  </a:lnTo>
                  <a:lnTo>
                    <a:pt x="687" y="1232"/>
                  </a:lnTo>
                  <a:lnTo>
                    <a:pt x="681" y="1228"/>
                  </a:lnTo>
                  <a:lnTo>
                    <a:pt x="676" y="1227"/>
                  </a:lnTo>
                  <a:lnTo>
                    <a:pt x="672" y="1227"/>
                  </a:lnTo>
                  <a:lnTo>
                    <a:pt x="667" y="1228"/>
                  </a:lnTo>
                  <a:lnTo>
                    <a:pt x="663" y="1232"/>
                  </a:lnTo>
                  <a:lnTo>
                    <a:pt x="657" y="1235"/>
                  </a:lnTo>
                  <a:lnTo>
                    <a:pt x="652" y="1240"/>
                  </a:lnTo>
                  <a:lnTo>
                    <a:pt x="648" y="1246"/>
                  </a:lnTo>
                  <a:lnTo>
                    <a:pt x="643" y="1251"/>
                  </a:lnTo>
                  <a:lnTo>
                    <a:pt x="638" y="1257"/>
                  </a:lnTo>
                  <a:lnTo>
                    <a:pt x="634" y="1263"/>
                  </a:lnTo>
                  <a:lnTo>
                    <a:pt x="629" y="1269"/>
                  </a:lnTo>
                  <a:lnTo>
                    <a:pt x="625" y="1274"/>
                  </a:lnTo>
                  <a:lnTo>
                    <a:pt x="619" y="1279"/>
                  </a:lnTo>
                  <a:lnTo>
                    <a:pt x="614" y="1284"/>
                  </a:lnTo>
                  <a:lnTo>
                    <a:pt x="611" y="1288"/>
                  </a:lnTo>
                  <a:lnTo>
                    <a:pt x="600" y="1293"/>
                  </a:lnTo>
                  <a:lnTo>
                    <a:pt x="591" y="1296"/>
                  </a:lnTo>
                  <a:lnTo>
                    <a:pt x="583" y="1297"/>
                  </a:lnTo>
                  <a:lnTo>
                    <a:pt x="574" y="1296"/>
                  </a:lnTo>
                  <a:lnTo>
                    <a:pt x="565" y="1295"/>
                  </a:lnTo>
                  <a:lnTo>
                    <a:pt x="557" y="1293"/>
                  </a:lnTo>
                  <a:lnTo>
                    <a:pt x="549" y="1289"/>
                  </a:lnTo>
                  <a:lnTo>
                    <a:pt x="541" y="1287"/>
                  </a:lnTo>
                  <a:lnTo>
                    <a:pt x="531" y="1284"/>
                  </a:lnTo>
                  <a:lnTo>
                    <a:pt x="523" y="1282"/>
                  </a:lnTo>
                  <a:lnTo>
                    <a:pt x="515" y="1281"/>
                  </a:lnTo>
                  <a:lnTo>
                    <a:pt x="509" y="1281"/>
                  </a:lnTo>
                  <a:lnTo>
                    <a:pt x="500" y="1284"/>
                  </a:lnTo>
                  <a:lnTo>
                    <a:pt x="492" y="1288"/>
                  </a:lnTo>
                  <a:lnTo>
                    <a:pt x="484" y="1295"/>
                  </a:lnTo>
                  <a:lnTo>
                    <a:pt x="477" y="1305"/>
                  </a:lnTo>
                  <a:lnTo>
                    <a:pt x="468" y="1294"/>
                  </a:lnTo>
                  <a:lnTo>
                    <a:pt x="458" y="1287"/>
                  </a:lnTo>
                  <a:lnTo>
                    <a:pt x="448" y="1282"/>
                  </a:lnTo>
                  <a:lnTo>
                    <a:pt x="437" y="1280"/>
                  </a:lnTo>
                  <a:lnTo>
                    <a:pt x="427" y="1279"/>
                  </a:lnTo>
                  <a:lnTo>
                    <a:pt x="415" y="1280"/>
                  </a:lnTo>
                  <a:lnTo>
                    <a:pt x="405" y="1281"/>
                  </a:lnTo>
                  <a:lnTo>
                    <a:pt x="394" y="1284"/>
                  </a:lnTo>
                  <a:lnTo>
                    <a:pt x="383" y="1286"/>
                  </a:lnTo>
                  <a:lnTo>
                    <a:pt x="372" y="1287"/>
                  </a:lnTo>
                  <a:lnTo>
                    <a:pt x="362" y="1287"/>
                  </a:lnTo>
                  <a:lnTo>
                    <a:pt x="352" y="1286"/>
                  </a:lnTo>
                  <a:lnTo>
                    <a:pt x="343" y="1282"/>
                  </a:lnTo>
                  <a:lnTo>
                    <a:pt x="335" y="1277"/>
                  </a:lnTo>
                  <a:lnTo>
                    <a:pt x="327" y="1268"/>
                  </a:lnTo>
                  <a:lnTo>
                    <a:pt x="321" y="1256"/>
                  </a:lnTo>
                  <a:lnTo>
                    <a:pt x="320" y="1250"/>
                  </a:lnTo>
                  <a:lnTo>
                    <a:pt x="318" y="1246"/>
                  </a:lnTo>
                  <a:lnTo>
                    <a:pt x="314" y="1240"/>
                  </a:lnTo>
                  <a:lnTo>
                    <a:pt x="311" y="1235"/>
                  </a:lnTo>
                  <a:lnTo>
                    <a:pt x="307" y="1230"/>
                  </a:lnTo>
                  <a:lnTo>
                    <a:pt x="303" y="1225"/>
                  </a:lnTo>
                  <a:lnTo>
                    <a:pt x="298" y="1220"/>
                  </a:lnTo>
                  <a:lnTo>
                    <a:pt x="292" y="1216"/>
                  </a:lnTo>
                  <a:lnTo>
                    <a:pt x="287" y="1212"/>
                  </a:lnTo>
                  <a:lnTo>
                    <a:pt x="281" y="1208"/>
                  </a:lnTo>
                  <a:lnTo>
                    <a:pt x="275" y="1205"/>
                  </a:lnTo>
                  <a:lnTo>
                    <a:pt x="269" y="1202"/>
                  </a:lnTo>
                  <a:lnTo>
                    <a:pt x="264" y="1200"/>
                  </a:lnTo>
                  <a:lnTo>
                    <a:pt x="258" y="1199"/>
                  </a:lnTo>
                  <a:lnTo>
                    <a:pt x="252" y="1197"/>
                  </a:lnTo>
                  <a:lnTo>
                    <a:pt x="248" y="1199"/>
                  </a:lnTo>
                  <a:lnTo>
                    <a:pt x="239" y="1200"/>
                  </a:lnTo>
                  <a:lnTo>
                    <a:pt x="233" y="1200"/>
                  </a:lnTo>
                  <a:lnTo>
                    <a:pt x="226" y="1199"/>
                  </a:lnTo>
                  <a:lnTo>
                    <a:pt x="220" y="1197"/>
                  </a:lnTo>
                  <a:lnTo>
                    <a:pt x="215" y="1195"/>
                  </a:lnTo>
                  <a:lnTo>
                    <a:pt x="210" y="1193"/>
                  </a:lnTo>
                  <a:lnTo>
                    <a:pt x="205" y="1191"/>
                  </a:lnTo>
                  <a:lnTo>
                    <a:pt x="200" y="1187"/>
                  </a:lnTo>
                  <a:lnTo>
                    <a:pt x="196" y="1185"/>
                  </a:lnTo>
                  <a:lnTo>
                    <a:pt x="191" y="1183"/>
                  </a:lnTo>
                  <a:lnTo>
                    <a:pt x="187" y="1180"/>
                  </a:lnTo>
                  <a:lnTo>
                    <a:pt x="181" y="1178"/>
                  </a:lnTo>
                  <a:lnTo>
                    <a:pt x="175" y="1177"/>
                  </a:lnTo>
                  <a:lnTo>
                    <a:pt x="169" y="1177"/>
                  </a:lnTo>
                  <a:lnTo>
                    <a:pt x="162" y="1178"/>
                  </a:lnTo>
                  <a:lnTo>
                    <a:pt x="156" y="1180"/>
                  </a:lnTo>
                  <a:lnTo>
                    <a:pt x="153" y="1170"/>
                  </a:lnTo>
                  <a:lnTo>
                    <a:pt x="149" y="1141"/>
                  </a:lnTo>
                  <a:lnTo>
                    <a:pt x="141" y="1096"/>
                  </a:lnTo>
                  <a:lnTo>
                    <a:pt x="130" y="1039"/>
                  </a:lnTo>
                  <a:lnTo>
                    <a:pt x="119" y="971"/>
                  </a:lnTo>
                  <a:lnTo>
                    <a:pt x="106" y="894"/>
                  </a:lnTo>
                  <a:lnTo>
                    <a:pt x="92" y="814"/>
                  </a:lnTo>
                  <a:lnTo>
                    <a:pt x="77" y="730"/>
                  </a:lnTo>
                  <a:lnTo>
                    <a:pt x="62" y="645"/>
                  </a:lnTo>
                  <a:lnTo>
                    <a:pt x="49" y="564"/>
                  </a:lnTo>
                  <a:lnTo>
                    <a:pt x="36" y="487"/>
                  </a:lnTo>
                  <a:lnTo>
                    <a:pt x="24" y="420"/>
                  </a:lnTo>
                  <a:lnTo>
                    <a:pt x="14" y="362"/>
                  </a:lnTo>
                  <a:lnTo>
                    <a:pt x="6" y="317"/>
                  </a:lnTo>
                  <a:lnTo>
                    <a:pt x="1" y="289"/>
                  </a:lnTo>
                  <a:lnTo>
                    <a:pt x="0" y="280"/>
                  </a:lnTo>
                  <a:lnTo>
                    <a:pt x="0" y="281"/>
                  </a:lnTo>
                  <a:lnTo>
                    <a:pt x="0" y="283"/>
                  </a:lnTo>
                  <a:lnTo>
                    <a:pt x="0" y="284"/>
                  </a:lnTo>
                  <a:lnTo>
                    <a:pt x="0" y="286"/>
                  </a:lnTo>
                  <a:lnTo>
                    <a:pt x="1" y="289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3" y="294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300"/>
                  </a:lnTo>
                  <a:lnTo>
                    <a:pt x="3" y="301"/>
                  </a:lnTo>
                  <a:lnTo>
                    <a:pt x="4" y="302"/>
                  </a:lnTo>
                  <a:lnTo>
                    <a:pt x="7" y="301"/>
                  </a:lnTo>
                  <a:lnTo>
                    <a:pt x="18" y="299"/>
                  </a:lnTo>
                  <a:lnTo>
                    <a:pt x="35" y="296"/>
                  </a:lnTo>
                  <a:lnTo>
                    <a:pt x="56" y="291"/>
                  </a:lnTo>
                  <a:lnTo>
                    <a:pt x="81" y="286"/>
                  </a:lnTo>
                  <a:lnTo>
                    <a:pt x="110" y="281"/>
                  </a:lnTo>
                  <a:lnTo>
                    <a:pt x="141" y="275"/>
                  </a:lnTo>
                  <a:lnTo>
                    <a:pt x="172" y="269"/>
                  </a:lnTo>
                  <a:lnTo>
                    <a:pt x="203" y="262"/>
                  </a:lnTo>
                  <a:lnTo>
                    <a:pt x="234" y="257"/>
                  </a:lnTo>
                  <a:lnTo>
                    <a:pt x="262" y="251"/>
                  </a:lnTo>
                  <a:lnTo>
                    <a:pt x="288" y="246"/>
                  </a:lnTo>
                  <a:lnTo>
                    <a:pt x="308" y="242"/>
                  </a:lnTo>
                  <a:lnTo>
                    <a:pt x="326" y="238"/>
                  </a:lnTo>
                  <a:lnTo>
                    <a:pt x="336" y="236"/>
                  </a:lnTo>
                  <a:lnTo>
                    <a:pt x="341" y="236"/>
                  </a:lnTo>
                  <a:lnTo>
                    <a:pt x="346" y="236"/>
                  </a:lnTo>
                  <a:lnTo>
                    <a:pt x="354" y="237"/>
                  </a:lnTo>
                  <a:lnTo>
                    <a:pt x="362" y="239"/>
                  </a:lnTo>
                  <a:lnTo>
                    <a:pt x="372" y="242"/>
                  </a:lnTo>
                  <a:lnTo>
                    <a:pt x="382" y="245"/>
                  </a:lnTo>
                  <a:lnTo>
                    <a:pt x="392" y="248"/>
                  </a:lnTo>
                  <a:lnTo>
                    <a:pt x="404" y="252"/>
                  </a:lnTo>
                  <a:lnTo>
                    <a:pt x="415" y="255"/>
                  </a:lnTo>
                  <a:lnTo>
                    <a:pt x="426" y="258"/>
                  </a:lnTo>
                  <a:lnTo>
                    <a:pt x="438" y="261"/>
                  </a:lnTo>
                  <a:lnTo>
                    <a:pt x="449" y="262"/>
                  </a:lnTo>
                  <a:lnTo>
                    <a:pt x="460" y="263"/>
                  </a:lnTo>
                  <a:lnTo>
                    <a:pt x="472" y="262"/>
                  </a:lnTo>
                  <a:lnTo>
                    <a:pt x="481" y="261"/>
                  </a:lnTo>
                  <a:lnTo>
                    <a:pt x="491" y="258"/>
                  </a:lnTo>
                  <a:lnTo>
                    <a:pt x="500" y="253"/>
                  </a:lnTo>
                  <a:lnTo>
                    <a:pt x="507" y="254"/>
                  </a:lnTo>
                  <a:lnTo>
                    <a:pt x="514" y="258"/>
                  </a:lnTo>
                  <a:lnTo>
                    <a:pt x="521" y="260"/>
                  </a:lnTo>
                  <a:lnTo>
                    <a:pt x="528" y="263"/>
                  </a:lnTo>
                  <a:lnTo>
                    <a:pt x="535" y="267"/>
                  </a:lnTo>
                  <a:lnTo>
                    <a:pt x="542" y="270"/>
                  </a:lnTo>
                  <a:lnTo>
                    <a:pt x="548" y="274"/>
                  </a:lnTo>
                  <a:lnTo>
                    <a:pt x="554" y="277"/>
                  </a:lnTo>
                  <a:lnTo>
                    <a:pt x="560" y="281"/>
                  </a:lnTo>
                  <a:lnTo>
                    <a:pt x="567" y="283"/>
                  </a:lnTo>
                  <a:lnTo>
                    <a:pt x="574" y="284"/>
                  </a:lnTo>
                  <a:lnTo>
                    <a:pt x="581" y="285"/>
                  </a:lnTo>
                  <a:lnTo>
                    <a:pt x="589" y="285"/>
                  </a:lnTo>
                  <a:lnTo>
                    <a:pt x="597" y="284"/>
                  </a:lnTo>
                  <a:lnTo>
                    <a:pt x="605" y="282"/>
                  </a:lnTo>
                  <a:lnTo>
                    <a:pt x="614" y="280"/>
                  </a:lnTo>
                  <a:lnTo>
                    <a:pt x="623" y="277"/>
                  </a:lnTo>
                  <a:lnTo>
                    <a:pt x="633" y="274"/>
                  </a:lnTo>
                  <a:lnTo>
                    <a:pt x="643" y="269"/>
                  </a:lnTo>
                  <a:lnTo>
                    <a:pt x="652" y="262"/>
                  </a:lnTo>
                  <a:lnTo>
                    <a:pt x="663" y="255"/>
                  </a:lnTo>
                  <a:lnTo>
                    <a:pt x="673" y="248"/>
                  </a:lnTo>
                  <a:lnTo>
                    <a:pt x="683" y="240"/>
                  </a:lnTo>
                  <a:lnTo>
                    <a:pt x="694" y="232"/>
                  </a:lnTo>
                  <a:lnTo>
                    <a:pt x="704" y="226"/>
                  </a:lnTo>
                  <a:lnTo>
                    <a:pt x="714" y="220"/>
                  </a:lnTo>
                  <a:lnTo>
                    <a:pt x="726" y="215"/>
                  </a:lnTo>
                  <a:lnTo>
                    <a:pt x="736" y="212"/>
                  </a:lnTo>
                  <a:lnTo>
                    <a:pt x="746" y="209"/>
                  </a:lnTo>
                  <a:lnTo>
                    <a:pt x="757" y="211"/>
                  </a:lnTo>
                  <a:lnTo>
                    <a:pt x="767" y="214"/>
                  </a:lnTo>
                  <a:lnTo>
                    <a:pt x="779" y="221"/>
                  </a:lnTo>
                  <a:lnTo>
                    <a:pt x="792" y="216"/>
                  </a:lnTo>
                  <a:lnTo>
                    <a:pt x="805" y="212"/>
                  </a:lnTo>
                  <a:lnTo>
                    <a:pt x="817" y="206"/>
                  </a:lnTo>
                  <a:lnTo>
                    <a:pt x="827" y="198"/>
                  </a:lnTo>
                  <a:lnTo>
                    <a:pt x="836" y="191"/>
                  </a:lnTo>
                  <a:lnTo>
                    <a:pt x="844" y="182"/>
                  </a:lnTo>
                  <a:lnTo>
                    <a:pt x="852" y="174"/>
                  </a:lnTo>
                  <a:lnTo>
                    <a:pt x="860" y="165"/>
                  </a:lnTo>
                  <a:lnTo>
                    <a:pt x="867" y="154"/>
                  </a:lnTo>
                  <a:lnTo>
                    <a:pt x="875" y="145"/>
                  </a:lnTo>
                  <a:lnTo>
                    <a:pt x="883" y="135"/>
                  </a:lnTo>
                  <a:lnTo>
                    <a:pt x="891" y="126"/>
                  </a:lnTo>
                  <a:lnTo>
                    <a:pt x="901" y="116"/>
                  </a:lnTo>
                  <a:lnTo>
                    <a:pt x="911" y="107"/>
                  </a:lnTo>
                  <a:lnTo>
                    <a:pt x="922" y="98"/>
                  </a:lnTo>
                  <a:lnTo>
                    <a:pt x="935" y="91"/>
                  </a:lnTo>
                  <a:lnTo>
                    <a:pt x="948" y="86"/>
                  </a:lnTo>
                  <a:lnTo>
                    <a:pt x="959" y="81"/>
                  </a:lnTo>
                  <a:lnTo>
                    <a:pt x="968" y="75"/>
                  </a:lnTo>
                  <a:lnTo>
                    <a:pt x="976" y="69"/>
                  </a:lnTo>
                  <a:lnTo>
                    <a:pt x="983" y="64"/>
                  </a:lnTo>
                  <a:lnTo>
                    <a:pt x="990" y="57"/>
                  </a:lnTo>
                  <a:lnTo>
                    <a:pt x="995" y="50"/>
                  </a:lnTo>
                  <a:lnTo>
                    <a:pt x="1001" y="43"/>
                  </a:lnTo>
                  <a:lnTo>
                    <a:pt x="1005" y="36"/>
                  </a:lnTo>
                  <a:lnTo>
                    <a:pt x="1011" y="30"/>
                  </a:lnTo>
                  <a:lnTo>
                    <a:pt x="1017" y="23"/>
                  </a:lnTo>
                  <a:lnTo>
                    <a:pt x="1024" y="18"/>
                  </a:lnTo>
                  <a:lnTo>
                    <a:pt x="1033" y="12"/>
                  </a:lnTo>
                  <a:lnTo>
                    <a:pt x="1042" y="7"/>
                  </a:lnTo>
                  <a:lnTo>
                    <a:pt x="1053" y="3"/>
                  </a:lnTo>
                  <a:lnTo>
                    <a:pt x="1068" y="0"/>
                  </a:lnTo>
                  <a:lnTo>
                    <a:pt x="1068" y="5"/>
                  </a:lnTo>
                  <a:lnTo>
                    <a:pt x="1071" y="18"/>
                  </a:lnTo>
                  <a:lnTo>
                    <a:pt x="1075" y="38"/>
                  </a:lnTo>
                  <a:lnTo>
                    <a:pt x="1080" y="66"/>
                  </a:lnTo>
                  <a:lnTo>
                    <a:pt x="1087" y="97"/>
                  </a:lnTo>
                  <a:lnTo>
                    <a:pt x="1093" y="132"/>
                  </a:lnTo>
                  <a:lnTo>
                    <a:pt x="1101" y="170"/>
                  </a:lnTo>
                  <a:lnTo>
                    <a:pt x="1108" y="211"/>
                  </a:lnTo>
                  <a:lnTo>
                    <a:pt x="1114" y="250"/>
                  </a:lnTo>
                  <a:lnTo>
                    <a:pt x="1122" y="288"/>
                  </a:lnTo>
                  <a:lnTo>
                    <a:pt x="1128" y="323"/>
                  </a:lnTo>
                  <a:lnTo>
                    <a:pt x="1135" y="354"/>
                  </a:lnTo>
                  <a:lnTo>
                    <a:pt x="1140" y="382"/>
                  </a:lnTo>
                  <a:lnTo>
                    <a:pt x="1144" y="402"/>
                  </a:lnTo>
                  <a:lnTo>
                    <a:pt x="1147" y="415"/>
                  </a:lnTo>
                  <a:lnTo>
                    <a:pt x="1148" y="4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29"/>
            <p:cNvSpPr>
              <a:spLocks/>
            </p:cNvSpPr>
            <p:nvPr/>
          </p:nvSpPr>
          <p:spPr bwMode="auto">
            <a:xfrm>
              <a:off x="836" y="1855"/>
              <a:ext cx="583" cy="881"/>
            </a:xfrm>
            <a:custGeom>
              <a:avLst/>
              <a:gdLst>
                <a:gd name="T0" fmla="*/ 396 w 1749"/>
                <a:gd name="T1" fmla="*/ 58 h 2644"/>
                <a:gd name="T2" fmla="*/ 472 w 1749"/>
                <a:gd name="T3" fmla="*/ 73 h 2644"/>
                <a:gd name="T4" fmla="*/ 551 w 1749"/>
                <a:gd name="T5" fmla="*/ 87 h 2644"/>
                <a:gd name="T6" fmla="*/ 581 w 1749"/>
                <a:gd name="T7" fmla="*/ 104 h 2644"/>
                <a:gd name="T8" fmla="*/ 575 w 1749"/>
                <a:gd name="T9" fmla="*/ 161 h 2644"/>
                <a:gd name="T10" fmla="*/ 568 w 1749"/>
                <a:gd name="T11" fmla="*/ 217 h 2644"/>
                <a:gd name="T12" fmla="*/ 567 w 1749"/>
                <a:gd name="T13" fmla="*/ 230 h 2644"/>
                <a:gd name="T14" fmla="*/ 565 w 1749"/>
                <a:gd name="T15" fmla="*/ 234 h 2644"/>
                <a:gd name="T16" fmla="*/ 563 w 1749"/>
                <a:gd name="T17" fmla="*/ 238 h 2644"/>
                <a:gd name="T18" fmla="*/ 562 w 1749"/>
                <a:gd name="T19" fmla="*/ 242 h 2644"/>
                <a:gd name="T20" fmla="*/ 555 w 1749"/>
                <a:gd name="T21" fmla="*/ 297 h 2644"/>
                <a:gd name="T22" fmla="*/ 544 w 1749"/>
                <a:gd name="T23" fmla="*/ 379 h 2644"/>
                <a:gd name="T24" fmla="*/ 539 w 1749"/>
                <a:gd name="T25" fmla="*/ 421 h 2644"/>
                <a:gd name="T26" fmla="*/ 537 w 1749"/>
                <a:gd name="T27" fmla="*/ 422 h 2644"/>
                <a:gd name="T28" fmla="*/ 536 w 1749"/>
                <a:gd name="T29" fmla="*/ 423 h 2644"/>
                <a:gd name="T30" fmla="*/ 527 w 1749"/>
                <a:gd name="T31" fmla="*/ 497 h 2644"/>
                <a:gd name="T32" fmla="*/ 517 w 1749"/>
                <a:gd name="T33" fmla="*/ 571 h 2644"/>
                <a:gd name="T34" fmla="*/ 507 w 1749"/>
                <a:gd name="T35" fmla="*/ 646 h 2644"/>
                <a:gd name="T36" fmla="*/ 504 w 1749"/>
                <a:gd name="T37" fmla="*/ 676 h 2644"/>
                <a:gd name="T38" fmla="*/ 500 w 1749"/>
                <a:gd name="T39" fmla="*/ 715 h 2644"/>
                <a:gd name="T40" fmla="*/ 496 w 1749"/>
                <a:gd name="T41" fmla="*/ 748 h 2644"/>
                <a:gd name="T42" fmla="*/ 493 w 1749"/>
                <a:gd name="T43" fmla="*/ 756 h 2644"/>
                <a:gd name="T44" fmla="*/ 488 w 1749"/>
                <a:gd name="T45" fmla="*/ 762 h 2644"/>
                <a:gd name="T46" fmla="*/ 483 w 1749"/>
                <a:gd name="T47" fmla="*/ 767 h 2644"/>
                <a:gd name="T48" fmla="*/ 475 w 1749"/>
                <a:gd name="T49" fmla="*/ 768 h 2644"/>
                <a:gd name="T50" fmla="*/ 463 w 1749"/>
                <a:gd name="T51" fmla="*/ 759 h 2644"/>
                <a:gd name="T52" fmla="*/ 448 w 1749"/>
                <a:gd name="T53" fmla="*/ 754 h 2644"/>
                <a:gd name="T54" fmla="*/ 434 w 1749"/>
                <a:gd name="T55" fmla="*/ 759 h 2644"/>
                <a:gd name="T56" fmla="*/ 431 w 1749"/>
                <a:gd name="T57" fmla="*/ 767 h 2644"/>
                <a:gd name="T58" fmla="*/ 431 w 1749"/>
                <a:gd name="T59" fmla="*/ 775 h 2644"/>
                <a:gd name="T60" fmla="*/ 424 w 1749"/>
                <a:gd name="T61" fmla="*/ 782 h 2644"/>
                <a:gd name="T62" fmla="*/ 432 w 1749"/>
                <a:gd name="T63" fmla="*/ 805 h 2644"/>
                <a:gd name="T64" fmla="*/ 437 w 1749"/>
                <a:gd name="T65" fmla="*/ 832 h 2644"/>
                <a:gd name="T66" fmla="*/ 430 w 1749"/>
                <a:gd name="T67" fmla="*/ 857 h 2644"/>
                <a:gd name="T68" fmla="*/ 422 w 1749"/>
                <a:gd name="T69" fmla="*/ 866 h 2644"/>
                <a:gd name="T70" fmla="*/ 415 w 1749"/>
                <a:gd name="T71" fmla="*/ 873 h 2644"/>
                <a:gd name="T72" fmla="*/ 407 w 1749"/>
                <a:gd name="T73" fmla="*/ 879 h 2644"/>
                <a:gd name="T74" fmla="*/ 329 w 1749"/>
                <a:gd name="T75" fmla="*/ 778 h 2644"/>
                <a:gd name="T76" fmla="*/ 206 w 1749"/>
                <a:gd name="T77" fmla="*/ 607 h 2644"/>
                <a:gd name="T78" fmla="*/ 85 w 1749"/>
                <a:gd name="T79" fmla="*/ 437 h 2644"/>
                <a:gd name="T80" fmla="*/ 10 w 1749"/>
                <a:gd name="T81" fmla="*/ 334 h 2644"/>
                <a:gd name="T82" fmla="*/ 5 w 1749"/>
                <a:gd name="T83" fmla="*/ 329 h 2644"/>
                <a:gd name="T84" fmla="*/ 1 w 1749"/>
                <a:gd name="T85" fmla="*/ 323 h 2644"/>
                <a:gd name="T86" fmla="*/ 3 w 1749"/>
                <a:gd name="T87" fmla="*/ 309 h 2644"/>
                <a:gd name="T88" fmla="*/ 14 w 1749"/>
                <a:gd name="T89" fmla="*/ 269 h 2644"/>
                <a:gd name="T90" fmla="*/ 24 w 1749"/>
                <a:gd name="T91" fmla="*/ 227 h 2644"/>
                <a:gd name="T92" fmla="*/ 37 w 1749"/>
                <a:gd name="T93" fmla="*/ 188 h 2644"/>
                <a:gd name="T94" fmla="*/ 43 w 1749"/>
                <a:gd name="T95" fmla="*/ 152 h 2644"/>
                <a:gd name="T96" fmla="*/ 53 w 1749"/>
                <a:gd name="T97" fmla="*/ 119 h 2644"/>
                <a:gd name="T98" fmla="*/ 64 w 1749"/>
                <a:gd name="T99" fmla="*/ 86 h 2644"/>
                <a:gd name="T100" fmla="*/ 69 w 1749"/>
                <a:gd name="T101" fmla="*/ 58 h 2644"/>
                <a:gd name="T102" fmla="*/ 76 w 1749"/>
                <a:gd name="T103" fmla="*/ 33 h 2644"/>
                <a:gd name="T104" fmla="*/ 81 w 1749"/>
                <a:gd name="T105" fmla="*/ 9 h 2644"/>
                <a:gd name="T106" fmla="*/ 106 w 1749"/>
                <a:gd name="T107" fmla="*/ 4 h 2644"/>
                <a:gd name="T108" fmla="*/ 211 w 1749"/>
                <a:gd name="T109" fmla="*/ 23 h 2644"/>
                <a:gd name="T110" fmla="*/ 315 w 1749"/>
                <a:gd name="T111" fmla="*/ 42 h 26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9"/>
                <a:gd name="T169" fmla="*/ 0 h 2644"/>
                <a:gd name="T170" fmla="*/ 1749 w 1749"/>
                <a:gd name="T171" fmla="*/ 2644 h 26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9" h="2644">
                  <a:moveTo>
                    <a:pt x="1018" y="140"/>
                  </a:moveTo>
                  <a:lnTo>
                    <a:pt x="1059" y="148"/>
                  </a:lnTo>
                  <a:lnTo>
                    <a:pt x="1101" y="157"/>
                  </a:lnTo>
                  <a:lnTo>
                    <a:pt x="1144" y="166"/>
                  </a:lnTo>
                  <a:lnTo>
                    <a:pt x="1188" y="175"/>
                  </a:lnTo>
                  <a:lnTo>
                    <a:pt x="1232" y="185"/>
                  </a:lnTo>
                  <a:lnTo>
                    <a:pt x="1276" y="193"/>
                  </a:lnTo>
                  <a:lnTo>
                    <a:pt x="1322" y="202"/>
                  </a:lnTo>
                  <a:lnTo>
                    <a:pt x="1368" y="211"/>
                  </a:lnTo>
                  <a:lnTo>
                    <a:pt x="1416" y="219"/>
                  </a:lnTo>
                  <a:lnTo>
                    <a:pt x="1462" y="228"/>
                  </a:lnTo>
                  <a:lnTo>
                    <a:pt x="1509" y="236"/>
                  </a:lnTo>
                  <a:lnTo>
                    <a:pt x="1557" y="244"/>
                  </a:lnTo>
                  <a:lnTo>
                    <a:pt x="1604" y="252"/>
                  </a:lnTo>
                  <a:lnTo>
                    <a:pt x="1652" y="261"/>
                  </a:lnTo>
                  <a:lnTo>
                    <a:pt x="1701" y="267"/>
                  </a:lnTo>
                  <a:lnTo>
                    <a:pt x="1749" y="275"/>
                  </a:lnTo>
                  <a:lnTo>
                    <a:pt x="1748" y="280"/>
                  </a:lnTo>
                  <a:lnTo>
                    <a:pt x="1747" y="293"/>
                  </a:lnTo>
                  <a:lnTo>
                    <a:pt x="1744" y="313"/>
                  </a:lnTo>
                  <a:lnTo>
                    <a:pt x="1741" y="340"/>
                  </a:lnTo>
                  <a:lnTo>
                    <a:pt x="1737" y="371"/>
                  </a:lnTo>
                  <a:lnTo>
                    <a:pt x="1734" y="405"/>
                  </a:lnTo>
                  <a:lnTo>
                    <a:pt x="1729" y="443"/>
                  </a:lnTo>
                  <a:lnTo>
                    <a:pt x="1725" y="482"/>
                  </a:lnTo>
                  <a:lnTo>
                    <a:pt x="1720" y="520"/>
                  </a:lnTo>
                  <a:lnTo>
                    <a:pt x="1716" y="558"/>
                  </a:lnTo>
                  <a:lnTo>
                    <a:pt x="1712" y="593"/>
                  </a:lnTo>
                  <a:lnTo>
                    <a:pt x="1709" y="624"/>
                  </a:lnTo>
                  <a:lnTo>
                    <a:pt x="1705" y="650"/>
                  </a:lnTo>
                  <a:lnTo>
                    <a:pt x="1703" y="671"/>
                  </a:lnTo>
                  <a:lnTo>
                    <a:pt x="1702" y="683"/>
                  </a:lnTo>
                  <a:lnTo>
                    <a:pt x="1702" y="689"/>
                  </a:lnTo>
                  <a:lnTo>
                    <a:pt x="1701" y="689"/>
                  </a:lnTo>
                  <a:lnTo>
                    <a:pt x="1701" y="690"/>
                  </a:lnTo>
                  <a:lnTo>
                    <a:pt x="1700" y="691"/>
                  </a:lnTo>
                  <a:lnTo>
                    <a:pt x="1698" y="694"/>
                  </a:lnTo>
                  <a:lnTo>
                    <a:pt x="1697" y="696"/>
                  </a:lnTo>
                  <a:lnTo>
                    <a:pt x="1696" y="698"/>
                  </a:lnTo>
                  <a:lnTo>
                    <a:pt x="1695" y="701"/>
                  </a:lnTo>
                  <a:lnTo>
                    <a:pt x="1694" y="704"/>
                  </a:lnTo>
                  <a:lnTo>
                    <a:pt x="1693" y="706"/>
                  </a:lnTo>
                  <a:lnTo>
                    <a:pt x="1691" y="709"/>
                  </a:lnTo>
                  <a:lnTo>
                    <a:pt x="1690" y="711"/>
                  </a:lnTo>
                  <a:lnTo>
                    <a:pt x="1689" y="713"/>
                  </a:lnTo>
                  <a:lnTo>
                    <a:pt x="1688" y="715"/>
                  </a:lnTo>
                  <a:lnTo>
                    <a:pt x="1687" y="717"/>
                  </a:lnTo>
                  <a:lnTo>
                    <a:pt x="1687" y="718"/>
                  </a:lnTo>
                  <a:lnTo>
                    <a:pt x="1687" y="719"/>
                  </a:lnTo>
                  <a:lnTo>
                    <a:pt x="1686" y="725"/>
                  </a:lnTo>
                  <a:lnTo>
                    <a:pt x="1683" y="742"/>
                  </a:lnTo>
                  <a:lnTo>
                    <a:pt x="1680" y="768"/>
                  </a:lnTo>
                  <a:lnTo>
                    <a:pt x="1675" y="804"/>
                  </a:lnTo>
                  <a:lnTo>
                    <a:pt x="1671" y="844"/>
                  </a:lnTo>
                  <a:lnTo>
                    <a:pt x="1665" y="890"/>
                  </a:lnTo>
                  <a:lnTo>
                    <a:pt x="1658" y="939"/>
                  </a:lnTo>
                  <a:lnTo>
                    <a:pt x="1652" y="991"/>
                  </a:lnTo>
                  <a:lnTo>
                    <a:pt x="1645" y="1042"/>
                  </a:lnTo>
                  <a:lnTo>
                    <a:pt x="1639" y="1091"/>
                  </a:lnTo>
                  <a:lnTo>
                    <a:pt x="1633" y="1137"/>
                  </a:lnTo>
                  <a:lnTo>
                    <a:pt x="1628" y="1177"/>
                  </a:lnTo>
                  <a:lnTo>
                    <a:pt x="1624" y="1213"/>
                  </a:lnTo>
                  <a:lnTo>
                    <a:pt x="1620" y="1239"/>
                  </a:lnTo>
                  <a:lnTo>
                    <a:pt x="1618" y="1257"/>
                  </a:lnTo>
                  <a:lnTo>
                    <a:pt x="1618" y="1263"/>
                  </a:lnTo>
                  <a:lnTo>
                    <a:pt x="1617" y="1263"/>
                  </a:lnTo>
                  <a:lnTo>
                    <a:pt x="1616" y="1263"/>
                  </a:lnTo>
                  <a:lnTo>
                    <a:pt x="1614" y="1265"/>
                  </a:lnTo>
                  <a:lnTo>
                    <a:pt x="1613" y="1266"/>
                  </a:lnTo>
                  <a:lnTo>
                    <a:pt x="1612" y="1266"/>
                  </a:lnTo>
                  <a:lnTo>
                    <a:pt x="1611" y="1266"/>
                  </a:lnTo>
                  <a:lnTo>
                    <a:pt x="1610" y="1267"/>
                  </a:lnTo>
                  <a:lnTo>
                    <a:pt x="1609" y="1268"/>
                  </a:lnTo>
                  <a:lnTo>
                    <a:pt x="1608" y="1268"/>
                  </a:lnTo>
                  <a:lnTo>
                    <a:pt x="1608" y="1269"/>
                  </a:lnTo>
                  <a:lnTo>
                    <a:pt x="1603" y="1314"/>
                  </a:lnTo>
                  <a:lnTo>
                    <a:pt x="1598" y="1359"/>
                  </a:lnTo>
                  <a:lnTo>
                    <a:pt x="1594" y="1402"/>
                  </a:lnTo>
                  <a:lnTo>
                    <a:pt x="1588" y="1447"/>
                  </a:lnTo>
                  <a:lnTo>
                    <a:pt x="1582" y="1492"/>
                  </a:lnTo>
                  <a:lnTo>
                    <a:pt x="1575" y="1536"/>
                  </a:lnTo>
                  <a:lnTo>
                    <a:pt x="1570" y="1581"/>
                  </a:lnTo>
                  <a:lnTo>
                    <a:pt x="1563" y="1624"/>
                  </a:lnTo>
                  <a:lnTo>
                    <a:pt x="1556" y="1669"/>
                  </a:lnTo>
                  <a:lnTo>
                    <a:pt x="1550" y="1714"/>
                  </a:lnTo>
                  <a:lnTo>
                    <a:pt x="1543" y="1759"/>
                  </a:lnTo>
                  <a:lnTo>
                    <a:pt x="1537" y="1803"/>
                  </a:lnTo>
                  <a:lnTo>
                    <a:pt x="1532" y="1848"/>
                  </a:lnTo>
                  <a:lnTo>
                    <a:pt x="1526" y="1894"/>
                  </a:lnTo>
                  <a:lnTo>
                    <a:pt x="1521" y="1939"/>
                  </a:lnTo>
                  <a:lnTo>
                    <a:pt x="1518" y="1986"/>
                  </a:lnTo>
                  <a:lnTo>
                    <a:pt x="1517" y="1988"/>
                  </a:lnTo>
                  <a:lnTo>
                    <a:pt x="1516" y="1998"/>
                  </a:lnTo>
                  <a:lnTo>
                    <a:pt x="1514" y="2010"/>
                  </a:lnTo>
                  <a:lnTo>
                    <a:pt x="1512" y="2029"/>
                  </a:lnTo>
                  <a:lnTo>
                    <a:pt x="1510" y="2048"/>
                  </a:lnTo>
                  <a:lnTo>
                    <a:pt x="1508" y="2071"/>
                  </a:lnTo>
                  <a:lnTo>
                    <a:pt x="1505" y="2096"/>
                  </a:lnTo>
                  <a:lnTo>
                    <a:pt x="1503" y="2122"/>
                  </a:lnTo>
                  <a:lnTo>
                    <a:pt x="1499" y="2147"/>
                  </a:lnTo>
                  <a:lnTo>
                    <a:pt x="1497" y="2172"/>
                  </a:lnTo>
                  <a:lnTo>
                    <a:pt x="1495" y="2195"/>
                  </a:lnTo>
                  <a:lnTo>
                    <a:pt x="1493" y="2215"/>
                  </a:lnTo>
                  <a:lnTo>
                    <a:pt x="1490" y="2233"/>
                  </a:lnTo>
                  <a:lnTo>
                    <a:pt x="1489" y="2246"/>
                  </a:lnTo>
                  <a:lnTo>
                    <a:pt x="1488" y="2255"/>
                  </a:lnTo>
                  <a:lnTo>
                    <a:pt x="1488" y="2258"/>
                  </a:lnTo>
                  <a:lnTo>
                    <a:pt x="1485" y="2262"/>
                  </a:lnTo>
                  <a:lnTo>
                    <a:pt x="1482" y="2266"/>
                  </a:lnTo>
                  <a:lnTo>
                    <a:pt x="1479" y="2270"/>
                  </a:lnTo>
                  <a:lnTo>
                    <a:pt x="1476" y="2273"/>
                  </a:lnTo>
                  <a:lnTo>
                    <a:pt x="1473" y="2277"/>
                  </a:lnTo>
                  <a:lnTo>
                    <a:pt x="1470" y="2280"/>
                  </a:lnTo>
                  <a:lnTo>
                    <a:pt x="1466" y="2284"/>
                  </a:lnTo>
                  <a:lnTo>
                    <a:pt x="1463" y="2286"/>
                  </a:lnTo>
                  <a:lnTo>
                    <a:pt x="1459" y="2289"/>
                  </a:lnTo>
                  <a:lnTo>
                    <a:pt x="1457" y="2293"/>
                  </a:lnTo>
                  <a:lnTo>
                    <a:pt x="1453" y="2295"/>
                  </a:lnTo>
                  <a:lnTo>
                    <a:pt x="1450" y="2299"/>
                  </a:lnTo>
                  <a:lnTo>
                    <a:pt x="1448" y="2302"/>
                  </a:lnTo>
                  <a:lnTo>
                    <a:pt x="1444" y="2305"/>
                  </a:lnTo>
                  <a:lnTo>
                    <a:pt x="1442" y="2309"/>
                  </a:lnTo>
                  <a:lnTo>
                    <a:pt x="1441" y="2314"/>
                  </a:lnTo>
                  <a:lnTo>
                    <a:pt x="1433" y="2310"/>
                  </a:lnTo>
                  <a:lnTo>
                    <a:pt x="1426" y="2305"/>
                  </a:lnTo>
                  <a:lnTo>
                    <a:pt x="1419" y="2301"/>
                  </a:lnTo>
                  <a:lnTo>
                    <a:pt x="1412" y="2295"/>
                  </a:lnTo>
                  <a:lnTo>
                    <a:pt x="1404" y="2291"/>
                  </a:lnTo>
                  <a:lnTo>
                    <a:pt x="1396" y="2285"/>
                  </a:lnTo>
                  <a:lnTo>
                    <a:pt x="1388" y="2279"/>
                  </a:lnTo>
                  <a:lnTo>
                    <a:pt x="1380" y="2274"/>
                  </a:lnTo>
                  <a:lnTo>
                    <a:pt x="1372" y="2270"/>
                  </a:lnTo>
                  <a:lnTo>
                    <a:pt x="1364" y="2265"/>
                  </a:lnTo>
                  <a:lnTo>
                    <a:pt x="1355" y="2263"/>
                  </a:lnTo>
                  <a:lnTo>
                    <a:pt x="1345" y="2262"/>
                  </a:lnTo>
                  <a:lnTo>
                    <a:pt x="1336" y="2262"/>
                  </a:lnTo>
                  <a:lnTo>
                    <a:pt x="1327" y="2263"/>
                  </a:lnTo>
                  <a:lnTo>
                    <a:pt x="1318" y="2266"/>
                  </a:lnTo>
                  <a:lnTo>
                    <a:pt x="1309" y="2273"/>
                  </a:lnTo>
                  <a:lnTo>
                    <a:pt x="1303" y="2277"/>
                  </a:lnTo>
                  <a:lnTo>
                    <a:pt x="1298" y="2281"/>
                  </a:lnTo>
                  <a:lnTo>
                    <a:pt x="1296" y="2286"/>
                  </a:lnTo>
                  <a:lnTo>
                    <a:pt x="1294" y="2292"/>
                  </a:lnTo>
                  <a:lnTo>
                    <a:pt x="1293" y="2296"/>
                  </a:lnTo>
                  <a:lnTo>
                    <a:pt x="1293" y="2302"/>
                  </a:lnTo>
                  <a:lnTo>
                    <a:pt x="1293" y="2307"/>
                  </a:lnTo>
                  <a:lnTo>
                    <a:pt x="1294" y="2312"/>
                  </a:lnTo>
                  <a:lnTo>
                    <a:pt x="1294" y="2317"/>
                  </a:lnTo>
                  <a:lnTo>
                    <a:pt x="1293" y="2323"/>
                  </a:lnTo>
                  <a:lnTo>
                    <a:pt x="1293" y="2327"/>
                  </a:lnTo>
                  <a:lnTo>
                    <a:pt x="1290" y="2332"/>
                  </a:lnTo>
                  <a:lnTo>
                    <a:pt x="1288" y="2335"/>
                  </a:lnTo>
                  <a:lnTo>
                    <a:pt x="1284" y="2340"/>
                  </a:lnTo>
                  <a:lnTo>
                    <a:pt x="1279" y="2343"/>
                  </a:lnTo>
                  <a:lnTo>
                    <a:pt x="1272" y="2347"/>
                  </a:lnTo>
                  <a:lnTo>
                    <a:pt x="1276" y="2358"/>
                  </a:lnTo>
                  <a:lnTo>
                    <a:pt x="1281" y="2372"/>
                  </a:lnTo>
                  <a:lnTo>
                    <a:pt x="1287" y="2386"/>
                  </a:lnTo>
                  <a:lnTo>
                    <a:pt x="1291" y="2401"/>
                  </a:lnTo>
                  <a:lnTo>
                    <a:pt x="1297" y="2417"/>
                  </a:lnTo>
                  <a:lnTo>
                    <a:pt x="1301" y="2433"/>
                  </a:lnTo>
                  <a:lnTo>
                    <a:pt x="1305" y="2449"/>
                  </a:lnTo>
                  <a:lnTo>
                    <a:pt x="1307" y="2465"/>
                  </a:lnTo>
                  <a:lnTo>
                    <a:pt x="1310" y="2481"/>
                  </a:lnTo>
                  <a:lnTo>
                    <a:pt x="1310" y="2498"/>
                  </a:lnTo>
                  <a:lnTo>
                    <a:pt x="1309" y="2513"/>
                  </a:lnTo>
                  <a:lnTo>
                    <a:pt x="1306" y="2529"/>
                  </a:lnTo>
                  <a:lnTo>
                    <a:pt x="1303" y="2544"/>
                  </a:lnTo>
                  <a:lnTo>
                    <a:pt x="1297" y="2558"/>
                  </a:lnTo>
                  <a:lnTo>
                    <a:pt x="1289" y="2571"/>
                  </a:lnTo>
                  <a:lnTo>
                    <a:pt x="1279" y="2583"/>
                  </a:lnTo>
                  <a:lnTo>
                    <a:pt x="1276" y="2587"/>
                  </a:lnTo>
                  <a:lnTo>
                    <a:pt x="1273" y="2590"/>
                  </a:lnTo>
                  <a:lnTo>
                    <a:pt x="1271" y="2594"/>
                  </a:lnTo>
                  <a:lnTo>
                    <a:pt x="1266" y="2598"/>
                  </a:lnTo>
                  <a:lnTo>
                    <a:pt x="1263" y="2602"/>
                  </a:lnTo>
                  <a:lnTo>
                    <a:pt x="1258" y="2606"/>
                  </a:lnTo>
                  <a:lnTo>
                    <a:pt x="1253" y="2611"/>
                  </a:lnTo>
                  <a:lnTo>
                    <a:pt x="1249" y="2616"/>
                  </a:lnTo>
                  <a:lnTo>
                    <a:pt x="1244" y="2619"/>
                  </a:lnTo>
                  <a:lnTo>
                    <a:pt x="1238" y="2624"/>
                  </a:lnTo>
                  <a:lnTo>
                    <a:pt x="1234" y="2627"/>
                  </a:lnTo>
                  <a:lnTo>
                    <a:pt x="1229" y="2631"/>
                  </a:lnTo>
                  <a:lnTo>
                    <a:pt x="1225" y="2635"/>
                  </a:lnTo>
                  <a:lnTo>
                    <a:pt x="1221" y="2637"/>
                  </a:lnTo>
                  <a:lnTo>
                    <a:pt x="1217" y="2641"/>
                  </a:lnTo>
                  <a:lnTo>
                    <a:pt x="1214" y="2644"/>
                  </a:lnTo>
                  <a:lnTo>
                    <a:pt x="1137" y="2540"/>
                  </a:lnTo>
                  <a:lnTo>
                    <a:pt x="1061" y="2436"/>
                  </a:lnTo>
                  <a:lnTo>
                    <a:pt x="987" y="2334"/>
                  </a:lnTo>
                  <a:lnTo>
                    <a:pt x="912" y="2231"/>
                  </a:lnTo>
                  <a:lnTo>
                    <a:pt x="838" y="2127"/>
                  </a:lnTo>
                  <a:lnTo>
                    <a:pt x="765" y="2025"/>
                  </a:lnTo>
                  <a:lnTo>
                    <a:pt x="691" y="1923"/>
                  </a:lnTo>
                  <a:lnTo>
                    <a:pt x="619" y="1821"/>
                  </a:lnTo>
                  <a:lnTo>
                    <a:pt x="546" y="1718"/>
                  </a:lnTo>
                  <a:lnTo>
                    <a:pt x="474" y="1616"/>
                  </a:lnTo>
                  <a:lnTo>
                    <a:pt x="402" y="1514"/>
                  </a:lnTo>
                  <a:lnTo>
                    <a:pt x="328" y="1412"/>
                  </a:lnTo>
                  <a:lnTo>
                    <a:pt x="255" y="1311"/>
                  </a:lnTo>
                  <a:lnTo>
                    <a:pt x="182" y="1209"/>
                  </a:lnTo>
                  <a:lnTo>
                    <a:pt x="108" y="1108"/>
                  </a:lnTo>
                  <a:lnTo>
                    <a:pt x="35" y="1007"/>
                  </a:lnTo>
                  <a:lnTo>
                    <a:pt x="32" y="1004"/>
                  </a:lnTo>
                  <a:lnTo>
                    <a:pt x="30" y="1002"/>
                  </a:lnTo>
                  <a:lnTo>
                    <a:pt x="28" y="998"/>
                  </a:lnTo>
                  <a:lnTo>
                    <a:pt x="26" y="996"/>
                  </a:lnTo>
                  <a:lnTo>
                    <a:pt x="22" y="992"/>
                  </a:lnTo>
                  <a:lnTo>
                    <a:pt x="19" y="990"/>
                  </a:lnTo>
                  <a:lnTo>
                    <a:pt x="16" y="987"/>
                  </a:lnTo>
                  <a:lnTo>
                    <a:pt x="13" y="983"/>
                  </a:lnTo>
                  <a:lnTo>
                    <a:pt x="9" y="980"/>
                  </a:lnTo>
                  <a:lnTo>
                    <a:pt x="7" y="976"/>
                  </a:lnTo>
                  <a:lnTo>
                    <a:pt x="5" y="973"/>
                  </a:lnTo>
                  <a:lnTo>
                    <a:pt x="3" y="969"/>
                  </a:lnTo>
                  <a:lnTo>
                    <a:pt x="1" y="965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1" y="952"/>
                  </a:lnTo>
                  <a:lnTo>
                    <a:pt x="9" y="928"/>
                  </a:lnTo>
                  <a:lnTo>
                    <a:pt x="16" y="905"/>
                  </a:lnTo>
                  <a:lnTo>
                    <a:pt x="23" y="881"/>
                  </a:lnTo>
                  <a:lnTo>
                    <a:pt x="30" y="856"/>
                  </a:lnTo>
                  <a:lnTo>
                    <a:pt x="36" y="831"/>
                  </a:lnTo>
                  <a:lnTo>
                    <a:pt x="43" y="806"/>
                  </a:lnTo>
                  <a:lnTo>
                    <a:pt x="49" y="781"/>
                  </a:lnTo>
                  <a:lnTo>
                    <a:pt x="54" y="756"/>
                  </a:lnTo>
                  <a:lnTo>
                    <a:pt x="60" y="730"/>
                  </a:lnTo>
                  <a:lnTo>
                    <a:pt x="66" y="705"/>
                  </a:lnTo>
                  <a:lnTo>
                    <a:pt x="72" y="680"/>
                  </a:lnTo>
                  <a:lnTo>
                    <a:pt x="78" y="656"/>
                  </a:lnTo>
                  <a:lnTo>
                    <a:pt x="85" y="632"/>
                  </a:lnTo>
                  <a:lnTo>
                    <a:pt x="93" y="607"/>
                  </a:lnTo>
                  <a:lnTo>
                    <a:pt x="101" y="584"/>
                  </a:lnTo>
                  <a:lnTo>
                    <a:pt x="112" y="563"/>
                  </a:lnTo>
                  <a:lnTo>
                    <a:pt x="114" y="541"/>
                  </a:lnTo>
                  <a:lnTo>
                    <a:pt x="118" y="519"/>
                  </a:lnTo>
                  <a:lnTo>
                    <a:pt x="121" y="498"/>
                  </a:lnTo>
                  <a:lnTo>
                    <a:pt x="126" y="478"/>
                  </a:lnTo>
                  <a:lnTo>
                    <a:pt x="130" y="457"/>
                  </a:lnTo>
                  <a:lnTo>
                    <a:pt x="136" y="437"/>
                  </a:lnTo>
                  <a:lnTo>
                    <a:pt x="142" y="417"/>
                  </a:lnTo>
                  <a:lnTo>
                    <a:pt x="147" y="397"/>
                  </a:lnTo>
                  <a:lnTo>
                    <a:pt x="153" y="377"/>
                  </a:lnTo>
                  <a:lnTo>
                    <a:pt x="160" y="357"/>
                  </a:lnTo>
                  <a:lnTo>
                    <a:pt x="166" y="337"/>
                  </a:lnTo>
                  <a:lnTo>
                    <a:pt x="173" y="317"/>
                  </a:lnTo>
                  <a:lnTo>
                    <a:pt x="178" y="297"/>
                  </a:lnTo>
                  <a:lnTo>
                    <a:pt x="185" y="278"/>
                  </a:lnTo>
                  <a:lnTo>
                    <a:pt x="191" y="258"/>
                  </a:lnTo>
                  <a:lnTo>
                    <a:pt x="197" y="239"/>
                  </a:lnTo>
                  <a:lnTo>
                    <a:pt x="198" y="223"/>
                  </a:lnTo>
                  <a:lnTo>
                    <a:pt x="200" y="207"/>
                  </a:lnTo>
                  <a:lnTo>
                    <a:pt x="204" y="190"/>
                  </a:lnTo>
                  <a:lnTo>
                    <a:pt x="207" y="175"/>
                  </a:lnTo>
                  <a:lnTo>
                    <a:pt x="211" y="159"/>
                  </a:lnTo>
                  <a:lnTo>
                    <a:pt x="214" y="144"/>
                  </a:lnTo>
                  <a:lnTo>
                    <a:pt x="219" y="128"/>
                  </a:lnTo>
                  <a:lnTo>
                    <a:pt x="222" y="113"/>
                  </a:lnTo>
                  <a:lnTo>
                    <a:pt x="227" y="99"/>
                  </a:lnTo>
                  <a:lnTo>
                    <a:pt x="230" y="84"/>
                  </a:lnTo>
                  <a:lnTo>
                    <a:pt x="235" y="69"/>
                  </a:lnTo>
                  <a:lnTo>
                    <a:pt x="238" y="55"/>
                  </a:lnTo>
                  <a:lnTo>
                    <a:pt x="242" y="40"/>
                  </a:lnTo>
                  <a:lnTo>
                    <a:pt x="244" y="26"/>
                  </a:lnTo>
                  <a:lnTo>
                    <a:pt x="246" y="12"/>
                  </a:lnTo>
                  <a:lnTo>
                    <a:pt x="249" y="0"/>
                  </a:lnTo>
                  <a:lnTo>
                    <a:pt x="257" y="1"/>
                  </a:lnTo>
                  <a:lnTo>
                    <a:pt x="281" y="5"/>
                  </a:lnTo>
                  <a:lnTo>
                    <a:pt x="319" y="12"/>
                  </a:lnTo>
                  <a:lnTo>
                    <a:pt x="368" y="22"/>
                  </a:lnTo>
                  <a:lnTo>
                    <a:pt x="427" y="32"/>
                  </a:lnTo>
                  <a:lnTo>
                    <a:pt x="491" y="43"/>
                  </a:lnTo>
                  <a:lnTo>
                    <a:pt x="561" y="56"/>
                  </a:lnTo>
                  <a:lnTo>
                    <a:pt x="633" y="70"/>
                  </a:lnTo>
                  <a:lnTo>
                    <a:pt x="704" y="82"/>
                  </a:lnTo>
                  <a:lnTo>
                    <a:pt x="774" y="95"/>
                  </a:lnTo>
                  <a:lnTo>
                    <a:pt x="838" y="107"/>
                  </a:lnTo>
                  <a:lnTo>
                    <a:pt x="897" y="117"/>
                  </a:lnTo>
                  <a:lnTo>
                    <a:pt x="946" y="126"/>
                  </a:lnTo>
                  <a:lnTo>
                    <a:pt x="984" y="133"/>
                  </a:lnTo>
                  <a:lnTo>
                    <a:pt x="1009" y="138"/>
                  </a:lnTo>
                  <a:lnTo>
                    <a:pt x="1018" y="14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30"/>
            <p:cNvSpPr>
              <a:spLocks/>
            </p:cNvSpPr>
            <p:nvPr/>
          </p:nvSpPr>
          <p:spPr bwMode="auto">
            <a:xfrm>
              <a:off x="4165" y="1988"/>
              <a:ext cx="421" cy="420"/>
            </a:xfrm>
            <a:custGeom>
              <a:avLst/>
              <a:gdLst>
                <a:gd name="T0" fmla="*/ 132 w 1263"/>
                <a:gd name="T1" fmla="*/ 53 h 1260"/>
                <a:gd name="T2" fmla="*/ 143 w 1263"/>
                <a:gd name="T3" fmla="*/ 108 h 1260"/>
                <a:gd name="T4" fmla="*/ 183 w 1263"/>
                <a:gd name="T5" fmla="*/ 108 h 1260"/>
                <a:gd name="T6" fmla="*/ 236 w 1263"/>
                <a:gd name="T7" fmla="*/ 97 h 1260"/>
                <a:gd name="T8" fmla="*/ 242 w 1263"/>
                <a:gd name="T9" fmla="*/ 119 h 1260"/>
                <a:gd name="T10" fmla="*/ 249 w 1263"/>
                <a:gd name="T11" fmla="*/ 152 h 1260"/>
                <a:gd name="T12" fmla="*/ 269 w 1263"/>
                <a:gd name="T13" fmla="*/ 130 h 1260"/>
                <a:gd name="T14" fmla="*/ 290 w 1263"/>
                <a:gd name="T15" fmla="*/ 104 h 1260"/>
                <a:gd name="T16" fmla="*/ 315 w 1263"/>
                <a:gd name="T17" fmla="*/ 94 h 1260"/>
                <a:gd name="T18" fmla="*/ 344 w 1263"/>
                <a:gd name="T19" fmla="*/ 84 h 1260"/>
                <a:gd name="T20" fmla="*/ 380 w 1263"/>
                <a:gd name="T21" fmla="*/ 77 h 1260"/>
                <a:gd name="T22" fmla="*/ 418 w 1263"/>
                <a:gd name="T23" fmla="*/ 86 h 1260"/>
                <a:gd name="T24" fmla="*/ 421 w 1263"/>
                <a:gd name="T25" fmla="*/ 100 h 1260"/>
                <a:gd name="T26" fmla="*/ 418 w 1263"/>
                <a:gd name="T27" fmla="*/ 105 h 1260"/>
                <a:gd name="T28" fmla="*/ 394 w 1263"/>
                <a:gd name="T29" fmla="*/ 100 h 1260"/>
                <a:gd name="T30" fmla="*/ 371 w 1263"/>
                <a:gd name="T31" fmla="*/ 92 h 1260"/>
                <a:gd name="T32" fmla="*/ 351 w 1263"/>
                <a:gd name="T33" fmla="*/ 129 h 1260"/>
                <a:gd name="T34" fmla="*/ 320 w 1263"/>
                <a:gd name="T35" fmla="*/ 168 h 1260"/>
                <a:gd name="T36" fmla="*/ 317 w 1263"/>
                <a:gd name="T37" fmla="*/ 183 h 1260"/>
                <a:gd name="T38" fmla="*/ 313 w 1263"/>
                <a:gd name="T39" fmla="*/ 192 h 1260"/>
                <a:gd name="T40" fmla="*/ 307 w 1263"/>
                <a:gd name="T41" fmla="*/ 191 h 1260"/>
                <a:gd name="T42" fmla="*/ 300 w 1263"/>
                <a:gd name="T43" fmla="*/ 189 h 1260"/>
                <a:gd name="T44" fmla="*/ 296 w 1263"/>
                <a:gd name="T45" fmla="*/ 217 h 1260"/>
                <a:gd name="T46" fmla="*/ 284 w 1263"/>
                <a:gd name="T47" fmla="*/ 242 h 1260"/>
                <a:gd name="T48" fmla="*/ 266 w 1263"/>
                <a:gd name="T49" fmla="*/ 237 h 1260"/>
                <a:gd name="T50" fmla="*/ 249 w 1263"/>
                <a:gd name="T51" fmla="*/ 229 h 1260"/>
                <a:gd name="T52" fmla="*/ 242 w 1263"/>
                <a:gd name="T53" fmla="*/ 259 h 1260"/>
                <a:gd name="T54" fmla="*/ 239 w 1263"/>
                <a:gd name="T55" fmla="*/ 290 h 1260"/>
                <a:gd name="T56" fmla="*/ 229 w 1263"/>
                <a:gd name="T57" fmla="*/ 313 h 1260"/>
                <a:gd name="T58" fmla="*/ 215 w 1263"/>
                <a:gd name="T59" fmla="*/ 332 h 1260"/>
                <a:gd name="T60" fmla="*/ 220 w 1263"/>
                <a:gd name="T61" fmla="*/ 348 h 1260"/>
                <a:gd name="T62" fmla="*/ 217 w 1263"/>
                <a:gd name="T63" fmla="*/ 366 h 1260"/>
                <a:gd name="T64" fmla="*/ 201 w 1263"/>
                <a:gd name="T65" fmla="*/ 371 h 1260"/>
                <a:gd name="T66" fmla="*/ 190 w 1263"/>
                <a:gd name="T67" fmla="*/ 387 h 1260"/>
                <a:gd name="T68" fmla="*/ 180 w 1263"/>
                <a:gd name="T69" fmla="*/ 385 h 1260"/>
                <a:gd name="T70" fmla="*/ 171 w 1263"/>
                <a:gd name="T71" fmla="*/ 388 h 1260"/>
                <a:gd name="T72" fmla="*/ 162 w 1263"/>
                <a:gd name="T73" fmla="*/ 399 h 1260"/>
                <a:gd name="T74" fmla="*/ 144 w 1263"/>
                <a:gd name="T75" fmla="*/ 407 h 1260"/>
                <a:gd name="T76" fmla="*/ 126 w 1263"/>
                <a:gd name="T77" fmla="*/ 410 h 1260"/>
                <a:gd name="T78" fmla="*/ 107 w 1263"/>
                <a:gd name="T79" fmla="*/ 420 h 1260"/>
                <a:gd name="T80" fmla="*/ 87 w 1263"/>
                <a:gd name="T81" fmla="*/ 410 h 1260"/>
                <a:gd name="T82" fmla="*/ 70 w 1263"/>
                <a:gd name="T83" fmla="*/ 395 h 1260"/>
                <a:gd name="T84" fmla="*/ 64 w 1263"/>
                <a:gd name="T85" fmla="*/ 392 h 1260"/>
                <a:gd name="T86" fmla="*/ 57 w 1263"/>
                <a:gd name="T87" fmla="*/ 389 h 1260"/>
                <a:gd name="T88" fmla="*/ 44 w 1263"/>
                <a:gd name="T89" fmla="*/ 383 h 1260"/>
                <a:gd name="T90" fmla="*/ 31 w 1263"/>
                <a:gd name="T91" fmla="*/ 370 h 1260"/>
                <a:gd name="T92" fmla="*/ 18 w 1263"/>
                <a:gd name="T93" fmla="*/ 354 h 1260"/>
                <a:gd name="T94" fmla="*/ 2 w 1263"/>
                <a:gd name="T95" fmla="*/ 338 h 1260"/>
                <a:gd name="T96" fmla="*/ 1 w 1263"/>
                <a:gd name="T97" fmla="*/ 322 h 1260"/>
                <a:gd name="T98" fmla="*/ 6 w 1263"/>
                <a:gd name="T99" fmla="*/ 303 h 1260"/>
                <a:gd name="T100" fmla="*/ 19 w 1263"/>
                <a:gd name="T101" fmla="*/ 289 h 1260"/>
                <a:gd name="T102" fmla="*/ 29 w 1263"/>
                <a:gd name="T103" fmla="*/ 271 h 1260"/>
                <a:gd name="T104" fmla="*/ 27 w 1263"/>
                <a:gd name="T105" fmla="*/ 242 h 1260"/>
                <a:gd name="T106" fmla="*/ 43 w 1263"/>
                <a:gd name="T107" fmla="*/ 228 h 1260"/>
                <a:gd name="T108" fmla="*/ 58 w 1263"/>
                <a:gd name="T109" fmla="*/ 206 h 1260"/>
                <a:gd name="T110" fmla="*/ 73 w 1263"/>
                <a:gd name="T111" fmla="*/ 176 h 1260"/>
                <a:gd name="T112" fmla="*/ 97 w 1263"/>
                <a:gd name="T113" fmla="*/ 158 h 1260"/>
                <a:gd name="T114" fmla="*/ 118 w 1263"/>
                <a:gd name="T115" fmla="*/ 131 h 1260"/>
                <a:gd name="T116" fmla="*/ 123 w 1263"/>
                <a:gd name="T117" fmla="*/ 89 h 1260"/>
                <a:gd name="T118" fmla="*/ 117 w 1263"/>
                <a:gd name="T119" fmla="*/ 47 h 1260"/>
                <a:gd name="T120" fmla="*/ 109 w 1263"/>
                <a:gd name="T121" fmla="*/ 18 h 1260"/>
                <a:gd name="T122" fmla="*/ 119 w 1263"/>
                <a:gd name="T123" fmla="*/ 0 h 1260"/>
                <a:gd name="T124" fmla="*/ 120 w 1263"/>
                <a:gd name="T125" fmla="*/ 1 h 1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3"/>
                <a:gd name="T190" fmla="*/ 0 h 1260"/>
                <a:gd name="T191" fmla="*/ 1263 w 1263"/>
                <a:gd name="T192" fmla="*/ 1260 h 1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3" h="1260">
                  <a:moveTo>
                    <a:pt x="360" y="2"/>
                  </a:moveTo>
                  <a:lnTo>
                    <a:pt x="365" y="28"/>
                  </a:lnTo>
                  <a:lnTo>
                    <a:pt x="371" y="54"/>
                  </a:lnTo>
                  <a:lnTo>
                    <a:pt x="377" y="76"/>
                  </a:lnTo>
                  <a:lnTo>
                    <a:pt x="383" y="99"/>
                  </a:lnTo>
                  <a:lnTo>
                    <a:pt x="387" y="120"/>
                  </a:lnTo>
                  <a:lnTo>
                    <a:pt x="392" y="141"/>
                  </a:lnTo>
                  <a:lnTo>
                    <a:pt x="395" y="160"/>
                  </a:lnTo>
                  <a:lnTo>
                    <a:pt x="400" y="181"/>
                  </a:lnTo>
                  <a:lnTo>
                    <a:pt x="403" y="199"/>
                  </a:lnTo>
                  <a:lnTo>
                    <a:pt x="408" y="219"/>
                  </a:lnTo>
                  <a:lnTo>
                    <a:pt x="411" y="240"/>
                  </a:lnTo>
                  <a:lnTo>
                    <a:pt x="416" y="259"/>
                  </a:lnTo>
                  <a:lnTo>
                    <a:pt x="420" y="280"/>
                  </a:lnTo>
                  <a:lnTo>
                    <a:pt x="425" y="302"/>
                  </a:lnTo>
                  <a:lnTo>
                    <a:pt x="430" y="325"/>
                  </a:lnTo>
                  <a:lnTo>
                    <a:pt x="436" y="350"/>
                  </a:lnTo>
                  <a:lnTo>
                    <a:pt x="438" y="349"/>
                  </a:lnTo>
                  <a:lnTo>
                    <a:pt x="447" y="346"/>
                  </a:lnTo>
                  <a:lnTo>
                    <a:pt x="461" y="344"/>
                  </a:lnTo>
                  <a:lnTo>
                    <a:pt x="478" y="340"/>
                  </a:lnTo>
                  <a:lnTo>
                    <a:pt x="499" y="335"/>
                  </a:lnTo>
                  <a:lnTo>
                    <a:pt x="523" y="330"/>
                  </a:lnTo>
                  <a:lnTo>
                    <a:pt x="548" y="325"/>
                  </a:lnTo>
                  <a:lnTo>
                    <a:pt x="574" y="320"/>
                  </a:lnTo>
                  <a:lnTo>
                    <a:pt x="599" y="314"/>
                  </a:lnTo>
                  <a:lnTo>
                    <a:pt x="624" y="309"/>
                  </a:lnTo>
                  <a:lnTo>
                    <a:pt x="648" y="304"/>
                  </a:lnTo>
                  <a:lnTo>
                    <a:pt x="669" y="299"/>
                  </a:lnTo>
                  <a:lnTo>
                    <a:pt x="686" y="295"/>
                  </a:lnTo>
                  <a:lnTo>
                    <a:pt x="700" y="292"/>
                  </a:lnTo>
                  <a:lnTo>
                    <a:pt x="709" y="290"/>
                  </a:lnTo>
                  <a:lnTo>
                    <a:pt x="713" y="290"/>
                  </a:lnTo>
                  <a:lnTo>
                    <a:pt x="713" y="291"/>
                  </a:lnTo>
                  <a:lnTo>
                    <a:pt x="714" y="297"/>
                  </a:lnTo>
                  <a:lnTo>
                    <a:pt x="715" y="305"/>
                  </a:lnTo>
                  <a:lnTo>
                    <a:pt x="717" y="315"/>
                  </a:lnTo>
                  <a:lnTo>
                    <a:pt x="721" y="329"/>
                  </a:lnTo>
                  <a:lnTo>
                    <a:pt x="723" y="343"/>
                  </a:lnTo>
                  <a:lnTo>
                    <a:pt x="726" y="358"/>
                  </a:lnTo>
                  <a:lnTo>
                    <a:pt x="730" y="374"/>
                  </a:lnTo>
                  <a:lnTo>
                    <a:pt x="733" y="390"/>
                  </a:lnTo>
                  <a:lnTo>
                    <a:pt x="737" y="405"/>
                  </a:lnTo>
                  <a:lnTo>
                    <a:pt x="739" y="419"/>
                  </a:lnTo>
                  <a:lnTo>
                    <a:pt x="743" y="433"/>
                  </a:lnTo>
                  <a:lnTo>
                    <a:pt x="745" y="443"/>
                  </a:lnTo>
                  <a:lnTo>
                    <a:pt x="746" y="451"/>
                  </a:lnTo>
                  <a:lnTo>
                    <a:pt x="747" y="457"/>
                  </a:lnTo>
                  <a:lnTo>
                    <a:pt x="748" y="459"/>
                  </a:lnTo>
                  <a:lnTo>
                    <a:pt x="758" y="452"/>
                  </a:lnTo>
                  <a:lnTo>
                    <a:pt x="767" y="444"/>
                  </a:lnTo>
                  <a:lnTo>
                    <a:pt x="775" y="435"/>
                  </a:lnTo>
                  <a:lnTo>
                    <a:pt x="783" y="425"/>
                  </a:lnTo>
                  <a:lnTo>
                    <a:pt x="791" y="413"/>
                  </a:lnTo>
                  <a:lnTo>
                    <a:pt x="799" y="402"/>
                  </a:lnTo>
                  <a:lnTo>
                    <a:pt x="807" y="389"/>
                  </a:lnTo>
                  <a:lnTo>
                    <a:pt x="814" y="377"/>
                  </a:lnTo>
                  <a:lnTo>
                    <a:pt x="822" y="365"/>
                  </a:lnTo>
                  <a:lnTo>
                    <a:pt x="829" y="353"/>
                  </a:lnTo>
                  <a:lnTo>
                    <a:pt x="837" y="343"/>
                  </a:lnTo>
                  <a:lnTo>
                    <a:pt x="845" y="334"/>
                  </a:lnTo>
                  <a:lnTo>
                    <a:pt x="853" y="325"/>
                  </a:lnTo>
                  <a:lnTo>
                    <a:pt x="861" y="318"/>
                  </a:lnTo>
                  <a:lnTo>
                    <a:pt x="870" y="313"/>
                  </a:lnTo>
                  <a:lnTo>
                    <a:pt x="879" y="311"/>
                  </a:lnTo>
                  <a:lnTo>
                    <a:pt x="887" y="303"/>
                  </a:lnTo>
                  <a:lnTo>
                    <a:pt x="896" y="296"/>
                  </a:lnTo>
                  <a:lnTo>
                    <a:pt x="905" y="291"/>
                  </a:lnTo>
                  <a:lnTo>
                    <a:pt x="915" y="288"/>
                  </a:lnTo>
                  <a:lnTo>
                    <a:pt x="925" y="284"/>
                  </a:lnTo>
                  <a:lnTo>
                    <a:pt x="936" y="282"/>
                  </a:lnTo>
                  <a:lnTo>
                    <a:pt x="946" y="281"/>
                  </a:lnTo>
                  <a:lnTo>
                    <a:pt x="958" y="279"/>
                  </a:lnTo>
                  <a:lnTo>
                    <a:pt x="969" y="278"/>
                  </a:lnTo>
                  <a:lnTo>
                    <a:pt x="979" y="275"/>
                  </a:lnTo>
                  <a:lnTo>
                    <a:pt x="991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1" y="260"/>
                  </a:lnTo>
                  <a:lnTo>
                    <a:pt x="1031" y="252"/>
                  </a:lnTo>
                  <a:lnTo>
                    <a:pt x="1040" y="244"/>
                  </a:lnTo>
                  <a:lnTo>
                    <a:pt x="1051" y="242"/>
                  </a:lnTo>
                  <a:lnTo>
                    <a:pt x="1063" y="240"/>
                  </a:lnTo>
                  <a:lnTo>
                    <a:pt x="1077" y="237"/>
                  </a:lnTo>
                  <a:lnTo>
                    <a:pt x="1092" y="235"/>
                  </a:lnTo>
                  <a:lnTo>
                    <a:pt x="1108" y="234"/>
                  </a:lnTo>
                  <a:lnTo>
                    <a:pt x="1124" y="233"/>
                  </a:lnTo>
                  <a:lnTo>
                    <a:pt x="1140" y="232"/>
                  </a:lnTo>
                  <a:lnTo>
                    <a:pt x="1156" y="232"/>
                  </a:lnTo>
                  <a:lnTo>
                    <a:pt x="1173" y="232"/>
                  </a:lnTo>
                  <a:lnTo>
                    <a:pt x="1189" y="233"/>
                  </a:lnTo>
                  <a:lnTo>
                    <a:pt x="1204" y="236"/>
                  </a:lnTo>
                  <a:lnTo>
                    <a:pt x="1217" y="240"/>
                  </a:lnTo>
                  <a:lnTo>
                    <a:pt x="1231" y="244"/>
                  </a:lnTo>
                  <a:lnTo>
                    <a:pt x="1244" y="250"/>
                  </a:lnTo>
                  <a:lnTo>
                    <a:pt x="1254" y="258"/>
                  </a:lnTo>
                  <a:lnTo>
                    <a:pt x="1263" y="268"/>
                  </a:lnTo>
                  <a:lnTo>
                    <a:pt x="1261" y="274"/>
                  </a:lnTo>
                  <a:lnTo>
                    <a:pt x="1261" y="280"/>
                  </a:lnTo>
                  <a:lnTo>
                    <a:pt x="1261" y="286"/>
                  </a:lnTo>
                  <a:lnTo>
                    <a:pt x="1261" y="290"/>
                  </a:lnTo>
                  <a:lnTo>
                    <a:pt x="1261" y="294"/>
                  </a:lnTo>
                  <a:lnTo>
                    <a:pt x="1262" y="297"/>
                  </a:lnTo>
                  <a:lnTo>
                    <a:pt x="1262" y="299"/>
                  </a:lnTo>
                  <a:lnTo>
                    <a:pt x="1263" y="302"/>
                  </a:lnTo>
                  <a:lnTo>
                    <a:pt x="1263" y="304"/>
                  </a:lnTo>
                  <a:lnTo>
                    <a:pt x="1263" y="306"/>
                  </a:lnTo>
                  <a:lnTo>
                    <a:pt x="1263" y="309"/>
                  </a:lnTo>
                  <a:lnTo>
                    <a:pt x="1262" y="310"/>
                  </a:lnTo>
                  <a:lnTo>
                    <a:pt x="1261" y="312"/>
                  </a:lnTo>
                  <a:lnTo>
                    <a:pt x="1259" y="314"/>
                  </a:lnTo>
                  <a:lnTo>
                    <a:pt x="1255" y="315"/>
                  </a:lnTo>
                  <a:lnTo>
                    <a:pt x="1252" y="319"/>
                  </a:lnTo>
                  <a:lnTo>
                    <a:pt x="1240" y="321"/>
                  </a:lnTo>
                  <a:lnTo>
                    <a:pt x="1230" y="321"/>
                  </a:lnTo>
                  <a:lnTo>
                    <a:pt x="1220" y="320"/>
                  </a:lnTo>
                  <a:lnTo>
                    <a:pt x="1209" y="317"/>
                  </a:lnTo>
                  <a:lnTo>
                    <a:pt x="1200" y="312"/>
                  </a:lnTo>
                  <a:lnTo>
                    <a:pt x="1191" y="306"/>
                  </a:lnTo>
                  <a:lnTo>
                    <a:pt x="1183" y="299"/>
                  </a:lnTo>
                  <a:lnTo>
                    <a:pt x="1174" y="294"/>
                  </a:lnTo>
                  <a:lnTo>
                    <a:pt x="1166" y="287"/>
                  </a:lnTo>
                  <a:lnTo>
                    <a:pt x="1158" y="281"/>
                  </a:lnTo>
                  <a:lnTo>
                    <a:pt x="1148" y="276"/>
                  </a:lnTo>
                  <a:lnTo>
                    <a:pt x="1140" y="274"/>
                  </a:lnTo>
                  <a:lnTo>
                    <a:pt x="1132" y="272"/>
                  </a:lnTo>
                  <a:lnTo>
                    <a:pt x="1123" y="273"/>
                  </a:lnTo>
                  <a:lnTo>
                    <a:pt x="1114" y="276"/>
                  </a:lnTo>
                  <a:lnTo>
                    <a:pt x="1106" y="283"/>
                  </a:lnTo>
                  <a:lnTo>
                    <a:pt x="1105" y="298"/>
                  </a:lnTo>
                  <a:lnTo>
                    <a:pt x="1101" y="314"/>
                  </a:lnTo>
                  <a:lnTo>
                    <a:pt x="1096" y="329"/>
                  </a:lnTo>
                  <a:lnTo>
                    <a:pt x="1088" y="343"/>
                  </a:lnTo>
                  <a:lnTo>
                    <a:pt x="1077" y="358"/>
                  </a:lnTo>
                  <a:lnTo>
                    <a:pt x="1065" y="372"/>
                  </a:lnTo>
                  <a:lnTo>
                    <a:pt x="1052" y="387"/>
                  </a:lnTo>
                  <a:lnTo>
                    <a:pt x="1038" y="400"/>
                  </a:lnTo>
                  <a:lnTo>
                    <a:pt x="1024" y="414"/>
                  </a:lnTo>
                  <a:lnTo>
                    <a:pt x="1010" y="429"/>
                  </a:lnTo>
                  <a:lnTo>
                    <a:pt x="998" y="443"/>
                  </a:lnTo>
                  <a:lnTo>
                    <a:pt x="985" y="458"/>
                  </a:lnTo>
                  <a:lnTo>
                    <a:pt x="975" y="472"/>
                  </a:lnTo>
                  <a:lnTo>
                    <a:pt x="967" y="487"/>
                  </a:lnTo>
                  <a:lnTo>
                    <a:pt x="960" y="503"/>
                  </a:lnTo>
                  <a:lnTo>
                    <a:pt x="956" y="519"/>
                  </a:lnTo>
                  <a:lnTo>
                    <a:pt x="954" y="521"/>
                  </a:lnTo>
                  <a:lnTo>
                    <a:pt x="952" y="525"/>
                  </a:lnTo>
                  <a:lnTo>
                    <a:pt x="951" y="528"/>
                  </a:lnTo>
                  <a:lnTo>
                    <a:pt x="950" y="533"/>
                  </a:lnTo>
                  <a:lnTo>
                    <a:pt x="950" y="537"/>
                  </a:lnTo>
                  <a:lnTo>
                    <a:pt x="950" y="543"/>
                  </a:lnTo>
                  <a:lnTo>
                    <a:pt x="950" y="548"/>
                  </a:lnTo>
                  <a:lnTo>
                    <a:pt x="950" y="553"/>
                  </a:lnTo>
                  <a:lnTo>
                    <a:pt x="948" y="558"/>
                  </a:lnTo>
                  <a:lnTo>
                    <a:pt x="948" y="562"/>
                  </a:lnTo>
                  <a:lnTo>
                    <a:pt x="947" y="567"/>
                  </a:lnTo>
                  <a:lnTo>
                    <a:pt x="946" y="570"/>
                  </a:lnTo>
                  <a:lnTo>
                    <a:pt x="945" y="574"/>
                  </a:lnTo>
                  <a:lnTo>
                    <a:pt x="943" y="576"/>
                  </a:lnTo>
                  <a:lnTo>
                    <a:pt x="940" y="577"/>
                  </a:lnTo>
                  <a:lnTo>
                    <a:pt x="937" y="579"/>
                  </a:lnTo>
                  <a:lnTo>
                    <a:pt x="936" y="577"/>
                  </a:lnTo>
                  <a:lnTo>
                    <a:pt x="935" y="577"/>
                  </a:lnTo>
                  <a:lnTo>
                    <a:pt x="932" y="576"/>
                  </a:lnTo>
                  <a:lnTo>
                    <a:pt x="930" y="576"/>
                  </a:lnTo>
                  <a:lnTo>
                    <a:pt x="928" y="575"/>
                  </a:lnTo>
                  <a:lnTo>
                    <a:pt x="924" y="574"/>
                  </a:lnTo>
                  <a:lnTo>
                    <a:pt x="921" y="573"/>
                  </a:lnTo>
                  <a:lnTo>
                    <a:pt x="917" y="572"/>
                  </a:lnTo>
                  <a:lnTo>
                    <a:pt x="914" y="570"/>
                  </a:lnTo>
                  <a:lnTo>
                    <a:pt x="910" y="569"/>
                  </a:lnTo>
                  <a:lnTo>
                    <a:pt x="907" y="568"/>
                  </a:lnTo>
                  <a:lnTo>
                    <a:pt x="905" y="567"/>
                  </a:lnTo>
                  <a:lnTo>
                    <a:pt x="902" y="567"/>
                  </a:lnTo>
                  <a:lnTo>
                    <a:pt x="900" y="566"/>
                  </a:lnTo>
                  <a:lnTo>
                    <a:pt x="899" y="566"/>
                  </a:lnTo>
                  <a:lnTo>
                    <a:pt x="896" y="575"/>
                  </a:lnTo>
                  <a:lnTo>
                    <a:pt x="893" y="585"/>
                  </a:lnTo>
                  <a:lnTo>
                    <a:pt x="891" y="596"/>
                  </a:lnTo>
                  <a:lnTo>
                    <a:pt x="890" y="606"/>
                  </a:lnTo>
                  <a:lnTo>
                    <a:pt x="890" y="618"/>
                  </a:lnTo>
                  <a:lnTo>
                    <a:pt x="889" y="629"/>
                  </a:lnTo>
                  <a:lnTo>
                    <a:pt x="889" y="641"/>
                  </a:lnTo>
                  <a:lnTo>
                    <a:pt x="887" y="651"/>
                  </a:lnTo>
                  <a:lnTo>
                    <a:pt x="886" y="662"/>
                  </a:lnTo>
                  <a:lnTo>
                    <a:pt x="885" y="673"/>
                  </a:lnTo>
                  <a:lnTo>
                    <a:pt x="883" y="683"/>
                  </a:lnTo>
                  <a:lnTo>
                    <a:pt x="879" y="693"/>
                  </a:lnTo>
                  <a:lnTo>
                    <a:pt x="875" y="703"/>
                  </a:lnTo>
                  <a:lnTo>
                    <a:pt x="869" y="711"/>
                  </a:lnTo>
                  <a:lnTo>
                    <a:pt x="861" y="719"/>
                  </a:lnTo>
                  <a:lnTo>
                    <a:pt x="853" y="726"/>
                  </a:lnTo>
                  <a:lnTo>
                    <a:pt x="845" y="727"/>
                  </a:lnTo>
                  <a:lnTo>
                    <a:pt x="837" y="727"/>
                  </a:lnTo>
                  <a:lnTo>
                    <a:pt x="829" y="726"/>
                  </a:lnTo>
                  <a:lnTo>
                    <a:pt x="822" y="724"/>
                  </a:lnTo>
                  <a:lnTo>
                    <a:pt x="815" y="722"/>
                  </a:lnTo>
                  <a:lnTo>
                    <a:pt x="809" y="719"/>
                  </a:lnTo>
                  <a:lnTo>
                    <a:pt x="802" y="715"/>
                  </a:lnTo>
                  <a:lnTo>
                    <a:pt x="797" y="712"/>
                  </a:lnTo>
                  <a:lnTo>
                    <a:pt x="790" y="707"/>
                  </a:lnTo>
                  <a:lnTo>
                    <a:pt x="784" y="704"/>
                  </a:lnTo>
                  <a:lnTo>
                    <a:pt x="778" y="699"/>
                  </a:lnTo>
                  <a:lnTo>
                    <a:pt x="772" y="696"/>
                  </a:lnTo>
                  <a:lnTo>
                    <a:pt x="766" y="693"/>
                  </a:lnTo>
                  <a:lnTo>
                    <a:pt x="760" y="690"/>
                  </a:lnTo>
                  <a:lnTo>
                    <a:pt x="754" y="688"/>
                  </a:lnTo>
                  <a:lnTo>
                    <a:pt x="748" y="688"/>
                  </a:lnTo>
                  <a:lnTo>
                    <a:pt x="745" y="699"/>
                  </a:lnTo>
                  <a:lnTo>
                    <a:pt x="741" y="711"/>
                  </a:lnTo>
                  <a:lnTo>
                    <a:pt x="739" y="722"/>
                  </a:lnTo>
                  <a:lnTo>
                    <a:pt x="736" y="734"/>
                  </a:lnTo>
                  <a:lnTo>
                    <a:pt x="733" y="744"/>
                  </a:lnTo>
                  <a:lnTo>
                    <a:pt x="731" y="755"/>
                  </a:lnTo>
                  <a:lnTo>
                    <a:pt x="729" y="767"/>
                  </a:lnTo>
                  <a:lnTo>
                    <a:pt x="726" y="778"/>
                  </a:lnTo>
                  <a:lnTo>
                    <a:pt x="724" y="789"/>
                  </a:lnTo>
                  <a:lnTo>
                    <a:pt x="723" y="800"/>
                  </a:lnTo>
                  <a:lnTo>
                    <a:pt x="722" y="812"/>
                  </a:lnTo>
                  <a:lnTo>
                    <a:pt x="720" y="822"/>
                  </a:lnTo>
                  <a:lnTo>
                    <a:pt x="720" y="834"/>
                  </a:lnTo>
                  <a:lnTo>
                    <a:pt x="718" y="845"/>
                  </a:lnTo>
                  <a:lnTo>
                    <a:pt x="718" y="857"/>
                  </a:lnTo>
                  <a:lnTo>
                    <a:pt x="718" y="869"/>
                  </a:lnTo>
                  <a:lnTo>
                    <a:pt x="709" y="874"/>
                  </a:lnTo>
                  <a:lnTo>
                    <a:pt x="704" y="881"/>
                  </a:lnTo>
                  <a:lnTo>
                    <a:pt x="699" y="889"/>
                  </a:lnTo>
                  <a:lnTo>
                    <a:pt x="695" y="899"/>
                  </a:lnTo>
                  <a:lnTo>
                    <a:pt x="693" y="908"/>
                  </a:lnTo>
                  <a:lnTo>
                    <a:pt x="691" y="920"/>
                  </a:lnTo>
                  <a:lnTo>
                    <a:pt x="689" y="930"/>
                  </a:lnTo>
                  <a:lnTo>
                    <a:pt x="687" y="940"/>
                  </a:lnTo>
                  <a:lnTo>
                    <a:pt x="686" y="952"/>
                  </a:lnTo>
                  <a:lnTo>
                    <a:pt x="684" y="961"/>
                  </a:lnTo>
                  <a:lnTo>
                    <a:pt x="681" y="970"/>
                  </a:lnTo>
                  <a:lnTo>
                    <a:pt x="677" y="978"/>
                  </a:lnTo>
                  <a:lnTo>
                    <a:pt x="671" y="985"/>
                  </a:lnTo>
                  <a:lnTo>
                    <a:pt x="664" y="991"/>
                  </a:lnTo>
                  <a:lnTo>
                    <a:pt x="655" y="993"/>
                  </a:lnTo>
                  <a:lnTo>
                    <a:pt x="645" y="996"/>
                  </a:lnTo>
                  <a:lnTo>
                    <a:pt x="648" y="1000"/>
                  </a:lnTo>
                  <a:lnTo>
                    <a:pt x="652" y="1005"/>
                  </a:lnTo>
                  <a:lnTo>
                    <a:pt x="654" y="1012"/>
                  </a:lnTo>
                  <a:lnTo>
                    <a:pt x="656" y="1017"/>
                  </a:lnTo>
                  <a:lnTo>
                    <a:pt x="659" y="1024"/>
                  </a:lnTo>
                  <a:lnTo>
                    <a:pt x="660" y="1031"/>
                  </a:lnTo>
                  <a:lnTo>
                    <a:pt x="661" y="1038"/>
                  </a:lnTo>
                  <a:lnTo>
                    <a:pt x="661" y="1045"/>
                  </a:lnTo>
                  <a:lnTo>
                    <a:pt x="661" y="1053"/>
                  </a:lnTo>
                  <a:lnTo>
                    <a:pt x="661" y="1060"/>
                  </a:lnTo>
                  <a:lnTo>
                    <a:pt x="660" y="1067"/>
                  </a:lnTo>
                  <a:lnTo>
                    <a:pt x="659" y="1074"/>
                  </a:lnTo>
                  <a:lnTo>
                    <a:pt x="656" y="1081"/>
                  </a:lnTo>
                  <a:lnTo>
                    <a:pt x="655" y="1086"/>
                  </a:lnTo>
                  <a:lnTo>
                    <a:pt x="653" y="1092"/>
                  </a:lnTo>
                  <a:lnTo>
                    <a:pt x="651" y="1098"/>
                  </a:lnTo>
                  <a:lnTo>
                    <a:pt x="640" y="1099"/>
                  </a:lnTo>
                  <a:lnTo>
                    <a:pt x="633" y="1101"/>
                  </a:lnTo>
                  <a:lnTo>
                    <a:pt x="626" y="1104"/>
                  </a:lnTo>
                  <a:lnTo>
                    <a:pt x="621" y="1105"/>
                  </a:lnTo>
                  <a:lnTo>
                    <a:pt x="615" y="1107"/>
                  </a:lnTo>
                  <a:lnTo>
                    <a:pt x="612" y="1109"/>
                  </a:lnTo>
                  <a:lnTo>
                    <a:pt x="607" y="1112"/>
                  </a:lnTo>
                  <a:lnTo>
                    <a:pt x="603" y="1114"/>
                  </a:lnTo>
                  <a:lnTo>
                    <a:pt x="601" y="1117"/>
                  </a:lnTo>
                  <a:lnTo>
                    <a:pt x="598" y="1121"/>
                  </a:lnTo>
                  <a:lnTo>
                    <a:pt x="594" y="1125"/>
                  </a:lnTo>
                  <a:lnTo>
                    <a:pt x="591" y="1130"/>
                  </a:lnTo>
                  <a:lnTo>
                    <a:pt x="586" y="1137"/>
                  </a:lnTo>
                  <a:lnTo>
                    <a:pt x="582" y="1144"/>
                  </a:lnTo>
                  <a:lnTo>
                    <a:pt x="577" y="1152"/>
                  </a:lnTo>
                  <a:lnTo>
                    <a:pt x="571" y="1161"/>
                  </a:lnTo>
                  <a:lnTo>
                    <a:pt x="568" y="1160"/>
                  </a:lnTo>
                  <a:lnTo>
                    <a:pt x="564" y="1160"/>
                  </a:lnTo>
                  <a:lnTo>
                    <a:pt x="561" y="1160"/>
                  </a:lnTo>
                  <a:lnTo>
                    <a:pt x="557" y="1159"/>
                  </a:lnTo>
                  <a:lnTo>
                    <a:pt x="553" y="1159"/>
                  </a:lnTo>
                  <a:lnTo>
                    <a:pt x="548" y="1158"/>
                  </a:lnTo>
                  <a:lnTo>
                    <a:pt x="545" y="1156"/>
                  </a:lnTo>
                  <a:lnTo>
                    <a:pt x="540" y="1156"/>
                  </a:lnTo>
                  <a:lnTo>
                    <a:pt x="536" y="1156"/>
                  </a:lnTo>
                  <a:lnTo>
                    <a:pt x="531" y="1156"/>
                  </a:lnTo>
                  <a:lnTo>
                    <a:pt x="528" y="1156"/>
                  </a:lnTo>
                  <a:lnTo>
                    <a:pt x="523" y="1156"/>
                  </a:lnTo>
                  <a:lnTo>
                    <a:pt x="520" y="1158"/>
                  </a:lnTo>
                  <a:lnTo>
                    <a:pt x="517" y="1159"/>
                  </a:lnTo>
                  <a:lnTo>
                    <a:pt x="515" y="1161"/>
                  </a:lnTo>
                  <a:lnTo>
                    <a:pt x="514" y="1163"/>
                  </a:lnTo>
                  <a:lnTo>
                    <a:pt x="514" y="1169"/>
                  </a:lnTo>
                  <a:lnTo>
                    <a:pt x="513" y="1176"/>
                  </a:lnTo>
                  <a:lnTo>
                    <a:pt x="510" y="1181"/>
                  </a:lnTo>
                  <a:lnTo>
                    <a:pt x="508" y="1185"/>
                  </a:lnTo>
                  <a:lnTo>
                    <a:pt x="503" y="1189"/>
                  </a:lnTo>
                  <a:lnTo>
                    <a:pt x="499" y="1192"/>
                  </a:lnTo>
                  <a:lnTo>
                    <a:pt x="493" y="1194"/>
                  </a:lnTo>
                  <a:lnTo>
                    <a:pt x="486" y="1198"/>
                  </a:lnTo>
                  <a:lnTo>
                    <a:pt x="479" y="1200"/>
                  </a:lnTo>
                  <a:lnTo>
                    <a:pt x="472" y="1202"/>
                  </a:lnTo>
                  <a:lnTo>
                    <a:pt x="466" y="1205"/>
                  </a:lnTo>
                  <a:lnTo>
                    <a:pt x="457" y="1207"/>
                  </a:lnTo>
                  <a:lnTo>
                    <a:pt x="451" y="1209"/>
                  </a:lnTo>
                  <a:lnTo>
                    <a:pt x="444" y="1213"/>
                  </a:lnTo>
                  <a:lnTo>
                    <a:pt x="438" y="1216"/>
                  </a:lnTo>
                  <a:lnTo>
                    <a:pt x="432" y="1221"/>
                  </a:lnTo>
                  <a:lnTo>
                    <a:pt x="424" y="1215"/>
                  </a:lnTo>
                  <a:lnTo>
                    <a:pt x="417" y="1212"/>
                  </a:lnTo>
                  <a:lnTo>
                    <a:pt x="410" y="1210"/>
                  </a:lnTo>
                  <a:lnTo>
                    <a:pt x="405" y="1213"/>
                  </a:lnTo>
                  <a:lnTo>
                    <a:pt x="398" y="1215"/>
                  </a:lnTo>
                  <a:lnTo>
                    <a:pt x="391" y="1220"/>
                  </a:lnTo>
                  <a:lnTo>
                    <a:pt x="385" y="1224"/>
                  </a:lnTo>
                  <a:lnTo>
                    <a:pt x="378" y="1231"/>
                  </a:lnTo>
                  <a:lnTo>
                    <a:pt x="371" y="1237"/>
                  </a:lnTo>
                  <a:lnTo>
                    <a:pt x="365" y="1243"/>
                  </a:lnTo>
                  <a:lnTo>
                    <a:pt x="359" y="1248"/>
                  </a:lnTo>
                  <a:lnTo>
                    <a:pt x="351" y="1253"/>
                  </a:lnTo>
                  <a:lnTo>
                    <a:pt x="344" y="1256"/>
                  </a:lnTo>
                  <a:lnTo>
                    <a:pt x="336" y="1259"/>
                  </a:lnTo>
                  <a:lnTo>
                    <a:pt x="328" y="1260"/>
                  </a:lnTo>
                  <a:lnTo>
                    <a:pt x="320" y="1259"/>
                  </a:lnTo>
                  <a:lnTo>
                    <a:pt x="311" y="1255"/>
                  </a:lnTo>
                  <a:lnTo>
                    <a:pt x="303" y="1252"/>
                  </a:lnTo>
                  <a:lnTo>
                    <a:pt x="297" y="1248"/>
                  </a:lnTo>
                  <a:lnTo>
                    <a:pt x="290" y="1246"/>
                  </a:lnTo>
                  <a:lnTo>
                    <a:pt x="282" y="1243"/>
                  </a:lnTo>
                  <a:lnTo>
                    <a:pt x="275" y="1239"/>
                  </a:lnTo>
                  <a:lnTo>
                    <a:pt x="268" y="1235"/>
                  </a:lnTo>
                  <a:lnTo>
                    <a:pt x="261" y="1231"/>
                  </a:lnTo>
                  <a:lnTo>
                    <a:pt x="254" y="1226"/>
                  </a:lnTo>
                  <a:lnTo>
                    <a:pt x="247" y="1222"/>
                  </a:lnTo>
                  <a:lnTo>
                    <a:pt x="240" y="1217"/>
                  </a:lnTo>
                  <a:lnTo>
                    <a:pt x="233" y="1212"/>
                  </a:lnTo>
                  <a:lnTo>
                    <a:pt x="228" y="1206"/>
                  </a:lnTo>
                  <a:lnTo>
                    <a:pt x="222" y="1199"/>
                  </a:lnTo>
                  <a:lnTo>
                    <a:pt x="215" y="1191"/>
                  </a:lnTo>
                  <a:lnTo>
                    <a:pt x="210" y="1184"/>
                  </a:lnTo>
                  <a:lnTo>
                    <a:pt x="209" y="1183"/>
                  </a:lnTo>
                  <a:lnTo>
                    <a:pt x="208" y="1183"/>
                  </a:lnTo>
                  <a:lnTo>
                    <a:pt x="207" y="1182"/>
                  </a:lnTo>
                  <a:lnTo>
                    <a:pt x="205" y="1181"/>
                  </a:lnTo>
                  <a:lnTo>
                    <a:pt x="202" y="1179"/>
                  </a:lnTo>
                  <a:lnTo>
                    <a:pt x="199" y="1178"/>
                  </a:lnTo>
                  <a:lnTo>
                    <a:pt x="196" y="1176"/>
                  </a:lnTo>
                  <a:lnTo>
                    <a:pt x="193" y="1175"/>
                  </a:lnTo>
                  <a:lnTo>
                    <a:pt x="190" y="1174"/>
                  </a:lnTo>
                  <a:lnTo>
                    <a:pt x="187" y="1171"/>
                  </a:lnTo>
                  <a:lnTo>
                    <a:pt x="184" y="1170"/>
                  </a:lnTo>
                  <a:lnTo>
                    <a:pt x="182" y="1169"/>
                  </a:lnTo>
                  <a:lnTo>
                    <a:pt x="179" y="1168"/>
                  </a:lnTo>
                  <a:lnTo>
                    <a:pt x="178" y="1167"/>
                  </a:lnTo>
                  <a:lnTo>
                    <a:pt x="177" y="1167"/>
                  </a:lnTo>
                  <a:lnTo>
                    <a:pt x="170" y="1168"/>
                  </a:lnTo>
                  <a:lnTo>
                    <a:pt x="164" y="1169"/>
                  </a:lnTo>
                  <a:lnTo>
                    <a:pt x="159" y="1169"/>
                  </a:lnTo>
                  <a:lnTo>
                    <a:pt x="154" y="1167"/>
                  </a:lnTo>
                  <a:lnTo>
                    <a:pt x="149" y="1166"/>
                  </a:lnTo>
                  <a:lnTo>
                    <a:pt x="144" y="1162"/>
                  </a:lnTo>
                  <a:lnTo>
                    <a:pt x="140" y="1159"/>
                  </a:lnTo>
                  <a:lnTo>
                    <a:pt x="136" y="1154"/>
                  </a:lnTo>
                  <a:lnTo>
                    <a:pt x="131" y="1150"/>
                  </a:lnTo>
                  <a:lnTo>
                    <a:pt x="128" y="1145"/>
                  </a:lnTo>
                  <a:lnTo>
                    <a:pt x="124" y="1140"/>
                  </a:lnTo>
                  <a:lnTo>
                    <a:pt x="121" y="1135"/>
                  </a:lnTo>
                  <a:lnTo>
                    <a:pt x="117" y="1129"/>
                  </a:lnTo>
                  <a:lnTo>
                    <a:pt x="114" y="1124"/>
                  </a:lnTo>
                  <a:lnTo>
                    <a:pt x="110" y="1120"/>
                  </a:lnTo>
                  <a:lnTo>
                    <a:pt x="108" y="1115"/>
                  </a:lnTo>
                  <a:lnTo>
                    <a:pt x="94" y="1110"/>
                  </a:lnTo>
                  <a:lnTo>
                    <a:pt x="84" y="1105"/>
                  </a:lnTo>
                  <a:lnTo>
                    <a:pt x="76" y="1100"/>
                  </a:lnTo>
                  <a:lnTo>
                    <a:pt x="70" y="109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59" y="1075"/>
                  </a:lnTo>
                  <a:lnTo>
                    <a:pt x="55" y="1069"/>
                  </a:lnTo>
                  <a:lnTo>
                    <a:pt x="53" y="1062"/>
                  </a:lnTo>
                  <a:lnTo>
                    <a:pt x="50" y="1055"/>
                  </a:lnTo>
                  <a:lnTo>
                    <a:pt x="47" y="1048"/>
                  </a:lnTo>
                  <a:lnTo>
                    <a:pt x="42" y="1043"/>
                  </a:lnTo>
                  <a:lnTo>
                    <a:pt x="38" y="1036"/>
                  </a:lnTo>
                  <a:lnTo>
                    <a:pt x="30" y="1030"/>
                  </a:lnTo>
                  <a:lnTo>
                    <a:pt x="21" y="1024"/>
                  </a:lnTo>
                  <a:lnTo>
                    <a:pt x="10" y="1020"/>
                  </a:lnTo>
                  <a:lnTo>
                    <a:pt x="6" y="1013"/>
                  </a:lnTo>
                  <a:lnTo>
                    <a:pt x="3" y="1007"/>
                  </a:lnTo>
                  <a:lnTo>
                    <a:pt x="1" y="1001"/>
                  </a:lnTo>
                  <a:lnTo>
                    <a:pt x="1" y="994"/>
                  </a:lnTo>
                  <a:lnTo>
                    <a:pt x="0" y="989"/>
                  </a:lnTo>
                  <a:lnTo>
                    <a:pt x="1" y="983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3" y="966"/>
                  </a:lnTo>
                  <a:lnTo>
                    <a:pt x="4" y="959"/>
                  </a:lnTo>
                  <a:lnTo>
                    <a:pt x="7" y="952"/>
                  </a:lnTo>
                  <a:lnTo>
                    <a:pt x="8" y="945"/>
                  </a:lnTo>
                  <a:lnTo>
                    <a:pt x="8" y="937"/>
                  </a:lnTo>
                  <a:lnTo>
                    <a:pt x="8" y="929"/>
                  </a:lnTo>
                  <a:lnTo>
                    <a:pt x="8" y="920"/>
                  </a:lnTo>
                  <a:lnTo>
                    <a:pt x="8" y="911"/>
                  </a:lnTo>
                  <a:lnTo>
                    <a:pt x="18" y="909"/>
                  </a:lnTo>
                  <a:lnTo>
                    <a:pt x="26" y="907"/>
                  </a:lnTo>
                  <a:lnTo>
                    <a:pt x="33" y="904"/>
                  </a:lnTo>
                  <a:lnTo>
                    <a:pt x="39" y="899"/>
                  </a:lnTo>
                  <a:lnTo>
                    <a:pt x="44" y="893"/>
                  </a:lnTo>
                  <a:lnTo>
                    <a:pt x="48" y="888"/>
                  </a:lnTo>
                  <a:lnTo>
                    <a:pt x="50" y="881"/>
                  </a:lnTo>
                  <a:lnTo>
                    <a:pt x="54" y="874"/>
                  </a:lnTo>
                  <a:lnTo>
                    <a:pt x="56" y="866"/>
                  </a:lnTo>
                  <a:lnTo>
                    <a:pt x="59" y="858"/>
                  </a:lnTo>
                  <a:lnTo>
                    <a:pt x="61" y="851"/>
                  </a:lnTo>
                  <a:lnTo>
                    <a:pt x="63" y="843"/>
                  </a:lnTo>
                  <a:lnTo>
                    <a:pt x="67" y="836"/>
                  </a:lnTo>
                  <a:lnTo>
                    <a:pt x="71" y="830"/>
                  </a:lnTo>
                  <a:lnTo>
                    <a:pt x="77" y="824"/>
                  </a:lnTo>
                  <a:lnTo>
                    <a:pt x="84" y="821"/>
                  </a:lnTo>
                  <a:lnTo>
                    <a:pt x="87" y="813"/>
                  </a:lnTo>
                  <a:lnTo>
                    <a:pt x="90" y="804"/>
                  </a:lnTo>
                  <a:lnTo>
                    <a:pt x="91" y="795"/>
                  </a:lnTo>
                  <a:lnTo>
                    <a:pt x="91" y="783"/>
                  </a:lnTo>
                  <a:lnTo>
                    <a:pt x="90" y="772"/>
                  </a:lnTo>
                  <a:lnTo>
                    <a:pt x="87" y="760"/>
                  </a:lnTo>
                  <a:lnTo>
                    <a:pt x="86" y="749"/>
                  </a:lnTo>
                  <a:lnTo>
                    <a:pt x="84" y="737"/>
                  </a:lnTo>
                  <a:lnTo>
                    <a:pt x="82" y="726"/>
                  </a:lnTo>
                  <a:lnTo>
                    <a:pt x="82" y="715"/>
                  </a:lnTo>
                  <a:lnTo>
                    <a:pt x="82" y="705"/>
                  </a:lnTo>
                  <a:lnTo>
                    <a:pt x="83" y="697"/>
                  </a:lnTo>
                  <a:lnTo>
                    <a:pt x="85" y="689"/>
                  </a:lnTo>
                  <a:lnTo>
                    <a:pt x="91" y="683"/>
                  </a:lnTo>
                  <a:lnTo>
                    <a:pt x="98" y="678"/>
                  </a:lnTo>
                  <a:lnTo>
                    <a:pt x="108" y="677"/>
                  </a:lnTo>
                  <a:lnTo>
                    <a:pt x="129" y="683"/>
                  </a:lnTo>
                  <a:lnTo>
                    <a:pt x="146" y="684"/>
                  </a:lnTo>
                  <a:lnTo>
                    <a:pt x="157" y="683"/>
                  </a:lnTo>
                  <a:lnTo>
                    <a:pt x="167" y="677"/>
                  </a:lnTo>
                  <a:lnTo>
                    <a:pt x="171" y="669"/>
                  </a:lnTo>
                  <a:lnTo>
                    <a:pt x="173" y="658"/>
                  </a:lnTo>
                  <a:lnTo>
                    <a:pt x="175" y="646"/>
                  </a:lnTo>
                  <a:lnTo>
                    <a:pt x="175" y="633"/>
                  </a:lnTo>
                  <a:lnTo>
                    <a:pt x="173" y="618"/>
                  </a:lnTo>
                  <a:lnTo>
                    <a:pt x="173" y="602"/>
                  </a:lnTo>
                  <a:lnTo>
                    <a:pt x="173" y="587"/>
                  </a:lnTo>
                  <a:lnTo>
                    <a:pt x="175" y="572"/>
                  </a:lnTo>
                  <a:lnTo>
                    <a:pt x="178" y="559"/>
                  </a:lnTo>
                  <a:lnTo>
                    <a:pt x="184" y="546"/>
                  </a:lnTo>
                  <a:lnTo>
                    <a:pt x="194" y="536"/>
                  </a:lnTo>
                  <a:lnTo>
                    <a:pt x="208" y="529"/>
                  </a:lnTo>
                  <a:lnTo>
                    <a:pt x="218" y="529"/>
                  </a:lnTo>
                  <a:lnTo>
                    <a:pt x="229" y="527"/>
                  </a:lnTo>
                  <a:lnTo>
                    <a:pt x="238" y="522"/>
                  </a:lnTo>
                  <a:lnTo>
                    <a:pt x="247" y="518"/>
                  </a:lnTo>
                  <a:lnTo>
                    <a:pt x="256" y="510"/>
                  </a:lnTo>
                  <a:lnTo>
                    <a:pt x="265" y="502"/>
                  </a:lnTo>
                  <a:lnTo>
                    <a:pt x="275" y="492"/>
                  </a:lnTo>
                  <a:lnTo>
                    <a:pt x="283" y="483"/>
                  </a:lnTo>
                  <a:lnTo>
                    <a:pt x="292" y="473"/>
                  </a:lnTo>
                  <a:lnTo>
                    <a:pt x="300" y="461"/>
                  </a:lnTo>
                  <a:lnTo>
                    <a:pt x="308" y="451"/>
                  </a:lnTo>
                  <a:lnTo>
                    <a:pt x="316" y="441"/>
                  </a:lnTo>
                  <a:lnTo>
                    <a:pt x="324" y="431"/>
                  </a:lnTo>
                  <a:lnTo>
                    <a:pt x="332" y="422"/>
                  </a:lnTo>
                  <a:lnTo>
                    <a:pt x="340" y="414"/>
                  </a:lnTo>
                  <a:lnTo>
                    <a:pt x="348" y="407"/>
                  </a:lnTo>
                  <a:lnTo>
                    <a:pt x="353" y="392"/>
                  </a:lnTo>
                  <a:lnTo>
                    <a:pt x="359" y="377"/>
                  </a:lnTo>
                  <a:lnTo>
                    <a:pt x="362" y="363"/>
                  </a:lnTo>
                  <a:lnTo>
                    <a:pt x="364" y="348"/>
                  </a:lnTo>
                  <a:lnTo>
                    <a:pt x="367" y="332"/>
                  </a:lnTo>
                  <a:lnTo>
                    <a:pt x="368" y="315"/>
                  </a:lnTo>
                  <a:lnTo>
                    <a:pt x="368" y="299"/>
                  </a:lnTo>
                  <a:lnTo>
                    <a:pt x="368" y="283"/>
                  </a:lnTo>
                  <a:lnTo>
                    <a:pt x="368" y="267"/>
                  </a:lnTo>
                  <a:lnTo>
                    <a:pt x="367" y="251"/>
                  </a:lnTo>
                  <a:lnTo>
                    <a:pt x="364" y="235"/>
                  </a:lnTo>
                  <a:lnTo>
                    <a:pt x="363" y="219"/>
                  </a:lnTo>
                  <a:lnTo>
                    <a:pt x="361" y="203"/>
                  </a:lnTo>
                  <a:lnTo>
                    <a:pt x="359" y="188"/>
                  </a:lnTo>
                  <a:lnTo>
                    <a:pt x="356" y="172"/>
                  </a:lnTo>
                  <a:lnTo>
                    <a:pt x="354" y="157"/>
                  </a:lnTo>
                  <a:lnTo>
                    <a:pt x="352" y="142"/>
                  </a:lnTo>
                  <a:lnTo>
                    <a:pt x="348" y="129"/>
                  </a:lnTo>
                  <a:lnTo>
                    <a:pt x="346" y="117"/>
                  </a:lnTo>
                  <a:lnTo>
                    <a:pt x="342" y="105"/>
                  </a:lnTo>
                  <a:lnTo>
                    <a:pt x="338" y="94"/>
                  </a:lnTo>
                  <a:lnTo>
                    <a:pt x="336" y="82"/>
                  </a:lnTo>
                  <a:lnTo>
                    <a:pt x="332" y="72"/>
                  </a:lnTo>
                  <a:lnTo>
                    <a:pt x="330" y="63"/>
                  </a:lnTo>
                  <a:lnTo>
                    <a:pt x="328" y="54"/>
                  </a:lnTo>
                  <a:lnTo>
                    <a:pt x="328" y="44"/>
                  </a:lnTo>
                  <a:lnTo>
                    <a:pt x="329" y="36"/>
                  </a:lnTo>
                  <a:lnTo>
                    <a:pt x="331" y="28"/>
                  </a:lnTo>
                  <a:lnTo>
                    <a:pt x="334" y="21"/>
                  </a:lnTo>
                  <a:lnTo>
                    <a:pt x="340" y="14"/>
                  </a:lnTo>
                  <a:lnTo>
                    <a:pt x="348" y="8"/>
                  </a:lnTo>
                  <a:lnTo>
                    <a:pt x="360" y="2"/>
                  </a:lnTo>
                  <a:lnTo>
                    <a:pt x="357" y="1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5" y="1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9" y="2"/>
                  </a:lnTo>
                  <a:lnTo>
                    <a:pt x="360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31"/>
            <p:cNvSpPr>
              <a:spLocks/>
            </p:cNvSpPr>
            <p:nvPr/>
          </p:nvSpPr>
          <p:spPr bwMode="auto">
            <a:xfrm>
              <a:off x="1342" y="1947"/>
              <a:ext cx="487" cy="624"/>
            </a:xfrm>
            <a:custGeom>
              <a:avLst/>
              <a:gdLst>
                <a:gd name="T0" fmla="*/ 344 w 1461"/>
                <a:gd name="T1" fmla="*/ 49 h 1874"/>
                <a:gd name="T2" fmla="*/ 341 w 1461"/>
                <a:gd name="T3" fmla="*/ 75 h 1874"/>
                <a:gd name="T4" fmla="*/ 339 w 1461"/>
                <a:gd name="T5" fmla="*/ 100 h 1874"/>
                <a:gd name="T6" fmla="*/ 336 w 1461"/>
                <a:gd name="T7" fmla="*/ 124 h 1874"/>
                <a:gd name="T8" fmla="*/ 335 w 1461"/>
                <a:gd name="T9" fmla="*/ 147 h 1874"/>
                <a:gd name="T10" fmla="*/ 337 w 1461"/>
                <a:gd name="T11" fmla="*/ 162 h 1874"/>
                <a:gd name="T12" fmla="*/ 359 w 1461"/>
                <a:gd name="T13" fmla="*/ 165 h 1874"/>
                <a:gd name="T14" fmla="*/ 397 w 1461"/>
                <a:gd name="T15" fmla="*/ 169 h 1874"/>
                <a:gd name="T16" fmla="*/ 439 w 1461"/>
                <a:gd name="T17" fmla="*/ 174 h 1874"/>
                <a:gd name="T18" fmla="*/ 473 w 1461"/>
                <a:gd name="T19" fmla="*/ 179 h 1874"/>
                <a:gd name="T20" fmla="*/ 487 w 1461"/>
                <a:gd name="T21" fmla="*/ 181 h 1874"/>
                <a:gd name="T22" fmla="*/ 481 w 1461"/>
                <a:gd name="T23" fmla="*/ 252 h 1874"/>
                <a:gd name="T24" fmla="*/ 472 w 1461"/>
                <a:gd name="T25" fmla="*/ 349 h 1874"/>
                <a:gd name="T26" fmla="*/ 462 w 1461"/>
                <a:gd name="T27" fmla="*/ 453 h 1874"/>
                <a:gd name="T28" fmla="*/ 452 w 1461"/>
                <a:gd name="T29" fmla="*/ 546 h 1874"/>
                <a:gd name="T30" fmla="*/ 445 w 1461"/>
                <a:gd name="T31" fmla="*/ 611 h 1874"/>
                <a:gd name="T32" fmla="*/ 386 w 1461"/>
                <a:gd name="T33" fmla="*/ 618 h 1874"/>
                <a:gd name="T34" fmla="*/ 302 w 1461"/>
                <a:gd name="T35" fmla="*/ 608 h 1874"/>
                <a:gd name="T36" fmla="*/ 221 w 1461"/>
                <a:gd name="T37" fmla="*/ 600 h 1874"/>
                <a:gd name="T38" fmla="*/ 139 w 1461"/>
                <a:gd name="T39" fmla="*/ 590 h 1874"/>
                <a:gd name="T40" fmla="*/ 56 w 1461"/>
                <a:gd name="T41" fmla="*/ 579 h 1874"/>
                <a:gd name="T42" fmla="*/ 1 w 1461"/>
                <a:gd name="T43" fmla="*/ 554 h 1874"/>
                <a:gd name="T44" fmla="*/ 6 w 1461"/>
                <a:gd name="T45" fmla="*/ 509 h 1874"/>
                <a:gd name="T46" fmla="*/ 13 w 1461"/>
                <a:gd name="T47" fmla="*/ 464 h 1874"/>
                <a:gd name="T48" fmla="*/ 19 w 1461"/>
                <a:gd name="T49" fmla="*/ 420 h 1874"/>
                <a:gd name="T50" fmla="*/ 26 w 1461"/>
                <a:gd name="T51" fmla="*/ 375 h 1874"/>
                <a:gd name="T52" fmla="*/ 30 w 1461"/>
                <a:gd name="T53" fmla="*/ 331 h 1874"/>
                <a:gd name="T54" fmla="*/ 31 w 1461"/>
                <a:gd name="T55" fmla="*/ 330 h 1874"/>
                <a:gd name="T56" fmla="*/ 32 w 1461"/>
                <a:gd name="T57" fmla="*/ 330 h 1874"/>
                <a:gd name="T58" fmla="*/ 33 w 1461"/>
                <a:gd name="T59" fmla="*/ 329 h 1874"/>
                <a:gd name="T60" fmla="*/ 34 w 1461"/>
                <a:gd name="T61" fmla="*/ 321 h 1874"/>
                <a:gd name="T62" fmla="*/ 38 w 1461"/>
                <a:gd name="T63" fmla="*/ 287 h 1874"/>
                <a:gd name="T64" fmla="*/ 45 w 1461"/>
                <a:gd name="T65" fmla="*/ 238 h 1874"/>
                <a:gd name="T66" fmla="*/ 51 w 1461"/>
                <a:gd name="T67" fmla="*/ 189 h 1874"/>
                <a:gd name="T68" fmla="*/ 55 w 1461"/>
                <a:gd name="T69" fmla="*/ 156 h 1874"/>
                <a:gd name="T70" fmla="*/ 56 w 1461"/>
                <a:gd name="T71" fmla="*/ 148 h 1874"/>
                <a:gd name="T72" fmla="*/ 57 w 1461"/>
                <a:gd name="T73" fmla="*/ 146 h 1874"/>
                <a:gd name="T74" fmla="*/ 58 w 1461"/>
                <a:gd name="T75" fmla="*/ 144 h 1874"/>
                <a:gd name="T76" fmla="*/ 59 w 1461"/>
                <a:gd name="T77" fmla="*/ 141 h 1874"/>
                <a:gd name="T78" fmla="*/ 61 w 1461"/>
                <a:gd name="T79" fmla="*/ 139 h 1874"/>
                <a:gd name="T80" fmla="*/ 61 w 1461"/>
                <a:gd name="T81" fmla="*/ 138 h 1874"/>
                <a:gd name="T82" fmla="*/ 62 w 1461"/>
                <a:gd name="T83" fmla="*/ 125 h 1874"/>
                <a:gd name="T84" fmla="*/ 66 w 1461"/>
                <a:gd name="T85" fmla="*/ 94 h 1874"/>
                <a:gd name="T86" fmla="*/ 70 w 1461"/>
                <a:gd name="T87" fmla="*/ 56 h 1874"/>
                <a:gd name="T88" fmla="*/ 74 w 1461"/>
                <a:gd name="T89" fmla="*/ 22 h 1874"/>
                <a:gd name="T90" fmla="*/ 77 w 1461"/>
                <a:gd name="T91" fmla="*/ 2 h 1874"/>
                <a:gd name="T92" fmla="*/ 111 w 1461"/>
                <a:gd name="T93" fmla="*/ 4 h 1874"/>
                <a:gd name="T94" fmla="*/ 162 w 1461"/>
                <a:gd name="T95" fmla="*/ 10 h 1874"/>
                <a:gd name="T96" fmla="*/ 212 w 1461"/>
                <a:gd name="T97" fmla="*/ 16 h 1874"/>
                <a:gd name="T98" fmla="*/ 262 w 1461"/>
                <a:gd name="T99" fmla="*/ 22 h 1874"/>
                <a:gd name="T100" fmla="*/ 312 w 1461"/>
                <a:gd name="T101" fmla="*/ 28 h 18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1"/>
                <a:gd name="T154" fmla="*/ 0 h 1874"/>
                <a:gd name="T155" fmla="*/ 1461 w 1461"/>
                <a:gd name="T156" fmla="*/ 1874 h 18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1" h="1874">
                  <a:moveTo>
                    <a:pt x="1037" y="95"/>
                  </a:moveTo>
                  <a:lnTo>
                    <a:pt x="1033" y="121"/>
                  </a:lnTo>
                  <a:lnTo>
                    <a:pt x="1031" y="147"/>
                  </a:lnTo>
                  <a:lnTo>
                    <a:pt x="1029" y="173"/>
                  </a:lnTo>
                  <a:lnTo>
                    <a:pt x="1025" y="199"/>
                  </a:lnTo>
                  <a:lnTo>
                    <a:pt x="1023" y="224"/>
                  </a:lnTo>
                  <a:lnTo>
                    <a:pt x="1021" y="250"/>
                  </a:lnTo>
                  <a:lnTo>
                    <a:pt x="1019" y="275"/>
                  </a:lnTo>
                  <a:lnTo>
                    <a:pt x="1016" y="299"/>
                  </a:lnTo>
                  <a:lnTo>
                    <a:pt x="1014" y="323"/>
                  </a:lnTo>
                  <a:lnTo>
                    <a:pt x="1012" y="347"/>
                  </a:lnTo>
                  <a:lnTo>
                    <a:pt x="1009" y="372"/>
                  </a:lnTo>
                  <a:lnTo>
                    <a:pt x="1008" y="394"/>
                  </a:lnTo>
                  <a:lnTo>
                    <a:pt x="1007" y="419"/>
                  </a:lnTo>
                  <a:lnTo>
                    <a:pt x="1006" y="442"/>
                  </a:lnTo>
                  <a:lnTo>
                    <a:pt x="1006" y="465"/>
                  </a:lnTo>
                  <a:lnTo>
                    <a:pt x="1006" y="488"/>
                  </a:lnTo>
                  <a:lnTo>
                    <a:pt x="1010" y="488"/>
                  </a:lnTo>
                  <a:lnTo>
                    <a:pt x="1025" y="490"/>
                  </a:lnTo>
                  <a:lnTo>
                    <a:pt x="1047" y="492"/>
                  </a:lnTo>
                  <a:lnTo>
                    <a:pt x="1076" y="496"/>
                  </a:lnTo>
                  <a:lnTo>
                    <a:pt x="1110" y="500"/>
                  </a:lnTo>
                  <a:lnTo>
                    <a:pt x="1150" y="505"/>
                  </a:lnTo>
                  <a:lnTo>
                    <a:pt x="1191" y="509"/>
                  </a:lnTo>
                  <a:lnTo>
                    <a:pt x="1233" y="515"/>
                  </a:lnTo>
                  <a:lnTo>
                    <a:pt x="1275" y="520"/>
                  </a:lnTo>
                  <a:lnTo>
                    <a:pt x="1316" y="524"/>
                  </a:lnTo>
                  <a:lnTo>
                    <a:pt x="1355" y="529"/>
                  </a:lnTo>
                  <a:lnTo>
                    <a:pt x="1390" y="534"/>
                  </a:lnTo>
                  <a:lnTo>
                    <a:pt x="1419" y="537"/>
                  </a:lnTo>
                  <a:lnTo>
                    <a:pt x="1440" y="539"/>
                  </a:lnTo>
                  <a:lnTo>
                    <a:pt x="1455" y="542"/>
                  </a:lnTo>
                  <a:lnTo>
                    <a:pt x="1461" y="543"/>
                  </a:lnTo>
                  <a:lnTo>
                    <a:pt x="1457" y="602"/>
                  </a:lnTo>
                  <a:lnTo>
                    <a:pt x="1451" y="675"/>
                  </a:lnTo>
                  <a:lnTo>
                    <a:pt x="1443" y="758"/>
                  </a:lnTo>
                  <a:lnTo>
                    <a:pt x="1435" y="849"/>
                  </a:lnTo>
                  <a:lnTo>
                    <a:pt x="1425" y="946"/>
                  </a:lnTo>
                  <a:lnTo>
                    <a:pt x="1416" y="1048"/>
                  </a:lnTo>
                  <a:lnTo>
                    <a:pt x="1406" y="1152"/>
                  </a:lnTo>
                  <a:lnTo>
                    <a:pt x="1396" y="1256"/>
                  </a:lnTo>
                  <a:lnTo>
                    <a:pt x="1385" y="1360"/>
                  </a:lnTo>
                  <a:lnTo>
                    <a:pt x="1375" y="1458"/>
                  </a:lnTo>
                  <a:lnTo>
                    <a:pt x="1365" y="1553"/>
                  </a:lnTo>
                  <a:lnTo>
                    <a:pt x="1355" y="1639"/>
                  </a:lnTo>
                  <a:lnTo>
                    <a:pt x="1347" y="1717"/>
                  </a:lnTo>
                  <a:lnTo>
                    <a:pt x="1340" y="1782"/>
                  </a:lnTo>
                  <a:lnTo>
                    <a:pt x="1335" y="1835"/>
                  </a:lnTo>
                  <a:lnTo>
                    <a:pt x="1331" y="1874"/>
                  </a:lnTo>
                  <a:lnTo>
                    <a:pt x="1244" y="1864"/>
                  </a:lnTo>
                  <a:lnTo>
                    <a:pt x="1159" y="1855"/>
                  </a:lnTo>
                  <a:lnTo>
                    <a:pt x="1074" y="1845"/>
                  </a:lnTo>
                  <a:lnTo>
                    <a:pt x="990" y="1836"/>
                  </a:lnTo>
                  <a:lnTo>
                    <a:pt x="907" y="1827"/>
                  </a:lnTo>
                  <a:lnTo>
                    <a:pt x="825" y="1818"/>
                  </a:lnTo>
                  <a:lnTo>
                    <a:pt x="744" y="1810"/>
                  </a:lnTo>
                  <a:lnTo>
                    <a:pt x="662" y="1801"/>
                  </a:lnTo>
                  <a:lnTo>
                    <a:pt x="580" y="1790"/>
                  </a:lnTo>
                  <a:lnTo>
                    <a:pt x="499" y="1781"/>
                  </a:lnTo>
                  <a:lnTo>
                    <a:pt x="417" y="1771"/>
                  </a:lnTo>
                  <a:lnTo>
                    <a:pt x="336" y="1760"/>
                  </a:lnTo>
                  <a:lnTo>
                    <a:pt x="253" y="1749"/>
                  </a:lnTo>
                  <a:lnTo>
                    <a:pt x="169" y="1738"/>
                  </a:lnTo>
                  <a:lnTo>
                    <a:pt x="85" y="1724"/>
                  </a:lnTo>
                  <a:lnTo>
                    <a:pt x="0" y="1711"/>
                  </a:lnTo>
                  <a:lnTo>
                    <a:pt x="3" y="1664"/>
                  </a:lnTo>
                  <a:lnTo>
                    <a:pt x="8" y="1619"/>
                  </a:lnTo>
                  <a:lnTo>
                    <a:pt x="14" y="1573"/>
                  </a:lnTo>
                  <a:lnTo>
                    <a:pt x="19" y="1528"/>
                  </a:lnTo>
                  <a:lnTo>
                    <a:pt x="26" y="1484"/>
                  </a:lnTo>
                  <a:lnTo>
                    <a:pt x="32" y="1439"/>
                  </a:lnTo>
                  <a:lnTo>
                    <a:pt x="39" y="1394"/>
                  </a:lnTo>
                  <a:lnTo>
                    <a:pt x="46" y="1349"/>
                  </a:lnTo>
                  <a:lnTo>
                    <a:pt x="53" y="1306"/>
                  </a:lnTo>
                  <a:lnTo>
                    <a:pt x="58" y="1261"/>
                  </a:lnTo>
                  <a:lnTo>
                    <a:pt x="65" y="1217"/>
                  </a:lnTo>
                  <a:lnTo>
                    <a:pt x="71" y="1172"/>
                  </a:lnTo>
                  <a:lnTo>
                    <a:pt x="77" y="1127"/>
                  </a:lnTo>
                  <a:lnTo>
                    <a:pt x="81" y="1084"/>
                  </a:lnTo>
                  <a:lnTo>
                    <a:pt x="86" y="1039"/>
                  </a:lnTo>
                  <a:lnTo>
                    <a:pt x="90" y="994"/>
                  </a:lnTo>
                  <a:lnTo>
                    <a:pt x="90" y="993"/>
                  </a:lnTo>
                  <a:lnTo>
                    <a:pt x="91" y="993"/>
                  </a:lnTo>
                  <a:lnTo>
                    <a:pt x="92" y="992"/>
                  </a:lnTo>
                  <a:lnTo>
                    <a:pt x="93" y="991"/>
                  </a:lnTo>
                  <a:lnTo>
                    <a:pt x="94" y="991"/>
                  </a:lnTo>
                  <a:lnTo>
                    <a:pt x="95" y="991"/>
                  </a:lnTo>
                  <a:lnTo>
                    <a:pt x="96" y="990"/>
                  </a:lnTo>
                  <a:lnTo>
                    <a:pt x="98" y="988"/>
                  </a:lnTo>
                  <a:lnTo>
                    <a:pt x="99" y="988"/>
                  </a:lnTo>
                  <a:lnTo>
                    <a:pt x="100" y="988"/>
                  </a:lnTo>
                  <a:lnTo>
                    <a:pt x="100" y="982"/>
                  </a:lnTo>
                  <a:lnTo>
                    <a:pt x="102" y="964"/>
                  </a:lnTo>
                  <a:lnTo>
                    <a:pt x="106" y="938"/>
                  </a:lnTo>
                  <a:lnTo>
                    <a:pt x="110" y="902"/>
                  </a:lnTo>
                  <a:lnTo>
                    <a:pt x="115" y="862"/>
                  </a:lnTo>
                  <a:lnTo>
                    <a:pt x="121" y="816"/>
                  </a:lnTo>
                  <a:lnTo>
                    <a:pt x="127" y="767"/>
                  </a:lnTo>
                  <a:lnTo>
                    <a:pt x="134" y="716"/>
                  </a:lnTo>
                  <a:lnTo>
                    <a:pt x="140" y="664"/>
                  </a:lnTo>
                  <a:lnTo>
                    <a:pt x="147" y="615"/>
                  </a:lnTo>
                  <a:lnTo>
                    <a:pt x="153" y="569"/>
                  </a:lnTo>
                  <a:lnTo>
                    <a:pt x="157" y="529"/>
                  </a:lnTo>
                  <a:lnTo>
                    <a:pt x="162" y="493"/>
                  </a:lnTo>
                  <a:lnTo>
                    <a:pt x="165" y="467"/>
                  </a:lnTo>
                  <a:lnTo>
                    <a:pt x="168" y="450"/>
                  </a:lnTo>
                  <a:lnTo>
                    <a:pt x="169" y="444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70" y="440"/>
                  </a:lnTo>
                  <a:lnTo>
                    <a:pt x="171" y="438"/>
                  </a:lnTo>
                  <a:lnTo>
                    <a:pt x="172" y="436"/>
                  </a:lnTo>
                  <a:lnTo>
                    <a:pt x="173" y="434"/>
                  </a:lnTo>
                  <a:lnTo>
                    <a:pt x="175" y="431"/>
                  </a:lnTo>
                  <a:lnTo>
                    <a:pt x="176" y="429"/>
                  </a:lnTo>
                  <a:lnTo>
                    <a:pt x="177" y="426"/>
                  </a:lnTo>
                  <a:lnTo>
                    <a:pt x="178" y="423"/>
                  </a:lnTo>
                  <a:lnTo>
                    <a:pt x="179" y="421"/>
                  </a:lnTo>
                  <a:lnTo>
                    <a:pt x="180" y="419"/>
                  </a:lnTo>
                  <a:lnTo>
                    <a:pt x="182" y="416"/>
                  </a:lnTo>
                  <a:lnTo>
                    <a:pt x="183" y="415"/>
                  </a:lnTo>
                  <a:lnTo>
                    <a:pt x="183" y="414"/>
                  </a:lnTo>
                  <a:lnTo>
                    <a:pt x="184" y="414"/>
                  </a:lnTo>
                  <a:lnTo>
                    <a:pt x="184" y="408"/>
                  </a:lnTo>
                  <a:lnTo>
                    <a:pt x="185" y="396"/>
                  </a:lnTo>
                  <a:lnTo>
                    <a:pt x="187" y="375"/>
                  </a:lnTo>
                  <a:lnTo>
                    <a:pt x="191" y="349"/>
                  </a:lnTo>
                  <a:lnTo>
                    <a:pt x="194" y="318"/>
                  </a:lnTo>
                  <a:lnTo>
                    <a:pt x="198" y="283"/>
                  </a:lnTo>
                  <a:lnTo>
                    <a:pt x="202" y="245"/>
                  </a:lnTo>
                  <a:lnTo>
                    <a:pt x="207" y="207"/>
                  </a:lnTo>
                  <a:lnTo>
                    <a:pt x="211" y="168"/>
                  </a:lnTo>
                  <a:lnTo>
                    <a:pt x="216" y="130"/>
                  </a:lnTo>
                  <a:lnTo>
                    <a:pt x="219" y="96"/>
                  </a:lnTo>
                  <a:lnTo>
                    <a:pt x="223" y="65"/>
                  </a:lnTo>
                  <a:lnTo>
                    <a:pt x="226" y="38"/>
                  </a:lnTo>
                  <a:lnTo>
                    <a:pt x="229" y="18"/>
                  </a:lnTo>
                  <a:lnTo>
                    <a:pt x="230" y="5"/>
                  </a:lnTo>
                  <a:lnTo>
                    <a:pt x="231" y="0"/>
                  </a:lnTo>
                  <a:lnTo>
                    <a:pt x="282" y="5"/>
                  </a:lnTo>
                  <a:lnTo>
                    <a:pt x="333" y="11"/>
                  </a:lnTo>
                  <a:lnTo>
                    <a:pt x="384" y="17"/>
                  </a:lnTo>
                  <a:lnTo>
                    <a:pt x="436" y="22"/>
                  </a:lnTo>
                  <a:lnTo>
                    <a:pt x="486" y="29"/>
                  </a:lnTo>
                  <a:lnTo>
                    <a:pt x="536" y="35"/>
                  </a:lnTo>
                  <a:lnTo>
                    <a:pt x="586" y="41"/>
                  </a:lnTo>
                  <a:lnTo>
                    <a:pt x="637" y="48"/>
                  </a:lnTo>
                  <a:lnTo>
                    <a:pt x="686" y="53"/>
                  </a:lnTo>
                  <a:lnTo>
                    <a:pt x="737" y="59"/>
                  </a:lnTo>
                  <a:lnTo>
                    <a:pt x="786" y="65"/>
                  </a:lnTo>
                  <a:lnTo>
                    <a:pt x="836" y="72"/>
                  </a:lnTo>
                  <a:lnTo>
                    <a:pt x="886" y="77"/>
                  </a:lnTo>
                  <a:lnTo>
                    <a:pt x="936" y="83"/>
                  </a:lnTo>
                  <a:lnTo>
                    <a:pt x="986" y="89"/>
                  </a:lnTo>
                  <a:lnTo>
                    <a:pt x="1037" y="9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32"/>
            <p:cNvSpPr>
              <a:spLocks/>
            </p:cNvSpPr>
            <p:nvPr/>
          </p:nvSpPr>
          <p:spPr bwMode="auto">
            <a:xfrm>
              <a:off x="4720" y="1997"/>
              <a:ext cx="97" cy="151"/>
            </a:xfrm>
            <a:custGeom>
              <a:avLst/>
              <a:gdLst>
                <a:gd name="T0" fmla="*/ 24 w 291"/>
                <a:gd name="T1" fmla="*/ 5 h 452"/>
                <a:gd name="T2" fmla="*/ 22 w 291"/>
                <a:gd name="T3" fmla="*/ 13 h 452"/>
                <a:gd name="T4" fmla="*/ 21 w 291"/>
                <a:gd name="T5" fmla="*/ 20 h 452"/>
                <a:gd name="T6" fmla="*/ 21 w 291"/>
                <a:gd name="T7" fmla="*/ 27 h 452"/>
                <a:gd name="T8" fmla="*/ 23 w 291"/>
                <a:gd name="T9" fmla="*/ 32 h 452"/>
                <a:gd name="T10" fmla="*/ 26 w 291"/>
                <a:gd name="T11" fmla="*/ 38 h 452"/>
                <a:gd name="T12" fmla="*/ 28 w 291"/>
                <a:gd name="T13" fmla="*/ 45 h 452"/>
                <a:gd name="T14" fmla="*/ 29 w 291"/>
                <a:gd name="T15" fmla="*/ 46 h 452"/>
                <a:gd name="T16" fmla="*/ 32 w 291"/>
                <a:gd name="T17" fmla="*/ 47 h 452"/>
                <a:gd name="T18" fmla="*/ 36 w 291"/>
                <a:gd name="T19" fmla="*/ 51 h 452"/>
                <a:gd name="T20" fmla="*/ 42 w 291"/>
                <a:gd name="T21" fmla="*/ 63 h 452"/>
                <a:gd name="T22" fmla="*/ 47 w 291"/>
                <a:gd name="T23" fmla="*/ 67 h 452"/>
                <a:gd name="T24" fmla="*/ 50 w 291"/>
                <a:gd name="T25" fmla="*/ 71 h 452"/>
                <a:gd name="T26" fmla="*/ 53 w 291"/>
                <a:gd name="T27" fmla="*/ 75 h 452"/>
                <a:gd name="T28" fmla="*/ 56 w 291"/>
                <a:gd name="T29" fmla="*/ 79 h 452"/>
                <a:gd name="T30" fmla="*/ 60 w 291"/>
                <a:gd name="T31" fmla="*/ 83 h 452"/>
                <a:gd name="T32" fmla="*/ 63 w 291"/>
                <a:gd name="T33" fmla="*/ 87 h 452"/>
                <a:gd name="T34" fmla="*/ 65 w 291"/>
                <a:gd name="T35" fmla="*/ 90 h 452"/>
                <a:gd name="T36" fmla="*/ 69 w 291"/>
                <a:gd name="T37" fmla="*/ 93 h 452"/>
                <a:gd name="T38" fmla="*/ 75 w 291"/>
                <a:gd name="T39" fmla="*/ 96 h 452"/>
                <a:gd name="T40" fmla="*/ 82 w 291"/>
                <a:gd name="T41" fmla="*/ 100 h 452"/>
                <a:gd name="T42" fmla="*/ 88 w 291"/>
                <a:gd name="T43" fmla="*/ 103 h 452"/>
                <a:gd name="T44" fmla="*/ 90 w 291"/>
                <a:gd name="T45" fmla="*/ 105 h 452"/>
                <a:gd name="T46" fmla="*/ 92 w 291"/>
                <a:gd name="T47" fmla="*/ 113 h 452"/>
                <a:gd name="T48" fmla="*/ 94 w 291"/>
                <a:gd name="T49" fmla="*/ 122 h 452"/>
                <a:gd name="T50" fmla="*/ 96 w 291"/>
                <a:gd name="T51" fmla="*/ 131 h 452"/>
                <a:gd name="T52" fmla="*/ 97 w 291"/>
                <a:gd name="T53" fmla="*/ 136 h 452"/>
                <a:gd name="T54" fmla="*/ 91 w 291"/>
                <a:gd name="T55" fmla="*/ 137 h 452"/>
                <a:gd name="T56" fmla="*/ 79 w 291"/>
                <a:gd name="T57" fmla="*/ 141 h 452"/>
                <a:gd name="T58" fmla="*/ 64 w 291"/>
                <a:gd name="T59" fmla="*/ 145 h 452"/>
                <a:gd name="T60" fmla="*/ 50 w 291"/>
                <a:gd name="T61" fmla="*/ 149 h 452"/>
                <a:gd name="T62" fmla="*/ 42 w 291"/>
                <a:gd name="T63" fmla="*/ 150 h 452"/>
                <a:gd name="T64" fmla="*/ 36 w 291"/>
                <a:gd name="T65" fmla="*/ 134 h 452"/>
                <a:gd name="T66" fmla="*/ 27 w 291"/>
                <a:gd name="T67" fmla="*/ 108 h 452"/>
                <a:gd name="T68" fmla="*/ 19 w 291"/>
                <a:gd name="T69" fmla="*/ 81 h 452"/>
                <a:gd name="T70" fmla="*/ 11 w 291"/>
                <a:gd name="T71" fmla="*/ 52 h 452"/>
                <a:gd name="T72" fmla="*/ 4 w 291"/>
                <a:gd name="T73" fmla="*/ 25 h 452"/>
                <a:gd name="T74" fmla="*/ 0 w 291"/>
                <a:gd name="T75" fmla="*/ 5 h 452"/>
                <a:gd name="T76" fmla="*/ 3 w 291"/>
                <a:gd name="T77" fmla="*/ 2 h 452"/>
                <a:gd name="T78" fmla="*/ 8 w 291"/>
                <a:gd name="T79" fmla="*/ 0 h 452"/>
                <a:gd name="T80" fmla="*/ 13 w 291"/>
                <a:gd name="T81" fmla="*/ 0 h 452"/>
                <a:gd name="T82" fmla="*/ 19 w 291"/>
                <a:gd name="T83" fmla="*/ 1 h 452"/>
                <a:gd name="T84" fmla="*/ 25 w 291"/>
                <a:gd name="T85" fmla="*/ 2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452"/>
                <a:gd name="T131" fmla="*/ 291 w 291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452">
                  <a:moveTo>
                    <a:pt x="76" y="5"/>
                  </a:moveTo>
                  <a:lnTo>
                    <a:pt x="73" y="10"/>
                  </a:lnTo>
                  <a:lnTo>
                    <a:pt x="71" y="16"/>
                  </a:lnTo>
                  <a:lnTo>
                    <a:pt x="70" y="23"/>
                  </a:lnTo>
                  <a:lnTo>
                    <a:pt x="67" y="31"/>
                  </a:lnTo>
                  <a:lnTo>
                    <a:pt x="66" y="38"/>
                  </a:lnTo>
                  <a:lnTo>
                    <a:pt x="65" y="46"/>
                  </a:lnTo>
                  <a:lnTo>
                    <a:pt x="64" y="54"/>
                  </a:lnTo>
                  <a:lnTo>
                    <a:pt x="63" y="61"/>
                  </a:lnTo>
                  <a:lnTo>
                    <a:pt x="63" y="68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4" y="87"/>
                  </a:lnTo>
                  <a:lnTo>
                    <a:pt x="66" y="92"/>
                  </a:lnTo>
                  <a:lnTo>
                    <a:pt x="69" y="97"/>
                  </a:lnTo>
                  <a:lnTo>
                    <a:pt x="72" y="100"/>
                  </a:lnTo>
                  <a:lnTo>
                    <a:pt x="77" y="102"/>
                  </a:lnTo>
                  <a:lnTo>
                    <a:pt x="78" y="114"/>
                  </a:lnTo>
                  <a:lnTo>
                    <a:pt x="80" y="123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7"/>
                  </a:lnTo>
                  <a:lnTo>
                    <a:pt x="87" y="138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3" y="140"/>
                  </a:lnTo>
                  <a:lnTo>
                    <a:pt x="96" y="141"/>
                  </a:lnTo>
                  <a:lnTo>
                    <a:pt x="100" y="144"/>
                  </a:lnTo>
                  <a:lnTo>
                    <a:pt x="103" y="147"/>
                  </a:lnTo>
                  <a:lnTo>
                    <a:pt x="108" y="153"/>
                  </a:lnTo>
                  <a:lnTo>
                    <a:pt x="113" y="162"/>
                  </a:lnTo>
                  <a:lnTo>
                    <a:pt x="119" y="174"/>
                  </a:lnTo>
                  <a:lnTo>
                    <a:pt x="127" y="190"/>
                  </a:lnTo>
                  <a:lnTo>
                    <a:pt x="132" y="193"/>
                  </a:lnTo>
                  <a:lnTo>
                    <a:pt x="136" y="198"/>
                  </a:lnTo>
                  <a:lnTo>
                    <a:pt x="140" y="202"/>
                  </a:lnTo>
                  <a:lnTo>
                    <a:pt x="143" y="206"/>
                  </a:lnTo>
                  <a:lnTo>
                    <a:pt x="147" y="209"/>
                  </a:lnTo>
                  <a:lnTo>
                    <a:pt x="149" y="214"/>
                  </a:lnTo>
                  <a:lnTo>
                    <a:pt x="153" y="217"/>
                  </a:lnTo>
                  <a:lnTo>
                    <a:pt x="155" y="221"/>
                  </a:lnTo>
                  <a:lnTo>
                    <a:pt x="158" y="224"/>
                  </a:lnTo>
                  <a:lnTo>
                    <a:pt x="162" y="229"/>
                  </a:lnTo>
                  <a:lnTo>
                    <a:pt x="164" y="232"/>
                  </a:lnTo>
                  <a:lnTo>
                    <a:pt x="168" y="236"/>
                  </a:lnTo>
                  <a:lnTo>
                    <a:pt x="172" y="240"/>
                  </a:lnTo>
                  <a:lnTo>
                    <a:pt x="176" y="245"/>
                  </a:lnTo>
                  <a:lnTo>
                    <a:pt x="181" y="248"/>
                  </a:lnTo>
                  <a:lnTo>
                    <a:pt x="187" y="254"/>
                  </a:lnTo>
                  <a:lnTo>
                    <a:pt x="187" y="257"/>
                  </a:lnTo>
                  <a:lnTo>
                    <a:pt x="188" y="261"/>
                  </a:lnTo>
                  <a:lnTo>
                    <a:pt x="191" y="264"/>
                  </a:lnTo>
                  <a:lnTo>
                    <a:pt x="193" y="268"/>
                  </a:lnTo>
                  <a:lnTo>
                    <a:pt x="196" y="270"/>
                  </a:lnTo>
                  <a:lnTo>
                    <a:pt x="200" y="272"/>
                  </a:lnTo>
                  <a:lnTo>
                    <a:pt x="203" y="275"/>
                  </a:lnTo>
                  <a:lnTo>
                    <a:pt x="208" y="278"/>
                  </a:lnTo>
                  <a:lnTo>
                    <a:pt x="212" y="280"/>
                  </a:lnTo>
                  <a:lnTo>
                    <a:pt x="218" y="284"/>
                  </a:lnTo>
                  <a:lnTo>
                    <a:pt x="224" y="287"/>
                  </a:lnTo>
                  <a:lnTo>
                    <a:pt x="231" y="291"/>
                  </a:lnTo>
                  <a:lnTo>
                    <a:pt x="238" y="294"/>
                  </a:lnTo>
                  <a:lnTo>
                    <a:pt x="246" y="300"/>
                  </a:lnTo>
                  <a:lnTo>
                    <a:pt x="254" y="305"/>
                  </a:lnTo>
                  <a:lnTo>
                    <a:pt x="263" y="311"/>
                  </a:lnTo>
                  <a:lnTo>
                    <a:pt x="263" y="308"/>
                  </a:lnTo>
                  <a:lnTo>
                    <a:pt x="265" y="307"/>
                  </a:lnTo>
                  <a:lnTo>
                    <a:pt x="266" y="309"/>
                  </a:lnTo>
                  <a:lnTo>
                    <a:pt x="269" y="314"/>
                  </a:lnTo>
                  <a:lnTo>
                    <a:pt x="271" y="319"/>
                  </a:lnTo>
                  <a:lnTo>
                    <a:pt x="273" y="328"/>
                  </a:lnTo>
                  <a:lnTo>
                    <a:pt x="276" y="337"/>
                  </a:lnTo>
                  <a:lnTo>
                    <a:pt x="278" y="346"/>
                  </a:lnTo>
                  <a:lnTo>
                    <a:pt x="280" y="356"/>
                  </a:lnTo>
                  <a:lnTo>
                    <a:pt x="282" y="365"/>
                  </a:lnTo>
                  <a:lnTo>
                    <a:pt x="285" y="376"/>
                  </a:lnTo>
                  <a:lnTo>
                    <a:pt x="286" y="385"/>
                  </a:lnTo>
                  <a:lnTo>
                    <a:pt x="288" y="393"/>
                  </a:lnTo>
                  <a:lnTo>
                    <a:pt x="289" y="400"/>
                  </a:lnTo>
                  <a:lnTo>
                    <a:pt x="289" y="404"/>
                  </a:lnTo>
                  <a:lnTo>
                    <a:pt x="291" y="408"/>
                  </a:lnTo>
                  <a:lnTo>
                    <a:pt x="288" y="408"/>
                  </a:lnTo>
                  <a:lnTo>
                    <a:pt x="282" y="409"/>
                  </a:lnTo>
                  <a:lnTo>
                    <a:pt x="274" y="411"/>
                  </a:lnTo>
                  <a:lnTo>
                    <a:pt x="264" y="414"/>
                  </a:lnTo>
                  <a:lnTo>
                    <a:pt x="251" y="417"/>
                  </a:lnTo>
                  <a:lnTo>
                    <a:pt x="238" y="422"/>
                  </a:lnTo>
                  <a:lnTo>
                    <a:pt x="223" y="425"/>
                  </a:lnTo>
                  <a:lnTo>
                    <a:pt x="208" y="430"/>
                  </a:lnTo>
                  <a:lnTo>
                    <a:pt x="192" y="433"/>
                  </a:lnTo>
                  <a:lnTo>
                    <a:pt x="177" y="437"/>
                  </a:lnTo>
                  <a:lnTo>
                    <a:pt x="163" y="441"/>
                  </a:lnTo>
                  <a:lnTo>
                    <a:pt x="150" y="445"/>
                  </a:lnTo>
                  <a:lnTo>
                    <a:pt x="140" y="447"/>
                  </a:lnTo>
                  <a:lnTo>
                    <a:pt x="132" y="449"/>
                  </a:lnTo>
                  <a:lnTo>
                    <a:pt x="126" y="450"/>
                  </a:lnTo>
                  <a:lnTo>
                    <a:pt x="125" y="452"/>
                  </a:lnTo>
                  <a:lnTo>
                    <a:pt x="116" y="426"/>
                  </a:lnTo>
                  <a:lnTo>
                    <a:pt x="108" y="401"/>
                  </a:lnTo>
                  <a:lnTo>
                    <a:pt x="100" y="376"/>
                  </a:lnTo>
                  <a:lnTo>
                    <a:pt x="92" y="349"/>
                  </a:lnTo>
                  <a:lnTo>
                    <a:pt x="82" y="323"/>
                  </a:lnTo>
                  <a:lnTo>
                    <a:pt x="74" y="295"/>
                  </a:lnTo>
                  <a:lnTo>
                    <a:pt x="65" y="268"/>
                  </a:lnTo>
                  <a:lnTo>
                    <a:pt x="57" y="241"/>
                  </a:lnTo>
                  <a:lnTo>
                    <a:pt x="49" y="213"/>
                  </a:lnTo>
                  <a:lnTo>
                    <a:pt x="41" y="185"/>
                  </a:lnTo>
                  <a:lnTo>
                    <a:pt x="33" y="157"/>
                  </a:lnTo>
                  <a:lnTo>
                    <a:pt x="25" y="130"/>
                  </a:lnTo>
                  <a:lnTo>
                    <a:pt x="18" y="102"/>
                  </a:lnTo>
                  <a:lnTo>
                    <a:pt x="11" y="75"/>
                  </a:lnTo>
                  <a:lnTo>
                    <a:pt x="5" y="4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33"/>
            <p:cNvSpPr>
              <a:spLocks/>
            </p:cNvSpPr>
            <p:nvPr/>
          </p:nvSpPr>
          <p:spPr bwMode="auto">
            <a:xfrm>
              <a:off x="4403" y="2004"/>
              <a:ext cx="419" cy="289"/>
            </a:xfrm>
            <a:custGeom>
              <a:avLst/>
              <a:gdLst>
                <a:gd name="T0" fmla="*/ 331 w 1256"/>
                <a:gd name="T1" fmla="*/ 55 h 866"/>
                <a:gd name="T2" fmla="*/ 351 w 1256"/>
                <a:gd name="T3" fmla="*/ 118 h 866"/>
                <a:gd name="T4" fmla="*/ 368 w 1256"/>
                <a:gd name="T5" fmla="*/ 141 h 866"/>
                <a:gd name="T6" fmla="*/ 401 w 1256"/>
                <a:gd name="T7" fmla="*/ 132 h 866"/>
                <a:gd name="T8" fmla="*/ 415 w 1256"/>
                <a:gd name="T9" fmla="*/ 129 h 866"/>
                <a:gd name="T10" fmla="*/ 419 w 1256"/>
                <a:gd name="T11" fmla="*/ 140 h 866"/>
                <a:gd name="T12" fmla="*/ 416 w 1256"/>
                <a:gd name="T13" fmla="*/ 153 h 866"/>
                <a:gd name="T14" fmla="*/ 410 w 1256"/>
                <a:gd name="T15" fmla="*/ 169 h 866"/>
                <a:gd name="T16" fmla="*/ 408 w 1256"/>
                <a:gd name="T17" fmla="*/ 186 h 866"/>
                <a:gd name="T18" fmla="*/ 398 w 1256"/>
                <a:gd name="T19" fmla="*/ 212 h 866"/>
                <a:gd name="T20" fmla="*/ 385 w 1256"/>
                <a:gd name="T21" fmla="*/ 236 h 866"/>
                <a:gd name="T22" fmla="*/ 382 w 1256"/>
                <a:gd name="T23" fmla="*/ 259 h 866"/>
                <a:gd name="T24" fmla="*/ 377 w 1256"/>
                <a:gd name="T25" fmla="*/ 283 h 866"/>
                <a:gd name="T26" fmla="*/ 365 w 1256"/>
                <a:gd name="T27" fmla="*/ 280 h 866"/>
                <a:gd name="T28" fmla="*/ 371 w 1256"/>
                <a:gd name="T29" fmla="*/ 236 h 866"/>
                <a:gd name="T30" fmla="*/ 380 w 1256"/>
                <a:gd name="T31" fmla="*/ 197 h 866"/>
                <a:gd name="T32" fmla="*/ 373 w 1256"/>
                <a:gd name="T33" fmla="*/ 199 h 866"/>
                <a:gd name="T34" fmla="*/ 364 w 1256"/>
                <a:gd name="T35" fmla="*/ 201 h 866"/>
                <a:gd name="T36" fmla="*/ 352 w 1256"/>
                <a:gd name="T37" fmla="*/ 189 h 866"/>
                <a:gd name="T38" fmla="*/ 343 w 1256"/>
                <a:gd name="T39" fmla="*/ 169 h 866"/>
                <a:gd name="T40" fmla="*/ 325 w 1256"/>
                <a:gd name="T41" fmla="*/ 162 h 866"/>
                <a:gd name="T42" fmla="*/ 325 w 1256"/>
                <a:gd name="T43" fmla="*/ 137 h 866"/>
                <a:gd name="T44" fmla="*/ 328 w 1256"/>
                <a:gd name="T45" fmla="*/ 116 h 866"/>
                <a:gd name="T46" fmla="*/ 325 w 1256"/>
                <a:gd name="T47" fmla="*/ 97 h 866"/>
                <a:gd name="T48" fmla="*/ 318 w 1256"/>
                <a:gd name="T49" fmla="*/ 79 h 866"/>
                <a:gd name="T50" fmla="*/ 314 w 1256"/>
                <a:gd name="T51" fmla="*/ 53 h 866"/>
                <a:gd name="T52" fmla="*/ 315 w 1256"/>
                <a:gd name="T53" fmla="*/ 28 h 866"/>
                <a:gd name="T54" fmla="*/ 312 w 1256"/>
                <a:gd name="T55" fmla="*/ 15 h 866"/>
                <a:gd name="T56" fmla="*/ 309 w 1256"/>
                <a:gd name="T57" fmla="*/ 26 h 866"/>
                <a:gd name="T58" fmla="*/ 301 w 1256"/>
                <a:gd name="T59" fmla="*/ 35 h 866"/>
                <a:gd name="T60" fmla="*/ 293 w 1256"/>
                <a:gd name="T61" fmla="*/ 41 h 866"/>
                <a:gd name="T62" fmla="*/ 291 w 1256"/>
                <a:gd name="T63" fmla="*/ 52 h 866"/>
                <a:gd name="T64" fmla="*/ 282 w 1256"/>
                <a:gd name="T65" fmla="*/ 97 h 866"/>
                <a:gd name="T66" fmla="*/ 278 w 1256"/>
                <a:gd name="T67" fmla="*/ 140 h 866"/>
                <a:gd name="T68" fmla="*/ 291 w 1256"/>
                <a:gd name="T69" fmla="*/ 158 h 866"/>
                <a:gd name="T70" fmla="*/ 303 w 1256"/>
                <a:gd name="T71" fmla="*/ 167 h 866"/>
                <a:gd name="T72" fmla="*/ 301 w 1256"/>
                <a:gd name="T73" fmla="*/ 177 h 866"/>
                <a:gd name="T74" fmla="*/ 313 w 1256"/>
                <a:gd name="T75" fmla="*/ 202 h 866"/>
                <a:gd name="T76" fmla="*/ 308 w 1256"/>
                <a:gd name="T77" fmla="*/ 212 h 866"/>
                <a:gd name="T78" fmla="*/ 292 w 1256"/>
                <a:gd name="T79" fmla="*/ 205 h 866"/>
                <a:gd name="T80" fmla="*/ 272 w 1256"/>
                <a:gd name="T81" fmla="*/ 199 h 866"/>
                <a:gd name="T82" fmla="*/ 263 w 1256"/>
                <a:gd name="T83" fmla="*/ 194 h 866"/>
                <a:gd name="T84" fmla="*/ 250 w 1256"/>
                <a:gd name="T85" fmla="*/ 185 h 866"/>
                <a:gd name="T86" fmla="*/ 241 w 1256"/>
                <a:gd name="T87" fmla="*/ 184 h 866"/>
                <a:gd name="T88" fmla="*/ 230 w 1256"/>
                <a:gd name="T89" fmla="*/ 186 h 866"/>
                <a:gd name="T90" fmla="*/ 223 w 1256"/>
                <a:gd name="T91" fmla="*/ 173 h 866"/>
                <a:gd name="T92" fmla="*/ 237 w 1256"/>
                <a:gd name="T93" fmla="*/ 140 h 866"/>
                <a:gd name="T94" fmla="*/ 241 w 1256"/>
                <a:gd name="T95" fmla="*/ 113 h 866"/>
                <a:gd name="T96" fmla="*/ 244 w 1256"/>
                <a:gd name="T97" fmla="*/ 90 h 866"/>
                <a:gd name="T98" fmla="*/ 246 w 1256"/>
                <a:gd name="T99" fmla="*/ 70 h 866"/>
                <a:gd name="T100" fmla="*/ 224 w 1256"/>
                <a:gd name="T101" fmla="*/ 77 h 866"/>
                <a:gd name="T102" fmla="*/ 199 w 1256"/>
                <a:gd name="T103" fmla="*/ 73 h 866"/>
                <a:gd name="T104" fmla="*/ 169 w 1256"/>
                <a:gd name="T105" fmla="*/ 63 h 866"/>
                <a:gd name="T106" fmla="*/ 132 w 1256"/>
                <a:gd name="T107" fmla="*/ 62 h 866"/>
                <a:gd name="T108" fmla="*/ 103 w 1256"/>
                <a:gd name="T109" fmla="*/ 71 h 866"/>
                <a:gd name="T110" fmla="*/ 78 w 1256"/>
                <a:gd name="T111" fmla="*/ 78 h 866"/>
                <a:gd name="T112" fmla="*/ 55 w 1256"/>
                <a:gd name="T113" fmla="*/ 88 h 866"/>
                <a:gd name="T114" fmla="*/ 36 w 1256"/>
                <a:gd name="T115" fmla="*/ 106 h 866"/>
                <a:gd name="T116" fmla="*/ 18 w 1256"/>
                <a:gd name="T117" fmla="*/ 132 h 866"/>
                <a:gd name="T118" fmla="*/ 9 w 1256"/>
                <a:gd name="T119" fmla="*/ 124 h 866"/>
                <a:gd name="T120" fmla="*/ 1 w 1256"/>
                <a:gd name="T121" fmla="*/ 89 h 866"/>
                <a:gd name="T122" fmla="*/ 29 w 1256"/>
                <a:gd name="T123" fmla="*/ 73 h 866"/>
                <a:gd name="T124" fmla="*/ 217 w 1256"/>
                <a:gd name="T125" fmla="*/ 25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866"/>
                <a:gd name="T191" fmla="*/ 1256 w 1256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866">
                  <a:moveTo>
                    <a:pt x="952" y="0"/>
                  </a:moveTo>
                  <a:lnTo>
                    <a:pt x="957" y="26"/>
                  </a:lnTo>
                  <a:lnTo>
                    <a:pt x="963" y="54"/>
                  </a:lnTo>
                  <a:lnTo>
                    <a:pt x="970" y="81"/>
                  </a:lnTo>
                  <a:lnTo>
                    <a:pt x="977" y="109"/>
                  </a:lnTo>
                  <a:lnTo>
                    <a:pt x="985" y="136"/>
                  </a:lnTo>
                  <a:lnTo>
                    <a:pt x="993" y="164"/>
                  </a:lnTo>
                  <a:lnTo>
                    <a:pt x="1001" y="192"/>
                  </a:lnTo>
                  <a:lnTo>
                    <a:pt x="1009" y="220"/>
                  </a:lnTo>
                  <a:lnTo>
                    <a:pt x="1017" y="247"/>
                  </a:lnTo>
                  <a:lnTo>
                    <a:pt x="1026" y="274"/>
                  </a:lnTo>
                  <a:lnTo>
                    <a:pt x="1034" y="302"/>
                  </a:lnTo>
                  <a:lnTo>
                    <a:pt x="1044" y="328"/>
                  </a:lnTo>
                  <a:lnTo>
                    <a:pt x="1052" y="355"/>
                  </a:lnTo>
                  <a:lnTo>
                    <a:pt x="1060" y="380"/>
                  </a:lnTo>
                  <a:lnTo>
                    <a:pt x="1068" y="405"/>
                  </a:lnTo>
                  <a:lnTo>
                    <a:pt x="1077" y="431"/>
                  </a:lnTo>
                  <a:lnTo>
                    <a:pt x="1078" y="429"/>
                  </a:lnTo>
                  <a:lnTo>
                    <a:pt x="1084" y="428"/>
                  </a:lnTo>
                  <a:lnTo>
                    <a:pt x="1092" y="426"/>
                  </a:lnTo>
                  <a:lnTo>
                    <a:pt x="1102" y="424"/>
                  </a:lnTo>
                  <a:lnTo>
                    <a:pt x="1115" y="420"/>
                  </a:lnTo>
                  <a:lnTo>
                    <a:pt x="1129" y="416"/>
                  </a:lnTo>
                  <a:lnTo>
                    <a:pt x="1144" y="412"/>
                  </a:lnTo>
                  <a:lnTo>
                    <a:pt x="1160" y="409"/>
                  </a:lnTo>
                  <a:lnTo>
                    <a:pt x="1175" y="404"/>
                  </a:lnTo>
                  <a:lnTo>
                    <a:pt x="1190" y="401"/>
                  </a:lnTo>
                  <a:lnTo>
                    <a:pt x="1203" y="396"/>
                  </a:lnTo>
                  <a:lnTo>
                    <a:pt x="1216" y="393"/>
                  </a:lnTo>
                  <a:lnTo>
                    <a:pt x="1226" y="390"/>
                  </a:lnTo>
                  <a:lnTo>
                    <a:pt x="1234" y="388"/>
                  </a:lnTo>
                  <a:lnTo>
                    <a:pt x="1240" y="387"/>
                  </a:lnTo>
                  <a:lnTo>
                    <a:pt x="1243" y="387"/>
                  </a:lnTo>
                  <a:lnTo>
                    <a:pt x="1243" y="386"/>
                  </a:lnTo>
                  <a:lnTo>
                    <a:pt x="1244" y="387"/>
                  </a:lnTo>
                  <a:lnTo>
                    <a:pt x="1245" y="390"/>
                  </a:lnTo>
                  <a:lnTo>
                    <a:pt x="1247" y="394"/>
                  </a:lnTo>
                  <a:lnTo>
                    <a:pt x="1248" y="397"/>
                  </a:lnTo>
                  <a:lnTo>
                    <a:pt x="1251" y="403"/>
                  </a:lnTo>
                  <a:lnTo>
                    <a:pt x="1252" y="408"/>
                  </a:lnTo>
                  <a:lnTo>
                    <a:pt x="1254" y="413"/>
                  </a:lnTo>
                  <a:lnTo>
                    <a:pt x="1255" y="419"/>
                  </a:lnTo>
                  <a:lnTo>
                    <a:pt x="1256" y="426"/>
                  </a:lnTo>
                  <a:lnTo>
                    <a:pt x="1256" y="432"/>
                  </a:lnTo>
                  <a:lnTo>
                    <a:pt x="1256" y="437"/>
                  </a:lnTo>
                  <a:lnTo>
                    <a:pt x="1256" y="443"/>
                  </a:lnTo>
                  <a:lnTo>
                    <a:pt x="1255" y="448"/>
                  </a:lnTo>
                  <a:lnTo>
                    <a:pt x="1254" y="452"/>
                  </a:lnTo>
                  <a:lnTo>
                    <a:pt x="1247" y="458"/>
                  </a:lnTo>
                  <a:lnTo>
                    <a:pt x="1243" y="464"/>
                  </a:lnTo>
                  <a:lnTo>
                    <a:pt x="1239" y="471"/>
                  </a:lnTo>
                  <a:lnTo>
                    <a:pt x="1236" y="478"/>
                  </a:lnTo>
                  <a:lnTo>
                    <a:pt x="1232" y="485"/>
                  </a:lnTo>
                  <a:lnTo>
                    <a:pt x="1231" y="491"/>
                  </a:lnTo>
                  <a:lnTo>
                    <a:pt x="1229" y="498"/>
                  </a:lnTo>
                  <a:lnTo>
                    <a:pt x="1228" y="506"/>
                  </a:lnTo>
                  <a:lnTo>
                    <a:pt x="1226" y="513"/>
                  </a:lnTo>
                  <a:lnTo>
                    <a:pt x="1226" y="521"/>
                  </a:lnTo>
                  <a:lnTo>
                    <a:pt x="1225" y="528"/>
                  </a:lnTo>
                  <a:lnTo>
                    <a:pt x="1225" y="536"/>
                  </a:lnTo>
                  <a:lnTo>
                    <a:pt x="1225" y="543"/>
                  </a:lnTo>
                  <a:lnTo>
                    <a:pt x="1225" y="551"/>
                  </a:lnTo>
                  <a:lnTo>
                    <a:pt x="1224" y="558"/>
                  </a:lnTo>
                  <a:lnTo>
                    <a:pt x="1224" y="566"/>
                  </a:lnTo>
                  <a:lnTo>
                    <a:pt x="1221" y="580"/>
                  </a:lnTo>
                  <a:lnTo>
                    <a:pt x="1217" y="593"/>
                  </a:lnTo>
                  <a:lnTo>
                    <a:pt x="1211" y="605"/>
                  </a:lnTo>
                  <a:lnTo>
                    <a:pt x="1206" y="616"/>
                  </a:lnTo>
                  <a:lnTo>
                    <a:pt x="1199" y="626"/>
                  </a:lnTo>
                  <a:lnTo>
                    <a:pt x="1192" y="635"/>
                  </a:lnTo>
                  <a:lnTo>
                    <a:pt x="1185" y="645"/>
                  </a:lnTo>
                  <a:lnTo>
                    <a:pt x="1178" y="655"/>
                  </a:lnTo>
                  <a:lnTo>
                    <a:pt x="1171" y="664"/>
                  </a:lnTo>
                  <a:lnTo>
                    <a:pt x="1165" y="674"/>
                  </a:lnTo>
                  <a:lnTo>
                    <a:pt x="1160" y="684"/>
                  </a:lnTo>
                  <a:lnTo>
                    <a:pt x="1156" y="696"/>
                  </a:lnTo>
                  <a:lnTo>
                    <a:pt x="1153" y="707"/>
                  </a:lnTo>
                  <a:lnTo>
                    <a:pt x="1153" y="721"/>
                  </a:lnTo>
                  <a:lnTo>
                    <a:pt x="1154" y="736"/>
                  </a:lnTo>
                  <a:lnTo>
                    <a:pt x="1157" y="753"/>
                  </a:lnTo>
                  <a:lnTo>
                    <a:pt x="1154" y="755"/>
                  </a:lnTo>
                  <a:lnTo>
                    <a:pt x="1151" y="759"/>
                  </a:lnTo>
                  <a:lnTo>
                    <a:pt x="1148" y="766"/>
                  </a:lnTo>
                  <a:lnTo>
                    <a:pt x="1146" y="775"/>
                  </a:lnTo>
                  <a:lnTo>
                    <a:pt x="1144" y="784"/>
                  </a:lnTo>
                  <a:lnTo>
                    <a:pt x="1141" y="795"/>
                  </a:lnTo>
                  <a:lnTo>
                    <a:pt x="1139" y="806"/>
                  </a:lnTo>
                  <a:lnTo>
                    <a:pt x="1137" y="818"/>
                  </a:lnTo>
                  <a:lnTo>
                    <a:pt x="1134" y="828"/>
                  </a:lnTo>
                  <a:lnTo>
                    <a:pt x="1132" y="838"/>
                  </a:lnTo>
                  <a:lnTo>
                    <a:pt x="1129" y="848"/>
                  </a:lnTo>
                  <a:lnTo>
                    <a:pt x="1125" y="856"/>
                  </a:lnTo>
                  <a:lnTo>
                    <a:pt x="1121" y="861"/>
                  </a:lnTo>
                  <a:lnTo>
                    <a:pt x="1115" y="865"/>
                  </a:lnTo>
                  <a:lnTo>
                    <a:pt x="1109" y="866"/>
                  </a:lnTo>
                  <a:lnTo>
                    <a:pt x="1103" y="865"/>
                  </a:lnTo>
                  <a:lnTo>
                    <a:pt x="1097" y="852"/>
                  </a:lnTo>
                  <a:lnTo>
                    <a:pt x="1093" y="838"/>
                  </a:lnTo>
                  <a:lnTo>
                    <a:pt x="1092" y="822"/>
                  </a:lnTo>
                  <a:lnTo>
                    <a:pt x="1092" y="805"/>
                  </a:lnTo>
                  <a:lnTo>
                    <a:pt x="1094" y="787"/>
                  </a:lnTo>
                  <a:lnTo>
                    <a:pt x="1098" y="767"/>
                  </a:lnTo>
                  <a:lnTo>
                    <a:pt x="1102" y="748"/>
                  </a:lnTo>
                  <a:lnTo>
                    <a:pt x="1107" y="727"/>
                  </a:lnTo>
                  <a:lnTo>
                    <a:pt x="1113" y="706"/>
                  </a:lnTo>
                  <a:lnTo>
                    <a:pt x="1118" y="687"/>
                  </a:lnTo>
                  <a:lnTo>
                    <a:pt x="1123" y="667"/>
                  </a:lnTo>
                  <a:lnTo>
                    <a:pt x="1129" y="649"/>
                  </a:lnTo>
                  <a:lnTo>
                    <a:pt x="1132" y="632"/>
                  </a:lnTo>
                  <a:lnTo>
                    <a:pt x="1136" y="616"/>
                  </a:lnTo>
                  <a:lnTo>
                    <a:pt x="1138" y="603"/>
                  </a:lnTo>
                  <a:lnTo>
                    <a:pt x="1139" y="591"/>
                  </a:lnTo>
                  <a:lnTo>
                    <a:pt x="1138" y="591"/>
                  </a:lnTo>
                  <a:lnTo>
                    <a:pt x="1137" y="591"/>
                  </a:lnTo>
                  <a:lnTo>
                    <a:pt x="1134" y="593"/>
                  </a:lnTo>
                  <a:lnTo>
                    <a:pt x="1131" y="593"/>
                  </a:lnTo>
                  <a:lnTo>
                    <a:pt x="1128" y="594"/>
                  </a:lnTo>
                  <a:lnTo>
                    <a:pt x="1123" y="595"/>
                  </a:lnTo>
                  <a:lnTo>
                    <a:pt x="1118" y="596"/>
                  </a:lnTo>
                  <a:lnTo>
                    <a:pt x="1115" y="597"/>
                  </a:lnTo>
                  <a:lnTo>
                    <a:pt x="1110" y="598"/>
                  </a:lnTo>
                  <a:lnTo>
                    <a:pt x="1106" y="599"/>
                  </a:lnTo>
                  <a:lnTo>
                    <a:pt x="1101" y="601"/>
                  </a:lnTo>
                  <a:lnTo>
                    <a:pt x="1098" y="602"/>
                  </a:lnTo>
                  <a:lnTo>
                    <a:pt x="1094" y="602"/>
                  </a:lnTo>
                  <a:lnTo>
                    <a:pt x="1092" y="603"/>
                  </a:lnTo>
                  <a:lnTo>
                    <a:pt x="1091" y="603"/>
                  </a:lnTo>
                  <a:lnTo>
                    <a:pt x="1091" y="604"/>
                  </a:lnTo>
                  <a:lnTo>
                    <a:pt x="1079" y="598"/>
                  </a:lnTo>
                  <a:lnTo>
                    <a:pt x="1071" y="591"/>
                  </a:lnTo>
                  <a:lnTo>
                    <a:pt x="1064" y="585"/>
                  </a:lnTo>
                  <a:lnTo>
                    <a:pt x="1059" y="575"/>
                  </a:lnTo>
                  <a:lnTo>
                    <a:pt x="1055" y="566"/>
                  </a:lnTo>
                  <a:lnTo>
                    <a:pt x="1052" y="556"/>
                  </a:lnTo>
                  <a:lnTo>
                    <a:pt x="1048" y="547"/>
                  </a:lnTo>
                  <a:lnTo>
                    <a:pt x="1045" y="536"/>
                  </a:lnTo>
                  <a:lnTo>
                    <a:pt x="1042" y="527"/>
                  </a:lnTo>
                  <a:lnTo>
                    <a:pt x="1038" y="518"/>
                  </a:lnTo>
                  <a:lnTo>
                    <a:pt x="1033" y="511"/>
                  </a:lnTo>
                  <a:lnTo>
                    <a:pt x="1028" y="505"/>
                  </a:lnTo>
                  <a:lnTo>
                    <a:pt x="1021" y="501"/>
                  </a:lnTo>
                  <a:lnTo>
                    <a:pt x="1011" y="498"/>
                  </a:lnTo>
                  <a:lnTo>
                    <a:pt x="1000" y="498"/>
                  </a:lnTo>
                  <a:lnTo>
                    <a:pt x="986" y="501"/>
                  </a:lnTo>
                  <a:lnTo>
                    <a:pt x="980" y="497"/>
                  </a:lnTo>
                  <a:lnTo>
                    <a:pt x="976" y="491"/>
                  </a:lnTo>
                  <a:lnTo>
                    <a:pt x="973" y="486"/>
                  </a:lnTo>
                  <a:lnTo>
                    <a:pt x="971" y="477"/>
                  </a:lnTo>
                  <a:lnTo>
                    <a:pt x="970" y="467"/>
                  </a:lnTo>
                  <a:lnTo>
                    <a:pt x="971" y="457"/>
                  </a:lnTo>
                  <a:lnTo>
                    <a:pt x="971" y="446"/>
                  </a:lnTo>
                  <a:lnTo>
                    <a:pt x="972" y="434"/>
                  </a:lnTo>
                  <a:lnTo>
                    <a:pt x="973" y="423"/>
                  </a:lnTo>
                  <a:lnTo>
                    <a:pt x="975" y="411"/>
                  </a:lnTo>
                  <a:lnTo>
                    <a:pt x="976" y="400"/>
                  </a:lnTo>
                  <a:lnTo>
                    <a:pt x="977" y="388"/>
                  </a:lnTo>
                  <a:lnTo>
                    <a:pt x="977" y="379"/>
                  </a:lnTo>
                  <a:lnTo>
                    <a:pt x="977" y="370"/>
                  </a:lnTo>
                  <a:lnTo>
                    <a:pt x="976" y="363"/>
                  </a:lnTo>
                  <a:lnTo>
                    <a:pt x="973" y="358"/>
                  </a:lnTo>
                  <a:lnTo>
                    <a:pt x="983" y="347"/>
                  </a:lnTo>
                  <a:lnTo>
                    <a:pt x="990" y="338"/>
                  </a:lnTo>
                  <a:lnTo>
                    <a:pt x="992" y="328"/>
                  </a:lnTo>
                  <a:lnTo>
                    <a:pt x="992" y="320"/>
                  </a:lnTo>
                  <a:lnTo>
                    <a:pt x="990" y="312"/>
                  </a:lnTo>
                  <a:lnTo>
                    <a:pt x="986" y="305"/>
                  </a:lnTo>
                  <a:lnTo>
                    <a:pt x="980" y="298"/>
                  </a:lnTo>
                  <a:lnTo>
                    <a:pt x="975" y="292"/>
                  </a:lnTo>
                  <a:lnTo>
                    <a:pt x="968" y="285"/>
                  </a:lnTo>
                  <a:lnTo>
                    <a:pt x="962" y="278"/>
                  </a:lnTo>
                  <a:lnTo>
                    <a:pt x="956" y="271"/>
                  </a:lnTo>
                  <a:lnTo>
                    <a:pt x="952" y="263"/>
                  </a:lnTo>
                  <a:lnTo>
                    <a:pt x="949" y="255"/>
                  </a:lnTo>
                  <a:lnTo>
                    <a:pt x="949" y="246"/>
                  </a:lnTo>
                  <a:lnTo>
                    <a:pt x="952" y="236"/>
                  </a:lnTo>
                  <a:lnTo>
                    <a:pt x="959" y="226"/>
                  </a:lnTo>
                  <a:lnTo>
                    <a:pt x="954" y="215"/>
                  </a:lnTo>
                  <a:lnTo>
                    <a:pt x="951" y="203"/>
                  </a:lnTo>
                  <a:lnTo>
                    <a:pt x="948" y="193"/>
                  </a:lnTo>
                  <a:lnTo>
                    <a:pt x="945" y="181"/>
                  </a:lnTo>
                  <a:lnTo>
                    <a:pt x="942" y="171"/>
                  </a:lnTo>
                  <a:lnTo>
                    <a:pt x="940" y="159"/>
                  </a:lnTo>
                  <a:lnTo>
                    <a:pt x="939" y="149"/>
                  </a:lnTo>
                  <a:lnTo>
                    <a:pt x="938" y="138"/>
                  </a:lnTo>
                  <a:lnTo>
                    <a:pt x="938" y="127"/>
                  </a:lnTo>
                  <a:lnTo>
                    <a:pt x="938" y="116"/>
                  </a:lnTo>
                  <a:lnTo>
                    <a:pt x="939" y="105"/>
                  </a:lnTo>
                  <a:lnTo>
                    <a:pt x="940" y="94"/>
                  </a:lnTo>
                  <a:lnTo>
                    <a:pt x="944" y="84"/>
                  </a:lnTo>
                  <a:lnTo>
                    <a:pt x="947" y="72"/>
                  </a:lnTo>
                  <a:lnTo>
                    <a:pt x="952" y="62"/>
                  </a:lnTo>
                  <a:lnTo>
                    <a:pt x="959" y="51"/>
                  </a:lnTo>
                  <a:lnTo>
                    <a:pt x="949" y="47"/>
                  </a:lnTo>
                  <a:lnTo>
                    <a:pt x="942" y="45"/>
                  </a:lnTo>
                  <a:lnTo>
                    <a:pt x="938" y="43"/>
                  </a:lnTo>
                  <a:lnTo>
                    <a:pt x="934" y="45"/>
                  </a:lnTo>
                  <a:lnTo>
                    <a:pt x="931" y="47"/>
                  </a:lnTo>
                  <a:lnTo>
                    <a:pt x="930" y="51"/>
                  </a:lnTo>
                  <a:lnTo>
                    <a:pt x="929" y="56"/>
                  </a:lnTo>
                  <a:lnTo>
                    <a:pt x="928" y="61"/>
                  </a:lnTo>
                  <a:lnTo>
                    <a:pt x="928" y="66"/>
                  </a:lnTo>
                  <a:lnTo>
                    <a:pt x="926" y="73"/>
                  </a:lnTo>
                  <a:lnTo>
                    <a:pt x="926" y="79"/>
                  </a:lnTo>
                  <a:lnTo>
                    <a:pt x="925" y="85"/>
                  </a:lnTo>
                  <a:lnTo>
                    <a:pt x="923" y="91"/>
                  </a:lnTo>
                  <a:lnTo>
                    <a:pt x="919" y="96"/>
                  </a:lnTo>
                  <a:lnTo>
                    <a:pt x="915" y="101"/>
                  </a:lnTo>
                  <a:lnTo>
                    <a:pt x="910" y="104"/>
                  </a:lnTo>
                  <a:lnTo>
                    <a:pt x="906" y="103"/>
                  </a:lnTo>
                  <a:lnTo>
                    <a:pt x="901" y="104"/>
                  </a:lnTo>
                  <a:lnTo>
                    <a:pt x="896" y="105"/>
                  </a:lnTo>
                  <a:lnTo>
                    <a:pt x="893" y="107"/>
                  </a:lnTo>
                  <a:lnTo>
                    <a:pt x="888" y="109"/>
                  </a:lnTo>
                  <a:lnTo>
                    <a:pt x="885" y="112"/>
                  </a:lnTo>
                  <a:lnTo>
                    <a:pt x="883" y="115"/>
                  </a:lnTo>
                  <a:lnTo>
                    <a:pt x="879" y="118"/>
                  </a:lnTo>
                  <a:lnTo>
                    <a:pt x="877" y="123"/>
                  </a:lnTo>
                  <a:lnTo>
                    <a:pt x="875" y="126"/>
                  </a:lnTo>
                  <a:lnTo>
                    <a:pt x="873" y="131"/>
                  </a:lnTo>
                  <a:lnTo>
                    <a:pt x="872" y="135"/>
                  </a:lnTo>
                  <a:lnTo>
                    <a:pt x="871" y="141"/>
                  </a:lnTo>
                  <a:lnTo>
                    <a:pt x="871" y="146"/>
                  </a:lnTo>
                  <a:lnTo>
                    <a:pt x="871" y="151"/>
                  </a:lnTo>
                  <a:lnTo>
                    <a:pt x="873" y="157"/>
                  </a:lnTo>
                  <a:lnTo>
                    <a:pt x="876" y="172"/>
                  </a:lnTo>
                  <a:lnTo>
                    <a:pt x="875" y="189"/>
                  </a:lnTo>
                  <a:lnTo>
                    <a:pt x="871" y="209"/>
                  </a:lnTo>
                  <a:lnTo>
                    <a:pt x="867" y="228"/>
                  </a:lnTo>
                  <a:lnTo>
                    <a:pt x="860" y="249"/>
                  </a:lnTo>
                  <a:lnTo>
                    <a:pt x="852" y="270"/>
                  </a:lnTo>
                  <a:lnTo>
                    <a:pt x="845" y="292"/>
                  </a:lnTo>
                  <a:lnTo>
                    <a:pt x="838" y="312"/>
                  </a:lnTo>
                  <a:lnTo>
                    <a:pt x="831" y="333"/>
                  </a:lnTo>
                  <a:lnTo>
                    <a:pt x="826" y="354"/>
                  </a:lnTo>
                  <a:lnTo>
                    <a:pt x="823" y="373"/>
                  </a:lnTo>
                  <a:lnTo>
                    <a:pt x="823" y="390"/>
                  </a:lnTo>
                  <a:lnTo>
                    <a:pt x="826" y="406"/>
                  </a:lnTo>
                  <a:lnTo>
                    <a:pt x="833" y="421"/>
                  </a:lnTo>
                  <a:lnTo>
                    <a:pt x="844" y="434"/>
                  </a:lnTo>
                  <a:lnTo>
                    <a:pt x="861" y="444"/>
                  </a:lnTo>
                  <a:lnTo>
                    <a:pt x="860" y="451"/>
                  </a:lnTo>
                  <a:lnTo>
                    <a:pt x="862" y="458"/>
                  </a:lnTo>
                  <a:lnTo>
                    <a:pt x="864" y="464"/>
                  </a:lnTo>
                  <a:lnTo>
                    <a:pt x="869" y="469"/>
                  </a:lnTo>
                  <a:lnTo>
                    <a:pt x="873" y="473"/>
                  </a:lnTo>
                  <a:lnTo>
                    <a:pt x="879" y="478"/>
                  </a:lnTo>
                  <a:lnTo>
                    <a:pt x="885" y="481"/>
                  </a:lnTo>
                  <a:lnTo>
                    <a:pt x="891" y="485"/>
                  </a:lnTo>
                  <a:lnTo>
                    <a:pt x="896" y="488"/>
                  </a:lnTo>
                  <a:lnTo>
                    <a:pt x="901" y="491"/>
                  </a:lnTo>
                  <a:lnTo>
                    <a:pt x="906" y="495"/>
                  </a:lnTo>
                  <a:lnTo>
                    <a:pt x="909" y="500"/>
                  </a:lnTo>
                  <a:lnTo>
                    <a:pt x="911" y="504"/>
                  </a:lnTo>
                  <a:lnTo>
                    <a:pt x="913" y="511"/>
                  </a:lnTo>
                  <a:lnTo>
                    <a:pt x="910" y="518"/>
                  </a:lnTo>
                  <a:lnTo>
                    <a:pt x="908" y="526"/>
                  </a:lnTo>
                  <a:lnTo>
                    <a:pt x="903" y="524"/>
                  </a:lnTo>
                  <a:lnTo>
                    <a:pt x="901" y="526"/>
                  </a:lnTo>
                  <a:lnTo>
                    <a:pt x="902" y="531"/>
                  </a:lnTo>
                  <a:lnTo>
                    <a:pt x="905" y="537"/>
                  </a:lnTo>
                  <a:lnTo>
                    <a:pt x="909" y="547"/>
                  </a:lnTo>
                  <a:lnTo>
                    <a:pt x="915" y="557"/>
                  </a:lnTo>
                  <a:lnTo>
                    <a:pt x="921" y="568"/>
                  </a:lnTo>
                  <a:lnTo>
                    <a:pt x="926" y="581"/>
                  </a:lnTo>
                  <a:lnTo>
                    <a:pt x="932" y="594"/>
                  </a:lnTo>
                  <a:lnTo>
                    <a:pt x="937" y="605"/>
                  </a:lnTo>
                  <a:lnTo>
                    <a:pt x="941" y="616"/>
                  </a:lnTo>
                  <a:lnTo>
                    <a:pt x="944" y="625"/>
                  </a:lnTo>
                  <a:lnTo>
                    <a:pt x="944" y="632"/>
                  </a:lnTo>
                  <a:lnTo>
                    <a:pt x="941" y="636"/>
                  </a:lnTo>
                  <a:lnTo>
                    <a:pt x="937" y="639"/>
                  </a:lnTo>
                  <a:lnTo>
                    <a:pt x="930" y="637"/>
                  </a:lnTo>
                  <a:lnTo>
                    <a:pt x="924" y="636"/>
                  </a:lnTo>
                  <a:lnTo>
                    <a:pt x="918" y="635"/>
                  </a:lnTo>
                  <a:lnTo>
                    <a:pt x="913" y="633"/>
                  </a:lnTo>
                  <a:lnTo>
                    <a:pt x="906" y="630"/>
                  </a:lnTo>
                  <a:lnTo>
                    <a:pt x="899" y="627"/>
                  </a:lnTo>
                  <a:lnTo>
                    <a:pt x="891" y="622"/>
                  </a:lnTo>
                  <a:lnTo>
                    <a:pt x="883" y="619"/>
                  </a:lnTo>
                  <a:lnTo>
                    <a:pt x="875" y="614"/>
                  </a:lnTo>
                  <a:lnTo>
                    <a:pt x="865" y="610"/>
                  </a:lnTo>
                  <a:lnTo>
                    <a:pt x="857" y="606"/>
                  </a:lnTo>
                  <a:lnTo>
                    <a:pt x="848" y="603"/>
                  </a:lnTo>
                  <a:lnTo>
                    <a:pt x="840" y="599"/>
                  </a:lnTo>
                  <a:lnTo>
                    <a:pt x="831" y="597"/>
                  </a:lnTo>
                  <a:lnTo>
                    <a:pt x="823" y="596"/>
                  </a:lnTo>
                  <a:lnTo>
                    <a:pt x="815" y="596"/>
                  </a:lnTo>
                  <a:lnTo>
                    <a:pt x="808" y="598"/>
                  </a:lnTo>
                  <a:lnTo>
                    <a:pt x="807" y="597"/>
                  </a:lnTo>
                  <a:lnTo>
                    <a:pt x="804" y="596"/>
                  </a:lnTo>
                  <a:lnTo>
                    <a:pt x="801" y="594"/>
                  </a:lnTo>
                  <a:lnTo>
                    <a:pt x="798" y="590"/>
                  </a:lnTo>
                  <a:lnTo>
                    <a:pt x="793" y="587"/>
                  </a:lnTo>
                  <a:lnTo>
                    <a:pt x="787" y="582"/>
                  </a:lnTo>
                  <a:lnTo>
                    <a:pt x="781" y="578"/>
                  </a:lnTo>
                  <a:lnTo>
                    <a:pt x="776" y="574"/>
                  </a:lnTo>
                  <a:lnTo>
                    <a:pt x="770" y="570"/>
                  </a:lnTo>
                  <a:lnTo>
                    <a:pt x="764" y="565"/>
                  </a:lnTo>
                  <a:lnTo>
                    <a:pt x="759" y="560"/>
                  </a:lnTo>
                  <a:lnTo>
                    <a:pt x="754" y="557"/>
                  </a:lnTo>
                  <a:lnTo>
                    <a:pt x="750" y="554"/>
                  </a:lnTo>
                  <a:lnTo>
                    <a:pt x="747" y="551"/>
                  </a:lnTo>
                  <a:lnTo>
                    <a:pt x="745" y="550"/>
                  </a:lnTo>
                  <a:lnTo>
                    <a:pt x="740" y="549"/>
                  </a:lnTo>
                  <a:lnTo>
                    <a:pt x="737" y="549"/>
                  </a:lnTo>
                  <a:lnTo>
                    <a:pt x="732" y="549"/>
                  </a:lnTo>
                  <a:lnTo>
                    <a:pt x="727" y="550"/>
                  </a:lnTo>
                  <a:lnTo>
                    <a:pt x="723" y="551"/>
                  </a:lnTo>
                  <a:lnTo>
                    <a:pt x="718" y="552"/>
                  </a:lnTo>
                  <a:lnTo>
                    <a:pt x="713" y="554"/>
                  </a:lnTo>
                  <a:lnTo>
                    <a:pt x="708" y="555"/>
                  </a:lnTo>
                  <a:lnTo>
                    <a:pt x="702" y="556"/>
                  </a:lnTo>
                  <a:lnTo>
                    <a:pt x="698" y="557"/>
                  </a:lnTo>
                  <a:lnTo>
                    <a:pt x="693" y="557"/>
                  </a:lnTo>
                  <a:lnTo>
                    <a:pt x="688" y="557"/>
                  </a:lnTo>
                  <a:lnTo>
                    <a:pt x="684" y="557"/>
                  </a:lnTo>
                  <a:lnTo>
                    <a:pt x="679" y="556"/>
                  </a:lnTo>
                  <a:lnTo>
                    <a:pt x="676" y="555"/>
                  </a:lnTo>
                  <a:lnTo>
                    <a:pt x="673" y="552"/>
                  </a:lnTo>
                  <a:lnTo>
                    <a:pt x="669" y="542"/>
                  </a:lnTo>
                  <a:lnTo>
                    <a:pt x="667" y="531"/>
                  </a:lnTo>
                  <a:lnTo>
                    <a:pt x="668" y="519"/>
                  </a:lnTo>
                  <a:lnTo>
                    <a:pt x="671" y="505"/>
                  </a:lnTo>
                  <a:lnTo>
                    <a:pt x="675" y="491"/>
                  </a:lnTo>
                  <a:lnTo>
                    <a:pt x="681" y="478"/>
                  </a:lnTo>
                  <a:lnTo>
                    <a:pt x="687" y="463"/>
                  </a:lnTo>
                  <a:lnTo>
                    <a:pt x="695" y="448"/>
                  </a:lnTo>
                  <a:lnTo>
                    <a:pt x="702" y="433"/>
                  </a:lnTo>
                  <a:lnTo>
                    <a:pt x="709" y="419"/>
                  </a:lnTo>
                  <a:lnTo>
                    <a:pt x="716" y="404"/>
                  </a:lnTo>
                  <a:lnTo>
                    <a:pt x="721" y="390"/>
                  </a:lnTo>
                  <a:lnTo>
                    <a:pt x="724" y="377"/>
                  </a:lnTo>
                  <a:lnTo>
                    <a:pt x="726" y="364"/>
                  </a:lnTo>
                  <a:lnTo>
                    <a:pt x="725" y="352"/>
                  </a:lnTo>
                  <a:lnTo>
                    <a:pt x="723" y="343"/>
                  </a:lnTo>
                  <a:lnTo>
                    <a:pt x="721" y="338"/>
                  </a:lnTo>
                  <a:lnTo>
                    <a:pt x="721" y="331"/>
                  </a:lnTo>
                  <a:lnTo>
                    <a:pt x="721" y="323"/>
                  </a:lnTo>
                  <a:lnTo>
                    <a:pt x="723" y="313"/>
                  </a:lnTo>
                  <a:lnTo>
                    <a:pt x="724" y="304"/>
                  </a:lnTo>
                  <a:lnTo>
                    <a:pt x="726" y="293"/>
                  </a:lnTo>
                  <a:lnTo>
                    <a:pt x="730" y="282"/>
                  </a:lnTo>
                  <a:lnTo>
                    <a:pt x="732" y="271"/>
                  </a:lnTo>
                  <a:lnTo>
                    <a:pt x="734" y="261"/>
                  </a:lnTo>
                  <a:lnTo>
                    <a:pt x="737" y="250"/>
                  </a:lnTo>
                  <a:lnTo>
                    <a:pt x="739" y="240"/>
                  </a:lnTo>
                  <a:lnTo>
                    <a:pt x="740" y="231"/>
                  </a:lnTo>
                  <a:lnTo>
                    <a:pt x="740" y="223"/>
                  </a:lnTo>
                  <a:lnTo>
                    <a:pt x="739" y="216"/>
                  </a:lnTo>
                  <a:lnTo>
                    <a:pt x="737" y="210"/>
                  </a:lnTo>
                  <a:lnTo>
                    <a:pt x="734" y="207"/>
                  </a:lnTo>
                  <a:lnTo>
                    <a:pt x="722" y="215"/>
                  </a:lnTo>
                  <a:lnTo>
                    <a:pt x="710" y="220"/>
                  </a:lnTo>
                  <a:lnTo>
                    <a:pt x="699" y="225"/>
                  </a:lnTo>
                  <a:lnTo>
                    <a:pt x="690" y="228"/>
                  </a:lnTo>
                  <a:lnTo>
                    <a:pt x="680" y="230"/>
                  </a:lnTo>
                  <a:lnTo>
                    <a:pt x="671" y="230"/>
                  </a:lnTo>
                  <a:lnTo>
                    <a:pt x="662" y="230"/>
                  </a:lnTo>
                  <a:lnTo>
                    <a:pt x="653" y="228"/>
                  </a:lnTo>
                  <a:lnTo>
                    <a:pt x="644" y="226"/>
                  </a:lnTo>
                  <a:lnTo>
                    <a:pt x="633" y="224"/>
                  </a:lnTo>
                  <a:lnTo>
                    <a:pt x="622" y="223"/>
                  </a:lnTo>
                  <a:lnTo>
                    <a:pt x="610" y="220"/>
                  </a:lnTo>
                  <a:lnTo>
                    <a:pt x="598" y="219"/>
                  </a:lnTo>
                  <a:lnTo>
                    <a:pt x="584" y="218"/>
                  </a:lnTo>
                  <a:lnTo>
                    <a:pt x="568" y="218"/>
                  </a:lnTo>
                  <a:lnTo>
                    <a:pt x="550" y="220"/>
                  </a:lnTo>
                  <a:lnTo>
                    <a:pt x="541" y="210"/>
                  </a:lnTo>
                  <a:lnTo>
                    <a:pt x="531" y="202"/>
                  </a:lnTo>
                  <a:lnTo>
                    <a:pt x="518" y="195"/>
                  </a:lnTo>
                  <a:lnTo>
                    <a:pt x="506" y="190"/>
                  </a:lnTo>
                  <a:lnTo>
                    <a:pt x="491" y="187"/>
                  </a:lnTo>
                  <a:lnTo>
                    <a:pt x="476" y="185"/>
                  </a:lnTo>
                  <a:lnTo>
                    <a:pt x="461" y="182"/>
                  </a:lnTo>
                  <a:lnTo>
                    <a:pt x="445" y="182"/>
                  </a:lnTo>
                  <a:lnTo>
                    <a:pt x="429" y="182"/>
                  </a:lnTo>
                  <a:lnTo>
                    <a:pt x="412" y="184"/>
                  </a:lnTo>
                  <a:lnTo>
                    <a:pt x="396" y="185"/>
                  </a:lnTo>
                  <a:lnTo>
                    <a:pt x="380" y="187"/>
                  </a:lnTo>
                  <a:lnTo>
                    <a:pt x="365" y="189"/>
                  </a:lnTo>
                  <a:lnTo>
                    <a:pt x="352" y="192"/>
                  </a:lnTo>
                  <a:lnTo>
                    <a:pt x="339" y="194"/>
                  </a:lnTo>
                  <a:lnTo>
                    <a:pt x="327" y="196"/>
                  </a:lnTo>
                  <a:lnTo>
                    <a:pt x="318" y="204"/>
                  </a:lnTo>
                  <a:lnTo>
                    <a:pt x="308" y="212"/>
                  </a:lnTo>
                  <a:lnTo>
                    <a:pt x="299" y="217"/>
                  </a:lnTo>
                  <a:lnTo>
                    <a:pt x="288" y="221"/>
                  </a:lnTo>
                  <a:lnTo>
                    <a:pt x="278" y="225"/>
                  </a:lnTo>
                  <a:lnTo>
                    <a:pt x="266" y="227"/>
                  </a:lnTo>
                  <a:lnTo>
                    <a:pt x="256" y="230"/>
                  </a:lnTo>
                  <a:lnTo>
                    <a:pt x="245" y="231"/>
                  </a:lnTo>
                  <a:lnTo>
                    <a:pt x="233" y="233"/>
                  </a:lnTo>
                  <a:lnTo>
                    <a:pt x="223" y="234"/>
                  </a:lnTo>
                  <a:lnTo>
                    <a:pt x="212" y="236"/>
                  </a:lnTo>
                  <a:lnTo>
                    <a:pt x="202" y="240"/>
                  </a:lnTo>
                  <a:lnTo>
                    <a:pt x="192" y="243"/>
                  </a:lnTo>
                  <a:lnTo>
                    <a:pt x="183" y="248"/>
                  </a:lnTo>
                  <a:lnTo>
                    <a:pt x="174" y="255"/>
                  </a:lnTo>
                  <a:lnTo>
                    <a:pt x="166" y="263"/>
                  </a:lnTo>
                  <a:lnTo>
                    <a:pt x="157" y="265"/>
                  </a:lnTo>
                  <a:lnTo>
                    <a:pt x="148" y="270"/>
                  </a:lnTo>
                  <a:lnTo>
                    <a:pt x="140" y="277"/>
                  </a:lnTo>
                  <a:lnTo>
                    <a:pt x="132" y="286"/>
                  </a:lnTo>
                  <a:lnTo>
                    <a:pt x="124" y="295"/>
                  </a:lnTo>
                  <a:lnTo>
                    <a:pt x="116" y="305"/>
                  </a:lnTo>
                  <a:lnTo>
                    <a:pt x="109" y="317"/>
                  </a:lnTo>
                  <a:lnTo>
                    <a:pt x="101" y="329"/>
                  </a:lnTo>
                  <a:lnTo>
                    <a:pt x="94" y="341"/>
                  </a:lnTo>
                  <a:lnTo>
                    <a:pt x="86" y="354"/>
                  </a:lnTo>
                  <a:lnTo>
                    <a:pt x="78" y="365"/>
                  </a:lnTo>
                  <a:lnTo>
                    <a:pt x="70" y="377"/>
                  </a:lnTo>
                  <a:lnTo>
                    <a:pt x="62" y="387"/>
                  </a:lnTo>
                  <a:lnTo>
                    <a:pt x="54" y="396"/>
                  </a:lnTo>
                  <a:lnTo>
                    <a:pt x="45" y="404"/>
                  </a:lnTo>
                  <a:lnTo>
                    <a:pt x="35" y="411"/>
                  </a:lnTo>
                  <a:lnTo>
                    <a:pt x="34" y="409"/>
                  </a:lnTo>
                  <a:lnTo>
                    <a:pt x="33" y="403"/>
                  </a:lnTo>
                  <a:lnTo>
                    <a:pt x="32" y="395"/>
                  </a:lnTo>
                  <a:lnTo>
                    <a:pt x="30" y="385"/>
                  </a:lnTo>
                  <a:lnTo>
                    <a:pt x="26" y="371"/>
                  </a:lnTo>
                  <a:lnTo>
                    <a:pt x="24" y="357"/>
                  </a:lnTo>
                  <a:lnTo>
                    <a:pt x="20" y="342"/>
                  </a:lnTo>
                  <a:lnTo>
                    <a:pt x="17" y="326"/>
                  </a:lnTo>
                  <a:lnTo>
                    <a:pt x="13" y="310"/>
                  </a:lnTo>
                  <a:lnTo>
                    <a:pt x="10" y="295"/>
                  </a:lnTo>
                  <a:lnTo>
                    <a:pt x="8" y="281"/>
                  </a:lnTo>
                  <a:lnTo>
                    <a:pt x="4" y="267"/>
                  </a:lnTo>
                  <a:lnTo>
                    <a:pt x="2" y="257"/>
                  </a:lnTo>
                  <a:lnTo>
                    <a:pt x="1" y="249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10" y="239"/>
                  </a:lnTo>
                  <a:lnTo>
                    <a:pt x="40" y="231"/>
                  </a:lnTo>
                  <a:lnTo>
                    <a:pt x="87" y="219"/>
                  </a:lnTo>
                  <a:lnTo>
                    <a:pt x="148" y="204"/>
                  </a:lnTo>
                  <a:lnTo>
                    <a:pt x="220" y="186"/>
                  </a:lnTo>
                  <a:lnTo>
                    <a:pt x="300" y="165"/>
                  </a:lnTo>
                  <a:lnTo>
                    <a:pt x="386" y="143"/>
                  </a:lnTo>
                  <a:lnTo>
                    <a:pt x="476" y="120"/>
                  </a:lnTo>
                  <a:lnTo>
                    <a:pt x="564" y="97"/>
                  </a:lnTo>
                  <a:lnTo>
                    <a:pt x="650" y="76"/>
                  </a:lnTo>
                  <a:lnTo>
                    <a:pt x="730" y="55"/>
                  </a:lnTo>
                  <a:lnTo>
                    <a:pt x="802" y="37"/>
                  </a:lnTo>
                  <a:lnTo>
                    <a:pt x="863" y="22"/>
                  </a:lnTo>
                  <a:lnTo>
                    <a:pt x="910" y="10"/>
                  </a:lnTo>
                  <a:lnTo>
                    <a:pt x="940" y="2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34"/>
            <p:cNvSpPr>
              <a:spLocks/>
            </p:cNvSpPr>
            <p:nvPr/>
          </p:nvSpPr>
          <p:spPr bwMode="auto">
            <a:xfrm>
              <a:off x="4116" y="2073"/>
              <a:ext cx="665" cy="439"/>
            </a:xfrm>
            <a:custGeom>
              <a:avLst/>
              <a:gdLst>
                <a:gd name="T0" fmla="*/ 505 w 1994"/>
                <a:gd name="T1" fmla="*/ 7 h 1317"/>
                <a:gd name="T2" fmla="*/ 533 w 1994"/>
                <a:gd name="T3" fmla="*/ 1 h 1317"/>
                <a:gd name="T4" fmla="*/ 529 w 1994"/>
                <a:gd name="T5" fmla="*/ 29 h 1317"/>
                <a:gd name="T6" fmla="*/ 528 w 1994"/>
                <a:gd name="T7" fmla="*/ 57 h 1317"/>
                <a:gd name="T8" fmla="*/ 511 w 1994"/>
                <a:gd name="T9" fmla="*/ 100 h 1317"/>
                <a:gd name="T10" fmla="*/ 518 w 1994"/>
                <a:gd name="T11" fmla="*/ 117 h 1317"/>
                <a:gd name="T12" fmla="*/ 533 w 1994"/>
                <a:gd name="T13" fmla="*/ 114 h 1317"/>
                <a:gd name="T14" fmla="*/ 546 w 1994"/>
                <a:gd name="T15" fmla="*/ 122 h 1317"/>
                <a:gd name="T16" fmla="*/ 559 w 1994"/>
                <a:gd name="T17" fmla="*/ 130 h 1317"/>
                <a:gd name="T18" fmla="*/ 584 w 1994"/>
                <a:gd name="T19" fmla="*/ 138 h 1317"/>
                <a:gd name="T20" fmla="*/ 607 w 1994"/>
                <a:gd name="T21" fmla="*/ 154 h 1317"/>
                <a:gd name="T22" fmla="*/ 618 w 1994"/>
                <a:gd name="T23" fmla="*/ 145 h 1317"/>
                <a:gd name="T24" fmla="*/ 616 w 1994"/>
                <a:gd name="T25" fmla="*/ 168 h 1317"/>
                <a:gd name="T26" fmla="*/ 620 w 1994"/>
                <a:gd name="T27" fmla="*/ 188 h 1317"/>
                <a:gd name="T28" fmla="*/ 623 w 1994"/>
                <a:gd name="T29" fmla="*/ 205 h 1317"/>
                <a:gd name="T30" fmla="*/ 631 w 1994"/>
                <a:gd name="T31" fmla="*/ 224 h 1317"/>
                <a:gd name="T32" fmla="*/ 633 w 1994"/>
                <a:gd name="T33" fmla="*/ 235 h 1317"/>
                <a:gd name="T34" fmla="*/ 635 w 1994"/>
                <a:gd name="T35" fmla="*/ 250 h 1317"/>
                <a:gd name="T36" fmla="*/ 607 w 1994"/>
                <a:gd name="T37" fmla="*/ 242 h 1317"/>
                <a:gd name="T38" fmla="*/ 601 w 1994"/>
                <a:gd name="T39" fmla="*/ 247 h 1317"/>
                <a:gd name="T40" fmla="*/ 623 w 1994"/>
                <a:gd name="T41" fmla="*/ 257 h 1317"/>
                <a:gd name="T42" fmla="*/ 646 w 1994"/>
                <a:gd name="T43" fmla="*/ 265 h 1317"/>
                <a:gd name="T44" fmla="*/ 664 w 1994"/>
                <a:gd name="T45" fmla="*/ 276 h 1317"/>
                <a:gd name="T46" fmla="*/ 661 w 1994"/>
                <a:gd name="T47" fmla="*/ 286 h 1317"/>
                <a:gd name="T48" fmla="*/ 644 w 1994"/>
                <a:gd name="T49" fmla="*/ 300 h 1317"/>
                <a:gd name="T50" fmla="*/ 356 w 1994"/>
                <a:gd name="T51" fmla="*/ 369 h 1317"/>
                <a:gd name="T52" fmla="*/ 132 w 1994"/>
                <a:gd name="T53" fmla="*/ 418 h 1317"/>
                <a:gd name="T54" fmla="*/ 29 w 1994"/>
                <a:gd name="T55" fmla="*/ 435 h 1317"/>
                <a:gd name="T56" fmla="*/ 12 w 1994"/>
                <a:gd name="T57" fmla="*/ 421 h 1317"/>
                <a:gd name="T58" fmla="*/ 40 w 1994"/>
                <a:gd name="T59" fmla="*/ 405 h 1317"/>
                <a:gd name="T60" fmla="*/ 69 w 1994"/>
                <a:gd name="T61" fmla="*/ 362 h 1317"/>
                <a:gd name="T62" fmla="*/ 105 w 1994"/>
                <a:gd name="T63" fmla="*/ 327 h 1317"/>
                <a:gd name="T64" fmla="*/ 114 w 1994"/>
                <a:gd name="T65" fmla="*/ 315 h 1317"/>
                <a:gd name="T66" fmla="*/ 125 w 1994"/>
                <a:gd name="T67" fmla="*/ 317 h 1317"/>
                <a:gd name="T68" fmla="*/ 146 w 1994"/>
                <a:gd name="T69" fmla="*/ 330 h 1317"/>
                <a:gd name="T70" fmla="*/ 169 w 1994"/>
                <a:gd name="T71" fmla="*/ 331 h 1317"/>
                <a:gd name="T72" fmla="*/ 188 w 1994"/>
                <a:gd name="T73" fmla="*/ 319 h 1317"/>
                <a:gd name="T74" fmla="*/ 209 w 1994"/>
                <a:gd name="T75" fmla="*/ 315 h 1317"/>
                <a:gd name="T76" fmla="*/ 220 w 1994"/>
                <a:gd name="T77" fmla="*/ 303 h 1317"/>
                <a:gd name="T78" fmla="*/ 231 w 1994"/>
                <a:gd name="T79" fmla="*/ 300 h 1317"/>
                <a:gd name="T80" fmla="*/ 243 w 1994"/>
                <a:gd name="T81" fmla="*/ 296 h 1317"/>
                <a:gd name="T82" fmla="*/ 254 w 1994"/>
                <a:gd name="T83" fmla="*/ 284 h 1317"/>
                <a:gd name="T84" fmla="*/ 269 w 1994"/>
                <a:gd name="T85" fmla="*/ 273 h 1317"/>
                <a:gd name="T86" fmla="*/ 267 w 1994"/>
                <a:gd name="T87" fmla="*/ 252 h 1317"/>
                <a:gd name="T88" fmla="*/ 277 w 1994"/>
                <a:gd name="T89" fmla="*/ 235 h 1317"/>
                <a:gd name="T90" fmla="*/ 286 w 1994"/>
                <a:gd name="T91" fmla="*/ 206 h 1317"/>
                <a:gd name="T92" fmla="*/ 291 w 1994"/>
                <a:gd name="T93" fmla="*/ 174 h 1317"/>
                <a:gd name="T94" fmla="*/ 300 w 1994"/>
                <a:gd name="T95" fmla="*/ 144 h 1317"/>
                <a:gd name="T96" fmla="*/ 319 w 1994"/>
                <a:gd name="T97" fmla="*/ 155 h 1317"/>
                <a:gd name="T98" fmla="*/ 341 w 1994"/>
                <a:gd name="T99" fmla="*/ 149 h 1317"/>
                <a:gd name="T100" fmla="*/ 346 w 1994"/>
                <a:gd name="T101" fmla="*/ 117 h 1317"/>
                <a:gd name="T102" fmla="*/ 353 w 1994"/>
                <a:gd name="T103" fmla="*/ 105 h 1317"/>
                <a:gd name="T104" fmla="*/ 361 w 1994"/>
                <a:gd name="T105" fmla="*/ 107 h 1317"/>
                <a:gd name="T106" fmla="*/ 366 w 1994"/>
                <a:gd name="T107" fmla="*/ 99 h 1317"/>
                <a:gd name="T108" fmla="*/ 369 w 1994"/>
                <a:gd name="T109" fmla="*/ 83 h 1317"/>
                <a:gd name="T110" fmla="*/ 404 w 1994"/>
                <a:gd name="T111" fmla="*/ 39 h 1317"/>
                <a:gd name="T112" fmla="*/ 427 w 1994"/>
                <a:gd name="T113" fmla="*/ 6 h 1317"/>
                <a:gd name="T114" fmla="*/ 453 w 1994"/>
                <a:gd name="T115" fmla="*/ 21 h 1317"/>
                <a:gd name="T116" fmla="*/ 470 w 1994"/>
                <a:gd name="T117" fmla="*/ 18 h 1317"/>
                <a:gd name="T118" fmla="*/ 469 w 1994"/>
                <a:gd name="T119" fmla="*/ 8 h 1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4"/>
                <a:gd name="T181" fmla="*/ 0 h 1317"/>
                <a:gd name="T182" fmla="*/ 1994 w 1994"/>
                <a:gd name="T183" fmla="*/ 1317 h 1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4" h="1317">
                  <a:moveTo>
                    <a:pt x="1410" y="13"/>
                  </a:moveTo>
                  <a:lnTo>
                    <a:pt x="1428" y="11"/>
                  </a:lnTo>
                  <a:lnTo>
                    <a:pt x="1444" y="11"/>
                  </a:lnTo>
                  <a:lnTo>
                    <a:pt x="1458" y="11"/>
                  </a:lnTo>
                  <a:lnTo>
                    <a:pt x="1470" y="13"/>
                  </a:lnTo>
                  <a:lnTo>
                    <a:pt x="1482" y="14"/>
                  </a:lnTo>
                  <a:lnTo>
                    <a:pt x="1493" y="17"/>
                  </a:lnTo>
                  <a:lnTo>
                    <a:pt x="1504" y="19"/>
                  </a:lnTo>
                  <a:lnTo>
                    <a:pt x="1513" y="20"/>
                  </a:lnTo>
                  <a:lnTo>
                    <a:pt x="1522" y="21"/>
                  </a:lnTo>
                  <a:lnTo>
                    <a:pt x="1531" y="23"/>
                  </a:lnTo>
                  <a:lnTo>
                    <a:pt x="1540" y="23"/>
                  </a:lnTo>
                  <a:lnTo>
                    <a:pt x="1550" y="21"/>
                  </a:lnTo>
                  <a:lnTo>
                    <a:pt x="1559" y="18"/>
                  </a:lnTo>
                  <a:lnTo>
                    <a:pt x="1570" y="13"/>
                  </a:lnTo>
                  <a:lnTo>
                    <a:pt x="1582" y="8"/>
                  </a:lnTo>
                  <a:lnTo>
                    <a:pt x="1594" y="0"/>
                  </a:lnTo>
                  <a:lnTo>
                    <a:pt x="1597" y="3"/>
                  </a:lnTo>
                  <a:lnTo>
                    <a:pt x="1598" y="9"/>
                  </a:lnTo>
                  <a:lnTo>
                    <a:pt x="1599" y="16"/>
                  </a:lnTo>
                  <a:lnTo>
                    <a:pt x="1598" y="24"/>
                  </a:lnTo>
                  <a:lnTo>
                    <a:pt x="1597" y="33"/>
                  </a:lnTo>
                  <a:lnTo>
                    <a:pt x="1596" y="43"/>
                  </a:lnTo>
                  <a:lnTo>
                    <a:pt x="1593" y="54"/>
                  </a:lnTo>
                  <a:lnTo>
                    <a:pt x="1591" y="64"/>
                  </a:lnTo>
                  <a:lnTo>
                    <a:pt x="1589" y="75"/>
                  </a:lnTo>
                  <a:lnTo>
                    <a:pt x="1585" y="86"/>
                  </a:lnTo>
                  <a:lnTo>
                    <a:pt x="1584" y="97"/>
                  </a:lnTo>
                  <a:lnTo>
                    <a:pt x="1582" y="106"/>
                  </a:lnTo>
                  <a:lnTo>
                    <a:pt x="1581" y="116"/>
                  </a:lnTo>
                  <a:lnTo>
                    <a:pt x="1581" y="124"/>
                  </a:lnTo>
                  <a:lnTo>
                    <a:pt x="1581" y="131"/>
                  </a:lnTo>
                  <a:lnTo>
                    <a:pt x="1583" y="136"/>
                  </a:lnTo>
                  <a:lnTo>
                    <a:pt x="1585" y="147"/>
                  </a:lnTo>
                  <a:lnTo>
                    <a:pt x="1586" y="158"/>
                  </a:lnTo>
                  <a:lnTo>
                    <a:pt x="1584" y="170"/>
                  </a:lnTo>
                  <a:lnTo>
                    <a:pt x="1581" y="183"/>
                  </a:lnTo>
                  <a:lnTo>
                    <a:pt x="1576" y="197"/>
                  </a:lnTo>
                  <a:lnTo>
                    <a:pt x="1569" y="212"/>
                  </a:lnTo>
                  <a:lnTo>
                    <a:pt x="1562" y="227"/>
                  </a:lnTo>
                  <a:lnTo>
                    <a:pt x="1555" y="242"/>
                  </a:lnTo>
                  <a:lnTo>
                    <a:pt x="1547" y="257"/>
                  </a:lnTo>
                  <a:lnTo>
                    <a:pt x="1541" y="272"/>
                  </a:lnTo>
                  <a:lnTo>
                    <a:pt x="1535" y="286"/>
                  </a:lnTo>
                  <a:lnTo>
                    <a:pt x="1531" y="299"/>
                  </a:lnTo>
                  <a:lnTo>
                    <a:pt x="1528" y="312"/>
                  </a:lnTo>
                  <a:lnTo>
                    <a:pt x="1527" y="325"/>
                  </a:lnTo>
                  <a:lnTo>
                    <a:pt x="1529" y="335"/>
                  </a:lnTo>
                  <a:lnTo>
                    <a:pt x="1533" y="345"/>
                  </a:lnTo>
                  <a:lnTo>
                    <a:pt x="1537" y="348"/>
                  </a:lnTo>
                  <a:lnTo>
                    <a:pt x="1540" y="349"/>
                  </a:lnTo>
                  <a:lnTo>
                    <a:pt x="1545" y="350"/>
                  </a:lnTo>
                  <a:lnTo>
                    <a:pt x="1550" y="350"/>
                  </a:lnTo>
                  <a:lnTo>
                    <a:pt x="1554" y="350"/>
                  </a:lnTo>
                  <a:lnTo>
                    <a:pt x="1559" y="350"/>
                  </a:lnTo>
                  <a:lnTo>
                    <a:pt x="1564" y="349"/>
                  </a:lnTo>
                  <a:lnTo>
                    <a:pt x="1569" y="348"/>
                  </a:lnTo>
                  <a:lnTo>
                    <a:pt x="1574" y="347"/>
                  </a:lnTo>
                  <a:lnTo>
                    <a:pt x="1579" y="345"/>
                  </a:lnTo>
                  <a:lnTo>
                    <a:pt x="1584" y="344"/>
                  </a:lnTo>
                  <a:lnTo>
                    <a:pt x="1589" y="343"/>
                  </a:lnTo>
                  <a:lnTo>
                    <a:pt x="1593" y="342"/>
                  </a:lnTo>
                  <a:lnTo>
                    <a:pt x="1597" y="342"/>
                  </a:lnTo>
                  <a:lnTo>
                    <a:pt x="1601" y="342"/>
                  </a:lnTo>
                  <a:lnTo>
                    <a:pt x="1605" y="343"/>
                  </a:lnTo>
                  <a:lnTo>
                    <a:pt x="1607" y="344"/>
                  </a:lnTo>
                  <a:lnTo>
                    <a:pt x="1610" y="347"/>
                  </a:lnTo>
                  <a:lnTo>
                    <a:pt x="1614" y="350"/>
                  </a:lnTo>
                  <a:lnTo>
                    <a:pt x="1619" y="353"/>
                  </a:lnTo>
                  <a:lnTo>
                    <a:pt x="1624" y="358"/>
                  </a:lnTo>
                  <a:lnTo>
                    <a:pt x="1630" y="363"/>
                  </a:lnTo>
                  <a:lnTo>
                    <a:pt x="1636" y="367"/>
                  </a:lnTo>
                  <a:lnTo>
                    <a:pt x="1641" y="371"/>
                  </a:lnTo>
                  <a:lnTo>
                    <a:pt x="1647" y="375"/>
                  </a:lnTo>
                  <a:lnTo>
                    <a:pt x="1653" y="380"/>
                  </a:lnTo>
                  <a:lnTo>
                    <a:pt x="1658" y="383"/>
                  </a:lnTo>
                  <a:lnTo>
                    <a:pt x="1661" y="387"/>
                  </a:lnTo>
                  <a:lnTo>
                    <a:pt x="1664" y="389"/>
                  </a:lnTo>
                  <a:lnTo>
                    <a:pt x="1667" y="390"/>
                  </a:lnTo>
                  <a:lnTo>
                    <a:pt x="1668" y="391"/>
                  </a:lnTo>
                  <a:lnTo>
                    <a:pt x="1675" y="389"/>
                  </a:lnTo>
                  <a:lnTo>
                    <a:pt x="1683" y="389"/>
                  </a:lnTo>
                  <a:lnTo>
                    <a:pt x="1691" y="390"/>
                  </a:lnTo>
                  <a:lnTo>
                    <a:pt x="1700" y="392"/>
                  </a:lnTo>
                  <a:lnTo>
                    <a:pt x="1708" y="396"/>
                  </a:lnTo>
                  <a:lnTo>
                    <a:pt x="1717" y="399"/>
                  </a:lnTo>
                  <a:lnTo>
                    <a:pt x="1725" y="403"/>
                  </a:lnTo>
                  <a:lnTo>
                    <a:pt x="1735" y="407"/>
                  </a:lnTo>
                  <a:lnTo>
                    <a:pt x="1743" y="412"/>
                  </a:lnTo>
                  <a:lnTo>
                    <a:pt x="1751" y="415"/>
                  </a:lnTo>
                  <a:lnTo>
                    <a:pt x="1759" y="420"/>
                  </a:lnTo>
                  <a:lnTo>
                    <a:pt x="1766" y="423"/>
                  </a:lnTo>
                  <a:lnTo>
                    <a:pt x="1773" y="426"/>
                  </a:lnTo>
                  <a:lnTo>
                    <a:pt x="1778" y="428"/>
                  </a:lnTo>
                  <a:lnTo>
                    <a:pt x="1784" y="429"/>
                  </a:lnTo>
                  <a:lnTo>
                    <a:pt x="1790" y="430"/>
                  </a:lnTo>
                  <a:lnTo>
                    <a:pt x="1800" y="446"/>
                  </a:lnTo>
                  <a:lnTo>
                    <a:pt x="1811" y="457"/>
                  </a:lnTo>
                  <a:lnTo>
                    <a:pt x="1819" y="463"/>
                  </a:lnTo>
                  <a:lnTo>
                    <a:pt x="1825" y="464"/>
                  </a:lnTo>
                  <a:lnTo>
                    <a:pt x="1832" y="463"/>
                  </a:lnTo>
                  <a:lnTo>
                    <a:pt x="1837" y="458"/>
                  </a:lnTo>
                  <a:lnTo>
                    <a:pt x="1842" y="453"/>
                  </a:lnTo>
                  <a:lnTo>
                    <a:pt x="1845" y="448"/>
                  </a:lnTo>
                  <a:lnTo>
                    <a:pt x="1848" y="441"/>
                  </a:lnTo>
                  <a:lnTo>
                    <a:pt x="1851" y="436"/>
                  </a:lnTo>
                  <a:lnTo>
                    <a:pt x="1852" y="434"/>
                  </a:lnTo>
                  <a:lnTo>
                    <a:pt x="1853" y="434"/>
                  </a:lnTo>
                  <a:lnTo>
                    <a:pt x="1854" y="437"/>
                  </a:lnTo>
                  <a:lnTo>
                    <a:pt x="1855" y="445"/>
                  </a:lnTo>
                  <a:lnTo>
                    <a:pt x="1856" y="459"/>
                  </a:lnTo>
                  <a:lnTo>
                    <a:pt x="1858" y="479"/>
                  </a:lnTo>
                  <a:lnTo>
                    <a:pt x="1853" y="483"/>
                  </a:lnTo>
                  <a:lnTo>
                    <a:pt x="1851" y="488"/>
                  </a:lnTo>
                  <a:lnTo>
                    <a:pt x="1850" y="494"/>
                  </a:lnTo>
                  <a:lnTo>
                    <a:pt x="1848" y="499"/>
                  </a:lnTo>
                  <a:lnTo>
                    <a:pt x="1848" y="505"/>
                  </a:lnTo>
                  <a:lnTo>
                    <a:pt x="1850" y="511"/>
                  </a:lnTo>
                  <a:lnTo>
                    <a:pt x="1851" y="517"/>
                  </a:lnTo>
                  <a:lnTo>
                    <a:pt x="1853" y="523"/>
                  </a:lnTo>
                  <a:lnTo>
                    <a:pt x="1854" y="529"/>
                  </a:lnTo>
                  <a:lnTo>
                    <a:pt x="1856" y="536"/>
                  </a:lnTo>
                  <a:lnTo>
                    <a:pt x="1858" y="543"/>
                  </a:lnTo>
                  <a:lnTo>
                    <a:pt x="1859" y="550"/>
                  </a:lnTo>
                  <a:lnTo>
                    <a:pt x="1860" y="557"/>
                  </a:lnTo>
                  <a:lnTo>
                    <a:pt x="1860" y="564"/>
                  </a:lnTo>
                  <a:lnTo>
                    <a:pt x="1859" y="571"/>
                  </a:lnTo>
                  <a:lnTo>
                    <a:pt x="1858" y="579"/>
                  </a:lnTo>
                  <a:lnTo>
                    <a:pt x="1853" y="584"/>
                  </a:lnTo>
                  <a:lnTo>
                    <a:pt x="1852" y="590"/>
                  </a:lnTo>
                  <a:lnTo>
                    <a:pt x="1852" y="596"/>
                  </a:lnTo>
                  <a:lnTo>
                    <a:pt x="1854" y="600"/>
                  </a:lnTo>
                  <a:lnTo>
                    <a:pt x="1858" y="605"/>
                  </a:lnTo>
                  <a:lnTo>
                    <a:pt x="1861" y="610"/>
                  </a:lnTo>
                  <a:lnTo>
                    <a:pt x="1867" y="614"/>
                  </a:lnTo>
                  <a:lnTo>
                    <a:pt x="1871" y="619"/>
                  </a:lnTo>
                  <a:lnTo>
                    <a:pt x="1877" y="623"/>
                  </a:lnTo>
                  <a:lnTo>
                    <a:pt x="1882" y="629"/>
                  </a:lnTo>
                  <a:lnTo>
                    <a:pt x="1886" y="635"/>
                  </a:lnTo>
                  <a:lnTo>
                    <a:pt x="1890" y="641"/>
                  </a:lnTo>
                  <a:lnTo>
                    <a:pt x="1893" y="648"/>
                  </a:lnTo>
                  <a:lnTo>
                    <a:pt x="1893" y="654"/>
                  </a:lnTo>
                  <a:lnTo>
                    <a:pt x="1893" y="662"/>
                  </a:lnTo>
                  <a:lnTo>
                    <a:pt x="1891" y="673"/>
                  </a:lnTo>
                  <a:lnTo>
                    <a:pt x="1889" y="673"/>
                  </a:lnTo>
                  <a:lnTo>
                    <a:pt x="1889" y="675"/>
                  </a:lnTo>
                  <a:lnTo>
                    <a:pt x="1889" y="677"/>
                  </a:lnTo>
                  <a:lnTo>
                    <a:pt x="1889" y="681"/>
                  </a:lnTo>
                  <a:lnTo>
                    <a:pt x="1890" y="685"/>
                  </a:lnTo>
                  <a:lnTo>
                    <a:pt x="1891" y="689"/>
                  </a:lnTo>
                  <a:lnTo>
                    <a:pt x="1893" y="695"/>
                  </a:lnTo>
                  <a:lnTo>
                    <a:pt x="1896" y="699"/>
                  </a:lnTo>
                  <a:lnTo>
                    <a:pt x="1897" y="705"/>
                  </a:lnTo>
                  <a:lnTo>
                    <a:pt x="1899" y="711"/>
                  </a:lnTo>
                  <a:lnTo>
                    <a:pt x="1901" y="716"/>
                  </a:lnTo>
                  <a:lnTo>
                    <a:pt x="1904" y="722"/>
                  </a:lnTo>
                  <a:lnTo>
                    <a:pt x="1905" y="728"/>
                  </a:lnTo>
                  <a:lnTo>
                    <a:pt x="1906" y="734"/>
                  </a:lnTo>
                  <a:lnTo>
                    <a:pt x="1907" y="738"/>
                  </a:lnTo>
                  <a:lnTo>
                    <a:pt x="1908" y="744"/>
                  </a:lnTo>
                  <a:lnTo>
                    <a:pt x="1907" y="746"/>
                  </a:lnTo>
                  <a:lnTo>
                    <a:pt x="1904" y="749"/>
                  </a:lnTo>
                  <a:lnTo>
                    <a:pt x="1898" y="749"/>
                  </a:lnTo>
                  <a:lnTo>
                    <a:pt x="1891" y="747"/>
                  </a:lnTo>
                  <a:lnTo>
                    <a:pt x="1883" y="745"/>
                  </a:lnTo>
                  <a:lnTo>
                    <a:pt x="1874" y="743"/>
                  </a:lnTo>
                  <a:lnTo>
                    <a:pt x="1865" y="739"/>
                  </a:lnTo>
                  <a:lnTo>
                    <a:pt x="1854" y="736"/>
                  </a:lnTo>
                  <a:lnTo>
                    <a:pt x="1843" y="733"/>
                  </a:lnTo>
                  <a:lnTo>
                    <a:pt x="1831" y="730"/>
                  </a:lnTo>
                  <a:lnTo>
                    <a:pt x="1821" y="727"/>
                  </a:lnTo>
                  <a:lnTo>
                    <a:pt x="1811" y="726"/>
                  </a:lnTo>
                  <a:lnTo>
                    <a:pt x="1801" y="726"/>
                  </a:lnTo>
                  <a:lnTo>
                    <a:pt x="1792" y="726"/>
                  </a:lnTo>
                  <a:lnTo>
                    <a:pt x="1785" y="728"/>
                  </a:lnTo>
                  <a:lnTo>
                    <a:pt x="1779" y="733"/>
                  </a:lnTo>
                  <a:lnTo>
                    <a:pt x="1783" y="734"/>
                  </a:lnTo>
                  <a:lnTo>
                    <a:pt x="1788" y="736"/>
                  </a:lnTo>
                  <a:lnTo>
                    <a:pt x="1793" y="738"/>
                  </a:lnTo>
                  <a:lnTo>
                    <a:pt x="1801" y="742"/>
                  </a:lnTo>
                  <a:lnTo>
                    <a:pt x="1808" y="745"/>
                  </a:lnTo>
                  <a:lnTo>
                    <a:pt x="1817" y="749"/>
                  </a:lnTo>
                  <a:lnTo>
                    <a:pt x="1827" y="752"/>
                  </a:lnTo>
                  <a:lnTo>
                    <a:pt x="1835" y="756"/>
                  </a:lnTo>
                  <a:lnTo>
                    <a:pt x="1844" y="759"/>
                  </a:lnTo>
                  <a:lnTo>
                    <a:pt x="1851" y="762"/>
                  </a:lnTo>
                  <a:lnTo>
                    <a:pt x="1859" y="766"/>
                  </a:lnTo>
                  <a:lnTo>
                    <a:pt x="1865" y="768"/>
                  </a:lnTo>
                  <a:lnTo>
                    <a:pt x="1869" y="770"/>
                  </a:lnTo>
                  <a:lnTo>
                    <a:pt x="1873" y="772"/>
                  </a:lnTo>
                  <a:lnTo>
                    <a:pt x="1874" y="773"/>
                  </a:lnTo>
                  <a:lnTo>
                    <a:pt x="1877" y="783"/>
                  </a:lnTo>
                  <a:lnTo>
                    <a:pt x="1884" y="790"/>
                  </a:lnTo>
                  <a:lnTo>
                    <a:pt x="1892" y="795"/>
                  </a:lnTo>
                  <a:lnTo>
                    <a:pt x="1902" y="797"/>
                  </a:lnTo>
                  <a:lnTo>
                    <a:pt x="1913" y="797"/>
                  </a:lnTo>
                  <a:lnTo>
                    <a:pt x="1925" y="796"/>
                  </a:lnTo>
                  <a:lnTo>
                    <a:pt x="1937" y="795"/>
                  </a:lnTo>
                  <a:lnTo>
                    <a:pt x="1948" y="792"/>
                  </a:lnTo>
                  <a:lnTo>
                    <a:pt x="1960" y="791"/>
                  </a:lnTo>
                  <a:lnTo>
                    <a:pt x="1970" y="790"/>
                  </a:lnTo>
                  <a:lnTo>
                    <a:pt x="1980" y="790"/>
                  </a:lnTo>
                  <a:lnTo>
                    <a:pt x="1986" y="792"/>
                  </a:lnTo>
                  <a:lnTo>
                    <a:pt x="1992" y="796"/>
                  </a:lnTo>
                  <a:lnTo>
                    <a:pt x="1994" y="803"/>
                  </a:lnTo>
                  <a:lnTo>
                    <a:pt x="1994" y="813"/>
                  </a:lnTo>
                  <a:lnTo>
                    <a:pt x="1991" y="827"/>
                  </a:lnTo>
                  <a:lnTo>
                    <a:pt x="1990" y="830"/>
                  </a:lnTo>
                  <a:lnTo>
                    <a:pt x="1989" y="834"/>
                  </a:lnTo>
                  <a:lnTo>
                    <a:pt x="1988" y="837"/>
                  </a:lnTo>
                  <a:lnTo>
                    <a:pt x="1986" y="841"/>
                  </a:lnTo>
                  <a:lnTo>
                    <a:pt x="1985" y="844"/>
                  </a:lnTo>
                  <a:lnTo>
                    <a:pt x="1984" y="847"/>
                  </a:lnTo>
                  <a:lnTo>
                    <a:pt x="1983" y="851"/>
                  </a:lnTo>
                  <a:lnTo>
                    <a:pt x="1982" y="854"/>
                  </a:lnTo>
                  <a:lnTo>
                    <a:pt x="1981" y="859"/>
                  </a:lnTo>
                  <a:lnTo>
                    <a:pt x="1980" y="862"/>
                  </a:lnTo>
                  <a:lnTo>
                    <a:pt x="1978" y="867"/>
                  </a:lnTo>
                  <a:lnTo>
                    <a:pt x="1977" y="870"/>
                  </a:lnTo>
                  <a:lnTo>
                    <a:pt x="1976" y="875"/>
                  </a:lnTo>
                  <a:lnTo>
                    <a:pt x="1976" y="880"/>
                  </a:lnTo>
                  <a:lnTo>
                    <a:pt x="1975" y="884"/>
                  </a:lnTo>
                  <a:lnTo>
                    <a:pt x="1975" y="890"/>
                  </a:lnTo>
                  <a:lnTo>
                    <a:pt x="1963" y="892"/>
                  </a:lnTo>
                  <a:lnTo>
                    <a:pt x="1931" y="900"/>
                  </a:lnTo>
                  <a:lnTo>
                    <a:pt x="1881" y="913"/>
                  </a:lnTo>
                  <a:lnTo>
                    <a:pt x="1814" y="929"/>
                  </a:lnTo>
                  <a:lnTo>
                    <a:pt x="1733" y="949"/>
                  </a:lnTo>
                  <a:lnTo>
                    <a:pt x="1639" y="971"/>
                  </a:lnTo>
                  <a:lnTo>
                    <a:pt x="1537" y="997"/>
                  </a:lnTo>
                  <a:lnTo>
                    <a:pt x="1425" y="1023"/>
                  </a:lnTo>
                  <a:lnTo>
                    <a:pt x="1309" y="1051"/>
                  </a:lnTo>
                  <a:lnTo>
                    <a:pt x="1189" y="1078"/>
                  </a:lnTo>
                  <a:lnTo>
                    <a:pt x="1067" y="1106"/>
                  </a:lnTo>
                  <a:lnTo>
                    <a:pt x="947" y="1133"/>
                  </a:lnTo>
                  <a:lnTo>
                    <a:pt x="829" y="1159"/>
                  </a:lnTo>
                  <a:lnTo>
                    <a:pt x="716" y="1183"/>
                  </a:lnTo>
                  <a:lnTo>
                    <a:pt x="611" y="1205"/>
                  </a:lnTo>
                  <a:lnTo>
                    <a:pt x="516" y="1223"/>
                  </a:lnTo>
                  <a:lnTo>
                    <a:pt x="488" y="1230"/>
                  </a:lnTo>
                  <a:lnTo>
                    <a:pt x="458" y="1238"/>
                  </a:lnTo>
                  <a:lnTo>
                    <a:pt x="427" y="1245"/>
                  </a:lnTo>
                  <a:lnTo>
                    <a:pt x="395" y="1253"/>
                  </a:lnTo>
                  <a:lnTo>
                    <a:pt x="362" y="1260"/>
                  </a:lnTo>
                  <a:lnTo>
                    <a:pt x="327" y="1266"/>
                  </a:lnTo>
                  <a:lnTo>
                    <a:pt x="292" y="1272"/>
                  </a:lnTo>
                  <a:lnTo>
                    <a:pt x="256" y="1278"/>
                  </a:lnTo>
                  <a:lnTo>
                    <a:pt x="220" y="1284"/>
                  </a:lnTo>
                  <a:lnTo>
                    <a:pt x="186" y="1290"/>
                  </a:lnTo>
                  <a:lnTo>
                    <a:pt x="151" y="1295"/>
                  </a:lnTo>
                  <a:lnTo>
                    <a:pt x="118" y="1300"/>
                  </a:lnTo>
                  <a:lnTo>
                    <a:pt x="86" y="1305"/>
                  </a:lnTo>
                  <a:lnTo>
                    <a:pt x="55" y="1309"/>
                  </a:lnTo>
                  <a:lnTo>
                    <a:pt x="26" y="1313"/>
                  </a:lnTo>
                  <a:lnTo>
                    <a:pt x="0" y="1317"/>
                  </a:lnTo>
                  <a:lnTo>
                    <a:pt x="3" y="1306"/>
                  </a:lnTo>
                  <a:lnTo>
                    <a:pt x="8" y="1297"/>
                  </a:lnTo>
                  <a:lnTo>
                    <a:pt x="14" y="1287"/>
                  </a:lnTo>
                  <a:lnTo>
                    <a:pt x="20" y="1278"/>
                  </a:lnTo>
                  <a:lnTo>
                    <a:pt x="28" y="1270"/>
                  </a:lnTo>
                  <a:lnTo>
                    <a:pt x="37" y="1263"/>
                  </a:lnTo>
                  <a:lnTo>
                    <a:pt x="46" y="1256"/>
                  </a:lnTo>
                  <a:lnTo>
                    <a:pt x="55" y="1250"/>
                  </a:lnTo>
                  <a:lnTo>
                    <a:pt x="64" y="1244"/>
                  </a:lnTo>
                  <a:lnTo>
                    <a:pt x="74" y="1238"/>
                  </a:lnTo>
                  <a:lnTo>
                    <a:pt x="84" y="1233"/>
                  </a:lnTo>
                  <a:lnTo>
                    <a:pt x="93" y="1228"/>
                  </a:lnTo>
                  <a:lnTo>
                    <a:pt x="102" y="1223"/>
                  </a:lnTo>
                  <a:lnTo>
                    <a:pt x="111" y="1218"/>
                  </a:lnTo>
                  <a:lnTo>
                    <a:pt x="119" y="1214"/>
                  </a:lnTo>
                  <a:lnTo>
                    <a:pt x="127" y="1210"/>
                  </a:lnTo>
                  <a:lnTo>
                    <a:pt x="135" y="1198"/>
                  </a:lnTo>
                  <a:lnTo>
                    <a:pt x="145" y="1184"/>
                  </a:lnTo>
                  <a:lnTo>
                    <a:pt x="154" y="1169"/>
                  </a:lnTo>
                  <a:lnTo>
                    <a:pt x="163" y="1154"/>
                  </a:lnTo>
                  <a:lnTo>
                    <a:pt x="173" y="1137"/>
                  </a:lnTo>
                  <a:lnTo>
                    <a:pt x="185" y="1120"/>
                  </a:lnTo>
                  <a:lnTo>
                    <a:pt x="196" y="1102"/>
                  </a:lnTo>
                  <a:lnTo>
                    <a:pt x="208" y="1085"/>
                  </a:lnTo>
                  <a:lnTo>
                    <a:pt x="219" y="1069"/>
                  </a:lnTo>
                  <a:lnTo>
                    <a:pt x="232" y="1052"/>
                  </a:lnTo>
                  <a:lnTo>
                    <a:pt x="245" y="1037"/>
                  </a:lnTo>
                  <a:lnTo>
                    <a:pt x="258" y="1023"/>
                  </a:lnTo>
                  <a:lnTo>
                    <a:pt x="271" y="1009"/>
                  </a:lnTo>
                  <a:lnTo>
                    <a:pt x="286" y="998"/>
                  </a:lnTo>
                  <a:lnTo>
                    <a:pt x="300" y="989"/>
                  </a:lnTo>
                  <a:lnTo>
                    <a:pt x="315" y="982"/>
                  </a:lnTo>
                  <a:lnTo>
                    <a:pt x="315" y="981"/>
                  </a:lnTo>
                  <a:lnTo>
                    <a:pt x="316" y="980"/>
                  </a:lnTo>
                  <a:lnTo>
                    <a:pt x="318" y="976"/>
                  </a:lnTo>
                  <a:lnTo>
                    <a:pt x="320" y="973"/>
                  </a:lnTo>
                  <a:lnTo>
                    <a:pt x="324" y="969"/>
                  </a:lnTo>
                  <a:lnTo>
                    <a:pt x="327" y="965"/>
                  </a:lnTo>
                  <a:lnTo>
                    <a:pt x="332" y="960"/>
                  </a:lnTo>
                  <a:lnTo>
                    <a:pt x="335" y="955"/>
                  </a:lnTo>
                  <a:lnTo>
                    <a:pt x="339" y="950"/>
                  </a:lnTo>
                  <a:lnTo>
                    <a:pt x="343" y="945"/>
                  </a:lnTo>
                  <a:lnTo>
                    <a:pt x="347" y="940"/>
                  </a:lnTo>
                  <a:lnTo>
                    <a:pt x="350" y="937"/>
                  </a:lnTo>
                  <a:lnTo>
                    <a:pt x="353" y="934"/>
                  </a:lnTo>
                  <a:lnTo>
                    <a:pt x="355" y="930"/>
                  </a:lnTo>
                  <a:lnTo>
                    <a:pt x="356" y="929"/>
                  </a:lnTo>
                  <a:lnTo>
                    <a:pt x="357" y="929"/>
                  </a:lnTo>
                  <a:lnTo>
                    <a:pt x="362" y="936"/>
                  </a:lnTo>
                  <a:lnTo>
                    <a:pt x="369" y="944"/>
                  </a:lnTo>
                  <a:lnTo>
                    <a:pt x="375" y="951"/>
                  </a:lnTo>
                  <a:lnTo>
                    <a:pt x="380" y="957"/>
                  </a:lnTo>
                  <a:lnTo>
                    <a:pt x="387" y="961"/>
                  </a:lnTo>
                  <a:lnTo>
                    <a:pt x="394" y="967"/>
                  </a:lnTo>
                  <a:lnTo>
                    <a:pt x="401" y="971"/>
                  </a:lnTo>
                  <a:lnTo>
                    <a:pt x="408" y="975"/>
                  </a:lnTo>
                  <a:lnTo>
                    <a:pt x="415" y="980"/>
                  </a:lnTo>
                  <a:lnTo>
                    <a:pt x="422" y="983"/>
                  </a:lnTo>
                  <a:lnTo>
                    <a:pt x="429" y="986"/>
                  </a:lnTo>
                  <a:lnTo>
                    <a:pt x="437" y="990"/>
                  </a:lnTo>
                  <a:lnTo>
                    <a:pt x="444" y="993"/>
                  </a:lnTo>
                  <a:lnTo>
                    <a:pt x="450" y="996"/>
                  </a:lnTo>
                  <a:lnTo>
                    <a:pt x="458" y="999"/>
                  </a:lnTo>
                  <a:lnTo>
                    <a:pt x="467" y="1004"/>
                  </a:lnTo>
                  <a:lnTo>
                    <a:pt x="475" y="1005"/>
                  </a:lnTo>
                  <a:lnTo>
                    <a:pt x="483" y="1004"/>
                  </a:lnTo>
                  <a:lnTo>
                    <a:pt x="491" y="1001"/>
                  </a:lnTo>
                  <a:lnTo>
                    <a:pt x="498" y="997"/>
                  </a:lnTo>
                  <a:lnTo>
                    <a:pt x="506" y="992"/>
                  </a:lnTo>
                  <a:lnTo>
                    <a:pt x="512" y="986"/>
                  </a:lnTo>
                  <a:lnTo>
                    <a:pt x="518" y="981"/>
                  </a:lnTo>
                  <a:lnTo>
                    <a:pt x="525" y="975"/>
                  </a:lnTo>
                  <a:lnTo>
                    <a:pt x="532" y="969"/>
                  </a:lnTo>
                  <a:lnTo>
                    <a:pt x="538" y="963"/>
                  </a:lnTo>
                  <a:lnTo>
                    <a:pt x="545" y="960"/>
                  </a:lnTo>
                  <a:lnTo>
                    <a:pt x="552" y="957"/>
                  </a:lnTo>
                  <a:lnTo>
                    <a:pt x="557" y="955"/>
                  </a:lnTo>
                  <a:lnTo>
                    <a:pt x="564" y="957"/>
                  </a:lnTo>
                  <a:lnTo>
                    <a:pt x="571" y="960"/>
                  </a:lnTo>
                  <a:lnTo>
                    <a:pt x="579" y="966"/>
                  </a:lnTo>
                  <a:lnTo>
                    <a:pt x="585" y="961"/>
                  </a:lnTo>
                  <a:lnTo>
                    <a:pt x="591" y="958"/>
                  </a:lnTo>
                  <a:lnTo>
                    <a:pt x="598" y="954"/>
                  </a:lnTo>
                  <a:lnTo>
                    <a:pt x="604" y="952"/>
                  </a:lnTo>
                  <a:lnTo>
                    <a:pt x="613" y="950"/>
                  </a:lnTo>
                  <a:lnTo>
                    <a:pt x="619" y="947"/>
                  </a:lnTo>
                  <a:lnTo>
                    <a:pt x="626" y="945"/>
                  </a:lnTo>
                  <a:lnTo>
                    <a:pt x="633" y="943"/>
                  </a:lnTo>
                  <a:lnTo>
                    <a:pt x="640" y="939"/>
                  </a:lnTo>
                  <a:lnTo>
                    <a:pt x="646" y="937"/>
                  </a:lnTo>
                  <a:lnTo>
                    <a:pt x="650" y="934"/>
                  </a:lnTo>
                  <a:lnTo>
                    <a:pt x="655" y="930"/>
                  </a:lnTo>
                  <a:lnTo>
                    <a:pt x="657" y="926"/>
                  </a:lnTo>
                  <a:lnTo>
                    <a:pt x="660" y="921"/>
                  </a:lnTo>
                  <a:lnTo>
                    <a:pt x="661" y="914"/>
                  </a:lnTo>
                  <a:lnTo>
                    <a:pt x="661" y="908"/>
                  </a:lnTo>
                  <a:lnTo>
                    <a:pt x="662" y="906"/>
                  </a:lnTo>
                  <a:lnTo>
                    <a:pt x="664" y="904"/>
                  </a:lnTo>
                  <a:lnTo>
                    <a:pt x="667" y="903"/>
                  </a:lnTo>
                  <a:lnTo>
                    <a:pt x="670" y="901"/>
                  </a:lnTo>
                  <a:lnTo>
                    <a:pt x="675" y="901"/>
                  </a:lnTo>
                  <a:lnTo>
                    <a:pt x="678" y="901"/>
                  </a:lnTo>
                  <a:lnTo>
                    <a:pt x="683" y="901"/>
                  </a:lnTo>
                  <a:lnTo>
                    <a:pt x="687" y="901"/>
                  </a:lnTo>
                  <a:lnTo>
                    <a:pt x="692" y="901"/>
                  </a:lnTo>
                  <a:lnTo>
                    <a:pt x="695" y="903"/>
                  </a:lnTo>
                  <a:lnTo>
                    <a:pt x="700" y="904"/>
                  </a:lnTo>
                  <a:lnTo>
                    <a:pt x="704" y="904"/>
                  </a:lnTo>
                  <a:lnTo>
                    <a:pt x="708" y="905"/>
                  </a:lnTo>
                  <a:lnTo>
                    <a:pt x="711" y="905"/>
                  </a:lnTo>
                  <a:lnTo>
                    <a:pt x="715" y="905"/>
                  </a:lnTo>
                  <a:lnTo>
                    <a:pt x="718" y="906"/>
                  </a:lnTo>
                  <a:lnTo>
                    <a:pt x="724" y="897"/>
                  </a:lnTo>
                  <a:lnTo>
                    <a:pt x="729" y="889"/>
                  </a:lnTo>
                  <a:lnTo>
                    <a:pt x="733" y="882"/>
                  </a:lnTo>
                  <a:lnTo>
                    <a:pt x="738" y="875"/>
                  </a:lnTo>
                  <a:lnTo>
                    <a:pt x="741" y="870"/>
                  </a:lnTo>
                  <a:lnTo>
                    <a:pt x="745" y="866"/>
                  </a:lnTo>
                  <a:lnTo>
                    <a:pt x="748" y="862"/>
                  </a:lnTo>
                  <a:lnTo>
                    <a:pt x="750" y="859"/>
                  </a:lnTo>
                  <a:lnTo>
                    <a:pt x="754" y="857"/>
                  </a:lnTo>
                  <a:lnTo>
                    <a:pt x="759" y="854"/>
                  </a:lnTo>
                  <a:lnTo>
                    <a:pt x="762" y="852"/>
                  </a:lnTo>
                  <a:lnTo>
                    <a:pt x="768" y="850"/>
                  </a:lnTo>
                  <a:lnTo>
                    <a:pt x="773" y="849"/>
                  </a:lnTo>
                  <a:lnTo>
                    <a:pt x="780" y="846"/>
                  </a:lnTo>
                  <a:lnTo>
                    <a:pt x="787" y="844"/>
                  </a:lnTo>
                  <a:lnTo>
                    <a:pt x="798" y="843"/>
                  </a:lnTo>
                  <a:lnTo>
                    <a:pt x="800" y="837"/>
                  </a:lnTo>
                  <a:lnTo>
                    <a:pt x="802" y="831"/>
                  </a:lnTo>
                  <a:lnTo>
                    <a:pt x="803" y="826"/>
                  </a:lnTo>
                  <a:lnTo>
                    <a:pt x="806" y="819"/>
                  </a:lnTo>
                  <a:lnTo>
                    <a:pt x="807" y="812"/>
                  </a:lnTo>
                  <a:lnTo>
                    <a:pt x="808" y="805"/>
                  </a:lnTo>
                  <a:lnTo>
                    <a:pt x="808" y="798"/>
                  </a:lnTo>
                  <a:lnTo>
                    <a:pt x="808" y="791"/>
                  </a:lnTo>
                  <a:lnTo>
                    <a:pt x="808" y="784"/>
                  </a:lnTo>
                  <a:lnTo>
                    <a:pt x="807" y="777"/>
                  </a:lnTo>
                  <a:lnTo>
                    <a:pt x="806" y="770"/>
                  </a:lnTo>
                  <a:lnTo>
                    <a:pt x="803" y="764"/>
                  </a:lnTo>
                  <a:lnTo>
                    <a:pt x="801" y="757"/>
                  </a:lnTo>
                  <a:lnTo>
                    <a:pt x="799" y="751"/>
                  </a:lnTo>
                  <a:lnTo>
                    <a:pt x="795" y="745"/>
                  </a:lnTo>
                  <a:lnTo>
                    <a:pt x="792" y="741"/>
                  </a:lnTo>
                  <a:lnTo>
                    <a:pt x="802" y="738"/>
                  </a:lnTo>
                  <a:lnTo>
                    <a:pt x="811" y="736"/>
                  </a:lnTo>
                  <a:lnTo>
                    <a:pt x="818" y="730"/>
                  </a:lnTo>
                  <a:lnTo>
                    <a:pt x="824" y="723"/>
                  </a:lnTo>
                  <a:lnTo>
                    <a:pt x="829" y="715"/>
                  </a:lnTo>
                  <a:lnTo>
                    <a:pt x="831" y="706"/>
                  </a:lnTo>
                  <a:lnTo>
                    <a:pt x="833" y="697"/>
                  </a:lnTo>
                  <a:lnTo>
                    <a:pt x="836" y="685"/>
                  </a:lnTo>
                  <a:lnTo>
                    <a:pt x="837" y="675"/>
                  </a:lnTo>
                  <a:lnTo>
                    <a:pt x="839" y="665"/>
                  </a:lnTo>
                  <a:lnTo>
                    <a:pt x="840" y="653"/>
                  </a:lnTo>
                  <a:lnTo>
                    <a:pt x="844" y="644"/>
                  </a:lnTo>
                  <a:lnTo>
                    <a:pt x="847" y="634"/>
                  </a:lnTo>
                  <a:lnTo>
                    <a:pt x="852" y="626"/>
                  </a:lnTo>
                  <a:lnTo>
                    <a:pt x="857" y="619"/>
                  </a:lnTo>
                  <a:lnTo>
                    <a:pt x="865" y="614"/>
                  </a:lnTo>
                  <a:lnTo>
                    <a:pt x="865" y="602"/>
                  </a:lnTo>
                  <a:lnTo>
                    <a:pt x="865" y="590"/>
                  </a:lnTo>
                  <a:lnTo>
                    <a:pt x="867" y="579"/>
                  </a:lnTo>
                  <a:lnTo>
                    <a:pt x="867" y="567"/>
                  </a:lnTo>
                  <a:lnTo>
                    <a:pt x="869" y="557"/>
                  </a:lnTo>
                  <a:lnTo>
                    <a:pt x="870" y="545"/>
                  </a:lnTo>
                  <a:lnTo>
                    <a:pt x="871" y="534"/>
                  </a:lnTo>
                  <a:lnTo>
                    <a:pt x="873" y="523"/>
                  </a:lnTo>
                  <a:lnTo>
                    <a:pt x="876" y="512"/>
                  </a:lnTo>
                  <a:lnTo>
                    <a:pt x="878" y="500"/>
                  </a:lnTo>
                  <a:lnTo>
                    <a:pt x="880" y="489"/>
                  </a:lnTo>
                  <a:lnTo>
                    <a:pt x="883" y="479"/>
                  </a:lnTo>
                  <a:lnTo>
                    <a:pt x="886" y="467"/>
                  </a:lnTo>
                  <a:lnTo>
                    <a:pt x="888" y="456"/>
                  </a:lnTo>
                  <a:lnTo>
                    <a:pt x="892" y="444"/>
                  </a:lnTo>
                  <a:lnTo>
                    <a:pt x="895" y="433"/>
                  </a:lnTo>
                  <a:lnTo>
                    <a:pt x="901" y="433"/>
                  </a:lnTo>
                  <a:lnTo>
                    <a:pt x="907" y="435"/>
                  </a:lnTo>
                  <a:lnTo>
                    <a:pt x="913" y="438"/>
                  </a:lnTo>
                  <a:lnTo>
                    <a:pt x="919" y="441"/>
                  </a:lnTo>
                  <a:lnTo>
                    <a:pt x="925" y="444"/>
                  </a:lnTo>
                  <a:lnTo>
                    <a:pt x="931" y="449"/>
                  </a:lnTo>
                  <a:lnTo>
                    <a:pt x="937" y="452"/>
                  </a:lnTo>
                  <a:lnTo>
                    <a:pt x="944" y="457"/>
                  </a:lnTo>
                  <a:lnTo>
                    <a:pt x="949" y="460"/>
                  </a:lnTo>
                  <a:lnTo>
                    <a:pt x="956" y="464"/>
                  </a:lnTo>
                  <a:lnTo>
                    <a:pt x="962" y="467"/>
                  </a:lnTo>
                  <a:lnTo>
                    <a:pt x="969" y="469"/>
                  </a:lnTo>
                  <a:lnTo>
                    <a:pt x="976" y="471"/>
                  </a:lnTo>
                  <a:lnTo>
                    <a:pt x="984" y="472"/>
                  </a:lnTo>
                  <a:lnTo>
                    <a:pt x="992" y="472"/>
                  </a:lnTo>
                  <a:lnTo>
                    <a:pt x="1000" y="471"/>
                  </a:lnTo>
                  <a:lnTo>
                    <a:pt x="1009" y="464"/>
                  </a:lnTo>
                  <a:lnTo>
                    <a:pt x="1016" y="456"/>
                  </a:lnTo>
                  <a:lnTo>
                    <a:pt x="1022" y="448"/>
                  </a:lnTo>
                  <a:lnTo>
                    <a:pt x="1026" y="438"/>
                  </a:lnTo>
                  <a:lnTo>
                    <a:pt x="1030" y="428"/>
                  </a:lnTo>
                  <a:lnTo>
                    <a:pt x="1032" y="418"/>
                  </a:lnTo>
                  <a:lnTo>
                    <a:pt x="1034" y="407"/>
                  </a:lnTo>
                  <a:lnTo>
                    <a:pt x="1036" y="396"/>
                  </a:lnTo>
                  <a:lnTo>
                    <a:pt x="1036" y="386"/>
                  </a:lnTo>
                  <a:lnTo>
                    <a:pt x="1037" y="374"/>
                  </a:lnTo>
                  <a:lnTo>
                    <a:pt x="1037" y="363"/>
                  </a:lnTo>
                  <a:lnTo>
                    <a:pt x="1038" y="351"/>
                  </a:lnTo>
                  <a:lnTo>
                    <a:pt x="1039" y="341"/>
                  </a:lnTo>
                  <a:lnTo>
                    <a:pt x="1040" y="330"/>
                  </a:lnTo>
                  <a:lnTo>
                    <a:pt x="1043" y="320"/>
                  </a:lnTo>
                  <a:lnTo>
                    <a:pt x="1046" y="311"/>
                  </a:lnTo>
                  <a:lnTo>
                    <a:pt x="1047" y="311"/>
                  </a:lnTo>
                  <a:lnTo>
                    <a:pt x="1049" y="312"/>
                  </a:lnTo>
                  <a:lnTo>
                    <a:pt x="1052" y="312"/>
                  </a:lnTo>
                  <a:lnTo>
                    <a:pt x="1054" y="313"/>
                  </a:lnTo>
                  <a:lnTo>
                    <a:pt x="1057" y="314"/>
                  </a:lnTo>
                  <a:lnTo>
                    <a:pt x="1061" y="315"/>
                  </a:lnTo>
                  <a:lnTo>
                    <a:pt x="1064" y="317"/>
                  </a:lnTo>
                  <a:lnTo>
                    <a:pt x="1068" y="318"/>
                  </a:lnTo>
                  <a:lnTo>
                    <a:pt x="1071" y="319"/>
                  </a:lnTo>
                  <a:lnTo>
                    <a:pt x="1075" y="320"/>
                  </a:lnTo>
                  <a:lnTo>
                    <a:pt x="1077" y="321"/>
                  </a:lnTo>
                  <a:lnTo>
                    <a:pt x="1079" y="321"/>
                  </a:lnTo>
                  <a:lnTo>
                    <a:pt x="1082" y="322"/>
                  </a:lnTo>
                  <a:lnTo>
                    <a:pt x="1083" y="322"/>
                  </a:lnTo>
                  <a:lnTo>
                    <a:pt x="1084" y="324"/>
                  </a:lnTo>
                  <a:lnTo>
                    <a:pt x="1087" y="322"/>
                  </a:lnTo>
                  <a:lnTo>
                    <a:pt x="1090" y="321"/>
                  </a:lnTo>
                  <a:lnTo>
                    <a:pt x="1092" y="319"/>
                  </a:lnTo>
                  <a:lnTo>
                    <a:pt x="1093" y="315"/>
                  </a:lnTo>
                  <a:lnTo>
                    <a:pt x="1094" y="312"/>
                  </a:lnTo>
                  <a:lnTo>
                    <a:pt x="1095" y="307"/>
                  </a:lnTo>
                  <a:lnTo>
                    <a:pt x="1095" y="303"/>
                  </a:lnTo>
                  <a:lnTo>
                    <a:pt x="1097" y="298"/>
                  </a:lnTo>
                  <a:lnTo>
                    <a:pt x="1097" y="293"/>
                  </a:lnTo>
                  <a:lnTo>
                    <a:pt x="1097" y="288"/>
                  </a:lnTo>
                  <a:lnTo>
                    <a:pt x="1097" y="282"/>
                  </a:lnTo>
                  <a:lnTo>
                    <a:pt x="1097" y="278"/>
                  </a:lnTo>
                  <a:lnTo>
                    <a:pt x="1098" y="273"/>
                  </a:lnTo>
                  <a:lnTo>
                    <a:pt x="1099" y="270"/>
                  </a:lnTo>
                  <a:lnTo>
                    <a:pt x="1101" y="266"/>
                  </a:lnTo>
                  <a:lnTo>
                    <a:pt x="1103" y="264"/>
                  </a:lnTo>
                  <a:lnTo>
                    <a:pt x="1107" y="248"/>
                  </a:lnTo>
                  <a:lnTo>
                    <a:pt x="1113" y="233"/>
                  </a:lnTo>
                  <a:lnTo>
                    <a:pt x="1122" y="218"/>
                  </a:lnTo>
                  <a:lnTo>
                    <a:pt x="1132" y="203"/>
                  </a:lnTo>
                  <a:lnTo>
                    <a:pt x="1145" y="188"/>
                  </a:lnTo>
                  <a:lnTo>
                    <a:pt x="1157" y="174"/>
                  </a:lnTo>
                  <a:lnTo>
                    <a:pt x="1171" y="160"/>
                  </a:lnTo>
                  <a:lnTo>
                    <a:pt x="1185" y="145"/>
                  </a:lnTo>
                  <a:lnTo>
                    <a:pt x="1199" y="132"/>
                  </a:lnTo>
                  <a:lnTo>
                    <a:pt x="1212" y="118"/>
                  </a:lnTo>
                  <a:lnTo>
                    <a:pt x="1223" y="103"/>
                  </a:lnTo>
                  <a:lnTo>
                    <a:pt x="1233" y="89"/>
                  </a:lnTo>
                  <a:lnTo>
                    <a:pt x="1243" y="74"/>
                  </a:lnTo>
                  <a:lnTo>
                    <a:pt x="1248" y="59"/>
                  </a:lnTo>
                  <a:lnTo>
                    <a:pt x="1252" y="43"/>
                  </a:lnTo>
                  <a:lnTo>
                    <a:pt x="1253" y="28"/>
                  </a:lnTo>
                  <a:lnTo>
                    <a:pt x="1261" y="21"/>
                  </a:lnTo>
                  <a:lnTo>
                    <a:pt x="1270" y="18"/>
                  </a:lnTo>
                  <a:lnTo>
                    <a:pt x="1279" y="17"/>
                  </a:lnTo>
                  <a:lnTo>
                    <a:pt x="1287" y="19"/>
                  </a:lnTo>
                  <a:lnTo>
                    <a:pt x="1297" y="21"/>
                  </a:lnTo>
                  <a:lnTo>
                    <a:pt x="1305" y="26"/>
                  </a:lnTo>
                  <a:lnTo>
                    <a:pt x="1314" y="32"/>
                  </a:lnTo>
                  <a:lnTo>
                    <a:pt x="1322" y="39"/>
                  </a:lnTo>
                  <a:lnTo>
                    <a:pt x="1331" y="44"/>
                  </a:lnTo>
                  <a:lnTo>
                    <a:pt x="1339" y="51"/>
                  </a:lnTo>
                  <a:lnTo>
                    <a:pt x="1348" y="57"/>
                  </a:lnTo>
                  <a:lnTo>
                    <a:pt x="1358" y="62"/>
                  </a:lnTo>
                  <a:lnTo>
                    <a:pt x="1368" y="65"/>
                  </a:lnTo>
                  <a:lnTo>
                    <a:pt x="1377" y="66"/>
                  </a:lnTo>
                  <a:lnTo>
                    <a:pt x="1387" y="66"/>
                  </a:lnTo>
                  <a:lnTo>
                    <a:pt x="1399" y="64"/>
                  </a:lnTo>
                  <a:lnTo>
                    <a:pt x="1402" y="60"/>
                  </a:lnTo>
                  <a:lnTo>
                    <a:pt x="1406" y="59"/>
                  </a:lnTo>
                  <a:lnTo>
                    <a:pt x="1407" y="57"/>
                  </a:lnTo>
                  <a:lnTo>
                    <a:pt x="1409" y="55"/>
                  </a:lnTo>
                  <a:lnTo>
                    <a:pt x="1409" y="54"/>
                  </a:lnTo>
                  <a:lnTo>
                    <a:pt x="1410" y="51"/>
                  </a:lnTo>
                  <a:lnTo>
                    <a:pt x="1409" y="49"/>
                  </a:lnTo>
                  <a:lnTo>
                    <a:pt x="1409" y="47"/>
                  </a:lnTo>
                  <a:lnTo>
                    <a:pt x="1408" y="44"/>
                  </a:lnTo>
                  <a:lnTo>
                    <a:pt x="1408" y="42"/>
                  </a:lnTo>
                  <a:lnTo>
                    <a:pt x="1407" y="39"/>
                  </a:lnTo>
                  <a:lnTo>
                    <a:pt x="1407" y="35"/>
                  </a:lnTo>
                  <a:lnTo>
                    <a:pt x="1407" y="31"/>
                  </a:lnTo>
                  <a:lnTo>
                    <a:pt x="1407" y="25"/>
                  </a:lnTo>
                  <a:lnTo>
                    <a:pt x="1408" y="19"/>
                  </a:lnTo>
                  <a:lnTo>
                    <a:pt x="1410" y="1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35"/>
            <p:cNvSpPr>
              <a:spLocks/>
            </p:cNvSpPr>
            <p:nvPr/>
          </p:nvSpPr>
          <p:spPr bwMode="auto">
            <a:xfrm>
              <a:off x="4077" y="2370"/>
              <a:ext cx="765" cy="355"/>
            </a:xfrm>
            <a:custGeom>
              <a:avLst/>
              <a:gdLst>
                <a:gd name="T0" fmla="*/ 715 w 2296"/>
                <a:gd name="T1" fmla="*/ 16 h 1065"/>
                <a:gd name="T2" fmla="*/ 731 w 2296"/>
                <a:gd name="T3" fmla="*/ 34 h 1065"/>
                <a:gd name="T4" fmla="*/ 731 w 2296"/>
                <a:gd name="T5" fmla="*/ 42 h 1065"/>
                <a:gd name="T6" fmla="*/ 721 w 2296"/>
                <a:gd name="T7" fmla="*/ 42 h 1065"/>
                <a:gd name="T8" fmla="*/ 715 w 2296"/>
                <a:gd name="T9" fmla="*/ 35 h 1065"/>
                <a:gd name="T10" fmla="*/ 701 w 2296"/>
                <a:gd name="T11" fmla="*/ 48 h 1065"/>
                <a:gd name="T12" fmla="*/ 696 w 2296"/>
                <a:gd name="T13" fmla="*/ 56 h 1065"/>
                <a:gd name="T14" fmla="*/ 691 w 2296"/>
                <a:gd name="T15" fmla="*/ 66 h 1065"/>
                <a:gd name="T16" fmla="*/ 700 w 2296"/>
                <a:gd name="T17" fmla="*/ 69 h 1065"/>
                <a:gd name="T18" fmla="*/ 722 w 2296"/>
                <a:gd name="T19" fmla="*/ 66 h 1065"/>
                <a:gd name="T20" fmla="*/ 731 w 2296"/>
                <a:gd name="T21" fmla="*/ 83 h 1065"/>
                <a:gd name="T22" fmla="*/ 740 w 2296"/>
                <a:gd name="T23" fmla="*/ 75 h 1065"/>
                <a:gd name="T24" fmla="*/ 754 w 2296"/>
                <a:gd name="T25" fmla="*/ 72 h 1065"/>
                <a:gd name="T26" fmla="*/ 764 w 2296"/>
                <a:gd name="T27" fmla="*/ 91 h 1065"/>
                <a:gd name="T28" fmla="*/ 748 w 2296"/>
                <a:gd name="T29" fmla="*/ 119 h 1065"/>
                <a:gd name="T30" fmla="*/ 712 w 2296"/>
                <a:gd name="T31" fmla="*/ 136 h 1065"/>
                <a:gd name="T32" fmla="*/ 698 w 2296"/>
                <a:gd name="T33" fmla="*/ 123 h 1065"/>
                <a:gd name="T34" fmla="*/ 691 w 2296"/>
                <a:gd name="T35" fmla="*/ 122 h 1065"/>
                <a:gd name="T36" fmla="*/ 691 w 2296"/>
                <a:gd name="T37" fmla="*/ 129 h 1065"/>
                <a:gd name="T38" fmla="*/ 690 w 2296"/>
                <a:gd name="T39" fmla="*/ 141 h 1065"/>
                <a:gd name="T40" fmla="*/ 697 w 2296"/>
                <a:gd name="T41" fmla="*/ 159 h 1065"/>
                <a:gd name="T42" fmla="*/ 684 w 2296"/>
                <a:gd name="T43" fmla="*/ 177 h 1065"/>
                <a:gd name="T44" fmla="*/ 685 w 2296"/>
                <a:gd name="T45" fmla="*/ 186 h 1065"/>
                <a:gd name="T46" fmla="*/ 721 w 2296"/>
                <a:gd name="T47" fmla="*/ 173 h 1065"/>
                <a:gd name="T48" fmla="*/ 725 w 2296"/>
                <a:gd name="T49" fmla="*/ 201 h 1065"/>
                <a:gd name="T50" fmla="*/ 710 w 2296"/>
                <a:gd name="T51" fmla="*/ 214 h 1065"/>
                <a:gd name="T52" fmla="*/ 649 w 2296"/>
                <a:gd name="T53" fmla="*/ 251 h 1065"/>
                <a:gd name="T54" fmla="*/ 622 w 2296"/>
                <a:gd name="T55" fmla="*/ 290 h 1065"/>
                <a:gd name="T56" fmla="*/ 613 w 2296"/>
                <a:gd name="T57" fmla="*/ 338 h 1065"/>
                <a:gd name="T58" fmla="*/ 583 w 2296"/>
                <a:gd name="T59" fmla="*/ 343 h 1065"/>
                <a:gd name="T60" fmla="*/ 571 w 2296"/>
                <a:gd name="T61" fmla="*/ 353 h 1065"/>
                <a:gd name="T62" fmla="*/ 562 w 2296"/>
                <a:gd name="T63" fmla="*/ 355 h 1065"/>
                <a:gd name="T64" fmla="*/ 508 w 2296"/>
                <a:gd name="T65" fmla="*/ 320 h 1065"/>
                <a:gd name="T66" fmla="*/ 429 w 2296"/>
                <a:gd name="T67" fmla="*/ 277 h 1065"/>
                <a:gd name="T68" fmla="*/ 375 w 2296"/>
                <a:gd name="T69" fmla="*/ 281 h 1065"/>
                <a:gd name="T70" fmla="*/ 332 w 2296"/>
                <a:gd name="T71" fmla="*/ 293 h 1065"/>
                <a:gd name="T72" fmla="*/ 306 w 2296"/>
                <a:gd name="T73" fmla="*/ 272 h 1065"/>
                <a:gd name="T74" fmla="*/ 300 w 2296"/>
                <a:gd name="T75" fmla="*/ 268 h 1065"/>
                <a:gd name="T76" fmla="*/ 280 w 2296"/>
                <a:gd name="T77" fmla="*/ 266 h 1065"/>
                <a:gd name="T78" fmla="*/ 181 w 2296"/>
                <a:gd name="T79" fmla="*/ 277 h 1065"/>
                <a:gd name="T80" fmla="*/ 151 w 2296"/>
                <a:gd name="T81" fmla="*/ 300 h 1065"/>
                <a:gd name="T82" fmla="*/ 122 w 2296"/>
                <a:gd name="T83" fmla="*/ 316 h 1065"/>
                <a:gd name="T84" fmla="*/ 116 w 2296"/>
                <a:gd name="T85" fmla="*/ 318 h 1065"/>
                <a:gd name="T86" fmla="*/ 63 w 2296"/>
                <a:gd name="T87" fmla="*/ 327 h 1065"/>
                <a:gd name="T88" fmla="*/ 0 w 2296"/>
                <a:gd name="T89" fmla="*/ 329 h 1065"/>
                <a:gd name="T90" fmla="*/ 18 w 2296"/>
                <a:gd name="T91" fmla="*/ 302 h 1065"/>
                <a:gd name="T92" fmla="*/ 31 w 2296"/>
                <a:gd name="T93" fmla="*/ 276 h 1065"/>
                <a:gd name="T94" fmla="*/ 46 w 2296"/>
                <a:gd name="T95" fmla="*/ 264 h 1065"/>
                <a:gd name="T96" fmla="*/ 58 w 2296"/>
                <a:gd name="T97" fmla="*/ 257 h 1065"/>
                <a:gd name="T98" fmla="*/ 79 w 2296"/>
                <a:gd name="T99" fmla="*/ 248 h 1065"/>
                <a:gd name="T100" fmla="*/ 106 w 2296"/>
                <a:gd name="T101" fmla="*/ 230 h 1065"/>
                <a:gd name="T102" fmla="*/ 120 w 2296"/>
                <a:gd name="T103" fmla="*/ 210 h 1065"/>
                <a:gd name="T104" fmla="*/ 134 w 2296"/>
                <a:gd name="T105" fmla="*/ 195 h 1065"/>
                <a:gd name="T106" fmla="*/ 164 w 2296"/>
                <a:gd name="T107" fmla="*/ 168 h 1065"/>
                <a:gd name="T108" fmla="*/ 191 w 2296"/>
                <a:gd name="T109" fmla="*/ 157 h 1065"/>
                <a:gd name="T110" fmla="*/ 209 w 2296"/>
                <a:gd name="T111" fmla="*/ 144 h 1065"/>
                <a:gd name="T112" fmla="*/ 209 w 2296"/>
                <a:gd name="T113" fmla="*/ 122 h 1065"/>
                <a:gd name="T114" fmla="*/ 355 w 2296"/>
                <a:gd name="T115" fmla="*/ 82 h 1065"/>
                <a:gd name="T116" fmla="*/ 683 w 2296"/>
                <a:gd name="T117" fmla="*/ 3 h 10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96"/>
                <a:gd name="T178" fmla="*/ 0 h 1065"/>
                <a:gd name="T179" fmla="*/ 2296 w 2296"/>
                <a:gd name="T180" fmla="*/ 1065 h 10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96" h="1065">
                  <a:moveTo>
                    <a:pt x="2093" y="0"/>
                  </a:moveTo>
                  <a:lnTo>
                    <a:pt x="2098" y="7"/>
                  </a:lnTo>
                  <a:lnTo>
                    <a:pt x="2103" y="14"/>
                  </a:lnTo>
                  <a:lnTo>
                    <a:pt x="2109" y="21"/>
                  </a:lnTo>
                  <a:lnTo>
                    <a:pt x="2115" y="25"/>
                  </a:lnTo>
                  <a:lnTo>
                    <a:pt x="2121" y="31"/>
                  </a:lnTo>
                  <a:lnTo>
                    <a:pt x="2126" y="36"/>
                  </a:lnTo>
                  <a:lnTo>
                    <a:pt x="2133" y="40"/>
                  </a:lnTo>
                  <a:lnTo>
                    <a:pt x="2139" y="45"/>
                  </a:lnTo>
                  <a:lnTo>
                    <a:pt x="2145" y="49"/>
                  </a:lnTo>
                  <a:lnTo>
                    <a:pt x="2152" y="54"/>
                  </a:lnTo>
                  <a:lnTo>
                    <a:pt x="2157" y="59"/>
                  </a:lnTo>
                  <a:lnTo>
                    <a:pt x="2164" y="64"/>
                  </a:lnTo>
                  <a:lnTo>
                    <a:pt x="2171" y="71"/>
                  </a:lnTo>
                  <a:lnTo>
                    <a:pt x="2178" y="78"/>
                  </a:lnTo>
                  <a:lnTo>
                    <a:pt x="2185" y="86"/>
                  </a:lnTo>
                  <a:lnTo>
                    <a:pt x="2193" y="95"/>
                  </a:lnTo>
                  <a:lnTo>
                    <a:pt x="2193" y="98"/>
                  </a:lnTo>
                  <a:lnTo>
                    <a:pt x="2193" y="100"/>
                  </a:lnTo>
                  <a:lnTo>
                    <a:pt x="2194" y="102"/>
                  </a:lnTo>
                  <a:lnTo>
                    <a:pt x="2194" y="104"/>
                  </a:lnTo>
                  <a:lnTo>
                    <a:pt x="2195" y="107"/>
                  </a:lnTo>
                  <a:lnTo>
                    <a:pt x="2196" y="110"/>
                  </a:lnTo>
                  <a:lnTo>
                    <a:pt x="2196" y="113"/>
                  </a:lnTo>
                  <a:lnTo>
                    <a:pt x="2198" y="115"/>
                  </a:lnTo>
                  <a:lnTo>
                    <a:pt x="2198" y="117"/>
                  </a:lnTo>
                  <a:lnTo>
                    <a:pt x="2198" y="119"/>
                  </a:lnTo>
                  <a:lnTo>
                    <a:pt x="2198" y="122"/>
                  </a:lnTo>
                  <a:lnTo>
                    <a:pt x="2196" y="124"/>
                  </a:lnTo>
                  <a:lnTo>
                    <a:pt x="2195" y="126"/>
                  </a:lnTo>
                  <a:lnTo>
                    <a:pt x="2194" y="129"/>
                  </a:lnTo>
                  <a:lnTo>
                    <a:pt x="2191" y="130"/>
                  </a:lnTo>
                  <a:lnTo>
                    <a:pt x="2188" y="132"/>
                  </a:lnTo>
                  <a:lnTo>
                    <a:pt x="2184" y="133"/>
                  </a:lnTo>
                  <a:lnTo>
                    <a:pt x="2180" y="133"/>
                  </a:lnTo>
                  <a:lnTo>
                    <a:pt x="2177" y="133"/>
                  </a:lnTo>
                  <a:lnTo>
                    <a:pt x="2173" y="132"/>
                  </a:lnTo>
                  <a:lnTo>
                    <a:pt x="2171" y="131"/>
                  </a:lnTo>
                  <a:lnTo>
                    <a:pt x="2168" y="130"/>
                  </a:lnTo>
                  <a:lnTo>
                    <a:pt x="2165" y="127"/>
                  </a:lnTo>
                  <a:lnTo>
                    <a:pt x="2163" y="125"/>
                  </a:lnTo>
                  <a:lnTo>
                    <a:pt x="2161" y="123"/>
                  </a:lnTo>
                  <a:lnTo>
                    <a:pt x="2158" y="121"/>
                  </a:lnTo>
                  <a:lnTo>
                    <a:pt x="2156" y="118"/>
                  </a:lnTo>
                  <a:lnTo>
                    <a:pt x="2154" y="115"/>
                  </a:lnTo>
                  <a:lnTo>
                    <a:pt x="2152" y="113"/>
                  </a:lnTo>
                  <a:lnTo>
                    <a:pt x="2149" y="110"/>
                  </a:lnTo>
                  <a:lnTo>
                    <a:pt x="2147" y="107"/>
                  </a:lnTo>
                  <a:lnTo>
                    <a:pt x="2146" y="106"/>
                  </a:lnTo>
                  <a:lnTo>
                    <a:pt x="2145" y="106"/>
                  </a:lnTo>
                  <a:lnTo>
                    <a:pt x="2143" y="107"/>
                  </a:lnTo>
                  <a:lnTo>
                    <a:pt x="2140" y="110"/>
                  </a:lnTo>
                  <a:lnTo>
                    <a:pt x="2137" y="114"/>
                  </a:lnTo>
                  <a:lnTo>
                    <a:pt x="2133" y="117"/>
                  </a:lnTo>
                  <a:lnTo>
                    <a:pt x="2129" y="122"/>
                  </a:lnTo>
                  <a:lnTo>
                    <a:pt x="2124" y="126"/>
                  </a:lnTo>
                  <a:lnTo>
                    <a:pt x="2119" y="131"/>
                  </a:lnTo>
                  <a:lnTo>
                    <a:pt x="2114" y="135"/>
                  </a:lnTo>
                  <a:lnTo>
                    <a:pt x="2109" y="140"/>
                  </a:lnTo>
                  <a:lnTo>
                    <a:pt x="2104" y="145"/>
                  </a:lnTo>
                  <a:lnTo>
                    <a:pt x="2101" y="148"/>
                  </a:lnTo>
                  <a:lnTo>
                    <a:pt x="2098" y="152"/>
                  </a:lnTo>
                  <a:lnTo>
                    <a:pt x="2094" y="155"/>
                  </a:lnTo>
                  <a:lnTo>
                    <a:pt x="2093" y="156"/>
                  </a:lnTo>
                  <a:lnTo>
                    <a:pt x="2093" y="157"/>
                  </a:lnTo>
                  <a:lnTo>
                    <a:pt x="2092" y="157"/>
                  </a:lnTo>
                  <a:lnTo>
                    <a:pt x="2092" y="158"/>
                  </a:lnTo>
                  <a:lnTo>
                    <a:pt x="2091" y="161"/>
                  </a:lnTo>
                  <a:lnTo>
                    <a:pt x="2089" y="163"/>
                  </a:lnTo>
                  <a:lnTo>
                    <a:pt x="2088" y="167"/>
                  </a:lnTo>
                  <a:lnTo>
                    <a:pt x="2086" y="170"/>
                  </a:lnTo>
                  <a:lnTo>
                    <a:pt x="2085" y="173"/>
                  </a:lnTo>
                  <a:lnTo>
                    <a:pt x="2083" y="178"/>
                  </a:lnTo>
                  <a:lnTo>
                    <a:pt x="2080" y="181"/>
                  </a:lnTo>
                  <a:lnTo>
                    <a:pt x="2079" y="185"/>
                  </a:lnTo>
                  <a:lnTo>
                    <a:pt x="2077" y="188"/>
                  </a:lnTo>
                  <a:lnTo>
                    <a:pt x="2076" y="192"/>
                  </a:lnTo>
                  <a:lnTo>
                    <a:pt x="2075" y="194"/>
                  </a:lnTo>
                  <a:lnTo>
                    <a:pt x="2073" y="196"/>
                  </a:lnTo>
                  <a:lnTo>
                    <a:pt x="2073" y="198"/>
                  </a:lnTo>
                  <a:lnTo>
                    <a:pt x="2073" y="199"/>
                  </a:lnTo>
                  <a:lnTo>
                    <a:pt x="2075" y="201"/>
                  </a:lnTo>
                  <a:lnTo>
                    <a:pt x="2076" y="203"/>
                  </a:lnTo>
                  <a:lnTo>
                    <a:pt x="2078" y="206"/>
                  </a:lnTo>
                  <a:lnTo>
                    <a:pt x="2080" y="207"/>
                  </a:lnTo>
                  <a:lnTo>
                    <a:pt x="2084" y="208"/>
                  </a:lnTo>
                  <a:lnTo>
                    <a:pt x="2087" y="208"/>
                  </a:lnTo>
                  <a:lnTo>
                    <a:pt x="2092" y="208"/>
                  </a:lnTo>
                  <a:lnTo>
                    <a:pt x="2096" y="208"/>
                  </a:lnTo>
                  <a:lnTo>
                    <a:pt x="2101" y="207"/>
                  </a:lnTo>
                  <a:lnTo>
                    <a:pt x="2107" y="206"/>
                  </a:lnTo>
                  <a:lnTo>
                    <a:pt x="2112" y="204"/>
                  </a:lnTo>
                  <a:lnTo>
                    <a:pt x="2118" y="203"/>
                  </a:lnTo>
                  <a:lnTo>
                    <a:pt x="2124" y="201"/>
                  </a:lnTo>
                  <a:lnTo>
                    <a:pt x="2131" y="199"/>
                  </a:lnTo>
                  <a:lnTo>
                    <a:pt x="2138" y="196"/>
                  </a:lnTo>
                  <a:lnTo>
                    <a:pt x="2145" y="194"/>
                  </a:lnTo>
                  <a:lnTo>
                    <a:pt x="2153" y="194"/>
                  </a:lnTo>
                  <a:lnTo>
                    <a:pt x="2161" y="196"/>
                  </a:lnTo>
                  <a:lnTo>
                    <a:pt x="2166" y="199"/>
                  </a:lnTo>
                  <a:lnTo>
                    <a:pt x="2172" y="203"/>
                  </a:lnTo>
                  <a:lnTo>
                    <a:pt x="2176" y="207"/>
                  </a:lnTo>
                  <a:lnTo>
                    <a:pt x="2179" y="211"/>
                  </a:lnTo>
                  <a:lnTo>
                    <a:pt x="2183" y="217"/>
                  </a:lnTo>
                  <a:lnTo>
                    <a:pt x="2185" y="223"/>
                  </a:lnTo>
                  <a:lnTo>
                    <a:pt x="2187" y="227"/>
                  </a:lnTo>
                  <a:lnTo>
                    <a:pt x="2189" y="234"/>
                  </a:lnTo>
                  <a:lnTo>
                    <a:pt x="2191" y="240"/>
                  </a:lnTo>
                  <a:lnTo>
                    <a:pt x="2193" y="246"/>
                  </a:lnTo>
                  <a:lnTo>
                    <a:pt x="2195" y="250"/>
                  </a:lnTo>
                  <a:lnTo>
                    <a:pt x="2198" y="256"/>
                  </a:lnTo>
                  <a:lnTo>
                    <a:pt x="2201" y="261"/>
                  </a:lnTo>
                  <a:lnTo>
                    <a:pt x="2206" y="265"/>
                  </a:lnTo>
                  <a:lnTo>
                    <a:pt x="2210" y="262"/>
                  </a:lnTo>
                  <a:lnTo>
                    <a:pt x="2214" y="257"/>
                  </a:lnTo>
                  <a:lnTo>
                    <a:pt x="2216" y="252"/>
                  </a:lnTo>
                  <a:lnTo>
                    <a:pt x="2218" y="246"/>
                  </a:lnTo>
                  <a:lnTo>
                    <a:pt x="2219" y="239"/>
                  </a:lnTo>
                  <a:lnTo>
                    <a:pt x="2219" y="232"/>
                  </a:lnTo>
                  <a:lnTo>
                    <a:pt x="2221" y="226"/>
                  </a:lnTo>
                  <a:lnTo>
                    <a:pt x="2222" y="219"/>
                  </a:lnTo>
                  <a:lnTo>
                    <a:pt x="2223" y="214"/>
                  </a:lnTo>
                  <a:lnTo>
                    <a:pt x="2224" y="209"/>
                  </a:lnTo>
                  <a:lnTo>
                    <a:pt x="2226" y="206"/>
                  </a:lnTo>
                  <a:lnTo>
                    <a:pt x="2231" y="202"/>
                  </a:lnTo>
                  <a:lnTo>
                    <a:pt x="2235" y="201"/>
                  </a:lnTo>
                  <a:lnTo>
                    <a:pt x="2242" y="202"/>
                  </a:lnTo>
                  <a:lnTo>
                    <a:pt x="2250" y="204"/>
                  </a:lnTo>
                  <a:lnTo>
                    <a:pt x="2262" y="209"/>
                  </a:lnTo>
                  <a:lnTo>
                    <a:pt x="2263" y="215"/>
                  </a:lnTo>
                  <a:lnTo>
                    <a:pt x="2267" y="221"/>
                  </a:lnTo>
                  <a:lnTo>
                    <a:pt x="2269" y="226"/>
                  </a:lnTo>
                  <a:lnTo>
                    <a:pt x="2272" y="232"/>
                  </a:lnTo>
                  <a:lnTo>
                    <a:pt x="2276" y="238"/>
                  </a:lnTo>
                  <a:lnTo>
                    <a:pt x="2279" y="243"/>
                  </a:lnTo>
                  <a:lnTo>
                    <a:pt x="2284" y="249"/>
                  </a:lnTo>
                  <a:lnTo>
                    <a:pt x="2286" y="255"/>
                  </a:lnTo>
                  <a:lnTo>
                    <a:pt x="2290" y="261"/>
                  </a:lnTo>
                  <a:lnTo>
                    <a:pt x="2292" y="266"/>
                  </a:lnTo>
                  <a:lnTo>
                    <a:pt x="2294" y="272"/>
                  </a:lnTo>
                  <a:lnTo>
                    <a:pt x="2295" y="279"/>
                  </a:lnTo>
                  <a:lnTo>
                    <a:pt x="2296" y="285"/>
                  </a:lnTo>
                  <a:lnTo>
                    <a:pt x="2296" y="292"/>
                  </a:lnTo>
                  <a:lnTo>
                    <a:pt x="2295" y="300"/>
                  </a:lnTo>
                  <a:lnTo>
                    <a:pt x="2294" y="308"/>
                  </a:lnTo>
                  <a:lnTo>
                    <a:pt x="2281" y="315"/>
                  </a:lnTo>
                  <a:lnTo>
                    <a:pt x="2271" y="323"/>
                  </a:lnTo>
                  <a:lnTo>
                    <a:pt x="2261" y="333"/>
                  </a:lnTo>
                  <a:lnTo>
                    <a:pt x="2253" y="345"/>
                  </a:lnTo>
                  <a:lnTo>
                    <a:pt x="2244" y="356"/>
                  </a:lnTo>
                  <a:lnTo>
                    <a:pt x="2235" y="369"/>
                  </a:lnTo>
                  <a:lnTo>
                    <a:pt x="2227" y="380"/>
                  </a:lnTo>
                  <a:lnTo>
                    <a:pt x="2219" y="391"/>
                  </a:lnTo>
                  <a:lnTo>
                    <a:pt x="2210" y="401"/>
                  </a:lnTo>
                  <a:lnTo>
                    <a:pt x="2201" y="409"/>
                  </a:lnTo>
                  <a:lnTo>
                    <a:pt x="2191" y="415"/>
                  </a:lnTo>
                  <a:lnTo>
                    <a:pt x="2179" y="418"/>
                  </a:lnTo>
                  <a:lnTo>
                    <a:pt x="2166" y="418"/>
                  </a:lnTo>
                  <a:lnTo>
                    <a:pt x="2153" y="415"/>
                  </a:lnTo>
                  <a:lnTo>
                    <a:pt x="2137" y="408"/>
                  </a:lnTo>
                  <a:lnTo>
                    <a:pt x="2119" y="397"/>
                  </a:lnTo>
                  <a:lnTo>
                    <a:pt x="2115" y="395"/>
                  </a:lnTo>
                  <a:lnTo>
                    <a:pt x="2112" y="392"/>
                  </a:lnTo>
                  <a:lnTo>
                    <a:pt x="2109" y="389"/>
                  </a:lnTo>
                  <a:lnTo>
                    <a:pt x="2107" y="386"/>
                  </a:lnTo>
                  <a:lnTo>
                    <a:pt x="2104" y="382"/>
                  </a:lnTo>
                  <a:lnTo>
                    <a:pt x="2102" y="378"/>
                  </a:lnTo>
                  <a:lnTo>
                    <a:pt x="2100" y="374"/>
                  </a:lnTo>
                  <a:lnTo>
                    <a:pt x="2098" y="371"/>
                  </a:lnTo>
                  <a:lnTo>
                    <a:pt x="2095" y="368"/>
                  </a:lnTo>
                  <a:lnTo>
                    <a:pt x="2093" y="364"/>
                  </a:lnTo>
                  <a:lnTo>
                    <a:pt x="2091" y="362"/>
                  </a:lnTo>
                  <a:lnTo>
                    <a:pt x="2087" y="360"/>
                  </a:lnTo>
                  <a:lnTo>
                    <a:pt x="2085" y="358"/>
                  </a:lnTo>
                  <a:lnTo>
                    <a:pt x="2081" y="358"/>
                  </a:lnTo>
                  <a:lnTo>
                    <a:pt x="2077" y="358"/>
                  </a:lnTo>
                  <a:lnTo>
                    <a:pt x="2073" y="361"/>
                  </a:lnTo>
                  <a:lnTo>
                    <a:pt x="2073" y="363"/>
                  </a:lnTo>
                  <a:lnTo>
                    <a:pt x="2073" y="364"/>
                  </a:lnTo>
                  <a:lnTo>
                    <a:pt x="2073" y="366"/>
                  </a:lnTo>
                  <a:lnTo>
                    <a:pt x="2073" y="368"/>
                  </a:lnTo>
                  <a:lnTo>
                    <a:pt x="2073" y="370"/>
                  </a:lnTo>
                  <a:lnTo>
                    <a:pt x="2073" y="373"/>
                  </a:lnTo>
                  <a:lnTo>
                    <a:pt x="2073" y="376"/>
                  </a:lnTo>
                  <a:lnTo>
                    <a:pt x="2073" y="378"/>
                  </a:lnTo>
                  <a:lnTo>
                    <a:pt x="2073" y="379"/>
                  </a:lnTo>
                  <a:lnTo>
                    <a:pt x="2073" y="381"/>
                  </a:lnTo>
                  <a:lnTo>
                    <a:pt x="2073" y="382"/>
                  </a:lnTo>
                  <a:lnTo>
                    <a:pt x="2073" y="385"/>
                  </a:lnTo>
                  <a:lnTo>
                    <a:pt x="2073" y="386"/>
                  </a:lnTo>
                  <a:lnTo>
                    <a:pt x="2072" y="386"/>
                  </a:lnTo>
                  <a:lnTo>
                    <a:pt x="2071" y="386"/>
                  </a:lnTo>
                  <a:lnTo>
                    <a:pt x="2070" y="386"/>
                  </a:lnTo>
                  <a:lnTo>
                    <a:pt x="2069" y="386"/>
                  </a:lnTo>
                  <a:lnTo>
                    <a:pt x="2068" y="386"/>
                  </a:lnTo>
                  <a:lnTo>
                    <a:pt x="2064" y="394"/>
                  </a:lnTo>
                  <a:lnTo>
                    <a:pt x="2063" y="402"/>
                  </a:lnTo>
                  <a:lnTo>
                    <a:pt x="2064" y="410"/>
                  </a:lnTo>
                  <a:lnTo>
                    <a:pt x="2068" y="416"/>
                  </a:lnTo>
                  <a:lnTo>
                    <a:pt x="2072" y="422"/>
                  </a:lnTo>
                  <a:lnTo>
                    <a:pt x="2077" y="427"/>
                  </a:lnTo>
                  <a:lnTo>
                    <a:pt x="2083" y="433"/>
                  </a:lnTo>
                  <a:lnTo>
                    <a:pt x="2088" y="438"/>
                  </a:lnTo>
                  <a:lnTo>
                    <a:pt x="2093" y="442"/>
                  </a:lnTo>
                  <a:lnTo>
                    <a:pt x="2098" y="447"/>
                  </a:lnTo>
                  <a:lnTo>
                    <a:pt x="2101" y="453"/>
                  </a:lnTo>
                  <a:lnTo>
                    <a:pt x="2102" y="458"/>
                  </a:lnTo>
                  <a:lnTo>
                    <a:pt x="2102" y="464"/>
                  </a:lnTo>
                  <a:lnTo>
                    <a:pt x="2099" y="470"/>
                  </a:lnTo>
                  <a:lnTo>
                    <a:pt x="2093" y="478"/>
                  </a:lnTo>
                  <a:lnTo>
                    <a:pt x="2085" y="486"/>
                  </a:lnTo>
                  <a:lnTo>
                    <a:pt x="2085" y="494"/>
                  </a:lnTo>
                  <a:lnTo>
                    <a:pt x="2084" y="501"/>
                  </a:lnTo>
                  <a:lnTo>
                    <a:pt x="2081" y="508"/>
                  </a:lnTo>
                  <a:lnTo>
                    <a:pt x="2078" y="512"/>
                  </a:lnTo>
                  <a:lnTo>
                    <a:pt x="2075" y="517"/>
                  </a:lnTo>
                  <a:lnTo>
                    <a:pt x="2070" y="522"/>
                  </a:lnTo>
                  <a:lnTo>
                    <a:pt x="2064" y="525"/>
                  </a:lnTo>
                  <a:lnTo>
                    <a:pt x="2060" y="527"/>
                  </a:lnTo>
                  <a:lnTo>
                    <a:pt x="2054" y="531"/>
                  </a:lnTo>
                  <a:lnTo>
                    <a:pt x="2048" y="533"/>
                  </a:lnTo>
                  <a:lnTo>
                    <a:pt x="2042" y="535"/>
                  </a:lnTo>
                  <a:lnTo>
                    <a:pt x="2037" y="538"/>
                  </a:lnTo>
                  <a:lnTo>
                    <a:pt x="2032" y="541"/>
                  </a:lnTo>
                  <a:lnTo>
                    <a:pt x="2027" y="544"/>
                  </a:lnTo>
                  <a:lnTo>
                    <a:pt x="2024" y="549"/>
                  </a:lnTo>
                  <a:lnTo>
                    <a:pt x="2022" y="554"/>
                  </a:lnTo>
                  <a:lnTo>
                    <a:pt x="2032" y="559"/>
                  </a:lnTo>
                  <a:lnTo>
                    <a:pt x="2043" y="561"/>
                  </a:lnTo>
                  <a:lnTo>
                    <a:pt x="2055" y="559"/>
                  </a:lnTo>
                  <a:lnTo>
                    <a:pt x="2068" y="556"/>
                  </a:lnTo>
                  <a:lnTo>
                    <a:pt x="2079" y="550"/>
                  </a:lnTo>
                  <a:lnTo>
                    <a:pt x="2092" y="543"/>
                  </a:lnTo>
                  <a:lnTo>
                    <a:pt x="2103" y="535"/>
                  </a:lnTo>
                  <a:lnTo>
                    <a:pt x="2115" y="528"/>
                  </a:lnTo>
                  <a:lnTo>
                    <a:pt x="2126" y="523"/>
                  </a:lnTo>
                  <a:lnTo>
                    <a:pt x="2137" y="518"/>
                  </a:lnTo>
                  <a:lnTo>
                    <a:pt x="2147" y="515"/>
                  </a:lnTo>
                  <a:lnTo>
                    <a:pt x="2156" y="516"/>
                  </a:lnTo>
                  <a:lnTo>
                    <a:pt x="2164" y="519"/>
                  </a:lnTo>
                  <a:lnTo>
                    <a:pt x="2171" y="527"/>
                  </a:lnTo>
                  <a:lnTo>
                    <a:pt x="2177" y="541"/>
                  </a:lnTo>
                  <a:lnTo>
                    <a:pt x="2181" y="561"/>
                  </a:lnTo>
                  <a:lnTo>
                    <a:pt x="2185" y="569"/>
                  </a:lnTo>
                  <a:lnTo>
                    <a:pt x="2186" y="577"/>
                  </a:lnTo>
                  <a:lnTo>
                    <a:pt x="2187" y="584"/>
                  </a:lnTo>
                  <a:lnTo>
                    <a:pt x="2186" y="589"/>
                  </a:lnTo>
                  <a:lnTo>
                    <a:pt x="2184" y="594"/>
                  </a:lnTo>
                  <a:lnTo>
                    <a:pt x="2181" y="598"/>
                  </a:lnTo>
                  <a:lnTo>
                    <a:pt x="2177" y="602"/>
                  </a:lnTo>
                  <a:lnTo>
                    <a:pt x="2173" y="607"/>
                  </a:lnTo>
                  <a:lnTo>
                    <a:pt x="2168" y="609"/>
                  </a:lnTo>
                  <a:lnTo>
                    <a:pt x="2163" y="612"/>
                  </a:lnTo>
                  <a:lnTo>
                    <a:pt x="2158" y="616"/>
                  </a:lnTo>
                  <a:lnTo>
                    <a:pt x="2154" y="619"/>
                  </a:lnTo>
                  <a:lnTo>
                    <a:pt x="2149" y="624"/>
                  </a:lnTo>
                  <a:lnTo>
                    <a:pt x="2146" y="627"/>
                  </a:lnTo>
                  <a:lnTo>
                    <a:pt x="2142" y="633"/>
                  </a:lnTo>
                  <a:lnTo>
                    <a:pt x="2141" y="639"/>
                  </a:lnTo>
                  <a:lnTo>
                    <a:pt x="2130" y="643"/>
                  </a:lnTo>
                  <a:lnTo>
                    <a:pt x="2117" y="650"/>
                  </a:lnTo>
                  <a:lnTo>
                    <a:pt x="2101" y="658"/>
                  </a:lnTo>
                  <a:lnTo>
                    <a:pt x="2084" y="667"/>
                  </a:lnTo>
                  <a:lnTo>
                    <a:pt x="2064" y="678"/>
                  </a:lnTo>
                  <a:lnTo>
                    <a:pt x="2045" y="688"/>
                  </a:lnTo>
                  <a:lnTo>
                    <a:pt x="2024" y="701"/>
                  </a:lnTo>
                  <a:lnTo>
                    <a:pt x="2003" y="713"/>
                  </a:lnTo>
                  <a:lnTo>
                    <a:pt x="1984" y="726"/>
                  </a:lnTo>
                  <a:lnTo>
                    <a:pt x="1965" y="740"/>
                  </a:lnTo>
                  <a:lnTo>
                    <a:pt x="1947" y="754"/>
                  </a:lnTo>
                  <a:lnTo>
                    <a:pt x="1932" y="769"/>
                  </a:lnTo>
                  <a:lnTo>
                    <a:pt x="1918" y="783"/>
                  </a:lnTo>
                  <a:lnTo>
                    <a:pt x="1908" y="797"/>
                  </a:lnTo>
                  <a:lnTo>
                    <a:pt x="1901" y="812"/>
                  </a:lnTo>
                  <a:lnTo>
                    <a:pt x="1897" y="827"/>
                  </a:lnTo>
                  <a:lnTo>
                    <a:pt x="1889" y="832"/>
                  </a:lnTo>
                  <a:lnTo>
                    <a:pt x="1883" y="839"/>
                  </a:lnTo>
                  <a:lnTo>
                    <a:pt x="1876" y="848"/>
                  </a:lnTo>
                  <a:lnTo>
                    <a:pt x="1871" y="858"/>
                  </a:lnTo>
                  <a:lnTo>
                    <a:pt x="1866" y="870"/>
                  </a:lnTo>
                  <a:lnTo>
                    <a:pt x="1863" y="883"/>
                  </a:lnTo>
                  <a:lnTo>
                    <a:pt x="1861" y="897"/>
                  </a:lnTo>
                  <a:lnTo>
                    <a:pt x="1857" y="912"/>
                  </a:lnTo>
                  <a:lnTo>
                    <a:pt x="1855" y="927"/>
                  </a:lnTo>
                  <a:lnTo>
                    <a:pt x="1853" y="942"/>
                  </a:lnTo>
                  <a:lnTo>
                    <a:pt x="1850" y="957"/>
                  </a:lnTo>
                  <a:lnTo>
                    <a:pt x="1849" y="972"/>
                  </a:lnTo>
                  <a:lnTo>
                    <a:pt x="1847" y="987"/>
                  </a:lnTo>
                  <a:lnTo>
                    <a:pt x="1843" y="999"/>
                  </a:lnTo>
                  <a:lnTo>
                    <a:pt x="1841" y="1013"/>
                  </a:lnTo>
                  <a:lnTo>
                    <a:pt x="1838" y="1025"/>
                  </a:lnTo>
                  <a:lnTo>
                    <a:pt x="1828" y="1026"/>
                  </a:lnTo>
                  <a:lnTo>
                    <a:pt x="1818" y="1027"/>
                  </a:lnTo>
                  <a:lnTo>
                    <a:pt x="1808" y="1027"/>
                  </a:lnTo>
                  <a:lnTo>
                    <a:pt x="1799" y="1028"/>
                  </a:lnTo>
                  <a:lnTo>
                    <a:pt x="1788" y="1028"/>
                  </a:lnTo>
                  <a:lnTo>
                    <a:pt x="1778" y="1028"/>
                  </a:lnTo>
                  <a:lnTo>
                    <a:pt x="1768" y="1028"/>
                  </a:lnTo>
                  <a:lnTo>
                    <a:pt x="1758" y="1028"/>
                  </a:lnTo>
                  <a:lnTo>
                    <a:pt x="1750" y="1029"/>
                  </a:lnTo>
                  <a:lnTo>
                    <a:pt x="1741" y="1030"/>
                  </a:lnTo>
                  <a:lnTo>
                    <a:pt x="1734" y="1033"/>
                  </a:lnTo>
                  <a:lnTo>
                    <a:pt x="1728" y="1036"/>
                  </a:lnTo>
                  <a:lnTo>
                    <a:pt x="1723" y="1041"/>
                  </a:lnTo>
                  <a:lnTo>
                    <a:pt x="1719" y="1045"/>
                  </a:lnTo>
                  <a:lnTo>
                    <a:pt x="1717" y="1052"/>
                  </a:lnTo>
                  <a:lnTo>
                    <a:pt x="1717" y="1060"/>
                  </a:lnTo>
                  <a:lnTo>
                    <a:pt x="1716" y="1060"/>
                  </a:lnTo>
                  <a:lnTo>
                    <a:pt x="1715" y="1060"/>
                  </a:lnTo>
                  <a:lnTo>
                    <a:pt x="1714" y="1060"/>
                  </a:lnTo>
                  <a:lnTo>
                    <a:pt x="1711" y="1060"/>
                  </a:lnTo>
                  <a:lnTo>
                    <a:pt x="1709" y="1060"/>
                  </a:lnTo>
                  <a:lnTo>
                    <a:pt x="1707" y="1061"/>
                  </a:lnTo>
                  <a:lnTo>
                    <a:pt x="1703" y="1061"/>
                  </a:lnTo>
                  <a:lnTo>
                    <a:pt x="1701" y="1063"/>
                  </a:lnTo>
                  <a:lnTo>
                    <a:pt x="1697" y="1063"/>
                  </a:lnTo>
                  <a:lnTo>
                    <a:pt x="1694" y="1063"/>
                  </a:lnTo>
                  <a:lnTo>
                    <a:pt x="1692" y="1064"/>
                  </a:lnTo>
                  <a:lnTo>
                    <a:pt x="1689" y="1064"/>
                  </a:lnTo>
                  <a:lnTo>
                    <a:pt x="1687" y="1064"/>
                  </a:lnTo>
                  <a:lnTo>
                    <a:pt x="1686" y="1064"/>
                  </a:lnTo>
                  <a:lnTo>
                    <a:pt x="1685" y="1064"/>
                  </a:lnTo>
                  <a:lnTo>
                    <a:pt x="1685" y="1065"/>
                  </a:lnTo>
                  <a:lnTo>
                    <a:pt x="1662" y="1050"/>
                  </a:lnTo>
                  <a:lnTo>
                    <a:pt x="1639" y="1035"/>
                  </a:lnTo>
                  <a:lnTo>
                    <a:pt x="1616" y="1021"/>
                  </a:lnTo>
                  <a:lnTo>
                    <a:pt x="1593" y="1006"/>
                  </a:lnTo>
                  <a:lnTo>
                    <a:pt x="1570" y="991"/>
                  </a:lnTo>
                  <a:lnTo>
                    <a:pt x="1547" y="975"/>
                  </a:lnTo>
                  <a:lnTo>
                    <a:pt x="1524" y="960"/>
                  </a:lnTo>
                  <a:lnTo>
                    <a:pt x="1500" y="945"/>
                  </a:lnTo>
                  <a:lnTo>
                    <a:pt x="1477" y="930"/>
                  </a:lnTo>
                  <a:lnTo>
                    <a:pt x="1453" y="916"/>
                  </a:lnTo>
                  <a:lnTo>
                    <a:pt x="1428" y="899"/>
                  </a:lnTo>
                  <a:lnTo>
                    <a:pt x="1404" y="885"/>
                  </a:lnTo>
                  <a:lnTo>
                    <a:pt x="1380" y="870"/>
                  </a:lnTo>
                  <a:lnTo>
                    <a:pt x="1355" y="856"/>
                  </a:lnTo>
                  <a:lnTo>
                    <a:pt x="1330" y="841"/>
                  </a:lnTo>
                  <a:lnTo>
                    <a:pt x="1305" y="827"/>
                  </a:lnTo>
                  <a:lnTo>
                    <a:pt x="1288" y="831"/>
                  </a:lnTo>
                  <a:lnTo>
                    <a:pt x="1272" y="833"/>
                  </a:lnTo>
                  <a:lnTo>
                    <a:pt x="1256" y="835"/>
                  </a:lnTo>
                  <a:lnTo>
                    <a:pt x="1239" y="836"/>
                  </a:lnTo>
                  <a:lnTo>
                    <a:pt x="1223" y="837"/>
                  </a:lnTo>
                  <a:lnTo>
                    <a:pt x="1205" y="837"/>
                  </a:lnTo>
                  <a:lnTo>
                    <a:pt x="1189" y="837"/>
                  </a:lnTo>
                  <a:lnTo>
                    <a:pt x="1172" y="839"/>
                  </a:lnTo>
                  <a:lnTo>
                    <a:pt x="1156" y="839"/>
                  </a:lnTo>
                  <a:lnTo>
                    <a:pt x="1140" y="841"/>
                  </a:lnTo>
                  <a:lnTo>
                    <a:pt x="1125" y="843"/>
                  </a:lnTo>
                  <a:lnTo>
                    <a:pt x="1110" y="845"/>
                  </a:lnTo>
                  <a:lnTo>
                    <a:pt x="1095" y="850"/>
                  </a:lnTo>
                  <a:lnTo>
                    <a:pt x="1081" y="856"/>
                  </a:lnTo>
                  <a:lnTo>
                    <a:pt x="1067" y="864"/>
                  </a:lnTo>
                  <a:lnTo>
                    <a:pt x="1056" y="873"/>
                  </a:lnTo>
                  <a:lnTo>
                    <a:pt x="1040" y="880"/>
                  </a:lnTo>
                  <a:lnTo>
                    <a:pt x="1027" y="883"/>
                  </a:lnTo>
                  <a:lnTo>
                    <a:pt x="1016" y="885"/>
                  </a:lnTo>
                  <a:lnTo>
                    <a:pt x="1005" y="882"/>
                  </a:lnTo>
                  <a:lnTo>
                    <a:pt x="997" y="878"/>
                  </a:lnTo>
                  <a:lnTo>
                    <a:pt x="989" y="871"/>
                  </a:lnTo>
                  <a:lnTo>
                    <a:pt x="982" y="863"/>
                  </a:lnTo>
                  <a:lnTo>
                    <a:pt x="975" y="855"/>
                  </a:lnTo>
                  <a:lnTo>
                    <a:pt x="969" y="847"/>
                  </a:lnTo>
                  <a:lnTo>
                    <a:pt x="963" y="837"/>
                  </a:lnTo>
                  <a:lnTo>
                    <a:pt x="956" y="829"/>
                  </a:lnTo>
                  <a:lnTo>
                    <a:pt x="948" y="824"/>
                  </a:lnTo>
                  <a:lnTo>
                    <a:pt x="940" y="819"/>
                  </a:lnTo>
                  <a:lnTo>
                    <a:pt x="931" y="817"/>
                  </a:lnTo>
                  <a:lnTo>
                    <a:pt x="919" y="817"/>
                  </a:lnTo>
                  <a:lnTo>
                    <a:pt x="908" y="821"/>
                  </a:lnTo>
                  <a:lnTo>
                    <a:pt x="906" y="820"/>
                  </a:lnTo>
                  <a:lnTo>
                    <a:pt x="906" y="819"/>
                  </a:lnTo>
                  <a:lnTo>
                    <a:pt x="906" y="818"/>
                  </a:lnTo>
                  <a:lnTo>
                    <a:pt x="905" y="817"/>
                  </a:lnTo>
                  <a:lnTo>
                    <a:pt x="904" y="814"/>
                  </a:lnTo>
                  <a:lnTo>
                    <a:pt x="904" y="812"/>
                  </a:lnTo>
                  <a:lnTo>
                    <a:pt x="903" y="809"/>
                  </a:lnTo>
                  <a:lnTo>
                    <a:pt x="902" y="806"/>
                  </a:lnTo>
                  <a:lnTo>
                    <a:pt x="901" y="804"/>
                  </a:lnTo>
                  <a:lnTo>
                    <a:pt x="900" y="801"/>
                  </a:lnTo>
                  <a:lnTo>
                    <a:pt x="900" y="798"/>
                  </a:lnTo>
                  <a:lnTo>
                    <a:pt x="898" y="796"/>
                  </a:lnTo>
                  <a:lnTo>
                    <a:pt x="897" y="795"/>
                  </a:lnTo>
                  <a:lnTo>
                    <a:pt x="897" y="794"/>
                  </a:lnTo>
                  <a:lnTo>
                    <a:pt x="897" y="793"/>
                  </a:lnTo>
                  <a:lnTo>
                    <a:pt x="893" y="793"/>
                  </a:lnTo>
                  <a:lnTo>
                    <a:pt x="881" y="794"/>
                  </a:lnTo>
                  <a:lnTo>
                    <a:pt x="863" y="796"/>
                  </a:lnTo>
                  <a:lnTo>
                    <a:pt x="839" y="798"/>
                  </a:lnTo>
                  <a:lnTo>
                    <a:pt x="811" y="802"/>
                  </a:lnTo>
                  <a:lnTo>
                    <a:pt x="780" y="805"/>
                  </a:lnTo>
                  <a:lnTo>
                    <a:pt x="747" y="809"/>
                  </a:lnTo>
                  <a:lnTo>
                    <a:pt x="712" y="812"/>
                  </a:lnTo>
                  <a:lnTo>
                    <a:pt x="676" y="816"/>
                  </a:lnTo>
                  <a:lnTo>
                    <a:pt x="643" y="819"/>
                  </a:lnTo>
                  <a:lnTo>
                    <a:pt x="612" y="822"/>
                  </a:lnTo>
                  <a:lnTo>
                    <a:pt x="585" y="826"/>
                  </a:lnTo>
                  <a:lnTo>
                    <a:pt x="560" y="828"/>
                  </a:lnTo>
                  <a:lnTo>
                    <a:pt x="542" y="831"/>
                  </a:lnTo>
                  <a:lnTo>
                    <a:pt x="530" y="832"/>
                  </a:lnTo>
                  <a:lnTo>
                    <a:pt x="527" y="833"/>
                  </a:lnTo>
                  <a:lnTo>
                    <a:pt x="522" y="844"/>
                  </a:lnTo>
                  <a:lnTo>
                    <a:pt x="517" y="855"/>
                  </a:lnTo>
                  <a:lnTo>
                    <a:pt x="509" y="864"/>
                  </a:lnTo>
                  <a:lnTo>
                    <a:pt x="499" y="873"/>
                  </a:lnTo>
                  <a:lnTo>
                    <a:pt x="489" y="881"/>
                  </a:lnTo>
                  <a:lnTo>
                    <a:pt x="478" y="888"/>
                  </a:lnTo>
                  <a:lnTo>
                    <a:pt x="466" y="895"/>
                  </a:lnTo>
                  <a:lnTo>
                    <a:pt x="453" y="901"/>
                  </a:lnTo>
                  <a:lnTo>
                    <a:pt x="441" y="906"/>
                  </a:lnTo>
                  <a:lnTo>
                    <a:pt x="429" y="912"/>
                  </a:lnTo>
                  <a:lnTo>
                    <a:pt x="417" y="918"/>
                  </a:lnTo>
                  <a:lnTo>
                    <a:pt x="405" y="924"/>
                  </a:lnTo>
                  <a:lnTo>
                    <a:pt x="394" y="929"/>
                  </a:lnTo>
                  <a:lnTo>
                    <a:pt x="383" y="935"/>
                  </a:lnTo>
                  <a:lnTo>
                    <a:pt x="374" y="941"/>
                  </a:lnTo>
                  <a:lnTo>
                    <a:pt x="367" y="949"/>
                  </a:lnTo>
                  <a:lnTo>
                    <a:pt x="366" y="949"/>
                  </a:lnTo>
                  <a:lnTo>
                    <a:pt x="365" y="949"/>
                  </a:lnTo>
                  <a:lnTo>
                    <a:pt x="364" y="949"/>
                  </a:lnTo>
                  <a:lnTo>
                    <a:pt x="361" y="950"/>
                  </a:lnTo>
                  <a:lnTo>
                    <a:pt x="360" y="950"/>
                  </a:lnTo>
                  <a:lnTo>
                    <a:pt x="358" y="951"/>
                  </a:lnTo>
                  <a:lnTo>
                    <a:pt x="357" y="952"/>
                  </a:lnTo>
                  <a:lnTo>
                    <a:pt x="355" y="952"/>
                  </a:lnTo>
                  <a:lnTo>
                    <a:pt x="352" y="953"/>
                  </a:lnTo>
                  <a:lnTo>
                    <a:pt x="351" y="953"/>
                  </a:lnTo>
                  <a:lnTo>
                    <a:pt x="349" y="955"/>
                  </a:lnTo>
                  <a:lnTo>
                    <a:pt x="348" y="955"/>
                  </a:lnTo>
                  <a:lnTo>
                    <a:pt x="347" y="955"/>
                  </a:lnTo>
                  <a:lnTo>
                    <a:pt x="347" y="956"/>
                  </a:lnTo>
                  <a:lnTo>
                    <a:pt x="329" y="953"/>
                  </a:lnTo>
                  <a:lnTo>
                    <a:pt x="311" y="955"/>
                  </a:lnTo>
                  <a:lnTo>
                    <a:pt x="292" y="956"/>
                  </a:lnTo>
                  <a:lnTo>
                    <a:pt x="273" y="959"/>
                  </a:lnTo>
                  <a:lnTo>
                    <a:pt x="252" y="964"/>
                  </a:lnTo>
                  <a:lnTo>
                    <a:pt x="232" y="968"/>
                  </a:lnTo>
                  <a:lnTo>
                    <a:pt x="210" y="974"/>
                  </a:lnTo>
                  <a:lnTo>
                    <a:pt x="188" y="980"/>
                  </a:lnTo>
                  <a:lnTo>
                    <a:pt x="166" y="986"/>
                  </a:lnTo>
                  <a:lnTo>
                    <a:pt x="144" y="993"/>
                  </a:lnTo>
                  <a:lnTo>
                    <a:pt x="121" y="998"/>
                  </a:lnTo>
                  <a:lnTo>
                    <a:pt x="99" y="1004"/>
                  </a:lnTo>
                  <a:lnTo>
                    <a:pt x="76" y="1009"/>
                  </a:lnTo>
                  <a:lnTo>
                    <a:pt x="54" y="1012"/>
                  </a:lnTo>
                  <a:lnTo>
                    <a:pt x="33" y="1016"/>
                  </a:lnTo>
                  <a:lnTo>
                    <a:pt x="12" y="1018"/>
                  </a:lnTo>
                  <a:lnTo>
                    <a:pt x="5" y="999"/>
                  </a:lnTo>
                  <a:lnTo>
                    <a:pt x="0" y="986"/>
                  </a:lnTo>
                  <a:lnTo>
                    <a:pt x="0" y="973"/>
                  </a:lnTo>
                  <a:lnTo>
                    <a:pt x="2" y="963"/>
                  </a:lnTo>
                  <a:lnTo>
                    <a:pt x="5" y="953"/>
                  </a:lnTo>
                  <a:lnTo>
                    <a:pt x="11" y="947"/>
                  </a:lnTo>
                  <a:lnTo>
                    <a:pt x="17" y="940"/>
                  </a:lnTo>
                  <a:lnTo>
                    <a:pt x="25" y="934"/>
                  </a:lnTo>
                  <a:lnTo>
                    <a:pt x="31" y="928"/>
                  </a:lnTo>
                  <a:lnTo>
                    <a:pt x="40" y="921"/>
                  </a:lnTo>
                  <a:lnTo>
                    <a:pt x="48" y="914"/>
                  </a:lnTo>
                  <a:lnTo>
                    <a:pt x="54" y="906"/>
                  </a:lnTo>
                  <a:lnTo>
                    <a:pt x="61" y="897"/>
                  </a:lnTo>
                  <a:lnTo>
                    <a:pt x="66" y="887"/>
                  </a:lnTo>
                  <a:lnTo>
                    <a:pt x="68" y="874"/>
                  </a:lnTo>
                  <a:lnTo>
                    <a:pt x="69" y="859"/>
                  </a:lnTo>
                  <a:lnTo>
                    <a:pt x="74" y="852"/>
                  </a:lnTo>
                  <a:lnTo>
                    <a:pt x="79" y="847"/>
                  </a:lnTo>
                  <a:lnTo>
                    <a:pt x="83" y="841"/>
                  </a:lnTo>
                  <a:lnTo>
                    <a:pt x="87" y="836"/>
                  </a:lnTo>
                  <a:lnTo>
                    <a:pt x="90" y="832"/>
                  </a:lnTo>
                  <a:lnTo>
                    <a:pt x="92" y="827"/>
                  </a:lnTo>
                  <a:lnTo>
                    <a:pt x="96" y="822"/>
                  </a:lnTo>
                  <a:lnTo>
                    <a:pt x="99" y="819"/>
                  </a:lnTo>
                  <a:lnTo>
                    <a:pt x="102" y="814"/>
                  </a:lnTo>
                  <a:lnTo>
                    <a:pt x="105" y="811"/>
                  </a:lnTo>
                  <a:lnTo>
                    <a:pt x="110" y="808"/>
                  </a:lnTo>
                  <a:lnTo>
                    <a:pt x="113" y="804"/>
                  </a:lnTo>
                  <a:lnTo>
                    <a:pt x="118" y="801"/>
                  </a:lnTo>
                  <a:lnTo>
                    <a:pt x="123" y="798"/>
                  </a:lnTo>
                  <a:lnTo>
                    <a:pt x="129" y="795"/>
                  </a:lnTo>
                  <a:lnTo>
                    <a:pt x="137" y="793"/>
                  </a:lnTo>
                  <a:lnTo>
                    <a:pt x="141" y="788"/>
                  </a:lnTo>
                  <a:lnTo>
                    <a:pt x="144" y="783"/>
                  </a:lnTo>
                  <a:lnTo>
                    <a:pt x="148" y="781"/>
                  </a:lnTo>
                  <a:lnTo>
                    <a:pt x="150" y="779"/>
                  </a:lnTo>
                  <a:lnTo>
                    <a:pt x="153" y="777"/>
                  </a:lnTo>
                  <a:lnTo>
                    <a:pt x="158" y="775"/>
                  </a:lnTo>
                  <a:lnTo>
                    <a:pt x="161" y="774"/>
                  </a:lnTo>
                  <a:lnTo>
                    <a:pt x="165" y="773"/>
                  </a:lnTo>
                  <a:lnTo>
                    <a:pt x="169" y="772"/>
                  </a:lnTo>
                  <a:lnTo>
                    <a:pt x="174" y="772"/>
                  </a:lnTo>
                  <a:lnTo>
                    <a:pt x="179" y="771"/>
                  </a:lnTo>
                  <a:lnTo>
                    <a:pt x="184" y="769"/>
                  </a:lnTo>
                  <a:lnTo>
                    <a:pt x="190" y="767"/>
                  </a:lnTo>
                  <a:lnTo>
                    <a:pt x="196" y="765"/>
                  </a:lnTo>
                  <a:lnTo>
                    <a:pt x="204" y="763"/>
                  </a:lnTo>
                  <a:lnTo>
                    <a:pt x="212" y="759"/>
                  </a:lnTo>
                  <a:lnTo>
                    <a:pt x="218" y="756"/>
                  </a:lnTo>
                  <a:lnTo>
                    <a:pt x="223" y="752"/>
                  </a:lnTo>
                  <a:lnTo>
                    <a:pt x="232" y="748"/>
                  </a:lnTo>
                  <a:lnTo>
                    <a:pt x="238" y="743"/>
                  </a:lnTo>
                  <a:lnTo>
                    <a:pt x="246" y="739"/>
                  </a:lnTo>
                  <a:lnTo>
                    <a:pt x="255" y="733"/>
                  </a:lnTo>
                  <a:lnTo>
                    <a:pt x="264" y="727"/>
                  </a:lnTo>
                  <a:lnTo>
                    <a:pt x="272" y="723"/>
                  </a:lnTo>
                  <a:lnTo>
                    <a:pt x="280" y="717"/>
                  </a:lnTo>
                  <a:lnTo>
                    <a:pt x="288" y="711"/>
                  </a:lnTo>
                  <a:lnTo>
                    <a:pt x="296" y="705"/>
                  </a:lnTo>
                  <a:lnTo>
                    <a:pt x="303" y="700"/>
                  </a:lnTo>
                  <a:lnTo>
                    <a:pt x="310" y="695"/>
                  </a:lnTo>
                  <a:lnTo>
                    <a:pt x="317" y="689"/>
                  </a:lnTo>
                  <a:lnTo>
                    <a:pt x="321" y="686"/>
                  </a:lnTo>
                  <a:lnTo>
                    <a:pt x="327" y="682"/>
                  </a:lnTo>
                  <a:lnTo>
                    <a:pt x="333" y="677"/>
                  </a:lnTo>
                  <a:lnTo>
                    <a:pt x="338" y="671"/>
                  </a:lnTo>
                  <a:lnTo>
                    <a:pt x="344" y="664"/>
                  </a:lnTo>
                  <a:lnTo>
                    <a:pt x="348" y="658"/>
                  </a:lnTo>
                  <a:lnTo>
                    <a:pt x="352" y="651"/>
                  </a:lnTo>
                  <a:lnTo>
                    <a:pt x="356" y="644"/>
                  </a:lnTo>
                  <a:lnTo>
                    <a:pt x="358" y="638"/>
                  </a:lnTo>
                  <a:lnTo>
                    <a:pt x="361" y="631"/>
                  </a:lnTo>
                  <a:lnTo>
                    <a:pt x="364" y="623"/>
                  </a:lnTo>
                  <a:lnTo>
                    <a:pt x="365" y="616"/>
                  </a:lnTo>
                  <a:lnTo>
                    <a:pt x="367" y="608"/>
                  </a:lnTo>
                  <a:lnTo>
                    <a:pt x="368" y="601"/>
                  </a:lnTo>
                  <a:lnTo>
                    <a:pt x="371" y="593"/>
                  </a:lnTo>
                  <a:lnTo>
                    <a:pt x="372" y="586"/>
                  </a:lnTo>
                  <a:lnTo>
                    <a:pt x="374" y="579"/>
                  </a:lnTo>
                  <a:lnTo>
                    <a:pt x="376" y="572"/>
                  </a:lnTo>
                  <a:lnTo>
                    <a:pt x="389" y="580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22" y="580"/>
                  </a:lnTo>
                  <a:lnTo>
                    <a:pt x="432" y="573"/>
                  </a:lnTo>
                  <a:lnTo>
                    <a:pt x="440" y="565"/>
                  </a:lnTo>
                  <a:lnTo>
                    <a:pt x="449" y="556"/>
                  </a:lnTo>
                  <a:lnTo>
                    <a:pt x="457" y="544"/>
                  </a:lnTo>
                  <a:lnTo>
                    <a:pt x="465" y="534"/>
                  </a:lnTo>
                  <a:lnTo>
                    <a:pt x="474" y="523"/>
                  </a:lnTo>
                  <a:lnTo>
                    <a:pt x="483" y="512"/>
                  </a:lnTo>
                  <a:lnTo>
                    <a:pt x="493" y="504"/>
                  </a:lnTo>
                  <a:lnTo>
                    <a:pt x="504" y="497"/>
                  </a:lnTo>
                  <a:lnTo>
                    <a:pt x="516" y="494"/>
                  </a:lnTo>
                  <a:lnTo>
                    <a:pt x="528" y="493"/>
                  </a:lnTo>
                  <a:lnTo>
                    <a:pt x="543" y="496"/>
                  </a:lnTo>
                  <a:lnTo>
                    <a:pt x="549" y="493"/>
                  </a:lnTo>
                  <a:lnTo>
                    <a:pt x="556" y="488"/>
                  </a:lnTo>
                  <a:lnTo>
                    <a:pt x="560" y="485"/>
                  </a:lnTo>
                  <a:lnTo>
                    <a:pt x="565" y="480"/>
                  </a:lnTo>
                  <a:lnTo>
                    <a:pt x="570" y="476"/>
                  </a:lnTo>
                  <a:lnTo>
                    <a:pt x="573" y="471"/>
                  </a:lnTo>
                  <a:lnTo>
                    <a:pt x="576" y="465"/>
                  </a:lnTo>
                  <a:lnTo>
                    <a:pt x="580" y="461"/>
                  </a:lnTo>
                  <a:lnTo>
                    <a:pt x="585" y="456"/>
                  </a:lnTo>
                  <a:lnTo>
                    <a:pt x="588" y="451"/>
                  </a:lnTo>
                  <a:lnTo>
                    <a:pt x="593" y="447"/>
                  </a:lnTo>
                  <a:lnTo>
                    <a:pt x="597" y="442"/>
                  </a:lnTo>
                  <a:lnTo>
                    <a:pt x="603" y="439"/>
                  </a:lnTo>
                  <a:lnTo>
                    <a:pt x="610" y="435"/>
                  </a:lnTo>
                  <a:lnTo>
                    <a:pt x="618" y="432"/>
                  </a:lnTo>
                  <a:lnTo>
                    <a:pt x="627" y="431"/>
                  </a:lnTo>
                  <a:lnTo>
                    <a:pt x="629" y="426"/>
                  </a:lnTo>
                  <a:lnTo>
                    <a:pt x="630" y="422"/>
                  </a:lnTo>
                  <a:lnTo>
                    <a:pt x="632" y="416"/>
                  </a:lnTo>
                  <a:lnTo>
                    <a:pt x="633" y="409"/>
                  </a:lnTo>
                  <a:lnTo>
                    <a:pt x="633" y="402"/>
                  </a:lnTo>
                  <a:lnTo>
                    <a:pt x="632" y="395"/>
                  </a:lnTo>
                  <a:lnTo>
                    <a:pt x="632" y="388"/>
                  </a:lnTo>
                  <a:lnTo>
                    <a:pt x="630" y="381"/>
                  </a:lnTo>
                  <a:lnTo>
                    <a:pt x="629" y="373"/>
                  </a:lnTo>
                  <a:lnTo>
                    <a:pt x="628" y="366"/>
                  </a:lnTo>
                  <a:lnTo>
                    <a:pt x="628" y="360"/>
                  </a:lnTo>
                  <a:lnTo>
                    <a:pt x="628" y="353"/>
                  </a:lnTo>
                  <a:lnTo>
                    <a:pt x="628" y="347"/>
                  </a:lnTo>
                  <a:lnTo>
                    <a:pt x="629" y="341"/>
                  </a:lnTo>
                  <a:lnTo>
                    <a:pt x="630" y="337"/>
                  </a:lnTo>
                  <a:lnTo>
                    <a:pt x="634" y="333"/>
                  </a:lnTo>
                  <a:lnTo>
                    <a:pt x="729" y="315"/>
                  </a:lnTo>
                  <a:lnTo>
                    <a:pt x="834" y="294"/>
                  </a:lnTo>
                  <a:lnTo>
                    <a:pt x="947" y="270"/>
                  </a:lnTo>
                  <a:lnTo>
                    <a:pt x="1065" y="245"/>
                  </a:lnTo>
                  <a:lnTo>
                    <a:pt x="1185" y="217"/>
                  </a:lnTo>
                  <a:lnTo>
                    <a:pt x="1307" y="189"/>
                  </a:lnTo>
                  <a:lnTo>
                    <a:pt x="1427" y="161"/>
                  </a:lnTo>
                  <a:lnTo>
                    <a:pt x="1543" y="133"/>
                  </a:lnTo>
                  <a:lnTo>
                    <a:pt x="1655" y="107"/>
                  </a:lnTo>
                  <a:lnTo>
                    <a:pt x="1757" y="81"/>
                  </a:lnTo>
                  <a:lnTo>
                    <a:pt x="1851" y="60"/>
                  </a:lnTo>
                  <a:lnTo>
                    <a:pt x="1932" y="39"/>
                  </a:lnTo>
                  <a:lnTo>
                    <a:pt x="1999" y="23"/>
                  </a:lnTo>
                  <a:lnTo>
                    <a:pt x="2049" y="10"/>
                  </a:lnTo>
                  <a:lnTo>
                    <a:pt x="2081" y="2"/>
                  </a:lnTo>
                  <a:lnTo>
                    <a:pt x="20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36"/>
            <p:cNvSpPr>
              <a:spLocks/>
            </p:cNvSpPr>
            <p:nvPr/>
          </p:nvSpPr>
          <p:spPr bwMode="auto">
            <a:xfrm>
              <a:off x="1728" y="2571"/>
              <a:ext cx="630" cy="659"/>
            </a:xfrm>
            <a:custGeom>
              <a:avLst/>
              <a:gdLst>
                <a:gd name="T0" fmla="*/ 630 w 1892"/>
                <a:gd name="T1" fmla="*/ 43 h 1977"/>
                <a:gd name="T2" fmla="*/ 630 w 1892"/>
                <a:gd name="T3" fmla="*/ 54 h 1977"/>
                <a:gd name="T4" fmla="*/ 630 w 1892"/>
                <a:gd name="T5" fmla="*/ 71 h 1977"/>
                <a:gd name="T6" fmla="*/ 630 w 1892"/>
                <a:gd name="T7" fmla="*/ 88 h 1977"/>
                <a:gd name="T8" fmla="*/ 630 w 1892"/>
                <a:gd name="T9" fmla="*/ 100 h 1977"/>
                <a:gd name="T10" fmla="*/ 630 w 1892"/>
                <a:gd name="T11" fmla="*/ 105 h 1977"/>
                <a:gd name="T12" fmla="*/ 629 w 1892"/>
                <a:gd name="T13" fmla="*/ 139 h 1977"/>
                <a:gd name="T14" fmla="*/ 627 w 1892"/>
                <a:gd name="T15" fmla="*/ 198 h 1977"/>
                <a:gd name="T16" fmla="*/ 625 w 1892"/>
                <a:gd name="T17" fmla="*/ 263 h 1977"/>
                <a:gd name="T18" fmla="*/ 623 w 1892"/>
                <a:gd name="T19" fmla="*/ 316 h 1977"/>
                <a:gd name="T20" fmla="*/ 623 w 1892"/>
                <a:gd name="T21" fmla="*/ 338 h 1977"/>
                <a:gd name="T22" fmla="*/ 622 w 1892"/>
                <a:gd name="T23" fmla="*/ 338 h 1977"/>
                <a:gd name="T24" fmla="*/ 621 w 1892"/>
                <a:gd name="T25" fmla="*/ 339 h 1977"/>
                <a:gd name="T26" fmla="*/ 620 w 1892"/>
                <a:gd name="T27" fmla="*/ 339 h 1977"/>
                <a:gd name="T28" fmla="*/ 620 w 1892"/>
                <a:gd name="T29" fmla="*/ 339 h 1977"/>
                <a:gd name="T30" fmla="*/ 619 w 1892"/>
                <a:gd name="T31" fmla="*/ 365 h 1977"/>
                <a:gd name="T32" fmla="*/ 616 w 1892"/>
                <a:gd name="T33" fmla="*/ 426 h 1977"/>
                <a:gd name="T34" fmla="*/ 614 w 1892"/>
                <a:gd name="T35" fmla="*/ 503 h 1977"/>
                <a:gd name="T36" fmla="*/ 611 w 1892"/>
                <a:gd name="T37" fmla="*/ 572 h 1977"/>
                <a:gd name="T38" fmla="*/ 610 w 1892"/>
                <a:gd name="T39" fmla="*/ 612 h 1977"/>
                <a:gd name="T40" fmla="*/ 567 w 1892"/>
                <a:gd name="T41" fmla="*/ 612 h 1977"/>
                <a:gd name="T42" fmla="*/ 505 w 1892"/>
                <a:gd name="T43" fmla="*/ 608 h 1977"/>
                <a:gd name="T44" fmla="*/ 446 w 1892"/>
                <a:gd name="T45" fmla="*/ 604 h 1977"/>
                <a:gd name="T46" fmla="*/ 385 w 1892"/>
                <a:gd name="T47" fmla="*/ 600 h 1977"/>
                <a:gd name="T48" fmla="*/ 323 w 1892"/>
                <a:gd name="T49" fmla="*/ 595 h 1977"/>
                <a:gd name="T50" fmla="*/ 280 w 1892"/>
                <a:gd name="T51" fmla="*/ 592 h 1977"/>
                <a:gd name="T52" fmla="*/ 278 w 1892"/>
                <a:gd name="T53" fmla="*/ 595 h 1977"/>
                <a:gd name="T54" fmla="*/ 278 w 1892"/>
                <a:gd name="T55" fmla="*/ 598 h 1977"/>
                <a:gd name="T56" fmla="*/ 277 w 1892"/>
                <a:gd name="T57" fmla="*/ 602 h 1977"/>
                <a:gd name="T58" fmla="*/ 277 w 1892"/>
                <a:gd name="T59" fmla="*/ 607 h 1977"/>
                <a:gd name="T60" fmla="*/ 276 w 1892"/>
                <a:gd name="T61" fmla="*/ 612 h 1977"/>
                <a:gd name="T62" fmla="*/ 243 w 1892"/>
                <a:gd name="T63" fmla="*/ 611 h 1977"/>
                <a:gd name="T64" fmla="*/ 207 w 1892"/>
                <a:gd name="T65" fmla="*/ 611 h 1977"/>
                <a:gd name="T66" fmla="*/ 170 w 1892"/>
                <a:gd name="T67" fmla="*/ 611 h 1977"/>
                <a:gd name="T68" fmla="*/ 133 w 1892"/>
                <a:gd name="T69" fmla="*/ 611 h 1977"/>
                <a:gd name="T70" fmla="*/ 98 w 1892"/>
                <a:gd name="T71" fmla="*/ 611 h 1977"/>
                <a:gd name="T72" fmla="*/ 86 w 1892"/>
                <a:gd name="T73" fmla="*/ 613 h 1977"/>
                <a:gd name="T74" fmla="*/ 85 w 1892"/>
                <a:gd name="T75" fmla="*/ 622 h 1977"/>
                <a:gd name="T76" fmla="*/ 84 w 1892"/>
                <a:gd name="T77" fmla="*/ 635 h 1977"/>
                <a:gd name="T78" fmla="*/ 82 w 1892"/>
                <a:gd name="T79" fmla="*/ 648 h 1977"/>
                <a:gd name="T80" fmla="*/ 81 w 1892"/>
                <a:gd name="T81" fmla="*/ 657 h 1977"/>
                <a:gd name="T82" fmla="*/ 80 w 1892"/>
                <a:gd name="T83" fmla="*/ 659 h 1977"/>
                <a:gd name="T84" fmla="*/ 68 w 1892"/>
                <a:gd name="T85" fmla="*/ 658 h 1977"/>
                <a:gd name="T86" fmla="*/ 48 w 1892"/>
                <a:gd name="T87" fmla="*/ 656 h 1977"/>
                <a:gd name="T88" fmla="*/ 26 w 1892"/>
                <a:gd name="T89" fmla="*/ 653 h 1977"/>
                <a:gd name="T90" fmla="*/ 7 w 1892"/>
                <a:gd name="T91" fmla="*/ 651 h 1977"/>
                <a:gd name="T92" fmla="*/ 0 w 1892"/>
                <a:gd name="T93" fmla="*/ 651 h 1977"/>
                <a:gd name="T94" fmla="*/ 5 w 1892"/>
                <a:gd name="T95" fmla="*/ 591 h 1977"/>
                <a:gd name="T96" fmla="*/ 18 w 1892"/>
                <a:gd name="T97" fmla="*/ 445 h 1977"/>
                <a:gd name="T98" fmla="*/ 34 w 1892"/>
                <a:gd name="T99" fmla="*/ 265 h 1977"/>
                <a:gd name="T100" fmla="*/ 49 w 1892"/>
                <a:gd name="T101" fmla="*/ 102 h 1977"/>
                <a:gd name="T102" fmla="*/ 57 w 1892"/>
                <a:gd name="T103" fmla="*/ 7 h 1977"/>
                <a:gd name="T104" fmla="*/ 127 w 1892"/>
                <a:gd name="T105" fmla="*/ 8 h 1977"/>
                <a:gd name="T106" fmla="*/ 234 w 1892"/>
                <a:gd name="T107" fmla="*/ 19 h 1977"/>
                <a:gd name="T108" fmla="*/ 344 w 1892"/>
                <a:gd name="T109" fmla="*/ 28 h 1977"/>
                <a:gd name="T110" fmla="*/ 453 w 1892"/>
                <a:gd name="T111" fmla="*/ 34 h 1977"/>
                <a:gd name="T112" fmla="*/ 561 w 1892"/>
                <a:gd name="T113" fmla="*/ 38 h 19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2"/>
                <a:gd name="T172" fmla="*/ 0 h 1977"/>
                <a:gd name="T173" fmla="*/ 1892 w 1892"/>
                <a:gd name="T174" fmla="*/ 1977 h 19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2" h="1977">
                  <a:moveTo>
                    <a:pt x="1892" y="120"/>
                  </a:moveTo>
                  <a:lnTo>
                    <a:pt x="1892" y="121"/>
                  </a:lnTo>
                  <a:lnTo>
                    <a:pt x="1892" y="128"/>
                  </a:lnTo>
                  <a:lnTo>
                    <a:pt x="1892" y="137"/>
                  </a:lnTo>
                  <a:lnTo>
                    <a:pt x="1892" y="148"/>
                  </a:lnTo>
                  <a:lnTo>
                    <a:pt x="1892" y="163"/>
                  </a:lnTo>
                  <a:lnTo>
                    <a:pt x="1892" y="178"/>
                  </a:lnTo>
                  <a:lnTo>
                    <a:pt x="1892" y="196"/>
                  </a:lnTo>
                  <a:lnTo>
                    <a:pt x="1892" y="214"/>
                  </a:lnTo>
                  <a:lnTo>
                    <a:pt x="1892" y="231"/>
                  </a:lnTo>
                  <a:lnTo>
                    <a:pt x="1892" y="248"/>
                  </a:lnTo>
                  <a:lnTo>
                    <a:pt x="1892" y="263"/>
                  </a:lnTo>
                  <a:lnTo>
                    <a:pt x="1892" y="278"/>
                  </a:lnTo>
                  <a:lnTo>
                    <a:pt x="1892" y="290"/>
                  </a:lnTo>
                  <a:lnTo>
                    <a:pt x="1892" y="299"/>
                  </a:lnTo>
                  <a:lnTo>
                    <a:pt x="1892" y="306"/>
                  </a:lnTo>
                  <a:lnTo>
                    <a:pt x="1892" y="308"/>
                  </a:lnTo>
                  <a:lnTo>
                    <a:pt x="1891" y="315"/>
                  </a:lnTo>
                  <a:lnTo>
                    <a:pt x="1891" y="338"/>
                  </a:lnTo>
                  <a:lnTo>
                    <a:pt x="1890" y="372"/>
                  </a:lnTo>
                  <a:lnTo>
                    <a:pt x="1889" y="417"/>
                  </a:lnTo>
                  <a:lnTo>
                    <a:pt x="1886" y="471"/>
                  </a:lnTo>
                  <a:lnTo>
                    <a:pt x="1885" y="531"/>
                  </a:lnTo>
                  <a:lnTo>
                    <a:pt x="1883" y="594"/>
                  </a:lnTo>
                  <a:lnTo>
                    <a:pt x="1882" y="661"/>
                  </a:lnTo>
                  <a:lnTo>
                    <a:pt x="1879" y="726"/>
                  </a:lnTo>
                  <a:lnTo>
                    <a:pt x="1877" y="789"/>
                  </a:lnTo>
                  <a:lnTo>
                    <a:pt x="1876" y="849"/>
                  </a:lnTo>
                  <a:lnTo>
                    <a:pt x="1874" y="903"/>
                  </a:lnTo>
                  <a:lnTo>
                    <a:pt x="1872" y="948"/>
                  </a:lnTo>
                  <a:lnTo>
                    <a:pt x="1871" y="982"/>
                  </a:lnTo>
                  <a:lnTo>
                    <a:pt x="1871" y="1005"/>
                  </a:lnTo>
                  <a:lnTo>
                    <a:pt x="1871" y="1014"/>
                  </a:lnTo>
                  <a:lnTo>
                    <a:pt x="1870" y="1014"/>
                  </a:lnTo>
                  <a:lnTo>
                    <a:pt x="1869" y="1014"/>
                  </a:lnTo>
                  <a:lnTo>
                    <a:pt x="1868" y="1014"/>
                  </a:lnTo>
                  <a:lnTo>
                    <a:pt x="1868" y="1015"/>
                  </a:lnTo>
                  <a:lnTo>
                    <a:pt x="1867" y="1015"/>
                  </a:lnTo>
                  <a:lnTo>
                    <a:pt x="1866" y="1016"/>
                  </a:lnTo>
                  <a:lnTo>
                    <a:pt x="1864" y="1016"/>
                  </a:lnTo>
                  <a:lnTo>
                    <a:pt x="1863" y="1016"/>
                  </a:lnTo>
                  <a:lnTo>
                    <a:pt x="1863" y="1017"/>
                  </a:lnTo>
                  <a:lnTo>
                    <a:pt x="1862" y="1017"/>
                  </a:lnTo>
                  <a:lnTo>
                    <a:pt x="1861" y="1017"/>
                  </a:lnTo>
                  <a:lnTo>
                    <a:pt x="1861" y="1018"/>
                  </a:lnTo>
                  <a:lnTo>
                    <a:pt x="1860" y="1027"/>
                  </a:lnTo>
                  <a:lnTo>
                    <a:pt x="1859" y="1053"/>
                  </a:lnTo>
                  <a:lnTo>
                    <a:pt x="1858" y="1094"/>
                  </a:lnTo>
                  <a:lnTo>
                    <a:pt x="1855" y="1147"/>
                  </a:lnTo>
                  <a:lnTo>
                    <a:pt x="1853" y="1209"/>
                  </a:lnTo>
                  <a:lnTo>
                    <a:pt x="1851" y="1279"/>
                  </a:lnTo>
                  <a:lnTo>
                    <a:pt x="1848" y="1354"/>
                  </a:lnTo>
                  <a:lnTo>
                    <a:pt x="1846" y="1432"/>
                  </a:lnTo>
                  <a:lnTo>
                    <a:pt x="1843" y="1509"/>
                  </a:lnTo>
                  <a:lnTo>
                    <a:pt x="1840" y="1583"/>
                  </a:lnTo>
                  <a:lnTo>
                    <a:pt x="1838" y="1653"/>
                  </a:lnTo>
                  <a:lnTo>
                    <a:pt x="1836" y="1715"/>
                  </a:lnTo>
                  <a:lnTo>
                    <a:pt x="1833" y="1768"/>
                  </a:lnTo>
                  <a:lnTo>
                    <a:pt x="1832" y="1810"/>
                  </a:lnTo>
                  <a:lnTo>
                    <a:pt x="1831" y="1835"/>
                  </a:lnTo>
                  <a:lnTo>
                    <a:pt x="1831" y="1845"/>
                  </a:lnTo>
                  <a:lnTo>
                    <a:pt x="1767" y="1841"/>
                  </a:lnTo>
                  <a:lnTo>
                    <a:pt x="1703" y="1836"/>
                  </a:lnTo>
                  <a:lnTo>
                    <a:pt x="1641" y="1831"/>
                  </a:lnTo>
                  <a:lnTo>
                    <a:pt x="1579" y="1828"/>
                  </a:lnTo>
                  <a:lnTo>
                    <a:pt x="1518" y="1823"/>
                  </a:lnTo>
                  <a:lnTo>
                    <a:pt x="1459" y="1820"/>
                  </a:lnTo>
                  <a:lnTo>
                    <a:pt x="1398" y="1817"/>
                  </a:lnTo>
                  <a:lnTo>
                    <a:pt x="1338" y="1812"/>
                  </a:lnTo>
                  <a:lnTo>
                    <a:pt x="1277" y="1809"/>
                  </a:lnTo>
                  <a:lnTo>
                    <a:pt x="1217" y="1804"/>
                  </a:lnTo>
                  <a:lnTo>
                    <a:pt x="1156" y="1799"/>
                  </a:lnTo>
                  <a:lnTo>
                    <a:pt x="1095" y="1795"/>
                  </a:lnTo>
                  <a:lnTo>
                    <a:pt x="1033" y="1790"/>
                  </a:lnTo>
                  <a:lnTo>
                    <a:pt x="971" y="1786"/>
                  </a:lnTo>
                  <a:lnTo>
                    <a:pt x="908" y="1780"/>
                  </a:lnTo>
                  <a:lnTo>
                    <a:pt x="845" y="1775"/>
                  </a:lnTo>
                  <a:lnTo>
                    <a:pt x="841" y="1776"/>
                  </a:lnTo>
                  <a:lnTo>
                    <a:pt x="839" y="1779"/>
                  </a:lnTo>
                  <a:lnTo>
                    <a:pt x="837" y="1782"/>
                  </a:lnTo>
                  <a:lnTo>
                    <a:pt x="835" y="1784"/>
                  </a:lnTo>
                  <a:lnTo>
                    <a:pt x="834" y="1788"/>
                  </a:lnTo>
                  <a:lnTo>
                    <a:pt x="834" y="1791"/>
                  </a:lnTo>
                  <a:lnTo>
                    <a:pt x="834" y="1795"/>
                  </a:lnTo>
                  <a:lnTo>
                    <a:pt x="833" y="1799"/>
                  </a:lnTo>
                  <a:lnTo>
                    <a:pt x="833" y="1803"/>
                  </a:lnTo>
                  <a:lnTo>
                    <a:pt x="833" y="1807"/>
                  </a:lnTo>
                  <a:lnTo>
                    <a:pt x="833" y="1812"/>
                  </a:lnTo>
                  <a:lnTo>
                    <a:pt x="833" y="1815"/>
                  </a:lnTo>
                  <a:lnTo>
                    <a:pt x="832" y="1820"/>
                  </a:lnTo>
                  <a:lnTo>
                    <a:pt x="832" y="1825"/>
                  </a:lnTo>
                  <a:lnTo>
                    <a:pt x="831" y="1829"/>
                  </a:lnTo>
                  <a:lnTo>
                    <a:pt x="830" y="1835"/>
                  </a:lnTo>
                  <a:lnTo>
                    <a:pt x="798" y="1834"/>
                  </a:lnTo>
                  <a:lnTo>
                    <a:pt x="764" y="1834"/>
                  </a:lnTo>
                  <a:lnTo>
                    <a:pt x="730" y="1834"/>
                  </a:lnTo>
                  <a:lnTo>
                    <a:pt x="694" y="1834"/>
                  </a:lnTo>
                  <a:lnTo>
                    <a:pt x="658" y="1834"/>
                  </a:lnTo>
                  <a:lnTo>
                    <a:pt x="622" y="1834"/>
                  </a:lnTo>
                  <a:lnTo>
                    <a:pt x="585" y="1834"/>
                  </a:lnTo>
                  <a:lnTo>
                    <a:pt x="548" y="1834"/>
                  </a:lnTo>
                  <a:lnTo>
                    <a:pt x="510" y="1834"/>
                  </a:lnTo>
                  <a:lnTo>
                    <a:pt x="473" y="1834"/>
                  </a:lnTo>
                  <a:lnTo>
                    <a:pt x="437" y="1834"/>
                  </a:lnTo>
                  <a:lnTo>
                    <a:pt x="400" y="1834"/>
                  </a:lnTo>
                  <a:lnTo>
                    <a:pt x="363" y="1833"/>
                  </a:lnTo>
                  <a:lnTo>
                    <a:pt x="328" y="1833"/>
                  </a:lnTo>
                  <a:lnTo>
                    <a:pt x="294" y="1833"/>
                  </a:lnTo>
                  <a:lnTo>
                    <a:pt x="261" y="1833"/>
                  </a:lnTo>
                  <a:lnTo>
                    <a:pt x="259" y="1834"/>
                  </a:lnTo>
                  <a:lnTo>
                    <a:pt x="259" y="1838"/>
                  </a:lnTo>
                  <a:lnTo>
                    <a:pt x="258" y="1845"/>
                  </a:lnTo>
                  <a:lnTo>
                    <a:pt x="257" y="1854"/>
                  </a:lnTo>
                  <a:lnTo>
                    <a:pt x="256" y="1866"/>
                  </a:lnTo>
                  <a:lnTo>
                    <a:pt x="255" y="1877"/>
                  </a:lnTo>
                  <a:lnTo>
                    <a:pt x="253" y="1891"/>
                  </a:lnTo>
                  <a:lnTo>
                    <a:pt x="251" y="1905"/>
                  </a:lnTo>
                  <a:lnTo>
                    <a:pt x="250" y="1918"/>
                  </a:lnTo>
                  <a:lnTo>
                    <a:pt x="248" y="1931"/>
                  </a:lnTo>
                  <a:lnTo>
                    <a:pt x="247" y="1943"/>
                  </a:lnTo>
                  <a:lnTo>
                    <a:pt x="246" y="1954"/>
                  </a:lnTo>
                  <a:lnTo>
                    <a:pt x="245" y="1964"/>
                  </a:lnTo>
                  <a:lnTo>
                    <a:pt x="243" y="1970"/>
                  </a:lnTo>
                  <a:lnTo>
                    <a:pt x="243" y="1975"/>
                  </a:lnTo>
                  <a:lnTo>
                    <a:pt x="243" y="1977"/>
                  </a:lnTo>
                  <a:lnTo>
                    <a:pt x="240" y="1976"/>
                  </a:lnTo>
                  <a:lnTo>
                    <a:pt x="232" y="1976"/>
                  </a:lnTo>
                  <a:lnTo>
                    <a:pt x="220" y="1975"/>
                  </a:lnTo>
                  <a:lnTo>
                    <a:pt x="204" y="1973"/>
                  </a:lnTo>
                  <a:lnTo>
                    <a:pt x="186" y="1972"/>
                  </a:lnTo>
                  <a:lnTo>
                    <a:pt x="165" y="1969"/>
                  </a:lnTo>
                  <a:lnTo>
                    <a:pt x="143" y="1967"/>
                  </a:lnTo>
                  <a:lnTo>
                    <a:pt x="121" y="1965"/>
                  </a:lnTo>
                  <a:lnTo>
                    <a:pt x="98" y="1962"/>
                  </a:lnTo>
                  <a:lnTo>
                    <a:pt x="77" y="1960"/>
                  </a:lnTo>
                  <a:lnTo>
                    <a:pt x="56" y="1958"/>
                  </a:lnTo>
                  <a:lnTo>
                    <a:pt x="38" y="1957"/>
                  </a:lnTo>
                  <a:lnTo>
                    <a:pt x="21" y="1954"/>
                  </a:lnTo>
                  <a:lnTo>
                    <a:pt x="10" y="1953"/>
                  </a:lnTo>
                  <a:lnTo>
                    <a:pt x="2" y="1953"/>
                  </a:lnTo>
                  <a:lnTo>
                    <a:pt x="0" y="1953"/>
                  </a:lnTo>
                  <a:lnTo>
                    <a:pt x="1" y="1930"/>
                  </a:lnTo>
                  <a:lnTo>
                    <a:pt x="7" y="1868"/>
                  </a:lnTo>
                  <a:lnTo>
                    <a:pt x="15" y="1773"/>
                  </a:lnTo>
                  <a:lnTo>
                    <a:pt x="26" y="1648"/>
                  </a:lnTo>
                  <a:lnTo>
                    <a:pt x="40" y="1499"/>
                  </a:lnTo>
                  <a:lnTo>
                    <a:pt x="54" y="1335"/>
                  </a:lnTo>
                  <a:lnTo>
                    <a:pt x="70" y="1158"/>
                  </a:lnTo>
                  <a:lnTo>
                    <a:pt x="86" y="977"/>
                  </a:lnTo>
                  <a:lnTo>
                    <a:pt x="102" y="794"/>
                  </a:lnTo>
                  <a:lnTo>
                    <a:pt x="118" y="617"/>
                  </a:lnTo>
                  <a:lnTo>
                    <a:pt x="132" y="453"/>
                  </a:lnTo>
                  <a:lnTo>
                    <a:pt x="146" y="305"/>
                  </a:lnTo>
                  <a:lnTo>
                    <a:pt x="157" y="179"/>
                  </a:lnTo>
                  <a:lnTo>
                    <a:pt x="165" y="84"/>
                  </a:lnTo>
                  <a:lnTo>
                    <a:pt x="171" y="22"/>
                  </a:lnTo>
                  <a:lnTo>
                    <a:pt x="173" y="0"/>
                  </a:lnTo>
                  <a:lnTo>
                    <a:pt x="276" y="13"/>
                  </a:lnTo>
                  <a:lnTo>
                    <a:pt x="381" y="24"/>
                  </a:lnTo>
                  <a:lnTo>
                    <a:pt x="487" y="36"/>
                  </a:lnTo>
                  <a:lnTo>
                    <a:pt x="595" y="47"/>
                  </a:lnTo>
                  <a:lnTo>
                    <a:pt x="703" y="58"/>
                  </a:lnTo>
                  <a:lnTo>
                    <a:pt x="812" y="67"/>
                  </a:lnTo>
                  <a:lnTo>
                    <a:pt x="923" y="76"/>
                  </a:lnTo>
                  <a:lnTo>
                    <a:pt x="1032" y="84"/>
                  </a:lnTo>
                  <a:lnTo>
                    <a:pt x="1142" y="91"/>
                  </a:lnTo>
                  <a:lnTo>
                    <a:pt x="1252" y="97"/>
                  </a:lnTo>
                  <a:lnTo>
                    <a:pt x="1361" y="102"/>
                  </a:lnTo>
                  <a:lnTo>
                    <a:pt x="1470" y="108"/>
                  </a:lnTo>
                  <a:lnTo>
                    <a:pt x="1577" y="112"/>
                  </a:lnTo>
                  <a:lnTo>
                    <a:pt x="1684" y="115"/>
                  </a:lnTo>
                  <a:lnTo>
                    <a:pt x="1789" y="117"/>
                  </a:lnTo>
                  <a:lnTo>
                    <a:pt x="1892" y="12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37"/>
            <p:cNvSpPr>
              <a:spLocks/>
            </p:cNvSpPr>
            <p:nvPr/>
          </p:nvSpPr>
          <p:spPr bwMode="auto">
            <a:xfrm>
              <a:off x="3964" y="2688"/>
              <a:ext cx="499" cy="520"/>
            </a:xfrm>
            <a:custGeom>
              <a:avLst/>
              <a:gdLst>
                <a:gd name="T0" fmla="*/ 222 w 1499"/>
                <a:gd name="T1" fmla="*/ 13 h 1560"/>
                <a:gd name="T2" fmla="*/ 210 w 1499"/>
                <a:gd name="T3" fmla="*/ 29 h 1560"/>
                <a:gd name="T4" fmla="*/ 221 w 1499"/>
                <a:gd name="T5" fmla="*/ 42 h 1560"/>
                <a:gd name="T6" fmla="*/ 245 w 1499"/>
                <a:gd name="T7" fmla="*/ 53 h 1560"/>
                <a:gd name="T8" fmla="*/ 270 w 1499"/>
                <a:gd name="T9" fmla="*/ 71 h 1560"/>
                <a:gd name="T10" fmla="*/ 301 w 1499"/>
                <a:gd name="T11" fmla="*/ 105 h 1560"/>
                <a:gd name="T12" fmla="*/ 339 w 1499"/>
                <a:gd name="T13" fmla="*/ 129 h 1560"/>
                <a:gd name="T14" fmla="*/ 345 w 1499"/>
                <a:gd name="T15" fmla="*/ 139 h 1560"/>
                <a:gd name="T16" fmla="*/ 357 w 1499"/>
                <a:gd name="T17" fmla="*/ 145 h 1560"/>
                <a:gd name="T18" fmla="*/ 375 w 1499"/>
                <a:gd name="T19" fmla="*/ 173 h 1560"/>
                <a:gd name="T20" fmla="*/ 414 w 1499"/>
                <a:gd name="T21" fmla="*/ 194 h 1560"/>
                <a:gd name="T22" fmla="*/ 431 w 1499"/>
                <a:gd name="T23" fmla="*/ 223 h 1560"/>
                <a:gd name="T24" fmla="*/ 447 w 1499"/>
                <a:gd name="T25" fmla="*/ 246 h 1560"/>
                <a:gd name="T26" fmla="*/ 467 w 1499"/>
                <a:gd name="T27" fmla="*/ 262 h 1560"/>
                <a:gd name="T28" fmla="*/ 476 w 1499"/>
                <a:gd name="T29" fmla="*/ 285 h 1560"/>
                <a:gd name="T30" fmla="*/ 495 w 1499"/>
                <a:gd name="T31" fmla="*/ 300 h 1560"/>
                <a:gd name="T32" fmla="*/ 496 w 1499"/>
                <a:gd name="T33" fmla="*/ 307 h 1560"/>
                <a:gd name="T34" fmla="*/ 489 w 1499"/>
                <a:gd name="T35" fmla="*/ 317 h 1560"/>
                <a:gd name="T36" fmla="*/ 488 w 1499"/>
                <a:gd name="T37" fmla="*/ 322 h 1560"/>
                <a:gd name="T38" fmla="*/ 486 w 1499"/>
                <a:gd name="T39" fmla="*/ 328 h 1560"/>
                <a:gd name="T40" fmla="*/ 489 w 1499"/>
                <a:gd name="T41" fmla="*/ 335 h 1560"/>
                <a:gd name="T42" fmla="*/ 488 w 1499"/>
                <a:gd name="T43" fmla="*/ 353 h 1560"/>
                <a:gd name="T44" fmla="*/ 474 w 1499"/>
                <a:gd name="T45" fmla="*/ 367 h 1560"/>
                <a:gd name="T46" fmla="*/ 476 w 1499"/>
                <a:gd name="T47" fmla="*/ 379 h 1560"/>
                <a:gd name="T48" fmla="*/ 475 w 1499"/>
                <a:gd name="T49" fmla="*/ 393 h 1560"/>
                <a:gd name="T50" fmla="*/ 463 w 1499"/>
                <a:gd name="T51" fmla="*/ 418 h 1560"/>
                <a:gd name="T52" fmla="*/ 475 w 1499"/>
                <a:gd name="T53" fmla="*/ 441 h 1560"/>
                <a:gd name="T54" fmla="*/ 468 w 1499"/>
                <a:gd name="T55" fmla="*/ 457 h 1560"/>
                <a:gd name="T56" fmla="*/ 445 w 1499"/>
                <a:gd name="T57" fmla="*/ 452 h 1560"/>
                <a:gd name="T58" fmla="*/ 428 w 1499"/>
                <a:gd name="T59" fmla="*/ 460 h 1560"/>
                <a:gd name="T60" fmla="*/ 430 w 1499"/>
                <a:gd name="T61" fmla="*/ 484 h 1560"/>
                <a:gd name="T62" fmla="*/ 426 w 1499"/>
                <a:gd name="T63" fmla="*/ 506 h 1560"/>
                <a:gd name="T64" fmla="*/ 413 w 1499"/>
                <a:gd name="T65" fmla="*/ 502 h 1560"/>
                <a:gd name="T66" fmla="*/ 403 w 1499"/>
                <a:gd name="T67" fmla="*/ 489 h 1560"/>
                <a:gd name="T68" fmla="*/ 359 w 1499"/>
                <a:gd name="T69" fmla="*/ 491 h 1560"/>
                <a:gd name="T70" fmla="*/ 208 w 1499"/>
                <a:gd name="T71" fmla="*/ 512 h 1560"/>
                <a:gd name="T72" fmla="*/ 150 w 1499"/>
                <a:gd name="T73" fmla="*/ 518 h 1560"/>
                <a:gd name="T74" fmla="*/ 138 w 1499"/>
                <a:gd name="T75" fmla="*/ 502 h 1560"/>
                <a:gd name="T76" fmla="*/ 129 w 1499"/>
                <a:gd name="T77" fmla="*/ 487 h 1560"/>
                <a:gd name="T78" fmla="*/ 128 w 1499"/>
                <a:gd name="T79" fmla="*/ 475 h 1560"/>
                <a:gd name="T80" fmla="*/ 118 w 1499"/>
                <a:gd name="T81" fmla="*/ 462 h 1560"/>
                <a:gd name="T82" fmla="*/ 118 w 1499"/>
                <a:gd name="T83" fmla="*/ 438 h 1560"/>
                <a:gd name="T84" fmla="*/ 112 w 1499"/>
                <a:gd name="T85" fmla="*/ 414 h 1560"/>
                <a:gd name="T86" fmla="*/ 103 w 1499"/>
                <a:gd name="T87" fmla="*/ 394 h 1560"/>
                <a:gd name="T88" fmla="*/ 106 w 1499"/>
                <a:gd name="T89" fmla="*/ 369 h 1560"/>
                <a:gd name="T90" fmla="*/ 112 w 1499"/>
                <a:gd name="T91" fmla="*/ 348 h 1560"/>
                <a:gd name="T92" fmla="*/ 109 w 1499"/>
                <a:gd name="T93" fmla="*/ 334 h 1560"/>
                <a:gd name="T94" fmla="*/ 101 w 1499"/>
                <a:gd name="T95" fmla="*/ 317 h 1560"/>
                <a:gd name="T96" fmla="*/ 89 w 1499"/>
                <a:gd name="T97" fmla="*/ 294 h 1560"/>
                <a:gd name="T98" fmla="*/ 77 w 1499"/>
                <a:gd name="T99" fmla="*/ 272 h 1560"/>
                <a:gd name="T100" fmla="*/ 50 w 1499"/>
                <a:gd name="T101" fmla="*/ 197 h 1560"/>
                <a:gd name="T102" fmla="*/ 18 w 1499"/>
                <a:gd name="T103" fmla="*/ 96 h 1560"/>
                <a:gd name="T104" fmla="*/ 11 w 1499"/>
                <a:gd name="T105" fmla="*/ 39 h 1560"/>
                <a:gd name="T106" fmla="*/ 80 w 1499"/>
                <a:gd name="T107" fmla="*/ 27 h 1560"/>
                <a:gd name="T108" fmla="*/ 124 w 1499"/>
                <a:gd name="T109" fmla="*/ 20 h 1560"/>
                <a:gd name="T110" fmla="*/ 176 w 1499"/>
                <a:gd name="T111" fmla="*/ 9 h 1560"/>
                <a:gd name="T112" fmla="*/ 223 w 1499"/>
                <a:gd name="T113" fmla="*/ 0 h 1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9"/>
                <a:gd name="T172" fmla="*/ 0 h 1560"/>
                <a:gd name="T173" fmla="*/ 1499 w 1499"/>
                <a:gd name="T174" fmla="*/ 1560 h 1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9" h="1560">
                  <a:moveTo>
                    <a:pt x="687" y="1"/>
                  </a:moveTo>
                  <a:lnTo>
                    <a:pt x="687" y="7"/>
                  </a:lnTo>
                  <a:lnTo>
                    <a:pt x="685" y="13"/>
                  </a:lnTo>
                  <a:lnTo>
                    <a:pt x="683" y="20"/>
                  </a:lnTo>
                  <a:lnTo>
                    <a:pt x="678" y="26"/>
                  </a:lnTo>
                  <a:lnTo>
                    <a:pt x="674" y="33"/>
                  </a:lnTo>
                  <a:lnTo>
                    <a:pt x="668" y="39"/>
                  </a:lnTo>
                  <a:lnTo>
                    <a:pt x="662" y="46"/>
                  </a:lnTo>
                  <a:lnTo>
                    <a:pt x="655" y="51"/>
                  </a:lnTo>
                  <a:lnTo>
                    <a:pt x="650" y="58"/>
                  </a:lnTo>
                  <a:lnTo>
                    <a:pt x="643" y="65"/>
                  </a:lnTo>
                  <a:lnTo>
                    <a:pt x="638" y="72"/>
                  </a:lnTo>
                  <a:lnTo>
                    <a:pt x="634" y="79"/>
                  </a:lnTo>
                  <a:lnTo>
                    <a:pt x="630" y="86"/>
                  </a:lnTo>
                  <a:lnTo>
                    <a:pt x="628" y="94"/>
                  </a:lnTo>
                  <a:lnTo>
                    <a:pt x="627" y="101"/>
                  </a:lnTo>
                  <a:lnTo>
                    <a:pt x="629" y="110"/>
                  </a:lnTo>
                  <a:lnTo>
                    <a:pt x="636" y="112"/>
                  </a:lnTo>
                  <a:lnTo>
                    <a:pt x="644" y="117"/>
                  </a:lnTo>
                  <a:lnTo>
                    <a:pt x="653" y="121"/>
                  </a:lnTo>
                  <a:lnTo>
                    <a:pt x="664" y="126"/>
                  </a:lnTo>
                  <a:lnTo>
                    <a:pt x="673" y="131"/>
                  </a:lnTo>
                  <a:lnTo>
                    <a:pt x="683" y="136"/>
                  </a:lnTo>
                  <a:lnTo>
                    <a:pt x="693" y="141"/>
                  </a:lnTo>
                  <a:lnTo>
                    <a:pt x="705" y="147"/>
                  </a:lnTo>
                  <a:lnTo>
                    <a:pt x="715" y="151"/>
                  </a:lnTo>
                  <a:lnTo>
                    <a:pt x="726" y="156"/>
                  </a:lnTo>
                  <a:lnTo>
                    <a:pt x="737" y="160"/>
                  </a:lnTo>
                  <a:lnTo>
                    <a:pt x="747" y="164"/>
                  </a:lnTo>
                  <a:lnTo>
                    <a:pt x="758" y="167"/>
                  </a:lnTo>
                  <a:lnTo>
                    <a:pt x="768" y="170"/>
                  </a:lnTo>
                  <a:lnTo>
                    <a:pt x="777" y="172"/>
                  </a:lnTo>
                  <a:lnTo>
                    <a:pt x="788" y="173"/>
                  </a:lnTo>
                  <a:lnTo>
                    <a:pt x="799" y="194"/>
                  </a:lnTo>
                  <a:lnTo>
                    <a:pt x="812" y="213"/>
                  </a:lnTo>
                  <a:lnTo>
                    <a:pt x="824" y="232"/>
                  </a:lnTo>
                  <a:lnTo>
                    <a:pt x="837" y="249"/>
                  </a:lnTo>
                  <a:lnTo>
                    <a:pt x="850" y="264"/>
                  </a:lnTo>
                  <a:lnTo>
                    <a:pt x="862" y="278"/>
                  </a:lnTo>
                  <a:lnTo>
                    <a:pt x="876" y="291"/>
                  </a:lnTo>
                  <a:lnTo>
                    <a:pt x="890" y="304"/>
                  </a:lnTo>
                  <a:lnTo>
                    <a:pt x="904" y="316"/>
                  </a:lnTo>
                  <a:lnTo>
                    <a:pt x="919" y="326"/>
                  </a:lnTo>
                  <a:lnTo>
                    <a:pt x="934" y="336"/>
                  </a:lnTo>
                  <a:lnTo>
                    <a:pt x="950" y="347"/>
                  </a:lnTo>
                  <a:lnTo>
                    <a:pt x="966" y="357"/>
                  </a:lnTo>
                  <a:lnTo>
                    <a:pt x="983" y="366"/>
                  </a:lnTo>
                  <a:lnTo>
                    <a:pt x="1000" y="375"/>
                  </a:lnTo>
                  <a:lnTo>
                    <a:pt x="1019" y="386"/>
                  </a:lnTo>
                  <a:lnTo>
                    <a:pt x="1019" y="391"/>
                  </a:lnTo>
                  <a:lnTo>
                    <a:pt x="1020" y="397"/>
                  </a:lnTo>
                  <a:lnTo>
                    <a:pt x="1022" y="402"/>
                  </a:lnTo>
                  <a:lnTo>
                    <a:pt x="1025" y="407"/>
                  </a:lnTo>
                  <a:lnTo>
                    <a:pt x="1028" y="411"/>
                  </a:lnTo>
                  <a:lnTo>
                    <a:pt x="1031" y="414"/>
                  </a:lnTo>
                  <a:lnTo>
                    <a:pt x="1036" y="418"/>
                  </a:lnTo>
                  <a:lnTo>
                    <a:pt x="1041" y="421"/>
                  </a:lnTo>
                  <a:lnTo>
                    <a:pt x="1045" y="424"/>
                  </a:lnTo>
                  <a:lnTo>
                    <a:pt x="1051" y="426"/>
                  </a:lnTo>
                  <a:lnTo>
                    <a:pt x="1056" y="428"/>
                  </a:lnTo>
                  <a:lnTo>
                    <a:pt x="1061" y="430"/>
                  </a:lnTo>
                  <a:lnTo>
                    <a:pt x="1066" y="433"/>
                  </a:lnTo>
                  <a:lnTo>
                    <a:pt x="1071" y="434"/>
                  </a:lnTo>
                  <a:lnTo>
                    <a:pt x="1076" y="436"/>
                  </a:lnTo>
                  <a:lnTo>
                    <a:pt x="1081" y="438"/>
                  </a:lnTo>
                  <a:lnTo>
                    <a:pt x="1083" y="459"/>
                  </a:lnTo>
                  <a:lnTo>
                    <a:pt x="1090" y="476"/>
                  </a:lnTo>
                  <a:lnTo>
                    <a:pt x="1099" y="492"/>
                  </a:lnTo>
                  <a:lnTo>
                    <a:pt x="1112" y="506"/>
                  </a:lnTo>
                  <a:lnTo>
                    <a:pt x="1126" y="518"/>
                  </a:lnTo>
                  <a:lnTo>
                    <a:pt x="1142" y="527"/>
                  </a:lnTo>
                  <a:lnTo>
                    <a:pt x="1158" y="536"/>
                  </a:lnTo>
                  <a:lnTo>
                    <a:pt x="1175" y="545"/>
                  </a:lnTo>
                  <a:lnTo>
                    <a:pt x="1192" y="553"/>
                  </a:lnTo>
                  <a:lnTo>
                    <a:pt x="1210" y="563"/>
                  </a:lnTo>
                  <a:lnTo>
                    <a:pt x="1227" y="572"/>
                  </a:lnTo>
                  <a:lnTo>
                    <a:pt x="1243" y="581"/>
                  </a:lnTo>
                  <a:lnTo>
                    <a:pt x="1257" y="592"/>
                  </a:lnTo>
                  <a:lnTo>
                    <a:pt x="1268" y="606"/>
                  </a:lnTo>
                  <a:lnTo>
                    <a:pt x="1279" y="622"/>
                  </a:lnTo>
                  <a:lnTo>
                    <a:pt x="1286" y="641"/>
                  </a:lnTo>
                  <a:lnTo>
                    <a:pt x="1288" y="650"/>
                  </a:lnTo>
                  <a:lnTo>
                    <a:pt x="1292" y="660"/>
                  </a:lnTo>
                  <a:lnTo>
                    <a:pt x="1296" y="669"/>
                  </a:lnTo>
                  <a:lnTo>
                    <a:pt x="1302" y="680"/>
                  </a:lnTo>
                  <a:lnTo>
                    <a:pt x="1307" y="690"/>
                  </a:lnTo>
                  <a:lnTo>
                    <a:pt x="1313" y="699"/>
                  </a:lnTo>
                  <a:lnTo>
                    <a:pt x="1320" y="710"/>
                  </a:lnTo>
                  <a:lnTo>
                    <a:pt x="1327" y="719"/>
                  </a:lnTo>
                  <a:lnTo>
                    <a:pt x="1335" y="728"/>
                  </a:lnTo>
                  <a:lnTo>
                    <a:pt x="1343" y="737"/>
                  </a:lnTo>
                  <a:lnTo>
                    <a:pt x="1352" y="745"/>
                  </a:lnTo>
                  <a:lnTo>
                    <a:pt x="1360" y="753"/>
                  </a:lnTo>
                  <a:lnTo>
                    <a:pt x="1371" y="760"/>
                  </a:lnTo>
                  <a:lnTo>
                    <a:pt x="1380" y="767"/>
                  </a:lnTo>
                  <a:lnTo>
                    <a:pt x="1390" y="773"/>
                  </a:lnTo>
                  <a:lnTo>
                    <a:pt x="1400" y="779"/>
                  </a:lnTo>
                  <a:lnTo>
                    <a:pt x="1403" y="787"/>
                  </a:lnTo>
                  <a:lnTo>
                    <a:pt x="1406" y="796"/>
                  </a:lnTo>
                  <a:lnTo>
                    <a:pt x="1410" y="805"/>
                  </a:lnTo>
                  <a:lnTo>
                    <a:pt x="1413" y="814"/>
                  </a:lnTo>
                  <a:lnTo>
                    <a:pt x="1418" y="824"/>
                  </a:lnTo>
                  <a:lnTo>
                    <a:pt x="1421" y="835"/>
                  </a:lnTo>
                  <a:lnTo>
                    <a:pt x="1426" y="845"/>
                  </a:lnTo>
                  <a:lnTo>
                    <a:pt x="1430" y="854"/>
                  </a:lnTo>
                  <a:lnTo>
                    <a:pt x="1436" y="864"/>
                  </a:lnTo>
                  <a:lnTo>
                    <a:pt x="1442" y="873"/>
                  </a:lnTo>
                  <a:lnTo>
                    <a:pt x="1449" y="880"/>
                  </a:lnTo>
                  <a:lnTo>
                    <a:pt x="1457" y="888"/>
                  </a:lnTo>
                  <a:lnTo>
                    <a:pt x="1465" y="893"/>
                  </a:lnTo>
                  <a:lnTo>
                    <a:pt x="1475" y="898"/>
                  </a:lnTo>
                  <a:lnTo>
                    <a:pt x="1486" y="901"/>
                  </a:lnTo>
                  <a:lnTo>
                    <a:pt x="1498" y="904"/>
                  </a:lnTo>
                  <a:lnTo>
                    <a:pt x="1498" y="905"/>
                  </a:lnTo>
                  <a:lnTo>
                    <a:pt x="1499" y="907"/>
                  </a:lnTo>
                  <a:lnTo>
                    <a:pt x="1498" y="910"/>
                  </a:lnTo>
                  <a:lnTo>
                    <a:pt x="1496" y="913"/>
                  </a:lnTo>
                  <a:lnTo>
                    <a:pt x="1494" y="916"/>
                  </a:lnTo>
                  <a:lnTo>
                    <a:pt x="1491" y="920"/>
                  </a:lnTo>
                  <a:lnTo>
                    <a:pt x="1488" y="923"/>
                  </a:lnTo>
                  <a:lnTo>
                    <a:pt x="1484" y="928"/>
                  </a:lnTo>
                  <a:lnTo>
                    <a:pt x="1481" y="932"/>
                  </a:lnTo>
                  <a:lnTo>
                    <a:pt x="1478" y="937"/>
                  </a:lnTo>
                  <a:lnTo>
                    <a:pt x="1474" y="941"/>
                  </a:lnTo>
                  <a:lnTo>
                    <a:pt x="1471" y="945"/>
                  </a:lnTo>
                  <a:lnTo>
                    <a:pt x="1468" y="950"/>
                  </a:lnTo>
                  <a:lnTo>
                    <a:pt x="1466" y="953"/>
                  </a:lnTo>
                  <a:lnTo>
                    <a:pt x="1466" y="958"/>
                  </a:lnTo>
                  <a:lnTo>
                    <a:pt x="1466" y="961"/>
                  </a:lnTo>
                  <a:lnTo>
                    <a:pt x="1465" y="961"/>
                  </a:lnTo>
                  <a:lnTo>
                    <a:pt x="1465" y="962"/>
                  </a:lnTo>
                  <a:lnTo>
                    <a:pt x="1465" y="964"/>
                  </a:lnTo>
                  <a:lnTo>
                    <a:pt x="1465" y="966"/>
                  </a:lnTo>
                  <a:lnTo>
                    <a:pt x="1464" y="968"/>
                  </a:lnTo>
                  <a:lnTo>
                    <a:pt x="1464" y="970"/>
                  </a:lnTo>
                  <a:lnTo>
                    <a:pt x="1463" y="974"/>
                  </a:lnTo>
                  <a:lnTo>
                    <a:pt x="1463" y="977"/>
                  </a:lnTo>
                  <a:lnTo>
                    <a:pt x="1463" y="980"/>
                  </a:lnTo>
                  <a:lnTo>
                    <a:pt x="1461" y="983"/>
                  </a:lnTo>
                  <a:lnTo>
                    <a:pt x="1461" y="985"/>
                  </a:lnTo>
                  <a:lnTo>
                    <a:pt x="1460" y="988"/>
                  </a:lnTo>
                  <a:lnTo>
                    <a:pt x="1460" y="990"/>
                  </a:lnTo>
                  <a:lnTo>
                    <a:pt x="1460" y="991"/>
                  </a:lnTo>
                  <a:lnTo>
                    <a:pt x="1460" y="992"/>
                  </a:lnTo>
                  <a:lnTo>
                    <a:pt x="1460" y="993"/>
                  </a:lnTo>
                  <a:lnTo>
                    <a:pt x="1465" y="999"/>
                  </a:lnTo>
                  <a:lnTo>
                    <a:pt x="1468" y="1006"/>
                  </a:lnTo>
                  <a:lnTo>
                    <a:pt x="1471" y="1013"/>
                  </a:lnTo>
                  <a:lnTo>
                    <a:pt x="1473" y="1020"/>
                  </a:lnTo>
                  <a:lnTo>
                    <a:pt x="1473" y="1028"/>
                  </a:lnTo>
                  <a:lnTo>
                    <a:pt x="1473" y="1036"/>
                  </a:lnTo>
                  <a:lnTo>
                    <a:pt x="1472" y="1043"/>
                  </a:lnTo>
                  <a:lnTo>
                    <a:pt x="1469" y="1051"/>
                  </a:lnTo>
                  <a:lnTo>
                    <a:pt x="1467" y="1059"/>
                  </a:lnTo>
                  <a:lnTo>
                    <a:pt x="1463" y="1066"/>
                  </a:lnTo>
                  <a:lnTo>
                    <a:pt x="1458" y="1074"/>
                  </a:lnTo>
                  <a:lnTo>
                    <a:pt x="1452" y="1080"/>
                  </a:lnTo>
                  <a:lnTo>
                    <a:pt x="1446" y="1086"/>
                  </a:lnTo>
                  <a:lnTo>
                    <a:pt x="1440" y="1092"/>
                  </a:lnTo>
                  <a:lnTo>
                    <a:pt x="1432" y="1097"/>
                  </a:lnTo>
                  <a:lnTo>
                    <a:pt x="1423" y="1101"/>
                  </a:lnTo>
                  <a:lnTo>
                    <a:pt x="1426" y="1106"/>
                  </a:lnTo>
                  <a:lnTo>
                    <a:pt x="1427" y="1111"/>
                  </a:lnTo>
                  <a:lnTo>
                    <a:pt x="1428" y="1115"/>
                  </a:lnTo>
                  <a:lnTo>
                    <a:pt x="1429" y="1121"/>
                  </a:lnTo>
                  <a:lnTo>
                    <a:pt x="1429" y="1125"/>
                  </a:lnTo>
                  <a:lnTo>
                    <a:pt x="1430" y="1131"/>
                  </a:lnTo>
                  <a:lnTo>
                    <a:pt x="1429" y="1137"/>
                  </a:lnTo>
                  <a:lnTo>
                    <a:pt x="1429" y="1143"/>
                  </a:lnTo>
                  <a:lnTo>
                    <a:pt x="1429" y="1148"/>
                  </a:lnTo>
                  <a:lnTo>
                    <a:pt x="1429" y="1155"/>
                  </a:lnTo>
                  <a:lnTo>
                    <a:pt x="1428" y="1161"/>
                  </a:lnTo>
                  <a:lnTo>
                    <a:pt x="1428" y="1167"/>
                  </a:lnTo>
                  <a:lnTo>
                    <a:pt x="1427" y="1174"/>
                  </a:lnTo>
                  <a:lnTo>
                    <a:pt x="1427" y="1179"/>
                  </a:lnTo>
                  <a:lnTo>
                    <a:pt x="1427" y="1186"/>
                  </a:lnTo>
                  <a:lnTo>
                    <a:pt x="1428" y="1193"/>
                  </a:lnTo>
                  <a:lnTo>
                    <a:pt x="1412" y="1206"/>
                  </a:lnTo>
                  <a:lnTo>
                    <a:pt x="1402" y="1219"/>
                  </a:lnTo>
                  <a:lnTo>
                    <a:pt x="1395" y="1231"/>
                  </a:lnTo>
                  <a:lnTo>
                    <a:pt x="1391" y="1242"/>
                  </a:lnTo>
                  <a:lnTo>
                    <a:pt x="1390" y="1253"/>
                  </a:lnTo>
                  <a:lnTo>
                    <a:pt x="1392" y="1262"/>
                  </a:lnTo>
                  <a:lnTo>
                    <a:pt x="1396" y="1273"/>
                  </a:lnTo>
                  <a:lnTo>
                    <a:pt x="1402" y="1283"/>
                  </a:lnTo>
                  <a:lnTo>
                    <a:pt x="1409" y="1292"/>
                  </a:lnTo>
                  <a:lnTo>
                    <a:pt x="1414" y="1302"/>
                  </a:lnTo>
                  <a:lnTo>
                    <a:pt x="1421" y="1312"/>
                  </a:lnTo>
                  <a:lnTo>
                    <a:pt x="1427" y="1322"/>
                  </a:lnTo>
                  <a:lnTo>
                    <a:pt x="1433" y="1333"/>
                  </a:lnTo>
                  <a:lnTo>
                    <a:pt x="1436" y="1345"/>
                  </a:lnTo>
                  <a:lnTo>
                    <a:pt x="1437" y="1356"/>
                  </a:lnTo>
                  <a:lnTo>
                    <a:pt x="1436" y="1370"/>
                  </a:lnTo>
                  <a:lnTo>
                    <a:pt x="1426" y="1371"/>
                  </a:lnTo>
                  <a:lnTo>
                    <a:pt x="1415" y="1371"/>
                  </a:lnTo>
                  <a:lnTo>
                    <a:pt x="1406" y="1371"/>
                  </a:lnTo>
                  <a:lnTo>
                    <a:pt x="1396" y="1370"/>
                  </a:lnTo>
                  <a:lnTo>
                    <a:pt x="1386" y="1368"/>
                  </a:lnTo>
                  <a:lnTo>
                    <a:pt x="1375" y="1364"/>
                  </a:lnTo>
                  <a:lnTo>
                    <a:pt x="1366" y="1362"/>
                  </a:lnTo>
                  <a:lnTo>
                    <a:pt x="1356" y="1360"/>
                  </a:lnTo>
                  <a:lnTo>
                    <a:pt x="1345" y="1358"/>
                  </a:lnTo>
                  <a:lnTo>
                    <a:pt x="1336" y="1355"/>
                  </a:lnTo>
                  <a:lnTo>
                    <a:pt x="1327" y="1355"/>
                  </a:lnTo>
                  <a:lnTo>
                    <a:pt x="1318" y="1355"/>
                  </a:lnTo>
                  <a:lnTo>
                    <a:pt x="1309" y="1356"/>
                  </a:lnTo>
                  <a:lnTo>
                    <a:pt x="1300" y="1360"/>
                  </a:lnTo>
                  <a:lnTo>
                    <a:pt x="1292" y="1364"/>
                  </a:lnTo>
                  <a:lnTo>
                    <a:pt x="1286" y="1372"/>
                  </a:lnTo>
                  <a:lnTo>
                    <a:pt x="1286" y="1379"/>
                  </a:lnTo>
                  <a:lnTo>
                    <a:pt x="1286" y="1389"/>
                  </a:lnTo>
                  <a:lnTo>
                    <a:pt x="1287" y="1398"/>
                  </a:lnTo>
                  <a:lnTo>
                    <a:pt x="1288" y="1408"/>
                  </a:lnTo>
                  <a:lnTo>
                    <a:pt x="1289" y="1418"/>
                  </a:lnTo>
                  <a:lnTo>
                    <a:pt x="1290" y="1430"/>
                  </a:lnTo>
                  <a:lnTo>
                    <a:pt x="1290" y="1440"/>
                  </a:lnTo>
                  <a:lnTo>
                    <a:pt x="1291" y="1452"/>
                  </a:lnTo>
                  <a:lnTo>
                    <a:pt x="1291" y="1463"/>
                  </a:lnTo>
                  <a:lnTo>
                    <a:pt x="1291" y="1474"/>
                  </a:lnTo>
                  <a:lnTo>
                    <a:pt x="1290" y="1484"/>
                  </a:lnTo>
                  <a:lnTo>
                    <a:pt x="1289" y="1494"/>
                  </a:lnTo>
                  <a:lnTo>
                    <a:pt x="1287" y="1502"/>
                  </a:lnTo>
                  <a:lnTo>
                    <a:pt x="1284" y="1512"/>
                  </a:lnTo>
                  <a:lnTo>
                    <a:pt x="1281" y="1518"/>
                  </a:lnTo>
                  <a:lnTo>
                    <a:pt x="1277" y="1525"/>
                  </a:lnTo>
                  <a:lnTo>
                    <a:pt x="1269" y="1525"/>
                  </a:lnTo>
                  <a:lnTo>
                    <a:pt x="1263" y="1523"/>
                  </a:lnTo>
                  <a:lnTo>
                    <a:pt x="1257" y="1521"/>
                  </a:lnTo>
                  <a:lnTo>
                    <a:pt x="1251" y="1517"/>
                  </a:lnTo>
                  <a:lnTo>
                    <a:pt x="1245" y="1513"/>
                  </a:lnTo>
                  <a:lnTo>
                    <a:pt x="1241" y="1507"/>
                  </a:lnTo>
                  <a:lnTo>
                    <a:pt x="1236" y="1501"/>
                  </a:lnTo>
                  <a:lnTo>
                    <a:pt x="1231" y="1495"/>
                  </a:lnTo>
                  <a:lnTo>
                    <a:pt x="1227" y="1490"/>
                  </a:lnTo>
                  <a:lnTo>
                    <a:pt x="1222" y="1483"/>
                  </a:lnTo>
                  <a:lnTo>
                    <a:pt x="1219" y="1477"/>
                  </a:lnTo>
                  <a:lnTo>
                    <a:pt x="1214" y="1471"/>
                  </a:lnTo>
                  <a:lnTo>
                    <a:pt x="1210" y="1467"/>
                  </a:lnTo>
                  <a:lnTo>
                    <a:pt x="1204" y="1462"/>
                  </a:lnTo>
                  <a:lnTo>
                    <a:pt x="1199" y="1459"/>
                  </a:lnTo>
                  <a:lnTo>
                    <a:pt x="1194" y="1458"/>
                  </a:lnTo>
                  <a:lnTo>
                    <a:pt x="1184" y="1458"/>
                  </a:lnTo>
                  <a:lnTo>
                    <a:pt x="1161" y="1461"/>
                  </a:lnTo>
                  <a:lnTo>
                    <a:pt x="1125" y="1467"/>
                  </a:lnTo>
                  <a:lnTo>
                    <a:pt x="1077" y="1472"/>
                  </a:lnTo>
                  <a:lnTo>
                    <a:pt x="1022" y="1480"/>
                  </a:lnTo>
                  <a:lnTo>
                    <a:pt x="959" y="1490"/>
                  </a:lnTo>
                  <a:lnTo>
                    <a:pt x="892" y="1499"/>
                  </a:lnTo>
                  <a:lnTo>
                    <a:pt x="824" y="1508"/>
                  </a:lnTo>
                  <a:lnTo>
                    <a:pt x="755" y="1517"/>
                  </a:lnTo>
                  <a:lnTo>
                    <a:pt x="689" y="1526"/>
                  </a:lnTo>
                  <a:lnTo>
                    <a:pt x="626" y="1536"/>
                  </a:lnTo>
                  <a:lnTo>
                    <a:pt x="570" y="1544"/>
                  </a:lnTo>
                  <a:lnTo>
                    <a:pt x="523" y="1549"/>
                  </a:lnTo>
                  <a:lnTo>
                    <a:pt x="486" y="1555"/>
                  </a:lnTo>
                  <a:lnTo>
                    <a:pt x="463" y="1559"/>
                  </a:lnTo>
                  <a:lnTo>
                    <a:pt x="455" y="1560"/>
                  </a:lnTo>
                  <a:lnTo>
                    <a:pt x="454" y="1559"/>
                  </a:lnTo>
                  <a:lnTo>
                    <a:pt x="452" y="1555"/>
                  </a:lnTo>
                  <a:lnTo>
                    <a:pt x="449" y="1551"/>
                  </a:lnTo>
                  <a:lnTo>
                    <a:pt x="444" y="1545"/>
                  </a:lnTo>
                  <a:lnTo>
                    <a:pt x="439" y="1538"/>
                  </a:lnTo>
                  <a:lnTo>
                    <a:pt x="434" y="1530"/>
                  </a:lnTo>
                  <a:lnTo>
                    <a:pt x="427" y="1522"/>
                  </a:lnTo>
                  <a:lnTo>
                    <a:pt x="421" y="1514"/>
                  </a:lnTo>
                  <a:lnTo>
                    <a:pt x="414" y="1505"/>
                  </a:lnTo>
                  <a:lnTo>
                    <a:pt x="407" y="1497"/>
                  </a:lnTo>
                  <a:lnTo>
                    <a:pt x="401" y="1489"/>
                  </a:lnTo>
                  <a:lnTo>
                    <a:pt x="397" y="1482"/>
                  </a:lnTo>
                  <a:lnTo>
                    <a:pt x="392" y="1476"/>
                  </a:lnTo>
                  <a:lnTo>
                    <a:pt x="389" y="1471"/>
                  </a:lnTo>
                  <a:lnTo>
                    <a:pt x="386" y="1468"/>
                  </a:lnTo>
                  <a:lnTo>
                    <a:pt x="389" y="1461"/>
                  </a:lnTo>
                  <a:lnTo>
                    <a:pt x="390" y="1455"/>
                  </a:lnTo>
                  <a:lnTo>
                    <a:pt x="391" y="1449"/>
                  </a:lnTo>
                  <a:lnTo>
                    <a:pt x="391" y="1444"/>
                  </a:lnTo>
                  <a:lnTo>
                    <a:pt x="390" y="1439"/>
                  </a:lnTo>
                  <a:lnTo>
                    <a:pt x="389" y="1433"/>
                  </a:lnTo>
                  <a:lnTo>
                    <a:pt x="386" y="1429"/>
                  </a:lnTo>
                  <a:lnTo>
                    <a:pt x="384" y="1424"/>
                  </a:lnTo>
                  <a:lnTo>
                    <a:pt x="381" y="1418"/>
                  </a:lnTo>
                  <a:lnTo>
                    <a:pt x="377" y="1414"/>
                  </a:lnTo>
                  <a:lnTo>
                    <a:pt x="373" y="1408"/>
                  </a:lnTo>
                  <a:lnTo>
                    <a:pt x="368" y="1404"/>
                  </a:lnTo>
                  <a:lnTo>
                    <a:pt x="363" y="1398"/>
                  </a:lnTo>
                  <a:lnTo>
                    <a:pt x="359" y="1393"/>
                  </a:lnTo>
                  <a:lnTo>
                    <a:pt x="353" y="1387"/>
                  </a:lnTo>
                  <a:lnTo>
                    <a:pt x="348" y="1382"/>
                  </a:lnTo>
                  <a:lnTo>
                    <a:pt x="351" y="1370"/>
                  </a:lnTo>
                  <a:lnTo>
                    <a:pt x="353" y="1359"/>
                  </a:lnTo>
                  <a:lnTo>
                    <a:pt x="354" y="1347"/>
                  </a:lnTo>
                  <a:lnTo>
                    <a:pt x="354" y="1336"/>
                  </a:lnTo>
                  <a:lnTo>
                    <a:pt x="355" y="1325"/>
                  </a:lnTo>
                  <a:lnTo>
                    <a:pt x="354" y="1314"/>
                  </a:lnTo>
                  <a:lnTo>
                    <a:pt x="353" y="1304"/>
                  </a:lnTo>
                  <a:lnTo>
                    <a:pt x="352" y="1292"/>
                  </a:lnTo>
                  <a:lnTo>
                    <a:pt x="350" y="1282"/>
                  </a:lnTo>
                  <a:lnTo>
                    <a:pt x="346" y="1271"/>
                  </a:lnTo>
                  <a:lnTo>
                    <a:pt x="344" y="1262"/>
                  </a:lnTo>
                  <a:lnTo>
                    <a:pt x="339" y="1252"/>
                  </a:lnTo>
                  <a:lnTo>
                    <a:pt x="335" y="1243"/>
                  </a:lnTo>
                  <a:lnTo>
                    <a:pt x="330" y="1233"/>
                  </a:lnTo>
                  <a:lnTo>
                    <a:pt x="326" y="1225"/>
                  </a:lnTo>
                  <a:lnTo>
                    <a:pt x="320" y="1217"/>
                  </a:lnTo>
                  <a:lnTo>
                    <a:pt x="314" y="1208"/>
                  </a:lnTo>
                  <a:lnTo>
                    <a:pt x="312" y="1200"/>
                  </a:lnTo>
                  <a:lnTo>
                    <a:pt x="309" y="1191"/>
                  </a:lnTo>
                  <a:lnTo>
                    <a:pt x="308" y="1182"/>
                  </a:lnTo>
                  <a:lnTo>
                    <a:pt x="308" y="1171"/>
                  </a:lnTo>
                  <a:lnTo>
                    <a:pt x="308" y="1161"/>
                  </a:lnTo>
                  <a:lnTo>
                    <a:pt x="311" y="1151"/>
                  </a:lnTo>
                  <a:lnTo>
                    <a:pt x="312" y="1140"/>
                  </a:lnTo>
                  <a:lnTo>
                    <a:pt x="314" y="1129"/>
                  </a:lnTo>
                  <a:lnTo>
                    <a:pt x="315" y="1119"/>
                  </a:lnTo>
                  <a:lnTo>
                    <a:pt x="317" y="1108"/>
                  </a:lnTo>
                  <a:lnTo>
                    <a:pt x="320" y="1098"/>
                  </a:lnTo>
                  <a:lnTo>
                    <a:pt x="321" y="1088"/>
                  </a:lnTo>
                  <a:lnTo>
                    <a:pt x="322" y="1078"/>
                  </a:lnTo>
                  <a:lnTo>
                    <a:pt x="322" y="1069"/>
                  </a:lnTo>
                  <a:lnTo>
                    <a:pt x="322" y="1061"/>
                  </a:lnTo>
                  <a:lnTo>
                    <a:pt x="330" y="1052"/>
                  </a:lnTo>
                  <a:lnTo>
                    <a:pt x="337" y="1045"/>
                  </a:lnTo>
                  <a:lnTo>
                    <a:pt x="340" y="1037"/>
                  </a:lnTo>
                  <a:lnTo>
                    <a:pt x="343" y="1031"/>
                  </a:lnTo>
                  <a:lnTo>
                    <a:pt x="342" y="1026"/>
                  </a:lnTo>
                  <a:lnTo>
                    <a:pt x="340" y="1020"/>
                  </a:lnTo>
                  <a:lnTo>
                    <a:pt x="337" y="1014"/>
                  </a:lnTo>
                  <a:lnTo>
                    <a:pt x="332" y="1008"/>
                  </a:lnTo>
                  <a:lnTo>
                    <a:pt x="328" y="1003"/>
                  </a:lnTo>
                  <a:lnTo>
                    <a:pt x="323" y="997"/>
                  </a:lnTo>
                  <a:lnTo>
                    <a:pt x="317" y="990"/>
                  </a:lnTo>
                  <a:lnTo>
                    <a:pt x="313" y="984"/>
                  </a:lnTo>
                  <a:lnTo>
                    <a:pt x="308" y="976"/>
                  </a:lnTo>
                  <a:lnTo>
                    <a:pt x="305" y="968"/>
                  </a:lnTo>
                  <a:lnTo>
                    <a:pt x="303" y="960"/>
                  </a:lnTo>
                  <a:lnTo>
                    <a:pt x="303" y="951"/>
                  </a:lnTo>
                  <a:lnTo>
                    <a:pt x="298" y="939"/>
                  </a:lnTo>
                  <a:lnTo>
                    <a:pt x="293" y="928"/>
                  </a:lnTo>
                  <a:lnTo>
                    <a:pt x="288" y="918"/>
                  </a:lnTo>
                  <a:lnTo>
                    <a:pt x="283" y="908"/>
                  </a:lnTo>
                  <a:lnTo>
                    <a:pt x="278" y="899"/>
                  </a:lnTo>
                  <a:lnTo>
                    <a:pt x="273" y="890"/>
                  </a:lnTo>
                  <a:lnTo>
                    <a:pt x="268" y="881"/>
                  </a:lnTo>
                  <a:lnTo>
                    <a:pt x="262" y="873"/>
                  </a:lnTo>
                  <a:lnTo>
                    <a:pt x="257" y="864"/>
                  </a:lnTo>
                  <a:lnTo>
                    <a:pt x="252" y="856"/>
                  </a:lnTo>
                  <a:lnTo>
                    <a:pt x="246" y="846"/>
                  </a:lnTo>
                  <a:lnTo>
                    <a:pt x="240" y="837"/>
                  </a:lnTo>
                  <a:lnTo>
                    <a:pt x="236" y="827"/>
                  </a:lnTo>
                  <a:lnTo>
                    <a:pt x="231" y="816"/>
                  </a:lnTo>
                  <a:lnTo>
                    <a:pt x="227" y="806"/>
                  </a:lnTo>
                  <a:lnTo>
                    <a:pt x="222" y="795"/>
                  </a:lnTo>
                  <a:lnTo>
                    <a:pt x="207" y="756"/>
                  </a:lnTo>
                  <a:lnTo>
                    <a:pt x="192" y="717"/>
                  </a:lnTo>
                  <a:lnTo>
                    <a:pt x="178" y="675"/>
                  </a:lnTo>
                  <a:lnTo>
                    <a:pt x="163" y="634"/>
                  </a:lnTo>
                  <a:lnTo>
                    <a:pt x="150" y="591"/>
                  </a:lnTo>
                  <a:lnTo>
                    <a:pt x="136" y="548"/>
                  </a:lnTo>
                  <a:lnTo>
                    <a:pt x="121" y="505"/>
                  </a:lnTo>
                  <a:lnTo>
                    <a:pt x="107" y="460"/>
                  </a:lnTo>
                  <a:lnTo>
                    <a:pt x="93" y="417"/>
                  </a:lnTo>
                  <a:lnTo>
                    <a:pt x="79" y="373"/>
                  </a:lnTo>
                  <a:lnTo>
                    <a:pt x="67" y="329"/>
                  </a:lnTo>
                  <a:lnTo>
                    <a:pt x="53" y="287"/>
                  </a:lnTo>
                  <a:lnTo>
                    <a:pt x="39" y="244"/>
                  </a:lnTo>
                  <a:lnTo>
                    <a:pt x="27" y="203"/>
                  </a:lnTo>
                  <a:lnTo>
                    <a:pt x="13" y="163"/>
                  </a:lnTo>
                  <a:lnTo>
                    <a:pt x="0" y="124"/>
                  </a:lnTo>
                  <a:lnTo>
                    <a:pt x="4" y="123"/>
                  </a:lnTo>
                  <a:lnTo>
                    <a:pt x="15" y="120"/>
                  </a:lnTo>
                  <a:lnTo>
                    <a:pt x="32" y="118"/>
                  </a:lnTo>
                  <a:lnTo>
                    <a:pt x="54" y="113"/>
                  </a:lnTo>
                  <a:lnTo>
                    <a:pt x="81" y="109"/>
                  </a:lnTo>
                  <a:lnTo>
                    <a:pt x="111" y="104"/>
                  </a:lnTo>
                  <a:lnTo>
                    <a:pt x="143" y="98"/>
                  </a:lnTo>
                  <a:lnTo>
                    <a:pt x="176" y="93"/>
                  </a:lnTo>
                  <a:lnTo>
                    <a:pt x="208" y="87"/>
                  </a:lnTo>
                  <a:lnTo>
                    <a:pt x="240" y="81"/>
                  </a:lnTo>
                  <a:lnTo>
                    <a:pt x="270" y="77"/>
                  </a:lnTo>
                  <a:lnTo>
                    <a:pt x="297" y="72"/>
                  </a:lnTo>
                  <a:lnTo>
                    <a:pt x="319" y="67"/>
                  </a:lnTo>
                  <a:lnTo>
                    <a:pt x="336" y="65"/>
                  </a:lnTo>
                  <a:lnTo>
                    <a:pt x="347" y="63"/>
                  </a:lnTo>
                  <a:lnTo>
                    <a:pt x="352" y="63"/>
                  </a:lnTo>
                  <a:lnTo>
                    <a:pt x="373" y="61"/>
                  </a:lnTo>
                  <a:lnTo>
                    <a:pt x="394" y="57"/>
                  </a:lnTo>
                  <a:lnTo>
                    <a:pt x="416" y="54"/>
                  </a:lnTo>
                  <a:lnTo>
                    <a:pt x="439" y="49"/>
                  </a:lnTo>
                  <a:lnTo>
                    <a:pt x="462" y="43"/>
                  </a:lnTo>
                  <a:lnTo>
                    <a:pt x="484" y="38"/>
                  </a:lnTo>
                  <a:lnTo>
                    <a:pt x="507" y="32"/>
                  </a:lnTo>
                  <a:lnTo>
                    <a:pt x="529" y="26"/>
                  </a:lnTo>
                  <a:lnTo>
                    <a:pt x="551" y="20"/>
                  </a:lnTo>
                  <a:lnTo>
                    <a:pt x="573" y="15"/>
                  </a:lnTo>
                  <a:lnTo>
                    <a:pt x="593" y="10"/>
                  </a:lnTo>
                  <a:lnTo>
                    <a:pt x="614" y="5"/>
                  </a:lnTo>
                  <a:lnTo>
                    <a:pt x="634" y="2"/>
                  </a:lnTo>
                  <a:lnTo>
                    <a:pt x="652" y="1"/>
                  </a:lnTo>
                  <a:lnTo>
                    <a:pt x="669" y="0"/>
                  </a:lnTo>
                  <a:lnTo>
                    <a:pt x="687" y="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38"/>
            <p:cNvSpPr>
              <a:spLocks/>
            </p:cNvSpPr>
            <p:nvPr/>
          </p:nvSpPr>
          <p:spPr bwMode="auto">
            <a:xfrm>
              <a:off x="3866" y="3140"/>
              <a:ext cx="820" cy="619"/>
            </a:xfrm>
            <a:custGeom>
              <a:avLst/>
              <a:gdLst>
                <a:gd name="T0" fmla="*/ 592 w 2460"/>
                <a:gd name="T1" fmla="*/ 62 h 1858"/>
                <a:gd name="T2" fmla="*/ 614 w 2460"/>
                <a:gd name="T3" fmla="*/ 108 h 1858"/>
                <a:gd name="T4" fmla="*/ 645 w 2460"/>
                <a:gd name="T5" fmla="*/ 146 h 1858"/>
                <a:gd name="T6" fmla="*/ 710 w 2460"/>
                <a:gd name="T7" fmla="*/ 234 h 1858"/>
                <a:gd name="T8" fmla="*/ 709 w 2460"/>
                <a:gd name="T9" fmla="*/ 258 h 1858"/>
                <a:gd name="T10" fmla="*/ 770 w 2460"/>
                <a:gd name="T11" fmla="*/ 335 h 1858"/>
                <a:gd name="T12" fmla="*/ 815 w 2460"/>
                <a:gd name="T13" fmla="*/ 462 h 1858"/>
                <a:gd name="T14" fmla="*/ 818 w 2460"/>
                <a:gd name="T15" fmla="*/ 526 h 1858"/>
                <a:gd name="T16" fmla="*/ 804 w 2460"/>
                <a:gd name="T17" fmla="*/ 598 h 1858"/>
                <a:gd name="T18" fmla="*/ 757 w 2460"/>
                <a:gd name="T19" fmla="*/ 618 h 1858"/>
                <a:gd name="T20" fmla="*/ 739 w 2460"/>
                <a:gd name="T21" fmla="*/ 614 h 1858"/>
                <a:gd name="T22" fmla="*/ 744 w 2460"/>
                <a:gd name="T23" fmla="*/ 600 h 1858"/>
                <a:gd name="T24" fmla="*/ 715 w 2460"/>
                <a:gd name="T25" fmla="*/ 565 h 1858"/>
                <a:gd name="T26" fmla="*/ 663 w 2460"/>
                <a:gd name="T27" fmla="*/ 535 h 1858"/>
                <a:gd name="T28" fmla="*/ 639 w 2460"/>
                <a:gd name="T29" fmla="*/ 503 h 1858"/>
                <a:gd name="T30" fmla="*/ 617 w 2460"/>
                <a:gd name="T31" fmla="*/ 485 h 1858"/>
                <a:gd name="T32" fmla="*/ 604 w 2460"/>
                <a:gd name="T33" fmla="*/ 453 h 1858"/>
                <a:gd name="T34" fmla="*/ 592 w 2460"/>
                <a:gd name="T35" fmla="*/ 446 h 1858"/>
                <a:gd name="T36" fmla="*/ 573 w 2460"/>
                <a:gd name="T37" fmla="*/ 455 h 1858"/>
                <a:gd name="T38" fmla="*/ 532 w 2460"/>
                <a:gd name="T39" fmla="*/ 390 h 1858"/>
                <a:gd name="T40" fmla="*/ 545 w 2460"/>
                <a:gd name="T41" fmla="*/ 357 h 1858"/>
                <a:gd name="T42" fmla="*/ 537 w 2460"/>
                <a:gd name="T43" fmla="*/ 332 h 1858"/>
                <a:gd name="T44" fmla="*/ 516 w 2460"/>
                <a:gd name="T45" fmla="*/ 356 h 1858"/>
                <a:gd name="T46" fmla="*/ 503 w 2460"/>
                <a:gd name="T47" fmla="*/ 342 h 1858"/>
                <a:gd name="T48" fmla="*/ 502 w 2460"/>
                <a:gd name="T49" fmla="*/ 305 h 1858"/>
                <a:gd name="T50" fmla="*/ 508 w 2460"/>
                <a:gd name="T51" fmla="*/ 284 h 1858"/>
                <a:gd name="T52" fmla="*/ 509 w 2460"/>
                <a:gd name="T53" fmla="*/ 259 h 1858"/>
                <a:gd name="T54" fmla="*/ 496 w 2460"/>
                <a:gd name="T55" fmla="*/ 229 h 1858"/>
                <a:gd name="T56" fmla="*/ 473 w 2460"/>
                <a:gd name="T57" fmla="*/ 203 h 1858"/>
                <a:gd name="T58" fmla="*/ 435 w 2460"/>
                <a:gd name="T59" fmla="*/ 182 h 1858"/>
                <a:gd name="T60" fmla="*/ 396 w 2460"/>
                <a:gd name="T61" fmla="*/ 153 h 1858"/>
                <a:gd name="T62" fmla="*/ 361 w 2460"/>
                <a:gd name="T63" fmla="*/ 126 h 1858"/>
                <a:gd name="T64" fmla="*/ 325 w 2460"/>
                <a:gd name="T65" fmla="*/ 125 h 1858"/>
                <a:gd name="T66" fmla="*/ 315 w 2460"/>
                <a:gd name="T67" fmla="*/ 136 h 1858"/>
                <a:gd name="T68" fmla="*/ 305 w 2460"/>
                <a:gd name="T69" fmla="*/ 146 h 1858"/>
                <a:gd name="T70" fmla="*/ 277 w 2460"/>
                <a:gd name="T71" fmla="*/ 166 h 1858"/>
                <a:gd name="T72" fmla="*/ 253 w 2460"/>
                <a:gd name="T73" fmla="*/ 171 h 1858"/>
                <a:gd name="T74" fmla="*/ 246 w 2460"/>
                <a:gd name="T75" fmla="*/ 176 h 1858"/>
                <a:gd name="T76" fmla="*/ 243 w 2460"/>
                <a:gd name="T77" fmla="*/ 184 h 1858"/>
                <a:gd name="T78" fmla="*/ 226 w 2460"/>
                <a:gd name="T79" fmla="*/ 179 h 1858"/>
                <a:gd name="T80" fmla="*/ 194 w 2460"/>
                <a:gd name="T81" fmla="*/ 152 h 1858"/>
                <a:gd name="T82" fmla="*/ 152 w 2460"/>
                <a:gd name="T83" fmla="*/ 139 h 1858"/>
                <a:gd name="T84" fmla="*/ 127 w 2460"/>
                <a:gd name="T85" fmla="*/ 127 h 1858"/>
                <a:gd name="T86" fmla="*/ 137 w 2460"/>
                <a:gd name="T87" fmla="*/ 123 h 1858"/>
                <a:gd name="T88" fmla="*/ 127 w 2460"/>
                <a:gd name="T89" fmla="*/ 118 h 1858"/>
                <a:gd name="T90" fmla="*/ 105 w 2460"/>
                <a:gd name="T91" fmla="*/ 121 h 1858"/>
                <a:gd name="T92" fmla="*/ 79 w 2460"/>
                <a:gd name="T93" fmla="*/ 129 h 1858"/>
                <a:gd name="T94" fmla="*/ 53 w 2460"/>
                <a:gd name="T95" fmla="*/ 123 h 1858"/>
                <a:gd name="T96" fmla="*/ 31 w 2460"/>
                <a:gd name="T97" fmla="*/ 140 h 1858"/>
                <a:gd name="T98" fmla="*/ 11 w 2460"/>
                <a:gd name="T99" fmla="*/ 132 h 1858"/>
                <a:gd name="T100" fmla="*/ 6 w 2460"/>
                <a:gd name="T101" fmla="*/ 113 h 1858"/>
                <a:gd name="T102" fmla="*/ 4 w 2460"/>
                <a:gd name="T103" fmla="*/ 96 h 1858"/>
                <a:gd name="T104" fmla="*/ 4 w 2460"/>
                <a:gd name="T105" fmla="*/ 79 h 1858"/>
                <a:gd name="T106" fmla="*/ 85 w 2460"/>
                <a:gd name="T107" fmla="*/ 63 h 1858"/>
                <a:gd name="T108" fmla="*/ 230 w 2460"/>
                <a:gd name="T109" fmla="*/ 42 h 1858"/>
                <a:gd name="T110" fmla="*/ 249 w 2460"/>
                <a:gd name="T111" fmla="*/ 68 h 1858"/>
                <a:gd name="T112" fmla="*/ 456 w 2460"/>
                <a:gd name="T113" fmla="*/ 39 h 1858"/>
                <a:gd name="T114" fmla="*/ 508 w 2460"/>
                <a:gd name="T115" fmla="*/ 47 h 1858"/>
                <a:gd name="T116" fmla="*/ 527 w 2460"/>
                <a:gd name="T117" fmla="*/ 46 h 1858"/>
                <a:gd name="T118" fmla="*/ 526 w 2460"/>
                <a:gd name="T119" fmla="*/ 6 h 1858"/>
                <a:gd name="T120" fmla="*/ 563 w 2460"/>
                <a:gd name="T121" fmla="*/ 5 h 18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0"/>
                <a:gd name="T184" fmla="*/ 0 h 1858"/>
                <a:gd name="T185" fmla="*/ 2460 w 2460"/>
                <a:gd name="T186" fmla="*/ 1858 h 18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0" h="1858">
                  <a:moveTo>
                    <a:pt x="1728" y="15"/>
                  </a:moveTo>
                  <a:lnTo>
                    <a:pt x="1725" y="36"/>
                  </a:lnTo>
                  <a:lnTo>
                    <a:pt x="1724" y="55"/>
                  </a:lnTo>
                  <a:lnTo>
                    <a:pt x="1724" y="73"/>
                  </a:lnTo>
                  <a:lnTo>
                    <a:pt x="1727" y="89"/>
                  </a:lnTo>
                  <a:lnTo>
                    <a:pt x="1730" y="105"/>
                  </a:lnTo>
                  <a:lnTo>
                    <a:pt x="1736" y="119"/>
                  </a:lnTo>
                  <a:lnTo>
                    <a:pt x="1743" y="132"/>
                  </a:lnTo>
                  <a:lnTo>
                    <a:pt x="1750" y="146"/>
                  </a:lnTo>
                  <a:lnTo>
                    <a:pt x="1758" y="159"/>
                  </a:lnTo>
                  <a:lnTo>
                    <a:pt x="1767" y="173"/>
                  </a:lnTo>
                  <a:lnTo>
                    <a:pt x="1775" y="185"/>
                  </a:lnTo>
                  <a:lnTo>
                    <a:pt x="1783" y="199"/>
                  </a:lnTo>
                  <a:lnTo>
                    <a:pt x="1793" y="214"/>
                  </a:lnTo>
                  <a:lnTo>
                    <a:pt x="1799" y="229"/>
                  </a:lnTo>
                  <a:lnTo>
                    <a:pt x="1806" y="245"/>
                  </a:lnTo>
                  <a:lnTo>
                    <a:pt x="1813" y="263"/>
                  </a:lnTo>
                  <a:lnTo>
                    <a:pt x="1818" y="270"/>
                  </a:lnTo>
                  <a:lnTo>
                    <a:pt x="1822" y="279"/>
                  </a:lnTo>
                  <a:lnTo>
                    <a:pt x="1827" y="287"/>
                  </a:lnTo>
                  <a:lnTo>
                    <a:pt x="1830" y="297"/>
                  </a:lnTo>
                  <a:lnTo>
                    <a:pt x="1835" y="305"/>
                  </a:lnTo>
                  <a:lnTo>
                    <a:pt x="1840" y="314"/>
                  </a:lnTo>
                  <a:lnTo>
                    <a:pt x="1843" y="323"/>
                  </a:lnTo>
                  <a:lnTo>
                    <a:pt x="1848" y="332"/>
                  </a:lnTo>
                  <a:lnTo>
                    <a:pt x="1852" y="341"/>
                  </a:lnTo>
                  <a:lnTo>
                    <a:pt x="1858" y="351"/>
                  </a:lnTo>
                  <a:lnTo>
                    <a:pt x="1863" y="360"/>
                  </a:lnTo>
                  <a:lnTo>
                    <a:pt x="1868" y="368"/>
                  </a:lnTo>
                  <a:lnTo>
                    <a:pt x="1875" y="377"/>
                  </a:lnTo>
                  <a:lnTo>
                    <a:pt x="1882" y="385"/>
                  </a:lnTo>
                  <a:lnTo>
                    <a:pt x="1890" y="393"/>
                  </a:lnTo>
                  <a:lnTo>
                    <a:pt x="1899" y="401"/>
                  </a:lnTo>
                  <a:lnTo>
                    <a:pt x="1909" y="410"/>
                  </a:lnTo>
                  <a:lnTo>
                    <a:pt x="1920" y="423"/>
                  </a:lnTo>
                  <a:lnTo>
                    <a:pt x="1934" y="438"/>
                  </a:lnTo>
                  <a:lnTo>
                    <a:pt x="1948" y="455"/>
                  </a:lnTo>
                  <a:lnTo>
                    <a:pt x="1964" y="475"/>
                  </a:lnTo>
                  <a:lnTo>
                    <a:pt x="1980" y="497"/>
                  </a:lnTo>
                  <a:lnTo>
                    <a:pt x="1997" y="518"/>
                  </a:lnTo>
                  <a:lnTo>
                    <a:pt x="2014" y="543"/>
                  </a:lnTo>
                  <a:lnTo>
                    <a:pt x="2032" y="567"/>
                  </a:lnTo>
                  <a:lnTo>
                    <a:pt x="2049" y="591"/>
                  </a:lnTo>
                  <a:lnTo>
                    <a:pt x="2066" y="615"/>
                  </a:lnTo>
                  <a:lnTo>
                    <a:pt x="2083" y="638"/>
                  </a:lnTo>
                  <a:lnTo>
                    <a:pt x="2101" y="661"/>
                  </a:lnTo>
                  <a:lnTo>
                    <a:pt x="2116" y="683"/>
                  </a:lnTo>
                  <a:lnTo>
                    <a:pt x="2131" y="702"/>
                  </a:lnTo>
                  <a:lnTo>
                    <a:pt x="2144" y="721"/>
                  </a:lnTo>
                  <a:lnTo>
                    <a:pt x="2144" y="726"/>
                  </a:lnTo>
                  <a:lnTo>
                    <a:pt x="2145" y="732"/>
                  </a:lnTo>
                  <a:lnTo>
                    <a:pt x="2144" y="738"/>
                  </a:lnTo>
                  <a:lnTo>
                    <a:pt x="2143" y="744"/>
                  </a:lnTo>
                  <a:lnTo>
                    <a:pt x="2142" y="748"/>
                  </a:lnTo>
                  <a:lnTo>
                    <a:pt x="2140" y="754"/>
                  </a:lnTo>
                  <a:lnTo>
                    <a:pt x="2137" y="759"/>
                  </a:lnTo>
                  <a:lnTo>
                    <a:pt x="2135" y="763"/>
                  </a:lnTo>
                  <a:lnTo>
                    <a:pt x="2133" y="767"/>
                  </a:lnTo>
                  <a:lnTo>
                    <a:pt x="2131" y="770"/>
                  </a:lnTo>
                  <a:lnTo>
                    <a:pt x="2128" y="773"/>
                  </a:lnTo>
                  <a:lnTo>
                    <a:pt x="2126" y="776"/>
                  </a:lnTo>
                  <a:lnTo>
                    <a:pt x="2124" y="778"/>
                  </a:lnTo>
                  <a:lnTo>
                    <a:pt x="2122" y="779"/>
                  </a:lnTo>
                  <a:lnTo>
                    <a:pt x="2121" y="780"/>
                  </a:lnTo>
                  <a:lnTo>
                    <a:pt x="2121" y="781"/>
                  </a:lnTo>
                  <a:lnTo>
                    <a:pt x="2149" y="811"/>
                  </a:lnTo>
                  <a:lnTo>
                    <a:pt x="2177" y="842"/>
                  </a:lnTo>
                  <a:lnTo>
                    <a:pt x="2205" y="873"/>
                  </a:lnTo>
                  <a:lnTo>
                    <a:pt x="2232" y="906"/>
                  </a:lnTo>
                  <a:lnTo>
                    <a:pt x="2259" y="939"/>
                  </a:lnTo>
                  <a:lnTo>
                    <a:pt x="2285" y="972"/>
                  </a:lnTo>
                  <a:lnTo>
                    <a:pt x="2309" y="1007"/>
                  </a:lnTo>
                  <a:lnTo>
                    <a:pt x="2333" y="1042"/>
                  </a:lnTo>
                  <a:lnTo>
                    <a:pt x="2354" y="1078"/>
                  </a:lnTo>
                  <a:lnTo>
                    <a:pt x="2373" y="1115"/>
                  </a:lnTo>
                  <a:lnTo>
                    <a:pt x="2391" y="1153"/>
                  </a:lnTo>
                  <a:lnTo>
                    <a:pt x="2406" y="1192"/>
                  </a:lnTo>
                  <a:lnTo>
                    <a:pt x="2419" y="1231"/>
                  </a:lnTo>
                  <a:lnTo>
                    <a:pt x="2428" y="1272"/>
                  </a:lnTo>
                  <a:lnTo>
                    <a:pt x="2435" y="1315"/>
                  </a:lnTo>
                  <a:lnTo>
                    <a:pt x="2439" y="1358"/>
                  </a:lnTo>
                  <a:lnTo>
                    <a:pt x="2441" y="1365"/>
                  </a:lnTo>
                  <a:lnTo>
                    <a:pt x="2443" y="1374"/>
                  </a:lnTo>
                  <a:lnTo>
                    <a:pt x="2444" y="1387"/>
                  </a:lnTo>
                  <a:lnTo>
                    <a:pt x="2444" y="1401"/>
                  </a:lnTo>
                  <a:lnTo>
                    <a:pt x="2444" y="1417"/>
                  </a:lnTo>
                  <a:lnTo>
                    <a:pt x="2443" y="1434"/>
                  </a:lnTo>
                  <a:lnTo>
                    <a:pt x="2442" y="1452"/>
                  </a:lnTo>
                  <a:lnTo>
                    <a:pt x="2442" y="1471"/>
                  </a:lnTo>
                  <a:lnTo>
                    <a:pt x="2441" y="1489"/>
                  </a:lnTo>
                  <a:lnTo>
                    <a:pt x="2441" y="1508"/>
                  </a:lnTo>
                  <a:lnTo>
                    <a:pt x="2441" y="1525"/>
                  </a:lnTo>
                  <a:lnTo>
                    <a:pt x="2443" y="1542"/>
                  </a:lnTo>
                  <a:lnTo>
                    <a:pt x="2446" y="1557"/>
                  </a:lnTo>
                  <a:lnTo>
                    <a:pt x="2449" y="1570"/>
                  </a:lnTo>
                  <a:lnTo>
                    <a:pt x="2454" y="1580"/>
                  </a:lnTo>
                  <a:lnTo>
                    <a:pt x="2460" y="1589"/>
                  </a:lnTo>
                  <a:lnTo>
                    <a:pt x="2454" y="1609"/>
                  </a:lnTo>
                  <a:lnTo>
                    <a:pt x="2449" y="1628"/>
                  </a:lnTo>
                  <a:lnTo>
                    <a:pt x="2446" y="1649"/>
                  </a:lnTo>
                  <a:lnTo>
                    <a:pt x="2442" y="1670"/>
                  </a:lnTo>
                  <a:lnTo>
                    <a:pt x="2441" y="1690"/>
                  </a:lnTo>
                  <a:lnTo>
                    <a:pt x="2439" y="1710"/>
                  </a:lnTo>
                  <a:lnTo>
                    <a:pt x="2436" y="1729"/>
                  </a:lnTo>
                  <a:lnTo>
                    <a:pt x="2433" y="1748"/>
                  </a:lnTo>
                  <a:lnTo>
                    <a:pt x="2428" y="1764"/>
                  </a:lnTo>
                  <a:lnTo>
                    <a:pt x="2421" y="1780"/>
                  </a:lnTo>
                  <a:lnTo>
                    <a:pt x="2412" y="1795"/>
                  </a:lnTo>
                  <a:lnTo>
                    <a:pt x="2401" y="1806"/>
                  </a:lnTo>
                  <a:lnTo>
                    <a:pt x="2386" y="1817"/>
                  </a:lnTo>
                  <a:lnTo>
                    <a:pt x="2367" y="1825"/>
                  </a:lnTo>
                  <a:lnTo>
                    <a:pt x="2344" y="1830"/>
                  </a:lnTo>
                  <a:lnTo>
                    <a:pt x="2317" y="1834"/>
                  </a:lnTo>
                  <a:lnTo>
                    <a:pt x="2311" y="1837"/>
                  </a:lnTo>
                  <a:lnTo>
                    <a:pt x="2306" y="1841"/>
                  </a:lnTo>
                  <a:lnTo>
                    <a:pt x="2300" y="1844"/>
                  </a:lnTo>
                  <a:lnTo>
                    <a:pt x="2293" y="1848"/>
                  </a:lnTo>
                  <a:lnTo>
                    <a:pt x="2286" y="1850"/>
                  </a:lnTo>
                  <a:lnTo>
                    <a:pt x="2279" y="1852"/>
                  </a:lnTo>
                  <a:lnTo>
                    <a:pt x="2271" y="1855"/>
                  </a:lnTo>
                  <a:lnTo>
                    <a:pt x="2264" y="1856"/>
                  </a:lnTo>
                  <a:lnTo>
                    <a:pt x="2256" y="1857"/>
                  </a:lnTo>
                  <a:lnTo>
                    <a:pt x="2249" y="1858"/>
                  </a:lnTo>
                  <a:lnTo>
                    <a:pt x="2242" y="1858"/>
                  </a:lnTo>
                  <a:lnTo>
                    <a:pt x="2235" y="1857"/>
                  </a:lnTo>
                  <a:lnTo>
                    <a:pt x="2229" y="1856"/>
                  </a:lnTo>
                  <a:lnTo>
                    <a:pt x="2224" y="1855"/>
                  </a:lnTo>
                  <a:lnTo>
                    <a:pt x="2220" y="1852"/>
                  </a:lnTo>
                  <a:lnTo>
                    <a:pt x="2217" y="1850"/>
                  </a:lnTo>
                  <a:lnTo>
                    <a:pt x="2214" y="1848"/>
                  </a:lnTo>
                  <a:lnTo>
                    <a:pt x="2214" y="1844"/>
                  </a:lnTo>
                  <a:lnTo>
                    <a:pt x="2216" y="1842"/>
                  </a:lnTo>
                  <a:lnTo>
                    <a:pt x="2217" y="1838"/>
                  </a:lnTo>
                  <a:lnTo>
                    <a:pt x="2218" y="1834"/>
                  </a:lnTo>
                  <a:lnTo>
                    <a:pt x="2220" y="1830"/>
                  </a:lnTo>
                  <a:lnTo>
                    <a:pt x="2222" y="1826"/>
                  </a:lnTo>
                  <a:lnTo>
                    <a:pt x="2226" y="1821"/>
                  </a:lnTo>
                  <a:lnTo>
                    <a:pt x="2227" y="1818"/>
                  </a:lnTo>
                  <a:lnTo>
                    <a:pt x="2229" y="1813"/>
                  </a:lnTo>
                  <a:lnTo>
                    <a:pt x="2232" y="1810"/>
                  </a:lnTo>
                  <a:lnTo>
                    <a:pt x="2233" y="1807"/>
                  </a:lnTo>
                  <a:lnTo>
                    <a:pt x="2233" y="1804"/>
                  </a:lnTo>
                  <a:lnTo>
                    <a:pt x="2232" y="1802"/>
                  </a:lnTo>
                  <a:lnTo>
                    <a:pt x="2231" y="1801"/>
                  </a:lnTo>
                  <a:lnTo>
                    <a:pt x="2228" y="1801"/>
                  </a:lnTo>
                  <a:lnTo>
                    <a:pt x="2217" y="1792"/>
                  </a:lnTo>
                  <a:lnTo>
                    <a:pt x="2208" y="1783"/>
                  </a:lnTo>
                  <a:lnTo>
                    <a:pt x="2198" y="1775"/>
                  </a:lnTo>
                  <a:lnTo>
                    <a:pt x="2190" y="1765"/>
                  </a:lnTo>
                  <a:lnTo>
                    <a:pt x="2183" y="1756"/>
                  </a:lnTo>
                  <a:lnTo>
                    <a:pt x="2177" y="1745"/>
                  </a:lnTo>
                  <a:lnTo>
                    <a:pt x="2170" y="1736"/>
                  </a:lnTo>
                  <a:lnTo>
                    <a:pt x="2164" y="1726"/>
                  </a:lnTo>
                  <a:lnTo>
                    <a:pt x="2158" y="1715"/>
                  </a:lnTo>
                  <a:lnTo>
                    <a:pt x="2151" y="1705"/>
                  </a:lnTo>
                  <a:lnTo>
                    <a:pt x="2144" y="1696"/>
                  </a:lnTo>
                  <a:lnTo>
                    <a:pt x="2137" y="1686"/>
                  </a:lnTo>
                  <a:lnTo>
                    <a:pt x="2129" y="1676"/>
                  </a:lnTo>
                  <a:lnTo>
                    <a:pt x="2120" y="1667"/>
                  </a:lnTo>
                  <a:lnTo>
                    <a:pt x="2111" y="1659"/>
                  </a:lnTo>
                  <a:lnTo>
                    <a:pt x="2101" y="1651"/>
                  </a:lnTo>
                  <a:lnTo>
                    <a:pt x="2078" y="1641"/>
                  </a:lnTo>
                  <a:lnTo>
                    <a:pt x="2057" y="1633"/>
                  </a:lnTo>
                  <a:lnTo>
                    <a:pt x="2040" y="1626"/>
                  </a:lnTo>
                  <a:lnTo>
                    <a:pt x="2024" y="1620"/>
                  </a:lnTo>
                  <a:lnTo>
                    <a:pt x="2010" y="1616"/>
                  </a:lnTo>
                  <a:lnTo>
                    <a:pt x="1998" y="1611"/>
                  </a:lnTo>
                  <a:lnTo>
                    <a:pt x="1988" y="1606"/>
                  </a:lnTo>
                  <a:lnTo>
                    <a:pt x="1979" y="1602"/>
                  </a:lnTo>
                  <a:lnTo>
                    <a:pt x="1971" y="1597"/>
                  </a:lnTo>
                  <a:lnTo>
                    <a:pt x="1964" y="1593"/>
                  </a:lnTo>
                  <a:lnTo>
                    <a:pt x="1958" y="1587"/>
                  </a:lnTo>
                  <a:lnTo>
                    <a:pt x="1951" y="1579"/>
                  </a:lnTo>
                  <a:lnTo>
                    <a:pt x="1945" y="1571"/>
                  </a:lnTo>
                  <a:lnTo>
                    <a:pt x="1939" y="1560"/>
                  </a:lnTo>
                  <a:lnTo>
                    <a:pt x="1933" y="1549"/>
                  </a:lnTo>
                  <a:lnTo>
                    <a:pt x="1926" y="1535"/>
                  </a:lnTo>
                  <a:lnTo>
                    <a:pt x="1922" y="1526"/>
                  </a:lnTo>
                  <a:lnTo>
                    <a:pt x="1920" y="1519"/>
                  </a:lnTo>
                  <a:lnTo>
                    <a:pt x="1918" y="1511"/>
                  </a:lnTo>
                  <a:lnTo>
                    <a:pt x="1916" y="1504"/>
                  </a:lnTo>
                  <a:lnTo>
                    <a:pt x="1912" y="1497"/>
                  </a:lnTo>
                  <a:lnTo>
                    <a:pt x="1909" y="1491"/>
                  </a:lnTo>
                  <a:lnTo>
                    <a:pt x="1905" y="1486"/>
                  </a:lnTo>
                  <a:lnTo>
                    <a:pt x="1902" y="1480"/>
                  </a:lnTo>
                  <a:lnTo>
                    <a:pt x="1896" y="1475"/>
                  </a:lnTo>
                  <a:lnTo>
                    <a:pt x="1891" y="1471"/>
                  </a:lnTo>
                  <a:lnTo>
                    <a:pt x="1884" y="1466"/>
                  </a:lnTo>
                  <a:lnTo>
                    <a:pt x="1878" y="1463"/>
                  </a:lnTo>
                  <a:lnTo>
                    <a:pt x="1870" y="1460"/>
                  </a:lnTo>
                  <a:lnTo>
                    <a:pt x="1860" y="1458"/>
                  </a:lnTo>
                  <a:lnTo>
                    <a:pt x="1850" y="1457"/>
                  </a:lnTo>
                  <a:lnTo>
                    <a:pt x="1840" y="1456"/>
                  </a:lnTo>
                  <a:lnTo>
                    <a:pt x="1832" y="1448"/>
                  </a:lnTo>
                  <a:lnTo>
                    <a:pt x="1826" y="1440"/>
                  </a:lnTo>
                  <a:lnTo>
                    <a:pt x="1821" y="1432"/>
                  </a:lnTo>
                  <a:lnTo>
                    <a:pt x="1818" y="1423"/>
                  </a:lnTo>
                  <a:lnTo>
                    <a:pt x="1817" y="1414"/>
                  </a:lnTo>
                  <a:lnTo>
                    <a:pt x="1814" y="1405"/>
                  </a:lnTo>
                  <a:lnTo>
                    <a:pt x="1814" y="1397"/>
                  </a:lnTo>
                  <a:lnTo>
                    <a:pt x="1814" y="1388"/>
                  </a:lnTo>
                  <a:lnTo>
                    <a:pt x="1813" y="1379"/>
                  </a:lnTo>
                  <a:lnTo>
                    <a:pt x="1813" y="1370"/>
                  </a:lnTo>
                  <a:lnTo>
                    <a:pt x="1812" y="1361"/>
                  </a:lnTo>
                  <a:lnTo>
                    <a:pt x="1810" y="1351"/>
                  </a:lnTo>
                  <a:lnTo>
                    <a:pt x="1807" y="1341"/>
                  </a:lnTo>
                  <a:lnTo>
                    <a:pt x="1804" y="1332"/>
                  </a:lnTo>
                  <a:lnTo>
                    <a:pt x="1798" y="1323"/>
                  </a:lnTo>
                  <a:lnTo>
                    <a:pt x="1793" y="1315"/>
                  </a:lnTo>
                  <a:lnTo>
                    <a:pt x="1786" y="1316"/>
                  </a:lnTo>
                  <a:lnTo>
                    <a:pt x="1781" y="1319"/>
                  </a:lnTo>
                  <a:lnTo>
                    <a:pt x="1778" y="1323"/>
                  </a:lnTo>
                  <a:lnTo>
                    <a:pt x="1776" y="1326"/>
                  </a:lnTo>
                  <a:lnTo>
                    <a:pt x="1775" y="1331"/>
                  </a:lnTo>
                  <a:lnTo>
                    <a:pt x="1775" y="1335"/>
                  </a:lnTo>
                  <a:lnTo>
                    <a:pt x="1776" y="1340"/>
                  </a:lnTo>
                  <a:lnTo>
                    <a:pt x="1778" y="1346"/>
                  </a:lnTo>
                  <a:lnTo>
                    <a:pt x="1779" y="1350"/>
                  </a:lnTo>
                  <a:lnTo>
                    <a:pt x="1780" y="1356"/>
                  </a:lnTo>
                  <a:lnTo>
                    <a:pt x="1781" y="1361"/>
                  </a:lnTo>
                  <a:lnTo>
                    <a:pt x="1782" y="1365"/>
                  </a:lnTo>
                  <a:lnTo>
                    <a:pt x="1782" y="1370"/>
                  </a:lnTo>
                  <a:lnTo>
                    <a:pt x="1781" y="1374"/>
                  </a:lnTo>
                  <a:lnTo>
                    <a:pt x="1779" y="1378"/>
                  </a:lnTo>
                  <a:lnTo>
                    <a:pt x="1776" y="1382"/>
                  </a:lnTo>
                  <a:lnTo>
                    <a:pt x="1753" y="1380"/>
                  </a:lnTo>
                  <a:lnTo>
                    <a:pt x="1735" y="1374"/>
                  </a:lnTo>
                  <a:lnTo>
                    <a:pt x="1719" y="1366"/>
                  </a:lnTo>
                  <a:lnTo>
                    <a:pt x="1705" y="1356"/>
                  </a:lnTo>
                  <a:lnTo>
                    <a:pt x="1694" y="1343"/>
                  </a:lnTo>
                  <a:lnTo>
                    <a:pt x="1684" y="1329"/>
                  </a:lnTo>
                  <a:lnTo>
                    <a:pt x="1675" y="1313"/>
                  </a:lnTo>
                  <a:lnTo>
                    <a:pt x="1667" y="1296"/>
                  </a:lnTo>
                  <a:lnTo>
                    <a:pt x="1660" y="1278"/>
                  </a:lnTo>
                  <a:lnTo>
                    <a:pt x="1652" y="1259"/>
                  </a:lnTo>
                  <a:lnTo>
                    <a:pt x="1644" y="1241"/>
                  </a:lnTo>
                  <a:lnTo>
                    <a:pt x="1635" y="1223"/>
                  </a:lnTo>
                  <a:lnTo>
                    <a:pt x="1625" y="1204"/>
                  </a:lnTo>
                  <a:lnTo>
                    <a:pt x="1612" y="1187"/>
                  </a:lnTo>
                  <a:lnTo>
                    <a:pt x="1597" y="1171"/>
                  </a:lnTo>
                  <a:lnTo>
                    <a:pt x="1580" y="1156"/>
                  </a:lnTo>
                  <a:lnTo>
                    <a:pt x="1588" y="1147"/>
                  </a:lnTo>
                  <a:lnTo>
                    <a:pt x="1595" y="1139"/>
                  </a:lnTo>
                  <a:lnTo>
                    <a:pt x="1602" y="1131"/>
                  </a:lnTo>
                  <a:lnTo>
                    <a:pt x="1609" y="1124"/>
                  </a:lnTo>
                  <a:lnTo>
                    <a:pt x="1613" y="1117"/>
                  </a:lnTo>
                  <a:lnTo>
                    <a:pt x="1618" y="1110"/>
                  </a:lnTo>
                  <a:lnTo>
                    <a:pt x="1622" y="1104"/>
                  </a:lnTo>
                  <a:lnTo>
                    <a:pt x="1626" y="1097"/>
                  </a:lnTo>
                  <a:lnTo>
                    <a:pt x="1629" y="1089"/>
                  </a:lnTo>
                  <a:lnTo>
                    <a:pt x="1632" y="1081"/>
                  </a:lnTo>
                  <a:lnTo>
                    <a:pt x="1634" y="1073"/>
                  </a:lnTo>
                  <a:lnTo>
                    <a:pt x="1635" y="1064"/>
                  </a:lnTo>
                  <a:lnTo>
                    <a:pt x="1636" y="1054"/>
                  </a:lnTo>
                  <a:lnTo>
                    <a:pt x="1637" y="1043"/>
                  </a:lnTo>
                  <a:lnTo>
                    <a:pt x="1638" y="1031"/>
                  </a:lnTo>
                  <a:lnTo>
                    <a:pt x="1640" y="1018"/>
                  </a:lnTo>
                  <a:lnTo>
                    <a:pt x="1638" y="1002"/>
                  </a:lnTo>
                  <a:lnTo>
                    <a:pt x="1637" y="992"/>
                  </a:lnTo>
                  <a:lnTo>
                    <a:pt x="1634" y="986"/>
                  </a:lnTo>
                  <a:lnTo>
                    <a:pt x="1629" y="985"/>
                  </a:lnTo>
                  <a:lnTo>
                    <a:pt x="1623" y="986"/>
                  </a:lnTo>
                  <a:lnTo>
                    <a:pt x="1618" y="991"/>
                  </a:lnTo>
                  <a:lnTo>
                    <a:pt x="1611" y="997"/>
                  </a:lnTo>
                  <a:lnTo>
                    <a:pt x="1604" y="1007"/>
                  </a:lnTo>
                  <a:lnTo>
                    <a:pt x="1597" y="1016"/>
                  </a:lnTo>
                  <a:lnTo>
                    <a:pt x="1590" y="1025"/>
                  </a:lnTo>
                  <a:lnTo>
                    <a:pt x="1583" y="1035"/>
                  </a:lnTo>
                  <a:lnTo>
                    <a:pt x="1578" y="1043"/>
                  </a:lnTo>
                  <a:lnTo>
                    <a:pt x="1572" y="1050"/>
                  </a:lnTo>
                  <a:lnTo>
                    <a:pt x="1568" y="1055"/>
                  </a:lnTo>
                  <a:lnTo>
                    <a:pt x="1565" y="1057"/>
                  </a:lnTo>
                  <a:lnTo>
                    <a:pt x="1564" y="1056"/>
                  </a:lnTo>
                  <a:lnTo>
                    <a:pt x="1558" y="1061"/>
                  </a:lnTo>
                  <a:lnTo>
                    <a:pt x="1553" y="1065"/>
                  </a:lnTo>
                  <a:lnTo>
                    <a:pt x="1549" y="1068"/>
                  </a:lnTo>
                  <a:lnTo>
                    <a:pt x="1544" y="1069"/>
                  </a:lnTo>
                  <a:lnTo>
                    <a:pt x="1541" y="1069"/>
                  </a:lnTo>
                  <a:lnTo>
                    <a:pt x="1536" y="1068"/>
                  </a:lnTo>
                  <a:lnTo>
                    <a:pt x="1534" y="1065"/>
                  </a:lnTo>
                  <a:lnTo>
                    <a:pt x="1530" y="1063"/>
                  </a:lnTo>
                  <a:lnTo>
                    <a:pt x="1527" y="1058"/>
                  </a:lnTo>
                  <a:lnTo>
                    <a:pt x="1523" y="1055"/>
                  </a:lnTo>
                  <a:lnTo>
                    <a:pt x="1521" y="1049"/>
                  </a:lnTo>
                  <a:lnTo>
                    <a:pt x="1518" y="1045"/>
                  </a:lnTo>
                  <a:lnTo>
                    <a:pt x="1515" y="1039"/>
                  </a:lnTo>
                  <a:lnTo>
                    <a:pt x="1512" y="1033"/>
                  </a:lnTo>
                  <a:lnTo>
                    <a:pt x="1509" y="1027"/>
                  </a:lnTo>
                  <a:lnTo>
                    <a:pt x="1506" y="1023"/>
                  </a:lnTo>
                  <a:lnTo>
                    <a:pt x="1506" y="1012"/>
                  </a:lnTo>
                  <a:lnTo>
                    <a:pt x="1506" y="1003"/>
                  </a:lnTo>
                  <a:lnTo>
                    <a:pt x="1506" y="993"/>
                  </a:lnTo>
                  <a:lnTo>
                    <a:pt x="1506" y="983"/>
                  </a:lnTo>
                  <a:lnTo>
                    <a:pt x="1506" y="973"/>
                  </a:lnTo>
                  <a:lnTo>
                    <a:pt x="1506" y="963"/>
                  </a:lnTo>
                  <a:lnTo>
                    <a:pt x="1506" y="953"/>
                  </a:lnTo>
                  <a:lnTo>
                    <a:pt x="1506" y="943"/>
                  </a:lnTo>
                  <a:lnTo>
                    <a:pt x="1506" y="933"/>
                  </a:lnTo>
                  <a:lnTo>
                    <a:pt x="1506" y="924"/>
                  </a:lnTo>
                  <a:lnTo>
                    <a:pt x="1506" y="915"/>
                  </a:lnTo>
                  <a:lnTo>
                    <a:pt x="1506" y="907"/>
                  </a:lnTo>
                  <a:lnTo>
                    <a:pt x="1506" y="899"/>
                  </a:lnTo>
                  <a:lnTo>
                    <a:pt x="1506" y="891"/>
                  </a:lnTo>
                  <a:lnTo>
                    <a:pt x="1506" y="883"/>
                  </a:lnTo>
                  <a:lnTo>
                    <a:pt x="1506" y="877"/>
                  </a:lnTo>
                  <a:lnTo>
                    <a:pt x="1511" y="873"/>
                  </a:lnTo>
                  <a:lnTo>
                    <a:pt x="1515" y="871"/>
                  </a:lnTo>
                  <a:lnTo>
                    <a:pt x="1519" y="868"/>
                  </a:lnTo>
                  <a:lnTo>
                    <a:pt x="1522" y="864"/>
                  </a:lnTo>
                  <a:lnTo>
                    <a:pt x="1523" y="860"/>
                  </a:lnTo>
                  <a:lnTo>
                    <a:pt x="1525" y="856"/>
                  </a:lnTo>
                  <a:lnTo>
                    <a:pt x="1525" y="852"/>
                  </a:lnTo>
                  <a:lnTo>
                    <a:pt x="1525" y="847"/>
                  </a:lnTo>
                  <a:lnTo>
                    <a:pt x="1525" y="842"/>
                  </a:lnTo>
                  <a:lnTo>
                    <a:pt x="1523" y="838"/>
                  </a:lnTo>
                  <a:lnTo>
                    <a:pt x="1522" y="832"/>
                  </a:lnTo>
                  <a:lnTo>
                    <a:pt x="1521" y="827"/>
                  </a:lnTo>
                  <a:lnTo>
                    <a:pt x="1520" y="823"/>
                  </a:lnTo>
                  <a:lnTo>
                    <a:pt x="1519" y="817"/>
                  </a:lnTo>
                  <a:lnTo>
                    <a:pt x="1518" y="813"/>
                  </a:lnTo>
                  <a:lnTo>
                    <a:pt x="1518" y="808"/>
                  </a:lnTo>
                  <a:lnTo>
                    <a:pt x="1522" y="796"/>
                  </a:lnTo>
                  <a:lnTo>
                    <a:pt x="1525" y="787"/>
                  </a:lnTo>
                  <a:lnTo>
                    <a:pt x="1526" y="778"/>
                  </a:lnTo>
                  <a:lnTo>
                    <a:pt x="1525" y="770"/>
                  </a:lnTo>
                  <a:lnTo>
                    <a:pt x="1521" y="762"/>
                  </a:lnTo>
                  <a:lnTo>
                    <a:pt x="1518" y="754"/>
                  </a:lnTo>
                  <a:lnTo>
                    <a:pt x="1513" y="747"/>
                  </a:lnTo>
                  <a:lnTo>
                    <a:pt x="1507" y="740"/>
                  </a:lnTo>
                  <a:lnTo>
                    <a:pt x="1502" y="733"/>
                  </a:lnTo>
                  <a:lnTo>
                    <a:pt x="1497" y="726"/>
                  </a:lnTo>
                  <a:lnTo>
                    <a:pt x="1492" y="719"/>
                  </a:lnTo>
                  <a:lnTo>
                    <a:pt x="1489" y="711"/>
                  </a:lnTo>
                  <a:lnTo>
                    <a:pt x="1487" y="705"/>
                  </a:lnTo>
                  <a:lnTo>
                    <a:pt x="1486" y="696"/>
                  </a:lnTo>
                  <a:lnTo>
                    <a:pt x="1487" y="687"/>
                  </a:lnTo>
                  <a:lnTo>
                    <a:pt x="1491" y="679"/>
                  </a:lnTo>
                  <a:lnTo>
                    <a:pt x="1482" y="676"/>
                  </a:lnTo>
                  <a:lnTo>
                    <a:pt x="1475" y="671"/>
                  </a:lnTo>
                  <a:lnTo>
                    <a:pt x="1468" y="665"/>
                  </a:lnTo>
                  <a:lnTo>
                    <a:pt x="1461" y="660"/>
                  </a:lnTo>
                  <a:lnTo>
                    <a:pt x="1456" y="652"/>
                  </a:lnTo>
                  <a:lnTo>
                    <a:pt x="1450" y="644"/>
                  </a:lnTo>
                  <a:lnTo>
                    <a:pt x="1444" y="637"/>
                  </a:lnTo>
                  <a:lnTo>
                    <a:pt x="1438" y="629"/>
                  </a:lnTo>
                  <a:lnTo>
                    <a:pt x="1431" y="622"/>
                  </a:lnTo>
                  <a:lnTo>
                    <a:pt x="1426" y="615"/>
                  </a:lnTo>
                  <a:lnTo>
                    <a:pt x="1419" y="610"/>
                  </a:lnTo>
                  <a:lnTo>
                    <a:pt x="1411" y="607"/>
                  </a:lnTo>
                  <a:lnTo>
                    <a:pt x="1403" y="605"/>
                  </a:lnTo>
                  <a:lnTo>
                    <a:pt x="1392" y="605"/>
                  </a:lnTo>
                  <a:lnTo>
                    <a:pt x="1382" y="606"/>
                  </a:lnTo>
                  <a:lnTo>
                    <a:pt x="1371" y="611"/>
                  </a:lnTo>
                  <a:lnTo>
                    <a:pt x="1364" y="598"/>
                  </a:lnTo>
                  <a:lnTo>
                    <a:pt x="1357" y="585"/>
                  </a:lnTo>
                  <a:lnTo>
                    <a:pt x="1348" y="575"/>
                  </a:lnTo>
                  <a:lnTo>
                    <a:pt x="1338" y="567"/>
                  </a:lnTo>
                  <a:lnTo>
                    <a:pt x="1328" y="559"/>
                  </a:lnTo>
                  <a:lnTo>
                    <a:pt x="1318" y="552"/>
                  </a:lnTo>
                  <a:lnTo>
                    <a:pt x="1306" y="545"/>
                  </a:lnTo>
                  <a:lnTo>
                    <a:pt x="1295" y="539"/>
                  </a:lnTo>
                  <a:lnTo>
                    <a:pt x="1283" y="533"/>
                  </a:lnTo>
                  <a:lnTo>
                    <a:pt x="1273" y="526"/>
                  </a:lnTo>
                  <a:lnTo>
                    <a:pt x="1261" y="520"/>
                  </a:lnTo>
                  <a:lnTo>
                    <a:pt x="1251" y="513"/>
                  </a:lnTo>
                  <a:lnTo>
                    <a:pt x="1242" y="503"/>
                  </a:lnTo>
                  <a:lnTo>
                    <a:pt x="1233" y="494"/>
                  </a:lnTo>
                  <a:lnTo>
                    <a:pt x="1225" y="483"/>
                  </a:lnTo>
                  <a:lnTo>
                    <a:pt x="1219" y="470"/>
                  </a:lnTo>
                  <a:lnTo>
                    <a:pt x="1207" y="467"/>
                  </a:lnTo>
                  <a:lnTo>
                    <a:pt x="1197" y="463"/>
                  </a:lnTo>
                  <a:lnTo>
                    <a:pt x="1188" y="458"/>
                  </a:lnTo>
                  <a:lnTo>
                    <a:pt x="1179" y="451"/>
                  </a:lnTo>
                  <a:lnTo>
                    <a:pt x="1171" y="444"/>
                  </a:lnTo>
                  <a:lnTo>
                    <a:pt x="1162" y="436"/>
                  </a:lnTo>
                  <a:lnTo>
                    <a:pt x="1154" y="426"/>
                  </a:lnTo>
                  <a:lnTo>
                    <a:pt x="1146" y="418"/>
                  </a:lnTo>
                  <a:lnTo>
                    <a:pt x="1138" y="410"/>
                  </a:lnTo>
                  <a:lnTo>
                    <a:pt x="1130" y="402"/>
                  </a:lnTo>
                  <a:lnTo>
                    <a:pt x="1122" y="394"/>
                  </a:lnTo>
                  <a:lnTo>
                    <a:pt x="1113" y="387"/>
                  </a:lnTo>
                  <a:lnTo>
                    <a:pt x="1104" y="383"/>
                  </a:lnTo>
                  <a:lnTo>
                    <a:pt x="1095" y="379"/>
                  </a:lnTo>
                  <a:lnTo>
                    <a:pt x="1083" y="377"/>
                  </a:lnTo>
                  <a:lnTo>
                    <a:pt x="1073" y="377"/>
                  </a:lnTo>
                  <a:lnTo>
                    <a:pt x="1065" y="378"/>
                  </a:lnTo>
                  <a:lnTo>
                    <a:pt x="1057" y="379"/>
                  </a:lnTo>
                  <a:lnTo>
                    <a:pt x="1049" y="379"/>
                  </a:lnTo>
                  <a:lnTo>
                    <a:pt x="1039" y="379"/>
                  </a:lnTo>
                  <a:lnTo>
                    <a:pt x="1031" y="378"/>
                  </a:lnTo>
                  <a:lnTo>
                    <a:pt x="1022" y="378"/>
                  </a:lnTo>
                  <a:lnTo>
                    <a:pt x="1013" y="377"/>
                  </a:lnTo>
                  <a:lnTo>
                    <a:pt x="1004" y="376"/>
                  </a:lnTo>
                  <a:lnTo>
                    <a:pt x="995" y="375"/>
                  </a:lnTo>
                  <a:lnTo>
                    <a:pt x="985" y="375"/>
                  </a:lnTo>
                  <a:lnTo>
                    <a:pt x="976" y="375"/>
                  </a:lnTo>
                  <a:lnTo>
                    <a:pt x="968" y="376"/>
                  </a:lnTo>
                  <a:lnTo>
                    <a:pt x="960" y="378"/>
                  </a:lnTo>
                  <a:lnTo>
                    <a:pt x="953" y="381"/>
                  </a:lnTo>
                  <a:lnTo>
                    <a:pt x="946" y="384"/>
                  </a:lnTo>
                  <a:lnTo>
                    <a:pt x="941" y="390"/>
                  </a:lnTo>
                  <a:lnTo>
                    <a:pt x="941" y="392"/>
                  </a:lnTo>
                  <a:lnTo>
                    <a:pt x="942" y="394"/>
                  </a:lnTo>
                  <a:lnTo>
                    <a:pt x="943" y="397"/>
                  </a:lnTo>
                  <a:lnTo>
                    <a:pt x="943" y="400"/>
                  </a:lnTo>
                  <a:lnTo>
                    <a:pt x="944" y="402"/>
                  </a:lnTo>
                  <a:lnTo>
                    <a:pt x="945" y="405"/>
                  </a:lnTo>
                  <a:lnTo>
                    <a:pt x="945" y="408"/>
                  </a:lnTo>
                  <a:lnTo>
                    <a:pt x="945" y="410"/>
                  </a:lnTo>
                  <a:lnTo>
                    <a:pt x="946" y="414"/>
                  </a:lnTo>
                  <a:lnTo>
                    <a:pt x="946" y="416"/>
                  </a:lnTo>
                  <a:lnTo>
                    <a:pt x="945" y="418"/>
                  </a:lnTo>
                  <a:lnTo>
                    <a:pt x="945" y="422"/>
                  </a:lnTo>
                  <a:lnTo>
                    <a:pt x="944" y="424"/>
                  </a:lnTo>
                  <a:lnTo>
                    <a:pt x="943" y="426"/>
                  </a:lnTo>
                  <a:lnTo>
                    <a:pt x="942" y="429"/>
                  </a:lnTo>
                  <a:lnTo>
                    <a:pt x="941" y="431"/>
                  </a:lnTo>
                  <a:lnTo>
                    <a:pt x="931" y="432"/>
                  </a:lnTo>
                  <a:lnTo>
                    <a:pt x="923" y="435"/>
                  </a:lnTo>
                  <a:lnTo>
                    <a:pt x="915" y="438"/>
                  </a:lnTo>
                  <a:lnTo>
                    <a:pt x="907" y="440"/>
                  </a:lnTo>
                  <a:lnTo>
                    <a:pt x="899" y="444"/>
                  </a:lnTo>
                  <a:lnTo>
                    <a:pt x="891" y="447"/>
                  </a:lnTo>
                  <a:lnTo>
                    <a:pt x="884" y="452"/>
                  </a:lnTo>
                  <a:lnTo>
                    <a:pt x="877" y="456"/>
                  </a:lnTo>
                  <a:lnTo>
                    <a:pt x="869" y="461"/>
                  </a:lnTo>
                  <a:lnTo>
                    <a:pt x="862" y="466"/>
                  </a:lnTo>
                  <a:lnTo>
                    <a:pt x="857" y="471"/>
                  </a:lnTo>
                  <a:lnTo>
                    <a:pt x="850" y="477"/>
                  </a:lnTo>
                  <a:lnTo>
                    <a:pt x="843" y="484"/>
                  </a:lnTo>
                  <a:lnTo>
                    <a:pt x="837" y="490"/>
                  </a:lnTo>
                  <a:lnTo>
                    <a:pt x="831" y="498"/>
                  </a:lnTo>
                  <a:lnTo>
                    <a:pt x="826" y="506"/>
                  </a:lnTo>
                  <a:lnTo>
                    <a:pt x="819" y="503"/>
                  </a:lnTo>
                  <a:lnTo>
                    <a:pt x="812" y="502"/>
                  </a:lnTo>
                  <a:lnTo>
                    <a:pt x="806" y="502"/>
                  </a:lnTo>
                  <a:lnTo>
                    <a:pt x="799" y="502"/>
                  </a:lnTo>
                  <a:lnTo>
                    <a:pt x="793" y="502"/>
                  </a:lnTo>
                  <a:lnTo>
                    <a:pt x="788" y="503"/>
                  </a:lnTo>
                  <a:lnTo>
                    <a:pt x="781" y="505"/>
                  </a:lnTo>
                  <a:lnTo>
                    <a:pt x="775" y="507"/>
                  </a:lnTo>
                  <a:lnTo>
                    <a:pt x="769" y="508"/>
                  </a:lnTo>
                  <a:lnTo>
                    <a:pt x="764" y="510"/>
                  </a:lnTo>
                  <a:lnTo>
                    <a:pt x="758" y="513"/>
                  </a:lnTo>
                  <a:lnTo>
                    <a:pt x="752" y="514"/>
                  </a:lnTo>
                  <a:lnTo>
                    <a:pt x="746" y="516"/>
                  </a:lnTo>
                  <a:lnTo>
                    <a:pt x="741" y="517"/>
                  </a:lnTo>
                  <a:lnTo>
                    <a:pt x="735" y="520"/>
                  </a:lnTo>
                  <a:lnTo>
                    <a:pt x="730" y="521"/>
                  </a:lnTo>
                  <a:lnTo>
                    <a:pt x="731" y="521"/>
                  </a:lnTo>
                  <a:lnTo>
                    <a:pt x="732" y="522"/>
                  </a:lnTo>
                  <a:lnTo>
                    <a:pt x="734" y="523"/>
                  </a:lnTo>
                  <a:lnTo>
                    <a:pt x="735" y="524"/>
                  </a:lnTo>
                  <a:lnTo>
                    <a:pt x="736" y="526"/>
                  </a:lnTo>
                  <a:lnTo>
                    <a:pt x="737" y="528"/>
                  </a:lnTo>
                  <a:lnTo>
                    <a:pt x="738" y="529"/>
                  </a:lnTo>
                  <a:lnTo>
                    <a:pt x="739" y="530"/>
                  </a:lnTo>
                  <a:lnTo>
                    <a:pt x="739" y="531"/>
                  </a:lnTo>
                  <a:lnTo>
                    <a:pt x="741" y="532"/>
                  </a:lnTo>
                  <a:lnTo>
                    <a:pt x="741" y="534"/>
                  </a:lnTo>
                  <a:lnTo>
                    <a:pt x="742" y="536"/>
                  </a:lnTo>
                  <a:lnTo>
                    <a:pt x="742" y="537"/>
                  </a:lnTo>
                  <a:lnTo>
                    <a:pt x="742" y="539"/>
                  </a:lnTo>
                  <a:lnTo>
                    <a:pt x="741" y="540"/>
                  </a:lnTo>
                  <a:lnTo>
                    <a:pt x="741" y="543"/>
                  </a:lnTo>
                  <a:lnTo>
                    <a:pt x="736" y="547"/>
                  </a:lnTo>
                  <a:lnTo>
                    <a:pt x="732" y="549"/>
                  </a:lnTo>
                  <a:lnTo>
                    <a:pt x="728" y="552"/>
                  </a:lnTo>
                  <a:lnTo>
                    <a:pt x="724" y="553"/>
                  </a:lnTo>
                  <a:lnTo>
                    <a:pt x="720" y="552"/>
                  </a:lnTo>
                  <a:lnTo>
                    <a:pt x="716" y="552"/>
                  </a:lnTo>
                  <a:lnTo>
                    <a:pt x="712" y="549"/>
                  </a:lnTo>
                  <a:lnTo>
                    <a:pt x="708" y="548"/>
                  </a:lnTo>
                  <a:lnTo>
                    <a:pt x="704" y="546"/>
                  </a:lnTo>
                  <a:lnTo>
                    <a:pt x="699" y="544"/>
                  </a:lnTo>
                  <a:lnTo>
                    <a:pt x="696" y="541"/>
                  </a:lnTo>
                  <a:lnTo>
                    <a:pt x="691" y="539"/>
                  </a:lnTo>
                  <a:lnTo>
                    <a:pt x="686" y="538"/>
                  </a:lnTo>
                  <a:lnTo>
                    <a:pt x="682" y="537"/>
                  </a:lnTo>
                  <a:lnTo>
                    <a:pt x="677" y="537"/>
                  </a:lnTo>
                  <a:lnTo>
                    <a:pt x="674" y="538"/>
                  </a:lnTo>
                  <a:lnTo>
                    <a:pt x="673" y="522"/>
                  </a:lnTo>
                  <a:lnTo>
                    <a:pt x="669" y="509"/>
                  </a:lnTo>
                  <a:lnTo>
                    <a:pt x="665" y="499"/>
                  </a:lnTo>
                  <a:lnTo>
                    <a:pt x="658" y="490"/>
                  </a:lnTo>
                  <a:lnTo>
                    <a:pt x="650" y="483"/>
                  </a:lnTo>
                  <a:lnTo>
                    <a:pt x="640" y="477"/>
                  </a:lnTo>
                  <a:lnTo>
                    <a:pt x="630" y="472"/>
                  </a:lnTo>
                  <a:lnTo>
                    <a:pt x="619" y="468"/>
                  </a:lnTo>
                  <a:lnTo>
                    <a:pt x="607" y="464"/>
                  </a:lnTo>
                  <a:lnTo>
                    <a:pt x="596" y="461"/>
                  </a:lnTo>
                  <a:lnTo>
                    <a:pt x="583" y="456"/>
                  </a:lnTo>
                  <a:lnTo>
                    <a:pt x="572" y="453"/>
                  </a:lnTo>
                  <a:lnTo>
                    <a:pt x="560" y="448"/>
                  </a:lnTo>
                  <a:lnTo>
                    <a:pt x="550" y="443"/>
                  </a:lnTo>
                  <a:lnTo>
                    <a:pt x="540" y="436"/>
                  </a:lnTo>
                  <a:lnTo>
                    <a:pt x="532" y="429"/>
                  </a:lnTo>
                  <a:lnTo>
                    <a:pt x="522" y="425"/>
                  </a:lnTo>
                  <a:lnTo>
                    <a:pt x="512" y="422"/>
                  </a:lnTo>
                  <a:lnTo>
                    <a:pt x="501" y="421"/>
                  </a:lnTo>
                  <a:lnTo>
                    <a:pt x="490" y="420"/>
                  </a:lnTo>
                  <a:lnTo>
                    <a:pt x="480" y="418"/>
                  </a:lnTo>
                  <a:lnTo>
                    <a:pt x="468" y="417"/>
                  </a:lnTo>
                  <a:lnTo>
                    <a:pt x="457" y="416"/>
                  </a:lnTo>
                  <a:lnTo>
                    <a:pt x="446" y="415"/>
                  </a:lnTo>
                  <a:lnTo>
                    <a:pt x="436" y="414"/>
                  </a:lnTo>
                  <a:lnTo>
                    <a:pt x="426" y="413"/>
                  </a:lnTo>
                  <a:lnTo>
                    <a:pt x="415" y="409"/>
                  </a:lnTo>
                  <a:lnTo>
                    <a:pt x="406" y="407"/>
                  </a:lnTo>
                  <a:lnTo>
                    <a:pt x="398" y="402"/>
                  </a:lnTo>
                  <a:lnTo>
                    <a:pt x="391" y="397"/>
                  </a:lnTo>
                  <a:lnTo>
                    <a:pt x="384" y="390"/>
                  </a:lnTo>
                  <a:lnTo>
                    <a:pt x="380" y="382"/>
                  </a:lnTo>
                  <a:lnTo>
                    <a:pt x="380" y="381"/>
                  </a:lnTo>
                  <a:lnTo>
                    <a:pt x="381" y="381"/>
                  </a:lnTo>
                  <a:lnTo>
                    <a:pt x="382" y="381"/>
                  </a:lnTo>
                  <a:lnTo>
                    <a:pt x="384" y="379"/>
                  </a:lnTo>
                  <a:lnTo>
                    <a:pt x="386" y="378"/>
                  </a:lnTo>
                  <a:lnTo>
                    <a:pt x="389" y="377"/>
                  </a:lnTo>
                  <a:lnTo>
                    <a:pt x="392" y="376"/>
                  </a:lnTo>
                  <a:lnTo>
                    <a:pt x="396" y="376"/>
                  </a:lnTo>
                  <a:lnTo>
                    <a:pt x="398" y="375"/>
                  </a:lnTo>
                  <a:lnTo>
                    <a:pt x="401" y="374"/>
                  </a:lnTo>
                  <a:lnTo>
                    <a:pt x="404" y="372"/>
                  </a:lnTo>
                  <a:lnTo>
                    <a:pt x="406" y="371"/>
                  </a:lnTo>
                  <a:lnTo>
                    <a:pt x="408" y="370"/>
                  </a:lnTo>
                  <a:lnTo>
                    <a:pt x="409" y="370"/>
                  </a:lnTo>
                  <a:lnTo>
                    <a:pt x="411" y="370"/>
                  </a:lnTo>
                  <a:lnTo>
                    <a:pt x="412" y="370"/>
                  </a:lnTo>
                  <a:lnTo>
                    <a:pt x="409" y="368"/>
                  </a:lnTo>
                  <a:lnTo>
                    <a:pt x="407" y="367"/>
                  </a:lnTo>
                  <a:lnTo>
                    <a:pt x="406" y="364"/>
                  </a:lnTo>
                  <a:lnTo>
                    <a:pt x="404" y="362"/>
                  </a:lnTo>
                  <a:lnTo>
                    <a:pt x="400" y="361"/>
                  </a:lnTo>
                  <a:lnTo>
                    <a:pt x="398" y="359"/>
                  </a:lnTo>
                  <a:lnTo>
                    <a:pt x="394" y="356"/>
                  </a:lnTo>
                  <a:lnTo>
                    <a:pt x="392" y="355"/>
                  </a:lnTo>
                  <a:lnTo>
                    <a:pt x="389" y="354"/>
                  </a:lnTo>
                  <a:lnTo>
                    <a:pt x="384" y="353"/>
                  </a:lnTo>
                  <a:lnTo>
                    <a:pt x="381" y="353"/>
                  </a:lnTo>
                  <a:lnTo>
                    <a:pt x="376" y="353"/>
                  </a:lnTo>
                  <a:lnTo>
                    <a:pt x="373" y="355"/>
                  </a:lnTo>
                  <a:lnTo>
                    <a:pt x="368" y="358"/>
                  </a:lnTo>
                  <a:lnTo>
                    <a:pt x="363" y="361"/>
                  </a:lnTo>
                  <a:lnTo>
                    <a:pt x="359" y="366"/>
                  </a:lnTo>
                  <a:lnTo>
                    <a:pt x="353" y="368"/>
                  </a:lnTo>
                  <a:lnTo>
                    <a:pt x="347" y="369"/>
                  </a:lnTo>
                  <a:lnTo>
                    <a:pt x="342" y="369"/>
                  </a:lnTo>
                  <a:lnTo>
                    <a:pt x="335" y="368"/>
                  </a:lnTo>
                  <a:lnTo>
                    <a:pt x="328" y="367"/>
                  </a:lnTo>
                  <a:lnTo>
                    <a:pt x="321" y="364"/>
                  </a:lnTo>
                  <a:lnTo>
                    <a:pt x="314" y="363"/>
                  </a:lnTo>
                  <a:lnTo>
                    <a:pt x="307" y="361"/>
                  </a:lnTo>
                  <a:lnTo>
                    <a:pt x="300" y="360"/>
                  </a:lnTo>
                  <a:lnTo>
                    <a:pt x="293" y="359"/>
                  </a:lnTo>
                  <a:lnTo>
                    <a:pt x="286" y="360"/>
                  </a:lnTo>
                  <a:lnTo>
                    <a:pt x="281" y="361"/>
                  </a:lnTo>
                  <a:lnTo>
                    <a:pt x="275" y="363"/>
                  </a:lnTo>
                  <a:lnTo>
                    <a:pt x="269" y="368"/>
                  </a:lnTo>
                  <a:lnTo>
                    <a:pt x="263" y="375"/>
                  </a:lnTo>
                  <a:lnTo>
                    <a:pt x="260" y="384"/>
                  </a:lnTo>
                  <a:lnTo>
                    <a:pt x="251" y="385"/>
                  </a:lnTo>
                  <a:lnTo>
                    <a:pt x="243" y="386"/>
                  </a:lnTo>
                  <a:lnTo>
                    <a:pt x="236" y="387"/>
                  </a:lnTo>
                  <a:lnTo>
                    <a:pt x="228" y="389"/>
                  </a:lnTo>
                  <a:lnTo>
                    <a:pt x="221" y="389"/>
                  </a:lnTo>
                  <a:lnTo>
                    <a:pt x="214" y="390"/>
                  </a:lnTo>
                  <a:lnTo>
                    <a:pt x="207" y="390"/>
                  </a:lnTo>
                  <a:lnTo>
                    <a:pt x="200" y="389"/>
                  </a:lnTo>
                  <a:lnTo>
                    <a:pt x="194" y="387"/>
                  </a:lnTo>
                  <a:lnTo>
                    <a:pt x="188" y="386"/>
                  </a:lnTo>
                  <a:lnTo>
                    <a:pt x="182" y="384"/>
                  </a:lnTo>
                  <a:lnTo>
                    <a:pt x="176" y="382"/>
                  </a:lnTo>
                  <a:lnTo>
                    <a:pt x="169" y="378"/>
                  </a:lnTo>
                  <a:lnTo>
                    <a:pt x="163" y="375"/>
                  </a:lnTo>
                  <a:lnTo>
                    <a:pt x="158" y="369"/>
                  </a:lnTo>
                  <a:lnTo>
                    <a:pt x="152" y="364"/>
                  </a:lnTo>
                  <a:lnTo>
                    <a:pt x="145" y="366"/>
                  </a:lnTo>
                  <a:lnTo>
                    <a:pt x="139" y="368"/>
                  </a:lnTo>
                  <a:lnTo>
                    <a:pt x="135" y="372"/>
                  </a:lnTo>
                  <a:lnTo>
                    <a:pt x="130" y="378"/>
                  </a:lnTo>
                  <a:lnTo>
                    <a:pt x="125" y="384"/>
                  </a:lnTo>
                  <a:lnTo>
                    <a:pt x="121" y="391"/>
                  </a:lnTo>
                  <a:lnTo>
                    <a:pt x="116" y="398"/>
                  </a:lnTo>
                  <a:lnTo>
                    <a:pt x="112" y="405"/>
                  </a:lnTo>
                  <a:lnTo>
                    <a:pt x="106" y="410"/>
                  </a:lnTo>
                  <a:lnTo>
                    <a:pt x="100" y="416"/>
                  </a:lnTo>
                  <a:lnTo>
                    <a:pt x="92" y="421"/>
                  </a:lnTo>
                  <a:lnTo>
                    <a:pt x="84" y="424"/>
                  </a:lnTo>
                  <a:lnTo>
                    <a:pt x="75" y="426"/>
                  </a:lnTo>
                  <a:lnTo>
                    <a:pt x="63" y="426"/>
                  </a:lnTo>
                  <a:lnTo>
                    <a:pt x="50" y="424"/>
                  </a:lnTo>
                  <a:lnTo>
                    <a:pt x="36" y="421"/>
                  </a:lnTo>
                  <a:lnTo>
                    <a:pt x="35" y="420"/>
                  </a:lnTo>
                  <a:lnTo>
                    <a:pt x="35" y="417"/>
                  </a:lnTo>
                  <a:lnTo>
                    <a:pt x="35" y="415"/>
                  </a:lnTo>
                  <a:lnTo>
                    <a:pt x="35" y="412"/>
                  </a:lnTo>
                  <a:lnTo>
                    <a:pt x="35" y="407"/>
                  </a:lnTo>
                  <a:lnTo>
                    <a:pt x="35" y="402"/>
                  </a:lnTo>
                  <a:lnTo>
                    <a:pt x="33" y="397"/>
                  </a:lnTo>
                  <a:lnTo>
                    <a:pt x="33" y="392"/>
                  </a:lnTo>
                  <a:lnTo>
                    <a:pt x="32" y="386"/>
                  </a:lnTo>
                  <a:lnTo>
                    <a:pt x="31" y="382"/>
                  </a:lnTo>
                  <a:lnTo>
                    <a:pt x="30" y="376"/>
                  </a:lnTo>
                  <a:lnTo>
                    <a:pt x="29" y="371"/>
                  </a:lnTo>
                  <a:lnTo>
                    <a:pt x="27" y="368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1" y="362"/>
                  </a:lnTo>
                  <a:lnTo>
                    <a:pt x="19" y="353"/>
                  </a:lnTo>
                  <a:lnTo>
                    <a:pt x="17" y="346"/>
                  </a:lnTo>
                  <a:lnTo>
                    <a:pt x="17" y="339"/>
                  </a:lnTo>
                  <a:lnTo>
                    <a:pt x="17" y="335"/>
                  </a:lnTo>
                  <a:lnTo>
                    <a:pt x="19" y="329"/>
                  </a:lnTo>
                  <a:lnTo>
                    <a:pt x="19" y="325"/>
                  </a:lnTo>
                  <a:lnTo>
                    <a:pt x="20" y="321"/>
                  </a:lnTo>
                  <a:lnTo>
                    <a:pt x="21" y="317"/>
                  </a:lnTo>
                  <a:lnTo>
                    <a:pt x="21" y="314"/>
                  </a:lnTo>
                  <a:lnTo>
                    <a:pt x="21" y="310"/>
                  </a:lnTo>
                  <a:lnTo>
                    <a:pt x="21" y="307"/>
                  </a:lnTo>
                  <a:lnTo>
                    <a:pt x="20" y="302"/>
                  </a:lnTo>
                  <a:lnTo>
                    <a:pt x="17" y="298"/>
                  </a:lnTo>
                  <a:lnTo>
                    <a:pt x="15" y="293"/>
                  </a:lnTo>
                  <a:lnTo>
                    <a:pt x="12" y="289"/>
                  </a:lnTo>
                  <a:lnTo>
                    <a:pt x="7" y="283"/>
                  </a:lnTo>
                  <a:lnTo>
                    <a:pt x="4" y="278"/>
                  </a:lnTo>
                  <a:lnTo>
                    <a:pt x="1" y="274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1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16" y="231"/>
                  </a:lnTo>
                  <a:lnTo>
                    <a:pt x="19" y="229"/>
                  </a:lnTo>
                  <a:lnTo>
                    <a:pt x="22" y="225"/>
                  </a:lnTo>
                  <a:lnTo>
                    <a:pt x="24" y="223"/>
                  </a:lnTo>
                  <a:lnTo>
                    <a:pt x="28" y="222"/>
                  </a:lnTo>
                  <a:lnTo>
                    <a:pt x="33" y="221"/>
                  </a:lnTo>
                  <a:lnTo>
                    <a:pt x="51" y="219"/>
                  </a:lnTo>
                  <a:lnTo>
                    <a:pt x="77" y="214"/>
                  </a:lnTo>
                  <a:lnTo>
                    <a:pt x="113" y="209"/>
                  </a:lnTo>
                  <a:lnTo>
                    <a:pt x="155" y="202"/>
                  </a:lnTo>
                  <a:lnTo>
                    <a:pt x="204" y="196"/>
                  </a:lnTo>
                  <a:lnTo>
                    <a:pt x="255" y="188"/>
                  </a:lnTo>
                  <a:lnTo>
                    <a:pt x="311" y="179"/>
                  </a:lnTo>
                  <a:lnTo>
                    <a:pt x="367" y="170"/>
                  </a:lnTo>
                  <a:lnTo>
                    <a:pt x="422" y="161"/>
                  </a:lnTo>
                  <a:lnTo>
                    <a:pt x="477" y="152"/>
                  </a:lnTo>
                  <a:lnTo>
                    <a:pt x="529" y="143"/>
                  </a:lnTo>
                  <a:lnTo>
                    <a:pt x="576" y="135"/>
                  </a:lnTo>
                  <a:lnTo>
                    <a:pt x="618" y="127"/>
                  </a:lnTo>
                  <a:lnTo>
                    <a:pt x="652" y="119"/>
                  </a:lnTo>
                  <a:lnTo>
                    <a:pt x="678" y="113"/>
                  </a:lnTo>
                  <a:lnTo>
                    <a:pt x="681" y="116"/>
                  </a:lnTo>
                  <a:lnTo>
                    <a:pt x="684" y="121"/>
                  </a:lnTo>
                  <a:lnTo>
                    <a:pt x="689" y="127"/>
                  </a:lnTo>
                  <a:lnTo>
                    <a:pt x="693" y="134"/>
                  </a:lnTo>
                  <a:lnTo>
                    <a:pt x="699" y="142"/>
                  </a:lnTo>
                  <a:lnTo>
                    <a:pt x="706" y="150"/>
                  </a:lnTo>
                  <a:lnTo>
                    <a:pt x="713" y="159"/>
                  </a:lnTo>
                  <a:lnTo>
                    <a:pt x="719" y="167"/>
                  </a:lnTo>
                  <a:lnTo>
                    <a:pt x="726" y="175"/>
                  </a:lnTo>
                  <a:lnTo>
                    <a:pt x="731" y="183"/>
                  </a:lnTo>
                  <a:lnTo>
                    <a:pt x="736" y="190"/>
                  </a:lnTo>
                  <a:lnTo>
                    <a:pt x="741" y="196"/>
                  </a:lnTo>
                  <a:lnTo>
                    <a:pt x="744" y="200"/>
                  </a:lnTo>
                  <a:lnTo>
                    <a:pt x="746" y="204"/>
                  </a:lnTo>
                  <a:lnTo>
                    <a:pt x="747" y="205"/>
                  </a:lnTo>
                  <a:lnTo>
                    <a:pt x="755" y="204"/>
                  </a:lnTo>
                  <a:lnTo>
                    <a:pt x="778" y="200"/>
                  </a:lnTo>
                  <a:lnTo>
                    <a:pt x="815" y="194"/>
                  </a:lnTo>
                  <a:lnTo>
                    <a:pt x="862" y="189"/>
                  </a:lnTo>
                  <a:lnTo>
                    <a:pt x="918" y="181"/>
                  </a:lnTo>
                  <a:lnTo>
                    <a:pt x="981" y="171"/>
                  </a:lnTo>
                  <a:lnTo>
                    <a:pt x="1047" y="162"/>
                  </a:lnTo>
                  <a:lnTo>
                    <a:pt x="1116" y="153"/>
                  </a:lnTo>
                  <a:lnTo>
                    <a:pt x="1184" y="144"/>
                  </a:lnTo>
                  <a:lnTo>
                    <a:pt x="1251" y="135"/>
                  </a:lnTo>
                  <a:lnTo>
                    <a:pt x="1314" y="125"/>
                  </a:lnTo>
                  <a:lnTo>
                    <a:pt x="1369" y="117"/>
                  </a:lnTo>
                  <a:lnTo>
                    <a:pt x="1417" y="112"/>
                  </a:lnTo>
                  <a:lnTo>
                    <a:pt x="1453" y="106"/>
                  </a:lnTo>
                  <a:lnTo>
                    <a:pt x="1476" y="103"/>
                  </a:lnTo>
                  <a:lnTo>
                    <a:pt x="1486" y="103"/>
                  </a:lnTo>
                  <a:lnTo>
                    <a:pt x="1491" y="104"/>
                  </a:lnTo>
                  <a:lnTo>
                    <a:pt x="1496" y="107"/>
                  </a:lnTo>
                  <a:lnTo>
                    <a:pt x="1502" y="112"/>
                  </a:lnTo>
                  <a:lnTo>
                    <a:pt x="1506" y="116"/>
                  </a:lnTo>
                  <a:lnTo>
                    <a:pt x="1511" y="122"/>
                  </a:lnTo>
                  <a:lnTo>
                    <a:pt x="1514" y="128"/>
                  </a:lnTo>
                  <a:lnTo>
                    <a:pt x="1519" y="135"/>
                  </a:lnTo>
                  <a:lnTo>
                    <a:pt x="1523" y="140"/>
                  </a:lnTo>
                  <a:lnTo>
                    <a:pt x="1528" y="146"/>
                  </a:lnTo>
                  <a:lnTo>
                    <a:pt x="1533" y="152"/>
                  </a:lnTo>
                  <a:lnTo>
                    <a:pt x="1537" y="158"/>
                  </a:lnTo>
                  <a:lnTo>
                    <a:pt x="1543" y="162"/>
                  </a:lnTo>
                  <a:lnTo>
                    <a:pt x="1549" y="166"/>
                  </a:lnTo>
                  <a:lnTo>
                    <a:pt x="1555" y="168"/>
                  </a:lnTo>
                  <a:lnTo>
                    <a:pt x="1561" y="170"/>
                  </a:lnTo>
                  <a:lnTo>
                    <a:pt x="1569" y="170"/>
                  </a:lnTo>
                  <a:lnTo>
                    <a:pt x="1573" y="163"/>
                  </a:lnTo>
                  <a:lnTo>
                    <a:pt x="1576" y="157"/>
                  </a:lnTo>
                  <a:lnTo>
                    <a:pt x="1579" y="147"/>
                  </a:lnTo>
                  <a:lnTo>
                    <a:pt x="1581" y="139"/>
                  </a:lnTo>
                  <a:lnTo>
                    <a:pt x="1582" y="129"/>
                  </a:lnTo>
                  <a:lnTo>
                    <a:pt x="1583" y="119"/>
                  </a:lnTo>
                  <a:lnTo>
                    <a:pt x="1583" y="108"/>
                  </a:lnTo>
                  <a:lnTo>
                    <a:pt x="1583" y="97"/>
                  </a:lnTo>
                  <a:lnTo>
                    <a:pt x="1582" y="85"/>
                  </a:lnTo>
                  <a:lnTo>
                    <a:pt x="1582" y="75"/>
                  </a:lnTo>
                  <a:lnTo>
                    <a:pt x="1581" y="63"/>
                  </a:lnTo>
                  <a:lnTo>
                    <a:pt x="1580" y="53"/>
                  </a:lnTo>
                  <a:lnTo>
                    <a:pt x="1579" y="43"/>
                  </a:lnTo>
                  <a:lnTo>
                    <a:pt x="1578" y="34"/>
                  </a:lnTo>
                  <a:lnTo>
                    <a:pt x="1578" y="24"/>
                  </a:lnTo>
                  <a:lnTo>
                    <a:pt x="1578" y="17"/>
                  </a:lnTo>
                  <a:lnTo>
                    <a:pt x="1584" y="9"/>
                  </a:lnTo>
                  <a:lnTo>
                    <a:pt x="1592" y="5"/>
                  </a:lnTo>
                  <a:lnTo>
                    <a:pt x="1601" y="1"/>
                  </a:lnTo>
                  <a:lnTo>
                    <a:pt x="1610" y="0"/>
                  </a:lnTo>
                  <a:lnTo>
                    <a:pt x="1619" y="0"/>
                  </a:lnTo>
                  <a:lnTo>
                    <a:pt x="1628" y="0"/>
                  </a:lnTo>
                  <a:lnTo>
                    <a:pt x="1637" y="3"/>
                  </a:lnTo>
                  <a:lnTo>
                    <a:pt x="1648" y="5"/>
                  </a:lnTo>
                  <a:lnTo>
                    <a:pt x="1658" y="7"/>
                  </a:lnTo>
                  <a:lnTo>
                    <a:pt x="1667" y="9"/>
                  </a:lnTo>
                  <a:lnTo>
                    <a:pt x="1678" y="13"/>
                  </a:lnTo>
                  <a:lnTo>
                    <a:pt x="1688" y="15"/>
                  </a:lnTo>
                  <a:lnTo>
                    <a:pt x="1698" y="16"/>
                  </a:lnTo>
                  <a:lnTo>
                    <a:pt x="1707" y="16"/>
                  </a:lnTo>
                  <a:lnTo>
                    <a:pt x="1718" y="16"/>
                  </a:lnTo>
                  <a:lnTo>
                    <a:pt x="1728" y="1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39"/>
            <p:cNvSpPr>
              <a:spLocks/>
            </p:cNvSpPr>
            <p:nvPr/>
          </p:nvSpPr>
          <p:spPr bwMode="auto">
            <a:xfrm>
              <a:off x="3375" y="1333"/>
              <a:ext cx="514" cy="242"/>
            </a:xfrm>
            <a:custGeom>
              <a:avLst/>
              <a:gdLst>
                <a:gd name="T0" fmla="*/ 200 w 1543"/>
                <a:gd name="T1" fmla="*/ 11 h 726"/>
                <a:gd name="T2" fmla="*/ 186 w 1543"/>
                <a:gd name="T3" fmla="*/ 14 h 726"/>
                <a:gd name="T4" fmla="*/ 165 w 1543"/>
                <a:gd name="T5" fmla="*/ 42 h 726"/>
                <a:gd name="T6" fmla="*/ 149 w 1543"/>
                <a:gd name="T7" fmla="*/ 73 h 726"/>
                <a:gd name="T8" fmla="*/ 176 w 1543"/>
                <a:gd name="T9" fmla="*/ 62 h 726"/>
                <a:gd name="T10" fmla="*/ 214 w 1543"/>
                <a:gd name="T11" fmla="*/ 67 h 726"/>
                <a:gd name="T12" fmla="*/ 232 w 1543"/>
                <a:gd name="T13" fmla="*/ 78 h 726"/>
                <a:gd name="T14" fmla="*/ 241 w 1543"/>
                <a:gd name="T15" fmla="*/ 96 h 726"/>
                <a:gd name="T16" fmla="*/ 261 w 1543"/>
                <a:gd name="T17" fmla="*/ 92 h 726"/>
                <a:gd name="T18" fmla="*/ 278 w 1543"/>
                <a:gd name="T19" fmla="*/ 95 h 726"/>
                <a:gd name="T20" fmla="*/ 300 w 1543"/>
                <a:gd name="T21" fmla="*/ 89 h 726"/>
                <a:gd name="T22" fmla="*/ 317 w 1543"/>
                <a:gd name="T23" fmla="*/ 70 h 726"/>
                <a:gd name="T24" fmla="*/ 358 w 1543"/>
                <a:gd name="T25" fmla="*/ 62 h 726"/>
                <a:gd name="T26" fmla="*/ 399 w 1543"/>
                <a:gd name="T27" fmla="*/ 51 h 726"/>
                <a:gd name="T28" fmla="*/ 411 w 1543"/>
                <a:gd name="T29" fmla="*/ 47 h 726"/>
                <a:gd name="T30" fmla="*/ 418 w 1543"/>
                <a:gd name="T31" fmla="*/ 47 h 726"/>
                <a:gd name="T32" fmla="*/ 419 w 1543"/>
                <a:gd name="T33" fmla="*/ 65 h 726"/>
                <a:gd name="T34" fmla="*/ 430 w 1543"/>
                <a:gd name="T35" fmla="*/ 76 h 726"/>
                <a:gd name="T36" fmla="*/ 455 w 1543"/>
                <a:gd name="T37" fmla="*/ 74 h 726"/>
                <a:gd name="T38" fmla="*/ 481 w 1543"/>
                <a:gd name="T39" fmla="*/ 74 h 726"/>
                <a:gd name="T40" fmla="*/ 494 w 1543"/>
                <a:gd name="T41" fmla="*/ 92 h 726"/>
                <a:gd name="T42" fmla="*/ 511 w 1543"/>
                <a:gd name="T43" fmla="*/ 108 h 726"/>
                <a:gd name="T44" fmla="*/ 513 w 1543"/>
                <a:gd name="T45" fmla="*/ 115 h 726"/>
                <a:gd name="T46" fmla="*/ 514 w 1543"/>
                <a:gd name="T47" fmla="*/ 122 h 726"/>
                <a:gd name="T48" fmla="*/ 488 w 1543"/>
                <a:gd name="T49" fmla="*/ 122 h 726"/>
                <a:gd name="T50" fmla="*/ 463 w 1543"/>
                <a:gd name="T51" fmla="*/ 121 h 726"/>
                <a:gd name="T52" fmla="*/ 437 w 1543"/>
                <a:gd name="T53" fmla="*/ 133 h 726"/>
                <a:gd name="T54" fmla="*/ 404 w 1543"/>
                <a:gd name="T55" fmla="*/ 122 h 726"/>
                <a:gd name="T56" fmla="*/ 354 w 1543"/>
                <a:gd name="T57" fmla="*/ 139 h 726"/>
                <a:gd name="T58" fmla="*/ 314 w 1543"/>
                <a:gd name="T59" fmla="*/ 173 h 726"/>
                <a:gd name="T60" fmla="*/ 311 w 1543"/>
                <a:gd name="T61" fmla="*/ 172 h 726"/>
                <a:gd name="T62" fmla="*/ 306 w 1543"/>
                <a:gd name="T63" fmla="*/ 169 h 726"/>
                <a:gd name="T64" fmla="*/ 307 w 1543"/>
                <a:gd name="T65" fmla="*/ 161 h 726"/>
                <a:gd name="T66" fmla="*/ 305 w 1543"/>
                <a:gd name="T67" fmla="*/ 155 h 726"/>
                <a:gd name="T68" fmla="*/ 290 w 1543"/>
                <a:gd name="T69" fmla="*/ 168 h 726"/>
                <a:gd name="T70" fmla="*/ 273 w 1543"/>
                <a:gd name="T71" fmla="*/ 173 h 726"/>
                <a:gd name="T72" fmla="*/ 256 w 1543"/>
                <a:gd name="T73" fmla="*/ 199 h 726"/>
                <a:gd name="T74" fmla="*/ 246 w 1543"/>
                <a:gd name="T75" fmla="*/ 226 h 726"/>
                <a:gd name="T76" fmla="*/ 241 w 1543"/>
                <a:gd name="T77" fmla="*/ 238 h 726"/>
                <a:gd name="T78" fmla="*/ 230 w 1543"/>
                <a:gd name="T79" fmla="*/ 240 h 726"/>
                <a:gd name="T80" fmla="*/ 224 w 1543"/>
                <a:gd name="T81" fmla="*/ 229 h 726"/>
                <a:gd name="T82" fmla="*/ 223 w 1543"/>
                <a:gd name="T83" fmla="*/ 217 h 726"/>
                <a:gd name="T84" fmla="*/ 210 w 1543"/>
                <a:gd name="T85" fmla="*/ 203 h 726"/>
                <a:gd name="T86" fmla="*/ 207 w 1543"/>
                <a:gd name="T87" fmla="*/ 183 h 726"/>
                <a:gd name="T88" fmla="*/ 192 w 1543"/>
                <a:gd name="T89" fmla="*/ 172 h 726"/>
                <a:gd name="T90" fmla="*/ 170 w 1543"/>
                <a:gd name="T91" fmla="*/ 162 h 726"/>
                <a:gd name="T92" fmla="*/ 120 w 1543"/>
                <a:gd name="T93" fmla="*/ 157 h 726"/>
                <a:gd name="T94" fmla="*/ 73 w 1543"/>
                <a:gd name="T95" fmla="*/ 149 h 726"/>
                <a:gd name="T96" fmla="*/ 32 w 1543"/>
                <a:gd name="T97" fmla="*/ 141 h 726"/>
                <a:gd name="T98" fmla="*/ 10 w 1543"/>
                <a:gd name="T99" fmla="*/ 122 h 726"/>
                <a:gd name="T100" fmla="*/ 4 w 1543"/>
                <a:gd name="T101" fmla="*/ 120 h 726"/>
                <a:gd name="T102" fmla="*/ 7 w 1543"/>
                <a:gd name="T103" fmla="*/ 112 h 726"/>
                <a:gd name="T104" fmla="*/ 34 w 1543"/>
                <a:gd name="T105" fmla="*/ 93 h 726"/>
                <a:gd name="T106" fmla="*/ 62 w 1543"/>
                <a:gd name="T107" fmla="*/ 79 h 726"/>
                <a:gd name="T108" fmla="*/ 95 w 1543"/>
                <a:gd name="T109" fmla="*/ 67 h 726"/>
                <a:gd name="T110" fmla="*/ 118 w 1543"/>
                <a:gd name="T111" fmla="*/ 43 h 726"/>
                <a:gd name="T112" fmla="*/ 141 w 1543"/>
                <a:gd name="T113" fmla="*/ 27 h 726"/>
                <a:gd name="T114" fmla="*/ 159 w 1543"/>
                <a:gd name="T115" fmla="*/ 7 h 726"/>
                <a:gd name="T116" fmla="*/ 184 w 1543"/>
                <a:gd name="T117" fmla="*/ 0 h 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3"/>
                <a:gd name="T178" fmla="*/ 0 h 726"/>
                <a:gd name="T179" fmla="*/ 1543 w 1543"/>
                <a:gd name="T180" fmla="*/ 726 h 7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3" h="726">
                  <a:moveTo>
                    <a:pt x="610" y="7"/>
                  </a:moveTo>
                  <a:lnTo>
                    <a:pt x="612" y="14"/>
                  </a:lnTo>
                  <a:lnTo>
                    <a:pt x="613" y="20"/>
                  </a:lnTo>
                  <a:lnTo>
                    <a:pt x="612" y="24"/>
                  </a:lnTo>
                  <a:lnTo>
                    <a:pt x="611" y="29"/>
                  </a:lnTo>
                  <a:lnTo>
                    <a:pt x="608" y="31"/>
                  </a:lnTo>
                  <a:lnTo>
                    <a:pt x="605" y="33"/>
                  </a:lnTo>
                  <a:lnTo>
                    <a:pt x="600" y="34"/>
                  </a:lnTo>
                  <a:lnTo>
                    <a:pt x="596" y="36"/>
                  </a:lnTo>
                  <a:lnTo>
                    <a:pt x="590" y="37"/>
                  </a:lnTo>
                  <a:lnTo>
                    <a:pt x="584" y="37"/>
                  </a:lnTo>
                  <a:lnTo>
                    <a:pt x="578" y="38"/>
                  </a:lnTo>
                  <a:lnTo>
                    <a:pt x="573" y="38"/>
                  </a:lnTo>
                  <a:lnTo>
                    <a:pt x="567" y="39"/>
                  </a:lnTo>
                  <a:lnTo>
                    <a:pt x="562" y="39"/>
                  </a:lnTo>
                  <a:lnTo>
                    <a:pt x="558" y="41"/>
                  </a:lnTo>
                  <a:lnTo>
                    <a:pt x="554" y="44"/>
                  </a:lnTo>
                  <a:lnTo>
                    <a:pt x="551" y="57"/>
                  </a:lnTo>
                  <a:lnTo>
                    <a:pt x="545" y="70"/>
                  </a:lnTo>
                  <a:lnTo>
                    <a:pt x="537" y="83"/>
                  </a:lnTo>
                  <a:lnTo>
                    <a:pt x="528" y="94"/>
                  </a:lnTo>
                  <a:lnTo>
                    <a:pt x="518" y="105"/>
                  </a:lnTo>
                  <a:lnTo>
                    <a:pt x="507" y="115"/>
                  </a:lnTo>
                  <a:lnTo>
                    <a:pt x="496" y="125"/>
                  </a:lnTo>
                  <a:lnTo>
                    <a:pt x="484" y="134"/>
                  </a:lnTo>
                  <a:lnTo>
                    <a:pt x="474" y="145"/>
                  </a:lnTo>
                  <a:lnTo>
                    <a:pt x="464" y="155"/>
                  </a:lnTo>
                  <a:lnTo>
                    <a:pt x="455" y="167"/>
                  </a:lnTo>
                  <a:lnTo>
                    <a:pt x="450" y="178"/>
                  </a:lnTo>
                  <a:lnTo>
                    <a:pt x="446" y="191"/>
                  </a:lnTo>
                  <a:lnTo>
                    <a:pt x="445" y="203"/>
                  </a:lnTo>
                  <a:lnTo>
                    <a:pt x="446" y="218"/>
                  </a:lnTo>
                  <a:lnTo>
                    <a:pt x="453" y="235"/>
                  </a:lnTo>
                  <a:lnTo>
                    <a:pt x="460" y="222"/>
                  </a:lnTo>
                  <a:lnTo>
                    <a:pt x="468" y="210"/>
                  </a:lnTo>
                  <a:lnTo>
                    <a:pt x="478" y="202"/>
                  </a:lnTo>
                  <a:lnTo>
                    <a:pt x="490" y="195"/>
                  </a:lnTo>
                  <a:lnTo>
                    <a:pt x="501" y="191"/>
                  </a:lnTo>
                  <a:lnTo>
                    <a:pt x="515" y="187"/>
                  </a:lnTo>
                  <a:lnTo>
                    <a:pt x="528" y="186"/>
                  </a:lnTo>
                  <a:lnTo>
                    <a:pt x="543" y="186"/>
                  </a:lnTo>
                  <a:lnTo>
                    <a:pt x="557" y="186"/>
                  </a:lnTo>
                  <a:lnTo>
                    <a:pt x="572" y="188"/>
                  </a:lnTo>
                  <a:lnTo>
                    <a:pt x="587" y="191"/>
                  </a:lnTo>
                  <a:lnTo>
                    <a:pt x="600" y="193"/>
                  </a:lnTo>
                  <a:lnTo>
                    <a:pt x="614" y="196"/>
                  </a:lnTo>
                  <a:lnTo>
                    <a:pt x="628" y="200"/>
                  </a:lnTo>
                  <a:lnTo>
                    <a:pt x="642" y="202"/>
                  </a:lnTo>
                  <a:lnTo>
                    <a:pt x="654" y="206"/>
                  </a:lnTo>
                  <a:lnTo>
                    <a:pt x="662" y="207"/>
                  </a:lnTo>
                  <a:lnTo>
                    <a:pt x="670" y="210"/>
                  </a:lnTo>
                  <a:lnTo>
                    <a:pt x="677" y="214"/>
                  </a:lnTo>
                  <a:lnTo>
                    <a:pt x="682" y="218"/>
                  </a:lnTo>
                  <a:lnTo>
                    <a:pt x="687" y="224"/>
                  </a:lnTo>
                  <a:lnTo>
                    <a:pt x="691" y="230"/>
                  </a:lnTo>
                  <a:lnTo>
                    <a:pt x="695" y="235"/>
                  </a:lnTo>
                  <a:lnTo>
                    <a:pt x="697" y="242"/>
                  </a:lnTo>
                  <a:lnTo>
                    <a:pt x="700" y="248"/>
                  </a:lnTo>
                  <a:lnTo>
                    <a:pt x="703" y="255"/>
                  </a:lnTo>
                  <a:lnTo>
                    <a:pt x="706" y="262"/>
                  </a:lnTo>
                  <a:lnTo>
                    <a:pt x="710" y="269"/>
                  </a:lnTo>
                  <a:lnTo>
                    <a:pt x="713" y="276"/>
                  </a:lnTo>
                  <a:lnTo>
                    <a:pt x="718" y="283"/>
                  </a:lnTo>
                  <a:lnTo>
                    <a:pt x="723" y="288"/>
                  </a:lnTo>
                  <a:lnTo>
                    <a:pt x="731" y="294"/>
                  </a:lnTo>
                  <a:lnTo>
                    <a:pt x="737" y="293"/>
                  </a:lnTo>
                  <a:lnTo>
                    <a:pt x="745" y="291"/>
                  </a:lnTo>
                  <a:lnTo>
                    <a:pt x="752" y="288"/>
                  </a:lnTo>
                  <a:lnTo>
                    <a:pt x="760" y="285"/>
                  </a:lnTo>
                  <a:lnTo>
                    <a:pt x="767" y="281"/>
                  </a:lnTo>
                  <a:lnTo>
                    <a:pt x="775" y="278"/>
                  </a:lnTo>
                  <a:lnTo>
                    <a:pt x="783" y="275"/>
                  </a:lnTo>
                  <a:lnTo>
                    <a:pt x="790" y="271"/>
                  </a:lnTo>
                  <a:lnTo>
                    <a:pt x="798" y="269"/>
                  </a:lnTo>
                  <a:lnTo>
                    <a:pt x="805" y="268"/>
                  </a:lnTo>
                  <a:lnTo>
                    <a:pt x="812" y="268"/>
                  </a:lnTo>
                  <a:lnTo>
                    <a:pt x="819" y="269"/>
                  </a:lnTo>
                  <a:lnTo>
                    <a:pt x="825" y="272"/>
                  </a:lnTo>
                  <a:lnTo>
                    <a:pt x="831" y="277"/>
                  </a:lnTo>
                  <a:lnTo>
                    <a:pt x="836" y="284"/>
                  </a:lnTo>
                  <a:lnTo>
                    <a:pt x="842" y="294"/>
                  </a:lnTo>
                  <a:lnTo>
                    <a:pt x="851" y="293"/>
                  </a:lnTo>
                  <a:lnTo>
                    <a:pt x="861" y="291"/>
                  </a:lnTo>
                  <a:lnTo>
                    <a:pt x="869" y="288"/>
                  </a:lnTo>
                  <a:lnTo>
                    <a:pt x="879" y="284"/>
                  </a:lnTo>
                  <a:lnTo>
                    <a:pt x="885" y="279"/>
                  </a:lnTo>
                  <a:lnTo>
                    <a:pt x="894" y="273"/>
                  </a:lnTo>
                  <a:lnTo>
                    <a:pt x="900" y="268"/>
                  </a:lnTo>
                  <a:lnTo>
                    <a:pt x="907" y="261"/>
                  </a:lnTo>
                  <a:lnTo>
                    <a:pt x="914" y="254"/>
                  </a:lnTo>
                  <a:lnTo>
                    <a:pt x="921" y="246"/>
                  </a:lnTo>
                  <a:lnTo>
                    <a:pt x="927" y="239"/>
                  </a:lnTo>
                  <a:lnTo>
                    <a:pt x="934" y="232"/>
                  </a:lnTo>
                  <a:lnTo>
                    <a:pt x="940" y="224"/>
                  </a:lnTo>
                  <a:lnTo>
                    <a:pt x="946" y="217"/>
                  </a:lnTo>
                  <a:lnTo>
                    <a:pt x="953" y="211"/>
                  </a:lnTo>
                  <a:lnTo>
                    <a:pt x="961" y="206"/>
                  </a:lnTo>
                  <a:lnTo>
                    <a:pt x="976" y="200"/>
                  </a:lnTo>
                  <a:lnTo>
                    <a:pt x="992" y="196"/>
                  </a:lnTo>
                  <a:lnTo>
                    <a:pt x="1008" y="194"/>
                  </a:lnTo>
                  <a:lnTo>
                    <a:pt x="1025" y="192"/>
                  </a:lnTo>
                  <a:lnTo>
                    <a:pt x="1041" y="190"/>
                  </a:lnTo>
                  <a:lnTo>
                    <a:pt x="1058" y="188"/>
                  </a:lnTo>
                  <a:lnTo>
                    <a:pt x="1074" y="186"/>
                  </a:lnTo>
                  <a:lnTo>
                    <a:pt x="1091" y="185"/>
                  </a:lnTo>
                  <a:lnTo>
                    <a:pt x="1107" y="183"/>
                  </a:lnTo>
                  <a:lnTo>
                    <a:pt x="1123" y="180"/>
                  </a:lnTo>
                  <a:lnTo>
                    <a:pt x="1140" y="177"/>
                  </a:lnTo>
                  <a:lnTo>
                    <a:pt x="1154" y="172"/>
                  </a:lnTo>
                  <a:lnTo>
                    <a:pt x="1169" y="167"/>
                  </a:lnTo>
                  <a:lnTo>
                    <a:pt x="1184" y="160"/>
                  </a:lnTo>
                  <a:lnTo>
                    <a:pt x="1198" y="152"/>
                  </a:lnTo>
                  <a:lnTo>
                    <a:pt x="1212" y="142"/>
                  </a:lnTo>
                  <a:lnTo>
                    <a:pt x="1213" y="142"/>
                  </a:lnTo>
                  <a:lnTo>
                    <a:pt x="1215" y="142"/>
                  </a:lnTo>
                  <a:lnTo>
                    <a:pt x="1218" y="142"/>
                  </a:lnTo>
                  <a:lnTo>
                    <a:pt x="1221" y="142"/>
                  </a:lnTo>
                  <a:lnTo>
                    <a:pt x="1225" y="142"/>
                  </a:lnTo>
                  <a:lnTo>
                    <a:pt x="1229" y="142"/>
                  </a:lnTo>
                  <a:lnTo>
                    <a:pt x="1233" y="142"/>
                  </a:lnTo>
                  <a:lnTo>
                    <a:pt x="1236" y="142"/>
                  </a:lnTo>
                  <a:lnTo>
                    <a:pt x="1241" y="142"/>
                  </a:lnTo>
                  <a:lnTo>
                    <a:pt x="1244" y="142"/>
                  </a:lnTo>
                  <a:lnTo>
                    <a:pt x="1248" y="142"/>
                  </a:lnTo>
                  <a:lnTo>
                    <a:pt x="1250" y="142"/>
                  </a:lnTo>
                  <a:lnTo>
                    <a:pt x="1252" y="142"/>
                  </a:lnTo>
                  <a:lnTo>
                    <a:pt x="1253" y="142"/>
                  </a:lnTo>
                  <a:lnTo>
                    <a:pt x="1255" y="142"/>
                  </a:lnTo>
                  <a:lnTo>
                    <a:pt x="1253" y="148"/>
                  </a:lnTo>
                  <a:lnTo>
                    <a:pt x="1252" y="155"/>
                  </a:lnTo>
                  <a:lnTo>
                    <a:pt x="1252" y="162"/>
                  </a:lnTo>
                  <a:lnTo>
                    <a:pt x="1252" y="169"/>
                  </a:lnTo>
                  <a:lnTo>
                    <a:pt x="1253" y="176"/>
                  </a:lnTo>
                  <a:lnTo>
                    <a:pt x="1253" y="183"/>
                  </a:lnTo>
                  <a:lnTo>
                    <a:pt x="1255" y="190"/>
                  </a:lnTo>
                  <a:lnTo>
                    <a:pt x="1257" y="195"/>
                  </a:lnTo>
                  <a:lnTo>
                    <a:pt x="1259" y="201"/>
                  </a:lnTo>
                  <a:lnTo>
                    <a:pt x="1261" y="207"/>
                  </a:lnTo>
                  <a:lnTo>
                    <a:pt x="1265" y="213"/>
                  </a:lnTo>
                  <a:lnTo>
                    <a:pt x="1268" y="216"/>
                  </a:lnTo>
                  <a:lnTo>
                    <a:pt x="1273" y="221"/>
                  </a:lnTo>
                  <a:lnTo>
                    <a:pt x="1278" y="223"/>
                  </a:lnTo>
                  <a:lnTo>
                    <a:pt x="1283" y="225"/>
                  </a:lnTo>
                  <a:lnTo>
                    <a:pt x="1290" y="227"/>
                  </a:lnTo>
                  <a:lnTo>
                    <a:pt x="1299" y="224"/>
                  </a:lnTo>
                  <a:lnTo>
                    <a:pt x="1309" y="222"/>
                  </a:lnTo>
                  <a:lnTo>
                    <a:pt x="1319" y="221"/>
                  </a:lnTo>
                  <a:lnTo>
                    <a:pt x="1328" y="221"/>
                  </a:lnTo>
                  <a:lnTo>
                    <a:pt x="1338" y="221"/>
                  </a:lnTo>
                  <a:lnTo>
                    <a:pt x="1348" y="222"/>
                  </a:lnTo>
                  <a:lnTo>
                    <a:pt x="1357" y="222"/>
                  </a:lnTo>
                  <a:lnTo>
                    <a:pt x="1367" y="223"/>
                  </a:lnTo>
                  <a:lnTo>
                    <a:pt x="1376" y="224"/>
                  </a:lnTo>
                  <a:lnTo>
                    <a:pt x="1386" y="225"/>
                  </a:lnTo>
                  <a:lnTo>
                    <a:pt x="1396" y="225"/>
                  </a:lnTo>
                  <a:lnTo>
                    <a:pt x="1405" y="226"/>
                  </a:lnTo>
                  <a:lnTo>
                    <a:pt x="1414" y="225"/>
                  </a:lnTo>
                  <a:lnTo>
                    <a:pt x="1424" y="224"/>
                  </a:lnTo>
                  <a:lnTo>
                    <a:pt x="1433" y="223"/>
                  </a:lnTo>
                  <a:lnTo>
                    <a:pt x="1443" y="221"/>
                  </a:lnTo>
                  <a:lnTo>
                    <a:pt x="1451" y="224"/>
                  </a:lnTo>
                  <a:lnTo>
                    <a:pt x="1458" y="230"/>
                  </a:lnTo>
                  <a:lnTo>
                    <a:pt x="1464" y="237"/>
                  </a:lnTo>
                  <a:lnTo>
                    <a:pt x="1468" y="244"/>
                  </a:lnTo>
                  <a:lnTo>
                    <a:pt x="1473" y="252"/>
                  </a:lnTo>
                  <a:lnTo>
                    <a:pt x="1476" y="260"/>
                  </a:lnTo>
                  <a:lnTo>
                    <a:pt x="1481" y="268"/>
                  </a:lnTo>
                  <a:lnTo>
                    <a:pt x="1484" y="277"/>
                  </a:lnTo>
                  <a:lnTo>
                    <a:pt x="1488" y="285"/>
                  </a:lnTo>
                  <a:lnTo>
                    <a:pt x="1491" y="293"/>
                  </a:lnTo>
                  <a:lnTo>
                    <a:pt x="1496" y="301"/>
                  </a:lnTo>
                  <a:lnTo>
                    <a:pt x="1501" y="308"/>
                  </a:lnTo>
                  <a:lnTo>
                    <a:pt x="1506" y="314"/>
                  </a:lnTo>
                  <a:lnTo>
                    <a:pt x="1514" y="318"/>
                  </a:lnTo>
                  <a:lnTo>
                    <a:pt x="1522" y="323"/>
                  </a:lnTo>
                  <a:lnTo>
                    <a:pt x="1533" y="325"/>
                  </a:lnTo>
                  <a:lnTo>
                    <a:pt x="1533" y="327"/>
                  </a:lnTo>
                  <a:lnTo>
                    <a:pt x="1533" y="330"/>
                  </a:lnTo>
                  <a:lnTo>
                    <a:pt x="1534" y="333"/>
                  </a:lnTo>
                  <a:lnTo>
                    <a:pt x="1535" y="335"/>
                  </a:lnTo>
                  <a:lnTo>
                    <a:pt x="1536" y="338"/>
                  </a:lnTo>
                  <a:lnTo>
                    <a:pt x="1537" y="340"/>
                  </a:lnTo>
                  <a:lnTo>
                    <a:pt x="1538" y="342"/>
                  </a:lnTo>
                  <a:lnTo>
                    <a:pt x="1540" y="346"/>
                  </a:lnTo>
                  <a:lnTo>
                    <a:pt x="1541" y="348"/>
                  </a:lnTo>
                  <a:lnTo>
                    <a:pt x="1542" y="350"/>
                  </a:lnTo>
                  <a:lnTo>
                    <a:pt x="1542" y="353"/>
                  </a:lnTo>
                  <a:lnTo>
                    <a:pt x="1543" y="355"/>
                  </a:lnTo>
                  <a:lnTo>
                    <a:pt x="1543" y="357"/>
                  </a:lnTo>
                  <a:lnTo>
                    <a:pt x="1543" y="361"/>
                  </a:lnTo>
                  <a:lnTo>
                    <a:pt x="1543" y="363"/>
                  </a:lnTo>
                  <a:lnTo>
                    <a:pt x="1543" y="366"/>
                  </a:lnTo>
                  <a:lnTo>
                    <a:pt x="1534" y="362"/>
                  </a:lnTo>
                  <a:lnTo>
                    <a:pt x="1525" y="360"/>
                  </a:lnTo>
                  <a:lnTo>
                    <a:pt x="1514" y="360"/>
                  </a:lnTo>
                  <a:lnTo>
                    <a:pt x="1505" y="360"/>
                  </a:lnTo>
                  <a:lnTo>
                    <a:pt x="1495" y="361"/>
                  </a:lnTo>
                  <a:lnTo>
                    <a:pt x="1486" y="362"/>
                  </a:lnTo>
                  <a:lnTo>
                    <a:pt x="1475" y="364"/>
                  </a:lnTo>
                  <a:lnTo>
                    <a:pt x="1465" y="366"/>
                  </a:lnTo>
                  <a:lnTo>
                    <a:pt x="1456" y="369"/>
                  </a:lnTo>
                  <a:lnTo>
                    <a:pt x="1445" y="371"/>
                  </a:lnTo>
                  <a:lnTo>
                    <a:pt x="1436" y="372"/>
                  </a:lnTo>
                  <a:lnTo>
                    <a:pt x="1426" y="372"/>
                  </a:lnTo>
                  <a:lnTo>
                    <a:pt x="1417" y="371"/>
                  </a:lnTo>
                  <a:lnTo>
                    <a:pt x="1407" y="370"/>
                  </a:lnTo>
                  <a:lnTo>
                    <a:pt x="1399" y="366"/>
                  </a:lnTo>
                  <a:lnTo>
                    <a:pt x="1391" y="362"/>
                  </a:lnTo>
                  <a:lnTo>
                    <a:pt x="1384" y="379"/>
                  </a:lnTo>
                  <a:lnTo>
                    <a:pt x="1378" y="393"/>
                  </a:lnTo>
                  <a:lnTo>
                    <a:pt x="1368" y="402"/>
                  </a:lnTo>
                  <a:lnTo>
                    <a:pt x="1359" y="407"/>
                  </a:lnTo>
                  <a:lnTo>
                    <a:pt x="1348" y="408"/>
                  </a:lnTo>
                  <a:lnTo>
                    <a:pt x="1337" y="407"/>
                  </a:lnTo>
                  <a:lnTo>
                    <a:pt x="1325" y="404"/>
                  </a:lnTo>
                  <a:lnTo>
                    <a:pt x="1313" y="399"/>
                  </a:lnTo>
                  <a:lnTo>
                    <a:pt x="1301" y="393"/>
                  </a:lnTo>
                  <a:lnTo>
                    <a:pt x="1287" y="386"/>
                  </a:lnTo>
                  <a:lnTo>
                    <a:pt x="1274" y="379"/>
                  </a:lnTo>
                  <a:lnTo>
                    <a:pt x="1261" y="373"/>
                  </a:lnTo>
                  <a:lnTo>
                    <a:pt x="1248" y="369"/>
                  </a:lnTo>
                  <a:lnTo>
                    <a:pt x="1235" y="365"/>
                  </a:lnTo>
                  <a:lnTo>
                    <a:pt x="1223" y="364"/>
                  </a:lnTo>
                  <a:lnTo>
                    <a:pt x="1212" y="366"/>
                  </a:lnTo>
                  <a:lnTo>
                    <a:pt x="1197" y="381"/>
                  </a:lnTo>
                  <a:lnTo>
                    <a:pt x="1181" y="394"/>
                  </a:lnTo>
                  <a:lnTo>
                    <a:pt x="1164" y="402"/>
                  </a:lnTo>
                  <a:lnTo>
                    <a:pt x="1144" y="408"/>
                  </a:lnTo>
                  <a:lnTo>
                    <a:pt x="1125" y="412"/>
                  </a:lnTo>
                  <a:lnTo>
                    <a:pt x="1105" y="415"/>
                  </a:lnTo>
                  <a:lnTo>
                    <a:pt x="1084" y="416"/>
                  </a:lnTo>
                  <a:lnTo>
                    <a:pt x="1064" y="418"/>
                  </a:lnTo>
                  <a:lnTo>
                    <a:pt x="1043" y="420"/>
                  </a:lnTo>
                  <a:lnTo>
                    <a:pt x="1023" y="425"/>
                  </a:lnTo>
                  <a:lnTo>
                    <a:pt x="1005" y="431"/>
                  </a:lnTo>
                  <a:lnTo>
                    <a:pt x="989" y="440"/>
                  </a:lnTo>
                  <a:lnTo>
                    <a:pt x="973" y="453"/>
                  </a:lnTo>
                  <a:lnTo>
                    <a:pt x="960" y="469"/>
                  </a:lnTo>
                  <a:lnTo>
                    <a:pt x="950" y="491"/>
                  </a:lnTo>
                  <a:lnTo>
                    <a:pt x="942" y="518"/>
                  </a:lnTo>
                  <a:lnTo>
                    <a:pt x="941" y="518"/>
                  </a:lnTo>
                  <a:lnTo>
                    <a:pt x="940" y="518"/>
                  </a:lnTo>
                  <a:lnTo>
                    <a:pt x="938" y="518"/>
                  </a:lnTo>
                  <a:lnTo>
                    <a:pt x="937" y="518"/>
                  </a:lnTo>
                  <a:lnTo>
                    <a:pt x="936" y="517"/>
                  </a:lnTo>
                  <a:lnTo>
                    <a:pt x="935" y="517"/>
                  </a:lnTo>
                  <a:lnTo>
                    <a:pt x="934" y="516"/>
                  </a:lnTo>
                  <a:lnTo>
                    <a:pt x="933" y="516"/>
                  </a:lnTo>
                  <a:lnTo>
                    <a:pt x="930" y="515"/>
                  </a:lnTo>
                  <a:lnTo>
                    <a:pt x="929" y="514"/>
                  </a:lnTo>
                  <a:lnTo>
                    <a:pt x="927" y="512"/>
                  </a:lnTo>
                  <a:lnTo>
                    <a:pt x="926" y="511"/>
                  </a:lnTo>
                  <a:lnTo>
                    <a:pt x="923" y="510"/>
                  </a:lnTo>
                  <a:lnTo>
                    <a:pt x="921" y="509"/>
                  </a:lnTo>
                  <a:lnTo>
                    <a:pt x="920" y="508"/>
                  </a:lnTo>
                  <a:lnTo>
                    <a:pt x="920" y="507"/>
                  </a:lnTo>
                  <a:lnTo>
                    <a:pt x="920" y="505"/>
                  </a:lnTo>
                  <a:lnTo>
                    <a:pt x="920" y="503"/>
                  </a:lnTo>
                  <a:lnTo>
                    <a:pt x="920" y="501"/>
                  </a:lnTo>
                  <a:lnTo>
                    <a:pt x="920" y="497"/>
                  </a:lnTo>
                  <a:lnTo>
                    <a:pt x="921" y="494"/>
                  </a:lnTo>
                  <a:lnTo>
                    <a:pt x="921" y="489"/>
                  </a:lnTo>
                  <a:lnTo>
                    <a:pt x="922" y="486"/>
                  </a:lnTo>
                  <a:lnTo>
                    <a:pt x="922" y="482"/>
                  </a:lnTo>
                  <a:lnTo>
                    <a:pt x="922" y="478"/>
                  </a:lnTo>
                  <a:lnTo>
                    <a:pt x="923" y="474"/>
                  </a:lnTo>
                  <a:lnTo>
                    <a:pt x="923" y="471"/>
                  </a:lnTo>
                  <a:lnTo>
                    <a:pt x="923" y="469"/>
                  </a:lnTo>
                  <a:lnTo>
                    <a:pt x="923" y="466"/>
                  </a:lnTo>
                  <a:lnTo>
                    <a:pt x="923" y="465"/>
                  </a:lnTo>
                  <a:lnTo>
                    <a:pt x="925" y="465"/>
                  </a:lnTo>
                  <a:lnTo>
                    <a:pt x="917" y="466"/>
                  </a:lnTo>
                  <a:lnTo>
                    <a:pt x="908" y="469"/>
                  </a:lnTo>
                  <a:lnTo>
                    <a:pt x="903" y="472"/>
                  </a:lnTo>
                  <a:lnTo>
                    <a:pt x="897" y="477"/>
                  </a:lnTo>
                  <a:lnTo>
                    <a:pt x="891" y="482"/>
                  </a:lnTo>
                  <a:lnTo>
                    <a:pt x="887" y="488"/>
                  </a:lnTo>
                  <a:lnTo>
                    <a:pt x="881" y="494"/>
                  </a:lnTo>
                  <a:lnTo>
                    <a:pt x="876" y="500"/>
                  </a:lnTo>
                  <a:lnTo>
                    <a:pt x="872" y="505"/>
                  </a:lnTo>
                  <a:lnTo>
                    <a:pt x="867" y="510"/>
                  </a:lnTo>
                  <a:lnTo>
                    <a:pt x="861" y="514"/>
                  </a:lnTo>
                  <a:lnTo>
                    <a:pt x="856" y="516"/>
                  </a:lnTo>
                  <a:lnTo>
                    <a:pt x="850" y="516"/>
                  </a:lnTo>
                  <a:lnTo>
                    <a:pt x="843" y="516"/>
                  </a:lnTo>
                  <a:lnTo>
                    <a:pt x="835" y="512"/>
                  </a:lnTo>
                  <a:lnTo>
                    <a:pt x="827" y="508"/>
                  </a:lnTo>
                  <a:lnTo>
                    <a:pt x="821" y="518"/>
                  </a:lnTo>
                  <a:lnTo>
                    <a:pt x="815" y="528"/>
                  </a:lnTo>
                  <a:lnTo>
                    <a:pt x="808" y="539"/>
                  </a:lnTo>
                  <a:lnTo>
                    <a:pt x="802" y="549"/>
                  </a:lnTo>
                  <a:lnTo>
                    <a:pt x="795" y="558"/>
                  </a:lnTo>
                  <a:lnTo>
                    <a:pt x="788" y="568"/>
                  </a:lnTo>
                  <a:lnTo>
                    <a:pt x="780" y="578"/>
                  </a:lnTo>
                  <a:lnTo>
                    <a:pt x="773" y="587"/>
                  </a:lnTo>
                  <a:lnTo>
                    <a:pt x="767" y="596"/>
                  </a:lnTo>
                  <a:lnTo>
                    <a:pt x="760" y="607"/>
                  </a:lnTo>
                  <a:lnTo>
                    <a:pt x="754" y="617"/>
                  </a:lnTo>
                  <a:lnTo>
                    <a:pt x="750" y="627"/>
                  </a:lnTo>
                  <a:lnTo>
                    <a:pt x="745" y="639"/>
                  </a:lnTo>
                  <a:lnTo>
                    <a:pt x="743" y="650"/>
                  </a:lnTo>
                  <a:lnTo>
                    <a:pt x="741" y="663"/>
                  </a:lnTo>
                  <a:lnTo>
                    <a:pt x="741" y="677"/>
                  </a:lnTo>
                  <a:lnTo>
                    <a:pt x="737" y="679"/>
                  </a:lnTo>
                  <a:lnTo>
                    <a:pt x="735" y="682"/>
                  </a:lnTo>
                  <a:lnTo>
                    <a:pt x="733" y="687"/>
                  </a:lnTo>
                  <a:lnTo>
                    <a:pt x="730" y="692"/>
                  </a:lnTo>
                  <a:lnTo>
                    <a:pt x="729" y="696"/>
                  </a:lnTo>
                  <a:lnTo>
                    <a:pt x="727" y="701"/>
                  </a:lnTo>
                  <a:lnTo>
                    <a:pt x="726" y="705"/>
                  </a:lnTo>
                  <a:lnTo>
                    <a:pt x="725" y="710"/>
                  </a:lnTo>
                  <a:lnTo>
                    <a:pt x="722" y="715"/>
                  </a:lnTo>
                  <a:lnTo>
                    <a:pt x="720" y="718"/>
                  </a:lnTo>
                  <a:lnTo>
                    <a:pt x="716" y="721"/>
                  </a:lnTo>
                  <a:lnTo>
                    <a:pt x="714" y="724"/>
                  </a:lnTo>
                  <a:lnTo>
                    <a:pt x="710" y="726"/>
                  </a:lnTo>
                  <a:lnTo>
                    <a:pt x="706" y="726"/>
                  </a:lnTo>
                  <a:lnTo>
                    <a:pt x="700" y="725"/>
                  </a:lnTo>
                  <a:lnTo>
                    <a:pt x="695" y="724"/>
                  </a:lnTo>
                  <a:lnTo>
                    <a:pt x="690" y="720"/>
                  </a:lnTo>
                  <a:lnTo>
                    <a:pt x="685" y="717"/>
                  </a:lnTo>
                  <a:lnTo>
                    <a:pt x="683" y="713"/>
                  </a:lnTo>
                  <a:lnTo>
                    <a:pt x="680" y="709"/>
                  </a:lnTo>
                  <a:lnTo>
                    <a:pt x="677" y="704"/>
                  </a:lnTo>
                  <a:lnTo>
                    <a:pt x="675" y="701"/>
                  </a:lnTo>
                  <a:lnTo>
                    <a:pt x="674" y="695"/>
                  </a:lnTo>
                  <a:lnTo>
                    <a:pt x="674" y="690"/>
                  </a:lnTo>
                  <a:lnTo>
                    <a:pt x="673" y="686"/>
                  </a:lnTo>
                  <a:lnTo>
                    <a:pt x="673" y="680"/>
                  </a:lnTo>
                  <a:lnTo>
                    <a:pt x="674" y="676"/>
                  </a:lnTo>
                  <a:lnTo>
                    <a:pt x="675" y="670"/>
                  </a:lnTo>
                  <a:lnTo>
                    <a:pt x="676" y="664"/>
                  </a:lnTo>
                  <a:lnTo>
                    <a:pt x="679" y="659"/>
                  </a:lnTo>
                  <a:lnTo>
                    <a:pt x="681" y="654"/>
                  </a:lnTo>
                  <a:lnTo>
                    <a:pt x="684" y="649"/>
                  </a:lnTo>
                  <a:lnTo>
                    <a:pt x="670" y="651"/>
                  </a:lnTo>
                  <a:lnTo>
                    <a:pt x="660" y="651"/>
                  </a:lnTo>
                  <a:lnTo>
                    <a:pt x="651" y="650"/>
                  </a:lnTo>
                  <a:lnTo>
                    <a:pt x="644" y="646"/>
                  </a:lnTo>
                  <a:lnTo>
                    <a:pt x="638" y="641"/>
                  </a:lnTo>
                  <a:lnTo>
                    <a:pt x="635" y="634"/>
                  </a:lnTo>
                  <a:lnTo>
                    <a:pt x="633" y="627"/>
                  </a:lnTo>
                  <a:lnTo>
                    <a:pt x="630" y="618"/>
                  </a:lnTo>
                  <a:lnTo>
                    <a:pt x="629" y="609"/>
                  </a:lnTo>
                  <a:lnTo>
                    <a:pt x="629" y="600"/>
                  </a:lnTo>
                  <a:lnTo>
                    <a:pt x="628" y="590"/>
                  </a:lnTo>
                  <a:lnTo>
                    <a:pt x="628" y="580"/>
                  </a:lnTo>
                  <a:lnTo>
                    <a:pt x="627" y="571"/>
                  </a:lnTo>
                  <a:lnTo>
                    <a:pt x="626" y="563"/>
                  </a:lnTo>
                  <a:lnTo>
                    <a:pt x="623" y="555"/>
                  </a:lnTo>
                  <a:lnTo>
                    <a:pt x="621" y="549"/>
                  </a:lnTo>
                  <a:lnTo>
                    <a:pt x="620" y="548"/>
                  </a:lnTo>
                  <a:lnTo>
                    <a:pt x="618" y="546"/>
                  </a:lnTo>
                  <a:lnTo>
                    <a:pt x="614" y="543"/>
                  </a:lnTo>
                  <a:lnTo>
                    <a:pt x="610" y="540"/>
                  </a:lnTo>
                  <a:lnTo>
                    <a:pt x="604" y="535"/>
                  </a:lnTo>
                  <a:lnTo>
                    <a:pt x="598" y="531"/>
                  </a:lnTo>
                  <a:lnTo>
                    <a:pt x="591" y="525"/>
                  </a:lnTo>
                  <a:lnTo>
                    <a:pt x="584" y="520"/>
                  </a:lnTo>
                  <a:lnTo>
                    <a:pt x="577" y="515"/>
                  </a:lnTo>
                  <a:lnTo>
                    <a:pt x="570" y="509"/>
                  </a:lnTo>
                  <a:lnTo>
                    <a:pt x="565" y="504"/>
                  </a:lnTo>
                  <a:lnTo>
                    <a:pt x="559" y="500"/>
                  </a:lnTo>
                  <a:lnTo>
                    <a:pt x="554" y="496"/>
                  </a:lnTo>
                  <a:lnTo>
                    <a:pt x="551" y="494"/>
                  </a:lnTo>
                  <a:lnTo>
                    <a:pt x="549" y="492"/>
                  </a:lnTo>
                  <a:lnTo>
                    <a:pt x="529" y="489"/>
                  </a:lnTo>
                  <a:lnTo>
                    <a:pt x="511" y="487"/>
                  </a:lnTo>
                  <a:lnTo>
                    <a:pt x="492" y="485"/>
                  </a:lnTo>
                  <a:lnTo>
                    <a:pt x="473" y="484"/>
                  </a:lnTo>
                  <a:lnTo>
                    <a:pt x="454" y="481"/>
                  </a:lnTo>
                  <a:lnTo>
                    <a:pt x="436" y="480"/>
                  </a:lnTo>
                  <a:lnTo>
                    <a:pt x="416" y="478"/>
                  </a:lnTo>
                  <a:lnTo>
                    <a:pt x="398" y="477"/>
                  </a:lnTo>
                  <a:lnTo>
                    <a:pt x="380" y="474"/>
                  </a:lnTo>
                  <a:lnTo>
                    <a:pt x="361" y="472"/>
                  </a:lnTo>
                  <a:lnTo>
                    <a:pt x="343" y="470"/>
                  </a:lnTo>
                  <a:lnTo>
                    <a:pt x="324" y="468"/>
                  </a:lnTo>
                  <a:lnTo>
                    <a:pt x="306" y="464"/>
                  </a:lnTo>
                  <a:lnTo>
                    <a:pt x="286" y="460"/>
                  </a:lnTo>
                  <a:lnTo>
                    <a:pt x="268" y="456"/>
                  </a:lnTo>
                  <a:lnTo>
                    <a:pt x="251" y="451"/>
                  </a:lnTo>
                  <a:lnTo>
                    <a:pt x="235" y="449"/>
                  </a:lnTo>
                  <a:lnTo>
                    <a:pt x="220" y="447"/>
                  </a:lnTo>
                  <a:lnTo>
                    <a:pt x="204" y="445"/>
                  </a:lnTo>
                  <a:lnTo>
                    <a:pt x="188" y="443"/>
                  </a:lnTo>
                  <a:lnTo>
                    <a:pt x="171" y="441"/>
                  </a:lnTo>
                  <a:lnTo>
                    <a:pt x="157" y="439"/>
                  </a:lnTo>
                  <a:lnTo>
                    <a:pt x="140" y="437"/>
                  </a:lnTo>
                  <a:lnTo>
                    <a:pt x="126" y="433"/>
                  </a:lnTo>
                  <a:lnTo>
                    <a:pt x="111" y="429"/>
                  </a:lnTo>
                  <a:lnTo>
                    <a:pt x="96" y="424"/>
                  </a:lnTo>
                  <a:lnTo>
                    <a:pt x="83" y="418"/>
                  </a:lnTo>
                  <a:lnTo>
                    <a:pt x="70" y="410"/>
                  </a:lnTo>
                  <a:lnTo>
                    <a:pt x="59" y="402"/>
                  </a:lnTo>
                  <a:lnTo>
                    <a:pt x="50" y="392"/>
                  </a:lnTo>
                  <a:lnTo>
                    <a:pt x="40" y="379"/>
                  </a:lnTo>
                  <a:lnTo>
                    <a:pt x="35" y="366"/>
                  </a:lnTo>
                  <a:lnTo>
                    <a:pt x="32" y="365"/>
                  </a:lnTo>
                  <a:lnTo>
                    <a:pt x="30" y="365"/>
                  </a:lnTo>
                  <a:lnTo>
                    <a:pt x="28" y="364"/>
                  </a:lnTo>
                  <a:lnTo>
                    <a:pt x="25" y="364"/>
                  </a:lnTo>
                  <a:lnTo>
                    <a:pt x="24" y="364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7" y="362"/>
                  </a:lnTo>
                  <a:lnTo>
                    <a:pt x="15" y="361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8" y="356"/>
                  </a:lnTo>
                  <a:lnTo>
                    <a:pt x="6" y="354"/>
                  </a:lnTo>
                  <a:lnTo>
                    <a:pt x="4" y="352"/>
                  </a:lnTo>
                  <a:lnTo>
                    <a:pt x="1" y="349"/>
                  </a:lnTo>
                  <a:lnTo>
                    <a:pt x="0" y="347"/>
                  </a:lnTo>
                  <a:lnTo>
                    <a:pt x="11" y="341"/>
                  </a:lnTo>
                  <a:lnTo>
                    <a:pt x="22" y="335"/>
                  </a:lnTo>
                  <a:lnTo>
                    <a:pt x="32" y="330"/>
                  </a:lnTo>
                  <a:lnTo>
                    <a:pt x="43" y="323"/>
                  </a:lnTo>
                  <a:lnTo>
                    <a:pt x="53" y="316"/>
                  </a:lnTo>
                  <a:lnTo>
                    <a:pt x="63" y="309"/>
                  </a:lnTo>
                  <a:lnTo>
                    <a:pt x="74" y="301"/>
                  </a:lnTo>
                  <a:lnTo>
                    <a:pt x="83" y="294"/>
                  </a:lnTo>
                  <a:lnTo>
                    <a:pt x="92" y="286"/>
                  </a:lnTo>
                  <a:lnTo>
                    <a:pt x="101" y="278"/>
                  </a:lnTo>
                  <a:lnTo>
                    <a:pt x="111" y="270"/>
                  </a:lnTo>
                  <a:lnTo>
                    <a:pt x="120" y="263"/>
                  </a:lnTo>
                  <a:lnTo>
                    <a:pt x="129" y="255"/>
                  </a:lnTo>
                  <a:lnTo>
                    <a:pt x="138" y="248"/>
                  </a:lnTo>
                  <a:lnTo>
                    <a:pt x="147" y="241"/>
                  </a:lnTo>
                  <a:lnTo>
                    <a:pt x="157" y="235"/>
                  </a:lnTo>
                  <a:lnTo>
                    <a:pt x="171" y="238"/>
                  </a:lnTo>
                  <a:lnTo>
                    <a:pt x="186" y="238"/>
                  </a:lnTo>
                  <a:lnTo>
                    <a:pt x="200" y="238"/>
                  </a:lnTo>
                  <a:lnTo>
                    <a:pt x="214" y="235"/>
                  </a:lnTo>
                  <a:lnTo>
                    <a:pt x="227" y="232"/>
                  </a:lnTo>
                  <a:lnTo>
                    <a:pt x="239" y="227"/>
                  </a:lnTo>
                  <a:lnTo>
                    <a:pt x="251" y="223"/>
                  </a:lnTo>
                  <a:lnTo>
                    <a:pt x="262" y="216"/>
                  </a:lnTo>
                  <a:lnTo>
                    <a:pt x="274" y="209"/>
                  </a:lnTo>
                  <a:lnTo>
                    <a:pt x="284" y="202"/>
                  </a:lnTo>
                  <a:lnTo>
                    <a:pt x="295" y="194"/>
                  </a:lnTo>
                  <a:lnTo>
                    <a:pt x="305" y="186"/>
                  </a:lnTo>
                  <a:lnTo>
                    <a:pt x="316" y="177"/>
                  </a:lnTo>
                  <a:lnTo>
                    <a:pt x="327" y="169"/>
                  </a:lnTo>
                  <a:lnTo>
                    <a:pt x="337" y="161"/>
                  </a:lnTo>
                  <a:lnTo>
                    <a:pt x="349" y="154"/>
                  </a:lnTo>
                  <a:lnTo>
                    <a:pt x="350" y="139"/>
                  </a:lnTo>
                  <a:lnTo>
                    <a:pt x="354" y="129"/>
                  </a:lnTo>
                  <a:lnTo>
                    <a:pt x="360" y="118"/>
                  </a:lnTo>
                  <a:lnTo>
                    <a:pt x="367" y="110"/>
                  </a:lnTo>
                  <a:lnTo>
                    <a:pt x="375" y="105"/>
                  </a:lnTo>
                  <a:lnTo>
                    <a:pt x="384" y="99"/>
                  </a:lnTo>
                  <a:lnTo>
                    <a:pt x="393" y="94"/>
                  </a:lnTo>
                  <a:lnTo>
                    <a:pt x="404" y="90"/>
                  </a:lnTo>
                  <a:lnTo>
                    <a:pt x="414" y="85"/>
                  </a:lnTo>
                  <a:lnTo>
                    <a:pt x="423" y="80"/>
                  </a:lnTo>
                  <a:lnTo>
                    <a:pt x="432" y="75"/>
                  </a:lnTo>
                  <a:lnTo>
                    <a:pt x="441" y="69"/>
                  </a:lnTo>
                  <a:lnTo>
                    <a:pt x="447" y="61"/>
                  </a:lnTo>
                  <a:lnTo>
                    <a:pt x="453" y="51"/>
                  </a:lnTo>
                  <a:lnTo>
                    <a:pt x="458" y="40"/>
                  </a:lnTo>
                  <a:lnTo>
                    <a:pt x="460" y="26"/>
                  </a:lnTo>
                  <a:lnTo>
                    <a:pt x="468" y="23"/>
                  </a:lnTo>
                  <a:lnTo>
                    <a:pt x="477" y="21"/>
                  </a:lnTo>
                  <a:lnTo>
                    <a:pt x="487" y="17"/>
                  </a:lnTo>
                  <a:lnTo>
                    <a:pt x="496" y="15"/>
                  </a:lnTo>
                  <a:lnTo>
                    <a:pt x="505" y="11"/>
                  </a:lnTo>
                  <a:lnTo>
                    <a:pt x="514" y="9"/>
                  </a:lnTo>
                  <a:lnTo>
                    <a:pt x="523" y="6"/>
                  </a:lnTo>
                  <a:lnTo>
                    <a:pt x="533" y="5"/>
                  </a:lnTo>
                  <a:lnTo>
                    <a:pt x="543" y="2"/>
                  </a:lnTo>
                  <a:lnTo>
                    <a:pt x="552" y="1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80" y="0"/>
                  </a:lnTo>
                  <a:lnTo>
                    <a:pt x="590" y="1"/>
                  </a:lnTo>
                  <a:lnTo>
                    <a:pt x="599" y="3"/>
                  </a:lnTo>
                  <a:lnTo>
                    <a:pt x="610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40"/>
            <p:cNvSpPr>
              <a:spLocks/>
            </p:cNvSpPr>
            <p:nvPr/>
          </p:nvSpPr>
          <p:spPr bwMode="auto">
            <a:xfrm>
              <a:off x="3718" y="1485"/>
              <a:ext cx="352" cy="480"/>
            </a:xfrm>
            <a:custGeom>
              <a:avLst/>
              <a:gdLst>
                <a:gd name="T0" fmla="*/ 220 w 1056"/>
                <a:gd name="T1" fmla="*/ 33 h 1441"/>
                <a:gd name="T2" fmla="*/ 240 w 1056"/>
                <a:gd name="T3" fmla="*/ 54 h 1441"/>
                <a:gd name="T4" fmla="*/ 233 w 1056"/>
                <a:gd name="T5" fmla="*/ 60 h 1441"/>
                <a:gd name="T6" fmla="*/ 226 w 1056"/>
                <a:gd name="T7" fmla="*/ 63 h 1441"/>
                <a:gd name="T8" fmla="*/ 240 w 1056"/>
                <a:gd name="T9" fmla="*/ 80 h 1441"/>
                <a:gd name="T10" fmla="*/ 250 w 1056"/>
                <a:gd name="T11" fmla="*/ 114 h 1441"/>
                <a:gd name="T12" fmla="*/ 251 w 1056"/>
                <a:gd name="T13" fmla="*/ 136 h 1441"/>
                <a:gd name="T14" fmla="*/ 243 w 1056"/>
                <a:gd name="T15" fmla="*/ 152 h 1441"/>
                <a:gd name="T16" fmla="*/ 225 w 1056"/>
                <a:gd name="T17" fmla="*/ 189 h 1441"/>
                <a:gd name="T18" fmla="*/ 220 w 1056"/>
                <a:gd name="T19" fmla="*/ 229 h 1441"/>
                <a:gd name="T20" fmla="*/ 237 w 1056"/>
                <a:gd name="T21" fmla="*/ 227 h 1441"/>
                <a:gd name="T22" fmla="*/ 252 w 1056"/>
                <a:gd name="T23" fmla="*/ 216 h 1441"/>
                <a:gd name="T24" fmla="*/ 260 w 1056"/>
                <a:gd name="T25" fmla="*/ 201 h 1441"/>
                <a:gd name="T26" fmla="*/ 266 w 1056"/>
                <a:gd name="T27" fmla="*/ 182 h 1441"/>
                <a:gd name="T28" fmla="*/ 283 w 1056"/>
                <a:gd name="T29" fmla="*/ 170 h 1441"/>
                <a:gd name="T30" fmla="*/ 302 w 1056"/>
                <a:gd name="T31" fmla="*/ 171 h 1441"/>
                <a:gd name="T32" fmla="*/ 314 w 1056"/>
                <a:gd name="T33" fmla="*/ 178 h 1441"/>
                <a:gd name="T34" fmla="*/ 317 w 1056"/>
                <a:gd name="T35" fmla="*/ 190 h 1441"/>
                <a:gd name="T36" fmla="*/ 334 w 1056"/>
                <a:gd name="T37" fmla="*/ 228 h 1441"/>
                <a:gd name="T38" fmla="*/ 351 w 1056"/>
                <a:gd name="T39" fmla="*/ 270 h 1441"/>
                <a:gd name="T40" fmla="*/ 352 w 1056"/>
                <a:gd name="T41" fmla="*/ 290 h 1441"/>
                <a:gd name="T42" fmla="*/ 342 w 1056"/>
                <a:gd name="T43" fmla="*/ 305 h 1441"/>
                <a:gd name="T44" fmla="*/ 337 w 1056"/>
                <a:gd name="T45" fmla="*/ 305 h 1441"/>
                <a:gd name="T46" fmla="*/ 332 w 1056"/>
                <a:gd name="T47" fmla="*/ 313 h 1441"/>
                <a:gd name="T48" fmla="*/ 327 w 1056"/>
                <a:gd name="T49" fmla="*/ 334 h 1441"/>
                <a:gd name="T50" fmla="*/ 312 w 1056"/>
                <a:gd name="T51" fmla="*/ 341 h 1441"/>
                <a:gd name="T52" fmla="*/ 318 w 1056"/>
                <a:gd name="T53" fmla="*/ 355 h 1441"/>
                <a:gd name="T54" fmla="*/ 314 w 1056"/>
                <a:gd name="T55" fmla="*/ 376 h 1441"/>
                <a:gd name="T56" fmla="*/ 301 w 1056"/>
                <a:gd name="T57" fmla="*/ 417 h 1441"/>
                <a:gd name="T58" fmla="*/ 287 w 1056"/>
                <a:gd name="T59" fmla="*/ 444 h 1441"/>
                <a:gd name="T60" fmla="*/ 212 w 1056"/>
                <a:gd name="T61" fmla="*/ 458 h 1441"/>
                <a:gd name="T62" fmla="*/ 186 w 1056"/>
                <a:gd name="T63" fmla="*/ 462 h 1441"/>
                <a:gd name="T64" fmla="*/ 185 w 1056"/>
                <a:gd name="T65" fmla="*/ 457 h 1441"/>
                <a:gd name="T66" fmla="*/ 127 w 1056"/>
                <a:gd name="T67" fmla="*/ 466 h 1441"/>
                <a:gd name="T68" fmla="*/ 36 w 1056"/>
                <a:gd name="T69" fmla="*/ 478 h 1441"/>
                <a:gd name="T70" fmla="*/ 25 w 1056"/>
                <a:gd name="T71" fmla="*/ 464 h 1441"/>
                <a:gd name="T72" fmla="*/ 33 w 1056"/>
                <a:gd name="T73" fmla="*/ 448 h 1441"/>
                <a:gd name="T74" fmla="*/ 45 w 1056"/>
                <a:gd name="T75" fmla="*/ 399 h 1441"/>
                <a:gd name="T76" fmla="*/ 39 w 1056"/>
                <a:gd name="T77" fmla="*/ 327 h 1441"/>
                <a:gd name="T78" fmla="*/ 19 w 1056"/>
                <a:gd name="T79" fmla="*/ 291 h 1441"/>
                <a:gd name="T80" fmla="*/ 7 w 1056"/>
                <a:gd name="T81" fmla="*/ 270 h 1441"/>
                <a:gd name="T82" fmla="*/ 7 w 1056"/>
                <a:gd name="T83" fmla="*/ 244 h 1441"/>
                <a:gd name="T84" fmla="*/ 4 w 1056"/>
                <a:gd name="T85" fmla="*/ 209 h 1441"/>
                <a:gd name="T86" fmla="*/ 13 w 1056"/>
                <a:gd name="T87" fmla="*/ 166 h 1441"/>
                <a:gd name="T88" fmla="*/ 18 w 1056"/>
                <a:gd name="T89" fmla="*/ 119 h 1441"/>
                <a:gd name="T90" fmla="*/ 35 w 1056"/>
                <a:gd name="T91" fmla="*/ 101 h 1441"/>
                <a:gd name="T92" fmla="*/ 51 w 1056"/>
                <a:gd name="T93" fmla="*/ 82 h 1441"/>
                <a:gd name="T94" fmla="*/ 58 w 1056"/>
                <a:gd name="T95" fmla="*/ 96 h 1441"/>
                <a:gd name="T96" fmla="*/ 62 w 1056"/>
                <a:gd name="T97" fmla="*/ 123 h 1441"/>
                <a:gd name="T98" fmla="*/ 71 w 1056"/>
                <a:gd name="T99" fmla="*/ 102 h 1441"/>
                <a:gd name="T100" fmla="*/ 71 w 1056"/>
                <a:gd name="T101" fmla="*/ 71 h 1441"/>
                <a:gd name="T102" fmla="*/ 86 w 1056"/>
                <a:gd name="T103" fmla="*/ 54 h 1441"/>
                <a:gd name="T104" fmla="*/ 97 w 1056"/>
                <a:gd name="T105" fmla="*/ 39 h 1441"/>
                <a:gd name="T106" fmla="*/ 91 w 1056"/>
                <a:gd name="T107" fmla="*/ 20 h 1441"/>
                <a:gd name="T108" fmla="*/ 99 w 1056"/>
                <a:gd name="T109" fmla="*/ 6 h 1441"/>
                <a:gd name="T110" fmla="*/ 113 w 1056"/>
                <a:gd name="T111" fmla="*/ 1 h 1441"/>
                <a:gd name="T112" fmla="*/ 132 w 1056"/>
                <a:gd name="T113" fmla="*/ 8 h 1441"/>
                <a:gd name="T114" fmla="*/ 151 w 1056"/>
                <a:gd name="T115" fmla="*/ 8 h 1441"/>
                <a:gd name="T116" fmla="*/ 167 w 1056"/>
                <a:gd name="T117" fmla="*/ 18 h 1441"/>
                <a:gd name="T118" fmla="*/ 176 w 1056"/>
                <a:gd name="T119" fmla="*/ 22 h 1441"/>
                <a:gd name="T120" fmla="*/ 191 w 1056"/>
                <a:gd name="T121" fmla="*/ 24 h 1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6"/>
                <a:gd name="T184" fmla="*/ 0 h 1441"/>
                <a:gd name="T185" fmla="*/ 1056 w 1056"/>
                <a:gd name="T186" fmla="*/ 1441 h 1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6" h="1441">
                  <a:moveTo>
                    <a:pt x="578" y="73"/>
                  </a:moveTo>
                  <a:lnTo>
                    <a:pt x="590" y="77"/>
                  </a:lnTo>
                  <a:lnTo>
                    <a:pt x="603" y="81"/>
                  </a:lnTo>
                  <a:lnTo>
                    <a:pt x="615" y="84"/>
                  </a:lnTo>
                  <a:lnTo>
                    <a:pt x="627" y="87"/>
                  </a:lnTo>
                  <a:lnTo>
                    <a:pt x="639" y="91"/>
                  </a:lnTo>
                  <a:lnTo>
                    <a:pt x="650" y="93"/>
                  </a:lnTo>
                  <a:lnTo>
                    <a:pt x="661" y="98"/>
                  </a:lnTo>
                  <a:lnTo>
                    <a:pt x="672" y="101"/>
                  </a:lnTo>
                  <a:lnTo>
                    <a:pt x="681" y="106"/>
                  </a:lnTo>
                  <a:lnTo>
                    <a:pt x="690" y="111"/>
                  </a:lnTo>
                  <a:lnTo>
                    <a:pt x="698" y="119"/>
                  </a:lnTo>
                  <a:lnTo>
                    <a:pt x="705" y="127"/>
                  </a:lnTo>
                  <a:lnTo>
                    <a:pt x="711" y="138"/>
                  </a:lnTo>
                  <a:lnTo>
                    <a:pt x="715" y="149"/>
                  </a:lnTo>
                  <a:lnTo>
                    <a:pt x="719" y="163"/>
                  </a:lnTo>
                  <a:lnTo>
                    <a:pt x="721" y="179"/>
                  </a:lnTo>
                  <a:lnTo>
                    <a:pt x="719" y="179"/>
                  </a:lnTo>
                  <a:lnTo>
                    <a:pt x="716" y="179"/>
                  </a:lnTo>
                  <a:lnTo>
                    <a:pt x="713" y="179"/>
                  </a:lnTo>
                  <a:lnTo>
                    <a:pt x="711" y="179"/>
                  </a:lnTo>
                  <a:lnTo>
                    <a:pt x="707" y="179"/>
                  </a:lnTo>
                  <a:lnTo>
                    <a:pt x="704" y="180"/>
                  </a:lnTo>
                  <a:lnTo>
                    <a:pt x="700" y="180"/>
                  </a:lnTo>
                  <a:lnTo>
                    <a:pt x="697" y="181"/>
                  </a:lnTo>
                  <a:lnTo>
                    <a:pt x="693" y="181"/>
                  </a:lnTo>
                  <a:lnTo>
                    <a:pt x="690" y="183"/>
                  </a:lnTo>
                  <a:lnTo>
                    <a:pt x="687" y="184"/>
                  </a:lnTo>
                  <a:lnTo>
                    <a:pt x="684" y="185"/>
                  </a:lnTo>
                  <a:lnTo>
                    <a:pt x="681" y="186"/>
                  </a:lnTo>
                  <a:lnTo>
                    <a:pt x="680" y="187"/>
                  </a:lnTo>
                  <a:lnTo>
                    <a:pt x="677" y="188"/>
                  </a:lnTo>
                  <a:lnTo>
                    <a:pt x="677" y="191"/>
                  </a:lnTo>
                  <a:lnTo>
                    <a:pt x="681" y="194"/>
                  </a:lnTo>
                  <a:lnTo>
                    <a:pt x="685" y="199"/>
                  </a:lnTo>
                  <a:lnTo>
                    <a:pt x="690" y="204"/>
                  </a:lnTo>
                  <a:lnTo>
                    <a:pt x="697" y="211"/>
                  </a:lnTo>
                  <a:lnTo>
                    <a:pt x="704" y="221"/>
                  </a:lnTo>
                  <a:lnTo>
                    <a:pt x="712" y="230"/>
                  </a:lnTo>
                  <a:lnTo>
                    <a:pt x="720" y="241"/>
                  </a:lnTo>
                  <a:lnTo>
                    <a:pt x="727" y="253"/>
                  </a:lnTo>
                  <a:lnTo>
                    <a:pt x="734" y="264"/>
                  </a:lnTo>
                  <a:lnTo>
                    <a:pt x="741" y="277"/>
                  </a:lnTo>
                  <a:lnTo>
                    <a:pt x="745" y="289"/>
                  </a:lnTo>
                  <a:lnTo>
                    <a:pt x="750" y="302"/>
                  </a:lnTo>
                  <a:lnTo>
                    <a:pt x="752" y="316"/>
                  </a:lnTo>
                  <a:lnTo>
                    <a:pt x="752" y="328"/>
                  </a:lnTo>
                  <a:lnTo>
                    <a:pt x="751" y="341"/>
                  </a:lnTo>
                  <a:lnTo>
                    <a:pt x="750" y="350"/>
                  </a:lnTo>
                  <a:lnTo>
                    <a:pt x="751" y="360"/>
                  </a:lnTo>
                  <a:lnTo>
                    <a:pt x="751" y="369"/>
                  </a:lnTo>
                  <a:lnTo>
                    <a:pt x="752" y="377"/>
                  </a:lnTo>
                  <a:lnTo>
                    <a:pt x="752" y="385"/>
                  </a:lnTo>
                  <a:lnTo>
                    <a:pt x="753" y="393"/>
                  </a:lnTo>
                  <a:lnTo>
                    <a:pt x="753" y="400"/>
                  </a:lnTo>
                  <a:lnTo>
                    <a:pt x="754" y="408"/>
                  </a:lnTo>
                  <a:lnTo>
                    <a:pt x="753" y="414"/>
                  </a:lnTo>
                  <a:lnTo>
                    <a:pt x="753" y="420"/>
                  </a:lnTo>
                  <a:lnTo>
                    <a:pt x="751" y="427"/>
                  </a:lnTo>
                  <a:lnTo>
                    <a:pt x="749" y="433"/>
                  </a:lnTo>
                  <a:lnTo>
                    <a:pt x="745" y="439"/>
                  </a:lnTo>
                  <a:lnTo>
                    <a:pt x="741" y="446"/>
                  </a:lnTo>
                  <a:lnTo>
                    <a:pt x="735" y="451"/>
                  </a:lnTo>
                  <a:lnTo>
                    <a:pt x="728" y="457"/>
                  </a:lnTo>
                  <a:lnTo>
                    <a:pt x="728" y="473"/>
                  </a:lnTo>
                  <a:lnTo>
                    <a:pt x="726" y="488"/>
                  </a:lnTo>
                  <a:lnTo>
                    <a:pt x="721" y="502"/>
                  </a:lnTo>
                  <a:lnTo>
                    <a:pt x="713" y="516"/>
                  </a:lnTo>
                  <a:lnTo>
                    <a:pt x="704" y="530"/>
                  </a:lnTo>
                  <a:lnTo>
                    <a:pt x="695" y="542"/>
                  </a:lnTo>
                  <a:lnTo>
                    <a:pt x="684" y="555"/>
                  </a:lnTo>
                  <a:lnTo>
                    <a:pt x="674" y="567"/>
                  </a:lnTo>
                  <a:lnTo>
                    <a:pt x="664" y="580"/>
                  </a:lnTo>
                  <a:lnTo>
                    <a:pt x="656" y="593"/>
                  </a:lnTo>
                  <a:lnTo>
                    <a:pt x="649" y="607"/>
                  </a:lnTo>
                  <a:lnTo>
                    <a:pt x="644" y="620"/>
                  </a:lnTo>
                  <a:lnTo>
                    <a:pt x="643" y="635"/>
                  </a:lnTo>
                  <a:lnTo>
                    <a:pt x="645" y="650"/>
                  </a:lnTo>
                  <a:lnTo>
                    <a:pt x="651" y="667"/>
                  </a:lnTo>
                  <a:lnTo>
                    <a:pt x="661" y="686"/>
                  </a:lnTo>
                  <a:lnTo>
                    <a:pt x="668" y="687"/>
                  </a:lnTo>
                  <a:lnTo>
                    <a:pt x="676" y="689"/>
                  </a:lnTo>
                  <a:lnTo>
                    <a:pt x="683" y="689"/>
                  </a:lnTo>
                  <a:lnTo>
                    <a:pt x="689" y="689"/>
                  </a:lnTo>
                  <a:lnTo>
                    <a:pt x="695" y="688"/>
                  </a:lnTo>
                  <a:lnTo>
                    <a:pt x="700" y="687"/>
                  </a:lnTo>
                  <a:lnTo>
                    <a:pt x="706" y="685"/>
                  </a:lnTo>
                  <a:lnTo>
                    <a:pt x="711" y="682"/>
                  </a:lnTo>
                  <a:lnTo>
                    <a:pt x="715" y="679"/>
                  </a:lnTo>
                  <a:lnTo>
                    <a:pt x="721" y="675"/>
                  </a:lnTo>
                  <a:lnTo>
                    <a:pt x="726" y="672"/>
                  </a:lnTo>
                  <a:lnTo>
                    <a:pt x="731" y="667"/>
                  </a:lnTo>
                  <a:lnTo>
                    <a:pt x="736" y="663"/>
                  </a:lnTo>
                  <a:lnTo>
                    <a:pt x="742" y="658"/>
                  </a:lnTo>
                  <a:lnTo>
                    <a:pt x="749" y="652"/>
                  </a:lnTo>
                  <a:lnTo>
                    <a:pt x="756" y="648"/>
                  </a:lnTo>
                  <a:lnTo>
                    <a:pt x="760" y="646"/>
                  </a:lnTo>
                  <a:lnTo>
                    <a:pt x="765" y="643"/>
                  </a:lnTo>
                  <a:lnTo>
                    <a:pt x="768" y="639"/>
                  </a:lnTo>
                  <a:lnTo>
                    <a:pt x="772" y="634"/>
                  </a:lnTo>
                  <a:lnTo>
                    <a:pt x="775" y="627"/>
                  </a:lnTo>
                  <a:lnTo>
                    <a:pt x="777" y="620"/>
                  </a:lnTo>
                  <a:lnTo>
                    <a:pt x="779" y="612"/>
                  </a:lnTo>
                  <a:lnTo>
                    <a:pt x="781" y="604"/>
                  </a:lnTo>
                  <a:lnTo>
                    <a:pt x="782" y="596"/>
                  </a:lnTo>
                  <a:lnTo>
                    <a:pt x="783" y="587"/>
                  </a:lnTo>
                  <a:lnTo>
                    <a:pt x="784" y="579"/>
                  </a:lnTo>
                  <a:lnTo>
                    <a:pt x="787" y="571"/>
                  </a:lnTo>
                  <a:lnTo>
                    <a:pt x="789" y="564"/>
                  </a:lnTo>
                  <a:lnTo>
                    <a:pt x="790" y="557"/>
                  </a:lnTo>
                  <a:lnTo>
                    <a:pt x="793" y="551"/>
                  </a:lnTo>
                  <a:lnTo>
                    <a:pt x="797" y="547"/>
                  </a:lnTo>
                  <a:lnTo>
                    <a:pt x="804" y="543"/>
                  </a:lnTo>
                  <a:lnTo>
                    <a:pt x="811" y="540"/>
                  </a:lnTo>
                  <a:lnTo>
                    <a:pt x="818" y="536"/>
                  </a:lnTo>
                  <a:lnTo>
                    <a:pt x="825" y="532"/>
                  </a:lnTo>
                  <a:lnTo>
                    <a:pt x="830" y="526"/>
                  </a:lnTo>
                  <a:lnTo>
                    <a:pt x="837" y="522"/>
                  </a:lnTo>
                  <a:lnTo>
                    <a:pt x="843" y="516"/>
                  </a:lnTo>
                  <a:lnTo>
                    <a:pt x="849" y="511"/>
                  </a:lnTo>
                  <a:lnTo>
                    <a:pt x="854" y="508"/>
                  </a:lnTo>
                  <a:lnTo>
                    <a:pt x="860" y="504"/>
                  </a:lnTo>
                  <a:lnTo>
                    <a:pt x="867" y="501"/>
                  </a:lnTo>
                  <a:lnTo>
                    <a:pt x="874" y="500"/>
                  </a:lnTo>
                  <a:lnTo>
                    <a:pt x="881" y="501"/>
                  </a:lnTo>
                  <a:lnTo>
                    <a:pt x="888" y="502"/>
                  </a:lnTo>
                  <a:lnTo>
                    <a:pt x="896" y="505"/>
                  </a:lnTo>
                  <a:lnTo>
                    <a:pt x="905" y="512"/>
                  </a:lnTo>
                  <a:lnTo>
                    <a:pt x="912" y="515"/>
                  </a:lnTo>
                  <a:lnTo>
                    <a:pt x="919" y="518"/>
                  </a:lnTo>
                  <a:lnTo>
                    <a:pt x="925" y="520"/>
                  </a:lnTo>
                  <a:lnTo>
                    <a:pt x="929" y="524"/>
                  </a:lnTo>
                  <a:lnTo>
                    <a:pt x="934" y="526"/>
                  </a:lnTo>
                  <a:lnTo>
                    <a:pt x="937" y="528"/>
                  </a:lnTo>
                  <a:lnTo>
                    <a:pt x="939" y="532"/>
                  </a:lnTo>
                  <a:lnTo>
                    <a:pt x="942" y="534"/>
                  </a:lnTo>
                  <a:lnTo>
                    <a:pt x="944" y="538"/>
                  </a:lnTo>
                  <a:lnTo>
                    <a:pt x="945" y="541"/>
                  </a:lnTo>
                  <a:lnTo>
                    <a:pt x="946" y="544"/>
                  </a:lnTo>
                  <a:lnTo>
                    <a:pt x="948" y="548"/>
                  </a:lnTo>
                  <a:lnTo>
                    <a:pt x="949" y="553"/>
                  </a:lnTo>
                  <a:lnTo>
                    <a:pt x="950" y="558"/>
                  </a:lnTo>
                  <a:lnTo>
                    <a:pt x="951" y="564"/>
                  </a:lnTo>
                  <a:lnTo>
                    <a:pt x="952" y="571"/>
                  </a:lnTo>
                  <a:lnTo>
                    <a:pt x="961" y="581"/>
                  </a:lnTo>
                  <a:lnTo>
                    <a:pt x="971" y="593"/>
                  </a:lnTo>
                  <a:lnTo>
                    <a:pt x="977" y="607"/>
                  </a:lnTo>
                  <a:lnTo>
                    <a:pt x="984" y="620"/>
                  </a:lnTo>
                  <a:lnTo>
                    <a:pt x="990" y="635"/>
                  </a:lnTo>
                  <a:lnTo>
                    <a:pt x="995" y="650"/>
                  </a:lnTo>
                  <a:lnTo>
                    <a:pt x="999" y="667"/>
                  </a:lnTo>
                  <a:lnTo>
                    <a:pt x="1003" y="683"/>
                  </a:lnTo>
                  <a:lnTo>
                    <a:pt x="1007" y="701"/>
                  </a:lnTo>
                  <a:lnTo>
                    <a:pt x="1011" y="717"/>
                  </a:lnTo>
                  <a:lnTo>
                    <a:pt x="1015" y="734"/>
                  </a:lnTo>
                  <a:lnTo>
                    <a:pt x="1021" y="750"/>
                  </a:lnTo>
                  <a:lnTo>
                    <a:pt x="1027" y="766"/>
                  </a:lnTo>
                  <a:lnTo>
                    <a:pt x="1034" y="782"/>
                  </a:lnTo>
                  <a:lnTo>
                    <a:pt x="1042" y="796"/>
                  </a:lnTo>
                  <a:lnTo>
                    <a:pt x="1052" y="811"/>
                  </a:lnTo>
                  <a:lnTo>
                    <a:pt x="1052" y="818"/>
                  </a:lnTo>
                  <a:lnTo>
                    <a:pt x="1052" y="825"/>
                  </a:lnTo>
                  <a:lnTo>
                    <a:pt x="1053" y="833"/>
                  </a:lnTo>
                  <a:lnTo>
                    <a:pt x="1053" y="841"/>
                  </a:lnTo>
                  <a:lnTo>
                    <a:pt x="1054" y="848"/>
                  </a:lnTo>
                  <a:lnTo>
                    <a:pt x="1056" y="856"/>
                  </a:lnTo>
                  <a:lnTo>
                    <a:pt x="1056" y="863"/>
                  </a:lnTo>
                  <a:lnTo>
                    <a:pt x="1056" y="871"/>
                  </a:lnTo>
                  <a:lnTo>
                    <a:pt x="1054" y="878"/>
                  </a:lnTo>
                  <a:lnTo>
                    <a:pt x="1053" y="885"/>
                  </a:lnTo>
                  <a:lnTo>
                    <a:pt x="1051" y="890"/>
                  </a:lnTo>
                  <a:lnTo>
                    <a:pt x="1049" y="897"/>
                  </a:lnTo>
                  <a:lnTo>
                    <a:pt x="1045" y="902"/>
                  </a:lnTo>
                  <a:lnTo>
                    <a:pt x="1040" y="908"/>
                  </a:lnTo>
                  <a:lnTo>
                    <a:pt x="1034" y="911"/>
                  </a:lnTo>
                  <a:lnTo>
                    <a:pt x="1027" y="916"/>
                  </a:lnTo>
                  <a:lnTo>
                    <a:pt x="1026" y="916"/>
                  </a:lnTo>
                  <a:lnTo>
                    <a:pt x="1023" y="916"/>
                  </a:lnTo>
                  <a:lnTo>
                    <a:pt x="1022" y="916"/>
                  </a:lnTo>
                  <a:lnTo>
                    <a:pt x="1020" y="916"/>
                  </a:lnTo>
                  <a:lnTo>
                    <a:pt x="1018" y="916"/>
                  </a:lnTo>
                  <a:lnTo>
                    <a:pt x="1015" y="916"/>
                  </a:lnTo>
                  <a:lnTo>
                    <a:pt x="1013" y="916"/>
                  </a:lnTo>
                  <a:lnTo>
                    <a:pt x="1011" y="916"/>
                  </a:lnTo>
                  <a:lnTo>
                    <a:pt x="1008" y="916"/>
                  </a:lnTo>
                  <a:lnTo>
                    <a:pt x="1006" y="916"/>
                  </a:lnTo>
                  <a:lnTo>
                    <a:pt x="1004" y="916"/>
                  </a:lnTo>
                  <a:lnTo>
                    <a:pt x="1003" y="916"/>
                  </a:lnTo>
                  <a:lnTo>
                    <a:pt x="1000" y="916"/>
                  </a:lnTo>
                  <a:lnTo>
                    <a:pt x="998" y="924"/>
                  </a:lnTo>
                  <a:lnTo>
                    <a:pt x="997" y="933"/>
                  </a:lnTo>
                  <a:lnTo>
                    <a:pt x="996" y="941"/>
                  </a:lnTo>
                  <a:lnTo>
                    <a:pt x="996" y="949"/>
                  </a:lnTo>
                  <a:lnTo>
                    <a:pt x="995" y="958"/>
                  </a:lnTo>
                  <a:lnTo>
                    <a:pt x="994" y="966"/>
                  </a:lnTo>
                  <a:lnTo>
                    <a:pt x="992" y="974"/>
                  </a:lnTo>
                  <a:lnTo>
                    <a:pt x="991" y="981"/>
                  </a:lnTo>
                  <a:lnTo>
                    <a:pt x="989" y="989"/>
                  </a:lnTo>
                  <a:lnTo>
                    <a:pt x="985" y="996"/>
                  </a:lnTo>
                  <a:lnTo>
                    <a:pt x="982" y="1002"/>
                  </a:lnTo>
                  <a:lnTo>
                    <a:pt x="977" y="1007"/>
                  </a:lnTo>
                  <a:lnTo>
                    <a:pt x="972" y="1013"/>
                  </a:lnTo>
                  <a:lnTo>
                    <a:pt x="966" y="1018"/>
                  </a:lnTo>
                  <a:lnTo>
                    <a:pt x="958" y="1022"/>
                  </a:lnTo>
                  <a:lnTo>
                    <a:pt x="949" y="1026"/>
                  </a:lnTo>
                  <a:lnTo>
                    <a:pt x="942" y="1024"/>
                  </a:lnTo>
                  <a:lnTo>
                    <a:pt x="937" y="1024"/>
                  </a:lnTo>
                  <a:lnTo>
                    <a:pt x="936" y="1025"/>
                  </a:lnTo>
                  <a:lnTo>
                    <a:pt x="935" y="1027"/>
                  </a:lnTo>
                  <a:lnTo>
                    <a:pt x="936" y="1032"/>
                  </a:lnTo>
                  <a:lnTo>
                    <a:pt x="938" y="1036"/>
                  </a:lnTo>
                  <a:lnTo>
                    <a:pt x="941" y="1042"/>
                  </a:lnTo>
                  <a:lnTo>
                    <a:pt x="944" y="1048"/>
                  </a:lnTo>
                  <a:lnTo>
                    <a:pt x="948" y="1055"/>
                  </a:lnTo>
                  <a:lnTo>
                    <a:pt x="951" y="1060"/>
                  </a:lnTo>
                  <a:lnTo>
                    <a:pt x="954" y="1067"/>
                  </a:lnTo>
                  <a:lnTo>
                    <a:pt x="957" y="1073"/>
                  </a:lnTo>
                  <a:lnTo>
                    <a:pt x="958" y="1078"/>
                  </a:lnTo>
                  <a:lnTo>
                    <a:pt x="959" y="1082"/>
                  </a:lnTo>
                  <a:lnTo>
                    <a:pt x="958" y="1084"/>
                  </a:lnTo>
                  <a:lnTo>
                    <a:pt x="956" y="1087"/>
                  </a:lnTo>
                  <a:lnTo>
                    <a:pt x="951" y="1099"/>
                  </a:lnTo>
                  <a:lnTo>
                    <a:pt x="946" y="1113"/>
                  </a:lnTo>
                  <a:lnTo>
                    <a:pt x="942" y="1128"/>
                  </a:lnTo>
                  <a:lnTo>
                    <a:pt x="937" y="1143"/>
                  </a:lnTo>
                  <a:lnTo>
                    <a:pt x="931" y="1158"/>
                  </a:lnTo>
                  <a:lnTo>
                    <a:pt x="926" y="1173"/>
                  </a:lnTo>
                  <a:lnTo>
                    <a:pt x="920" y="1189"/>
                  </a:lnTo>
                  <a:lnTo>
                    <a:pt x="915" y="1205"/>
                  </a:lnTo>
                  <a:lnTo>
                    <a:pt x="910" y="1221"/>
                  </a:lnTo>
                  <a:lnTo>
                    <a:pt x="905" y="1237"/>
                  </a:lnTo>
                  <a:lnTo>
                    <a:pt x="902" y="1252"/>
                  </a:lnTo>
                  <a:lnTo>
                    <a:pt x="898" y="1268"/>
                  </a:lnTo>
                  <a:lnTo>
                    <a:pt x="896" y="1283"/>
                  </a:lnTo>
                  <a:lnTo>
                    <a:pt x="893" y="1298"/>
                  </a:lnTo>
                  <a:lnTo>
                    <a:pt x="893" y="1312"/>
                  </a:lnTo>
                  <a:lnTo>
                    <a:pt x="895" y="1327"/>
                  </a:lnTo>
                  <a:lnTo>
                    <a:pt x="890" y="1327"/>
                  </a:lnTo>
                  <a:lnTo>
                    <a:pt x="880" y="1329"/>
                  </a:lnTo>
                  <a:lnTo>
                    <a:pt x="862" y="1333"/>
                  </a:lnTo>
                  <a:lnTo>
                    <a:pt x="842" y="1336"/>
                  </a:lnTo>
                  <a:lnTo>
                    <a:pt x="816" y="1341"/>
                  </a:lnTo>
                  <a:lnTo>
                    <a:pt x="788" y="1346"/>
                  </a:lnTo>
                  <a:lnTo>
                    <a:pt x="757" y="1352"/>
                  </a:lnTo>
                  <a:lnTo>
                    <a:pt x="726" y="1359"/>
                  </a:lnTo>
                  <a:lnTo>
                    <a:pt x="695" y="1365"/>
                  </a:lnTo>
                  <a:lnTo>
                    <a:pt x="664" y="1371"/>
                  </a:lnTo>
                  <a:lnTo>
                    <a:pt x="635" y="1376"/>
                  </a:lnTo>
                  <a:lnTo>
                    <a:pt x="610" y="1381"/>
                  </a:lnTo>
                  <a:lnTo>
                    <a:pt x="589" y="1384"/>
                  </a:lnTo>
                  <a:lnTo>
                    <a:pt x="572" y="1388"/>
                  </a:lnTo>
                  <a:lnTo>
                    <a:pt x="561" y="1390"/>
                  </a:lnTo>
                  <a:lnTo>
                    <a:pt x="558" y="1391"/>
                  </a:lnTo>
                  <a:lnTo>
                    <a:pt x="557" y="1390"/>
                  </a:lnTo>
                  <a:lnTo>
                    <a:pt x="557" y="1389"/>
                  </a:lnTo>
                  <a:lnTo>
                    <a:pt x="557" y="1388"/>
                  </a:lnTo>
                  <a:lnTo>
                    <a:pt x="557" y="1385"/>
                  </a:lnTo>
                  <a:lnTo>
                    <a:pt x="557" y="1384"/>
                  </a:lnTo>
                  <a:lnTo>
                    <a:pt x="555" y="1382"/>
                  </a:lnTo>
                  <a:lnTo>
                    <a:pt x="555" y="1381"/>
                  </a:lnTo>
                  <a:lnTo>
                    <a:pt x="555" y="1379"/>
                  </a:lnTo>
                  <a:lnTo>
                    <a:pt x="554" y="1376"/>
                  </a:lnTo>
                  <a:lnTo>
                    <a:pt x="554" y="1375"/>
                  </a:lnTo>
                  <a:lnTo>
                    <a:pt x="554" y="1373"/>
                  </a:lnTo>
                  <a:lnTo>
                    <a:pt x="554" y="1372"/>
                  </a:lnTo>
                  <a:lnTo>
                    <a:pt x="554" y="1371"/>
                  </a:lnTo>
                  <a:lnTo>
                    <a:pt x="530" y="1375"/>
                  </a:lnTo>
                  <a:lnTo>
                    <a:pt x="503" y="1380"/>
                  </a:lnTo>
                  <a:lnTo>
                    <a:pt x="475" y="1385"/>
                  </a:lnTo>
                  <a:lnTo>
                    <a:pt x="444" y="1390"/>
                  </a:lnTo>
                  <a:lnTo>
                    <a:pt x="413" y="1396"/>
                  </a:lnTo>
                  <a:lnTo>
                    <a:pt x="380" y="1400"/>
                  </a:lnTo>
                  <a:lnTo>
                    <a:pt x="346" y="1405"/>
                  </a:lnTo>
                  <a:lnTo>
                    <a:pt x="312" y="1410"/>
                  </a:lnTo>
                  <a:lnTo>
                    <a:pt x="277" y="1414"/>
                  </a:lnTo>
                  <a:lnTo>
                    <a:pt x="242" y="1419"/>
                  </a:lnTo>
                  <a:lnTo>
                    <a:pt x="207" y="1422"/>
                  </a:lnTo>
                  <a:lnTo>
                    <a:pt x="174" y="1427"/>
                  </a:lnTo>
                  <a:lnTo>
                    <a:pt x="140" y="1430"/>
                  </a:lnTo>
                  <a:lnTo>
                    <a:pt x="109" y="1434"/>
                  </a:lnTo>
                  <a:lnTo>
                    <a:pt x="78" y="1437"/>
                  </a:lnTo>
                  <a:lnTo>
                    <a:pt x="51" y="1441"/>
                  </a:lnTo>
                  <a:lnTo>
                    <a:pt x="54" y="1429"/>
                  </a:lnTo>
                  <a:lnTo>
                    <a:pt x="59" y="1420"/>
                  </a:lnTo>
                  <a:lnTo>
                    <a:pt x="62" y="1412"/>
                  </a:lnTo>
                  <a:lnTo>
                    <a:pt x="67" y="1405"/>
                  </a:lnTo>
                  <a:lnTo>
                    <a:pt x="71" y="1399"/>
                  </a:lnTo>
                  <a:lnTo>
                    <a:pt x="76" y="1393"/>
                  </a:lnTo>
                  <a:lnTo>
                    <a:pt x="81" y="1389"/>
                  </a:lnTo>
                  <a:lnTo>
                    <a:pt x="85" y="1384"/>
                  </a:lnTo>
                  <a:lnTo>
                    <a:pt x="89" y="1379"/>
                  </a:lnTo>
                  <a:lnTo>
                    <a:pt x="92" y="1373"/>
                  </a:lnTo>
                  <a:lnTo>
                    <a:pt x="96" y="1367"/>
                  </a:lnTo>
                  <a:lnTo>
                    <a:pt x="98" y="1360"/>
                  </a:lnTo>
                  <a:lnTo>
                    <a:pt x="99" y="1353"/>
                  </a:lnTo>
                  <a:lnTo>
                    <a:pt x="100" y="1344"/>
                  </a:lnTo>
                  <a:lnTo>
                    <a:pt x="100" y="1334"/>
                  </a:lnTo>
                  <a:lnTo>
                    <a:pt x="99" y="1322"/>
                  </a:lnTo>
                  <a:lnTo>
                    <a:pt x="103" y="1307"/>
                  </a:lnTo>
                  <a:lnTo>
                    <a:pt x="108" y="1289"/>
                  </a:lnTo>
                  <a:lnTo>
                    <a:pt x="114" y="1269"/>
                  </a:lnTo>
                  <a:lnTo>
                    <a:pt x="121" y="1248"/>
                  </a:lnTo>
                  <a:lnTo>
                    <a:pt x="128" y="1223"/>
                  </a:lnTo>
                  <a:lnTo>
                    <a:pt x="134" y="1198"/>
                  </a:lnTo>
                  <a:lnTo>
                    <a:pt x="138" y="1172"/>
                  </a:lnTo>
                  <a:lnTo>
                    <a:pt x="143" y="1144"/>
                  </a:lnTo>
                  <a:lnTo>
                    <a:pt x="145" y="1117"/>
                  </a:lnTo>
                  <a:lnTo>
                    <a:pt x="145" y="1088"/>
                  </a:lnTo>
                  <a:lnTo>
                    <a:pt x="143" y="1060"/>
                  </a:lnTo>
                  <a:lnTo>
                    <a:pt x="137" y="1033"/>
                  </a:lnTo>
                  <a:lnTo>
                    <a:pt x="129" y="1006"/>
                  </a:lnTo>
                  <a:lnTo>
                    <a:pt x="116" y="982"/>
                  </a:lnTo>
                  <a:lnTo>
                    <a:pt x="100" y="958"/>
                  </a:lnTo>
                  <a:lnTo>
                    <a:pt x="81" y="937"/>
                  </a:lnTo>
                  <a:lnTo>
                    <a:pt x="76" y="926"/>
                  </a:lnTo>
                  <a:lnTo>
                    <a:pt x="73" y="914"/>
                  </a:lnTo>
                  <a:lnTo>
                    <a:pt x="68" y="904"/>
                  </a:lnTo>
                  <a:lnTo>
                    <a:pt x="65" y="893"/>
                  </a:lnTo>
                  <a:lnTo>
                    <a:pt x="61" y="882"/>
                  </a:lnTo>
                  <a:lnTo>
                    <a:pt x="57" y="873"/>
                  </a:lnTo>
                  <a:lnTo>
                    <a:pt x="53" y="864"/>
                  </a:lnTo>
                  <a:lnTo>
                    <a:pt x="50" y="855"/>
                  </a:lnTo>
                  <a:lnTo>
                    <a:pt x="45" y="845"/>
                  </a:lnTo>
                  <a:lnTo>
                    <a:pt x="40" y="837"/>
                  </a:lnTo>
                  <a:lnTo>
                    <a:pt x="37" y="831"/>
                  </a:lnTo>
                  <a:lnTo>
                    <a:pt x="32" y="824"/>
                  </a:lnTo>
                  <a:lnTo>
                    <a:pt x="27" y="817"/>
                  </a:lnTo>
                  <a:lnTo>
                    <a:pt x="22" y="811"/>
                  </a:lnTo>
                  <a:lnTo>
                    <a:pt x="16" y="805"/>
                  </a:lnTo>
                  <a:lnTo>
                    <a:pt x="12" y="802"/>
                  </a:lnTo>
                  <a:lnTo>
                    <a:pt x="21" y="789"/>
                  </a:lnTo>
                  <a:lnTo>
                    <a:pt x="27" y="777"/>
                  </a:lnTo>
                  <a:lnTo>
                    <a:pt x="29" y="765"/>
                  </a:lnTo>
                  <a:lnTo>
                    <a:pt x="28" y="754"/>
                  </a:lnTo>
                  <a:lnTo>
                    <a:pt x="25" y="743"/>
                  </a:lnTo>
                  <a:lnTo>
                    <a:pt x="21" y="732"/>
                  </a:lnTo>
                  <a:lnTo>
                    <a:pt x="15" y="720"/>
                  </a:lnTo>
                  <a:lnTo>
                    <a:pt x="11" y="709"/>
                  </a:lnTo>
                  <a:lnTo>
                    <a:pt x="6" y="696"/>
                  </a:lnTo>
                  <a:lnTo>
                    <a:pt x="1" y="683"/>
                  </a:lnTo>
                  <a:lnTo>
                    <a:pt x="0" y="671"/>
                  </a:lnTo>
                  <a:lnTo>
                    <a:pt x="0" y="657"/>
                  </a:lnTo>
                  <a:lnTo>
                    <a:pt x="4" y="643"/>
                  </a:lnTo>
                  <a:lnTo>
                    <a:pt x="11" y="628"/>
                  </a:lnTo>
                  <a:lnTo>
                    <a:pt x="22" y="612"/>
                  </a:lnTo>
                  <a:lnTo>
                    <a:pt x="39" y="596"/>
                  </a:lnTo>
                  <a:lnTo>
                    <a:pt x="42" y="584"/>
                  </a:lnTo>
                  <a:lnTo>
                    <a:pt x="43" y="570"/>
                  </a:lnTo>
                  <a:lnTo>
                    <a:pt x="43" y="554"/>
                  </a:lnTo>
                  <a:lnTo>
                    <a:pt x="42" y="536"/>
                  </a:lnTo>
                  <a:lnTo>
                    <a:pt x="40" y="518"/>
                  </a:lnTo>
                  <a:lnTo>
                    <a:pt x="38" y="499"/>
                  </a:lnTo>
                  <a:lnTo>
                    <a:pt x="37" y="479"/>
                  </a:lnTo>
                  <a:lnTo>
                    <a:pt x="35" y="459"/>
                  </a:lnTo>
                  <a:lnTo>
                    <a:pt x="35" y="440"/>
                  </a:lnTo>
                  <a:lnTo>
                    <a:pt x="35" y="422"/>
                  </a:lnTo>
                  <a:lnTo>
                    <a:pt x="36" y="403"/>
                  </a:lnTo>
                  <a:lnTo>
                    <a:pt x="39" y="386"/>
                  </a:lnTo>
                  <a:lnTo>
                    <a:pt x="45" y="371"/>
                  </a:lnTo>
                  <a:lnTo>
                    <a:pt x="53" y="357"/>
                  </a:lnTo>
                  <a:lnTo>
                    <a:pt x="63" y="346"/>
                  </a:lnTo>
                  <a:lnTo>
                    <a:pt x="78" y="338"/>
                  </a:lnTo>
                  <a:lnTo>
                    <a:pt x="81" y="332"/>
                  </a:lnTo>
                  <a:lnTo>
                    <a:pt x="84" y="326"/>
                  </a:lnTo>
                  <a:lnTo>
                    <a:pt x="89" y="320"/>
                  </a:lnTo>
                  <a:lnTo>
                    <a:pt x="93" y="315"/>
                  </a:lnTo>
                  <a:lnTo>
                    <a:pt x="98" y="310"/>
                  </a:lnTo>
                  <a:lnTo>
                    <a:pt x="104" y="304"/>
                  </a:lnTo>
                  <a:lnTo>
                    <a:pt x="111" y="297"/>
                  </a:lnTo>
                  <a:lnTo>
                    <a:pt x="116" y="292"/>
                  </a:lnTo>
                  <a:lnTo>
                    <a:pt x="122" y="285"/>
                  </a:lnTo>
                  <a:lnTo>
                    <a:pt x="129" y="278"/>
                  </a:lnTo>
                  <a:lnTo>
                    <a:pt x="135" y="271"/>
                  </a:lnTo>
                  <a:lnTo>
                    <a:pt x="142" y="263"/>
                  </a:lnTo>
                  <a:lnTo>
                    <a:pt x="147" y="255"/>
                  </a:lnTo>
                  <a:lnTo>
                    <a:pt x="152" y="246"/>
                  </a:lnTo>
                  <a:lnTo>
                    <a:pt x="158" y="237"/>
                  </a:lnTo>
                  <a:lnTo>
                    <a:pt x="162" y="226"/>
                  </a:lnTo>
                  <a:lnTo>
                    <a:pt x="168" y="230"/>
                  </a:lnTo>
                  <a:lnTo>
                    <a:pt x="171" y="237"/>
                  </a:lnTo>
                  <a:lnTo>
                    <a:pt x="174" y="247"/>
                  </a:lnTo>
                  <a:lnTo>
                    <a:pt x="175" y="260"/>
                  </a:lnTo>
                  <a:lnTo>
                    <a:pt x="174" y="273"/>
                  </a:lnTo>
                  <a:lnTo>
                    <a:pt x="174" y="287"/>
                  </a:lnTo>
                  <a:lnTo>
                    <a:pt x="173" y="302"/>
                  </a:lnTo>
                  <a:lnTo>
                    <a:pt x="171" y="317"/>
                  </a:lnTo>
                  <a:lnTo>
                    <a:pt x="170" y="331"/>
                  </a:lnTo>
                  <a:lnTo>
                    <a:pt x="171" y="345"/>
                  </a:lnTo>
                  <a:lnTo>
                    <a:pt x="173" y="355"/>
                  </a:lnTo>
                  <a:lnTo>
                    <a:pt x="175" y="363"/>
                  </a:lnTo>
                  <a:lnTo>
                    <a:pt x="178" y="368"/>
                  </a:lnTo>
                  <a:lnTo>
                    <a:pt x="185" y="370"/>
                  </a:lnTo>
                  <a:lnTo>
                    <a:pt x="194" y="366"/>
                  </a:lnTo>
                  <a:lnTo>
                    <a:pt x="206" y="360"/>
                  </a:lnTo>
                  <a:lnTo>
                    <a:pt x="208" y="354"/>
                  </a:lnTo>
                  <a:lnTo>
                    <a:pt x="209" y="346"/>
                  </a:lnTo>
                  <a:lnTo>
                    <a:pt x="212" y="338"/>
                  </a:lnTo>
                  <a:lnTo>
                    <a:pt x="213" y="328"/>
                  </a:lnTo>
                  <a:lnTo>
                    <a:pt x="213" y="318"/>
                  </a:lnTo>
                  <a:lnTo>
                    <a:pt x="214" y="307"/>
                  </a:lnTo>
                  <a:lnTo>
                    <a:pt x="214" y="295"/>
                  </a:lnTo>
                  <a:lnTo>
                    <a:pt x="215" y="284"/>
                  </a:lnTo>
                  <a:lnTo>
                    <a:pt x="215" y="271"/>
                  </a:lnTo>
                  <a:lnTo>
                    <a:pt x="214" y="260"/>
                  </a:lnTo>
                  <a:lnTo>
                    <a:pt x="214" y="247"/>
                  </a:lnTo>
                  <a:lnTo>
                    <a:pt x="214" y="235"/>
                  </a:lnTo>
                  <a:lnTo>
                    <a:pt x="214" y="224"/>
                  </a:lnTo>
                  <a:lnTo>
                    <a:pt x="214" y="214"/>
                  </a:lnTo>
                  <a:lnTo>
                    <a:pt x="214" y="203"/>
                  </a:lnTo>
                  <a:lnTo>
                    <a:pt x="214" y="195"/>
                  </a:lnTo>
                  <a:lnTo>
                    <a:pt x="217" y="187"/>
                  </a:lnTo>
                  <a:lnTo>
                    <a:pt x="223" y="181"/>
                  </a:lnTo>
                  <a:lnTo>
                    <a:pt x="230" y="176"/>
                  </a:lnTo>
                  <a:lnTo>
                    <a:pt x="239" y="170"/>
                  </a:lnTo>
                  <a:lnTo>
                    <a:pt x="249" y="165"/>
                  </a:lnTo>
                  <a:lnTo>
                    <a:pt x="259" y="161"/>
                  </a:lnTo>
                  <a:lnTo>
                    <a:pt x="268" y="157"/>
                  </a:lnTo>
                  <a:lnTo>
                    <a:pt x="277" y="153"/>
                  </a:lnTo>
                  <a:lnTo>
                    <a:pt x="285" y="148"/>
                  </a:lnTo>
                  <a:lnTo>
                    <a:pt x="291" y="142"/>
                  </a:lnTo>
                  <a:lnTo>
                    <a:pt x="296" y="137"/>
                  </a:lnTo>
                  <a:lnTo>
                    <a:pt x="297" y="131"/>
                  </a:lnTo>
                  <a:lnTo>
                    <a:pt x="296" y="124"/>
                  </a:lnTo>
                  <a:lnTo>
                    <a:pt x="290" y="116"/>
                  </a:lnTo>
                  <a:lnTo>
                    <a:pt x="281" y="107"/>
                  </a:lnTo>
                  <a:lnTo>
                    <a:pt x="268" y="98"/>
                  </a:lnTo>
                  <a:lnTo>
                    <a:pt x="267" y="91"/>
                  </a:lnTo>
                  <a:lnTo>
                    <a:pt x="267" y="85"/>
                  </a:lnTo>
                  <a:lnTo>
                    <a:pt x="267" y="79"/>
                  </a:lnTo>
                  <a:lnTo>
                    <a:pt x="268" y="72"/>
                  </a:lnTo>
                  <a:lnTo>
                    <a:pt x="270" y="67"/>
                  </a:lnTo>
                  <a:lnTo>
                    <a:pt x="272" y="61"/>
                  </a:lnTo>
                  <a:lnTo>
                    <a:pt x="275" y="55"/>
                  </a:lnTo>
                  <a:lnTo>
                    <a:pt x="277" y="49"/>
                  </a:lnTo>
                  <a:lnTo>
                    <a:pt x="281" y="44"/>
                  </a:lnTo>
                  <a:lnTo>
                    <a:pt x="283" y="38"/>
                  </a:lnTo>
                  <a:lnTo>
                    <a:pt x="286" y="33"/>
                  </a:lnTo>
                  <a:lnTo>
                    <a:pt x="290" y="27"/>
                  </a:lnTo>
                  <a:lnTo>
                    <a:pt x="293" y="23"/>
                  </a:lnTo>
                  <a:lnTo>
                    <a:pt x="296" y="17"/>
                  </a:lnTo>
                  <a:lnTo>
                    <a:pt x="298" y="13"/>
                  </a:lnTo>
                  <a:lnTo>
                    <a:pt x="301" y="9"/>
                  </a:lnTo>
                  <a:lnTo>
                    <a:pt x="306" y="5"/>
                  </a:lnTo>
                  <a:lnTo>
                    <a:pt x="312" y="1"/>
                  </a:lnTo>
                  <a:lnTo>
                    <a:pt x="317" y="0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8" y="2"/>
                  </a:lnTo>
                  <a:lnTo>
                    <a:pt x="346" y="3"/>
                  </a:lnTo>
                  <a:lnTo>
                    <a:pt x="354" y="7"/>
                  </a:lnTo>
                  <a:lnTo>
                    <a:pt x="361" y="9"/>
                  </a:lnTo>
                  <a:lnTo>
                    <a:pt x="369" y="13"/>
                  </a:lnTo>
                  <a:lnTo>
                    <a:pt x="376" y="16"/>
                  </a:lnTo>
                  <a:lnTo>
                    <a:pt x="383" y="19"/>
                  </a:lnTo>
                  <a:lnTo>
                    <a:pt x="390" y="23"/>
                  </a:lnTo>
                  <a:lnTo>
                    <a:pt x="396" y="25"/>
                  </a:lnTo>
                  <a:lnTo>
                    <a:pt x="401" y="27"/>
                  </a:lnTo>
                  <a:lnTo>
                    <a:pt x="407" y="30"/>
                  </a:lnTo>
                  <a:lnTo>
                    <a:pt x="415" y="26"/>
                  </a:lnTo>
                  <a:lnTo>
                    <a:pt x="423" y="24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4"/>
                  </a:lnTo>
                  <a:lnTo>
                    <a:pt x="453" y="25"/>
                  </a:lnTo>
                  <a:lnTo>
                    <a:pt x="459" y="26"/>
                  </a:lnTo>
                  <a:lnTo>
                    <a:pt x="466" y="30"/>
                  </a:lnTo>
                  <a:lnTo>
                    <a:pt x="472" y="32"/>
                  </a:lnTo>
                  <a:lnTo>
                    <a:pt x="477" y="36"/>
                  </a:lnTo>
                  <a:lnTo>
                    <a:pt x="483" y="40"/>
                  </a:lnTo>
                  <a:lnTo>
                    <a:pt x="489" y="45"/>
                  </a:lnTo>
                  <a:lnTo>
                    <a:pt x="495" y="49"/>
                  </a:lnTo>
                  <a:lnTo>
                    <a:pt x="500" y="54"/>
                  </a:lnTo>
                  <a:lnTo>
                    <a:pt x="505" y="60"/>
                  </a:lnTo>
                  <a:lnTo>
                    <a:pt x="512" y="65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8" y="65"/>
                  </a:lnTo>
                  <a:lnTo>
                    <a:pt x="520" y="65"/>
                  </a:lnTo>
                  <a:lnTo>
                    <a:pt x="523" y="65"/>
                  </a:lnTo>
                  <a:lnTo>
                    <a:pt x="528" y="67"/>
                  </a:lnTo>
                  <a:lnTo>
                    <a:pt x="532" y="67"/>
                  </a:lnTo>
                  <a:lnTo>
                    <a:pt x="537" y="68"/>
                  </a:lnTo>
                  <a:lnTo>
                    <a:pt x="543" y="68"/>
                  </a:lnTo>
                  <a:lnTo>
                    <a:pt x="549" y="69"/>
                  </a:lnTo>
                  <a:lnTo>
                    <a:pt x="554" y="69"/>
                  </a:lnTo>
                  <a:lnTo>
                    <a:pt x="560" y="70"/>
                  </a:lnTo>
                  <a:lnTo>
                    <a:pt x="566" y="71"/>
                  </a:lnTo>
                  <a:lnTo>
                    <a:pt x="572" y="72"/>
                  </a:lnTo>
                  <a:lnTo>
                    <a:pt x="578" y="7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41"/>
            <p:cNvSpPr>
              <a:spLocks/>
            </p:cNvSpPr>
            <p:nvPr/>
          </p:nvSpPr>
          <p:spPr bwMode="auto">
            <a:xfrm>
              <a:off x="4831" y="1547"/>
              <a:ext cx="312" cy="151"/>
            </a:xfrm>
            <a:custGeom>
              <a:avLst/>
              <a:gdLst>
                <a:gd name="T0" fmla="*/ 276 w 937"/>
                <a:gd name="T1" fmla="*/ 121 h 453"/>
                <a:gd name="T2" fmla="*/ 271 w 937"/>
                <a:gd name="T3" fmla="*/ 128 h 453"/>
                <a:gd name="T4" fmla="*/ 266 w 937"/>
                <a:gd name="T5" fmla="*/ 134 h 453"/>
                <a:gd name="T6" fmla="*/ 260 w 937"/>
                <a:gd name="T7" fmla="*/ 132 h 453"/>
                <a:gd name="T8" fmla="*/ 257 w 937"/>
                <a:gd name="T9" fmla="*/ 126 h 453"/>
                <a:gd name="T10" fmla="*/ 256 w 937"/>
                <a:gd name="T11" fmla="*/ 119 h 453"/>
                <a:gd name="T12" fmla="*/ 255 w 937"/>
                <a:gd name="T13" fmla="*/ 108 h 453"/>
                <a:gd name="T14" fmla="*/ 252 w 937"/>
                <a:gd name="T15" fmla="*/ 100 h 453"/>
                <a:gd name="T16" fmla="*/ 243 w 937"/>
                <a:gd name="T17" fmla="*/ 114 h 453"/>
                <a:gd name="T18" fmla="*/ 225 w 937"/>
                <a:gd name="T19" fmla="*/ 136 h 453"/>
                <a:gd name="T20" fmla="*/ 215 w 937"/>
                <a:gd name="T21" fmla="*/ 151 h 453"/>
                <a:gd name="T22" fmla="*/ 207 w 937"/>
                <a:gd name="T23" fmla="*/ 138 h 453"/>
                <a:gd name="T24" fmla="*/ 196 w 937"/>
                <a:gd name="T25" fmla="*/ 115 h 453"/>
                <a:gd name="T26" fmla="*/ 184 w 937"/>
                <a:gd name="T27" fmla="*/ 105 h 453"/>
                <a:gd name="T28" fmla="*/ 168 w 937"/>
                <a:gd name="T29" fmla="*/ 100 h 453"/>
                <a:gd name="T30" fmla="*/ 147 w 937"/>
                <a:gd name="T31" fmla="*/ 106 h 453"/>
                <a:gd name="T32" fmla="*/ 126 w 937"/>
                <a:gd name="T33" fmla="*/ 114 h 453"/>
                <a:gd name="T34" fmla="*/ 87 w 937"/>
                <a:gd name="T35" fmla="*/ 127 h 453"/>
                <a:gd name="T36" fmla="*/ 70 w 937"/>
                <a:gd name="T37" fmla="*/ 133 h 453"/>
                <a:gd name="T38" fmla="*/ 70 w 937"/>
                <a:gd name="T39" fmla="*/ 138 h 453"/>
                <a:gd name="T40" fmla="*/ 69 w 937"/>
                <a:gd name="T41" fmla="*/ 142 h 453"/>
                <a:gd name="T42" fmla="*/ 64 w 937"/>
                <a:gd name="T43" fmla="*/ 143 h 453"/>
                <a:gd name="T44" fmla="*/ 60 w 937"/>
                <a:gd name="T45" fmla="*/ 141 h 453"/>
                <a:gd name="T46" fmla="*/ 58 w 937"/>
                <a:gd name="T47" fmla="*/ 138 h 453"/>
                <a:gd name="T48" fmla="*/ 46 w 937"/>
                <a:gd name="T49" fmla="*/ 141 h 453"/>
                <a:gd name="T50" fmla="*/ 21 w 937"/>
                <a:gd name="T51" fmla="*/ 147 h 453"/>
                <a:gd name="T52" fmla="*/ 7 w 937"/>
                <a:gd name="T53" fmla="*/ 146 h 453"/>
                <a:gd name="T54" fmla="*/ 0 w 937"/>
                <a:gd name="T55" fmla="*/ 109 h 453"/>
                <a:gd name="T56" fmla="*/ 2 w 937"/>
                <a:gd name="T57" fmla="*/ 72 h 453"/>
                <a:gd name="T58" fmla="*/ 10 w 937"/>
                <a:gd name="T59" fmla="*/ 57 h 453"/>
                <a:gd name="T60" fmla="*/ 41 w 937"/>
                <a:gd name="T61" fmla="*/ 49 h 453"/>
                <a:gd name="T62" fmla="*/ 64 w 937"/>
                <a:gd name="T63" fmla="*/ 43 h 453"/>
                <a:gd name="T64" fmla="*/ 87 w 937"/>
                <a:gd name="T65" fmla="*/ 37 h 453"/>
                <a:gd name="T66" fmla="*/ 139 w 937"/>
                <a:gd name="T67" fmla="*/ 24 h 453"/>
                <a:gd name="T68" fmla="*/ 161 w 937"/>
                <a:gd name="T69" fmla="*/ 19 h 453"/>
                <a:gd name="T70" fmla="*/ 164 w 937"/>
                <a:gd name="T71" fmla="*/ 24 h 453"/>
                <a:gd name="T72" fmla="*/ 169 w 937"/>
                <a:gd name="T73" fmla="*/ 28 h 453"/>
                <a:gd name="T74" fmla="*/ 174 w 937"/>
                <a:gd name="T75" fmla="*/ 24 h 453"/>
                <a:gd name="T76" fmla="*/ 179 w 937"/>
                <a:gd name="T77" fmla="*/ 17 h 453"/>
                <a:gd name="T78" fmla="*/ 182 w 937"/>
                <a:gd name="T79" fmla="*/ 14 h 453"/>
                <a:gd name="T80" fmla="*/ 187 w 937"/>
                <a:gd name="T81" fmla="*/ 15 h 453"/>
                <a:gd name="T82" fmla="*/ 198 w 937"/>
                <a:gd name="T83" fmla="*/ 5 h 453"/>
                <a:gd name="T84" fmla="*/ 214 w 937"/>
                <a:gd name="T85" fmla="*/ 3 h 453"/>
                <a:gd name="T86" fmla="*/ 213 w 937"/>
                <a:gd name="T87" fmla="*/ 16 h 453"/>
                <a:gd name="T88" fmla="*/ 212 w 937"/>
                <a:gd name="T89" fmla="*/ 39 h 453"/>
                <a:gd name="T90" fmla="*/ 236 w 937"/>
                <a:gd name="T91" fmla="*/ 58 h 453"/>
                <a:gd name="T92" fmla="*/ 255 w 937"/>
                <a:gd name="T93" fmla="*/ 87 h 453"/>
                <a:gd name="T94" fmla="*/ 277 w 937"/>
                <a:gd name="T95" fmla="*/ 103 h 453"/>
                <a:gd name="T96" fmla="*/ 285 w 937"/>
                <a:gd name="T97" fmla="*/ 95 h 453"/>
                <a:gd name="T98" fmla="*/ 296 w 937"/>
                <a:gd name="T99" fmla="*/ 85 h 453"/>
                <a:gd name="T100" fmla="*/ 302 w 937"/>
                <a:gd name="T101" fmla="*/ 78 h 453"/>
                <a:gd name="T102" fmla="*/ 306 w 937"/>
                <a:gd name="T103" fmla="*/ 81 h 453"/>
                <a:gd name="T104" fmla="*/ 310 w 937"/>
                <a:gd name="T105" fmla="*/ 85 h 453"/>
                <a:gd name="T106" fmla="*/ 310 w 937"/>
                <a:gd name="T107" fmla="*/ 96 h 453"/>
                <a:gd name="T108" fmla="*/ 296 w 937"/>
                <a:gd name="T109" fmla="*/ 107 h 453"/>
                <a:gd name="T110" fmla="*/ 280 w 937"/>
                <a:gd name="T111" fmla="*/ 115 h 4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7"/>
                <a:gd name="T169" fmla="*/ 0 h 453"/>
                <a:gd name="T170" fmla="*/ 937 w 937"/>
                <a:gd name="T171" fmla="*/ 453 h 4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7" h="453">
                  <a:moveTo>
                    <a:pt x="841" y="346"/>
                  </a:moveTo>
                  <a:lnTo>
                    <a:pt x="839" y="349"/>
                  </a:lnTo>
                  <a:lnTo>
                    <a:pt x="836" y="353"/>
                  </a:lnTo>
                  <a:lnTo>
                    <a:pt x="833" y="356"/>
                  </a:lnTo>
                  <a:lnTo>
                    <a:pt x="831" y="359"/>
                  </a:lnTo>
                  <a:lnTo>
                    <a:pt x="829" y="363"/>
                  </a:lnTo>
                  <a:lnTo>
                    <a:pt x="825" y="366"/>
                  </a:lnTo>
                  <a:lnTo>
                    <a:pt x="823" y="370"/>
                  </a:lnTo>
                  <a:lnTo>
                    <a:pt x="821" y="373"/>
                  </a:lnTo>
                  <a:lnTo>
                    <a:pt x="817" y="377"/>
                  </a:lnTo>
                  <a:lnTo>
                    <a:pt x="815" y="380"/>
                  </a:lnTo>
                  <a:lnTo>
                    <a:pt x="813" y="384"/>
                  </a:lnTo>
                  <a:lnTo>
                    <a:pt x="810" y="387"/>
                  </a:lnTo>
                  <a:lnTo>
                    <a:pt x="808" y="391"/>
                  </a:lnTo>
                  <a:lnTo>
                    <a:pt x="807" y="394"/>
                  </a:lnTo>
                  <a:lnTo>
                    <a:pt x="806" y="397"/>
                  </a:lnTo>
                  <a:lnTo>
                    <a:pt x="805" y="401"/>
                  </a:lnTo>
                  <a:lnTo>
                    <a:pt x="800" y="402"/>
                  </a:lnTo>
                  <a:lnTo>
                    <a:pt x="795" y="402"/>
                  </a:lnTo>
                  <a:lnTo>
                    <a:pt x="792" y="402"/>
                  </a:lnTo>
                  <a:lnTo>
                    <a:pt x="788" y="402"/>
                  </a:lnTo>
                  <a:lnTo>
                    <a:pt x="786" y="401"/>
                  </a:lnTo>
                  <a:lnTo>
                    <a:pt x="783" y="399"/>
                  </a:lnTo>
                  <a:lnTo>
                    <a:pt x="780" y="396"/>
                  </a:lnTo>
                  <a:lnTo>
                    <a:pt x="778" y="394"/>
                  </a:lnTo>
                  <a:lnTo>
                    <a:pt x="777" y="392"/>
                  </a:lnTo>
                  <a:lnTo>
                    <a:pt x="775" y="388"/>
                  </a:lnTo>
                  <a:lnTo>
                    <a:pt x="774" y="385"/>
                  </a:lnTo>
                  <a:lnTo>
                    <a:pt x="772" y="381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0" y="371"/>
                  </a:lnTo>
                  <a:lnTo>
                    <a:pt x="770" y="369"/>
                  </a:lnTo>
                  <a:lnTo>
                    <a:pt x="769" y="365"/>
                  </a:lnTo>
                  <a:lnTo>
                    <a:pt x="768" y="362"/>
                  </a:lnTo>
                  <a:lnTo>
                    <a:pt x="768" y="357"/>
                  </a:lnTo>
                  <a:lnTo>
                    <a:pt x="768" y="353"/>
                  </a:lnTo>
                  <a:lnTo>
                    <a:pt x="768" y="347"/>
                  </a:lnTo>
                  <a:lnTo>
                    <a:pt x="768" y="342"/>
                  </a:lnTo>
                  <a:lnTo>
                    <a:pt x="768" y="337"/>
                  </a:lnTo>
                  <a:lnTo>
                    <a:pt x="768" y="331"/>
                  </a:lnTo>
                  <a:lnTo>
                    <a:pt x="767" y="325"/>
                  </a:lnTo>
                  <a:lnTo>
                    <a:pt x="767" y="319"/>
                  </a:lnTo>
                  <a:lnTo>
                    <a:pt x="765" y="315"/>
                  </a:lnTo>
                  <a:lnTo>
                    <a:pt x="764" y="309"/>
                  </a:lnTo>
                  <a:lnTo>
                    <a:pt x="763" y="305"/>
                  </a:lnTo>
                  <a:lnTo>
                    <a:pt x="761" y="301"/>
                  </a:lnTo>
                  <a:lnTo>
                    <a:pt x="757" y="299"/>
                  </a:lnTo>
                  <a:lnTo>
                    <a:pt x="755" y="296"/>
                  </a:lnTo>
                  <a:lnTo>
                    <a:pt x="753" y="303"/>
                  </a:lnTo>
                  <a:lnTo>
                    <a:pt x="749" y="312"/>
                  </a:lnTo>
                  <a:lnTo>
                    <a:pt x="744" y="323"/>
                  </a:lnTo>
                  <a:lnTo>
                    <a:pt x="737" y="332"/>
                  </a:lnTo>
                  <a:lnTo>
                    <a:pt x="730" y="343"/>
                  </a:lnTo>
                  <a:lnTo>
                    <a:pt x="721" y="354"/>
                  </a:lnTo>
                  <a:lnTo>
                    <a:pt x="713" y="365"/>
                  </a:lnTo>
                  <a:lnTo>
                    <a:pt x="703" y="377"/>
                  </a:lnTo>
                  <a:lnTo>
                    <a:pt x="693" y="387"/>
                  </a:lnTo>
                  <a:lnTo>
                    <a:pt x="685" y="399"/>
                  </a:lnTo>
                  <a:lnTo>
                    <a:pt x="676" y="409"/>
                  </a:lnTo>
                  <a:lnTo>
                    <a:pt x="669" y="419"/>
                  </a:lnTo>
                  <a:lnTo>
                    <a:pt x="662" y="428"/>
                  </a:lnTo>
                  <a:lnTo>
                    <a:pt x="656" y="438"/>
                  </a:lnTo>
                  <a:lnTo>
                    <a:pt x="653" y="446"/>
                  </a:lnTo>
                  <a:lnTo>
                    <a:pt x="652" y="453"/>
                  </a:lnTo>
                  <a:lnTo>
                    <a:pt x="647" y="453"/>
                  </a:lnTo>
                  <a:lnTo>
                    <a:pt x="642" y="451"/>
                  </a:lnTo>
                  <a:lnTo>
                    <a:pt x="638" y="447"/>
                  </a:lnTo>
                  <a:lnTo>
                    <a:pt x="633" y="441"/>
                  </a:lnTo>
                  <a:lnTo>
                    <a:pt x="629" y="433"/>
                  </a:lnTo>
                  <a:lnTo>
                    <a:pt x="625" y="424"/>
                  </a:lnTo>
                  <a:lnTo>
                    <a:pt x="621" y="413"/>
                  </a:lnTo>
                  <a:lnTo>
                    <a:pt x="616" y="402"/>
                  </a:lnTo>
                  <a:lnTo>
                    <a:pt x="610" y="391"/>
                  </a:lnTo>
                  <a:lnTo>
                    <a:pt x="606" y="378"/>
                  </a:lnTo>
                  <a:lnTo>
                    <a:pt x="600" y="366"/>
                  </a:lnTo>
                  <a:lnTo>
                    <a:pt x="595" y="355"/>
                  </a:lnTo>
                  <a:lnTo>
                    <a:pt x="590" y="345"/>
                  </a:lnTo>
                  <a:lnTo>
                    <a:pt x="583" y="335"/>
                  </a:lnTo>
                  <a:lnTo>
                    <a:pt x="577" y="327"/>
                  </a:lnTo>
                  <a:lnTo>
                    <a:pt x="570" y="322"/>
                  </a:lnTo>
                  <a:lnTo>
                    <a:pt x="564" y="319"/>
                  </a:lnTo>
                  <a:lnTo>
                    <a:pt x="559" y="317"/>
                  </a:lnTo>
                  <a:lnTo>
                    <a:pt x="553" y="315"/>
                  </a:lnTo>
                  <a:lnTo>
                    <a:pt x="546" y="311"/>
                  </a:lnTo>
                  <a:lnTo>
                    <a:pt x="539" y="308"/>
                  </a:lnTo>
                  <a:lnTo>
                    <a:pt x="532" y="305"/>
                  </a:lnTo>
                  <a:lnTo>
                    <a:pt x="524" y="302"/>
                  </a:lnTo>
                  <a:lnTo>
                    <a:pt x="515" y="300"/>
                  </a:lnTo>
                  <a:lnTo>
                    <a:pt x="506" y="299"/>
                  </a:lnTo>
                  <a:lnTo>
                    <a:pt x="496" y="299"/>
                  </a:lnTo>
                  <a:lnTo>
                    <a:pt x="486" y="299"/>
                  </a:lnTo>
                  <a:lnTo>
                    <a:pt x="476" y="301"/>
                  </a:lnTo>
                  <a:lnTo>
                    <a:pt x="465" y="304"/>
                  </a:lnTo>
                  <a:lnTo>
                    <a:pt x="454" y="310"/>
                  </a:lnTo>
                  <a:lnTo>
                    <a:pt x="442" y="317"/>
                  </a:lnTo>
                  <a:lnTo>
                    <a:pt x="431" y="327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0" y="333"/>
                  </a:lnTo>
                  <a:lnTo>
                    <a:pt x="396" y="338"/>
                  </a:lnTo>
                  <a:lnTo>
                    <a:pt x="379" y="343"/>
                  </a:lnTo>
                  <a:lnTo>
                    <a:pt x="361" y="349"/>
                  </a:lnTo>
                  <a:lnTo>
                    <a:pt x="341" y="355"/>
                  </a:lnTo>
                  <a:lnTo>
                    <a:pt x="321" y="362"/>
                  </a:lnTo>
                  <a:lnTo>
                    <a:pt x="300" y="369"/>
                  </a:lnTo>
                  <a:lnTo>
                    <a:pt x="280" y="374"/>
                  </a:lnTo>
                  <a:lnTo>
                    <a:pt x="262" y="380"/>
                  </a:lnTo>
                  <a:lnTo>
                    <a:pt x="245" y="386"/>
                  </a:lnTo>
                  <a:lnTo>
                    <a:pt x="231" y="391"/>
                  </a:lnTo>
                  <a:lnTo>
                    <a:pt x="221" y="394"/>
                  </a:lnTo>
                  <a:lnTo>
                    <a:pt x="214" y="396"/>
                  </a:lnTo>
                  <a:lnTo>
                    <a:pt x="211" y="397"/>
                  </a:lnTo>
                  <a:lnTo>
                    <a:pt x="210" y="399"/>
                  </a:lnTo>
                  <a:lnTo>
                    <a:pt x="209" y="401"/>
                  </a:lnTo>
                  <a:lnTo>
                    <a:pt x="209" y="403"/>
                  </a:lnTo>
                  <a:lnTo>
                    <a:pt x="209" y="405"/>
                  </a:lnTo>
                  <a:lnTo>
                    <a:pt x="209" y="409"/>
                  </a:lnTo>
                  <a:lnTo>
                    <a:pt x="210" y="411"/>
                  </a:lnTo>
                  <a:lnTo>
                    <a:pt x="210" y="413"/>
                  </a:lnTo>
                  <a:lnTo>
                    <a:pt x="210" y="416"/>
                  </a:lnTo>
                  <a:lnTo>
                    <a:pt x="210" y="418"/>
                  </a:lnTo>
                  <a:lnTo>
                    <a:pt x="210" y="420"/>
                  </a:lnTo>
                  <a:lnTo>
                    <a:pt x="209" y="422"/>
                  </a:lnTo>
                  <a:lnTo>
                    <a:pt x="209" y="424"/>
                  </a:lnTo>
                  <a:lnTo>
                    <a:pt x="207" y="425"/>
                  </a:lnTo>
                  <a:lnTo>
                    <a:pt x="206" y="426"/>
                  </a:lnTo>
                  <a:lnTo>
                    <a:pt x="202" y="426"/>
                  </a:lnTo>
                  <a:lnTo>
                    <a:pt x="200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3" y="428"/>
                  </a:lnTo>
                  <a:lnTo>
                    <a:pt x="191" y="427"/>
                  </a:lnTo>
                  <a:lnTo>
                    <a:pt x="188" y="427"/>
                  </a:lnTo>
                  <a:lnTo>
                    <a:pt x="187" y="427"/>
                  </a:lnTo>
                  <a:lnTo>
                    <a:pt x="185" y="426"/>
                  </a:lnTo>
                  <a:lnTo>
                    <a:pt x="184" y="425"/>
                  </a:lnTo>
                  <a:lnTo>
                    <a:pt x="181" y="424"/>
                  </a:lnTo>
                  <a:lnTo>
                    <a:pt x="180" y="423"/>
                  </a:lnTo>
                  <a:lnTo>
                    <a:pt x="179" y="420"/>
                  </a:lnTo>
                  <a:lnTo>
                    <a:pt x="178" y="419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3"/>
                  </a:lnTo>
                  <a:lnTo>
                    <a:pt x="173" y="412"/>
                  </a:lnTo>
                  <a:lnTo>
                    <a:pt x="171" y="412"/>
                  </a:lnTo>
                  <a:lnTo>
                    <a:pt x="166" y="413"/>
                  </a:lnTo>
                  <a:lnTo>
                    <a:pt x="160" y="416"/>
                  </a:lnTo>
                  <a:lnTo>
                    <a:pt x="150" y="418"/>
                  </a:lnTo>
                  <a:lnTo>
                    <a:pt x="139" y="422"/>
                  </a:lnTo>
                  <a:lnTo>
                    <a:pt x="127" y="425"/>
                  </a:lnTo>
                  <a:lnTo>
                    <a:pt x="114" y="428"/>
                  </a:lnTo>
                  <a:lnTo>
                    <a:pt x="101" y="432"/>
                  </a:lnTo>
                  <a:lnTo>
                    <a:pt x="87" y="435"/>
                  </a:lnTo>
                  <a:lnTo>
                    <a:pt x="73" y="439"/>
                  </a:lnTo>
                  <a:lnTo>
                    <a:pt x="62" y="442"/>
                  </a:lnTo>
                  <a:lnTo>
                    <a:pt x="50" y="446"/>
                  </a:lnTo>
                  <a:lnTo>
                    <a:pt x="41" y="448"/>
                  </a:lnTo>
                  <a:lnTo>
                    <a:pt x="34" y="450"/>
                  </a:lnTo>
                  <a:lnTo>
                    <a:pt x="30" y="451"/>
                  </a:lnTo>
                  <a:lnTo>
                    <a:pt x="29" y="453"/>
                  </a:lnTo>
                  <a:lnTo>
                    <a:pt x="20" y="438"/>
                  </a:lnTo>
                  <a:lnTo>
                    <a:pt x="15" y="420"/>
                  </a:lnTo>
                  <a:lnTo>
                    <a:pt x="10" y="403"/>
                  </a:lnTo>
                  <a:lnTo>
                    <a:pt x="7" y="385"/>
                  </a:lnTo>
                  <a:lnTo>
                    <a:pt x="3" y="366"/>
                  </a:lnTo>
                  <a:lnTo>
                    <a:pt x="1" y="347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1" y="268"/>
                  </a:lnTo>
                  <a:lnTo>
                    <a:pt x="2" y="249"/>
                  </a:lnTo>
                  <a:lnTo>
                    <a:pt x="4" y="231"/>
                  </a:lnTo>
                  <a:lnTo>
                    <a:pt x="7" y="215"/>
                  </a:lnTo>
                  <a:lnTo>
                    <a:pt x="9" y="200"/>
                  </a:lnTo>
                  <a:lnTo>
                    <a:pt x="11" y="186"/>
                  </a:lnTo>
                  <a:lnTo>
                    <a:pt x="15" y="175"/>
                  </a:lnTo>
                  <a:lnTo>
                    <a:pt x="16" y="173"/>
                  </a:lnTo>
                  <a:lnTo>
                    <a:pt x="22" y="172"/>
                  </a:lnTo>
                  <a:lnTo>
                    <a:pt x="31" y="170"/>
                  </a:lnTo>
                  <a:lnTo>
                    <a:pt x="42" y="166"/>
                  </a:lnTo>
                  <a:lnTo>
                    <a:pt x="56" y="163"/>
                  </a:lnTo>
                  <a:lnTo>
                    <a:pt x="71" y="160"/>
                  </a:lnTo>
                  <a:lnTo>
                    <a:pt x="87" y="156"/>
                  </a:lnTo>
                  <a:lnTo>
                    <a:pt x="104" y="152"/>
                  </a:lnTo>
                  <a:lnTo>
                    <a:pt x="122" y="147"/>
                  </a:lnTo>
                  <a:lnTo>
                    <a:pt x="138" y="143"/>
                  </a:lnTo>
                  <a:lnTo>
                    <a:pt x="153" y="140"/>
                  </a:lnTo>
                  <a:lnTo>
                    <a:pt x="166" y="137"/>
                  </a:lnTo>
                  <a:lnTo>
                    <a:pt x="178" y="133"/>
                  </a:lnTo>
                  <a:lnTo>
                    <a:pt x="187" y="131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198" y="129"/>
                  </a:lnTo>
                  <a:lnTo>
                    <a:pt x="207" y="126"/>
                  </a:lnTo>
                  <a:lnTo>
                    <a:pt x="222" y="123"/>
                  </a:lnTo>
                  <a:lnTo>
                    <a:pt x="240" y="117"/>
                  </a:lnTo>
                  <a:lnTo>
                    <a:pt x="261" y="111"/>
                  </a:lnTo>
                  <a:lnTo>
                    <a:pt x="286" y="106"/>
                  </a:lnTo>
                  <a:lnTo>
                    <a:pt x="311" y="99"/>
                  </a:lnTo>
                  <a:lnTo>
                    <a:pt x="339" y="92"/>
                  </a:lnTo>
                  <a:lnTo>
                    <a:pt x="365" y="85"/>
                  </a:lnTo>
                  <a:lnTo>
                    <a:pt x="391" y="78"/>
                  </a:lnTo>
                  <a:lnTo>
                    <a:pt x="416" y="72"/>
                  </a:lnTo>
                  <a:lnTo>
                    <a:pt x="437" y="67"/>
                  </a:lnTo>
                  <a:lnTo>
                    <a:pt x="455" y="61"/>
                  </a:lnTo>
                  <a:lnTo>
                    <a:pt x="470" y="57"/>
                  </a:lnTo>
                  <a:lnTo>
                    <a:pt x="479" y="55"/>
                  </a:lnTo>
                  <a:lnTo>
                    <a:pt x="483" y="55"/>
                  </a:lnTo>
                  <a:lnTo>
                    <a:pt x="483" y="56"/>
                  </a:lnTo>
                  <a:lnTo>
                    <a:pt x="484" y="58"/>
                  </a:lnTo>
                  <a:lnTo>
                    <a:pt x="485" y="61"/>
                  </a:lnTo>
                  <a:lnTo>
                    <a:pt x="487" y="63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2"/>
                  </a:lnTo>
                  <a:lnTo>
                    <a:pt x="496" y="76"/>
                  </a:lnTo>
                  <a:lnTo>
                    <a:pt x="499" y="78"/>
                  </a:lnTo>
                  <a:lnTo>
                    <a:pt x="502" y="80"/>
                  </a:lnTo>
                  <a:lnTo>
                    <a:pt x="504" y="83"/>
                  </a:lnTo>
                  <a:lnTo>
                    <a:pt x="507" y="83"/>
                  </a:lnTo>
                  <a:lnTo>
                    <a:pt x="509" y="83"/>
                  </a:lnTo>
                  <a:lnTo>
                    <a:pt x="513" y="81"/>
                  </a:lnTo>
                  <a:lnTo>
                    <a:pt x="515" y="80"/>
                  </a:lnTo>
                  <a:lnTo>
                    <a:pt x="516" y="79"/>
                  </a:lnTo>
                  <a:lnTo>
                    <a:pt x="517" y="78"/>
                  </a:lnTo>
                  <a:lnTo>
                    <a:pt x="519" y="77"/>
                  </a:lnTo>
                  <a:lnTo>
                    <a:pt x="522" y="73"/>
                  </a:lnTo>
                  <a:lnTo>
                    <a:pt x="524" y="70"/>
                  </a:lnTo>
                  <a:lnTo>
                    <a:pt x="527" y="67"/>
                  </a:lnTo>
                  <a:lnTo>
                    <a:pt x="530" y="62"/>
                  </a:lnTo>
                  <a:lnTo>
                    <a:pt x="533" y="58"/>
                  </a:lnTo>
                  <a:lnTo>
                    <a:pt x="536" y="54"/>
                  </a:lnTo>
                  <a:lnTo>
                    <a:pt x="538" y="50"/>
                  </a:lnTo>
                  <a:lnTo>
                    <a:pt x="540" y="47"/>
                  </a:lnTo>
                  <a:lnTo>
                    <a:pt x="542" y="44"/>
                  </a:lnTo>
                  <a:lnTo>
                    <a:pt x="545" y="41"/>
                  </a:lnTo>
                  <a:lnTo>
                    <a:pt x="546" y="40"/>
                  </a:lnTo>
                  <a:lnTo>
                    <a:pt x="547" y="40"/>
                  </a:lnTo>
                  <a:lnTo>
                    <a:pt x="548" y="41"/>
                  </a:lnTo>
                  <a:lnTo>
                    <a:pt x="548" y="46"/>
                  </a:lnTo>
                  <a:lnTo>
                    <a:pt x="549" y="48"/>
                  </a:lnTo>
                  <a:lnTo>
                    <a:pt x="552" y="49"/>
                  </a:lnTo>
                  <a:lnTo>
                    <a:pt x="555" y="49"/>
                  </a:lnTo>
                  <a:lnTo>
                    <a:pt x="559" y="48"/>
                  </a:lnTo>
                  <a:lnTo>
                    <a:pt x="563" y="45"/>
                  </a:lnTo>
                  <a:lnTo>
                    <a:pt x="568" y="41"/>
                  </a:lnTo>
                  <a:lnTo>
                    <a:pt x="573" y="38"/>
                  </a:lnTo>
                  <a:lnTo>
                    <a:pt x="578" y="32"/>
                  </a:lnTo>
                  <a:lnTo>
                    <a:pt x="584" y="27"/>
                  </a:lnTo>
                  <a:lnTo>
                    <a:pt x="590" y="22"/>
                  </a:lnTo>
                  <a:lnTo>
                    <a:pt x="595" y="16"/>
                  </a:lnTo>
                  <a:lnTo>
                    <a:pt x="601" y="11"/>
                  </a:lnTo>
                  <a:lnTo>
                    <a:pt x="606" y="7"/>
                  </a:lnTo>
                  <a:lnTo>
                    <a:pt x="611" y="2"/>
                  </a:lnTo>
                  <a:lnTo>
                    <a:pt x="616" y="0"/>
                  </a:lnTo>
                  <a:lnTo>
                    <a:pt x="632" y="3"/>
                  </a:lnTo>
                  <a:lnTo>
                    <a:pt x="644" y="8"/>
                  </a:lnTo>
                  <a:lnTo>
                    <a:pt x="651" y="13"/>
                  </a:lnTo>
                  <a:lnTo>
                    <a:pt x="653" y="18"/>
                  </a:lnTo>
                  <a:lnTo>
                    <a:pt x="652" y="24"/>
                  </a:lnTo>
                  <a:lnTo>
                    <a:pt x="648" y="31"/>
                  </a:lnTo>
                  <a:lnTo>
                    <a:pt x="644" y="39"/>
                  </a:lnTo>
                  <a:lnTo>
                    <a:pt x="639" y="47"/>
                  </a:lnTo>
                  <a:lnTo>
                    <a:pt x="633" y="56"/>
                  </a:lnTo>
                  <a:lnTo>
                    <a:pt x="629" y="67"/>
                  </a:lnTo>
                  <a:lnTo>
                    <a:pt x="625" y="78"/>
                  </a:lnTo>
                  <a:lnTo>
                    <a:pt x="625" y="91"/>
                  </a:lnTo>
                  <a:lnTo>
                    <a:pt x="628" y="103"/>
                  </a:lnTo>
                  <a:lnTo>
                    <a:pt x="636" y="118"/>
                  </a:lnTo>
                  <a:lnTo>
                    <a:pt x="647" y="133"/>
                  </a:lnTo>
                  <a:lnTo>
                    <a:pt x="665" y="150"/>
                  </a:lnTo>
                  <a:lnTo>
                    <a:pt x="677" y="152"/>
                  </a:lnTo>
                  <a:lnTo>
                    <a:pt x="688" y="156"/>
                  </a:lnTo>
                  <a:lnTo>
                    <a:pt x="699" y="164"/>
                  </a:lnTo>
                  <a:lnTo>
                    <a:pt x="709" y="175"/>
                  </a:lnTo>
                  <a:lnTo>
                    <a:pt x="719" y="186"/>
                  </a:lnTo>
                  <a:lnTo>
                    <a:pt x="729" y="200"/>
                  </a:lnTo>
                  <a:lnTo>
                    <a:pt x="738" y="215"/>
                  </a:lnTo>
                  <a:lnTo>
                    <a:pt x="747" y="230"/>
                  </a:lnTo>
                  <a:lnTo>
                    <a:pt x="757" y="245"/>
                  </a:lnTo>
                  <a:lnTo>
                    <a:pt x="767" y="260"/>
                  </a:lnTo>
                  <a:lnTo>
                    <a:pt x="777" y="273"/>
                  </a:lnTo>
                  <a:lnTo>
                    <a:pt x="786" y="285"/>
                  </a:lnTo>
                  <a:lnTo>
                    <a:pt x="798" y="295"/>
                  </a:lnTo>
                  <a:lnTo>
                    <a:pt x="808" y="302"/>
                  </a:lnTo>
                  <a:lnTo>
                    <a:pt x="821" y="307"/>
                  </a:lnTo>
                  <a:lnTo>
                    <a:pt x="833" y="308"/>
                  </a:lnTo>
                  <a:lnTo>
                    <a:pt x="836" y="304"/>
                  </a:lnTo>
                  <a:lnTo>
                    <a:pt x="838" y="301"/>
                  </a:lnTo>
                  <a:lnTo>
                    <a:pt x="843" y="296"/>
                  </a:lnTo>
                  <a:lnTo>
                    <a:pt x="847" y="293"/>
                  </a:lnTo>
                  <a:lnTo>
                    <a:pt x="853" y="288"/>
                  </a:lnTo>
                  <a:lnTo>
                    <a:pt x="857" y="285"/>
                  </a:lnTo>
                  <a:lnTo>
                    <a:pt x="863" y="280"/>
                  </a:lnTo>
                  <a:lnTo>
                    <a:pt x="869" y="276"/>
                  </a:lnTo>
                  <a:lnTo>
                    <a:pt x="875" y="270"/>
                  </a:lnTo>
                  <a:lnTo>
                    <a:pt x="880" y="265"/>
                  </a:lnTo>
                  <a:lnTo>
                    <a:pt x="885" y="261"/>
                  </a:lnTo>
                  <a:lnTo>
                    <a:pt x="890" y="256"/>
                  </a:lnTo>
                  <a:lnTo>
                    <a:pt x="893" y="250"/>
                  </a:lnTo>
                  <a:lnTo>
                    <a:pt x="897" y="246"/>
                  </a:lnTo>
                  <a:lnTo>
                    <a:pt x="899" y="241"/>
                  </a:lnTo>
                  <a:lnTo>
                    <a:pt x="900" y="237"/>
                  </a:lnTo>
                  <a:lnTo>
                    <a:pt x="902" y="235"/>
                  </a:lnTo>
                  <a:lnTo>
                    <a:pt x="906" y="235"/>
                  </a:lnTo>
                  <a:lnTo>
                    <a:pt x="908" y="235"/>
                  </a:lnTo>
                  <a:lnTo>
                    <a:pt x="910" y="237"/>
                  </a:lnTo>
                  <a:lnTo>
                    <a:pt x="913" y="238"/>
                  </a:lnTo>
                  <a:lnTo>
                    <a:pt x="915" y="239"/>
                  </a:lnTo>
                  <a:lnTo>
                    <a:pt x="917" y="241"/>
                  </a:lnTo>
                  <a:lnTo>
                    <a:pt x="918" y="242"/>
                  </a:lnTo>
                  <a:lnTo>
                    <a:pt x="921" y="245"/>
                  </a:lnTo>
                  <a:lnTo>
                    <a:pt x="923" y="247"/>
                  </a:lnTo>
                  <a:lnTo>
                    <a:pt x="924" y="249"/>
                  </a:lnTo>
                  <a:lnTo>
                    <a:pt x="926" y="251"/>
                  </a:lnTo>
                  <a:lnTo>
                    <a:pt x="928" y="253"/>
                  </a:lnTo>
                  <a:lnTo>
                    <a:pt x="930" y="255"/>
                  </a:lnTo>
                  <a:lnTo>
                    <a:pt x="932" y="256"/>
                  </a:lnTo>
                  <a:lnTo>
                    <a:pt x="934" y="258"/>
                  </a:lnTo>
                  <a:lnTo>
                    <a:pt x="937" y="266"/>
                  </a:lnTo>
                  <a:lnTo>
                    <a:pt x="937" y="273"/>
                  </a:lnTo>
                  <a:lnTo>
                    <a:pt x="934" y="281"/>
                  </a:lnTo>
                  <a:lnTo>
                    <a:pt x="931" y="288"/>
                  </a:lnTo>
                  <a:lnTo>
                    <a:pt x="926" y="294"/>
                  </a:lnTo>
                  <a:lnTo>
                    <a:pt x="921" y="300"/>
                  </a:lnTo>
                  <a:lnTo>
                    <a:pt x="914" y="305"/>
                  </a:lnTo>
                  <a:lnTo>
                    <a:pt x="906" y="310"/>
                  </a:lnTo>
                  <a:lnTo>
                    <a:pt x="897" y="316"/>
                  </a:lnTo>
                  <a:lnTo>
                    <a:pt x="888" y="320"/>
                  </a:lnTo>
                  <a:lnTo>
                    <a:pt x="879" y="325"/>
                  </a:lnTo>
                  <a:lnTo>
                    <a:pt x="870" y="328"/>
                  </a:lnTo>
                  <a:lnTo>
                    <a:pt x="862" y="333"/>
                  </a:lnTo>
                  <a:lnTo>
                    <a:pt x="854" y="337"/>
                  </a:lnTo>
                  <a:lnTo>
                    <a:pt x="847" y="341"/>
                  </a:lnTo>
                  <a:lnTo>
                    <a:pt x="841" y="34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42"/>
            <p:cNvSpPr>
              <a:spLocks/>
            </p:cNvSpPr>
            <p:nvPr/>
          </p:nvSpPr>
          <p:spPr bwMode="auto">
            <a:xfrm>
              <a:off x="4311" y="1337"/>
              <a:ext cx="679" cy="536"/>
            </a:xfrm>
            <a:custGeom>
              <a:avLst/>
              <a:gdLst>
                <a:gd name="T0" fmla="*/ 517 w 2035"/>
                <a:gd name="T1" fmla="*/ 487 h 1609"/>
                <a:gd name="T2" fmla="*/ 513 w 2035"/>
                <a:gd name="T3" fmla="*/ 480 h 1609"/>
                <a:gd name="T4" fmla="*/ 457 w 2035"/>
                <a:gd name="T5" fmla="*/ 467 h 1609"/>
                <a:gd name="T6" fmla="*/ 429 w 2035"/>
                <a:gd name="T7" fmla="*/ 457 h 1609"/>
                <a:gd name="T8" fmla="*/ 405 w 2035"/>
                <a:gd name="T9" fmla="*/ 434 h 1609"/>
                <a:gd name="T10" fmla="*/ 341 w 2035"/>
                <a:gd name="T11" fmla="*/ 406 h 1609"/>
                <a:gd name="T12" fmla="*/ 228 w 2035"/>
                <a:gd name="T13" fmla="*/ 442 h 1609"/>
                <a:gd name="T14" fmla="*/ 112 w 2035"/>
                <a:gd name="T15" fmla="*/ 470 h 1609"/>
                <a:gd name="T16" fmla="*/ 5 w 2035"/>
                <a:gd name="T17" fmla="*/ 496 h 1609"/>
                <a:gd name="T18" fmla="*/ 3 w 2035"/>
                <a:gd name="T19" fmla="*/ 480 h 1609"/>
                <a:gd name="T20" fmla="*/ 4 w 2035"/>
                <a:gd name="T21" fmla="*/ 464 h 1609"/>
                <a:gd name="T22" fmla="*/ 47 w 2035"/>
                <a:gd name="T23" fmla="*/ 406 h 1609"/>
                <a:gd name="T24" fmla="*/ 55 w 2035"/>
                <a:gd name="T25" fmla="*/ 366 h 1609"/>
                <a:gd name="T26" fmla="*/ 66 w 2035"/>
                <a:gd name="T27" fmla="*/ 351 h 1609"/>
                <a:gd name="T28" fmla="*/ 71 w 2035"/>
                <a:gd name="T29" fmla="*/ 337 h 1609"/>
                <a:gd name="T30" fmla="*/ 67 w 2035"/>
                <a:gd name="T31" fmla="*/ 325 h 1609"/>
                <a:gd name="T32" fmla="*/ 115 w 2035"/>
                <a:gd name="T33" fmla="*/ 303 h 1609"/>
                <a:gd name="T34" fmla="*/ 169 w 2035"/>
                <a:gd name="T35" fmla="*/ 307 h 1609"/>
                <a:gd name="T36" fmla="*/ 220 w 2035"/>
                <a:gd name="T37" fmla="*/ 286 h 1609"/>
                <a:gd name="T38" fmla="*/ 241 w 2035"/>
                <a:gd name="T39" fmla="*/ 258 h 1609"/>
                <a:gd name="T40" fmla="*/ 257 w 2035"/>
                <a:gd name="T41" fmla="*/ 245 h 1609"/>
                <a:gd name="T42" fmla="*/ 250 w 2035"/>
                <a:gd name="T43" fmla="*/ 227 h 1609"/>
                <a:gd name="T44" fmla="*/ 253 w 2035"/>
                <a:gd name="T45" fmla="*/ 195 h 1609"/>
                <a:gd name="T46" fmla="*/ 244 w 2035"/>
                <a:gd name="T47" fmla="*/ 188 h 1609"/>
                <a:gd name="T48" fmla="*/ 235 w 2035"/>
                <a:gd name="T49" fmla="*/ 179 h 1609"/>
                <a:gd name="T50" fmla="*/ 261 w 2035"/>
                <a:gd name="T51" fmla="*/ 155 h 1609"/>
                <a:gd name="T52" fmla="*/ 278 w 2035"/>
                <a:gd name="T53" fmla="*/ 113 h 1609"/>
                <a:gd name="T54" fmla="*/ 325 w 2035"/>
                <a:gd name="T55" fmla="*/ 51 h 1609"/>
                <a:gd name="T56" fmla="*/ 357 w 2035"/>
                <a:gd name="T57" fmla="*/ 25 h 1609"/>
                <a:gd name="T58" fmla="*/ 428 w 2035"/>
                <a:gd name="T59" fmla="*/ 2 h 1609"/>
                <a:gd name="T60" fmla="*/ 453 w 2035"/>
                <a:gd name="T61" fmla="*/ 43 h 1609"/>
                <a:gd name="T62" fmla="*/ 460 w 2035"/>
                <a:gd name="T63" fmla="*/ 104 h 1609"/>
                <a:gd name="T64" fmla="*/ 473 w 2035"/>
                <a:gd name="T65" fmla="*/ 151 h 1609"/>
                <a:gd name="T66" fmla="*/ 498 w 2035"/>
                <a:gd name="T67" fmla="*/ 187 h 1609"/>
                <a:gd name="T68" fmla="*/ 514 w 2035"/>
                <a:gd name="T69" fmla="*/ 241 h 1609"/>
                <a:gd name="T70" fmla="*/ 521 w 2035"/>
                <a:gd name="T71" fmla="*/ 286 h 1609"/>
                <a:gd name="T72" fmla="*/ 523 w 2035"/>
                <a:gd name="T73" fmla="*/ 344 h 1609"/>
                <a:gd name="T74" fmla="*/ 535 w 2035"/>
                <a:gd name="T75" fmla="*/ 387 h 1609"/>
                <a:gd name="T76" fmla="*/ 546 w 2035"/>
                <a:gd name="T77" fmla="*/ 434 h 1609"/>
                <a:gd name="T78" fmla="*/ 553 w 2035"/>
                <a:gd name="T79" fmla="*/ 449 h 1609"/>
                <a:gd name="T80" fmla="*/ 553 w 2035"/>
                <a:gd name="T81" fmla="*/ 461 h 1609"/>
                <a:gd name="T82" fmla="*/ 552 w 2035"/>
                <a:gd name="T83" fmla="*/ 460 h 1609"/>
                <a:gd name="T84" fmla="*/ 549 w 2035"/>
                <a:gd name="T85" fmla="*/ 464 h 1609"/>
                <a:gd name="T86" fmla="*/ 544 w 2035"/>
                <a:gd name="T87" fmla="*/ 470 h 1609"/>
                <a:gd name="T88" fmla="*/ 542 w 2035"/>
                <a:gd name="T89" fmla="*/ 477 h 1609"/>
                <a:gd name="T90" fmla="*/ 542 w 2035"/>
                <a:gd name="T91" fmla="*/ 484 h 1609"/>
                <a:gd name="T92" fmla="*/ 572 w 2035"/>
                <a:gd name="T93" fmla="*/ 479 h 1609"/>
                <a:gd name="T94" fmla="*/ 593 w 2035"/>
                <a:gd name="T95" fmla="*/ 459 h 1609"/>
                <a:gd name="T96" fmla="*/ 621 w 2035"/>
                <a:gd name="T97" fmla="*/ 450 h 1609"/>
                <a:gd name="T98" fmla="*/ 636 w 2035"/>
                <a:gd name="T99" fmla="*/ 442 h 1609"/>
                <a:gd name="T100" fmla="*/ 642 w 2035"/>
                <a:gd name="T101" fmla="*/ 446 h 1609"/>
                <a:gd name="T102" fmla="*/ 656 w 2035"/>
                <a:gd name="T103" fmla="*/ 439 h 1609"/>
                <a:gd name="T104" fmla="*/ 677 w 2035"/>
                <a:gd name="T105" fmla="*/ 439 h 1609"/>
                <a:gd name="T106" fmla="*/ 636 w 2035"/>
                <a:gd name="T107" fmla="*/ 474 h 1609"/>
                <a:gd name="T108" fmla="*/ 592 w 2035"/>
                <a:gd name="T109" fmla="*/ 503 h 1609"/>
                <a:gd name="T110" fmla="*/ 570 w 2035"/>
                <a:gd name="T111" fmla="*/ 514 h 1609"/>
                <a:gd name="T112" fmla="*/ 549 w 2035"/>
                <a:gd name="T113" fmla="*/ 523 h 1609"/>
                <a:gd name="T114" fmla="*/ 541 w 2035"/>
                <a:gd name="T115" fmla="*/ 536 h 1609"/>
                <a:gd name="T116" fmla="*/ 530 w 2035"/>
                <a:gd name="T117" fmla="*/ 524 h 1609"/>
                <a:gd name="T118" fmla="*/ 519 w 2035"/>
                <a:gd name="T119" fmla="*/ 495 h 1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5"/>
                <a:gd name="T181" fmla="*/ 0 h 1609"/>
                <a:gd name="T182" fmla="*/ 2035 w 2035"/>
                <a:gd name="T183" fmla="*/ 1609 h 1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5" h="1609">
                  <a:moveTo>
                    <a:pt x="1554" y="1480"/>
                  </a:moveTo>
                  <a:lnTo>
                    <a:pt x="1553" y="1479"/>
                  </a:lnTo>
                  <a:lnTo>
                    <a:pt x="1553" y="1478"/>
                  </a:lnTo>
                  <a:lnTo>
                    <a:pt x="1553" y="1477"/>
                  </a:lnTo>
                  <a:lnTo>
                    <a:pt x="1552" y="1474"/>
                  </a:lnTo>
                  <a:lnTo>
                    <a:pt x="1552" y="1471"/>
                  </a:lnTo>
                  <a:lnTo>
                    <a:pt x="1551" y="1467"/>
                  </a:lnTo>
                  <a:lnTo>
                    <a:pt x="1551" y="1464"/>
                  </a:lnTo>
                  <a:lnTo>
                    <a:pt x="1550" y="1462"/>
                  </a:lnTo>
                  <a:lnTo>
                    <a:pt x="1549" y="1458"/>
                  </a:lnTo>
                  <a:lnTo>
                    <a:pt x="1549" y="1455"/>
                  </a:lnTo>
                  <a:lnTo>
                    <a:pt x="1547" y="1451"/>
                  </a:lnTo>
                  <a:lnTo>
                    <a:pt x="1547" y="1449"/>
                  </a:lnTo>
                  <a:lnTo>
                    <a:pt x="1546" y="1446"/>
                  </a:lnTo>
                  <a:lnTo>
                    <a:pt x="1546" y="1444"/>
                  </a:lnTo>
                  <a:lnTo>
                    <a:pt x="1546" y="1443"/>
                  </a:lnTo>
                  <a:lnTo>
                    <a:pt x="1543" y="1442"/>
                  </a:lnTo>
                  <a:lnTo>
                    <a:pt x="1536" y="1441"/>
                  </a:lnTo>
                  <a:lnTo>
                    <a:pt x="1524" y="1438"/>
                  </a:lnTo>
                  <a:lnTo>
                    <a:pt x="1511" y="1434"/>
                  </a:lnTo>
                  <a:lnTo>
                    <a:pt x="1493" y="1431"/>
                  </a:lnTo>
                  <a:lnTo>
                    <a:pt x="1474" y="1426"/>
                  </a:lnTo>
                  <a:lnTo>
                    <a:pt x="1453" y="1421"/>
                  </a:lnTo>
                  <a:lnTo>
                    <a:pt x="1432" y="1417"/>
                  </a:lnTo>
                  <a:lnTo>
                    <a:pt x="1411" y="1411"/>
                  </a:lnTo>
                  <a:lnTo>
                    <a:pt x="1390" y="1407"/>
                  </a:lnTo>
                  <a:lnTo>
                    <a:pt x="1370" y="1402"/>
                  </a:lnTo>
                  <a:lnTo>
                    <a:pt x="1353" y="1398"/>
                  </a:lnTo>
                  <a:lnTo>
                    <a:pt x="1339" y="1395"/>
                  </a:lnTo>
                  <a:lnTo>
                    <a:pt x="1328" y="1392"/>
                  </a:lnTo>
                  <a:lnTo>
                    <a:pt x="1321" y="1390"/>
                  </a:lnTo>
                  <a:lnTo>
                    <a:pt x="1319" y="1390"/>
                  </a:lnTo>
                  <a:lnTo>
                    <a:pt x="1312" y="1386"/>
                  </a:lnTo>
                  <a:lnTo>
                    <a:pt x="1305" y="1381"/>
                  </a:lnTo>
                  <a:lnTo>
                    <a:pt x="1296" y="1377"/>
                  </a:lnTo>
                  <a:lnTo>
                    <a:pt x="1286" y="1372"/>
                  </a:lnTo>
                  <a:lnTo>
                    <a:pt x="1277" y="1366"/>
                  </a:lnTo>
                  <a:lnTo>
                    <a:pt x="1268" y="1361"/>
                  </a:lnTo>
                  <a:lnTo>
                    <a:pt x="1258" y="1354"/>
                  </a:lnTo>
                  <a:lnTo>
                    <a:pt x="1248" y="1347"/>
                  </a:lnTo>
                  <a:lnTo>
                    <a:pt x="1239" y="1339"/>
                  </a:lnTo>
                  <a:lnTo>
                    <a:pt x="1231" y="1331"/>
                  </a:lnTo>
                  <a:lnTo>
                    <a:pt x="1223" y="1323"/>
                  </a:lnTo>
                  <a:lnTo>
                    <a:pt x="1217" y="1313"/>
                  </a:lnTo>
                  <a:lnTo>
                    <a:pt x="1213" y="1303"/>
                  </a:lnTo>
                  <a:lnTo>
                    <a:pt x="1209" y="1293"/>
                  </a:lnTo>
                  <a:lnTo>
                    <a:pt x="1208" y="1282"/>
                  </a:lnTo>
                  <a:lnTo>
                    <a:pt x="1209" y="1271"/>
                  </a:lnTo>
                  <a:lnTo>
                    <a:pt x="1185" y="1245"/>
                  </a:lnTo>
                  <a:lnTo>
                    <a:pt x="1159" y="1227"/>
                  </a:lnTo>
                  <a:lnTo>
                    <a:pt x="1128" y="1217"/>
                  </a:lnTo>
                  <a:lnTo>
                    <a:pt x="1094" y="1212"/>
                  </a:lnTo>
                  <a:lnTo>
                    <a:pt x="1059" y="1212"/>
                  </a:lnTo>
                  <a:lnTo>
                    <a:pt x="1022" y="1218"/>
                  </a:lnTo>
                  <a:lnTo>
                    <a:pt x="983" y="1226"/>
                  </a:lnTo>
                  <a:lnTo>
                    <a:pt x="944" y="1239"/>
                  </a:lnTo>
                  <a:lnTo>
                    <a:pt x="904" y="1251"/>
                  </a:lnTo>
                  <a:lnTo>
                    <a:pt x="863" y="1266"/>
                  </a:lnTo>
                  <a:lnTo>
                    <a:pt x="824" y="1281"/>
                  </a:lnTo>
                  <a:lnTo>
                    <a:pt x="785" y="1295"/>
                  </a:lnTo>
                  <a:lnTo>
                    <a:pt x="748" y="1309"/>
                  </a:lnTo>
                  <a:lnTo>
                    <a:pt x="714" y="1319"/>
                  </a:lnTo>
                  <a:lnTo>
                    <a:pt x="683" y="1326"/>
                  </a:lnTo>
                  <a:lnTo>
                    <a:pt x="654" y="1331"/>
                  </a:lnTo>
                  <a:lnTo>
                    <a:pt x="646" y="1332"/>
                  </a:lnTo>
                  <a:lnTo>
                    <a:pt x="627" y="1338"/>
                  </a:lnTo>
                  <a:lnTo>
                    <a:pt x="594" y="1344"/>
                  </a:lnTo>
                  <a:lnTo>
                    <a:pt x="554" y="1355"/>
                  </a:lnTo>
                  <a:lnTo>
                    <a:pt x="506" y="1367"/>
                  </a:lnTo>
                  <a:lnTo>
                    <a:pt x="452" y="1381"/>
                  </a:lnTo>
                  <a:lnTo>
                    <a:pt x="394" y="1395"/>
                  </a:lnTo>
                  <a:lnTo>
                    <a:pt x="336" y="1411"/>
                  </a:lnTo>
                  <a:lnTo>
                    <a:pt x="276" y="1426"/>
                  </a:lnTo>
                  <a:lnTo>
                    <a:pt x="218" y="1440"/>
                  </a:lnTo>
                  <a:lnTo>
                    <a:pt x="164" y="1454"/>
                  </a:lnTo>
                  <a:lnTo>
                    <a:pt x="116" y="1466"/>
                  </a:lnTo>
                  <a:lnTo>
                    <a:pt x="76" y="1477"/>
                  </a:lnTo>
                  <a:lnTo>
                    <a:pt x="44" y="1483"/>
                  </a:lnTo>
                  <a:lnTo>
                    <a:pt x="24" y="1489"/>
                  </a:lnTo>
                  <a:lnTo>
                    <a:pt x="17" y="1492"/>
                  </a:lnTo>
                  <a:lnTo>
                    <a:pt x="16" y="1490"/>
                  </a:lnTo>
                  <a:lnTo>
                    <a:pt x="16" y="1488"/>
                  </a:lnTo>
                  <a:lnTo>
                    <a:pt x="16" y="1485"/>
                  </a:lnTo>
                  <a:lnTo>
                    <a:pt x="16" y="1480"/>
                  </a:lnTo>
                  <a:lnTo>
                    <a:pt x="15" y="1474"/>
                  </a:lnTo>
                  <a:lnTo>
                    <a:pt x="14" y="1469"/>
                  </a:lnTo>
                  <a:lnTo>
                    <a:pt x="14" y="1462"/>
                  </a:lnTo>
                  <a:lnTo>
                    <a:pt x="13" y="1455"/>
                  </a:lnTo>
                  <a:lnTo>
                    <a:pt x="11" y="1447"/>
                  </a:lnTo>
                  <a:lnTo>
                    <a:pt x="10" y="1440"/>
                  </a:lnTo>
                  <a:lnTo>
                    <a:pt x="8" y="1433"/>
                  </a:lnTo>
                  <a:lnTo>
                    <a:pt x="7" y="1426"/>
                  </a:lnTo>
                  <a:lnTo>
                    <a:pt x="6" y="1420"/>
                  </a:lnTo>
                  <a:lnTo>
                    <a:pt x="3" y="1416"/>
                  </a:lnTo>
                  <a:lnTo>
                    <a:pt x="1" y="1411"/>
                  </a:lnTo>
                  <a:lnTo>
                    <a:pt x="0" y="1409"/>
                  </a:lnTo>
                  <a:lnTo>
                    <a:pt x="1" y="1407"/>
                  </a:lnTo>
                  <a:lnTo>
                    <a:pt x="6" y="1401"/>
                  </a:lnTo>
                  <a:lnTo>
                    <a:pt x="13" y="1393"/>
                  </a:lnTo>
                  <a:lnTo>
                    <a:pt x="23" y="1380"/>
                  </a:lnTo>
                  <a:lnTo>
                    <a:pt x="34" y="1366"/>
                  </a:lnTo>
                  <a:lnTo>
                    <a:pt x="47" y="1350"/>
                  </a:lnTo>
                  <a:lnTo>
                    <a:pt x="62" y="1331"/>
                  </a:lnTo>
                  <a:lnTo>
                    <a:pt x="77" y="1311"/>
                  </a:lnTo>
                  <a:lnTo>
                    <a:pt x="93" y="1289"/>
                  </a:lnTo>
                  <a:lnTo>
                    <a:pt x="109" y="1266"/>
                  </a:lnTo>
                  <a:lnTo>
                    <a:pt x="125" y="1242"/>
                  </a:lnTo>
                  <a:lnTo>
                    <a:pt x="140" y="1219"/>
                  </a:lnTo>
                  <a:lnTo>
                    <a:pt x="154" y="1195"/>
                  </a:lnTo>
                  <a:lnTo>
                    <a:pt x="168" y="1171"/>
                  </a:lnTo>
                  <a:lnTo>
                    <a:pt x="178" y="1147"/>
                  </a:lnTo>
                  <a:lnTo>
                    <a:pt x="188" y="1125"/>
                  </a:lnTo>
                  <a:lnTo>
                    <a:pt x="182" y="1118"/>
                  </a:lnTo>
                  <a:lnTo>
                    <a:pt x="177" y="1114"/>
                  </a:lnTo>
                  <a:lnTo>
                    <a:pt x="171" y="1108"/>
                  </a:lnTo>
                  <a:lnTo>
                    <a:pt x="168" y="1103"/>
                  </a:lnTo>
                  <a:lnTo>
                    <a:pt x="164" y="1099"/>
                  </a:lnTo>
                  <a:lnTo>
                    <a:pt x="162" y="1094"/>
                  </a:lnTo>
                  <a:lnTo>
                    <a:pt x="161" y="1091"/>
                  </a:lnTo>
                  <a:lnTo>
                    <a:pt x="161" y="1086"/>
                  </a:lnTo>
                  <a:lnTo>
                    <a:pt x="163" y="1081"/>
                  </a:lnTo>
                  <a:lnTo>
                    <a:pt x="165" y="1076"/>
                  </a:lnTo>
                  <a:lnTo>
                    <a:pt x="171" y="1071"/>
                  </a:lnTo>
                  <a:lnTo>
                    <a:pt x="178" y="1065"/>
                  </a:lnTo>
                  <a:lnTo>
                    <a:pt x="186" y="1060"/>
                  </a:lnTo>
                  <a:lnTo>
                    <a:pt x="198" y="1053"/>
                  </a:lnTo>
                  <a:lnTo>
                    <a:pt x="210" y="1045"/>
                  </a:lnTo>
                  <a:lnTo>
                    <a:pt x="226" y="1038"/>
                  </a:lnTo>
                  <a:lnTo>
                    <a:pt x="224" y="1033"/>
                  </a:lnTo>
                  <a:lnTo>
                    <a:pt x="223" y="1030"/>
                  </a:lnTo>
                  <a:lnTo>
                    <a:pt x="221" y="1026"/>
                  </a:lnTo>
                  <a:lnTo>
                    <a:pt x="218" y="1022"/>
                  </a:lnTo>
                  <a:lnTo>
                    <a:pt x="217" y="1018"/>
                  </a:lnTo>
                  <a:lnTo>
                    <a:pt x="215" y="1015"/>
                  </a:lnTo>
                  <a:lnTo>
                    <a:pt x="213" y="1011"/>
                  </a:lnTo>
                  <a:lnTo>
                    <a:pt x="210" y="1008"/>
                  </a:lnTo>
                  <a:lnTo>
                    <a:pt x="208" y="1003"/>
                  </a:lnTo>
                  <a:lnTo>
                    <a:pt x="207" y="1000"/>
                  </a:lnTo>
                  <a:lnTo>
                    <a:pt x="205" y="995"/>
                  </a:lnTo>
                  <a:lnTo>
                    <a:pt x="203" y="992"/>
                  </a:lnTo>
                  <a:lnTo>
                    <a:pt x="202" y="987"/>
                  </a:lnTo>
                  <a:lnTo>
                    <a:pt x="202" y="983"/>
                  </a:lnTo>
                  <a:lnTo>
                    <a:pt x="201" y="979"/>
                  </a:lnTo>
                  <a:lnTo>
                    <a:pt x="202" y="975"/>
                  </a:lnTo>
                  <a:lnTo>
                    <a:pt x="221" y="964"/>
                  </a:lnTo>
                  <a:lnTo>
                    <a:pt x="238" y="954"/>
                  </a:lnTo>
                  <a:lnTo>
                    <a:pt x="255" y="945"/>
                  </a:lnTo>
                  <a:lnTo>
                    <a:pt x="271" y="937"/>
                  </a:lnTo>
                  <a:lnTo>
                    <a:pt x="286" y="930"/>
                  </a:lnTo>
                  <a:lnTo>
                    <a:pt x="301" y="923"/>
                  </a:lnTo>
                  <a:lnTo>
                    <a:pt x="316" y="917"/>
                  </a:lnTo>
                  <a:lnTo>
                    <a:pt x="331" y="914"/>
                  </a:lnTo>
                  <a:lnTo>
                    <a:pt x="346" y="910"/>
                  </a:lnTo>
                  <a:lnTo>
                    <a:pt x="361" y="909"/>
                  </a:lnTo>
                  <a:lnTo>
                    <a:pt x="377" y="909"/>
                  </a:lnTo>
                  <a:lnTo>
                    <a:pt x="394" y="911"/>
                  </a:lnTo>
                  <a:lnTo>
                    <a:pt x="412" y="914"/>
                  </a:lnTo>
                  <a:lnTo>
                    <a:pt x="431" y="919"/>
                  </a:lnTo>
                  <a:lnTo>
                    <a:pt x="452" y="926"/>
                  </a:lnTo>
                  <a:lnTo>
                    <a:pt x="475" y="935"/>
                  </a:lnTo>
                  <a:lnTo>
                    <a:pt x="491" y="927"/>
                  </a:lnTo>
                  <a:lnTo>
                    <a:pt x="507" y="921"/>
                  </a:lnTo>
                  <a:lnTo>
                    <a:pt x="525" y="914"/>
                  </a:lnTo>
                  <a:lnTo>
                    <a:pt x="543" y="908"/>
                  </a:lnTo>
                  <a:lnTo>
                    <a:pt x="560" y="902"/>
                  </a:lnTo>
                  <a:lnTo>
                    <a:pt x="578" y="896"/>
                  </a:lnTo>
                  <a:lnTo>
                    <a:pt x="595" y="891"/>
                  </a:lnTo>
                  <a:lnTo>
                    <a:pt x="613" y="884"/>
                  </a:lnTo>
                  <a:lnTo>
                    <a:pt x="629" y="877"/>
                  </a:lnTo>
                  <a:lnTo>
                    <a:pt x="645" y="868"/>
                  </a:lnTo>
                  <a:lnTo>
                    <a:pt x="660" y="859"/>
                  </a:lnTo>
                  <a:lnTo>
                    <a:pt x="674" y="847"/>
                  </a:lnTo>
                  <a:lnTo>
                    <a:pt x="686" y="834"/>
                  </a:lnTo>
                  <a:lnTo>
                    <a:pt x="697" y="819"/>
                  </a:lnTo>
                  <a:lnTo>
                    <a:pt x="706" y="802"/>
                  </a:lnTo>
                  <a:lnTo>
                    <a:pt x="714" y="783"/>
                  </a:lnTo>
                  <a:lnTo>
                    <a:pt x="714" y="782"/>
                  </a:lnTo>
                  <a:lnTo>
                    <a:pt x="716" y="780"/>
                  </a:lnTo>
                  <a:lnTo>
                    <a:pt x="718" y="777"/>
                  </a:lnTo>
                  <a:lnTo>
                    <a:pt x="723" y="773"/>
                  </a:lnTo>
                  <a:lnTo>
                    <a:pt x="728" y="770"/>
                  </a:lnTo>
                  <a:lnTo>
                    <a:pt x="732" y="765"/>
                  </a:lnTo>
                  <a:lnTo>
                    <a:pt x="738" y="761"/>
                  </a:lnTo>
                  <a:lnTo>
                    <a:pt x="744" y="756"/>
                  </a:lnTo>
                  <a:lnTo>
                    <a:pt x="750" y="752"/>
                  </a:lnTo>
                  <a:lnTo>
                    <a:pt x="755" y="747"/>
                  </a:lnTo>
                  <a:lnTo>
                    <a:pt x="760" y="742"/>
                  </a:lnTo>
                  <a:lnTo>
                    <a:pt x="764" y="739"/>
                  </a:lnTo>
                  <a:lnTo>
                    <a:pt x="769" y="736"/>
                  </a:lnTo>
                  <a:lnTo>
                    <a:pt x="771" y="732"/>
                  </a:lnTo>
                  <a:lnTo>
                    <a:pt x="774" y="731"/>
                  </a:lnTo>
                  <a:lnTo>
                    <a:pt x="775" y="731"/>
                  </a:lnTo>
                  <a:lnTo>
                    <a:pt x="775" y="722"/>
                  </a:lnTo>
                  <a:lnTo>
                    <a:pt x="773" y="714"/>
                  </a:lnTo>
                  <a:lnTo>
                    <a:pt x="768" y="706"/>
                  </a:lnTo>
                  <a:lnTo>
                    <a:pt x="762" y="698"/>
                  </a:lnTo>
                  <a:lnTo>
                    <a:pt x="755" y="690"/>
                  </a:lnTo>
                  <a:lnTo>
                    <a:pt x="748" y="682"/>
                  </a:lnTo>
                  <a:lnTo>
                    <a:pt x="741" y="674"/>
                  </a:lnTo>
                  <a:lnTo>
                    <a:pt x="735" y="666"/>
                  </a:lnTo>
                  <a:lnTo>
                    <a:pt x="730" y="656"/>
                  </a:lnTo>
                  <a:lnTo>
                    <a:pt x="727" y="646"/>
                  </a:lnTo>
                  <a:lnTo>
                    <a:pt x="725" y="636"/>
                  </a:lnTo>
                  <a:lnTo>
                    <a:pt x="728" y="625"/>
                  </a:lnTo>
                  <a:lnTo>
                    <a:pt x="733" y="613"/>
                  </a:lnTo>
                  <a:lnTo>
                    <a:pt x="744" y="600"/>
                  </a:lnTo>
                  <a:lnTo>
                    <a:pt x="759" y="585"/>
                  </a:lnTo>
                  <a:lnTo>
                    <a:pt x="779" y="570"/>
                  </a:lnTo>
                  <a:lnTo>
                    <a:pt x="775" y="564"/>
                  </a:lnTo>
                  <a:lnTo>
                    <a:pt x="770" y="560"/>
                  </a:lnTo>
                  <a:lnTo>
                    <a:pt x="764" y="559"/>
                  </a:lnTo>
                  <a:lnTo>
                    <a:pt x="759" y="559"/>
                  </a:lnTo>
                  <a:lnTo>
                    <a:pt x="753" y="559"/>
                  </a:lnTo>
                  <a:lnTo>
                    <a:pt x="746" y="561"/>
                  </a:lnTo>
                  <a:lnTo>
                    <a:pt x="739" y="563"/>
                  </a:lnTo>
                  <a:lnTo>
                    <a:pt x="732" y="564"/>
                  </a:lnTo>
                  <a:lnTo>
                    <a:pt x="727" y="567"/>
                  </a:lnTo>
                  <a:lnTo>
                    <a:pt x="720" y="568"/>
                  </a:lnTo>
                  <a:lnTo>
                    <a:pt x="715" y="568"/>
                  </a:lnTo>
                  <a:lnTo>
                    <a:pt x="710" y="567"/>
                  </a:lnTo>
                  <a:lnTo>
                    <a:pt x="706" y="564"/>
                  </a:lnTo>
                  <a:lnTo>
                    <a:pt x="704" y="559"/>
                  </a:lnTo>
                  <a:lnTo>
                    <a:pt x="702" y="552"/>
                  </a:lnTo>
                  <a:lnTo>
                    <a:pt x="702" y="543"/>
                  </a:lnTo>
                  <a:lnTo>
                    <a:pt x="704" y="536"/>
                  </a:lnTo>
                  <a:lnTo>
                    <a:pt x="707" y="529"/>
                  </a:lnTo>
                  <a:lnTo>
                    <a:pt x="714" y="522"/>
                  </a:lnTo>
                  <a:lnTo>
                    <a:pt x="722" y="514"/>
                  </a:lnTo>
                  <a:lnTo>
                    <a:pt x="731" y="507"/>
                  </a:lnTo>
                  <a:lnTo>
                    <a:pt x="741" y="499"/>
                  </a:lnTo>
                  <a:lnTo>
                    <a:pt x="753" y="492"/>
                  </a:lnTo>
                  <a:lnTo>
                    <a:pt x="763" y="483"/>
                  </a:lnTo>
                  <a:lnTo>
                    <a:pt x="774" y="475"/>
                  </a:lnTo>
                  <a:lnTo>
                    <a:pt x="782" y="466"/>
                  </a:lnTo>
                  <a:lnTo>
                    <a:pt x="789" y="455"/>
                  </a:lnTo>
                  <a:lnTo>
                    <a:pt x="794" y="444"/>
                  </a:lnTo>
                  <a:lnTo>
                    <a:pt x="797" y="432"/>
                  </a:lnTo>
                  <a:lnTo>
                    <a:pt x="796" y="421"/>
                  </a:lnTo>
                  <a:lnTo>
                    <a:pt x="791" y="407"/>
                  </a:lnTo>
                  <a:lnTo>
                    <a:pt x="783" y="393"/>
                  </a:lnTo>
                  <a:lnTo>
                    <a:pt x="799" y="376"/>
                  </a:lnTo>
                  <a:lnTo>
                    <a:pt x="815" y="358"/>
                  </a:lnTo>
                  <a:lnTo>
                    <a:pt x="832" y="338"/>
                  </a:lnTo>
                  <a:lnTo>
                    <a:pt x="850" y="317"/>
                  </a:lnTo>
                  <a:lnTo>
                    <a:pt x="867" y="297"/>
                  </a:lnTo>
                  <a:lnTo>
                    <a:pt x="884" y="276"/>
                  </a:lnTo>
                  <a:lnTo>
                    <a:pt x="901" y="254"/>
                  </a:lnTo>
                  <a:lnTo>
                    <a:pt x="917" y="232"/>
                  </a:lnTo>
                  <a:lnTo>
                    <a:pt x="933" y="212"/>
                  </a:lnTo>
                  <a:lnTo>
                    <a:pt x="948" y="191"/>
                  </a:lnTo>
                  <a:lnTo>
                    <a:pt x="962" y="173"/>
                  </a:lnTo>
                  <a:lnTo>
                    <a:pt x="975" y="154"/>
                  </a:lnTo>
                  <a:lnTo>
                    <a:pt x="988" y="137"/>
                  </a:lnTo>
                  <a:lnTo>
                    <a:pt x="998" y="121"/>
                  </a:lnTo>
                  <a:lnTo>
                    <a:pt x="1007" y="107"/>
                  </a:lnTo>
                  <a:lnTo>
                    <a:pt x="1015" y="97"/>
                  </a:lnTo>
                  <a:lnTo>
                    <a:pt x="1017" y="96"/>
                  </a:lnTo>
                  <a:lnTo>
                    <a:pt x="1024" y="92"/>
                  </a:lnTo>
                  <a:lnTo>
                    <a:pt x="1036" y="88"/>
                  </a:lnTo>
                  <a:lnTo>
                    <a:pt x="1051" y="82"/>
                  </a:lnTo>
                  <a:lnTo>
                    <a:pt x="1069" y="74"/>
                  </a:lnTo>
                  <a:lnTo>
                    <a:pt x="1090" y="66"/>
                  </a:lnTo>
                  <a:lnTo>
                    <a:pt x="1113" y="58"/>
                  </a:lnTo>
                  <a:lnTo>
                    <a:pt x="1137" y="49"/>
                  </a:lnTo>
                  <a:lnTo>
                    <a:pt x="1162" y="39"/>
                  </a:lnTo>
                  <a:lnTo>
                    <a:pt x="1188" y="31"/>
                  </a:lnTo>
                  <a:lnTo>
                    <a:pt x="1213" y="23"/>
                  </a:lnTo>
                  <a:lnTo>
                    <a:pt x="1238" y="15"/>
                  </a:lnTo>
                  <a:lnTo>
                    <a:pt x="1262" y="10"/>
                  </a:lnTo>
                  <a:lnTo>
                    <a:pt x="1284" y="5"/>
                  </a:lnTo>
                  <a:lnTo>
                    <a:pt x="1304" y="1"/>
                  </a:lnTo>
                  <a:lnTo>
                    <a:pt x="1321" y="0"/>
                  </a:lnTo>
                  <a:lnTo>
                    <a:pt x="1326" y="18"/>
                  </a:lnTo>
                  <a:lnTo>
                    <a:pt x="1330" y="36"/>
                  </a:lnTo>
                  <a:lnTo>
                    <a:pt x="1336" y="54"/>
                  </a:lnTo>
                  <a:lnTo>
                    <a:pt x="1342" y="73"/>
                  </a:lnTo>
                  <a:lnTo>
                    <a:pt x="1347" y="91"/>
                  </a:lnTo>
                  <a:lnTo>
                    <a:pt x="1353" y="111"/>
                  </a:lnTo>
                  <a:lnTo>
                    <a:pt x="1358" y="129"/>
                  </a:lnTo>
                  <a:lnTo>
                    <a:pt x="1363" y="149"/>
                  </a:lnTo>
                  <a:lnTo>
                    <a:pt x="1368" y="167"/>
                  </a:lnTo>
                  <a:lnTo>
                    <a:pt x="1372" y="186"/>
                  </a:lnTo>
                  <a:lnTo>
                    <a:pt x="1375" y="207"/>
                  </a:lnTo>
                  <a:lnTo>
                    <a:pt x="1378" y="227"/>
                  </a:lnTo>
                  <a:lnTo>
                    <a:pt x="1380" y="247"/>
                  </a:lnTo>
                  <a:lnTo>
                    <a:pt x="1381" y="268"/>
                  </a:lnTo>
                  <a:lnTo>
                    <a:pt x="1380" y="290"/>
                  </a:lnTo>
                  <a:lnTo>
                    <a:pt x="1378" y="312"/>
                  </a:lnTo>
                  <a:lnTo>
                    <a:pt x="1388" y="319"/>
                  </a:lnTo>
                  <a:lnTo>
                    <a:pt x="1395" y="330"/>
                  </a:lnTo>
                  <a:lnTo>
                    <a:pt x="1400" y="344"/>
                  </a:lnTo>
                  <a:lnTo>
                    <a:pt x="1405" y="360"/>
                  </a:lnTo>
                  <a:lnTo>
                    <a:pt x="1408" y="377"/>
                  </a:lnTo>
                  <a:lnTo>
                    <a:pt x="1411" y="396"/>
                  </a:lnTo>
                  <a:lnTo>
                    <a:pt x="1413" y="415"/>
                  </a:lnTo>
                  <a:lnTo>
                    <a:pt x="1415" y="435"/>
                  </a:lnTo>
                  <a:lnTo>
                    <a:pt x="1419" y="454"/>
                  </a:lnTo>
                  <a:lnTo>
                    <a:pt x="1422" y="472"/>
                  </a:lnTo>
                  <a:lnTo>
                    <a:pt x="1427" y="489"/>
                  </a:lnTo>
                  <a:lnTo>
                    <a:pt x="1432" y="504"/>
                  </a:lnTo>
                  <a:lnTo>
                    <a:pt x="1440" y="515"/>
                  </a:lnTo>
                  <a:lnTo>
                    <a:pt x="1450" y="523"/>
                  </a:lnTo>
                  <a:lnTo>
                    <a:pt x="1462" y="529"/>
                  </a:lnTo>
                  <a:lnTo>
                    <a:pt x="1477" y="530"/>
                  </a:lnTo>
                  <a:lnTo>
                    <a:pt x="1485" y="545"/>
                  </a:lnTo>
                  <a:lnTo>
                    <a:pt x="1493" y="561"/>
                  </a:lnTo>
                  <a:lnTo>
                    <a:pt x="1500" y="577"/>
                  </a:lnTo>
                  <a:lnTo>
                    <a:pt x="1506" y="595"/>
                  </a:lnTo>
                  <a:lnTo>
                    <a:pt x="1512" y="613"/>
                  </a:lnTo>
                  <a:lnTo>
                    <a:pt x="1516" y="631"/>
                  </a:lnTo>
                  <a:lnTo>
                    <a:pt x="1521" y="649"/>
                  </a:lnTo>
                  <a:lnTo>
                    <a:pt x="1526" y="668"/>
                  </a:lnTo>
                  <a:lnTo>
                    <a:pt x="1530" y="686"/>
                  </a:lnTo>
                  <a:lnTo>
                    <a:pt x="1535" y="705"/>
                  </a:lnTo>
                  <a:lnTo>
                    <a:pt x="1539" y="722"/>
                  </a:lnTo>
                  <a:lnTo>
                    <a:pt x="1544" y="740"/>
                  </a:lnTo>
                  <a:lnTo>
                    <a:pt x="1550" y="756"/>
                  </a:lnTo>
                  <a:lnTo>
                    <a:pt x="1557" y="773"/>
                  </a:lnTo>
                  <a:lnTo>
                    <a:pt x="1564" y="790"/>
                  </a:lnTo>
                  <a:lnTo>
                    <a:pt x="1573" y="805"/>
                  </a:lnTo>
                  <a:lnTo>
                    <a:pt x="1569" y="815"/>
                  </a:lnTo>
                  <a:lnTo>
                    <a:pt x="1567" y="829"/>
                  </a:lnTo>
                  <a:lnTo>
                    <a:pt x="1565" y="844"/>
                  </a:lnTo>
                  <a:lnTo>
                    <a:pt x="1562" y="860"/>
                  </a:lnTo>
                  <a:lnTo>
                    <a:pt x="1560" y="878"/>
                  </a:lnTo>
                  <a:lnTo>
                    <a:pt x="1559" y="896"/>
                  </a:lnTo>
                  <a:lnTo>
                    <a:pt x="1558" y="916"/>
                  </a:lnTo>
                  <a:lnTo>
                    <a:pt x="1557" y="935"/>
                  </a:lnTo>
                  <a:lnTo>
                    <a:pt x="1558" y="956"/>
                  </a:lnTo>
                  <a:lnTo>
                    <a:pt x="1559" y="976"/>
                  </a:lnTo>
                  <a:lnTo>
                    <a:pt x="1560" y="995"/>
                  </a:lnTo>
                  <a:lnTo>
                    <a:pt x="1564" y="1015"/>
                  </a:lnTo>
                  <a:lnTo>
                    <a:pt x="1567" y="1033"/>
                  </a:lnTo>
                  <a:lnTo>
                    <a:pt x="1573" y="1050"/>
                  </a:lnTo>
                  <a:lnTo>
                    <a:pt x="1578" y="1068"/>
                  </a:lnTo>
                  <a:lnTo>
                    <a:pt x="1587" y="1083"/>
                  </a:lnTo>
                  <a:lnTo>
                    <a:pt x="1591" y="1094"/>
                  </a:lnTo>
                  <a:lnTo>
                    <a:pt x="1596" y="1107"/>
                  </a:lnTo>
                  <a:lnTo>
                    <a:pt x="1599" y="1119"/>
                  </a:lnTo>
                  <a:lnTo>
                    <a:pt x="1601" y="1133"/>
                  </a:lnTo>
                  <a:lnTo>
                    <a:pt x="1603" y="1147"/>
                  </a:lnTo>
                  <a:lnTo>
                    <a:pt x="1604" y="1162"/>
                  </a:lnTo>
                  <a:lnTo>
                    <a:pt x="1605" y="1177"/>
                  </a:lnTo>
                  <a:lnTo>
                    <a:pt x="1606" y="1193"/>
                  </a:lnTo>
                  <a:lnTo>
                    <a:pt x="1607" y="1208"/>
                  </a:lnTo>
                  <a:lnTo>
                    <a:pt x="1610" y="1224"/>
                  </a:lnTo>
                  <a:lnTo>
                    <a:pt x="1612" y="1240"/>
                  </a:lnTo>
                  <a:lnTo>
                    <a:pt x="1615" y="1256"/>
                  </a:lnTo>
                  <a:lnTo>
                    <a:pt x="1621" y="1272"/>
                  </a:lnTo>
                  <a:lnTo>
                    <a:pt x="1627" y="1288"/>
                  </a:lnTo>
                  <a:lnTo>
                    <a:pt x="1636" y="1304"/>
                  </a:lnTo>
                  <a:lnTo>
                    <a:pt x="1646" y="1320"/>
                  </a:lnTo>
                  <a:lnTo>
                    <a:pt x="1645" y="1324"/>
                  </a:lnTo>
                  <a:lnTo>
                    <a:pt x="1645" y="1327"/>
                  </a:lnTo>
                  <a:lnTo>
                    <a:pt x="1646" y="1331"/>
                  </a:lnTo>
                  <a:lnTo>
                    <a:pt x="1647" y="1334"/>
                  </a:lnTo>
                  <a:lnTo>
                    <a:pt x="1650" y="1338"/>
                  </a:lnTo>
                  <a:lnTo>
                    <a:pt x="1652" y="1341"/>
                  </a:lnTo>
                  <a:lnTo>
                    <a:pt x="1654" y="1344"/>
                  </a:lnTo>
                  <a:lnTo>
                    <a:pt x="1657" y="1348"/>
                  </a:lnTo>
                  <a:lnTo>
                    <a:pt x="1658" y="1351"/>
                  </a:lnTo>
                  <a:lnTo>
                    <a:pt x="1660" y="1356"/>
                  </a:lnTo>
                  <a:lnTo>
                    <a:pt x="1661" y="1359"/>
                  </a:lnTo>
                  <a:lnTo>
                    <a:pt x="1661" y="1364"/>
                  </a:lnTo>
                  <a:lnTo>
                    <a:pt x="1661" y="1370"/>
                  </a:lnTo>
                  <a:lnTo>
                    <a:pt x="1661" y="1374"/>
                  </a:lnTo>
                  <a:lnTo>
                    <a:pt x="1659" y="1380"/>
                  </a:lnTo>
                  <a:lnTo>
                    <a:pt x="1657" y="1387"/>
                  </a:lnTo>
                  <a:lnTo>
                    <a:pt x="1657" y="1384"/>
                  </a:lnTo>
                  <a:lnTo>
                    <a:pt x="1658" y="1381"/>
                  </a:lnTo>
                  <a:lnTo>
                    <a:pt x="1658" y="1380"/>
                  </a:lnTo>
                  <a:lnTo>
                    <a:pt x="1658" y="1379"/>
                  </a:lnTo>
                  <a:lnTo>
                    <a:pt x="1658" y="1378"/>
                  </a:lnTo>
                  <a:lnTo>
                    <a:pt x="1657" y="1378"/>
                  </a:lnTo>
                  <a:lnTo>
                    <a:pt x="1657" y="1379"/>
                  </a:lnTo>
                  <a:lnTo>
                    <a:pt x="1657" y="1380"/>
                  </a:lnTo>
                  <a:lnTo>
                    <a:pt x="1655" y="1380"/>
                  </a:lnTo>
                  <a:lnTo>
                    <a:pt x="1655" y="1381"/>
                  </a:lnTo>
                  <a:lnTo>
                    <a:pt x="1655" y="1382"/>
                  </a:lnTo>
                  <a:lnTo>
                    <a:pt x="1655" y="1384"/>
                  </a:lnTo>
                  <a:lnTo>
                    <a:pt x="1655" y="1386"/>
                  </a:lnTo>
                  <a:lnTo>
                    <a:pt x="1657" y="1387"/>
                  </a:lnTo>
                  <a:lnTo>
                    <a:pt x="1654" y="1387"/>
                  </a:lnTo>
                  <a:lnTo>
                    <a:pt x="1652" y="1388"/>
                  </a:lnTo>
                  <a:lnTo>
                    <a:pt x="1650" y="1389"/>
                  </a:lnTo>
                  <a:lnTo>
                    <a:pt x="1647" y="1390"/>
                  </a:lnTo>
                  <a:lnTo>
                    <a:pt x="1646" y="1392"/>
                  </a:lnTo>
                  <a:lnTo>
                    <a:pt x="1644" y="1394"/>
                  </a:lnTo>
                  <a:lnTo>
                    <a:pt x="1643" y="1395"/>
                  </a:lnTo>
                  <a:lnTo>
                    <a:pt x="1641" y="1397"/>
                  </a:lnTo>
                  <a:lnTo>
                    <a:pt x="1639" y="1400"/>
                  </a:lnTo>
                  <a:lnTo>
                    <a:pt x="1637" y="1402"/>
                  </a:lnTo>
                  <a:lnTo>
                    <a:pt x="1636" y="1403"/>
                  </a:lnTo>
                  <a:lnTo>
                    <a:pt x="1634" y="1405"/>
                  </a:lnTo>
                  <a:lnTo>
                    <a:pt x="1633" y="1408"/>
                  </a:lnTo>
                  <a:lnTo>
                    <a:pt x="1630" y="1410"/>
                  </a:lnTo>
                  <a:lnTo>
                    <a:pt x="1628" y="1411"/>
                  </a:lnTo>
                  <a:lnTo>
                    <a:pt x="1627" y="1413"/>
                  </a:lnTo>
                  <a:lnTo>
                    <a:pt x="1624" y="1417"/>
                  </a:lnTo>
                  <a:lnTo>
                    <a:pt x="1623" y="1421"/>
                  </a:lnTo>
                  <a:lnTo>
                    <a:pt x="1622" y="1425"/>
                  </a:lnTo>
                  <a:lnTo>
                    <a:pt x="1622" y="1427"/>
                  </a:lnTo>
                  <a:lnTo>
                    <a:pt x="1622" y="1429"/>
                  </a:lnTo>
                  <a:lnTo>
                    <a:pt x="1622" y="1432"/>
                  </a:lnTo>
                  <a:lnTo>
                    <a:pt x="1623" y="1433"/>
                  </a:lnTo>
                  <a:lnTo>
                    <a:pt x="1624" y="1435"/>
                  </a:lnTo>
                  <a:lnTo>
                    <a:pt x="1624" y="1436"/>
                  </a:lnTo>
                  <a:lnTo>
                    <a:pt x="1626" y="1438"/>
                  </a:lnTo>
                  <a:lnTo>
                    <a:pt x="1627" y="1440"/>
                  </a:lnTo>
                  <a:lnTo>
                    <a:pt x="1627" y="1441"/>
                  </a:lnTo>
                  <a:lnTo>
                    <a:pt x="1627" y="1443"/>
                  </a:lnTo>
                  <a:lnTo>
                    <a:pt x="1627" y="1446"/>
                  </a:lnTo>
                  <a:lnTo>
                    <a:pt x="1626" y="1449"/>
                  </a:lnTo>
                  <a:lnTo>
                    <a:pt x="1624" y="1454"/>
                  </a:lnTo>
                  <a:lnTo>
                    <a:pt x="1634" y="1450"/>
                  </a:lnTo>
                  <a:lnTo>
                    <a:pt x="1644" y="1449"/>
                  </a:lnTo>
                  <a:lnTo>
                    <a:pt x="1654" y="1447"/>
                  </a:lnTo>
                  <a:lnTo>
                    <a:pt x="1665" y="1446"/>
                  </a:lnTo>
                  <a:lnTo>
                    <a:pt x="1675" y="1446"/>
                  </a:lnTo>
                  <a:lnTo>
                    <a:pt x="1684" y="1444"/>
                  </a:lnTo>
                  <a:lnTo>
                    <a:pt x="1695" y="1442"/>
                  </a:lnTo>
                  <a:lnTo>
                    <a:pt x="1704" y="1441"/>
                  </a:lnTo>
                  <a:lnTo>
                    <a:pt x="1713" y="1439"/>
                  </a:lnTo>
                  <a:lnTo>
                    <a:pt x="1722" y="1435"/>
                  </a:lnTo>
                  <a:lnTo>
                    <a:pt x="1730" y="1431"/>
                  </a:lnTo>
                  <a:lnTo>
                    <a:pt x="1737" y="1425"/>
                  </a:lnTo>
                  <a:lnTo>
                    <a:pt x="1744" y="1418"/>
                  </a:lnTo>
                  <a:lnTo>
                    <a:pt x="1750" y="1409"/>
                  </a:lnTo>
                  <a:lnTo>
                    <a:pt x="1754" y="1398"/>
                  </a:lnTo>
                  <a:lnTo>
                    <a:pt x="1759" y="1386"/>
                  </a:lnTo>
                  <a:lnTo>
                    <a:pt x="1767" y="1381"/>
                  </a:lnTo>
                  <a:lnTo>
                    <a:pt x="1777" y="1378"/>
                  </a:lnTo>
                  <a:lnTo>
                    <a:pt x="1787" y="1375"/>
                  </a:lnTo>
                  <a:lnTo>
                    <a:pt x="1796" y="1372"/>
                  </a:lnTo>
                  <a:lnTo>
                    <a:pt x="1805" y="1370"/>
                  </a:lnTo>
                  <a:lnTo>
                    <a:pt x="1815" y="1367"/>
                  </a:lnTo>
                  <a:lnTo>
                    <a:pt x="1825" y="1365"/>
                  </a:lnTo>
                  <a:lnTo>
                    <a:pt x="1834" y="1362"/>
                  </a:lnTo>
                  <a:lnTo>
                    <a:pt x="1843" y="1359"/>
                  </a:lnTo>
                  <a:lnTo>
                    <a:pt x="1853" y="1356"/>
                  </a:lnTo>
                  <a:lnTo>
                    <a:pt x="1862" y="1351"/>
                  </a:lnTo>
                  <a:lnTo>
                    <a:pt x="1870" y="1347"/>
                  </a:lnTo>
                  <a:lnTo>
                    <a:pt x="1880" y="1342"/>
                  </a:lnTo>
                  <a:lnTo>
                    <a:pt x="1888" y="1336"/>
                  </a:lnTo>
                  <a:lnTo>
                    <a:pt x="1897" y="1330"/>
                  </a:lnTo>
                  <a:lnTo>
                    <a:pt x="1905" y="1323"/>
                  </a:lnTo>
                  <a:lnTo>
                    <a:pt x="1905" y="1324"/>
                  </a:lnTo>
                  <a:lnTo>
                    <a:pt x="1905" y="1326"/>
                  </a:lnTo>
                  <a:lnTo>
                    <a:pt x="1906" y="1327"/>
                  </a:lnTo>
                  <a:lnTo>
                    <a:pt x="1907" y="1328"/>
                  </a:lnTo>
                  <a:lnTo>
                    <a:pt x="1908" y="1331"/>
                  </a:lnTo>
                  <a:lnTo>
                    <a:pt x="1910" y="1332"/>
                  </a:lnTo>
                  <a:lnTo>
                    <a:pt x="1912" y="1333"/>
                  </a:lnTo>
                  <a:lnTo>
                    <a:pt x="1913" y="1335"/>
                  </a:lnTo>
                  <a:lnTo>
                    <a:pt x="1915" y="1335"/>
                  </a:lnTo>
                  <a:lnTo>
                    <a:pt x="1918" y="1336"/>
                  </a:lnTo>
                  <a:lnTo>
                    <a:pt x="1920" y="1338"/>
                  </a:lnTo>
                  <a:lnTo>
                    <a:pt x="1922" y="1338"/>
                  </a:lnTo>
                  <a:lnTo>
                    <a:pt x="1925" y="1338"/>
                  </a:lnTo>
                  <a:lnTo>
                    <a:pt x="1927" y="1338"/>
                  </a:lnTo>
                  <a:lnTo>
                    <a:pt x="1929" y="1338"/>
                  </a:lnTo>
                  <a:lnTo>
                    <a:pt x="1931" y="1338"/>
                  </a:lnTo>
                  <a:lnTo>
                    <a:pt x="1935" y="1335"/>
                  </a:lnTo>
                  <a:lnTo>
                    <a:pt x="1941" y="1334"/>
                  </a:lnTo>
                  <a:lnTo>
                    <a:pt x="1946" y="1331"/>
                  </a:lnTo>
                  <a:lnTo>
                    <a:pt x="1952" y="1327"/>
                  </a:lnTo>
                  <a:lnTo>
                    <a:pt x="1959" y="1324"/>
                  </a:lnTo>
                  <a:lnTo>
                    <a:pt x="1965" y="1319"/>
                  </a:lnTo>
                  <a:lnTo>
                    <a:pt x="1972" y="1316"/>
                  </a:lnTo>
                  <a:lnTo>
                    <a:pt x="1980" y="1312"/>
                  </a:lnTo>
                  <a:lnTo>
                    <a:pt x="1987" y="1310"/>
                  </a:lnTo>
                  <a:lnTo>
                    <a:pt x="1994" y="1308"/>
                  </a:lnTo>
                  <a:lnTo>
                    <a:pt x="2000" y="1307"/>
                  </a:lnTo>
                  <a:lnTo>
                    <a:pt x="2007" y="1308"/>
                  </a:lnTo>
                  <a:lnTo>
                    <a:pt x="2015" y="1309"/>
                  </a:lnTo>
                  <a:lnTo>
                    <a:pt x="2021" y="1313"/>
                  </a:lnTo>
                  <a:lnTo>
                    <a:pt x="2028" y="1319"/>
                  </a:lnTo>
                  <a:lnTo>
                    <a:pt x="2035" y="1327"/>
                  </a:lnTo>
                  <a:lnTo>
                    <a:pt x="2020" y="1343"/>
                  </a:lnTo>
                  <a:lnTo>
                    <a:pt x="2005" y="1358"/>
                  </a:lnTo>
                  <a:lnTo>
                    <a:pt x="1989" y="1371"/>
                  </a:lnTo>
                  <a:lnTo>
                    <a:pt x="1974" y="1384"/>
                  </a:lnTo>
                  <a:lnTo>
                    <a:pt x="1957" y="1394"/>
                  </a:lnTo>
                  <a:lnTo>
                    <a:pt x="1941" y="1404"/>
                  </a:lnTo>
                  <a:lnTo>
                    <a:pt x="1925" y="1413"/>
                  </a:lnTo>
                  <a:lnTo>
                    <a:pt x="1907" y="1423"/>
                  </a:lnTo>
                  <a:lnTo>
                    <a:pt x="1891" y="1432"/>
                  </a:lnTo>
                  <a:lnTo>
                    <a:pt x="1874" y="1441"/>
                  </a:lnTo>
                  <a:lnTo>
                    <a:pt x="1858" y="1450"/>
                  </a:lnTo>
                  <a:lnTo>
                    <a:pt x="1843" y="1461"/>
                  </a:lnTo>
                  <a:lnTo>
                    <a:pt x="1827" y="1471"/>
                  </a:lnTo>
                  <a:lnTo>
                    <a:pt x="1812" y="1482"/>
                  </a:lnTo>
                  <a:lnTo>
                    <a:pt x="1798" y="1495"/>
                  </a:lnTo>
                  <a:lnTo>
                    <a:pt x="1785" y="1510"/>
                  </a:lnTo>
                  <a:lnTo>
                    <a:pt x="1775" y="1509"/>
                  </a:lnTo>
                  <a:lnTo>
                    <a:pt x="1765" y="1510"/>
                  </a:lnTo>
                  <a:lnTo>
                    <a:pt x="1757" y="1512"/>
                  </a:lnTo>
                  <a:lnTo>
                    <a:pt x="1749" y="1515"/>
                  </a:lnTo>
                  <a:lnTo>
                    <a:pt x="1742" y="1519"/>
                  </a:lnTo>
                  <a:lnTo>
                    <a:pt x="1735" y="1523"/>
                  </a:lnTo>
                  <a:lnTo>
                    <a:pt x="1728" y="1528"/>
                  </a:lnTo>
                  <a:lnTo>
                    <a:pt x="1721" y="1533"/>
                  </a:lnTo>
                  <a:lnTo>
                    <a:pt x="1714" y="1537"/>
                  </a:lnTo>
                  <a:lnTo>
                    <a:pt x="1708" y="1543"/>
                  </a:lnTo>
                  <a:lnTo>
                    <a:pt x="1701" y="1547"/>
                  </a:lnTo>
                  <a:lnTo>
                    <a:pt x="1693" y="1551"/>
                  </a:lnTo>
                  <a:lnTo>
                    <a:pt x="1687" y="1554"/>
                  </a:lnTo>
                  <a:lnTo>
                    <a:pt x="1677" y="1556"/>
                  </a:lnTo>
                  <a:lnTo>
                    <a:pt x="1668" y="1557"/>
                  </a:lnTo>
                  <a:lnTo>
                    <a:pt x="1659" y="1557"/>
                  </a:lnTo>
                  <a:lnTo>
                    <a:pt x="1653" y="1559"/>
                  </a:lnTo>
                  <a:lnTo>
                    <a:pt x="1650" y="1564"/>
                  </a:lnTo>
                  <a:lnTo>
                    <a:pt x="1646" y="1569"/>
                  </a:lnTo>
                  <a:lnTo>
                    <a:pt x="1643" y="1574"/>
                  </a:lnTo>
                  <a:lnTo>
                    <a:pt x="1641" y="1579"/>
                  </a:lnTo>
                  <a:lnTo>
                    <a:pt x="1638" y="1585"/>
                  </a:lnTo>
                  <a:lnTo>
                    <a:pt x="1636" y="1589"/>
                  </a:lnTo>
                  <a:lnTo>
                    <a:pt x="1634" y="1595"/>
                  </a:lnTo>
                  <a:lnTo>
                    <a:pt x="1631" y="1600"/>
                  </a:lnTo>
                  <a:lnTo>
                    <a:pt x="1628" y="1603"/>
                  </a:lnTo>
                  <a:lnTo>
                    <a:pt x="1626" y="1606"/>
                  </a:lnTo>
                  <a:lnTo>
                    <a:pt x="1621" y="1609"/>
                  </a:lnTo>
                  <a:lnTo>
                    <a:pt x="1616" y="1609"/>
                  </a:lnTo>
                  <a:lnTo>
                    <a:pt x="1612" y="1609"/>
                  </a:lnTo>
                  <a:lnTo>
                    <a:pt x="1605" y="1606"/>
                  </a:lnTo>
                  <a:lnTo>
                    <a:pt x="1598" y="1604"/>
                  </a:lnTo>
                  <a:lnTo>
                    <a:pt x="1597" y="1602"/>
                  </a:lnTo>
                  <a:lnTo>
                    <a:pt x="1596" y="1598"/>
                  </a:lnTo>
                  <a:lnTo>
                    <a:pt x="1593" y="1593"/>
                  </a:lnTo>
                  <a:lnTo>
                    <a:pt x="1591" y="1585"/>
                  </a:lnTo>
                  <a:lnTo>
                    <a:pt x="1588" y="1574"/>
                  </a:lnTo>
                  <a:lnTo>
                    <a:pt x="1583" y="1564"/>
                  </a:lnTo>
                  <a:lnTo>
                    <a:pt x="1580" y="1554"/>
                  </a:lnTo>
                  <a:lnTo>
                    <a:pt x="1576" y="1542"/>
                  </a:lnTo>
                  <a:lnTo>
                    <a:pt x="1572" y="1529"/>
                  </a:lnTo>
                  <a:lnTo>
                    <a:pt x="1568" y="1519"/>
                  </a:lnTo>
                  <a:lnTo>
                    <a:pt x="1564" y="1509"/>
                  </a:lnTo>
                  <a:lnTo>
                    <a:pt x="1560" y="1498"/>
                  </a:lnTo>
                  <a:lnTo>
                    <a:pt x="1558" y="1490"/>
                  </a:lnTo>
                  <a:lnTo>
                    <a:pt x="1555" y="1485"/>
                  </a:lnTo>
                  <a:lnTo>
                    <a:pt x="1554" y="1481"/>
                  </a:lnTo>
                  <a:lnTo>
                    <a:pt x="1554" y="14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43"/>
            <p:cNvSpPr>
              <a:spLocks/>
            </p:cNvSpPr>
            <p:nvPr/>
          </p:nvSpPr>
          <p:spPr bwMode="auto">
            <a:xfrm>
              <a:off x="4173" y="2634"/>
              <a:ext cx="466" cy="356"/>
            </a:xfrm>
            <a:custGeom>
              <a:avLst/>
              <a:gdLst>
                <a:gd name="T0" fmla="*/ 22 w 1398"/>
                <a:gd name="T1" fmla="*/ 53 h 1066"/>
                <a:gd name="T2" fmla="*/ 26 w 1398"/>
                <a:gd name="T3" fmla="*/ 52 h 1066"/>
                <a:gd name="T4" fmla="*/ 36 w 1398"/>
                <a:gd name="T5" fmla="*/ 45 h 1066"/>
                <a:gd name="T6" fmla="*/ 60 w 1398"/>
                <a:gd name="T7" fmla="*/ 34 h 1066"/>
                <a:gd name="T8" fmla="*/ 78 w 1398"/>
                <a:gd name="T9" fmla="*/ 17 h 1066"/>
                <a:gd name="T10" fmla="*/ 108 w 1398"/>
                <a:gd name="T11" fmla="*/ 10 h 1066"/>
                <a:gd name="T12" fmla="*/ 175 w 1398"/>
                <a:gd name="T13" fmla="*/ 3 h 1066"/>
                <a:gd name="T14" fmla="*/ 203 w 1398"/>
                <a:gd name="T15" fmla="*/ 0 h 1066"/>
                <a:gd name="T16" fmla="*/ 205 w 1398"/>
                <a:gd name="T17" fmla="*/ 4 h 1066"/>
                <a:gd name="T18" fmla="*/ 206 w 1398"/>
                <a:gd name="T19" fmla="*/ 9 h 1066"/>
                <a:gd name="T20" fmla="*/ 220 w 1398"/>
                <a:gd name="T21" fmla="*/ 10 h 1066"/>
                <a:gd name="T22" fmla="*/ 234 w 1398"/>
                <a:gd name="T23" fmla="*/ 26 h 1066"/>
                <a:gd name="T24" fmla="*/ 256 w 1398"/>
                <a:gd name="T25" fmla="*/ 27 h 1066"/>
                <a:gd name="T26" fmla="*/ 284 w 1398"/>
                <a:gd name="T27" fmla="*/ 16 h 1066"/>
                <a:gd name="T28" fmla="*/ 317 w 1398"/>
                <a:gd name="T29" fmla="*/ 14 h 1066"/>
                <a:gd name="T30" fmla="*/ 356 w 1398"/>
                <a:gd name="T31" fmla="*/ 21 h 1066"/>
                <a:gd name="T32" fmla="*/ 404 w 1398"/>
                <a:gd name="T33" fmla="*/ 51 h 1066"/>
                <a:gd name="T34" fmla="*/ 451 w 1398"/>
                <a:gd name="T35" fmla="*/ 81 h 1066"/>
                <a:gd name="T36" fmla="*/ 466 w 1398"/>
                <a:gd name="T37" fmla="*/ 89 h 1066"/>
                <a:gd name="T38" fmla="*/ 466 w 1398"/>
                <a:gd name="T39" fmla="*/ 91 h 1066"/>
                <a:gd name="T40" fmla="*/ 443 w 1398"/>
                <a:gd name="T41" fmla="*/ 113 h 1066"/>
                <a:gd name="T42" fmla="*/ 425 w 1398"/>
                <a:gd name="T43" fmla="*/ 139 h 1066"/>
                <a:gd name="T44" fmla="*/ 418 w 1398"/>
                <a:gd name="T45" fmla="*/ 164 h 1066"/>
                <a:gd name="T46" fmla="*/ 420 w 1398"/>
                <a:gd name="T47" fmla="*/ 173 h 1066"/>
                <a:gd name="T48" fmla="*/ 426 w 1398"/>
                <a:gd name="T49" fmla="*/ 184 h 1066"/>
                <a:gd name="T50" fmla="*/ 413 w 1398"/>
                <a:gd name="T51" fmla="*/ 199 h 1066"/>
                <a:gd name="T52" fmla="*/ 390 w 1398"/>
                <a:gd name="T53" fmla="*/ 210 h 1066"/>
                <a:gd name="T54" fmla="*/ 385 w 1398"/>
                <a:gd name="T55" fmla="*/ 232 h 1066"/>
                <a:gd name="T56" fmla="*/ 370 w 1398"/>
                <a:gd name="T57" fmla="*/ 251 h 1066"/>
                <a:gd name="T58" fmla="*/ 352 w 1398"/>
                <a:gd name="T59" fmla="*/ 269 h 1066"/>
                <a:gd name="T60" fmla="*/ 338 w 1398"/>
                <a:gd name="T61" fmla="*/ 283 h 1066"/>
                <a:gd name="T62" fmla="*/ 326 w 1398"/>
                <a:gd name="T63" fmla="*/ 286 h 1066"/>
                <a:gd name="T64" fmla="*/ 313 w 1398"/>
                <a:gd name="T65" fmla="*/ 289 h 1066"/>
                <a:gd name="T66" fmla="*/ 304 w 1398"/>
                <a:gd name="T67" fmla="*/ 289 h 1066"/>
                <a:gd name="T68" fmla="*/ 297 w 1398"/>
                <a:gd name="T69" fmla="*/ 293 h 1066"/>
                <a:gd name="T70" fmla="*/ 292 w 1398"/>
                <a:gd name="T71" fmla="*/ 305 h 1066"/>
                <a:gd name="T72" fmla="*/ 298 w 1398"/>
                <a:gd name="T73" fmla="*/ 323 h 1066"/>
                <a:gd name="T74" fmla="*/ 296 w 1398"/>
                <a:gd name="T75" fmla="*/ 343 h 1066"/>
                <a:gd name="T76" fmla="*/ 283 w 1398"/>
                <a:gd name="T77" fmla="*/ 354 h 1066"/>
                <a:gd name="T78" fmla="*/ 268 w 1398"/>
                <a:gd name="T79" fmla="*/ 339 h 1066"/>
                <a:gd name="T80" fmla="*/ 260 w 1398"/>
                <a:gd name="T81" fmla="*/ 320 h 1066"/>
                <a:gd name="T82" fmla="*/ 244 w 1398"/>
                <a:gd name="T83" fmla="*/ 306 h 1066"/>
                <a:gd name="T84" fmla="*/ 229 w 1398"/>
                <a:gd name="T85" fmla="*/ 288 h 1066"/>
                <a:gd name="T86" fmla="*/ 220 w 1398"/>
                <a:gd name="T87" fmla="*/ 268 h 1066"/>
                <a:gd name="T88" fmla="*/ 194 w 1398"/>
                <a:gd name="T89" fmla="*/ 242 h 1066"/>
                <a:gd name="T90" fmla="*/ 162 w 1398"/>
                <a:gd name="T91" fmla="*/ 223 h 1066"/>
                <a:gd name="T92" fmla="*/ 148 w 1398"/>
                <a:gd name="T93" fmla="*/ 199 h 1066"/>
                <a:gd name="T94" fmla="*/ 138 w 1398"/>
                <a:gd name="T95" fmla="*/ 195 h 1066"/>
                <a:gd name="T96" fmla="*/ 131 w 1398"/>
                <a:gd name="T97" fmla="*/ 187 h 1066"/>
                <a:gd name="T98" fmla="*/ 108 w 1398"/>
                <a:gd name="T99" fmla="*/ 170 h 1066"/>
                <a:gd name="T100" fmla="*/ 78 w 1398"/>
                <a:gd name="T101" fmla="*/ 147 h 1066"/>
                <a:gd name="T102" fmla="*/ 54 w 1398"/>
                <a:gd name="T103" fmla="*/ 112 h 1066"/>
                <a:gd name="T104" fmla="*/ 33 w 1398"/>
                <a:gd name="T105" fmla="*/ 106 h 1066"/>
                <a:gd name="T106" fmla="*/ 12 w 1398"/>
                <a:gd name="T107" fmla="*/ 96 h 1066"/>
                <a:gd name="T108" fmla="*/ 0 w 1398"/>
                <a:gd name="T109" fmla="*/ 85 h 1066"/>
                <a:gd name="T110" fmla="*/ 9 w 1398"/>
                <a:gd name="T111" fmla="*/ 71 h 1066"/>
                <a:gd name="T112" fmla="*/ 19 w 1398"/>
                <a:gd name="T113" fmla="*/ 58 h 10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98"/>
                <a:gd name="T172" fmla="*/ 0 h 1066"/>
                <a:gd name="T173" fmla="*/ 1398 w 1398"/>
                <a:gd name="T174" fmla="*/ 1066 h 10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98" h="1066">
                  <a:moveTo>
                    <a:pt x="60" y="163"/>
                  </a:moveTo>
                  <a:lnTo>
                    <a:pt x="60" y="162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58"/>
                  </a:lnTo>
                  <a:lnTo>
                    <a:pt x="73" y="157"/>
                  </a:lnTo>
                  <a:lnTo>
                    <a:pt x="74" y="157"/>
                  </a:lnTo>
                  <a:lnTo>
                    <a:pt x="77" y="156"/>
                  </a:lnTo>
                  <a:lnTo>
                    <a:pt x="78" y="156"/>
                  </a:lnTo>
                  <a:lnTo>
                    <a:pt x="79" y="156"/>
                  </a:lnTo>
                  <a:lnTo>
                    <a:pt x="80" y="156"/>
                  </a:lnTo>
                  <a:lnTo>
                    <a:pt x="87" y="148"/>
                  </a:lnTo>
                  <a:lnTo>
                    <a:pt x="96" y="142"/>
                  </a:lnTo>
                  <a:lnTo>
                    <a:pt x="107" y="136"/>
                  </a:lnTo>
                  <a:lnTo>
                    <a:pt x="118" y="131"/>
                  </a:lnTo>
                  <a:lnTo>
                    <a:pt x="130" y="125"/>
                  </a:lnTo>
                  <a:lnTo>
                    <a:pt x="142" y="119"/>
                  </a:lnTo>
                  <a:lnTo>
                    <a:pt x="155" y="113"/>
                  </a:lnTo>
                  <a:lnTo>
                    <a:pt x="168" y="108"/>
                  </a:lnTo>
                  <a:lnTo>
                    <a:pt x="180" y="102"/>
                  </a:lnTo>
                  <a:lnTo>
                    <a:pt x="192" y="95"/>
                  </a:lnTo>
                  <a:lnTo>
                    <a:pt x="203" y="88"/>
                  </a:lnTo>
                  <a:lnTo>
                    <a:pt x="214" y="80"/>
                  </a:lnTo>
                  <a:lnTo>
                    <a:pt x="223" y="71"/>
                  </a:lnTo>
                  <a:lnTo>
                    <a:pt x="230" y="62"/>
                  </a:lnTo>
                  <a:lnTo>
                    <a:pt x="235" y="51"/>
                  </a:lnTo>
                  <a:lnTo>
                    <a:pt x="240" y="40"/>
                  </a:lnTo>
                  <a:lnTo>
                    <a:pt x="243" y="39"/>
                  </a:lnTo>
                  <a:lnTo>
                    <a:pt x="255" y="38"/>
                  </a:lnTo>
                  <a:lnTo>
                    <a:pt x="273" y="35"/>
                  </a:lnTo>
                  <a:lnTo>
                    <a:pt x="298" y="33"/>
                  </a:lnTo>
                  <a:lnTo>
                    <a:pt x="325" y="29"/>
                  </a:lnTo>
                  <a:lnTo>
                    <a:pt x="356" y="26"/>
                  </a:lnTo>
                  <a:lnTo>
                    <a:pt x="389" y="23"/>
                  </a:lnTo>
                  <a:lnTo>
                    <a:pt x="425" y="19"/>
                  </a:lnTo>
                  <a:lnTo>
                    <a:pt x="460" y="16"/>
                  </a:lnTo>
                  <a:lnTo>
                    <a:pt x="493" y="12"/>
                  </a:lnTo>
                  <a:lnTo>
                    <a:pt x="524" y="9"/>
                  </a:lnTo>
                  <a:lnTo>
                    <a:pt x="552" y="5"/>
                  </a:lnTo>
                  <a:lnTo>
                    <a:pt x="576" y="3"/>
                  </a:lnTo>
                  <a:lnTo>
                    <a:pt x="594" y="1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0" y="1"/>
                  </a:lnTo>
                  <a:lnTo>
                    <a:pt x="610" y="2"/>
                  </a:lnTo>
                  <a:lnTo>
                    <a:pt x="611" y="3"/>
                  </a:lnTo>
                  <a:lnTo>
                    <a:pt x="613" y="5"/>
                  </a:lnTo>
                  <a:lnTo>
                    <a:pt x="613" y="8"/>
                  </a:lnTo>
                  <a:lnTo>
                    <a:pt x="614" y="11"/>
                  </a:lnTo>
                  <a:lnTo>
                    <a:pt x="615" y="13"/>
                  </a:lnTo>
                  <a:lnTo>
                    <a:pt x="616" y="16"/>
                  </a:lnTo>
                  <a:lnTo>
                    <a:pt x="617" y="19"/>
                  </a:lnTo>
                  <a:lnTo>
                    <a:pt x="617" y="21"/>
                  </a:lnTo>
                  <a:lnTo>
                    <a:pt x="618" y="24"/>
                  </a:lnTo>
                  <a:lnTo>
                    <a:pt x="619" y="25"/>
                  </a:lnTo>
                  <a:lnTo>
                    <a:pt x="619" y="26"/>
                  </a:lnTo>
                  <a:lnTo>
                    <a:pt x="619" y="27"/>
                  </a:lnTo>
                  <a:lnTo>
                    <a:pt x="621" y="28"/>
                  </a:lnTo>
                  <a:lnTo>
                    <a:pt x="632" y="24"/>
                  </a:lnTo>
                  <a:lnTo>
                    <a:pt x="644" y="24"/>
                  </a:lnTo>
                  <a:lnTo>
                    <a:pt x="653" y="26"/>
                  </a:lnTo>
                  <a:lnTo>
                    <a:pt x="661" y="31"/>
                  </a:lnTo>
                  <a:lnTo>
                    <a:pt x="669" y="36"/>
                  </a:lnTo>
                  <a:lnTo>
                    <a:pt x="676" y="44"/>
                  </a:lnTo>
                  <a:lnTo>
                    <a:pt x="682" y="54"/>
                  </a:lnTo>
                  <a:lnTo>
                    <a:pt x="688" y="62"/>
                  </a:lnTo>
                  <a:lnTo>
                    <a:pt x="695" y="70"/>
                  </a:lnTo>
                  <a:lnTo>
                    <a:pt x="702" y="78"/>
                  </a:lnTo>
                  <a:lnTo>
                    <a:pt x="710" y="85"/>
                  </a:lnTo>
                  <a:lnTo>
                    <a:pt x="718" y="89"/>
                  </a:lnTo>
                  <a:lnTo>
                    <a:pt x="729" y="92"/>
                  </a:lnTo>
                  <a:lnTo>
                    <a:pt x="740" y="90"/>
                  </a:lnTo>
                  <a:lnTo>
                    <a:pt x="753" y="87"/>
                  </a:lnTo>
                  <a:lnTo>
                    <a:pt x="769" y="80"/>
                  </a:lnTo>
                  <a:lnTo>
                    <a:pt x="780" y="71"/>
                  </a:lnTo>
                  <a:lnTo>
                    <a:pt x="794" y="63"/>
                  </a:lnTo>
                  <a:lnTo>
                    <a:pt x="808" y="57"/>
                  </a:lnTo>
                  <a:lnTo>
                    <a:pt x="823" y="52"/>
                  </a:lnTo>
                  <a:lnTo>
                    <a:pt x="838" y="50"/>
                  </a:lnTo>
                  <a:lnTo>
                    <a:pt x="853" y="48"/>
                  </a:lnTo>
                  <a:lnTo>
                    <a:pt x="869" y="46"/>
                  </a:lnTo>
                  <a:lnTo>
                    <a:pt x="885" y="46"/>
                  </a:lnTo>
                  <a:lnTo>
                    <a:pt x="902" y="44"/>
                  </a:lnTo>
                  <a:lnTo>
                    <a:pt x="918" y="44"/>
                  </a:lnTo>
                  <a:lnTo>
                    <a:pt x="936" y="44"/>
                  </a:lnTo>
                  <a:lnTo>
                    <a:pt x="952" y="43"/>
                  </a:lnTo>
                  <a:lnTo>
                    <a:pt x="969" y="42"/>
                  </a:lnTo>
                  <a:lnTo>
                    <a:pt x="985" y="40"/>
                  </a:lnTo>
                  <a:lnTo>
                    <a:pt x="1001" y="38"/>
                  </a:lnTo>
                  <a:lnTo>
                    <a:pt x="1018" y="34"/>
                  </a:lnTo>
                  <a:lnTo>
                    <a:pt x="1043" y="48"/>
                  </a:lnTo>
                  <a:lnTo>
                    <a:pt x="1068" y="63"/>
                  </a:lnTo>
                  <a:lnTo>
                    <a:pt x="1093" y="77"/>
                  </a:lnTo>
                  <a:lnTo>
                    <a:pt x="1117" y="92"/>
                  </a:lnTo>
                  <a:lnTo>
                    <a:pt x="1141" y="106"/>
                  </a:lnTo>
                  <a:lnTo>
                    <a:pt x="1166" y="123"/>
                  </a:lnTo>
                  <a:lnTo>
                    <a:pt x="1190" y="137"/>
                  </a:lnTo>
                  <a:lnTo>
                    <a:pt x="1213" y="152"/>
                  </a:lnTo>
                  <a:lnTo>
                    <a:pt x="1237" y="167"/>
                  </a:lnTo>
                  <a:lnTo>
                    <a:pt x="1260" y="182"/>
                  </a:lnTo>
                  <a:lnTo>
                    <a:pt x="1283" y="198"/>
                  </a:lnTo>
                  <a:lnTo>
                    <a:pt x="1306" y="213"/>
                  </a:lnTo>
                  <a:lnTo>
                    <a:pt x="1329" y="228"/>
                  </a:lnTo>
                  <a:lnTo>
                    <a:pt x="1352" y="242"/>
                  </a:lnTo>
                  <a:lnTo>
                    <a:pt x="1375" y="257"/>
                  </a:lnTo>
                  <a:lnTo>
                    <a:pt x="1398" y="272"/>
                  </a:lnTo>
                  <a:lnTo>
                    <a:pt x="1398" y="270"/>
                  </a:lnTo>
                  <a:lnTo>
                    <a:pt x="1398" y="268"/>
                  </a:lnTo>
                  <a:lnTo>
                    <a:pt x="1398" y="267"/>
                  </a:lnTo>
                  <a:lnTo>
                    <a:pt x="1398" y="266"/>
                  </a:lnTo>
                  <a:lnTo>
                    <a:pt x="1398" y="267"/>
                  </a:lnTo>
                  <a:lnTo>
                    <a:pt x="1397" y="267"/>
                  </a:lnTo>
                  <a:lnTo>
                    <a:pt x="1397" y="268"/>
                  </a:lnTo>
                  <a:lnTo>
                    <a:pt x="1397" y="270"/>
                  </a:lnTo>
                  <a:lnTo>
                    <a:pt x="1397" y="271"/>
                  </a:lnTo>
                  <a:lnTo>
                    <a:pt x="1398" y="272"/>
                  </a:lnTo>
                  <a:lnTo>
                    <a:pt x="1387" y="282"/>
                  </a:lnTo>
                  <a:lnTo>
                    <a:pt x="1376" y="294"/>
                  </a:lnTo>
                  <a:lnTo>
                    <a:pt x="1364" y="304"/>
                  </a:lnTo>
                  <a:lnTo>
                    <a:pt x="1353" y="316"/>
                  </a:lnTo>
                  <a:lnTo>
                    <a:pt x="1341" y="327"/>
                  </a:lnTo>
                  <a:lnTo>
                    <a:pt x="1330" y="339"/>
                  </a:lnTo>
                  <a:lnTo>
                    <a:pt x="1318" y="350"/>
                  </a:lnTo>
                  <a:lnTo>
                    <a:pt x="1308" y="363"/>
                  </a:lnTo>
                  <a:lnTo>
                    <a:pt x="1298" y="375"/>
                  </a:lnTo>
                  <a:lnTo>
                    <a:pt x="1290" y="388"/>
                  </a:lnTo>
                  <a:lnTo>
                    <a:pt x="1282" y="402"/>
                  </a:lnTo>
                  <a:lnTo>
                    <a:pt x="1276" y="417"/>
                  </a:lnTo>
                  <a:lnTo>
                    <a:pt x="1271" y="432"/>
                  </a:lnTo>
                  <a:lnTo>
                    <a:pt x="1269" y="447"/>
                  </a:lnTo>
                  <a:lnTo>
                    <a:pt x="1269" y="464"/>
                  </a:lnTo>
                  <a:lnTo>
                    <a:pt x="1271" y="481"/>
                  </a:lnTo>
                  <a:lnTo>
                    <a:pt x="1261" y="487"/>
                  </a:lnTo>
                  <a:lnTo>
                    <a:pt x="1254" y="492"/>
                  </a:lnTo>
                  <a:lnTo>
                    <a:pt x="1251" y="498"/>
                  </a:lnTo>
                  <a:lnTo>
                    <a:pt x="1249" y="503"/>
                  </a:lnTo>
                  <a:lnTo>
                    <a:pt x="1249" y="506"/>
                  </a:lnTo>
                  <a:lnTo>
                    <a:pt x="1252" y="511"/>
                  </a:lnTo>
                  <a:lnTo>
                    <a:pt x="1255" y="514"/>
                  </a:lnTo>
                  <a:lnTo>
                    <a:pt x="1259" y="519"/>
                  </a:lnTo>
                  <a:lnTo>
                    <a:pt x="1263" y="524"/>
                  </a:lnTo>
                  <a:lnTo>
                    <a:pt x="1268" y="528"/>
                  </a:lnTo>
                  <a:lnTo>
                    <a:pt x="1272" y="533"/>
                  </a:lnTo>
                  <a:lnTo>
                    <a:pt x="1276" y="538"/>
                  </a:lnTo>
                  <a:lnTo>
                    <a:pt x="1278" y="544"/>
                  </a:lnTo>
                  <a:lnTo>
                    <a:pt x="1279" y="551"/>
                  </a:lnTo>
                  <a:lnTo>
                    <a:pt x="1278" y="559"/>
                  </a:lnTo>
                  <a:lnTo>
                    <a:pt x="1275" y="568"/>
                  </a:lnTo>
                  <a:lnTo>
                    <a:pt x="1268" y="576"/>
                  </a:lnTo>
                  <a:lnTo>
                    <a:pt x="1261" y="583"/>
                  </a:lnTo>
                  <a:lnTo>
                    <a:pt x="1251" y="590"/>
                  </a:lnTo>
                  <a:lnTo>
                    <a:pt x="1240" y="596"/>
                  </a:lnTo>
                  <a:lnTo>
                    <a:pt x="1228" y="602"/>
                  </a:lnTo>
                  <a:lnTo>
                    <a:pt x="1215" y="607"/>
                  </a:lnTo>
                  <a:lnTo>
                    <a:pt x="1202" y="612"/>
                  </a:lnTo>
                  <a:lnTo>
                    <a:pt x="1191" y="618"/>
                  </a:lnTo>
                  <a:lnTo>
                    <a:pt x="1179" y="623"/>
                  </a:lnTo>
                  <a:lnTo>
                    <a:pt x="1169" y="630"/>
                  </a:lnTo>
                  <a:lnTo>
                    <a:pt x="1160" y="638"/>
                  </a:lnTo>
                  <a:lnTo>
                    <a:pt x="1153" y="646"/>
                  </a:lnTo>
                  <a:lnTo>
                    <a:pt x="1148" y="656"/>
                  </a:lnTo>
                  <a:lnTo>
                    <a:pt x="1147" y="667"/>
                  </a:lnTo>
                  <a:lnTo>
                    <a:pt x="1148" y="680"/>
                  </a:lnTo>
                  <a:lnTo>
                    <a:pt x="1154" y="695"/>
                  </a:lnTo>
                  <a:lnTo>
                    <a:pt x="1147" y="705"/>
                  </a:lnTo>
                  <a:lnTo>
                    <a:pt x="1140" y="715"/>
                  </a:lnTo>
                  <a:lnTo>
                    <a:pt x="1133" y="725"/>
                  </a:lnTo>
                  <a:lnTo>
                    <a:pt x="1125" y="735"/>
                  </a:lnTo>
                  <a:lnTo>
                    <a:pt x="1117" y="744"/>
                  </a:lnTo>
                  <a:lnTo>
                    <a:pt x="1109" y="752"/>
                  </a:lnTo>
                  <a:lnTo>
                    <a:pt x="1101" y="761"/>
                  </a:lnTo>
                  <a:lnTo>
                    <a:pt x="1092" y="771"/>
                  </a:lnTo>
                  <a:lnTo>
                    <a:pt x="1083" y="780"/>
                  </a:lnTo>
                  <a:lnTo>
                    <a:pt x="1074" y="788"/>
                  </a:lnTo>
                  <a:lnTo>
                    <a:pt x="1064" y="797"/>
                  </a:lnTo>
                  <a:lnTo>
                    <a:pt x="1055" y="806"/>
                  </a:lnTo>
                  <a:lnTo>
                    <a:pt x="1046" y="815"/>
                  </a:lnTo>
                  <a:lnTo>
                    <a:pt x="1037" y="826"/>
                  </a:lnTo>
                  <a:lnTo>
                    <a:pt x="1028" y="835"/>
                  </a:lnTo>
                  <a:lnTo>
                    <a:pt x="1018" y="846"/>
                  </a:lnTo>
                  <a:lnTo>
                    <a:pt x="1017" y="846"/>
                  </a:lnTo>
                  <a:lnTo>
                    <a:pt x="1014" y="846"/>
                  </a:lnTo>
                  <a:lnTo>
                    <a:pt x="1010" y="847"/>
                  </a:lnTo>
                  <a:lnTo>
                    <a:pt x="1005" y="849"/>
                  </a:lnTo>
                  <a:lnTo>
                    <a:pt x="999" y="850"/>
                  </a:lnTo>
                  <a:lnTo>
                    <a:pt x="992" y="852"/>
                  </a:lnTo>
                  <a:lnTo>
                    <a:pt x="985" y="853"/>
                  </a:lnTo>
                  <a:lnTo>
                    <a:pt x="977" y="856"/>
                  </a:lnTo>
                  <a:lnTo>
                    <a:pt x="969" y="858"/>
                  </a:lnTo>
                  <a:lnTo>
                    <a:pt x="962" y="859"/>
                  </a:lnTo>
                  <a:lnTo>
                    <a:pt x="955" y="861"/>
                  </a:lnTo>
                  <a:lnTo>
                    <a:pt x="949" y="862"/>
                  </a:lnTo>
                  <a:lnTo>
                    <a:pt x="944" y="864"/>
                  </a:lnTo>
                  <a:lnTo>
                    <a:pt x="940" y="865"/>
                  </a:lnTo>
                  <a:lnTo>
                    <a:pt x="937" y="865"/>
                  </a:lnTo>
                  <a:lnTo>
                    <a:pt x="937" y="866"/>
                  </a:lnTo>
                  <a:lnTo>
                    <a:pt x="929" y="865"/>
                  </a:lnTo>
                  <a:lnTo>
                    <a:pt x="923" y="864"/>
                  </a:lnTo>
                  <a:lnTo>
                    <a:pt x="917" y="864"/>
                  </a:lnTo>
                  <a:lnTo>
                    <a:pt x="911" y="864"/>
                  </a:lnTo>
                  <a:lnTo>
                    <a:pt x="907" y="865"/>
                  </a:lnTo>
                  <a:lnTo>
                    <a:pt x="903" y="866"/>
                  </a:lnTo>
                  <a:lnTo>
                    <a:pt x="900" y="867"/>
                  </a:lnTo>
                  <a:lnTo>
                    <a:pt x="896" y="869"/>
                  </a:lnTo>
                  <a:lnTo>
                    <a:pt x="894" y="873"/>
                  </a:lnTo>
                  <a:lnTo>
                    <a:pt x="892" y="876"/>
                  </a:lnTo>
                  <a:lnTo>
                    <a:pt x="888" y="881"/>
                  </a:lnTo>
                  <a:lnTo>
                    <a:pt x="886" y="885"/>
                  </a:lnTo>
                  <a:lnTo>
                    <a:pt x="884" y="891"/>
                  </a:lnTo>
                  <a:lnTo>
                    <a:pt x="880" y="897"/>
                  </a:lnTo>
                  <a:lnTo>
                    <a:pt x="878" y="904"/>
                  </a:lnTo>
                  <a:lnTo>
                    <a:pt x="875" y="912"/>
                  </a:lnTo>
                  <a:lnTo>
                    <a:pt x="878" y="920"/>
                  </a:lnTo>
                  <a:lnTo>
                    <a:pt x="883" y="928"/>
                  </a:lnTo>
                  <a:lnTo>
                    <a:pt x="886" y="937"/>
                  </a:lnTo>
                  <a:lnTo>
                    <a:pt x="888" y="946"/>
                  </a:lnTo>
                  <a:lnTo>
                    <a:pt x="891" y="955"/>
                  </a:lnTo>
                  <a:lnTo>
                    <a:pt x="893" y="966"/>
                  </a:lnTo>
                  <a:lnTo>
                    <a:pt x="894" y="975"/>
                  </a:lnTo>
                  <a:lnTo>
                    <a:pt x="894" y="985"/>
                  </a:lnTo>
                  <a:lnTo>
                    <a:pt x="894" y="996"/>
                  </a:lnTo>
                  <a:lnTo>
                    <a:pt x="893" y="1006"/>
                  </a:lnTo>
                  <a:lnTo>
                    <a:pt x="891" y="1015"/>
                  </a:lnTo>
                  <a:lnTo>
                    <a:pt x="888" y="1026"/>
                  </a:lnTo>
                  <a:lnTo>
                    <a:pt x="885" y="1036"/>
                  </a:lnTo>
                  <a:lnTo>
                    <a:pt x="882" y="1046"/>
                  </a:lnTo>
                  <a:lnTo>
                    <a:pt x="877" y="1055"/>
                  </a:lnTo>
                  <a:lnTo>
                    <a:pt x="871" y="1066"/>
                  </a:lnTo>
                  <a:lnTo>
                    <a:pt x="859" y="1063"/>
                  </a:lnTo>
                  <a:lnTo>
                    <a:pt x="848" y="1060"/>
                  </a:lnTo>
                  <a:lnTo>
                    <a:pt x="838" y="1055"/>
                  </a:lnTo>
                  <a:lnTo>
                    <a:pt x="830" y="1050"/>
                  </a:lnTo>
                  <a:lnTo>
                    <a:pt x="822" y="1042"/>
                  </a:lnTo>
                  <a:lnTo>
                    <a:pt x="815" y="1035"/>
                  </a:lnTo>
                  <a:lnTo>
                    <a:pt x="809" y="1026"/>
                  </a:lnTo>
                  <a:lnTo>
                    <a:pt x="803" y="1016"/>
                  </a:lnTo>
                  <a:lnTo>
                    <a:pt x="799" y="1007"/>
                  </a:lnTo>
                  <a:lnTo>
                    <a:pt x="794" y="997"/>
                  </a:lnTo>
                  <a:lnTo>
                    <a:pt x="791" y="986"/>
                  </a:lnTo>
                  <a:lnTo>
                    <a:pt x="786" y="976"/>
                  </a:lnTo>
                  <a:lnTo>
                    <a:pt x="783" y="967"/>
                  </a:lnTo>
                  <a:lnTo>
                    <a:pt x="779" y="958"/>
                  </a:lnTo>
                  <a:lnTo>
                    <a:pt x="776" y="949"/>
                  </a:lnTo>
                  <a:lnTo>
                    <a:pt x="773" y="941"/>
                  </a:lnTo>
                  <a:lnTo>
                    <a:pt x="763" y="935"/>
                  </a:lnTo>
                  <a:lnTo>
                    <a:pt x="753" y="929"/>
                  </a:lnTo>
                  <a:lnTo>
                    <a:pt x="744" y="922"/>
                  </a:lnTo>
                  <a:lnTo>
                    <a:pt x="733" y="915"/>
                  </a:lnTo>
                  <a:lnTo>
                    <a:pt x="725" y="907"/>
                  </a:lnTo>
                  <a:lnTo>
                    <a:pt x="716" y="899"/>
                  </a:lnTo>
                  <a:lnTo>
                    <a:pt x="708" y="890"/>
                  </a:lnTo>
                  <a:lnTo>
                    <a:pt x="700" y="881"/>
                  </a:lnTo>
                  <a:lnTo>
                    <a:pt x="693" y="872"/>
                  </a:lnTo>
                  <a:lnTo>
                    <a:pt x="686" y="861"/>
                  </a:lnTo>
                  <a:lnTo>
                    <a:pt x="680" y="852"/>
                  </a:lnTo>
                  <a:lnTo>
                    <a:pt x="675" y="842"/>
                  </a:lnTo>
                  <a:lnTo>
                    <a:pt x="669" y="831"/>
                  </a:lnTo>
                  <a:lnTo>
                    <a:pt x="665" y="822"/>
                  </a:lnTo>
                  <a:lnTo>
                    <a:pt x="661" y="812"/>
                  </a:lnTo>
                  <a:lnTo>
                    <a:pt x="659" y="803"/>
                  </a:lnTo>
                  <a:lnTo>
                    <a:pt x="652" y="784"/>
                  </a:lnTo>
                  <a:lnTo>
                    <a:pt x="641" y="768"/>
                  </a:lnTo>
                  <a:lnTo>
                    <a:pt x="630" y="754"/>
                  </a:lnTo>
                  <a:lnTo>
                    <a:pt x="616" y="743"/>
                  </a:lnTo>
                  <a:lnTo>
                    <a:pt x="600" y="734"/>
                  </a:lnTo>
                  <a:lnTo>
                    <a:pt x="583" y="725"/>
                  </a:lnTo>
                  <a:lnTo>
                    <a:pt x="565" y="715"/>
                  </a:lnTo>
                  <a:lnTo>
                    <a:pt x="548" y="707"/>
                  </a:lnTo>
                  <a:lnTo>
                    <a:pt x="531" y="698"/>
                  </a:lnTo>
                  <a:lnTo>
                    <a:pt x="515" y="689"/>
                  </a:lnTo>
                  <a:lnTo>
                    <a:pt x="499" y="680"/>
                  </a:lnTo>
                  <a:lnTo>
                    <a:pt x="485" y="668"/>
                  </a:lnTo>
                  <a:lnTo>
                    <a:pt x="472" y="654"/>
                  </a:lnTo>
                  <a:lnTo>
                    <a:pt x="463" y="638"/>
                  </a:lnTo>
                  <a:lnTo>
                    <a:pt x="456" y="621"/>
                  </a:lnTo>
                  <a:lnTo>
                    <a:pt x="454" y="600"/>
                  </a:lnTo>
                  <a:lnTo>
                    <a:pt x="449" y="598"/>
                  </a:lnTo>
                  <a:lnTo>
                    <a:pt x="444" y="596"/>
                  </a:lnTo>
                  <a:lnTo>
                    <a:pt x="439" y="595"/>
                  </a:lnTo>
                  <a:lnTo>
                    <a:pt x="434" y="592"/>
                  </a:lnTo>
                  <a:lnTo>
                    <a:pt x="429" y="590"/>
                  </a:lnTo>
                  <a:lnTo>
                    <a:pt x="424" y="588"/>
                  </a:lnTo>
                  <a:lnTo>
                    <a:pt x="418" y="586"/>
                  </a:lnTo>
                  <a:lnTo>
                    <a:pt x="414" y="583"/>
                  </a:lnTo>
                  <a:lnTo>
                    <a:pt x="409" y="580"/>
                  </a:lnTo>
                  <a:lnTo>
                    <a:pt x="404" y="576"/>
                  </a:lnTo>
                  <a:lnTo>
                    <a:pt x="401" y="573"/>
                  </a:lnTo>
                  <a:lnTo>
                    <a:pt x="398" y="569"/>
                  </a:lnTo>
                  <a:lnTo>
                    <a:pt x="395" y="564"/>
                  </a:lnTo>
                  <a:lnTo>
                    <a:pt x="393" y="559"/>
                  </a:lnTo>
                  <a:lnTo>
                    <a:pt x="392" y="553"/>
                  </a:lnTo>
                  <a:lnTo>
                    <a:pt x="392" y="548"/>
                  </a:lnTo>
                  <a:lnTo>
                    <a:pt x="373" y="537"/>
                  </a:lnTo>
                  <a:lnTo>
                    <a:pt x="356" y="528"/>
                  </a:lnTo>
                  <a:lnTo>
                    <a:pt x="339" y="519"/>
                  </a:lnTo>
                  <a:lnTo>
                    <a:pt x="323" y="509"/>
                  </a:lnTo>
                  <a:lnTo>
                    <a:pt x="307" y="498"/>
                  </a:lnTo>
                  <a:lnTo>
                    <a:pt x="292" y="488"/>
                  </a:lnTo>
                  <a:lnTo>
                    <a:pt x="277" y="478"/>
                  </a:lnTo>
                  <a:lnTo>
                    <a:pt x="263" y="466"/>
                  </a:lnTo>
                  <a:lnTo>
                    <a:pt x="249" y="453"/>
                  </a:lnTo>
                  <a:lnTo>
                    <a:pt x="235" y="440"/>
                  </a:lnTo>
                  <a:lnTo>
                    <a:pt x="223" y="426"/>
                  </a:lnTo>
                  <a:lnTo>
                    <a:pt x="210" y="411"/>
                  </a:lnTo>
                  <a:lnTo>
                    <a:pt x="197" y="394"/>
                  </a:lnTo>
                  <a:lnTo>
                    <a:pt x="185" y="375"/>
                  </a:lnTo>
                  <a:lnTo>
                    <a:pt x="172" y="356"/>
                  </a:lnTo>
                  <a:lnTo>
                    <a:pt x="161" y="335"/>
                  </a:lnTo>
                  <a:lnTo>
                    <a:pt x="150" y="334"/>
                  </a:lnTo>
                  <a:lnTo>
                    <a:pt x="141" y="332"/>
                  </a:lnTo>
                  <a:lnTo>
                    <a:pt x="131" y="329"/>
                  </a:lnTo>
                  <a:lnTo>
                    <a:pt x="120" y="326"/>
                  </a:lnTo>
                  <a:lnTo>
                    <a:pt x="110" y="322"/>
                  </a:lnTo>
                  <a:lnTo>
                    <a:pt x="99" y="318"/>
                  </a:lnTo>
                  <a:lnTo>
                    <a:pt x="88" y="313"/>
                  </a:lnTo>
                  <a:lnTo>
                    <a:pt x="78" y="309"/>
                  </a:lnTo>
                  <a:lnTo>
                    <a:pt x="66" y="303"/>
                  </a:lnTo>
                  <a:lnTo>
                    <a:pt x="56" y="298"/>
                  </a:lnTo>
                  <a:lnTo>
                    <a:pt x="46" y="293"/>
                  </a:lnTo>
                  <a:lnTo>
                    <a:pt x="37" y="288"/>
                  </a:lnTo>
                  <a:lnTo>
                    <a:pt x="26" y="283"/>
                  </a:lnTo>
                  <a:lnTo>
                    <a:pt x="17" y="279"/>
                  </a:lnTo>
                  <a:lnTo>
                    <a:pt x="9" y="274"/>
                  </a:lnTo>
                  <a:lnTo>
                    <a:pt x="2" y="272"/>
                  </a:lnTo>
                  <a:lnTo>
                    <a:pt x="0" y="263"/>
                  </a:lnTo>
                  <a:lnTo>
                    <a:pt x="1" y="256"/>
                  </a:lnTo>
                  <a:lnTo>
                    <a:pt x="3" y="248"/>
                  </a:lnTo>
                  <a:lnTo>
                    <a:pt x="7" y="241"/>
                  </a:lnTo>
                  <a:lnTo>
                    <a:pt x="11" y="234"/>
                  </a:lnTo>
                  <a:lnTo>
                    <a:pt x="16" y="227"/>
                  </a:lnTo>
                  <a:lnTo>
                    <a:pt x="23" y="220"/>
                  </a:lnTo>
                  <a:lnTo>
                    <a:pt x="28" y="213"/>
                  </a:lnTo>
                  <a:lnTo>
                    <a:pt x="35" y="208"/>
                  </a:lnTo>
                  <a:lnTo>
                    <a:pt x="41" y="201"/>
                  </a:lnTo>
                  <a:lnTo>
                    <a:pt x="47" y="195"/>
                  </a:lnTo>
                  <a:lnTo>
                    <a:pt x="51" y="188"/>
                  </a:lnTo>
                  <a:lnTo>
                    <a:pt x="56" y="182"/>
                  </a:lnTo>
                  <a:lnTo>
                    <a:pt x="58" y="175"/>
                  </a:lnTo>
                  <a:lnTo>
                    <a:pt x="60" y="169"/>
                  </a:lnTo>
                  <a:lnTo>
                    <a:pt x="60" y="16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44"/>
            <p:cNvSpPr>
              <a:spLocks/>
            </p:cNvSpPr>
            <p:nvPr/>
          </p:nvSpPr>
          <p:spPr bwMode="auto">
            <a:xfrm>
              <a:off x="507" y="1766"/>
              <a:ext cx="763" cy="1235"/>
            </a:xfrm>
            <a:custGeom>
              <a:avLst/>
              <a:gdLst>
                <a:gd name="T0" fmla="*/ 492 w 2288"/>
                <a:gd name="T1" fmla="*/ 1219 h 3706"/>
                <a:gd name="T2" fmla="*/ 441 w 2288"/>
                <a:gd name="T3" fmla="*/ 1202 h 3706"/>
                <a:gd name="T4" fmla="*/ 436 w 2288"/>
                <a:gd name="T5" fmla="*/ 1178 h 3706"/>
                <a:gd name="T6" fmla="*/ 421 w 2288"/>
                <a:gd name="T7" fmla="*/ 1141 h 3706"/>
                <a:gd name="T8" fmla="*/ 367 w 2288"/>
                <a:gd name="T9" fmla="*/ 1071 h 3706"/>
                <a:gd name="T10" fmla="*/ 354 w 2288"/>
                <a:gd name="T11" fmla="*/ 1048 h 3706"/>
                <a:gd name="T12" fmla="*/ 319 w 2288"/>
                <a:gd name="T13" fmla="*/ 1036 h 3706"/>
                <a:gd name="T14" fmla="*/ 279 w 2288"/>
                <a:gd name="T15" fmla="*/ 992 h 3706"/>
                <a:gd name="T16" fmla="*/ 227 w 2288"/>
                <a:gd name="T17" fmla="*/ 961 h 3706"/>
                <a:gd name="T18" fmla="*/ 197 w 2288"/>
                <a:gd name="T19" fmla="*/ 953 h 3706"/>
                <a:gd name="T20" fmla="*/ 176 w 2288"/>
                <a:gd name="T21" fmla="*/ 941 h 3706"/>
                <a:gd name="T22" fmla="*/ 177 w 2288"/>
                <a:gd name="T23" fmla="*/ 904 h 3706"/>
                <a:gd name="T24" fmla="*/ 179 w 2288"/>
                <a:gd name="T25" fmla="*/ 881 h 3706"/>
                <a:gd name="T26" fmla="*/ 177 w 2288"/>
                <a:gd name="T27" fmla="*/ 866 h 3706"/>
                <a:gd name="T28" fmla="*/ 165 w 2288"/>
                <a:gd name="T29" fmla="*/ 851 h 3706"/>
                <a:gd name="T30" fmla="*/ 161 w 2288"/>
                <a:gd name="T31" fmla="*/ 828 h 3706"/>
                <a:gd name="T32" fmla="*/ 146 w 2288"/>
                <a:gd name="T33" fmla="*/ 797 h 3706"/>
                <a:gd name="T34" fmla="*/ 129 w 2288"/>
                <a:gd name="T35" fmla="*/ 769 h 3706"/>
                <a:gd name="T36" fmla="*/ 116 w 2288"/>
                <a:gd name="T37" fmla="*/ 739 h 3706"/>
                <a:gd name="T38" fmla="*/ 99 w 2288"/>
                <a:gd name="T39" fmla="*/ 701 h 3706"/>
                <a:gd name="T40" fmla="*/ 116 w 2288"/>
                <a:gd name="T41" fmla="*/ 656 h 3706"/>
                <a:gd name="T42" fmla="*/ 116 w 2288"/>
                <a:gd name="T43" fmla="*/ 634 h 3706"/>
                <a:gd name="T44" fmla="*/ 103 w 2288"/>
                <a:gd name="T45" fmla="*/ 632 h 3706"/>
                <a:gd name="T46" fmla="*/ 83 w 2288"/>
                <a:gd name="T47" fmla="*/ 606 h 3706"/>
                <a:gd name="T48" fmla="*/ 83 w 2288"/>
                <a:gd name="T49" fmla="*/ 555 h 3706"/>
                <a:gd name="T50" fmla="*/ 89 w 2288"/>
                <a:gd name="T51" fmla="*/ 528 h 3706"/>
                <a:gd name="T52" fmla="*/ 102 w 2288"/>
                <a:gd name="T53" fmla="*/ 547 h 3706"/>
                <a:gd name="T54" fmla="*/ 99 w 2288"/>
                <a:gd name="T55" fmla="*/ 507 h 3706"/>
                <a:gd name="T56" fmla="*/ 108 w 2288"/>
                <a:gd name="T57" fmla="*/ 483 h 3706"/>
                <a:gd name="T58" fmla="*/ 93 w 2288"/>
                <a:gd name="T59" fmla="*/ 485 h 3706"/>
                <a:gd name="T60" fmla="*/ 80 w 2288"/>
                <a:gd name="T61" fmla="*/ 511 h 3706"/>
                <a:gd name="T62" fmla="*/ 53 w 2288"/>
                <a:gd name="T63" fmla="*/ 485 h 3706"/>
                <a:gd name="T64" fmla="*/ 52 w 2288"/>
                <a:gd name="T65" fmla="*/ 458 h 3706"/>
                <a:gd name="T66" fmla="*/ 39 w 2288"/>
                <a:gd name="T67" fmla="*/ 401 h 3706"/>
                <a:gd name="T68" fmla="*/ 29 w 2288"/>
                <a:gd name="T69" fmla="*/ 356 h 3706"/>
                <a:gd name="T70" fmla="*/ 29 w 2288"/>
                <a:gd name="T71" fmla="*/ 314 h 3706"/>
                <a:gd name="T72" fmla="*/ 34 w 2288"/>
                <a:gd name="T73" fmla="*/ 264 h 3706"/>
                <a:gd name="T74" fmla="*/ 0 w 2288"/>
                <a:gd name="T75" fmla="*/ 193 h 3706"/>
                <a:gd name="T76" fmla="*/ 27 w 2288"/>
                <a:gd name="T77" fmla="*/ 132 h 3706"/>
                <a:gd name="T78" fmla="*/ 44 w 2288"/>
                <a:gd name="T79" fmla="*/ 81 h 3706"/>
                <a:gd name="T80" fmla="*/ 41 w 2288"/>
                <a:gd name="T81" fmla="*/ 38 h 3706"/>
                <a:gd name="T82" fmla="*/ 76 w 2288"/>
                <a:gd name="T83" fmla="*/ 6 h 3706"/>
                <a:gd name="T84" fmla="*/ 367 w 2288"/>
                <a:gd name="T85" fmla="*/ 79 h 3706"/>
                <a:gd name="T86" fmla="*/ 399 w 2288"/>
                <a:gd name="T87" fmla="*/ 142 h 3706"/>
                <a:gd name="T88" fmla="*/ 378 w 2288"/>
                <a:gd name="T89" fmla="*/ 221 h 3706"/>
                <a:gd name="T90" fmla="*/ 353 w 2288"/>
                <a:gd name="T91" fmla="*/ 316 h 3706"/>
                <a:gd name="T92" fmla="*/ 329 w 2288"/>
                <a:gd name="T93" fmla="*/ 409 h 3706"/>
                <a:gd name="T94" fmla="*/ 339 w 2288"/>
                <a:gd name="T95" fmla="*/ 424 h 3706"/>
                <a:gd name="T96" fmla="*/ 633 w 2288"/>
                <a:gd name="T97" fmla="*/ 832 h 3706"/>
                <a:gd name="T98" fmla="*/ 734 w 2288"/>
                <a:gd name="T99" fmla="*/ 990 h 3706"/>
                <a:gd name="T100" fmla="*/ 749 w 2288"/>
                <a:gd name="T101" fmla="*/ 1016 h 3706"/>
                <a:gd name="T102" fmla="*/ 761 w 2288"/>
                <a:gd name="T103" fmla="*/ 1047 h 3706"/>
                <a:gd name="T104" fmla="*/ 753 w 2288"/>
                <a:gd name="T105" fmla="*/ 1067 h 3706"/>
                <a:gd name="T106" fmla="*/ 726 w 2288"/>
                <a:gd name="T107" fmla="*/ 1092 h 3706"/>
                <a:gd name="T108" fmla="*/ 717 w 2288"/>
                <a:gd name="T109" fmla="*/ 1130 h 3706"/>
                <a:gd name="T110" fmla="*/ 701 w 2288"/>
                <a:gd name="T111" fmla="*/ 1156 h 3706"/>
                <a:gd name="T112" fmla="*/ 695 w 2288"/>
                <a:gd name="T113" fmla="*/ 1186 h 3706"/>
                <a:gd name="T114" fmla="*/ 711 w 2288"/>
                <a:gd name="T115" fmla="*/ 1200 h 3706"/>
                <a:gd name="T116" fmla="*/ 709 w 2288"/>
                <a:gd name="T117" fmla="*/ 1219 h 3706"/>
                <a:gd name="T118" fmla="*/ 693 w 2288"/>
                <a:gd name="T119" fmla="*/ 1232 h 3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3706"/>
                <a:gd name="T182" fmla="*/ 2288 w 2288"/>
                <a:gd name="T183" fmla="*/ 3706 h 3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3706">
                  <a:moveTo>
                    <a:pt x="2068" y="3706"/>
                  </a:moveTo>
                  <a:lnTo>
                    <a:pt x="2060" y="3705"/>
                  </a:lnTo>
                  <a:lnTo>
                    <a:pt x="2037" y="3703"/>
                  </a:lnTo>
                  <a:lnTo>
                    <a:pt x="2003" y="3701"/>
                  </a:lnTo>
                  <a:lnTo>
                    <a:pt x="1958" y="3697"/>
                  </a:lnTo>
                  <a:lnTo>
                    <a:pt x="1905" y="3693"/>
                  </a:lnTo>
                  <a:lnTo>
                    <a:pt x="1845" y="3688"/>
                  </a:lnTo>
                  <a:lnTo>
                    <a:pt x="1782" y="3682"/>
                  </a:lnTo>
                  <a:lnTo>
                    <a:pt x="1716" y="3678"/>
                  </a:lnTo>
                  <a:lnTo>
                    <a:pt x="1651" y="3672"/>
                  </a:lnTo>
                  <a:lnTo>
                    <a:pt x="1588" y="3666"/>
                  </a:lnTo>
                  <a:lnTo>
                    <a:pt x="1528" y="3662"/>
                  </a:lnTo>
                  <a:lnTo>
                    <a:pt x="1475" y="3657"/>
                  </a:lnTo>
                  <a:lnTo>
                    <a:pt x="1430" y="3654"/>
                  </a:lnTo>
                  <a:lnTo>
                    <a:pt x="1396" y="3651"/>
                  </a:lnTo>
                  <a:lnTo>
                    <a:pt x="1373" y="3649"/>
                  </a:lnTo>
                  <a:lnTo>
                    <a:pt x="1366" y="3649"/>
                  </a:lnTo>
                  <a:lnTo>
                    <a:pt x="1361" y="3640"/>
                  </a:lnTo>
                  <a:lnTo>
                    <a:pt x="1358" y="3633"/>
                  </a:lnTo>
                  <a:lnTo>
                    <a:pt x="1353" y="3627"/>
                  </a:lnTo>
                  <a:lnTo>
                    <a:pt x="1348" y="3621"/>
                  </a:lnTo>
                  <a:lnTo>
                    <a:pt x="1344" y="3618"/>
                  </a:lnTo>
                  <a:lnTo>
                    <a:pt x="1338" y="3614"/>
                  </a:lnTo>
                  <a:lnTo>
                    <a:pt x="1333" y="3611"/>
                  </a:lnTo>
                  <a:lnTo>
                    <a:pt x="1328" y="3609"/>
                  </a:lnTo>
                  <a:lnTo>
                    <a:pt x="1322" y="3606"/>
                  </a:lnTo>
                  <a:lnTo>
                    <a:pt x="1317" y="3603"/>
                  </a:lnTo>
                  <a:lnTo>
                    <a:pt x="1312" y="3600"/>
                  </a:lnTo>
                  <a:lnTo>
                    <a:pt x="1307" y="3596"/>
                  </a:lnTo>
                  <a:lnTo>
                    <a:pt x="1302" y="3591"/>
                  </a:lnTo>
                  <a:lnTo>
                    <a:pt x="1298" y="3586"/>
                  </a:lnTo>
                  <a:lnTo>
                    <a:pt x="1294" y="3579"/>
                  </a:lnTo>
                  <a:lnTo>
                    <a:pt x="1291" y="3571"/>
                  </a:lnTo>
                  <a:lnTo>
                    <a:pt x="1294" y="3565"/>
                  </a:lnTo>
                  <a:lnTo>
                    <a:pt x="1298" y="3559"/>
                  </a:lnTo>
                  <a:lnTo>
                    <a:pt x="1301" y="3554"/>
                  </a:lnTo>
                  <a:lnTo>
                    <a:pt x="1304" y="3548"/>
                  </a:lnTo>
                  <a:lnTo>
                    <a:pt x="1306" y="3542"/>
                  </a:lnTo>
                  <a:lnTo>
                    <a:pt x="1308" y="3535"/>
                  </a:lnTo>
                  <a:lnTo>
                    <a:pt x="1309" y="3529"/>
                  </a:lnTo>
                  <a:lnTo>
                    <a:pt x="1310" y="3523"/>
                  </a:lnTo>
                  <a:lnTo>
                    <a:pt x="1312" y="3516"/>
                  </a:lnTo>
                  <a:lnTo>
                    <a:pt x="1312" y="3509"/>
                  </a:lnTo>
                  <a:lnTo>
                    <a:pt x="1312" y="3502"/>
                  </a:lnTo>
                  <a:lnTo>
                    <a:pt x="1312" y="3496"/>
                  </a:lnTo>
                  <a:lnTo>
                    <a:pt x="1312" y="3489"/>
                  </a:lnTo>
                  <a:lnTo>
                    <a:pt x="1310" y="3482"/>
                  </a:lnTo>
                  <a:lnTo>
                    <a:pt x="1309" y="3477"/>
                  </a:lnTo>
                  <a:lnTo>
                    <a:pt x="1308" y="3471"/>
                  </a:lnTo>
                  <a:lnTo>
                    <a:pt x="1291" y="3456"/>
                  </a:lnTo>
                  <a:lnTo>
                    <a:pt x="1277" y="3440"/>
                  </a:lnTo>
                  <a:lnTo>
                    <a:pt x="1263" y="3424"/>
                  </a:lnTo>
                  <a:lnTo>
                    <a:pt x="1252" y="3407"/>
                  </a:lnTo>
                  <a:lnTo>
                    <a:pt x="1240" y="3389"/>
                  </a:lnTo>
                  <a:lnTo>
                    <a:pt x="1230" y="3372"/>
                  </a:lnTo>
                  <a:lnTo>
                    <a:pt x="1220" y="3355"/>
                  </a:lnTo>
                  <a:lnTo>
                    <a:pt x="1209" y="3338"/>
                  </a:lnTo>
                  <a:lnTo>
                    <a:pt x="1199" y="3319"/>
                  </a:lnTo>
                  <a:lnTo>
                    <a:pt x="1187" y="3302"/>
                  </a:lnTo>
                  <a:lnTo>
                    <a:pt x="1177" y="3286"/>
                  </a:lnTo>
                  <a:lnTo>
                    <a:pt x="1164" y="3270"/>
                  </a:lnTo>
                  <a:lnTo>
                    <a:pt x="1151" y="3254"/>
                  </a:lnTo>
                  <a:lnTo>
                    <a:pt x="1137" y="3240"/>
                  </a:lnTo>
                  <a:lnTo>
                    <a:pt x="1120" y="3226"/>
                  </a:lnTo>
                  <a:lnTo>
                    <a:pt x="1102" y="3215"/>
                  </a:lnTo>
                  <a:lnTo>
                    <a:pt x="1093" y="3212"/>
                  </a:lnTo>
                  <a:lnTo>
                    <a:pt x="1087" y="3210"/>
                  </a:lnTo>
                  <a:lnTo>
                    <a:pt x="1082" y="3207"/>
                  </a:lnTo>
                  <a:lnTo>
                    <a:pt x="1077" y="3202"/>
                  </a:lnTo>
                  <a:lnTo>
                    <a:pt x="1074" y="3197"/>
                  </a:lnTo>
                  <a:lnTo>
                    <a:pt x="1071" y="3192"/>
                  </a:lnTo>
                  <a:lnTo>
                    <a:pt x="1069" y="3186"/>
                  </a:lnTo>
                  <a:lnTo>
                    <a:pt x="1068" y="3179"/>
                  </a:lnTo>
                  <a:lnTo>
                    <a:pt x="1067" y="3173"/>
                  </a:lnTo>
                  <a:lnTo>
                    <a:pt x="1066" y="3166"/>
                  </a:lnTo>
                  <a:lnTo>
                    <a:pt x="1064" y="3160"/>
                  </a:lnTo>
                  <a:lnTo>
                    <a:pt x="1063" y="3153"/>
                  </a:lnTo>
                  <a:lnTo>
                    <a:pt x="1062" y="3146"/>
                  </a:lnTo>
                  <a:lnTo>
                    <a:pt x="1060" y="3140"/>
                  </a:lnTo>
                  <a:lnTo>
                    <a:pt x="1058" y="3134"/>
                  </a:lnTo>
                  <a:lnTo>
                    <a:pt x="1055" y="3130"/>
                  </a:lnTo>
                  <a:lnTo>
                    <a:pt x="1044" y="3130"/>
                  </a:lnTo>
                  <a:lnTo>
                    <a:pt x="1033" y="3131"/>
                  </a:lnTo>
                  <a:lnTo>
                    <a:pt x="1023" y="3130"/>
                  </a:lnTo>
                  <a:lnTo>
                    <a:pt x="1013" y="3129"/>
                  </a:lnTo>
                  <a:lnTo>
                    <a:pt x="1003" y="3126"/>
                  </a:lnTo>
                  <a:lnTo>
                    <a:pt x="994" y="3123"/>
                  </a:lnTo>
                  <a:lnTo>
                    <a:pt x="985" y="3120"/>
                  </a:lnTo>
                  <a:lnTo>
                    <a:pt x="976" y="3116"/>
                  </a:lnTo>
                  <a:lnTo>
                    <a:pt x="967" y="3112"/>
                  </a:lnTo>
                  <a:lnTo>
                    <a:pt x="958" y="3108"/>
                  </a:lnTo>
                  <a:lnTo>
                    <a:pt x="948" y="3103"/>
                  </a:lnTo>
                  <a:lnTo>
                    <a:pt x="940" y="3097"/>
                  </a:lnTo>
                  <a:lnTo>
                    <a:pt x="931" y="3093"/>
                  </a:lnTo>
                  <a:lnTo>
                    <a:pt x="922" y="3087"/>
                  </a:lnTo>
                  <a:lnTo>
                    <a:pt x="913" y="3083"/>
                  </a:lnTo>
                  <a:lnTo>
                    <a:pt x="905" y="3078"/>
                  </a:lnTo>
                  <a:lnTo>
                    <a:pt x="897" y="3062"/>
                  </a:lnTo>
                  <a:lnTo>
                    <a:pt x="889" y="3047"/>
                  </a:lnTo>
                  <a:lnTo>
                    <a:pt x="879" y="3033"/>
                  </a:lnTo>
                  <a:lnTo>
                    <a:pt x="870" y="3018"/>
                  </a:lnTo>
                  <a:lnTo>
                    <a:pt x="860" y="3004"/>
                  </a:lnTo>
                  <a:lnTo>
                    <a:pt x="848" y="2991"/>
                  </a:lnTo>
                  <a:lnTo>
                    <a:pt x="838" y="2978"/>
                  </a:lnTo>
                  <a:lnTo>
                    <a:pt x="825" y="2965"/>
                  </a:lnTo>
                  <a:lnTo>
                    <a:pt x="813" y="2954"/>
                  </a:lnTo>
                  <a:lnTo>
                    <a:pt x="800" y="2944"/>
                  </a:lnTo>
                  <a:lnTo>
                    <a:pt x="785" y="2934"/>
                  </a:lnTo>
                  <a:lnTo>
                    <a:pt x="771" y="2925"/>
                  </a:lnTo>
                  <a:lnTo>
                    <a:pt x="756" y="2918"/>
                  </a:lnTo>
                  <a:lnTo>
                    <a:pt x="740" y="2913"/>
                  </a:lnTo>
                  <a:lnTo>
                    <a:pt x="723" y="2908"/>
                  </a:lnTo>
                  <a:lnTo>
                    <a:pt x="707" y="2906"/>
                  </a:lnTo>
                  <a:lnTo>
                    <a:pt x="700" y="2900"/>
                  </a:lnTo>
                  <a:lnTo>
                    <a:pt x="694" y="2895"/>
                  </a:lnTo>
                  <a:lnTo>
                    <a:pt x="688" y="2888"/>
                  </a:lnTo>
                  <a:lnTo>
                    <a:pt x="682" y="2883"/>
                  </a:lnTo>
                  <a:lnTo>
                    <a:pt x="675" y="2876"/>
                  </a:lnTo>
                  <a:lnTo>
                    <a:pt x="668" y="2870"/>
                  </a:lnTo>
                  <a:lnTo>
                    <a:pt x="661" y="2864"/>
                  </a:lnTo>
                  <a:lnTo>
                    <a:pt x="654" y="2859"/>
                  </a:lnTo>
                  <a:lnTo>
                    <a:pt x="647" y="2854"/>
                  </a:lnTo>
                  <a:lnTo>
                    <a:pt x="640" y="2849"/>
                  </a:lnTo>
                  <a:lnTo>
                    <a:pt x="632" y="2847"/>
                  </a:lnTo>
                  <a:lnTo>
                    <a:pt x="625" y="2846"/>
                  </a:lnTo>
                  <a:lnTo>
                    <a:pt x="618" y="2846"/>
                  </a:lnTo>
                  <a:lnTo>
                    <a:pt x="610" y="2848"/>
                  </a:lnTo>
                  <a:lnTo>
                    <a:pt x="603" y="2852"/>
                  </a:lnTo>
                  <a:lnTo>
                    <a:pt x="597" y="2859"/>
                  </a:lnTo>
                  <a:lnTo>
                    <a:pt x="590" y="2859"/>
                  </a:lnTo>
                  <a:lnTo>
                    <a:pt x="584" y="2859"/>
                  </a:lnTo>
                  <a:lnTo>
                    <a:pt x="578" y="2857"/>
                  </a:lnTo>
                  <a:lnTo>
                    <a:pt x="574" y="2857"/>
                  </a:lnTo>
                  <a:lnTo>
                    <a:pt x="568" y="2855"/>
                  </a:lnTo>
                  <a:lnTo>
                    <a:pt x="562" y="2853"/>
                  </a:lnTo>
                  <a:lnTo>
                    <a:pt x="556" y="2850"/>
                  </a:lnTo>
                  <a:lnTo>
                    <a:pt x="552" y="2848"/>
                  </a:lnTo>
                  <a:lnTo>
                    <a:pt x="547" y="2845"/>
                  </a:lnTo>
                  <a:lnTo>
                    <a:pt x="542" y="2841"/>
                  </a:lnTo>
                  <a:lnTo>
                    <a:pt x="538" y="2838"/>
                  </a:lnTo>
                  <a:lnTo>
                    <a:pt x="534" y="2834"/>
                  </a:lnTo>
                  <a:lnTo>
                    <a:pt x="531" y="2830"/>
                  </a:lnTo>
                  <a:lnTo>
                    <a:pt x="528" y="2825"/>
                  </a:lnTo>
                  <a:lnTo>
                    <a:pt x="525" y="2821"/>
                  </a:lnTo>
                  <a:lnTo>
                    <a:pt x="523" y="2817"/>
                  </a:lnTo>
                  <a:lnTo>
                    <a:pt x="519" y="2806"/>
                  </a:lnTo>
                  <a:lnTo>
                    <a:pt x="518" y="2794"/>
                  </a:lnTo>
                  <a:lnTo>
                    <a:pt x="518" y="2785"/>
                  </a:lnTo>
                  <a:lnTo>
                    <a:pt x="519" y="2775"/>
                  </a:lnTo>
                  <a:lnTo>
                    <a:pt x="521" y="2765"/>
                  </a:lnTo>
                  <a:lnTo>
                    <a:pt x="523" y="2757"/>
                  </a:lnTo>
                  <a:lnTo>
                    <a:pt x="525" y="2748"/>
                  </a:lnTo>
                  <a:lnTo>
                    <a:pt x="528" y="2740"/>
                  </a:lnTo>
                  <a:lnTo>
                    <a:pt x="530" y="2731"/>
                  </a:lnTo>
                  <a:lnTo>
                    <a:pt x="531" y="2723"/>
                  </a:lnTo>
                  <a:lnTo>
                    <a:pt x="532" y="2714"/>
                  </a:lnTo>
                  <a:lnTo>
                    <a:pt x="533" y="2705"/>
                  </a:lnTo>
                  <a:lnTo>
                    <a:pt x="532" y="2697"/>
                  </a:lnTo>
                  <a:lnTo>
                    <a:pt x="531" y="2686"/>
                  </a:lnTo>
                  <a:lnTo>
                    <a:pt x="528" y="2677"/>
                  </a:lnTo>
                  <a:lnTo>
                    <a:pt x="523" y="2667"/>
                  </a:lnTo>
                  <a:lnTo>
                    <a:pt x="523" y="2666"/>
                  </a:lnTo>
                  <a:lnTo>
                    <a:pt x="524" y="2664"/>
                  </a:lnTo>
                  <a:lnTo>
                    <a:pt x="525" y="2662"/>
                  </a:lnTo>
                  <a:lnTo>
                    <a:pt x="526" y="2659"/>
                  </a:lnTo>
                  <a:lnTo>
                    <a:pt x="529" y="2655"/>
                  </a:lnTo>
                  <a:lnTo>
                    <a:pt x="531" y="2651"/>
                  </a:lnTo>
                  <a:lnTo>
                    <a:pt x="533" y="2646"/>
                  </a:lnTo>
                  <a:lnTo>
                    <a:pt x="537" y="2643"/>
                  </a:lnTo>
                  <a:lnTo>
                    <a:pt x="539" y="2638"/>
                  </a:lnTo>
                  <a:lnTo>
                    <a:pt x="541" y="2633"/>
                  </a:lnTo>
                  <a:lnTo>
                    <a:pt x="544" y="2629"/>
                  </a:lnTo>
                  <a:lnTo>
                    <a:pt x="546" y="2625"/>
                  </a:lnTo>
                  <a:lnTo>
                    <a:pt x="547" y="2622"/>
                  </a:lnTo>
                  <a:lnTo>
                    <a:pt x="548" y="2620"/>
                  </a:lnTo>
                  <a:lnTo>
                    <a:pt x="549" y="2618"/>
                  </a:lnTo>
                  <a:lnTo>
                    <a:pt x="551" y="2618"/>
                  </a:lnTo>
                  <a:lnTo>
                    <a:pt x="547" y="2613"/>
                  </a:lnTo>
                  <a:lnTo>
                    <a:pt x="542" y="2608"/>
                  </a:lnTo>
                  <a:lnTo>
                    <a:pt x="539" y="2605"/>
                  </a:lnTo>
                  <a:lnTo>
                    <a:pt x="534" y="2601"/>
                  </a:lnTo>
                  <a:lnTo>
                    <a:pt x="530" y="2599"/>
                  </a:lnTo>
                  <a:lnTo>
                    <a:pt x="525" y="2597"/>
                  </a:lnTo>
                  <a:lnTo>
                    <a:pt x="521" y="2594"/>
                  </a:lnTo>
                  <a:lnTo>
                    <a:pt x="515" y="2592"/>
                  </a:lnTo>
                  <a:lnTo>
                    <a:pt x="510" y="2591"/>
                  </a:lnTo>
                  <a:lnTo>
                    <a:pt x="507" y="2589"/>
                  </a:lnTo>
                  <a:lnTo>
                    <a:pt x="502" y="2586"/>
                  </a:lnTo>
                  <a:lnTo>
                    <a:pt x="499" y="2584"/>
                  </a:lnTo>
                  <a:lnTo>
                    <a:pt x="495" y="2581"/>
                  </a:lnTo>
                  <a:lnTo>
                    <a:pt x="493" y="2576"/>
                  </a:lnTo>
                  <a:lnTo>
                    <a:pt x="491" y="2571"/>
                  </a:lnTo>
                  <a:lnTo>
                    <a:pt x="491" y="2567"/>
                  </a:lnTo>
                  <a:lnTo>
                    <a:pt x="492" y="2561"/>
                  </a:lnTo>
                  <a:lnTo>
                    <a:pt x="494" y="2555"/>
                  </a:lnTo>
                  <a:lnTo>
                    <a:pt x="496" y="2549"/>
                  </a:lnTo>
                  <a:lnTo>
                    <a:pt x="499" y="2543"/>
                  </a:lnTo>
                  <a:lnTo>
                    <a:pt x="500" y="2537"/>
                  </a:lnTo>
                  <a:lnTo>
                    <a:pt x="502" y="2531"/>
                  </a:lnTo>
                  <a:lnTo>
                    <a:pt x="502" y="2524"/>
                  </a:lnTo>
                  <a:lnTo>
                    <a:pt x="503" y="2518"/>
                  </a:lnTo>
                  <a:lnTo>
                    <a:pt x="502" y="2513"/>
                  </a:lnTo>
                  <a:lnTo>
                    <a:pt x="502" y="2507"/>
                  </a:lnTo>
                  <a:lnTo>
                    <a:pt x="500" y="2502"/>
                  </a:lnTo>
                  <a:lnTo>
                    <a:pt x="498" y="2497"/>
                  </a:lnTo>
                  <a:lnTo>
                    <a:pt x="493" y="2493"/>
                  </a:lnTo>
                  <a:lnTo>
                    <a:pt x="488" y="2489"/>
                  </a:lnTo>
                  <a:lnTo>
                    <a:pt x="483" y="2485"/>
                  </a:lnTo>
                  <a:lnTo>
                    <a:pt x="476" y="2483"/>
                  </a:lnTo>
                  <a:lnTo>
                    <a:pt x="469" y="2477"/>
                  </a:lnTo>
                  <a:lnTo>
                    <a:pt x="464" y="2471"/>
                  </a:lnTo>
                  <a:lnTo>
                    <a:pt x="460" y="2464"/>
                  </a:lnTo>
                  <a:lnTo>
                    <a:pt x="457" y="2458"/>
                  </a:lnTo>
                  <a:lnTo>
                    <a:pt x="455" y="2450"/>
                  </a:lnTo>
                  <a:lnTo>
                    <a:pt x="453" y="2441"/>
                  </a:lnTo>
                  <a:lnTo>
                    <a:pt x="450" y="2433"/>
                  </a:lnTo>
                  <a:lnTo>
                    <a:pt x="448" y="2425"/>
                  </a:lnTo>
                  <a:lnTo>
                    <a:pt x="447" y="2416"/>
                  </a:lnTo>
                  <a:lnTo>
                    <a:pt x="444" y="2408"/>
                  </a:lnTo>
                  <a:lnTo>
                    <a:pt x="440" y="2400"/>
                  </a:lnTo>
                  <a:lnTo>
                    <a:pt x="437" y="2392"/>
                  </a:lnTo>
                  <a:lnTo>
                    <a:pt x="431" y="2385"/>
                  </a:lnTo>
                  <a:lnTo>
                    <a:pt x="425" y="2379"/>
                  </a:lnTo>
                  <a:lnTo>
                    <a:pt x="417" y="2374"/>
                  </a:lnTo>
                  <a:lnTo>
                    <a:pt x="408" y="2369"/>
                  </a:lnTo>
                  <a:lnTo>
                    <a:pt x="407" y="2361"/>
                  </a:lnTo>
                  <a:lnTo>
                    <a:pt x="405" y="2354"/>
                  </a:lnTo>
                  <a:lnTo>
                    <a:pt x="402" y="2347"/>
                  </a:lnTo>
                  <a:lnTo>
                    <a:pt x="400" y="2340"/>
                  </a:lnTo>
                  <a:lnTo>
                    <a:pt x="398" y="2334"/>
                  </a:lnTo>
                  <a:lnTo>
                    <a:pt x="395" y="2327"/>
                  </a:lnTo>
                  <a:lnTo>
                    <a:pt x="392" y="2320"/>
                  </a:lnTo>
                  <a:lnTo>
                    <a:pt x="390" y="2314"/>
                  </a:lnTo>
                  <a:lnTo>
                    <a:pt x="387" y="2307"/>
                  </a:lnTo>
                  <a:lnTo>
                    <a:pt x="385" y="2300"/>
                  </a:lnTo>
                  <a:lnTo>
                    <a:pt x="383" y="2293"/>
                  </a:lnTo>
                  <a:lnTo>
                    <a:pt x="382" y="2286"/>
                  </a:lnTo>
                  <a:lnTo>
                    <a:pt x="380" y="2280"/>
                  </a:lnTo>
                  <a:lnTo>
                    <a:pt x="379" y="2273"/>
                  </a:lnTo>
                  <a:lnTo>
                    <a:pt x="380" y="2265"/>
                  </a:lnTo>
                  <a:lnTo>
                    <a:pt x="382" y="2258"/>
                  </a:lnTo>
                  <a:lnTo>
                    <a:pt x="375" y="2251"/>
                  </a:lnTo>
                  <a:lnTo>
                    <a:pt x="368" y="2245"/>
                  </a:lnTo>
                  <a:lnTo>
                    <a:pt x="362" y="2238"/>
                  </a:lnTo>
                  <a:lnTo>
                    <a:pt x="357" y="2231"/>
                  </a:lnTo>
                  <a:lnTo>
                    <a:pt x="352" y="2224"/>
                  </a:lnTo>
                  <a:lnTo>
                    <a:pt x="347" y="2217"/>
                  </a:lnTo>
                  <a:lnTo>
                    <a:pt x="341" y="2209"/>
                  </a:lnTo>
                  <a:lnTo>
                    <a:pt x="337" y="2203"/>
                  </a:lnTo>
                  <a:lnTo>
                    <a:pt x="332" y="2194"/>
                  </a:lnTo>
                  <a:lnTo>
                    <a:pt x="327" y="2186"/>
                  </a:lnTo>
                  <a:lnTo>
                    <a:pt x="323" y="2178"/>
                  </a:lnTo>
                  <a:lnTo>
                    <a:pt x="318" y="2170"/>
                  </a:lnTo>
                  <a:lnTo>
                    <a:pt x="313" y="2161"/>
                  </a:lnTo>
                  <a:lnTo>
                    <a:pt x="308" y="2153"/>
                  </a:lnTo>
                  <a:lnTo>
                    <a:pt x="302" y="2145"/>
                  </a:lnTo>
                  <a:lnTo>
                    <a:pt x="296" y="2137"/>
                  </a:lnTo>
                  <a:lnTo>
                    <a:pt x="296" y="2126"/>
                  </a:lnTo>
                  <a:lnTo>
                    <a:pt x="296" y="2115"/>
                  </a:lnTo>
                  <a:lnTo>
                    <a:pt x="296" y="2104"/>
                  </a:lnTo>
                  <a:lnTo>
                    <a:pt x="296" y="2091"/>
                  </a:lnTo>
                  <a:lnTo>
                    <a:pt x="296" y="2078"/>
                  </a:lnTo>
                  <a:lnTo>
                    <a:pt x="296" y="2067"/>
                  </a:lnTo>
                  <a:lnTo>
                    <a:pt x="298" y="2054"/>
                  </a:lnTo>
                  <a:lnTo>
                    <a:pt x="299" y="2043"/>
                  </a:lnTo>
                  <a:lnTo>
                    <a:pt x="301" y="2030"/>
                  </a:lnTo>
                  <a:lnTo>
                    <a:pt x="303" y="2019"/>
                  </a:lnTo>
                  <a:lnTo>
                    <a:pt x="308" y="2008"/>
                  </a:lnTo>
                  <a:lnTo>
                    <a:pt x="314" y="1998"/>
                  </a:lnTo>
                  <a:lnTo>
                    <a:pt x="319" y="1989"/>
                  </a:lnTo>
                  <a:lnTo>
                    <a:pt x="327" y="1981"/>
                  </a:lnTo>
                  <a:lnTo>
                    <a:pt x="338" y="1974"/>
                  </a:lnTo>
                  <a:lnTo>
                    <a:pt x="349" y="1969"/>
                  </a:lnTo>
                  <a:lnTo>
                    <a:pt x="350" y="1964"/>
                  </a:lnTo>
                  <a:lnTo>
                    <a:pt x="352" y="1959"/>
                  </a:lnTo>
                  <a:lnTo>
                    <a:pt x="352" y="1954"/>
                  </a:lnTo>
                  <a:lnTo>
                    <a:pt x="353" y="1949"/>
                  </a:lnTo>
                  <a:lnTo>
                    <a:pt x="353" y="1944"/>
                  </a:lnTo>
                  <a:lnTo>
                    <a:pt x="353" y="1938"/>
                  </a:lnTo>
                  <a:lnTo>
                    <a:pt x="353" y="1933"/>
                  </a:lnTo>
                  <a:lnTo>
                    <a:pt x="353" y="1928"/>
                  </a:lnTo>
                  <a:lnTo>
                    <a:pt x="352" y="1922"/>
                  </a:lnTo>
                  <a:lnTo>
                    <a:pt x="350" y="1916"/>
                  </a:lnTo>
                  <a:lnTo>
                    <a:pt x="349" y="1912"/>
                  </a:lnTo>
                  <a:lnTo>
                    <a:pt x="348" y="1906"/>
                  </a:lnTo>
                  <a:lnTo>
                    <a:pt x="347" y="1902"/>
                  </a:lnTo>
                  <a:lnTo>
                    <a:pt x="345" y="1896"/>
                  </a:lnTo>
                  <a:lnTo>
                    <a:pt x="342" y="1891"/>
                  </a:lnTo>
                  <a:lnTo>
                    <a:pt x="341" y="1888"/>
                  </a:lnTo>
                  <a:lnTo>
                    <a:pt x="340" y="1888"/>
                  </a:lnTo>
                  <a:lnTo>
                    <a:pt x="339" y="1888"/>
                  </a:lnTo>
                  <a:lnTo>
                    <a:pt x="337" y="1889"/>
                  </a:lnTo>
                  <a:lnTo>
                    <a:pt x="333" y="1889"/>
                  </a:lnTo>
                  <a:lnTo>
                    <a:pt x="330" y="1890"/>
                  </a:lnTo>
                  <a:lnTo>
                    <a:pt x="326" y="1891"/>
                  </a:lnTo>
                  <a:lnTo>
                    <a:pt x="323" y="1892"/>
                  </a:lnTo>
                  <a:lnTo>
                    <a:pt x="318" y="1895"/>
                  </a:lnTo>
                  <a:lnTo>
                    <a:pt x="314" y="1896"/>
                  </a:lnTo>
                  <a:lnTo>
                    <a:pt x="310" y="1897"/>
                  </a:lnTo>
                  <a:lnTo>
                    <a:pt x="307" y="1898"/>
                  </a:lnTo>
                  <a:lnTo>
                    <a:pt x="303" y="1899"/>
                  </a:lnTo>
                  <a:lnTo>
                    <a:pt x="300" y="1899"/>
                  </a:lnTo>
                  <a:lnTo>
                    <a:pt x="298" y="1900"/>
                  </a:lnTo>
                  <a:lnTo>
                    <a:pt x="296" y="1900"/>
                  </a:lnTo>
                  <a:lnTo>
                    <a:pt x="296" y="1902"/>
                  </a:lnTo>
                  <a:lnTo>
                    <a:pt x="291" y="1889"/>
                  </a:lnTo>
                  <a:lnTo>
                    <a:pt x="284" y="1877"/>
                  </a:lnTo>
                  <a:lnTo>
                    <a:pt x="277" y="1866"/>
                  </a:lnTo>
                  <a:lnTo>
                    <a:pt x="270" y="1853"/>
                  </a:lnTo>
                  <a:lnTo>
                    <a:pt x="263" y="1842"/>
                  </a:lnTo>
                  <a:lnTo>
                    <a:pt x="256" y="1829"/>
                  </a:lnTo>
                  <a:lnTo>
                    <a:pt x="249" y="1817"/>
                  </a:lnTo>
                  <a:lnTo>
                    <a:pt x="242" y="1804"/>
                  </a:lnTo>
                  <a:lnTo>
                    <a:pt x="238" y="1790"/>
                  </a:lnTo>
                  <a:lnTo>
                    <a:pt x="233" y="1776"/>
                  </a:lnTo>
                  <a:lnTo>
                    <a:pt x="231" y="1764"/>
                  </a:lnTo>
                  <a:lnTo>
                    <a:pt x="229" y="1750"/>
                  </a:lnTo>
                  <a:lnTo>
                    <a:pt x="230" y="1735"/>
                  </a:lnTo>
                  <a:lnTo>
                    <a:pt x="232" y="1721"/>
                  </a:lnTo>
                  <a:lnTo>
                    <a:pt x="237" y="1706"/>
                  </a:lnTo>
                  <a:lnTo>
                    <a:pt x="245" y="1692"/>
                  </a:lnTo>
                  <a:lnTo>
                    <a:pt x="245" y="1684"/>
                  </a:lnTo>
                  <a:lnTo>
                    <a:pt x="246" y="1678"/>
                  </a:lnTo>
                  <a:lnTo>
                    <a:pt x="247" y="1671"/>
                  </a:lnTo>
                  <a:lnTo>
                    <a:pt x="248" y="1664"/>
                  </a:lnTo>
                  <a:lnTo>
                    <a:pt x="249" y="1657"/>
                  </a:lnTo>
                  <a:lnTo>
                    <a:pt x="250" y="1650"/>
                  </a:lnTo>
                  <a:lnTo>
                    <a:pt x="253" y="1643"/>
                  </a:lnTo>
                  <a:lnTo>
                    <a:pt x="254" y="1636"/>
                  </a:lnTo>
                  <a:lnTo>
                    <a:pt x="255" y="1629"/>
                  </a:lnTo>
                  <a:lnTo>
                    <a:pt x="256" y="1622"/>
                  </a:lnTo>
                  <a:lnTo>
                    <a:pt x="257" y="1615"/>
                  </a:lnTo>
                  <a:lnTo>
                    <a:pt x="258" y="1610"/>
                  </a:lnTo>
                  <a:lnTo>
                    <a:pt x="260" y="1603"/>
                  </a:lnTo>
                  <a:lnTo>
                    <a:pt x="260" y="1596"/>
                  </a:lnTo>
                  <a:lnTo>
                    <a:pt x="261" y="1590"/>
                  </a:lnTo>
                  <a:lnTo>
                    <a:pt x="262" y="1584"/>
                  </a:lnTo>
                  <a:lnTo>
                    <a:pt x="268" y="1584"/>
                  </a:lnTo>
                  <a:lnTo>
                    <a:pt x="272" y="1587"/>
                  </a:lnTo>
                  <a:lnTo>
                    <a:pt x="276" y="1590"/>
                  </a:lnTo>
                  <a:lnTo>
                    <a:pt x="279" y="1594"/>
                  </a:lnTo>
                  <a:lnTo>
                    <a:pt x="283" y="1598"/>
                  </a:lnTo>
                  <a:lnTo>
                    <a:pt x="284" y="1603"/>
                  </a:lnTo>
                  <a:lnTo>
                    <a:pt x="286" y="1607"/>
                  </a:lnTo>
                  <a:lnTo>
                    <a:pt x="288" y="1613"/>
                  </a:lnTo>
                  <a:lnTo>
                    <a:pt x="291" y="1619"/>
                  </a:lnTo>
                  <a:lnTo>
                    <a:pt x="292" y="1625"/>
                  </a:lnTo>
                  <a:lnTo>
                    <a:pt x="295" y="1629"/>
                  </a:lnTo>
                  <a:lnTo>
                    <a:pt x="298" y="1634"/>
                  </a:lnTo>
                  <a:lnTo>
                    <a:pt x="301" y="1638"/>
                  </a:lnTo>
                  <a:lnTo>
                    <a:pt x="306" y="1642"/>
                  </a:lnTo>
                  <a:lnTo>
                    <a:pt x="311" y="1645"/>
                  </a:lnTo>
                  <a:lnTo>
                    <a:pt x="318" y="1648"/>
                  </a:lnTo>
                  <a:lnTo>
                    <a:pt x="317" y="1636"/>
                  </a:lnTo>
                  <a:lnTo>
                    <a:pt x="316" y="1625"/>
                  </a:lnTo>
                  <a:lnTo>
                    <a:pt x="314" y="1612"/>
                  </a:lnTo>
                  <a:lnTo>
                    <a:pt x="311" y="1601"/>
                  </a:lnTo>
                  <a:lnTo>
                    <a:pt x="308" y="1589"/>
                  </a:lnTo>
                  <a:lnTo>
                    <a:pt x="306" y="1578"/>
                  </a:lnTo>
                  <a:lnTo>
                    <a:pt x="302" y="1566"/>
                  </a:lnTo>
                  <a:lnTo>
                    <a:pt x="300" y="1555"/>
                  </a:lnTo>
                  <a:lnTo>
                    <a:pt x="298" y="1543"/>
                  </a:lnTo>
                  <a:lnTo>
                    <a:pt x="298" y="1533"/>
                  </a:lnTo>
                  <a:lnTo>
                    <a:pt x="298" y="1521"/>
                  </a:lnTo>
                  <a:lnTo>
                    <a:pt x="300" y="1510"/>
                  </a:lnTo>
                  <a:lnTo>
                    <a:pt x="304" y="1499"/>
                  </a:lnTo>
                  <a:lnTo>
                    <a:pt x="310" y="1489"/>
                  </a:lnTo>
                  <a:lnTo>
                    <a:pt x="318" y="1478"/>
                  </a:lnTo>
                  <a:lnTo>
                    <a:pt x="330" y="1468"/>
                  </a:lnTo>
                  <a:lnTo>
                    <a:pt x="330" y="1465"/>
                  </a:lnTo>
                  <a:lnTo>
                    <a:pt x="330" y="1463"/>
                  </a:lnTo>
                  <a:lnTo>
                    <a:pt x="330" y="1459"/>
                  </a:lnTo>
                  <a:lnTo>
                    <a:pt x="330" y="1457"/>
                  </a:lnTo>
                  <a:lnTo>
                    <a:pt x="329" y="1455"/>
                  </a:lnTo>
                  <a:lnTo>
                    <a:pt x="327" y="1452"/>
                  </a:lnTo>
                  <a:lnTo>
                    <a:pt x="326" y="1450"/>
                  </a:lnTo>
                  <a:lnTo>
                    <a:pt x="324" y="1448"/>
                  </a:lnTo>
                  <a:lnTo>
                    <a:pt x="323" y="1447"/>
                  </a:lnTo>
                  <a:lnTo>
                    <a:pt x="321" y="1444"/>
                  </a:lnTo>
                  <a:lnTo>
                    <a:pt x="318" y="1442"/>
                  </a:lnTo>
                  <a:lnTo>
                    <a:pt x="316" y="1441"/>
                  </a:lnTo>
                  <a:lnTo>
                    <a:pt x="314" y="1440"/>
                  </a:lnTo>
                  <a:lnTo>
                    <a:pt x="311" y="1439"/>
                  </a:lnTo>
                  <a:lnTo>
                    <a:pt x="309" y="1437"/>
                  </a:lnTo>
                  <a:lnTo>
                    <a:pt x="308" y="1437"/>
                  </a:lnTo>
                  <a:lnTo>
                    <a:pt x="299" y="1439"/>
                  </a:lnTo>
                  <a:lnTo>
                    <a:pt x="292" y="1442"/>
                  </a:lnTo>
                  <a:lnTo>
                    <a:pt x="286" y="1447"/>
                  </a:lnTo>
                  <a:lnTo>
                    <a:pt x="281" y="1451"/>
                  </a:lnTo>
                  <a:lnTo>
                    <a:pt x="278" y="1456"/>
                  </a:lnTo>
                  <a:lnTo>
                    <a:pt x="275" y="1463"/>
                  </a:lnTo>
                  <a:lnTo>
                    <a:pt x="273" y="1468"/>
                  </a:lnTo>
                  <a:lnTo>
                    <a:pt x="271" y="1475"/>
                  </a:lnTo>
                  <a:lnTo>
                    <a:pt x="270" y="1482"/>
                  </a:lnTo>
                  <a:lnTo>
                    <a:pt x="269" y="1490"/>
                  </a:lnTo>
                  <a:lnTo>
                    <a:pt x="268" y="1498"/>
                  </a:lnTo>
                  <a:lnTo>
                    <a:pt x="267" y="1505"/>
                  </a:lnTo>
                  <a:lnTo>
                    <a:pt x="265" y="1513"/>
                  </a:lnTo>
                  <a:lnTo>
                    <a:pt x="263" y="1521"/>
                  </a:lnTo>
                  <a:lnTo>
                    <a:pt x="260" y="1528"/>
                  </a:lnTo>
                  <a:lnTo>
                    <a:pt x="256" y="1536"/>
                  </a:lnTo>
                  <a:lnTo>
                    <a:pt x="247" y="1535"/>
                  </a:lnTo>
                  <a:lnTo>
                    <a:pt x="239" y="1533"/>
                  </a:lnTo>
                  <a:lnTo>
                    <a:pt x="232" y="1529"/>
                  </a:lnTo>
                  <a:lnTo>
                    <a:pt x="225" y="1524"/>
                  </a:lnTo>
                  <a:lnTo>
                    <a:pt x="219" y="1518"/>
                  </a:lnTo>
                  <a:lnTo>
                    <a:pt x="214" y="1511"/>
                  </a:lnTo>
                  <a:lnTo>
                    <a:pt x="209" y="1503"/>
                  </a:lnTo>
                  <a:lnTo>
                    <a:pt x="203" y="1495"/>
                  </a:lnTo>
                  <a:lnTo>
                    <a:pt x="198" y="1487"/>
                  </a:lnTo>
                  <a:lnTo>
                    <a:pt x="193" y="1479"/>
                  </a:lnTo>
                  <a:lnTo>
                    <a:pt x="187" y="1472"/>
                  </a:lnTo>
                  <a:lnTo>
                    <a:pt x="181" y="1466"/>
                  </a:lnTo>
                  <a:lnTo>
                    <a:pt x="175" y="1462"/>
                  </a:lnTo>
                  <a:lnTo>
                    <a:pt x="168" y="1458"/>
                  </a:lnTo>
                  <a:lnTo>
                    <a:pt x="160" y="1456"/>
                  </a:lnTo>
                  <a:lnTo>
                    <a:pt x="152" y="1457"/>
                  </a:lnTo>
                  <a:lnTo>
                    <a:pt x="148" y="1449"/>
                  </a:lnTo>
                  <a:lnTo>
                    <a:pt x="146" y="1442"/>
                  </a:lnTo>
                  <a:lnTo>
                    <a:pt x="145" y="1435"/>
                  </a:lnTo>
                  <a:lnTo>
                    <a:pt x="145" y="1428"/>
                  </a:lnTo>
                  <a:lnTo>
                    <a:pt x="145" y="1421"/>
                  </a:lnTo>
                  <a:lnTo>
                    <a:pt x="146" y="1414"/>
                  </a:lnTo>
                  <a:lnTo>
                    <a:pt x="147" y="1408"/>
                  </a:lnTo>
                  <a:lnTo>
                    <a:pt x="149" y="1401"/>
                  </a:lnTo>
                  <a:lnTo>
                    <a:pt x="150" y="1394"/>
                  </a:lnTo>
                  <a:lnTo>
                    <a:pt x="152" y="1387"/>
                  </a:lnTo>
                  <a:lnTo>
                    <a:pt x="154" y="1380"/>
                  </a:lnTo>
                  <a:lnTo>
                    <a:pt x="155" y="1374"/>
                  </a:lnTo>
                  <a:lnTo>
                    <a:pt x="156" y="1367"/>
                  </a:lnTo>
                  <a:lnTo>
                    <a:pt x="157" y="1360"/>
                  </a:lnTo>
                  <a:lnTo>
                    <a:pt x="157" y="1355"/>
                  </a:lnTo>
                  <a:lnTo>
                    <a:pt x="157" y="1349"/>
                  </a:lnTo>
                  <a:lnTo>
                    <a:pt x="144" y="1335"/>
                  </a:lnTo>
                  <a:lnTo>
                    <a:pt x="134" y="1320"/>
                  </a:lnTo>
                  <a:lnTo>
                    <a:pt x="127" y="1305"/>
                  </a:lnTo>
                  <a:lnTo>
                    <a:pt x="123" y="1288"/>
                  </a:lnTo>
                  <a:lnTo>
                    <a:pt x="121" y="1272"/>
                  </a:lnTo>
                  <a:lnTo>
                    <a:pt x="118" y="1255"/>
                  </a:lnTo>
                  <a:lnTo>
                    <a:pt x="117" y="1237"/>
                  </a:lnTo>
                  <a:lnTo>
                    <a:pt x="117" y="1221"/>
                  </a:lnTo>
                  <a:lnTo>
                    <a:pt x="116" y="1204"/>
                  </a:lnTo>
                  <a:lnTo>
                    <a:pt x="115" y="1188"/>
                  </a:lnTo>
                  <a:lnTo>
                    <a:pt x="111" y="1172"/>
                  </a:lnTo>
                  <a:lnTo>
                    <a:pt x="107" y="1157"/>
                  </a:lnTo>
                  <a:lnTo>
                    <a:pt x="100" y="1143"/>
                  </a:lnTo>
                  <a:lnTo>
                    <a:pt x="89" y="1131"/>
                  </a:lnTo>
                  <a:lnTo>
                    <a:pt x="76" y="1120"/>
                  </a:lnTo>
                  <a:lnTo>
                    <a:pt x="60" y="1111"/>
                  </a:lnTo>
                  <a:lnTo>
                    <a:pt x="66" y="1105"/>
                  </a:lnTo>
                  <a:lnTo>
                    <a:pt x="72" y="1098"/>
                  </a:lnTo>
                  <a:lnTo>
                    <a:pt x="77" y="1092"/>
                  </a:lnTo>
                  <a:lnTo>
                    <a:pt x="81" y="1085"/>
                  </a:lnTo>
                  <a:lnTo>
                    <a:pt x="85" y="1077"/>
                  </a:lnTo>
                  <a:lnTo>
                    <a:pt x="87" y="1069"/>
                  </a:lnTo>
                  <a:lnTo>
                    <a:pt x="89" y="1059"/>
                  </a:lnTo>
                  <a:lnTo>
                    <a:pt x="91" y="1051"/>
                  </a:lnTo>
                  <a:lnTo>
                    <a:pt x="91" y="1042"/>
                  </a:lnTo>
                  <a:lnTo>
                    <a:pt x="91" y="1032"/>
                  </a:lnTo>
                  <a:lnTo>
                    <a:pt x="91" y="1023"/>
                  </a:lnTo>
                  <a:lnTo>
                    <a:pt x="89" y="1013"/>
                  </a:lnTo>
                  <a:lnTo>
                    <a:pt x="88" y="1003"/>
                  </a:lnTo>
                  <a:lnTo>
                    <a:pt x="87" y="994"/>
                  </a:lnTo>
                  <a:lnTo>
                    <a:pt x="86" y="985"/>
                  </a:lnTo>
                  <a:lnTo>
                    <a:pt x="85" y="976"/>
                  </a:lnTo>
                  <a:lnTo>
                    <a:pt x="84" y="964"/>
                  </a:lnTo>
                  <a:lnTo>
                    <a:pt x="85" y="953"/>
                  </a:lnTo>
                  <a:lnTo>
                    <a:pt x="86" y="941"/>
                  </a:lnTo>
                  <a:lnTo>
                    <a:pt x="88" y="930"/>
                  </a:lnTo>
                  <a:lnTo>
                    <a:pt x="91" y="919"/>
                  </a:lnTo>
                  <a:lnTo>
                    <a:pt x="93" y="908"/>
                  </a:lnTo>
                  <a:lnTo>
                    <a:pt x="96" y="896"/>
                  </a:lnTo>
                  <a:lnTo>
                    <a:pt x="100" y="886"/>
                  </a:lnTo>
                  <a:lnTo>
                    <a:pt x="102" y="874"/>
                  </a:lnTo>
                  <a:lnTo>
                    <a:pt x="104" y="863"/>
                  </a:lnTo>
                  <a:lnTo>
                    <a:pt x="107" y="851"/>
                  </a:lnTo>
                  <a:lnTo>
                    <a:pt x="107" y="840"/>
                  </a:lnTo>
                  <a:lnTo>
                    <a:pt x="108" y="829"/>
                  </a:lnTo>
                  <a:lnTo>
                    <a:pt x="107" y="817"/>
                  </a:lnTo>
                  <a:lnTo>
                    <a:pt x="104" y="804"/>
                  </a:lnTo>
                  <a:lnTo>
                    <a:pt x="101" y="793"/>
                  </a:lnTo>
                  <a:lnTo>
                    <a:pt x="98" y="773"/>
                  </a:lnTo>
                  <a:lnTo>
                    <a:pt x="92" y="756"/>
                  </a:lnTo>
                  <a:lnTo>
                    <a:pt x="85" y="739"/>
                  </a:lnTo>
                  <a:lnTo>
                    <a:pt x="77" y="723"/>
                  </a:lnTo>
                  <a:lnTo>
                    <a:pt x="66" y="707"/>
                  </a:lnTo>
                  <a:lnTo>
                    <a:pt x="56" y="692"/>
                  </a:lnTo>
                  <a:lnTo>
                    <a:pt x="46" y="676"/>
                  </a:lnTo>
                  <a:lnTo>
                    <a:pt x="37" y="661"/>
                  </a:lnTo>
                  <a:lnTo>
                    <a:pt x="26" y="646"/>
                  </a:lnTo>
                  <a:lnTo>
                    <a:pt x="18" y="630"/>
                  </a:lnTo>
                  <a:lnTo>
                    <a:pt x="10" y="614"/>
                  </a:lnTo>
                  <a:lnTo>
                    <a:pt x="4" y="596"/>
                  </a:lnTo>
                  <a:lnTo>
                    <a:pt x="1" y="579"/>
                  </a:lnTo>
                  <a:lnTo>
                    <a:pt x="0" y="561"/>
                  </a:lnTo>
                  <a:lnTo>
                    <a:pt x="2" y="541"/>
                  </a:lnTo>
                  <a:lnTo>
                    <a:pt x="8" y="521"/>
                  </a:lnTo>
                  <a:lnTo>
                    <a:pt x="19" y="510"/>
                  </a:lnTo>
                  <a:lnTo>
                    <a:pt x="30" y="499"/>
                  </a:lnTo>
                  <a:lnTo>
                    <a:pt x="39" y="487"/>
                  </a:lnTo>
                  <a:lnTo>
                    <a:pt x="48" y="476"/>
                  </a:lnTo>
                  <a:lnTo>
                    <a:pt x="55" y="463"/>
                  </a:lnTo>
                  <a:lnTo>
                    <a:pt x="62" y="451"/>
                  </a:lnTo>
                  <a:lnTo>
                    <a:pt x="69" y="438"/>
                  </a:lnTo>
                  <a:lnTo>
                    <a:pt x="73" y="424"/>
                  </a:lnTo>
                  <a:lnTo>
                    <a:pt x="78" y="410"/>
                  </a:lnTo>
                  <a:lnTo>
                    <a:pt x="81" y="395"/>
                  </a:lnTo>
                  <a:lnTo>
                    <a:pt x="84" y="382"/>
                  </a:lnTo>
                  <a:lnTo>
                    <a:pt x="86" y="367"/>
                  </a:lnTo>
                  <a:lnTo>
                    <a:pt x="87" y="352"/>
                  </a:lnTo>
                  <a:lnTo>
                    <a:pt x="88" y="337"/>
                  </a:lnTo>
                  <a:lnTo>
                    <a:pt x="88" y="322"/>
                  </a:lnTo>
                  <a:lnTo>
                    <a:pt x="88" y="307"/>
                  </a:lnTo>
                  <a:lnTo>
                    <a:pt x="94" y="298"/>
                  </a:lnTo>
                  <a:lnTo>
                    <a:pt x="100" y="289"/>
                  </a:lnTo>
                  <a:lnTo>
                    <a:pt x="107" y="279"/>
                  </a:lnTo>
                  <a:lnTo>
                    <a:pt x="114" y="270"/>
                  </a:lnTo>
                  <a:lnTo>
                    <a:pt x="119" y="261"/>
                  </a:lnTo>
                  <a:lnTo>
                    <a:pt x="126" y="252"/>
                  </a:lnTo>
                  <a:lnTo>
                    <a:pt x="132" y="243"/>
                  </a:lnTo>
                  <a:lnTo>
                    <a:pt x="137" y="233"/>
                  </a:lnTo>
                  <a:lnTo>
                    <a:pt x="141" y="223"/>
                  </a:lnTo>
                  <a:lnTo>
                    <a:pt x="145" y="213"/>
                  </a:lnTo>
                  <a:lnTo>
                    <a:pt x="147" y="202"/>
                  </a:lnTo>
                  <a:lnTo>
                    <a:pt x="148" y="192"/>
                  </a:lnTo>
                  <a:lnTo>
                    <a:pt x="148" y="181"/>
                  </a:lnTo>
                  <a:lnTo>
                    <a:pt x="147" y="169"/>
                  </a:lnTo>
                  <a:lnTo>
                    <a:pt x="144" y="158"/>
                  </a:lnTo>
                  <a:lnTo>
                    <a:pt x="140" y="146"/>
                  </a:lnTo>
                  <a:lnTo>
                    <a:pt x="131" y="138"/>
                  </a:lnTo>
                  <a:lnTo>
                    <a:pt x="126" y="130"/>
                  </a:lnTo>
                  <a:lnTo>
                    <a:pt x="123" y="123"/>
                  </a:lnTo>
                  <a:lnTo>
                    <a:pt x="122" y="115"/>
                  </a:lnTo>
                  <a:lnTo>
                    <a:pt x="123" y="108"/>
                  </a:lnTo>
                  <a:lnTo>
                    <a:pt x="126" y="100"/>
                  </a:lnTo>
                  <a:lnTo>
                    <a:pt x="130" y="92"/>
                  </a:lnTo>
                  <a:lnTo>
                    <a:pt x="134" y="83"/>
                  </a:lnTo>
                  <a:lnTo>
                    <a:pt x="139" y="75"/>
                  </a:lnTo>
                  <a:lnTo>
                    <a:pt x="145" y="66"/>
                  </a:lnTo>
                  <a:lnTo>
                    <a:pt x="149" y="55"/>
                  </a:lnTo>
                  <a:lnTo>
                    <a:pt x="154" y="46"/>
                  </a:lnTo>
                  <a:lnTo>
                    <a:pt x="157" y="36"/>
                  </a:lnTo>
                  <a:lnTo>
                    <a:pt x="161" y="24"/>
                  </a:lnTo>
                  <a:lnTo>
                    <a:pt x="162" y="12"/>
                  </a:lnTo>
                  <a:lnTo>
                    <a:pt x="162" y="0"/>
                  </a:lnTo>
                  <a:lnTo>
                    <a:pt x="229" y="17"/>
                  </a:lnTo>
                  <a:lnTo>
                    <a:pt x="296" y="35"/>
                  </a:lnTo>
                  <a:lnTo>
                    <a:pt x="363" y="52"/>
                  </a:lnTo>
                  <a:lnTo>
                    <a:pt x="431" y="70"/>
                  </a:lnTo>
                  <a:lnTo>
                    <a:pt x="499" y="87"/>
                  </a:lnTo>
                  <a:lnTo>
                    <a:pt x="565" y="105"/>
                  </a:lnTo>
                  <a:lnTo>
                    <a:pt x="633" y="122"/>
                  </a:lnTo>
                  <a:lnTo>
                    <a:pt x="701" y="138"/>
                  </a:lnTo>
                  <a:lnTo>
                    <a:pt x="768" y="155"/>
                  </a:lnTo>
                  <a:lnTo>
                    <a:pt x="836" y="171"/>
                  </a:lnTo>
                  <a:lnTo>
                    <a:pt x="902" y="189"/>
                  </a:lnTo>
                  <a:lnTo>
                    <a:pt x="969" y="205"/>
                  </a:lnTo>
                  <a:lnTo>
                    <a:pt x="1036" y="220"/>
                  </a:lnTo>
                  <a:lnTo>
                    <a:pt x="1102" y="236"/>
                  </a:lnTo>
                  <a:lnTo>
                    <a:pt x="1168" y="251"/>
                  </a:lnTo>
                  <a:lnTo>
                    <a:pt x="1235" y="267"/>
                  </a:lnTo>
                  <a:lnTo>
                    <a:pt x="1232" y="279"/>
                  </a:lnTo>
                  <a:lnTo>
                    <a:pt x="1230" y="293"/>
                  </a:lnTo>
                  <a:lnTo>
                    <a:pt x="1228" y="307"/>
                  </a:lnTo>
                  <a:lnTo>
                    <a:pt x="1224" y="322"/>
                  </a:lnTo>
                  <a:lnTo>
                    <a:pt x="1221" y="336"/>
                  </a:lnTo>
                  <a:lnTo>
                    <a:pt x="1216" y="351"/>
                  </a:lnTo>
                  <a:lnTo>
                    <a:pt x="1213" y="366"/>
                  </a:lnTo>
                  <a:lnTo>
                    <a:pt x="1208" y="380"/>
                  </a:lnTo>
                  <a:lnTo>
                    <a:pt x="1205" y="395"/>
                  </a:lnTo>
                  <a:lnTo>
                    <a:pt x="1200" y="411"/>
                  </a:lnTo>
                  <a:lnTo>
                    <a:pt x="1197" y="426"/>
                  </a:lnTo>
                  <a:lnTo>
                    <a:pt x="1193" y="442"/>
                  </a:lnTo>
                  <a:lnTo>
                    <a:pt x="1190" y="457"/>
                  </a:lnTo>
                  <a:lnTo>
                    <a:pt x="1186" y="474"/>
                  </a:lnTo>
                  <a:lnTo>
                    <a:pt x="1184" y="490"/>
                  </a:lnTo>
                  <a:lnTo>
                    <a:pt x="1183" y="506"/>
                  </a:lnTo>
                  <a:lnTo>
                    <a:pt x="1177" y="525"/>
                  </a:lnTo>
                  <a:lnTo>
                    <a:pt x="1171" y="545"/>
                  </a:lnTo>
                  <a:lnTo>
                    <a:pt x="1164" y="564"/>
                  </a:lnTo>
                  <a:lnTo>
                    <a:pt x="1159" y="585"/>
                  </a:lnTo>
                  <a:lnTo>
                    <a:pt x="1152" y="604"/>
                  </a:lnTo>
                  <a:lnTo>
                    <a:pt x="1146" y="624"/>
                  </a:lnTo>
                  <a:lnTo>
                    <a:pt x="1139" y="645"/>
                  </a:lnTo>
                  <a:lnTo>
                    <a:pt x="1133" y="664"/>
                  </a:lnTo>
                  <a:lnTo>
                    <a:pt x="1128" y="685"/>
                  </a:lnTo>
                  <a:lnTo>
                    <a:pt x="1122" y="704"/>
                  </a:lnTo>
                  <a:lnTo>
                    <a:pt x="1116" y="725"/>
                  </a:lnTo>
                  <a:lnTo>
                    <a:pt x="1112" y="746"/>
                  </a:lnTo>
                  <a:lnTo>
                    <a:pt x="1107" y="766"/>
                  </a:lnTo>
                  <a:lnTo>
                    <a:pt x="1104" y="787"/>
                  </a:lnTo>
                  <a:lnTo>
                    <a:pt x="1100" y="808"/>
                  </a:lnTo>
                  <a:lnTo>
                    <a:pt x="1098" y="830"/>
                  </a:lnTo>
                  <a:lnTo>
                    <a:pt x="1087" y="851"/>
                  </a:lnTo>
                  <a:lnTo>
                    <a:pt x="1079" y="874"/>
                  </a:lnTo>
                  <a:lnTo>
                    <a:pt x="1071" y="899"/>
                  </a:lnTo>
                  <a:lnTo>
                    <a:pt x="1064" y="923"/>
                  </a:lnTo>
                  <a:lnTo>
                    <a:pt x="1058" y="947"/>
                  </a:lnTo>
                  <a:lnTo>
                    <a:pt x="1052" y="972"/>
                  </a:lnTo>
                  <a:lnTo>
                    <a:pt x="1046" y="997"/>
                  </a:lnTo>
                  <a:lnTo>
                    <a:pt x="1040" y="1023"/>
                  </a:lnTo>
                  <a:lnTo>
                    <a:pt x="1035" y="1048"/>
                  </a:lnTo>
                  <a:lnTo>
                    <a:pt x="1029" y="1073"/>
                  </a:lnTo>
                  <a:lnTo>
                    <a:pt x="1022" y="1098"/>
                  </a:lnTo>
                  <a:lnTo>
                    <a:pt x="1016" y="1123"/>
                  </a:lnTo>
                  <a:lnTo>
                    <a:pt x="1009" y="1148"/>
                  </a:lnTo>
                  <a:lnTo>
                    <a:pt x="1002" y="1172"/>
                  </a:lnTo>
                  <a:lnTo>
                    <a:pt x="995" y="1195"/>
                  </a:lnTo>
                  <a:lnTo>
                    <a:pt x="987" y="1219"/>
                  </a:lnTo>
                  <a:lnTo>
                    <a:pt x="986" y="1224"/>
                  </a:lnTo>
                  <a:lnTo>
                    <a:pt x="986" y="1228"/>
                  </a:lnTo>
                  <a:lnTo>
                    <a:pt x="987" y="1232"/>
                  </a:lnTo>
                  <a:lnTo>
                    <a:pt x="989" y="1236"/>
                  </a:lnTo>
                  <a:lnTo>
                    <a:pt x="990" y="1240"/>
                  </a:lnTo>
                  <a:lnTo>
                    <a:pt x="992" y="1243"/>
                  </a:lnTo>
                  <a:lnTo>
                    <a:pt x="995" y="1247"/>
                  </a:lnTo>
                  <a:lnTo>
                    <a:pt x="998" y="1250"/>
                  </a:lnTo>
                  <a:lnTo>
                    <a:pt x="1001" y="1254"/>
                  </a:lnTo>
                  <a:lnTo>
                    <a:pt x="1003" y="1257"/>
                  </a:lnTo>
                  <a:lnTo>
                    <a:pt x="1007" y="1259"/>
                  </a:lnTo>
                  <a:lnTo>
                    <a:pt x="1010" y="1263"/>
                  </a:lnTo>
                  <a:lnTo>
                    <a:pt x="1013" y="1265"/>
                  </a:lnTo>
                  <a:lnTo>
                    <a:pt x="1016" y="1269"/>
                  </a:lnTo>
                  <a:lnTo>
                    <a:pt x="1018" y="1271"/>
                  </a:lnTo>
                  <a:lnTo>
                    <a:pt x="1021" y="1274"/>
                  </a:lnTo>
                  <a:lnTo>
                    <a:pt x="1094" y="1375"/>
                  </a:lnTo>
                  <a:lnTo>
                    <a:pt x="1168" y="1476"/>
                  </a:lnTo>
                  <a:lnTo>
                    <a:pt x="1241" y="1578"/>
                  </a:lnTo>
                  <a:lnTo>
                    <a:pt x="1314" y="1679"/>
                  </a:lnTo>
                  <a:lnTo>
                    <a:pt x="1388" y="1781"/>
                  </a:lnTo>
                  <a:lnTo>
                    <a:pt x="1460" y="1883"/>
                  </a:lnTo>
                  <a:lnTo>
                    <a:pt x="1532" y="1985"/>
                  </a:lnTo>
                  <a:lnTo>
                    <a:pt x="1605" y="2088"/>
                  </a:lnTo>
                  <a:lnTo>
                    <a:pt x="1677" y="2190"/>
                  </a:lnTo>
                  <a:lnTo>
                    <a:pt x="1751" y="2292"/>
                  </a:lnTo>
                  <a:lnTo>
                    <a:pt x="1824" y="2394"/>
                  </a:lnTo>
                  <a:lnTo>
                    <a:pt x="1898" y="2498"/>
                  </a:lnTo>
                  <a:lnTo>
                    <a:pt x="1973" y="2601"/>
                  </a:lnTo>
                  <a:lnTo>
                    <a:pt x="2047" y="2703"/>
                  </a:lnTo>
                  <a:lnTo>
                    <a:pt x="2123" y="2807"/>
                  </a:lnTo>
                  <a:lnTo>
                    <a:pt x="2200" y="2911"/>
                  </a:lnTo>
                  <a:lnTo>
                    <a:pt x="2197" y="2916"/>
                  </a:lnTo>
                  <a:lnTo>
                    <a:pt x="2195" y="2922"/>
                  </a:lnTo>
                  <a:lnTo>
                    <a:pt x="2193" y="2927"/>
                  </a:lnTo>
                  <a:lnTo>
                    <a:pt x="2192" y="2934"/>
                  </a:lnTo>
                  <a:lnTo>
                    <a:pt x="2193" y="2941"/>
                  </a:lnTo>
                  <a:lnTo>
                    <a:pt x="2195" y="2948"/>
                  </a:lnTo>
                  <a:lnTo>
                    <a:pt x="2196" y="2956"/>
                  </a:lnTo>
                  <a:lnTo>
                    <a:pt x="2198" y="2963"/>
                  </a:lnTo>
                  <a:lnTo>
                    <a:pt x="2201" y="2971"/>
                  </a:lnTo>
                  <a:lnTo>
                    <a:pt x="2205" y="2978"/>
                  </a:lnTo>
                  <a:lnTo>
                    <a:pt x="2208" y="2985"/>
                  </a:lnTo>
                  <a:lnTo>
                    <a:pt x="2213" y="2992"/>
                  </a:lnTo>
                  <a:lnTo>
                    <a:pt x="2218" y="2998"/>
                  </a:lnTo>
                  <a:lnTo>
                    <a:pt x="2222" y="3003"/>
                  </a:lnTo>
                  <a:lnTo>
                    <a:pt x="2227" y="3009"/>
                  </a:lnTo>
                  <a:lnTo>
                    <a:pt x="2231" y="3014"/>
                  </a:lnTo>
                  <a:lnTo>
                    <a:pt x="2235" y="3017"/>
                  </a:lnTo>
                  <a:lnTo>
                    <a:pt x="2238" y="3022"/>
                  </a:lnTo>
                  <a:lnTo>
                    <a:pt x="2241" y="3029"/>
                  </a:lnTo>
                  <a:lnTo>
                    <a:pt x="2243" y="3034"/>
                  </a:lnTo>
                  <a:lnTo>
                    <a:pt x="2244" y="3042"/>
                  </a:lnTo>
                  <a:lnTo>
                    <a:pt x="2246" y="3050"/>
                  </a:lnTo>
                  <a:lnTo>
                    <a:pt x="2247" y="3058"/>
                  </a:lnTo>
                  <a:lnTo>
                    <a:pt x="2250" y="3066"/>
                  </a:lnTo>
                  <a:lnTo>
                    <a:pt x="2251" y="3076"/>
                  </a:lnTo>
                  <a:lnTo>
                    <a:pt x="2252" y="3084"/>
                  </a:lnTo>
                  <a:lnTo>
                    <a:pt x="2254" y="3092"/>
                  </a:lnTo>
                  <a:lnTo>
                    <a:pt x="2257" y="3100"/>
                  </a:lnTo>
                  <a:lnTo>
                    <a:pt x="2259" y="3108"/>
                  </a:lnTo>
                  <a:lnTo>
                    <a:pt x="2262" y="3115"/>
                  </a:lnTo>
                  <a:lnTo>
                    <a:pt x="2267" y="3120"/>
                  </a:lnTo>
                  <a:lnTo>
                    <a:pt x="2272" y="3126"/>
                  </a:lnTo>
                  <a:lnTo>
                    <a:pt x="2275" y="3131"/>
                  </a:lnTo>
                  <a:lnTo>
                    <a:pt x="2280" y="3137"/>
                  </a:lnTo>
                  <a:lnTo>
                    <a:pt x="2283" y="3141"/>
                  </a:lnTo>
                  <a:lnTo>
                    <a:pt x="2285" y="3147"/>
                  </a:lnTo>
                  <a:lnTo>
                    <a:pt x="2287" y="3153"/>
                  </a:lnTo>
                  <a:lnTo>
                    <a:pt x="2288" y="3158"/>
                  </a:lnTo>
                  <a:lnTo>
                    <a:pt x="2288" y="3164"/>
                  </a:lnTo>
                  <a:lnTo>
                    <a:pt x="2288" y="3170"/>
                  </a:lnTo>
                  <a:lnTo>
                    <a:pt x="2287" y="3176"/>
                  </a:lnTo>
                  <a:lnTo>
                    <a:pt x="2284" y="3180"/>
                  </a:lnTo>
                  <a:lnTo>
                    <a:pt x="2282" y="3185"/>
                  </a:lnTo>
                  <a:lnTo>
                    <a:pt x="2279" y="3189"/>
                  </a:lnTo>
                  <a:lnTo>
                    <a:pt x="2274" y="3193"/>
                  </a:lnTo>
                  <a:lnTo>
                    <a:pt x="2269" y="3196"/>
                  </a:lnTo>
                  <a:lnTo>
                    <a:pt x="2264" y="3200"/>
                  </a:lnTo>
                  <a:lnTo>
                    <a:pt x="2258" y="3202"/>
                  </a:lnTo>
                  <a:lnTo>
                    <a:pt x="2251" y="3204"/>
                  </a:lnTo>
                  <a:lnTo>
                    <a:pt x="2244" y="3208"/>
                  </a:lnTo>
                  <a:lnTo>
                    <a:pt x="2236" y="3211"/>
                  </a:lnTo>
                  <a:lnTo>
                    <a:pt x="2229" y="3217"/>
                  </a:lnTo>
                  <a:lnTo>
                    <a:pt x="2222" y="3223"/>
                  </a:lnTo>
                  <a:lnTo>
                    <a:pt x="2215" y="3230"/>
                  </a:lnTo>
                  <a:lnTo>
                    <a:pt x="2208" y="3236"/>
                  </a:lnTo>
                  <a:lnTo>
                    <a:pt x="2203" y="3243"/>
                  </a:lnTo>
                  <a:lnTo>
                    <a:pt x="2197" y="3250"/>
                  </a:lnTo>
                  <a:lnTo>
                    <a:pt x="2191" y="3258"/>
                  </a:lnTo>
                  <a:lnTo>
                    <a:pt x="2185" y="3265"/>
                  </a:lnTo>
                  <a:lnTo>
                    <a:pt x="2182" y="3272"/>
                  </a:lnTo>
                  <a:lnTo>
                    <a:pt x="2177" y="3278"/>
                  </a:lnTo>
                  <a:lnTo>
                    <a:pt x="2175" y="3284"/>
                  </a:lnTo>
                  <a:lnTo>
                    <a:pt x="2173" y="3288"/>
                  </a:lnTo>
                  <a:lnTo>
                    <a:pt x="2172" y="3293"/>
                  </a:lnTo>
                  <a:lnTo>
                    <a:pt x="2170" y="3297"/>
                  </a:lnTo>
                  <a:lnTo>
                    <a:pt x="2169" y="3303"/>
                  </a:lnTo>
                  <a:lnTo>
                    <a:pt x="2168" y="3311"/>
                  </a:lnTo>
                  <a:lnTo>
                    <a:pt x="2166" y="3322"/>
                  </a:lnTo>
                  <a:lnTo>
                    <a:pt x="2164" y="3332"/>
                  </a:lnTo>
                  <a:lnTo>
                    <a:pt x="2161" y="3343"/>
                  </a:lnTo>
                  <a:lnTo>
                    <a:pt x="2159" y="3355"/>
                  </a:lnTo>
                  <a:lnTo>
                    <a:pt x="2157" y="3366"/>
                  </a:lnTo>
                  <a:lnTo>
                    <a:pt x="2153" y="3379"/>
                  </a:lnTo>
                  <a:lnTo>
                    <a:pt x="2150" y="3390"/>
                  </a:lnTo>
                  <a:lnTo>
                    <a:pt x="2146" y="3402"/>
                  </a:lnTo>
                  <a:lnTo>
                    <a:pt x="2142" y="3412"/>
                  </a:lnTo>
                  <a:lnTo>
                    <a:pt x="2137" y="3421"/>
                  </a:lnTo>
                  <a:lnTo>
                    <a:pt x="2133" y="3430"/>
                  </a:lnTo>
                  <a:lnTo>
                    <a:pt x="2128" y="3436"/>
                  </a:lnTo>
                  <a:lnTo>
                    <a:pt x="2123" y="3441"/>
                  </a:lnTo>
                  <a:lnTo>
                    <a:pt x="2118" y="3444"/>
                  </a:lnTo>
                  <a:lnTo>
                    <a:pt x="2114" y="3448"/>
                  </a:lnTo>
                  <a:lnTo>
                    <a:pt x="2111" y="3451"/>
                  </a:lnTo>
                  <a:lnTo>
                    <a:pt x="2108" y="3456"/>
                  </a:lnTo>
                  <a:lnTo>
                    <a:pt x="2106" y="3461"/>
                  </a:lnTo>
                  <a:lnTo>
                    <a:pt x="2104" y="3465"/>
                  </a:lnTo>
                  <a:lnTo>
                    <a:pt x="2103" y="3470"/>
                  </a:lnTo>
                  <a:lnTo>
                    <a:pt x="2100" y="3475"/>
                  </a:lnTo>
                  <a:lnTo>
                    <a:pt x="2099" y="3480"/>
                  </a:lnTo>
                  <a:lnTo>
                    <a:pt x="2098" y="3486"/>
                  </a:lnTo>
                  <a:lnTo>
                    <a:pt x="2097" y="3493"/>
                  </a:lnTo>
                  <a:lnTo>
                    <a:pt x="2096" y="3500"/>
                  </a:lnTo>
                  <a:lnTo>
                    <a:pt x="2095" y="3506"/>
                  </a:lnTo>
                  <a:lnTo>
                    <a:pt x="2093" y="3513"/>
                  </a:lnTo>
                  <a:lnTo>
                    <a:pt x="2091" y="3521"/>
                  </a:lnTo>
                  <a:lnTo>
                    <a:pt x="2089" y="3531"/>
                  </a:lnTo>
                  <a:lnTo>
                    <a:pt x="2085" y="3539"/>
                  </a:lnTo>
                  <a:lnTo>
                    <a:pt x="2084" y="3547"/>
                  </a:lnTo>
                  <a:lnTo>
                    <a:pt x="2083" y="3554"/>
                  </a:lnTo>
                  <a:lnTo>
                    <a:pt x="2084" y="3559"/>
                  </a:lnTo>
                  <a:lnTo>
                    <a:pt x="2084" y="3565"/>
                  </a:lnTo>
                  <a:lnTo>
                    <a:pt x="2085" y="3570"/>
                  </a:lnTo>
                  <a:lnTo>
                    <a:pt x="2088" y="3574"/>
                  </a:lnTo>
                  <a:lnTo>
                    <a:pt x="2090" y="3579"/>
                  </a:lnTo>
                  <a:lnTo>
                    <a:pt x="2093" y="3582"/>
                  </a:lnTo>
                  <a:lnTo>
                    <a:pt x="2097" y="3586"/>
                  </a:lnTo>
                  <a:lnTo>
                    <a:pt x="2101" y="3588"/>
                  </a:lnTo>
                  <a:lnTo>
                    <a:pt x="2106" y="3591"/>
                  </a:lnTo>
                  <a:lnTo>
                    <a:pt x="2111" y="3594"/>
                  </a:lnTo>
                  <a:lnTo>
                    <a:pt x="2115" y="3595"/>
                  </a:lnTo>
                  <a:lnTo>
                    <a:pt x="2121" y="3597"/>
                  </a:lnTo>
                  <a:lnTo>
                    <a:pt x="2127" y="3600"/>
                  </a:lnTo>
                  <a:lnTo>
                    <a:pt x="2131" y="3601"/>
                  </a:lnTo>
                  <a:lnTo>
                    <a:pt x="2136" y="3604"/>
                  </a:lnTo>
                  <a:lnTo>
                    <a:pt x="2138" y="3608"/>
                  </a:lnTo>
                  <a:lnTo>
                    <a:pt x="2141" y="3611"/>
                  </a:lnTo>
                  <a:lnTo>
                    <a:pt x="2142" y="3616"/>
                  </a:lnTo>
                  <a:lnTo>
                    <a:pt x="2142" y="3621"/>
                  </a:lnTo>
                  <a:lnTo>
                    <a:pt x="2142" y="3626"/>
                  </a:lnTo>
                  <a:lnTo>
                    <a:pt x="2141" y="3632"/>
                  </a:lnTo>
                  <a:lnTo>
                    <a:pt x="2138" y="3636"/>
                  </a:lnTo>
                  <a:lnTo>
                    <a:pt x="2136" y="3642"/>
                  </a:lnTo>
                  <a:lnTo>
                    <a:pt x="2134" y="3647"/>
                  </a:lnTo>
                  <a:lnTo>
                    <a:pt x="2131" y="3651"/>
                  </a:lnTo>
                  <a:lnTo>
                    <a:pt x="2129" y="3656"/>
                  </a:lnTo>
                  <a:lnTo>
                    <a:pt x="2126" y="3659"/>
                  </a:lnTo>
                  <a:lnTo>
                    <a:pt x="2123" y="3663"/>
                  </a:lnTo>
                  <a:lnTo>
                    <a:pt x="2121" y="3665"/>
                  </a:lnTo>
                  <a:lnTo>
                    <a:pt x="2118" y="3666"/>
                  </a:lnTo>
                  <a:lnTo>
                    <a:pt x="2114" y="3668"/>
                  </a:lnTo>
                  <a:lnTo>
                    <a:pt x="2110" y="3672"/>
                  </a:lnTo>
                  <a:lnTo>
                    <a:pt x="2106" y="3675"/>
                  </a:lnTo>
                  <a:lnTo>
                    <a:pt x="2101" y="3678"/>
                  </a:lnTo>
                  <a:lnTo>
                    <a:pt x="2097" y="3681"/>
                  </a:lnTo>
                  <a:lnTo>
                    <a:pt x="2092" y="3685"/>
                  </a:lnTo>
                  <a:lnTo>
                    <a:pt x="2089" y="3689"/>
                  </a:lnTo>
                  <a:lnTo>
                    <a:pt x="2084" y="3691"/>
                  </a:lnTo>
                  <a:lnTo>
                    <a:pt x="2081" y="3695"/>
                  </a:lnTo>
                  <a:lnTo>
                    <a:pt x="2077" y="3698"/>
                  </a:lnTo>
                  <a:lnTo>
                    <a:pt x="2074" y="3701"/>
                  </a:lnTo>
                  <a:lnTo>
                    <a:pt x="2072" y="3703"/>
                  </a:lnTo>
                  <a:lnTo>
                    <a:pt x="2069" y="3704"/>
                  </a:lnTo>
                  <a:lnTo>
                    <a:pt x="2068" y="3705"/>
                  </a:lnTo>
                  <a:lnTo>
                    <a:pt x="2068" y="370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45"/>
            <p:cNvSpPr>
              <a:spLocks/>
            </p:cNvSpPr>
            <p:nvPr/>
          </p:nvSpPr>
          <p:spPr bwMode="auto">
            <a:xfrm>
              <a:off x="2264" y="1567"/>
              <a:ext cx="656" cy="394"/>
            </a:xfrm>
            <a:custGeom>
              <a:avLst/>
              <a:gdLst>
                <a:gd name="T0" fmla="*/ 640 w 1967"/>
                <a:gd name="T1" fmla="*/ 255 h 1182"/>
                <a:gd name="T2" fmla="*/ 640 w 1967"/>
                <a:gd name="T3" fmla="*/ 237 h 1182"/>
                <a:gd name="T4" fmla="*/ 642 w 1967"/>
                <a:gd name="T5" fmla="*/ 220 h 1182"/>
                <a:gd name="T6" fmla="*/ 637 w 1967"/>
                <a:gd name="T7" fmla="*/ 203 h 1182"/>
                <a:gd name="T8" fmla="*/ 638 w 1967"/>
                <a:gd name="T9" fmla="*/ 173 h 1182"/>
                <a:gd name="T10" fmla="*/ 638 w 1967"/>
                <a:gd name="T11" fmla="*/ 141 h 1182"/>
                <a:gd name="T12" fmla="*/ 635 w 1967"/>
                <a:gd name="T13" fmla="*/ 110 h 1182"/>
                <a:gd name="T14" fmla="*/ 630 w 1967"/>
                <a:gd name="T15" fmla="*/ 77 h 1182"/>
                <a:gd name="T16" fmla="*/ 623 w 1967"/>
                <a:gd name="T17" fmla="*/ 59 h 1182"/>
                <a:gd name="T18" fmla="*/ 612 w 1967"/>
                <a:gd name="T19" fmla="*/ 43 h 1182"/>
                <a:gd name="T20" fmla="*/ 605 w 1967"/>
                <a:gd name="T21" fmla="*/ 25 h 1182"/>
                <a:gd name="T22" fmla="*/ 611 w 1967"/>
                <a:gd name="T23" fmla="*/ 5 h 1182"/>
                <a:gd name="T24" fmla="*/ 507 w 1967"/>
                <a:gd name="T25" fmla="*/ 5 h 1182"/>
                <a:gd name="T26" fmla="*/ 357 w 1967"/>
                <a:gd name="T27" fmla="*/ 8 h 1182"/>
                <a:gd name="T28" fmla="*/ 204 w 1967"/>
                <a:gd name="T29" fmla="*/ 7 h 1182"/>
                <a:gd name="T30" fmla="*/ 53 w 1967"/>
                <a:gd name="T31" fmla="*/ 2 h 1182"/>
                <a:gd name="T32" fmla="*/ 15 w 1967"/>
                <a:gd name="T33" fmla="*/ 19 h 1182"/>
                <a:gd name="T34" fmla="*/ 13 w 1967"/>
                <a:gd name="T35" fmla="*/ 46 h 1182"/>
                <a:gd name="T36" fmla="*/ 11 w 1967"/>
                <a:gd name="T37" fmla="*/ 74 h 1182"/>
                <a:gd name="T38" fmla="*/ 10 w 1967"/>
                <a:gd name="T39" fmla="*/ 103 h 1182"/>
                <a:gd name="T40" fmla="*/ 7 w 1967"/>
                <a:gd name="T41" fmla="*/ 153 h 1182"/>
                <a:gd name="T42" fmla="*/ 4 w 1967"/>
                <a:gd name="T43" fmla="*/ 212 h 1182"/>
                <a:gd name="T44" fmla="*/ 1 w 1967"/>
                <a:gd name="T45" fmla="*/ 269 h 1182"/>
                <a:gd name="T46" fmla="*/ 0 w 1967"/>
                <a:gd name="T47" fmla="*/ 323 h 1182"/>
                <a:gd name="T48" fmla="*/ 89 w 1967"/>
                <a:gd name="T49" fmla="*/ 340 h 1182"/>
                <a:gd name="T50" fmla="*/ 208 w 1967"/>
                <a:gd name="T51" fmla="*/ 342 h 1182"/>
                <a:gd name="T52" fmla="*/ 327 w 1967"/>
                <a:gd name="T53" fmla="*/ 344 h 1182"/>
                <a:gd name="T54" fmla="*/ 444 w 1967"/>
                <a:gd name="T55" fmla="*/ 345 h 1182"/>
                <a:gd name="T56" fmla="*/ 475 w 1967"/>
                <a:gd name="T57" fmla="*/ 346 h 1182"/>
                <a:gd name="T58" fmla="*/ 483 w 1967"/>
                <a:gd name="T59" fmla="*/ 350 h 1182"/>
                <a:gd name="T60" fmla="*/ 491 w 1967"/>
                <a:gd name="T61" fmla="*/ 352 h 1182"/>
                <a:gd name="T62" fmla="*/ 494 w 1967"/>
                <a:gd name="T63" fmla="*/ 354 h 1182"/>
                <a:gd name="T64" fmla="*/ 502 w 1967"/>
                <a:gd name="T65" fmla="*/ 357 h 1182"/>
                <a:gd name="T66" fmla="*/ 511 w 1967"/>
                <a:gd name="T67" fmla="*/ 361 h 1182"/>
                <a:gd name="T68" fmla="*/ 519 w 1967"/>
                <a:gd name="T69" fmla="*/ 365 h 1182"/>
                <a:gd name="T70" fmla="*/ 528 w 1967"/>
                <a:gd name="T71" fmla="*/ 368 h 1182"/>
                <a:gd name="T72" fmla="*/ 540 w 1967"/>
                <a:gd name="T73" fmla="*/ 358 h 1182"/>
                <a:gd name="T74" fmla="*/ 554 w 1967"/>
                <a:gd name="T75" fmla="*/ 356 h 1182"/>
                <a:gd name="T76" fmla="*/ 570 w 1967"/>
                <a:gd name="T77" fmla="*/ 357 h 1182"/>
                <a:gd name="T78" fmla="*/ 585 w 1967"/>
                <a:gd name="T79" fmla="*/ 354 h 1182"/>
                <a:gd name="T80" fmla="*/ 601 w 1967"/>
                <a:gd name="T81" fmla="*/ 366 h 1182"/>
                <a:gd name="T82" fmla="*/ 619 w 1967"/>
                <a:gd name="T83" fmla="*/ 376 h 1182"/>
                <a:gd name="T84" fmla="*/ 637 w 1967"/>
                <a:gd name="T85" fmla="*/ 386 h 1182"/>
                <a:gd name="T86" fmla="*/ 656 w 1967"/>
                <a:gd name="T87" fmla="*/ 394 h 1182"/>
                <a:gd name="T88" fmla="*/ 655 w 1967"/>
                <a:gd name="T89" fmla="*/ 386 h 1182"/>
                <a:gd name="T90" fmla="*/ 652 w 1967"/>
                <a:gd name="T91" fmla="*/ 380 h 1182"/>
                <a:gd name="T92" fmla="*/ 647 w 1967"/>
                <a:gd name="T93" fmla="*/ 375 h 1182"/>
                <a:gd name="T94" fmla="*/ 642 w 1967"/>
                <a:gd name="T95" fmla="*/ 371 h 1182"/>
                <a:gd name="T96" fmla="*/ 641 w 1967"/>
                <a:gd name="T97" fmla="*/ 361 h 1182"/>
                <a:gd name="T98" fmla="*/ 639 w 1967"/>
                <a:gd name="T99" fmla="*/ 350 h 1182"/>
                <a:gd name="T100" fmla="*/ 640 w 1967"/>
                <a:gd name="T101" fmla="*/ 341 h 1182"/>
                <a:gd name="T102" fmla="*/ 646 w 1967"/>
                <a:gd name="T103" fmla="*/ 333 h 1182"/>
                <a:gd name="T104" fmla="*/ 647 w 1967"/>
                <a:gd name="T105" fmla="*/ 325 h 1182"/>
                <a:gd name="T106" fmla="*/ 647 w 1967"/>
                <a:gd name="T107" fmla="*/ 318 h 1182"/>
                <a:gd name="T108" fmla="*/ 644 w 1967"/>
                <a:gd name="T109" fmla="*/ 312 h 1182"/>
                <a:gd name="T110" fmla="*/ 638 w 1967"/>
                <a:gd name="T111" fmla="*/ 309 h 1182"/>
                <a:gd name="T112" fmla="*/ 638 w 1967"/>
                <a:gd name="T113" fmla="*/ 297 h 1182"/>
                <a:gd name="T114" fmla="*/ 635 w 1967"/>
                <a:gd name="T115" fmla="*/ 284 h 1182"/>
                <a:gd name="T116" fmla="*/ 635 w 1967"/>
                <a:gd name="T117" fmla="*/ 272 h 1182"/>
                <a:gd name="T118" fmla="*/ 643 w 1967"/>
                <a:gd name="T119" fmla="*/ 267 h 1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7"/>
                <a:gd name="T181" fmla="*/ 0 h 1182"/>
                <a:gd name="T182" fmla="*/ 1967 w 1967"/>
                <a:gd name="T183" fmla="*/ 1182 h 1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7" h="1182">
                  <a:moveTo>
                    <a:pt x="1929" y="801"/>
                  </a:moveTo>
                  <a:lnTo>
                    <a:pt x="1924" y="788"/>
                  </a:lnTo>
                  <a:lnTo>
                    <a:pt x="1920" y="775"/>
                  </a:lnTo>
                  <a:lnTo>
                    <a:pt x="1918" y="764"/>
                  </a:lnTo>
                  <a:lnTo>
                    <a:pt x="1917" y="751"/>
                  </a:lnTo>
                  <a:lnTo>
                    <a:pt x="1918" y="738"/>
                  </a:lnTo>
                  <a:lnTo>
                    <a:pt x="1919" y="726"/>
                  </a:lnTo>
                  <a:lnTo>
                    <a:pt x="1920" y="712"/>
                  </a:lnTo>
                  <a:lnTo>
                    <a:pt x="1921" y="699"/>
                  </a:lnTo>
                  <a:lnTo>
                    <a:pt x="1923" y="687"/>
                  </a:lnTo>
                  <a:lnTo>
                    <a:pt x="1924" y="673"/>
                  </a:lnTo>
                  <a:lnTo>
                    <a:pt x="1924" y="660"/>
                  </a:lnTo>
                  <a:lnTo>
                    <a:pt x="1923" y="648"/>
                  </a:lnTo>
                  <a:lnTo>
                    <a:pt x="1920" y="635"/>
                  </a:lnTo>
                  <a:lnTo>
                    <a:pt x="1917" y="622"/>
                  </a:lnTo>
                  <a:lnTo>
                    <a:pt x="1911" y="609"/>
                  </a:lnTo>
                  <a:lnTo>
                    <a:pt x="1903" y="597"/>
                  </a:lnTo>
                  <a:lnTo>
                    <a:pt x="1906" y="571"/>
                  </a:lnTo>
                  <a:lnTo>
                    <a:pt x="1910" y="545"/>
                  </a:lnTo>
                  <a:lnTo>
                    <a:pt x="1912" y="520"/>
                  </a:lnTo>
                  <a:lnTo>
                    <a:pt x="1913" y="496"/>
                  </a:lnTo>
                  <a:lnTo>
                    <a:pt x="1914" y="472"/>
                  </a:lnTo>
                  <a:lnTo>
                    <a:pt x="1914" y="448"/>
                  </a:lnTo>
                  <a:lnTo>
                    <a:pt x="1914" y="424"/>
                  </a:lnTo>
                  <a:lnTo>
                    <a:pt x="1913" y="401"/>
                  </a:lnTo>
                  <a:lnTo>
                    <a:pt x="1911" y="377"/>
                  </a:lnTo>
                  <a:lnTo>
                    <a:pt x="1909" y="354"/>
                  </a:lnTo>
                  <a:lnTo>
                    <a:pt x="1905" y="330"/>
                  </a:lnTo>
                  <a:lnTo>
                    <a:pt x="1902" y="305"/>
                  </a:lnTo>
                  <a:lnTo>
                    <a:pt x="1897" y="281"/>
                  </a:lnTo>
                  <a:lnTo>
                    <a:pt x="1893" y="257"/>
                  </a:lnTo>
                  <a:lnTo>
                    <a:pt x="1888" y="232"/>
                  </a:lnTo>
                  <a:lnTo>
                    <a:pt x="1882" y="207"/>
                  </a:lnTo>
                  <a:lnTo>
                    <a:pt x="1879" y="196"/>
                  </a:lnTo>
                  <a:lnTo>
                    <a:pt x="1874" y="187"/>
                  </a:lnTo>
                  <a:lnTo>
                    <a:pt x="1868" y="176"/>
                  </a:lnTo>
                  <a:lnTo>
                    <a:pt x="1860" y="165"/>
                  </a:lnTo>
                  <a:lnTo>
                    <a:pt x="1852" y="154"/>
                  </a:lnTo>
                  <a:lnTo>
                    <a:pt x="1844" y="141"/>
                  </a:lnTo>
                  <a:lnTo>
                    <a:pt x="1836" y="128"/>
                  </a:lnTo>
                  <a:lnTo>
                    <a:pt x="1828" y="116"/>
                  </a:lnTo>
                  <a:lnTo>
                    <a:pt x="1822" y="102"/>
                  </a:lnTo>
                  <a:lnTo>
                    <a:pt x="1817" y="88"/>
                  </a:lnTo>
                  <a:lnTo>
                    <a:pt x="1814" y="74"/>
                  </a:lnTo>
                  <a:lnTo>
                    <a:pt x="1813" y="60"/>
                  </a:lnTo>
                  <a:lnTo>
                    <a:pt x="1816" y="45"/>
                  </a:lnTo>
                  <a:lnTo>
                    <a:pt x="1821" y="30"/>
                  </a:lnTo>
                  <a:lnTo>
                    <a:pt x="1831" y="15"/>
                  </a:lnTo>
                  <a:lnTo>
                    <a:pt x="1844" y="0"/>
                  </a:lnTo>
                  <a:lnTo>
                    <a:pt x="1737" y="6"/>
                  </a:lnTo>
                  <a:lnTo>
                    <a:pt x="1630" y="11"/>
                  </a:lnTo>
                  <a:lnTo>
                    <a:pt x="1520" y="15"/>
                  </a:lnTo>
                  <a:lnTo>
                    <a:pt x="1410" y="18"/>
                  </a:lnTo>
                  <a:lnTo>
                    <a:pt x="1298" y="22"/>
                  </a:lnTo>
                  <a:lnTo>
                    <a:pt x="1184" y="23"/>
                  </a:lnTo>
                  <a:lnTo>
                    <a:pt x="1071" y="24"/>
                  </a:lnTo>
                  <a:lnTo>
                    <a:pt x="957" y="25"/>
                  </a:lnTo>
                  <a:lnTo>
                    <a:pt x="842" y="24"/>
                  </a:lnTo>
                  <a:lnTo>
                    <a:pt x="728" y="23"/>
                  </a:lnTo>
                  <a:lnTo>
                    <a:pt x="613" y="20"/>
                  </a:lnTo>
                  <a:lnTo>
                    <a:pt x="499" y="18"/>
                  </a:lnTo>
                  <a:lnTo>
                    <a:pt x="385" y="15"/>
                  </a:lnTo>
                  <a:lnTo>
                    <a:pt x="272" y="11"/>
                  </a:lnTo>
                  <a:lnTo>
                    <a:pt x="160" y="7"/>
                  </a:lnTo>
                  <a:lnTo>
                    <a:pt x="50" y="2"/>
                  </a:lnTo>
                  <a:lnTo>
                    <a:pt x="47" y="20"/>
                  </a:lnTo>
                  <a:lnTo>
                    <a:pt x="46" y="39"/>
                  </a:lnTo>
                  <a:lnTo>
                    <a:pt x="45" y="58"/>
                  </a:lnTo>
                  <a:lnTo>
                    <a:pt x="44" y="78"/>
                  </a:lnTo>
                  <a:lnTo>
                    <a:pt x="43" y="97"/>
                  </a:lnTo>
                  <a:lnTo>
                    <a:pt x="40" y="118"/>
                  </a:lnTo>
                  <a:lnTo>
                    <a:pt x="39" y="139"/>
                  </a:lnTo>
                  <a:lnTo>
                    <a:pt x="38" y="159"/>
                  </a:lnTo>
                  <a:lnTo>
                    <a:pt x="37" y="180"/>
                  </a:lnTo>
                  <a:lnTo>
                    <a:pt x="36" y="201"/>
                  </a:lnTo>
                  <a:lnTo>
                    <a:pt x="34" y="223"/>
                  </a:lnTo>
                  <a:lnTo>
                    <a:pt x="32" y="243"/>
                  </a:lnTo>
                  <a:lnTo>
                    <a:pt x="31" y="265"/>
                  </a:lnTo>
                  <a:lnTo>
                    <a:pt x="30" y="286"/>
                  </a:lnTo>
                  <a:lnTo>
                    <a:pt x="29" y="308"/>
                  </a:lnTo>
                  <a:lnTo>
                    <a:pt x="28" y="330"/>
                  </a:lnTo>
                  <a:lnTo>
                    <a:pt x="25" y="373"/>
                  </a:lnTo>
                  <a:lnTo>
                    <a:pt x="24" y="417"/>
                  </a:lnTo>
                  <a:lnTo>
                    <a:pt x="22" y="460"/>
                  </a:lnTo>
                  <a:lnTo>
                    <a:pt x="20" y="504"/>
                  </a:lnTo>
                  <a:lnTo>
                    <a:pt x="17" y="548"/>
                  </a:lnTo>
                  <a:lnTo>
                    <a:pt x="14" y="591"/>
                  </a:lnTo>
                  <a:lnTo>
                    <a:pt x="12" y="635"/>
                  </a:lnTo>
                  <a:lnTo>
                    <a:pt x="9" y="679"/>
                  </a:lnTo>
                  <a:lnTo>
                    <a:pt x="7" y="721"/>
                  </a:lnTo>
                  <a:lnTo>
                    <a:pt x="5" y="764"/>
                  </a:lnTo>
                  <a:lnTo>
                    <a:pt x="3" y="806"/>
                  </a:lnTo>
                  <a:lnTo>
                    <a:pt x="1" y="848"/>
                  </a:lnTo>
                  <a:lnTo>
                    <a:pt x="0" y="889"/>
                  </a:lnTo>
                  <a:lnTo>
                    <a:pt x="0" y="929"/>
                  </a:lnTo>
                  <a:lnTo>
                    <a:pt x="0" y="969"/>
                  </a:lnTo>
                  <a:lnTo>
                    <a:pt x="3" y="1010"/>
                  </a:lnTo>
                  <a:lnTo>
                    <a:pt x="89" y="1013"/>
                  </a:lnTo>
                  <a:lnTo>
                    <a:pt x="177" y="1015"/>
                  </a:lnTo>
                  <a:lnTo>
                    <a:pt x="266" y="1019"/>
                  </a:lnTo>
                  <a:lnTo>
                    <a:pt x="355" y="1021"/>
                  </a:lnTo>
                  <a:lnTo>
                    <a:pt x="445" y="1023"/>
                  </a:lnTo>
                  <a:lnTo>
                    <a:pt x="535" y="1025"/>
                  </a:lnTo>
                  <a:lnTo>
                    <a:pt x="624" y="1027"/>
                  </a:lnTo>
                  <a:lnTo>
                    <a:pt x="714" y="1028"/>
                  </a:lnTo>
                  <a:lnTo>
                    <a:pt x="804" y="1029"/>
                  </a:lnTo>
                  <a:lnTo>
                    <a:pt x="894" y="1030"/>
                  </a:lnTo>
                  <a:lnTo>
                    <a:pt x="982" y="1031"/>
                  </a:lnTo>
                  <a:lnTo>
                    <a:pt x="1071" y="1033"/>
                  </a:lnTo>
                  <a:lnTo>
                    <a:pt x="1158" y="1033"/>
                  </a:lnTo>
                  <a:lnTo>
                    <a:pt x="1245" y="1034"/>
                  </a:lnTo>
                  <a:lnTo>
                    <a:pt x="1330" y="1035"/>
                  </a:lnTo>
                  <a:lnTo>
                    <a:pt x="1415" y="1036"/>
                  </a:lnTo>
                  <a:lnTo>
                    <a:pt x="1418" y="1036"/>
                  </a:lnTo>
                  <a:lnTo>
                    <a:pt x="1421" y="1038"/>
                  </a:lnTo>
                  <a:lnTo>
                    <a:pt x="1425" y="1039"/>
                  </a:lnTo>
                  <a:lnTo>
                    <a:pt x="1430" y="1042"/>
                  </a:lnTo>
                  <a:lnTo>
                    <a:pt x="1436" y="1043"/>
                  </a:lnTo>
                  <a:lnTo>
                    <a:pt x="1442" y="1045"/>
                  </a:lnTo>
                  <a:lnTo>
                    <a:pt x="1448" y="1049"/>
                  </a:lnTo>
                  <a:lnTo>
                    <a:pt x="1453" y="1051"/>
                  </a:lnTo>
                  <a:lnTo>
                    <a:pt x="1459" y="1053"/>
                  </a:lnTo>
                  <a:lnTo>
                    <a:pt x="1465" y="1054"/>
                  </a:lnTo>
                  <a:lnTo>
                    <a:pt x="1471" y="1057"/>
                  </a:lnTo>
                  <a:lnTo>
                    <a:pt x="1474" y="1058"/>
                  </a:lnTo>
                  <a:lnTo>
                    <a:pt x="1478" y="1060"/>
                  </a:lnTo>
                  <a:lnTo>
                    <a:pt x="1480" y="1060"/>
                  </a:lnTo>
                  <a:lnTo>
                    <a:pt x="1481" y="1061"/>
                  </a:lnTo>
                  <a:lnTo>
                    <a:pt x="1487" y="1062"/>
                  </a:lnTo>
                  <a:lnTo>
                    <a:pt x="1494" y="1065"/>
                  </a:lnTo>
                  <a:lnTo>
                    <a:pt x="1501" y="1067"/>
                  </a:lnTo>
                  <a:lnTo>
                    <a:pt x="1506" y="1071"/>
                  </a:lnTo>
                  <a:lnTo>
                    <a:pt x="1513" y="1074"/>
                  </a:lnTo>
                  <a:lnTo>
                    <a:pt x="1519" y="1077"/>
                  </a:lnTo>
                  <a:lnTo>
                    <a:pt x="1525" y="1081"/>
                  </a:lnTo>
                  <a:lnTo>
                    <a:pt x="1532" y="1084"/>
                  </a:lnTo>
                  <a:lnTo>
                    <a:pt x="1537" y="1088"/>
                  </a:lnTo>
                  <a:lnTo>
                    <a:pt x="1544" y="1091"/>
                  </a:lnTo>
                  <a:lnTo>
                    <a:pt x="1550" y="1093"/>
                  </a:lnTo>
                  <a:lnTo>
                    <a:pt x="1557" y="1096"/>
                  </a:lnTo>
                  <a:lnTo>
                    <a:pt x="1563" y="1098"/>
                  </a:lnTo>
                  <a:lnTo>
                    <a:pt x="1570" y="1100"/>
                  </a:lnTo>
                  <a:lnTo>
                    <a:pt x="1576" y="1102"/>
                  </a:lnTo>
                  <a:lnTo>
                    <a:pt x="1584" y="1103"/>
                  </a:lnTo>
                  <a:lnTo>
                    <a:pt x="1591" y="1091"/>
                  </a:lnTo>
                  <a:lnTo>
                    <a:pt x="1599" y="1084"/>
                  </a:lnTo>
                  <a:lnTo>
                    <a:pt x="1609" y="1077"/>
                  </a:lnTo>
                  <a:lnTo>
                    <a:pt x="1618" y="1074"/>
                  </a:lnTo>
                  <a:lnTo>
                    <a:pt x="1628" y="1072"/>
                  </a:lnTo>
                  <a:lnTo>
                    <a:pt x="1639" y="1069"/>
                  </a:lnTo>
                  <a:lnTo>
                    <a:pt x="1650" y="1069"/>
                  </a:lnTo>
                  <a:lnTo>
                    <a:pt x="1662" y="1069"/>
                  </a:lnTo>
                  <a:lnTo>
                    <a:pt x="1673" y="1071"/>
                  </a:lnTo>
                  <a:lnTo>
                    <a:pt x="1685" y="1072"/>
                  </a:lnTo>
                  <a:lnTo>
                    <a:pt x="1696" y="1072"/>
                  </a:lnTo>
                  <a:lnTo>
                    <a:pt x="1709" y="1072"/>
                  </a:lnTo>
                  <a:lnTo>
                    <a:pt x="1720" y="1071"/>
                  </a:lnTo>
                  <a:lnTo>
                    <a:pt x="1732" y="1069"/>
                  </a:lnTo>
                  <a:lnTo>
                    <a:pt x="1743" y="1066"/>
                  </a:lnTo>
                  <a:lnTo>
                    <a:pt x="1755" y="1061"/>
                  </a:lnTo>
                  <a:lnTo>
                    <a:pt x="1766" y="1071"/>
                  </a:lnTo>
                  <a:lnTo>
                    <a:pt x="1779" y="1080"/>
                  </a:lnTo>
                  <a:lnTo>
                    <a:pt x="1791" y="1089"/>
                  </a:lnTo>
                  <a:lnTo>
                    <a:pt x="1803" y="1097"/>
                  </a:lnTo>
                  <a:lnTo>
                    <a:pt x="1817" y="1106"/>
                  </a:lnTo>
                  <a:lnTo>
                    <a:pt x="1829" y="1114"/>
                  </a:lnTo>
                  <a:lnTo>
                    <a:pt x="1842" y="1121"/>
                  </a:lnTo>
                  <a:lnTo>
                    <a:pt x="1856" y="1129"/>
                  </a:lnTo>
                  <a:lnTo>
                    <a:pt x="1868" y="1136"/>
                  </a:lnTo>
                  <a:lnTo>
                    <a:pt x="1882" y="1143"/>
                  </a:lnTo>
                  <a:lnTo>
                    <a:pt x="1896" y="1150"/>
                  </a:lnTo>
                  <a:lnTo>
                    <a:pt x="1910" y="1157"/>
                  </a:lnTo>
                  <a:lnTo>
                    <a:pt x="1924" y="1162"/>
                  </a:lnTo>
                  <a:lnTo>
                    <a:pt x="1937" y="1169"/>
                  </a:lnTo>
                  <a:lnTo>
                    <a:pt x="1952" y="1175"/>
                  </a:lnTo>
                  <a:lnTo>
                    <a:pt x="1967" y="1182"/>
                  </a:lnTo>
                  <a:lnTo>
                    <a:pt x="1967" y="1174"/>
                  </a:lnTo>
                  <a:lnTo>
                    <a:pt x="1966" y="1168"/>
                  </a:lnTo>
                  <a:lnTo>
                    <a:pt x="1966" y="1162"/>
                  </a:lnTo>
                  <a:lnTo>
                    <a:pt x="1964" y="1157"/>
                  </a:lnTo>
                  <a:lnTo>
                    <a:pt x="1963" y="1152"/>
                  </a:lnTo>
                  <a:lnTo>
                    <a:pt x="1960" y="1147"/>
                  </a:lnTo>
                  <a:lnTo>
                    <a:pt x="1958" y="1143"/>
                  </a:lnTo>
                  <a:lnTo>
                    <a:pt x="1955" y="1139"/>
                  </a:lnTo>
                  <a:lnTo>
                    <a:pt x="1952" y="1136"/>
                  </a:lnTo>
                  <a:lnTo>
                    <a:pt x="1949" y="1133"/>
                  </a:lnTo>
                  <a:lnTo>
                    <a:pt x="1946" y="1129"/>
                  </a:lnTo>
                  <a:lnTo>
                    <a:pt x="1941" y="1126"/>
                  </a:lnTo>
                  <a:lnTo>
                    <a:pt x="1937" y="1123"/>
                  </a:lnTo>
                  <a:lnTo>
                    <a:pt x="1934" y="1120"/>
                  </a:lnTo>
                  <a:lnTo>
                    <a:pt x="1929" y="1116"/>
                  </a:lnTo>
                  <a:lnTo>
                    <a:pt x="1926" y="1114"/>
                  </a:lnTo>
                  <a:lnTo>
                    <a:pt x="1925" y="1106"/>
                  </a:lnTo>
                  <a:lnTo>
                    <a:pt x="1924" y="1098"/>
                  </a:lnTo>
                  <a:lnTo>
                    <a:pt x="1923" y="1091"/>
                  </a:lnTo>
                  <a:lnTo>
                    <a:pt x="1921" y="1083"/>
                  </a:lnTo>
                  <a:lnTo>
                    <a:pt x="1920" y="1075"/>
                  </a:lnTo>
                  <a:lnTo>
                    <a:pt x="1919" y="1067"/>
                  </a:lnTo>
                  <a:lnTo>
                    <a:pt x="1918" y="1059"/>
                  </a:lnTo>
                  <a:lnTo>
                    <a:pt x="1917" y="1051"/>
                  </a:lnTo>
                  <a:lnTo>
                    <a:pt x="1917" y="1044"/>
                  </a:lnTo>
                  <a:lnTo>
                    <a:pt x="1917" y="1036"/>
                  </a:lnTo>
                  <a:lnTo>
                    <a:pt x="1918" y="1029"/>
                  </a:lnTo>
                  <a:lnTo>
                    <a:pt x="1920" y="1022"/>
                  </a:lnTo>
                  <a:lnTo>
                    <a:pt x="1923" y="1015"/>
                  </a:lnTo>
                  <a:lnTo>
                    <a:pt x="1926" y="1008"/>
                  </a:lnTo>
                  <a:lnTo>
                    <a:pt x="1931" y="1003"/>
                  </a:lnTo>
                  <a:lnTo>
                    <a:pt x="1936" y="998"/>
                  </a:lnTo>
                  <a:lnTo>
                    <a:pt x="1937" y="992"/>
                  </a:lnTo>
                  <a:lnTo>
                    <a:pt x="1939" y="988"/>
                  </a:lnTo>
                  <a:lnTo>
                    <a:pt x="1940" y="982"/>
                  </a:lnTo>
                  <a:lnTo>
                    <a:pt x="1941" y="976"/>
                  </a:lnTo>
                  <a:lnTo>
                    <a:pt x="1941" y="971"/>
                  </a:lnTo>
                  <a:lnTo>
                    <a:pt x="1941" y="965"/>
                  </a:lnTo>
                  <a:lnTo>
                    <a:pt x="1941" y="960"/>
                  </a:lnTo>
                  <a:lnTo>
                    <a:pt x="1940" y="954"/>
                  </a:lnTo>
                  <a:lnTo>
                    <a:pt x="1939" y="949"/>
                  </a:lnTo>
                  <a:lnTo>
                    <a:pt x="1936" y="944"/>
                  </a:lnTo>
                  <a:lnTo>
                    <a:pt x="1934" y="940"/>
                  </a:lnTo>
                  <a:lnTo>
                    <a:pt x="1932" y="936"/>
                  </a:lnTo>
                  <a:lnTo>
                    <a:pt x="1928" y="933"/>
                  </a:lnTo>
                  <a:lnTo>
                    <a:pt x="1924" y="929"/>
                  </a:lnTo>
                  <a:lnTo>
                    <a:pt x="1919" y="927"/>
                  </a:lnTo>
                  <a:lnTo>
                    <a:pt x="1914" y="927"/>
                  </a:lnTo>
                  <a:lnTo>
                    <a:pt x="1914" y="919"/>
                  </a:lnTo>
                  <a:lnTo>
                    <a:pt x="1914" y="911"/>
                  </a:lnTo>
                  <a:lnTo>
                    <a:pt x="1913" y="902"/>
                  </a:lnTo>
                  <a:lnTo>
                    <a:pt x="1912" y="892"/>
                  </a:lnTo>
                  <a:lnTo>
                    <a:pt x="1910" y="882"/>
                  </a:lnTo>
                  <a:lnTo>
                    <a:pt x="1908" y="872"/>
                  </a:lnTo>
                  <a:lnTo>
                    <a:pt x="1905" y="863"/>
                  </a:lnTo>
                  <a:lnTo>
                    <a:pt x="1904" y="852"/>
                  </a:lnTo>
                  <a:lnTo>
                    <a:pt x="1903" y="842"/>
                  </a:lnTo>
                  <a:lnTo>
                    <a:pt x="1903" y="833"/>
                  </a:lnTo>
                  <a:lnTo>
                    <a:pt x="1903" y="825"/>
                  </a:lnTo>
                  <a:lnTo>
                    <a:pt x="1905" y="817"/>
                  </a:lnTo>
                  <a:lnTo>
                    <a:pt x="1909" y="811"/>
                  </a:lnTo>
                  <a:lnTo>
                    <a:pt x="1913" y="805"/>
                  </a:lnTo>
                  <a:lnTo>
                    <a:pt x="1920" y="802"/>
                  </a:lnTo>
                  <a:lnTo>
                    <a:pt x="1929" y="80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46"/>
            <p:cNvSpPr>
              <a:spLocks/>
            </p:cNvSpPr>
            <p:nvPr/>
          </p:nvSpPr>
          <p:spPr bwMode="auto">
            <a:xfrm>
              <a:off x="2263" y="1904"/>
              <a:ext cx="759" cy="357"/>
            </a:xfrm>
            <a:custGeom>
              <a:avLst/>
              <a:gdLst>
                <a:gd name="T0" fmla="*/ 119 w 2279"/>
                <a:gd name="T1" fmla="*/ 4 h 1073"/>
                <a:gd name="T2" fmla="*/ 269 w 2279"/>
                <a:gd name="T3" fmla="*/ 6 h 1073"/>
                <a:gd name="T4" fmla="*/ 416 w 2279"/>
                <a:gd name="T5" fmla="*/ 8 h 1073"/>
                <a:gd name="T6" fmla="*/ 476 w 2279"/>
                <a:gd name="T7" fmla="*/ 10 h 1073"/>
                <a:gd name="T8" fmla="*/ 485 w 2279"/>
                <a:gd name="T9" fmla="*/ 14 h 1073"/>
                <a:gd name="T10" fmla="*/ 494 w 2279"/>
                <a:gd name="T11" fmla="*/ 17 h 1073"/>
                <a:gd name="T12" fmla="*/ 501 w 2279"/>
                <a:gd name="T13" fmla="*/ 19 h 1073"/>
                <a:gd name="T14" fmla="*/ 512 w 2279"/>
                <a:gd name="T15" fmla="*/ 25 h 1073"/>
                <a:gd name="T16" fmla="*/ 522 w 2279"/>
                <a:gd name="T17" fmla="*/ 29 h 1073"/>
                <a:gd name="T18" fmla="*/ 534 w 2279"/>
                <a:gd name="T19" fmla="*/ 25 h 1073"/>
                <a:gd name="T20" fmla="*/ 551 w 2279"/>
                <a:gd name="T21" fmla="*/ 20 h 1073"/>
                <a:gd name="T22" fmla="*/ 570 w 2279"/>
                <a:gd name="T23" fmla="*/ 21 h 1073"/>
                <a:gd name="T24" fmla="*/ 589 w 2279"/>
                <a:gd name="T25" fmla="*/ 20 h 1073"/>
                <a:gd name="T26" fmla="*/ 610 w 2279"/>
                <a:gd name="T27" fmla="*/ 35 h 1073"/>
                <a:gd name="T28" fmla="*/ 632 w 2279"/>
                <a:gd name="T29" fmla="*/ 47 h 1073"/>
                <a:gd name="T30" fmla="*/ 656 w 2279"/>
                <a:gd name="T31" fmla="*/ 57 h 1073"/>
                <a:gd name="T32" fmla="*/ 667 w 2279"/>
                <a:gd name="T33" fmla="*/ 75 h 1073"/>
                <a:gd name="T34" fmla="*/ 679 w 2279"/>
                <a:gd name="T35" fmla="*/ 90 h 1073"/>
                <a:gd name="T36" fmla="*/ 691 w 2279"/>
                <a:gd name="T37" fmla="*/ 101 h 1073"/>
                <a:gd name="T38" fmla="*/ 690 w 2279"/>
                <a:gd name="T39" fmla="*/ 111 h 1073"/>
                <a:gd name="T40" fmla="*/ 690 w 2279"/>
                <a:gd name="T41" fmla="*/ 120 h 1073"/>
                <a:gd name="T42" fmla="*/ 694 w 2279"/>
                <a:gd name="T43" fmla="*/ 129 h 1073"/>
                <a:gd name="T44" fmla="*/ 691 w 2279"/>
                <a:gd name="T45" fmla="*/ 143 h 1073"/>
                <a:gd name="T46" fmla="*/ 699 w 2279"/>
                <a:gd name="T47" fmla="*/ 156 h 1073"/>
                <a:gd name="T48" fmla="*/ 708 w 2279"/>
                <a:gd name="T49" fmla="*/ 170 h 1073"/>
                <a:gd name="T50" fmla="*/ 705 w 2279"/>
                <a:gd name="T51" fmla="*/ 189 h 1073"/>
                <a:gd name="T52" fmla="*/ 710 w 2279"/>
                <a:gd name="T53" fmla="*/ 206 h 1073"/>
                <a:gd name="T54" fmla="*/ 713 w 2279"/>
                <a:gd name="T55" fmla="*/ 222 h 1073"/>
                <a:gd name="T56" fmla="*/ 710 w 2279"/>
                <a:gd name="T57" fmla="*/ 236 h 1073"/>
                <a:gd name="T58" fmla="*/ 717 w 2279"/>
                <a:gd name="T59" fmla="*/ 249 h 1073"/>
                <a:gd name="T60" fmla="*/ 723 w 2279"/>
                <a:gd name="T61" fmla="*/ 264 h 1073"/>
                <a:gd name="T62" fmla="*/ 730 w 2279"/>
                <a:gd name="T63" fmla="*/ 271 h 1073"/>
                <a:gd name="T64" fmla="*/ 740 w 2279"/>
                <a:gd name="T65" fmla="*/ 294 h 1073"/>
                <a:gd name="T66" fmla="*/ 751 w 2279"/>
                <a:gd name="T67" fmla="*/ 315 h 1073"/>
                <a:gd name="T68" fmla="*/ 758 w 2279"/>
                <a:gd name="T69" fmla="*/ 340 h 1073"/>
                <a:gd name="T70" fmla="*/ 610 w 2279"/>
                <a:gd name="T71" fmla="*/ 352 h 1073"/>
                <a:gd name="T72" fmla="*/ 427 w 2279"/>
                <a:gd name="T73" fmla="*/ 356 h 1073"/>
                <a:gd name="T74" fmla="*/ 252 w 2279"/>
                <a:gd name="T75" fmla="*/ 357 h 1073"/>
                <a:gd name="T76" fmla="*/ 185 w 2279"/>
                <a:gd name="T77" fmla="*/ 345 h 1073"/>
                <a:gd name="T78" fmla="*/ 185 w 2279"/>
                <a:gd name="T79" fmla="*/ 299 h 1073"/>
                <a:gd name="T80" fmla="*/ 185 w 2279"/>
                <a:gd name="T81" fmla="*/ 254 h 1073"/>
                <a:gd name="T82" fmla="*/ 162 w 2279"/>
                <a:gd name="T83" fmla="*/ 243 h 1073"/>
                <a:gd name="T84" fmla="*/ 104 w 2279"/>
                <a:gd name="T85" fmla="*/ 244 h 1073"/>
                <a:gd name="T86" fmla="*/ 46 w 2279"/>
                <a:gd name="T87" fmla="*/ 245 h 1073"/>
                <a:gd name="T88" fmla="*/ 0 w 2279"/>
                <a:gd name="T89" fmla="*/ 241 h 1073"/>
                <a:gd name="T90" fmla="*/ 1 w 2279"/>
                <a:gd name="T91" fmla="*/ 230 h 1073"/>
                <a:gd name="T92" fmla="*/ 2 w 2279"/>
                <a:gd name="T93" fmla="*/ 221 h 1073"/>
                <a:gd name="T94" fmla="*/ 6 w 2279"/>
                <a:gd name="T95" fmla="*/ 214 h 1073"/>
                <a:gd name="T96" fmla="*/ 3 w 2279"/>
                <a:gd name="T97" fmla="*/ 142 h 1073"/>
                <a:gd name="T98" fmla="*/ 3 w 2279"/>
                <a:gd name="T99" fmla="*/ 77 h 1073"/>
                <a:gd name="T100" fmla="*/ 2 w 2279"/>
                <a:gd name="T101" fmla="*/ 13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9"/>
                <a:gd name="T154" fmla="*/ 0 h 1073"/>
                <a:gd name="T155" fmla="*/ 2279 w 2279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9" h="1073">
                  <a:moveTo>
                    <a:pt x="5" y="0"/>
                  </a:moveTo>
                  <a:lnTo>
                    <a:pt x="93" y="3"/>
                  </a:lnTo>
                  <a:lnTo>
                    <a:pt x="180" y="5"/>
                  </a:lnTo>
                  <a:lnTo>
                    <a:pt x="270" y="9"/>
                  </a:lnTo>
                  <a:lnTo>
                    <a:pt x="358" y="11"/>
                  </a:lnTo>
                  <a:lnTo>
                    <a:pt x="448" y="13"/>
                  </a:lnTo>
                  <a:lnTo>
                    <a:pt x="539" y="15"/>
                  </a:lnTo>
                  <a:lnTo>
                    <a:pt x="628" y="17"/>
                  </a:lnTo>
                  <a:lnTo>
                    <a:pt x="718" y="18"/>
                  </a:lnTo>
                  <a:lnTo>
                    <a:pt x="808" y="19"/>
                  </a:lnTo>
                  <a:lnTo>
                    <a:pt x="898" y="20"/>
                  </a:lnTo>
                  <a:lnTo>
                    <a:pt x="986" y="21"/>
                  </a:lnTo>
                  <a:lnTo>
                    <a:pt x="1075" y="23"/>
                  </a:lnTo>
                  <a:lnTo>
                    <a:pt x="1162" y="23"/>
                  </a:lnTo>
                  <a:lnTo>
                    <a:pt x="1249" y="24"/>
                  </a:lnTo>
                  <a:lnTo>
                    <a:pt x="1334" y="25"/>
                  </a:lnTo>
                  <a:lnTo>
                    <a:pt x="1419" y="26"/>
                  </a:lnTo>
                  <a:lnTo>
                    <a:pt x="1422" y="26"/>
                  </a:lnTo>
                  <a:lnTo>
                    <a:pt x="1425" y="28"/>
                  </a:lnTo>
                  <a:lnTo>
                    <a:pt x="1429" y="29"/>
                  </a:lnTo>
                  <a:lnTo>
                    <a:pt x="1434" y="32"/>
                  </a:lnTo>
                  <a:lnTo>
                    <a:pt x="1440" y="33"/>
                  </a:lnTo>
                  <a:lnTo>
                    <a:pt x="1446" y="35"/>
                  </a:lnTo>
                  <a:lnTo>
                    <a:pt x="1452" y="39"/>
                  </a:lnTo>
                  <a:lnTo>
                    <a:pt x="1457" y="41"/>
                  </a:lnTo>
                  <a:lnTo>
                    <a:pt x="1463" y="43"/>
                  </a:lnTo>
                  <a:lnTo>
                    <a:pt x="1469" y="44"/>
                  </a:lnTo>
                  <a:lnTo>
                    <a:pt x="1475" y="47"/>
                  </a:lnTo>
                  <a:lnTo>
                    <a:pt x="1478" y="48"/>
                  </a:lnTo>
                  <a:lnTo>
                    <a:pt x="1482" y="50"/>
                  </a:lnTo>
                  <a:lnTo>
                    <a:pt x="1484" y="50"/>
                  </a:lnTo>
                  <a:lnTo>
                    <a:pt x="1485" y="51"/>
                  </a:lnTo>
                  <a:lnTo>
                    <a:pt x="1491" y="52"/>
                  </a:lnTo>
                  <a:lnTo>
                    <a:pt x="1498" y="55"/>
                  </a:lnTo>
                  <a:lnTo>
                    <a:pt x="1505" y="57"/>
                  </a:lnTo>
                  <a:lnTo>
                    <a:pt x="1510" y="61"/>
                  </a:lnTo>
                  <a:lnTo>
                    <a:pt x="1517" y="64"/>
                  </a:lnTo>
                  <a:lnTo>
                    <a:pt x="1523" y="67"/>
                  </a:lnTo>
                  <a:lnTo>
                    <a:pt x="1529" y="71"/>
                  </a:lnTo>
                  <a:lnTo>
                    <a:pt x="1536" y="74"/>
                  </a:lnTo>
                  <a:lnTo>
                    <a:pt x="1541" y="78"/>
                  </a:lnTo>
                  <a:lnTo>
                    <a:pt x="1548" y="81"/>
                  </a:lnTo>
                  <a:lnTo>
                    <a:pt x="1554" y="83"/>
                  </a:lnTo>
                  <a:lnTo>
                    <a:pt x="1561" y="86"/>
                  </a:lnTo>
                  <a:lnTo>
                    <a:pt x="1567" y="88"/>
                  </a:lnTo>
                  <a:lnTo>
                    <a:pt x="1574" y="90"/>
                  </a:lnTo>
                  <a:lnTo>
                    <a:pt x="1580" y="92"/>
                  </a:lnTo>
                  <a:lnTo>
                    <a:pt x="1588" y="93"/>
                  </a:lnTo>
                  <a:lnTo>
                    <a:pt x="1595" y="81"/>
                  </a:lnTo>
                  <a:lnTo>
                    <a:pt x="1603" y="74"/>
                  </a:lnTo>
                  <a:lnTo>
                    <a:pt x="1613" y="67"/>
                  </a:lnTo>
                  <a:lnTo>
                    <a:pt x="1622" y="64"/>
                  </a:lnTo>
                  <a:lnTo>
                    <a:pt x="1632" y="62"/>
                  </a:lnTo>
                  <a:lnTo>
                    <a:pt x="1643" y="59"/>
                  </a:lnTo>
                  <a:lnTo>
                    <a:pt x="1654" y="59"/>
                  </a:lnTo>
                  <a:lnTo>
                    <a:pt x="1666" y="59"/>
                  </a:lnTo>
                  <a:lnTo>
                    <a:pt x="1677" y="61"/>
                  </a:lnTo>
                  <a:lnTo>
                    <a:pt x="1689" y="62"/>
                  </a:lnTo>
                  <a:lnTo>
                    <a:pt x="1700" y="62"/>
                  </a:lnTo>
                  <a:lnTo>
                    <a:pt x="1713" y="62"/>
                  </a:lnTo>
                  <a:lnTo>
                    <a:pt x="1724" y="61"/>
                  </a:lnTo>
                  <a:lnTo>
                    <a:pt x="1736" y="59"/>
                  </a:lnTo>
                  <a:lnTo>
                    <a:pt x="1747" y="56"/>
                  </a:lnTo>
                  <a:lnTo>
                    <a:pt x="1759" y="51"/>
                  </a:lnTo>
                  <a:lnTo>
                    <a:pt x="1770" y="61"/>
                  </a:lnTo>
                  <a:lnTo>
                    <a:pt x="1783" y="70"/>
                  </a:lnTo>
                  <a:lnTo>
                    <a:pt x="1795" y="79"/>
                  </a:lnTo>
                  <a:lnTo>
                    <a:pt x="1807" y="87"/>
                  </a:lnTo>
                  <a:lnTo>
                    <a:pt x="1820" y="96"/>
                  </a:lnTo>
                  <a:lnTo>
                    <a:pt x="1833" y="104"/>
                  </a:lnTo>
                  <a:lnTo>
                    <a:pt x="1846" y="111"/>
                  </a:lnTo>
                  <a:lnTo>
                    <a:pt x="1859" y="119"/>
                  </a:lnTo>
                  <a:lnTo>
                    <a:pt x="1872" y="126"/>
                  </a:lnTo>
                  <a:lnTo>
                    <a:pt x="1886" y="133"/>
                  </a:lnTo>
                  <a:lnTo>
                    <a:pt x="1899" y="140"/>
                  </a:lnTo>
                  <a:lnTo>
                    <a:pt x="1913" y="147"/>
                  </a:lnTo>
                  <a:lnTo>
                    <a:pt x="1927" y="152"/>
                  </a:lnTo>
                  <a:lnTo>
                    <a:pt x="1941" y="159"/>
                  </a:lnTo>
                  <a:lnTo>
                    <a:pt x="1955" y="165"/>
                  </a:lnTo>
                  <a:lnTo>
                    <a:pt x="1970" y="172"/>
                  </a:lnTo>
                  <a:lnTo>
                    <a:pt x="1976" y="183"/>
                  </a:lnTo>
                  <a:lnTo>
                    <a:pt x="1983" y="195"/>
                  </a:lnTo>
                  <a:lnTo>
                    <a:pt x="1989" y="205"/>
                  </a:lnTo>
                  <a:lnTo>
                    <a:pt x="1995" y="216"/>
                  </a:lnTo>
                  <a:lnTo>
                    <a:pt x="2002" y="226"/>
                  </a:lnTo>
                  <a:lnTo>
                    <a:pt x="2009" y="235"/>
                  </a:lnTo>
                  <a:lnTo>
                    <a:pt x="2016" y="244"/>
                  </a:lnTo>
                  <a:lnTo>
                    <a:pt x="2023" y="252"/>
                  </a:lnTo>
                  <a:lnTo>
                    <a:pt x="2030" y="262"/>
                  </a:lnTo>
                  <a:lnTo>
                    <a:pt x="2038" y="270"/>
                  </a:lnTo>
                  <a:lnTo>
                    <a:pt x="2045" y="276"/>
                  </a:lnTo>
                  <a:lnTo>
                    <a:pt x="2052" y="285"/>
                  </a:lnTo>
                  <a:lnTo>
                    <a:pt x="2059" y="291"/>
                  </a:lnTo>
                  <a:lnTo>
                    <a:pt x="2067" y="298"/>
                  </a:lnTo>
                  <a:lnTo>
                    <a:pt x="2074" y="305"/>
                  </a:lnTo>
                  <a:lnTo>
                    <a:pt x="2082" y="313"/>
                  </a:lnTo>
                  <a:lnTo>
                    <a:pt x="2078" y="318"/>
                  </a:lnTo>
                  <a:lnTo>
                    <a:pt x="2075" y="324"/>
                  </a:lnTo>
                  <a:lnTo>
                    <a:pt x="2073" y="329"/>
                  </a:lnTo>
                  <a:lnTo>
                    <a:pt x="2071" y="335"/>
                  </a:lnTo>
                  <a:lnTo>
                    <a:pt x="2070" y="340"/>
                  </a:lnTo>
                  <a:lnTo>
                    <a:pt x="2070" y="345"/>
                  </a:lnTo>
                  <a:lnTo>
                    <a:pt x="2070" y="350"/>
                  </a:lnTo>
                  <a:lnTo>
                    <a:pt x="2071" y="356"/>
                  </a:lnTo>
                  <a:lnTo>
                    <a:pt x="2073" y="360"/>
                  </a:lnTo>
                  <a:lnTo>
                    <a:pt x="2074" y="366"/>
                  </a:lnTo>
                  <a:lnTo>
                    <a:pt x="2076" y="371"/>
                  </a:lnTo>
                  <a:lnTo>
                    <a:pt x="2078" y="376"/>
                  </a:lnTo>
                  <a:lnTo>
                    <a:pt x="2081" y="382"/>
                  </a:lnTo>
                  <a:lnTo>
                    <a:pt x="2084" y="387"/>
                  </a:lnTo>
                  <a:lnTo>
                    <a:pt x="2086" y="393"/>
                  </a:lnTo>
                  <a:lnTo>
                    <a:pt x="2091" y="398"/>
                  </a:lnTo>
                  <a:lnTo>
                    <a:pt x="2082" y="410"/>
                  </a:lnTo>
                  <a:lnTo>
                    <a:pt x="2076" y="421"/>
                  </a:lnTo>
                  <a:lnTo>
                    <a:pt x="2075" y="430"/>
                  </a:lnTo>
                  <a:lnTo>
                    <a:pt x="2076" y="440"/>
                  </a:lnTo>
                  <a:lnTo>
                    <a:pt x="2079" y="448"/>
                  </a:lnTo>
                  <a:lnTo>
                    <a:pt x="2084" y="456"/>
                  </a:lnTo>
                  <a:lnTo>
                    <a:pt x="2091" y="463"/>
                  </a:lnTo>
                  <a:lnTo>
                    <a:pt x="2098" y="470"/>
                  </a:lnTo>
                  <a:lnTo>
                    <a:pt x="2105" y="478"/>
                  </a:lnTo>
                  <a:lnTo>
                    <a:pt x="2112" y="484"/>
                  </a:lnTo>
                  <a:lnTo>
                    <a:pt x="2119" y="492"/>
                  </a:lnTo>
                  <a:lnTo>
                    <a:pt x="2123" y="502"/>
                  </a:lnTo>
                  <a:lnTo>
                    <a:pt x="2125" y="511"/>
                  </a:lnTo>
                  <a:lnTo>
                    <a:pt x="2125" y="521"/>
                  </a:lnTo>
                  <a:lnTo>
                    <a:pt x="2122" y="534"/>
                  </a:lnTo>
                  <a:lnTo>
                    <a:pt x="2116" y="548"/>
                  </a:lnTo>
                  <a:lnTo>
                    <a:pt x="2116" y="557"/>
                  </a:lnTo>
                  <a:lnTo>
                    <a:pt x="2117" y="567"/>
                  </a:lnTo>
                  <a:lnTo>
                    <a:pt x="2120" y="577"/>
                  </a:lnTo>
                  <a:lnTo>
                    <a:pt x="2122" y="588"/>
                  </a:lnTo>
                  <a:lnTo>
                    <a:pt x="2125" y="598"/>
                  </a:lnTo>
                  <a:lnTo>
                    <a:pt x="2129" y="609"/>
                  </a:lnTo>
                  <a:lnTo>
                    <a:pt x="2131" y="618"/>
                  </a:lnTo>
                  <a:lnTo>
                    <a:pt x="2135" y="628"/>
                  </a:lnTo>
                  <a:lnTo>
                    <a:pt x="2137" y="638"/>
                  </a:lnTo>
                  <a:lnTo>
                    <a:pt x="2139" y="649"/>
                  </a:lnTo>
                  <a:lnTo>
                    <a:pt x="2139" y="658"/>
                  </a:lnTo>
                  <a:lnTo>
                    <a:pt x="2140" y="667"/>
                  </a:lnTo>
                  <a:lnTo>
                    <a:pt x="2139" y="677"/>
                  </a:lnTo>
                  <a:lnTo>
                    <a:pt x="2137" y="687"/>
                  </a:lnTo>
                  <a:lnTo>
                    <a:pt x="2132" y="696"/>
                  </a:lnTo>
                  <a:lnTo>
                    <a:pt x="2128" y="705"/>
                  </a:lnTo>
                  <a:lnTo>
                    <a:pt x="2132" y="708"/>
                  </a:lnTo>
                  <a:lnTo>
                    <a:pt x="2137" y="714"/>
                  </a:lnTo>
                  <a:lnTo>
                    <a:pt x="2140" y="721"/>
                  </a:lnTo>
                  <a:lnTo>
                    <a:pt x="2145" y="729"/>
                  </a:lnTo>
                  <a:lnTo>
                    <a:pt x="2148" y="738"/>
                  </a:lnTo>
                  <a:lnTo>
                    <a:pt x="2152" y="748"/>
                  </a:lnTo>
                  <a:lnTo>
                    <a:pt x="2155" y="757"/>
                  </a:lnTo>
                  <a:lnTo>
                    <a:pt x="2159" y="767"/>
                  </a:lnTo>
                  <a:lnTo>
                    <a:pt x="2162" y="776"/>
                  </a:lnTo>
                  <a:lnTo>
                    <a:pt x="2166" y="785"/>
                  </a:lnTo>
                  <a:lnTo>
                    <a:pt x="2170" y="793"/>
                  </a:lnTo>
                  <a:lnTo>
                    <a:pt x="2174" y="800"/>
                  </a:lnTo>
                  <a:lnTo>
                    <a:pt x="2178" y="807"/>
                  </a:lnTo>
                  <a:lnTo>
                    <a:pt x="2183" y="812"/>
                  </a:lnTo>
                  <a:lnTo>
                    <a:pt x="2187" y="815"/>
                  </a:lnTo>
                  <a:lnTo>
                    <a:pt x="2193" y="816"/>
                  </a:lnTo>
                  <a:lnTo>
                    <a:pt x="2198" y="830"/>
                  </a:lnTo>
                  <a:lnTo>
                    <a:pt x="2205" y="844"/>
                  </a:lnTo>
                  <a:lnTo>
                    <a:pt x="2210" y="858"/>
                  </a:lnTo>
                  <a:lnTo>
                    <a:pt x="2217" y="870"/>
                  </a:lnTo>
                  <a:lnTo>
                    <a:pt x="2223" y="883"/>
                  </a:lnTo>
                  <a:lnTo>
                    <a:pt x="2230" y="896"/>
                  </a:lnTo>
                  <a:lnTo>
                    <a:pt x="2236" y="908"/>
                  </a:lnTo>
                  <a:lnTo>
                    <a:pt x="2243" y="921"/>
                  </a:lnTo>
                  <a:lnTo>
                    <a:pt x="2248" y="934"/>
                  </a:lnTo>
                  <a:lnTo>
                    <a:pt x="2254" y="946"/>
                  </a:lnTo>
                  <a:lnTo>
                    <a:pt x="2260" y="960"/>
                  </a:lnTo>
                  <a:lnTo>
                    <a:pt x="2266" y="974"/>
                  </a:lnTo>
                  <a:lnTo>
                    <a:pt x="2269" y="989"/>
                  </a:lnTo>
                  <a:lnTo>
                    <a:pt x="2274" y="1005"/>
                  </a:lnTo>
                  <a:lnTo>
                    <a:pt x="2276" y="1022"/>
                  </a:lnTo>
                  <a:lnTo>
                    <a:pt x="2279" y="1040"/>
                  </a:lnTo>
                  <a:lnTo>
                    <a:pt x="2167" y="1044"/>
                  </a:lnTo>
                  <a:lnTo>
                    <a:pt x="2054" y="1049"/>
                  </a:lnTo>
                  <a:lnTo>
                    <a:pt x="1943" y="1052"/>
                  </a:lnTo>
                  <a:lnTo>
                    <a:pt x="1831" y="1057"/>
                  </a:lnTo>
                  <a:lnTo>
                    <a:pt x="1720" y="1060"/>
                  </a:lnTo>
                  <a:lnTo>
                    <a:pt x="1609" y="1062"/>
                  </a:lnTo>
                  <a:lnTo>
                    <a:pt x="1500" y="1066"/>
                  </a:lnTo>
                  <a:lnTo>
                    <a:pt x="1391" y="1068"/>
                  </a:lnTo>
                  <a:lnTo>
                    <a:pt x="1283" y="1069"/>
                  </a:lnTo>
                  <a:lnTo>
                    <a:pt x="1176" y="1071"/>
                  </a:lnTo>
                  <a:lnTo>
                    <a:pt x="1069" y="1073"/>
                  </a:lnTo>
                  <a:lnTo>
                    <a:pt x="964" y="1073"/>
                  </a:lnTo>
                  <a:lnTo>
                    <a:pt x="860" y="1073"/>
                  </a:lnTo>
                  <a:lnTo>
                    <a:pt x="756" y="1073"/>
                  </a:lnTo>
                  <a:lnTo>
                    <a:pt x="654" y="1071"/>
                  </a:lnTo>
                  <a:lnTo>
                    <a:pt x="554" y="1070"/>
                  </a:lnTo>
                  <a:lnTo>
                    <a:pt x="554" y="1066"/>
                  </a:lnTo>
                  <a:lnTo>
                    <a:pt x="554" y="1055"/>
                  </a:lnTo>
                  <a:lnTo>
                    <a:pt x="554" y="1038"/>
                  </a:lnTo>
                  <a:lnTo>
                    <a:pt x="554" y="1016"/>
                  </a:lnTo>
                  <a:lnTo>
                    <a:pt x="554" y="991"/>
                  </a:lnTo>
                  <a:lnTo>
                    <a:pt x="554" y="962"/>
                  </a:lnTo>
                  <a:lnTo>
                    <a:pt x="554" y="932"/>
                  </a:lnTo>
                  <a:lnTo>
                    <a:pt x="554" y="900"/>
                  </a:lnTo>
                  <a:lnTo>
                    <a:pt x="554" y="868"/>
                  </a:lnTo>
                  <a:lnTo>
                    <a:pt x="554" y="838"/>
                  </a:lnTo>
                  <a:lnTo>
                    <a:pt x="554" y="810"/>
                  </a:lnTo>
                  <a:lnTo>
                    <a:pt x="554" y="784"/>
                  </a:lnTo>
                  <a:lnTo>
                    <a:pt x="554" y="762"/>
                  </a:lnTo>
                  <a:lnTo>
                    <a:pt x="554" y="745"/>
                  </a:lnTo>
                  <a:lnTo>
                    <a:pt x="554" y="735"/>
                  </a:lnTo>
                  <a:lnTo>
                    <a:pt x="554" y="731"/>
                  </a:lnTo>
                  <a:lnTo>
                    <a:pt x="519" y="730"/>
                  </a:lnTo>
                  <a:lnTo>
                    <a:pt x="485" y="729"/>
                  </a:lnTo>
                  <a:lnTo>
                    <a:pt x="450" y="729"/>
                  </a:lnTo>
                  <a:lnTo>
                    <a:pt x="416" y="730"/>
                  </a:lnTo>
                  <a:lnTo>
                    <a:pt x="380" y="730"/>
                  </a:lnTo>
                  <a:lnTo>
                    <a:pt x="346" y="731"/>
                  </a:lnTo>
                  <a:lnTo>
                    <a:pt x="311" y="733"/>
                  </a:lnTo>
                  <a:lnTo>
                    <a:pt x="277" y="734"/>
                  </a:lnTo>
                  <a:lnTo>
                    <a:pt x="242" y="735"/>
                  </a:lnTo>
                  <a:lnTo>
                    <a:pt x="207" y="736"/>
                  </a:lnTo>
                  <a:lnTo>
                    <a:pt x="172" y="736"/>
                  </a:lnTo>
                  <a:lnTo>
                    <a:pt x="138" y="736"/>
                  </a:lnTo>
                  <a:lnTo>
                    <a:pt x="103" y="736"/>
                  </a:lnTo>
                  <a:lnTo>
                    <a:pt x="69" y="735"/>
                  </a:lnTo>
                  <a:lnTo>
                    <a:pt x="34" y="734"/>
                  </a:lnTo>
                  <a:lnTo>
                    <a:pt x="0" y="731"/>
                  </a:lnTo>
                  <a:lnTo>
                    <a:pt x="1" y="725"/>
                  </a:lnTo>
                  <a:lnTo>
                    <a:pt x="2" y="718"/>
                  </a:lnTo>
                  <a:lnTo>
                    <a:pt x="3" y="712"/>
                  </a:lnTo>
                  <a:lnTo>
                    <a:pt x="3" y="705"/>
                  </a:lnTo>
                  <a:lnTo>
                    <a:pt x="4" y="699"/>
                  </a:lnTo>
                  <a:lnTo>
                    <a:pt x="4" y="692"/>
                  </a:lnTo>
                  <a:lnTo>
                    <a:pt x="4" y="687"/>
                  </a:lnTo>
                  <a:lnTo>
                    <a:pt x="4" y="681"/>
                  </a:lnTo>
                  <a:lnTo>
                    <a:pt x="4" y="675"/>
                  </a:lnTo>
                  <a:lnTo>
                    <a:pt x="5" y="669"/>
                  </a:lnTo>
                  <a:lnTo>
                    <a:pt x="5" y="664"/>
                  </a:lnTo>
                  <a:lnTo>
                    <a:pt x="7" y="658"/>
                  </a:lnTo>
                  <a:lnTo>
                    <a:pt x="9" y="653"/>
                  </a:lnTo>
                  <a:lnTo>
                    <a:pt x="10" y="649"/>
                  </a:lnTo>
                  <a:lnTo>
                    <a:pt x="13" y="645"/>
                  </a:lnTo>
                  <a:lnTo>
                    <a:pt x="17" y="642"/>
                  </a:lnTo>
                  <a:lnTo>
                    <a:pt x="15" y="596"/>
                  </a:lnTo>
                  <a:lnTo>
                    <a:pt x="12" y="551"/>
                  </a:lnTo>
                  <a:lnTo>
                    <a:pt x="11" y="509"/>
                  </a:lnTo>
                  <a:lnTo>
                    <a:pt x="10" y="466"/>
                  </a:lnTo>
                  <a:lnTo>
                    <a:pt x="10" y="426"/>
                  </a:lnTo>
                  <a:lnTo>
                    <a:pt x="9" y="386"/>
                  </a:lnTo>
                  <a:lnTo>
                    <a:pt x="9" y="347"/>
                  </a:lnTo>
                  <a:lnTo>
                    <a:pt x="9" y="309"/>
                  </a:lnTo>
                  <a:lnTo>
                    <a:pt x="9" y="270"/>
                  </a:lnTo>
                  <a:lnTo>
                    <a:pt x="9" y="232"/>
                  </a:lnTo>
                  <a:lnTo>
                    <a:pt x="9" y="194"/>
                  </a:lnTo>
                  <a:lnTo>
                    <a:pt x="8" y="156"/>
                  </a:lnTo>
                  <a:lnTo>
                    <a:pt x="8" y="117"/>
                  </a:lnTo>
                  <a:lnTo>
                    <a:pt x="7" y="79"/>
                  </a:lnTo>
                  <a:lnTo>
                    <a:pt x="7" y="3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47"/>
            <p:cNvSpPr>
              <a:spLocks/>
            </p:cNvSpPr>
            <p:nvPr/>
          </p:nvSpPr>
          <p:spPr bwMode="auto">
            <a:xfrm>
              <a:off x="3175" y="1400"/>
              <a:ext cx="477" cy="517"/>
            </a:xfrm>
            <a:custGeom>
              <a:avLst/>
              <a:gdLst>
                <a:gd name="T0" fmla="*/ 153 w 1431"/>
                <a:gd name="T1" fmla="*/ 19 h 1550"/>
                <a:gd name="T2" fmla="*/ 152 w 1431"/>
                <a:gd name="T3" fmla="*/ 35 h 1550"/>
                <a:gd name="T4" fmla="*/ 179 w 1431"/>
                <a:gd name="T5" fmla="*/ 38 h 1550"/>
                <a:gd name="T6" fmla="*/ 202 w 1431"/>
                <a:gd name="T7" fmla="*/ 51 h 1550"/>
                <a:gd name="T8" fmla="*/ 208 w 1431"/>
                <a:gd name="T9" fmla="*/ 54 h 1550"/>
                <a:gd name="T10" fmla="*/ 228 w 1431"/>
                <a:gd name="T11" fmla="*/ 72 h 1550"/>
                <a:gd name="T12" fmla="*/ 274 w 1431"/>
                <a:gd name="T13" fmla="*/ 82 h 1550"/>
                <a:gd name="T14" fmla="*/ 327 w 1431"/>
                <a:gd name="T15" fmla="*/ 92 h 1550"/>
                <a:gd name="T16" fmla="*/ 383 w 1431"/>
                <a:gd name="T17" fmla="*/ 97 h 1550"/>
                <a:gd name="T18" fmla="*/ 400 w 1431"/>
                <a:gd name="T19" fmla="*/ 110 h 1550"/>
                <a:gd name="T20" fmla="*/ 409 w 1431"/>
                <a:gd name="T21" fmla="*/ 124 h 1550"/>
                <a:gd name="T22" fmla="*/ 415 w 1431"/>
                <a:gd name="T23" fmla="*/ 149 h 1550"/>
                <a:gd name="T24" fmla="*/ 425 w 1431"/>
                <a:gd name="T25" fmla="*/ 158 h 1550"/>
                <a:gd name="T26" fmla="*/ 429 w 1431"/>
                <a:gd name="T27" fmla="*/ 172 h 1550"/>
                <a:gd name="T28" fmla="*/ 430 w 1431"/>
                <a:gd name="T29" fmla="*/ 186 h 1550"/>
                <a:gd name="T30" fmla="*/ 416 w 1431"/>
                <a:gd name="T31" fmla="*/ 200 h 1550"/>
                <a:gd name="T32" fmla="*/ 405 w 1431"/>
                <a:gd name="T33" fmla="*/ 227 h 1550"/>
                <a:gd name="T34" fmla="*/ 399 w 1431"/>
                <a:gd name="T35" fmla="*/ 250 h 1550"/>
                <a:gd name="T36" fmla="*/ 404 w 1431"/>
                <a:gd name="T37" fmla="*/ 252 h 1550"/>
                <a:gd name="T38" fmla="*/ 419 w 1431"/>
                <a:gd name="T39" fmla="*/ 230 h 1550"/>
                <a:gd name="T40" fmla="*/ 453 w 1431"/>
                <a:gd name="T41" fmla="*/ 185 h 1550"/>
                <a:gd name="T42" fmla="*/ 464 w 1431"/>
                <a:gd name="T43" fmla="*/ 162 h 1550"/>
                <a:gd name="T44" fmla="*/ 468 w 1431"/>
                <a:gd name="T45" fmla="*/ 155 h 1550"/>
                <a:gd name="T46" fmla="*/ 475 w 1431"/>
                <a:gd name="T47" fmla="*/ 175 h 1550"/>
                <a:gd name="T48" fmla="*/ 464 w 1431"/>
                <a:gd name="T49" fmla="*/ 204 h 1550"/>
                <a:gd name="T50" fmla="*/ 448 w 1431"/>
                <a:gd name="T51" fmla="*/ 239 h 1550"/>
                <a:gd name="T52" fmla="*/ 443 w 1431"/>
                <a:gd name="T53" fmla="*/ 280 h 1550"/>
                <a:gd name="T54" fmla="*/ 438 w 1431"/>
                <a:gd name="T55" fmla="*/ 325 h 1550"/>
                <a:gd name="T56" fmla="*/ 436 w 1431"/>
                <a:gd name="T57" fmla="*/ 377 h 1550"/>
                <a:gd name="T58" fmla="*/ 436 w 1431"/>
                <a:gd name="T59" fmla="*/ 436 h 1550"/>
                <a:gd name="T60" fmla="*/ 448 w 1431"/>
                <a:gd name="T61" fmla="*/ 469 h 1550"/>
                <a:gd name="T62" fmla="*/ 450 w 1431"/>
                <a:gd name="T63" fmla="*/ 499 h 1550"/>
                <a:gd name="T64" fmla="*/ 319 w 1431"/>
                <a:gd name="T65" fmla="*/ 509 h 1550"/>
                <a:gd name="T66" fmla="*/ 225 w 1431"/>
                <a:gd name="T67" fmla="*/ 509 h 1550"/>
                <a:gd name="T68" fmla="*/ 205 w 1431"/>
                <a:gd name="T69" fmla="*/ 487 h 1550"/>
                <a:gd name="T70" fmla="*/ 185 w 1431"/>
                <a:gd name="T71" fmla="*/ 468 h 1550"/>
                <a:gd name="T72" fmla="*/ 181 w 1431"/>
                <a:gd name="T73" fmla="*/ 445 h 1550"/>
                <a:gd name="T74" fmla="*/ 182 w 1431"/>
                <a:gd name="T75" fmla="*/ 427 h 1550"/>
                <a:gd name="T76" fmla="*/ 175 w 1431"/>
                <a:gd name="T77" fmla="*/ 416 h 1550"/>
                <a:gd name="T78" fmla="*/ 151 w 1431"/>
                <a:gd name="T79" fmla="*/ 366 h 1550"/>
                <a:gd name="T80" fmla="*/ 108 w 1431"/>
                <a:gd name="T81" fmla="*/ 335 h 1550"/>
                <a:gd name="T82" fmla="*/ 101 w 1431"/>
                <a:gd name="T83" fmla="*/ 322 h 1550"/>
                <a:gd name="T84" fmla="*/ 92 w 1431"/>
                <a:gd name="T85" fmla="*/ 310 h 1550"/>
                <a:gd name="T86" fmla="*/ 73 w 1431"/>
                <a:gd name="T87" fmla="*/ 300 h 1550"/>
                <a:gd name="T88" fmla="*/ 52 w 1431"/>
                <a:gd name="T89" fmla="*/ 289 h 1550"/>
                <a:gd name="T90" fmla="*/ 25 w 1431"/>
                <a:gd name="T91" fmla="*/ 277 h 1550"/>
                <a:gd name="T92" fmla="*/ 14 w 1431"/>
                <a:gd name="T93" fmla="*/ 235 h 1550"/>
                <a:gd name="T94" fmla="*/ 19 w 1431"/>
                <a:gd name="T95" fmla="*/ 193 h 1550"/>
                <a:gd name="T96" fmla="*/ 11 w 1431"/>
                <a:gd name="T97" fmla="*/ 177 h 1550"/>
                <a:gd name="T98" fmla="*/ 0 w 1431"/>
                <a:gd name="T99" fmla="*/ 159 h 1550"/>
                <a:gd name="T100" fmla="*/ 14 w 1431"/>
                <a:gd name="T101" fmla="*/ 129 h 1550"/>
                <a:gd name="T102" fmla="*/ 30 w 1431"/>
                <a:gd name="T103" fmla="*/ 103 h 1550"/>
                <a:gd name="T104" fmla="*/ 31 w 1431"/>
                <a:gd name="T105" fmla="*/ 74 h 1550"/>
                <a:gd name="T106" fmla="*/ 28 w 1431"/>
                <a:gd name="T107" fmla="*/ 48 h 1550"/>
                <a:gd name="T108" fmla="*/ 49 w 1431"/>
                <a:gd name="T109" fmla="*/ 30 h 1550"/>
                <a:gd name="T110" fmla="*/ 98 w 1431"/>
                <a:gd name="T111" fmla="*/ 27 h 1550"/>
                <a:gd name="T112" fmla="*/ 140 w 1431"/>
                <a:gd name="T113" fmla="*/ 0 h 1550"/>
                <a:gd name="T114" fmla="*/ 149 w 1431"/>
                <a:gd name="T115" fmla="*/ 2 h 1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1"/>
                <a:gd name="T175" fmla="*/ 0 h 1550"/>
                <a:gd name="T176" fmla="*/ 1431 w 1431"/>
                <a:gd name="T177" fmla="*/ 1550 h 1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1" h="1550">
                  <a:moveTo>
                    <a:pt x="464" y="5"/>
                  </a:moveTo>
                  <a:lnTo>
                    <a:pt x="468" y="13"/>
                  </a:lnTo>
                  <a:lnTo>
                    <a:pt x="471" y="21"/>
                  </a:lnTo>
                  <a:lnTo>
                    <a:pt x="471" y="28"/>
                  </a:lnTo>
                  <a:lnTo>
                    <a:pt x="470" y="34"/>
                  </a:lnTo>
                  <a:lnTo>
                    <a:pt x="469" y="40"/>
                  </a:lnTo>
                  <a:lnTo>
                    <a:pt x="466" y="46"/>
                  </a:lnTo>
                  <a:lnTo>
                    <a:pt x="462" y="52"/>
                  </a:lnTo>
                  <a:lnTo>
                    <a:pt x="459" y="57"/>
                  </a:lnTo>
                  <a:lnTo>
                    <a:pt x="454" y="62"/>
                  </a:lnTo>
                  <a:lnTo>
                    <a:pt x="451" y="68"/>
                  </a:lnTo>
                  <a:lnTo>
                    <a:pt x="447" y="74"/>
                  </a:lnTo>
                  <a:lnTo>
                    <a:pt x="445" y="79"/>
                  </a:lnTo>
                  <a:lnTo>
                    <a:pt x="444" y="85"/>
                  </a:lnTo>
                  <a:lnTo>
                    <a:pt x="443" y="92"/>
                  </a:lnTo>
                  <a:lnTo>
                    <a:pt x="445" y="100"/>
                  </a:lnTo>
                  <a:lnTo>
                    <a:pt x="448" y="108"/>
                  </a:lnTo>
                  <a:lnTo>
                    <a:pt x="455" y="105"/>
                  </a:lnTo>
                  <a:lnTo>
                    <a:pt x="463" y="103"/>
                  </a:lnTo>
                  <a:lnTo>
                    <a:pt x="471" y="102"/>
                  </a:lnTo>
                  <a:lnTo>
                    <a:pt x="480" y="102"/>
                  </a:lnTo>
                  <a:lnTo>
                    <a:pt x="489" y="102"/>
                  </a:lnTo>
                  <a:lnTo>
                    <a:pt x="498" y="103"/>
                  </a:lnTo>
                  <a:lnTo>
                    <a:pt x="507" y="106"/>
                  </a:lnTo>
                  <a:lnTo>
                    <a:pt x="517" y="108"/>
                  </a:lnTo>
                  <a:lnTo>
                    <a:pt x="526" y="110"/>
                  </a:lnTo>
                  <a:lnTo>
                    <a:pt x="537" y="114"/>
                  </a:lnTo>
                  <a:lnTo>
                    <a:pt x="547" y="118"/>
                  </a:lnTo>
                  <a:lnTo>
                    <a:pt x="558" y="123"/>
                  </a:lnTo>
                  <a:lnTo>
                    <a:pt x="568" y="128"/>
                  </a:lnTo>
                  <a:lnTo>
                    <a:pt x="578" y="133"/>
                  </a:lnTo>
                  <a:lnTo>
                    <a:pt x="590" y="139"/>
                  </a:lnTo>
                  <a:lnTo>
                    <a:pt x="601" y="146"/>
                  </a:lnTo>
                  <a:lnTo>
                    <a:pt x="602" y="148"/>
                  </a:lnTo>
                  <a:lnTo>
                    <a:pt x="603" y="151"/>
                  </a:lnTo>
                  <a:lnTo>
                    <a:pt x="606" y="153"/>
                  </a:lnTo>
                  <a:lnTo>
                    <a:pt x="608" y="155"/>
                  </a:lnTo>
                  <a:lnTo>
                    <a:pt x="609" y="157"/>
                  </a:lnTo>
                  <a:lnTo>
                    <a:pt x="612" y="159"/>
                  </a:lnTo>
                  <a:lnTo>
                    <a:pt x="614" y="160"/>
                  </a:lnTo>
                  <a:lnTo>
                    <a:pt x="616" y="161"/>
                  </a:lnTo>
                  <a:lnTo>
                    <a:pt x="618" y="162"/>
                  </a:lnTo>
                  <a:lnTo>
                    <a:pt x="621" y="162"/>
                  </a:lnTo>
                  <a:lnTo>
                    <a:pt x="623" y="163"/>
                  </a:lnTo>
                  <a:lnTo>
                    <a:pt x="625" y="163"/>
                  </a:lnTo>
                  <a:lnTo>
                    <a:pt x="628" y="163"/>
                  </a:lnTo>
                  <a:lnTo>
                    <a:pt x="630" y="164"/>
                  </a:lnTo>
                  <a:lnTo>
                    <a:pt x="632" y="164"/>
                  </a:lnTo>
                  <a:lnTo>
                    <a:pt x="636" y="165"/>
                  </a:lnTo>
                  <a:lnTo>
                    <a:pt x="641" y="178"/>
                  </a:lnTo>
                  <a:lnTo>
                    <a:pt x="651" y="191"/>
                  </a:lnTo>
                  <a:lnTo>
                    <a:pt x="660" y="201"/>
                  </a:lnTo>
                  <a:lnTo>
                    <a:pt x="671" y="209"/>
                  </a:lnTo>
                  <a:lnTo>
                    <a:pt x="684" y="217"/>
                  </a:lnTo>
                  <a:lnTo>
                    <a:pt x="697" y="223"/>
                  </a:lnTo>
                  <a:lnTo>
                    <a:pt x="712" y="228"/>
                  </a:lnTo>
                  <a:lnTo>
                    <a:pt x="727" y="232"/>
                  </a:lnTo>
                  <a:lnTo>
                    <a:pt x="741" y="236"/>
                  </a:lnTo>
                  <a:lnTo>
                    <a:pt x="758" y="238"/>
                  </a:lnTo>
                  <a:lnTo>
                    <a:pt x="772" y="240"/>
                  </a:lnTo>
                  <a:lnTo>
                    <a:pt x="789" y="242"/>
                  </a:lnTo>
                  <a:lnTo>
                    <a:pt x="805" y="244"/>
                  </a:lnTo>
                  <a:lnTo>
                    <a:pt x="821" y="246"/>
                  </a:lnTo>
                  <a:lnTo>
                    <a:pt x="836" y="248"/>
                  </a:lnTo>
                  <a:lnTo>
                    <a:pt x="852" y="250"/>
                  </a:lnTo>
                  <a:lnTo>
                    <a:pt x="869" y="255"/>
                  </a:lnTo>
                  <a:lnTo>
                    <a:pt x="887" y="260"/>
                  </a:lnTo>
                  <a:lnTo>
                    <a:pt x="907" y="263"/>
                  </a:lnTo>
                  <a:lnTo>
                    <a:pt x="925" y="267"/>
                  </a:lnTo>
                  <a:lnTo>
                    <a:pt x="944" y="270"/>
                  </a:lnTo>
                  <a:lnTo>
                    <a:pt x="962" y="272"/>
                  </a:lnTo>
                  <a:lnTo>
                    <a:pt x="981" y="275"/>
                  </a:lnTo>
                  <a:lnTo>
                    <a:pt x="999" y="276"/>
                  </a:lnTo>
                  <a:lnTo>
                    <a:pt x="1017" y="278"/>
                  </a:lnTo>
                  <a:lnTo>
                    <a:pt x="1037" y="279"/>
                  </a:lnTo>
                  <a:lnTo>
                    <a:pt x="1055" y="280"/>
                  </a:lnTo>
                  <a:lnTo>
                    <a:pt x="1074" y="283"/>
                  </a:lnTo>
                  <a:lnTo>
                    <a:pt x="1093" y="284"/>
                  </a:lnTo>
                  <a:lnTo>
                    <a:pt x="1112" y="286"/>
                  </a:lnTo>
                  <a:lnTo>
                    <a:pt x="1130" y="287"/>
                  </a:lnTo>
                  <a:lnTo>
                    <a:pt x="1150" y="291"/>
                  </a:lnTo>
                  <a:lnTo>
                    <a:pt x="1152" y="293"/>
                  </a:lnTo>
                  <a:lnTo>
                    <a:pt x="1155" y="295"/>
                  </a:lnTo>
                  <a:lnTo>
                    <a:pt x="1160" y="299"/>
                  </a:lnTo>
                  <a:lnTo>
                    <a:pt x="1166" y="303"/>
                  </a:lnTo>
                  <a:lnTo>
                    <a:pt x="1171" y="308"/>
                  </a:lnTo>
                  <a:lnTo>
                    <a:pt x="1178" y="314"/>
                  </a:lnTo>
                  <a:lnTo>
                    <a:pt x="1185" y="319"/>
                  </a:lnTo>
                  <a:lnTo>
                    <a:pt x="1192" y="324"/>
                  </a:lnTo>
                  <a:lnTo>
                    <a:pt x="1199" y="330"/>
                  </a:lnTo>
                  <a:lnTo>
                    <a:pt x="1205" y="334"/>
                  </a:lnTo>
                  <a:lnTo>
                    <a:pt x="1211" y="339"/>
                  </a:lnTo>
                  <a:lnTo>
                    <a:pt x="1215" y="342"/>
                  </a:lnTo>
                  <a:lnTo>
                    <a:pt x="1219" y="345"/>
                  </a:lnTo>
                  <a:lnTo>
                    <a:pt x="1221" y="347"/>
                  </a:lnTo>
                  <a:lnTo>
                    <a:pt x="1222" y="348"/>
                  </a:lnTo>
                  <a:lnTo>
                    <a:pt x="1224" y="354"/>
                  </a:lnTo>
                  <a:lnTo>
                    <a:pt x="1227" y="362"/>
                  </a:lnTo>
                  <a:lnTo>
                    <a:pt x="1228" y="371"/>
                  </a:lnTo>
                  <a:lnTo>
                    <a:pt x="1229" y="380"/>
                  </a:lnTo>
                  <a:lnTo>
                    <a:pt x="1229" y="389"/>
                  </a:lnTo>
                  <a:lnTo>
                    <a:pt x="1230" y="400"/>
                  </a:lnTo>
                  <a:lnTo>
                    <a:pt x="1230" y="409"/>
                  </a:lnTo>
                  <a:lnTo>
                    <a:pt x="1231" y="418"/>
                  </a:lnTo>
                  <a:lnTo>
                    <a:pt x="1234" y="426"/>
                  </a:lnTo>
                  <a:lnTo>
                    <a:pt x="1236" y="434"/>
                  </a:lnTo>
                  <a:lnTo>
                    <a:pt x="1239" y="441"/>
                  </a:lnTo>
                  <a:lnTo>
                    <a:pt x="1245" y="446"/>
                  </a:lnTo>
                  <a:lnTo>
                    <a:pt x="1252" y="449"/>
                  </a:lnTo>
                  <a:lnTo>
                    <a:pt x="1261" y="452"/>
                  </a:lnTo>
                  <a:lnTo>
                    <a:pt x="1271" y="450"/>
                  </a:lnTo>
                  <a:lnTo>
                    <a:pt x="1285" y="448"/>
                  </a:lnTo>
                  <a:lnTo>
                    <a:pt x="1282" y="453"/>
                  </a:lnTo>
                  <a:lnTo>
                    <a:pt x="1280" y="458"/>
                  </a:lnTo>
                  <a:lnTo>
                    <a:pt x="1277" y="463"/>
                  </a:lnTo>
                  <a:lnTo>
                    <a:pt x="1275" y="469"/>
                  </a:lnTo>
                  <a:lnTo>
                    <a:pt x="1274" y="475"/>
                  </a:lnTo>
                  <a:lnTo>
                    <a:pt x="1274" y="480"/>
                  </a:lnTo>
                  <a:lnTo>
                    <a:pt x="1274" y="485"/>
                  </a:lnTo>
                  <a:lnTo>
                    <a:pt x="1274" y="491"/>
                  </a:lnTo>
                  <a:lnTo>
                    <a:pt x="1274" y="495"/>
                  </a:lnTo>
                  <a:lnTo>
                    <a:pt x="1276" y="500"/>
                  </a:lnTo>
                  <a:lnTo>
                    <a:pt x="1277" y="504"/>
                  </a:lnTo>
                  <a:lnTo>
                    <a:pt x="1280" y="509"/>
                  </a:lnTo>
                  <a:lnTo>
                    <a:pt x="1283" y="512"/>
                  </a:lnTo>
                  <a:lnTo>
                    <a:pt x="1286" y="517"/>
                  </a:lnTo>
                  <a:lnTo>
                    <a:pt x="1290" y="519"/>
                  </a:lnTo>
                  <a:lnTo>
                    <a:pt x="1296" y="523"/>
                  </a:lnTo>
                  <a:lnTo>
                    <a:pt x="1298" y="529"/>
                  </a:lnTo>
                  <a:lnTo>
                    <a:pt x="1300" y="535"/>
                  </a:lnTo>
                  <a:lnTo>
                    <a:pt x="1300" y="540"/>
                  </a:lnTo>
                  <a:lnTo>
                    <a:pt x="1299" y="546"/>
                  </a:lnTo>
                  <a:lnTo>
                    <a:pt x="1296" y="549"/>
                  </a:lnTo>
                  <a:lnTo>
                    <a:pt x="1292" y="554"/>
                  </a:lnTo>
                  <a:lnTo>
                    <a:pt x="1289" y="558"/>
                  </a:lnTo>
                  <a:lnTo>
                    <a:pt x="1283" y="562"/>
                  </a:lnTo>
                  <a:lnTo>
                    <a:pt x="1278" y="565"/>
                  </a:lnTo>
                  <a:lnTo>
                    <a:pt x="1273" y="570"/>
                  </a:lnTo>
                  <a:lnTo>
                    <a:pt x="1267" y="573"/>
                  </a:lnTo>
                  <a:lnTo>
                    <a:pt x="1262" y="578"/>
                  </a:lnTo>
                  <a:lnTo>
                    <a:pt x="1257" y="582"/>
                  </a:lnTo>
                  <a:lnTo>
                    <a:pt x="1253" y="588"/>
                  </a:lnTo>
                  <a:lnTo>
                    <a:pt x="1250" y="594"/>
                  </a:lnTo>
                  <a:lnTo>
                    <a:pt x="1247" y="601"/>
                  </a:lnTo>
                  <a:lnTo>
                    <a:pt x="1240" y="608"/>
                  </a:lnTo>
                  <a:lnTo>
                    <a:pt x="1235" y="616"/>
                  </a:lnTo>
                  <a:lnTo>
                    <a:pt x="1230" y="625"/>
                  </a:lnTo>
                  <a:lnTo>
                    <a:pt x="1225" y="634"/>
                  </a:lnTo>
                  <a:lnTo>
                    <a:pt x="1222" y="643"/>
                  </a:lnTo>
                  <a:lnTo>
                    <a:pt x="1220" y="653"/>
                  </a:lnTo>
                  <a:lnTo>
                    <a:pt x="1217" y="663"/>
                  </a:lnTo>
                  <a:lnTo>
                    <a:pt x="1215" y="672"/>
                  </a:lnTo>
                  <a:lnTo>
                    <a:pt x="1214" y="682"/>
                  </a:lnTo>
                  <a:lnTo>
                    <a:pt x="1212" y="692"/>
                  </a:lnTo>
                  <a:lnTo>
                    <a:pt x="1209" y="702"/>
                  </a:lnTo>
                  <a:lnTo>
                    <a:pt x="1208" y="711"/>
                  </a:lnTo>
                  <a:lnTo>
                    <a:pt x="1206" y="720"/>
                  </a:lnTo>
                  <a:lnTo>
                    <a:pt x="1202" y="730"/>
                  </a:lnTo>
                  <a:lnTo>
                    <a:pt x="1199" y="739"/>
                  </a:lnTo>
                  <a:lnTo>
                    <a:pt x="1196" y="747"/>
                  </a:lnTo>
                  <a:lnTo>
                    <a:pt x="1197" y="748"/>
                  </a:lnTo>
                  <a:lnTo>
                    <a:pt x="1198" y="749"/>
                  </a:lnTo>
                  <a:lnTo>
                    <a:pt x="1199" y="750"/>
                  </a:lnTo>
                  <a:lnTo>
                    <a:pt x="1200" y="751"/>
                  </a:lnTo>
                  <a:lnTo>
                    <a:pt x="1201" y="753"/>
                  </a:lnTo>
                  <a:lnTo>
                    <a:pt x="1204" y="754"/>
                  </a:lnTo>
                  <a:lnTo>
                    <a:pt x="1205" y="755"/>
                  </a:lnTo>
                  <a:lnTo>
                    <a:pt x="1207" y="756"/>
                  </a:lnTo>
                  <a:lnTo>
                    <a:pt x="1208" y="756"/>
                  </a:lnTo>
                  <a:lnTo>
                    <a:pt x="1209" y="756"/>
                  </a:lnTo>
                  <a:lnTo>
                    <a:pt x="1212" y="757"/>
                  </a:lnTo>
                  <a:lnTo>
                    <a:pt x="1214" y="757"/>
                  </a:lnTo>
                  <a:lnTo>
                    <a:pt x="1215" y="757"/>
                  </a:lnTo>
                  <a:lnTo>
                    <a:pt x="1217" y="757"/>
                  </a:lnTo>
                  <a:lnTo>
                    <a:pt x="1220" y="757"/>
                  </a:lnTo>
                  <a:lnTo>
                    <a:pt x="1222" y="758"/>
                  </a:lnTo>
                  <a:lnTo>
                    <a:pt x="1229" y="739"/>
                  </a:lnTo>
                  <a:lnTo>
                    <a:pt x="1238" y="722"/>
                  </a:lnTo>
                  <a:lnTo>
                    <a:pt x="1247" y="705"/>
                  </a:lnTo>
                  <a:lnTo>
                    <a:pt x="1258" y="689"/>
                  </a:lnTo>
                  <a:lnTo>
                    <a:pt x="1269" y="674"/>
                  </a:lnTo>
                  <a:lnTo>
                    <a:pt x="1282" y="661"/>
                  </a:lnTo>
                  <a:lnTo>
                    <a:pt x="1293" y="646"/>
                  </a:lnTo>
                  <a:lnTo>
                    <a:pt x="1306" y="632"/>
                  </a:lnTo>
                  <a:lnTo>
                    <a:pt x="1317" y="617"/>
                  </a:lnTo>
                  <a:lnTo>
                    <a:pt x="1330" y="603"/>
                  </a:lnTo>
                  <a:lnTo>
                    <a:pt x="1340" y="588"/>
                  </a:lnTo>
                  <a:lnTo>
                    <a:pt x="1351" y="572"/>
                  </a:lnTo>
                  <a:lnTo>
                    <a:pt x="1360" y="556"/>
                  </a:lnTo>
                  <a:lnTo>
                    <a:pt x="1368" y="539"/>
                  </a:lnTo>
                  <a:lnTo>
                    <a:pt x="1375" y="520"/>
                  </a:lnTo>
                  <a:lnTo>
                    <a:pt x="1381" y="501"/>
                  </a:lnTo>
                  <a:lnTo>
                    <a:pt x="1383" y="499"/>
                  </a:lnTo>
                  <a:lnTo>
                    <a:pt x="1385" y="496"/>
                  </a:lnTo>
                  <a:lnTo>
                    <a:pt x="1386" y="495"/>
                  </a:lnTo>
                  <a:lnTo>
                    <a:pt x="1389" y="493"/>
                  </a:lnTo>
                  <a:lnTo>
                    <a:pt x="1390" y="491"/>
                  </a:lnTo>
                  <a:lnTo>
                    <a:pt x="1391" y="487"/>
                  </a:lnTo>
                  <a:lnTo>
                    <a:pt x="1391" y="485"/>
                  </a:lnTo>
                  <a:lnTo>
                    <a:pt x="1392" y="483"/>
                  </a:lnTo>
                  <a:lnTo>
                    <a:pt x="1393" y="480"/>
                  </a:lnTo>
                  <a:lnTo>
                    <a:pt x="1394" y="477"/>
                  </a:lnTo>
                  <a:lnTo>
                    <a:pt x="1396" y="475"/>
                  </a:lnTo>
                  <a:lnTo>
                    <a:pt x="1397" y="472"/>
                  </a:lnTo>
                  <a:lnTo>
                    <a:pt x="1398" y="470"/>
                  </a:lnTo>
                  <a:lnTo>
                    <a:pt x="1400" y="468"/>
                  </a:lnTo>
                  <a:lnTo>
                    <a:pt x="1403" y="465"/>
                  </a:lnTo>
                  <a:lnTo>
                    <a:pt x="1406" y="464"/>
                  </a:lnTo>
                  <a:lnTo>
                    <a:pt x="1415" y="470"/>
                  </a:lnTo>
                  <a:lnTo>
                    <a:pt x="1422" y="476"/>
                  </a:lnTo>
                  <a:lnTo>
                    <a:pt x="1427" y="483"/>
                  </a:lnTo>
                  <a:lnTo>
                    <a:pt x="1430" y="491"/>
                  </a:lnTo>
                  <a:lnTo>
                    <a:pt x="1431" y="499"/>
                  </a:lnTo>
                  <a:lnTo>
                    <a:pt x="1430" y="508"/>
                  </a:lnTo>
                  <a:lnTo>
                    <a:pt x="1429" y="516"/>
                  </a:lnTo>
                  <a:lnTo>
                    <a:pt x="1426" y="525"/>
                  </a:lnTo>
                  <a:lnTo>
                    <a:pt x="1422" y="535"/>
                  </a:lnTo>
                  <a:lnTo>
                    <a:pt x="1419" y="545"/>
                  </a:lnTo>
                  <a:lnTo>
                    <a:pt x="1415" y="554"/>
                  </a:lnTo>
                  <a:lnTo>
                    <a:pt x="1411" y="564"/>
                  </a:lnTo>
                  <a:lnTo>
                    <a:pt x="1407" y="573"/>
                  </a:lnTo>
                  <a:lnTo>
                    <a:pt x="1404" y="582"/>
                  </a:lnTo>
                  <a:lnTo>
                    <a:pt x="1401" y="592"/>
                  </a:lnTo>
                  <a:lnTo>
                    <a:pt x="1401" y="601"/>
                  </a:lnTo>
                  <a:lnTo>
                    <a:pt x="1393" y="611"/>
                  </a:lnTo>
                  <a:lnTo>
                    <a:pt x="1386" y="622"/>
                  </a:lnTo>
                  <a:lnTo>
                    <a:pt x="1380" y="633"/>
                  </a:lnTo>
                  <a:lnTo>
                    <a:pt x="1374" y="645"/>
                  </a:lnTo>
                  <a:lnTo>
                    <a:pt x="1367" y="656"/>
                  </a:lnTo>
                  <a:lnTo>
                    <a:pt x="1361" y="668"/>
                  </a:lnTo>
                  <a:lnTo>
                    <a:pt x="1357" y="680"/>
                  </a:lnTo>
                  <a:lnTo>
                    <a:pt x="1352" y="693"/>
                  </a:lnTo>
                  <a:lnTo>
                    <a:pt x="1347" y="704"/>
                  </a:lnTo>
                  <a:lnTo>
                    <a:pt x="1343" y="718"/>
                  </a:lnTo>
                  <a:lnTo>
                    <a:pt x="1339" y="731"/>
                  </a:lnTo>
                  <a:lnTo>
                    <a:pt x="1336" y="743"/>
                  </a:lnTo>
                  <a:lnTo>
                    <a:pt x="1332" y="757"/>
                  </a:lnTo>
                  <a:lnTo>
                    <a:pt x="1330" y="771"/>
                  </a:lnTo>
                  <a:lnTo>
                    <a:pt x="1328" y="785"/>
                  </a:lnTo>
                  <a:lnTo>
                    <a:pt x="1327" y="798"/>
                  </a:lnTo>
                  <a:lnTo>
                    <a:pt x="1328" y="811"/>
                  </a:lnTo>
                  <a:lnTo>
                    <a:pt x="1329" y="826"/>
                  </a:lnTo>
                  <a:lnTo>
                    <a:pt x="1329" y="840"/>
                  </a:lnTo>
                  <a:lnTo>
                    <a:pt x="1329" y="855"/>
                  </a:lnTo>
                  <a:lnTo>
                    <a:pt x="1328" y="870"/>
                  </a:lnTo>
                  <a:lnTo>
                    <a:pt x="1326" y="885"/>
                  </a:lnTo>
                  <a:lnTo>
                    <a:pt x="1323" y="900"/>
                  </a:lnTo>
                  <a:lnTo>
                    <a:pt x="1321" y="915"/>
                  </a:lnTo>
                  <a:lnTo>
                    <a:pt x="1319" y="929"/>
                  </a:lnTo>
                  <a:lnTo>
                    <a:pt x="1317" y="946"/>
                  </a:lnTo>
                  <a:lnTo>
                    <a:pt x="1315" y="960"/>
                  </a:lnTo>
                  <a:lnTo>
                    <a:pt x="1314" y="975"/>
                  </a:lnTo>
                  <a:lnTo>
                    <a:pt x="1313" y="990"/>
                  </a:lnTo>
                  <a:lnTo>
                    <a:pt x="1313" y="1005"/>
                  </a:lnTo>
                  <a:lnTo>
                    <a:pt x="1314" y="1019"/>
                  </a:lnTo>
                  <a:lnTo>
                    <a:pt x="1316" y="1034"/>
                  </a:lnTo>
                  <a:lnTo>
                    <a:pt x="1316" y="1052"/>
                  </a:lnTo>
                  <a:lnTo>
                    <a:pt x="1315" y="1071"/>
                  </a:lnTo>
                  <a:lnTo>
                    <a:pt x="1313" y="1090"/>
                  </a:lnTo>
                  <a:lnTo>
                    <a:pt x="1311" y="1110"/>
                  </a:lnTo>
                  <a:lnTo>
                    <a:pt x="1307" y="1130"/>
                  </a:lnTo>
                  <a:lnTo>
                    <a:pt x="1304" y="1150"/>
                  </a:lnTo>
                  <a:lnTo>
                    <a:pt x="1300" y="1171"/>
                  </a:lnTo>
                  <a:lnTo>
                    <a:pt x="1298" y="1191"/>
                  </a:lnTo>
                  <a:lnTo>
                    <a:pt x="1296" y="1211"/>
                  </a:lnTo>
                  <a:lnTo>
                    <a:pt x="1296" y="1232"/>
                  </a:lnTo>
                  <a:lnTo>
                    <a:pt x="1296" y="1251"/>
                  </a:lnTo>
                  <a:lnTo>
                    <a:pt x="1299" y="1270"/>
                  </a:lnTo>
                  <a:lnTo>
                    <a:pt x="1303" y="1289"/>
                  </a:lnTo>
                  <a:lnTo>
                    <a:pt x="1309" y="1306"/>
                  </a:lnTo>
                  <a:lnTo>
                    <a:pt x="1320" y="1324"/>
                  </a:lnTo>
                  <a:lnTo>
                    <a:pt x="1332" y="1341"/>
                  </a:lnTo>
                  <a:lnTo>
                    <a:pt x="1335" y="1349"/>
                  </a:lnTo>
                  <a:lnTo>
                    <a:pt x="1337" y="1357"/>
                  </a:lnTo>
                  <a:lnTo>
                    <a:pt x="1339" y="1366"/>
                  </a:lnTo>
                  <a:lnTo>
                    <a:pt x="1342" y="1375"/>
                  </a:lnTo>
                  <a:lnTo>
                    <a:pt x="1343" y="1386"/>
                  </a:lnTo>
                  <a:lnTo>
                    <a:pt x="1344" y="1395"/>
                  </a:lnTo>
                  <a:lnTo>
                    <a:pt x="1345" y="1405"/>
                  </a:lnTo>
                  <a:lnTo>
                    <a:pt x="1346" y="1415"/>
                  </a:lnTo>
                  <a:lnTo>
                    <a:pt x="1347" y="1426"/>
                  </a:lnTo>
                  <a:lnTo>
                    <a:pt x="1347" y="1435"/>
                  </a:lnTo>
                  <a:lnTo>
                    <a:pt x="1349" y="1445"/>
                  </a:lnTo>
                  <a:lnTo>
                    <a:pt x="1349" y="1456"/>
                  </a:lnTo>
                  <a:lnTo>
                    <a:pt x="1349" y="1466"/>
                  </a:lnTo>
                  <a:lnTo>
                    <a:pt x="1350" y="1476"/>
                  </a:lnTo>
                  <a:lnTo>
                    <a:pt x="1350" y="1485"/>
                  </a:lnTo>
                  <a:lnTo>
                    <a:pt x="1351" y="1496"/>
                  </a:lnTo>
                  <a:lnTo>
                    <a:pt x="1343" y="1496"/>
                  </a:lnTo>
                  <a:lnTo>
                    <a:pt x="1322" y="1498"/>
                  </a:lnTo>
                  <a:lnTo>
                    <a:pt x="1289" y="1500"/>
                  </a:lnTo>
                  <a:lnTo>
                    <a:pt x="1247" y="1504"/>
                  </a:lnTo>
                  <a:lnTo>
                    <a:pt x="1197" y="1507"/>
                  </a:lnTo>
                  <a:lnTo>
                    <a:pt x="1140" y="1512"/>
                  </a:lnTo>
                  <a:lnTo>
                    <a:pt x="1081" y="1518"/>
                  </a:lnTo>
                  <a:lnTo>
                    <a:pt x="1020" y="1522"/>
                  </a:lnTo>
                  <a:lnTo>
                    <a:pt x="958" y="1527"/>
                  </a:lnTo>
                  <a:lnTo>
                    <a:pt x="898" y="1533"/>
                  </a:lnTo>
                  <a:lnTo>
                    <a:pt x="841" y="1537"/>
                  </a:lnTo>
                  <a:lnTo>
                    <a:pt x="792" y="1541"/>
                  </a:lnTo>
                  <a:lnTo>
                    <a:pt x="750" y="1544"/>
                  </a:lnTo>
                  <a:lnTo>
                    <a:pt x="716" y="1546"/>
                  </a:lnTo>
                  <a:lnTo>
                    <a:pt x="695" y="1549"/>
                  </a:lnTo>
                  <a:lnTo>
                    <a:pt x="689" y="1550"/>
                  </a:lnTo>
                  <a:lnTo>
                    <a:pt x="681" y="1537"/>
                  </a:lnTo>
                  <a:lnTo>
                    <a:pt x="674" y="1526"/>
                  </a:lnTo>
                  <a:lnTo>
                    <a:pt x="668" y="1515"/>
                  </a:lnTo>
                  <a:lnTo>
                    <a:pt x="661" y="1506"/>
                  </a:lnTo>
                  <a:lnTo>
                    <a:pt x="655" y="1498"/>
                  </a:lnTo>
                  <a:lnTo>
                    <a:pt x="649" y="1490"/>
                  </a:lnTo>
                  <a:lnTo>
                    <a:pt x="643" y="1483"/>
                  </a:lnTo>
                  <a:lnTo>
                    <a:pt x="637" y="1477"/>
                  </a:lnTo>
                  <a:lnTo>
                    <a:pt x="630" y="1472"/>
                  </a:lnTo>
                  <a:lnTo>
                    <a:pt x="622" y="1466"/>
                  </a:lnTo>
                  <a:lnTo>
                    <a:pt x="614" y="1461"/>
                  </a:lnTo>
                  <a:lnTo>
                    <a:pt x="606" y="1457"/>
                  </a:lnTo>
                  <a:lnTo>
                    <a:pt x="597" y="1452"/>
                  </a:lnTo>
                  <a:lnTo>
                    <a:pt x="586" y="1448"/>
                  </a:lnTo>
                  <a:lnTo>
                    <a:pt x="576" y="1444"/>
                  </a:lnTo>
                  <a:lnTo>
                    <a:pt x="564" y="1441"/>
                  </a:lnTo>
                  <a:lnTo>
                    <a:pt x="562" y="1430"/>
                  </a:lnTo>
                  <a:lnTo>
                    <a:pt x="560" y="1420"/>
                  </a:lnTo>
                  <a:lnTo>
                    <a:pt x="558" y="1412"/>
                  </a:lnTo>
                  <a:lnTo>
                    <a:pt x="555" y="1403"/>
                  </a:lnTo>
                  <a:lnTo>
                    <a:pt x="552" y="1396"/>
                  </a:lnTo>
                  <a:lnTo>
                    <a:pt x="549" y="1388"/>
                  </a:lnTo>
                  <a:lnTo>
                    <a:pt x="547" y="1380"/>
                  </a:lnTo>
                  <a:lnTo>
                    <a:pt x="545" y="1373"/>
                  </a:lnTo>
                  <a:lnTo>
                    <a:pt x="544" y="1366"/>
                  </a:lnTo>
                  <a:lnTo>
                    <a:pt x="543" y="1358"/>
                  </a:lnTo>
                  <a:lnTo>
                    <a:pt x="541" y="1351"/>
                  </a:lnTo>
                  <a:lnTo>
                    <a:pt x="543" y="1343"/>
                  </a:lnTo>
                  <a:lnTo>
                    <a:pt x="544" y="1335"/>
                  </a:lnTo>
                  <a:lnTo>
                    <a:pt x="546" y="1326"/>
                  </a:lnTo>
                  <a:lnTo>
                    <a:pt x="549" y="1317"/>
                  </a:lnTo>
                  <a:lnTo>
                    <a:pt x="555" y="1307"/>
                  </a:lnTo>
                  <a:lnTo>
                    <a:pt x="554" y="1303"/>
                  </a:lnTo>
                  <a:lnTo>
                    <a:pt x="554" y="1298"/>
                  </a:lnTo>
                  <a:lnTo>
                    <a:pt x="553" y="1294"/>
                  </a:lnTo>
                  <a:lnTo>
                    <a:pt x="551" y="1289"/>
                  </a:lnTo>
                  <a:lnTo>
                    <a:pt x="549" y="1284"/>
                  </a:lnTo>
                  <a:lnTo>
                    <a:pt x="547" y="1281"/>
                  </a:lnTo>
                  <a:lnTo>
                    <a:pt x="545" y="1276"/>
                  </a:lnTo>
                  <a:lnTo>
                    <a:pt x="543" y="1272"/>
                  </a:lnTo>
                  <a:lnTo>
                    <a:pt x="540" y="1268"/>
                  </a:lnTo>
                  <a:lnTo>
                    <a:pt x="537" y="1264"/>
                  </a:lnTo>
                  <a:lnTo>
                    <a:pt x="535" y="1260"/>
                  </a:lnTo>
                  <a:lnTo>
                    <a:pt x="532" y="1257"/>
                  </a:lnTo>
                  <a:lnTo>
                    <a:pt x="529" y="1253"/>
                  </a:lnTo>
                  <a:lnTo>
                    <a:pt x="526" y="1250"/>
                  </a:lnTo>
                  <a:lnTo>
                    <a:pt x="524" y="1248"/>
                  </a:lnTo>
                  <a:lnTo>
                    <a:pt x="523" y="1245"/>
                  </a:lnTo>
                  <a:lnTo>
                    <a:pt x="513" y="1229"/>
                  </a:lnTo>
                  <a:lnTo>
                    <a:pt x="503" y="1212"/>
                  </a:lnTo>
                  <a:lnTo>
                    <a:pt x="495" y="1193"/>
                  </a:lnTo>
                  <a:lnTo>
                    <a:pt x="487" y="1174"/>
                  </a:lnTo>
                  <a:lnTo>
                    <a:pt x="478" y="1153"/>
                  </a:lnTo>
                  <a:lnTo>
                    <a:pt x="470" y="1134"/>
                  </a:lnTo>
                  <a:lnTo>
                    <a:pt x="461" y="1114"/>
                  </a:lnTo>
                  <a:lnTo>
                    <a:pt x="452" y="1096"/>
                  </a:lnTo>
                  <a:lnTo>
                    <a:pt x="441" y="1078"/>
                  </a:lnTo>
                  <a:lnTo>
                    <a:pt x="430" y="1062"/>
                  </a:lnTo>
                  <a:lnTo>
                    <a:pt x="417" y="1045"/>
                  </a:lnTo>
                  <a:lnTo>
                    <a:pt x="403" y="1033"/>
                  </a:lnTo>
                  <a:lnTo>
                    <a:pt x="387" y="1023"/>
                  </a:lnTo>
                  <a:lnTo>
                    <a:pt x="370" y="1014"/>
                  </a:lnTo>
                  <a:lnTo>
                    <a:pt x="351" y="1009"/>
                  </a:lnTo>
                  <a:lnTo>
                    <a:pt x="330" y="1008"/>
                  </a:lnTo>
                  <a:lnTo>
                    <a:pt x="324" y="1004"/>
                  </a:lnTo>
                  <a:lnTo>
                    <a:pt x="318" y="1001"/>
                  </a:lnTo>
                  <a:lnTo>
                    <a:pt x="315" y="997"/>
                  </a:lnTo>
                  <a:lnTo>
                    <a:pt x="311" y="993"/>
                  </a:lnTo>
                  <a:lnTo>
                    <a:pt x="309" y="989"/>
                  </a:lnTo>
                  <a:lnTo>
                    <a:pt x="307" y="985"/>
                  </a:lnTo>
                  <a:lnTo>
                    <a:pt x="306" y="980"/>
                  </a:lnTo>
                  <a:lnTo>
                    <a:pt x="305" y="975"/>
                  </a:lnTo>
                  <a:lnTo>
                    <a:pt x="303" y="971"/>
                  </a:lnTo>
                  <a:lnTo>
                    <a:pt x="302" y="965"/>
                  </a:lnTo>
                  <a:lnTo>
                    <a:pt x="301" y="960"/>
                  </a:lnTo>
                  <a:lnTo>
                    <a:pt x="300" y="956"/>
                  </a:lnTo>
                  <a:lnTo>
                    <a:pt x="299" y="952"/>
                  </a:lnTo>
                  <a:lnTo>
                    <a:pt x="298" y="948"/>
                  </a:lnTo>
                  <a:lnTo>
                    <a:pt x="295" y="944"/>
                  </a:lnTo>
                  <a:lnTo>
                    <a:pt x="293" y="941"/>
                  </a:lnTo>
                  <a:lnTo>
                    <a:pt x="287" y="937"/>
                  </a:lnTo>
                  <a:lnTo>
                    <a:pt x="282" y="934"/>
                  </a:lnTo>
                  <a:lnTo>
                    <a:pt x="276" y="929"/>
                  </a:lnTo>
                  <a:lnTo>
                    <a:pt x="270" y="926"/>
                  </a:lnTo>
                  <a:lnTo>
                    <a:pt x="264" y="921"/>
                  </a:lnTo>
                  <a:lnTo>
                    <a:pt x="259" y="917"/>
                  </a:lnTo>
                  <a:lnTo>
                    <a:pt x="253" y="913"/>
                  </a:lnTo>
                  <a:lnTo>
                    <a:pt x="246" y="910"/>
                  </a:lnTo>
                  <a:lnTo>
                    <a:pt x="240" y="906"/>
                  </a:lnTo>
                  <a:lnTo>
                    <a:pt x="233" y="904"/>
                  </a:lnTo>
                  <a:lnTo>
                    <a:pt x="226" y="902"/>
                  </a:lnTo>
                  <a:lnTo>
                    <a:pt x="219" y="900"/>
                  </a:lnTo>
                  <a:lnTo>
                    <a:pt x="213" y="900"/>
                  </a:lnTo>
                  <a:lnTo>
                    <a:pt x="206" y="900"/>
                  </a:lnTo>
                  <a:lnTo>
                    <a:pt x="198" y="901"/>
                  </a:lnTo>
                  <a:lnTo>
                    <a:pt x="191" y="903"/>
                  </a:lnTo>
                  <a:lnTo>
                    <a:pt x="186" y="893"/>
                  </a:lnTo>
                  <a:lnTo>
                    <a:pt x="180" y="883"/>
                  </a:lnTo>
                  <a:lnTo>
                    <a:pt x="174" y="877"/>
                  </a:lnTo>
                  <a:lnTo>
                    <a:pt x="165" y="872"/>
                  </a:lnTo>
                  <a:lnTo>
                    <a:pt x="156" y="867"/>
                  </a:lnTo>
                  <a:lnTo>
                    <a:pt x="147" y="864"/>
                  </a:lnTo>
                  <a:lnTo>
                    <a:pt x="137" y="862"/>
                  </a:lnTo>
                  <a:lnTo>
                    <a:pt x="128" y="858"/>
                  </a:lnTo>
                  <a:lnTo>
                    <a:pt x="117" y="856"/>
                  </a:lnTo>
                  <a:lnTo>
                    <a:pt x="108" y="852"/>
                  </a:lnTo>
                  <a:lnTo>
                    <a:pt x="99" y="848"/>
                  </a:lnTo>
                  <a:lnTo>
                    <a:pt x="90" y="843"/>
                  </a:lnTo>
                  <a:lnTo>
                    <a:pt x="83" y="838"/>
                  </a:lnTo>
                  <a:lnTo>
                    <a:pt x="76" y="830"/>
                  </a:lnTo>
                  <a:lnTo>
                    <a:pt x="70" y="820"/>
                  </a:lnTo>
                  <a:lnTo>
                    <a:pt x="67" y="809"/>
                  </a:lnTo>
                  <a:lnTo>
                    <a:pt x="64" y="793"/>
                  </a:lnTo>
                  <a:lnTo>
                    <a:pt x="61" y="778"/>
                  </a:lnTo>
                  <a:lnTo>
                    <a:pt x="57" y="763"/>
                  </a:lnTo>
                  <a:lnTo>
                    <a:pt x="54" y="748"/>
                  </a:lnTo>
                  <a:lnTo>
                    <a:pt x="49" y="733"/>
                  </a:lnTo>
                  <a:lnTo>
                    <a:pt x="45" y="719"/>
                  </a:lnTo>
                  <a:lnTo>
                    <a:pt x="41" y="704"/>
                  </a:lnTo>
                  <a:lnTo>
                    <a:pt x="38" y="690"/>
                  </a:lnTo>
                  <a:lnTo>
                    <a:pt x="34" y="677"/>
                  </a:lnTo>
                  <a:lnTo>
                    <a:pt x="33" y="663"/>
                  </a:lnTo>
                  <a:lnTo>
                    <a:pt x="32" y="649"/>
                  </a:lnTo>
                  <a:lnTo>
                    <a:pt x="33" y="635"/>
                  </a:lnTo>
                  <a:lnTo>
                    <a:pt x="36" y="622"/>
                  </a:lnTo>
                  <a:lnTo>
                    <a:pt x="40" y="607"/>
                  </a:lnTo>
                  <a:lnTo>
                    <a:pt x="47" y="593"/>
                  </a:lnTo>
                  <a:lnTo>
                    <a:pt x="56" y="579"/>
                  </a:lnTo>
                  <a:lnTo>
                    <a:pt x="54" y="572"/>
                  </a:lnTo>
                  <a:lnTo>
                    <a:pt x="52" y="566"/>
                  </a:lnTo>
                  <a:lnTo>
                    <a:pt x="50" y="561"/>
                  </a:lnTo>
                  <a:lnTo>
                    <a:pt x="48" y="555"/>
                  </a:lnTo>
                  <a:lnTo>
                    <a:pt x="46" y="549"/>
                  </a:lnTo>
                  <a:lnTo>
                    <a:pt x="44" y="543"/>
                  </a:lnTo>
                  <a:lnTo>
                    <a:pt x="40" y="539"/>
                  </a:lnTo>
                  <a:lnTo>
                    <a:pt x="38" y="534"/>
                  </a:lnTo>
                  <a:lnTo>
                    <a:pt x="34" y="530"/>
                  </a:lnTo>
                  <a:lnTo>
                    <a:pt x="31" y="525"/>
                  </a:lnTo>
                  <a:lnTo>
                    <a:pt x="27" y="520"/>
                  </a:lnTo>
                  <a:lnTo>
                    <a:pt x="23" y="516"/>
                  </a:lnTo>
                  <a:lnTo>
                    <a:pt x="18" y="512"/>
                  </a:lnTo>
                  <a:lnTo>
                    <a:pt x="14" y="508"/>
                  </a:lnTo>
                  <a:lnTo>
                    <a:pt x="8" y="504"/>
                  </a:lnTo>
                  <a:lnTo>
                    <a:pt x="3" y="501"/>
                  </a:lnTo>
                  <a:lnTo>
                    <a:pt x="0" y="488"/>
                  </a:lnTo>
                  <a:lnTo>
                    <a:pt x="0" y="476"/>
                  </a:lnTo>
                  <a:lnTo>
                    <a:pt x="0" y="464"/>
                  </a:lnTo>
                  <a:lnTo>
                    <a:pt x="2" y="454"/>
                  </a:lnTo>
                  <a:lnTo>
                    <a:pt x="4" y="442"/>
                  </a:lnTo>
                  <a:lnTo>
                    <a:pt x="9" y="432"/>
                  </a:lnTo>
                  <a:lnTo>
                    <a:pt x="14" y="423"/>
                  </a:lnTo>
                  <a:lnTo>
                    <a:pt x="21" y="414"/>
                  </a:lnTo>
                  <a:lnTo>
                    <a:pt x="26" y="404"/>
                  </a:lnTo>
                  <a:lnTo>
                    <a:pt x="34" y="395"/>
                  </a:lnTo>
                  <a:lnTo>
                    <a:pt x="42" y="387"/>
                  </a:lnTo>
                  <a:lnTo>
                    <a:pt x="50" y="378"/>
                  </a:lnTo>
                  <a:lnTo>
                    <a:pt x="59" y="370"/>
                  </a:lnTo>
                  <a:lnTo>
                    <a:pt x="68" y="363"/>
                  </a:lnTo>
                  <a:lnTo>
                    <a:pt x="77" y="355"/>
                  </a:lnTo>
                  <a:lnTo>
                    <a:pt x="86" y="348"/>
                  </a:lnTo>
                  <a:lnTo>
                    <a:pt x="86" y="338"/>
                  </a:lnTo>
                  <a:lnTo>
                    <a:pt x="87" y="329"/>
                  </a:lnTo>
                  <a:lnTo>
                    <a:pt x="88" y="318"/>
                  </a:lnTo>
                  <a:lnTo>
                    <a:pt x="90" y="309"/>
                  </a:lnTo>
                  <a:lnTo>
                    <a:pt x="91" y="299"/>
                  </a:lnTo>
                  <a:lnTo>
                    <a:pt x="93" y="290"/>
                  </a:lnTo>
                  <a:lnTo>
                    <a:pt x="94" y="279"/>
                  </a:lnTo>
                  <a:lnTo>
                    <a:pt x="96" y="270"/>
                  </a:lnTo>
                  <a:lnTo>
                    <a:pt x="96" y="260"/>
                  </a:lnTo>
                  <a:lnTo>
                    <a:pt x="98" y="250"/>
                  </a:lnTo>
                  <a:lnTo>
                    <a:pt x="98" y="241"/>
                  </a:lnTo>
                  <a:lnTo>
                    <a:pt x="96" y="232"/>
                  </a:lnTo>
                  <a:lnTo>
                    <a:pt x="94" y="223"/>
                  </a:lnTo>
                  <a:lnTo>
                    <a:pt x="92" y="214"/>
                  </a:lnTo>
                  <a:lnTo>
                    <a:pt x="87" y="206"/>
                  </a:lnTo>
                  <a:lnTo>
                    <a:pt x="83" y="198"/>
                  </a:lnTo>
                  <a:lnTo>
                    <a:pt x="79" y="186"/>
                  </a:lnTo>
                  <a:lnTo>
                    <a:pt x="78" y="176"/>
                  </a:lnTo>
                  <a:lnTo>
                    <a:pt x="78" y="167"/>
                  </a:lnTo>
                  <a:lnTo>
                    <a:pt x="79" y="159"/>
                  </a:lnTo>
                  <a:lnTo>
                    <a:pt x="82" y="151"/>
                  </a:lnTo>
                  <a:lnTo>
                    <a:pt x="85" y="14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100" y="124"/>
                  </a:lnTo>
                  <a:lnTo>
                    <a:pt x="107" y="118"/>
                  </a:lnTo>
                  <a:lnTo>
                    <a:pt x="115" y="113"/>
                  </a:lnTo>
                  <a:lnTo>
                    <a:pt x="122" y="107"/>
                  </a:lnTo>
                  <a:lnTo>
                    <a:pt x="131" y="101"/>
                  </a:lnTo>
                  <a:lnTo>
                    <a:pt x="139" y="97"/>
                  </a:lnTo>
                  <a:lnTo>
                    <a:pt x="148" y="91"/>
                  </a:lnTo>
                  <a:lnTo>
                    <a:pt x="157" y="85"/>
                  </a:lnTo>
                  <a:lnTo>
                    <a:pt x="175" y="91"/>
                  </a:lnTo>
                  <a:lnTo>
                    <a:pt x="193" y="95"/>
                  </a:lnTo>
                  <a:lnTo>
                    <a:pt x="210" y="98"/>
                  </a:lnTo>
                  <a:lnTo>
                    <a:pt x="228" y="98"/>
                  </a:lnTo>
                  <a:lnTo>
                    <a:pt x="245" y="95"/>
                  </a:lnTo>
                  <a:lnTo>
                    <a:pt x="261" y="92"/>
                  </a:lnTo>
                  <a:lnTo>
                    <a:pt x="278" y="86"/>
                  </a:lnTo>
                  <a:lnTo>
                    <a:pt x="294" y="80"/>
                  </a:lnTo>
                  <a:lnTo>
                    <a:pt x="310" y="72"/>
                  </a:lnTo>
                  <a:lnTo>
                    <a:pt x="326" y="64"/>
                  </a:lnTo>
                  <a:lnTo>
                    <a:pt x="341" y="54"/>
                  </a:lnTo>
                  <a:lnTo>
                    <a:pt x="357" y="44"/>
                  </a:lnTo>
                  <a:lnTo>
                    <a:pt x="372" y="33"/>
                  </a:lnTo>
                  <a:lnTo>
                    <a:pt x="387" y="22"/>
                  </a:lnTo>
                  <a:lnTo>
                    <a:pt x="402" y="1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25" y="2"/>
                  </a:lnTo>
                  <a:lnTo>
                    <a:pt x="428" y="2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3" y="3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7" y="5"/>
                  </a:lnTo>
                  <a:lnTo>
                    <a:pt x="461" y="5"/>
                  </a:lnTo>
                  <a:lnTo>
                    <a:pt x="464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48"/>
            <p:cNvSpPr>
              <a:spLocks/>
            </p:cNvSpPr>
            <p:nvPr/>
          </p:nvSpPr>
          <p:spPr bwMode="auto">
            <a:xfrm>
              <a:off x="3685" y="1942"/>
              <a:ext cx="275" cy="500"/>
            </a:xfrm>
            <a:custGeom>
              <a:avLst/>
              <a:gdLst>
                <a:gd name="T0" fmla="*/ 229 w 825"/>
                <a:gd name="T1" fmla="*/ 69 h 1499"/>
                <a:gd name="T2" fmla="*/ 257 w 825"/>
                <a:gd name="T3" fmla="*/ 230 h 1499"/>
                <a:gd name="T4" fmla="*/ 270 w 825"/>
                <a:gd name="T5" fmla="*/ 301 h 1499"/>
                <a:gd name="T6" fmla="*/ 268 w 825"/>
                <a:gd name="T7" fmla="*/ 307 h 1499"/>
                <a:gd name="T8" fmla="*/ 265 w 825"/>
                <a:gd name="T9" fmla="*/ 313 h 1499"/>
                <a:gd name="T10" fmla="*/ 268 w 825"/>
                <a:gd name="T11" fmla="*/ 321 h 1499"/>
                <a:gd name="T12" fmla="*/ 275 w 825"/>
                <a:gd name="T13" fmla="*/ 332 h 1499"/>
                <a:gd name="T14" fmla="*/ 271 w 825"/>
                <a:gd name="T15" fmla="*/ 342 h 1499"/>
                <a:gd name="T16" fmla="*/ 254 w 825"/>
                <a:gd name="T17" fmla="*/ 349 h 1499"/>
                <a:gd name="T18" fmla="*/ 234 w 825"/>
                <a:gd name="T19" fmla="*/ 352 h 1499"/>
                <a:gd name="T20" fmla="*/ 220 w 825"/>
                <a:gd name="T21" fmla="*/ 361 h 1499"/>
                <a:gd name="T22" fmla="*/ 222 w 825"/>
                <a:gd name="T23" fmla="*/ 372 h 1499"/>
                <a:gd name="T24" fmla="*/ 218 w 825"/>
                <a:gd name="T25" fmla="*/ 382 h 1499"/>
                <a:gd name="T26" fmla="*/ 213 w 825"/>
                <a:gd name="T27" fmla="*/ 396 h 1499"/>
                <a:gd name="T28" fmla="*/ 202 w 825"/>
                <a:gd name="T29" fmla="*/ 406 h 1499"/>
                <a:gd name="T30" fmla="*/ 199 w 825"/>
                <a:gd name="T31" fmla="*/ 421 h 1499"/>
                <a:gd name="T32" fmla="*/ 195 w 825"/>
                <a:gd name="T33" fmla="*/ 433 h 1499"/>
                <a:gd name="T34" fmla="*/ 188 w 825"/>
                <a:gd name="T35" fmla="*/ 444 h 1499"/>
                <a:gd name="T36" fmla="*/ 176 w 825"/>
                <a:gd name="T37" fmla="*/ 449 h 1499"/>
                <a:gd name="T38" fmla="*/ 161 w 825"/>
                <a:gd name="T39" fmla="*/ 439 h 1499"/>
                <a:gd name="T40" fmla="*/ 150 w 825"/>
                <a:gd name="T41" fmla="*/ 435 h 1499"/>
                <a:gd name="T42" fmla="*/ 138 w 825"/>
                <a:gd name="T43" fmla="*/ 452 h 1499"/>
                <a:gd name="T44" fmla="*/ 142 w 825"/>
                <a:gd name="T45" fmla="*/ 466 h 1499"/>
                <a:gd name="T46" fmla="*/ 135 w 825"/>
                <a:gd name="T47" fmla="*/ 471 h 1499"/>
                <a:gd name="T48" fmla="*/ 124 w 825"/>
                <a:gd name="T49" fmla="*/ 466 h 1499"/>
                <a:gd name="T50" fmla="*/ 111 w 825"/>
                <a:gd name="T51" fmla="*/ 464 h 1499"/>
                <a:gd name="T52" fmla="*/ 102 w 825"/>
                <a:gd name="T53" fmla="*/ 463 h 1499"/>
                <a:gd name="T54" fmla="*/ 97 w 825"/>
                <a:gd name="T55" fmla="*/ 472 h 1499"/>
                <a:gd name="T56" fmla="*/ 93 w 825"/>
                <a:gd name="T57" fmla="*/ 480 h 1499"/>
                <a:gd name="T58" fmla="*/ 76 w 825"/>
                <a:gd name="T59" fmla="*/ 482 h 1499"/>
                <a:gd name="T60" fmla="*/ 66 w 825"/>
                <a:gd name="T61" fmla="*/ 476 h 1499"/>
                <a:gd name="T62" fmla="*/ 55 w 825"/>
                <a:gd name="T63" fmla="*/ 477 h 1499"/>
                <a:gd name="T64" fmla="*/ 38 w 825"/>
                <a:gd name="T65" fmla="*/ 480 h 1499"/>
                <a:gd name="T66" fmla="*/ 17 w 825"/>
                <a:gd name="T67" fmla="*/ 488 h 1499"/>
                <a:gd name="T68" fmla="*/ 7 w 825"/>
                <a:gd name="T69" fmla="*/ 499 h 1499"/>
                <a:gd name="T70" fmla="*/ 3 w 825"/>
                <a:gd name="T71" fmla="*/ 493 h 1499"/>
                <a:gd name="T72" fmla="*/ 0 w 825"/>
                <a:gd name="T73" fmla="*/ 487 h 1499"/>
                <a:gd name="T74" fmla="*/ 4 w 825"/>
                <a:gd name="T75" fmla="*/ 478 h 1499"/>
                <a:gd name="T76" fmla="*/ 3 w 825"/>
                <a:gd name="T77" fmla="*/ 465 h 1499"/>
                <a:gd name="T78" fmla="*/ 1 w 825"/>
                <a:gd name="T79" fmla="*/ 451 h 1499"/>
                <a:gd name="T80" fmla="*/ 17 w 825"/>
                <a:gd name="T81" fmla="*/ 432 h 1499"/>
                <a:gd name="T82" fmla="*/ 24 w 825"/>
                <a:gd name="T83" fmla="*/ 410 h 1499"/>
                <a:gd name="T84" fmla="*/ 37 w 825"/>
                <a:gd name="T85" fmla="*/ 385 h 1499"/>
                <a:gd name="T86" fmla="*/ 32 w 825"/>
                <a:gd name="T87" fmla="*/ 361 h 1499"/>
                <a:gd name="T88" fmla="*/ 21 w 825"/>
                <a:gd name="T89" fmla="*/ 338 h 1499"/>
                <a:gd name="T90" fmla="*/ 27 w 825"/>
                <a:gd name="T91" fmla="*/ 308 h 1499"/>
                <a:gd name="T92" fmla="*/ 25 w 825"/>
                <a:gd name="T93" fmla="*/ 271 h 1499"/>
                <a:gd name="T94" fmla="*/ 20 w 825"/>
                <a:gd name="T95" fmla="*/ 230 h 1499"/>
                <a:gd name="T96" fmla="*/ 17 w 825"/>
                <a:gd name="T97" fmla="*/ 193 h 1499"/>
                <a:gd name="T98" fmla="*/ 8 w 825"/>
                <a:gd name="T99" fmla="*/ 111 h 1499"/>
                <a:gd name="T100" fmla="*/ 6 w 825"/>
                <a:gd name="T101" fmla="*/ 48 h 1499"/>
                <a:gd name="T102" fmla="*/ 32 w 825"/>
                <a:gd name="T103" fmla="*/ 39 h 1499"/>
                <a:gd name="T104" fmla="*/ 47 w 825"/>
                <a:gd name="T105" fmla="*/ 25 h 1499"/>
                <a:gd name="T106" fmla="*/ 79 w 825"/>
                <a:gd name="T107" fmla="*/ 20 h 1499"/>
                <a:gd name="T108" fmla="*/ 148 w 825"/>
                <a:gd name="T109" fmla="*/ 11 h 1499"/>
                <a:gd name="T110" fmla="*/ 209 w 825"/>
                <a:gd name="T111" fmla="*/ 1 h 1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5"/>
                <a:gd name="T169" fmla="*/ 0 h 1499"/>
                <a:gd name="T170" fmla="*/ 825 w 825"/>
                <a:gd name="T171" fmla="*/ 1499 h 1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5" h="1499">
                  <a:moveTo>
                    <a:pt x="652" y="0"/>
                  </a:moveTo>
                  <a:lnTo>
                    <a:pt x="653" y="9"/>
                  </a:lnTo>
                  <a:lnTo>
                    <a:pt x="658" y="37"/>
                  </a:lnTo>
                  <a:lnTo>
                    <a:pt x="666" y="82"/>
                  </a:lnTo>
                  <a:lnTo>
                    <a:pt x="676" y="140"/>
                  </a:lnTo>
                  <a:lnTo>
                    <a:pt x="688" y="207"/>
                  </a:lnTo>
                  <a:lnTo>
                    <a:pt x="701" y="284"/>
                  </a:lnTo>
                  <a:lnTo>
                    <a:pt x="714" y="365"/>
                  </a:lnTo>
                  <a:lnTo>
                    <a:pt x="729" y="450"/>
                  </a:lnTo>
                  <a:lnTo>
                    <a:pt x="744" y="534"/>
                  </a:lnTo>
                  <a:lnTo>
                    <a:pt x="758" y="614"/>
                  </a:lnTo>
                  <a:lnTo>
                    <a:pt x="771" y="691"/>
                  </a:lnTo>
                  <a:lnTo>
                    <a:pt x="782" y="759"/>
                  </a:lnTo>
                  <a:lnTo>
                    <a:pt x="793" y="816"/>
                  </a:lnTo>
                  <a:lnTo>
                    <a:pt x="801" y="861"/>
                  </a:lnTo>
                  <a:lnTo>
                    <a:pt x="805" y="890"/>
                  </a:lnTo>
                  <a:lnTo>
                    <a:pt x="808" y="900"/>
                  </a:lnTo>
                  <a:lnTo>
                    <a:pt x="809" y="903"/>
                  </a:lnTo>
                  <a:lnTo>
                    <a:pt x="810" y="906"/>
                  </a:lnTo>
                  <a:lnTo>
                    <a:pt x="810" y="908"/>
                  </a:lnTo>
                  <a:lnTo>
                    <a:pt x="809" y="911"/>
                  </a:lnTo>
                  <a:lnTo>
                    <a:pt x="809" y="914"/>
                  </a:lnTo>
                  <a:lnTo>
                    <a:pt x="806" y="916"/>
                  </a:lnTo>
                  <a:lnTo>
                    <a:pt x="805" y="920"/>
                  </a:lnTo>
                  <a:lnTo>
                    <a:pt x="803" y="922"/>
                  </a:lnTo>
                  <a:lnTo>
                    <a:pt x="801" y="925"/>
                  </a:lnTo>
                  <a:lnTo>
                    <a:pt x="798" y="929"/>
                  </a:lnTo>
                  <a:lnTo>
                    <a:pt x="797" y="932"/>
                  </a:lnTo>
                  <a:lnTo>
                    <a:pt x="795" y="936"/>
                  </a:lnTo>
                  <a:lnTo>
                    <a:pt x="794" y="939"/>
                  </a:lnTo>
                  <a:lnTo>
                    <a:pt x="793" y="943"/>
                  </a:lnTo>
                  <a:lnTo>
                    <a:pt x="791" y="947"/>
                  </a:lnTo>
                  <a:lnTo>
                    <a:pt x="793" y="952"/>
                  </a:lnTo>
                  <a:lnTo>
                    <a:pt x="796" y="955"/>
                  </a:lnTo>
                  <a:lnTo>
                    <a:pt x="799" y="959"/>
                  </a:lnTo>
                  <a:lnTo>
                    <a:pt x="804" y="963"/>
                  </a:lnTo>
                  <a:lnTo>
                    <a:pt x="809" y="968"/>
                  </a:lnTo>
                  <a:lnTo>
                    <a:pt x="812" y="974"/>
                  </a:lnTo>
                  <a:lnTo>
                    <a:pt x="816" y="978"/>
                  </a:lnTo>
                  <a:lnTo>
                    <a:pt x="819" y="983"/>
                  </a:lnTo>
                  <a:lnTo>
                    <a:pt x="822" y="989"/>
                  </a:lnTo>
                  <a:lnTo>
                    <a:pt x="824" y="994"/>
                  </a:lnTo>
                  <a:lnTo>
                    <a:pt x="825" y="999"/>
                  </a:lnTo>
                  <a:lnTo>
                    <a:pt x="825" y="1005"/>
                  </a:lnTo>
                  <a:lnTo>
                    <a:pt x="825" y="1009"/>
                  </a:lnTo>
                  <a:lnTo>
                    <a:pt x="822" y="1015"/>
                  </a:lnTo>
                  <a:lnTo>
                    <a:pt x="819" y="1020"/>
                  </a:lnTo>
                  <a:lnTo>
                    <a:pt x="813" y="1024"/>
                  </a:lnTo>
                  <a:lnTo>
                    <a:pt x="808" y="1030"/>
                  </a:lnTo>
                  <a:lnTo>
                    <a:pt x="798" y="1035"/>
                  </a:lnTo>
                  <a:lnTo>
                    <a:pt x="790" y="1038"/>
                  </a:lnTo>
                  <a:lnTo>
                    <a:pt x="781" y="1042"/>
                  </a:lnTo>
                  <a:lnTo>
                    <a:pt x="772" y="1045"/>
                  </a:lnTo>
                  <a:lnTo>
                    <a:pt x="762" y="1046"/>
                  </a:lnTo>
                  <a:lnTo>
                    <a:pt x="751" y="1048"/>
                  </a:lnTo>
                  <a:lnTo>
                    <a:pt x="741" y="1050"/>
                  </a:lnTo>
                  <a:lnTo>
                    <a:pt x="731" y="1051"/>
                  </a:lnTo>
                  <a:lnTo>
                    <a:pt x="720" y="1052"/>
                  </a:lnTo>
                  <a:lnTo>
                    <a:pt x="710" y="1054"/>
                  </a:lnTo>
                  <a:lnTo>
                    <a:pt x="701" y="1055"/>
                  </a:lnTo>
                  <a:lnTo>
                    <a:pt x="690" y="1058"/>
                  </a:lnTo>
                  <a:lnTo>
                    <a:pt x="681" y="1061"/>
                  </a:lnTo>
                  <a:lnTo>
                    <a:pt x="673" y="1064"/>
                  </a:lnTo>
                  <a:lnTo>
                    <a:pt x="665" y="1069"/>
                  </a:lnTo>
                  <a:lnTo>
                    <a:pt x="658" y="1075"/>
                  </a:lnTo>
                  <a:lnTo>
                    <a:pt x="660" y="1081"/>
                  </a:lnTo>
                  <a:lnTo>
                    <a:pt x="663" y="1086"/>
                  </a:lnTo>
                  <a:lnTo>
                    <a:pt x="665" y="1092"/>
                  </a:lnTo>
                  <a:lnTo>
                    <a:pt x="665" y="1098"/>
                  </a:lnTo>
                  <a:lnTo>
                    <a:pt x="666" y="1104"/>
                  </a:lnTo>
                  <a:lnTo>
                    <a:pt x="665" y="1109"/>
                  </a:lnTo>
                  <a:lnTo>
                    <a:pt x="665" y="1115"/>
                  </a:lnTo>
                  <a:lnTo>
                    <a:pt x="664" y="1120"/>
                  </a:lnTo>
                  <a:lnTo>
                    <a:pt x="662" y="1125"/>
                  </a:lnTo>
                  <a:lnTo>
                    <a:pt x="660" y="1130"/>
                  </a:lnTo>
                  <a:lnTo>
                    <a:pt x="658" y="1136"/>
                  </a:lnTo>
                  <a:lnTo>
                    <a:pt x="657" y="1141"/>
                  </a:lnTo>
                  <a:lnTo>
                    <a:pt x="655" y="1146"/>
                  </a:lnTo>
                  <a:lnTo>
                    <a:pt x="652" y="1152"/>
                  </a:lnTo>
                  <a:lnTo>
                    <a:pt x="651" y="1158"/>
                  </a:lnTo>
                  <a:lnTo>
                    <a:pt x="650" y="1164"/>
                  </a:lnTo>
                  <a:lnTo>
                    <a:pt x="647" y="1172"/>
                  </a:lnTo>
                  <a:lnTo>
                    <a:pt x="643" y="1181"/>
                  </a:lnTo>
                  <a:lnTo>
                    <a:pt x="639" y="1187"/>
                  </a:lnTo>
                  <a:lnTo>
                    <a:pt x="633" y="1193"/>
                  </a:lnTo>
                  <a:lnTo>
                    <a:pt x="628" y="1198"/>
                  </a:lnTo>
                  <a:lnTo>
                    <a:pt x="622" y="1202"/>
                  </a:lnTo>
                  <a:lnTo>
                    <a:pt x="617" y="1207"/>
                  </a:lnTo>
                  <a:lnTo>
                    <a:pt x="612" y="1212"/>
                  </a:lnTo>
                  <a:lnTo>
                    <a:pt x="607" y="1216"/>
                  </a:lnTo>
                  <a:lnTo>
                    <a:pt x="603" y="1222"/>
                  </a:lnTo>
                  <a:lnTo>
                    <a:pt x="599" y="1228"/>
                  </a:lnTo>
                  <a:lnTo>
                    <a:pt x="597" y="1235"/>
                  </a:lnTo>
                  <a:lnTo>
                    <a:pt x="596" y="1243"/>
                  </a:lnTo>
                  <a:lnTo>
                    <a:pt x="596" y="1252"/>
                  </a:lnTo>
                  <a:lnTo>
                    <a:pt x="598" y="1262"/>
                  </a:lnTo>
                  <a:lnTo>
                    <a:pt x="602" y="1276"/>
                  </a:lnTo>
                  <a:lnTo>
                    <a:pt x="597" y="1278"/>
                  </a:lnTo>
                  <a:lnTo>
                    <a:pt x="595" y="1282"/>
                  </a:lnTo>
                  <a:lnTo>
                    <a:pt x="591" y="1286"/>
                  </a:lnTo>
                  <a:lnTo>
                    <a:pt x="588" y="1291"/>
                  </a:lnTo>
                  <a:lnTo>
                    <a:pt x="586" y="1297"/>
                  </a:lnTo>
                  <a:lnTo>
                    <a:pt x="582" y="1302"/>
                  </a:lnTo>
                  <a:lnTo>
                    <a:pt x="580" y="1309"/>
                  </a:lnTo>
                  <a:lnTo>
                    <a:pt x="576" y="1315"/>
                  </a:lnTo>
                  <a:lnTo>
                    <a:pt x="573" y="1321"/>
                  </a:lnTo>
                  <a:lnTo>
                    <a:pt x="570" y="1326"/>
                  </a:lnTo>
                  <a:lnTo>
                    <a:pt x="565" y="1332"/>
                  </a:lnTo>
                  <a:lnTo>
                    <a:pt x="562" y="1337"/>
                  </a:lnTo>
                  <a:lnTo>
                    <a:pt x="556" y="1340"/>
                  </a:lnTo>
                  <a:lnTo>
                    <a:pt x="551" y="1343"/>
                  </a:lnTo>
                  <a:lnTo>
                    <a:pt x="544" y="1344"/>
                  </a:lnTo>
                  <a:lnTo>
                    <a:pt x="539" y="1344"/>
                  </a:lnTo>
                  <a:lnTo>
                    <a:pt x="528" y="1346"/>
                  </a:lnTo>
                  <a:lnTo>
                    <a:pt x="519" y="1345"/>
                  </a:lnTo>
                  <a:lnTo>
                    <a:pt x="511" y="1341"/>
                  </a:lnTo>
                  <a:lnTo>
                    <a:pt x="503" y="1337"/>
                  </a:lnTo>
                  <a:lnTo>
                    <a:pt x="496" y="1331"/>
                  </a:lnTo>
                  <a:lnTo>
                    <a:pt x="488" y="1324"/>
                  </a:lnTo>
                  <a:lnTo>
                    <a:pt x="482" y="1317"/>
                  </a:lnTo>
                  <a:lnTo>
                    <a:pt x="475" y="1310"/>
                  </a:lnTo>
                  <a:lnTo>
                    <a:pt x="470" y="1305"/>
                  </a:lnTo>
                  <a:lnTo>
                    <a:pt x="465" y="1300"/>
                  </a:lnTo>
                  <a:lnTo>
                    <a:pt x="460" y="1299"/>
                  </a:lnTo>
                  <a:lnTo>
                    <a:pt x="456" y="1299"/>
                  </a:lnTo>
                  <a:lnTo>
                    <a:pt x="451" y="1303"/>
                  </a:lnTo>
                  <a:lnTo>
                    <a:pt x="448" y="1311"/>
                  </a:lnTo>
                  <a:lnTo>
                    <a:pt x="445" y="1323"/>
                  </a:lnTo>
                  <a:lnTo>
                    <a:pt x="443" y="1341"/>
                  </a:lnTo>
                  <a:lnTo>
                    <a:pt x="429" y="1344"/>
                  </a:lnTo>
                  <a:lnTo>
                    <a:pt x="420" y="1348"/>
                  </a:lnTo>
                  <a:lnTo>
                    <a:pt x="415" y="1354"/>
                  </a:lnTo>
                  <a:lnTo>
                    <a:pt x="413" y="1360"/>
                  </a:lnTo>
                  <a:lnTo>
                    <a:pt x="413" y="1368"/>
                  </a:lnTo>
                  <a:lnTo>
                    <a:pt x="415" y="1375"/>
                  </a:lnTo>
                  <a:lnTo>
                    <a:pt x="419" y="1383"/>
                  </a:lnTo>
                  <a:lnTo>
                    <a:pt x="422" y="1391"/>
                  </a:lnTo>
                  <a:lnTo>
                    <a:pt x="426" y="1398"/>
                  </a:lnTo>
                  <a:lnTo>
                    <a:pt x="428" y="1403"/>
                  </a:lnTo>
                  <a:lnTo>
                    <a:pt x="429" y="1408"/>
                  </a:lnTo>
                  <a:lnTo>
                    <a:pt x="428" y="1413"/>
                  </a:lnTo>
                  <a:lnTo>
                    <a:pt x="424" y="1414"/>
                  </a:lnTo>
                  <a:lnTo>
                    <a:pt x="417" y="1414"/>
                  </a:lnTo>
                  <a:lnTo>
                    <a:pt x="404" y="1411"/>
                  </a:lnTo>
                  <a:lnTo>
                    <a:pt x="388" y="1407"/>
                  </a:lnTo>
                  <a:lnTo>
                    <a:pt x="387" y="1403"/>
                  </a:lnTo>
                  <a:lnTo>
                    <a:pt x="384" y="1402"/>
                  </a:lnTo>
                  <a:lnTo>
                    <a:pt x="381" y="1400"/>
                  </a:lnTo>
                  <a:lnTo>
                    <a:pt x="376" y="1399"/>
                  </a:lnTo>
                  <a:lnTo>
                    <a:pt x="371" y="1398"/>
                  </a:lnTo>
                  <a:lnTo>
                    <a:pt x="365" y="1397"/>
                  </a:lnTo>
                  <a:lnTo>
                    <a:pt x="359" y="1395"/>
                  </a:lnTo>
                  <a:lnTo>
                    <a:pt x="353" y="1394"/>
                  </a:lnTo>
                  <a:lnTo>
                    <a:pt x="347" y="1393"/>
                  </a:lnTo>
                  <a:lnTo>
                    <a:pt x="341" y="1392"/>
                  </a:lnTo>
                  <a:lnTo>
                    <a:pt x="334" y="1391"/>
                  </a:lnTo>
                  <a:lnTo>
                    <a:pt x="329" y="1391"/>
                  </a:lnTo>
                  <a:lnTo>
                    <a:pt x="324" y="1390"/>
                  </a:lnTo>
                  <a:lnTo>
                    <a:pt x="319" y="1387"/>
                  </a:lnTo>
                  <a:lnTo>
                    <a:pt x="317" y="1386"/>
                  </a:lnTo>
                  <a:lnTo>
                    <a:pt x="314" y="1385"/>
                  </a:lnTo>
                  <a:lnTo>
                    <a:pt x="307" y="1387"/>
                  </a:lnTo>
                  <a:lnTo>
                    <a:pt x="302" y="1391"/>
                  </a:lnTo>
                  <a:lnTo>
                    <a:pt x="298" y="1395"/>
                  </a:lnTo>
                  <a:lnTo>
                    <a:pt x="296" y="1400"/>
                  </a:lnTo>
                  <a:lnTo>
                    <a:pt x="294" y="1405"/>
                  </a:lnTo>
                  <a:lnTo>
                    <a:pt x="292" y="1409"/>
                  </a:lnTo>
                  <a:lnTo>
                    <a:pt x="291" y="1415"/>
                  </a:lnTo>
                  <a:lnTo>
                    <a:pt x="290" y="1419"/>
                  </a:lnTo>
                  <a:lnTo>
                    <a:pt x="289" y="1425"/>
                  </a:lnTo>
                  <a:lnTo>
                    <a:pt x="288" y="1430"/>
                  </a:lnTo>
                  <a:lnTo>
                    <a:pt x="286" y="1434"/>
                  </a:lnTo>
                  <a:lnTo>
                    <a:pt x="282" y="1438"/>
                  </a:lnTo>
                  <a:lnTo>
                    <a:pt x="278" y="1440"/>
                  </a:lnTo>
                  <a:lnTo>
                    <a:pt x="272" y="1442"/>
                  </a:lnTo>
                  <a:lnTo>
                    <a:pt x="265" y="1444"/>
                  </a:lnTo>
                  <a:lnTo>
                    <a:pt x="257" y="1445"/>
                  </a:lnTo>
                  <a:lnTo>
                    <a:pt x="245" y="1446"/>
                  </a:lnTo>
                  <a:lnTo>
                    <a:pt x="236" y="1446"/>
                  </a:lnTo>
                  <a:lnTo>
                    <a:pt x="228" y="1446"/>
                  </a:lnTo>
                  <a:lnTo>
                    <a:pt x="222" y="1444"/>
                  </a:lnTo>
                  <a:lnTo>
                    <a:pt x="217" y="1440"/>
                  </a:lnTo>
                  <a:lnTo>
                    <a:pt x="212" y="1437"/>
                  </a:lnTo>
                  <a:lnTo>
                    <a:pt x="207" y="1433"/>
                  </a:lnTo>
                  <a:lnTo>
                    <a:pt x="203" y="1430"/>
                  </a:lnTo>
                  <a:lnTo>
                    <a:pt x="199" y="1426"/>
                  </a:lnTo>
                  <a:lnTo>
                    <a:pt x="195" y="1424"/>
                  </a:lnTo>
                  <a:lnTo>
                    <a:pt x="191" y="1422"/>
                  </a:lnTo>
                  <a:lnTo>
                    <a:pt x="186" y="1422"/>
                  </a:lnTo>
                  <a:lnTo>
                    <a:pt x="180" y="1423"/>
                  </a:lnTo>
                  <a:lnTo>
                    <a:pt x="174" y="1425"/>
                  </a:lnTo>
                  <a:lnTo>
                    <a:pt x="166" y="1430"/>
                  </a:lnTo>
                  <a:lnTo>
                    <a:pt x="157" y="1437"/>
                  </a:lnTo>
                  <a:lnTo>
                    <a:pt x="150" y="1436"/>
                  </a:lnTo>
                  <a:lnTo>
                    <a:pt x="142" y="1436"/>
                  </a:lnTo>
                  <a:lnTo>
                    <a:pt x="133" y="1436"/>
                  </a:lnTo>
                  <a:lnTo>
                    <a:pt x="123" y="1437"/>
                  </a:lnTo>
                  <a:lnTo>
                    <a:pt x="113" y="1439"/>
                  </a:lnTo>
                  <a:lnTo>
                    <a:pt x="103" y="1441"/>
                  </a:lnTo>
                  <a:lnTo>
                    <a:pt x="92" y="1444"/>
                  </a:lnTo>
                  <a:lnTo>
                    <a:pt x="82" y="1448"/>
                  </a:lnTo>
                  <a:lnTo>
                    <a:pt x="72" y="1452"/>
                  </a:lnTo>
                  <a:lnTo>
                    <a:pt x="61" y="1457"/>
                  </a:lnTo>
                  <a:lnTo>
                    <a:pt x="52" y="1462"/>
                  </a:lnTo>
                  <a:lnTo>
                    <a:pt x="43" y="1468"/>
                  </a:lnTo>
                  <a:lnTo>
                    <a:pt x="36" y="1475"/>
                  </a:lnTo>
                  <a:lnTo>
                    <a:pt x="29" y="1482"/>
                  </a:lnTo>
                  <a:lnTo>
                    <a:pt x="25" y="1490"/>
                  </a:lnTo>
                  <a:lnTo>
                    <a:pt x="21" y="1499"/>
                  </a:lnTo>
                  <a:lnTo>
                    <a:pt x="20" y="1495"/>
                  </a:lnTo>
                  <a:lnTo>
                    <a:pt x="18" y="1492"/>
                  </a:lnTo>
                  <a:lnTo>
                    <a:pt x="17" y="1488"/>
                  </a:lnTo>
                  <a:lnTo>
                    <a:pt x="15" y="1486"/>
                  </a:lnTo>
                  <a:lnTo>
                    <a:pt x="13" y="1483"/>
                  </a:lnTo>
                  <a:lnTo>
                    <a:pt x="11" y="1480"/>
                  </a:lnTo>
                  <a:lnTo>
                    <a:pt x="10" y="1477"/>
                  </a:lnTo>
                  <a:lnTo>
                    <a:pt x="7" y="1475"/>
                  </a:lnTo>
                  <a:lnTo>
                    <a:pt x="5" y="1471"/>
                  </a:lnTo>
                  <a:lnTo>
                    <a:pt x="4" y="1469"/>
                  </a:lnTo>
                  <a:lnTo>
                    <a:pt x="3" y="1467"/>
                  </a:lnTo>
                  <a:lnTo>
                    <a:pt x="2" y="1464"/>
                  </a:lnTo>
                  <a:lnTo>
                    <a:pt x="0" y="1461"/>
                  </a:lnTo>
                  <a:lnTo>
                    <a:pt x="0" y="1459"/>
                  </a:lnTo>
                  <a:lnTo>
                    <a:pt x="0" y="1456"/>
                  </a:lnTo>
                  <a:lnTo>
                    <a:pt x="2" y="1455"/>
                  </a:lnTo>
                  <a:lnTo>
                    <a:pt x="5" y="1448"/>
                  </a:lnTo>
                  <a:lnTo>
                    <a:pt x="9" y="1441"/>
                  </a:lnTo>
                  <a:lnTo>
                    <a:pt x="11" y="1434"/>
                  </a:lnTo>
                  <a:lnTo>
                    <a:pt x="12" y="1429"/>
                  </a:lnTo>
                  <a:lnTo>
                    <a:pt x="12" y="1422"/>
                  </a:lnTo>
                  <a:lnTo>
                    <a:pt x="12" y="1415"/>
                  </a:lnTo>
                  <a:lnTo>
                    <a:pt x="11" y="1408"/>
                  </a:lnTo>
                  <a:lnTo>
                    <a:pt x="10" y="1401"/>
                  </a:lnTo>
                  <a:lnTo>
                    <a:pt x="9" y="1394"/>
                  </a:lnTo>
                  <a:lnTo>
                    <a:pt x="7" y="1387"/>
                  </a:lnTo>
                  <a:lnTo>
                    <a:pt x="5" y="1380"/>
                  </a:lnTo>
                  <a:lnTo>
                    <a:pt x="4" y="1374"/>
                  </a:lnTo>
                  <a:lnTo>
                    <a:pt x="4" y="1365"/>
                  </a:lnTo>
                  <a:lnTo>
                    <a:pt x="3" y="1359"/>
                  </a:lnTo>
                  <a:lnTo>
                    <a:pt x="4" y="1351"/>
                  </a:lnTo>
                  <a:lnTo>
                    <a:pt x="5" y="1344"/>
                  </a:lnTo>
                  <a:lnTo>
                    <a:pt x="19" y="1334"/>
                  </a:lnTo>
                  <a:lnTo>
                    <a:pt x="30" y="1325"/>
                  </a:lnTo>
                  <a:lnTo>
                    <a:pt x="40" y="1316"/>
                  </a:lnTo>
                  <a:lnTo>
                    <a:pt x="46" y="1306"/>
                  </a:lnTo>
                  <a:lnTo>
                    <a:pt x="52" y="1295"/>
                  </a:lnTo>
                  <a:lnTo>
                    <a:pt x="57" y="1285"/>
                  </a:lnTo>
                  <a:lnTo>
                    <a:pt x="59" y="1274"/>
                  </a:lnTo>
                  <a:lnTo>
                    <a:pt x="63" y="1262"/>
                  </a:lnTo>
                  <a:lnTo>
                    <a:pt x="65" y="1251"/>
                  </a:lnTo>
                  <a:lnTo>
                    <a:pt x="68" y="1239"/>
                  </a:lnTo>
                  <a:lnTo>
                    <a:pt x="72" y="1228"/>
                  </a:lnTo>
                  <a:lnTo>
                    <a:pt x="75" y="1216"/>
                  </a:lnTo>
                  <a:lnTo>
                    <a:pt x="81" y="1205"/>
                  </a:lnTo>
                  <a:lnTo>
                    <a:pt x="88" y="1193"/>
                  </a:lnTo>
                  <a:lnTo>
                    <a:pt x="97" y="1182"/>
                  </a:lnTo>
                  <a:lnTo>
                    <a:pt x="110" y="1170"/>
                  </a:lnTo>
                  <a:lnTo>
                    <a:pt x="112" y="1155"/>
                  </a:lnTo>
                  <a:lnTo>
                    <a:pt x="113" y="1141"/>
                  </a:lnTo>
                  <a:lnTo>
                    <a:pt x="112" y="1129"/>
                  </a:lnTo>
                  <a:lnTo>
                    <a:pt x="110" y="1116"/>
                  </a:lnTo>
                  <a:lnTo>
                    <a:pt x="105" y="1105"/>
                  </a:lnTo>
                  <a:lnTo>
                    <a:pt x="100" y="1092"/>
                  </a:lnTo>
                  <a:lnTo>
                    <a:pt x="96" y="1082"/>
                  </a:lnTo>
                  <a:lnTo>
                    <a:pt x="90" y="1070"/>
                  </a:lnTo>
                  <a:lnTo>
                    <a:pt x="83" y="1059"/>
                  </a:lnTo>
                  <a:lnTo>
                    <a:pt x="77" y="1047"/>
                  </a:lnTo>
                  <a:lnTo>
                    <a:pt x="73" y="1037"/>
                  </a:lnTo>
                  <a:lnTo>
                    <a:pt x="68" y="1024"/>
                  </a:lnTo>
                  <a:lnTo>
                    <a:pt x="64" y="1013"/>
                  </a:lnTo>
                  <a:lnTo>
                    <a:pt x="61" y="1000"/>
                  </a:lnTo>
                  <a:lnTo>
                    <a:pt x="60" y="988"/>
                  </a:lnTo>
                  <a:lnTo>
                    <a:pt x="61" y="974"/>
                  </a:lnTo>
                  <a:lnTo>
                    <a:pt x="69" y="958"/>
                  </a:lnTo>
                  <a:lnTo>
                    <a:pt x="75" y="942"/>
                  </a:lnTo>
                  <a:lnTo>
                    <a:pt x="80" y="924"/>
                  </a:lnTo>
                  <a:lnTo>
                    <a:pt x="82" y="907"/>
                  </a:lnTo>
                  <a:lnTo>
                    <a:pt x="83" y="889"/>
                  </a:lnTo>
                  <a:lnTo>
                    <a:pt x="82" y="870"/>
                  </a:lnTo>
                  <a:lnTo>
                    <a:pt x="81" y="851"/>
                  </a:lnTo>
                  <a:lnTo>
                    <a:pt x="79" y="832"/>
                  </a:lnTo>
                  <a:lnTo>
                    <a:pt x="76" y="813"/>
                  </a:lnTo>
                  <a:lnTo>
                    <a:pt x="73" y="792"/>
                  </a:lnTo>
                  <a:lnTo>
                    <a:pt x="69" y="773"/>
                  </a:lnTo>
                  <a:lnTo>
                    <a:pt x="67" y="752"/>
                  </a:lnTo>
                  <a:lnTo>
                    <a:pt x="65" y="732"/>
                  </a:lnTo>
                  <a:lnTo>
                    <a:pt x="63" y="712"/>
                  </a:lnTo>
                  <a:lnTo>
                    <a:pt x="61" y="691"/>
                  </a:lnTo>
                  <a:lnTo>
                    <a:pt x="61" y="672"/>
                  </a:lnTo>
                  <a:lnTo>
                    <a:pt x="60" y="667"/>
                  </a:lnTo>
                  <a:lnTo>
                    <a:pt x="59" y="654"/>
                  </a:lnTo>
                  <a:lnTo>
                    <a:pt x="57" y="636"/>
                  </a:lnTo>
                  <a:lnTo>
                    <a:pt x="54" y="611"/>
                  </a:lnTo>
                  <a:lnTo>
                    <a:pt x="51" y="580"/>
                  </a:lnTo>
                  <a:lnTo>
                    <a:pt x="48" y="545"/>
                  </a:lnTo>
                  <a:lnTo>
                    <a:pt x="43" y="506"/>
                  </a:lnTo>
                  <a:lnTo>
                    <a:pt x="40" y="466"/>
                  </a:lnTo>
                  <a:lnTo>
                    <a:pt x="35" y="422"/>
                  </a:lnTo>
                  <a:lnTo>
                    <a:pt x="29" y="379"/>
                  </a:lnTo>
                  <a:lnTo>
                    <a:pt x="25" y="334"/>
                  </a:lnTo>
                  <a:lnTo>
                    <a:pt x="20" y="291"/>
                  </a:lnTo>
                  <a:lnTo>
                    <a:pt x="14" y="249"/>
                  </a:lnTo>
                  <a:lnTo>
                    <a:pt x="10" y="210"/>
                  </a:lnTo>
                  <a:lnTo>
                    <a:pt x="5" y="174"/>
                  </a:lnTo>
                  <a:lnTo>
                    <a:pt x="2" y="143"/>
                  </a:lnTo>
                  <a:lnTo>
                    <a:pt x="17" y="143"/>
                  </a:lnTo>
                  <a:lnTo>
                    <a:pt x="30" y="141"/>
                  </a:lnTo>
                  <a:lnTo>
                    <a:pt x="45" y="137"/>
                  </a:lnTo>
                  <a:lnTo>
                    <a:pt x="58" y="134"/>
                  </a:lnTo>
                  <a:lnTo>
                    <a:pt x="72" y="128"/>
                  </a:lnTo>
                  <a:lnTo>
                    <a:pt x="83" y="121"/>
                  </a:lnTo>
                  <a:lnTo>
                    <a:pt x="95" y="116"/>
                  </a:lnTo>
                  <a:lnTo>
                    <a:pt x="105" y="107"/>
                  </a:lnTo>
                  <a:lnTo>
                    <a:pt x="114" y="101"/>
                  </a:lnTo>
                  <a:lnTo>
                    <a:pt x="123" y="94"/>
                  </a:lnTo>
                  <a:lnTo>
                    <a:pt x="130" y="87"/>
                  </a:lnTo>
                  <a:lnTo>
                    <a:pt x="136" y="81"/>
                  </a:lnTo>
                  <a:lnTo>
                    <a:pt x="142" y="76"/>
                  </a:lnTo>
                  <a:lnTo>
                    <a:pt x="145" y="72"/>
                  </a:lnTo>
                  <a:lnTo>
                    <a:pt x="148" y="70"/>
                  </a:lnTo>
                  <a:lnTo>
                    <a:pt x="149" y="70"/>
                  </a:lnTo>
                  <a:lnTo>
                    <a:pt x="176" y="66"/>
                  </a:lnTo>
                  <a:lnTo>
                    <a:pt x="207" y="63"/>
                  </a:lnTo>
                  <a:lnTo>
                    <a:pt x="238" y="59"/>
                  </a:lnTo>
                  <a:lnTo>
                    <a:pt x="272" y="56"/>
                  </a:lnTo>
                  <a:lnTo>
                    <a:pt x="305" y="51"/>
                  </a:lnTo>
                  <a:lnTo>
                    <a:pt x="340" y="48"/>
                  </a:lnTo>
                  <a:lnTo>
                    <a:pt x="375" y="43"/>
                  </a:lnTo>
                  <a:lnTo>
                    <a:pt x="410" y="39"/>
                  </a:lnTo>
                  <a:lnTo>
                    <a:pt x="444" y="34"/>
                  </a:lnTo>
                  <a:lnTo>
                    <a:pt x="478" y="29"/>
                  </a:lnTo>
                  <a:lnTo>
                    <a:pt x="511" y="25"/>
                  </a:lnTo>
                  <a:lnTo>
                    <a:pt x="542" y="19"/>
                  </a:lnTo>
                  <a:lnTo>
                    <a:pt x="573" y="14"/>
                  </a:lnTo>
                  <a:lnTo>
                    <a:pt x="601" y="9"/>
                  </a:lnTo>
                  <a:lnTo>
                    <a:pt x="628" y="4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49"/>
            <p:cNvSpPr>
              <a:spLocks/>
            </p:cNvSpPr>
            <p:nvPr/>
          </p:nvSpPr>
          <p:spPr bwMode="auto">
            <a:xfrm>
              <a:off x="1785" y="2128"/>
              <a:ext cx="662" cy="483"/>
            </a:xfrm>
            <a:custGeom>
              <a:avLst/>
              <a:gdLst>
                <a:gd name="T0" fmla="*/ 500 w 1986"/>
                <a:gd name="T1" fmla="*/ 21 h 1451"/>
                <a:gd name="T2" fmla="*/ 535 w 1986"/>
                <a:gd name="T3" fmla="*/ 21 h 1451"/>
                <a:gd name="T4" fmla="*/ 570 w 1986"/>
                <a:gd name="T5" fmla="*/ 21 h 1451"/>
                <a:gd name="T6" fmla="*/ 604 w 1986"/>
                <a:gd name="T7" fmla="*/ 19 h 1451"/>
                <a:gd name="T8" fmla="*/ 639 w 1986"/>
                <a:gd name="T9" fmla="*/ 19 h 1451"/>
                <a:gd name="T10" fmla="*/ 662 w 1986"/>
                <a:gd name="T11" fmla="*/ 21 h 1451"/>
                <a:gd name="T12" fmla="*/ 662 w 1986"/>
                <a:gd name="T13" fmla="*/ 37 h 1451"/>
                <a:gd name="T14" fmla="*/ 662 w 1986"/>
                <a:gd name="T15" fmla="*/ 65 h 1451"/>
                <a:gd name="T16" fmla="*/ 662 w 1986"/>
                <a:gd name="T17" fmla="*/ 97 h 1451"/>
                <a:gd name="T18" fmla="*/ 662 w 1986"/>
                <a:gd name="T19" fmla="*/ 122 h 1451"/>
                <a:gd name="T20" fmla="*/ 662 w 1986"/>
                <a:gd name="T21" fmla="*/ 132 h 1451"/>
                <a:gd name="T22" fmla="*/ 661 w 1986"/>
                <a:gd name="T23" fmla="*/ 195 h 1451"/>
                <a:gd name="T24" fmla="*/ 660 w 1986"/>
                <a:gd name="T25" fmla="*/ 259 h 1451"/>
                <a:gd name="T26" fmla="*/ 658 w 1986"/>
                <a:gd name="T27" fmla="*/ 324 h 1451"/>
                <a:gd name="T28" fmla="*/ 658 w 1986"/>
                <a:gd name="T29" fmla="*/ 389 h 1451"/>
                <a:gd name="T30" fmla="*/ 658 w 1986"/>
                <a:gd name="T31" fmla="*/ 456 h 1451"/>
                <a:gd name="T32" fmla="*/ 649 w 1986"/>
                <a:gd name="T33" fmla="*/ 482 h 1451"/>
                <a:gd name="T34" fmla="*/ 634 w 1986"/>
                <a:gd name="T35" fmla="*/ 483 h 1451"/>
                <a:gd name="T36" fmla="*/ 619 w 1986"/>
                <a:gd name="T37" fmla="*/ 482 h 1451"/>
                <a:gd name="T38" fmla="*/ 603 w 1986"/>
                <a:gd name="T39" fmla="*/ 481 h 1451"/>
                <a:gd name="T40" fmla="*/ 585 w 1986"/>
                <a:gd name="T41" fmla="*/ 481 h 1451"/>
                <a:gd name="T42" fmla="*/ 539 w 1986"/>
                <a:gd name="T43" fmla="*/ 482 h 1451"/>
                <a:gd name="T44" fmla="*/ 432 w 1986"/>
                <a:gd name="T45" fmla="*/ 479 h 1451"/>
                <a:gd name="T46" fmla="*/ 323 w 1986"/>
                <a:gd name="T47" fmla="*/ 473 h 1451"/>
                <a:gd name="T48" fmla="*/ 213 w 1986"/>
                <a:gd name="T49" fmla="*/ 465 h 1451"/>
                <a:gd name="T50" fmla="*/ 105 w 1986"/>
                <a:gd name="T51" fmla="*/ 455 h 1451"/>
                <a:gd name="T52" fmla="*/ 0 w 1986"/>
                <a:gd name="T53" fmla="*/ 443 h 1451"/>
                <a:gd name="T54" fmla="*/ 5 w 1986"/>
                <a:gd name="T55" fmla="*/ 391 h 1451"/>
                <a:gd name="T56" fmla="*/ 15 w 1986"/>
                <a:gd name="T57" fmla="*/ 305 h 1451"/>
                <a:gd name="T58" fmla="*/ 25 w 1986"/>
                <a:gd name="T59" fmla="*/ 203 h 1451"/>
                <a:gd name="T60" fmla="*/ 35 w 1986"/>
                <a:gd name="T61" fmla="*/ 102 h 1451"/>
                <a:gd name="T62" fmla="*/ 42 w 1986"/>
                <a:gd name="T63" fmla="*/ 20 h 1451"/>
                <a:gd name="T64" fmla="*/ 52 w 1986"/>
                <a:gd name="T65" fmla="*/ 0 h 1451"/>
                <a:gd name="T66" fmla="*/ 92 w 1986"/>
                <a:gd name="T67" fmla="*/ 3 h 1451"/>
                <a:gd name="T68" fmla="*/ 148 w 1986"/>
                <a:gd name="T69" fmla="*/ 7 h 1451"/>
                <a:gd name="T70" fmla="*/ 205 w 1986"/>
                <a:gd name="T71" fmla="*/ 11 h 1451"/>
                <a:gd name="T72" fmla="*/ 245 w 1986"/>
                <a:gd name="T73" fmla="*/ 14 h 1451"/>
                <a:gd name="T74" fmla="*/ 268 w 1986"/>
                <a:gd name="T75" fmla="*/ 14 h 1451"/>
                <a:gd name="T76" fmla="*/ 310 w 1986"/>
                <a:gd name="T77" fmla="*/ 16 h 1451"/>
                <a:gd name="T78" fmla="*/ 352 w 1986"/>
                <a:gd name="T79" fmla="*/ 18 h 1451"/>
                <a:gd name="T80" fmla="*/ 394 w 1986"/>
                <a:gd name="T81" fmla="*/ 20 h 1451"/>
                <a:gd name="T82" fmla="*/ 436 w 1986"/>
                <a:gd name="T83" fmla="*/ 21 h 1451"/>
                <a:gd name="T84" fmla="*/ 477 w 1986"/>
                <a:gd name="T85" fmla="*/ 20 h 1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6"/>
                <a:gd name="T130" fmla="*/ 0 h 1451"/>
                <a:gd name="T131" fmla="*/ 1986 w 1986"/>
                <a:gd name="T132" fmla="*/ 1451 h 1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6" h="1451">
                  <a:moveTo>
                    <a:pt x="1432" y="59"/>
                  </a:moveTo>
                  <a:lnTo>
                    <a:pt x="1466" y="62"/>
                  </a:lnTo>
                  <a:lnTo>
                    <a:pt x="1501" y="63"/>
                  </a:lnTo>
                  <a:lnTo>
                    <a:pt x="1535" y="64"/>
                  </a:lnTo>
                  <a:lnTo>
                    <a:pt x="1570" y="64"/>
                  </a:lnTo>
                  <a:lnTo>
                    <a:pt x="1604" y="64"/>
                  </a:lnTo>
                  <a:lnTo>
                    <a:pt x="1639" y="64"/>
                  </a:lnTo>
                  <a:lnTo>
                    <a:pt x="1674" y="63"/>
                  </a:lnTo>
                  <a:lnTo>
                    <a:pt x="1709" y="62"/>
                  </a:lnTo>
                  <a:lnTo>
                    <a:pt x="1743" y="61"/>
                  </a:lnTo>
                  <a:lnTo>
                    <a:pt x="1778" y="59"/>
                  </a:lnTo>
                  <a:lnTo>
                    <a:pt x="1812" y="58"/>
                  </a:lnTo>
                  <a:lnTo>
                    <a:pt x="1848" y="58"/>
                  </a:lnTo>
                  <a:lnTo>
                    <a:pt x="1882" y="57"/>
                  </a:lnTo>
                  <a:lnTo>
                    <a:pt x="1917" y="57"/>
                  </a:lnTo>
                  <a:lnTo>
                    <a:pt x="1951" y="58"/>
                  </a:lnTo>
                  <a:lnTo>
                    <a:pt x="1986" y="59"/>
                  </a:lnTo>
                  <a:lnTo>
                    <a:pt x="1986" y="63"/>
                  </a:lnTo>
                  <a:lnTo>
                    <a:pt x="1986" y="73"/>
                  </a:lnTo>
                  <a:lnTo>
                    <a:pt x="1986" y="90"/>
                  </a:lnTo>
                  <a:lnTo>
                    <a:pt x="1986" y="112"/>
                  </a:lnTo>
                  <a:lnTo>
                    <a:pt x="1986" y="138"/>
                  </a:lnTo>
                  <a:lnTo>
                    <a:pt x="1986" y="166"/>
                  </a:lnTo>
                  <a:lnTo>
                    <a:pt x="1986" y="196"/>
                  </a:lnTo>
                  <a:lnTo>
                    <a:pt x="1986" y="228"/>
                  </a:lnTo>
                  <a:lnTo>
                    <a:pt x="1986" y="260"/>
                  </a:lnTo>
                  <a:lnTo>
                    <a:pt x="1986" y="290"/>
                  </a:lnTo>
                  <a:lnTo>
                    <a:pt x="1986" y="319"/>
                  </a:lnTo>
                  <a:lnTo>
                    <a:pt x="1986" y="344"/>
                  </a:lnTo>
                  <a:lnTo>
                    <a:pt x="1986" y="366"/>
                  </a:lnTo>
                  <a:lnTo>
                    <a:pt x="1986" y="383"/>
                  </a:lnTo>
                  <a:lnTo>
                    <a:pt x="1986" y="394"/>
                  </a:lnTo>
                  <a:lnTo>
                    <a:pt x="1986" y="398"/>
                  </a:lnTo>
                  <a:lnTo>
                    <a:pt x="1985" y="460"/>
                  </a:lnTo>
                  <a:lnTo>
                    <a:pt x="1983" y="524"/>
                  </a:lnTo>
                  <a:lnTo>
                    <a:pt x="1982" y="587"/>
                  </a:lnTo>
                  <a:lnTo>
                    <a:pt x="1981" y="650"/>
                  </a:lnTo>
                  <a:lnTo>
                    <a:pt x="1980" y="714"/>
                  </a:lnTo>
                  <a:lnTo>
                    <a:pt x="1979" y="777"/>
                  </a:lnTo>
                  <a:lnTo>
                    <a:pt x="1978" y="842"/>
                  </a:lnTo>
                  <a:lnTo>
                    <a:pt x="1977" y="907"/>
                  </a:lnTo>
                  <a:lnTo>
                    <a:pt x="1975" y="973"/>
                  </a:lnTo>
                  <a:lnTo>
                    <a:pt x="1975" y="1038"/>
                  </a:lnTo>
                  <a:lnTo>
                    <a:pt x="1974" y="1104"/>
                  </a:lnTo>
                  <a:lnTo>
                    <a:pt x="1974" y="1170"/>
                  </a:lnTo>
                  <a:lnTo>
                    <a:pt x="1974" y="1237"/>
                  </a:lnTo>
                  <a:lnTo>
                    <a:pt x="1974" y="1304"/>
                  </a:lnTo>
                  <a:lnTo>
                    <a:pt x="1974" y="1371"/>
                  </a:lnTo>
                  <a:lnTo>
                    <a:pt x="1975" y="1440"/>
                  </a:lnTo>
                  <a:lnTo>
                    <a:pt x="1960" y="1444"/>
                  </a:lnTo>
                  <a:lnTo>
                    <a:pt x="1947" y="1447"/>
                  </a:lnTo>
                  <a:lnTo>
                    <a:pt x="1932" y="1448"/>
                  </a:lnTo>
                  <a:lnTo>
                    <a:pt x="1918" y="1450"/>
                  </a:lnTo>
                  <a:lnTo>
                    <a:pt x="1903" y="1450"/>
                  </a:lnTo>
                  <a:lnTo>
                    <a:pt x="1888" y="1450"/>
                  </a:lnTo>
                  <a:lnTo>
                    <a:pt x="1873" y="1448"/>
                  </a:lnTo>
                  <a:lnTo>
                    <a:pt x="1857" y="1447"/>
                  </a:lnTo>
                  <a:lnTo>
                    <a:pt x="1842" y="1446"/>
                  </a:lnTo>
                  <a:lnTo>
                    <a:pt x="1825" y="1445"/>
                  </a:lnTo>
                  <a:lnTo>
                    <a:pt x="1809" y="1444"/>
                  </a:lnTo>
                  <a:lnTo>
                    <a:pt x="1791" y="1444"/>
                  </a:lnTo>
                  <a:lnTo>
                    <a:pt x="1774" y="1444"/>
                  </a:lnTo>
                  <a:lnTo>
                    <a:pt x="1756" y="1445"/>
                  </a:lnTo>
                  <a:lnTo>
                    <a:pt x="1737" y="1447"/>
                  </a:lnTo>
                  <a:lnTo>
                    <a:pt x="1719" y="1451"/>
                  </a:lnTo>
                  <a:lnTo>
                    <a:pt x="1616" y="1448"/>
                  </a:lnTo>
                  <a:lnTo>
                    <a:pt x="1511" y="1446"/>
                  </a:lnTo>
                  <a:lnTo>
                    <a:pt x="1404" y="1443"/>
                  </a:lnTo>
                  <a:lnTo>
                    <a:pt x="1297" y="1438"/>
                  </a:lnTo>
                  <a:lnTo>
                    <a:pt x="1188" y="1433"/>
                  </a:lnTo>
                  <a:lnTo>
                    <a:pt x="1079" y="1428"/>
                  </a:lnTo>
                  <a:lnTo>
                    <a:pt x="969" y="1421"/>
                  </a:lnTo>
                  <a:lnTo>
                    <a:pt x="859" y="1413"/>
                  </a:lnTo>
                  <a:lnTo>
                    <a:pt x="750" y="1405"/>
                  </a:lnTo>
                  <a:lnTo>
                    <a:pt x="639" y="1397"/>
                  </a:lnTo>
                  <a:lnTo>
                    <a:pt x="530" y="1386"/>
                  </a:lnTo>
                  <a:lnTo>
                    <a:pt x="422" y="1377"/>
                  </a:lnTo>
                  <a:lnTo>
                    <a:pt x="314" y="1366"/>
                  </a:lnTo>
                  <a:lnTo>
                    <a:pt x="208" y="1354"/>
                  </a:lnTo>
                  <a:lnTo>
                    <a:pt x="103" y="1343"/>
                  </a:lnTo>
                  <a:lnTo>
                    <a:pt x="0" y="1331"/>
                  </a:lnTo>
                  <a:lnTo>
                    <a:pt x="4" y="1292"/>
                  </a:lnTo>
                  <a:lnTo>
                    <a:pt x="9" y="1239"/>
                  </a:lnTo>
                  <a:lnTo>
                    <a:pt x="16" y="1174"/>
                  </a:lnTo>
                  <a:lnTo>
                    <a:pt x="24" y="1096"/>
                  </a:lnTo>
                  <a:lnTo>
                    <a:pt x="34" y="1010"/>
                  </a:lnTo>
                  <a:lnTo>
                    <a:pt x="44" y="915"/>
                  </a:lnTo>
                  <a:lnTo>
                    <a:pt x="54" y="817"/>
                  </a:lnTo>
                  <a:lnTo>
                    <a:pt x="65" y="713"/>
                  </a:lnTo>
                  <a:lnTo>
                    <a:pt x="75" y="609"/>
                  </a:lnTo>
                  <a:lnTo>
                    <a:pt x="85" y="505"/>
                  </a:lnTo>
                  <a:lnTo>
                    <a:pt x="94" y="403"/>
                  </a:lnTo>
                  <a:lnTo>
                    <a:pt x="104" y="306"/>
                  </a:lnTo>
                  <a:lnTo>
                    <a:pt x="112" y="215"/>
                  </a:lnTo>
                  <a:lnTo>
                    <a:pt x="120" y="132"/>
                  </a:lnTo>
                  <a:lnTo>
                    <a:pt x="126" y="59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57" y="1"/>
                  </a:lnTo>
                  <a:lnTo>
                    <a:pt x="188" y="3"/>
                  </a:lnTo>
                  <a:lnTo>
                    <a:pt x="228" y="7"/>
                  </a:lnTo>
                  <a:lnTo>
                    <a:pt x="276" y="10"/>
                  </a:lnTo>
                  <a:lnTo>
                    <a:pt x="329" y="13"/>
                  </a:lnTo>
                  <a:lnTo>
                    <a:pt x="387" y="17"/>
                  </a:lnTo>
                  <a:lnTo>
                    <a:pt x="445" y="22"/>
                  </a:lnTo>
                  <a:lnTo>
                    <a:pt x="504" y="26"/>
                  </a:lnTo>
                  <a:lnTo>
                    <a:pt x="561" y="30"/>
                  </a:lnTo>
                  <a:lnTo>
                    <a:pt x="614" y="33"/>
                  </a:lnTo>
                  <a:lnTo>
                    <a:pt x="662" y="36"/>
                  </a:lnTo>
                  <a:lnTo>
                    <a:pt x="703" y="40"/>
                  </a:lnTo>
                  <a:lnTo>
                    <a:pt x="734" y="42"/>
                  </a:lnTo>
                  <a:lnTo>
                    <a:pt x="753" y="43"/>
                  </a:lnTo>
                  <a:lnTo>
                    <a:pt x="761" y="45"/>
                  </a:lnTo>
                  <a:lnTo>
                    <a:pt x="803" y="43"/>
                  </a:lnTo>
                  <a:lnTo>
                    <a:pt x="844" y="43"/>
                  </a:lnTo>
                  <a:lnTo>
                    <a:pt x="887" y="45"/>
                  </a:lnTo>
                  <a:lnTo>
                    <a:pt x="929" y="47"/>
                  </a:lnTo>
                  <a:lnTo>
                    <a:pt x="972" y="48"/>
                  </a:lnTo>
                  <a:lnTo>
                    <a:pt x="1013" y="50"/>
                  </a:lnTo>
                  <a:lnTo>
                    <a:pt x="1056" y="53"/>
                  </a:lnTo>
                  <a:lnTo>
                    <a:pt x="1098" y="55"/>
                  </a:lnTo>
                  <a:lnTo>
                    <a:pt x="1141" y="57"/>
                  </a:lnTo>
                  <a:lnTo>
                    <a:pt x="1182" y="59"/>
                  </a:lnTo>
                  <a:lnTo>
                    <a:pt x="1225" y="61"/>
                  </a:lnTo>
                  <a:lnTo>
                    <a:pt x="1266" y="62"/>
                  </a:lnTo>
                  <a:lnTo>
                    <a:pt x="1307" y="63"/>
                  </a:lnTo>
                  <a:lnTo>
                    <a:pt x="1349" y="63"/>
                  </a:lnTo>
                  <a:lnTo>
                    <a:pt x="1390" y="61"/>
                  </a:lnTo>
                  <a:lnTo>
                    <a:pt x="1432" y="5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50"/>
            <p:cNvSpPr>
              <a:spLocks/>
            </p:cNvSpPr>
            <p:nvPr/>
          </p:nvSpPr>
          <p:spPr bwMode="auto">
            <a:xfrm>
              <a:off x="3593" y="2241"/>
              <a:ext cx="642" cy="361"/>
            </a:xfrm>
            <a:custGeom>
              <a:avLst/>
              <a:gdLst>
                <a:gd name="T0" fmla="*/ 376 w 1928"/>
                <a:gd name="T1" fmla="*/ 4 h 1081"/>
                <a:gd name="T2" fmla="*/ 394 w 1928"/>
                <a:gd name="T3" fmla="*/ 6 h 1081"/>
                <a:gd name="T4" fmla="*/ 411 w 1928"/>
                <a:gd name="T5" fmla="*/ 16 h 1081"/>
                <a:gd name="T6" fmla="*/ 424 w 1928"/>
                <a:gd name="T7" fmla="*/ 35 h 1081"/>
                <a:gd name="T8" fmla="*/ 455 w 1928"/>
                <a:gd name="T9" fmla="*/ 34 h 1081"/>
                <a:gd name="T10" fmla="*/ 481 w 1928"/>
                <a:gd name="T11" fmla="*/ 34 h 1081"/>
                <a:gd name="T12" fmla="*/ 506 w 1928"/>
                <a:gd name="T13" fmla="*/ 39 h 1081"/>
                <a:gd name="T14" fmla="*/ 524 w 1928"/>
                <a:gd name="T15" fmla="*/ 24 h 1081"/>
                <a:gd name="T16" fmla="*/ 538 w 1928"/>
                <a:gd name="T17" fmla="*/ 18 h 1081"/>
                <a:gd name="T18" fmla="*/ 555 w 1928"/>
                <a:gd name="T19" fmla="*/ 39 h 1081"/>
                <a:gd name="T20" fmla="*/ 575 w 1928"/>
                <a:gd name="T21" fmla="*/ 57 h 1081"/>
                <a:gd name="T22" fmla="*/ 572 w 1928"/>
                <a:gd name="T23" fmla="*/ 77 h 1081"/>
                <a:gd name="T24" fmla="*/ 586 w 1928"/>
                <a:gd name="T25" fmla="*/ 95 h 1081"/>
                <a:gd name="T26" fmla="*/ 597 w 1928"/>
                <a:gd name="T27" fmla="*/ 114 h 1081"/>
                <a:gd name="T28" fmla="*/ 615 w 1928"/>
                <a:gd name="T29" fmla="*/ 129 h 1081"/>
                <a:gd name="T30" fmla="*/ 629 w 1928"/>
                <a:gd name="T31" fmla="*/ 137 h 1081"/>
                <a:gd name="T32" fmla="*/ 637 w 1928"/>
                <a:gd name="T33" fmla="*/ 139 h 1081"/>
                <a:gd name="T34" fmla="*/ 641 w 1928"/>
                <a:gd name="T35" fmla="*/ 142 h 1081"/>
                <a:gd name="T36" fmla="*/ 631 w 1928"/>
                <a:gd name="T37" fmla="*/ 155 h 1081"/>
                <a:gd name="T38" fmla="*/ 609 w 1928"/>
                <a:gd name="T39" fmla="*/ 173 h 1081"/>
                <a:gd name="T40" fmla="*/ 575 w 1928"/>
                <a:gd name="T41" fmla="*/ 222 h 1081"/>
                <a:gd name="T42" fmla="*/ 548 w 1928"/>
                <a:gd name="T43" fmla="*/ 245 h 1081"/>
                <a:gd name="T44" fmla="*/ 524 w 1928"/>
                <a:gd name="T45" fmla="*/ 268 h 1081"/>
                <a:gd name="T46" fmla="*/ 311 w 1928"/>
                <a:gd name="T47" fmla="*/ 305 h 1081"/>
                <a:gd name="T48" fmla="*/ 134 w 1928"/>
                <a:gd name="T49" fmla="*/ 330 h 1081"/>
                <a:gd name="T50" fmla="*/ 117 w 1928"/>
                <a:gd name="T51" fmla="*/ 330 h 1081"/>
                <a:gd name="T52" fmla="*/ 114 w 1928"/>
                <a:gd name="T53" fmla="*/ 334 h 1081"/>
                <a:gd name="T54" fmla="*/ 116 w 1928"/>
                <a:gd name="T55" fmla="*/ 346 h 1081"/>
                <a:gd name="T56" fmla="*/ 69 w 1928"/>
                <a:gd name="T57" fmla="*/ 353 h 1081"/>
                <a:gd name="T58" fmla="*/ 1 w 1928"/>
                <a:gd name="T59" fmla="*/ 361 h 1081"/>
                <a:gd name="T60" fmla="*/ 1 w 1928"/>
                <a:gd name="T61" fmla="*/ 354 h 1081"/>
                <a:gd name="T62" fmla="*/ 12 w 1928"/>
                <a:gd name="T63" fmla="*/ 347 h 1081"/>
                <a:gd name="T64" fmla="*/ 6 w 1928"/>
                <a:gd name="T65" fmla="*/ 333 h 1081"/>
                <a:gd name="T66" fmla="*/ 5 w 1928"/>
                <a:gd name="T67" fmla="*/ 312 h 1081"/>
                <a:gd name="T68" fmla="*/ 8 w 1928"/>
                <a:gd name="T69" fmla="*/ 291 h 1081"/>
                <a:gd name="T70" fmla="*/ 31 w 1928"/>
                <a:gd name="T71" fmla="*/ 277 h 1081"/>
                <a:gd name="T72" fmla="*/ 61 w 1928"/>
                <a:gd name="T73" fmla="*/ 287 h 1081"/>
                <a:gd name="T74" fmla="*/ 69 w 1928"/>
                <a:gd name="T75" fmla="*/ 273 h 1081"/>
                <a:gd name="T76" fmla="*/ 63 w 1928"/>
                <a:gd name="T77" fmla="*/ 253 h 1081"/>
                <a:gd name="T78" fmla="*/ 86 w 1928"/>
                <a:gd name="T79" fmla="*/ 239 h 1081"/>
                <a:gd name="T80" fmla="*/ 94 w 1928"/>
                <a:gd name="T81" fmla="*/ 221 h 1081"/>
                <a:gd name="T82" fmla="*/ 94 w 1928"/>
                <a:gd name="T83" fmla="*/ 205 h 1081"/>
                <a:gd name="T84" fmla="*/ 110 w 1928"/>
                <a:gd name="T85" fmla="*/ 188 h 1081"/>
                <a:gd name="T86" fmla="*/ 140 w 1928"/>
                <a:gd name="T87" fmla="*/ 180 h 1081"/>
                <a:gd name="T88" fmla="*/ 159 w 1928"/>
                <a:gd name="T89" fmla="*/ 176 h 1081"/>
                <a:gd name="T90" fmla="*/ 178 w 1928"/>
                <a:gd name="T91" fmla="*/ 183 h 1081"/>
                <a:gd name="T92" fmla="*/ 189 w 1928"/>
                <a:gd name="T93" fmla="*/ 173 h 1081"/>
                <a:gd name="T94" fmla="*/ 199 w 1928"/>
                <a:gd name="T95" fmla="*/ 163 h 1081"/>
                <a:gd name="T96" fmla="*/ 216 w 1928"/>
                <a:gd name="T97" fmla="*/ 167 h 1081"/>
                <a:gd name="T98" fmla="*/ 235 w 1928"/>
                <a:gd name="T99" fmla="*/ 172 h 1081"/>
                <a:gd name="T100" fmla="*/ 231 w 1928"/>
                <a:gd name="T101" fmla="*/ 152 h 1081"/>
                <a:gd name="T102" fmla="*/ 247 w 1928"/>
                <a:gd name="T103" fmla="*/ 134 h 1081"/>
                <a:gd name="T104" fmla="*/ 268 w 1928"/>
                <a:gd name="T105" fmla="*/ 150 h 1081"/>
                <a:gd name="T106" fmla="*/ 284 w 1928"/>
                <a:gd name="T107" fmla="*/ 139 h 1081"/>
                <a:gd name="T108" fmla="*/ 292 w 1928"/>
                <a:gd name="T109" fmla="*/ 122 h 1081"/>
                <a:gd name="T110" fmla="*/ 300 w 1928"/>
                <a:gd name="T111" fmla="*/ 102 h 1081"/>
                <a:gd name="T112" fmla="*/ 311 w 1928"/>
                <a:gd name="T113" fmla="*/ 83 h 1081"/>
                <a:gd name="T114" fmla="*/ 314 w 1928"/>
                <a:gd name="T115" fmla="*/ 67 h 1081"/>
                <a:gd name="T116" fmla="*/ 326 w 1928"/>
                <a:gd name="T117" fmla="*/ 52 h 1081"/>
                <a:gd name="T118" fmla="*/ 356 w 1928"/>
                <a:gd name="T119" fmla="*/ 47 h 1081"/>
                <a:gd name="T120" fmla="*/ 367 w 1928"/>
                <a:gd name="T121" fmla="*/ 32 h 1081"/>
                <a:gd name="T122" fmla="*/ 357 w 1928"/>
                <a:gd name="T123" fmla="*/ 18 h 1081"/>
                <a:gd name="T124" fmla="*/ 361 w 1928"/>
                <a:gd name="T125" fmla="*/ 7 h 10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8"/>
                <a:gd name="T190" fmla="*/ 0 h 1081"/>
                <a:gd name="T191" fmla="*/ 1928 w 1928"/>
                <a:gd name="T192" fmla="*/ 1081 h 10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8" h="1081">
                  <a:moveTo>
                    <a:pt x="1086" y="2"/>
                  </a:moveTo>
                  <a:lnTo>
                    <a:pt x="1092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1" y="1"/>
                  </a:lnTo>
                  <a:lnTo>
                    <a:pt x="1117" y="3"/>
                  </a:lnTo>
                  <a:lnTo>
                    <a:pt x="1121" y="6"/>
                  </a:lnTo>
                  <a:lnTo>
                    <a:pt x="1126" y="8"/>
                  </a:lnTo>
                  <a:lnTo>
                    <a:pt x="1130" y="11"/>
                  </a:lnTo>
                  <a:lnTo>
                    <a:pt x="1135" y="14"/>
                  </a:lnTo>
                  <a:lnTo>
                    <a:pt x="1140" y="16"/>
                  </a:lnTo>
                  <a:lnTo>
                    <a:pt x="1145" y="18"/>
                  </a:lnTo>
                  <a:lnTo>
                    <a:pt x="1150" y="21"/>
                  </a:lnTo>
                  <a:lnTo>
                    <a:pt x="1156" y="22"/>
                  </a:lnTo>
                  <a:lnTo>
                    <a:pt x="1163" y="22"/>
                  </a:lnTo>
                  <a:lnTo>
                    <a:pt x="1169" y="22"/>
                  </a:lnTo>
                  <a:lnTo>
                    <a:pt x="1178" y="21"/>
                  </a:lnTo>
                  <a:lnTo>
                    <a:pt x="1182" y="19"/>
                  </a:lnTo>
                  <a:lnTo>
                    <a:pt x="1188" y="21"/>
                  </a:lnTo>
                  <a:lnTo>
                    <a:pt x="1194" y="22"/>
                  </a:lnTo>
                  <a:lnTo>
                    <a:pt x="1199" y="24"/>
                  </a:lnTo>
                  <a:lnTo>
                    <a:pt x="1205" y="27"/>
                  </a:lnTo>
                  <a:lnTo>
                    <a:pt x="1211" y="30"/>
                  </a:lnTo>
                  <a:lnTo>
                    <a:pt x="1217" y="34"/>
                  </a:lnTo>
                  <a:lnTo>
                    <a:pt x="1222" y="38"/>
                  </a:lnTo>
                  <a:lnTo>
                    <a:pt x="1228" y="42"/>
                  </a:lnTo>
                  <a:lnTo>
                    <a:pt x="1233" y="47"/>
                  </a:lnTo>
                  <a:lnTo>
                    <a:pt x="1237" y="52"/>
                  </a:lnTo>
                  <a:lnTo>
                    <a:pt x="1241" y="57"/>
                  </a:lnTo>
                  <a:lnTo>
                    <a:pt x="1244" y="62"/>
                  </a:lnTo>
                  <a:lnTo>
                    <a:pt x="1248" y="68"/>
                  </a:lnTo>
                  <a:lnTo>
                    <a:pt x="1250" y="72"/>
                  </a:lnTo>
                  <a:lnTo>
                    <a:pt x="1251" y="78"/>
                  </a:lnTo>
                  <a:lnTo>
                    <a:pt x="1257" y="90"/>
                  </a:lnTo>
                  <a:lnTo>
                    <a:pt x="1264" y="99"/>
                  </a:lnTo>
                  <a:lnTo>
                    <a:pt x="1273" y="104"/>
                  </a:lnTo>
                  <a:lnTo>
                    <a:pt x="1281" y="108"/>
                  </a:lnTo>
                  <a:lnTo>
                    <a:pt x="1291" y="109"/>
                  </a:lnTo>
                  <a:lnTo>
                    <a:pt x="1302" y="109"/>
                  </a:lnTo>
                  <a:lnTo>
                    <a:pt x="1312" y="108"/>
                  </a:lnTo>
                  <a:lnTo>
                    <a:pt x="1322" y="106"/>
                  </a:lnTo>
                  <a:lnTo>
                    <a:pt x="1334" y="103"/>
                  </a:lnTo>
                  <a:lnTo>
                    <a:pt x="1345" y="102"/>
                  </a:lnTo>
                  <a:lnTo>
                    <a:pt x="1356" y="101"/>
                  </a:lnTo>
                  <a:lnTo>
                    <a:pt x="1367" y="102"/>
                  </a:lnTo>
                  <a:lnTo>
                    <a:pt x="1378" y="104"/>
                  </a:lnTo>
                  <a:lnTo>
                    <a:pt x="1388" y="109"/>
                  </a:lnTo>
                  <a:lnTo>
                    <a:pt x="1398" y="116"/>
                  </a:lnTo>
                  <a:lnTo>
                    <a:pt x="1407" y="127"/>
                  </a:lnTo>
                  <a:lnTo>
                    <a:pt x="1414" y="117"/>
                  </a:lnTo>
                  <a:lnTo>
                    <a:pt x="1422" y="110"/>
                  </a:lnTo>
                  <a:lnTo>
                    <a:pt x="1430" y="106"/>
                  </a:lnTo>
                  <a:lnTo>
                    <a:pt x="1437" y="103"/>
                  </a:lnTo>
                  <a:lnTo>
                    <a:pt x="1445" y="103"/>
                  </a:lnTo>
                  <a:lnTo>
                    <a:pt x="1453" y="104"/>
                  </a:lnTo>
                  <a:lnTo>
                    <a:pt x="1461" y="106"/>
                  </a:lnTo>
                  <a:lnTo>
                    <a:pt x="1470" y="109"/>
                  </a:lnTo>
                  <a:lnTo>
                    <a:pt x="1478" y="111"/>
                  </a:lnTo>
                  <a:lnTo>
                    <a:pt x="1486" y="115"/>
                  </a:lnTo>
                  <a:lnTo>
                    <a:pt x="1494" y="117"/>
                  </a:lnTo>
                  <a:lnTo>
                    <a:pt x="1503" y="118"/>
                  </a:lnTo>
                  <a:lnTo>
                    <a:pt x="1512" y="119"/>
                  </a:lnTo>
                  <a:lnTo>
                    <a:pt x="1521" y="118"/>
                  </a:lnTo>
                  <a:lnTo>
                    <a:pt x="1530" y="115"/>
                  </a:lnTo>
                  <a:lnTo>
                    <a:pt x="1541" y="110"/>
                  </a:lnTo>
                  <a:lnTo>
                    <a:pt x="1544" y="106"/>
                  </a:lnTo>
                  <a:lnTo>
                    <a:pt x="1549" y="101"/>
                  </a:lnTo>
                  <a:lnTo>
                    <a:pt x="1555" y="96"/>
                  </a:lnTo>
                  <a:lnTo>
                    <a:pt x="1559" y="91"/>
                  </a:lnTo>
                  <a:lnTo>
                    <a:pt x="1564" y="85"/>
                  </a:lnTo>
                  <a:lnTo>
                    <a:pt x="1568" y="79"/>
                  </a:lnTo>
                  <a:lnTo>
                    <a:pt x="1573" y="73"/>
                  </a:lnTo>
                  <a:lnTo>
                    <a:pt x="1578" y="68"/>
                  </a:lnTo>
                  <a:lnTo>
                    <a:pt x="1582" y="62"/>
                  </a:lnTo>
                  <a:lnTo>
                    <a:pt x="1587" y="57"/>
                  </a:lnTo>
                  <a:lnTo>
                    <a:pt x="1593" y="54"/>
                  </a:lnTo>
                  <a:lnTo>
                    <a:pt x="1597" y="50"/>
                  </a:lnTo>
                  <a:lnTo>
                    <a:pt x="1602" y="49"/>
                  </a:lnTo>
                  <a:lnTo>
                    <a:pt x="1606" y="49"/>
                  </a:lnTo>
                  <a:lnTo>
                    <a:pt x="1611" y="50"/>
                  </a:lnTo>
                  <a:lnTo>
                    <a:pt x="1617" y="54"/>
                  </a:lnTo>
                  <a:lnTo>
                    <a:pt x="1617" y="63"/>
                  </a:lnTo>
                  <a:lnTo>
                    <a:pt x="1618" y="72"/>
                  </a:lnTo>
                  <a:lnTo>
                    <a:pt x="1622" y="79"/>
                  </a:lnTo>
                  <a:lnTo>
                    <a:pt x="1627" y="87"/>
                  </a:lnTo>
                  <a:lnTo>
                    <a:pt x="1634" y="94"/>
                  </a:lnTo>
                  <a:lnTo>
                    <a:pt x="1641" y="100"/>
                  </a:lnTo>
                  <a:lnTo>
                    <a:pt x="1649" y="106"/>
                  </a:lnTo>
                  <a:lnTo>
                    <a:pt x="1658" y="111"/>
                  </a:lnTo>
                  <a:lnTo>
                    <a:pt x="1667" y="116"/>
                  </a:lnTo>
                  <a:lnTo>
                    <a:pt x="1676" y="121"/>
                  </a:lnTo>
                  <a:lnTo>
                    <a:pt x="1687" y="125"/>
                  </a:lnTo>
                  <a:lnTo>
                    <a:pt x="1696" y="130"/>
                  </a:lnTo>
                  <a:lnTo>
                    <a:pt x="1704" y="135"/>
                  </a:lnTo>
                  <a:lnTo>
                    <a:pt x="1712" y="140"/>
                  </a:lnTo>
                  <a:lnTo>
                    <a:pt x="1719" y="146"/>
                  </a:lnTo>
                  <a:lnTo>
                    <a:pt x="1726" y="152"/>
                  </a:lnTo>
                  <a:lnTo>
                    <a:pt x="1726" y="161"/>
                  </a:lnTo>
                  <a:lnTo>
                    <a:pt x="1726" y="170"/>
                  </a:lnTo>
                  <a:lnTo>
                    <a:pt x="1726" y="178"/>
                  </a:lnTo>
                  <a:lnTo>
                    <a:pt x="1726" y="186"/>
                  </a:lnTo>
                  <a:lnTo>
                    <a:pt x="1725" y="193"/>
                  </a:lnTo>
                  <a:lnTo>
                    <a:pt x="1722" y="200"/>
                  </a:lnTo>
                  <a:lnTo>
                    <a:pt x="1721" y="207"/>
                  </a:lnTo>
                  <a:lnTo>
                    <a:pt x="1720" y="212"/>
                  </a:lnTo>
                  <a:lnTo>
                    <a:pt x="1719" y="218"/>
                  </a:lnTo>
                  <a:lnTo>
                    <a:pt x="1719" y="224"/>
                  </a:lnTo>
                  <a:lnTo>
                    <a:pt x="1718" y="230"/>
                  </a:lnTo>
                  <a:lnTo>
                    <a:pt x="1719" y="235"/>
                  </a:lnTo>
                  <a:lnTo>
                    <a:pt x="1719" y="242"/>
                  </a:lnTo>
                  <a:lnTo>
                    <a:pt x="1721" y="248"/>
                  </a:lnTo>
                  <a:lnTo>
                    <a:pt x="1724" y="254"/>
                  </a:lnTo>
                  <a:lnTo>
                    <a:pt x="1728" y="261"/>
                  </a:lnTo>
                  <a:lnTo>
                    <a:pt x="1739" y="265"/>
                  </a:lnTo>
                  <a:lnTo>
                    <a:pt x="1748" y="271"/>
                  </a:lnTo>
                  <a:lnTo>
                    <a:pt x="1755" y="277"/>
                  </a:lnTo>
                  <a:lnTo>
                    <a:pt x="1760" y="284"/>
                  </a:lnTo>
                  <a:lnTo>
                    <a:pt x="1765" y="289"/>
                  </a:lnTo>
                  <a:lnTo>
                    <a:pt x="1767" y="296"/>
                  </a:lnTo>
                  <a:lnTo>
                    <a:pt x="1771" y="303"/>
                  </a:lnTo>
                  <a:lnTo>
                    <a:pt x="1773" y="310"/>
                  </a:lnTo>
                  <a:lnTo>
                    <a:pt x="1775" y="316"/>
                  </a:lnTo>
                  <a:lnTo>
                    <a:pt x="1778" y="323"/>
                  </a:lnTo>
                  <a:lnTo>
                    <a:pt x="1782" y="328"/>
                  </a:lnTo>
                  <a:lnTo>
                    <a:pt x="1787" y="335"/>
                  </a:lnTo>
                  <a:lnTo>
                    <a:pt x="1793" y="341"/>
                  </a:lnTo>
                  <a:lnTo>
                    <a:pt x="1802" y="346"/>
                  </a:lnTo>
                  <a:lnTo>
                    <a:pt x="1812" y="351"/>
                  </a:lnTo>
                  <a:lnTo>
                    <a:pt x="1826" y="356"/>
                  </a:lnTo>
                  <a:lnTo>
                    <a:pt x="1828" y="361"/>
                  </a:lnTo>
                  <a:lnTo>
                    <a:pt x="1832" y="365"/>
                  </a:lnTo>
                  <a:lnTo>
                    <a:pt x="1835" y="370"/>
                  </a:lnTo>
                  <a:lnTo>
                    <a:pt x="1839" y="376"/>
                  </a:lnTo>
                  <a:lnTo>
                    <a:pt x="1842" y="381"/>
                  </a:lnTo>
                  <a:lnTo>
                    <a:pt x="1846" y="386"/>
                  </a:lnTo>
                  <a:lnTo>
                    <a:pt x="1849" y="391"/>
                  </a:lnTo>
                  <a:lnTo>
                    <a:pt x="1854" y="395"/>
                  </a:lnTo>
                  <a:lnTo>
                    <a:pt x="1858" y="400"/>
                  </a:lnTo>
                  <a:lnTo>
                    <a:pt x="1862" y="403"/>
                  </a:lnTo>
                  <a:lnTo>
                    <a:pt x="1867" y="407"/>
                  </a:lnTo>
                  <a:lnTo>
                    <a:pt x="1872" y="408"/>
                  </a:lnTo>
                  <a:lnTo>
                    <a:pt x="1877" y="410"/>
                  </a:lnTo>
                  <a:lnTo>
                    <a:pt x="1882" y="410"/>
                  </a:lnTo>
                  <a:lnTo>
                    <a:pt x="1888" y="409"/>
                  </a:lnTo>
                  <a:lnTo>
                    <a:pt x="1895" y="408"/>
                  </a:lnTo>
                  <a:lnTo>
                    <a:pt x="1896" y="408"/>
                  </a:lnTo>
                  <a:lnTo>
                    <a:pt x="1897" y="409"/>
                  </a:lnTo>
                  <a:lnTo>
                    <a:pt x="1900" y="410"/>
                  </a:lnTo>
                  <a:lnTo>
                    <a:pt x="1902" y="411"/>
                  </a:lnTo>
                  <a:lnTo>
                    <a:pt x="1905" y="412"/>
                  </a:lnTo>
                  <a:lnTo>
                    <a:pt x="1908" y="415"/>
                  </a:lnTo>
                  <a:lnTo>
                    <a:pt x="1911" y="416"/>
                  </a:lnTo>
                  <a:lnTo>
                    <a:pt x="1914" y="417"/>
                  </a:lnTo>
                  <a:lnTo>
                    <a:pt x="1917" y="419"/>
                  </a:lnTo>
                  <a:lnTo>
                    <a:pt x="1920" y="420"/>
                  </a:lnTo>
                  <a:lnTo>
                    <a:pt x="1923" y="422"/>
                  </a:lnTo>
                  <a:lnTo>
                    <a:pt x="1925" y="423"/>
                  </a:lnTo>
                  <a:lnTo>
                    <a:pt x="1926" y="424"/>
                  </a:lnTo>
                  <a:lnTo>
                    <a:pt x="1927" y="424"/>
                  </a:lnTo>
                  <a:lnTo>
                    <a:pt x="1928" y="425"/>
                  </a:lnTo>
                  <a:lnTo>
                    <a:pt x="1927" y="425"/>
                  </a:lnTo>
                  <a:lnTo>
                    <a:pt x="1926" y="426"/>
                  </a:lnTo>
                  <a:lnTo>
                    <a:pt x="1924" y="430"/>
                  </a:lnTo>
                  <a:lnTo>
                    <a:pt x="1921" y="433"/>
                  </a:lnTo>
                  <a:lnTo>
                    <a:pt x="1918" y="436"/>
                  </a:lnTo>
                  <a:lnTo>
                    <a:pt x="1914" y="441"/>
                  </a:lnTo>
                  <a:lnTo>
                    <a:pt x="1910" y="446"/>
                  </a:lnTo>
                  <a:lnTo>
                    <a:pt x="1906" y="451"/>
                  </a:lnTo>
                  <a:lnTo>
                    <a:pt x="1903" y="456"/>
                  </a:lnTo>
                  <a:lnTo>
                    <a:pt x="1898" y="461"/>
                  </a:lnTo>
                  <a:lnTo>
                    <a:pt x="1895" y="465"/>
                  </a:lnTo>
                  <a:lnTo>
                    <a:pt x="1891" y="469"/>
                  </a:lnTo>
                  <a:lnTo>
                    <a:pt x="1889" y="472"/>
                  </a:lnTo>
                  <a:lnTo>
                    <a:pt x="1887" y="476"/>
                  </a:lnTo>
                  <a:lnTo>
                    <a:pt x="1886" y="477"/>
                  </a:lnTo>
                  <a:lnTo>
                    <a:pt x="1886" y="478"/>
                  </a:lnTo>
                  <a:lnTo>
                    <a:pt x="1871" y="485"/>
                  </a:lnTo>
                  <a:lnTo>
                    <a:pt x="1857" y="494"/>
                  </a:lnTo>
                  <a:lnTo>
                    <a:pt x="1843" y="505"/>
                  </a:lnTo>
                  <a:lnTo>
                    <a:pt x="1829" y="519"/>
                  </a:lnTo>
                  <a:lnTo>
                    <a:pt x="1817" y="533"/>
                  </a:lnTo>
                  <a:lnTo>
                    <a:pt x="1804" y="549"/>
                  </a:lnTo>
                  <a:lnTo>
                    <a:pt x="1791" y="565"/>
                  </a:lnTo>
                  <a:lnTo>
                    <a:pt x="1780" y="582"/>
                  </a:lnTo>
                  <a:lnTo>
                    <a:pt x="1767" y="600"/>
                  </a:lnTo>
                  <a:lnTo>
                    <a:pt x="1757" y="617"/>
                  </a:lnTo>
                  <a:lnTo>
                    <a:pt x="1745" y="634"/>
                  </a:lnTo>
                  <a:lnTo>
                    <a:pt x="1735" y="650"/>
                  </a:lnTo>
                  <a:lnTo>
                    <a:pt x="1726" y="666"/>
                  </a:lnTo>
                  <a:lnTo>
                    <a:pt x="1716" y="680"/>
                  </a:lnTo>
                  <a:lnTo>
                    <a:pt x="1706" y="694"/>
                  </a:lnTo>
                  <a:lnTo>
                    <a:pt x="1698" y="706"/>
                  </a:lnTo>
                  <a:lnTo>
                    <a:pt x="1690" y="710"/>
                  </a:lnTo>
                  <a:lnTo>
                    <a:pt x="1682" y="714"/>
                  </a:lnTo>
                  <a:lnTo>
                    <a:pt x="1673" y="719"/>
                  </a:lnTo>
                  <a:lnTo>
                    <a:pt x="1664" y="724"/>
                  </a:lnTo>
                  <a:lnTo>
                    <a:pt x="1655" y="728"/>
                  </a:lnTo>
                  <a:lnTo>
                    <a:pt x="1645" y="734"/>
                  </a:lnTo>
                  <a:lnTo>
                    <a:pt x="1635" y="740"/>
                  </a:lnTo>
                  <a:lnTo>
                    <a:pt x="1626" y="746"/>
                  </a:lnTo>
                  <a:lnTo>
                    <a:pt x="1617" y="751"/>
                  </a:lnTo>
                  <a:lnTo>
                    <a:pt x="1608" y="758"/>
                  </a:lnTo>
                  <a:lnTo>
                    <a:pt x="1599" y="765"/>
                  </a:lnTo>
                  <a:lnTo>
                    <a:pt x="1591" y="773"/>
                  </a:lnTo>
                  <a:lnTo>
                    <a:pt x="1585" y="782"/>
                  </a:lnTo>
                  <a:lnTo>
                    <a:pt x="1579" y="791"/>
                  </a:lnTo>
                  <a:lnTo>
                    <a:pt x="1574" y="802"/>
                  </a:lnTo>
                  <a:lnTo>
                    <a:pt x="1571" y="813"/>
                  </a:lnTo>
                  <a:lnTo>
                    <a:pt x="1501" y="824"/>
                  </a:lnTo>
                  <a:lnTo>
                    <a:pt x="1427" y="835"/>
                  </a:lnTo>
                  <a:lnTo>
                    <a:pt x="1349" y="848"/>
                  </a:lnTo>
                  <a:lnTo>
                    <a:pt x="1267" y="860"/>
                  </a:lnTo>
                  <a:lnTo>
                    <a:pt x="1184" y="873"/>
                  </a:lnTo>
                  <a:lnTo>
                    <a:pt x="1100" y="887"/>
                  </a:lnTo>
                  <a:lnTo>
                    <a:pt x="1018" y="899"/>
                  </a:lnTo>
                  <a:lnTo>
                    <a:pt x="934" y="912"/>
                  </a:lnTo>
                  <a:lnTo>
                    <a:pt x="853" y="925"/>
                  </a:lnTo>
                  <a:lnTo>
                    <a:pt x="774" y="936"/>
                  </a:lnTo>
                  <a:lnTo>
                    <a:pt x="699" y="947"/>
                  </a:lnTo>
                  <a:lnTo>
                    <a:pt x="629" y="957"/>
                  </a:lnTo>
                  <a:lnTo>
                    <a:pt x="564" y="966"/>
                  </a:lnTo>
                  <a:lnTo>
                    <a:pt x="505" y="974"/>
                  </a:lnTo>
                  <a:lnTo>
                    <a:pt x="453" y="981"/>
                  </a:lnTo>
                  <a:lnTo>
                    <a:pt x="411" y="987"/>
                  </a:lnTo>
                  <a:lnTo>
                    <a:pt x="401" y="987"/>
                  </a:lnTo>
                  <a:lnTo>
                    <a:pt x="393" y="988"/>
                  </a:lnTo>
                  <a:lnTo>
                    <a:pt x="387" y="988"/>
                  </a:lnTo>
                  <a:lnTo>
                    <a:pt x="380" y="989"/>
                  </a:lnTo>
                  <a:lnTo>
                    <a:pt x="373" y="989"/>
                  </a:lnTo>
                  <a:lnTo>
                    <a:pt x="367" y="989"/>
                  </a:lnTo>
                  <a:lnTo>
                    <a:pt x="362" y="989"/>
                  </a:lnTo>
                  <a:lnTo>
                    <a:pt x="358" y="989"/>
                  </a:lnTo>
                  <a:lnTo>
                    <a:pt x="353" y="989"/>
                  </a:lnTo>
                  <a:lnTo>
                    <a:pt x="350" y="989"/>
                  </a:lnTo>
                  <a:lnTo>
                    <a:pt x="346" y="988"/>
                  </a:lnTo>
                  <a:lnTo>
                    <a:pt x="344" y="988"/>
                  </a:lnTo>
                  <a:lnTo>
                    <a:pt x="342" y="988"/>
                  </a:lnTo>
                  <a:lnTo>
                    <a:pt x="341" y="988"/>
                  </a:lnTo>
                  <a:lnTo>
                    <a:pt x="339" y="988"/>
                  </a:lnTo>
                  <a:lnTo>
                    <a:pt x="339" y="989"/>
                  </a:lnTo>
                  <a:lnTo>
                    <a:pt x="339" y="993"/>
                  </a:lnTo>
                  <a:lnTo>
                    <a:pt x="341" y="996"/>
                  </a:lnTo>
                  <a:lnTo>
                    <a:pt x="341" y="999"/>
                  </a:lnTo>
                  <a:lnTo>
                    <a:pt x="342" y="1004"/>
                  </a:lnTo>
                  <a:lnTo>
                    <a:pt x="343" y="1009"/>
                  </a:lnTo>
                  <a:lnTo>
                    <a:pt x="344" y="1013"/>
                  </a:lnTo>
                  <a:lnTo>
                    <a:pt x="344" y="1018"/>
                  </a:lnTo>
                  <a:lnTo>
                    <a:pt x="345" y="1022"/>
                  </a:lnTo>
                  <a:lnTo>
                    <a:pt x="346" y="1027"/>
                  </a:lnTo>
                  <a:lnTo>
                    <a:pt x="346" y="1030"/>
                  </a:lnTo>
                  <a:lnTo>
                    <a:pt x="347" y="1034"/>
                  </a:lnTo>
                  <a:lnTo>
                    <a:pt x="347" y="1037"/>
                  </a:lnTo>
                  <a:lnTo>
                    <a:pt x="347" y="1038"/>
                  </a:lnTo>
                  <a:lnTo>
                    <a:pt x="349" y="1040"/>
                  </a:lnTo>
                  <a:lnTo>
                    <a:pt x="344" y="1040"/>
                  </a:lnTo>
                  <a:lnTo>
                    <a:pt x="334" y="1041"/>
                  </a:lnTo>
                  <a:lnTo>
                    <a:pt x="316" y="1043"/>
                  </a:lnTo>
                  <a:lnTo>
                    <a:pt x="295" y="1045"/>
                  </a:lnTo>
                  <a:lnTo>
                    <a:pt x="268" y="1049"/>
                  </a:lnTo>
                  <a:lnTo>
                    <a:pt x="239" y="1052"/>
                  </a:lnTo>
                  <a:lnTo>
                    <a:pt x="207" y="1056"/>
                  </a:lnTo>
                  <a:lnTo>
                    <a:pt x="176" y="1060"/>
                  </a:lnTo>
                  <a:lnTo>
                    <a:pt x="144" y="1064"/>
                  </a:lnTo>
                  <a:lnTo>
                    <a:pt x="112" y="1067"/>
                  </a:lnTo>
                  <a:lnTo>
                    <a:pt x="83" y="1071"/>
                  </a:lnTo>
                  <a:lnTo>
                    <a:pt x="57" y="1074"/>
                  </a:lnTo>
                  <a:lnTo>
                    <a:pt x="35" y="1076"/>
                  </a:lnTo>
                  <a:lnTo>
                    <a:pt x="17" y="1079"/>
                  </a:lnTo>
                  <a:lnTo>
                    <a:pt x="7" y="1080"/>
                  </a:lnTo>
                  <a:lnTo>
                    <a:pt x="4" y="1081"/>
                  </a:lnTo>
                  <a:lnTo>
                    <a:pt x="3" y="1080"/>
                  </a:lnTo>
                  <a:lnTo>
                    <a:pt x="3" y="1079"/>
                  </a:lnTo>
                  <a:lnTo>
                    <a:pt x="1" y="1078"/>
                  </a:lnTo>
                  <a:lnTo>
                    <a:pt x="1" y="1075"/>
                  </a:lnTo>
                  <a:lnTo>
                    <a:pt x="1" y="1073"/>
                  </a:lnTo>
                  <a:lnTo>
                    <a:pt x="0" y="1069"/>
                  </a:lnTo>
                  <a:lnTo>
                    <a:pt x="0" y="1066"/>
                  </a:lnTo>
                  <a:lnTo>
                    <a:pt x="1" y="1063"/>
                  </a:lnTo>
                  <a:lnTo>
                    <a:pt x="3" y="1059"/>
                  </a:lnTo>
                  <a:lnTo>
                    <a:pt x="4" y="1056"/>
                  </a:lnTo>
                  <a:lnTo>
                    <a:pt x="7" y="1053"/>
                  </a:lnTo>
                  <a:lnTo>
                    <a:pt x="11" y="1050"/>
                  </a:lnTo>
                  <a:lnTo>
                    <a:pt x="15" y="1047"/>
                  </a:lnTo>
                  <a:lnTo>
                    <a:pt x="21" y="1044"/>
                  </a:lnTo>
                  <a:lnTo>
                    <a:pt x="28" y="1043"/>
                  </a:lnTo>
                  <a:lnTo>
                    <a:pt x="37" y="1042"/>
                  </a:lnTo>
                  <a:lnTo>
                    <a:pt x="36" y="1041"/>
                  </a:lnTo>
                  <a:lnTo>
                    <a:pt x="36" y="1040"/>
                  </a:lnTo>
                  <a:lnTo>
                    <a:pt x="34" y="1037"/>
                  </a:lnTo>
                  <a:lnTo>
                    <a:pt x="32" y="1035"/>
                  </a:lnTo>
                  <a:lnTo>
                    <a:pt x="30" y="1032"/>
                  </a:lnTo>
                  <a:lnTo>
                    <a:pt x="29" y="1027"/>
                  </a:lnTo>
                  <a:lnTo>
                    <a:pt x="27" y="1022"/>
                  </a:lnTo>
                  <a:lnTo>
                    <a:pt x="24" y="1018"/>
                  </a:lnTo>
                  <a:lnTo>
                    <a:pt x="22" y="1012"/>
                  </a:lnTo>
                  <a:lnTo>
                    <a:pt x="20" y="1005"/>
                  </a:lnTo>
                  <a:lnTo>
                    <a:pt x="17" y="998"/>
                  </a:lnTo>
                  <a:lnTo>
                    <a:pt x="15" y="991"/>
                  </a:lnTo>
                  <a:lnTo>
                    <a:pt x="14" y="984"/>
                  </a:lnTo>
                  <a:lnTo>
                    <a:pt x="13" y="978"/>
                  </a:lnTo>
                  <a:lnTo>
                    <a:pt x="13" y="970"/>
                  </a:lnTo>
                  <a:lnTo>
                    <a:pt x="13" y="963"/>
                  </a:lnTo>
                  <a:lnTo>
                    <a:pt x="13" y="956"/>
                  </a:lnTo>
                  <a:lnTo>
                    <a:pt x="13" y="949"/>
                  </a:lnTo>
                  <a:lnTo>
                    <a:pt x="14" y="942"/>
                  </a:lnTo>
                  <a:lnTo>
                    <a:pt x="14" y="934"/>
                  </a:lnTo>
                  <a:lnTo>
                    <a:pt x="15" y="926"/>
                  </a:lnTo>
                  <a:lnTo>
                    <a:pt x="16" y="918"/>
                  </a:lnTo>
                  <a:lnTo>
                    <a:pt x="17" y="910"/>
                  </a:lnTo>
                  <a:lnTo>
                    <a:pt x="20" y="902"/>
                  </a:lnTo>
                  <a:lnTo>
                    <a:pt x="21" y="894"/>
                  </a:lnTo>
                  <a:lnTo>
                    <a:pt x="22" y="887"/>
                  </a:lnTo>
                  <a:lnTo>
                    <a:pt x="23" y="881"/>
                  </a:lnTo>
                  <a:lnTo>
                    <a:pt x="24" y="875"/>
                  </a:lnTo>
                  <a:lnTo>
                    <a:pt x="24" y="871"/>
                  </a:lnTo>
                  <a:lnTo>
                    <a:pt x="26" y="867"/>
                  </a:lnTo>
                  <a:lnTo>
                    <a:pt x="26" y="865"/>
                  </a:lnTo>
                  <a:lnTo>
                    <a:pt x="27" y="865"/>
                  </a:lnTo>
                  <a:lnTo>
                    <a:pt x="38" y="851"/>
                  </a:lnTo>
                  <a:lnTo>
                    <a:pt x="50" y="842"/>
                  </a:lnTo>
                  <a:lnTo>
                    <a:pt x="61" y="835"/>
                  </a:lnTo>
                  <a:lnTo>
                    <a:pt x="72" y="832"/>
                  </a:lnTo>
                  <a:lnTo>
                    <a:pt x="83" y="829"/>
                  </a:lnTo>
                  <a:lnTo>
                    <a:pt x="93" y="829"/>
                  </a:lnTo>
                  <a:lnTo>
                    <a:pt x="104" y="832"/>
                  </a:lnTo>
                  <a:lnTo>
                    <a:pt x="114" y="834"/>
                  </a:lnTo>
                  <a:lnTo>
                    <a:pt x="123" y="837"/>
                  </a:lnTo>
                  <a:lnTo>
                    <a:pt x="134" y="842"/>
                  </a:lnTo>
                  <a:lnTo>
                    <a:pt x="144" y="847"/>
                  </a:lnTo>
                  <a:lnTo>
                    <a:pt x="154" y="850"/>
                  </a:lnTo>
                  <a:lnTo>
                    <a:pt x="165" y="855"/>
                  </a:lnTo>
                  <a:lnTo>
                    <a:pt x="174" y="857"/>
                  </a:lnTo>
                  <a:lnTo>
                    <a:pt x="184" y="858"/>
                  </a:lnTo>
                  <a:lnTo>
                    <a:pt x="196" y="859"/>
                  </a:lnTo>
                  <a:lnTo>
                    <a:pt x="203" y="855"/>
                  </a:lnTo>
                  <a:lnTo>
                    <a:pt x="208" y="850"/>
                  </a:lnTo>
                  <a:lnTo>
                    <a:pt x="212" y="845"/>
                  </a:lnTo>
                  <a:lnTo>
                    <a:pt x="214" y="840"/>
                  </a:lnTo>
                  <a:lnTo>
                    <a:pt x="214" y="834"/>
                  </a:lnTo>
                  <a:lnTo>
                    <a:pt x="213" y="828"/>
                  </a:lnTo>
                  <a:lnTo>
                    <a:pt x="212" y="822"/>
                  </a:lnTo>
                  <a:lnTo>
                    <a:pt x="208" y="817"/>
                  </a:lnTo>
                  <a:lnTo>
                    <a:pt x="206" y="810"/>
                  </a:lnTo>
                  <a:lnTo>
                    <a:pt x="203" y="803"/>
                  </a:lnTo>
                  <a:lnTo>
                    <a:pt x="198" y="797"/>
                  </a:lnTo>
                  <a:lnTo>
                    <a:pt x="195" y="790"/>
                  </a:lnTo>
                  <a:lnTo>
                    <a:pt x="192" y="785"/>
                  </a:lnTo>
                  <a:lnTo>
                    <a:pt x="189" y="779"/>
                  </a:lnTo>
                  <a:lnTo>
                    <a:pt x="188" y="772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5" y="749"/>
                  </a:lnTo>
                  <a:lnTo>
                    <a:pt x="200" y="742"/>
                  </a:lnTo>
                  <a:lnTo>
                    <a:pt x="207" y="736"/>
                  </a:lnTo>
                  <a:lnTo>
                    <a:pt x="215" y="732"/>
                  </a:lnTo>
                  <a:lnTo>
                    <a:pt x="223" y="728"/>
                  </a:lnTo>
                  <a:lnTo>
                    <a:pt x="231" y="725"/>
                  </a:lnTo>
                  <a:lnTo>
                    <a:pt x="241" y="721"/>
                  </a:lnTo>
                  <a:lnTo>
                    <a:pt x="250" y="718"/>
                  </a:lnTo>
                  <a:lnTo>
                    <a:pt x="258" y="716"/>
                  </a:lnTo>
                  <a:lnTo>
                    <a:pt x="266" y="711"/>
                  </a:lnTo>
                  <a:lnTo>
                    <a:pt x="274" y="708"/>
                  </a:lnTo>
                  <a:lnTo>
                    <a:pt x="280" y="702"/>
                  </a:lnTo>
                  <a:lnTo>
                    <a:pt x="284" y="696"/>
                  </a:lnTo>
                  <a:lnTo>
                    <a:pt x="288" y="688"/>
                  </a:lnTo>
                  <a:lnTo>
                    <a:pt x="290" y="680"/>
                  </a:lnTo>
                  <a:lnTo>
                    <a:pt x="287" y="674"/>
                  </a:lnTo>
                  <a:lnTo>
                    <a:pt x="284" y="669"/>
                  </a:lnTo>
                  <a:lnTo>
                    <a:pt x="282" y="663"/>
                  </a:lnTo>
                  <a:lnTo>
                    <a:pt x="280" y="657"/>
                  </a:lnTo>
                  <a:lnTo>
                    <a:pt x="278" y="651"/>
                  </a:lnTo>
                  <a:lnTo>
                    <a:pt x="277" y="646"/>
                  </a:lnTo>
                  <a:lnTo>
                    <a:pt x="277" y="640"/>
                  </a:lnTo>
                  <a:lnTo>
                    <a:pt x="277" y="635"/>
                  </a:lnTo>
                  <a:lnTo>
                    <a:pt x="277" y="629"/>
                  </a:lnTo>
                  <a:lnTo>
                    <a:pt x="278" y="624"/>
                  </a:lnTo>
                  <a:lnTo>
                    <a:pt x="281" y="619"/>
                  </a:lnTo>
                  <a:lnTo>
                    <a:pt x="283" y="615"/>
                  </a:lnTo>
                  <a:lnTo>
                    <a:pt x="285" y="611"/>
                  </a:lnTo>
                  <a:lnTo>
                    <a:pt x="289" y="607"/>
                  </a:lnTo>
                  <a:lnTo>
                    <a:pt x="293" y="603"/>
                  </a:lnTo>
                  <a:lnTo>
                    <a:pt x="299" y="601"/>
                  </a:lnTo>
                  <a:lnTo>
                    <a:pt x="303" y="592"/>
                  </a:lnTo>
                  <a:lnTo>
                    <a:pt x="308" y="584"/>
                  </a:lnTo>
                  <a:lnTo>
                    <a:pt x="314" y="577"/>
                  </a:lnTo>
                  <a:lnTo>
                    <a:pt x="322" y="570"/>
                  </a:lnTo>
                  <a:lnTo>
                    <a:pt x="331" y="564"/>
                  </a:lnTo>
                  <a:lnTo>
                    <a:pt x="341" y="559"/>
                  </a:lnTo>
                  <a:lnTo>
                    <a:pt x="350" y="554"/>
                  </a:lnTo>
                  <a:lnTo>
                    <a:pt x="360" y="550"/>
                  </a:lnTo>
                  <a:lnTo>
                    <a:pt x="370" y="546"/>
                  </a:lnTo>
                  <a:lnTo>
                    <a:pt x="381" y="543"/>
                  </a:lnTo>
                  <a:lnTo>
                    <a:pt x="391" y="541"/>
                  </a:lnTo>
                  <a:lnTo>
                    <a:pt x="401" y="539"/>
                  </a:lnTo>
                  <a:lnTo>
                    <a:pt x="411" y="538"/>
                  </a:lnTo>
                  <a:lnTo>
                    <a:pt x="420" y="538"/>
                  </a:lnTo>
                  <a:lnTo>
                    <a:pt x="428" y="538"/>
                  </a:lnTo>
                  <a:lnTo>
                    <a:pt x="435" y="539"/>
                  </a:lnTo>
                  <a:lnTo>
                    <a:pt x="444" y="532"/>
                  </a:lnTo>
                  <a:lnTo>
                    <a:pt x="452" y="527"/>
                  </a:lnTo>
                  <a:lnTo>
                    <a:pt x="458" y="525"/>
                  </a:lnTo>
                  <a:lnTo>
                    <a:pt x="464" y="524"/>
                  </a:lnTo>
                  <a:lnTo>
                    <a:pt x="469" y="524"/>
                  </a:lnTo>
                  <a:lnTo>
                    <a:pt x="474" y="526"/>
                  </a:lnTo>
                  <a:lnTo>
                    <a:pt x="477" y="528"/>
                  </a:lnTo>
                  <a:lnTo>
                    <a:pt x="482" y="532"/>
                  </a:lnTo>
                  <a:lnTo>
                    <a:pt x="485" y="535"/>
                  </a:lnTo>
                  <a:lnTo>
                    <a:pt x="490" y="539"/>
                  </a:lnTo>
                  <a:lnTo>
                    <a:pt x="495" y="542"/>
                  </a:lnTo>
                  <a:lnTo>
                    <a:pt x="500" y="546"/>
                  </a:lnTo>
                  <a:lnTo>
                    <a:pt x="507" y="548"/>
                  </a:lnTo>
                  <a:lnTo>
                    <a:pt x="514" y="548"/>
                  </a:lnTo>
                  <a:lnTo>
                    <a:pt x="523" y="548"/>
                  </a:lnTo>
                  <a:lnTo>
                    <a:pt x="535" y="547"/>
                  </a:lnTo>
                  <a:lnTo>
                    <a:pt x="543" y="546"/>
                  </a:lnTo>
                  <a:lnTo>
                    <a:pt x="550" y="544"/>
                  </a:lnTo>
                  <a:lnTo>
                    <a:pt x="556" y="542"/>
                  </a:lnTo>
                  <a:lnTo>
                    <a:pt x="560" y="540"/>
                  </a:lnTo>
                  <a:lnTo>
                    <a:pt x="564" y="536"/>
                  </a:lnTo>
                  <a:lnTo>
                    <a:pt x="566" y="532"/>
                  </a:lnTo>
                  <a:lnTo>
                    <a:pt x="567" y="527"/>
                  </a:lnTo>
                  <a:lnTo>
                    <a:pt x="568" y="521"/>
                  </a:lnTo>
                  <a:lnTo>
                    <a:pt x="569" y="517"/>
                  </a:lnTo>
                  <a:lnTo>
                    <a:pt x="570" y="511"/>
                  </a:lnTo>
                  <a:lnTo>
                    <a:pt x="572" y="507"/>
                  </a:lnTo>
                  <a:lnTo>
                    <a:pt x="574" y="502"/>
                  </a:lnTo>
                  <a:lnTo>
                    <a:pt x="576" y="497"/>
                  </a:lnTo>
                  <a:lnTo>
                    <a:pt x="580" y="493"/>
                  </a:lnTo>
                  <a:lnTo>
                    <a:pt x="585" y="489"/>
                  </a:lnTo>
                  <a:lnTo>
                    <a:pt x="592" y="487"/>
                  </a:lnTo>
                  <a:lnTo>
                    <a:pt x="595" y="488"/>
                  </a:lnTo>
                  <a:lnTo>
                    <a:pt x="598" y="489"/>
                  </a:lnTo>
                  <a:lnTo>
                    <a:pt x="603" y="492"/>
                  </a:lnTo>
                  <a:lnTo>
                    <a:pt x="607" y="493"/>
                  </a:lnTo>
                  <a:lnTo>
                    <a:pt x="613" y="493"/>
                  </a:lnTo>
                  <a:lnTo>
                    <a:pt x="620" y="494"/>
                  </a:lnTo>
                  <a:lnTo>
                    <a:pt x="626" y="495"/>
                  </a:lnTo>
                  <a:lnTo>
                    <a:pt x="633" y="496"/>
                  </a:lnTo>
                  <a:lnTo>
                    <a:pt x="638" y="497"/>
                  </a:lnTo>
                  <a:lnTo>
                    <a:pt x="644" y="499"/>
                  </a:lnTo>
                  <a:lnTo>
                    <a:pt x="650" y="500"/>
                  </a:lnTo>
                  <a:lnTo>
                    <a:pt x="654" y="501"/>
                  </a:lnTo>
                  <a:lnTo>
                    <a:pt x="659" y="502"/>
                  </a:lnTo>
                  <a:lnTo>
                    <a:pt x="662" y="504"/>
                  </a:lnTo>
                  <a:lnTo>
                    <a:pt x="665" y="505"/>
                  </a:lnTo>
                  <a:lnTo>
                    <a:pt x="666" y="509"/>
                  </a:lnTo>
                  <a:lnTo>
                    <a:pt x="682" y="513"/>
                  </a:lnTo>
                  <a:lnTo>
                    <a:pt x="695" y="516"/>
                  </a:lnTo>
                  <a:lnTo>
                    <a:pt x="702" y="516"/>
                  </a:lnTo>
                  <a:lnTo>
                    <a:pt x="706" y="515"/>
                  </a:lnTo>
                  <a:lnTo>
                    <a:pt x="707" y="511"/>
                  </a:lnTo>
                  <a:lnTo>
                    <a:pt x="706" y="507"/>
                  </a:lnTo>
                  <a:lnTo>
                    <a:pt x="704" y="500"/>
                  </a:lnTo>
                  <a:lnTo>
                    <a:pt x="700" y="493"/>
                  </a:lnTo>
                  <a:lnTo>
                    <a:pt x="697" y="486"/>
                  </a:lnTo>
                  <a:lnTo>
                    <a:pt x="693" y="478"/>
                  </a:lnTo>
                  <a:lnTo>
                    <a:pt x="691" y="471"/>
                  </a:lnTo>
                  <a:lnTo>
                    <a:pt x="691" y="463"/>
                  </a:lnTo>
                  <a:lnTo>
                    <a:pt x="693" y="456"/>
                  </a:lnTo>
                  <a:lnTo>
                    <a:pt x="698" y="450"/>
                  </a:lnTo>
                  <a:lnTo>
                    <a:pt x="707" y="446"/>
                  </a:lnTo>
                  <a:lnTo>
                    <a:pt x="721" y="443"/>
                  </a:lnTo>
                  <a:lnTo>
                    <a:pt x="723" y="425"/>
                  </a:lnTo>
                  <a:lnTo>
                    <a:pt x="726" y="412"/>
                  </a:lnTo>
                  <a:lnTo>
                    <a:pt x="729" y="404"/>
                  </a:lnTo>
                  <a:lnTo>
                    <a:pt x="734" y="400"/>
                  </a:lnTo>
                  <a:lnTo>
                    <a:pt x="738" y="400"/>
                  </a:lnTo>
                  <a:lnTo>
                    <a:pt x="743" y="401"/>
                  </a:lnTo>
                  <a:lnTo>
                    <a:pt x="748" y="405"/>
                  </a:lnTo>
                  <a:lnTo>
                    <a:pt x="753" y="411"/>
                  </a:lnTo>
                  <a:lnTo>
                    <a:pt x="760" y="418"/>
                  </a:lnTo>
                  <a:lnTo>
                    <a:pt x="766" y="425"/>
                  </a:lnTo>
                  <a:lnTo>
                    <a:pt x="774" y="432"/>
                  </a:lnTo>
                  <a:lnTo>
                    <a:pt x="781" y="439"/>
                  </a:lnTo>
                  <a:lnTo>
                    <a:pt x="789" y="443"/>
                  </a:lnTo>
                  <a:lnTo>
                    <a:pt x="797" y="447"/>
                  </a:lnTo>
                  <a:lnTo>
                    <a:pt x="806" y="448"/>
                  </a:lnTo>
                  <a:lnTo>
                    <a:pt x="817" y="446"/>
                  </a:lnTo>
                  <a:lnTo>
                    <a:pt x="822" y="446"/>
                  </a:lnTo>
                  <a:lnTo>
                    <a:pt x="829" y="445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3" y="434"/>
                  </a:lnTo>
                  <a:lnTo>
                    <a:pt x="848" y="428"/>
                  </a:lnTo>
                  <a:lnTo>
                    <a:pt x="851" y="423"/>
                  </a:lnTo>
                  <a:lnTo>
                    <a:pt x="854" y="417"/>
                  </a:lnTo>
                  <a:lnTo>
                    <a:pt x="858" y="410"/>
                  </a:lnTo>
                  <a:lnTo>
                    <a:pt x="860" y="404"/>
                  </a:lnTo>
                  <a:lnTo>
                    <a:pt x="864" y="399"/>
                  </a:lnTo>
                  <a:lnTo>
                    <a:pt x="866" y="393"/>
                  </a:lnTo>
                  <a:lnTo>
                    <a:pt x="869" y="387"/>
                  </a:lnTo>
                  <a:lnTo>
                    <a:pt x="873" y="384"/>
                  </a:lnTo>
                  <a:lnTo>
                    <a:pt x="875" y="380"/>
                  </a:lnTo>
                  <a:lnTo>
                    <a:pt x="880" y="378"/>
                  </a:lnTo>
                  <a:lnTo>
                    <a:pt x="876" y="364"/>
                  </a:lnTo>
                  <a:lnTo>
                    <a:pt x="874" y="354"/>
                  </a:lnTo>
                  <a:lnTo>
                    <a:pt x="874" y="345"/>
                  </a:lnTo>
                  <a:lnTo>
                    <a:pt x="875" y="337"/>
                  </a:lnTo>
                  <a:lnTo>
                    <a:pt x="877" y="330"/>
                  </a:lnTo>
                  <a:lnTo>
                    <a:pt x="881" y="324"/>
                  </a:lnTo>
                  <a:lnTo>
                    <a:pt x="885" y="318"/>
                  </a:lnTo>
                  <a:lnTo>
                    <a:pt x="890" y="314"/>
                  </a:lnTo>
                  <a:lnTo>
                    <a:pt x="895" y="309"/>
                  </a:lnTo>
                  <a:lnTo>
                    <a:pt x="900" y="304"/>
                  </a:lnTo>
                  <a:lnTo>
                    <a:pt x="906" y="300"/>
                  </a:lnTo>
                  <a:lnTo>
                    <a:pt x="911" y="295"/>
                  </a:lnTo>
                  <a:lnTo>
                    <a:pt x="917" y="289"/>
                  </a:lnTo>
                  <a:lnTo>
                    <a:pt x="921" y="283"/>
                  </a:lnTo>
                  <a:lnTo>
                    <a:pt x="925" y="274"/>
                  </a:lnTo>
                  <a:lnTo>
                    <a:pt x="928" y="266"/>
                  </a:lnTo>
                  <a:lnTo>
                    <a:pt x="929" y="260"/>
                  </a:lnTo>
                  <a:lnTo>
                    <a:pt x="930" y="254"/>
                  </a:lnTo>
                  <a:lnTo>
                    <a:pt x="933" y="248"/>
                  </a:lnTo>
                  <a:lnTo>
                    <a:pt x="935" y="243"/>
                  </a:lnTo>
                  <a:lnTo>
                    <a:pt x="936" y="238"/>
                  </a:lnTo>
                  <a:lnTo>
                    <a:pt x="938" y="232"/>
                  </a:lnTo>
                  <a:lnTo>
                    <a:pt x="940" y="227"/>
                  </a:lnTo>
                  <a:lnTo>
                    <a:pt x="942" y="222"/>
                  </a:lnTo>
                  <a:lnTo>
                    <a:pt x="943" y="217"/>
                  </a:lnTo>
                  <a:lnTo>
                    <a:pt x="943" y="211"/>
                  </a:lnTo>
                  <a:lnTo>
                    <a:pt x="944" y="206"/>
                  </a:lnTo>
                  <a:lnTo>
                    <a:pt x="943" y="200"/>
                  </a:lnTo>
                  <a:lnTo>
                    <a:pt x="943" y="194"/>
                  </a:lnTo>
                  <a:lnTo>
                    <a:pt x="941" y="188"/>
                  </a:lnTo>
                  <a:lnTo>
                    <a:pt x="938" y="183"/>
                  </a:lnTo>
                  <a:lnTo>
                    <a:pt x="936" y="177"/>
                  </a:lnTo>
                  <a:lnTo>
                    <a:pt x="943" y="171"/>
                  </a:lnTo>
                  <a:lnTo>
                    <a:pt x="951" y="166"/>
                  </a:lnTo>
                  <a:lnTo>
                    <a:pt x="959" y="163"/>
                  </a:lnTo>
                  <a:lnTo>
                    <a:pt x="968" y="160"/>
                  </a:lnTo>
                  <a:lnTo>
                    <a:pt x="979" y="157"/>
                  </a:lnTo>
                  <a:lnTo>
                    <a:pt x="988" y="156"/>
                  </a:lnTo>
                  <a:lnTo>
                    <a:pt x="998" y="154"/>
                  </a:lnTo>
                  <a:lnTo>
                    <a:pt x="1009" y="153"/>
                  </a:lnTo>
                  <a:lnTo>
                    <a:pt x="1019" y="152"/>
                  </a:lnTo>
                  <a:lnTo>
                    <a:pt x="1029" y="150"/>
                  </a:lnTo>
                  <a:lnTo>
                    <a:pt x="1040" y="148"/>
                  </a:lnTo>
                  <a:lnTo>
                    <a:pt x="1050" y="147"/>
                  </a:lnTo>
                  <a:lnTo>
                    <a:pt x="1059" y="144"/>
                  </a:lnTo>
                  <a:lnTo>
                    <a:pt x="1068" y="140"/>
                  </a:lnTo>
                  <a:lnTo>
                    <a:pt x="1076" y="137"/>
                  </a:lnTo>
                  <a:lnTo>
                    <a:pt x="1086" y="132"/>
                  </a:lnTo>
                  <a:lnTo>
                    <a:pt x="1091" y="126"/>
                  </a:lnTo>
                  <a:lnTo>
                    <a:pt x="1097" y="122"/>
                  </a:lnTo>
                  <a:lnTo>
                    <a:pt x="1100" y="117"/>
                  </a:lnTo>
                  <a:lnTo>
                    <a:pt x="1103" y="111"/>
                  </a:lnTo>
                  <a:lnTo>
                    <a:pt x="1103" y="107"/>
                  </a:lnTo>
                  <a:lnTo>
                    <a:pt x="1103" y="101"/>
                  </a:lnTo>
                  <a:lnTo>
                    <a:pt x="1102" y="96"/>
                  </a:lnTo>
                  <a:lnTo>
                    <a:pt x="1100" y="91"/>
                  </a:lnTo>
                  <a:lnTo>
                    <a:pt x="1097" y="85"/>
                  </a:lnTo>
                  <a:lnTo>
                    <a:pt x="1094" y="80"/>
                  </a:lnTo>
                  <a:lnTo>
                    <a:pt x="1090" y="76"/>
                  </a:lnTo>
                  <a:lnTo>
                    <a:pt x="1087" y="70"/>
                  </a:lnTo>
                  <a:lnTo>
                    <a:pt x="1082" y="65"/>
                  </a:lnTo>
                  <a:lnTo>
                    <a:pt x="1077" y="61"/>
                  </a:lnTo>
                  <a:lnTo>
                    <a:pt x="1074" y="57"/>
                  </a:lnTo>
                  <a:lnTo>
                    <a:pt x="1071" y="54"/>
                  </a:lnTo>
                  <a:lnTo>
                    <a:pt x="1069" y="49"/>
                  </a:lnTo>
                  <a:lnTo>
                    <a:pt x="1071" y="45"/>
                  </a:lnTo>
                  <a:lnTo>
                    <a:pt x="1072" y="41"/>
                  </a:lnTo>
                  <a:lnTo>
                    <a:pt x="1073" y="38"/>
                  </a:lnTo>
                  <a:lnTo>
                    <a:pt x="1075" y="34"/>
                  </a:lnTo>
                  <a:lnTo>
                    <a:pt x="1076" y="31"/>
                  </a:lnTo>
                  <a:lnTo>
                    <a:pt x="1079" y="27"/>
                  </a:lnTo>
                  <a:lnTo>
                    <a:pt x="1081" y="24"/>
                  </a:lnTo>
                  <a:lnTo>
                    <a:pt x="1083" y="22"/>
                  </a:lnTo>
                  <a:lnTo>
                    <a:pt x="1084" y="18"/>
                  </a:lnTo>
                  <a:lnTo>
                    <a:pt x="1087" y="16"/>
                  </a:lnTo>
                  <a:lnTo>
                    <a:pt x="1087" y="13"/>
                  </a:lnTo>
                  <a:lnTo>
                    <a:pt x="1088" y="10"/>
                  </a:lnTo>
                  <a:lnTo>
                    <a:pt x="1088" y="8"/>
                  </a:lnTo>
                  <a:lnTo>
                    <a:pt x="1087" y="5"/>
                  </a:lnTo>
                  <a:lnTo>
                    <a:pt x="1086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51"/>
            <p:cNvSpPr>
              <a:spLocks/>
            </p:cNvSpPr>
            <p:nvPr/>
          </p:nvSpPr>
          <p:spPr bwMode="auto">
            <a:xfrm>
              <a:off x="3524" y="2481"/>
              <a:ext cx="764" cy="305"/>
            </a:xfrm>
            <a:custGeom>
              <a:avLst/>
              <a:gdLst>
                <a:gd name="T0" fmla="*/ 762 w 2293"/>
                <a:gd name="T1" fmla="*/ 9 h 916"/>
                <a:gd name="T2" fmla="*/ 764 w 2293"/>
                <a:gd name="T3" fmla="*/ 23 h 916"/>
                <a:gd name="T4" fmla="*/ 759 w 2293"/>
                <a:gd name="T5" fmla="*/ 33 h 916"/>
                <a:gd name="T6" fmla="*/ 748 w 2293"/>
                <a:gd name="T7" fmla="*/ 41 h 916"/>
                <a:gd name="T8" fmla="*/ 739 w 2293"/>
                <a:gd name="T9" fmla="*/ 51 h 916"/>
                <a:gd name="T10" fmla="*/ 721 w 2293"/>
                <a:gd name="T11" fmla="*/ 55 h 916"/>
                <a:gd name="T12" fmla="*/ 702 w 2293"/>
                <a:gd name="T13" fmla="*/ 74 h 916"/>
                <a:gd name="T14" fmla="*/ 682 w 2293"/>
                <a:gd name="T15" fmla="*/ 82 h 916"/>
                <a:gd name="T16" fmla="*/ 675 w 2293"/>
                <a:gd name="T17" fmla="*/ 91 h 916"/>
                <a:gd name="T18" fmla="*/ 669 w 2293"/>
                <a:gd name="T19" fmla="*/ 105 h 916"/>
                <a:gd name="T20" fmla="*/ 659 w 2293"/>
                <a:gd name="T21" fmla="*/ 116 h 916"/>
                <a:gd name="T22" fmla="*/ 645 w 2293"/>
                <a:gd name="T23" fmla="*/ 127 h 916"/>
                <a:gd name="T24" fmla="*/ 630 w 2293"/>
                <a:gd name="T25" fmla="*/ 138 h 916"/>
                <a:gd name="T26" fmla="*/ 617 w 2293"/>
                <a:gd name="T27" fmla="*/ 144 h 916"/>
                <a:gd name="T28" fmla="*/ 607 w 2293"/>
                <a:gd name="T29" fmla="*/ 147 h 916"/>
                <a:gd name="T30" fmla="*/ 600 w 2293"/>
                <a:gd name="T31" fmla="*/ 152 h 916"/>
                <a:gd name="T32" fmla="*/ 589 w 2293"/>
                <a:gd name="T33" fmla="*/ 158 h 916"/>
                <a:gd name="T34" fmla="*/ 583 w 2293"/>
                <a:gd name="T35" fmla="*/ 166 h 916"/>
                <a:gd name="T36" fmla="*/ 575 w 2293"/>
                <a:gd name="T37" fmla="*/ 180 h 916"/>
                <a:gd name="T38" fmla="*/ 564 w 2293"/>
                <a:gd name="T39" fmla="*/ 198 h 916"/>
                <a:gd name="T40" fmla="*/ 553 w 2293"/>
                <a:gd name="T41" fmla="*/ 213 h 916"/>
                <a:gd name="T42" fmla="*/ 546 w 2293"/>
                <a:gd name="T43" fmla="*/ 229 h 916"/>
                <a:gd name="T44" fmla="*/ 487 w 2293"/>
                <a:gd name="T45" fmla="*/ 240 h 916"/>
                <a:gd name="T46" fmla="*/ 441 w 2293"/>
                <a:gd name="T47" fmla="*/ 248 h 916"/>
                <a:gd name="T48" fmla="*/ 385 w 2293"/>
                <a:gd name="T49" fmla="*/ 255 h 916"/>
                <a:gd name="T50" fmla="*/ 260 w 2293"/>
                <a:gd name="T51" fmla="*/ 272 h 916"/>
                <a:gd name="T52" fmla="*/ 194 w 2293"/>
                <a:gd name="T53" fmla="*/ 280 h 916"/>
                <a:gd name="T54" fmla="*/ 121 w 2293"/>
                <a:gd name="T55" fmla="*/ 290 h 916"/>
                <a:gd name="T56" fmla="*/ 43 w 2293"/>
                <a:gd name="T57" fmla="*/ 300 h 916"/>
                <a:gd name="T58" fmla="*/ 4 w 2293"/>
                <a:gd name="T59" fmla="*/ 301 h 916"/>
                <a:gd name="T60" fmla="*/ 5 w 2293"/>
                <a:gd name="T61" fmla="*/ 295 h 916"/>
                <a:gd name="T62" fmla="*/ 10 w 2293"/>
                <a:gd name="T63" fmla="*/ 290 h 916"/>
                <a:gd name="T64" fmla="*/ 9 w 2293"/>
                <a:gd name="T65" fmla="*/ 275 h 916"/>
                <a:gd name="T66" fmla="*/ 1 w 2293"/>
                <a:gd name="T67" fmla="*/ 256 h 916"/>
                <a:gd name="T68" fmla="*/ 11 w 2293"/>
                <a:gd name="T69" fmla="*/ 242 h 916"/>
                <a:gd name="T70" fmla="*/ 22 w 2293"/>
                <a:gd name="T71" fmla="*/ 230 h 916"/>
                <a:gd name="T72" fmla="*/ 29 w 2293"/>
                <a:gd name="T73" fmla="*/ 216 h 916"/>
                <a:gd name="T74" fmla="*/ 37 w 2293"/>
                <a:gd name="T75" fmla="*/ 206 h 916"/>
                <a:gd name="T76" fmla="*/ 41 w 2293"/>
                <a:gd name="T77" fmla="*/ 197 h 916"/>
                <a:gd name="T78" fmla="*/ 44 w 2293"/>
                <a:gd name="T79" fmla="*/ 189 h 916"/>
                <a:gd name="T80" fmla="*/ 44 w 2293"/>
                <a:gd name="T81" fmla="*/ 180 h 916"/>
                <a:gd name="T82" fmla="*/ 42 w 2293"/>
                <a:gd name="T83" fmla="*/ 169 h 916"/>
                <a:gd name="T84" fmla="*/ 43 w 2293"/>
                <a:gd name="T85" fmla="*/ 159 h 916"/>
                <a:gd name="T86" fmla="*/ 45 w 2293"/>
                <a:gd name="T87" fmla="*/ 152 h 916"/>
                <a:gd name="T88" fmla="*/ 55 w 2293"/>
                <a:gd name="T89" fmla="*/ 147 h 916"/>
                <a:gd name="T90" fmla="*/ 48 w 2293"/>
                <a:gd name="T91" fmla="*/ 132 h 916"/>
                <a:gd name="T92" fmla="*/ 56 w 2293"/>
                <a:gd name="T93" fmla="*/ 127 h 916"/>
                <a:gd name="T94" fmla="*/ 69 w 2293"/>
                <a:gd name="T95" fmla="*/ 123 h 916"/>
                <a:gd name="T96" fmla="*/ 96 w 2293"/>
                <a:gd name="T97" fmla="*/ 117 h 916"/>
                <a:gd name="T98" fmla="*/ 158 w 2293"/>
                <a:gd name="T99" fmla="*/ 110 h 916"/>
                <a:gd name="T100" fmla="*/ 184 w 2293"/>
                <a:gd name="T101" fmla="*/ 106 h 916"/>
                <a:gd name="T102" fmla="*/ 183 w 2293"/>
                <a:gd name="T103" fmla="*/ 100 h 916"/>
                <a:gd name="T104" fmla="*/ 182 w 2293"/>
                <a:gd name="T105" fmla="*/ 91 h 916"/>
                <a:gd name="T106" fmla="*/ 184 w 2293"/>
                <a:gd name="T107" fmla="*/ 90 h 916"/>
                <a:gd name="T108" fmla="*/ 194 w 2293"/>
                <a:gd name="T109" fmla="*/ 89 h 916"/>
                <a:gd name="T110" fmla="*/ 219 w 2293"/>
                <a:gd name="T111" fmla="*/ 87 h 916"/>
                <a:gd name="T112" fmla="*/ 351 w 2293"/>
                <a:gd name="T113" fmla="*/ 68 h 916"/>
                <a:gd name="T114" fmla="*/ 517 w 2293"/>
                <a:gd name="T115" fmla="*/ 43 h 916"/>
                <a:gd name="T116" fmla="*/ 621 w 2293"/>
                <a:gd name="T117" fmla="*/ 27 h 916"/>
                <a:gd name="T118" fmla="*/ 689 w 2293"/>
                <a:gd name="T119" fmla="*/ 16 h 916"/>
                <a:gd name="T120" fmla="*/ 755 w 2293"/>
                <a:gd name="T121" fmla="*/ 2 h 9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3"/>
                <a:gd name="T184" fmla="*/ 0 h 916"/>
                <a:gd name="T185" fmla="*/ 2293 w 2293"/>
                <a:gd name="T186" fmla="*/ 916 h 9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3" h="916">
                  <a:moveTo>
                    <a:pt x="2293" y="0"/>
                  </a:moveTo>
                  <a:lnTo>
                    <a:pt x="2289" y="4"/>
                  </a:lnTo>
                  <a:lnTo>
                    <a:pt x="2288" y="8"/>
                  </a:lnTo>
                  <a:lnTo>
                    <a:pt x="2287" y="14"/>
                  </a:lnTo>
                  <a:lnTo>
                    <a:pt x="2287" y="20"/>
                  </a:lnTo>
                  <a:lnTo>
                    <a:pt x="2288" y="27"/>
                  </a:lnTo>
                  <a:lnTo>
                    <a:pt x="2288" y="33"/>
                  </a:lnTo>
                  <a:lnTo>
                    <a:pt x="2289" y="40"/>
                  </a:lnTo>
                  <a:lnTo>
                    <a:pt x="2291" y="48"/>
                  </a:lnTo>
                  <a:lnTo>
                    <a:pt x="2292" y="55"/>
                  </a:lnTo>
                  <a:lnTo>
                    <a:pt x="2293" y="62"/>
                  </a:lnTo>
                  <a:lnTo>
                    <a:pt x="2293" y="69"/>
                  </a:lnTo>
                  <a:lnTo>
                    <a:pt x="2293" y="76"/>
                  </a:lnTo>
                  <a:lnTo>
                    <a:pt x="2293" y="83"/>
                  </a:lnTo>
                  <a:lnTo>
                    <a:pt x="2291" y="89"/>
                  </a:lnTo>
                  <a:lnTo>
                    <a:pt x="2288" y="93"/>
                  </a:lnTo>
                  <a:lnTo>
                    <a:pt x="2286" y="98"/>
                  </a:lnTo>
                  <a:lnTo>
                    <a:pt x="2277" y="99"/>
                  </a:lnTo>
                  <a:lnTo>
                    <a:pt x="2269" y="101"/>
                  </a:lnTo>
                  <a:lnTo>
                    <a:pt x="2262" y="105"/>
                  </a:lnTo>
                  <a:lnTo>
                    <a:pt x="2256" y="108"/>
                  </a:lnTo>
                  <a:lnTo>
                    <a:pt x="2252" y="113"/>
                  </a:lnTo>
                  <a:lnTo>
                    <a:pt x="2247" y="117"/>
                  </a:lnTo>
                  <a:lnTo>
                    <a:pt x="2244" y="122"/>
                  </a:lnTo>
                  <a:lnTo>
                    <a:pt x="2239" y="126"/>
                  </a:lnTo>
                  <a:lnTo>
                    <a:pt x="2235" y="132"/>
                  </a:lnTo>
                  <a:lnTo>
                    <a:pt x="2232" y="137"/>
                  </a:lnTo>
                  <a:lnTo>
                    <a:pt x="2229" y="141"/>
                  </a:lnTo>
                  <a:lnTo>
                    <a:pt x="2224" y="147"/>
                  </a:lnTo>
                  <a:lnTo>
                    <a:pt x="2219" y="152"/>
                  </a:lnTo>
                  <a:lnTo>
                    <a:pt x="2215" y="155"/>
                  </a:lnTo>
                  <a:lnTo>
                    <a:pt x="2208" y="160"/>
                  </a:lnTo>
                  <a:lnTo>
                    <a:pt x="2202" y="163"/>
                  </a:lnTo>
                  <a:lnTo>
                    <a:pt x="2187" y="160"/>
                  </a:lnTo>
                  <a:lnTo>
                    <a:pt x="2175" y="161"/>
                  </a:lnTo>
                  <a:lnTo>
                    <a:pt x="2163" y="164"/>
                  </a:lnTo>
                  <a:lnTo>
                    <a:pt x="2152" y="171"/>
                  </a:lnTo>
                  <a:lnTo>
                    <a:pt x="2142" y="179"/>
                  </a:lnTo>
                  <a:lnTo>
                    <a:pt x="2133" y="190"/>
                  </a:lnTo>
                  <a:lnTo>
                    <a:pt x="2124" y="201"/>
                  </a:lnTo>
                  <a:lnTo>
                    <a:pt x="2116" y="211"/>
                  </a:lnTo>
                  <a:lnTo>
                    <a:pt x="2108" y="223"/>
                  </a:lnTo>
                  <a:lnTo>
                    <a:pt x="2099" y="232"/>
                  </a:lnTo>
                  <a:lnTo>
                    <a:pt x="2091" y="240"/>
                  </a:lnTo>
                  <a:lnTo>
                    <a:pt x="2081" y="247"/>
                  </a:lnTo>
                  <a:lnTo>
                    <a:pt x="2071" y="251"/>
                  </a:lnTo>
                  <a:lnTo>
                    <a:pt x="2061" y="251"/>
                  </a:lnTo>
                  <a:lnTo>
                    <a:pt x="2048" y="247"/>
                  </a:lnTo>
                  <a:lnTo>
                    <a:pt x="2035" y="239"/>
                  </a:lnTo>
                  <a:lnTo>
                    <a:pt x="2033" y="246"/>
                  </a:lnTo>
                  <a:lnTo>
                    <a:pt x="2031" y="253"/>
                  </a:lnTo>
                  <a:lnTo>
                    <a:pt x="2030" y="260"/>
                  </a:lnTo>
                  <a:lnTo>
                    <a:pt x="2027" y="267"/>
                  </a:lnTo>
                  <a:lnTo>
                    <a:pt x="2025" y="274"/>
                  </a:lnTo>
                  <a:lnTo>
                    <a:pt x="2023" y="280"/>
                  </a:lnTo>
                  <a:lnTo>
                    <a:pt x="2020" y="288"/>
                  </a:lnTo>
                  <a:lnTo>
                    <a:pt x="2018" y="295"/>
                  </a:lnTo>
                  <a:lnTo>
                    <a:pt x="2016" y="302"/>
                  </a:lnTo>
                  <a:lnTo>
                    <a:pt x="2012" y="309"/>
                  </a:lnTo>
                  <a:lnTo>
                    <a:pt x="2009" y="315"/>
                  </a:lnTo>
                  <a:lnTo>
                    <a:pt x="2004" y="322"/>
                  </a:lnTo>
                  <a:lnTo>
                    <a:pt x="2000" y="328"/>
                  </a:lnTo>
                  <a:lnTo>
                    <a:pt x="1995" y="334"/>
                  </a:lnTo>
                  <a:lnTo>
                    <a:pt x="1989" y="340"/>
                  </a:lnTo>
                  <a:lnTo>
                    <a:pt x="1984" y="346"/>
                  </a:lnTo>
                  <a:lnTo>
                    <a:pt x="1978" y="349"/>
                  </a:lnTo>
                  <a:lnTo>
                    <a:pt x="1972" y="354"/>
                  </a:lnTo>
                  <a:lnTo>
                    <a:pt x="1965" y="359"/>
                  </a:lnTo>
                  <a:lnTo>
                    <a:pt x="1958" y="364"/>
                  </a:lnTo>
                  <a:lnTo>
                    <a:pt x="1951" y="370"/>
                  </a:lnTo>
                  <a:lnTo>
                    <a:pt x="1945" y="376"/>
                  </a:lnTo>
                  <a:lnTo>
                    <a:pt x="1937" y="382"/>
                  </a:lnTo>
                  <a:lnTo>
                    <a:pt x="1928" y="387"/>
                  </a:lnTo>
                  <a:lnTo>
                    <a:pt x="1922" y="393"/>
                  </a:lnTo>
                  <a:lnTo>
                    <a:pt x="1914" y="399"/>
                  </a:lnTo>
                  <a:lnTo>
                    <a:pt x="1905" y="404"/>
                  </a:lnTo>
                  <a:lnTo>
                    <a:pt x="1899" y="409"/>
                  </a:lnTo>
                  <a:lnTo>
                    <a:pt x="1891" y="414"/>
                  </a:lnTo>
                  <a:lnTo>
                    <a:pt x="1884" y="418"/>
                  </a:lnTo>
                  <a:lnTo>
                    <a:pt x="1877" y="423"/>
                  </a:lnTo>
                  <a:lnTo>
                    <a:pt x="1871" y="426"/>
                  </a:lnTo>
                  <a:lnTo>
                    <a:pt x="1864" y="429"/>
                  </a:lnTo>
                  <a:lnTo>
                    <a:pt x="1857" y="431"/>
                  </a:lnTo>
                  <a:lnTo>
                    <a:pt x="1851" y="433"/>
                  </a:lnTo>
                  <a:lnTo>
                    <a:pt x="1846" y="436"/>
                  </a:lnTo>
                  <a:lnTo>
                    <a:pt x="1840" y="437"/>
                  </a:lnTo>
                  <a:lnTo>
                    <a:pt x="1835" y="438"/>
                  </a:lnTo>
                  <a:lnTo>
                    <a:pt x="1831" y="439"/>
                  </a:lnTo>
                  <a:lnTo>
                    <a:pt x="1826" y="440"/>
                  </a:lnTo>
                  <a:lnTo>
                    <a:pt x="1822" y="441"/>
                  </a:lnTo>
                  <a:lnTo>
                    <a:pt x="1818" y="442"/>
                  </a:lnTo>
                  <a:lnTo>
                    <a:pt x="1814" y="445"/>
                  </a:lnTo>
                  <a:lnTo>
                    <a:pt x="1810" y="446"/>
                  </a:lnTo>
                  <a:lnTo>
                    <a:pt x="1807" y="448"/>
                  </a:lnTo>
                  <a:lnTo>
                    <a:pt x="1803" y="452"/>
                  </a:lnTo>
                  <a:lnTo>
                    <a:pt x="1800" y="455"/>
                  </a:lnTo>
                  <a:lnTo>
                    <a:pt x="1796" y="460"/>
                  </a:lnTo>
                  <a:lnTo>
                    <a:pt x="1788" y="462"/>
                  </a:lnTo>
                  <a:lnTo>
                    <a:pt x="1782" y="465"/>
                  </a:lnTo>
                  <a:lnTo>
                    <a:pt x="1777" y="469"/>
                  </a:lnTo>
                  <a:lnTo>
                    <a:pt x="1772" y="472"/>
                  </a:lnTo>
                  <a:lnTo>
                    <a:pt x="1769" y="476"/>
                  </a:lnTo>
                  <a:lnTo>
                    <a:pt x="1764" y="479"/>
                  </a:lnTo>
                  <a:lnTo>
                    <a:pt x="1761" y="483"/>
                  </a:lnTo>
                  <a:lnTo>
                    <a:pt x="1758" y="486"/>
                  </a:lnTo>
                  <a:lnTo>
                    <a:pt x="1755" y="491"/>
                  </a:lnTo>
                  <a:lnTo>
                    <a:pt x="1751" y="494"/>
                  </a:lnTo>
                  <a:lnTo>
                    <a:pt x="1749" y="499"/>
                  </a:lnTo>
                  <a:lnTo>
                    <a:pt x="1746" y="503"/>
                  </a:lnTo>
                  <a:lnTo>
                    <a:pt x="1742" y="508"/>
                  </a:lnTo>
                  <a:lnTo>
                    <a:pt x="1738" y="514"/>
                  </a:lnTo>
                  <a:lnTo>
                    <a:pt x="1733" y="519"/>
                  </a:lnTo>
                  <a:lnTo>
                    <a:pt x="1728" y="526"/>
                  </a:lnTo>
                  <a:lnTo>
                    <a:pt x="1727" y="540"/>
                  </a:lnTo>
                  <a:lnTo>
                    <a:pt x="1725" y="553"/>
                  </a:lnTo>
                  <a:lnTo>
                    <a:pt x="1720" y="564"/>
                  </a:lnTo>
                  <a:lnTo>
                    <a:pt x="1715" y="572"/>
                  </a:lnTo>
                  <a:lnTo>
                    <a:pt x="1708" y="580"/>
                  </a:lnTo>
                  <a:lnTo>
                    <a:pt x="1701" y="587"/>
                  </a:lnTo>
                  <a:lnTo>
                    <a:pt x="1693" y="594"/>
                  </a:lnTo>
                  <a:lnTo>
                    <a:pt x="1685" y="600"/>
                  </a:lnTo>
                  <a:lnTo>
                    <a:pt x="1678" y="606"/>
                  </a:lnTo>
                  <a:lnTo>
                    <a:pt x="1671" y="612"/>
                  </a:lnTo>
                  <a:lnTo>
                    <a:pt x="1665" y="620"/>
                  </a:lnTo>
                  <a:lnTo>
                    <a:pt x="1662" y="630"/>
                  </a:lnTo>
                  <a:lnTo>
                    <a:pt x="1659" y="640"/>
                  </a:lnTo>
                  <a:lnTo>
                    <a:pt x="1661" y="653"/>
                  </a:lnTo>
                  <a:lnTo>
                    <a:pt x="1664" y="666"/>
                  </a:lnTo>
                  <a:lnTo>
                    <a:pt x="1671" y="685"/>
                  </a:lnTo>
                  <a:lnTo>
                    <a:pt x="1666" y="685"/>
                  </a:lnTo>
                  <a:lnTo>
                    <a:pt x="1655" y="687"/>
                  </a:lnTo>
                  <a:lnTo>
                    <a:pt x="1638" y="689"/>
                  </a:lnTo>
                  <a:lnTo>
                    <a:pt x="1616" y="694"/>
                  </a:lnTo>
                  <a:lnTo>
                    <a:pt x="1589" y="699"/>
                  </a:lnTo>
                  <a:lnTo>
                    <a:pt x="1559" y="703"/>
                  </a:lnTo>
                  <a:lnTo>
                    <a:pt x="1527" y="709"/>
                  </a:lnTo>
                  <a:lnTo>
                    <a:pt x="1495" y="715"/>
                  </a:lnTo>
                  <a:lnTo>
                    <a:pt x="1462" y="720"/>
                  </a:lnTo>
                  <a:lnTo>
                    <a:pt x="1430" y="726"/>
                  </a:lnTo>
                  <a:lnTo>
                    <a:pt x="1400" y="731"/>
                  </a:lnTo>
                  <a:lnTo>
                    <a:pt x="1373" y="735"/>
                  </a:lnTo>
                  <a:lnTo>
                    <a:pt x="1351" y="740"/>
                  </a:lnTo>
                  <a:lnTo>
                    <a:pt x="1334" y="742"/>
                  </a:lnTo>
                  <a:lnTo>
                    <a:pt x="1323" y="745"/>
                  </a:lnTo>
                  <a:lnTo>
                    <a:pt x="1319" y="746"/>
                  </a:lnTo>
                  <a:lnTo>
                    <a:pt x="1311" y="746"/>
                  </a:lnTo>
                  <a:lnTo>
                    <a:pt x="1288" y="749"/>
                  </a:lnTo>
                  <a:lnTo>
                    <a:pt x="1254" y="754"/>
                  </a:lnTo>
                  <a:lnTo>
                    <a:pt x="1209" y="759"/>
                  </a:lnTo>
                  <a:lnTo>
                    <a:pt x="1156" y="766"/>
                  </a:lnTo>
                  <a:lnTo>
                    <a:pt x="1096" y="774"/>
                  </a:lnTo>
                  <a:lnTo>
                    <a:pt x="1033" y="782"/>
                  </a:lnTo>
                  <a:lnTo>
                    <a:pt x="967" y="792"/>
                  </a:lnTo>
                  <a:lnTo>
                    <a:pt x="902" y="800"/>
                  </a:lnTo>
                  <a:lnTo>
                    <a:pt x="839" y="808"/>
                  </a:lnTo>
                  <a:lnTo>
                    <a:pt x="779" y="816"/>
                  </a:lnTo>
                  <a:lnTo>
                    <a:pt x="726" y="823"/>
                  </a:lnTo>
                  <a:lnTo>
                    <a:pt x="681" y="828"/>
                  </a:lnTo>
                  <a:lnTo>
                    <a:pt x="647" y="833"/>
                  </a:lnTo>
                  <a:lnTo>
                    <a:pt x="624" y="836"/>
                  </a:lnTo>
                  <a:lnTo>
                    <a:pt x="617" y="838"/>
                  </a:lnTo>
                  <a:lnTo>
                    <a:pt x="583" y="842"/>
                  </a:lnTo>
                  <a:lnTo>
                    <a:pt x="550" y="847"/>
                  </a:lnTo>
                  <a:lnTo>
                    <a:pt x="514" y="851"/>
                  </a:lnTo>
                  <a:lnTo>
                    <a:pt x="478" y="856"/>
                  </a:lnTo>
                  <a:lnTo>
                    <a:pt x="441" y="862"/>
                  </a:lnTo>
                  <a:lnTo>
                    <a:pt x="403" y="866"/>
                  </a:lnTo>
                  <a:lnTo>
                    <a:pt x="364" y="872"/>
                  </a:lnTo>
                  <a:lnTo>
                    <a:pt x="326" y="877"/>
                  </a:lnTo>
                  <a:lnTo>
                    <a:pt x="286" y="882"/>
                  </a:lnTo>
                  <a:lnTo>
                    <a:pt x="246" y="887"/>
                  </a:lnTo>
                  <a:lnTo>
                    <a:pt x="207" y="893"/>
                  </a:lnTo>
                  <a:lnTo>
                    <a:pt x="168" y="897"/>
                  </a:lnTo>
                  <a:lnTo>
                    <a:pt x="129" y="902"/>
                  </a:lnTo>
                  <a:lnTo>
                    <a:pt x="91" y="907"/>
                  </a:lnTo>
                  <a:lnTo>
                    <a:pt x="53" y="911"/>
                  </a:lnTo>
                  <a:lnTo>
                    <a:pt x="18" y="916"/>
                  </a:lnTo>
                  <a:lnTo>
                    <a:pt x="14" y="911"/>
                  </a:lnTo>
                  <a:lnTo>
                    <a:pt x="13" y="907"/>
                  </a:lnTo>
                  <a:lnTo>
                    <a:pt x="12" y="903"/>
                  </a:lnTo>
                  <a:lnTo>
                    <a:pt x="11" y="900"/>
                  </a:lnTo>
                  <a:lnTo>
                    <a:pt x="11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3" y="888"/>
                  </a:lnTo>
                  <a:lnTo>
                    <a:pt x="15" y="886"/>
                  </a:lnTo>
                  <a:lnTo>
                    <a:pt x="18" y="884"/>
                  </a:lnTo>
                  <a:lnTo>
                    <a:pt x="20" y="881"/>
                  </a:lnTo>
                  <a:lnTo>
                    <a:pt x="22" y="879"/>
                  </a:lnTo>
                  <a:lnTo>
                    <a:pt x="26" y="877"/>
                  </a:lnTo>
                  <a:lnTo>
                    <a:pt x="28" y="874"/>
                  </a:lnTo>
                  <a:lnTo>
                    <a:pt x="31" y="872"/>
                  </a:lnTo>
                  <a:lnTo>
                    <a:pt x="36" y="870"/>
                  </a:lnTo>
                  <a:lnTo>
                    <a:pt x="37" y="862"/>
                  </a:lnTo>
                  <a:lnTo>
                    <a:pt x="37" y="854"/>
                  </a:lnTo>
                  <a:lnTo>
                    <a:pt x="35" y="844"/>
                  </a:lnTo>
                  <a:lnTo>
                    <a:pt x="31" y="835"/>
                  </a:lnTo>
                  <a:lnTo>
                    <a:pt x="28" y="826"/>
                  </a:lnTo>
                  <a:lnTo>
                    <a:pt x="22" y="816"/>
                  </a:lnTo>
                  <a:lnTo>
                    <a:pt x="17" y="807"/>
                  </a:lnTo>
                  <a:lnTo>
                    <a:pt x="12" y="796"/>
                  </a:lnTo>
                  <a:lnTo>
                    <a:pt x="7" y="786"/>
                  </a:lnTo>
                  <a:lnTo>
                    <a:pt x="4" y="777"/>
                  </a:lnTo>
                  <a:lnTo>
                    <a:pt x="2" y="768"/>
                  </a:lnTo>
                  <a:lnTo>
                    <a:pt x="0" y="759"/>
                  </a:lnTo>
                  <a:lnTo>
                    <a:pt x="2" y="751"/>
                  </a:lnTo>
                  <a:lnTo>
                    <a:pt x="6" y="745"/>
                  </a:lnTo>
                  <a:lnTo>
                    <a:pt x="13" y="739"/>
                  </a:lnTo>
                  <a:lnTo>
                    <a:pt x="23" y="734"/>
                  </a:lnTo>
                  <a:lnTo>
                    <a:pt x="33" y="728"/>
                  </a:lnTo>
                  <a:lnTo>
                    <a:pt x="42" y="723"/>
                  </a:lnTo>
                  <a:lnTo>
                    <a:pt x="49" y="717"/>
                  </a:lnTo>
                  <a:lnTo>
                    <a:pt x="54" y="710"/>
                  </a:lnTo>
                  <a:lnTo>
                    <a:pt x="59" y="704"/>
                  </a:lnTo>
                  <a:lnTo>
                    <a:pt x="63" y="697"/>
                  </a:lnTo>
                  <a:lnTo>
                    <a:pt x="66" y="691"/>
                  </a:lnTo>
                  <a:lnTo>
                    <a:pt x="69" y="684"/>
                  </a:lnTo>
                  <a:lnTo>
                    <a:pt x="72" y="677"/>
                  </a:lnTo>
                  <a:lnTo>
                    <a:pt x="75" y="670"/>
                  </a:lnTo>
                  <a:lnTo>
                    <a:pt x="77" y="663"/>
                  </a:lnTo>
                  <a:lnTo>
                    <a:pt x="82" y="655"/>
                  </a:lnTo>
                  <a:lnTo>
                    <a:pt x="87" y="648"/>
                  </a:lnTo>
                  <a:lnTo>
                    <a:pt x="91" y="640"/>
                  </a:lnTo>
                  <a:lnTo>
                    <a:pt x="98" y="633"/>
                  </a:lnTo>
                  <a:lnTo>
                    <a:pt x="107" y="626"/>
                  </a:lnTo>
                  <a:lnTo>
                    <a:pt x="107" y="625"/>
                  </a:lnTo>
                  <a:lnTo>
                    <a:pt x="107" y="623"/>
                  </a:lnTo>
                  <a:lnTo>
                    <a:pt x="110" y="620"/>
                  </a:lnTo>
                  <a:lnTo>
                    <a:pt x="111" y="617"/>
                  </a:lnTo>
                  <a:lnTo>
                    <a:pt x="113" y="612"/>
                  </a:lnTo>
                  <a:lnTo>
                    <a:pt x="114" y="607"/>
                  </a:lnTo>
                  <a:lnTo>
                    <a:pt x="117" y="602"/>
                  </a:lnTo>
                  <a:lnTo>
                    <a:pt x="120" y="596"/>
                  </a:lnTo>
                  <a:lnTo>
                    <a:pt x="122" y="591"/>
                  </a:lnTo>
                  <a:lnTo>
                    <a:pt x="125" y="586"/>
                  </a:lnTo>
                  <a:lnTo>
                    <a:pt x="126" y="580"/>
                  </a:lnTo>
                  <a:lnTo>
                    <a:pt x="128" y="576"/>
                  </a:lnTo>
                  <a:lnTo>
                    <a:pt x="129" y="572"/>
                  </a:lnTo>
                  <a:lnTo>
                    <a:pt x="131" y="570"/>
                  </a:lnTo>
                  <a:lnTo>
                    <a:pt x="131" y="568"/>
                  </a:lnTo>
                  <a:lnTo>
                    <a:pt x="133" y="568"/>
                  </a:lnTo>
                  <a:lnTo>
                    <a:pt x="134" y="563"/>
                  </a:lnTo>
                  <a:lnTo>
                    <a:pt x="134" y="557"/>
                  </a:lnTo>
                  <a:lnTo>
                    <a:pt x="134" y="553"/>
                  </a:lnTo>
                  <a:lnTo>
                    <a:pt x="134" y="547"/>
                  </a:lnTo>
                  <a:lnTo>
                    <a:pt x="133" y="541"/>
                  </a:lnTo>
                  <a:lnTo>
                    <a:pt x="131" y="535"/>
                  </a:lnTo>
                  <a:lnTo>
                    <a:pt x="130" y="530"/>
                  </a:lnTo>
                  <a:lnTo>
                    <a:pt x="129" y="524"/>
                  </a:lnTo>
                  <a:lnTo>
                    <a:pt x="128" y="518"/>
                  </a:lnTo>
                  <a:lnTo>
                    <a:pt x="127" y="512"/>
                  </a:lnTo>
                  <a:lnTo>
                    <a:pt x="127" y="508"/>
                  </a:lnTo>
                  <a:lnTo>
                    <a:pt x="127" y="502"/>
                  </a:lnTo>
                  <a:lnTo>
                    <a:pt x="127" y="498"/>
                  </a:lnTo>
                  <a:lnTo>
                    <a:pt x="129" y="493"/>
                  </a:lnTo>
                  <a:lnTo>
                    <a:pt x="131" y="489"/>
                  </a:lnTo>
                  <a:lnTo>
                    <a:pt x="135" y="486"/>
                  </a:lnTo>
                  <a:lnTo>
                    <a:pt x="128" y="479"/>
                  </a:lnTo>
                  <a:lnTo>
                    <a:pt x="125" y="473"/>
                  </a:lnTo>
                  <a:lnTo>
                    <a:pt x="123" y="469"/>
                  </a:lnTo>
                  <a:lnTo>
                    <a:pt x="123" y="465"/>
                  </a:lnTo>
                  <a:lnTo>
                    <a:pt x="126" y="462"/>
                  </a:lnTo>
                  <a:lnTo>
                    <a:pt x="130" y="460"/>
                  </a:lnTo>
                  <a:lnTo>
                    <a:pt x="135" y="457"/>
                  </a:lnTo>
                  <a:lnTo>
                    <a:pt x="140" y="455"/>
                  </a:lnTo>
                  <a:lnTo>
                    <a:pt x="145" y="453"/>
                  </a:lnTo>
                  <a:lnTo>
                    <a:pt x="151" y="450"/>
                  </a:lnTo>
                  <a:lnTo>
                    <a:pt x="156" y="448"/>
                  </a:lnTo>
                  <a:lnTo>
                    <a:pt x="160" y="445"/>
                  </a:lnTo>
                  <a:lnTo>
                    <a:pt x="164" y="441"/>
                  </a:lnTo>
                  <a:lnTo>
                    <a:pt x="165" y="437"/>
                  </a:lnTo>
                  <a:lnTo>
                    <a:pt x="165" y="431"/>
                  </a:lnTo>
                  <a:lnTo>
                    <a:pt x="163" y="425"/>
                  </a:lnTo>
                  <a:lnTo>
                    <a:pt x="152" y="413"/>
                  </a:lnTo>
                  <a:lnTo>
                    <a:pt x="146" y="402"/>
                  </a:lnTo>
                  <a:lnTo>
                    <a:pt x="144" y="395"/>
                  </a:lnTo>
                  <a:lnTo>
                    <a:pt x="143" y="390"/>
                  </a:lnTo>
                  <a:lnTo>
                    <a:pt x="145" y="385"/>
                  </a:lnTo>
                  <a:lnTo>
                    <a:pt x="150" y="383"/>
                  </a:lnTo>
                  <a:lnTo>
                    <a:pt x="156" y="382"/>
                  </a:lnTo>
                  <a:lnTo>
                    <a:pt x="163" y="380"/>
                  </a:lnTo>
                  <a:lnTo>
                    <a:pt x="169" y="380"/>
                  </a:lnTo>
                  <a:lnTo>
                    <a:pt x="177" y="379"/>
                  </a:lnTo>
                  <a:lnTo>
                    <a:pt x="186" y="379"/>
                  </a:lnTo>
                  <a:lnTo>
                    <a:pt x="192" y="378"/>
                  </a:lnTo>
                  <a:lnTo>
                    <a:pt x="199" y="376"/>
                  </a:lnTo>
                  <a:lnTo>
                    <a:pt x="204" y="372"/>
                  </a:lnTo>
                  <a:lnTo>
                    <a:pt x="207" y="368"/>
                  </a:lnTo>
                  <a:lnTo>
                    <a:pt x="210" y="362"/>
                  </a:lnTo>
                  <a:lnTo>
                    <a:pt x="213" y="361"/>
                  </a:lnTo>
                  <a:lnTo>
                    <a:pt x="223" y="360"/>
                  </a:lnTo>
                  <a:lnTo>
                    <a:pt x="241" y="357"/>
                  </a:lnTo>
                  <a:lnTo>
                    <a:pt x="263" y="355"/>
                  </a:lnTo>
                  <a:lnTo>
                    <a:pt x="289" y="352"/>
                  </a:lnTo>
                  <a:lnTo>
                    <a:pt x="318" y="348"/>
                  </a:lnTo>
                  <a:lnTo>
                    <a:pt x="350" y="345"/>
                  </a:lnTo>
                  <a:lnTo>
                    <a:pt x="382" y="341"/>
                  </a:lnTo>
                  <a:lnTo>
                    <a:pt x="413" y="337"/>
                  </a:lnTo>
                  <a:lnTo>
                    <a:pt x="445" y="333"/>
                  </a:lnTo>
                  <a:lnTo>
                    <a:pt x="474" y="330"/>
                  </a:lnTo>
                  <a:lnTo>
                    <a:pt x="501" y="326"/>
                  </a:lnTo>
                  <a:lnTo>
                    <a:pt x="522" y="324"/>
                  </a:lnTo>
                  <a:lnTo>
                    <a:pt x="540" y="322"/>
                  </a:lnTo>
                  <a:lnTo>
                    <a:pt x="550" y="321"/>
                  </a:lnTo>
                  <a:lnTo>
                    <a:pt x="555" y="321"/>
                  </a:lnTo>
                  <a:lnTo>
                    <a:pt x="553" y="319"/>
                  </a:lnTo>
                  <a:lnTo>
                    <a:pt x="553" y="318"/>
                  </a:lnTo>
                  <a:lnTo>
                    <a:pt x="553" y="315"/>
                  </a:lnTo>
                  <a:lnTo>
                    <a:pt x="552" y="311"/>
                  </a:lnTo>
                  <a:lnTo>
                    <a:pt x="552" y="308"/>
                  </a:lnTo>
                  <a:lnTo>
                    <a:pt x="551" y="303"/>
                  </a:lnTo>
                  <a:lnTo>
                    <a:pt x="550" y="299"/>
                  </a:lnTo>
                  <a:lnTo>
                    <a:pt x="550" y="294"/>
                  </a:lnTo>
                  <a:lnTo>
                    <a:pt x="549" y="290"/>
                  </a:lnTo>
                  <a:lnTo>
                    <a:pt x="548" y="285"/>
                  </a:lnTo>
                  <a:lnTo>
                    <a:pt x="547" y="280"/>
                  </a:lnTo>
                  <a:lnTo>
                    <a:pt x="547" y="277"/>
                  </a:lnTo>
                  <a:lnTo>
                    <a:pt x="545" y="274"/>
                  </a:lnTo>
                  <a:lnTo>
                    <a:pt x="545" y="270"/>
                  </a:lnTo>
                  <a:lnTo>
                    <a:pt x="545" y="269"/>
                  </a:lnTo>
                  <a:lnTo>
                    <a:pt x="547" y="269"/>
                  </a:lnTo>
                  <a:lnTo>
                    <a:pt x="548" y="269"/>
                  </a:lnTo>
                  <a:lnTo>
                    <a:pt x="550" y="269"/>
                  </a:lnTo>
                  <a:lnTo>
                    <a:pt x="553" y="269"/>
                  </a:lnTo>
                  <a:lnTo>
                    <a:pt x="557" y="269"/>
                  </a:lnTo>
                  <a:lnTo>
                    <a:pt x="561" y="269"/>
                  </a:lnTo>
                  <a:lnTo>
                    <a:pt x="566" y="269"/>
                  </a:lnTo>
                  <a:lnTo>
                    <a:pt x="571" y="269"/>
                  </a:lnTo>
                  <a:lnTo>
                    <a:pt x="576" y="269"/>
                  </a:lnTo>
                  <a:lnTo>
                    <a:pt x="582" y="268"/>
                  </a:lnTo>
                  <a:lnTo>
                    <a:pt x="588" y="268"/>
                  </a:lnTo>
                  <a:lnTo>
                    <a:pt x="595" y="268"/>
                  </a:lnTo>
                  <a:lnTo>
                    <a:pt x="602" y="267"/>
                  </a:lnTo>
                  <a:lnTo>
                    <a:pt x="609" y="265"/>
                  </a:lnTo>
                  <a:lnTo>
                    <a:pt x="617" y="265"/>
                  </a:lnTo>
                  <a:lnTo>
                    <a:pt x="658" y="260"/>
                  </a:lnTo>
                  <a:lnTo>
                    <a:pt x="707" y="253"/>
                  </a:lnTo>
                  <a:lnTo>
                    <a:pt x="765" y="246"/>
                  </a:lnTo>
                  <a:lnTo>
                    <a:pt x="829" y="237"/>
                  </a:lnTo>
                  <a:lnTo>
                    <a:pt x="899" y="226"/>
                  </a:lnTo>
                  <a:lnTo>
                    <a:pt x="974" y="216"/>
                  </a:lnTo>
                  <a:lnTo>
                    <a:pt x="1052" y="205"/>
                  </a:lnTo>
                  <a:lnTo>
                    <a:pt x="1134" y="192"/>
                  </a:lnTo>
                  <a:lnTo>
                    <a:pt x="1218" y="179"/>
                  </a:lnTo>
                  <a:lnTo>
                    <a:pt x="1302" y="167"/>
                  </a:lnTo>
                  <a:lnTo>
                    <a:pt x="1386" y="154"/>
                  </a:lnTo>
                  <a:lnTo>
                    <a:pt x="1470" y="141"/>
                  </a:lnTo>
                  <a:lnTo>
                    <a:pt x="1551" y="129"/>
                  </a:lnTo>
                  <a:lnTo>
                    <a:pt x="1631" y="116"/>
                  </a:lnTo>
                  <a:lnTo>
                    <a:pt x="1705" y="105"/>
                  </a:lnTo>
                  <a:lnTo>
                    <a:pt x="1777" y="94"/>
                  </a:lnTo>
                  <a:lnTo>
                    <a:pt x="1803" y="90"/>
                  </a:lnTo>
                  <a:lnTo>
                    <a:pt x="1832" y="86"/>
                  </a:lnTo>
                  <a:lnTo>
                    <a:pt x="1863" y="82"/>
                  </a:lnTo>
                  <a:lnTo>
                    <a:pt x="1895" y="77"/>
                  </a:lnTo>
                  <a:lnTo>
                    <a:pt x="1928" y="72"/>
                  </a:lnTo>
                  <a:lnTo>
                    <a:pt x="1963" y="67"/>
                  </a:lnTo>
                  <a:lnTo>
                    <a:pt x="1997" y="61"/>
                  </a:lnTo>
                  <a:lnTo>
                    <a:pt x="2033" y="55"/>
                  </a:lnTo>
                  <a:lnTo>
                    <a:pt x="2069" y="49"/>
                  </a:lnTo>
                  <a:lnTo>
                    <a:pt x="2104" y="43"/>
                  </a:lnTo>
                  <a:lnTo>
                    <a:pt x="2139" y="36"/>
                  </a:lnTo>
                  <a:lnTo>
                    <a:pt x="2172" y="29"/>
                  </a:lnTo>
                  <a:lnTo>
                    <a:pt x="2204" y="22"/>
                  </a:lnTo>
                  <a:lnTo>
                    <a:pt x="2235" y="15"/>
                  </a:lnTo>
                  <a:lnTo>
                    <a:pt x="2265" y="7"/>
                  </a:lnTo>
                  <a:lnTo>
                    <a:pt x="22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52"/>
            <p:cNvSpPr>
              <a:spLocks/>
            </p:cNvSpPr>
            <p:nvPr/>
          </p:nvSpPr>
          <p:spPr bwMode="auto">
            <a:xfrm>
              <a:off x="2358" y="2595"/>
              <a:ext cx="788" cy="384"/>
            </a:xfrm>
            <a:custGeom>
              <a:avLst/>
              <a:gdLst>
                <a:gd name="T0" fmla="*/ 757 w 2364"/>
                <a:gd name="T1" fmla="*/ 13 h 1152"/>
                <a:gd name="T2" fmla="*/ 759 w 2364"/>
                <a:gd name="T3" fmla="*/ 29 h 1152"/>
                <a:gd name="T4" fmla="*/ 760 w 2364"/>
                <a:gd name="T5" fmla="*/ 45 h 1152"/>
                <a:gd name="T6" fmla="*/ 766 w 2364"/>
                <a:gd name="T7" fmla="*/ 110 h 1152"/>
                <a:gd name="T8" fmla="*/ 775 w 2364"/>
                <a:gd name="T9" fmla="*/ 213 h 1152"/>
                <a:gd name="T10" fmla="*/ 783 w 2364"/>
                <a:gd name="T11" fmla="*/ 319 h 1152"/>
                <a:gd name="T12" fmla="*/ 781 w 2364"/>
                <a:gd name="T13" fmla="*/ 384 h 1152"/>
                <a:gd name="T14" fmla="*/ 767 w 2364"/>
                <a:gd name="T15" fmla="*/ 378 h 1152"/>
                <a:gd name="T16" fmla="*/ 754 w 2364"/>
                <a:gd name="T17" fmla="*/ 369 h 1152"/>
                <a:gd name="T18" fmla="*/ 740 w 2364"/>
                <a:gd name="T19" fmla="*/ 365 h 1152"/>
                <a:gd name="T20" fmla="*/ 736 w 2364"/>
                <a:gd name="T21" fmla="*/ 360 h 1152"/>
                <a:gd name="T22" fmla="*/ 730 w 2364"/>
                <a:gd name="T23" fmla="*/ 354 h 1152"/>
                <a:gd name="T24" fmla="*/ 723 w 2364"/>
                <a:gd name="T25" fmla="*/ 356 h 1152"/>
                <a:gd name="T26" fmla="*/ 702 w 2364"/>
                <a:gd name="T27" fmla="*/ 361 h 1152"/>
                <a:gd name="T28" fmla="*/ 679 w 2364"/>
                <a:gd name="T29" fmla="*/ 354 h 1152"/>
                <a:gd name="T30" fmla="*/ 657 w 2364"/>
                <a:gd name="T31" fmla="*/ 366 h 1152"/>
                <a:gd name="T32" fmla="*/ 640 w 2364"/>
                <a:gd name="T33" fmla="*/ 365 h 1152"/>
                <a:gd name="T34" fmla="*/ 621 w 2364"/>
                <a:gd name="T35" fmla="*/ 374 h 1152"/>
                <a:gd name="T36" fmla="*/ 602 w 2364"/>
                <a:gd name="T37" fmla="*/ 374 h 1152"/>
                <a:gd name="T38" fmla="*/ 596 w 2364"/>
                <a:gd name="T39" fmla="*/ 370 h 1152"/>
                <a:gd name="T40" fmla="*/ 591 w 2364"/>
                <a:gd name="T41" fmla="*/ 366 h 1152"/>
                <a:gd name="T42" fmla="*/ 586 w 2364"/>
                <a:gd name="T43" fmla="*/ 362 h 1152"/>
                <a:gd name="T44" fmla="*/ 576 w 2364"/>
                <a:gd name="T45" fmla="*/ 373 h 1152"/>
                <a:gd name="T46" fmla="*/ 560 w 2364"/>
                <a:gd name="T47" fmla="*/ 367 h 1152"/>
                <a:gd name="T48" fmla="*/ 545 w 2364"/>
                <a:gd name="T49" fmla="*/ 368 h 1152"/>
                <a:gd name="T50" fmla="*/ 527 w 2364"/>
                <a:gd name="T51" fmla="*/ 376 h 1152"/>
                <a:gd name="T52" fmla="*/ 509 w 2364"/>
                <a:gd name="T53" fmla="*/ 364 h 1152"/>
                <a:gd name="T54" fmla="*/ 491 w 2364"/>
                <a:gd name="T55" fmla="*/ 359 h 1152"/>
                <a:gd name="T56" fmla="*/ 469 w 2364"/>
                <a:gd name="T57" fmla="*/ 364 h 1152"/>
                <a:gd name="T58" fmla="*/ 450 w 2364"/>
                <a:gd name="T59" fmla="*/ 347 h 1152"/>
                <a:gd name="T60" fmla="*/ 432 w 2364"/>
                <a:gd name="T61" fmla="*/ 335 h 1152"/>
                <a:gd name="T62" fmla="*/ 411 w 2364"/>
                <a:gd name="T63" fmla="*/ 342 h 1152"/>
                <a:gd name="T64" fmla="*/ 403 w 2364"/>
                <a:gd name="T65" fmla="*/ 336 h 1152"/>
                <a:gd name="T66" fmla="*/ 395 w 2364"/>
                <a:gd name="T67" fmla="*/ 336 h 1152"/>
                <a:gd name="T68" fmla="*/ 387 w 2364"/>
                <a:gd name="T69" fmla="*/ 341 h 1152"/>
                <a:gd name="T70" fmla="*/ 367 w 2364"/>
                <a:gd name="T71" fmla="*/ 334 h 1152"/>
                <a:gd name="T72" fmla="*/ 346 w 2364"/>
                <a:gd name="T73" fmla="*/ 328 h 1152"/>
                <a:gd name="T74" fmla="*/ 332 w 2364"/>
                <a:gd name="T75" fmla="*/ 313 h 1152"/>
                <a:gd name="T76" fmla="*/ 323 w 2364"/>
                <a:gd name="T77" fmla="*/ 315 h 1152"/>
                <a:gd name="T78" fmla="*/ 311 w 2364"/>
                <a:gd name="T79" fmla="*/ 315 h 1152"/>
                <a:gd name="T80" fmla="*/ 299 w 2364"/>
                <a:gd name="T81" fmla="*/ 313 h 1152"/>
                <a:gd name="T82" fmla="*/ 291 w 2364"/>
                <a:gd name="T83" fmla="*/ 309 h 1152"/>
                <a:gd name="T84" fmla="*/ 282 w 2364"/>
                <a:gd name="T85" fmla="*/ 300 h 1152"/>
                <a:gd name="T86" fmla="*/ 273 w 2364"/>
                <a:gd name="T87" fmla="*/ 293 h 1152"/>
                <a:gd name="T88" fmla="*/ 267 w 2364"/>
                <a:gd name="T89" fmla="*/ 282 h 1152"/>
                <a:gd name="T90" fmla="*/ 268 w 2364"/>
                <a:gd name="T91" fmla="*/ 205 h 1152"/>
                <a:gd name="T92" fmla="*/ 269 w 2364"/>
                <a:gd name="T93" fmla="*/ 114 h 1152"/>
                <a:gd name="T94" fmla="*/ 253 w 2364"/>
                <a:gd name="T95" fmla="*/ 79 h 1152"/>
                <a:gd name="T96" fmla="*/ 169 w 2364"/>
                <a:gd name="T97" fmla="*/ 77 h 1152"/>
                <a:gd name="T98" fmla="*/ 84 w 2364"/>
                <a:gd name="T99" fmla="*/ 77 h 1152"/>
                <a:gd name="T100" fmla="*/ 0 w 2364"/>
                <a:gd name="T101" fmla="*/ 79 h 1152"/>
                <a:gd name="T102" fmla="*/ 0 w 2364"/>
                <a:gd name="T103" fmla="*/ 64 h 1152"/>
                <a:gd name="T104" fmla="*/ 0 w 2364"/>
                <a:gd name="T105" fmla="*/ 36 h 1152"/>
                <a:gd name="T106" fmla="*/ 0 w 2364"/>
                <a:gd name="T107" fmla="*/ 17 h 1152"/>
                <a:gd name="T108" fmla="*/ 24 w 2364"/>
                <a:gd name="T109" fmla="*/ 14 h 1152"/>
                <a:gd name="T110" fmla="*/ 51 w 2364"/>
                <a:gd name="T111" fmla="*/ 15 h 1152"/>
                <a:gd name="T112" fmla="*/ 76 w 2364"/>
                <a:gd name="T113" fmla="*/ 15 h 1152"/>
                <a:gd name="T114" fmla="*/ 206 w 2364"/>
                <a:gd name="T115" fmla="*/ 15 h 1152"/>
                <a:gd name="T116" fmla="*/ 416 w 2364"/>
                <a:gd name="T117" fmla="*/ 15 h 1152"/>
                <a:gd name="T118" fmla="*/ 628 w 2364"/>
                <a:gd name="T119" fmla="*/ 8 h 11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4"/>
                <a:gd name="T181" fmla="*/ 0 h 1152"/>
                <a:gd name="T182" fmla="*/ 2364 w 2364"/>
                <a:gd name="T183" fmla="*/ 1152 h 11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4" h="1152">
                  <a:moveTo>
                    <a:pt x="2259" y="0"/>
                  </a:moveTo>
                  <a:lnTo>
                    <a:pt x="2263" y="11"/>
                  </a:lnTo>
                  <a:lnTo>
                    <a:pt x="2267" y="20"/>
                  </a:lnTo>
                  <a:lnTo>
                    <a:pt x="2270" y="30"/>
                  </a:lnTo>
                  <a:lnTo>
                    <a:pt x="2272" y="40"/>
                  </a:lnTo>
                  <a:lnTo>
                    <a:pt x="2274" y="50"/>
                  </a:lnTo>
                  <a:lnTo>
                    <a:pt x="2275" y="59"/>
                  </a:lnTo>
                  <a:lnTo>
                    <a:pt x="2276" y="68"/>
                  </a:lnTo>
                  <a:lnTo>
                    <a:pt x="2278" y="77"/>
                  </a:lnTo>
                  <a:lnTo>
                    <a:pt x="2278" y="87"/>
                  </a:lnTo>
                  <a:lnTo>
                    <a:pt x="2278" y="96"/>
                  </a:lnTo>
                  <a:lnTo>
                    <a:pt x="2279" y="105"/>
                  </a:lnTo>
                  <a:lnTo>
                    <a:pt x="2280" y="114"/>
                  </a:lnTo>
                  <a:lnTo>
                    <a:pt x="2280" y="123"/>
                  </a:lnTo>
                  <a:lnTo>
                    <a:pt x="2281" y="134"/>
                  </a:lnTo>
                  <a:lnTo>
                    <a:pt x="2283" y="143"/>
                  </a:lnTo>
                  <a:lnTo>
                    <a:pt x="2286" y="153"/>
                  </a:lnTo>
                  <a:lnTo>
                    <a:pt x="2289" y="211"/>
                  </a:lnTo>
                  <a:lnTo>
                    <a:pt x="2294" y="270"/>
                  </a:lnTo>
                  <a:lnTo>
                    <a:pt x="2297" y="330"/>
                  </a:lnTo>
                  <a:lnTo>
                    <a:pt x="2303" y="391"/>
                  </a:lnTo>
                  <a:lnTo>
                    <a:pt x="2307" y="452"/>
                  </a:lnTo>
                  <a:lnTo>
                    <a:pt x="2312" y="514"/>
                  </a:lnTo>
                  <a:lnTo>
                    <a:pt x="2318" y="576"/>
                  </a:lnTo>
                  <a:lnTo>
                    <a:pt x="2324" y="639"/>
                  </a:lnTo>
                  <a:lnTo>
                    <a:pt x="2328" y="702"/>
                  </a:lnTo>
                  <a:lnTo>
                    <a:pt x="2334" y="766"/>
                  </a:lnTo>
                  <a:lnTo>
                    <a:pt x="2340" y="830"/>
                  </a:lnTo>
                  <a:lnTo>
                    <a:pt x="2344" y="893"/>
                  </a:lnTo>
                  <a:lnTo>
                    <a:pt x="2350" y="957"/>
                  </a:lnTo>
                  <a:lnTo>
                    <a:pt x="2355" y="1022"/>
                  </a:lnTo>
                  <a:lnTo>
                    <a:pt x="2359" y="1086"/>
                  </a:lnTo>
                  <a:lnTo>
                    <a:pt x="2364" y="1150"/>
                  </a:lnTo>
                  <a:lnTo>
                    <a:pt x="2352" y="1152"/>
                  </a:lnTo>
                  <a:lnTo>
                    <a:pt x="2343" y="1152"/>
                  </a:lnTo>
                  <a:lnTo>
                    <a:pt x="2334" y="1150"/>
                  </a:lnTo>
                  <a:lnTo>
                    <a:pt x="2325" y="1148"/>
                  </a:lnTo>
                  <a:lnTo>
                    <a:pt x="2317" y="1145"/>
                  </a:lnTo>
                  <a:lnTo>
                    <a:pt x="2309" y="1139"/>
                  </a:lnTo>
                  <a:lnTo>
                    <a:pt x="2301" y="1134"/>
                  </a:lnTo>
                  <a:lnTo>
                    <a:pt x="2294" y="1129"/>
                  </a:lnTo>
                  <a:lnTo>
                    <a:pt x="2286" y="1123"/>
                  </a:lnTo>
                  <a:lnTo>
                    <a:pt x="2278" y="1116"/>
                  </a:lnTo>
                  <a:lnTo>
                    <a:pt x="2270" y="1110"/>
                  </a:lnTo>
                  <a:lnTo>
                    <a:pt x="2261" y="1106"/>
                  </a:lnTo>
                  <a:lnTo>
                    <a:pt x="2252" y="1101"/>
                  </a:lnTo>
                  <a:lnTo>
                    <a:pt x="2243" y="1098"/>
                  </a:lnTo>
                  <a:lnTo>
                    <a:pt x="2233" y="1095"/>
                  </a:lnTo>
                  <a:lnTo>
                    <a:pt x="2222" y="1095"/>
                  </a:lnTo>
                  <a:lnTo>
                    <a:pt x="2221" y="1094"/>
                  </a:lnTo>
                  <a:lnTo>
                    <a:pt x="2220" y="1093"/>
                  </a:lnTo>
                  <a:lnTo>
                    <a:pt x="2218" y="1091"/>
                  </a:lnTo>
                  <a:lnTo>
                    <a:pt x="2216" y="1087"/>
                  </a:lnTo>
                  <a:lnTo>
                    <a:pt x="2212" y="1084"/>
                  </a:lnTo>
                  <a:lnTo>
                    <a:pt x="2209" y="1080"/>
                  </a:lnTo>
                  <a:lnTo>
                    <a:pt x="2205" y="1077"/>
                  </a:lnTo>
                  <a:lnTo>
                    <a:pt x="2202" y="1072"/>
                  </a:lnTo>
                  <a:lnTo>
                    <a:pt x="2197" y="1068"/>
                  </a:lnTo>
                  <a:lnTo>
                    <a:pt x="2194" y="1064"/>
                  </a:lnTo>
                  <a:lnTo>
                    <a:pt x="2190" y="1061"/>
                  </a:lnTo>
                  <a:lnTo>
                    <a:pt x="2187" y="1057"/>
                  </a:lnTo>
                  <a:lnTo>
                    <a:pt x="2184" y="1054"/>
                  </a:lnTo>
                  <a:lnTo>
                    <a:pt x="2182" y="1052"/>
                  </a:lnTo>
                  <a:lnTo>
                    <a:pt x="2181" y="1050"/>
                  </a:lnTo>
                  <a:lnTo>
                    <a:pt x="2168" y="1067"/>
                  </a:lnTo>
                  <a:lnTo>
                    <a:pt x="2157" y="1077"/>
                  </a:lnTo>
                  <a:lnTo>
                    <a:pt x="2144" y="1084"/>
                  </a:lnTo>
                  <a:lnTo>
                    <a:pt x="2132" y="1086"/>
                  </a:lnTo>
                  <a:lnTo>
                    <a:pt x="2118" y="1086"/>
                  </a:lnTo>
                  <a:lnTo>
                    <a:pt x="2105" y="1084"/>
                  </a:lnTo>
                  <a:lnTo>
                    <a:pt x="2091" y="1079"/>
                  </a:lnTo>
                  <a:lnTo>
                    <a:pt x="2078" y="1075"/>
                  </a:lnTo>
                  <a:lnTo>
                    <a:pt x="2064" y="1070"/>
                  </a:lnTo>
                  <a:lnTo>
                    <a:pt x="2050" y="1065"/>
                  </a:lnTo>
                  <a:lnTo>
                    <a:pt x="2036" y="1063"/>
                  </a:lnTo>
                  <a:lnTo>
                    <a:pt x="2024" y="1063"/>
                  </a:lnTo>
                  <a:lnTo>
                    <a:pt x="2010" y="1065"/>
                  </a:lnTo>
                  <a:lnTo>
                    <a:pt x="1996" y="1071"/>
                  </a:lnTo>
                  <a:lnTo>
                    <a:pt x="1983" y="1083"/>
                  </a:lnTo>
                  <a:lnTo>
                    <a:pt x="1971" y="1099"/>
                  </a:lnTo>
                  <a:lnTo>
                    <a:pt x="1960" y="1093"/>
                  </a:lnTo>
                  <a:lnTo>
                    <a:pt x="1950" y="1090"/>
                  </a:lnTo>
                  <a:lnTo>
                    <a:pt x="1940" y="1090"/>
                  </a:lnTo>
                  <a:lnTo>
                    <a:pt x="1929" y="1092"/>
                  </a:lnTo>
                  <a:lnTo>
                    <a:pt x="1919" y="1095"/>
                  </a:lnTo>
                  <a:lnTo>
                    <a:pt x="1909" y="1100"/>
                  </a:lnTo>
                  <a:lnTo>
                    <a:pt x="1897" y="1106"/>
                  </a:lnTo>
                  <a:lnTo>
                    <a:pt x="1887" y="1111"/>
                  </a:lnTo>
                  <a:lnTo>
                    <a:pt x="1875" y="1116"/>
                  </a:lnTo>
                  <a:lnTo>
                    <a:pt x="1864" y="1122"/>
                  </a:lnTo>
                  <a:lnTo>
                    <a:pt x="1852" y="1125"/>
                  </a:lnTo>
                  <a:lnTo>
                    <a:pt x="1841" y="1127"/>
                  </a:lnTo>
                  <a:lnTo>
                    <a:pt x="1829" y="1127"/>
                  </a:lnTo>
                  <a:lnTo>
                    <a:pt x="1818" y="1126"/>
                  </a:lnTo>
                  <a:lnTo>
                    <a:pt x="1806" y="1122"/>
                  </a:lnTo>
                  <a:lnTo>
                    <a:pt x="1795" y="1114"/>
                  </a:lnTo>
                  <a:lnTo>
                    <a:pt x="1794" y="1113"/>
                  </a:lnTo>
                  <a:lnTo>
                    <a:pt x="1792" y="1113"/>
                  </a:lnTo>
                  <a:lnTo>
                    <a:pt x="1791" y="1110"/>
                  </a:lnTo>
                  <a:lnTo>
                    <a:pt x="1789" y="1109"/>
                  </a:lnTo>
                  <a:lnTo>
                    <a:pt x="1786" y="1107"/>
                  </a:lnTo>
                  <a:lnTo>
                    <a:pt x="1782" y="1104"/>
                  </a:lnTo>
                  <a:lnTo>
                    <a:pt x="1779" y="1102"/>
                  </a:lnTo>
                  <a:lnTo>
                    <a:pt x="1776" y="1100"/>
                  </a:lnTo>
                  <a:lnTo>
                    <a:pt x="1773" y="1098"/>
                  </a:lnTo>
                  <a:lnTo>
                    <a:pt x="1769" y="1095"/>
                  </a:lnTo>
                  <a:lnTo>
                    <a:pt x="1766" y="1093"/>
                  </a:lnTo>
                  <a:lnTo>
                    <a:pt x="1764" y="1091"/>
                  </a:lnTo>
                  <a:lnTo>
                    <a:pt x="1760" y="1090"/>
                  </a:lnTo>
                  <a:lnTo>
                    <a:pt x="1759" y="1087"/>
                  </a:lnTo>
                  <a:lnTo>
                    <a:pt x="1758" y="1087"/>
                  </a:lnTo>
                  <a:lnTo>
                    <a:pt x="1751" y="1102"/>
                  </a:lnTo>
                  <a:lnTo>
                    <a:pt x="1743" y="1111"/>
                  </a:lnTo>
                  <a:lnTo>
                    <a:pt x="1735" y="1117"/>
                  </a:lnTo>
                  <a:lnTo>
                    <a:pt x="1727" y="1119"/>
                  </a:lnTo>
                  <a:lnTo>
                    <a:pt x="1718" y="1119"/>
                  </a:lnTo>
                  <a:lnTo>
                    <a:pt x="1710" y="1116"/>
                  </a:lnTo>
                  <a:lnTo>
                    <a:pt x="1700" y="1113"/>
                  </a:lnTo>
                  <a:lnTo>
                    <a:pt x="1690" y="1107"/>
                  </a:lnTo>
                  <a:lnTo>
                    <a:pt x="1681" y="1102"/>
                  </a:lnTo>
                  <a:lnTo>
                    <a:pt x="1672" y="1098"/>
                  </a:lnTo>
                  <a:lnTo>
                    <a:pt x="1663" y="1095"/>
                  </a:lnTo>
                  <a:lnTo>
                    <a:pt x="1653" y="1095"/>
                  </a:lnTo>
                  <a:lnTo>
                    <a:pt x="1644" y="1098"/>
                  </a:lnTo>
                  <a:lnTo>
                    <a:pt x="1635" y="1103"/>
                  </a:lnTo>
                  <a:lnTo>
                    <a:pt x="1627" y="1114"/>
                  </a:lnTo>
                  <a:lnTo>
                    <a:pt x="1620" y="1130"/>
                  </a:lnTo>
                  <a:lnTo>
                    <a:pt x="1606" y="1131"/>
                  </a:lnTo>
                  <a:lnTo>
                    <a:pt x="1594" y="1130"/>
                  </a:lnTo>
                  <a:lnTo>
                    <a:pt x="1582" y="1127"/>
                  </a:lnTo>
                  <a:lnTo>
                    <a:pt x="1569" y="1122"/>
                  </a:lnTo>
                  <a:lnTo>
                    <a:pt x="1558" y="1116"/>
                  </a:lnTo>
                  <a:lnTo>
                    <a:pt x="1548" y="1108"/>
                  </a:lnTo>
                  <a:lnTo>
                    <a:pt x="1536" y="1101"/>
                  </a:lnTo>
                  <a:lnTo>
                    <a:pt x="1526" y="1093"/>
                  </a:lnTo>
                  <a:lnTo>
                    <a:pt x="1514" y="1086"/>
                  </a:lnTo>
                  <a:lnTo>
                    <a:pt x="1504" y="1082"/>
                  </a:lnTo>
                  <a:lnTo>
                    <a:pt x="1493" y="1077"/>
                  </a:lnTo>
                  <a:lnTo>
                    <a:pt x="1482" y="1075"/>
                  </a:lnTo>
                  <a:lnTo>
                    <a:pt x="1472" y="1076"/>
                  </a:lnTo>
                  <a:lnTo>
                    <a:pt x="1460" y="1079"/>
                  </a:lnTo>
                  <a:lnTo>
                    <a:pt x="1449" y="1087"/>
                  </a:lnTo>
                  <a:lnTo>
                    <a:pt x="1437" y="1099"/>
                  </a:lnTo>
                  <a:lnTo>
                    <a:pt x="1422" y="1096"/>
                  </a:lnTo>
                  <a:lnTo>
                    <a:pt x="1408" y="1092"/>
                  </a:lnTo>
                  <a:lnTo>
                    <a:pt x="1396" y="1085"/>
                  </a:lnTo>
                  <a:lnTo>
                    <a:pt x="1384" y="1076"/>
                  </a:lnTo>
                  <a:lnTo>
                    <a:pt x="1373" y="1065"/>
                  </a:lnTo>
                  <a:lnTo>
                    <a:pt x="1362" y="1054"/>
                  </a:lnTo>
                  <a:lnTo>
                    <a:pt x="1351" y="1042"/>
                  </a:lnTo>
                  <a:lnTo>
                    <a:pt x="1341" y="1032"/>
                  </a:lnTo>
                  <a:lnTo>
                    <a:pt x="1330" y="1023"/>
                  </a:lnTo>
                  <a:lnTo>
                    <a:pt x="1319" y="1014"/>
                  </a:lnTo>
                  <a:lnTo>
                    <a:pt x="1307" y="1008"/>
                  </a:lnTo>
                  <a:lnTo>
                    <a:pt x="1296" y="1006"/>
                  </a:lnTo>
                  <a:lnTo>
                    <a:pt x="1283" y="1006"/>
                  </a:lnTo>
                  <a:lnTo>
                    <a:pt x="1269" y="1009"/>
                  </a:lnTo>
                  <a:lnTo>
                    <a:pt x="1254" y="1018"/>
                  </a:lnTo>
                  <a:lnTo>
                    <a:pt x="1239" y="1032"/>
                  </a:lnTo>
                  <a:lnTo>
                    <a:pt x="1234" y="1026"/>
                  </a:lnTo>
                  <a:lnTo>
                    <a:pt x="1229" y="1022"/>
                  </a:lnTo>
                  <a:lnTo>
                    <a:pt x="1224" y="1017"/>
                  </a:lnTo>
                  <a:lnTo>
                    <a:pt x="1220" y="1014"/>
                  </a:lnTo>
                  <a:lnTo>
                    <a:pt x="1214" y="1011"/>
                  </a:lnTo>
                  <a:lnTo>
                    <a:pt x="1210" y="1009"/>
                  </a:lnTo>
                  <a:lnTo>
                    <a:pt x="1205" y="1008"/>
                  </a:lnTo>
                  <a:lnTo>
                    <a:pt x="1200" y="1007"/>
                  </a:lnTo>
                  <a:lnTo>
                    <a:pt x="1196" y="1007"/>
                  </a:lnTo>
                  <a:lnTo>
                    <a:pt x="1190" y="1008"/>
                  </a:lnTo>
                  <a:lnTo>
                    <a:pt x="1185" y="1009"/>
                  </a:lnTo>
                  <a:lnTo>
                    <a:pt x="1181" y="1010"/>
                  </a:lnTo>
                  <a:lnTo>
                    <a:pt x="1176" y="1013"/>
                  </a:lnTo>
                  <a:lnTo>
                    <a:pt x="1170" y="1016"/>
                  </a:lnTo>
                  <a:lnTo>
                    <a:pt x="1166" y="1019"/>
                  </a:lnTo>
                  <a:lnTo>
                    <a:pt x="1161" y="1024"/>
                  </a:lnTo>
                  <a:lnTo>
                    <a:pt x="1150" y="1018"/>
                  </a:lnTo>
                  <a:lnTo>
                    <a:pt x="1138" y="1014"/>
                  </a:lnTo>
                  <a:lnTo>
                    <a:pt x="1126" y="1009"/>
                  </a:lnTo>
                  <a:lnTo>
                    <a:pt x="1113" y="1006"/>
                  </a:lnTo>
                  <a:lnTo>
                    <a:pt x="1100" y="1002"/>
                  </a:lnTo>
                  <a:lnTo>
                    <a:pt x="1088" y="999"/>
                  </a:lnTo>
                  <a:lnTo>
                    <a:pt x="1075" y="997"/>
                  </a:lnTo>
                  <a:lnTo>
                    <a:pt x="1062" y="992"/>
                  </a:lnTo>
                  <a:lnTo>
                    <a:pt x="1050" y="988"/>
                  </a:lnTo>
                  <a:lnTo>
                    <a:pt x="1038" y="983"/>
                  </a:lnTo>
                  <a:lnTo>
                    <a:pt x="1028" y="977"/>
                  </a:lnTo>
                  <a:lnTo>
                    <a:pt x="1018" y="970"/>
                  </a:lnTo>
                  <a:lnTo>
                    <a:pt x="1008" y="962"/>
                  </a:lnTo>
                  <a:lnTo>
                    <a:pt x="1001" y="952"/>
                  </a:lnTo>
                  <a:lnTo>
                    <a:pt x="995" y="940"/>
                  </a:lnTo>
                  <a:lnTo>
                    <a:pt x="990" y="926"/>
                  </a:lnTo>
                  <a:lnTo>
                    <a:pt x="985" y="933"/>
                  </a:lnTo>
                  <a:lnTo>
                    <a:pt x="981" y="939"/>
                  </a:lnTo>
                  <a:lnTo>
                    <a:pt x="975" y="943"/>
                  </a:lnTo>
                  <a:lnTo>
                    <a:pt x="968" y="945"/>
                  </a:lnTo>
                  <a:lnTo>
                    <a:pt x="962" y="947"/>
                  </a:lnTo>
                  <a:lnTo>
                    <a:pt x="955" y="947"/>
                  </a:lnTo>
                  <a:lnTo>
                    <a:pt x="949" y="947"/>
                  </a:lnTo>
                  <a:lnTo>
                    <a:pt x="940" y="946"/>
                  </a:lnTo>
                  <a:lnTo>
                    <a:pt x="934" y="944"/>
                  </a:lnTo>
                  <a:lnTo>
                    <a:pt x="926" y="943"/>
                  </a:lnTo>
                  <a:lnTo>
                    <a:pt x="919" y="941"/>
                  </a:lnTo>
                  <a:lnTo>
                    <a:pt x="911" y="940"/>
                  </a:lnTo>
                  <a:lnTo>
                    <a:pt x="904" y="939"/>
                  </a:lnTo>
                  <a:lnTo>
                    <a:pt x="897" y="939"/>
                  </a:lnTo>
                  <a:lnTo>
                    <a:pt x="890" y="940"/>
                  </a:lnTo>
                  <a:lnTo>
                    <a:pt x="884" y="943"/>
                  </a:lnTo>
                  <a:lnTo>
                    <a:pt x="880" y="937"/>
                  </a:lnTo>
                  <a:lnTo>
                    <a:pt x="875" y="932"/>
                  </a:lnTo>
                  <a:lnTo>
                    <a:pt x="872" y="926"/>
                  </a:lnTo>
                  <a:lnTo>
                    <a:pt x="867" y="921"/>
                  </a:lnTo>
                  <a:lnTo>
                    <a:pt x="862" y="916"/>
                  </a:lnTo>
                  <a:lnTo>
                    <a:pt x="858" y="910"/>
                  </a:lnTo>
                  <a:lnTo>
                    <a:pt x="853" y="905"/>
                  </a:lnTo>
                  <a:lnTo>
                    <a:pt x="847" y="899"/>
                  </a:lnTo>
                  <a:lnTo>
                    <a:pt x="843" y="894"/>
                  </a:lnTo>
                  <a:lnTo>
                    <a:pt x="837" y="890"/>
                  </a:lnTo>
                  <a:lnTo>
                    <a:pt x="832" y="885"/>
                  </a:lnTo>
                  <a:lnTo>
                    <a:pt x="827" y="882"/>
                  </a:lnTo>
                  <a:lnTo>
                    <a:pt x="820" y="878"/>
                  </a:lnTo>
                  <a:lnTo>
                    <a:pt x="814" y="876"/>
                  </a:lnTo>
                  <a:lnTo>
                    <a:pt x="807" y="875"/>
                  </a:lnTo>
                  <a:lnTo>
                    <a:pt x="801" y="875"/>
                  </a:lnTo>
                  <a:lnTo>
                    <a:pt x="801" y="867"/>
                  </a:lnTo>
                  <a:lnTo>
                    <a:pt x="801" y="847"/>
                  </a:lnTo>
                  <a:lnTo>
                    <a:pt x="801" y="816"/>
                  </a:lnTo>
                  <a:lnTo>
                    <a:pt x="803" y="775"/>
                  </a:lnTo>
                  <a:lnTo>
                    <a:pt x="803" y="728"/>
                  </a:lnTo>
                  <a:lnTo>
                    <a:pt x="804" y="674"/>
                  </a:lnTo>
                  <a:lnTo>
                    <a:pt x="804" y="616"/>
                  </a:lnTo>
                  <a:lnTo>
                    <a:pt x="805" y="558"/>
                  </a:lnTo>
                  <a:lnTo>
                    <a:pt x="806" y="499"/>
                  </a:lnTo>
                  <a:lnTo>
                    <a:pt x="806" y="442"/>
                  </a:lnTo>
                  <a:lnTo>
                    <a:pt x="807" y="388"/>
                  </a:lnTo>
                  <a:lnTo>
                    <a:pt x="807" y="341"/>
                  </a:lnTo>
                  <a:lnTo>
                    <a:pt x="808" y="299"/>
                  </a:lnTo>
                  <a:lnTo>
                    <a:pt x="808" y="268"/>
                  </a:lnTo>
                  <a:lnTo>
                    <a:pt x="808" y="249"/>
                  </a:lnTo>
                  <a:lnTo>
                    <a:pt x="809" y="242"/>
                  </a:lnTo>
                  <a:lnTo>
                    <a:pt x="759" y="238"/>
                  </a:lnTo>
                  <a:lnTo>
                    <a:pt x="709" y="236"/>
                  </a:lnTo>
                  <a:lnTo>
                    <a:pt x="659" y="234"/>
                  </a:lnTo>
                  <a:lnTo>
                    <a:pt x="609" y="231"/>
                  </a:lnTo>
                  <a:lnTo>
                    <a:pt x="558" y="230"/>
                  </a:lnTo>
                  <a:lnTo>
                    <a:pt x="507" y="230"/>
                  </a:lnTo>
                  <a:lnTo>
                    <a:pt x="456" y="230"/>
                  </a:lnTo>
                  <a:lnTo>
                    <a:pt x="406" y="230"/>
                  </a:lnTo>
                  <a:lnTo>
                    <a:pt x="354" y="230"/>
                  </a:lnTo>
                  <a:lnTo>
                    <a:pt x="304" y="230"/>
                  </a:lnTo>
                  <a:lnTo>
                    <a:pt x="252" y="231"/>
                  </a:lnTo>
                  <a:lnTo>
                    <a:pt x="201" y="233"/>
                  </a:lnTo>
                  <a:lnTo>
                    <a:pt x="151" y="234"/>
                  </a:lnTo>
                  <a:lnTo>
                    <a:pt x="100" y="235"/>
                  </a:lnTo>
                  <a:lnTo>
                    <a:pt x="49" y="236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8" y="45"/>
                  </a:lnTo>
                  <a:lnTo>
                    <a:pt x="37" y="43"/>
                  </a:lnTo>
                  <a:lnTo>
                    <a:pt x="55" y="42"/>
                  </a:lnTo>
                  <a:lnTo>
                    <a:pt x="72" y="42"/>
                  </a:lnTo>
                  <a:lnTo>
                    <a:pt x="90" y="42"/>
                  </a:lnTo>
                  <a:lnTo>
                    <a:pt x="106" y="43"/>
                  </a:lnTo>
                  <a:lnTo>
                    <a:pt x="123" y="44"/>
                  </a:lnTo>
                  <a:lnTo>
                    <a:pt x="138" y="45"/>
                  </a:lnTo>
                  <a:lnTo>
                    <a:pt x="154" y="46"/>
                  </a:lnTo>
                  <a:lnTo>
                    <a:pt x="169" y="48"/>
                  </a:lnTo>
                  <a:lnTo>
                    <a:pt x="184" y="48"/>
                  </a:lnTo>
                  <a:lnTo>
                    <a:pt x="199" y="48"/>
                  </a:lnTo>
                  <a:lnTo>
                    <a:pt x="213" y="46"/>
                  </a:lnTo>
                  <a:lnTo>
                    <a:pt x="228" y="45"/>
                  </a:lnTo>
                  <a:lnTo>
                    <a:pt x="241" y="42"/>
                  </a:lnTo>
                  <a:lnTo>
                    <a:pt x="256" y="38"/>
                  </a:lnTo>
                  <a:lnTo>
                    <a:pt x="375" y="40"/>
                  </a:lnTo>
                  <a:lnTo>
                    <a:pt x="496" y="42"/>
                  </a:lnTo>
                  <a:lnTo>
                    <a:pt x="619" y="44"/>
                  </a:lnTo>
                  <a:lnTo>
                    <a:pt x="743" y="45"/>
                  </a:lnTo>
                  <a:lnTo>
                    <a:pt x="868" y="45"/>
                  </a:lnTo>
                  <a:lnTo>
                    <a:pt x="993" y="46"/>
                  </a:lnTo>
                  <a:lnTo>
                    <a:pt x="1121" y="45"/>
                  </a:lnTo>
                  <a:lnTo>
                    <a:pt x="1247" y="44"/>
                  </a:lnTo>
                  <a:lnTo>
                    <a:pt x="1375" y="42"/>
                  </a:lnTo>
                  <a:lnTo>
                    <a:pt x="1503" y="40"/>
                  </a:lnTo>
                  <a:lnTo>
                    <a:pt x="1630" y="36"/>
                  </a:lnTo>
                  <a:lnTo>
                    <a:pt x="1758" y="30"/>
                  </a:lnTo>
                  <a:lnTo>
                    <a:pt x="1884" y="25"/>
                  </a:lnTo>
                  <a:lnTo>
                    <a:pt x="2010" y="18"/>
                  </a:lnTo>
                  <a:lnTo>
                    <a:pt x="2135" y="10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53"/>
            <p:cNvSpPr>
              <a:spLocks/>
            </p:cNvSpPr>
            <p:nvPr/>
          </p:nvSpPr>
          <p:spPr bwMode="auto">
            <a:xfrm>
              <a:off x="2004" y="2672"/>
              <a:ext cx="1258" cy="1219"/>
            </a:xfrm>
            <a:custGeom>
              <a:avLst/>
              <a:gdLst>
                <a:gd name="T0" fmla="*/ 624 w 3772"/>
                <a:gd name="T1" fmla="*/ 23 h 3657"/>
                <a:gd name="T2" fmla="*/ 635 w 3772"/>
                <a:gd name="T3" fmla="*/ 221 h 3657"/>
                <a:gd name="T4" fmla="*/ 675 w 3772"/>
                <a:gd name="T5" fmla="*/ 239 h 3657"/>
                <a:gd name="T6" fmla="*/ 738 w 3772"/>
                <a:gd name="T7" fmla="*/ 263 h 3657"/>
                <a:gd name="T8" fmla="*/ 782 w 3772"/>
                <a:gd name="T9" fmla="*/ 259 h 3657"/>
                <a:gd name="T10" fmla="*/ 859 w 3772"/>
                <a:gd name="T11" fmla="*/ 285 h 3657"/>
                <a:gd name="T12" fmla="*/ 927 w 3772"/>
                <a:gd name="T13" fmla="*/ 296 h 3657"/>
                <a:gd name="T14" fmla="*/ 953 w 3772"/>
                <a:gd name="T15" fmla="*/ 295 h 3657"/>
                <a:gd name="T16" fmla="*/ 1029 w 3772"/>
                <a:gd name="T17" fmla="*/ 278 h 3657"/>
                <a:gd name="T18" fmla="*/ 1090 w 3772"/>
                <a:gd name="T19" fmla="*/ 282 h 3657"/>
                <a:gd name="T20" fmla="*/ 1133 w 3772"/>
                <a:gd name="T21" fmla="*/ 307 h 3657"/>
                <a:gd name="T22" fmla="*/ 1191 w 3772"/>
                <a:gd name="T23" fmla="*/ 316 h 3657"/>
                <a:gd name="T24" fmla="*/ 1191 w 3772"/>
                <a:gd name="T25" fmla="*/ 408 h 3657"/>
                <a:gd name="T26" fmla="*/ 1217 w 3772"/>
                <a:gd name="T27" fmla="*/ 512 h 3657"/>
                <a:gd name="T28" fmla="*/ 1235 w 3772"/>
                <a:gd name="T29" fmla="*/ 556 h 3657"/>
                <a:gd name="T30" fmla="*/ 1255 w 3772"/>
                <a:gd name="T31" fmla="*/ 622 h 3657"/>
                <a:gd name="T32" fmla="*/ 1249 w 3772"/>
                <a:gd name="T33" fmla="*/ 688 h 3657"/>
                <a:gd name="T34" fmla="*/ 1218 w 3772"/>
                <a:gd name="T35" fmla="*/ 742 h 3657"/>
                <a:gd name="T36" fmla="*/ 1169 w 3772"/>
                <a:gd name="T37" fmla="*/ 778 h 3657"/>
                <a:gd name="T38" fmla="*/ 1154 w 3772"/>
                <a:gd name="T39" fmla="*/ 775 h 3657"/>
                <a:gd name="T40" fmla="*/ 1114 w 3772"/>
                <a:gd name="T41" fmla="*/ 769 h 3657"/>
                <a:gd name="T42" fmla="*/ 1118 w 3772"/>
                <a:gd name="T43" fmla="*/ 785 h 3657"/>
                <a:gd name="T44" fmla="*/ 1078 w 3772"/>
                <a:gd name="T45" fmla="*/ 858 h 3657"/>
                <a:gd name="T46" fmla="*/ 999 w 3772"/>
                <a:gd name="T47" fmla="*/ 897 h 3657"/>
                <a:gd name="T48" fmla="*/ 983 w 3772"/>
                <a:gd name="T49" fmla="*/ 892 h 3657"/>
                <a:gd name="T50" fmla="*/ 966 w 3772"/>
                <a:gd name="T51" fmla="*/ 889 h 3657"/>
                <a:gd name="T52" fmla="*/ 969 w 3772"/>
                <a:gd name="T53" fmla="*/ 907 h 3657"/>
                <a:gd name="T54" fmla="*/ 947 w 3772"/>
                <a:gd name="T55" fmla="*/ 929 h 3657"/>
                <a:gd name="T56" fmla="*/ 938 w 3772"/>
                <a:gd name="T57" fmla="*/ 947 h 3657"/>
                <a:gd name="T58" fmla="*/ 906 w 3772"/>
                <a:gd name="T59" fmla="*/ 958 h 3657"/>
                <a:gd name="T60" fmla="*/ 915 w 3772"/>
                <a:gd name="T61" fmla="*/ 964 h 3657"/>
                <a:gd name="T62" fmla="*/ 915 w 3772"/>
                <a:gd name="T63" fmla="*/ 983 h 3657"/>
                <a:gd name="T64" fmla="*/ 890 w 3772"/>
                <a:gd name="T65" fmla="*/ 990 h 3657"/>
                <a:gd name="T66" fmla="*/ 897 w 3772"/>
                <a:gd name="T67" fmla="*/ 1015 h 3657"/>
                <a:gd name="T68" fmla="*/ 875 w 3772"/>
                <a:gd name="T69" fmla="*/ 1054 h 3657"/>
                <a:gd name="T70" fmla="*/ 869 w 3772"/>
                <a:gd name="T71" fmla="*/ 1064 h 3657"/>
                <a:gd name="T72" fmla="*/ 883 w 3772"/>
                <a:gd name="T73" fmla="*/ 1064 h 3657"/>
                <a:gd name="T74" fmla="*/ 882 w 3772"/>
                <a:gd name="T75" fmla="*/ 1128 h 3657"/>
                <a:gd name="T76" fmla="*/ 900 w 3772"/>
                <a:gd name="T77" fmla="*/ 1183 h 3657"/>
                <a:gd name="T78" fmla="*/ 872 w 3772"/>
                <a:gd name="T79" fmla="*/ 1212 h 3657"/>
                <a:gd name="T80" fmla="*/ 787 w 3772"/>
                <a:gd name="T81" fmla="*/ 1186 h 3657"/>
                <a:gd name="T82" fmla="*/ 704 w 3772"/>
                <a:gd name="T83" fmla="*/ 1138 h 3657"/>
                <a:gd name="T84" fmla="*/ 680 w 3772"/>
                <a:gd name="T85" fmla="*/ 1057 h 3657"/>
                <a:gd name="T86" fmla="*/ 658 w 3772"/>
                <a:gd name="T87" fmla="*/ 1027 h 3657"/>
                <a:gd name="T88" fmla="*/ 572 w 3772"/>
                <a:gd name="T89" fmla="*/ 893 h 3657"/>
                <a:gd name="T90" fmla="*/ 545 w 3772"/>
                <a:gd name="T91" fmla="*/ 838 h 3657"/>
                <a:gd name="T92" fmla="*/ 469 w 3772"/>
                <a:gd name="T93" fmla="*/ 769 h 3657"/>
                <a:gd name="T94" fmla="*/ 408 w 3772"/>
                <a:gd name="T95" fmla="*/ 758 h 3657"/>
                <a:gd name="T96" fmla="*/ 367 w 3772"/>
                <a:gd name="T97" fmla="*/ 781 h 3657"/>
                <a:gd name="T98" fmla="*/ 324 w 3772"/>
                <a:gd name="T99" fmla="*/ 860 h 3657"/>
                <a:gd name="T100" fmla="*/ 288 w 3772"/>
                <a:gd name="T101" fmla="*/ 850 h 3657"/>
                <a:gd name="T102" fmla="*/ 246 w 3772"/>
                <a:gd name="T103" fmla="*/ 830 h 3657"/>
                <a:gd name="T104" fmla="*/ 191 w 3772"/>
                <a:gd name="T105" fmla="*/ 785 h 3657"/>
                <a:gd name="T106" fmla="*/ 168 w 3772"/>
                <a:gd name="T107" fmla="*/ 710 h 3657"/>
                <a:gd name="T108" fmla="*/ 132 w 3772"/>
                <a:gd name="T109" fmla="*/ 653 h 3657"/>
                <a:gd name="T110" fmla="*/ 73 w 3772"/>
                <a:gd name="T111" fmla="*/ 596 h 3657"/>
                <a:gd name="T112" fmla="*/ 50 w 3772"/>
                <a:gd name="T113" fmla="*/ 576 h 3657"/>
                <a:gd name="T114" fmla="*/ 1 w 3772"/>
                <a:gd name="T115" fmla="*/ 504 h 3657"/>
                <a:gd name="T116" fmla="*/ 189 w 3772"/>
                <a:gd name="T117" fmla="*/ 505 h 3657"/>
                <a:gd name="T118" fmla="*/ 343 w 3772"/>
                <a:gd name="T119" fmla="*/ 264 h 3657"/>
                <a:gd name="T120" fmla="*/ 349 w 3772"/>
                <a:gd name="T121" fmla="*/ 183 h 36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2"/>
                <a:gd name="T184" fmla="*/ 0 h 3657"/>
                <a:gd name="T185" fmla="*/ 3772 w 3772"/>
                <a:gd name="T186" fmla="*/ 3657 h 36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2" h="3657">
                  <a:moveTo>
                    <a:pt x="1062" y="7"/>
                  </a:moveTo>
                  <a:lnTo>
                    <a:pt x="1111" y="6"/>
                  </a:lnTo>
                  <a:lnTo>
                    <a:pt x="1162" y="5"/>
                  </a:lnTo>
                  <a:lnTo>
                    <a:pt x="1213" y="4"/>
                  </a:lnTo>
                  <a:lnTo>
                    <a:pt x="1263" y="3"/>
                  </a:lnTo>
                  <a:lnTo>
                    <a:pt x="1314" y="1"/>
                  </a:lnTo>
                  <a:lnTo>
                    <a:pt x="1366" y="1"/>
                  </a:lnTo>
                  <a:lnTo>
                    <a:pt x="1416" y="1"/>
                  </a:lnTo>
                  <a:lnTo>
                    <a:pt x="1468" y="0"/>
                  </a:lnTo>
                  <a:lnTo>
                    <a:pt x="1518" y="0"/>
                  </a:lnTo>
                  <a:lnTo>
                    <a:pt x="1569" y="1"/>
                  </a:lnTo>
                  <a:lnTo>
                    <a:pt x="1620" y="1"/>
                  </a:lnTo>
                  <a:lnTo>
                    <a:pt x="1671" y="3"/>
                  </a:lnTo>
                  <a:lnTo>
                    <a:pt x="1721" y="5"/>
                  </a:lnTo>
                  <a:lnTo>
                    <a:pt x="1771" y="6"/>
                  </a:lnTo>
                  <a:lnTo>
                    <a:pt x="1821" y="8"/>
                  </a:lnTo>
                  <a:lnTo>
                    <a:pt x="1871" y="12"/>
                  </a:lnTo>
                  <a:lnTo>
                    <a:pt x="1870" y="19"/>
                  </a:lnTo>
                  <a:lnTo>
                    <a:pt x="1870" y="38"/>
                  </a:lnTo>
                  <a:lnTo>
                    <a:pt x="1870" y="69"/>
                  </a:lnTo>
                  <a:lnTo>
                    <a:pt x="1869" y="111"/>
                  </a:lnTo>
                  <a:lnTo>
                    <a:pt x="1869" y="158"/>
                  </a:lnTo>
                  <a:lnTo>
                    <a:pt x="1868" y="212"/>
                  </a:lnTo>
                  <a:lnTo>
                    <a:pt x="1868" y="269"/>
                  </a:lnTo>
                  <a:lnTo>
                    <a:pt x="1867" y="328"/>
                  </a:lnTo>
                  <a:lnTo>
                    <a:pt x="1866" y="386"/>
                  </a:lnTo>
                  <a:lnTo>
                    <a:pt x="1866" y="444"/>
                  </a:lnTo>
                  <a:lnTo>
                    <a:pt x="1865" y="498"/>
                  </a:lnTo>
                  <a:lnTo>
                    <a:pt x="1865" y="545"/>
                  </a:lnTo>
                  <a:lnTo>
                    <a:pt x="1863" y="586"/>
                  </a:lnTo>
                  <a:lnTo>
                    <a:pt x="1863" y="617"/>
                  </a:lnTo>
                  <a:lnTo>
                    <a:pt x="1863" y="637"/>
                  </a:lnTo>
                  <a:lnTo>
                    <a:pt x="1863" y="645"/>
                  </a:lnTo>
                  <a:lnTo>
                    <a:pt x="1869" y="645"/>
                  </a:lnTo>
                  <a:lnTo>
                    <a:pt x="1875" y="646"/>
                  </a:lnTo>
                  <a:lnTo>
                    <a:pt x="1882" y="648"/>
                  </a:lnTo>
                  <a:lnTo>
                    <a:pt x="1888" y="652"/>
                  </a:lnTo>
                  <a:lnTo>
                    <a:pt x="1893" y="655"/>
                  </a:lnTo>
                  <a:lnTo>
                    <a:pt x="1898" y="660"/>
                  </a:lnTo>
                  <a:lnTo>
                    <a:pt x="1904" y="664"/>
                  </a:lnTo>
                  <a:lnTo>
                    <a:pt x="1909" y="669"/>
                  </a:lnTo>
                  <a:lnTo>
                    <a:pt x="1914" y="675"/>
                  </a:lnTo>
                  <a:lnTo>
                    <a:pt x="1919" y="680"/>
                  </a:lnTo>
                  <a:lnTo>
                    <a:pt x="1923" y="686"/>
                  </a:lnTo>
                  <a:lnTo>
                    <a:pt x="1928" y="691"/>
                  </a:lnTo>
                  <a:lnTo>
                    <a:pt x="1932" y="696"/>
                  </a:lnTo>
                  <a:lnTo>
                    <a:pt x="1937" y="702"/>
                  </a:lnTo>
                  <a:lnTo>
                    <a:pt x="1942" y="707"/>
                  </a:lnTo>
                  <a:lnTo>
                    <a:pt x="1946" y="713"/>
                  </a:lnTo>
                  <a:lnTo>
                    <a:pt x="1952" y="710"/>
                  </a:lnTo>
                  <a:lnTo>
                    <a:pt x="1958" y="709"/>
                  </a:lnTo>
                  <a:lnTo>
                    <a:pt x="1965" y="709"/>
                  </a:lnTo>
                  <a:lnTo>
                    <a:pt x="1971" y="710"/>
                  </a:lnTo>
                  <a:lnTo>
                    <a:pt x="1979" y="711"/>
                  </a:lnTo>
                  <a:lnTo>
                    <a:pt x="1986" y="713"/>
                  </a:lnTo>
                  <a:lnTo>
                    <a:pt x="1994" y="714"/>
                  </a:lnTo>
                  <a:lnTo>
                    <a:pt x="2001" y="716"/>
                  </a:lnTo>
                  <a:lnTo>
                    <a:pt x="2008" y="717"/>
                  </a:lnTo>
                  <a:lnTo>
                    <a:pt x="2016" y="717"/>
                  </a:lnTo>
                  <a:lnTo>
                    <a:pt x="2023" y="717"/>
                  </a:lnTo>
                  <a:lnTo>
                    <a:pt x="2029" y="715"/>
                  </a:lnTo>
                  <a:lnTo>
                    <a:pt x="2036" y="713"/>
                  </a:lnTo>
                  <a:lnTo>
                    <a:pt x="2042" y="709"/>
                  </a:lnTo>
                  <a:lnTo>
                    <a:pt x="2046" y="703"/>
                  </a:lnTo>
                  <a:lnTo>
                    <a:pt x="2052" y="696"/>
                  </a:lnTo>
                  <a:lnTo>
                    <a:pt x="2057" y="710"/>
                  </a:lnTo>
                  <a:lnTo>
                    <a:pt x="2063" y="722"/>
                  </a:lnTo>
                  <a:lnTo>
                    <a:pt x="2070" y="732"/>
                  </a:lnTo>
                  <a:lnTo>
                    <a:pt x="2080" y="740"/>
                  </a:lnTo>
                  <a:lnTo>
                    <a:pt x="2090" y="747"/>
                  </a:lnTo>
                  <a:lnTo>
                    <a:pt x="2100" y="753"/>
                  </a:lnTo>
                  <a:lnTo>
                    <a:pt x="2112" y="758"/>
                  </a:lnTo>
                  <a:lnTo>
                    <a:pt x="2124" y="762"/>
                  </a:lnTo>
                  <a:lnTo>
                    <a:pt x="2137" y="767"/>
                  </a:lnTo>
                  <a:lnTo>
                    <a:pt x="2150" y="769"/>
                  </a:lnTo>
                  <a:lnTo>
                    <a:pt x="2162" y="772"/>
                  </a:lnTo>
                  <a:lnTo>
                    <a:pt x="2175" y="776"/>
                  </a:lnTo>
                  <a:lnTo>
                    <a:pt x="2188" y="779"/>
                  </a:lnTo>
                  <a:lnTo>
                    <a:pt x="2200" y="784"/>
                  </a:lnTo>
                  <a:lnTo>
                    <a:pt x="2212" y="788"/>
                  </a:lnTo>
                  <a:lnTo>
                    <a:pt x="2223" y="794"/>
                  </a:lnTo>
                  <a:lnTo>
                    <a:pt x="2228" y="789"/>
                  </a:lnTo>
                  <a:lnTo>
                    <a:pt x="2232" y="785"/>
                  </a:lnTo>
                  <a:lnTo>
                    <a:pt x="2238" y="783"/>
                  </a:lnTo>
                  <a:lnTo>
                    <a:pt x="2243" y="780"/>
                  </a:lnTo>
                  <a:lnTo>
                    <a:pt x="2247" y="778"/>
                  </a:lnTo>
                  <a:lnTo>
                    <a:pt x="2252" y="777"/>
                  </a:lnTo>
                  <a:lnTo>
                    <a:pt x="2258" y="776"/>
                  </a:lnTo>
                  <a:lnTo>
                    <a:pt x="2262" y="777"/>
                  </a:lnTo>
                  <a:lnTo>
                    <a:pt x="2267" y="777"/>
                  </a:lnTo>
                  <a:lnTo>
                    <a:pt x="2272" y="779"/>
                  </a:lnTo>
                  <a:lnTo>
                    <a:pt x="2276" y="780"/>
                  </a:lnTo>
                  <a:lnTo>
                    <a:pt x="2282" y="784"/>
                  </a:lnTo>
                  <a:lnTo>
                    <a:pt x="2286" y="787"/>
                  </a:lnTo>
                  <a:lnTo>
                    <a:pt x="2291" y="792"/>
                  </a:lnTo>
                  <a:lnTo>
                    <a:pt x="2296" y="796"/>
                  </a:lnTo>
                  <a:lnTo>
                    <a:pt x="2301" y="802"/>
                  </a:lnTo>
                  <a:lnTo>
                    <a:pt x="2316" y="788"/>
                  </a:lnTo>
                  <a:lnTo>
                    <a:pt x="2331" y="779"/>
                  </a:lnTo>
                  <a:lnTo>
                    <a:pt x="2345" y="776"/>
                  </a:lnTo>
                  <a:lnTo>
                    <a:pt x="2358" y="776"/>
                  </a:lnTo>
                  <a:lnTo>
                    <a:pt x="2369" y="779"/>
                  </a:lnTo>
                  <a:lnTo>
                    <a:pt x="2381" y="785"/>
                  </a:lnTo>
                  <a:lnTo>
                    <a:pt x="2392" y="793"/>
                  </a:lnTo>
                  <a:lnTo>
                    <a:pt x="2403" y="803"/>
                  </a:lnTo>
                  <a:lnTo>
                    <a:pt x="2413" y="814"/>
                  </a:lnTo>
                  <a:lnTo>
                    <a:pt x="2424" y="825"/>
                  </a:lnTo>
                  <a:lnTo>
                    <a:pt x="2435" y="837"/>
                  </a:lnTo>
                  <a:lnTo>
                    <a:pt x="2446" y="847"/>
                  </a:lnTo>
                  <a:lnTo>
                    <a:pt x="2458" y="855"/>
                  </a:lnTo>
                  <a:lnTo>
                    <a:pt x="2470" y="862"/>
                  </a:lnTo>
                  <a:lnTo>
                    <a:pt x="2484" y="866"/>
                  </a:lnTo>
                  <a:lnTo>
                    <a:pt x="2499" y="869"/>
                  </a:lnTo>
                  <a:lnTo>
                    <a:pt x="2511" y="857"/>
                  </a:lnTo>
                  <a:lnTo>
                    <a:pt x="2522" y="849"/>
                  </a:lnTo>
                  <a:lnTo>
                    <a:pt x="2534" y="846"/>
                  </a:lnTo>
                  <a:lnTo>
                    <a:pt x="2544" y="845"/>
                  </a:lnTo>
                  <a:lnTo>
                    <a:pt x="2555" y="847"/>
                  </a:lnTo>
                  <a:lnTo>
                    <a:pt x="2566" y="852"/>
                  </a:lnTo>
                  <a:lnTo>
                    <a:pt x="2576" y="856"/>
                  </a:lnTo>
                  <a:lnTo>
                    <a:pt x="2588" y="863"/>
                  </a:lnTo>
                  <a:lnTo>
                    <a:pt x="2598" y="871"/>
                  </a:lnTo>
                  <a:lnTo>
                    <a:pt x="2610" y="878"/>
                  </a:lnTo>
                  <a:lnTo>
                    <a:pt x="2620" y="886"/>
                  </a:lnTo>
                  <a:lnTo>
                    <a:pt x="2631" y="892"/>
                  </a:lnTo>
                  <a:lnTo>
                    <a:pt x="2644" y="897"/>
                  </a:lnTo>
                  <a:lnTo>
                    <a:pt x="2656" y="900"/>
                  </a:lnTo>
                  <a:lnTo>
                    <a:pt x="2668" y="901"/>
                  </a:lnTo>
                  <a:lnTo>
                    <a:pt x="2682" y="900"/>
                  </a:lnTo>
                  <a:lnTo>
                    <a:pt x="2689" y="884"/>
                  </a:lnTo>
                  <a:lnTo>
                    <a:pt x="2697" y="873"/>
                  </a:lnTo>
                  <a:lnTo>
                    <a:pt x="2706" y="868"/>
                  </a:lnTo>
                  <a:lnTo>
                    <a:pt x="2715" y="865"/>
                  </a:lnTo>
                  <a:lnTo>
                    <a:pt x="2725" y="865"/>
                  </a:lnTo>
                  <a:lnTo>
                    <a:pt x="2734" y="868"/>
                  </a:lnTo>
                  <a:lnTo>
                    <a:pt x="2743" y="872"/>
                  </a:lnTo>
                  <a:lnTo>
                    <a:pt x="2752" y="877"/>
                  </a:lnTo>
                  <a:lnTo>
                    <a:pt x="2762" y="883"/>
                  </a:lnTo>
                  <a:lnTo>
                    <a:pt x="2772" y="886"/>
                  </a:lnTo>
                  <a:lnTo>
                    <a:pt x="2780" y="889"/>
                  </a:lnTo>
                  <a:lnTo>
                    <a:pt x="2789" y="889"/>
                  </a:lnTo>
                  <a:lnTo>
                    <a:pt x="2797" y="887"/>
                  </a:lnTo>
                  <a:lnTo>
                    <a:pt x="2805" y="881"/>
                  </a:lnTo>
                  <a:lnTo>
                    <a:pt x="2813" y="872"/>
                  </a:lnTo>
                  <a:lnTo>
                    <a:pt x="2820" y="857"/>
                  </a:lnTo>
                  <a:lnTo>
                    <a:pt x="2821" y="857"/>
                  </a:lnTo>
                  <a:lnTo>
                    <a:pt x="2822" y="860"/>
                  </a:lnTo>
                  <a:lnTo>
                    <a:pt x="2826" y="861"/>
                  </a:lnTo>
                  <a:lnTo>
                    <a:pt x="2828" y="863"/>
                  </a:lnTo>
                  <a:lnTo>
                    <a:pt x="2831" y="865"/>
                  </a:lnTo>
                  <a:lnTo>
                    <a:pt x="2835" y="868"/>
                  </a:lnTo>
                  <a:lnTo>
                    <a:pt x="2838" y="870"/>
                  </a:lnTo>
                  <a:lnTo>
                    <a:pt x="2841" y="872"/>
                  </a:lnTo>
                  <a:lnTo>
                    <a:pt x="2844" y="874"/>
                  </a:lnTo>
                  <a:lnTo>
                    <a:pt x="2848" y="877"/>
                  </a:lnTo>
                  <a:lnTo>
                    <a:pt x="2851" y="879"/>
                  </a:lnTo>
                  <a:lnTo>
                    <a:pt x="2853" y="880"/>
                  </a:lnTo>
                  <a:lnTo>
                    <a:pt x="2854" y="883"/>
                  </a:lnTo>
                  <a:lnTo>
                    <a:pt x="2856" y="883"/>
                  </a:lnTo>
                  <a:lnTo>
                    <a:pt x="2857" y="884"/>
                  </a:lnTo>
                  <a:lnTo>
                    <a:pt x="2868" y="892"/>
                  </a:lnTo>
                  <a:lnTo>
                    <a:pt x="2880" y="896"/>
                  </a:lnTo>
                  <a:lnTo>
                    <a:pt x="2891" y="897"/>
                  </a:lnTo>
                  <a:lnTo>
                    <a:pt x="2903" y="897"/>
                  </a:lnTo>
                  <a:lnTo>
                    <a:pt x="2914" y="895"/>
                  </a:lnTo>
                  <a:lnTo>
                    <a:pt x="2926" y="892"/>
                  </a:lnTo>
                  <a:lnTo>
                    <a:pt x="2937" y="886"/>
                  </a:lnTo>
                  <a:lnTo>
                    <a:pt x="2949" y="881"/>
                  </a:lnTo>
                  <a:lnTo>
                    <a:pt x="2959" y="876"/>
                  </a:lnTo>
                  <a:lnTo>
                    <a:pt x="2971" y="870"/>
                  </a:lnTo>
                  <a:lnTo>
                    <a:pt x="2981" y="865"/>
                  </a:lnTo>
                  <a:lnTo>
                    <a:pt x="2991" y="862"/>
                  </a:lnTo>
                  <a:lnTo>
                    <a:pt x="3002" y="860"/>
                  </a:lnTo>
                  <a:lnTo>
                    <a:pt x="3012" y="860"/>
                  </a:lnTo>
                  <a:lnTo>
                    <a:pt x="3022" y="863"/>
                  </a:lnTo>
                  <a:lnTo>
                    <a:pt x="3033" y="869"/>
                  </a:lnTo>
                  <a:lnTo>
                    <a:pt x="3045" y="853"/>
                  </a:lnTo>
                  <a:lnTo>
                    <a:pt x="3058" y="841"/>
                  </a:lnTo>
                  <a:lnTo>
                    <a:pt x="3072" y="835"/>
                  </a:lnTo>
                  <a:lnTo>
                    <a:pt x="3086" y="833"/>
                  </a:lnTo>
                  <a:lnTo>
                    <a:pt x="3098" y="833"/>
                  </a:lnTo>
                  <a:lnTo>
                    <a:pt x="3112" y="835"/>
                  </a:lnTo>
                  <a:lnTo>
                    <a:pt x="3126" y="840"/>
                  </a:lnTo>
                  <a:lnTo>
                    <a:pt x="3140" y="845"/>
                  </a:lnTo>
                  <a:lnTo>
                    <a:pt x="3153" y="849"/>
                  </a:lnTo>
                  <a:lnTo>
                    <a:pt x="3167" y="854"/>
                  </a:lnTo>
                  <a:lnTo>
                    <a:pt x="3180" y="856"/>
                  </a:lnTo>
                  <a:lnTo>
                    <a:pt x="3194" y="856"/>
                  </a:lnTo>
                  <a:lnTo>
                    <a:pt x="3206" y="854"/>
                  </a:lnTo>
                  <a:lnTo>
                    <a:pt x="3219" y="847"/>
                  </a:lnTo>
                  <a:lnTo>
                    <a:pt x="3230" y="837"/>
                  </a:lnTo>
                  <a:lnTo>
                    <a:pt x="3243" y="820"/>
                  </a:lnTo>
                  <a:lnTo>
                    <a:pt x="3244" y="822"/>
                  </a:lnTo>
                  <a:lnTo>
                    <a:pt x="3246" y="824"/>
                  </a:lnTo>
                  <a:lnTo>
                    <a:pt x="3249" y="827"/>
                  </a:lnTo>
                  <a:lnTo>
                    <a:pt x="3252" y="831"/>
                  </a:lnTo>
                  <a:lnTo>
                    <a:pt x="3256" y="834"/>
                  </a:lnTo>
                  <a:lnTo>
                    <a:pt x="3259" y="838"/>
                  </a:lnTo>
                  <a:lnTo>
                    <a:pt x="3264" y="842"/>
                  </a:lnTo>
                  <a:lnTo>
                    <a:pt x="3267" y="847"/>
                  </a:lnTo>
                  <a:lnTo>
                    <a:pt x="3271" y="850"/>
                  </a:lnTo>
                  <a:lnTo>
                    <a:pt x="3274" y="854"/>
                  </a:lnTo>
                  <a:lnTo>
                    <a:pt x="3278" y="857"/>
                  </a:lnTo>
                  <a:lnTo>
                    <a:pt x="3280" y="861"/>
                  </a:lnTo>
                  <a:lnTo>
                    <a:pt x="3282" y="863"/>
                  </a:lnTo>
                  <a:lnTo>
                    <a:pt x="3283" y="864"/>
                  </a:lnTo>
                  <a:lnTo>
                    <a:pt x="3284" y="865"/>
                  </a:lnTo>
                  <a:lnTo>
                    <a:pt x="3295" y="865"/>
                  </a:lnTo>
                  <a:lnTo>
                    <a:pt x="3305" y="868"/>
                  </a:lnTo>
                  <a:lnTo>
                    <a:pt x="3314" y="871"/>
                  </a:lnTo>
                  <a:lnTo>
                    <a:pt x="3323" y="876"/>
                  </a:lnTo>
                  <a:lnTo>
                    <a:pt x="3332" y="880"/>
                  </a:lnTo>
                  <a:lnTo>
                    <a:pt x="3340" y="886"/>
                  </a:lnTo>
                  <a:lnTo>
                    <a:pt x="3348" y="893"/>
                  </a:lnTo>
                  <a:lnTo>
                    <a:pt x="3356" y="899"/>
                  </a:lnTo>
                  <a:lnTo>
                    <a:pt x="3363" y="904"/>
                  </a:lnTo>
                  <a:lnTo>
                    <a:pt x="3371" y="909"/>
                  </a:lnTo>
                  <a:lnTo>
                    <a:pt x="3379" y="915"/>
                  </a:lnTo>
                  <a:lnTo>
                    <a:pt x="3387" y="918"/>
                  </a:lnTo>
                  <a:lnTo>
                    <a:pt x="3396" y="920"/>
                  </a:lnTo>
                  <a:lnTo>
                    <a:pt x="3405" y="922"/>
                  </a:lnTo>
                  <a:lnTo>
                    <a:pt x="3414" y="922"/>
                  </a:lnTo>
                  <a:lnTo>
                    <a:pt x="3426" y="920"/>
                  </a:lnTo>
                  <a:lnTo>
                    <a:pt x="3433" y="925"/>
                  </a:lnTo>
                  <a:lnTo>
                    <a:pt x="3442" y="928"/>
                  </a:lnTo>
                  <a:lnTo>
                    <a:pt x="3450" y="931"/>
                  </a:lnTo>
                  <a:lnTo>
                    <a:pt x="3459" y="933"/>
                  </a:lnTo>
                  <a:lnTo>
                    <a:pt x="3470" y="934"/>
                  </a:lnTo>
                  <a:lnTo>
                    <a:pt x="3479" y="935"/>
                  </a:lnTo>
                  <a:lnTo>
                    <a:pt x="3488" y="935"/>
                  </a:lnTo>
                  <a:lnTo>
                    <a:pt x="3498" y="937"/>
                  </a:lnTo>
                  <a:lnTo>
                    <a:pt x="3507" y="937"/>
                  </a:lnTo>
                  <a:lnTo>
                    <a:pt x="3518" y="937"/>
                  </a:lnTo>
                  <a:lnTo>
                    <a:pt x="3527" y="937"/>
                  </a:lnTo>
                  <a:lnTo>
                    <a:pt x="3536" y="938"/>
                  </a:lnTo>
                  <a:lnTo>
                    <a:pt x="3545" y="939"/>
                  </a:lnTo>
                  <a:lnTo>
                    <a:pt x="3555" y="940"/>
                  </a:lnTo>
                  <a:lnTo>
                    <a:pt x="3563" y="943"/>
                  </a:lnTo>
                  <a:lnTo>
                    <a:pt x="3571" y="947"/>
                  </a:lnTo>
                  <a:lnTo>
                    <a:pt x="3570" y="948"/>
                  </a:lnTo>
                  <a:lnTo>
                    <a:pt x="3570" y="954"/>
                  </a:lnTo>
                  <a:lnTo>
                    <a:pt x="3570" y="963"/>
                  </a:lnTo>
                  <a:lnTo>
                    <a:pt x="3570" y="976"/>
                  </a:lnTo>
                  <a:lnTo>
                    <a:pt x="3570" y="989"/>
                  </a:lnTo>
                  <a:lnTo>
                    <a:pt x="3570" y="1004"/>
                  </a:lnTo>
                  <a:lnTo>
                    <a:pt x="3568" y="1022"/>
                  </a:lnTo>
                  <a:lnTo>
                    <a:pt x="3568" y="1039"/>
                  </a:lnTo>
                  <a:lnTo>
                    <a:pt x="3568" y="1055"/>
                  </a:lnTo>
                  <a:lnTo>
                    <a:pt x="3567" y="1072"/>
                  </a:lnTo>
                  <a:lnTo>
                    <a:pt x="3567" y="1087"/>
                  </a:lnTo>
                  <a:lnTo>
                    <a:pt x="3567" y="1102"/>
                  </a:lnTo>
                  <a:lnTo>
                    <a:pt x="3567" y="1113"/>
                  </a:lnTo>
                  <a:lnTo>
                    <a:pt x="3567" y="1123"/>
                  </a:lnTo>
                  <a:lnTo>
                    <a:pt x="3567" y="1128"/>
                  </a:lnTo>
                  <a:lnTo>
                    <a:pt x="3567" y="1131"/>
                  </a:lnTo>
                  <a:lnTo>
                    <a:pt x="3566" y="1149"/>
                  </a:lnTo>
                  <a:lnTo>
                    <a:pt x="3566" y="1169"/>
                  </a:lnTo>
                  <a:lnTo>
                    <a:pt x="3567" y="1188"/>
                  </a:lnTo>
                  <a:lnTo>
                    <a:pt x="3570" y="1207"/>
                  </a:lnTo>
                  <a:lnTo>
                    <a:pt x="3572" y="1225"/>
                  </a:lnTo>
                  <a:lnTo>
                    <a:pt x="3574" y="1244"/>
                  </a:lnTo>
                  <a:lnTo>
                    <a:pt x="3578" y="1263"/>
                  </a:lnTo>
                  <a:lnTo>
                    <a:pt x="3581" y="1282"/>
                  </a:lnTo>
                  <a:lnTo>
                    <a:pt x="3583" y="1302"/>
                  </a:lnTo>
                  <a:lnTo>
                    <a:pt x="3586" y="1321"/>
                  </a:lnTo>
                  <a:lnTo>
                    <a:pt x="3588" y="1341"/>
                  </a:lnTo>
                  <a:lnTo>
                    <a:pt x="3588" y="1360"/>
                  </a:lnTo>
                  <a:lnTo>
                    <a:pt x="3588" y="1381"/>
                  </a:lnTo>
                  <a:lnTo>
                    <a:pt x="3586" y="1403"/>
                  </a:lnTo>
                  <a:lnTo>
                    <a:pt x="3582" y="1425"/>
                  </a:lnTo>
                  <a:lnTo>
                    <a:pt x="3578" y="1448"/>
                  </a:lnTo>
                  <a:lnTo>
                    <a:pt x="3584" y="1458"/>
                  </a:lnTo>
                  <a:lnTo>
                    <a:pt x="3591" y="1468"/>
                  </a:lnTo>
                  <a:lnTo>
                    <a:pt x="3599" y="1479"/>
                  </a:lnTo>
                  <a:lnTo>
                    <a:pt x="3609" y="1488"/>
                  </a:lnTo>
                  <a:lnTo>
                    <a:pt x="3617" y="1498"/>
                  </a:lnTo>
                  <a:lnTo>
                    <a:pt x="3626" y="1508"/>
                  </a:lnTo>
                  <a:lnTo>
                    <a:pt x="3634" y="1517"/>
                  </a:lnTo>
                  <a:lnTo>
                    <a:pt x="3642" y="1526"/>
                  </a:lnTo>
                  <a:lnTo>
                    <a:pt x="3650" y="1535"/>
                  </a:lnTo>
                  <a:lnTo>
                    <a:pt x="3657" y="1544"/>
                  </a:lnTo>
                  <a:lnTo>
                    <a:pt x="3663" y="1555"/>
                  </a:lnTo>
                  <a:lnTo>
                    <a:pt x="3668" y="1565"/>
                  </a:lnTo>
                  <a:lnTo>
                    <a:pt x="3672" y="1576"/>
                  </a:lnTo>
                  <a:lnTo>
                    <a:pt x="3675" y="1588"/>
                  </a:lnTo>
                  <a:lnTo>
                    <a:pt x="3676" y="1602"/>
                  </a:lnTo>
                  <a:lnTo>
                    <a:pt x="3676" y="1616"/>
                  </a:lnTo>
                  <a:lnTo>
                    <a:pt x="3682" y="1617"/>
                  </a:lnTo>
                  <a:lnTo>
                    <a:pt x="3688" y="1619"/>
                  </a:lnTo>
                  <a:lnTo>
                    <a:pt x="3691" y="1622"/>
                  </a:lnTo>
                  <a:lnTo>
                    <a:pt x="3695" y="1626"/>
                  </a:lnTo>
                  <a:lnTo>
                    <a:pt x="3698" y="1630"/>
                  </a:lnTo>
                  <a:lnTo>
                    <a:pt x="3699" y="1634"/>
                  </a:lnTo>
                  <a:lnTo>
                    <a:pt x="3701" y="1640"/>
                  </a:lnTo>
                  <a:lnTo>
                    <a:pt x="3702" y="1644"/>
                  </a:lnTo>
                  <a:lnTo>
                    <a:pt x="3703" y="1649"/>
                  </a:lnTo>
                  <a:lnTo>
                    <a:pt x="3703" y="1655"/>
                  </a:lnTo>
                  <a:lnTo>
                    <a:pt x="3703" y="1659"/>
                  </a:lnTo>
                  <a:lnTo>
                    <a:pt x="3704" y="1665"/>
                  </a:lnTo>
                  <a:lnTo>
                    <a:pt x="3704" y="1669"/>
                  </a:lnTo>
                  <a:lnTo>
                    <a:pt x="3705" y="1674"/>
                  </a:lnTo>
                  <a:lnTo>
                    <a:pt x="3706" y="1679"/>
                  </a:lnTo>
                  <a:lnTo>
                    <a:pt x="3709" y="1683"/>
                  </a:lnTo>
                  <a:lnTo>
                    <a:pt x="3712" y="1694"/>
                  </a:lnTo>
                  <a:lnTo>
                    <a:pt x="3718" y="1705"/>
                  </a:lnTo>
                  <a:lnTo>
                    <a:pt x="3724" y="1715"/>
                  </a:lnTo>
                  <a:lnTo>
                    <a:pt x="3729" y="1726"/>
                  </a:lnTo>
                  <a:lnTo>
                    <a:pt x="3736" y="1736"/>
                  </a:lnTo>
                  <a:lnTo>
                    <a:pt x="3742" y="1746"/>
                  </a:lnTo>
                  <a:lnTo>
                    <a:pt x="3749" y="1757"/>
                  </a:lnTo>
                  <a:lnTo>
                    <a:pt x="3755" y="1767"/>
                  </a:lnTo>
                  <a:lnTo>
                    <a:pt x="3760" y="1777"/>
                  </a:lnTo>
                  <a:lnTo>
                    <a:pt x="3765" y="1789"/>
                  </a:lnTo>
                  <a:lnTo>
                    <a:pt x="3768" y="1799"/>
                  </a:lnTo>
                  <a:lnTo>
                    <a:pt x="3771" y="1811"/>
                  </a:lnTo>
                  <a:lnTo>
                    <a:pt x="3772" y="1821"/>
                  </a:lnTo>
                  <a:lnTo>
                    <a:pt x="3772" y="1833"/>
                  </a:lnTo>
                  <a:lnTo>
                    <a:pt x="3770" y="1845"/>
                  </a:lnTo>
                  <a:lnTo>
                    <a:pt x="3766" y="1858"/>
                  </a:lnTo>
                  <a:lnTo>
                    <a:pt x="3762" y="1866"/>
                  </a:lnTo>
                  <a:lnTo>
                    <a:pt x="3756" y="1875"/>
                  </a:lnTo>
                  <a:lnTo>
                    <a:pt x="3751" y="1883"/>
                  </a:lnTo>
                  <a:lnTo>
                    <a:pt x="3745" y="1892"/>
                  </a:lnTo>
                  <a:lnTo>
                    <a:pt x="3741" y="1902"/>
                  </a:lnTo>
                  <a:lnTo>
                    <a:pt x="3736" y="1911"/>
                  </a:lnTo>
                  <a:lnTo>
                    <a:pt x="3730" y="1920"/>
                  </a:lnTo>
                  <a:lnTo>
                    <a:pt x="3727" y="1929"/>
                  </a:lnTo>
                  <a:lnTo>
                    <a:pt x="3724" y="1939"/>
                  </a:lnTo>
                  <a:lnTo>
                    <a:pt x="3720" y="1950"/>
                  </a:lnTo>
                  <a:lnTo>
                    <a:pt x="3718" y="1959"/>
                  </a:lnTo>
                  <a:lnTo>
                    <a:pt x="3717" y="1970"/>
                  </a:lnTo>
                  <a:lnTo>
                    <a:pt x="3717" y="1981"/>
                  </a:lnTo>
                  <a:lnTo>
                    <a:pt x="3718" y="1991"/>
                  </a:lnTo>
                  <a:lnTo>
                    <a:pt x="3720" y="2003"/>
                  </a:lnTo>
                  <a:lnTo>
                    <a:pt x="3725" y="2015"/>
                  </a:lnTo>
                  <a:lnTo>
                    <a:pt x="3733" y="2024"/>
                  </a:lnTo>
                  <a:lnTo>
                    <a:pt x="3739" y="2034"/>
                  </a:lnTo>
                  <a:lnTo>
                    <a:pt x="3743" y="2044"/>
                  </a:lnTo>
                  <a:lnTo>
                    <a:pt x="3745" y="2053"/>
                  </a:lnTo>
                  <a:lnTo>
                    <a:pt x="3745" y="2064"/>
                  </a:lnTo>
                  <a:lnTo>
                    <a:pt x="3744" y="2074"/>
                  </a:lnTo>
                  <a:lnTo>
                    <a:pt x="3742" y="2083"/>
                  </a:lnTo>
                  <a:lnTo>
                    <a:pt x="3740" y="2093"/>
                  </a:lnTo>
                  <a:lnTo>
                    <a:pt x="3736" y="2104"/>
                  </a:lnTo>
                  <a:lnTo>
                    <a:pt x="3733" y="2114"/>
                  </a:lnTo>
                  <a:lnTo>
                    <a:pt x="3728" y="2126"/>
                  </a:lnTo>
                  <a:lnTo>
                    <a:pt x="3725" y="2136"/>
                  </a:lnTo>
                  <a:lnTo>
                    <a:pt x="3722" y="2146"/>
                  </a:lnTo>
                  <a:lnTo>
                    <a:pt x="3720" y="2158"/>
                  </a:lnTo>
                  <a:lnTo>
                    <a:pt x="3719" y="2168"/>
                  </a:lnTo>
                  <a:lnTo>
                    <a:pt x="3720" y="2180"/>
                  </a:lnTo>
                  <a:lnTo>
                    <a:pt x="3716" y="2185"/>
                  </a:lnTo>
                  <a:lnTo>
                    <a:pt x="3710" y="2190"/>
                  </a:lnTo>
                  <a:lnTo>
                    <a:pt x="3703" y="2196"/>
                  </a:lnTo>
                  <a:lnTo>
                    <a:pt x="3696" y="2200"/>
                  </a:lnTo>
                  <a:lnTo>
                    <a:pt x="3687" y="2205"/>
                  </a:lnTo>
                  <a:lnTo>
                    <a:pt x="3679" y="2211"/>
                  </a:lnTo>
                  <a:lnTo>
                    <a:pt x="3670" y="2215"/>
                  </a:lnTo>
                  <a:lnTo>
                    <a:pt x="3662" y="2221"/>
                  </a:lnTo>
                  <a:lnTo>
                    <a:pt x="3653" y="2227"/>
                  </a:lnTo>
                  <a:lnTo>
                    <a:pt x="3647" y="2232"/>
                  </a:lnTo>
                  <a:lnTo>
                    <a:pt x="3641" y="2239"/>
                  </a:lnTo>
                  <a:lnTo>
                    <a:pt x="3637" y="2246"/>
                  </a:lnTo>
                  <a:lnTo>
                    <a:pt x="3635" y="2254"/>
                  </a:lnTo>
                  <a:lnTo>
                    <a:pt x="3635" y="2263"/>
                  </a:lnTo>
                  <a:lnTo>
                    <a:pt x="3639" y="2273"/>
                  </a:lnTo>
                  <a:lnTo>
                    <a:pt x="3644" y="2284"/>
                  </a:lnTo>
                  <a:lnTo>
                    <a:pt x="3630" y="2289"/>
                  </a:lnTo>
                  <a:lnTo>
                    <a:pt x="3618" y="2293"/>
                  </a:lnTo>
                  <a:lnTo>
                    <a:pt x="3605" y="2298"/>
                  </a:lnTo>
                  <a:lnTo>
                    <a:pt x="3595" y="2301"/>
                  </a:lnTo>
                  <a:lnTo>
                    <a:pt x="3583" y="2304"/>
                  </a:lnTo>
                  <a:lnTo>
                    <a:pt x="3573" y="2306"/>
                  </a:lnTo>
                  <a:lnTo>
                    <a:pt x="3563" y="2309"/>
                  </a:lnTo>
                  <a:lnTo>
                    <a:pt x="3553" y="2312"/>
                  </a:lnTo>
                  <a:lnTo>
                    <a:pt x="3543" y="2315"/>
                  </a:lnTo>
                  <a:lnTo>
                    <a:pt x="3534" y="2319"/>
                  </a:lnTo>
                  <a:lnTo>
                    <a:pt x="3524" y="2322"/>
                  </a:lnTo>
                  <a:lnTo>
                    <a:pt x="3514" y="2328"/>
                  </a:lnTo>
                  <a:lnTo>
                    <a:pt x="3504" y="2334"/>
                  </a:lnTo>
                  <a:lnTo>
                    <a:pt x="3494" y="2340"/>
                  </a:lnTo>
                  <a:lnTo>
                    <a:pt x="3483" y="2348"/>
                  </a:lnTo>
                  <a:lnTo>
                    <a:pt x="3473" y="2359"/>
                  </a:lnTo>
                  <a:lnTo>
                    <a:pt x="3472" y="2357"/>
                  </a:lnTo>
                  <a:lnTo>
                    <a:pt x="3471" y="2355"/>
                  </a:lnTo>
                  <a:lnTo>
                    <a:pt x="3470" y="2353"/>
                  </a:lnTo>
                  <a:lnTo>
                    <a:pt x="3470" y="2352"/>
                  </a:lnTo>
                  <a:lnTo>
                    <a:pt x="3468" y="2350"/>
                  </a:lnTo>
                  <a:lnTo>
                    <a:pt x="3468" y="2348"/>
                  </a:lnTo>
                  <a:lnTo>
                    <a:pt x="3467" y="2346"/>
                  </a:lnTo>
                  <a:lnTo>
                    <a:pt x="3467" y="2344"/>
                  </a:lnTo>
                  <a:lnTo>
                    <a:pt x="3467" y="2342"/>
                  </a:lnTo>
                  <a:lnTo>
                    <a:pt x="3467" y="2340"/>
                  </a:lnTo>
                  <a:lnTo>
                    <a:pt x="3467" y="2338"/>
                  </a:lnTo>
                  <a:lnTo>
                    <a:pt x="3467" y="2336"/>
                  </a:lnTo>
                  <a:lnTo>
                    <a:pt x="3467" y="2334"/>
                  </a:lnTo>
                  <a:lnTo>
                    <a:pt x="3467" y="2331"/>
                  </a:lnTo>
                  <a:lnTo>
                    <a:pt x="3467" y="2329"/>
                  </a:lnTo>
                  <a:lnTo>
                    <a:pt x="3467" y="2328"/>
                  </a:lnTo>
                  <a:lnTo>
                    <a:pt x="3460" y="2324"/>
                  </a:lnTo>
                  <a:lnTo>
                    <a:pt x="3453" y="2321"/>
                  </a:lnTo>
                  <a:lnTo>
                    <a:pt x="3447" y="2316"/>
                  </a:lnTo>
                  <a:lnTo>
                    <a:pt x="3440" y="2312"/>
                  </a:lnTo>
                  <a:lnTo>
                    <a:pt x="3433" y="2307"/>
                  </a:lnTo>
                  <a:lnTo>
                    <a:pt x="3426" y="2303"/>
                  </a:lnTo>
                  <a:lnTo>
                    <a:pt x="3419" y="2298"/>
                  </a:lnTo>
                  <a:lnTo>
                    <a:pt x="3412" y="2293"/>
                  </a:lnTo>
                  <a:lnTo>
                    <a:pt x="3404" y="2290"/>
                  </a:lnTo>
                  <a:lnTo>
                    <a:pt x="3397" y="2286"/>
                  </a:lnTo>
                  <a:lnTo>
                    <a:pt x="3389" y="2284"/>
                  </a:lnTo>
                  <a:lnTo>
                    <a:pt x="3381" y="2283"/>
                  </a:lnTo>
                  <a:lnTo>
                    <a:pt x="3372" y="2283"/>
                  </a:lnTo>
                  <a:lnTo>
                    <a:pt x="3363" y="2284"/>
                  </a:lnTo>
                  <a:lnTo>
                    <a:pt x="3352" y="2286"/>
                  </a:lnTo>
                  <a:lnTo>
                    <a:pt x="3343" y="2291"/>
                  </a:lnTo>
                  <a:lnTo>
                    <a:pt x="3341" y="2293"/>
                  </a:lnTo>
                  <a:lnTo>
                    <a:pt x="3341" y="2297"/>
                  </a:lnTo>
                  <a:lnTo>
                    <a:pt x="3340" y="2300"/>
                  </a:lnTo>
                  <a:lnTo>
                    <a:pt x="3340" y="2304"/>
                  </a:lnTo>
                  <a:lnTo>
                    <a:pt x="3340" y="2307"/>
                  </a:lnTo>
                  <a:lnTo>
                    <a:pt x="3340" y="2311"/>
                  </a:lnTo>
                  <a:lnTo>
                    <a:pt x="3340" y="2314"/>
                  </a:lnTo>
                  <a:lnTo>
                    <a:pt x="3340" y="2317"/>
                  </a:lnTo>
                  <a:lnTo>
                    <a:pt x="3340" y="2321"/>
                  </a:lnTo>
                  <a:lnTo>
                    <a:pt x="3338" y="2324"/>
                  </a:lnTo>
                  <a:lnTo>
                    <a:pt x="3338" y="2328"/>
                  </a:lnTo>
                  <a:lnTo>
                    <a:pt x="3337" y="2331"/>
                  </a:lnTo>
                  <a:lnTo>
                    <a:pt x="3335" y="2334"/>
                  </a:lnTo>
                  <a:lnTo>
                    <a:pt x="3334" y="2337"/>
                  </a:lnTo>
                  <a:lnTo>
                    <a:pt x="3330" y="2340"/>
                  </a:lnTo>
                  <a:lnTo>
                    <a:pt x="3328" y="2344"/>
                  </a:lnTo>
                  <a:lnTo>
                    <a:pt x="3329" y="2345"/>
                  </a:lnTo>
                  <a:lnTo>
                    <a:pt x="3332" y="2347"/>
                  </a:lnTo>
                  <a:lnTo>
                    <a:pt x="3334" y="2348"/>
                  </a:lnTo>
                  <a:lnTo>
                    <a:pt x="3337" y="2350"/>
                  </a:lnTo>
                  <a:lnTo>
                    <a:pt x="3340" y="2351"/>
                  </a:lnTo>
                  <a:lnTo>
                    <a:pt x="3343" y="2352"/>
                  </a:lnTo>
                  <a:lnTo>
                    <a:pt x="3345" y="2353"/>
                  </a:lnTo>
                  <a:lnTo>
                    <a:pt x="3349" y="2354"/>
                  </a:lnTo>
                  <a:lnTo>
                    <a:pt x="3351" y="2355"/>
                  </a:lnTo>
                  <a:lnTo>
                    <a:pt x="3355" y="2357"/>
                  </a:lnTo>
                  <a:lnTo>
                    <a:pt x="3357" y="2358"/>
                  </a:lnTo>
                  <a:lnTo>
                    <a:pt x="3360" y="2359"/>
                  </a:lnTo>
                  <a:lnTo>
                    <a:pt x="3363" y="2361"/>
                  </a:lnTo>
                  <a:lnTo>
                    <a:pt x="3365" y="2363"/>
                  </a:lnTo>
                  <a:lnTo>
                    <a:pt x="3367" y="2367"/>
                  </a:lnTo>
                  <a:lnTo>
                    <a:pt x="3369" y="2370"/>
                  </a:lnTo>
                  <a:lnTo>
                    <a:pt x="3364" y="2389"/>
                  </a:lnTo>
                  <a:lnTo>
                    <a:pt x="3357" y="2406"/>
                  </a:lnTo>
                  <a:lnTo>
                    <a:pt x="3350" y="2423"/>
                  </a:lnTo>
                  <a:lnTo>
                    <a:pt x="3341" y="2440"/>
                  </a:lnTo>
                  <a:lnTo>
                    <a:pt x="3332" y="2456"/>
                  </a:lnTo>
                  <a:lnTo>
                    <a:pt x="3321" y="2473"/>
                  </a:lnTo>
                  <a:lnTo>
                    <a:pt x="3310" y="2487"/>
                  </a:lnTo>
                  <a:lnTo>
                    <a:pt x="3298" y="2502"/>
                  </a:lnTo>
                  <a:lnTo>
                    <a:pt x="3286" y="2517"/>
                  </a:lnTo>
                  <a:lnTo>
                    <a:pt x="3273" y="2532"/>
                  </a:lnTo>
                  <a:lnTo>
                    <a:pt x="3259" y="2546"/>
                  </a:lnTo>
                  <a:lnTo>
                    <a:pt x="3245" y="2560"/>
                  </a:lnTo>
                  <a:lnTo>
                    <a:pt x="3232" y="2574"/>
                  </a:lnTo>
                  <a:lnTo>
                    <a:pt x="3218" y="2587"/>
                  </a:lnTo>
                  <a:lnTo>
                    <a:pt x="3204" y="2601"/>
                  </a:lnTo>
                  <a:lnTo>
                    <a:pt x="3190" y="2615"/>
                  </a:lnTo>
                  <a:lnTo>
                    <a:pt x="3180" y="2625"/>
                  </a:lnTo>
                  <a:lnTo>
                    <a:pt x="3169" y="2633"/>
                  </a:lnTo>
                  <a:lnTo>
                    <a:pt x="3158" y="2640"/>
                  </a:lnTo>
                  <a:lnTo>
                    <a:pt x="3146" y="2645"/>
                  </a:lnTo>
                  <a:lnTo>
                    <a:pt x="3135" y="2649"/>
                  </a:lnTo>
                  <a:lnTo>
                    <a:pt x="3123" y="2652"/>
                  </a:lnTo>
                  <a:lnTo>
                    <a:pt x="3111" y="2654"/>
                  </a:lnTo>
                  <a:lnTo>
                    <a:pt x="3098" y="2655"/>
                  </a:lnTo>
                  <a:lnTo>
                    <a:pt x="3086" y="2656"/>
                  </a:lnTo>
                  <a:lnTo>
                    <a:pt x="3073" y="2659"/>
                  </a:lnTo>
                  <a:lnTo>
                    <a:pt x="3061" y="2660"/>
                  </a:lnTo>
                  <a:lnTo>
                    <a:pt x="3049" y="2663"/>
                  </a:lnTo>
                  <a:lnTo>
                    <a:pt x="3036" y="2667"/>
                  </a:lnTo>
                  <a:lnTo>
                    <a:pt x="3025" y="2671"/>
                  </a:lnTo>
                  <a:lnTo>
                    <a:pt x="3012" y="2678"/>
                  </a:lnTo>
                  <a:lnTo>
                    <a:pt x="3002" y="2687"/>
                  </a:lnTo>
                  <a:lnTo>
                    <a:pt x="2995" y="2690"/>
                  </a:lnTo>
                  <a:lnTo>
                    <a:pt x="2990" y="2691"/>
                  </a:lnTo>
                  <a:lnTo>
                    <a:pt x="2985" y="2690"/>
                  </a:lnTo>
                  <a:lnTo>
                    <a:pt x="2983" y="2689"/>
                  </a:lnTo>
                  <a:lnTo>
                    <a:pt x="2981" y="2686"/>
                  </a:lnTo>
                  <a:lnTo>
                    <a:pt x="2980" y="2683"/>
                  </a:lnTo>
                  <a:lnTo>
                    <a:pt x="2979" y="2678"/>
                  </a:lnTo>
                  <a:lnTo>
                    <a:pt x="2977" y="2675"/>
                  </a:lnTo>
                  <a:lnTo>
                    <a:pt x="2976" y="2670"/>
                  </a:lnTo>
                  <a:lnTo>
                    <a:pt x="2976" y="2667"/>
                  </a:lnTo>
                  <a:lnTo>
                    <a:pt x="2975" y="2663"/>
                  </a:lnTo>
                  <a:lnTo>
                    <a:pt x="2974" y="2660"/>
                  </a:lnTo>
                  <a:lnTo>
                    <a:pt x="2972" y="2659"/>
                  </a:lnTo>
                  <a:lnTo>
                    <a:pt x="2969" y="2658"/>
                  </a:lnTo>
                  <a:lnTo>
                    <a:pt x="2965" y="2658"/>
                  </a:lnTo>
                  <a:lnTo>
                    <a:pt x="2961" y="2661"/>
                  </a:lnTo>
                  <a:lnTo>
                    <a:pt x="2957" y="2662"/>
                  </a:lnTo>
                  <a:lnTo>
                    <a:pt x="2953" y="2664"/>
                  </a:lnTo>
                  <a:lnTo>
                    <a:pt x="2951" y="2668"/>
                  </a:lnTo>
                  <a:lnTo>
                    <a:pt x="2949" y="2671"/>
                  </a:lnTo>
                  <a:lnTo>
                    <a:pt x="2946" y="2675"/>
                  </a:lnTo>
                  <a:lnTo>
                    <a:pt x="2944" y="2678"/>
                  </a:lnTo>
                  <a:lnTo>
                    <a:pt x="2942" y="2682"/>
                  </a:lnTo>
                  <a:lnTo>
                    <a:pt x="2941" y="2685"/>
                  </a:lnTo>
                  <a:lnTo>
                    <a:pt x="2938" y="2689"/>
                  </a:lnTo>
                  <a:lnTo>
                    <a:pt x="2936" y="2691"/>
                  </a:lnTo>
                  <a:lnTo>
                    <a:pt x="2934" y="2693"/>
                  </a:lnTo>
                  <a:lnTo>
                    <a:pt x="2930" y="2695"/>
                  </a:lnTo>
                  <a:lnTo>
                    <a:pt x="2927" y="2697"/>
                  </a:lnTo>
                  <a:lnTo>
                    <a:pt x="2923" y="2697"/>
                  </a:lnTo>
                  <a:lnTo>
                    <a:pt x="2919" y="2695"/>
                  </a:lnTo>
                  <a:lnTo>
                    <a:pt x="2914" y="2694"/>
                  </a:lnTo>
                  <a:lnTo>
                    <a:pt x="2911" y="2692"/>
                  </a:lnTo>
                  <a:lnTo>
                    <a:pt x="2908" y="2689"/>
                  </a:lnTo>
                  <a:lnTo>
                    <a:pt x="2907" y="2686"/>
                  </a:lnTo>
                  <a:lnTo>
                    <a:pt x="2905" y="2683"/>
                  </a:lnTo>
                  <a:lnTo>
                    <a:pt x="2903" y="2679"/>
                  </a:lnTo>
                  <a:lnTo>
                    <a:pt x="2902" y="2676"/>
                  </a:lnTo>
                  <a:lnTo>
                    <a:pt x="2899" y="2672"/>
                  </a:lnTo>
                  <a:lnTo>
                    <a:pt x="2898" y="2669"/>
                  </a:lnTo>
                  <a:lnTo>
                    <a:pt x="2896" y="2666"/>
                  </a:lnTo>
                  <a:lnTo>
                    <a:pt x="2894" y="2663"/>
                  </a:lnTo>
                  <a:lnTo>
                    <a:pt x="2891" y="2662"/>
                  </a:lnTo>
                  <a:lnTo>
                    <a:pt x="2889" y="2661"/>
                  </a:lnTo>
                  <a:lnTo>
                    <a:pt x="2887" y="2661"/>
                  </a:lnTo>
                  <a:lnTo>
                    <a:pt x="2884" y="2662"/>
                  </a:lnTo>
                  <a:lnTo>
                    <a:pt x="2881" y="2664"/>
                  </a:lnTo>
                  <a:lnTo>
                    <a:pt x="2877" y="2668"/>
                  </a:lnTo>
                  <a:lnTo>
                    <a:pt x="2873" y="2672"/>
                  </a:lnTo>
                  <a:lnTo>
                    <a:pt x="2872" y="2677"/>
                  </a:lnTo>
                  <a:lnTo>
                    <a:pt x="2871" y="2682"/>
                  </a:lnTo>
                  <a:lnTo>
                    <a:pt x="2872" y="2686"/>
                  </a:lnTo>
                  <a:lnTo>
                    <a:pt x="2874" y="2690"/>
                  </a:lnTo>
                  <a:lnTo>
                    <a:pt x="2876" y="2693"/>
                  </a:lnTo>
                  <a:lnTo>
                    <a:pt x="2880" y="2697"/>
                  </a:lnTo>
                  <a:lnTo>
                    <a:pt x="2883" y="2701"/>
                  </a:lnTo>
                  <a:lnTo>
                    <a:pt x="2888" y="2705"/>
                  </a:lnTo>
                  <a:lnTo>
                    <a:pt x="2892" y="2709"/>
                  </a:lnTo>
                  <a:lnTo>
                    <a:pt x="2897" y="2713"/>
                  </a:lnTo>
                  <a:lnTo>
                    <a:pt x="2902" y="2717"/>
                  </a:lnTo>
                  <a:lnTo>
                    <a:pt x="2905" y="2722"/>
                  </a:lnTo>
                  <a:lnTo>
                    <a:pt x="2908" y="2728"/>
                  </a:lnTo>
                  <a:lnTo>
                    <a:pt x="2912" y="2733"/>
                  </a:lnTo>
                  <a:lnTo>
                    <a:pt x="2914" y="2740"/>
                  </a:lnTo>
                  <a:lnTo>
                    <a:pt x="2911" y="2745"/>
                  </a:lnTo>
                  <a:lnTo>
                    <a:pt x="2907" y="2749"/>
                  </a:lnTo>
                  <a:lnTo>
                    <a:pt x="2903" y="2755"/>
                  </a:lnTo>
                  <a:lnTo>
                    <a:pt x="2899" y="2761"/>
                  </a:lnTo>
                  <a:lnTo>
                    <a:pt x="2896" y="2767"/>
                  </a:lnTo>
                  <a:lnTo>
                    <a:pt x="2892" y="2772"/>
                  </a:lnTo>
                  <a:lnTo>
                    <a:pt x="2888" y="2777"/>
                  </a:lnTo>
                  <a:lnTo>
                    <a:pt x="2884" y="2782"/>
                  </a:lnTo>
                  <a:lnTo>
                    <a:pt x="2880" y="2786"/>
                  </a:lnTo>
                  <a:lnTo>
                    <a:pt x="2875" y="2790"/>
                  </a:lnTo>
                  <a:lnTo>
                    <a:pt x="2869" y="2792"/>
                  </a:lnTo>
                  <a:lnTo>
                    <a:pt x="2865" y="2794"/>
                  </a:lnTo>
                  <a:lnTo>
                    <a:pt x="2859" y="2794"/>
                  </a:lnTo>
                  <a:lnTo>
                    <a:pt x="2852" y="2794"/>
                  </a:lnTo>
                  <a:lnTo>
                    <a:pt x="2846" y="2792"/>
                  </a:lnTo>
                  <a:lnTo>
                    <a:pt x="2839" y="2788"/>
                  </a:lnTo>
                  <a:lnTo>
                    <a:pt x="2838" y="2787"/>
                  </a:lnTo>
                  <a:lnTo>
                    <a:pt x="2837" y="2786"/>
                  </a:lnTo>
                  <a:lnTo>
                    <a:pt x="2837" y="2785"/>
                  </a:lnTo>
                  <a:lnTo>
                    <a:pt x="2836" y="2784"/>
                  </a:lnTo>
                  <a:lnTo>
                    <a:pt x="2835" y="2783"/>
                  </a:lnTo>
                  <a:lnTo>
                    <a:pt x="2834" y="2782"/>
                  </a:lnTo>
                  <a:lnTo>
                    <a:pt x="2833" y="2780"/>
                  </a:lnTo>
                  <a:lnTo>
                    <a:pt x="2831" y="2779"/>
                  </a:lnTo>
                  <a:lnTo>
                    <a:pt x="2831" y="2778"/>
                  </a:lnTo>
                  <a:lnTo>
                    <a:pt x="2830" y="2777"/>
                  </a:lnTo>
                  <a:lnTo>
                    <a:pt x="2823" y="2780"/>
                  </a:lnTo>
                  <a:lnTo>
                    <a:pt x="2820" y="2785"/>
                  </a:lnTo>
                  <a:lnTo>
                    <a:pt x="2816" y="2791"/>
                  </a:lnTo>
                  <a:lnTo>
                    <a:pt x="2815" y="2797"/>
                  </a:lnTo>
                  <a:lnTo>
                    <a:pt x="2814" y="2803"/>
                  </a:lnTo>
                  <a:lnTo>
                    <a:pt x="2814" y="2810"/>
                  </a:lnTo>
                  <a:lnTo>
                    <a:pt x="2814" y="2817"/>
                  </a:lnTo>
                  <a:lnTo>
                    <a:pt x="2814" y="2824"/>
                  </a:lnTo>
                  <a:lnTo>
                    <a:pt x="2814" y="2831"/>
                  </a:lnTo>
                  <a:lnTo>
                    <a:pt x="2813" y="2837"/>
                  </a:lnTo>
                  <a:lnTo>
                    <a:pt x="2812" y="2842"/>
                  </a:lnTo>
                  <a:lnTo>
                    <a:pt x="2810" y="2847"/>
                  </a:lnTo>
                  <a:lnTo>
                    <a:pt x="2805" y="2852"/>
                  </a:lnTo>
                  <a:lnTo>
                    <a:pt x="2800" y="2854"/>
                  </a:lnTo>
                  <a:lnTo>
                    <a:pt x="2792" y="2855"/>
                  </a:lnTo>
                  <a:lnTo>
                    <a:pt x="2783" y="2856"/>
                  </a:lnTo>
                  <a:lnTo>
                    <a:pt x="2777" y="2855"/>
                  </a:lnTo>
                  <a:lnTo>
                    <a:pt x="2773" y="2855"/>
                  </a:lnTo>
                  <a:lnTo>
                    <a:pt x="2768" y="2855"/>
                  </a:lnTo>
                  <a:lnTo>
                    <a:pt x="2762" y="2856"/>
                  </a:lnTo>
                  <a:lnTo>
                    <a:pt x="2758" y="2856"/>
                  </a:lnTo>
                  <a:lnTo>
                    <a:pt x="2753" y="2856"/>
                  </a:lnTo>
                  <a:lnTo>
                    <a:pt x="2749" y="2856"/>
                  </a:lnTo>
                  <a:lnTo>
                    <a:pt x="2744" y="2857"/>
                  </a:lnTo>
                  <a:lnTo>
                    <a:pt x="2739" y="2859"/>
                  </a:lnTo>
                  <a:lnTo>
                    <a:pt x="2736" y="2860"/>
                  </a:lnTo>
                  <a:lnTo>
                    <a:pt x="2731" y="2862"/>
                  </a:lnTo>
                  <a:lnTo>
                    <a:pt x="2728" y="2864"/>
                  </a:lnTo>
                  <a:lnTo>
                    <a:pt x="2725" y="2867"/>
                  </a:lnTo>
                  <a:lnTo>
                    <a:pt x="2721" y="2870"/>
                  </a:lnTo>
                  <a:lnTo>
                    <a:pt x="2718" y="2873"/>
                  </a:lnTo>
                  <a:lnTo>
                    <a:pt x="2715" y="2878"/>
                  </a:lnTo>
                  <a:lnTo>
                    <a:pt x="2714" y="2880"/>
                  </a:lnTo>
                  <a:lnTo>
                    <a:pt x="2713" y="2883"/>
                  </a:lnTo>
                  <a:lnTo>
                    <a:pt x="2714" y="2885"/>
                  </a:lnTo>
                  <a:lnTo>
                    <a:pt x="2714" y="2887"/>
                  </a:lnTo>
                  <a:lnTo>
                    <a:pt x="2715" y="2888"/>
                  </a:lnTo>
                  <a:lnTo>
                    <a:pt x="2718" y="2890"/>
                  </a:lnTo>
                  <a:lnTo>
                    <a:pt x="2719" y="2891"/>
                  </a:lnTo>
                  <a:lnTo>
                    <a:pt x="2721" y="2892"/>
                  </a:lnTo>
                  <a:lnTo>
                    <a:pt x="2723" y="2892"/>
                  </a:lnTo>
                  <a:lnTo>
                    <a:pt x="2726" y="2892"/>
                  </a:lnTo>
                  <a:lnTo>
                    <a:pt x="2729" y="2893"/>
                  </a:lnTo>
                  <a:lnTo>
                    <a:pt x="2731" y="2893"/>
                  </a:lnTo>
                  <a:lnTo>
                    <a:pt x="2734" y="2893"/>
                  </a:lnTo>
                  <a:lnTo>
                    <a:pt x="2736" y="2893"/>
                  </a:lnTo>
                  <a:lnTo>
                    <a:pt x="2739" y="2893"/>
                  </a:lnTo>
                  <a:lnTo>
                    <a:pt x="2742" y="2893"/>
                  </a:lnTo>
                  <a:lnTo>
                    <a:pt x="2743" y="2893"/>
                  </a:lnTo>
                  <a:lnTo>
                    <a:pt x="2744" y="2893"/>
                  </a:lnTo>
                  <a:lnTo>
                    <a:pt x="2745" y="2893"/>
                  </a:lnTo>
                  <a:lnTo>
                    <a:pt x="2746" y="2893"/>
                  </a:lnTo>
                  <a:lnTo>
                    <a:pt x="2747" y="2893"/>
                  </a:lnTo>
                  <a:lnTo>
                    <a:pt x="2749" y="2893"/>
                  </a:lnTo>
                  <a:lnTo>
                    <a:pt x="2750" y="2893"/>
                  </a:lnTo>
                  <a:lnTo>
                    <a:pt x="2751" y="2893"/>
                  </a:lnTo>
                  <a:lnTo>
                    <a:pt x="2752" y="2893"/>
                  </a:lnTo>
                  <a:lnTo>
                    <a:pt x="2753" y="2893"/>
                  </a:lnTo>
                  <a:lnTo>
                    <a:pt x="2754" y="2893"/>
                  </a:lnTo>
                  <a:lnTo>
                    <a:pt x="2756" y="2893"/>
                  </a:lnTo>
                  <a:lnTo>
                    <a:pt x="2757" y="2893"/>
                  </a:lnTo>
                  <a:lnTo>
                    <a:pt x="2758" y="2898"/>
                  </a:lnTo>
                  <a:lnTo>
                    <a:pt x="2759" y="2903"/>
                  </a:lnTo>
                  <a:lnTo>
                    <a:pt x="2759" y="2909"/>
                  </a:lnTo>
                  <a:lnTo>
                    <a:pt x="2758" y="2915"/>
                  </a:lnTo>
                  <a:lnTo>
                    <a:pt x="2757" y="2921"/>
                  </a:lnTo>
                  <a:lnTo>
                    <a:pt x="2756" y="2926"/>
                  </a:lnTo>
                  <a:lnTo>
                    <a:pt x="2753" y="2932"/>
                  </a:lnTo>
                  <a:lnTo>
                    <a:pt x="2751" y="2938"/>
                  </a:lnTo>
                  <a:lnTo>
                    <a:pt x="2747" y="2944"/>
                  </a:lnTo>
                  <a:lnTo>
                    <a:pt x="2745" y="2948"/>
                  </a:lnTo>
                  <a:lnTo>
                    <a:pt x="2742" y="2954"/>
                  </a:lnTo>
                  <a:lnTo>
                    <a:pt x="2738" y="2960"/>
                  </a:lnTo>
                  <a:lnTo>
                    <a:pt x="2735" y="2965"/>
                  </a:lnTo>
                  <a:lnTo>
                    <a:pt x="2733" y="2970"/>
                  </a:lnTo>
                  <a:lnTo>
                    <a:pt x="2729" y="2976"/>
                  </a:lnTo>
                  <a:lnTo>
                    <a:pt x="2727" y="2981"/>
                  </a:lnTo>
                  <a:lnTo>
                    <a:pt x="2721" y="2983"/>
                  </a:lnTo>
                  <a:lnTo>
                    <a:pt x="2716" y="2983"/>
                  </a:lnTo>
                  <a:lnTo>
                    <a:pt x="2712" y="2981"/>
                  </a:lnTo>
                  <a:lnTo>
                    <a:pt x="2707" y="2980"/>
                  </a:lnTo>
                  <a:lnTo>
                    <a:pt x="2704" y="2979"/>
                  </a:lnTo>
                  <a:lnTo>
                    <a:pt x="2699" y="2977"/>
                  </a:lnTo>
                  <a:lnTo>
                    <a:pt x="2695" y="2975"/>
                  </a:lnTo>
                  <a:lnTo>
                    <a:pt x="2691" y="2972"/>
                  </a:lnTo>
                  <a:lnTo>
                    <a:pt x="2688" y="2970"/>
                  </a:lnTo>
                  <a:lnTo>
                    <a:pt x="2683" y="2969"/>
                  </a:lnTo>
                  <a:lnTo>
                    <a:pt x="2680" y="2968"/>
                  </a:lnTo>
                  <a:lnTo>
                    <a:pt x="2676" y="2968"/>
                  </a:lnTo>
                  <a:lnTo>
                    <a:pt x="2673" y="2968"/>
                  </a:lnTo>
                  <a:lnTo>
                    <a:pt x="2669" y="2969"/>
                  </a:lnTo>
                  <a:lnTo>
                    <a:pt x="2666" y="2971"/>
                  </a:lnTo>
                  <a:lnTo>
                    <a:pt x="2664" y="2976"/>
                  </a:lnTo>
                  <a:lnTo>
                    <a:pt x="2660" y="2980"/>
                  </a:lnTo>
                  <a:lnTo>
                    <a:pt x="2660" y="2986"/>
                  </a:lnTo>
                  <a:lnTo>
                    <a:pt x="2660" y="2990"/>
                  </a:lnTo>
                  <a:lnTo>
                    <a:pt x="2661" y="2993"/>
                  </a:lnTo>
                  <a:lnTo>
                    <a:pt x="2662" y="2996"/>
                  </a:lnTo>
                  <a:lnTo>
                    <a:pt x="2665" y="2999"/>
                  </a:lnTo>
                  <a:lnTo>
                    <a:pt x="2668" y="3001"/>
                  </a:lnTo>
                  <a:lnTo>
                    <a:pt x="2672" y="3003"/>
                  </a:lnTo>
                  <a:lnTo>
                    <a:pt x="2675" y="3006"/>
                  </a:lnTo>
                  <a:lnTo>
                    <a:pt x="2679" y="3008"/>
                  </a:lnTo>
                  <a:lnTo>
                    <a:pt x="2682" y="3010"/>
                  </a:lnTo>
                  <a:lnTo>
                    <a:pt x="2684" y="3013"/>
                  </a:lnTo>
                  <a:lnTo>
                    <a:pt x="2687" y="3016"/>
                  </a:lnTo>
                  <a:lnTo>
                    <a:pt x="2689" y="3018"/>
                  </a:lnTo>
                  <a:lnTo>
                    <a:pt x="2690" y="3023"/>
                  </a:lnTo>
                  <a:lnTo>
                    <a:pt x="2690" y="3027"/>
                  </a:lnTo>
                  <a:lnTo>
                    <a:pt x="2690" y="3037"/>
                  </a:lnTo>
                  <a:lnTo>
                    <a:pt x="2690" y="3046"/>
                  </a:lnTo>
                  <a:lnTo>
                    <a:pt x="2689" y="3055"/>
                  </a:lnTo>
                  <a:lnTo>
                    <a:pt x="2687" y="3063"/>
                  </a:lnTo>
                  <a:lnTo>
                    <a:pt x="2684" y="3071"/>
                  </a:lnTo>
                  <a:lnTo>
                    <a:pt x="2682" y="3080"/>
                  </a:lnTo>
                  <a:lnTo>
                    <a:pt x="2679" y="3088"/>
                  </a:lnTo>
                  <a:lnTo>
                    <a:pt x="2675" y="3096"/>
                  </a:lnTo>
                  <a:lnTo>
                    <a:pt x="2672" y="3103"/>
                  </a:lnTo>
                  <a:lnTo>
                    <a:pt x="2668" y="3111"/>
                  </a:lnTo>
                  <a:lnTo>
                    <a:pt x="2665" y="3120"/>
                  </a:lnTo>
                  <a:lnTo>
                    <a:pt x="2662" y="3129"/>
                  </a:lnTo>
                  <a:lnTo>
                    <a:pt x="2660" y="3137"/>
                  </a:lnTo>
                  <a:lnTo>
                    <a:pt x="2658" y="3146"/>
                  </a:lnTo>
                  <a:lnTo>
                    <a:pt x="2657" y="3155"/>
                  </a:lnTo>
                  <a:lnTo>
                    <a:pt x="2657" y="3165"/>
                  </a:lnTo>
                  <a:lnTo>
                    <a:pt x="2651" y="3166"/>
                  </a:lnTo>
                  <a:lnTo>
                    <a:pt x="2646" y="3166"/>
                  </a:lnTo>
                  <a:lnTo>
                    <a:pt x="2641" y="3166"/>
                  </a:lnTo>
                  <a:lnTo>
                    <a:pt x="2636" y="3165"/>
                  </a:lnTo>
                  <a:lnTo>
                    <a:pt x="2630" y="3164"/>
                  </a:lnTo>
                  <a:lnTo>
                    <a:pt x="2624" y="3163"/>
                  </a:lnTo>
                  <a:lnTo>
                    <a:pt x="2619" y="3161"/>
                  </a:lnTo>
                  <a:lnTo>
                    <a:pt x="2613" y="3160"/>
                  </a:lnTo>
                  <a:lnTo>
                    <a:pt x="2607" y="3158"/>
                  </a:lnTo>
                  <a:lnTo>
                    <a:pt x="2601" y="3157"/>
                  </a:lnTo>
                  <a:lnTo>
                    <a:pt x="2597" y="3157"/>
                  </a:lnTo>
                  <a:lnTo>
                    <a:pt x="2591" y="3158"/>
                  </a:lnTo>
                  <a:lnTo>
                    <a:pt x="2587" y="3160"/>
                  </a:lnTo>
                  <a:lnTo>
                    <a:pt x="2582" y="3163"/>
                  </a:lnTo>
                  <a:lnTo>
                    <a:pt x="2577" y="3168"/>
                  </a:lnTo>
                  <a:lnTo>
                    <a:pt x="2574" y="3173"/>
                  </a:lnTo>
                  <a:lnTo>
                    <a:pt x="2575" y="3177"/>
                  </a:lnTo>
                  <a:lnTo>
                    <a:pt x="2577" y="3180"/>
                  </a:lnTo>
                  <a:lnTo>
                    <a:pt x="2580" y="3184"/>
                  </a:lnTo>
                  <a:lnTo>
                    <a:pt x="2582" y="3186"/>
                  </a:lnTo>
                  <a:lnTo>
                    <a:pt x="2585" y="3188"/>
                  </a:lnTo>
                  <a:lnTo>
                    <a:pt x="2589" y="3191"/>
                  </a:lnTo>
                  <a:lnTo>
                    <a:pt x="2593" y="3192"/>
                  </a:lnTo>
                  <a:lnTo>
                    <a:pt x="2598" y="3192"/>
                  </a:lnTo>
                  <a:lnTo>
                    <a:pt x="2603" y="3193"/>
                  </a:lnTo>
                  <a:lnTo>
                    <a:pt x="2607" y="3193"/>
                  </a:lnTo>
                  <a:lnTo>
                    <a:pt x="2613" y="3193"/>
                  </a:lnTo>
                  <a:lnTo>
                    <a:pt x="2620" y="3193"/>
                  </a:lnTo>
                  <a:lnTo>
                    <a:pt x="2626" y="3192"/>
                  </a:lnTo>
                  <a:lnTo>
                    <a:pt x="2633" y="3192"/>
                  </a:lnTo>
                  <a:lnTo>
                    <a:pt x="2639" y="3191"/>
                  </a:lnTo>
                  <a:lnTo>
                    <a:pt x="2647" y="3191"/>
                  </a:lnTo>
                  <a:lnTo>
                    <a:pt x="2644" y="3189"/>
                  </a:lnTo>
                  <a:lnTo>
                    <a:pt x="2642" y="3188"/>
                  </a:lnTo>
                  <a:lnTo>
                    <a:pt x="2641" y="3188"/>
                  </a:lnTo>
                  <a:lnTo>
                    <a:pt x="2639" y="3188"/>
                  </a:lnTo>
                  <a:lnTo>
                    <a:pt x="2638" y="3188"/>
                  </a:lnTo>
                  <a:lnTo>
                    <a:pt x="2637" y="3188"/>
                  </a:lnTo>
                  <a:lnTo>
                    <a:pt x="2638" y="3188"/>
                  </a:lnTo>
                  <a:lnTo>
                    <a:pt x="2639" y="3188"/>
                  </a:lnTo>
                  <a:lnTo>
                    <a:pt x="2641" y="3189"/>
                  </a:lnTo>
                  <a:lnTo>
                    <a:pt x="2642" y="3189"/>
                  </a:lnTo>
                  <a:lnTo>
                    <a:pt x="2643" y="3189"/>
                  </a:lnTo>
                  <a:lnTo>
                    <a:pt x="2644" y="3189"/>
                  </a:lnTo>
                  <a:lnTo>
                    <a:pt x="2645" y="3189"/>
                  </a:lnTo>
                  <a:lnTo>
                    <a:pt x="2647" y="3191"/>
                  </a:lnTo>
                  <a:lnTo>
                    <a:pt x="2649" y="3200"/>
                  </a:lnTo>
                  <a:lnTo>
                    <a:pt x="2649" y="3209"/>
                  </a:lnTo>
                  <a:lnTo>
                    <a:pt x="2647" y="3219"/>
                  </a:lnTo>
                  <a:lnTo>
                    <a:pt x="2645" y="3230"/>
                  </a:lnTo>
                  <a:lnTo>
                    <a:pt x="2642" y="3239"/>
                  </a:lnTo>
                  <a:lnTo>
                    <a:pt x="2637" y="3249"/>
                  </a:lnTo>
                  <a:lnTo>
                    <a:pt x="2633" y="3260"/>
                  </a:lnTo>
                  <a:lnTo>
                    <a:pt x="2629" y="3270"/>
                  </a:lnTo>
                  <a:lnTo>
                    <a:pt x="2624" y="3279"/>
                  </a:lnTo>
                  <a:lnTo>
                    <a:pt x="2622" y="3289"/>
                  </a:lnTo>
                  <a:lnTo>
                    <a:pt x="2620" y="3300"/>
                  </a:lnTo>
                  <a:lnTo>
                    <a:pt x="2619" y="3310"/>
                  </a:lnTo>
                  <a:lnTo>
                    <a:pt x="2620" y="3320"/>
                  </a:lnTo>
                  <a:lnTo>
                    <a:pt x="2623" y="3331"/>
                  </a:lnTo>
                  <a:lnTo>
                    <a:pt x="2629" y="3341"/>
                  </a:lnTo>
                  <a:lnTo>
                    <a:pt x="2637" y="3353"/>
                  </a:lnTo>
                  <a:lnTo>
                    <a:pt x="2641" y="3359"/>
                  </a:lnTo>
                  <a:lnTo>
                    <a:pt x="2643" y="3368"/>
                  </a:lnTo>
                  <a:lnTo>
                    <a:pt x="2644" y="3376"/>
                  </a:lnTo>
                  <a:lnTo>
                    <a:pt x="2646" y="3384"/>
                  </a:lnTo>
                  <a:lnTo>
                    <a:pt x="2646" y="3390"/>
                  </a:lnTo>
                  <a:lnTo>
                    <a:pt x="2646" y="3399"/>
                  </a:lnTo>
                  <a:lnTo>
                    <a:pt x="2646" y="3407"/>
                  </a:lnTo>
                  <a:lnTo>
                    <a:pt x="2646" y="3415"/>
                  </a:lnTo>
                  <a:lnTo>
                    <a:pt x="2646" y="3421"/>
                  </a:lnTo>
                  <a:lnTo>
                    <a:pt x="2646" y="3430"/>
                  </a:lnTo>
                  <a:lnTo>
                    <a:pt x="2646" y="3438"/>
                  </a:lnTo>
                  <a:lnTo>
                    <a:pt x="2647" y="3446"/>
                  </a:lnTo>
                  <a:lnTo>
                    <a:pt x="2649" y="3454"/>
                  </a:lnTo>
                  <a:lnTo>
                    <a:pt x="2650" y="3462"/>
                  </a:lnTo>
                  <a:lnTo>
                    <a:pt x="2652" y="3470"/>
                  </a:lnTo>
                  <a:lnTo>
                    <a:pt x="2657" y="3478"/>
                  </a:lnTo>
                  <a:lnTo>
                    <a:pt x="2660" y="3487"/>
                  </a:lnTo>
                  <a:lnTo>
                    <a:pt x="2665" y="3496"/>
                  </a:lnTo>
                  <a:lnTo>
                    <a:pt x="2670" y="3504"/>
                  </a:lnTo>
                  <a:lnTo>
                    <a:pt x="2676" y="3513"/>
                  </a:lnTo>
                  <a:lnTo>
                    <a:pt x="2682" y="3521"/>
                  </a:lnTo>
                  <a:lnTo>
                    <a:pt x="2688" y="3531"/>
                  </a:lnTo>
                  <a:lnTo>
                    <a:pt x="2693" y="3539"/>
                  </a:lnTo>
                  <a:lnTo>
                    <a:pt x="2699" y="3548"/>
                  </a:lnTo>
                  <a:lnTo>
                    <a:pt x="2704" y="3556"/>
                  </a:lnTo>
                  <a:lnTo>
                    <a:pt x="2708" y="3565"/>
                  </a:lnTo>
                  <a:lnTo>
                    <a:pt x="2713" y="3574"/>
                  </a:lnTo>
                  <a:lnTo>
                    <a:pt x="2715" y="3583"/>
                  </a:lnTo>
                  <a:lnTo>
                    <a:pt x="2718" y="3593"/>
                  </a:lnTo>
                  <a:lnTo>
                    <a:pt x="2718" y="3603"/>
                  </a:lnTo>
                  <a:lnTo>
                    <a:pt x="2718" y="3613"/>
                  </a:lnTo>
                  <a:lnTo>
                    <a:pt x="2715" y="3625"/>
                  </a:lnTo>
                  <a:lnTo>
                    <a:pt x="2708" y="3635"/>
                  </a:lnTo>
                  <a:lnTo>
                    <a:pt x="2702" y="3643"/>
                  </a:lnTo>
                  <a:lnTo>
                    <a:pt x="2695" y="3650"/>
                  </a:lnTo>
                  <a:lnTo>
                    <a:pt x="2687" y="3654"/>
                  </a:lnTo>
                  <a:lnTo>
                    <a:pt x="2679" y="3656"/>
                  </a:lnTo>
                  <a:lnTo>
                    <a:pt x="2669" y="3657"/>
                  </a:lnTo>
                  <a:lnTo>
                    <a:pt x="2660" y="3656"/>
                  </a:lnTo>
                  <a:lnTo>
                    <a:pt x="2651" y="3655"/>
                  </a:lnTo>
                  <a:lnTo>
                    <a:pt x="2642" y="3651"/>
                  </a:lnTo>
                  <a:lnTo>
                    <a:pt x="2633" y="3647"/>
                  </a:lnTo>
                  <a:lnTo>
                    <a:pt x="2623" y="3642"/>
                  </a:lnTo>
                  <a:lnTo>
                    <a:pt x="2615" y="3636"/>
                  </a:lnTo>
                  <a:lnTo>
                    <a:pt x="2606" y="3631"/>
                  </a:lnTo>
                  <a:lnTo>
                    <a:pt x="2598" y="3625"/>
                  </a:lnTo>
                  <a:lnTo>
                    <a:pt x="2591" y="3619"/>
                  </a:lnTo>
                  <a:lnTo>
                    <a:pt x="2584" y="3613"/>
                  </a:lnTo>
                  <a:lnTo>
                    <a:pt x="2570" y="3601"/>
                  </a:lnTo>
                  <a:lnTo>
                    <a:pt x="2557" y="3594"/>
                  </a:lnTo>
                  <a:lnTo>
                    <a:pt x="2542" y="3590"/>
                  </a:lnTo>
                  <a:lnTo>
                    <a:pt x="2527" y="3589"/>
                  </a:lnTo>
                  <a:lnTo>
                    <a:pt x="2511" y="3590"/>
                  </a:lnTo>
                  <a:lnTo>
                    <a:pt x="2495" y="3594"/>
                  </a:lnTo>
                  <a:lnTo>
                    <a:pt x="2478" y="3597"/>
                  </a:lnTo>
                  <a:lnTo>
                    <a:pt x="2462" y="3602"/>
                  </a:lnTo>
                  <a:lnTo>
                    <a:pt x="2446" y="3605"/>
                  </a:lnTo>
                  <a:lnTo>
                    <a:pt x="2431" y="3608"/>
                  </a:lnTo>
                  <a:lnTo>
                    <a:pt x="2416" y="3608"/>
                  </a:lnTo>
                  <a:lnTo>
                    <a:pt x="2403" y="3605"/>
                  </a:lnTo>
                  <a:lnTo>
                    <a:pt x="2390" y="3600"/>
                  </a:lnTo>
                  <a:lnTo>
                    <a:pt x="2378" y="3590"/>
                  </a:lnTo>
                  <a:lnTo>
                    <a:pt x="2368" y="3575"/>
                  </a:lnTo>
                  <a:lnTo>
                    <a:pt x="2360" y="3557"/>
                  </a:lnTo>
                  <a:lnTo>
                    <a:pt x="2343" y="3556"/>
                  </a:lnTo>
                  <a:lnTo>
                    <a:pt x="2326" y="3555"/>
                  </a:lnTo>
                  <a:lnTo>
                    <a:pt x="2308" y="3554"/>
                  </a:lnTo>
                  <a:lnTo>
                    <a:pt x="2291" y="3550"/>
                  </a:lnTo>
                  <a:lnTo>
                    <a:pt x="2275" y="3547"/>
                  </a:lnTo>
                  <a:lnTo>
                    <a:pt x="2258" y="3542"/>
                  </a:lnTo>
                  <a:lnTo>
                    <a:pt x="2240" y="3536"/>
                  </a:lnTo>
                  <a:lnTo>
                    <a:pt x="2226" y="3531"/>
                  </a:lnTo>
                  <a:lnTo>
                    <a:pt x="2209" y="3523"/>
                  </a:lnTo>
                  <a:lnTo>
                    <a:pt x="2194" y="3515"/>
                  </a:lnTo>
                  <a:lnTo>
                    <a:pt x="2181" y="3505"/>
                  </a:lnTo>
                  <a:lnTo>
                    <a:pt x="2167" y="3495"/>
                  </a:lnTo>
                  <a:lnTo>
                    <a:pt x="2154" y="3482"/>
                  </a:lnTo>
                  <a:lnTo>
                    <a:pt x="2144" y="3470"/>
                  </a:lnTo>
                  <a:lnTo>
                    <a:pt x="2134" y="3456"/>
                  </a:lnTo>
                  <a:lnTo>
                    <a:pt x="2126" y="3441"/>
                  </a:lnTo>
                  <a:lnTo>
                    <a:pt x="2124" y="3439"/>
                  </a:lnTo>
                  <a:lnTo>
                    <a:pt x="2121" y="3433"/>
                  </a:lnTo>
                  <a:lnTo>
                    <a:pt x="2117" y="3425"/>
                  </a:lnTo>
                  <a:lnTo>
                    <a:pt x="2112" y="3415"/>
                  </a:lnTo>
                  <a:lnTo>
                    <a:pt x="2105" y="3403"/>
                  </a:lnTo>
                  <a:lnTo>
                    <a:pt x="2098" y="3389"/>
                  </a:lnTo>
                  <a:lnTo>
                    <a:pt x="2090" y="3374"/>
                  </a:lnTo>
                  <a:lnTo>
                    <a:pt x="2082" y="3359"/>
                  </a:lnTo>
                  <a:lnTo>
                    <a:pt x="2074" y="3343"/>
                  </a:lnTo>
                  <a:lnTo>
                    <a:pt x="2066" y="3328"/>
                  </a:lnTo>
                  <a:lnTo>
                    <a:pt x="2059" y="3315"/>
                  </a:lnTo>
                  <a:lnTo>
                    <a:pt x="2052" y="3303"/>
                  </a:lnTo>
                  <a:lnTo>
                    <a:pt x="2046" y="3293"/>
                  </a:lnTo>
                  <a:lnTo>
                    <a:pt x="2043" y="3285"/>
                  </a:lnTo>
                  <a:lnTo>
                    <a:pt x="2039" y="3279"/>
                  </a:lnTo>
                  <a:lnTo>
                    <a:pt x="2039" y="3278"/>
                  </a:lnTo>
                  <a:lnTo>
                    <a:pt x="2038" y="3264"/>
                  </a:lnTo>
                  <a:lnTo>
                    <a:pt x="2039" y="3251"/>
                  </a:lnTo>
                  <a:lnTo>
                    <a:pt x="2039" y="3238"/>
                  </a:lnTo>
                  <a:lnTo>
                    <a:pt x="2039" y="3225"/>
                  </a:lnTo>
                  <a:lnTo>
                    <a:pt x="2039" y="3211"/>
                  </a:lnTo>
                  <a:lnTo>
                    <a:pt x="2040" y="3197"/>
                  </a:lnTo>
                  <a:lnTo>
                    <a:pt x="2039" y="3185"/>
                  </a:lnTo>
                  <a:lnTo>
                    <a:pt x="2039" y="3172"/>
                  </a:lnTo>
                  <a:lnTo>
                    <a:pt x="2038" y="3158"/>
                  </a:lnTo>
                  <a:lnTo>
                    <a:pt x="2037" y="3146"/>
                  </a:lnTo>
                  <a:lnTo>
                    <a:pt x="2035" y="3134"/>
                  </a:lnTo>
                  <a:lnTo>
                    <a:pt x="2031" y="3122"/>
                  </a:lnTo>
                  <a:lnTo>
                    <a:pt x="2028" y="3110"/>
                  </a:lnTo>
                  <a:lnTo>
                    <a:pt x="2022" y="3100"/>
                  </a:lnTo>
                  <a:lnTo>
                    <a:pt x="2016" y="3089"/>
                  </a:lnTo>
                  <a:lnTo>
                    <a:pt x="2009" y="3080"/>
                  </a:lnTo>
                  <a:lnTo>
                    <a:pt x="2008" y="3080"/>
                  </a:lnTo>
                  <a:lnTo>
                    <a:pt x="2007" y="3080"/>
                  </a:lnTo>
                  <a:lnTo>
                    <a:pt x="2005" y="3080"/>
                  </a:lnTo>
                  <a:lnTo>
                    <a:pt x="2002" y="3080"/>
                  </a:lnTo>
                  <a:lnTo>
                    <a:pt x="1999" y="3080"/>
                  </a:lnTo>
                  <a:lnTo>
                    <a:pt x="1996" y="3080"/>
                  </a:lnTo>
                  <a:lnTo>
                    <a:pt x="1992" y="3080"/>
                  </a:lnTo>
                  <a:lnTo>
                    <a:pt x="1989" y="3080"/>
                  </a:lnTo>
                  <a:lnTo>
                    <a:pt x="1984" y="3080"/>
                  </a:lnTo>
                  <a:lnTo>
                    <a:pt x="1981" y="3080"/>
                  </a:lnTo>
                  <a:lnTo>
                    <a:pt x="1977" y="3080"/>
                  </a:lnTo>
                  <a:lnTo>
                    <a:pt x="1974" y="3080"/>
                  </a:lnTo>
                  <a:lnTo>
                    <a:pt x="1971" y="3080"/>
                  </a:lnTo>
                  <a:lnTo>
                    <a:pt x="1969" y="3080"/>
                  </a:lnTo>
                  <a:lnTo>
                    <a:pt x="1968" y="3080"/>
                  </a:lnTo>
                  <a:lnTo>
                    <a:pt x="1950" y="3056"/>
                  </a:lnTo>
                  <a:lnTo>
                    <a:pt x="1932" y="3032"/>
                  </a:lnTo>
                  <a:lnTo>
                    <a:pt x="1914" y="3008"/>
                  </a:lnTo>
                  <a:lnTo>
                    <a:pt x="1897" y="2985"/>
                  </a:lnTo>
                  <a:lnTo>
                    <a:pt x="1878" y="2962"/>
                  </a:lnTo>
                  <a:lnTo>
                    <a:pt x="1860" y="2938"/>
                  </a:lnTo>
                  <a:lnTo>
                    <a:pt x="1843" y="2915"/>
                  </a:lnTo>
                  <a:lnTo>
                    <a:pt x="1825" y="2891"/>
                  </a:lnTo>
                  <a:lnTo>
                    <a:pt x="1808" y="2867"/>
                  </a:lnTo>
                  <a:lnTo>
                    <a:pt x="1791" y="2842"/>
                  </a:lnTo>
                  <a:lnTo>
                    <a:pt x="1776" y="2817"/>
                  </a:lnTo>
                  <a:lnTo>
                    <a:pt x="1761" y="2793"/>
                  </a:lnTo>
                  <a:lnTo>
                    <a:pt x="1746" y="2767"/>
                  </a:lnTo>
                  <a:lnTo>
                    <a:pt x="1733" y="2741"/>
                  </a:lnTo>
                  <a:lnTo>
                    <a:pt x="1721" y="2714"/>
                  </a:lnTo>
                  <a:lnTo>
                    <a:pt x="1710" y="2687"/>
                  </a:lnTo>
                  <a:lnTo>
                    <a:pt x="1714" y="2678"/>
                  </a:lnTo>
                  <a:lnTo>
                    <a:pt x="1715" y="2669"/>
                  </a:lnTo>
                  <a:lnTo>
                    <a:pt x="1715" y="2662"/>
                  </a:lnTo>
                  <a:lnTo>
                    <a:pt x="1714" y="2655"/>
                  </a:lnTo>
                  <a:lnTo>
                    <a:pt x="1712" y="2648"/>
                  </a:lnTo>
                  <a:lnTo>
                    <a:pt x="1708" y="2643"/>
                  </a:lnTo>
                  <a:lnTo>
                    <a:pt x="1704" y="2637"/>
                  </a:lnTo>
                  <a:lnTo>
                    <a:pt x="1699" y="2632"/>
                  </a:lnTo>
                  <a:lnTo>
                    <a:pt x="1693" y="2626"/>
                  </a:lnTo>
                  <a:lnTo>
                    <a:pt x="1687" y="2622"/>
                  </a:lnTo>
                  <a:lnTo>
                    <a:pt x="1682" y="2617"/>
                  </a:lnTo>
                  <a:lnTo>
                    <a:pt x="1677" y="2612"/>
                  </a:lnTo>
                  <a:lnTo>
                    <a:pt x="1673" y="2607"/>
                  </a:lnTo>
                  <a:lnTo>
                    <a:pt x="1668" y="2601"/>
                  </a:lnTo>
                  <a:lnTo>
                    <a:pt x="1664" y="2595"/>
                  </a:lnTo>
                  <a:lnTo>
                    <a:pt x="1663" y="2590"/>
                  </a:lnTo>
                  <a:lnTo>
                    <a:pt x="1661" y="2570"/>
                  </a:lnTo>
                  <a:lnTo>
                    <a:pt x="1656" y="2554"/>
                  </a:lnTo>
                  <a:lnTo>
                    <a:pt x="1651" y="2539"/>
                  </a:lnTo>
                  <a:lnTo>
                    <a:pt x="1643" y="2525"/>
                  </a:lnTo>
                  <a:lnTo>
                    <a:pt x="1635" y="2514"/>
                  </a:lnTo>
                  <a:lnTo>
                    <a:pt x="1624" y="2502"/>
                  </a:lnTo>
                  <a:lnTo>
                    <a:pt x="1613" y="2493"/>
                  </a:lnTo>
                  <a:lnTo>
                    <a:pt x="1601" y="2483"/>
                  </a:lnTo>
                  <a:lnTo>
                    <a:pt x="1590" y="2474"/>
                  </a:lnTo>
                  <a:lnTo>
                    <a:pt x="1577" y="2465"/>
                  </a:lnTo>
                  <a:lnTo>
                    <a:pt x="1566" y="2454"/>
                  </a:lnTo>
                  <a:lnTo>
                    <a:pt x="1555" y="2444"/>
                  </a:lnTo>
                  <a:lnTo>
                    <a:pt x="1545" y="2431"/>
                  </a:lnTo>
                  <a:lnTo>
                    <a:pt x="1536" y="2419"/>
                  </a:lnTo>
                  <a:lnTo>
                    <a:pt x="1529" y="2405"/>
                  </a:lnTo>
                  <a:lnTo>
                    <a:pt x="1523" y="2389"/>
                  </a:lnTo>
                  <a:lnTo>
                    <a:pt x="1515" y="2371"/>
                  </a:lnTo>
                  <a:lnTo>
                    <a:pt x="1505" y="2358"/>
                  </a:lnTo>
                  <a:lnTo>
                    <a:pt x="1494" y="2346"/>
                  </a:lnTo>
                  <a:lnTo>
                    <a:pt x="1482" y="2336"/>
                  </a:lnTo>
                  <a:lnTo>
                    <a:pt x="1468" y="2328"/>
                  </a:lnTo>
                  <a:lnTo>
                    <a:pt x="1454" y="2321"/>
                  </a:lnTo>
                  <a:lnTo>
                    <a:pt x="1438" y="2315"/>
                  </a:lnTo>
                  <a:lnTo>
                    <a:pt x="1422" y="2312"/>
                  </a:lnTo>
                  <a:lnTo>
                    <a:pt x="1406" y="2308"/>
                  </a:lnTo>
                  <a:lnTo>
                    <a:pt x="1389" y="2307"/>
                  </a:lnTo>
                  <a:lnTo>
                    <a:pt x="1371" y="2306"/>
                  </a:lnTo>
                  <a:lnTo>
                    <a:pt x="1354" y="2305"/>
                  </a:lnTo>
                  <a:lnTo>
                    <a:pt x="1337" y="2305"/>
                  </a:lnTo>
                  <a:lnTo>
                    <a:pt x="1320" y="2306"/>
                  </a:lnTo>
                  <a:lnTo>
                    <a:pt x="1302" y="2306"/>
                  </a:lnTo>
                  <a:lnTo>
                    <a:pt x="1287" y="2307"/>
                  </a:lnTo>
                  <a:lnTo>
                    <a:pt x="1282" y="2305"/>
                  </a:lnTo>
                  <a:lnTo>
                    <a:pt x="1277" y="2301"/>
                  </a:lnTo>
                  <a:lnTo>
                    <a:pt x="1272" y="2299"/>
                  </a:lnTo>
                  <a:lnTo>
                    <a:pt x="1268" y="2296"/>
                  </a:lnTo>
                  <a:lnTo>
                    <a:pt x="1263" y="2292"/>
                  </a:lnTo>
                  <a:lnTo>
                    <a:pt x="1259" y="2289"/>
                  </a:lnTo>
                  <a:lnTo>
                    <a:pt x="1253" y="2285"/>
                  </a:lnTo>
                  <a:lnTo>
                    <a:pt x="1248" y="2282"/>
                  </a:lnTo>
                  <a:lnTo>
                    <a:pt x="1244" y="2278"/>
                  </a:lnTo>
                  <a:lnTo>
                    <a:pt x="1239" y="2276"/>
                  </a:lnTo>
                  <a:lnTo>
                    <a:pt x="1233" y="2275"/>
                  </a:lnTo>
                  <a:lnTo>
                    <a:pt x="1228" y="2274"/>
                  </a:lnTo>
                  <a:lnTo>
                    <a:pt x="1222" y="2274"/>
                  </a:lnTo>
                  <a:lnTo>
                    <a:pt x="1215" y="2275"/>
                  </a:lnTo>
                  <a:lnTo>
                    <a:pt x="1209" y="2277"/>
                  </a:lnTo>
                  <a:lnTo>
                    <a:pt x="1202" y="2281"/>
                  </a:lnTo>
                  <a:lnTo>
                    <a:pt x="1200" y="2286"/>
                  </a:lnTo>
                  <a:lnTo>
                    <a:pt x="1198" y="2292"/>
                  </a:lnTo>
                  <a:lnTo>
                    <a:pt x="1193" y="2298"/>
                  </a:lnTo>
                  <a:lnTo>
                    <a:pt x="1188" y="2301"/>
                  </a:lnTo>
                  <a:lnTo>
                    <a:pt x="1184" y="2305"/>
                  </a:lnTo>
                  <a:lnTo>
                    <a:pt x="1178" y="2308"/>
                  </a:lnTo>
                  <a:lnTo>
                    <a:pt x="1171" y="2311"/>
                  </a:lnTo>
                  <a:lnTo>
                    <a:pt x="1164" y="2313"/>
                  </a:lnTo>
                  <a:lnTo>
                    <a:pt x="1157" y="2314"/>
                  </a:lnTo>
                  <a:lnTo>
                    <a:pt x="1149" y="2315"/>
                  </a:lnTo>
                  <a:lnTo>
                    <a:pt x="1143" y="2317"/>
                  </a:lnTo>
                  <a:lnTo>
                    <a:pt x="1134" y="2319"/>
                  </a:lnTo>
                  <a:lnTo>
                    <a:pt x="1128" y="2320"/>
                  </a:lnTo>
                  <a:lnTo>
                    <a:pt x="1121" y="2322"/>
                  </a:lnTo>
                  <a:lnTo>
                    <a:pt x="1115" y="2324"/>
                  </a:lnTo>
                  <a:lnTo>
                    <a:pt x="1109" y="2328"/>
                  </a:lnTo>
                  <a:lnTo>
                    <a:pt x="1100" y="2343"/>
                  </a:lnTo>
                  <a:lnTo>
                    <a:pt x="1093" y="2358"/>
                  </a:lnTo>
                  <a:lnTo>
                    <a:pt x="1086" y="2374"/>
                  </a:lnTo>
                  <a:lnTo>
                    <a:pt x="1080" y="2390"/>
                  </a:lnTo>
                  <a:lnTo>
                    <a:pt x="1075" y="2406"/>
                  </a:lnTo>
                  <a:lnTo>
                    <a:pt x="1069" y="2423"/>
                  </a:lnTo>
                  <a:lnTo>
                    <a:pt x="1063" y="2439"/>
                  </a:lnTo>
                  <a:lnTo>
                    <a:pt x="1057" y="2454"/>
                  </a:lnTo>
                  <a:lnTo>
                    <a:pt x="1051" y="2470"/>
                  </a:lnTo>
                  <a:lnTo>
                    <a:pt x="1044" y="2485"/>
                  </a:lnTo>
                  <a:lnTo>
                    <a:pt x="1034" y="2499"/>
                  </a:lnTo>
                  <a:lnTo>
                    <a:pt x="1026" y="2513"/>
                  </a:lnTo>
                  <a:lnTo>
                    <a:pt x="1015" y="2525"/>
                  </a:lnTo>
                  <a:lnTo>
                    <a:pt x="1003" y="2537"/>
                  </a:lnTo>
                  <a:lnTo>
                    <a:pt x="990" y="2547"/>
                  </a:lnTo>
                  <a:lnTo>
                    <a:pt x="975" y="2558"/>
                  </a:lnTo>
                  <a:lnTo>
                    <a:pt x="975" y="2562"/>
                  </a:lnTo>
                  <a:lnTo>
                    <a:pt x="975" y="2567"/>
                  </a:lnTo>
                  <a:lnTo>
                    <a:pt x="974" y="2571"/>
                  </a:lnTo>
                  <a:lnTo>
                    <a:pt x="972" y="2576"/>
                  </a:lnTo>
                  <a:lnTo>
                    <a:pt x="971" y="2579"/>
                  </a:lnTo>
                  <a:lnTo>
                    <a:pt x="969" y="2583"/>
                  </a:lnTo>
                  <a:lnTo>
                    <a:pt x="967" y="2586"/>
                  </a:lnTo>
                  <a:lnTo>
                    <a:pt x="964" y="2589"/>
                  </a:lnTo>
                  <a:lnTo>
                    <a:pt x="961" y="2591"/>
                  </a:lnTo>
                  <a:lnTo>
                    <a:pt x="957" y="2593"/>
                  </a:lnTo>
                  <a:lnTo>
                    <a:pt x="954" y="2594"/>
                  </a:lnTo>
                  <a:lnTo>
                    <a:pt x="949" y="2595"/>
                  </a:lnTo>
                  <a:lnTo>
                    <a:pt x="945" y="2595"/>
                  </a:lnTo>
                  <a:lnTo>
                    <a:pt x="940" y="2595"/>
                  </a:lnTo>
                  <a:lnTo>
                    <a:pt x="936" y="2595"/>
                  </a:lnTo>
                  <a:lnTo>
                    <a:pt x="931" y="2594"/>
                  </a:lnTo>
                  <a:lnTo>
                    <a:pt x="921" y="2593"/>
                  </a:lnTo>
                  <a:lnTo>
                    <a:pt x="911" y="2591"/>
                  </a:lnTo>
                  <a:lnTo>
                    <a:pt x="903" y="2587"/>
                  </a:lnTo>
                  <a:lnTo>
                    <a:pt x="895" y="2583"/>
                  </a:lnTo>
                  <a:lnTo>
                    <a:pt x="888" y="2577"/>
                  </a:lnTo>
                  <a:lnTo>
                    <a:pt x="883" y="2571"/>
                  </a:lnTo>
                  <a:lnTo>
                    <a:pt x="876" y="2564"/>
                  </a:lnTo>
                  <a:lnTo>
                    <a:pt x="870" y="2558"/>
                  </a:lnTo>
                  <a:lnTo>
                    <a:pt x="864" y="2551"/>
                  </a:lnTo>
                  <a:lnTo>
                    <a:pt x="857" y="2545"/>
                  </a:lnTo>
                  <a:lnTo>
                    <a:pt x="850" y="2539"/>
                  </a:lnTo>
                  <a:lnTo>
                    <a:pt x="844" y="2535"/>
                  </a:lnTo>
                  <a:lnTo>
                    <a:pt x="836" y="2531"/>
                  </a:lnTo>
                  <a:lnTo>
                    <a:pt x="826" y="2529"/>
                  </a:lnTo>
                  <a:lnTo>
                    <a:pt x="817" y="2529"/>
                  </a:lnTo>
                  <a:lnTo>
                    <a:pt x="807" y="2531"/>
                  </a:lnTo>
                  <a:lnTo>
                    <a:pt x="803" y="2524"/>
                  </a:lnTo>
                  <a:lnTo>
                    <a:pt x="800" y="2518"/>
                  </a:lnTo>
                  <a:lnTo>
                    <a:pt x="795" y="2514"/>
                  </a:lnTo>
                  <a:lnTo>
                    <a:pt x="791" y="2510"/>
                  </a:lnTo>
                  <a:lnTo>
                    <a:pt x="786" y="2507"/>
                  </a:lnTo>
                  <a:lnTo>
                    <a:pt x="782" y="2504"/>
                  </a:lnTo>
                  <a:lnTo>
                    <a:pt x="776" y="2501"/>
                  </a:lnTo>
                  <a:lnTo>
                    <a:pt x="770" y="2499"/>
                  </a:lnTo>
                  <a:lnTo>
                    <a:pt x="764" y="2498"/>
                  </a:lnTo>
                  <a:lnTo>
                    <a:pt x="759" y="2496"/>
                  </a:lnTo>
                  <a:lnTo>
                    <a:pt x="752" y="2494"/>
                  </a:lnTo>
                  <a:lnTo>
                    <a:pt x="746" y="2493"/>
                  </a:lnTo>
                  <a:lnTo>
                    <a:pt x="739" y="2491"/>
                  </a:lnTo>
                  <a:lnTo>
                    <a:pt x="733" y="2490"/>
                  </a:lnTo>
                  <a:lnTo>
                    <a:pt x="726" y="2487"/>
                  </a:lnTo>
                  <a:lnTo>
                    <a:pt x="721" y="2485"/>
                  </a:lnTo>
                  <a:lnTo>
                    <a:pt x="710" y="2478"/>
                  </a:lnTo>
                  <a:lnTo>
                    <a:pt x="701" y="2473"/>
                  </a:lnTo>
                  <a:lnTo>
                    <a:pt x="692" y="2465"/>
                  </a:lnTo>
                  <a:lnTo>
                    <a:pt x="683" y="2456"/>
                  </a:lnTo>
                  <a:lnTo>
                    <a:pt x="675" y="2448"/>
                  </a:lnTo>
                  <a:lnTo>
                    <a:pt x="667" y="2439"/>
                  </a:lnTo>
                  <a:lnTo>
                    <a:pt x="657" y="2431"/>
                  </a:lnTo>
                  <a:lnTo>
                    <a:pt x="649" y="2422"/>
                  </a:lnTo>
                  <a:lnTo>
                    <a:pt x="640" y="2413"/>
                  </a:lnTo>
                  <a:lnTo>
                    <a:pt x="632" y="2405"/>
                  </a:lnTo>
                  <a:lnTo>
                    <a:pt x="623" y="2397"/>
                  </a:lnTo>
                  <a:lnTo>
                    <a:pt x="614" y="2390"/>
                  </a:lnTo>
                  <a:lnTo>
                    <a:pt x="604" y="2383"/>
                  </a:lnTo>
                  <a:lnTo>
                    <a:pt x="595" y="2378"/>
                  </a:lnTo>
                  <a:lnTo>
                    <a:pt x="585" y="2373"/>
                  </a:lnTo>
                  <a:lnTo>
                    <a:pt x="575" y="2370"/>
                  </a:lnTo>
                  <a:lnTo>
                    <a:pt x="573" y="2355"/>
                  </a:lnTo>
                  <a:lnTo>
                    <a:pt x="572" y="2342"/>
                  </a:lnTo>
                  <a:lnTo>
                    <a:pt x="570" y="2329"/>
                  </a:lnTo>
                  <a:lnTo>
                    <a:pt x="567" y="2316"/>
                  </a:lnTo>
                  <a:lnTo>
                    <a:pt x="562" y="2305"/>
                  </a:lnTo>
                  <a:lnTo>
                    <a:pt x="557" y="2293"/>
                  </a:lnTo>
                  <a:lnTo>
                    <a:pt x="552" y="2283"/>
                  </a:lnTo>
                  <a:lnTo>
                    <a:pt x="547" y="2271"/>
                  </a:lnTo>
                  <a:lnTo>
                    <a:pt x="541" y="2260"/>
                  </a:lnTo>
                  <a:lnTo>
                    <a:pt x="537" y="2250"/>
                  </a:lnTo>
                  <a:lnTo>
                    <a:pt x="533" y="2238"/>
                  </a:lnTo>
                  <a:lnTo>
                    <a:pt x="530" y="2226"/>
                  </a:lnTo>
                  <a:lnTo>
                    <a:pt x="527" y="2213"/>
                  </a:lnTo>
                  <a:lnTo>
                    <a:pt x="526" y="2200"/>
                  </a:lnTo>
                  <a:lnTo>
                    <a:pt x="526" y="2186"/>
                  </a:lnTo>
                  <a:lnTo>
                    <a:pt x="530" y="2172"/>
                  </a:lnTo>
                  <a:lnTo>
                    <a:pt x="524" y="2164"/>
                  </a:lnTo>
                  <a:lnTo>
                    <a:pt x="519" y="2155"/>
                  </a:lnTo>
                  <a:lnTo>
                    <a:pt x="514" y="2147"/>
                  </a:lnTo>
                  <a:lnTo>
                    <a:pt x="508" y="2139"/>
                  </a:lnTo>
                  <a:lnTo>
                    <a:pt x="503" y="2131"/>
                  </a:lnTo>
                  <a:lnTo>
                    <a:pt x="499" y="2122"/>
                  </a:lnTo>
                  <a:lnTo>
                    <a:pt x="494" y="2114"/>
                  </a:lnTo>
                  <a:lnTo>
                    <a:pt x="489" y="2106"/>
                  </a:lnTo>
                  <a:lnTo>
                    <a:pt x="486" y="2097"/>
                  </a:lnTo>
                  <a:lnTo>
                    <a:pt x="483" y="2089"/>
                  </a:lnTo>
                  <a:lnTo>
                    <a:pt x="480" y="2080"/>
                  </a:lnTo>
                  <a:lnTo>
                    <a:pt x="479" y="2070"/>
                  </a:lnTo>
                  <a:lnTo>
                    <a:pt x="478" y="2061"/>
                  </a:lnTo>
                  <a:lnTo>
                    <a:pt x="478" y="2052"/>
                  </a:lnTo>
                  <a:lnTo>
                    <a:pt x="479" y="2043"/>
                  </a:lnTo>
                  <a:lnTo>
                    <a:pt x="483" y="2034"/>
                  </a:lnTo>
                  <a:lnTo>
                    <a:pt x="476" y="2021"/>
                  </a:lnTo>
                  <a:lnTo>
                    <a:pt x="469" y="2010"/>
                  </a:lnTo>
                  <a:lnTo>
                    <a:pt x="461" y="2000"/>
                  </a:lnTo>
                  <a:lnTo>
                    <a:pt x="452" y="1991"/>
                  </a:lnTo>
                  <a:lnTo>
                    <a:pt x="441" y="1984"/>
                  </a:lnTo>
                  <a:lnTo>
                    <a:pt x="431" y="1977"/>
                  </a:lnTo>
                  <a:lnTo>
                    <a:pt x="419" y="1972"/>
                  </a:lnTo>
                  <a:lnTo>
                    <a:pt x="408" y="1965"/>
                  </a:lnTo>
                  <a:lnTo>
                    <a:pt x="396" y="1959"/>
                  </a:lnTo>
                  <a:lnTo>
                    <a:pt x="384" y="1953"/>
                  </a:lnTo>
                  <a:lnTo>
                    <a:pt x="372" y="1948"/>
                  </a:lnTo>
                  <a:lnTo>
                    <a:pt x="361" y="1941"/>
                  </a:lnTo>
                  <a:lnTo>
                    <a:pt x="350" y="1933"/>
                  </a:lnTo>
                  <a:lnTo>
                    <a:pt x="340" y="1925"/>
                  </a:lnTo>
                  <a:lnTo>
                    <a:pt x="330" y="1914"/>
                  </a:lnTo>
                  <a:lnTo>
                    <a:pt x="322" y="1904"/>
                  </a:lnTo>
                  <a:lnTo>
                    <a:pt x="312" y="1895"/>
                  </a:lnTo>
                  <a:lnTo>
                    <a:pt x="303" y="1887"/>
                  </a:lnTo>
                  <a:lnTo>
                    <a:pt x="295" y="1877"/>
                  </a:lnTo>
                  <a:lnTo>
                    <a:pt x="286" y="1869"/>
                  </a:lnTo>
                  <a:lnTo>
                    <a:pt x="277" y="1861"/>
                  </a:lnTo>
                  <a:lnTo>
                    <a:pt x="269" y="1853"/>
                  </a:lnTo>
                  <a:lnTo>
                    <a:pt x="260" y="1844"/>
                  </a:lnTo>
                  <a:lnTo>
                    <a:pt x="251" y="1836"/>
                  </a:lnTo>
                  <a:lnTo>
                    <a:pt x="243" y="1827"/>
                  </a:lnTo>
                  <a:lnTo>
                    <a:pt x="237" y="1818"/>
                  </a:lnTo>
                  <a:lnTo>
                    <a:pt x="230" y="1809"/>
                  </a:lnTo>
                  <a:lnTo>
                    <a:pt x="224" y="1799"/>
                  </a:lnTo>
                  <a:lnTo>
                    <a:pt x="219" y="1789"/>
                  </a:lnTo>
                  <a:lnTo>
                    <a:pt x="215" y="1780"/>
                  </a:lnTo>
                  <a:lnTo>
                    <a:pt x="211" y="1768"/>
                  </a:lnTo>
                  <a:lnTo>
                    <a:pt x="210" y="1758"/>
                  </a:lnTo>
                  <a:lnTo>
                    <a:pt x="207" y="1755"/>
                  </a:lnTo>
                  <a:lnTo>
                    <a:pt x="204" y="1752"/>
                  </a:lnTo>
                  <a:lnTo>
                    <a:pt x="202" y="1751"/>
                  </a:lnTo>
                  <a:lnTo>
                    <a:pt x="199" y="1749"/>
                  </a:lnTo>
                  <a:lnTo>
                    <a:pt x="196" y="1748"/>
                  </a:lnTo>
                  <a:lnTo>
                    <a:pt x="193" y="1746"/>
                  </a:lnTo>
                  <a:lnTo>
                    <a:pt x="189" y="1745"/>
                  </a:lnTo>
                  <a:lnTo>
                    <a:pt x="186" y="1744"/>
                  </a:lnTo>
                  <a:lnTo>
                    <a:pt x="183" y="1743"/>
                  </a:lnTo>
                  <a:lnTo>
                    <a:pt x="179" y="1743"/>
                  </a:lnTo>
                  <a:lnTo>
                    <a:pt x="176" y="1742"/>
                  </a:lnTo>
                  <a:lnTo>
                    <a:pt x="172" y="1742"/>
                  </a:lnTo>
                  <a:lnTo>
                    <a:pt x="168" y="1742"/>
                  </a:lnTo>
                  <a:lnTo>
                    <a:pt x="164" y="1742"/>
                  </a:lnTo>
                  <a:lnTo>
                    <a:pt x="160" y="1742"/>
                  </a:lnTo>
                  <a:lnTo>
                    <a:pt x="156" y="1743"/>
                  </a:lnTo>
                  <a:lnTo>
                    <a:pt x="151" y="1728"/>
                  </a:lnTo>
                  <a:lnTo>
                    <a:pt x="147" y="1713"/>
                  </a:lnTo>
                  <a:lnTo>
                    <a:pt x="141" y="1699"/>
                  </a:lnTo>
                  <a:lnTo>
                    <a:pt x="134" y="1684"/>
                  </a:lnTo>
                  <a:lnTo>
                    <a:pt x="127" y="1672"/>
                  </a:lnTo>
                  <a:lnTo>
                    <a:pt x="118" y="1658"/>
                  </a:lnTo>
                  <a:lnTo>
                    <a:pt x="110" y="1644"/>
                  </a:lnTo>
                  <a:lnTo>
                    <a:pt x="100" y="1632"/>
                  </a:lnTo>
                  <a:lnTo>
                    <a:pt x="89" y="1619"/>
                  </a:lnTo>
                  <a:lnTo>
                    <a:pt x="79" y="1606"/>
                  </a:lnTo>
                  <a:lnTo>
                    <a:pt x="68" y="1594"/>
                  </a:lnTo>
                  <a:lnTo>
                    <a:pt x="55" y="1582"/>
                  </a:lnTo>
                  <a:lnTo>
                    <a:pt x="42" y="1570"/>
                  </a:lnTo>
                  <a:lnTo>
                    <a:pt x="28" y="1558"/>
                  </a:lnTo>
                  <a:lnTo>
                    <a:pt x="13" y="1545"/>
                  </a:lnTo>
                  <a:lnTo>
                    <a:pt x="0" y="1534"/>
                  </a:lnTo>
                  <a:lnTo>
                    <a:pt x="1" y="1529"/>
                  </a:lnTo>
                  <a:lnTo>
                    <a:pt x="2" y="1525"/>
                  </a:lnTo>
                  <a:lnTo>
                    <a:pt x="2" y="1520"/>
                  </a:lnTo>
                  <a:lnTo>
                    <a:pt x="3" y="1516"/>
                  </a:lnTo>
                  <a:lnTo>
                    <a:pt x="3" y="1511"/>
                  </a:lnTo>
                  <a:lnTo>
                    <a:pt x="3" y="1508"/>
                  </a:lnTo>
                  <a:lnTo>
                    <a:pt x="3" y="1503"/>
                  </a:lnTo>
                  <a:lnTo>
                    <a:pt x="3" y="1498"/>
                  </a:lnTo>
                  <a:lnTo>
                    <a:pt x="3" y="1495"/>
                  </a:lnTo>
                  <a:lnTo>
                    <a:pt x="3" y="1491"/>
                  </a:lnTo>
                  <a:lnTo>
                    <a:pt x="4" y="1488"/>
                  </a:lnTo>
                  <a:lnTo>
                    <a:pt x="4" y="1485"/>
                  </a:lnTo>
                  <a:lnTo>
                    <a:pt x="7" y="1481"/>
                  </a:lnTo>
                  <a:lnTo>
                    <a:pt x="8" y="1478"/>
                  </a:lnTo>
                  <a:lnTo>
                    <a:pt x="11" y="1475"/>
                  </a:lnTo>
                  <a:lnTo>
                    <a:pt x="15" y="1474"/>
                  </a:lnTo>
                  <a:lnTo>
                    <a:pt x="78" y="1479"/>
                  </a:lnTo>
                  <a:lnTo>
                    <a:pt x="141" y="1485"/>
                  </a:lnTo>
                  <a:lnTo>
                    <a:pt x="203" y="1489"/>
                  </a:lnTo>
                  <a:lnTo>
                    <a:pt x="265" y="1494"/>
                  </a:lnTo>
                  <a:lnTo>
                    <a:pt x="326" y="1498"/>
                  </a:lnTo>
                  <a:lnTo>
                    <a:pt x="387" y="1503"/>
                  </a:lnTo>
                  <a:lnTo>
                    <a:pt x="447" y="1508"/>
                  </a:lnTo>
                  <a:lnTo>
                    <a:pt x="508" y="1511"/>
                  </a:lnTo>
                  <a:lnTo>
                    <a:pt x="568" y="1516"/>
                  </a:lnTo>
                  <a:lnTo>
                    <a:pt x="629" y="1519"/>
                  </a:lnTo>
                  <a:lnTo>
                    <a:pt x="688" y="1522"/>
                  </a:lnTo>
                  <a:lnTo>
                    <a:pt x="749" y="1527"/>
                  </a:lnTo>
                  <a:lnTo>
                    <a:pt x="811" y="1530"/>
                  </a:lnTo>
                  <a:lnTo>
                    <a:pt x="873" y="1535"/>
                  </a:lnTo>
                  <a:lnTo>
                    <a:pt x="937" y="1540"/>
                  </a:lnTo>
                  <a:lnTo>
                    <a:pt x="1001" y="1544"/>
                  </a:lnTo>
                  <a:lnTo>
                    <a:pt x="1001" y="1534"/>
                  </a:lnTo>
                  <a:lnTo>
                    <a:pt x="1002" y="1509"/>
                  </a:lnTo>
                  <a:lnTo>
                    <a:pt x="1003" y="1467"/>
                  </a:lnTo>
                  <a:lnTo>
                    <a:pt x="1006" y="1414"/>
                  </a:lnTo>
                  <a:lnTo>
                    <a:pt x="1008" y="1352"/>
                  </a:lnTo>
                  <a:lnTo>
                    <a:pt x="1010" y="1282"/>
                  </a:lnTo>
                  <a:lnTo>
                    <a:pt x="1013" y="1208"/>
                  </a:lnTo>
                  <a:lnTo>
                    <a:pt x="1016" y="1131"/>
                  </a:lnTo>
                  <a:lnTo>
                    <a:pt x="1018" y="1053"/>
                  </a:lnTo>
                  <a:lnTo>
                    <a:pt x="1021" y="978"/>
                  </a:lnTo>
                  <a:lnTo>
                    <a:pt x="1023" y="908"/>
                  </a:lnTo>
                  <a:lnTo>
                    <a:pt x="1025" y="846"/>
                  </a:lnTo>
                  <a:lnTo>
                    <a:pt x="1028" y="793"/>
                  </a:lnTo>
                  <a:lnTo>
                    <a:pt x="1029" y="752"/>
                  </a:lnTo>
                  <a:lnTo>
                    <a:pt x="1030" y="726"/>
                  </a:lnTo>
                  <a:lnTo>
                    <a:pt x="1031" y="717"/>
                  </a:lnTo>
                  <a:lnTo>
                    <a:pt x="1031" y="716"/>
                  </a:lnTo>
                  <a:lnTo>
                    <a:pt x="1032" y="716"/>
                  </a:lnTo>
                  <a:lnTo>
                    <a:pt x="1033" y="716"/>
                  </a:lnTo>
                  <a:lnTo>
                    <a:pt x="1033" y="715"/>
                  </a:lnTo>
                  <a:lnTo>
                    <a:pt x="1034" y="715"/>
                  </a:lnTo>
                  <a:lnTo>
                    <a:pt x="1036" y="715"/>
                  </a:lnTo>
                  <a:lnTo>
                    <a:pt x="1037" y="714"/>
                  </a:lnTo>
                  <a:lnTo>
                    <a:pt x="1038" y="714"/>
                  </a:lnTo>
                  <a:lnTo>
                    <a:pt x="1038" y="713"/>
                  </a:lnTo>
                  <a:lnTo>
                    <a:pt x="1039" y="713"/>
                  </a:lnTo>
                  <a:lnTo>
                    <a:pt x="1040" y="713"/>
                  </a:lnTo>
                  <a:lnTo>
                    <a:pt x="1041" y="713"/>
                  </a:lnTo>
                  <a:lnTo>
                    <a:pt x="1041" y="704"/>
                  </a:lnTo>
                  <a:lnTo>
                    <a:pt x="1041" y="681"/>
                  </a:lnTo>
                  <a:lnTo>
                    <a:pt x="1042" y="647"/>
                  </a:lnTo>
                  <a:lnTo>
                    <a:pt x="1044" y="602"/>
                  </a:lnTo>
                  <a:lnTo>
                    <a:pt x="1046" y="548"/>
                  </a:lnTo>
                  <a:lnTo>
                    <a:pt x="1047" y="488"/>
                  </a:lnTo>
                  <a:lnTo>
                    <a:pt x="1049" y="425"/>
                  </a:lnTo>
                  <a:lnTo>
                    <a:pt x="1052" y="360"/>
                  </a:lnTo>
                  <a:lnTo>
                    <a:pt x="1053" y="293"/>
                  </a:lnTo>
                  <a:lnTo>
                    <a:pt x="1055" y="230"/>
                  </a:lnTo>
                  <a:lnTo>
                    <a:pt x="1056" y="170"/>
                  </a:lnTo>
                  <a:lnTo>
                    <a:pt x="1059" y="116"/>
                  </a:lnTo>
                  <a:lnTo>
                    <a:pt x="1060" y="71"/>
                  </a:lnTo>
                  <a:lnTo>
                    <a:pt x="1061" y="37"/>
                  </a:lnTo>
                  <a:lnTo>
                    <a:pt x="1061" y="14"/>
                  </a:lnTo>
                  <a:lnTo>
                    <a:pt x="1062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54"/>
            <p:cNvSpPr>
              <a:spLocks/>
            </p:cNvSpPr>
            <p:nvPr/>
          </p:nvSpPr>
          <p:spPr bwMode="auto">
            <a:xfrm>
              <a:off x="3729" y="2730"/>
              <a:ext cx="365" cy="570"/>
            </a:xfrm>
            <a:custGeom>
              <a:avLst/>
              <a:gdLst>
                <a:gd name="T0" fmla="*/ 252 w 1097"/>
                <a:gd name="T1" fmla="*/ 52 h 1711"/>
                <a:gd name="T2" fmla="*/ 275 w 1097"/>
                <a:gd name="T3" fmla="*/ 127 h 1711"/>
                <a:gd name="T4" fmla="*/ 300 w 1097"/>
                <a:gd name="T5" fmla="*/ 199 h 1711"/>
                <a:gd name="T6" fmla="*/ 314 w 1097"/>
                <a:gd name="T7" fmla="*/ 236 h 1711"/>
                <a:gd name="T8" fmla="*/ 322 w 1097"/>
                <a:gd name="T9" fmla="*/ 249 h 1711"/>
                <a:gd name="T10" fmla="*/ 330 w 1097"/>
                <a:gd name="T11" fmla="*/ 263 h 1711"/>
                <a:gd name="T12" fmla="*/ 336 w 1097"/>
                <a:gd name="T13" fmla="*/ 281 h 1711"/>
                <a:gd name="T14" fmla="*/ 344 w 1097"/>
                <a:gd name="T15" fmla="*/ 293 h 1711"/>
                <a:gd name="T16" fmla="*/ 349 w 1097"/>
                <a:gd name="T17" fmla="*/ 302 h 1711"/>
                <a:gd name="T18" fmla="*/ 342 w 1097"/>
                <a:gd name="T19" fmla="*/ 315 h 1711"/>
                <a:gd name="T20" fmla="*/ 339 w 1097"/>
                <a:gd name="T21" fmla="*/ 331 h 1711"/>
                <a:gd name="T22" fmla="*/ 337 w 1097"/>
                <a:gd name="T23" fmla="*/ 348 h 1711"/>
                <a:gd name="T24" fmla="*/ 341 w 1097"/>
                <a:gd name="T25" fmla="*/ 364 h 1711"/>
                <a:gd name="T26" fmla="*/ 349 w 1097"/>
                <a:gd name="T27" fmla="*/ 379 h 1711"/>
                <a:gd name="T28" fmla="*/ 352 w 1097"/>
                <a:gd name="T29" fmla="*/ 397 h 1711"/>
                <a:gd name="T30" fmla="*/ 351 w 1097"/>
                <a:gd name="T31" fmla="*/ 415 h 1711"/>
                <a:gd name="T32" fmla="*/ 357 w 1097"/>
                <a:gd name="T33" fmla="*/ 426 h 1711"/>
                <a:gd name="T34" fmla="*/ 364 w 1097"/>
                <a:gd name="T35" fmla="*/ 435 h 1711"/>
                <a:gd name="T36" fmla="*/ 365 w 1097"/>
                <a:gd name="T37" fmla="*/ 443 h 1711"/>
                <a:gd name="T38" fmla="*/ 329 w 1097"/>
                <a:gd name="T39" fmla="*/ 455 h 1711"/>
                <a:gd name="T40" fmla="*/ 241 w 1097"/>
                <a:gd name="T41" fmla="*/ 470 h 1711"/>
                <a:gd name="T42" fmla="*/ 163 w 1097"/>
                <a:gd name="T43" fmla="*/ 481 h 1711"/>
                <a:gd name="T44" fmla="*/ 144 w 1097"/>
                <a:gd name="T45" fmla="*/ 485 h 1711"/>
                <a:gd name="T46" fmla="*/ 140 w 1097"/>
                <a:gd name="T47" fmla="*/ 491 h 1711"/>
                <a:gd name="T48" fmla="*/ 137 w 1097"/>
                <a:gd name="T49" fmla="*/ 498 h 1711"/>
                <a:gd name="T50" fmla="*/ 141 w 1097"/>
                <a:gd name="T51" fmla="*/ 506 h 1711"/>
                <a:gd name="T52" fmla="*/ 144 w 1097"/>
                <a:gd name="T53" fmla="*/ 514 h 1711"/>
                <a:gd name="T54" fmla="*/ 144 w 1097"/>
                <a:gd name="T55" fmla="*/ 520 h 1711"/>
                <a:gd name="T56" fmla="*/ 144 w 1097"/>
                <a:gd name="T57" fmla="*/ 531 h 1711"/>
                <a:gd name="T58" fmla="*/ 147 w 1097"/>
                <a:gd name="T59" fmla="*/ 535 h 1711"/>
                <a:gd name="T60" fmla="*/ 149 w 1097"/>
                <a:gd name="T61" fmla="*/ 544 h 1711"/>
                <a:gd name="T62" fmla="*/ 149 w 1097"/>
                <a:gd name="T63" fmla="*/ 550 h 1711"/>
                <a:gd name="T64" fmla="*/ 142 w 1097"/>
                <a:gd name="T65" fmla="*/ 556 h 1711"/>
                <a:gd name="T66" fmla="*/ 130 w 1097"/>
                <a:gd name="T67" fmla="*/ 564 h 1711"/>
                <a:gd name="T68" fmla="*/ 116 w 1097"/>
                <a:gd name="T69" fmla="*/ 570 h 1711"/>
                <a:gd name="T70" fmla="*/ 108 w 1097"/>
                <a:gd name="T71" fmla="*/ 568 h 1711"/>
                <a:gd name="T72" fmla="*/ 98 w 1097"/>
                <a:gd name="T73" fmla="*/ 560 h 1711"/>
                <a:gd name="T74" fmla="*/ 88 w 1097"/>
                <a:gd name="T75" fmla="*/ 549 h 1711"/>
                <a:gd name="T76" fmla="*/ 86 w 1097"/>
                <a:gd name="T77" fmla="*/ 540 h 1711"/>
                <a:gd name="T78" fmla="*/ 83 w 1097"/>
                <a:gd name="T79" fmla="*/ 531 h 1711"/>
                <a:gd name="T80" fmla="*/ 77 w 1097"/>
                <a:gd name="T81" fmla="*/ 523 h 1711"/>
                <a:gd name="T82" fmla="*/ 70 w 1097"/>
                <a:gd name="T83" fmla="*/ 520 h 1711"/>
                <a:gd name="T84" fmla="*/ 68 w 1097"/>
                <a:gd name="T85" fmla="*/ 536 h 1711"/>
                <a:gd name="T86" fmla="*/ 69 w 1097"/>
                <a:gd name="T87" fmla="*/ 550 h 1711"/>
                <a:gd name="T88" fmla="*/ 63 w 1097"/>
                <a:gd name="T89" fmla="*/ 552 h 1711"/>
                <a:gd name="T90" fmla="*/ 55 w 1097"/>
                <a:gd name="T91" fmla="*/ 552 h 1711"/>
                <a:gd name="T92" fmla="*/ 44 w 1097"/>
                <a:gd name="T93" fmla="*/ 553 h 1711"/>
                <a:gd name="T94" fmla="*/ 35 w 1097"/>
                <a:gd name="T95" fmla="*/ 554 h 1711"/>
                <a:gd name="T96" fmla="*/ 27 w 1097"/>
                <a:gd name="T97" fmla="*/ 517 h 1711"/>
                <a:gd name="T98" fmla="*/ 19 w 1097"/>
                <a:gd name="T99" fmla="*/ 465 h 1711"/>
                <a:gd name="T100" fmla="*/ 11 w 1097"/>
                <a:gd name="T101" fmla="*/ 410 h 1711"/>
                <a:gd name="T102" fmla="*/ 4 w 1097"/>
                <a:gd name="T103" fmla="*/ 291 h 1711"/>
                <a:gd name="T104" fmla="*/ 1 w 1097"/>
                <a:gd name="T105" fmla="*/ 145 h 1711"/>
                <a:gd name="T106" fmla="*/ 1 w 1097"/>
                <a:gd name="T107" fmla="*/ 49 h 1711"/>
                <a:gd name="T108" fmla="*/ 11 w 1097"/>
                <a:gd name="T109" fmla="*/ 29 h 1711"/>
                <a:gd name="T110" fmla="*/ 96 w 1097"/>
                <a:gd name="T111" fmla="*/ 18 h 1711"/>
                <a:gd name="T112" fmla="*/ 198 w 1097"/>
                <a:gd name="T113" fmla="*/ 4 h 1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7"/>
                <a:gd name="T172" fmla="*/ 0 h 1711"/>
                <a:gd name="T173" fmla="*/ 1097 w 1097"/>
                <a:gd name="T174" fmla="*/ 1711 h 1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7" h="1711">
                  <a:moveTo>
                    <a:pt x="705" y="0"/>
                  </a:moveTo>
                  <a:lnTo>
                    <a:pt x="717" y="35"/>
                  </a:lnTo>
                  <a:lnTo>
                    <a:pt x="729" y="73"/>
                  </a:lnTo>
                  <a:lnTo>
                    <a:pt x="743" y="115"/>
                  </a:lnTo>
                  <a:lnTo>
                    <a:pt x="756" y="156"/>
                  </a:lnTo>
                  <a:lnTo>
                    <a:pt x="771" y="200"/>
                  </a:lnTo>
                  <a:lnTo>
                    <a:pt x="784" y="244"/>
                  </a:lnTo>
                  <a:lnTo>
                    <a:pt x="799" y="290"/>
                  </a:lnTo>
                  <a:lnTo>
                    <a:pt x="813" y="336"/>
                  </a:lnTo>
                  <a:lnTo>
                    <a:pt x="828" y="381"/>
                  </a:lnTo>
                  <a:lnTo>
                    <a:pt x="843" y="426"/>
                  </a:lnTo>
                  <a:lnTo>
                    <a:pt x="858" y="471"/>
                  </a:lnTo>
                  <a:lnTo>
                    <a:pt x="873" y="514"/>
                  </a:lnTo>
                  <a:lnTo>
                    <a:pt x="887" y="556"/>
                  </a:lnTo>
                  <a:lnTo>
                    <a:pt x="902" y="596"/>
                  </a:lnTo>
                  <a:lnTo>
                    <a:pt x="916" y="634"/>
                  </a:lnTo>
                  <a:lnTo>
                    <a:pt x="929" y="669"/>
                  </a:lnTo>
                  <a:lnTo>
                    <a:pt x="934" y="683"/>
                  </a:lnTo>
                  <a:lnTo>
                    <a:pt x="940" y="697"/>
                  </a:lnTo>
                  <a:lnTo>
                    <a:pt x="945" y="707"/>
                  </a:lnTo>
                  <a:lnTo>
                    <a:pt x="950" y="718"/>
                  </a:lnTo>
                  <a:lnTo>
                    <a:pt x="955" y="726"/>
                  </a:lnTo>
                  <a:lnTo>
                    <a:pt x="959" y="734"/>
                  </a:lnTo>
                  <a:lnTo>
                    <a:pt x="964" y="741"/>
                  </a:lnTo>
                  <a:lnTo>
                    <a:pt x="968" y="748"/>
                  </a:lnTo>
                  <a:lnTo>
                    <a:pt x="973" y="754"/>
                  </a:lnTo>
                  <a:lnTo>
                    <a:pt x="978" y="763"/>
                  </a:lnTo>
                  <a:lnTo>
                    <a:pt x="982" y="769"/>
                  </a:lnTo>
                  <a:lnTo>
                    <a:pt x="987" y="779"/>
                  </a:lnTo>
                  <a:lnTo>
                    <a:pt x="991" y="788"/>
                  </a:lnTo>
                  <a:lnTo>
                    <a:pt x="996" y="799"/>
                  </a:lnTo>
                  <a:lnTo>
                    <a:pt x="1002" y="812"/>
                  </a:lnTo>
                  <a:lnTo>
                    <a:pt x="1008" y="827"/>
                  </a:lnTo>
                  <a:lnTo>
                    <a:pt x="1008" y="836"/>
                  </a:lnTo>
                  <a:lnTo>
                    <a:pt x="1010" y="844"/>
                  </a:lnTo>
                  <a:lnTo>
                    <a:pt x="1013" y="852"/>
                  </a:lnTo>
                  <a:lnTo>
                    <a:pt x="1018" y="860"/>
                  </a:lnTo>
                  <a:lnTo>
                    <a:pt x="1022" y="866"/>
                  </a:lnTo>
                  <a:lnTo>
                    <a:pt x="1028" y="873"/>
                  </a:lnTo>
                  <a:lnTo>
                    <a:pt x="1033" y="879"/>
                  </a:lnTo>
                  <a:lnTo>
                    <a:pt x="1037" y="884"/>
                  </a:lnTo>
                  <a:lnTo>
                    <a:pt x="1042" y="890"/>
                  </a:lnTo>
                  <a:lnTo>
                    <a:pt x="1045" y="896"/>
                  </a:lnTo>
                  <a:lnTo>
                    <a:pt x="1047" y="902"/>
                  </a:lnTo>
                  <a:lnTo>
                    <a:pt x="1048" y="907"/>
                  </a:lnTo>
                  <a:lnTo>
                    <a:pt x="1045" y="913"/>
                  </a:lnTo>
                  <a:lnTo>
                    <a:pt x="1042" y="921"/>
                  </a:lnTo>
                  <a:lnTo>
                    <a:pt x="1035" y="928"/>
                  </a:lnTo>
                  <a:lnTo>
                    <a:pt x="1027" y="937"/>
                  </a:lnTo>
                  <a:lnTo>
                    <a:pt x="1027" y="945"/>
                  </a:lnTo>
                  <a:lnTo>
                    <a:pt x="1027" y="954"/>
                  </a:lnTo>
                  <a:lnTo>
                    <a:pt x="1026" y="964"/>
                  </a:lnTo>
                  <a:lnTo>
                    <a:pt x="1025" y="974"/>
                  </a:lnTo>
                  <a:lnTo>
                    <a:pt x="1022" y="984"/>
                  </a:lnTo>
                  <a:lnTo>
                    <a:pt x="1020" y="995"/>
                  </a:lnTo>
                  <a:lnTo>
                    <a:pt x="1019" y="1005"/>
                  </a:lnTo>
                  <a:lnTo>
                    <a:pt x="1017" y="1015"/>
                  </a:lnTo>
                  <a:lnTo>
                    <a:pt x="1016" y="1026"/>
                  </a:lnTo>
                  <a:lnTo>
                    <a:pt x="1013" y="1036"/>
                  </a:lnTo>
                  <a:lnTo>
                    <a:pt x="1013" y="1046"/>
                  </a:lnTo>
                  <a:lnTo>
                    <a:pt x="1013" y="1057"/>
                  </a:lnTo>
                  <a:lnTo>
                    <a:pt x="1014" y="1067"/>
                  </a:lnTo>
                  <a:lnTo>
                    <a:pt x="1017" y="1076"/>
                  </a:lnTo>
                  <a:lnTo>
                    <a:pt x="1019" y="1084"/>
                  </a:lnTo>
                  <a:lnTo>
                    <a:pt x="1025" y="1093"/>
                  </a:lnTo>
                  <a:lnTo>
                    <a:pt x="1031" y="1101"/>
                  </a:lnTo>
                  <a:lnTo>
                    <a:pt x="1035" y="1109"/>
                  </a:lnTo>
                  <a:lnTo>
                    <a:pt x="1040" y="1119"/>
                  </a:lnTo>
                  <a:lnTo>
                    <a:pt x="1044" y="1129"/>
                  </a:lnTo>
                  <a:lnTo>
                    <a:pt x="1049" y="1138"/>
                  </a:lnTo>
                  <a:lnTo>
                    <a:pt x="1051" y="1149"/>
                  </a:lnTo>
                  <a:lnTo>
                    <a:pt x="1055" y="1159"/>
                  </a:lnTo>
                  <a:lnTo>
                    <a:pt x="1057" y="1169"/>
                  </a:lnTo>
                  <a:lnTo>
                    <a:pt x="1058" y="1180"/>
                  </a:lnTo>
                  <a:lnTo>
                    <a:pt x="1059" y="1191"/>
                  </a:lnTo>
                  <a:lnTo>
                    <a:pt x="1060" y="1201"/>
                  </a:lnTo>
                  <a:lnTo>
                    <a:pt x="1059" y="1213"/>
                  </a:lnTo>
                  <a:lnTo>
                    <a:pt x="1059" y="1224"/>
                  </a:lnTo>
                  <a:lnTo>
                    <a:pt x="1058" y="1235"/>
                  </a:lnTo>
                  <a:lnTo>
                    <a:pt x="1056" y="1246"/>
                  </a:lnTo>
                  <a:lnTo>
                    <a:pt x="1053" y="1258"/>
                  </a:lnTo>
                  <a:lnTo>
                    <a:pt x="1058" y="1263"/>
                  </a:lnTo>
                  <a:lnTo>
                    <a:pt x="1064" y="1269"/>
                  </a:lnTo>
                  <a:lnTo>
                    <a:pt x="1068" y="1274"/>
                  </a:lnTo>
                  <a:lnTo>
                    <a:pt x="1073" y="1280"/>
                  </a:lnTo>
                  <a:lnTo>
                    <a:pt x="1078" y="1284"/>
                  </a:lnTo>
                  <a:lnTo>
                    <a:pt x="1082" y="1290"/>
                  </a:lnTo>
                  <a:lnTo>
                    <a:pt x="1086" y="1294"/>
                  </a:lnTo>
                  <a:lnTo>
                    <a:pt x="1089" y="1300"/>
                  </a:lnTo>
                  <a:lnTo>
                    <a:pt x="1093" y="1305"/>
                  </a:lnTo>
                  <a:lnTo>
                    <a:pt x="1095" y="1309"/>
                  </a:lnTo>
                  <a:lnTo>
                    <a:pt x="1096" y="1315"/>
                  </a:lnTo>
                  <a:lnTo>
                    <a:pt x="1097" y="1320"/>
                  </a:lnTo>
                  <a:lnTo>
                    <a:pt x="1097" y="1325"/>
                  </a:lnTo>
                  <a:lnTo>
                    <a:pt x="1096" y="1331"/>
                  </a:lnTo>
                  <a:lnTo>
                    <a:pt x="1094" y="1337"/>
                  </a:lnTo>
                  <a:lnTo>
                    <a:pt x="1091" y="1344"/>
                  </a:lnTo>
                  <a:lnTo>
                    <a:pt x="1065" y="1350"/>
                  </a:lnTo>
                  <a:lnTo>
                    <a:pt x="1031" y="1358"/>
                  </a:lnTo>
                  <a:lnTo>
                    <a:pt x="989" y="1366"/>
                  </a:lnTo>
                  <a:lnTo>
                    <a:pt x="942" y="1374"/>
                  </a:lnTo>
                  <a:lnTo>
                    <a:pt x="890" y="1383"/>
                  </a:lnTo>
                  <a:lnTo>
                    <a:pt x="835" y="1392"/>
                  </a:lnTo>
                  <a:lnTo>
                    <a:pt x="780" y="1401"/>
                  </a:lnTo>
                  <a:lnTo>
                    <a:pt x="724" y="1410"/>
                  </a:lnTo>
                  <a:lnTo>
                    <a:pt x="668" y="1419"/>
                  </a:lnTo>
                  <a:lnTo>
                    <a:pt x="617" y="1427"/>
                  </a:lnTo>
                  <a:lnTo>
                    <a:pt x="568" y="1433"/>
                  </a:lnTo>
                  <a:lnTo>
                    <a:pt x="526" y="1440"/>
                  </a:lnTo>
                  <a:lnTo>
                    <a:pt x="490" y="1445"/>
                  </a:lnTo>
                  <a:lnTo>
                    <a:pt x="464" y="1450"/>
                  </a:lnTo>
                  <a:lnTo>
                    <a:pt x="446" y="1452"/>
                  </a:lnTo>
                  <a:lnTo>
                    <a:pt x="441" y="1453"/>
                  </a:lnTo>
                  <a:lnTo>
                    <a:pt x="437" y="1454"/>
                  </a:lnTo>
                  <a:lnTo>
                    <a:pt x="434" y="1456"/>
                  </a:lnTo>
                  <a:lnTo>
                    <a:pt x="432" y="1460"/>
                  </a:lnTo>
                  <a:lnTo>
                    <a:pt x="428" y="1462"/>
                  </a:lnTo>
                  <a:lnTo>
                    <a:pt x="425" y="1467"/>
                  </a:lnTo>
                  <a:lnTo>
                    <a:pt x="422" y="1470"/>
                  </a:lnTo>
                  <a:lnTo>
                    <a:pt x="420" y="1474"/>
                  </a:lnTo>
                  <a:lnTo>
                    <a:pt x="418" y="1478"/>
                  </a:lnTo>
                  <a:lnTo>
                    <a:pt x="415" y="1483"/>
                  </a:lnTo>
                  <a:lnTo>
                    <a:pt x="414" y="1486"/>
                  </a:lnTo>
                  <a:lnTo>
                    <a:pt x="413" y="1491"/>
                  </a:lnTo>
                  <a:lnTo>
                    <a:pt x="413" y="1495"/>
                  </a:lnTo>
                  <a:lnTo>
                    <a:pt x="413" y="1500"/>
                  </a:lnTo>
                  <a:lnTo>
                    <a:pt x="414" y="1505"/>
                  </a:lnTo>
                  <a:lnTo>
                    <a:pt x="417" y="1509"/>
                  </a:lnTo>
                  <a:lnTo>
                    <a:pt x="420" y="1514"/>
                  </a:lnTo>
                  <a:lnTo>
                    <a:pt x="425" y="1520"/>
                  </a:lnTo>
                  <a:lnTo>
                    <a:pt x="428" y="1525"/>
                  </a:lnTo>
                  <a:lnTo>
                    <a:pt x="430" y="1530"/>
                  </a:lnTo>
                  <a:lnTo>
                    <a:pt x="433" y="1535"/>
                  </a:lnTo>
                  <a:lnTo>
                    <a:pt x="434" y="1538"/>
                  </a:lnTo>
                  <a:lnTo>
                    <a:pt x="434" y="1543"/>
                  </a:lnTo>
                  <a:lnTo>
                    <a:pt x="434" y="1546"/>
                  </a:lnTo>
                  <a:lnTo>
                    <a:pt x="434" y="1549"/>
                  </a:lnTo>
                  <a:lnTo>
                    <a:pt x="433" y="1553"/>
                  </a:lnTo>
                  <a:lnTo>
                    <a:pt x="432" y="1556"/>
                  </a:lnTo>
                  <a:lnTo>
                    <a:pt x="432" y="1561"/>
                  </a:lnTo>
                  <a:lnTo>
                    <a:pt x="430" y="1566"/>
                  </a:lnTo>
                  <a:lnTo>
                    <a:pt x="430" y="1571"/>
                  </a:lnTo>
                  <a:lnTo>
                    <a:pt x="430" y="1577"/>
                  </a:lnTo>
                  <a:lnTo>
                    <a:pt x="432" y="1584"/>
                  </a:lnTo>
                  <a:lnTo>
                    <a:pt x="434" y="1593"/>
                  </a:lnTo>
                  <a:lnTo>
                    <a:pt x="436" y="1593"/>
                  </a:lnTo>
                  <a:lnTo>
                    <a:pt x="438" y="1595"/>
                  </a:lnTo>
                  <a:lnTo>
                    <a:pt x="440" y="1599"/>
                  </a:lnTo>
                  <a:lnTo>
                    <a:pt x="442" y="1602"/>
                  </a:lnTo>
                  <a:lnTo>
                    <a:pt x="443" y="1607"/>
                  </a:lnTo>
                  <a:lnTo>
                    <a:pt x="444" y="1613"/>
                  </a:lnTo>
                  <a:lnTo>
                    <a:pt x="445" y="1617"/>
                  </a:lnTo>
                  <a:lnTo>
                    <a:pt x="446" y="1623"/>
                  </a:lnTo>
                  <a:lnTo>
                    <a:pt x="446" y="1628"/>
                  </a:lnTo>
                  <a:lnTo>
                    <a:pt x="448" y="1633"/>
                  </a:lnTo>
                  <a:lnTo>
                    <a:pt x="448" y="1638"/>
                  </a:lnTo>
                  <a:lnTo>
                    <a:pt x="448" y="1643"/>
                  </a:lnTo>
                  <a:lnTo>
                    <a:pt x="448" y="1646"/>
                  </a:lnTo>
                  <a:lnTo>
                    <a:pt x="448" y="1648"/>
                  </a:lnTo>
                  <a:lnTo>
                    <a:pt x="448" y="1651"/>
                  </a:lnTo>
                  <a:lnTo>
                    <a:pt x="449" y="1652"/>
                  </a:lnTo>
                  <a:lnTo>
                    <a:pt x="444" y="1654"/>
                  </a:lnTo>
                  <a:lnTo>
                    <a:pt x="438" y="1659"/>
                  </a:lnTo>
                  <a:lnTo>
                    <a:pt x="433" y="1663"/>
                  </a:lnTo>
                  <a:lnTo>
                    <a:pt x="427" y="1668"/>
                  </a:lnTo>
                  <a:lnTo>
                    <a:pt x="420" y="1674"/>
                  </a:lnTo>
                  <a:lnTo>
                    <a:pt x="414" y="1678"/>
                  </a:lnTo>
                  <a:lnTo>
                    <a:pt x="406" y="1684"/>
                  </a:lnTo>
                  <a:lnTo>
                    <a:pt x="399" y="1690"/>
                  </a:lnTo>
                  <a:lnTo>
                    <a:pt x="391" y="1694"/>
                  </a:lnTo>
                  <a:lnTo>
                    <a:pt x="383" y="1699"/>
                  </a:lnTo>
                  <a:lnTo>
                    <a:pt x="375" y="1703"/>
                  </a:lnTo>
                  <a:lnTo>
                    <a:pt x="367" y="1707"/>
                  </a:lnTo>
                  <a:lnTo>
                    <a:pt x="358" y="1709"/>
                  </a:lnTo>
                  <a:lnTo>
                    <a:pt x="350" y="1711"/>
                  </a:lnTo>
                  <a:lnTo>
                    <a:pt x="341" y="1711"/>
                  </a:lnTo>
                  <a:lnTo>
                    <a:pt x="333" y="1711"/>
                  </a:lnTo>
                  <a:lnTo>
                    <a:pt x="331" y="1710"/>
                  </a:lnTo>
                  <a:lnTo>
                    <a:pt x="329" y="1708"/>
                  </a:lnTo>
                  <a:lnTo>
                    <a:pt x="326" y="1706"/>
                  </a:lnTo>
                  <a:lnTo>
                    <a:pt x="320" y="1702"/>
                  </a:lnTo>
                  <a:lnTo>
                    <a:pt x="314" y="1698"/>
                  </a:lnTo>
                  <a:lnTo>
                    <a:pt x="308" y="1693"/>
                  </a:lnTo>
                  <a:lnTo>
                    <a:pt x="302" y="1687"/>
                  </a:lnTo>
                  <a:lnTo>
                    <a:pt x="295" y="1682"/>
                  </a:lnTo>
                  <a:lnTo>
                    <a:pt x="288" y="1675"/>
                  </a:lnTo>
                  <a:lnTo>
                    <a:pt x="281" y="1668"/>
                  </a:lnTo>
                  <a:lnTo>
                    <a:pt x="275" y="1662"/>
                  </a:lnTo>
                  <a:lnTo>
                    <a:pt x="269" y="1655"/>
                  </a:lnTo>
                  <a:lnTo>
                    <a:pt x="264" y="1648"/>
                  </a:lnTo>
                  <a:lnTo>
                    <a:pt x="260" y="1643"/>
                  </a:lnTo>
                  <a:lnTo>
                    <a:pt x="258" y="1637"/>
                  </a:lnTo>
                  <a:lnTo>
                    <a:pt x="258" y="1632"/>
                  </a:lnTo>
                  <a:lnTo>
                    <a:pt x="258" y="1626"/>
                  </a:lnTo>
                  <a:lnTo>
                    <a:pt x="258" y="1622"/>
                  </a:lnTo>
                  <a:lnTo>
                    <a:pt x="257" y="1616"/>
                  </a:lnTo>
                  <a:lnTo>
                    <a:pt x="256" y="1610"/>
                  </a:lnTo>
                  <a:lnTo>
                    <a:pt x="254" y="1606"/>
                  </a:lnTo>
                  <a:lnTo>
                    <a:pt x="252" y="1600"/>
                  </a:lnTo>
                  <a:lnTo>
                    <a:pt x="249" y="1594"/>
                  </a:lnTo>
                  <a:lnTo>
                    <a:pt x="245" y="1589"/>
                  </a:lnTo>
                  <a:lnTo>
                    <a:pt x="242" y="1583"/>
                  </a:lnTo>
                  <a:lnTo>
                    <a:pt x="238" y="1578"/>
                  </a:lnTo>
                  <a:lnTo>
                    <a:pt x="235" y="1572"/>
                  </a:lnTo>
                  <a:lnTo>
                    <a:pt x="231" y="1569"/>
                  </a:lnTo>
                  <a:lnTo>
                    <a:pt x="227" y="1564"/>
                  </a:lnTo>
                  <a:lnTo>
                    <a:pt x="223" y="1561"/>
                  </a:lnTo>
                  <a:lnTo>
                    <a:pt x="220" y="1559"/>
                  </a:lnTo>
                  <a:lnTo>
                    <a:pt x="217" y="1558"/>
                  </a:lnTo>
                  <a:lnTo>
                    <a:pt x="210" y="1562"/>
                  </a:lnTo>
                  <a:lnTo>
                    <a:pt x="205" y="1570"/>
                  </a:lnTo>
                  <a:lnTo>
                    <a:pt x="203" y="1578"/>
                  </a:lnTo>
                  <a:lnTo>
                    <a:pt x="202" y="1587"/>
                  </a:lnTo>
                  <a:lnTo>
                    <a:pt x="202" y="1598"/>
                  </a:lnTo>
                  <a:lnTo>
                    <a:pt x="203" y="1608"/>
                  </a:lnTo>
                  <a:lnTo>
                    <a:pt x="204" y="1617"/>
                  </a:lnTo>
                  <a:lnTo>
                    <a:pt x="205" y="1628"/>
                  </a:lnTo>
                  <a:lnTo>
                    <a:pt x="206" y="1637"/>
                  </a:lnTo>
                  <a:lnTo>
                    <a:pt x="207" y="1645"/>
                  </a:lnTo>
                  <a:lnTo>
                    <a:pt x="207" y="1652"/>
                  </a:lnTo>
                  <a:lnTo>
                    <a:pt x="206" y="1657"/>
                  </a:lnTo>
                  <a:lnTo>
                    <a:pt x="204" y="1661"/>
                  </a:lnTo>
                  <a:lnTo>
                    <a:pt x="200" y="1662"/>
                  </a:lnTo>
                  <a:lnTo>
                    <a:pt x="195" y="1661"/>
                  </a:lnTo>
                  <a:lnTo>
                    <a:pt x="188" y="1657"/>
                  </a:lnTo>
                  <a:lnTo>
                    <a:pt x="184" y="1655"/>
                  </a:lnTo>
                  <a:lnTo>
                    <a:pt x="182" y="1655"/>
                  </a:lnTo>
                  <a:lnTo>
                    <a:pt x="177" y="1655"/>
                  </a:lnTo>
                  <a:lnTo>
                    <a:pt x="172" y="1655"/>
                  </a:lnTo>
                  <a:lnTo>
                    <a:pt x="166" y="1656"/>
                  </a:lnTo>
                  <a:lnTo>
                    <a:pt x="160" y="1656"/>
                  </a:lnTo>
                  <a:lnTo>
                    <a:pt x="153" y="1657"/>
                  </a:lnTo>
                  <a:lnTo>
                    <a:pt x="146" y="1659"/>
                  </a:lnTo>
                  <a:lnTo>
                    <a:pt x="139" y="1660"/>
                  </a:lnTo>
                  <a:lnTo>
                    <a:pt x="133" y="1661"/>
                  </a:lnTo>
                  <a:lnTo>
                    <a:pt x="126" y="1662"/>
                  </a:lnTo>
                  <a:lnTo>
                    <a:pt x="120" y="1663"/>
                  </a:lnTo>
                  <a:lnTo>
                    <a:pt x="113" y="1663"/>
                  </a:lnTo>
                  <a:lnTo>
                    <a:pt x="108" y="1663"/>
                  </a:lnTo>
                  <a:lnTo>
                    <a:pt x="104" y="1663"/>
                  </a:lnTo>
                  <a:lnTo>
                    <a:pt x="100" y="1663"/>
                  </a:lnTo>
                  <a:lnTo>
                    <a:pt x="96" y="1637"/>
                  </a:lnTo>
                  <a:lnTo>
                    <a:pt x="91" y="1609"/>
                  </a:lnTo>
                  <a:lnTo>
                    <a:pt x="87" y="1582"/>
                  </a:lnTo>
                  <a:lnTo>
                    <a:pt x="82" y="1553"/>
                  </a:lnTo>
                  <a:lnTo>
                    <a:pt x="77" y="1523"/>
                  </a:lnTo>
                  <a:lnTo>
                    <a:pt x="72" y="1492"/>
                  </a:lnTo>
                  <a:lnTo>
                    <a:pt x="66" y="1461"/>
                  </a:lnTo>
                  <a:lnTo>
                    <a:pt x="61" y="1430"/>
                  </a:lnTo>
                  <a:lnTo>
                    <a:pt x="56" y="1397"/>
                  </a:lnTo>
                  <a:lnTo>
                    <a:pt x="51" y="1365"/>
                  </a:lnTo>
                  <a:lnTo>
                    <a:pt x="46" y="1331"/>
                  </a:lnTo>
                  <a:lnTo>
                    <a:pt x="42" y="1298"/>
                  </a:lnTo>
                  <a:lnTo>
                    <a:pt x="37" y="1265"/>
                  </a:lnTo>
                  <a:lnTo>
                    <a:pt x="34" y="1230"/>
                  </a:lnTo>
                  <a:lnTo>
                    <a:pt x="30" y="1196"/>
                  </a:lnTo>
                  <a:lnTo>
                    <a:pt x="28" y="1162"/>
                  </a:lnTo>
                  <a:lnTo>
                    <a:pt x="21" y="1066"/>
                  </a:lnTo>
                  <a:lnTo>
                    <a:pt x="16" y="970"/>
                  </a:lnTo>
                  <a:lnTo>
                    <a:pt x="12" y="874"/>
                  </a:lnTo>
                  <a:lnTo>
                    <a:pt x="8" y="780"/>
                  </a:lnTo>
                  <a:lnTo>
                    <a:pt x="6" y="688"/>
                  </a:lnTo>
                  <a:lnTo>
                    <a:pt x="4" y="599"/>
                  </a:lnTo>
                  <a:lnTo>
                    <a:pt x="3" y="516"/>
                  </a:lnTo>
                  <a:lnTo>
                    <a:pt x="2" y="436"/>
                  </a:lnTo>
                  <a:lnTo>
                    <a:pt x="0" y="363"/>
                  </a:lnTo>
                  <a:lnTo>
                    <a:pt x="0" y="296"/>
                  </a:lnTo>
                  <a:lnTo>
                    <a:pt x="0" y="238"/>
                  </a:lnTo>
                  <a:lnTo>
                    <a:pt x="2" y="187"/>
                  </a:lnTo>
                  <a:lnTo>
                    <a:pt x="2" y="147"/>
                  </a:lnTo>
                  <a:lnTo>
                    <a:pt x="2" y="116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10" y="90"/>
                  </a:lnTo>
                  <a:lnTo>
                    <a:pt x="33" y="87"/>
                  </a:lnTo>
                  <a:lnTo>
                    <a:pt x="67" y="82"/>
                  </a:lnTo>
                  <a:lnTo>
                    <a:pt x="112" y="77"/>
                  </a:lnTo>
                  <a:lnTo>
                    <a:pt x="165" y="70"/>
                  </a:lnTo>
                  <a:lnTo>
                    <a:pt x="225" y="62"/>
                  </a:lnTo>
                  <a:lnTo>
                    <a:pt x="288" y="54"/>
                  </a:lnTo>
                  <a:lnTo>
                    <a:pt x="353" y="46"/>
                  </a:lnTo>
                  <a:lnTo>
                    <a:pt x="419" y="36"/>
                  </a:lnTo>
                  <a:lnTo>
                    <a:pt x="482" y="28"/>
                  </a:lnTo>
                  <a:lnTo>
                    <a:pt x="542" y="20"/>
                  </a:lnTo>
                  <a:lnTo>
                    <a:pt x="595" y="13"/>
                  </a:lnTo>
                  <a:lnTo>
                    <a:pt x="640" y="8"/>
                  </a:lnTo>
                  <a:lnTo>
                    <a:pt x="674" y="3"/>
                  </a:lnTo>
                  <a:lnTo>
                    <a:pt x="697" y="0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55"/>
            <p:cNvSpPr>
              <a:spLocks/>
            </p:cNvSpPr>
            <p:nvPr/>
          </p:nvSpPr>
          <p:spPr bwMode="auto">
            <a:xfrm>
              <a:off x="3441" y="2760"/>
              <a:ext cx="322" cy="575"/>
            </a:xfrm>
            <a:custGeom>
              <a:avLst/>
              <a:gdLst>
                <a:gd name="T0" fmla="*/ 289 w 964"/>
                <a:gd name="T1" fmla="*/ 68 h 1724"/>
                <a:gd name="T2" fmla="*/ 293 w 964"/>
                <a:gd name="T3" fmla="*/ 261 h 1724"/>
                <a:gd name="T4" fmla="*/ 303 w 964"/>
                <a:gd name="T5" fmla="*/ 403 h 1724"/>
                <a:gd name="T6" fmla="*/ 314 w 964"/>
                <a:gd name="T7" fmla="*/ 477 h 1724"/>
                <a:gd name="T8" fmla="*/ 321 w 964"/>
                <a:gd name="T9" fmla="*/ 528 h 1724"/>
                <a:gd name="T10" fmla="*/ 322 w 964"/>
                <a:gd name="T11" fmla="*/ 540 h 1724"/>
                <a:gd name="T12" fmla="*/ 318 w 964"/>
                <a:gd name="T13" fmla="*/ 551 h 1724"/>
                <a:gd name="T14" fmla="*/ 295 w 964"/>
                <a:gd name="T15" fmla="*/ 543 h 1724"/>
                <a:gd name="T16" fmla="*/ 273 w 964"/>
                <a:gd name="T17" fmla="*/ 540 h 1724"/>
                <a:gd name="T18" fmla="*/ 256 w 964"/>
                <a:gd name="T19" fmla="*/ 551 h 1724"/>
                <a:gd name="T20" fmla="*/ 238 w 964"/>
                <a:gd name="T21" fmla="*/ 558 h 1724"/>
                <a:gd name="T22" fmla="*/ 227 w 964"/>
                <a:gd name="T23" fmla="*/ 567 h 1724"/>
                <a:gd name="T24" fmla="*/ 220 w 964"/>
                <a:gd name="T25" fmla="*/ 572 h 1724"/>
                <a:gd name="T26" fmla="*/ 212 w 964"/>
                <a:gd name="T27" fmla="*/ 572 h 1724"/>
                <a:gd name="T28" fmla="*/ 193 w 964"/>
                <a:gd name="T29" fmla="*/ 549 h 1724"/>
                <a:gd name="T30" fmla="*/ 180 w 964"/>
                <a:gd name="T31" fmla="*/ 522 h 1724"/>
                <a:gd name="T32" fmla="*/ 184 w 964"/>
                <a:gd name="T33" fmla="*/ 505 h 1724"/>
                <a:gd name="T34" fmla="*/ 186 w 964"/>
                <a:gd name="T35" fmla="*/ 490 h 1724"/>
                <a:gd name="T36" fmla="*/ 158 w 964"/>
                <a:gd name="T37" fmla="*/ 486 h 1724"/>
                <a:gd name="T38" fmla="*/ 45 w 964"/>
                <a:gd name="T39" fmla="*/ 495 h 1724"/>
                <a:gd name="T40" fmla="*/ 1 w 964"/>
                <a:gd name="T41" fmla="*/ 496 h 1724"/>
                <a:gd name="T42" fmla="*/ 1 w 964"/>
                <a:gd name="T43" fmla="*/ 485 h 1724"/>
                <a:gd name="T44" fmla="*/ 6 w 964"/>
                <a:gd name="T45" fmla="*/ 474 h 1724"/>
                <a:gd name="T46" fmla="*/ 11 w 964"/>
                <a:gd name="T47" fmla="*/ 459 h 1724"/>
                <a:gd name="T48" fmla="*/ 11 w 964"/>
                <a:gd name="T49" fmla="*/ 440 h 1724"/>
                <a:gd name="T50" fmla="*/ 20 w 964"/>
                <a:gd name="T51" fmla="*/ 418 h 1724"/>
                <a:gd name="T52" fmla="*/ 33 w 964"/>
                <a:gd name="T53" fmla="*/ 394 h 1724"/>
                <a:gd name="T54" fmla="*/ 43 w 964"/>
                <a:gd name="T55" fmla="*/ 375 h 1724"/>
                <a:gd name="T56" fmla="*/ 38 w 964"/>
                <a:gd name="T57" fmla="*/ 358 h 1724"/>
                <a:gd name="T58" fmla="*/ 50 w 964"/>
                <a:gd name="T59" fmla="*/ 353 h 1724"/>
                <a:gd name="T60" fmla="*/ 51 w 964"/>
                <a:gd name="T61" fmla="*/ 341 h 1724"/>
                <a:gd name="T62" fmla="*/ 44 w 964"/>
                <a:gd name="T63" fmla="*/ 333 h 1724"/>
                <a:gd name="T64" fmla="*/ 36 w 964"/>
                <a:gd name="T65" fmla="*/ 320 h 1724"/>
                <a:gd name="T66" fmla="*/ 28 w 964"/>
                <a:gd name="T67" fmla="*/ 308 h 1724"/>
                <a:gd name="T68" fmla="*/ 26 w 964"/>
                <a:gd name="T69" fmla="*/ 299 h 1724"/>
                <a:gd name="T70" fmla="*/ 26 w 964"/>
                <a:gd name="T71" fmla="*/ 292 h 1724"/>
                <a:gd name="T72" fmla="*/ 26 w 964"/>
                <a:gd name="T73" fmla="*/ 286 h 1724"/>
                <a:gd name="T74" fmla="*/ 20 w 964"/>
                <a:gd name="T75" fmla="*/ 277 h 1724"/>
                <a:gd name="T76" fmla="*/ 15 w 964"/>
                <a:gd name="T77" fmla="*/ 268 h 1724"/>
                <a:gd name="T78" fmla="*/ 19 w 964"/>
                <a:gd name="T79" fmla="*/ 257 h 1724"/>
                <a:gd name="T80" fmla="*/ 25 w 964"/>
                <a:gd name="T81" fmla="*/ 243 h 1724"/>
                <a:gd name="T82" fmla="*/ 23 w 964"/>
                <a:gd name="T83" fmla="*/ 226 h 1724"/>
                <a:gd name="T84" fmla="*/ 16 w 964"/>
                <a:gd name="T85" fmla="*/ 207 h 1724"/>
                <a:gd name="T86" fmla="*/ 15 w 964"/>
                <a:gd name="T87" fmla="*/ 198 h 1724"/>
                <a:gd name="T88" fmla="*/ 17 w 964"/>
                <a:gd name="T89" fmla="*/ 193 h 1724"/>
                <a:gd name="T90" fmla="*/ 20 w 964"/>
                <a:gd name="T91" fmla="*/ 182 h 1724"/>
                <a:gd name="T92" fmla="*/ 23 w 964"/>
                <a:gd name="T93" fmla="*/ 170 h 1724"/>
                <a:gd name="T94" fmla="*/ 26 w 964"/>
                <a:gd name="T95" fmla="*/ 148 h 1724"/>
                <a:gd name="T96" fmla="*/ 32 w 964"/>
                <a:gd name="T97" fmla="*/ 125 h 1724"/>
                <a:gd name="T98" fmla="*/ 45 w 964"/>
                <a:gd name="T99" fmla="*/ 112 h 1724"/>
                <a:gd name="T100" fmla="*/ 55 w 964"/>
                <a:gd name="T101" fmla="*/ 94 h 1724"/>
                <a:gd name="T102" fmla="*/ 64 w 964"/>
                <a:gd name="T103" fmla="*/ 84 h 1724"/>
                <a:gd name="T104" fmla="*/ 68 w 964"/>
                <a:gd name="T105" fmla="*/ 76 h 1724"/>
                <a:gd name="T106" fmla="*/ 69 w 964"/>
                <a:gd name="T107" fmla="*/ 68 h 1724"/>
                <a:gd name="T108" fmla="*/ 74 w 964"/>
                <a:gd name="T109" fmla="*/ 57 h 1724"/>
                <a:gd name="T110" fmla="*/ 76 w 964"/>
                <a:gd name="T111" fmla="*/ 44 h 1724"/>
                <a:gd name="T112" fmla="*/ 80 w 964"/>
                <a:gd name="T113" fmla="*/ 43 h 1724"/>
                <a:gd name="T114" fmla="*/ 84 w 964"/>
                <a:gd name="T115" fmla="*/ 42 h 1724"/>
                <a:gd name="T116" fmla="*/ 90 w 964"/>
                <a:gd name="T117" fmla="*/ 34 h 1724"/>
                <a:gd name="T118" fmla="*/ 89 w 964"/>
                <a:gd name="T119" fmla="*/ 27 h 1724"/>
                <a:gd name="T120" fmla="*/ 152 w 964"/>
                <a:gd name="T121" fmla="*/ 18 h 1724"/>
                <a:gd name="T122" fmla="*/ 243 w 964"/>
                <a:gd name="T123" fmla="*/ 6 h 1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4"/>
                <a:gd name="T187" fmla="*/ 0 h 1724"/>
                <a:gd name="T188" fmla="*/ 964 w 964"/>
                <a:gd name="T189" fmla="*/ 1724 h 17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4" h="1724">
                  <a:moveTo>
                    <a:pt x="865" y="0"/>
                  </a:moveTo>
                  <a:lnTo>
                    <a:pt x="864" y="5"/>
                  </a:lnTo>
                  <a:lnTo>
                    <a:pt x="864" y="25"/>
                  </a:lnTo>
                  <a:lnTo>
                    <a:pt x="864" y="55"/>
                  </a:lnTo>
                  <a:lnTo>
                    <a:pt x="864" y="96"/>
                  </a:lnTo>
                  <a:lnTo>
                    <a:pt x="864" y="147"/>
                  </a:lnTo>
                  <a:lnTo>
                    <a:pt x="864" y="205"/>
                  </a:lnTo>
                  <a:lnTo>
                    <a:pt x="865" y="272"/>
                  </a:lnTo>
                  <a:lnTo>
                    <a:pt x="865" y="347"/>
                  </a:lnTo>
                  <a:lnTo>
                    <a:pt x="866" y="426"/>
                  </a:lnTo>
                  <a:lnTo>
                    <a:pt x="868" y="511"/>
                  </a:lnTo>
                  <a:lnTo>
                    <a:pt x="870" y="599"/>
                  </a:lnTo>
                  <a:lnTo>
                    <a:pt x="873" y="691"/>
                  </a:lnTo>
                  <a:lnTo>
                    <a:pt x="876" y="784"/>
                  </a:lnTo>
                  <a:lnTo>
                    <a:pt x="881" y="880"/>
                  </a:lnTo>
                  <a:lnTo>
                    <a:pt x="885" y="975"/>
                  </a:lnTo>
                  <a:lnTo>
                    <a:pt x="892" y="1070"/>
                  </a:lnTo>
                  <a:lnTo>
                    <a:pt x="895" y="1105"/>
                  </a:lnTo>
                  <a:lnTo>
                    <a:pt x="898" y="1140"/>
                  </a:lnTo>
                  <a:lnTo>
                    <a:pt x="901" y="1174"/>
                  </a:lnTo>
                  <a:lnTo>
                    <a:pt x="906" y="1208"/>
                  </a:lnTo>
                  <a:lnTo>
                    <a:pt x="910" y="1242"/>
                  </a:lnTo>
                  <a:lnTo>
                    <a:pt x="914" y="1275"/>
                  </a:lnTo>
                  <a:lnTo>
                    <a:pt x="919" y="1307"/>
                  </a:lnTo>
                  <a:lnTo>
                    <a:pt x="924" y="1338"/>
                  </a:lnTo>
                  <a:lnTo>
                    <a:pt x="929" y="1369"/>
                  </a:lnTo>
                  <a:lnTo>
                    <a:pt x="934" y="1400"/>
                  </a:lnTo>
                  <a:lnTo>
                    <a:pt x="939" y="1430"/>
                  </a:lnTo>
                  <a:lnTo>
                    <a:pt x="944" y="1460"/>
                  </a:lnTo>
                  <a:lnTo>
                    <a:pt x="949" y="1489"/>
                  </a:lnTo>
                  <a:lnTo>
                    <a:pt x="953" y="1516"/>
                  </a:lnTo>
                  <a:lnTo>
                    <a:pt x="958" y="1544"/>
                  </a:lnTo>
                  <a:lnTo>
                    <a:pt x="962" y="1571"/>
                  </a:lnTo>
                  <a:lnTo>
                    <a:pt x="961" y="1577"/>
                  </a:lnTo>
                  <a:lnTo>
                    <a:pt x="960" y="1583"/>
                  </a:lnTo>
                  <a:lnTo>
                    <a:pt x="960" y="1588"/>
                  </a:lnTo>
                  <a:lnTo>
                    <a:pt x="961" y="1594"/>
                  </a:lnTo>
                  <a:lnTo>
                    <a:pt x="961" y="1600"/>
                  </a:lnTo>
                  <a:lnTo>
                    <a:pt x="962" y="1605"/>
                  </a:lnTo>
                  <a:lnTo>
                    <a:pt x="962" y="1609"/>
                  </a:lnTo>
                  <a:lnTo>
                    <a:pt x="964" y="1615"/>
                  </a:lnTo>
                  <a:lnTo>
                    <a:pt x="964" y="1619"/>
                  </a:lnTo>
                  <a:lnTo>
                    <a:pt x="964" y="1624"/>
                  </a:lnTo>
                  <a:lnTo>
                    <a:pt x="962" y="1629"/>
                  </a:lnTo>
                  <a:lnTo>
                    <a:pt x="962" y="1633"/>
                  </a:lnTo>
                  <a:lnTo>
                    <a:pt x="960" y="1638"/>
                  </a:lnTo>
                  <a:lnTo>
                    <a:pt x="958" y="1642"/>
                  </a:lnTo>
                  <a:lnTo>
                    <a:pt x="954" y="1647"/>
                  </a:lnTo>
                  <a:lnTo>
                    <a:pt x="951" y="1653"/>
                  </a:lnTo>
                  <a:lnTo>
                    <a:pt x="942" y="1649"/>
                  </a:lnTo>
                  <a:lnTo>
                    <a:pt x="934" y="1646"/>
                  </a:lnTo>
                  <a:lnTo>
                    <a:pt x="924" y="1642"/>
                  </a:lnTo>
                  <a:lnTo>
                    <a:pt x="914" y="1639"/>
                  </a:lnTo>
                  <a:lnTo>
                    <a:pt x="905" y="1634"/>
                  </a:lnTo>
                  <a:lnTo>
                    <a:pt x="895" y="1631"/>
                  </a:lnTo>
                  <a:lnTo>
                    <a:pt x="884" y="1628"/>
                  </a:lnTo>
                  <a:lnTo>
                    <a:pt x="875" y="1625"/>
                  </a:lnTo>
                  <a:lnTo>
                    <a:pt x="865" y="1622"/>
                  </a:lnTo>
                  <a:lnTo>
                    <a:pt x="854" y="1619"/>
                  </a:lnTo>
                  <a:lnTo>
                    <a:pt x="845" y="1618"/>
                  </a:lnTo>
                  <a:lnTo>
                    <a:pt x="835" y="1617"/>
                  </a:lnTo>
                  <a:lnTo>
                    <a:pt x="826" y="1618"/>
                  </a:lnTo>
                  <a:lnTo>
                    <a:pt x="818" y="1619"/>
                  </a:lnTo>
                  <a:lnTo>
                    <a:pt x="809" y="1621"/>
                  </a:lnTo>
                  <a:lnTo>
                    <a:pt x="803" y="1625"/>
                  </a:lnTo>
                  <a:lnTo>
                    <a:pt x="796" y="1632"/>
                  </a:lnTo>
                  <a:lnTo>
                    <a:pt x="789" y="1638"/>
                  </a:lnTo>
                  <a:lnTo>
                    <a:pt x="782" y="1644"/>
                  </a:lnTo>
                  <a:lnTo>
                    <a:pt x="774" y="1648"/>
                  </a:lnTo>
                  <a:lnTo>
                    <a:pt x="766" y="1652"/>
                  </a:lnTo>
                  <a:lnTo>
                    <a:pt x="758" y="1655"/>
                  </a:lnTo>
                  <a:lnTo>
                    <a:pt x="750" y="1657"/>
                  </a:lnTo>
                  <a:lnTo>
                    <a:pt x="742" y="1660"/>
                  </a:lnTo>
                  <a:lnTo>
                    <a:pt x="734" y="1662"/>
                  </a:lnTo>
                  <a:lnTo>
                    <a:pt x="726" y="1665"/>
                  </a:lnTo>
                  <a:lnTo>
                    <a:pt x="719" y="1668"/>
                  </a:lnTo>
                  <a:lnTo>
                    <a:pt x="712" y="1672"/>
                  </a:lnTo>
                  <a:lnTo>
                    <a:pt x="705" y="1677"/>
                  </a:lnTo>
                  <a:lnTo>
                    <a:pt x="699" y="1682"/>
                  </a:lnTo>
                  <a:lnTo>
                    <a:pt x="695" y="1688"/>
                  </a:lnTo>
                  <a:lnTo>
                    <a:pt x="691" y="1696"/>
                  </a:lnTo>
                  <a:lnTo>
                    <a:pt x="688" y="1698"/>
                  </a:lnTo>
                  <a:lnTo>
                    <a:pt x="684" y="1699"/>
                  </a:lnTo>
                  <a:lnTo>
                    <a:pt x="681" y="1700"/>
                  </a:lnTo>
                  <a:lnTo>
                    <a:pt x="677" y="1702"/>
                  </a:lnTo>
                  <a:lnTo>
                    <a:pt x="674" y="1703"/>
                  </a:lnTo>
                  <a:lnTo>
                    <a:pt x="672" y="1706"/>
                  </a:lnTo>
                  <a:lnTo>
                    <a:pt x="668" y="1708"/>
                  </a:lnTo>
                  <a:lnTo>
                    <a:pt x="666" y="1710"/>
                  </a:lnTo>
                  <a:lnTo>
                    <a:pt x="662" y="1711"/>
                  </a:lnTo>
                  <a:lnTo>
                    <a:pt x="660" y="1714"/>
                  </a:lnTo>
                  <a:lnTo>
                    <a:pt x="657" y="1716"/>
                  </a:lnTo>
                  <a:lnTo>
                    <a:pt x="654" y="1717"/>
                  </a:lnTo>
                  <a:lnTo>
                    <a:pt x="651" y="1719"/>
                  </a:lnTo>
                  <a:lnTo>
                    <a:pt x="649" y="1721"/>
                  </a:lnTo>
                  <a:lnTo>
                    <a:pt x="645" y="1722"/>
                  </a:lnTo>
                  <a:lnTo>
                    <a:pt x="643" y="1724"/>
                  </a:lnTo>
                  <a:lnTo>
                    <a:pt x="634" y="1715"/>
                  </a:lnTo>
                  <a:lnTo>
                    <a:pt x="624" y="1706"/>
                  </a:lnTo>
                  <a:lnTo>
                    <a:pt x="616" y="1695"/>
                  </a:lnTo>
                  <a:lnTo>
                    <a:pt x="608" y="1686"/>
                  </a:lnTo>
                  <a:lnTo>
                    <a:pt x="600" y="1676"/>
                  </a:lnTo>
                  <a:lnTo>
                    <a:pt x="592" y="1665"/>
                  </a:lnTo>
                  <a:lnTo>
                    <a:pt x="584" y="1655"/>
                  </a:lnTo>
                  <a:lnTo>
                    <a:pt x="577" y="1645"/>
                  </a:lnTo>
                  <a:lnTo>
                    <a:pt x="570" y="1633"/>
                  </a:lnTo>
                  <a:lnTo>
                    <a:pt x="565" y="1622"/>
                  </a:lnTo>
                  <a:lnTo>
                    <a:pt x="558" y="1611"/>
                  </a:lnTo>
                  <a:lnTo>
                    <a:pt x="553" y="1600"/>
                  </a:lnTo>
                  <a:lnTo>
                    <a:pt x="547" y="1588"/>
                  </a:lnTo>
                  <a:lnTo>
                    <a:pt x="544" y="1576"/>
                  </a:lnTo>
                  <a:lnTo>
                    <a:pt x="539" y="1564"/>
                  </a:lnTo>
                  <a:lnTo>
                    <a:pt x="537" y="1553"/>
                  </a:lnTo>
                  <a:lnTo>
                    <a:pt x="539" y="1546"/>
                  </a:lnTo>
                  <a:lnTo>
                    <a:pt x="542" y="1540"/>
                  </a:lnTo>
                  <a:lnTo>
                    <a:pt x="544" y="1534"/>
                  </a:lnTo>
                  <a:lnTo>
                    <a:pt x="545" y="1528"/>
                  </a:lnTo>
                  <a:lnTo>
                    <a:pt x="547" y="1521"/>
                  </a:lnTo>
                  <a:lnTo>
                    <a:pt x="550" y="1515"/>
                  </a:lnTo>
                  <a:lnTo>
                    <a:pt x="551" y="1508"/>
                  </a:lnTo>
                  <a:lnTo>
                    <a:pt x="553" y="1501"/>
                  </a:lnTo>
                  <a:lnTo>
                    <a:pt x="554" y="1494"/>
                  </a:lnTo>
                  <a:lnTo>
                    <a:pt x="555" y="1489"/>
                  </a:lnTo>
                  <a:lnTo>
                    <a:pt x="557" y="1482"/>
                  </a:lnTo>
                  <a:lnTo>
                    <a:pt x="558" y="1475"/>
                  </a:lnTo>
                  <a:lnTo>
                    <a:pt x="558" y="1469"/>
                  </a:lnTo>
                  <a:lnTo>
                    <a:pt x="559" y="1463"/>
                  </a:lnTo>
                  <a:lnTo>
                    <a:pt x="559" y="1456"/>
                  </a:lnTo>
                  <a:lnTo>
                    <a:pt x="559" y="1452"/>
                  </a:lnTo>
                  <a:lnTo>
                    <a:pt x="552" y="1452"/>
                  </a:lnTo>
                  <a:lnTo>
                    <a:pt x="535" y="1453"/>
                  </a:lnTo>
                  <a:lnTo>
                    <a:pt x="507" y="1455"/>
                  </a:lnTo>
                  <a:lnTo>
                    <a:pt x="473" y="1457"/>
                  </a:lnTo>
                  <a:lnTo>
                    <a:pt x="431" y="1461"/>
                  </a:lnTo>
                  <a:lnTo>
                    <a:pt x="384" y="1464"/>
                  </a:lnTo>
                  <a:lnTo>
                    <a:pt x="335" y="1469"/>
                  </a:lnTo>
                  <a:lnTo>
                    <a:pt x="284" y="1472"/>
                  </a:lnTo>
                  <a:lnTo>
                    <a:pt x="232" y="1476"/>
                  </a:lnTo>
                  <a:lnTo>
                    <a:pt x="183" y="1480"/>
                  </a:lnTo>
                  <a:lnTo>
                    <a:pt x="136" y="1484"/>
                  </a:lnTo>
                  <a:lnTo>
                    <a:pt x="94" y="1487"/>
                  </a:lnTo>
                  <a:lnTo>
                    <a:pt x="60" y="1490"/>
                  </a:lnTo>
                  <a:lnTo>
                    <a:pt x="32" y="1492"/>
                  </a:lnTo>
                  <a:lnTo>
                    <a:pt x="15" y="1493"/>
                  </a:lnTo>
                  <a:lnTo>
                    <a:pt x="9" y="1494"/>
                  </a:lnTo>
                  <a:lnTo>
                    <a:pt x="6" y="1490"/>
                  </a:lnTo>
                  <a:lnTo>
                    <a:pt x="4" y="1486"/>
                  </a:lnTo>
                  <a:lnTo>
                    <a:pt x="1" y="1482"/>
                  </a:lnTo>
                  <a:lnTo>
                    <a:pt x="0" y="1477"/>
                  </a:lnTo>
                  <a:lnTo>
                    <a:pt x="0" y="1474"/>
                  </a:lnTo>
                  <a:lnTo>
                    <a:pt x="0" y="1469"/>
                  </a:lnTo>
                  <a:lnTo>
                    <a:pt x="0" y="1464"/>
                  </a:lnTo>
                  <a:lnTo>
                    <a:pt x="1" y="1460"/>
                  </a:lnTo>
                  <a:lnTo>
                    <a:pt x="2" y="1455"/>
                  </a:lnTo>
                  <a:lnTo>
                    <a:pt x="5" y="1451"/>
                  </a:lnTo>
                  <a:lnTo>
                    <a:pt x="6" y="1446"/>
                  </a:lnTo>
                  <a:lnTo>
                    <a:pt x="8" y="1441"/>
                  </a:lnTo>
                  <a:lnTo>
                    <a:pt x="10" y="1437"/>
                  </a:lnTo>
                  <a:lnTo>
                    <a:pt x="13" y="1431"/>
                  </a:lnTo>
                  <a:lnTo>
                    <a:pt x="15" y="1426"/>
                  </a:lnTo>
                  <a:lnTo>
                    <a:pt x="17" y="1422"/>
                  </a:lnTo>
                  <a:lnTo>
                    <a:pt x="25" y="1416"/>
                  </a:lnTo>
                  <a:lnTo>
                    <a:pt x="31" y="1410"/>
                  </a:lnTo>
                  <a:lnTo>
                    <a:pt x="33" y="1403"/>
                  </a:lnTo>
                  <a:lnTo>
                    <a:pt x="36" y="1398"/>
                  </a:lnTo>
                  <a:lnTo>
                    <a:pt x="36" y="1390"/>
                  </a:lnTo>
                  <a:lnTo>
                    <a:pt x="35" y="1383"/>
                  </a:lnTo>
                  <a:lnTo>
                    <a:pt x="32" y="1375"/>
                  </a:lnTo>
                  <a:lnTo>
                    <a:pt x="30" y="1367"/>
                  </a:lnTo>
                  <a:lnTo>
                    <a:pt x="29" y="1359"/>
                  </a:lnTo>
                  <a:lnTo>
                    <a:pt x="27" y="1350"/>
                  </a:lnTo>
                  <a:lnTo>
                    <a:pt x="27" y="1341"/>
                  </a:lnTo>
                  <a:lnTo>
                    <a:pt x="27" y="1333"/>
                  </a:lnTo>
                  <a:lnTo>
                    <a:pt x="29" y="1327"/>
                  </a:lnTo>
                  <a:lnTo>
                    <a:pt x="33" y="1318"/>
                  </a:lnTo>
                  <a:lnTo>
                    <a:pt x="40" y="1312"/>
                  </a:lnTo>
                  <a:lnTo>
                    <a:pt x="51" y="1306"/>
                  </a:lnTo>
                  <a:lnTo>
                    <a:pt x="50" y="1296"/>
                  </a:lnTo>
                  <a:lnTo>
                    <a:pt x="51" y="1285"/>
                  </a:lnTo>
                  <a:lnTo>
                    <a:pt x="53" y="1275"/>
                  </a:lnTo>
                  <a:lnTo>
                    <a:pt x="56" y="1264"/>
                  </a:lnTo>
                  <a:lnTo>
                    <a:pt x="60" y="1254"/>
                  </a:lnTo>
                  <a:lnTo>
                    <a:pt x="64" y="1244"/>
                  </a:lnTo>
                  <a:lnTo>
                    <a:pt x="70" y="1233"/>
                  </a:lnTo>
                  <a:lnTo>
                    <a:pt x="76" y="1223"/>
                  </a:lnTo>
                  <a:lnTo>
                    <a:pt x="83" y="1213"/>
                  </a:lnTo>
                  <a:lnTo>
                    <a:pt x="89" y="1202"/>
                  </a:lnTo>
                  <a:lnTo>
                    <a:pt x="94" y="1192"/>
                  </a:lnTo>
                  <a:lnTo>
                    <a:pt x="100" y="1182"/>
                  </a:lnTo>
                  <a:lnTo>
                    <a:pt x="106" y="1173"/>
                  </a:lnTo>
                  <a:lnTo>
                    <a:pt x="110" y="1163"/>
                  </a:lnTo>
                  <a:lnTo>
                    <a:pt x="115" y="1153"/>
                  </a:lnTo>
                  <a:lnTo>
                    <a:pt x="119" y="1145"/>
                  </a:lnTo>
                  <a:lnTo>
                    <a:pt x="123" y="1138"/>
                  </a:lnTo>
                  <a:lnTo>
                    <a:pt x="127" y="1130"/>
                  </a:lnTo>
                  <a:lnTo>
                    <a:pt x="128" y="1123"/>
                  </a:lnTo>
                  <a:lnTo>
                    <a:pt x="127" y="1115"/>
                  </a:lnTo>
                  <a:lnTo>
                    <a:pt x="124" y="1107"/>
                  </a:lnTo>
                  <a:lnTo>
                    <a:pt x="122" y="1099"/>
                  </a:lnTo>
                  <a:lnTo>
                    <a:pt x="119" y="1092"/>
                  </a:lnTo>
                  <a:lnTo>
                    <a:pt x="116" y="1085"/>
                  </a:lnTo>
                  <a:lnTo>
                    <a:pt x="114" y="1078"/>
                  </a:lnTo>
                  <a:lnTo>
                    <a:pt x="113" y="1074"/>
                  </a:lnTo>
                  <a:lnTo>
                    <a:pt x="113" y="1068"/>
                  </a:lnTo>
                  <a:lnTo>
                    <a:pt x="115" y="1065"/>
                  </a:lnTo>
                  <a:lnTo>
                    <a:pt x="120" y="1062"/>
                  </a:lnTo>
                  <a:lnTo>
                    <a:pt x="127" y="1061"/>
                  </a:lnTo>
                  <a:lnTo>
                    <a:pt x="138" y="1062"/>
                  </a:lnTo>
                  <a:lnTo>
                    <a:pt x="153" y="1065"/>
                  </a:lnTo>
                  <a:lnTo>
                    <a:pt x="151" y="1058"/>
                  </a:lnTo>
                  <a:lnTo>
                    <a:pt x="151" y="1052"/>
                  </a:lnTo>
                  <a:lnTo>
                    <a:pt x="150" y="1047"/>
                  </a:lnTo>
                  <a:lnTo>
                    <a:pt x="151" y="1042"/>
                  </a:lnTo>
                  <a:lnTo>
                    <a:pt x="151" y="1036"/>
                  </a:lnTo>
                  <a:lnTo>
                    <a:pt x="152" y="1031"/>
                  </a:lnTo>
                  <a:lnTo>
                    <a:pt x="152" y="1027"/>
                  </a:lnTo>
                  <a:lnTo>
                    <a:pt x="152" y="1022"/>
                  </a:lnTo>
                  <a:lnTo>
                    <a:pt x="152" y="1017"/>
                  </a:lnTo>
                  <a:lnTo>
                    <a:pt x="151" y="1014"/>
                  </a:lnTo>
                  <a:lnTo>
                    <a:pt x="150" y="1011"/>
                  </a:lnTo>
                  <a:lnTo>
                    <a:pt x="147" y="1007"/>
                  </a:lnTo>
                  <a:lnTo>
                    <a:pt x="144" y="1004"/>
                  </a:lnTo>
                  <a:lnTo>
                    <a:pt x="138" y="1000"/>
                  </a:lnTo>
                  <a:lnTo>
                    <a:pt x="132" y="998"/>
                  </a:lnTo>
                  <a:lnTo>
                    <a:pt x="124" y="996"/>
                  </a:lnTo>
                  <a:lnTo>
                    <a:pt x="122" y="988"/>
                  </a:lnTo>
                  <a:lnTo>
                    <a:pt x="120" y="981"/>
                  </a:lnTo>
                  <a:lnTo>
                    <a:pt x="117" y="975"/>
                  </a:lnTo>
                  <a:lnTo>
                    <a:pt x="114" y="969"/>
                  </a:lnTo>
                  <a:lnTo>
                    <a:pt x="110" y="963"/>
                  </a:lnTo>
                  <a:lnTo>
                    <a:pt x="107" y="959"/>
                  </a:lnTo>
                  <a:lnTo>
                    <a:pt x="104" y="953"/>
                  </a:lnTo>
                  <a:lnTo>
                    <a:pt x="100" y="949"/>
                  </a:lnTo>
                  <a:lnTo>
                    <a:pt x="97" y="944"/>
                  </a:lnTo>
                  <a:lnTo>
                    <a:pt x="93" y="939"/>
                  </a:lnTo>
                  <a:lnTo>
                    <a:pt x="90" y="934"/>
                  </a:lnTo>
                  <a:lnTo>
                    <a:pt x="87" y="928"/>
                  </a:lnTo>
                  <a:lnTo>
                    <a:pt x="84" y="922"/>
                  </a:lnTo>
                  <a:lnTo>
                    <a:pt x="82" y="915"/>
                  </a:lnTo>
                  <a:lnTo>
                    <a:pt x="78" y="908"/>
                  </a:lnTo>
                  <a:lnTo>
                    <a:pt x="77" y="901"/>
                  </a:lnTo>
                  <a:lnTo>
                    <a:pt x="77" y="900"/>
                  </a:lnTo>
                  <a:lnTo>
                    <a:pt x="77" y="899"/>
                  </a:lnTo>
                  <a:lnTo>
                    <a:pt x="77" y="898"/>
                  </a:lnTo>
                  <a:lnTo>
                    <a:pt x="77" y="896"/>
                  </a:lnTo>
                  <a:lnTo>
                    <a:pt x="77" y="893"/>
                  </a:lnTo>
                  <a:lnTo>
                    <a:pt x="77" y="891"/>
                  </a:lnTo>
                  <a:lnTo>
                    <a:pt x="78" y="888"/>
                  </a:lnTo>
                  <a:lnTo>
                    <a:pt x="78" y="885"/>
                  </a:lnTo>
                  <a:lnTo>
                    <a:pt x="78" y="882"/>
                  </a:lnTo>
                  <a:lnTo>
                    <a:pt x="79" y="878"/>
                  </a:lnTo>
                  <a:lnTo>
                    <a:pt x="79" y="876"/>
                  </a:lnTo>
                  <a:lnTo>
                    <a:pt x="79" y="874"/>
                  </a:lnTo>
                  <a:lnTo>
                    <a:pt x="79" y="872"/>
                  </a:lnTo>
                  <a:lnTo>
                    <a:pt x="79" y="870"/>
                  </a:lnTo>
                  <a:lnTo>
                    <a:pt x="79" y="869"/>
                  </a:lnTo>
                  <a:lnTo>
                    <a:pt x="81" y="869"/>
                  </a:lnTo>
                  <a:lnTo>
                    <a:pt x="81" y="862"/>
                  </a:lnTo>
                  <a:lnTo>
                    <a:pt x="79" y="858"/>
                  </a:lnTo>
                  <a:lnTo>
                    <a:pt x="78" y="853"/>
                  </a:lnTo>
                  <a:lnTo>
                    <a:pt x="76" y="849"/>
                  </a:lnTo>
                  <a:lnTo>
                    <a:pt x="74" y="845"/>
                  </a:lnTo>
                  <a:lnTo>
                    <a:pt x="71" y="842"/>
                  </a:lnTo>
                  <a:lnTo>
                    <a:pt x="68" y="838"/>
                  </a:lnTo>
                  <a:lnTo>
                    <a:pt x="64" y="835"/>
                  </a:lnTo>
                  <a:lnTo>
                    <a:pt x="61" y="831"/>
                  </a:lnTo>
                  <a:lnTo>
                    <a:pt x="59" y="829"/>
                  </a:lnTo>
                  <a:lnTo>
                    <a:pt x="55" y="826"/>
                  </a:lnTo>
                  <a:lnTo>
                    <a:pt x="52" y="821"/>
                  </a:lnTo>
                  <a:lnTo>
                    <a:pt x="50" y="818"/>
                  </a:lnTo>
                  <a:lnTo>
                    <a:pt x="47" y="813"/>
                  </a:lnTo>
                  <a:lnTo>
                    <a:pt x="46" y="807"/>
                  </a:lnTo>
                  <a:lnTo>
                    <a:pt x="45" y="803"/>
                  </a:lnTo>
                  <a:lnTo>
                    <a:pt x="47" y="800"/>
                  </a:lnTo>
                  <a:lnTo>
                    <a:pt x="50" y="797"/>
                  </a:lnTo>
                  <a:lnTo>
                    <a:pt x="52" y="793"/>
                  </a:lnTo>
                  <a:lnTo>
                    <a:pt x="53" y="789"/>
                  </a:lnTo>
                  <a:lnTo>
                    <a:pt x="55" y="783"/>
                  </a:lnTo>
                  <a:lnTo>
                    <a:pt x="56" y="779"/>
                  </a:lnTo>
                  <a:lnTo>
                    <a:pt x="58" y="772"/>
                  </a:lnTo>
                  <a:lnTo>
                    <a:pt x="59" y="766"/>
                  </a:lnTo>
                  <a:lnTo>
                    <a:pt x="61" y="760"/>
                  </a:lnTo>
                  <a:lnTo>
                    <a:pt x="62" y="753"/>
                  </a:lnTo>
                  <a:lnTo>
                    <a:pt x="64" y="748"/>
                  </a:lnTo>
                  <a:lnTo>
                    <a:pt x="67" y="741"/>
                  </a:lnTo>
                  <a:lnTo>
                    <a:pt x="69" y="735"/>
                  </a:lnTo>
                  <a:lnTo>
                    <a:pt x="74" y="730"/>
                  </a:lnTo>
                  <a:lnTo>
                    <a:pt x="77" y="725"/>
                  </a:lnTo>
                  <a:lnTo>
                    <a:pt x="83" y="721"/>
                  </a:lnTo>
                  <a:lnTo>
                    <a:pt x="79" y="712"/>
                  </a:lnTo>
                  <a:lnTo>
                    <a:pt x="76" y="704"/>
                  </a:lnTo>
                  <a:lnTo>
                    <a:pt x="74" y="695"/>
                  </a:lnTo>
                  <a:lnTo>
                    <a:pt x="70" y="687"/>
                  </a:lnTo>
                  <a:lnTo>
                    <a:pt x="68" y="677"/>
                  </a:lnTo>
                  <a:lnTo>
                    <a:pt x="64" y="669"/>
                  </a:lnTo>
                  <a:lnTo>
                    <a:pt x="61" y="661"/>
                  </a:lnTo>
                  <a:lnTo>
                    <a:pt x="59" y="653"/>
                  </a:lnTo>
                  <a:lnTo>
                    <a:pt x="55" y="645"/>
                  </a:lnTo>
                  <a:lnTo>
                    <a:pt x="53" y="637"/>
                  </a:lnTo>
                  <a:lnTo>
                    <a:pt x="51" y="629"/>
                  </a:lnTo>
                  <a:lnTo>
                    <a:pt x="47" y="622"/>
                  </a:lnTo>
                  <a:lnTo>
                    <a:pt x="45" y="614"/>
                  </a:lnTo>
                  <a:lnTo>
                    <a:pt x="44" y="607"/>
                  </a:lnTo>
                  <a:lnTo>
                    <a:pt x="41" y="600"/>
                  </a:lnTo>
                  <a:lnTo>
                    <a:pt x="40" y="594"/>
                  </a:lnTo>
                  <a:lnTo>
                    <a:pt x="41" y="594"/>
                  </a:lnTo>
                  <a:lnTo>
                    <a:pt x="43" y="594"/>
                  </a:lnTo>
                  <a:lnTo>
                    <a:pt x="44" y="594"/>
                  </a:lnTo>
                  <a:lnTo>
                    <a:pt x="45" y="594"/>
                  </a:lnTo>
                  <a:lnTo>
                    <a:pt x="46" y="594"/>
                  </a:lnTo>
                  <a:lnTo>
                    <a:pt x="47" y="594"/>
                  </a:lnTo>
                  <a:lnTo>
                    <a:pt x="48" y="594"/>
                  </a:lnTo>
                  <a:lnTo>
                    <a:pt x="50" y="588"/>
                  </a:lnTo>
                  <a:lnTo>
                    <a:pt x="51" y="583"/>
                  </a:lnTo>
                  <a:lnTo>
                    <a:pt x="52" y="579"/>
                  </a:lnTo>
                  <a:lnTo>
                    <a:pt x="53" y="574"/>
                  </a:lnTo>
                  <a:lnTo>
                    <a:pt x="54" y="568"/>
                  </a:lnTo>
                  <a:lnTo>
                    <a:pt x="55" y="564"/>
                  </a:lnTo>
                  <a:lnTo>
                    <a:pt x="55" y="559"/>
                  </a:lnTo>
                  <a:lnTo>
                    <a:pt x="56" y="554"/>
                  </a:lnTo>
                  <a:lnTo>
                    <a:pt x="58" y="550"/>
                  </a:lnTo>
                  <a:lnTo>
                    <a:pt x="59" y="546"/>
                  </a:lnTo>
                  <a:lnTo>
                    <a:pt x="61" y="542"/>
                  </a:lnTo>
                  <a:lnTo>
                    <a:pt x="62" y="537"/>
                  </a:lnTo>
                  <a:lnTo>
                    <a:pt x="64" y="534"/>
                  </a:lnTo>
                  <a:lnTo>
                    <a:pt x="67" y="529"/>
                  </a:lnTo>
                  <a:lnTo>
                    <a:pt x="70" y="526"/>
                  </a:lnTo>
                  <a:lnTo>
                    <a:pt x="75" y="522"/>
                  </a:lnTo>
                  <a:lnTo>
                    <a:pt x="70" y="511"/>
                  </a:lnTo>
                  <a:lnTo>
                    <a:pt x="68" y="501"/>
                  </a:lnTo>
                  <a:lnTo>
                    <a:pt x="68" y="491"/>
                  </a:lnTo>
                  <a:lnTo>
                    <a:pt x="68" y="481"/>
                  </a:lnTo>
                  <a:lnTo>
                    <a:pt x="69" y="472"/>
                  </a:lnTo>
                  <a:lnTo>
                    <a:pt x="71" y="463"/>
                  </a:lnTo>
                  <a:lnTo>
                    <a:pt x="75" y="453"/>
                  </a:lnTo>
                  <a:lnTo>
                    <a:pt x="78" y="444"/>
                  </a:lnTo>
                  <a:lnTo>
                    <a:pt x="82" y="435"/>
                  </a:lnTo>
                  <a:lnTo>
                    <a:pt x="85" y="425"/>
                  </a:lnTo>
                  <a:lnTo>
                    <a:pt x="89" y="415"/>
                  </a:lnTo>
                  <a:lnTo>
                    <a:pt x="92" y="405"/>
                  </a:lnTo>
                  <a:lnTo>
                    <a:pt x="94" y="395"/>
                  </a:lnTo>
                  <a:lnTo>
                    <a:pt x="96" y="384"/>
                  </a:lnTo>
                  <a:lnTo>
                    <a:pt x="97" y="374"/>
                  </a:lnTo>
                  <a:lnTo>
                    <a:pt x="97" y="363"/>
                  </a:lnTo>
                  <a:lnTo>
                    <a:pt x="105" y="363"/>
                  </a:lnTo>
                  <a:lnTo>
                    <a:pt x="113" y="360"/>
                  </a:lnTo>
                  <a:lnTo>
                    <a:pt x="120" y="357"/>
                  </a:lnTo>
                  <a:lnTo>
                    <a:pt x="125" y="351"/>
                  </a:lnTo>
                  <a:lnTo>
                    <a:pt x="130" y="345"/>
                  </a:lnTo>
                  <a:lnTo>
                    <a:pt x="135" y="337"/>
                  </a:lnTo>
                  <a:lnTo>
                    <a:pt x="139" y="329"/>
                  </a:lnTo>
                  <a:lnTo>
                    <a:pt x="143" y="320"/>
                  </a:lnTo>
                  <a:lnTo>
                    <a:pt x="146" y="311"/>
                  </a:lnTo>
                  <a:lnTo>
                    <a:pt x="151" y="303"/>
                  </a:lnTo>
                  <a:lnTo>
                    <a:pt x="155" y="295"/>
                  </a:lnTo>
                  <a:lnTo>
                    <a:pt x="160" y="288"/>
                  </a:lnTo>
                  <a:lnTo>
                    <a:pt x="164" y="281"/>
                  </a:lnTo>
                  <a:lnTo>
                    <a:pt x="170" y="276"/>
                  </a:lnTo>
                  <a:lnTo>
                    <a:pt x="178" y="273"/>
                  </a:lnTo>
                  <a:lnTo>
                    <a:pt x="186" y="273"/>
                  </a:lnTo>
                  <a:lnTo>
                    <a:pt x="187" y="267"/>
                  </a:lnTo>
                  <a:lnTo>
                    <a:pt x="189" y="263"/>
                  </a:lnTo>
                  <a:lnTo>
                    <a:pt x="191" y="258"/>
                  </a:lnTo>
                  <a:lnTo>
                    <a:pt x="193" y="253"/>
                  </a:lnTo>
                  <a:lnTo>
                    <a:pt x="194" y="249"/>
                  </a:lnTo>
                  <a:lnTo>
                    <a:pt x="197" y="245"/>
                  </a:lnTo>
                  <a:lnTo>
                    <a:pt x="199" y="242"/>
                  </a:lnTo>
                  <a:lnTo>
                    <a:pt x="200" y="239"/>
                  </a:lnTo>
                  <a:lnTo>
                    <a:pt x="202" y="235"/>
                  </a:lnTo>
                  <a:lnTo>
                    <a:pt x="204" y="232"/>
                  </a:lnTo>
                  <a:lnTo>
                    <a:pt x="204" y="228"/>
                  </a:lnTo>
                  <a:lnTo>
                    <a:pt x="204" y="225"/>
                  </a:lnTo>
                  <a:lnTo>
                    <a:pt x="204" y="221"/>
                  </a:lnTo>
                  <a:lnTo>
                    <a:pt x="202" y="218"/>
                  </a:lnTo>
                  <a:lnTo>
                    <a:pt x="200" y="213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8" y="203"/>
                  </a:lnTo>
                  <a:lnTo>
                    <a:pt x="213" y="198"/>
                  </a:lnTo>
                  <a:lnTo>
                    <a:pt x="215" y="195"/>
                  </a:lnTo>
                  <a:lnTo>
                    <a:pt x="217" y="190"/>
                  </a:lnTo>
                  <a:lnTo>
                    <a:pt x="220" y="185"/>
                  </a:lnTo>
                  <a:lnTo>
                    <a:pt x="221" y="180"/>
                  </a:lnTo>
                  <a:lnTo>
                    <a:pt x="222" y="174"/>
                  </a:lnTo>
                  <a:lnTo>
                    <a:pt x="222" y="170"/>
                  </a:lnTo>
                  <a:lnTo>
                    <a:pt x="223" y="164"/>
                  </a:lnTo>
                  <a:lnTo>
                    <a:pt x="223" y="158"/>
                  </a:lnTo>
                  <a:lnTo>
                    <a:pt x="223" y="152"/>
                  </a:lnTo>
                  <a:lnTo>
                    <a:pt x="224" y="147"/>
                  </a:lnTo>
                  <a:lnTo>
                    <a:pt x="225" y="141"/>
                  </a:lnTo>
                  <a:lnTo>
                    <a:pt x="227" y="136"/>
                  </a:lnTo>
                  <a:lnTo>
                    <a:pt x="229" y="132"/>
                  </a:lnTo>
                  <a:lnTo>
                    <a:pt x="229" y="131"/>
                  </a:lnTo>
                  <a:lnTo>
                    <a:pt x="230" y="131"/>
                  </a:lnTo>
                  <a:lnTo>
                    <a:pt x="231" y="131"/>
                  </a:lnTo>
                  <a:lnTo>
                    <a:pt x="233" y="129"/>
                  </a:lnTo>
                  <a:lnTo>
                    <a:pt x="236" y="129"/>
                  </a:lnTo>
                  <a:lnTo>
                    <a:pt x="237" y="128"/>
                  </a:lnTo>
                  <a:lnTo>
                    <a:pt x="239" y="128"/>
                  </a:lnTo>
                  <a:lnTo>
                    <a:pt x="242" y="127"/>
                  </a:lnTo>
                  <a:lnTo>
                    <a:pt x="243" y="126"/>
                  </a:lnTo>
                  <a:lnTo>
                    <a:pt x="245" y="126"/>
                  </a:lnTo>
                  <a:lnTo>
                    <a:pt x="247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1" y="125"/>
                  </a:lnTo>
                  <a:lnTo>
                    <a:pt x="256" y="121"/>
                  </a:lnTo>
                  <a:lnTo>
                    <a:pt x="261" y="119"/>
                  </a:lnTo>
                  <a:lnTo>
                    <a:pt x="266" y="116"/>
                  </a:lnTo>
                  <a:lnTo>
                    <a:pt x="268" y="112"/>
                  </a:lnTo>
                  <a:lnTo>
                    <a:pt x="269" y="109"/>
                  </a:lnTo>
                  <a:lnTo>
                    <a:pt x="270" y="105"/>
                  </a:lnTo>
                  <a:lnTo>
                    <a:pt x="270" y="102"/>
                  </a:lnTo>
                  <a:lnTo>
                    <a:pt x="270" y="98"/>
                  </a:lnTo>
                  <a:lnTo>
                    <a:pt x="269" y="95"/>
                  </a:lnTo>
                  <a:lnTo>
                    <a:pt x="268" y="92"/>
                  </a:lnTo>
                  <a:lnTo>
                    <a:pt x="267" y="88"/>
                  </a:lnTo>
                  <a:lnTo>
                    <a:pt x="266" y="85"/>
                  </a:lnTo>
                  <a:lnTo>
                    <a:pt x="265" y="82"/>
                  </a:lnTo>
                  <a:lnTo>
                    <a:pt x="265" y="80"/>
                  </a:lnTo>
                  <a:lnTo>
                    <a:pt x="265" y="79"/>
                  </a:lnTo>
                  <a:lnTo>
                    <a:pt x="266" y="78"/>
                  </a:lnTo>
                  <a:lnTo>
                    <a:pt x="301" y="73"/>
                  </a:lnTo>
                  <a:lnTo>
                    <a:pt x="339" y="69"/>
                  </a:lnTo>
                  <a:lnTo>
                    <a:pt x="377" y="64"/>
                  </a:lnTo>
                  <a:lnTo>
                    <a:pt x="416" y="59"/>
                  </a:lnTo>
                  <a:lnTo>
                    <a:pt x="455" y="55"/>
                  </a:lnTo>
                  <a:lnTo>
                    <a:pt x="494" y="49"/>
                  </a:lnTo>
                  <a:lnTo>
                    <a:pt x="534" y="44"/>
                  </a:lnTo>
                  <a:lnTo>
                    <a:pt x="574" y="39"/>
                  </a:lnTo>
                  <a:lnTo>
                    <a:pt x="612" y="34"/>
                  </a:lnTo>
                  <a:lnTo>
                    <a:pt x="651" y="28"/>
                  </a:lnTo>
                  <a:lnTo>
                    <a:pt x="689" y="24"/>
                  </a:lnTo>
                  <a:lnTo>
                    <a:pt x="726" y="18"/>
                  </a:lnTo>
                  <a:lnTo>
                    <a:pt x="762" y="13"/>
                  </a:lnTo>
                  <a:lnTo>
                    <a:pt x="798" y="9"/>
                  </a:lnTo>
                  <a:lnTo>
                    <a:pt x="831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56"/>
            <p:cNvSpPr>
              <a:spLocks/>
            </p:cNvSpPr>
            <p:nvPr/>
          </p:nvSpPr>
          <p:spPr bwMode="auto">
            <a:xfrm>
              <a:off x="3120" y="2620"/>
              <a:ext cx="448" cy="429"/>
            </a:xfrm>
            <a:custGeom>
              <a:avLst/>
              <a:gdLst>
                <a:gd name="T0" fmla="*/ 410 w 1344"/>
                <a:gd name="T1" fmla="*/ 170 h 1286"/>
                <a:gd name="T2" fmla="*/ 411 w 1344"/>
                <a:gd name="T3" fmla="*/ 177 h 1286"/>
                <a:gd name="T4" fmla="*/ 404 w 1344"/>
                <a:gd name="T5" fmla="*/ 182 h 1286"/>
                <a:gd name="T6" fmla="*/ 401 w 1344"/>
                <a:gd name="T7" fmla="*/ 183 h 1286"/>
                <a:gd name="T8" fmla="*/ 397 w 1344"/>
                <a:gd name="T9" fmla="*/ 184 h 1286"/>
                <a:gd name="T10" fmla="*/ 395 w 1344"/>
                <a:gd name="T11" fmla="*/ 193 h 1286"/>
                <a:gd name="T12" fmla="*/ 393 w 1344"/>
                <a:gd name="T13" fmla="*/ 204 h 1286"/>
                <a:gd name="T14" fmla="*/ 388 w 1344"/>
                <a:gd name="T15" fmla="*/ 211 h 1286"/>
                <a:gd name="T16" fmla="*/ 388 w 1344"/>
                <a:gd name="T17" fmla="*/ 219 h 1286"/>
                <a:gd name="T18" fmla="*/ 385 w 1344"/>
                <a:gd name="T19" fmla="*/ 227 h 1286"/>
                <a:gd name="T20" fmla="*/ 376 w 1344"/>
                <a:gd name="T21" fmla="*/ 234 h 1286"/>
                <a:gd name="T22" fmla="*/ 367 w 1344"/>
                <a:gd name="T23" fmla="*/ 250 h 1286"/>
                <a:gd name="T24" fmla="*/ 356 w 1344"/>
                <a:gd name="T25" fmla="*/ 262 h 1286"/>
                <a:gd name="T26" fmla="*/ 351 w 1344"/>
                <a:gd name="T27" fmla="*/ 279 h 1286"/>
                <a:gd name="T28" fmla="*/ 344 w 1344"/>
                <a:gd name="T29" fmla="*/ 298 h 1286"/>
                <a:gd name="T30" fmla="*/ 344 w 1344"/>
                <a:gd name="T31" fmla="*/ 316 h 1286"/>
                <a:gd name="T32" fmla="*/ 340 w 1344"/>
                <a:gd name="T33" fmla="*/ 324 h 1286"/>
                <a:gd name="T34" fmla="*/ 338 w 1344"/>
                <a:gd name="T35" fmla="*/ 334 h 1286"/>
                <a:gd name="T36" fmla="*/ 336 w 1344"/>
                <a:gd name="T37" fmla="*/ 339 h 1286"/>
                <a:gd name="T38" fmla="*/ 336 w 1344"/>
                <a:gd name="T39" fmla="*/ 343 h 1286"/>
                <a:gd name="T40" fmla="*/ 341 w 1344"/>
                <a:gd name="T41" fmla="*/ 358 h 1286"/>
                <a:gd name="T42" fmla="*/ 346 w 1344"/>
                <a:gd name="T43" fmla="*/ 375 h 1286"/>
                <a:gd name="T44" fmla="*/ 343 w 1344"/>
                <a:gd name="T45" fmla="*/ 388 h 1286"/>
                <a:gd name="T46" fmla="*/ 340 w 1344"/>
                <a:gd name="T47" fmla="*/ 400 h 1286"/>
                <a:gd name="T48" fmla="*/ 336 w 1344"/>
                <a:gd name="T49" fmla="*/ 408 h 1286"/>
                <a:gd name="T50" fmla="*/ 236 w 1344"/>
                <a:gd name="T51" fmla="*/ 418 h 1286"/>
                <a:gd name="T52" fmla="*/ 138 w 1344"/>
                <a:gd name="T53" fmla="*/ 425 h 1286"/>
                <a:gd name="T54" fmla="*/ 73 w 1344"/>
                <a:gd name="T55" fmla="*/ 426 h 1286"/>
                <a:gd name="T56" fmla="*/ 73 w 1344"/>
                <a:gd name="T57" fmla="*/ 398 h 1286"/>
                <a:gd name="T58" fmla="*/ 74 w 1344"/>
                <a:gd name="T59" fmla="*/ 370 h 1286"/>
                <a:gd name="T60" fmla="*/ 63 w 1344"/>
                <a:gd name="T61" fmla="*/ 365 h 1286"/>
                <a:gd name="T62" fmla="*/ 44 w 1344"/>
                <a:gd name="T63" fmla="*/ 364 h 1286"/>
                <a:gd name="T64" fmla="*/ 26 w 1344"/>
                <a:gd name="T65" fmla="*/ 359 h 1286"/>
                <a:gd name="T66" fmla="*/ 16 w 1344"/>
                <a:gd name="T67" fmla="*/ 231 h 1286"/>
                <a:gd name="T68" fmla="*/ 6 w 1344"/>
                <a:gd name="T69" fmla="*/ 105 h 1286"/>
                <a:gd name="T70" fmla="*/ 49 w 1344"/>
                <a:gd name="T71" fmla="*/ 23 h 1286"/>
                <a:gd name="T72" fmla="*/ 196 w 1344"/>
                <a:gd name="T73" fmla="*/ 13 h 1286"/>
                <a:gd name="T74" fmla="*/ 343 w 1344"/>
                <a:gd name="T75" fmla="*/ 3 h 1286"/>
                <a:gd name="T76" fmla="*/ 403 w 1344"/>
                <a:gd name="T77" fmla="*/ 11 h 1286"/>
                <a:gd name="T78" fmla="*/ 398 w 1344"/>
                <a:gd name="T79" fmla="*/ 30 h 1286"/>
                <a:gd name="T80" fmla="*/ 391 w 1344"/>
                <a:gd name="T81" fmla="*/ 50 h 1286"/>
                <a:gd name="T82" fmla="*/ 409 w 1344"/>
                <a:gd name="T83" fmla="*/ 50 h 1286"/>
                <a:gd name="T84" fmla="*/ 439 w 1344"/>
                <a:gd name="T85" fmla="*/ 50 h 1286"/>
                <a:gd name="T86" fmla="*/ 447 w 1344"/>
                <a:gd name="T87" fmla="*/ 51 h 1286"/>
                <a:gd name="T88" fmla="*/ 444 w 1344"/>
                <a:gd name="T89" fmla="*/ 60 h 1286"/>
                <a:gd name="T90" fmla="*/ 439 w 1344"/>
                <a:gd name="T91" fmla="*/ 69 h 1286"/>
                <a:gd name="T92" fmla="*/ 431 w 1344"/>
                <a:gd name="T93" fmla="*/ 79 h 1286"/>
                <a:gd name="T94" fmla="*/ 425 w 1344"/>
                <a:gd name="T95" fmla="*/ 93 h 1286"/>
                <a:gd name="T96" fmla="*/ 411 w 1344"/>
                <a:gd name="T97" fmla="*/ 106 h 1286"/>
                <a:gd name="T98" fmla="*/ 405 w 1344"/>
                <a:gd name="T99" fmla="*/ 120 h 1286"/>
                <a:gd name="T100" fmla="*/ 414 w 1344"/>
                <a:gd name="T101" fmla="*/ 139 h 1286"/>
                <a:gd name="T102" fmla="*/ 413 w 1344"/>
                <a:gd name="T103" fmla="*/ 152 h 1286"/>
                <a:gd name="T104" fmla="*/ 408 w 1344"/>
                <a:gd name="T105" fmla="*/ 157 h 1286"/>
                <a:gd name="T106" fmla="*/ 408 w 1344"/>
                <a:gd name="T107" fmla="*/ 163 h 1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4"/>
                <a:gd name="T163" fmla="*/ 0 h 1286"/>
                <a:gd name="T164" fmla="*/ 1344 w 1344"/>
                <a:gd name="T165" fmla="*/ 1286 h 1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4" h="1286">
                  <a:moveTo>
                    <a:pt x="1230" y="499"/>
                  </a:moveTo>
                  <a:lnTo>
                    <a:pt x="1229" y="500"/>
                  </a:lnTo>
                  <a:lnTo>
                    <a:pt x="1229" y="501"/>
                  </a:lnTo>
                  <a:lnTo>
                    <a:pt x="1229" y="503"/>
                  </a:lnTo>
                  <a:lnTo>
                    <a:pt x="1229" y="506"/>
                  </a:lnTo>
                  <a:lnTo>
                    <a:pt x="1230" y="509"/>
                  </a:lnTo>
                  <a:lnTo>
                    <a:pt x="1231" y="513"/>
                  </a:lnTo>
                  <a:lnTo>
                    <a:pt x="1232" y="516"/>
                  </a:lnTo>
                  <a:lnTo>
                    <a:pt x="1233" y="519"/>
                  </a:lnTo>
                  <a:lnTo>
                    <a:pt x="1233" y="523"/>
                  </a:lnTo>
                  <a:lnTo>
                    <a:pt x="1233" y="526"/>
                  </a:lnTo>
                  <a:lnTo>
                    <a:pt x="1232" y="530"/>
                  </a:lnTo>
                  <a:lnTo>
                    <a:pt x="1231" y="533"/>
                  </a:lnTo>
                  <a:lnTo>
                    <a:pt x="1229" y="537"/>
                  </a:lnTo>
                  <a:lnTo>
                    <a:pt x="1224" y="540"/>
                  </a:lnTo>
                  <a:lnTo>
                    <a:pt x="1219" y="542"/>
                  </a:lnTo>
                  <a:lnTo>
                    <a:pt x="1214" y="546"/>
                  </a:lnTo>
                  <a:lnTo>
                    <a:pt x="1213" y="546"/>
                  </a:lnTo>
                  <a:lnTo>
                    <a:pt x="1211" y="546"/>
                  </a:lnTo>
                  <a:lnTo>
                    <a:pt x="1210" y="546"/>
                  </a:lnTo>
                  <a:lnTo>
                    <a:pt x="1208" y="547"/>
                  </a:lnTo>
                  <a:lnTo>
                    <a:pt x="1206" y="547"/>
                  </a:lnTo>
                  <a:lnTo>
                    <a:pt x="1205" y="548"/>
                  </a:lnTo>
                  <a:lnTo>
                    <a:pt x="1202" y="549"/>
                  </a:lnTo>
                  <a:lnTo>
                    <a:pt x="1200" y="549"/>
                  </a:lnTo>
                  <a:lnTo>
                    <a:pt x="1199" y="550"/>
                  </a:lnTo>
                  <a:lnTo>
                    <a:pt x="1196" y="550"/>
                  </a:lnTo>
                  <a:lnTo>
                    <a:pt x="1194" y="552"/>
                  </a:lnTo>
                  <a:lnTo>
                    <a:pt x="1193" y="552"/>
                  </a:lnTo>
                  <a:lnTo>
                    <a:pt x="1192" y="552"/>
                  </a:lnTo>
                  <a:lnTo>
                    <a:pt x="1192" y="553"/>
                  </a:lnTo>
                  <a:lnTo>
                    <a:pt x="1190" y="557"/>
                  </a:lnTo>
                  <a:lnTo>
                    <a:pt x="1188" y="562"/>
                  </a:lnTo>
                  <a:lnTo>
                    <a:pt x="1187" y="568"/>
                  </a:lnTo>
                  <a:lnTo>
                    <a:pt x="1186" y="573"/>
                  </a:lnTo>
                  <a:lnTo>
                    <a:pt x="1186" y="579"/>
                  </a:lnTo>
                  <a:lnTo>
                    <a:pt x="1186" y="585"/>
                  </a:lnTo>
                  <a:lnTo>
                    <a:pt x="1185" y="591"/>
                  </a:lnTo>
                  <a:lnTo>
                    <a:pt x="1185" y="595"/>
                  </a:lnTo>
                  <a:lnTo>
                    <a:pt x="1184" y="601"/>
                  </a:lnTo>
                  <a:lnTo>
                    <a:pt x="1183" y="606"/>
                  </a:lnTo>
                  <a:lnTo>
                    <a:pt x="1180" y="611"/>
                  </a:lnTo>
                  <a:lnTo>
                    <a:pt x="1178" y="616"/>
                  </a:lnTo>
                  <a:lnTo>
                    <a:pt x="1176" y="619"/>
                  </a:lnTo>
                  <a:lnTo>
                    <a:pt x="1171" y="624"/>
                  </a:lnTo>
                  <a:lnTo>
                    <a:pt x="1167" y="627"/>
                  </a:lnTo>
                  <a:lnTo>
                    <a:pt x="1161" y="631"/>
                  </a:lnTo>
                  <a:lnTo>
                    <a:pt x="1163" y="634"/>
                  </a:lnTo>
                  <a:lnTo>
                    <a:pt x="1165" y="639"/>
                  </a:lnTo>
                  <a:lnTo>
                    <a:pt x="1167" y="642"/>
                  </a:lnTo>
                  <a:lnTo>
                    <a:pt x="1167" y="646"/>
                  </a:lnTo>
                  <a:lnTo>
                    <a:pt x="1167" y="649"/>
                  </a:lnTo>
                  <a:lnTo>
                    <a:pt x="1167" y="653"/>
                  </a:lnTo>
                  <a:lnTo>
                    <a:pt x="1165" y="656"/>
                  </a:lnTo>
                  <a:lnTo>
                    <a:pt x="1163" y="660"/>
                  </a:lnTo>
                  <a:lnTo>
                    <a:pt x="1162" y="663"/>
                  </a:lnTo>
                  <a:lnTo>
                    <a:pt x="1160" y="666"/>
                  </a:lnTo>
                  <a:lnTo>
                    <a:pt x="1157" y="670"/>
                  </a:lnTo>
                  <a:lnTo>
                    <a:pt x="1156" y="674"/>
                  </a:lnTo>
                  <a:lnTo>
                    <a:pt x="1154" y="679"/>
                  </a:lnTo>
                  <a:lnTo>
                    <a:pt x="1152" y="684"/>
                  </a:lnTo>
                  <a:lnTo>
                    <a:pt x="1150" y="688"/>
                  </a:lnTo>
                  <a:lnTo>
                    <a:pt x="1149" y="694"/>
                  </a:lnTo>
                  <a:lnTo>
                    <a:pt x="1141" y="694"/>
                  </a:lnTo>
                  <a:lnTo>
                    <a:pt x="1134" y="697"/>
                  </a:lnTo>
                  <a:lnTo>
                    <a:pt x="1129" y="702"/>
                  </a:lnTo>
                  <a:lnTo>
                    <a:pt x="1123" y="708"/>
                  </a:lnTo>
                  <a:lnTo>
                    <a:pt x="1118" y="715"/>
                  </a:lnTo>
                  <a:lnTo>
                    <a:pt x="1115" y="723"/>
                  </a:lnTo>
                  <a:lnTo>
                    <a:pt x="1110" y="732"/>
                  </a:lnTo>
                  <a:lnTo>
                    <a:pt x="1107" y="740"/>
                  </a:lnTo>
                  <a:lnTo>
                    <a:pt x="1102" y="749"/>
                  </a:lnTo>
                  <a:lnTo>
                    <a:pt x="1098" y="757"/>
                  </a:lnTo>
                  <a:lnTo>
                    <a:pt x="1093" y="765"/>
                  </a:lnTo>
                  <a:lnTo>
                    <a:pt x="1088" y="772"/>
                  </a:lnTo>
                  <a:lnTo>
                    <a:pt x="1083" y="778"/>
                  </a:lnTo>
                  <a:lnTo>
                    <a:pt x="1076" y="781"/>
                  </a:lnTo>
                  <a:lnTo>
                    <a:pt x="1068" y="784"/>
                  </a:lnTo>
                  <a:lnTo>
                    <a:pt x="1060" y="784"/>
                  </a:lnTo>
                  <a:lnTo>
                    <a:pt x="1060" y="795"/>
                  </a:lnTo>
                  <a:lnTo>
                    <a:pt x="1059" y="805"/>
                  </a:lnTo>
                  <a:lnTo>
                    <a:pt x="1057" y="816"/>
                  </a:lnTo>
                  <a:lnTo>
                    <a:pt x="1055" y="826"/>
                  </a:lnTo>
                  <a:lnTo>
                    <a:pt x="1052" y="836"/>
                  </a:lnTo>
                  <a:lnTo>
                    <a:pt x="1048" y="846"/>
                  </a:lnTo>
                  <a:lnTo>
                    <a:pt x="1045" y="856"/>
                  </a:lnTo>
                  <a:lnTo>
                    <a:pt x="1041" y="865"/>
                  </a:lnTo>
                  <a:lnTo>
                    <a:pt x="1038" y="874"/>
                  </a:lnTo>
                  <a:lnTo>
                    <a:pt x="1036" y="884"/>
                  </a:lnTo>
                  <a:lnTo>
                    <a:pt x="1033" y="893"/>
                  </a:lnTo>
                  <a:lnTo>
                    <a:pt x="1031" y="902"/>
                  </a:lnTo>
                  <a:lnTo>
                    <a:pt x="1031" y="912"/>
                  </a:lnTo>
                  <a:lnTo>
                    <a:pt x="1031" y="922"/>
                  </a:lnTo>
                  <a:lnTo>
                    <a:pt x="1033" y="932"/>
                  </a:lnTo>
                  <a:lnTo>
                    <a:pt x="1038" y="943"/>
                  </a:lnTo>
                  <a:lnTo>
                    <a:pt x="1033" y="947"/>
                  </a:lnTo>
                  <a:lnTo>
                    <a:pt x="1030" y="950"/>
                  </a:lnTo>
                  <a:lnTo>
                    <a:pt x="1027" y="955"/>
                  </a:lnTo>
                  <a:lnTo>
                    <a:pt x="1025" y="958"/>
                  </a:lnTo>
                  <a:lnTo>
                    <a:pt x="1024" y="963"/>
                  </a:lnTo>
                  <a:lnTo>
                    <a:pt x="1022" y="967"/>
                  </a:lnTo>
                  <a:lnTo>
                    <a:pt x="1021" y="971"/>
                  </a:lnTo>
                  <a:lnTo>
                    <a:pt x="1019" y="975"/>
                  </a:lnTo>
                  <a:lnTo>
                    <a:pt x="1018" y="980"/>
                  </a:lnTo>
                  <a:lnTo>
                    <a:pt x="1018" y="985"/>
                  </a:lnTo>
                  <a:lnTo>
                    <a:pt x="1017" y="989"/>
                  </a:lnTo>
                  <a:lnTo>
                    <a:pt x="1016" y="995"/>
                  </a:lnTo>
                  <a:lnTo>
                    <a:pt x="1015" y="1000"/>
                  </a:lnTo>
                  <a:lnTo>
                    <a:pt x="1014" y="1004"/>
                  </a:lnTo>
                  <a:lnTo>
                    <a:pt x="1013" y="1009"/>
                  </a:lnTo>
                  <a:lnTo>
                    <a:pt x="1011" y="1015"/>
                  </a:lnTo>
                  <a:lnTo>
                    <a:pt x="1010" y="1015"/>
                  </a:lnTo>
                  <a:lnTo>
                    <a:pt x="1009" y="1015"/>
                  </a:lnTo>
                  <a:lnTo>
                    <a:pt x="1008" y="1015"/>
                  </a:lnTo>
                  <a:lnTo>
                    <a:pt x="1007" y="1015"/>
                  </a:lnTo>
                  <a:lnTo>
                    <a:pt x="1006" y="1015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1004" y="1021"/>
                  </a:lnTo>
                  <a:lnTo>
                    <a:pt x="1007" y="1028"/>
                  </a:lnTo>
                  <a:lnTo>
                    <a:pt x="1008" y="1035"/>
                  </a:lnTo>
                  <a:lnTo>
                    <a:pt x="1010" y="1043"/>
                  </a:lnTo>
                  <a:lnTo>
                    <a:pt x="1014" y="1050"/>
                  </a:lnTo>
                  <a:lnTo>
                    <a:pt x="1016" y="1058"/>
                  </a:lnTo>
                  <a:lnTo>
                    <a:pt x="1018" y="1066"/>
                  </a:lnTo>
                  <a:lnTo>
                    <a:pt x="1022" y="1074"/>
                  </a:lnTo>
                  <a:lnTo>
                    <a:pt x="1024" y="1082"/>
                  </a:lnTo>
                  <a:lnTo>
                    <a:pt x="1027" y="1090"/>
                  </a:lnTo>
                  <a:lnTo>
                    <a:pt x="1031" y="1098"/>
                  </a:lnTo>
                  <a:lnTo>
                    <a:pt x="1033" y="1108"/>
                  </a:lnTo>
                  <a:lnTo>
                    <a:pt x="1037" y="1116"/>
                  </a:lnTo>
                  <a:lnTo>
                    <a:pt x="1039" y="1125"/>
                  </a:lnTo>
                  <a:lnTo>
                    <a:pt x="1042" y="1133"/>
                  </a:lnTo>
                  <a:lnTo>
                    <a:pt x="1046" y="1142"/>
                  </a:lnTo>
                  <a:lnTo>
                    <a:pt x="1040" y="1146"/>
                  </a:lnTo>
                  <a:lnTo>
                    <a:pt x="1037" y="1151"/>
                  </a:lnTo>
                  <a:lnTo>
                    <a:pt x="1032" y="1156"/>
                  </a:lnTo>
                  <a:lnTo>
                    <a:pt x="1030" y="1162"/>
                  </a:lnTo>
                  <a:lnTo>
                    <a:pt x="1027" y="1169"/>
                  </a:lnTo>
                  <a:lnTo>
                    <a:pt x="1025" y="1174"/>
                  </a:lnTo>
                  <a:lnTo>
                    <a:pt x="1024" y="1181"/>
                  </a:lnTo>
                  <a:lnTo>
                    <a:pt x="1022" y="1187"/>
                  </a:lnTo>
                  <a:lnTo>
                    <a:pt x="1021" y="1193"/>
                  </a:lnTo>
                  <a:lnTo>
                    <a:pt x="1019" y="1200"/>
                  </a:lnTo>
                  <a:lnTo>
                    <a:pt x="1018" y="1204"/>
                  </a:lnTo>
                  <a:lnTo>
                    <a:pt x="1016" y="1210"/>
                  </a:lnTo>
                  <a:lnTo>
                    <a:pt x="1015" y="1214"/>
                  </a:lnTo>
                  <a:lnTo>
                    <a:pt x="1013" y="1218"/>
                  </a:lnTo>
                  <a:lnTo>
                    <a:pt x="1010" y="1221"/>
                  </a:lnTo>
                  <a:lnTo>
                    <a:pt x="1008" y="1224"/>
                  </a:lnTo>
                  <a:lnTo>
                    <a:pt x="956" y="1229"/>
                  </a:lnTo>
                  <a:lnTo>
                    <a:pt x="906" y="1234"/>
                  </a:lnTo>
                  <a:lnTo>
                    <a:pt x="855" y="1240"/>
                  </a:lnTo>
                  <a:lnTo>
                    <a:pt x="806" y="1244"/>
                  </a:lnTo>
                  <a:lnTo>
                    <a:pt x="756" y="1248"/>
                  </a:lnTo>
                  <a:lnTo>
                    <a:pt x="707" y="1252"/>
                  </a:lnTo>
                  <a:lnTo>
                    <a:pt x="657" y="1256"/>
                  </a:lnTo>
                  <a:lnTo>
                    <a:pt x="609" y="1259"/>
                  </a:lnTo>
                  <a:lnTo>
                    <a:pt x="561" y="1263"/>
                  </a:lnTo>
                  <a:lnTo>
                    <a:pt x="512" y="1266"/>
                  </a:lnTo>
                  <a:lnTo>
                    <a:pt x="464" y="1270"/>
                  </a:lnTo>
                  <a:lnTo>
                    <a:pt x="415" y="1273"/>
                  </a:lnTo>
                  <a:lnTo>
                    <a:pt x="366" y="1275"/>
                  </a:lnTo>
                  <a:lnTo>
                    <a:pt x="317" y="1279"/>
                  </a:lnTo>
                  <a:lnTo>
                    <a:pt x="269" y="1282"/>
                  </a:lnTo>
                  <a:lnTo>
                    <a:pt x="219" y="1286"/>
                  </a:lnTo>
                  <a:lnTo>
                    <a:pt x="219" y="1283"/>
                  </a:lnTo>
                  <a:lnTo>
                    <a:pt x="219" y="1278"/>
                  </a:lnTo>
                  <a:lnTo>
                    <a:pt x="219" y="1268"/>
                  </a:lnTo>
                  <a:lnTo>
                    <a:pt x="219" y="1257"/>
                  </a:lnTo>
                  <a:lnTo>
                    <a:pt x="219" y="1242"/>
                  </a:lnTo>
                  <a:lnTo>
                    <a:pt x="219" y="1227"/>
                  </a:lnTo>
                  <a:lnTo>
                    <a:pt x="220" y="1210"/>
                  </a:lnTo>
                  <a:lnTo>
                    <a:pt x="220" y="1194"/>
                  </a:lnTo>
                  <a:lnTo>
                    <a:pt x="220" y="1177"/>
                  </a:lnTo>
                  <a:lnTo>
                    <a:pt x="222" y="1159"/>
                  </a:lnTo>
                  <a:lnTo>
                    <a:pt x="222" y="1144"/>
                  </a:lnTo>
                  <a:lnTo>
                    <a:pt x="222" y="1131"/>
                  </a:lnTo>
                  <a:lnTo>
                    <a:pt x="222" y="1118"/>
                  </a:lnTo>
                  <a:lnTo>
                    <a:pt x="222" y="1109"/>
                  </a:lnTo>
                  <a:lnTo>
                    <a:pt x="222" y="1103"/>
                  </a:lnTo>
                  <a:lnTo>
                    <a:pt x="223" y="1102"/>
                  </a:lnTo>
                  <a:lnTo>
                    <a:pt x="215" y="1098"/>
                  </a:lnTo>
                  <a:lnTo>
                    <a:pt x="207" y="1095"/>
                  </a:lnTo>
                  <a:lnTo>
                    <a:pt x="197" y="1094"/>
                  </a:lnTo>
                  <a:lnTo>
                    <a:pt x="188" y="1093"/>
                  </a:lnTo>
                  <a:lnTo>
                    <a:pt x="179" y="1092"/>
                  </a:lnTo>
                  <a:lnTo>
                    <a:pt x="170" y="1092"/>
                  </a:lnTo>
                  <a:lnTo>
                    <a:pt x="161" y="1092"/>
                  </a:lnTo>
                  <a:lnTo>
                    <a:pt x="151" y="1092"/>
                  </a:lnTo>
                  <a:lnTo>
                    <a:pt x="141" y="1090"/>
                  </a:lnTo>
                  <a:lnTo>
                    <a:pt x="132" y="1090"/>
                  </a:lnTo>
                  <a:lnTo>
                    <a:pt x="123" y="1089"/>
                  </a:lnTo>
                  <a:lnTo>
                    <a:pt x="112" y="1088"/>
                  </a:lnTo>
                  <a:lnTo>
                    <a:pt x="103" y="1086"/>
                  </a:lnTo>
                  <a:lnTo>
                    <a:pt x="94" y="1083"/>
                  </a:lnTo>
                  <a:lnTo>
                    <a:pt x="86" y="1080"/>
                  </a:lnTo>
                  <a:lnTo>
                    <a:pt x="78" y="1075"/>
                  </a:lnTo>
                  <a:lnTo>
                    <a:pt x="73" y="1011"/>
                  </a:lnTo>
                  <a:lnTo>
                    <a:pt x="69" y="947"/>
                  </a:lnTo>
                  <a:lnTo>
                    <a:pt x="64" y="882"/>
                  </a:lnTo>
                  <a:lnTo>
                    <a:pt x="58" y="818"/>
                  </a:lnTo>
                  <a:lnTo>
                    <a:pt x="54" y="755"/>
                  </a:lnTo>
                  <a:lnTo>
                    <a:pt x="48" y="691"/>
                  </a:lnTo>
                  <a:lnTo>
                    <a:pt x="42" y="627"/>
                  </a:lnTo>
                  <a:lnTo>
                    <a:pt x="38" y="564"/>
                  </a:lnTo>
                  <a:lnTo>
                    <a:pt x="32" y="501"/>
                  </a:lnTo>
                  <a:lnTo>
                    <a:pt x="26" y="439"/>
                  </a:lnTo>
                  <a:lnTo>
                    <a:pt x="21" y="377"/>
                  </a:lnTo>
                  <a:lnTo>
                    <a:pt x="17" y="316"/>
                  </a:lnTo>
                  <a:lnTo>
                    <a:pt x="11" y="255"/>
                  </a:lnTo>
                  <a:lnTo>
                    <a:pt x="8" y="195"/>
                  </a:lnTo>
                  <a:lnTo>
                    <a:pt x="3" y="136"/>
                  </a:lnTo>
                  <a:lnTo>
                    <a:pt x="0" y="78"/>
                  </a:lnTo>
                  <a:lnTo>
                    <a:pt x="73" y="72"/>
                  </a:lnTo>
                  <a:lnTo>
                    <a:pt x="147" y="68"/>
                  </a:lnTo>
                  <a:lnTo>
                    <a:pt x="220" y="63"/>
                  </a:lnTo>
                  <a:lnTo>
                    <a:pt x="294" y="58"/>
                  </a:lnTo>
                  <a:lnTo>
                    <a:pt x="368" y="53"/>
                  </a:lnTo>
                  <a:lnTo>
                    <a:pt x="441" y="48"/>
                  </a:lnTo>
                  <a:lnTo>
                    <a:pt x="514" y="43"/>
                  </a:lnTo>
                  <a:lnTo>
                    <a:pt x="587" y="38"/>
                  </a:lnTo>
                  <a:lnTo>
                    <a:pt x="661" y="33"/>
                  </a:lnTo>
                  <a:lnTo>
                    <a:pt x="734" y="29"/>
                  </a:lnTo>
                  <a:lnTo>
                    <a:pt x="808" y="23"/>
                  </a:lnTo>
                  <a:lnTo>
                    <a:pt x="881" y="19"/>
                  </a:lnTo>
                  <a:lnTo>
                    <a:pt x="955" y="14"/>
                  </a:lnTo>
                  <a:lnTo>
                    <a:pt x="1029" y="9"/>
                  </a:lnTo>
                  <a:lnTo>
                    <a:pt x="1102" y="5"/>
                  </a:lnTo>
                  <a:lnTo>
                    <a:pt x="1176" y="0"/>
                  </a:lnTo>
                  <a:lnTo>
                    <a:pt x="1190" y="7"/>
                  </a:lnTo>
                  <a:lnTo>
                    <a:pt x="1199" y="16"/>
                  </a:lnTo>
                  <a:lnTo>
                    <a:pt x="1206" y="24"/>
                  </a:lnTo>
                  <a:lnTo>
                    <a:pt x="1210" y="33"/>
                  </a:lnTo>
                  <a:lnTo>
                    <a:pt x="1211" y="43"/>
                  </a:lnTo>
                  <a:lnTo>
                    <a:pt x="1211" y="52"/>
                  </a:lnTo>
                  <a:lnTo>
                    <a:pt x="1209" y="62"/>
                  </a:lnTo>
                  <a:lnTo>
                    <a:pt x="1206" y="71"/>
                  </a:lnTo>
                  <a:lnTo>
                    <a:pt x="1201" y="82"/>
                  </a:lnTo>
                  <a:lnTo>
                    <a:pt x="1195" y="91"/>
                  </a:lnTo>
                  <a:lnTo>
                    <a:pt x="1190" y="101"/>
                  </a:lnTo>
                  <a:lnTo>
                    <a:pt x="1185" y="112"/>
                  </a:lnTo>
                  <a:lnTo>
                    <a:pt x="1179" y="121"/>
                  </a:lnTo>
                  <a:lnTo>
                    <a:pt x="1176" y="131"/>
                  </a:lnTo>
                  <a:lnTo>
                    <a:pt x="1173" y="140"/>
                  </a:lnTo>
                  <a:lnTo>
                    <a:pt x="1172" y="151"/>
                  </a:lnTo>
                  <a:lnTo>
                    <a:pt x="1173" y="151"/>
                  </a:lnTo>
                  <a:lnTo>
                    <a:pt x="1179" y="151"/>
                  </a:lnTo>
                  <a:lnTo>
                    <a:pt x="1187" y="151"/>
                  </a:lnTo>
                  <a:lnTo>
                    <a:pt x="1199" y="151"/>
                  </a:lnTo>
                  <a:lnTo>
                    <a:pt x="1211" y="151"/>
                  </a:lnTo>
                  <a:lnTo>
                    <a:pt x="1226" y="151"/>
                  </a:lnTo>
                  <a:lnTo>
                    <a:pt x="1241" y="151"/>
                  </a:lnTo>
                  <a:lnTo>
                    <a:pt x="1257" y="151"/>
                  </a:lnTo>
                  <a:lnTo>
                    <a:pt x="1274" y="151"/>
                  </a:lnTo>
                  <a:lnTo>
                    <a:pt x="1288" y="151"/>
                  </a:lnTo>
                  <a:lnTo>
                    <a:pt x="1303" y="151"/>
                  </a:lnTo>
                  <a:lnTo>
                    <a:pt x="1316" y="151"/>
                  </a:lnTo>
                  <a:lnTo>
                    <a:pt x="1328" y="151"/>
                  </a:lnTo>
                  <a:lnTo>
                    <a:pt x="1336" y="151"/>
                  </a:lnTo>
                  <a:lnTo>
                    <a:pt x="1341" y="151"/>
                  </a:lnTo>
                  <a:lnTo>
                    <a:pt x="1344" y="151"/>
                  </a:lnTo>
                  <a:lnTo>
                    <a:pt x="1342" y="151"/>
                  </a:lnTo>
                  <a:lnTo>
                    <a:pt x="1342" y="153"/>
                  </a:lnTo>
                  <a:lnTo>
                    <a:pt x="1340" y="155"/>
                  </a:lnTo>
                  <a:lnTo>
                    <a:pt x="1339" y="159"/>
                  </a:lnTo>
                  <a:lnTo>
                    <a:pt x="1337" y="163"/>
                  </a:lnTo>
                  <a:lnTo>
                    <a:pt x="1336" y="169"/>
                  </a:lnTo>
                  <a:lnTo>
                    <a:pt x="1333" y="174"/>
                  </a:lnTo>
                  <a:lnTo>
                    <a:pt x="1331" y="179"/>
                  </a:lnTo>
                  <a:lnTo>
                    <a:pt x="1328" y="185"/>
                  </a:lnTo>
                  <a:lnTo>
                    <a:pt x="1325" y="190"/>
                  </a:lnTo>
                  <a:lnTo>
                    <a:pt x="1324" y="195"/>
                  </a:lnTo>
                  <a:lnTo>
                    <a:pt x="1322" y="200"/>
                  </a:lnTo>
                  <a:lnTo>
                    <a:pt x="1321" y="203"/>
                  </a:lnTo>
                  <a:lnTo>
                    <a:pt x="1318" y="206"/>
                  </a:lnTo>
                  <a:lnTo>
                    <a:pt x="1318" y="208"/>
                  </a:lnTo>
                  <a:lnTo>
                    <a:pt x="1318" y="209"/>
                  </a:lnTo>
                  <a:lnTo>
                    <a:pt x="1309" y="216"/>
                  </a:lnTo>
                  <a:lnTo>
                    <a:pt x="1302" y="223"/>
                  </a:lnTo>
                  <a:lnTo>
                    <a:pt x="1298" y="231"/>
                  </a:lnTo>
                  <a:lnTo>
                    <a:pt x="1293" y="238"/>
                  </a:lnTo>
                  <a:lnTo>
                    <a:pt x="1288" y="246"/>
                  </a:lnTo>
                  <a:lnTo>
                    <a:pt x="1286" y="253"/>
                  </a:lnTo>
                  <a:lnTo>
                    <a:pt x="1283" y="260"/>
                  </a:lnTo>
                  <a:lnTo>
                    <a:pt x="1280" y="267"/>
                  </a:lnTo>
                  <a:lnTo>
                    <a:pt x="1277" y="274"/>
                  </a:lnTo>
                  <a:lnTo>
                    <a:pt x="1274" y="280"/>
                  </a:lnTo>
                  <a:lnTo>
                    <a:pt x="1270" y="287"/>
                  </a:lnTo>
                  <a:lnTo>
                    <a:pt x="1265" y="293"/>
                  </a:lnTo>
                  <a:lnTo>
                    <a:pt x="1260" y="300"/>
                  </a:lnTo>
                  <a:lnTo>
                    <a:pt x="1253" y="306"/>
                  </a:lnTo>
                  <a:lnTo>
                    <a:pt x="1244" y="311"/>
                  </a:lnTo>
                  <a:lnTo>
                    <a:pt x="1234" y="317"/>
                  </a:lnTo>
                  <a:lnTo>
                    <a:pt x="1224" y="322"/>
                  </a:lnTo>
                  <a:lnTo>
                    <a:pt x="1217" y="328"/>
                  </a:lnTo>
                  <a:lnTo>
                    <a:pt x="1213" y="334"/>
                  </a:lnTo>
                  <a:lnTo>
                    <a:pt x="1211" y="342"/>
                  </a:lnTo>
                  <a:lnTo>
                    <a:pt x="1213" y="351"/>
                  </a:lnTo>
                  <a:lnTo>
                    <a:pt x="1215" y="360"/>
                  </a:lnTo>
                  <a:lnTo>
                    <a:pt x="1218" y="369"/>
                  </a:lnTo>
                  <a:lnTo>
                    <a:pt x="1223" y="379"/>
                  </a:lnTo>
                  <a:lnTo>
                    <a:pt x="1228" y="390"/>
                  </a:lnTo>
                  <a:lnTo>
                    <a:pt x="1233" y="399"/>
                  </a:lnTo>
                  <a:lnTo>
                    <a:pt x="1239" y="409"/>
                  </a:lnTo>
                  <a:lnTo>
                    <a:pt x="1242" y="418"/>
                  </a:lnTo>
                  <a:lnTo>
                    <a:pt x="1246" y="427"/>
                  </a:lnTo>
                  <a:lnTo>
                    <a:pt x="1248" y="437"/>
                  </a:lnTo>
                  <a:lnTo>
                    <a:pt x="1248" y="445"/>
                  </a:lnTo>
                  <a:lnTo>
                    <a:pt x="1247" y="453"/>
                  </a:lnTo>
                  <a:lnTo>
                    <a:pt x="1242" y="455"/>
                  </a:lnTo>
                  <a:lnTo>
                    <a:pt x="1239" y="457"/>
                  </a:lnTo>
                  <a:lnTo>
                    <a:pt x="1237" y="460"/>
                  </a:lnTo>
                  <a:lnTo>
                    <a:pt x="1233" y="462"/>
                  </a:lnTo>
                  <a:lnTo>
                    <a:pt x="1231" y="464"/>
                  </a:lnTo>
                  <a:lnTo>
                    <a:pt x="1229" y="467"/>
                  </a:lnTo>
                  <a:lnTo>
                    <a:pt x="1226" y="469"/>
                  </a:lnTo>
                  <a:lnTo>
                    <a:pt x="1224" y="471"/>
                  </a:lnTo>
                  <a:lnTo>
                    <a:pt x="1223" y="473"/>
                  </a:lnTo>
                  <a:lnTo>
                    <a:pt x="1223" y="477"/>
                  </a:lnTo>
                  <a:lnTo>
                    <a:pt x="1222" y="479"/>
                  </a:lnTo>
                  <a:lnTo>
                    <a:pt x="1223" y="483"/>
                  </a:lnTo>
                  <a:lnTo>
                    <a:pt x="1223" y="486"/>
                  </a:lnTo>
                  <a:lnTo>
                    <a:pt x="1224" y="490"/>
                  </a:lnTo>
                  <a:lnTo>
                    <a:pt x="1226" y="494"/>
                  </a:lnTo>
                  <a:lnTo>
                    <a:pt x="1230" y="49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57"/>
            <p:cNvSpPr>
              <a:spLocks/>
            </p:cNvSpPr>
            <p:nvPr/>
          </p:nvSpPr>
          <p:spPr bwMode="auto">
            <a:xfrm>
              <a:off x="3193" y="3028"/>
              <a:ext cx="517" cy="443"/>
            </a:xfrm>
            <a:custGeom>
              <a:avLst/>
              <a:gdLst>
                <a:gd name="T0" fmla="*/ 424 w 1552"/>
                <a:gd name="T1" fmla="*/ 325 h 1330"/>
                <a:gd name="T2" fmla="*/ 470 w 1552"/>
                <a:gd name="T3" fmla="*/ 337 h 1330"/>
                <a:gd name="T4" fmla="*/ 490 w 1552"/>
                <a:gd name="T5" fmla="*/ 347 h 1330"/>
                <a:gd name="T6" fmla="*/ 484 w 1552"/>
                <a:gd name="T7" fmla="*/ 358 h 1330"/>
                <a:gd name="T8" fmla="*/ 470 w 1552"/>
                <a:gd name="T9" fmla="*/ 358 h 1330"/>
                <a:gd name="T10" fmla="*/ 463 w 1552"/>
                <a:gd name="T11" fmla="*/ 369 h 1330"/>
                <a:gd name="T12" fmla="*/ 459 w 1552"/>
                <a:gd name="T13" fmla="*/ 381 h 1330"/>
                <a:gd name="T14" fmla="*/ 494 w 1552"/>
                <a:gd name="T15" fmla="*/ 394 h 1330"/>
                <a:gd name="T16" fmla="*/ 510 w 1552"/>
                <a:gd name="T17" fmla="*/ 401 h 1330"/>
                <a:gd name="T18" fmla="*/ 512 w 1552"/>
                <a:gd name="T19" fmla="*/ 416 h 1330"/>
                <a:gd name="T20" fmla="*/ 501 w 1552"/>
                <a:gd name="T21" fmla="*/ 424 h 1330"/>
                <a:gd name="T22" fmla="*/ 489 w 1552"/>
                <a:gd name="T23" fmla="*/ 419 h 1330"/>
                <a:gd name="T24" fmla="*/ 475 w 1552"/>
                <a:gd name="T25" fmla="*/ 414 h 1330"/>
                <a:gd name="T26" fmla="*/ 460 w 1552"/>
                <a:gd name="T27" fmla="*/ 408 h 1330"/>
                <a:gd name="T28" fmla="*/ 443 w 1552"/>
                <a:gd name="T29" fmla="*/ 400 h 1330"/>
                <a:gd name="T30" fmla="*/ 429 w 1552"/>
                <a:gd name="T31" fmla="*/ 402 h 1330"/>
                <a:gd name="T32" fmla="*/ 434 w 1552"/>
                <a:gd name="T33" fmla="*/ 432 h 1330"/>
                <a:gd name="T34" fmla="*/ 426 w 1552"/>
                <a:gd name="T35" fmla="*/ 441 h 1330"/>
                <a:gd name="T36" fmla="*/ 406 w 1552"/>
                <a:gd name="T37" fmla="*/ 438 h 1330"/>
                <a:gd name="T38" fmla="*/ 401 w 1552"/>
                <a:gd name="T39" fmla="*/ 423 h 1330"/>
                <a:gd name="T40" fmla="*/ 379 w 1552"/>
                <a:gd name="T41" fmla="*/ 419 h 1330"/>
                <a:gd name="T42" fmla="*/ 363 w 1552"/>
                <a:gd name="T43" fmla="*/ 433 h 1330"/>
                <a:gd name="T44" fmla="*/ 345 w 1552"/>
                <a:gd name="T45" fmla="*/ 441 h 1330"/>
                <a:gd name="T46" fmla="*/ 336 w 1552"/>
                <a:gd name="T47" fmla="*/ 430 h 1330"/>
                <a:gd name="T48" fmla="*/ 308 w 1552"/>
                <a:gd name="T49" fmla="*/ 430 h 1330"/>
                <a:gd name="T50" fmla="*/ 284 w 1552"/>
                <a:gd name="T51" fmla="*/ 418 h 1330"/>
                <a:gd name="T52" fmla="*/ 267 w 1552"/>
                <a:gd name="T53" fmla="*/ 404 h 1330"/>
                <a:gd name="T54" fmla="*/ 259 w 1552"/>
                <a:gd name="T55" fmla="*/ 400 h 1330"/>
                <a:gd name="T56" fmla="*/ 227 w 1552"/>
                <a:gd name="T57" fmla="*/ 389 h 1330"/>
                <a:gd name="T58" fmla="*/ 228 w 1552"/>
                <a:gd name="T59" fmla="*/ 411 h 1330"/>
                <a:gd name="T60" fmla="*/ 194 w 1552"/>
                <a:gd name="T61" fmla="*/ 409 h 1330"/>
                <a:gd name="T62" fmla="*/ 143 w 1552"/>
                <a:gd name="T63" fmla="*/ 395 h 1330"/>
                <a:gd name="T64" fmla="*/ 99 w 1552"/>
                <a:gd name="T65" fmla="*/ 392 h 1330"/>
                <a:gd name="T66" fmla="*/ 46 w 1552"/>
                <a:gd name="T67" fmla="*/ 402 h 1330"/>
                <a:gd name="T68" fmla="*/ 29 w 1552"/>
                <a:gd name="T69" fmla="*/ 386 h 1330"/>
                <a:gd name="T70" fmla="*/ 52 w 1552"/>
                <a:gd name="T71" fmla="*/ 359 h 1330"/>
                <a:gd name="T72" fmla="*/ 56 w 1552"/>
                <a:gd name="T73" fmla="*/ 318 h 1330"/>
                <a:gd name="T74" fmla="*/ 58 w 1552"/>
                <a:gd name="T75" fmla="*/ 277 h 1330"/>
                <a:gd name="T76" fmla="*/ 65 w 1552"/>
                <a:gd name="T77" fmla="*/ 236 h 1330"/>
                <a:gd name="T78" fmla="*/ 46 w 1552"/>
                <a:gd name="T79" fmla="*/ 200 h 1330"/>
                <a:gd name="T80" fmla="*/ 39 w 1552"/>
                <a:gd name="T81" fmla="*/ 183 h 1330"/>
                <a:gd name="T82" fmla="*/ 17 w 1552"/>
                <a:gd name="T83" fmla="*/ 143 h 1330"/>
                <a:gd name="T84" fmla="*/ 6 w 1552"/>
                <a:gd name="T85" fmla="*/ 78 h 1330"/>
                <a:gd name="T86" fmla="*/ 49 w 1552"/>
                <a:gd name="T87" fmla="*/ 17 h 1330"/>
                <a:gd name="T88" fmla="*/ 246 w 1552"/>
                <a:gd name="T89" fmla="*/ 1 h 1330"/>
                <a:gd name="T90" fmla="*/ 273 w 1552"/>
                <a:gd name="T91" fmla="*/ 14 h 1330"/>
                <a:gd name="T92" fmla="*/ 274 w 1552"/>
                <a:gd name="T93" fmla="*/ 26 h 1330"/>
                <a:gd name="T94" fmla="*/ 276 w 1552"/>
                <a:gd name="T95" fmla="*/ 40 h 1330"/>
                <a:gd name="T96" fmla="*/ 289 w 1552"/>
                <a:gd name="T97" fmla="*/ 62 h 1330"/>
                <a:gd name="T98" fmla="*/ 298 w 1552"/>
                <a:gd name="T99" fmla="*/ 78 h 1330"/>
                <a:gd name="T100" fmla="*/ 286 w 1552"/>
                <a:gd name="T101" fmla="*/ 92 h 1330"/>
                <a:gd name="T102" fmla="*/ 283 w 1552"/>
                <a:gd name="T103" fmla="*/ 123 h 1330"/>
                <a:gd name="T104" fmla="*/ 265 w 1552"/>
                <a:gd name="T105" fmla="*/ 164 h 1330"/>
                <a:gd name="T106" fmla="*/ 260 w 1552"/>
                <a:gd name="T107" fmla="*/ 196 h 1330"/>
                <a:gd name="T108" fmla="*/ 249 w 1552"/>
                <a:gd name="T109" fmla="*/ 217 h 1330"/>
                <a:gd name="T110" fmla="*/ 268 w 1552"/>
                <a:gd name="T111" fmla="*/ 229 h 1330"/>
                <a:gd name="T112" fmla="*/ 432 w 1552"/>
                <a:gd name="T113" fmla="*/ 216 h 1330"/>
                <a:gd name="T114" fmla="*/ 430 w 1552"/>
                <a:gd name="T115" fmla="*/ 239 h 1330"/>
                <a:gd name="T116" fmla="*/ 438 w 1552"/>
                <a:gd name="T117" fmla="*/ 276 h 1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2"/>
                <a:gd name="T178" fmla="*/ 0 h 1330"/>
                <a:gd name="T179" fmla="*/ 1552 w 1552"/>
                <a:gd name="T180" fmla="*/ 1330 h 13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2" h="1330">
                  <a:moveTo>
                    <a:pt x="1389" y="921"/>
                  </a:moveTo>
                  <a:lnTo>
                    <a:pt x="1364" y="918"/>
                  </a:lnTo>
                  <a:lnTo>
                    <a:pt x="1342" y="918"/>
                  </a:lnTo>
                  <a:lnTo>
                    <a:pt x="1321" y="919"/>
                  </a:lnTo>
                  <a:lnTo>
                    <a:pt x="1305" y="921"/>
                  </a:lnTo>
                  <a:lnTo>
                    <a:pt x="1290" y="926"/>
                  </a:lnTo>
                  <a:lnTo>
                    <a:pt x="1280" y="931"/>
                  </a:lnTo>
                  <a:lnTo>
                    <a:pt x="1272" y="938"/>
                  </a:lnTo>
                  <a:lnTo>
                    <a:pt x="1267" y="946"/>
                  </a:lnTo>
                  <a:lnTo>
                    <a:pt x="1265" y="955"/>
                  </a:lnTo>
                  <a:lnTo>
                    <a:pt x="1267" y="966"/>
                  </a:lnTo>
                  <a:lnTo>
                    <a:pt x="1274" y="977"/>
                  </a:lnTo>
                  <a:lnTo>
                    <a:pt x="1283" y="989"/>
                  </a:lnTo>
                  <a:lnTo>
                    <a:pt x="1298" y="1001"/>
                  </a:lnTo>
                  <a:lnTo>
                    <a:pt x="1315" y="1015"/>
                  </a:lnTo>
                  <a:lnTo>
                    <a:pt x="1338" y="1029"/>
                  </a:lnTo>
                  <a:lnTo>
                    <a:pt x="1366" y="1044"/>
                  </a:lnTo>
                  <a:lnTo>
                    <a:pt x="1377" y="1045"/>
                  </a:lnTo>
                  <a:lnTo>
                    <a:pt x="1387" y="1043"/>
                  </a:lnTo>
                  <a:lnTo>
                    <a:pt x="1394" y="1039"/>
                  </a:lnTo>
                  <a:lnTo>
                    <a:pt x="1399" y="1034"/>
                  </a:lnTo>
                  <a:lnTo>
                    <a:pt x="1404" y="1027"/>
                  </a:lnTo>
                  <a:lnTo>
                    <a:pt x="1407" y="1019"/>
                  </a:lnTo>
                  <a:lnTo>
                    <a:pt x="1410" y="1011"/>
                  </a:lnTo>
                  <a:lnTo>
                    <a:pt x="1413" y="1003"/>
                  </a:lnTo>
                  <a:lnTo>
                    <a:pt x="1415" y="996"/>
                  </a:lnTo>
                  <a:lnTo>
                    <a:pt x="1419" y="991"/>
                  </a:lnTo>
                  <a:lnTo>
                    <a:pt x="1422" y="988"/>
                  </a:lnTo>
                  <a:lnTo>
                    <a:pt x="1428" y="988"/>
                  </a:lnTo>
                  <a:lnTo>
                    <a:pt x="1435" y="990"/>
                  </a:lnTo>
                  <a:lnTo>
                    <a:pt x="1443" y="997"/>
                  </a:lnTo>
                  <a:lnTo>
                    <a:pt x="1454" y="1007"/>
                  </a:lnTo>
                  <a:lnTo>
                    <a:pt x="1468" y="1023"/>
                  </a:lnTo>
                  <a:lnTo>
                    <a:pt x="1469" y="1030"/>
                  </a:lnTo>
                  <a:lnTo>
                    <a:pt x="1471" y="1036"/>
                  </a:lnTo>
                  <a:lnTo>
                    <a:pt x="1472" y="1042"/>
                  </a:lnTo>
                  <a:lnTo>
                    <a:pt x="1472" y="1046"/>
                  </a:lnTo>
                  <a:lnTo>
                    <a:pt x="1472" y="1050"/>
                  </a:lnTo>
                  <a:lnTo>
                    <a:pt x="1472" y="1054"/>
                  </a:lnTo>
                  <a:lnTo>
                    <a:pt x="1471" y="1058"/>
                  </a:lnTo>
                  <a:lnTo>
                    <a:pt x="1469" y="1060"/>
                  </a:lnTo>
                  <a:lnTo>
                    <a:pt x="1468" y="1062"/>
                  </a:lnTo>
                  <a:lnTo>
                    <a:pt x="1466" y="1065"/>
                  </a:lnTo>
                  <a:lnTo>
                    <a:pt x="1464" y="1067"/>
                  </a:lnTo>
                  <a:lnTo>
                    <a:pt x="1461" y="1069"/>
                  </a:lnTo>
                  <a:lnTo>
                    <a:pt x="1459" y="1072"/>
                  </a:lnTo>
                  <a:lnTo>
                    <a:pt x="1456" y="1074"/>
                  </a:lnTo>
                  <a:lnTo>
                    <a:pt x="1452" y="1076"/>
                  </a:lnTo>
                  <a:lnTo>
                    <a:pt x="1450" y="1078"/>
                  </a:lnTo>
                  <a:lnTo>
                    <a:pt x="1452" y="1077"/>
                  </a:lnTo>
                  <a:lnTo>
                    <a:pt x="1451" y="1077"/>
                  </a:lnTo>
                  <a:lnTo>
                    <a:pt x="1449" y="1077"/>
                  </a:lnTo>
                  <a:lnTo>
                    <a:pt x="1445" y="1076"/>
                  </a:lnTo>
                  <a:lnTo>
                    <a:pt x="1442" y="1076"/>
                  </a:lnTo>
                  <a:lnTo>
                    <a:pt x="1436" y="1075"/>
                  </a:lnTo>
                  <a:lnTo>
                    <a:pt x="1431" y="1075"/>
                  </a:lnTo>
                  <a:lnTo>
                    <a:pt x="1426" y="1075"/>
                  </a:lnTo>
                  <a:lnTo>
                    <a:pt x="1420" y="1075"/>
                  </a:lnTo>
                  <a:lnTo>
                    <a:pt x="1415" y="1075"/>
                  </a:lnTo>
                  <a:lnTo>
                    <a:pt x="1411" y="1075"/>
                  </a:lnTo>
                  <a:lnTo>
                    <a:pt x="1407" y="1076"/>
                  </a:lnTo>
                  <a:lnTo>
                    <a:pt x="1404" y="1077"/>
                  </a:lnTo>
                  <a:lnTo>
                    <a:pt x="1403" y="1078"/>
                  </a:lnTo>
                  <a:lnTo>
                    <a:pt x="1403" y="1081"/>
                  </a:lnTo>
                  <a:lnTo>
                    <a:pt x="1399" y="1083"/>
                  </a:lnTo>
                  <a:lnTo>
                    <a:pt x="1396" y="1086"/>
                  </a:lnTo>
                  <a:lnTo>
                    <a:pt x="1395" y="1090"/>
                  </a:lnTo>
                  <a:lnTo>
                    <a:pt x="1394" y="1093"/>
                  </a:lnTo>
                  <a:lnTo>
                    <a:pt x="1392" y="1098"/>
                  </a:lnTo>
                  <a:lnTo>
                    <a:pt x="1391" y="1101"/>
                  </a:lnTo>
                  <a:lnTo>
                    <a:pt x="1391" y="1106"/>
                  </a:lnTo>
                  <a:lnTo>
                    <a:pt x="1391" y="1109"/>
                  </a:lnTo>
                  <a:lnTo>
                    <a:pt x="1391" y="1114"/>
                  </a:lnTo>
                  <a:lnTo>
                    <a:pt x="1391" y="1116"/>
                  </a:lnTo>
                  <a:lnTo>
                    <a:pt x="1391" y="1120"/>
                  </a:lnTo>
                  <a:lnTo>
                    <a:pt x="1390" y="1122"/>
                  </a:lnTo>
                  <a:lnTo>
                    <a:pt x="1389" y="1123"/>
                  </a:lnTo>
                  <a:lnTo>
                    <a:pt x="1388" y="1123"/>
                  </a:lnTo>
                  <a:lnTo>
                    <a:pt x="1387" y="1123"/>
                  </a:lnTo>
                  <a:lnTo>
                    <a:pt x="1384" y="1122"/>
                  </a:lnTo>
                  <a:lnTo>
                    <a:pt x="1377" y="1129"/>
                  </a:lnTo>
                  <a:lnTo>
                    <a:pt x="1374" y="1135"/>
                  </a:lnTo>
                  <a:lnTo>
                    <a:pt x="1374" y="1139"/>
                  </a:lnTo>
                  <a:lnTo>
                    <a:pt x="1377" y="1144"/>
                  </a:lnTo>
                  <a:lnTo>
                    <a:pt x="1383" y="1147"/>
                  </a:lnTo>
                  <a:lnTo>
                    <a:pt x="1390" y="1150"/>
                  </a:lnTo>
                  <a:lnTo>
                    <a:pt x="1399" y="1153"/>
                  </a:lnTo>
                  <a:lnTo>
                    <a:pt x="1410" y="1155"/>
                  </a:lnTo>
                  <a:lnTo>
                    <a:pt x="1420" y="1158"/>
                  </a:lnTo>
                  <a:lnTo>
                    <a:pt x="1431" y="1160"/>
                  </a:lnTo>
                  <a:lnTo>
                    <a:pt x="1443" y="1162"/>
                  </a:lnTo>
                  <a:lnTo>
                    <a:pt x="1453" y="1165"/>
                  </a:lnTo>
                  <a:lnTo>
                    <a:pt x="1464" y="1168"/>
                  </a:lnTo>
                  <a:lnTo>
                    <a:pt x="1472" y="1173"/>
                  </a:lnTo>
                  <a:lnTo>
                    <a:pt x="1479" y="1177"/>
                  </a:lnTo>
                  <a:lnTo>
                    <a:pt x="1484" y="1184"/>
                  </a:lnTo>
                  <a:lnTo>
                    <a:pt x="1490" y="1182"/>
                  </a:lnTo>
                  <a:lnTo>
                    <a:pt x="1496" y="1181"/>
                  </a:lnTo>
                  <a:lnTo>
                    <a:pt x="1502" y="1181"/>
                  </a:lnTo>
                  <a:lnTo>
                    <a:pt x="1505" y="1182"/>
                  </a:lnTo>
                  <a:lnTo>
                    <a:pt x="1508" y="1184"/>
                  </a:lnTo>
                  <a:lnTo>
                    <a:pt x="1512" y="1186"/>
                  </a:lnTo>
                  <a:lnTo>
                    <a:pt x="1515" y="1189"/>
                  </a:lnTo>
                  <a:lnTo>
                    <a:pt x="1518" y="1192"/>
                  </a:lnTo>
                  <a:lnTo>
                    <a:pt x="1520" y="1194"/>
                  </a:lnTo>
                  <a:lnTo>
                    <a:pt x="1523" y="1198"/>
                  </a:lnTo>
                  <a:lnTo>
                    <a:pt x="1527" y="1201"/>
                  </a:lnTo>
                  <a:lnTo>
                    <a:pt x="1530" y="1204"/>
                  </a:lnTo>
                  <a:lnTo>
                    <a:pt x="1534" y="1207"/>
                  </a:lnTo>
                  <a:lnTo>
                    <a:pt x="1540" y="1208"/>
                  </a:lnTo>
                  <a:lnTo>
                    <a:pt x="1545" y="1211"/>
                  </a:lnTo>
                  <a:lnTo>
                    <a:pt x="1552" y="1212"/>
                  </a:lnTo>
                  <a:lnTo>
                    <a:pt x="1552" y="1216"/>
                  </a:lnTo>
                  <a:lnTo>
                    <a:pt x="1551" y="1221"/>
                  </a:lnTo>
                  <a:lnTo>
                    <a:pt x="1550" y="1225"/>
                  </a:lnTo>
                  <a:lnTo>
                    <a:pt x="1548" y="1231"/>
                  </a:lnTo>
                  <a:lnTo>
                    <a:pt x="1545" y="1236"/>
                  </a:lnTo>
                  <a:lnTo>
                    <a:pt x="1542" y="1240"/>
                  </a:lnTo>
                  <a:lnTo>
                    <a:pt x="1540" y="1245"/>
                  </a:lnTo>
                  <a:lnTo>
                    <a:pt x="1536" y="1248"/>
                  </a:lnTo>
                  <a:lnTo>
                    <a:pt x="1531" y="1252"/>
                  </a:lnTo>
                  <a:lnTo>
                    <a:pt x="1528" y="1255"/>
                  </a:lnTo>
                  <a:lnTo>
                    <a:pt x="1525" y="1259"/>
                  </a:lnTo>
                  <a:lnTo>
                    <a:pt x="1522" y="1261"/>
                  </a:lnTo>
                  <a:lnTo>
                    <a:pt x="1520" y="1263"/>
                  </a:lnTo>
                  <a:lnTo>
                    <a:pt x="1518" y="1265"/>
                  </a:lnTo>
                  <a:lnTo>
                    <a:pt x="1517" y="1266"/>
                  </a:lnTo>
                  <a:lnTo>
                    <a:pt x="1517" y="1267"/>
                  </a:lnTo>
                  <a:lnTo>
                    <a:pt x="1512" y="1268"/>
                  </a:lnTo>
                  <a:lnTo>
                    <a:pt x="1508" y="1270"/>
                  </a:lnTo>
                  <a:lnTo>
                    <a:pt x="1505" y="1271"/>
                  </a:lnTo>
                  <a:lnTo>
                    <a:pt x="1503" y="1273"/>
                  </a:lnTo>
                  <a:lnTo>
                    <a:pt x="1500" y="1273"/>
                  </a:lnTo>
                  <a:lnTo>
                    <a:pt x="1499" y="1273"/>
                  </a:lnTo>
                  <a:lnTo>
                    <a:pt x="1497" y="1273"/>
                  </a:lnTo>
                  <a:lnTo>
                    <a:pt x="1496" y="1273"/>
                  </a:lnTo>
                  <a:lnTo>
                    <a:pt x="1494" y="1271"/>
                  </a:lnTo>
                  <a:lnTo>
                    <a:pt x="1491" y="1270"/>
                  </a:lnTo>
                  <a:lnTo>
                    <a:pt x="1489" y="1269"/>
                  </a:lnTo>
                  <a:lnTo>
                    <a:pt x="1487" y="1267"/>
                  </a:lnTo>
                  <a:lnTo>
                    <a:pt x="1483" y="1265"/>
                  </a:lnTo>
                  <a:lnTo>
                    <a:pt x="1479" y="1262"/>
                  </a:lnTo>
                  <a:lnTo>
                    <a:pt x="1474" y="1260"/>
                  </a:lnTo>
                  <a:lnTo>
                    <a:pt x="1468" y="1258"/>
                  </a:lnTo>
                  <a:lnTo>
                    <a:pt x="1463" y="1253"/>
                  </a:lnTo>
                  <a:lnTo>
                    <a:pt x="1458" y="1251"/>
                  </a:lnTo>
                  <a:lnTo>
                    <a:pt x="1454" y="1248"/>
                  </a:lnTo>
                  <a:lnTo>
                    <a:pt x="1451" y="1247"/>
                  </a:lnTo>
                  <a:lnTo>
                    <a:pt x="1446" y="1246"/>
                  </a:lnTo>
                  <a:lnTo>
                    <a:pt x="1444" y="1246"/>
                  </a:lnTo>
                  <a:lnTo>
                    <a:pt x="1441" y="1246"/>
                  </a:lnTo>
                  <a:lnTo>
                    <a:pt x="1437" y="1246"/>
                  </a:lnTo>
                  <a:lnTo>
                    <a:pt x="1435" y="1246"/>
                  </a:lnTo>
                  <a:lnTo>
                    <a:pt x="1431" y="1246"/>
                  </a:lnTo>
                  <a:lnTo>
                    <a:pt x="1429" y="1245"/>
                  </a:lnTo>
                  <a:lnTo>
                    <a:pt x="1427" y="1244"/>
                  </a:lnTo>
                  <a:lnTo>
                    <a:pt x="1425" y="1242"/>
                  </a:lnTo>
                  <a:lnTo>
                    <a:pt x="1421" y="1239"/>
                  </a:lnTo>
                  <a:lnTo>
                    <a:pt x="1419" y="1236"/>
                  </a:lnTo>
                  <a:lnTo>
                    <a:pt x="1417" y="1231"/>
                  </a:lnTo>
                  <a:lnTo>
                    <a:pt x="1415" y="1230"/>
                  </a:lnTo>
                  <a:lnTo>
                    <a:pt x="1413" y="1230"/>
                  </a:lnTo>
                  <a:lnTo>
                    <a:pt x="1410" y="1229"/>
                  </a:lnTo>
                  <a:lnTo>
                    <a:pt x="1405" y="1229"/>
                  </a:lnTo>
                  <a:lnTo>
                    <a:pt x="1399" y="1228"/>
                  </a:lnTo>
                  <a:lnTo>
                    <a:pt x="1392" y="1227"/>
                  </a:lnTo>
                  <a:lnTo>
                    <a:pt x="1385" y="1225"/>
                  </a:lnTo>
                  <a:lnTo>
                    <a:pt x="1380" y="1224"/>
                  </a:lnTo>
                  <a:lnTo>
                    <a:pt x="1373" y="1222"/>
                  </a:lnTo>
                  <a:lnTo>
                    <a:pt x="1366" y="1221"/>
                  </a:lnTo>
                  <a:lnTo>
                    <a:pt x="1359" y="1220"/>
                  </a:lnTo>
                  <a:lnTo>
                    <a:pt x="1354" y="1219"/>
                  </a:lnTo>
                  <a:lnTo>
                    <a:pt x="1349" y="1219"/>
                  </a:lnTo>
                  <a:lnTo>
                    <a:pt x="1345" y="1217"/>
                  </a:lnTo>
                  <a:lnTo>
                    <a:pt x="1343" y="1217"/>
                  </a:lnTo>
                  <a:lnTo>
                    <a:pt x="1341" y="1213"/>
                  </a:lnTo>
                  <a:lnTo>
                    <a:pt x="1338" y="1209"/>
                  </a:lnTo>
                  <a:lnTo>
                    <a:pt x="1336" y="1206"/>
                  </a:lnTo>
                  <a:lnTo>
                    <a:pt x="1333" y="1204"/>
                  </a:lnTo>
                  <a:lnTo>
                    <a:pt x="1329" y="1201"/>
                  </a:lnTo>
                  <a:lnTo>
                    <a:pt x="1326" y="1200"/>
                  </a:lnTo>
                  <a:lnTo>
                    <a:pt x="1322" y="1198"/>
                  </a:lnTo>
                  <a:lnTo>
                    <a:pt x="1318" y="1198"/>
                  </a:lnTo>
                  <a:lnTo>
                    <a:pt x="1314" y="1197"/>
                  </a:lnTo>
                  <a:lnTo>
                    <a:pt x="1310" y="1197"/>
                  </a:lnTo>
                  <a:lnTo>
                    <a:pt x="1305" y="1197"/>
                  </a:lnTo>
                  <a:lnTo>
                    <a:pt x="1302" y="1197"/>
                  </a:lnTo>
                  <a:lnTo>
                    <a:pt x="1297" y="1198"/>
                  </a:lnTo>
                  <a:lnTo>
                    <a:pt x="1292" y="1199"/>
                  </a:lnTo>
                  <a:lnTo>
                    <a:pt x="1289" y="1200"/>
                  </a:lnTo>
                  <a:lnTo>
                    <a:pt x="1285" y="1202"/>
                  </a:lnTo>
                  <a:lnTo>
                    <a:pt x="1287" y="1207"/>
                  </a:lnTo>
                  <a:lnTo>
                    <a:pt x="1288" y="1213"/>
                  </a:lnTo>
                  <a:lnTo>
                    <a:pt x="1290" y="1220"/>
                  </a:lnTo>
                  <a:lnTo>
                    <a:pt x="1292" y="1227"/>
                  </a:lnTo>
                  <a:lnTo>
                    <a:pt x="1294" y="1235"/>
                  </a:lnTo>
                  <a:lnTo>
                    <a:pt x="1296" y="1243"/>
                  </a:lnTo>
                  <a:lnTo>
                    <a:pt x="1298" y="1251"/>
                  </a:lnTo>
                  <a:lnTo>
                    <a:pt x="1300" y="1259"/>
                  </a:lnTo>
                  <a:lnTo>
                    <a:pt x="1302" y="1267"/>
                  </a:lnTo>
                  <a:lnTo>
                    <a:pt x="1303" y="1275"/>
                  </a:lnTo>
                  <a:lnTo>
                    <a:pt x="1304" y="1283"/>
                  </a:lnTo>
                  <a:lnTo>
                    <a:pt x="1304" y="1291"/>
                  </a:lnTo>
                  <a:lnTo>
                    <a:pt x="1304" y="1298"/>
                  </a:lnTo>
                  <a:lnTo>
                    <a:pt x="1303" y="1305"/>
                  </a:lnTo>
                  <a:lnTo>
                    <a:pt x="1300" y="1310"/>
                  </a:lnTo>
                  <a:lnTo>
                    <a:pt x="1298" y="1316"/>
                  </a:lnTo>
                  <a:lnTo>
                    <a:pt x="1298" y="1321"/>
                  </a:lnTo>
                  <a:lnTo>
                    <a:pt x="1298" y="1325"/>
                  </a:lnTo>
                  <a:lnTo>
                    <a:pt x="1298" y="1328"/>
                  </a:lnTo>
                  <a:lnTo>
                    <a:pt x="1296" y="1330"/>
                  </a:lnTo>
                  <a:lnTo>
                    <a:pt x="1294" y="1330"/>
                  </a:lnTo>
                  <a:lnTo>
                    <a:pt x="1291" y="1330"/>
                  </a:lnTo>
                  <a:lnTo>
                    <a:pt x="1288" y="1329"/>
                  </a:lnTo>
                  <a:lnTo>
                    <a:pt x="1283" y="1328"/>
                  </a:lnTo>
                  <a:lnTo>
                    <a:pt x="1279" y="1325"/>
                  </a:lnTo>
                  <a:lnTo>
                    <a:pt x="1274" y="1324"/>
                  </a:lnTo>
                  <a:lnTo>
                    <a:pt x="1268" y="1322"/>
                  </a:lnTo>
                  <a:lnTo>
                    <a:pt x="1262" y="1321"/>
                  </a:lnTo>
                  <a:lnTo>
                    <a:pt x="1257" y="1320"/>
                  </a:lnTo>
                  <a:lnTo>
                    <a:pt x="1251" y="1319"/>
                  </a:lnTo>
                  <a:lnTo>
                    <a:pt x="1245" y="1319"/>
                  </a:lnTo>
                  <a:lnTo>
                    <a:pt x="1239" y="1321"/>
                  </a:lnTo>
                  <a:lnTo>
                    <a:pt x="1235" y="1320"/>
                  </a:lnTo>
                  <a:lnTo>
                    <a:pt x="1230" y="1320"/>
                  </a:lnTo>
                  <a:lnTo>
                    <a:pt x="1227" y="1317"/>
                  </a:lnTo>
                  <a:lnTo>
                    <a:pt x="1223" y="1316"/>
                  </a:lnTo>
                  <a:lnTo>
                    <a:pt x="1220" y="1314"/>
                  </a:lnTo>
                  <a:lnTo>
                    <a:pt x="1218" y="1310"/>
                  </a:lnTo>
                  <a:lnTo>
                    <a:pt x="1214" y="1308"/>
                  </a:lnTo>
                  <a:lnTo>
                    <a:pt x="1212" y="1305"/>
                  </a:lnTo>
                  <a:lnTo>
                    <a:pt x="1211" y="1301"/>
                  </a:lnTo>
                  <a:lnTo>
                    <a:pt x="1208" y="1297"/>
                  </a:lnTo>
                  <a:lnTo>
                    <a:pt x="1207" y="1293"/>
                  </a:lnTo>
                  <a:lnTo>
                    <a:pt x="1206" y="1289"/>
                  </a:lnTo>
                  <a:lnTo>
                    <a:pt x="1205" y="1284"/>
                  </a:lnTo>
                  <a:lnTo>
                    <a:pt x="1205" y="1279"/>
                  </a:lnTo>
                  <a:lnTo>
                    <a:pt x="1205" y="1275"/>
                  </a:lnTo>
                  <a:lnTo>
                    <a:pt x="1206" y="1271"/>
                  </a:lnTo>
                  <a:lnTo>
                    <a:pt x="1205" y="1270"/>
                  </a:lnTo>
                  <a:lnTo>
                    <a:pt x="1203" y="1270"/>
                  </a:lnTo>
                  <a:lnTo>
                    <a:pt x="1199" y="1269"/>
                  </a:lnTo>
                  <a:lnTo>
                    <a:pt x="1195" y="1269"/>
                  </a:lnTo>
                  <a:lnTo>
                    <a:pt x="1190" y="1268"/>
                  </a:lnTo>
                  <a:lnTo>
                    <a:pt x="1183" y="1267"/>
                  </a:lnTo>
                  <a:lnTo>
                    <a:pt x="1177" y="1266"/>
                  </a:lnTo>
                  <a:lnTo>
                    <a:pt x="1170" y="1263"/>
                  </a:lnTo>
                  <a:lnTo>
                    <a:pt x="1164" y="1262"/>
                  </a:lnTo>
                  <a:lnTo>
                    <a:pt x="1157" y="1261"/>
                  </a:lnTo>
                  <a:lnTo>
                    <a:pt x="1150" y="1260"/>
                  </a:lnTo>
                  <a:lnTo>
                    <a:pt x="1143" y="1259"/>
                  </a:lnTo>
                  <a:lnTo>
                    <a:pt x="1137" y="1258"/>
                  </a:lnTo>
                  <a:lnTo>
                    <a:pt x="1131" y="1256"/>
                  </a:lnTo>
                  <a:lnTo>
                    <a:pt x="1127" y="1256"/>
                  </a:lnTo>
                  <a:lnTo>
                    <a:pt x="1124" y="1256"/>
                  </a:lnTo>
                  <a:lnTo>
                    <a:pt x="1124" y="1266"/>
                  </a:lnTo>
                  <a:lnTo>
                    <a:pt x="1123" y="1275"/>
                  </a:lnTo>
                  <a:lnTo>
                    <a:pt x="1122" y="1282"/>
                  </a:lnTo>
                  <a:lnTo>
                    <a:pt x="1119" y="1286"/>
                  </a:lnTo>
                  <a:lnTo>
                    <a:pt x="1114" y="1291"/>
                  </a:lnTo>
                  <a:lnTo>
                    <a:pt x="1110" y="1294"/>
                  </a:lnTo>
                  <a:lnTo>
                    <a:pt x="1104" y="1297"/>
                  </a:lnTo>
                  <a:lnTo>
                    <a:pt x="1098" y="1299"/>
                  </a:lnTo>
                  <a:lnTo>
                    <a:pt x="1091" y="1301"/>
                  </a:lnTo>
                  <a:lnTo>
                    <a:pt x="1085" y="1302"/>
                  </a:lnTo>
                  <a:lnTo>
                    <a:pt x="1079" y="1305"/>
                  </a:lnTo>
                  <a:lnTo>
                    <a:pt x="1073" y="1308"/>
                  </a:lnTo>
                  <a:lnTo>
                    <a:pt x="1067" y="1312"/>
                  </a:lnTo>
                  <a:lnTo>
                    <a:pt x="1061" y="1316"/>
                  </a:lnTo>
                  <a:lnTo>
                    <a:pt x="1058" y="1321"/>
                  </a:lnTo>
                  <a:lnTo>
                    <a:pt x="1054" y="1329"/>
                  </a:lnTo>
                  <a:lnTo>
                    <a:pt x="1049" y="1330"/>
                  </a:lnTo>
                  <a:lnTo>
                    <a:pt x="1044" y="1330"/>
                  </a:lnTo>
                  <a:lnTo>
                    <a:pt x="1041" y="1329"/>
                  </a:lnTo>
                  <a:lnTo>
                    <a:pt x="1037" y="1328"/>
                  </a:lnTo>
                  <a:lnTo>
                    <a:pt x="1035" y="1325"/>
                  </a:lnTo>
                  <a:lnTo>
                    <a:pt x="1033" y="1323"/>
                  </a:lnTo>
                  <a:lnTo>
                    <a:pt x="1031" y="1320"/>
                  </a:lnTo>
                  <a:lnTo>
                    <a:pt x="1030" y="1316"/>
                  </a:lnTo>
                  <a:lnTo>
                    <a:pt x="1029" y="1313"/>
                  </a:lnTo>
                  <a:lnTo>
                    <a:pt x="1028" y="1309"/>
                  </a:lnTo>
                  <a:lnTo>
                    <a:pt x="1027" y="1306"/>
                  </a:lnTo>
                  <a:lnTo>
                    <a:pt x="1026" y="1302"/>
                  </a:lnTo>
                  <a:lnTo>
                    <a:pt x="1023" y="1299"/>
                  </a:lnTo>
                  <a:lnTo>
                    <a:pt x="1022" y="1296"/>
                  </a:lnTo>
                  <a:lnTo>
                    <a:pt x="1020" y="1293"/>
                  </a:lnTo>
                  <a:lnTo>
                    <a:pt x="1018" y="1292"/>
                  </a:lnTo>
                  <a:lnTo>
                    <a:pt x="1008" y="1291"/>
                  </a:lnTo>
                  <a:lnTo>
                    <a:pt x="1000" y="1291"/>
                  </a:lnTo>
                  <a:lnTo>
                    <a:pt x="992" y="1291"/>
                  </a:lnTo>
                  <a:lnTo>
                    <a:pt x="984" y="1291"/>
                  </a:lnTo>
                  <a:lnTo>
                    <a:pt x="977" y="1292"/>
                  </a:lnTo>
                  <a:lnTo>
                    <a:pt x="970" y="1293"/>
                  </a:lnTo>
                  <a:lnTo>
                    <a:pt x="964" y="1294"/>
                  </a:lnTo>
                  <a:lnTo>
                    <a:pt x="957" y="1296"/>
                  </a:lnTo>
                  <a:lnTo>
                    <a:pt x="951" y="1296"/>
                  </a:lnTo>
                  <a:lnTo>
                    <a:pt x="944" y="1296"/>
                  </a:lnTo>
                  <a:lnTo>
                    <a:pt x="937" y="1294"/>
                  </a:lnTo>
                  <a:lnTo>
                    <a:pt x="931" y="1293"/>
                  </a:lnTo>
                  <a:lnTo>
                    <a:pt x="924" y="1291"/>
                  </a:lnTo>
                  <a:lnTo>
                    <a:pt x="919" y="1288"/>
                  </a:lnTo>
                  <a:lnTo>
                    <a:pt x="912" y="1283"/>
                  </a:lnTo>
                  <a:lnTo>
                    <a:pt x="906" y="1277"/>
                  </a:lnTo>
                  <a:lnTo>
                    <a:pt x="903" y="1271"/>
                  </a:lnTo>
                  <a:lnTo>
                    <a:pt x="899" y="1267"/>
                  </a:lnTo>
                  <a:lnTo>
                    <a:pt x="895" y="1263"/>
                  </a:lnTo>
                  <a:lnTo>
                    <a:pt x="889" y="1261"/>
                  </a:lnTo>
                  <a:lnTo>
                    <a:pt x="882" y="1260"/>
                  </a:lnTo>
                  <a:lnTo>
                    <a:pt x="875" y="1259"/>
                  </a:lnTo>
                  <a:lnTo>
                    <a:pt x="868" y="1258"/>
                  </a:lnTo>
                  <a:lnTo>
                    <a:pt x="860" y="1256"/>
                  </a:lnTo>
                  <a:lnTo>
                    <a:pt x="852" y="1255"/>
                  </a:lnTo>
                  <a:lnTo>
                    <a:pt x="844" y="1254"/>
                  </a:lnTo>
                  <a:lnTo>
                    <a:pt x="836" y="1252"/>
                  </a:lnTo>
                  <a:lnTo>
                    <a:pt x="828" y="1248"/>
                  </a:lnTo>
                  <a:lnTo>
                    <a:pt x="820" y="1244"/>
                  </a:lnTo>
                  <a:lnTo>
                    <a:pt x="813" y="1238"/>
                  </a:lnTo>
                  <a:lnTo>
                    <a:pt x="807" y="1231"/>
                  </a:lnTo>
                  <a:lnTo>
                    <a:pt x="801" y="1222"/>
                  </a:lnTo>
                  <a:lnTo>
                    <a:pt x="801" y="1221"/>
                  </a:lnTo>
                  <a:lnTo>
                    <a:pt x="801" y="1219"/>
                  </a:lnTo>
                  <a:lnTo>
                    <a:pt x="801" y="1217"/>
                  </a:lnTo>
                  <a:lnTo>
                    <a:pt x="803" y="1215"/>
                  </a:lnTo>
                  <a:lnTo>
                    <a:pt x="803" y="1213"/>
                  </a:lnTo>
                  <a:lnTo>
                    <a:pt x="804" y="1211"/>
                  </a:lnTo>
                  <a:lnTo>
                    <a:pt x="804" y="1208"/>
                  </a:lnTo>
                  <a:lnTo>
                    <a:pt x="804" y="1206"/>
                  </a:lnTo>
                  <a:lnTo>
                    <a:pt x="805" y="1204"/>
                  </a:lnTo>
                  <a:lnTo>
                    <a:pt x="805" y="1201"/>
                  </a:lnTo>
                  <a:lnTo>
                    <a:pt x="806" y="1199"/>
                  </a:lnTo>
                  <a:lnTo>
                    <a:pt x="806" y="1198"/>
                  </a:lnTo>
                  <a:lnTo>
                    <a:pt x="806" y="1196"/>
                  </a:lnTo>
                  <a:lnTo>
                    <a:pt x="807" y="1196"/>
                  </a:lnTo>
                  <a:lnTo>
                    <a:pt x="797" y="1199"/>
                  </a:lnTo>
                  <a:lnTo>
                    <a:pt x="786" y="1201"/>
                  </a:lnTo>
                  <a:lnTo>
                    <a:pt x="778" y="1200"/>
                  </a:lnTo>
                  <a:lnTo>
                    <a:pt x="769" y="1197"/>
                  </a:lnTo>
                  <a:lnTo>
                    <a:pt x="761" y="1191"/>
                  </a:lnTo>
                  <a:lnTo>
                    <a:pt x="753" y="1185"/>
                  </a:lnTo>
                  <a:lnTo>
                    <a:pt x="745" y="1180"/>
                  </a:lnTo>
                  <a:lnTo>
                    <a:pt x="737" y="1173"/>
                  </a:lnTo>
                  <a:lnTo>
                    <a:pt x="729" y="1167"/>
                  </a:lnTo>
                  <a:lnTo>
                    <a:pt x="721" y="1161"/>
                  </a:lnTo>
                  <a:lnTo>
                    <a:pt x="713" y="1158"/>
                  </a:lnTo>
                  <a:lnTo>
                    <a:pt x="705" y="1157"/>
                  </a:lnTo>
                  <a:lnTo>
                    <a:pt x="697" y="1158"/>
                  </a:lnTo>
                  <a:lnTo>
                    <a:pt x="689" y="1162"/>
                  </a:lnTo>
                  <a:lnTo>
                    <a:pt x="680" y="1169"/>
                  </a:lnTo>
                  <a:lnTo>
                    <a:pt x="670" y="1182"/>
                  </a:lnTo>
                  <a:lnTo>
                    <a:pt x="674" y="1184"/>
                  </a:lnTo>
                  <a:lnTo>
                    <a:pt x="678" y="1186"/>
                  </a:lnTo>
                  <a:lnTo>
                    <a:pt x="682" y="1191"/>
                  </a:lnTo>
                  <a:lnTo>
                    <a:pt x="684" y="1196"/>
                  </a:lnTo>
                  <a:lnTo>
                    <a:pt x="686" y="1201"/>
                  </a:lnTo>
                  <a:lnTo>
                    <a:pt x="688" y="1206"/>
                  </a:lnTo>
                  <a:lnTo>
                    <a:pt x="689" y="1212"/>
                  </a:lnTo>
                  <a:lnTo>
                    <a:pt x="689" y="1217"/>
                  </a:lnTo>
                  <a:lnTo>
                    <a:pt x="689" y="1223"/>
                  </a:lnTo>
                  <a:lnTo>
                    <a:pt x="686" y="1229"/>
                  </a:lnTo>
                  <a:lnTo>
                    <a:pt x="684" y="1234"/>
                  </a:lnTo>
                  <a:lnTo>
                    <a:pt x="681" y="1238"/>
                  </a:lnTo>
                  <a:lnTo>
                    <a:pt x="677" y="1242"/>
                  </a:lnTo>
                  <a:lnTo>
                    <a:pt x="672" y="1245"/>
                  </a:lnTo>
                  <a:lnTo>
                    <a:pt x="666" y="1247"/>
                  </a:lnTo>
                  <a:lnTo>
                    <a:pt x="659" y="1248"/>
                  </a:lnTo>
                  <a:lnTo>
                    <a:pt x="657" y="1247"/>
                  </a:lnTo>
                  <a:lnTo>
                    <a:pt x="650" y="1246"/>
                  </a:lnTo>
                  <a:lnTo>
                    <a:pt x="640" y="1243"/>
                  </a:lnTo>
                  <a:lnTo>
                    <a:pt x="629" y="1240"/>
                  </a:lnTo>
                  <a:lnTo>
                    <a:pt x="614" y="1236"/>
                  </a:lnTo>
                  <a:lnTo>
                    <a:pt x="598" y="1232"/>
                  </a:lnTo>
                  <a:lnTo>
                    <a:pt x="581" y="1228"/>
                  </a:lnTo>
                  <a:lnTo>
                    <a:pt x="563" y="1223"/>
                  </a:lnTo>
                  <a:lnTo>
                    <a:pt x="545" y="1217"/>
                  </a:lnTo>
                  <a:lnTo>
                    <a:pt x="528" y="1213"/>
                  </a:lnTo>
                  <a:lnTo>
                    <a:pt x="512" y="1209"/>
                  </a:lnTo>
                  <a:lnTo>
                    <a:pt x="497" y="1205"/>
                  </a:lnTo>
                  <a:lnTo>
                    <a:pt x="485" y="1202"/>
                  </a:lnTo>
                  <a:lnTo>
                    <a:pt x="476" y="1199"/>
                  </a:lnTo>
                  <a:lnTo>
                    <a:pt x="469" y="1198"/>
                  </a:lnTo>
                  <a:lnTo>
                    <a:pt x="468" y="1198"/>
                  </a:lnTo>
                  <a:lnTo>
                    <a:pt x="454" y="1194"/>
                  </a:lnTo>
                  <a:lnTo>
                    <a:pt x="442" y="1191"/>
                  </a:lnTo>
                  <a:lnTo>
                    <a:pt x="430" y="1186"/>
                  </a:lnTo>
                  <a:lnTo>
                    <a:pt x="419" y="1183"/>
                  </a:lnTo>
                  <a:lnTo>
                    <a:pt x="408" y="1180"/>
                  </a:lnTo>
                  <a:lnTo>
                    <a:pt x="397" y="1176"/>
                  </a:lnTo>
                  <a:lnTo>
                    <a:pt x="386" y="1173"/>
                  </a:lnTo>
                  <a:lnTo>
                    <a:pt x="376" y="1170"/>
                  </a:lnTo>
                  <a:lnTo>
                    <a:pt x="366" y="1168"/>
                  </a:lnTo>
                  <a:lnTo>
                    <a:pt x="354" y="1167"/>
                  </a:lnTo>
                  <a:lnTo>
                    <a:pt x="344" y="1167"/>
                  </a:lnTo>
                  <a:lnTo>
                    <a:pt x="332" y="1167"/>
                  </a:lnTo>
                  <a:lnTo>
                    <a:pt x="321" y="1169"/>
                  </a:lnTo>
                  <a:lnTo>
                    <a:pt x="308" y="1173"/>
                  </a:lnTo>
                  <a:lnTo>
                    <a:pt x="296" y="1176"/>
                  </a:lnTo>
                  <a:lnTo>
                    <a:pt x="283" y="1183"/>
                  </a:lnTo>
                  <a:lnTo>
                    <a:pt x="273" y="1176"/>
                  </a:lnTo>
                  <a:lnTo>
                    <a:pt x="261" y="1171"/>
                  </a:lnTo>
                  <a:lnTo>
                    <a:pt x="250" y="1170"/>
                  </a:lnTo>
                  <a:lnTo>
                    <a:pt x="237" y="1171"/>
                  </a:lnTo>
                  <a:lnTo>
                    <a:pt x="223" y="1175"/>
                  </a:lnTo>
                  <a:lnTo>
                    <a:pt x="209" y="1180"/>
                  </a:lnTo>
                  <a:lnTo>
                    <a:pt x="194" y="1184"/>
                  </a:lnTo>
                  <a:lnTo>
                    <a:pt x="181" y="1191"/>
                  </a:lnTo>
                  <a:lnTo>
                    <a:pt x="166" y="1197"/>
                  </a:lnTo>
                  <a:lnTo>
                    <a:pt x="152" y="1204"/>
                  </a:lnTo>
                  <a:lnTo>
                    <a:pt x="138" y="1208"/>
                  </a:lnTo>
                  <a:lnTo>
                    <a:pt x="124" y="1214"/>
                  </a:lnTo>
                  <a:lnTo>
                    <a:pt x="112" y="1216"/>
                  </a:lnTo>
                  <a:lnTo>
                    <a:pt x="99" y="1219"/>
                  </a:lnTo>
                  <a:lnTo>
                    <a:pt x="87" y="1217"/>
                  </a:lnTo>
                  <a:lnTo>
                    <a:pt x="78" y="1215"/>
                  </a:lnTo>
                  <a:lnTo>
                    <a:pt x="73" y="1204"/>
                  </a:lnTo>
                  <a:lnTo>
                    <a:pt x="69" y="1194"/>
                  </a:lnTo>
                  <a:lnTo>
                    <a:pt x="69" y="1185"/>
                  </a:lnTo>
                  <a:lnTo>
                    <a:pt x="71" y="1177"/>
                  </a:lnTo>
                  <a:lnTo>
                    <a:pt x="75" y="1170"/>
                  </a:lnTo>
                  <a:lnTo>
                    <a:pt x="81" y="1163"/>
                  </a:lnTo>
                  <a:lnTo>
                    <a:pt x="87" y="1158"/>
                  </a:lnTo>
                  <a:lnTo>
                    <a:pt x="96" y="1152"/>
                  </a:lnTo>
                  <a:lnTo>
                    <a:pt x="104" y="1146"/>
                  </a:lnTo>
                  <a:lnTo>
                    <a:pt x="113" y="1142"/>
                  </a:lnTo>
                  <a:lnTo>
                    <a:pt x="121" y="1136"/>
                  </a:lnTo>
                  <a:lnTo>
                    <a:pt x="130" y="1131"/>
                  </a:lnTo>
                  <a:lnTo>
                    <a:pt x="137" y="1127"/>
                  </a:lnTo>
                  <a:lnTo>
                    <a:pt x="144" y="1121"/>
                  </a:lnTo>
                  <a:lnTo>
                    <a:pt x="150" y="1116"/>
                  </a:lnTo>
                  <a:lnTo>
                    <a:pt x="154" y="1111"/>
                  </a:lnTo>
                  <a:lnTo>
                    <a:pt x="153" y="1099"/>
                  </a:lnTo>
                  <a:lnTo>
                    <a:pt x="154" y="1089"/>
                  </a:lnTo>
                  <a:lnTo>
                    <a:pt x="156" y="1077"/>
                  </a:lnTo>
                  <a:lnTo>
                    <a:pt x="159" y="1067"/>
                  </a:lnTo>
                  <a:lnTo>
                    <a:pt x="162" y="1057"/>
                  </a:lnTo>
                  <a:lnTo>
                    <a:pt x="167" y="1045"/>
                  </a:lnTo>
                  <a:lnTo>
                    <a:pt x="170" y="1035"/>
                  </a:lnTo>
                  <a:lnTo>
                    <a:pt x="174" y="1024"/>
                  </a:lnTo>
                  <a:lnTo>
                    <a:pt x="176" y="1014"/>
                  </a:lnTo>
                  <a:lnTo>
                    <a:pt x="178" y="1005"/>
                  </a:lnTo>
                  <a:lnTo>
                    <a:pt x="179" y="995"/>
                  </a:lnTo>
                  <a:lnTo>
                    <a:pt x="179" y="984"/>
                  </a:lnTo>
                  <a:lnTo>
                    <a:pt x="177" y="975"/>
                  </a:lnTo>
                  <a:lnTo>
                    <a:pt x="173" y="965"/>
                  </a:lnTo>
                  <a:lnTo>
                    <a:pt x="167" y="955"/>
                  </a:lnTo>
                  <a:lnTo>
                    <a:pt x="159" y="946"/>
                  </a:lnTo>
                  <a:lnTo>
                    <a:pt x="154" y="934"/>
                  </a:lnTo>
                  <a:lnTo>
                    <a:pt x="152" y="922"/>
                  </a:lnTo>
                  <a:lnTo>
                    <a:pt x="151" y="912"/>
                  </a:lnTo>
                  <a:lnTo>
                    <a:pt x="151" y="901"/>
                  </a:lnTo>
                  <a:lnTo>
                    <a:pt x="152" y="890"/>
                  </a:lnTo>
                  <a:lnTo>
                    <a:pt x="154" y="881"/>
                  </a:lnTo>
                  <a:lnTo>
                    <a:pt x="158" y="870"/>
                  </a:lnTo>
                  <a:lnTo>
                    <a:pt x="161" y="860"/>
                  </a:lnTo>
                  <a:lnTo>
                    <a:pt x="164" y="851"/>
                  </a:lnTo>
                  <a:lnTo>
                    <a:pt x="170" y="842"/>
                  </a:lnTo>
                  <a:lnTo>
                    <a:pt x="175" y="833"/>
                  </a:lnTo>
                  <a:lnTo>
                    <a:pt x="179" y="823"/>
                  </a:lnTo>
                  <a:lnTo>
                    <a:pt x="185" y="814"/>
                  </a:lnTo>
                  <a:lnTo>
                    <a:pt x="190" y="806"/>
                  </a:lnTo>
                  <a:lnTo>
                    <a:pt x="196" y="797"/>
                  </a:lnTo>
                  <a:lnTo>
                    <a:pt x="200" y="789"/>
                  </a:lnTo>
                  <a:lnTo>
                    <a:pt x="204" y="775"/>
                  </a:lnTo>
                  <a:lnTo>
                    <a:pt x="206" y="764"/>
                  </a:lnTo>
                  <a:lnTo>
                    <a:pt x="206" y="752"/>
                  </a:lnTo>
                  <a:lnTo>
                    <a:pt x="205" y="741"/>
                  </a:lnTo>
                  <a:lnTo>
                    <a:pt x="202" y="729"/>
                  </a:lnTo>
                  <a:lnTo>
                    <a:pt x="199" y="719"/>
                  </a:lnTo>
                  <a:lnTo>
                    <a:pt x="194" y="708"/>
                  </a:lnTo>
                  <a:lnTo>
                    <a:pt x="189" y="698"/>
                  </a:lnTo>
                  <a:lnTo>
                    <a:pt x="183" y="688"/>
                  </a:lnTo>
                  <a:lnTo>
                    <a:pt x="176" y="677"/>
                  </a:lnTo>
                  <a:lnTo>
                    <a:pt x="170" y="667"/>
                  </a:lnTo>
                  <a:lnTo>
                    <a:pt x="163" y="657"/>
                  </a:lnTo>
                  <a:lnTo>
                    <a:pt x="158" y="646"/>
                  </a:lnTo>
                  <a:lnTo>
                    <a:pt x="152" y="636"/>
                  </a:lnTo>
                  <a:lnTo>
                    <a:pt x="146" y="625"/>
                  </a:lnTo>
                  <a:lnTo>
                    <a:pt x="143" y="614"/>
                  </a:lnTo>
                  <a:lnTo>
                    <a:pt x="140" y="610"/>
                  </a:lnTo>
                  <a:lnTo>
                    <a:pt x="139" y="605"/>
                  </a:lnTo>
                  <a:lnTo>
                    <a:pt x="138" y="600"/>
                  </a:lnTo>
                  <a:lnTo>
                    <a:pt x="138" y="596"/>
                  </a:lnTo>
                  <a:lnTo>
                    <a:pt x="137" y="590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36" y="575"/>
                  </a:lnTo>
                  <a:lnTo>
                    <a:pt x="135" y="571"/>
                  </a:lnTo>
                  <a:lnTo>
                    <a:pt x="133" y="565"/>
                  </a:lnTo>
                  <a:lnTo>
                    <a:pt x="132" y="561"/>
                  </a:lnTo>
                  <a:lnTo>
                    <a:pt x="129" y="557"/>
                  </a:lnTo>
                  <a:lnTo>
                    <a:pt x="125" y="553"/>
                  </a:lnTo>
                  <a:lnTo>
                    <a:pt x="122" y="550"/>
                  </a:lnTo>
                  <a:lnTo>
                    <a:pt x="116" y="548"/>
                  </a:lnTo>
                  <a:lnTo>
                    <a:pt x="110" y="547"/>
                  </a:lnTo>
                  <a:lnTo>
                    <a:pt x="110" y="533"/>
                  </a:lnTo>
                  <a:lnTo>
                    <a:pt x="109" y="519"/>
                  </a:lnTo>
                  <a:lnTo>
                    <a:pt x="106" y="507"/>
                  </a:lnTo>
                  <a:lnTo>
                    <a:pt x="102" y="496"/>
                  </a:lnTo>
                  <a:lnTo>
                    <a:pt x="97" y="486"/>
                  </a:lnTo>
                  <a:lnTo>
                    <a:pt x="91" y="475"/>
                  </a:lnTo>
                  <a:lnTo>
                    <a:pt x="84" y="466"/>
                  </a:lnTo>
                  <a:lnTo>
                    <a:pt x="76" y="457"/>
                  </a:lnTo>
                  <a:lnTo>
                    <a:pt x="68" y="448"/>
                  </a:lnTo>
                  <a:lnTo>
                    <a:pt x="60" y="439"/>
                  </a:lnTo>
                  <a:lnTo>
                    <a:pt x="51" y="429"/>
                  </a:lnTo>
                  <a:lnTo>
                    <a:pt x="43" y="419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8" y="389"/>
                  </a:lnTo>
                  <a:lnTo>
                    <a:pt x="12" y="379"/>
                  </a:lnTo>
                  <a:lnTo>
                    <a:pt x="16" y="356"/>
                  </a:lnTo>
                  <a:lnTo>
                    <a:pt x="20" y="334"/>
                  </a:lnTo>
                  <a:lnTo>
                    <a:pt x="22" y="313"/>
                  </a:lnTo>
                  <a:lnTo>
                    <a:pt x="22" y="293"/>
                  </a:lnTo>
                  <a:lnTo>
                    <a:pt x="22" y="272"/>
                  </a:lnTo>
                  <a:lnTo>
                    <a:pt x="20" y="252"/>
                  </a:lnTo>
                  <a:lnTo>
                    <a:pt x="17" y="233"/>
                  </a:lnTo>
                  <a:lnTo>
                    <a:pt x="15" y="213"/>
                  </a:lnTo>
                  <a:lnTo>
                    <a:pt x="12" y="194"/>
                  </a:lnTo>
                  <a:lnTo>
                    <a:pt x="8" y="175"/>
                  </a:lnTo>
                  <a:lnTo>
                    <a:pt x="6" y="156"/>
                  </a:lnTo>
                  <a:lnTo>
                    <a:pt x="4" y="138"/>
                  </a:lnTo>
                  <a:lnTo>
                    <a:pt x="1" y="118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1" y="62"/>
                  </a:lnTo>
                  <a:lnTo>
                    <a:pt x="51" y="58"/>
                  </a:lnTo>
                  <a:lnTo>
                    <a:pt x="99" y="55"/>
                  </a:lnTo>
                  <a:lnTo>
                    <a:pt x="148" y="51"/>
                  </a:lnTo>
                  <a:lnTo>
                    <a:pt x="197" y="48"/>
                  </a:lnTo>
                  <a:lnTo>
                    <a:pt x="246" y="46"/>
                  </a:lnTo>
                  <a:lnTo>
                    <a:pt x="294" y="42"/>
                  </a:lnTo>
                  <a:lnTo>
                    <a:pt x="343" y="39"/>
                  </a:lnTo>
                  <a:lnTo>
                    <a:pt x="391" y="35"/>
                  </a:lnTo>
                  <a:lnTo>
                    <a:pt x="439" y="31"/>
                  </a:lnTo>
                  <a:lnTo>
                    <a:pt x="489" y="27"/>
                  </a:lnTo>
                  <a:lnTo>
                    <a:pt x="538" y="24"/>
                  </a:lnTo>
                  <a:lnTo>
                    <a:pt x="588" y="19"/>
                  </a:lnTo>
                  <a:lnTo>
                    <a:pt x="637" y="15"/>
                  </a:lnTo>
                  <a:lnTo>
                    <a:pt x="688" y="10"/>
                  </a:lnTo>
                  <a:lnTo>
                    <a:pt x="738" y="4"/>
                  </a:lnTo>
                  <a:lnTo>
                    <a:pt x="790" y="0"/>
                  </a:lnTo>
                  <a:lnTo>
                    <a:pt x="791" y="4"/>
                  </a:lnTo>
                  <a:lnTo>
                    <a:pt x="792" y="10"/>
                  </a:lnTo>
                  <a:lnTo>
                    <a:pt x="795" y="15"/>
                  </a:lnTo>
                  <a:lnTo>
                    <a:pt x="797" y="18"/>
                  </a:lnTo>
                  <a:lnTo>
                    <a:pt x="800" y="23"/>
                  </a:lnTo>
                  <a:lnTo>
                    <a:pt x="804" y="26"/>
                  </a:lnTo>
                  <a:lnTo>
                    <a:pt x="806" y="28"/>
                  </a:lnTo>
                  <a:lnTo>
                    <a:pt x="809" y="32"/>
                  </a:lnTo>
                  <a:lnTo>
                    <a:pt x="813" y="35"/>
                  </a:lnTo>
                  <a:lnTo>
                    <a:pt x="816" y="39"/>
                  </a:lnTo>
                  <a:lnTo>
                    <a:pt x="819" y="42"/>
                  </a:lnTo>
                  <a:lnTo>
                    <a:pt x="821" y="46"/>
                  </a:lnTo>
                  <a:lnTo>
                    <a:pt x="823" y="50"/>
                  </a:lnTo>
                  <a:lnTo>
                    <a:pt x="824" y="55"/>
                  </a:lnTo>
                  <a:lnTo>
                    <a:pt x="826" y="59"/>
                  </a:lnTo>
                  <a:lnTo>
                    <a:pt x="826" y="66"/>
                  </a:lnTo>
                  <a:lnTo>
                    <a:pt x="824" y="66"/>
                  </a:lnTo>
                  <a:lnTo>
                    <a:pt x="824" y="67"/>
                  </a:lnTo>
                  <a:lnTo>
                    <a:pt x="824" y="69"/>
                  </a:lnTo>
                  <a:lnTo>
                    <a:pt x="824" y="71"/>
                  </a:lnTo>
                  <a:lnTo>
                    <a:pt x="824" y="73"/>
                  </a:lnTo>
                  <a:lnTo>
                    <a:pt x="824" y="75"/>
                  </a:lnTo>
                  <a:lnTo>
                    <a:pt x="823" y="79"/>
                  </a:lnTo>
                  <a:lnTo>
                    <a:pt x="823" y="82"/>
                  </a:lnTo>
                  <a:lnTo>
                    <a:pt x="823" y="85"/>
                  </a:lnTo>
                  <a:lnTo>
                    <a:pt x="822" y="88"/>
                  </a:lnTo>
                  <a:lnTo>
                    <a:pt x="822" y="90"/>
                  </a:lnTo>
                  <a:lnTo>
                    <a:pt x="822" y="93"/>
                  </a:lnTo>
                  <a:lnTo>
                    <a:pt x="822" y="95"/>
                  </a:lnTo>
                  <a:lnTo>
                    <a:pt x="822" y="96"/>
                  </a:lnTo>
                  <a:lnTo>
                    <a:pt x="822" y="97"/>
                  </a:lnTo>
                  <a:lnTo>
                    <a:pt x="822" y="98"/>
                  </a:lnTo>
                  <a:lnTo>
                    <a:pt x="823" y="105"/>
                  </a:lnTo>
                  <a:lnTo>
                    <a:pt x="827" y="112"/>
                  </a:lnTo>
                  <a:lnTo>
                    <a:pt x="829" y="119"/>
                  </a:lnTo>
                  <a:lnTo>
                    <a:pt x="832" y="125"/>
                  </a:lnTo>
                  <a:lnTo>
                    <a:pt x="835" y="131"/>
                  </a:lnTo>
                  <a:lnTo>
                    <a:pt x="838" y="136"/>
                  </a:lnTo>
                  <a:lnTo>
                    <a:pt x="842" y="141"/>
                  </a:lnTo>
                  <a:lnTo>
                    <a:pt x="845" y="146"/>
                  </a:lnTo>
                  <a:lnTo>
                    <a:pt x="849" y="150"/>
                  </a:lnTo>
                  <a:lnTo>
                    <a:pt x="852" y="156"/>
                  </a:lnTo>
                  <a:lnTo>
                    <a:pt x="855" y="160"/>
                  </a:lnTo>
                  <a:lnTo>
                    <a:pt x="859" y="166"/>
                  </a:lnTo>
                  <a:lnTo>
                    <a:pt x="862" y="172"/>
                  </a:lnTo>
                  <a:lnTo>
                    <a:pt x="865" y="178"/>
                  </a:lnTo>
                  <a:lnTo>
                    <a:pt x="867" y="185"/>
                  </a:lnTo>
                  <a:lnTo>
                    <a:pt x="869" y="193"/>
                  </a:lnTo>
                  <a:lnTo>
                    <a:pt x="877" y="195"/>
                  </a:lnTo>
                  <a:lnTo>
                    <a:pt x="883" y="197"/>
                  </a:lnTo>
                  <a:lnTo>
                    <a:pt x="889" y="201"/>
                  </a:lnTo>
                  <a:lnTo>
                    <a:pt x="892" y="204"/>
                  </a:lnTo>
                  <a:lnTo>
                    <a:pt x="895" y="208"/>
                  </a:lnTo>
                  <a:lnTo>
                    <a:pt x="896" y="211"/>
                  </a:lnTo>
                  <a:lnTo>
                    <a:pt x="897" y="214"/>
                  </a:lnTo>
                  <a:lnTo>
                    <a:pt x="897" y="219"/>
                  </a:lnTo>
                  <a:lnTo>
                    <a:pt x="897" y="224"/>
                  </a:lnTo>
                  <a:lnTo>
                    <a:pt x="897" y="228"/>
                  </a:lnTo>
                  <a:lnTo>
                    <a:pt x="896" y="233"/>
                  </a:lnTo>
                  <a:lnTo>
                    <a:pt x="896" y="239"/>
                  </a:lnTo>
                  <a:lnTo>
                    <a:pt x="895" y="244"/>
                  </a:lnTo>
                  <a:lnTo>
                    <a:pt x="896" y="249"/>
                  </a:lnTo>
                  <a:lnTo>
                    <a:pt x="896" y="255"/>
                  </a:lnTo>
                  <a:lnTo>
                    <a:pt x="898" y="262"/>
                  </a:lnTo>
                  <a:lnTo>
                    <a:pt x="883" y="259"/>
                  </a:lnTo>
                  <a:lnTo>
                    <a:pt x="872" y="258"/>
                  </a:lnTo>
                  <a:lnTo>
                    <a:pt x="865" y="259"/>
                  </a:lnTo>
                  <a:lnTo>
                    <a:pt x="860" y="262"/>
                  </a:lnTo>
                  <a:lnTo>
                    <a:pt x="858" y="265"/>
                  </a:lnTo>
                  <a:lnTo>
                    <a:pt x="858" y="271"/>
                  </a:lnTo>
                  <a:lnTo>
                    <a:pt x="859" y="275"/>
                  </a:lnTo>
                  <a:lnTo>
                    <a:pt x="861" y="282"/>
                  </a:lnTo>
                  <a:lnTo>
                    <a:pt x="864" y="289"/>
                  </a:lnTo>
                  <a:lnTo>
                    <a:pt x="867" y="296"/>
                  </a:lnTo>
                  <a:lnTo>
                    <a:pt x="869" y="304"/>
                  </a:lnTo>
                  <a:lnTo>
                    <a:pt x="872" y="312"/>
                  </a:lnTo>
                  <a:lnTo>
                    <a:pt x="873" y="320"/>
                  </a:lnTo>
                  <a:lnTo>
                    <a:pt x="872" y="327"/>
                  </a:lnTo>
                  <a:lnTo>
                    <a:pt x="868" y="335"/>
                  </a:lnTo>
                  <a:lnTo>
                    <a:pt x="864" y="342"/>
                  </a:lnTo>
                  <a:lnTo>
                    <a:pt x="860" y="350"/>
                  </a:lnTo>
                  <a:lnTo>
                    <a:pt x="855" y="360"/>
                  </a:lnTo>
                  <a:lnTo>
                    <a:pt x="851" y="370"/>
                  </a:lnTo>
                  <a:lnTo>
                    <a:pt x="845" y="379"/>
                  </a:lnTo>
                  <a:lnTo>
                    <a:pt x="839" y="389"/>
                  </a:lnTo>
                  <a:lnTo>
                    <a:pt x="834" y="399"/>
                  </a:lnTo>
                  <a:lnTo>
                    <a:pt x="828" y="410"/>
                  </a:lnTo>
                  <a:lnTo>
                    <a:pt x="821" y="420"/>
                  </a:lnTo>
                  <a:lnTo>
                    <a:pt x="815" y="430"/>
                  </a:lnTo>
                  <a:lnTo>
                    <a:pt x="809" y="441"/>
                  </a:lnTo>
                  <a:lnTo>
                    <a:pt x="805" y="451"/>
                  </a:lnTo>
                  <a:lnTo>
                    <a:pt x="801" y="461"/>
                  </a:lnTo>
                  <a:lnTo>
                    <a:pt x="798" y="472"/>
                  </a:lnTo>
                  <a:lnTo>
                    <a:pt x="796" y="482"/>
                  </a:lnTo>
                  <a:lnTo>
                    <a:pt x="795" y="493"/>
                  </a:lnTo>
                  <a:lnTo>
                    <a:pt x="796" y="503"/>
                  </a:lnTo>
                  <a:lnTo>
                    <a:pt x="785" y="509"/>
                  </a:lnTo>
                  <a:lnTo>
                    <a:pt x="778" y="515"/>
                  </a:lnTo>
                  <a:lnTo>
                    <a:pt x="774" y="524"/>
                  </a:lnTo>
                  <a:lnTo>
                    <a:pt x="772" y="530"/>
                  </a:lnTo>
                  <a:lnTo>
                    <a:pt x="772" y="538"/>
                  </a:lnTo>
                  <a:lnTo>
                    <a:pt x="772" y="547"/>
                  </a:lnTo>
                  <a:lnTo>
                    <a:pt x="774" y="556"/>
                  </a:lnTo>
                  <a:lnTo>
                    <a:pt x="775" y="564"/>
                  </a:lnTo>
                  <a:lnTo>
                    <a:pt x="777" y="572"/>
                  </a:lnTo>
                  <a:lnTo>
                    <a:pt x="780" y="580"/>
                  </a:lnTo>
                  <a:lnTo>
                    <a:pt x="781" y="587"/>
                  </a:lnTo>
                  <a:lnTo>
                    <a:pt x="781" y="595"/>
                  </a:lnTo>
                  <a:lnTo>
                    <a:pt x="778" y="600"/>
                  </a:lnTo>
                  <a:lnTo>
                    <a:pt x="776" y="607"/>
                  </a:lnTo>
                  <a:lnTo>
                    <a:pt x="770" y="613"/>
                  </a:lnTo>
                  <a:lnTo>
                    <a:pt x="762" y="619"/>
                  </a:lnTo>
                  <a:lnTo>
                    <a:pt x="760" y="623"/>
                  </a:lnTo>
                  <a:lnTo>
                    <a:pt x="758" y="628"/>
                  </a:lnTo>
                  <a:lnTo>
                    <a:pt x="755" y="634"/>
                  </a:lnTo>
                  <a:lnTo>
                    <a:pt x="753" y="638"/>
                  </a:lnTo>
                  <a:lnTo>
                    <a:pt x="751" y="643"/>
                  </a:lnTo>
                  <a:lnTo>
                    <a:pt x="750" y="648"/>
                  </a:lnTo>
                  <a:lnTo>
                    <a:pt x="747" y="652"/>
                  </a:lnTo>
                  <a:lnTo>
                    <a:pt x="746" y="657"/>
                  </a:lnTo>
                  <a:lnTo>
                    <a:pt x="745" y="661"/>
                  </a:lnTo>
                  <a:lnTo>
                    <a:pt x="745" y="666"/>
                  </a:lnTo>
                  <a:lnTo>
                    <a:pt x="745" y="671"/>
                  </a:lnTo>
                  <a:lnTo>
                    <a:pt x="745" y="674"/>
                  </a:lnTo>
                  <a:lnTo>
                    <a:pt x="746" y="679"/>
                  </a:lnTo>
                  <a:lnTo>
                    <a:pt x="749" y="683"/>
                  </a:lnTo>
                  <a:lnTo>
                    <a:pt x="751" y="687"/>
                  </a:lnTo>
                  <a:lnTo>
                    <a:pt x="754" y="691"/>
                  </a:lnTo>
                  <a:lnTo>
                    <a:pt x="760" y="690"/>
                  </a:lnTo>
                  <a:lnTo>
                    <a:pt x="777" y="689"/>
                  </a:lnTo>
                  <a:lnTo>
                    <a:pt x="805" y="687"/>
                  </a:lnTo>
                  <a:lnTo>
                    <a:pt x="839" y="684"/>
                  </a:lnTo>
                  <a:lnTo>
                    <a:pt x="881" y="681"/>
                  </a:lnTo>
                  <a:lnTo>
                    <a:pt x="928" y="677"/>
                  </a:lnTo>
                  <a:lnTo>
                    <a:pt x="977" y="673"/>
                  </a:lnTo>
                  <a:lnTo>
                    <a:pt x="1029" y="669"/>
                  </a:lnTo>
                  <a:lnTo>
                    <a:pt x="1080" y="666"/>
                  </a:lnTo>
                  <a:lnTo>
                    <a:pt x="1129" y="661"/>
                  </a:lnTo>
                  <a:lnTo>
                    <a:pt x="1176" y="658"/>
                  </a:lnTo>
                  <a:lnTo>
                    <a:pt x="1218" y="654"/>
                  </a:lnTo>
                  <a:lnTo>
                    <a:pt x="1252" y="652"/>
                  </a:lnTo>
                  <a:lnTo>
                    <a:pt x="1280" y="650"/>
                  </a:lnTo>
                  <a:lnTo>
                    <a:pt x="1297" y="649"/>
                  </a:lnTo>
                  <a:lnTo>
                    <a:pt x="1304" y="649"/>
                  </a:lnTo>
                  <a:lnTo>
                    <a:pt x="1304" y="653"/>
                  </a:lnTo>
                  <a:lnTo>
                    <a:pt x="1304" y="660"/>
                  </a:lnTo>
                  <a:lnTo>
                    <a:pt x="1303" y="666"/>
                  </a:lnTo>
                  <a:lnTo>
                    <a:pt x="1303" y="672"/>
                  </a:lnTo>
                  <a:lnTo>
                    <a:pt x="1302" y="679"/>
                  </a:lnTo>
                  <a:lnTo>
                    <a:pt x="1300" y="686"/>
                  </a:lnTo>
                  <a:lnTo>
                    <a:pt x="1299" y="691"/>
                  </a:lnTo>
                  <a:lnTo>
                    <a:pt x="1298" y="698"/>
                  </a:lnTo>
                  <a:lnTo>
                    <a:pt x="1296" y="705"/>
                  </a:lnTo>
                  <a:lnTo>
                    <a:pt x="1295" y="712"/>
                  </a:lnTo>
                  <a:lnTo>
                    <a:pt x="1292" y="718"/>
                  </a:lnTo>
                  <a:lnTo>
                    <a:pt x="1290" y="725"/>
                  </a:lnTo>
                  <a:lnTo>
                    <a:pt x="1289" y="731"/>
                  </a:lnTo>
                  <a:lnTo>
                    <a:pt x="1287" y="737"/>
                  </a:lnTo>
                  <a:lnTo>
                    <a:pt x="1284" y="743"/>
                  </a:lnTo>
                  <a:lnTo>
                    <a:pt x="1282" y="750"/>
                  </a:lnTo>
                  <a:lnTo>
                    <a:pt x="1284" y="761"/>
                  </a:lnTo>
                  <a:lnTo>
                    <a:pt x="1289" y="773"/>
                  </a:lnTo>
                  <a:lnTo>
                    <a:pt x="1292" y="785"/>
                  </a:lnTo>
                  <a:lnTo>
                    <a:pt x="1298" y="797"/>
                  </a:lnTo>
                  <a:lnTo>
                    <a:pt x="1303" y="808"/>
                  </a:lnTo>
                  <a:lnTo>
                    <a:pt x="1310" y="819"/>
                  </a:lnTo>
                  <a:lnTo>
                    <a:pt x="1315" y="830"/>
                  </a:lnTo>
                  <a:lnTo>
                    <a:pt x="1322" y="842"/>
                  </a:lnTo>
                  <a:lnTo>
                    <a:pt x="1329" y="852"/>
                  </a:lnTo>
                  <a:lnTo>
                    <a:pt x="1337" y="862"/>
                  </a:lnTo>
                  <a:lnTo>
                    <a:pt x="1345" y="873"/>
                  </a:lnTo>
                  <a:lnTo>
                    <a:pt x="1353" y="883"/>
                  </a:lnTo>
                  <a:lnTo>
                    <a:pt x="1361" y="892"/>
                  </a:lnTo>
                  <a:lnTo>
                    <a:pt x="1371" y="903"/>
                  </a:lnTo>
                  <a:lnTo>
                    <a:pt x="1380" y="912"/>
                  </a:lnTo>
                  <a:lnTo>
                    <a:pt x="1389" y="9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58"/>
            <p:cNvSpPr>
              <a:spLocks/>
            </p:cNvSpPr>
            <p:nvPr/>
          </p:nvSpPr>
          <p:spPr bwMode="auto">
            <a:xfrm>
              <a:off x="2994" y="2152"/>
              <a:ext cx="611" cy="518"/>
            </a:xfrm>
            <a:custGeom>
              <a:avLst/>
              <a:gdLst>
                <a:gd name="T0" fmla="*/ 589 w 1834"/>
                <a:gd name="T1" fmla="*/ 455 h 1554"/>
                <a:gd name="T2" fmla="*/ 578 w 1834"/>
                <a:gd name="T3" fmla="*/ 460 h 1554"/>
                <a:gd name="T4" fmla="*/ 583 w 1834"/>
                <a:gd name="T5" fmla="*/ 477 h 1554"/>
                <a:gd name="T6" fmla="*/ 572 w 1834"/>
                <a:gd name="T7" fmla="*/ 483 h 1554"/>
                <a:gd name="T8" fmla="*/ 573 w 1834"/>
                <a:gd name="T9" fmla="*/ 493 h 1554"/>
                <a:gd name="T10" fmla="*/ 573 w 1834"/>
                <a:gd name="T11" fmla="*/ 505 h 1554"/>
                <a:gd name="T12" fmla="*/ 574 w 1834"/>
                <a:gd name="T13" fmla="*/ 518 h 1554"/>
                <a:gd name="T14" fmla="*/ 551 w 1834"/>
                <a:gd name="T15" fmla="*/ 518 h 1554"/>
                <a:gd name="T16" fmla="*/ 519 w 1834"/>
                <a:gd name="T17" fmla="*/ 518 h 1554"/>
                <a:gd name="T18" fmla="*/ 523 w 1834"/>
                <a:gd name="T19" fmla="*/ 501 h 1554"/>
                <a:gd name="T20" fmla="*/ 530 w 1834"/>
                <a:gd name="T21" fmla="*/ 479 h 1554"/>
                <a:gd name="T22" fmla="*/ 445 w 1834"/>
                <a:gd name="T23" fmla="*/ 472 h 1554"/>
                <a:gd name="T24" fmla="*/ 274 w 1834"/>
                <a:gd name="T25" fmla="*/ 484 h 1554"/>
                <a:gd name="T26" fmla="*/ 126 w 1834"/>
                <a:gd name="T27" fmla="*/ 490 h 1554"/>
                <a:gd name="T28" fmla="*/ 123 w 1834"/>
                <a:gd name="T29" fmla="*/ 468 h 1554"/>
                <a:gd name="T30" fmla="*/ 119 w 1834"/>
                <a:gd name="T31" fmla="*/ 446 h 1554"/>
                <a:gd name="T32" fmla="*/ 114 w 1834"/>
                <a:gd name="T33" fmla="*/ 352 h 1554"/>
                <a:gd name="T34" fmla="*/ 101 w 1834"/>
                <a:gd name="T35" fmla="*/ 245 h 1554"/>
                <a:gd name="T36" fmla="*/ 82 w 1834"/>
                <a:gd name="T37" fmla="*/ 191 h 1554"/>
                <a:gd name="T38" fmla="*/ 63 w 1834"/>
                <a:gd name="T39" fmla="*/ 172 h 1554"/>
                <a:gd name="T40" fmla="*/ 57 w 1834"/>
                <a:gd name="T41" fmla="*/ 151 h 1554"/>
                <a:gd name="T42" fmla="*/ 64 w 1834"/>
                <a:gd name="T43" fmla="*/ 134 h 1554"/>
                <a:gd name="T44" fmla="*/ 68 w 1834"/>
                <a:gd name="T45" fmla="*/ 117 h 1554"/>
                <a:gd name="T46" fmla="*/ 49 w 1834"/>
                <a:gd name="T47" fmla="*/ 119 h 1554"/>
                <a:gd name="T48" fmla="*/ 34 w 1834"/>
                <a:gd name="T49" fmla="*/ 100 h 1554"/>
                <a:gd name="T50" fmla="*/ 22 w 1834"/>
                <a:gd name="T51" fmla="*/ 71 h 1554"/>
                <a:gd name="T52" fmla="*/ 8 w 1834"/>
                <a:gd name="T53" fmla="*/ 41 h 1554"/>
                <a:gd name="T54" fmla="*/ 66 w 1834"/>
                <a:gd name="T55" fmla="*/ 19 h 1554"/>
                <a:gd name="T56" fmla="*/ 211 w 1834"/>
                <a:gd name="T57" fmla="*/ 7 h 1554"/>
                <a:gd name="T58" fmla="*/ 336 w 1834"/>
                <a:gd name="T59" fmla="*/ 1 h 1554"/>
                <a:gd name="T60" fmla="*/ 353 w 1834"/>
                <a:gd name="T61" fmla="*/ 14 h 1554"/>
                <a:gd name="T62" fmla="*/ 371 w 1834"/>
                <a:gd name="T63" fmla="*/ 23 h 1554"/>
                <a:gd name="T64" fmla="*/ 373 w 1834"/>
                <a:gd name="T65" fmla="*/ 41 h 1554"/>
                <a:gd name="T66" fmla="*/ 376 w 1834"/>
                <a:gd name="T67" fmla="*/ 55 h 1554"/>
                <a:gd name="T68" fmla="*/ 384 w 1834"/>
                <a:gd name="T69" fmla="*/ 86 h 1554"/>
                <a:gd name="T70" fmla="*/ 416 w 1834"/>
                <a:gd name="T71" fmla="*/ 118 h 1554"/>
                <a:gd name="T72" fmla="*/ 446 w 1834"/>
                <a:gd name="T73" fmla="*/ 143 h 1554"/>
                <a:gd name="T74" fmla="*/ 458 w 1834"/>
                <a:gd name="T75" fmla="*/ 162 h 1554"/>
                <a:gd name="T76" fmla="*/ 475 w 1834"/>
                <a:gd name="T77" fmla="*/ 177 h 1554"/>
                <a:gd name="T78" fmla="*/ 480 w 1834"/>
                <a:gd name="T79" fmla="*/ 171 h 1554"/>
                <a:gd name="T80" fmla="*/ 484 w 1834"/>
                <a:gd name="T81" fmla="*/ 164 h 1554"/>
                <a:gd name="T82" fmla="*/ 494 w 1834"/>
                <a:gd name="T83" fmla="*/ 172 h 1554"/>
                <a:gd name="T84" fmla="*/ 503 w 1834"/>
                <a:gd name="T85" fmla="*/ 182 h 1554"/>
                <a:gd name="T86" fmla="*/ 503 w 1834"/>
                <a:gd name="T87" fmla="*/ 197 h 1554"/>
                <a:gd name="T88" fmla="*/ 506 w 1834"/>
                <a:gd name="T89" fmla="*/ 209 h 1554"/>
                <a:gd name="T90" fmla="*/ 501 w 1834"/>
                <a:gd name="T91" fmla="*/ 224 h 1554"/>
                <a:gd name="T92" fmla="*/ 503 w 1834"/>
                <a:gd name="T93" fmla="*/ 248 h 1554"/>
                <a:gd name="T94" fmla="*/ 514 w 1834"/>
                <a:gd name="T95" fmla="*/ 267 h 1554"/>
                <a:gd name="T96" fmla="*/ 529 w 1834"/>
                <a:gd name="T97" fmla="*/ 284 h 1554"/>
                <a:gd name="T98" fmla="*/ 545 w 1834"/>
                <a:gd name="T99" fmla="*/ 294 h 1554"/>
                <a:gd name="T100" fmla="*/ 571 w 1834"/>
                <a:gd name="T101" fmla="*/ 306 h 1554"/>
                <a:gd name="T102" fmla="*/ 591 w 1834"/>
                <a:gd name="T103" fmla="*/ 335 h 1554"/>
                <a:gd name="T104" fmla="*/ 595 w 1834"/>
                <a:gd name="T105" fmla="*/ 365 h 1554"/>
                <a:gd name="T106" fmla="*/ 599 w 1834"/>
                <a:gd name="T107" fmla="*/ 375 h 1554"/>
                <a:gd name="T108" fmla="*/ 608 w 1834"/>
                <a:gd name="T109" fmla="*/ 377 h 1554"/>
                <a:gd name="T110" fmla="*/ 606 w 1834"/>
                <a:gd name="T111" fmla="*/ 387 h 1554"/>
                <a:gd name="T112" fmla="*/ 603 w 1834"/>
                <a:gd name="T113" fmla="*/ 405 h 1554"/>
                <a:gd name="T114" fmla="*/ 604 w 1834"/>
                <a:gd name="T115" fmla="*/ 422 h 1554"/>
                <a:gd name="T116" fmla="*/ 609 w 1834"/>
                <a:gd name="T117" fmla="*/ 434 h 1554"/>
                <a:gd name="T118" fmla="*/ 604 w 1834"/>
                <a:gd name="T119" fmla="*/ 438 h 1554"/>
                <a:gd name="T120" fmla="*/ 599 w 1834"/>
                <a:gd name="T121" fmla="*/ 445 h 1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4"/>
                <a:gd name="T184" fmla="*/ 0 h 1554"/>
                <a:gd name="T185" fmla="*/ 1834 w 1834"/>
                <a:gd name="T186" fmla="*/ 1554 h 1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4" h="1554">
                  <a:moveTo>
                    <a:pt x="1801" y="1348"/>
                  </a:moveTo>
                  <a:lnTo>
                    <a:pt x="1798" y="1354"/>
                  </a:lnTo>
                  <a:lnTo>
                    <a:pt x="1795" y="1358"/>
                  </a:lnTo>
                  <a:lnTo>
                    <a:pt x="1790" y="1362"/>
                  </a:lnTo>
                  <a:lnTo>
                    <a:pt x="1783" y="1364"/>
                  </a:lnTo>
                  <a:lnTo>
                    <a:pt x="1775" y="1364"/>
                  </a:lnTo>
                  <a:lnTo>
                    <a:pt x="1768" y="1365"/>
                  </a:lnTo>
                  <a:lnTo>
                    <a:pt x="1760" y="1365"/>
                  </a:lnTo>
                  <a:lnTo>
                    <a:pt x="1752" y="1365"/>
                  </a:lnTo>
                  <a:lnTo>
                    <a:pt x="1745" y="1366"/>
                  </a:lnTo>
                  <a:lnTo>
                    <a:pt x="1740" y="1368"/>
                  </a:lnTo>
                  <a:lnTo>
                    <a:pt x="1735" y="1371"/>
                  </a:lnTo>
                  <a:lnTo>
                    <a:pt x="1734" y="1374"/>
                  </a:lnTo>
                  <a:lnTo>
                    <a:pt x="1734" y="1380"/>
                  </a:lnTo>
                  <a:lnTo>
                    <a:pt x="1736" y="1388"/>
                  </a:lnTo>
                  <a:lnTo>
                    <a:pt x="1743" y="1397"/>
                  </a:lnTo>
                  <a:lnTo>
                    <a:pt x="1754" y="1411"/>
                  </a:lnTo>
                  <a:lnTo>
                    <a:pt x="1756" y="1417"/>
                  </a:lnTo>
                  <a:lnTo>
                    <a:pt x="1756" y="1423"/>
                  </a:lnTo>
                  <a:lnTo>
                    <a:pt x="1755" y="1427"/>
                  </a:lnTo>
                  <a:lnTo>
                    <a:pt x="1751" y="1431"/>
                  </a:lnTo>
                  <a:lnTo>
                    <a:pt x="1747" y="1434"/>
                  </a:lnTo>
                  <a:lnTo>
                    <a:pt x="1742" y="1436"/>
                  </a:lnTo>
                  <a:lnTo>
                    <a:pt x="1736" y="1439"/>
                  </a:lnTo>
                  <a:lnTo>
                    <a:pt x="1731" y="1441"/>
                  </a:lnTo>
                  <a:lnTo>
                    <a:pt x="1726" y="1443"/>
                  </a:lnTo>
                  <a:lnTo>
                    <a:pt x="1721" y="1446"/>
                  </a:lnTo>
                  <a:lnTo>
                    <a:pt x="1717" y="1448"/>
                  </a:lnTo>
                  <a:lnTo>
                    <a:pt x="1714" y="1451"/>
                  </a:lnTo>
                  <a:lnTo>
                    <a:pt x="1714" y="1455"/>
                  </a:lnTo>
                  <a:lnTo>
                    <a:pt x="1716" y="1459"/>
                  </a:lnTo>
                  <a:lnTo>
                    <a:pt x="1719" y="1465"/>
                  </a:lnTo>
                  <a:lnTo>
                    <a:pt x="1726" y="1472"/>
                  </a:lnTo>
                  <a:lnTo>
                    <a:pt x="1722" y="1475"/>
                  </a:lnTo>
                  <a:lnTo>
                    <a:pt x="1720" y="1479"/>
                  </a:lnTo>
                  <a:lnTo>
                    <a:pt x="1718" y="1484"/>
                  </a:lnTo>
                  <a:lnTo>
                    <a:pt x="1718" y="1488"/>
                  </a:lnTo>
                  <a:lnTo>
                    <a:pt x="1718" y="1494"/>
                  </a:lnTo>
                  <a:lnTo>
                    <a:pt x="1718" y="1498"/>
                  </a:lnTo>
                  <a:lnTo>
                    <a:pt x="1719" y="1504"/>
                  </a:lnTo>
                  <a:lnTo>
                    <a:pt x="1720" y="1510"/>
                  </a:lnTo>
                  <a:lnTo>
                    <a:pt x="1721" y="1516"/>
                  </a:lnTo>
                  <a:lnTo>
                    <a:pt x="1722" y="1521"/>
                  </a:lnTo>
                  <a:lnTo>
                    <a:pt x="1724" y="1527"/>
                  </a:lnTo>
                  <a:lnTo>
                    <a:pt x="1725" y="1533"/>
                  </a:lnTo>
                  <a:lnTo>
                    <a:pt x="1725" y="1539"/>
                  </a:lnTo>
                  <a:lnTo>
                    <a:pt x="1725" y="1543"/>
                  </a:lnTo>
                  <a:lnTo>
                    <a:pt x="1725" y="1549"/>
                  </a:lnTo>
                  <a:lnTo>
                    <a:pt x="1724" y="1554"/>
                  </a:lnTo>
                  <a:lnTo>
                    <a:pt x="1721" y="1554"/>
                  </a:lnTo>
                  <a:lnTo>
                    <a:pt x="1716" y="1554"/>
                  </a:lnTo>
                  <a:lnTo>
                    <a:pt x="1708" y="1554"/>
                  </a:lnTo>
                  <a:lnTo>
                    <a:pt x="1696" y="1554"/>
                  </a:lnTo>
                  <a:lnTo>
                    <a:pt x="1683" y="1554"/>
                  </a:lnTo>
                  <a:lnTo>
                    <a:pt x="1668" y="1554"/>
                  </a:lnTo>
                  <a:lnTo>
                    <a:pt x="1654" y="1554"/>
                  </a:lnTo>
                  <a:lnTo>
                    <a:pt x="1637" y="1554"/>
                  </a:lnTo>
                  <a:lnTo>
                    <a:pt x="1621" y="1554"/>
                  </a:lnTo>
                  <a:lnTo>
                    <a:pt x="1606" y="1554"/>
                  </a:lnTo>
                  <a:lnTo>
                    <a:pt x="1591" y="1554"/>
                  </a:lnTo>
                  <a:lnTo>
                    <a:pt x="1579" y="1554"/>
                  </a:lnTo>
                  <a:lnTo>
                    <a:pt x="1567" y="1554"/>
                  </a:lnTo>
                  <a:lnTo>
                    <a:pt x="1559" y="1554"/>
                  </a:lnTo>
                  <a:lnTo>
                    <a:pt x="1553" y="1554"/>
                  </a:lnTo>
                  <a:lnTo>
                    <a:pt x="1552" y="1554"/>
                  </a:lnTo>
                  <a:lnTo>
                    <a:pt x="1553" y="1543"/>
                  </a:lnTo>
                  <a:lnTo>
                    <a:pt x="1556" y="1534"/>
                  </a:lnTo>
                  <a:lnTo>
                    <a:pt x="1559" y="1524"/>
                  </a:lnTo>
                  <a:lnTo>
                    <a:pt x="1565" y="1515"/>
                  </a:lnTo>
                  <a:lnTo>
                    <a:pt x="1570" y="1504"/>
                  </a:lnTo>
                  <a:lnTo>
                    <a:pt x="1575" y="1494"/>
                  </a:lnTo>
                  <a:lnTo>
                    <a:pt x="1581" y="1485"/>
                  </a:lnTo>
                  <a:lnTo>
                    <a:pt x="1586" y="1474"/>
                  </a:lnTo>
                  <a:lnTo>
                    <a:pt x="1589" y="1465"/>
                  </a:lnTo>
                  <a:lnTo>
                    <a:pt x="1591" y="1455"/>
                  </a:lnTo>
                  <a:lnTo>
                    <a:pt x="1591" y="1446"/>
                  </a:lnTo>
                  <a:lnTo>
                    <a:pt x="1590" y="1436"/>
                  </a:lnTo>
                  <a:lnTo>
                    <a:pt x="1586" y="1427"/>
                  </a:lnTo>
                  <a:lnTo>
                    <a:pt x="1579" y="1419"/>
                  </a:lnTo>
                  <a:lnTo>
                    <a:pt x="1570" y="1410"/>
                  </a:lnTo>
                  <a:lnTo>
                    <a:pt x="1556" y="1403"/>
                  </a:lnTo>
                  <a:lnTo>
                    <a:pt x="1482" y="1408"/>
                  </a:lnTo>
                  <a:lnTo>
                    <a:pt x="1409" y="1412"/>
                  </a:lnTo>
                  <a:lnTo>
                    <a:pt x="1335" y="1417"/>
                  </a:lnTo>
                  <a:lnTo>
                    <a:pt x="1261" y="1422"/>
                  </a:lnTo>
                  <a:lnTo>
                    <a:pt x="1188" y="1426"/>
                  </a:lnTo>
                  <a:lnTo>
                    <a:pt x="1114" y="1432"/>
                  </a:lnTo>
                  <a:lnTo>
                    <a:pt x="1041" y="1436"/>
                  </a:lnTo>
                  <a:lnTo>
                    <a:pt x="967" y="1441"/>
                  </a:lnTo>
                  <a:lnTo>
                    <a:pt x="894" y="1446"/>
                  </a:lnTo>
                  <a:lnTo>
                    <a:pt x="821" y="1451"/>
                  </a:lnTo>
                  <a:lnTo>
                    <a:pt x="748" y="1456"/>
                  </a:lnTo>
                  <a:lnTo>
                    <a:pt x="674" y="1461"/>
                  </a:lnTo>
                  <a:lnTo>
                    <a:pt x="600" y="1466"/>
                  </a:lnTo>
                  <a:lnTo>
                    <a:pt x="527" y="1471"/>
                  </a:lnTo>
                  <a:lnTo>
                    <a:pt x="453" y="1475"/>
                  </a:lnTo>
                  <a:lnTo>
                    <a:pt x="380" y="1481"/>
                  </a:lnTo>
                  <a:lnTo>
                    <a:pt x="377" y="1471"/>
                  </a:lnTo>
                  <a:lnTo>
                    <a:pt x="375" y="1462"/>
                  </a:lnTo>
                  <a:lnTo>
                    <a:pt x="374" y="1451"/>
                  </a:lnTo>
                  <a:lnTo>
                    <a:pt x="373" y="1442"/>
                  </a:lnTo>
                  <a:lnTo>
                    <a:pt x="373" y="1433"/>
                  </a:lnTo>
                  <a:lnTo>
                    <a:pt x="372" y="1424"/>
                  </a:lnTo>
                  <a:lnTo>
                    <a:pt x="370" y="1415"/>
                  </a:lnTo>
                  <a:lnTo>
                    <a:pt x="370" y="1405"/>
                  </a:lnTo>
                  <a:lnTo>
                    <a:pt x="369" y="1396"/>
                  </a:lnTo>
                  <a:lnTo>
                    <a:pt x="368" y="1387"/>
                  </a:lnTo>
                  <a:lnTo>
                    <a:pt x="367" y="1378"/>
                  </a:lnTo>
                  <a:lnTo>
                    <a:pt x="365" y="1368"/>
                  </a:lnTo>
                  <a:lnTo>
                    <a:pt x="362" y="1358"/>
                  </a:lnTo>
                  <a:lnTo>
                    <a:pt x="360" y="1348"/>
                  </a:lnTo>
                  <a:lnTo>
                    <a:pt x="357" y="1339"/>
                  </a:lnTo>
                  <a:lnTo>
                    <a:pt x="353" y="1328"/>
                  </a:lnTo>
                  <a:lnTo>
                    <a:pt x="352" y="1282"/>
                  </a:lnTo>
                  <a:lnTo>
                    <a:pt x="352" y="1237"/>
                  </a:lnTo>
                  <a:lnTo>
                    <a:pt x="350" y="1191"/>
                  </a:lnTo>
                  <a:lnTo>
                    <a:pt x="347" y="1146"/>
                  </a:lnTo>
                  <a:lnTo>
                    <a:pt x="344" y="1100"/>
                  </a:lnTo>
                  <a:lnTo>
                    <a:pt x="341" y="1055"/>
                  </a:lnTo>
                  <a:lnTo>
                    <a:pt x="336" y="1009"/>
                  </a:lnTo>
                  <a:lnTo>
                    <a:pt x="331" y="964"/>
                  </a:lnTo>
                  <a:lnTo>
                    <a:pt x="326" y="918"/>
                  </a:lnTo>
                  <a:lnTo>
                    <a:pt x="321" y="874"/>
                  </a:lnTo>
                  <a:lnTo>
                    <a:pt x="315" y="828"/>
                  </a:lnTo>
                  <a:lnTo>
                    <a:pt x="308" y="782"/>
                  </a:lnTo>
                  <a:lnTo>
                    <a:pt x="303" y="736"/>
                  </a:lnTo>
                  <a:lnTo>
                    <a:pt x="297" y="690"/>
                  </a:lnTo>
                  <a:lnTo>
                    <a:pt x="291" y="643"/>
                  </a:lnTo>
                  <a:lnTo>
                    <a:pt x="285" y="597"/>
                  </a:lnTo>
                  <a:lnTo>
                    <a:pt x="275" y="591"/>
                  </a:lnTo>
                  <a:lnTo>
                    <a:pt x="265" y="585"/>
                  </a:lnTo>
                  <a:lnTo>
                    <a:pt x="255" y="579"/>
                  </a:lnTo>
                  <a:lnTo>
                    <a:pt x="246" y="573"/>
                  </a:lnTo>
                  <a:lnTo>
                    <a:pt x="237" y="566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1"/>
                  </a:lnTo>
                  <a:lnTo>
                    <a:pt x="203" y="533"/>
                  </a:lnTo>
                  <a:lnTo>
                    <a:pt x="195" y="524"/>
                  </a:lnTo>
                  <a:lnTo>
                    <a:pt x="188" y="515"/>
                  </a:lnTo>
                  <a:lnTo>
                    <a:pt x="181" y="506"/>
                  </a:lnTo>
                  <a:lnTo>
                    <a:pt x="175" y="496"/>
                  </a:lnTo>
                  <a:lnTo>
                    <a:pt x="168" y="486"/>
                  </a:lnTo>
                  <a:lnTo>
                    <a:pt x="163" y="476"/>
                  </a:lnTo>
                  <a:lnTo>
                    <a:pt x="159" y="467"/>
                  </a:lnTo>
                  <a:lnTo>
                    <a:pt x="165" y="461"/>
                  </a:lnTo>
                  <a:lnTo>
                    <a:pt x="170" y="454"/>
                  </a:lnTo>
                  <a:lnTo>
                    <a:pt x="175" y="447"/>
                  </a:lnTo>
                  <a:lnTo>
                    <a:pt x="180" y="440"/>
                  </a:lnTo>
                  <a:lnTo>
                    <a:pt x="183" y="433"/>
                  </a:lnTo>
                  <a:lnTo>
                    <a:pt x="186" y="425"/>
                  </a:lnTo>
                  <a:lnTo>
                    <a:pt x="189" y="419"/>
                  </a:lnTo>
                  <a:lnTo>
                    <a:pt x="191" y="411"/>
                  </a:lnTo>
                  <a:lnTo>
                    <a:pt x="192" y="402"/>
                  </a:lnTo>
                  <a:lnTo>
                    <a:pt x="193" y="394"/>
                  </a:lnTo>
                  <a:lnTo>
                    <a:pt x="196" y="386"/>
                  </a:lnTo>
                  <a:lnTo>
                    <a:pt x="197" y="378"/>
                  </a:lnTo>
                  <a:lnTo>
                    <a:pt x="198" y="371"/>
                  </a:lnTo>
                  <a:lnTo>
                    <a:pt x="199" y="363"/>
                  </a:lnTo>
                  <a:lnTo>
                    <a:pt x="201" y="357"/>
                  </a:lnTo>
                  <a:lnTo>
                    <a:pt x="204" y="351"/>
                  </a:lnTo>
                  <a:lnTo>
                    <a:pt x="192" y="360"/>
                  </a:lnTo>
                  <a:lnTo>
                    <a:pt x="182" y="367"/>
                  </a:lnTo>
                  <a:lnTo>
                    <a:pt x="174" y="369"/>
                  </a:lnTo>
                  <a:lnTo>
                    <a:pt x="166" y="369"/>
                  </a:lnTo>
                  <a:lnTo>
                    <a:pt x="159" y="367"/>
                  </a:lnTo>
                  <a:lnTo>
                    <a:pt x="152" y="363"/>
                  </a:lnTo>
                  <a:lnTo>
                    <a:pt x="146" y="357"/>
                  </a:lnTo>
                  <a:lnTo>
                    <a:pt x="141" y="350"/>
                  </a:lnTo>
                  <a:lnTo>
                    <a:pt x="135" y="342"/>
                  </a:lnTo>
                  <a:lnTo>
                    <a:pt x="129" y="332"/>
                  </a:lnTo>
                  <a:lnTo>
                    <a:pt x="123" y="324"/>
                  </a:lnTo>
                  <a:lnTo>
                    <a:pt x="116" y="316"/>
                  </a:lnTo>
                  <a:lnTo>
                    <a:pt x="111" y="308"/>
                  </a:lnTo>
                  <a:lnTo>
                    <a:pt x="103" y="301"/>
                  </a:lnTo>
                  <a:lnTo>
                    <a:pt x="95" y="297"/>
                  </a:lnTo>
                  <a:lnTo>
                    <a:pt x="86" y="294"/>
                  </a:lnTo>
                  <a:lnTo>
                    <a:pt x="83" y="276"/>
                  </a:lnTo>
                  <a:lnTo>
                    <a:pt x="81" y="259"/>
                  </a:lnTo>
                  <a:lnTo>
                    <a:pt x="76" y="243"/>
                  </a:lnTo>
                  <a:lnTo>
                    <a:pt x="73" y="228"/>
                  </a:lnTo>
                  <a:lnTo>
                    <a:pt x="67" y="213"/>
                  </a:lnTo>
                  <a:lnTo>
                    <a:pt x="61" y="199"/>
                  </a:lnTo>
                  <a:lnTo>
                    <a:pt x="55" y="186"/>
                  </a:lnTo>
                  <a:lnTo>
                    <a:pt x="50" y="174"/>
                  </a:lnTo>
                  <a:lnTo>
                    <a:pt x="43" y="161"/>
                  </a:lnTo>
                  <a:lnTo>
                    <a:pt x="37" y="149"/>
                  </a:lnTo>
                  <a:lnTo>
                    <a:pt x="30" y="136"/>
                  </a:lnTo>
                  <a:lnTo>
                    <a:pt x="24" y="123"/>
                  </a:lnTo>
                  <a:lnTo>
                    <a:pt x="17" y="111"/>
                  </a:lnTo>
                  <a:lnTo>
                    <a:pt x="12" y="98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67" y="66"/>
                  </a:lnTo>
                  <a:lnTo>
                    <a:pt x="134" y="60"/>
                  </a:lnTo>
                  <a:lnTo>
                    <a:pt x="198" y="56"/>
                  </a:lnTo>
                  <a:lnTo>
                    <a:pt x="262" y="51"/>
                  </a:lnTo>
                  <a:lnTo>
                    <a:pt x="326" y="46"/>
                  </a:lnTo>
                  <a:lnTo>
                    <a:pt x="388" y="42"/>
                  </a:lnTo>
                  <a:lnTo>
                    <a:pt x="450" y="36"/>
                  </a:lnTo>
                  <a:lnTo>
                    <a:pt x="512" y="31"/>
                  </a:lnTo>
                  <a:lnTo>
                    <a:pt x="573" y="27"/>
                  </a:lnTo>
                  <a:lnTo>
                    <a:pt x="634" y="22"/>
                  </a:lnTo>
                  <a:lnTo>
                    <a:pt x="695" y="19"/>
                  </a:lnTo>
                  <a:lnTo>
                    <a:pt x="756" y="14"/>
                  </a:lnTo>
                  <a:lnTo>
                    <a:pt x="817" y="11"/>
                  </a:lnTo>
                  <a:lnTo>
                    <a:pt x="879" y="6"/>
                  </a:lnTo>
                  <a:lnTo>
                    <a:pt x="940" y="3"/>
                  </a:lnTo>
                  <a:lnTo>
                    <a:pt x="1003" y="0"/>
                  </a:lnTo>
                  <a:lnTo>
                    <a:pt x="1010" y="4"/>
                  </a:lnTo>
                  <a:lnTo>
                    <a:pt x="1017" y="8"/>
                  </a:lnTo>
                  <a:lnTo>
                    <a:pt x="1023" y="14"/>
                  </a:lnTo>
                  <a:lnTo>
                    <a:pt x="1030" y="19"/>
                  </a:lnTo>
                  <a:lnTo>
                    <a:pt x="1038" y="25"/>
                  </a:lnTo>
                  <a:lnTo>
                    <a:pt x="1045" y="29"/>
                  </a:lnTo>
                  <a:lnTo>
                    <a:pt x="1053" y="35"/>
                  </a:lnTo>
                  <a:lnTo>
                    <a:pt x="1060" y="41"/>
                  </a:lnTo>
                  <a:lnTo>
                    <a:pt x="1067" y="45"/>
                  </a:lnTo>
                  <a:lnTo>
                    <a:pt x="1075" y="51"/>
                  </a:lnTo>
                  <a:lnTo>
                    <a:pt x="1083" y="56"/>
                  </a:lnTo>
                  <a:lnTo>
                    <a:pt x="1090" y="60"/>
                  </a:lnTo>
                  <a:lnTo>
                    <a:pt x="1098" y="65"/>
                  </a:lnTo>
                  <a:lnTo>
                    <a:pt x="1106" y="68"/>
                  </a:lnTo>
                  <a:lnTo>
                    <a:pt x="1114" y="70"/>
                  </a:lnTo>
                  <a:lnTo>
                    <a:pt x="1122" y="74"/>
                  </a:lnTo>
                  <a:lnTo>
                    <a:pt x="1121" y="82"/>
                  </a:lnTo>
                  <a:lnTo>
                    <a:pt x="1120" y="91"/>
                  </a:lnTo>
                  <a:lnTo>
                    <a:pt x="1119" y="99"/>
                  </a:lnTo>
                  <a:lnTo>
                    <a:pt x="1119" y="107"/>
                  </a:lnTo>
                  <a:lnTo>
                    <a:pt x="1119" y="115"/>
                  </a:lnTo>
                  <a:lnTo>
                    <a:pt x="1119" y="123"/>
                  </a:lnTo>
                  <a:lnTo>
                    <a:pt x="1119" y="130"/>
                  </a:lnTo>
                  <a:lnTo>
                    <a:pt x="1120" y="137"/>
                  </a:lnTo>
                  <a:lnTo>
                    <a:pt x="1120" y="143"/>
                  </a:lnTo>
                  <a:lnTo>
                    <a:pt x="1122" y="149"/>
                  </a:lnTo>
                  <a:lnTo>
                    <a:pt x="1123" y="154"/>
                  </a:lnTo>
                  <a:lnTo>
                    <a:pt x="1126" y="159"/>
                  </a:lnTo>
                  <a:lnTo>
                    <a:pt x="1129" y="164"/>
                  </a:lnTo>
                  <a:lnTo>
                    <a:pt x="1133" y="168"/>
                  </a:lnTo>
                  <a:lnTo>
                    <a:pt x="1136" y="173"/>
                  </a:lnTo>
                  <a:lnTo>
                    <a:pt x="1142" y="176"/>
                  </a:lnTo>
                  <a:lnTo>
                    <a:pt x="1140" y="199"/>
                  </a:lnTo>
                  <a:lnTo>
                    <a:pt x="1142" y="220"/>
                  </a:lnTo>
                  <a:lnTo>
                    <a:pt x="1146" y="239"/>
                  </a:lnTo>
                  <a:lnTo>
                    <a:pt x="1153" y="258"/>
                  </a:lnTo>
                  <a:lnTo>
                    <a:pt x="1161" y="274"/>
                  </a:lnTo>
                  <a:lnTo>
                    <a:pt x="1173" y="290"/>
                  </a:lnTo>
                  <a:lnTo>
                    <a:pt x="1186" y="304"/>
                  </a:lnTo>
                  <a:lnTo>
                    <a:pt x="1199" y="317"/>
                  </a:lnTo>
                  <a:lnTo>
                    <a:pt x="1214" y="330"/>
                  </a:lnTo>
                  <a:lnTo>
                    <a:pt x="1230" y="343"/>
                  </a:lnTo>
                  <a:lnTo>
                    <a:pt x="1248" y="354"/>
                  </a:lnTo>
                  <a:lnTo>
                    <a:pt x="1265" y="366"/>
                  </a:lnTo>
                  <a:lnTo>
                    <a:pt x="1282" y="377"/>
                  </a:lnTo>
                  <a:lnTo>
                    <a:pt x="1299" y="389"/>
                  </a:lnTo>
                  <a:lnTo>
                    <a:pt x="1315" y="400"/>
                  </a:lnTo>
                  <a:lnTo>
                    <a:pt x="1333" y="413"/>
                  </a:lnTo>
                  <a:lnTo>
                    <a:pt x="1335" y="421"/>
                  </a:lnTo>
                  <a:lnTo>
                    <a:pt x="1338" y="430"/>
                  </a:lnTo>
                  <a:lnTo>
                    <a:pt x="1342" y="439"/>
                  </a:lnTo>
                  <a:lnTo>
                    <a:pt x="1347" y="447"/>
                  </a:lnTo>
                  <a:lnTo>
                    <a:pt x="1351" y="455"/>
                  </a:lnTo>
                  <a:lnTo>
                    <a:pt x="1356" y="463"/>
                  </a:lnTo>
                  <a:lnTo>
                    <a:pt x="1361" y="471"/>
                  </a:lnTo>
                  <a:lnTo>
                    <a:pt x="1367" y="479"/>
                  </a:lnTo>
                  <a:lnTo>
                    <a:pt x="1374" y="486"/>
                  </a:lnTo>
                  <a:lnTo>
                    <a:pt x="1380" y="494"/>
                  </a:lnTo>
                  <a:lnTo>
                    <a:pt x="1387" y="501"/>
                  </a:lnTo>
                  <a:lnTo>
                    <a:pt x="1395" y="507"/>
                  </a:lnTo>
                  <a:lnTo>
                    <a:pt x="1402" y="514"/>
                  </a:lnTo>
                  <a:lnTo>
                    <a:pt x="1410" y="520"/>
                  </a:lnTo>
                  <a:lnTo>
                    <a:pt x="1417" y="524"/>
                  </a:lnTo>
                  <a:lnTo>
                    <a:pt x="1426" y="530"/>
                  </a:lnTo>
                  <a:lnTo>
                    <a:pt x="1428" y="528"/>
                  </a:lnTo>
                  <a:lnTo>
                    <a:pt x="1432" y="527"/>
                  </a:lnTo>
                  <a:lnTo>
                    <a:pt x="1434" y="524"/>
                  </a:lnTo>
                  <a:lnTo>
                    <a:pt x="1435" y="521"/>
                  </a:lnTo>
                  <a:lnTo>
                    <a:pt x="1436" y="519"/>
                  </a:lnTo>
                  <a:lnTo>
                    <a:pt x="1439" y="515"/>
                  </a:lnTo>
                  <a:lnTo>
                    <a:pt x="1440" y="512"/>
                  </a:lnTo>
                  <a:lnTo>
                    <a:pt x="1441" y="508"/>
                  </a:lnTo>
                  <a:lnTo>
                    <a:pt x="1442" y="505"/>
                  </a:lnTo>
                  <a:lnTo>
                    <a:pt x="1443" y="501"/>
                  </a:lnTo>
                  <a:lnTo>
                    <a:pt x="1444" y="498"/>
                  </a:lnTo>
                  <a:lnTo>
                    <a:pt x="1447" y="496"/>
                  </a:lnTo>
                  <a:lnTo>
                    <a:pt x="1450" y="494"/>
                  </a:lnTo>
                  <a:lnTo>
                    <a:pt x="1453" y="493"/>
                  </a:lnTo>
                  <a:lnTo>
                    <a:pt x="1457" y="492"/>
                  </a:lnTo>
                  <a:lnTo>
                    <a:pt x="1463" y="493"/>
                  </a:lnTo>
                  <a:lnTo>
                    <a:pt x="1466" y="498"/>
                  </a:lnTo>
                  <a:lnTo>
                    <a:pt x="1471" y="502"/>
                  </a:lnTo>
                  <a:lnTo>
                    <a:pt x="1475" y="507"/>
                  </a:lnTo>
                  <a:lnTo>
                    <a:pt x="1480" y="512"/>
                  </a:lnTo>
                  <a:lnTo>
                    <a:pt x="1483" y="515"/>
                  </a:lnTo>
                  <a:lnTo>
                    <a:pt x="1488" y="520"/>
                  </a:lnTo>
                  <a:lnTo>
                    <a:pt x="1493" y="523"/>
                  </a:lnTo>
                  <a:lnTo>
                    <a:pt x="1496" y="528"/>
                  </a:lnTo>
                  <a:lnTo>
                    <a:pt x="1499" y="532"/>
                  </a:lnTo>
                  <a:lnTo>
                    <a:pt x="1504" y="537"/>
                  </a:lnTo>
                  <a:lnTo>
                    <a:pt x="1507" y="541"/>
                  </a:lnTo>
                  <a:lnTo>
                    <a:pt x="1511" y="547"/>
                  </a:lnTo>
                  <a:lnTo>
                    <a:pt x="1514" y="553"/>
                  </a:lnTo>
                  <a:lnTo>
                    <a:pt x="1517" y="559"/>
                  </a:lnTo>
                  <a:lnTo>
                    <a:pt x="1520" y="566"/>
                  </a:lnTo>
                  <a:lnTo>
                    <a:pt x="1524" y="574"/>
                  </a:lnTo>
                  <a:lnTo>
                    <a:pt x="1517" y="579"/>
                  </a:lnTo>
                  <a:lnTo>
                    <a:pt x="1512" y="585"/>
                  </a:lnTo>
                  <a:lnTo>
                    <a:pt x="1510" y="591"/>
                  </a:lnTo>
                  <a:lnTo>
                    <a:pt x="1509" y="597"/>
                  </a:lnTo>
                  <a:lnTo>
                    <a:pt x="1510" y="602"/>
                  </a:lnTo>
                  <a:lnTo>
                    <a:pt x="1511" y="607"/>
                  </a:lnTo>
                  <a:lnTo>
                    <a:pt x="1513" y="612"/>
                  </a:lnTo>
                  <a:lnTo>
                    <a:pt x="1516" y="616"/>
                  </a:lnTo>
                  <a:lnTo>
                    <a:pt x="1517" y="622"/>
                  </a:lnTo>
                  <a:lnTo>
                    <a:pt x="1519" y="626"/>
                  </a:lnTo>
                  <a:lnTo>
                    <a:pt x="1520" y="631"/>
                  </a:lnTo>
                  <a:lnTo>
                    <a:pt x="1520" y="636"/>
                  </a:lnTo>
                  <a:lnTo>
                    <a:pt x="1519" y="641"/>
                  </a:lnTo>
                  <a:lnTo>
                    <a:pt x="1516" y="647"/>
                  </a:lnTo>
                  <a:lnTo>
                    <a:pt x="1511" y="653"/>
                  </a:lnTo>
                  <a:lnTo>
                    <a:pt x="1504" y="660"/>
                  </a:lnTo>
                  <a:lnTo>
                    <a:pt x="1503" y="671"/>
                  </a:lnTo>
                  <a:lnTo>
                    <a:pt x="1502" y="683"/>
                  </a:lnTo>
                  <a:lnTo>
                    <a:pt x="1502" y="693"/>
                  </a:lnTo>
                  <a:lnTo>
                    <a:pt x="1503" y="705"/>
                  </a:lnTo>
                  <a:lnTo>
                    <a:pt x="1504" y="714"/>
                  </a:lnTo>
                  <a:lnTo>
                    <a:pt x="1505" y="724"/>
                  </a:lnTo>
                  <a:lnTo>
                    <a:pt x="1507" y="733"/>
                  </a:lnTo>
                  <a:lnTo>
                    <a:pt x="1511" y="743"/>
                  </a:lnTo>
                  <a:lnTo>
                    <a:pt x="1513" y="751"/>
                  </a:lnTo>
                  <a:lnTo>
                    <a:pt x="1518" y="760"/>
                  </a:lnTo>
                  <a:lnTo>
                    <a:pt x="1521" y="768"/>
                  </a:lnTo>
                  <a:lnTo>
                    <a:pt x="1527" y="777"/>
                  </a:lnTo>
                  <a:lnTo>
                    <a:pt x="1532" y="785"/>
                  </a:lnTo>
                  <a:lnTo>
                    <a:pt x="1539" y="793"/>
                  </a:lnTo>
                  <a:lnTo>
                    <a:pt x="1544" y="801"/>
                  </a:lnTo>
                  <a:lnTo>
                    <a:pt x="1552" y="810"/>
                  </a:lnTo>
                  <a:lnTo>
                    <a:pt x="1558" y="816"/>
                  </a:lnTo>
                  <a:lnTo>
                    <a:pt x="1564" y="823"/>
                  </a:lnTo>
                  <a:lnTo>
                    <a:pt x="1570" y="830"/>
                  </a:lnTo>
                  <a:lnTo>
                    <a:pt x="1575" y="837"/>
                  </a:lnTo>
                  <a:lnTo>
                    <a:pt x="1581" y="844"/>
                  </a:lnTo>
                  <a:lnTo>
                    <a:pt x="1587" y="851"/>
                  </a:lnTo>
                  <a:lnTo>
                    <a:pt x="1594" y="857"/>
                  </a:lnTo>
                  <a:lnTo>
                    <a:pt x="1599" y="864"/>
                  </a:lnTo>
                  <a:lnTo>
                    <a:pt x="1606" y="870"/>
                  </a:lnTo>
                  <a:lnTo>
                    <a:pt x="1613" y="875"/>
                  </a:lnTo>
                  <a:lnTo>
                    <a:pt x="1620" y="878"/>
                  </a:lnTo>
                  <a:lnTo>
                    <a:pt x="1627" y="882"/>
                  </a:lnTo>
                  <a:lnTo>
                    <a:pt x="1635" y="883"/>
                  </a:lnTo>
                  <a:lnTo>
                    <a:pt x="1643" y="883"/>
                  </a:lnTo>
                  <a:lnTo>
                    <a:pt x="1651" y="880"/>
                  </a:lnTo>
                  <a:lnTo>
                    <a:pt x="1660" y="878"/>
                  </a:lnTo>
                  <a:lnTo>
                    <a:pt x="1674" y="888"/>
                  </a:lnTo>
                  <a:lnTo>
                    <a:pt x="1688" y="899"/>
                  </a:lnTo>
                  <a:lnTo>
                    <a:pt x="1701" y="909"/>
                  </a:lnTo>
                  <a:lnTo>
                    <a:pt x="1713" y="919"/>
                  </a:lnTo>
                  <a:lnTo>
                    <a:pt x="1725" y="931"/>
                  </a:lnTo>
                  <a:lnTo>
                    <a:pt x="1736" y="942"/>
                  </a:lnTo>
                  <a:lnTo>
                    <a:pt x="1745" y="954"/>
                  </a:lnTo>
                  <a:lnTo>
                    <a:pt x="1755" y="967"/>
                  </a:lnTo>
                  <a:lnTo>
                    <a:pt x="1763" y="979"/>
                  </a:lnTo>
                  <a:lnTo>
                    <a:pt x="1770" y="992"/>
                  </a:lnTo>
                  <a:lnTo>
                    <a:pt x="1775" y="1006"/>
                  </a:lnTo>
                  <a:lnTo>
                    <a:pt x="1779" y="1021"/>
                  </a:lnTo>
                  <a:lnTo>
                    <a:pt x="1781" y="1034"/>
                  </a:lnTo>
                  <a:lnTo>
                    <a:pt x="1782" y="1050"/>
                  </a:lnTo>
                  <a:lnTo>
                    <a:pt x="1782" y="1067"/>
                  </a:lnTo>
                  <a:lnTo>
                    <a:pt x="1780" y="1084"/>
                  </a:lnTo>
                  <a:lnTo>
                    <a:pt x="1783" y="1088"/>
                  </a:lnTo>
                  <a:lnTo>
                    <a:pt x="1786" y="1094"/>
                  </a:lnTo>
                  <a:lnTo>
                    <a:pt x="1788" y="1099"/>
                  </a:lnTo>
                  <a:lnTo>
                    <a:pt x="1790" y="1104"/>
                  </a:lnTo>
                  <a:lnTo>
                    <a:pt x="1791" y="1109"/>
                  </a:lnTo>
                  <a:lnTo>
                    <a:pt x="1793" y="1114"/>
                  </a:lnTo>
                  <a:lnTo>
                    <a:pt x="1794" y="1118"/>
                  </a:lnTo>
                  <a:lnTo>
                    <a:pt x="1796" y="1122"/>
                  </a:lnTo>
                  <a:lnTo>
                    <a:pt x="1797" y="1125"/>
                  </a:lnTo>
                  <a:lnTo>
                    <a:pt x="1800" y="1127"/>
                  </a:lnTo>
                  <a:lnTo>
                    <a:pt x="1802" y="1130"/>
                  </a:lnTo>
                  <a:lnTo>
                    <a:pt x="1804" y="1132"/>
                  </a:lnTo>
                  <a:lnTo>
                    <a:pt x="1808" y="1133"/>
                  </a:lnTo>
                  <a:lnTo>
                    <a:pt x="1812" y="1133"/>
                  </a:lnTo>
                  <a:lnTo>
                    <a:pt x="1817" y="1133"/>
                  </a:lnTo>
                  <a:lnTo>
                    <a:pt x="1824" y="1132"/>
                  </a:lnTo>
                  <a:lnTo>
                    <a:pt x="1823" y="1132"/>
                  </a:lnTo>
                  <a:lnTo>
                    <a:pt x="1823" y="1134"/>
                  </a:lnTo>
                  <a:lnTo>
                    <a:pt x="1821" y="1138"/>
                  </a:lnTo>
                  <a:lnTo>
                    <a:pt x="1821" y="1142"/>
                  </a:lnTo>
                  <a:lnTo>
                    <a:pt x="1820" y="1148"/>
                  </a:lnTo>
                  <a:lnTo>
                    <a:pt x="1819" y="1154"/>
                  </a:lnTo>
                  <a:lnTo>
                    <a:pt x="1818" y="1161"/>
                  </a:lnTo>
                  <a:lnTo>
                    <a:pt x="1817" y="1169"/>
                  </a:lnTo>
                  <a:lnTo>
                    <a:pt x="1814" y="1177"/>
                  </a:lnTo>
                  <a:lnTo>
                    <a:pt x="1813" y="1185"/>
                  </a:lnTo>
                  <a:lnTo>
                    <a:pt x="1812" y="1193"/>
                  </a:lnTo>
                  <a:lnTo>
                    <a:pt x="1811" y="1201"/>
                  </a:lnTo>
                  <a:lnTo>
                    <a:pt x="1811" y="1209"/>
                  </a:lnTo>
                  <a:lnTo>
                    <a:pt x="1810" y="1216"/>
                  </a:lnTo>
                  <a:lnTo>
                    <a:pt x="1810" y="1223"/>
                  </a:lnTo>
                  <a:lnTo>
                    <a:pt x="1810" y="1230"/>
                  </a:lnTo>
                  <a:lnTo>
                    <a:pt x="1810" y="1237"/>
                  </a:lnTo>
                  <a:lnTo>
                    <a:pt x="1810" y="1245"/>
                  </a:lnTo>
                  <a:lnTo>
                    <a:pt x="1811" y="1251"/>
                  </a:lnTo>
                  <a:lnTo>
                    <a:pt x="1812" y="1258"/>
                  </a:lnTo>
                  <a:lnTo>
                    <a:pt x="1814" y="1265"/>
                  </a:lnTo>
                  <a:lnTo>
                    <a:pt x="1817" y="1272"/>
                  </a:lnTo>
                  <a:lnTo>
                    <a:pt x="1819" y="1279"/>
                  </a:lnTo>
                  <a:lnTo>
                    <a:pt x="1821" y="1285"/>
                  </a:lnTo>
                  <a:lnTo>
                    <a:pt x="1824" y="1289"/>
                  </a:lnTo>
                  <a:lnTo>
                    <a:pt x="1826" y="1294"/>
                  </a:lnTo>
                  <a:lnTo>
                    <a:pt x="1827" y="1299"/>
                  </a:lnTo>
                  <a:lnTo>
                    <a:pt x="1829" y="1302"/>
                  </a:lnTo>
                  <a:lnTo>
                    <a:pt x="1831" y="1304"/>
                  </a:lnTo>
                  <a:lnTo>
                    <a:pt x="1833" y="1307"/>
                  </a:lnTo>
                  <a:lnTo>
                    <a:pt x="1833" y="1308"/>
                  </a:lnTo>
                  <a:lnTo>
                    <a:pt x="1834" y="1309"/>
                  </a:lnTo>
                  <a:lnTo>
                    <a:pt x="1825" y="1310"/>
                  </a:lnTo>
                  <a:lnTo>
                    <a:pt x="1818" y="1311"/>
                  </a:lnTo>
                  <a:lnTo>
                    <a:pt x="1812" y="1314"/>
                  </a:lnTo>
                  <a:lnTo>
                    <a:pt x="1808" y="1317"/>
                  </a:lnTo>
                  <a:lnTo>
                    <a:pt x="1804" y="1320"/>
                  </a:lnTo>
                  <a:lnTo>
                    <a:pt x="1801" y="1323"/>
                  </a:lnTo>
                  <a:lnTo>
                    <a:pt x="1800" y="1326"/>
                  </a:lnTo>
                  <a:lnTo>
                    <a:pt x="1798" y="1330"/>
                  </a:lnTo>
                  <a:lnTo>
                    <a:pt x="1797" y="1333"/>
                  </a:lnTo>
                  <a:lnTo>
                    <a:pt x="1797" y="1336"/>
                  </a:lnTo>
                  <a:lnTo>
                    <a:pt x="1798" y="1340"/>
                  </a:lnTo>
                  <a:lnTo>
                    <a:pt x="1798" y="1342"/>
                  </a:lnTo>
                  <a:lnTo>
                    <a:pt x="1798" y="1345"/>
                  </a:lnTo>
                  <a:lnTo>
                    <a:pt x="1800" y="1346"/>
                  </a:lnTo>
                  <a:lnTo>
                    <a:pt x="1800" y="1347"/>
                  </a:lnTo>
                  <a:lnTo>
                    <a:pt x="1801" y="134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59"/>
            <p:cNvSpPr>
              <a:spLocks/>
            </p:cNvSpPr>
            <p:nvPr/>
          </p:nvSpPr>
          <p:spPr bwMode="auto">
            <a:xfrm>
              <a:off x="2898" y="1815"/>
              <a:ext cx="561" cy="362"/>
            </a:xfrm>
            <a:custGeom>
              <a:avLst/>
              <a:gdLst>
                <a:gd name="T0" fmla="*/ 455 w 1682"/>
                <a:gd name="T1" fmla="*/ 5 h 1085"/>
                <a:gd name="T2" fmla="*/ 460 w 1682"/>
                <a:gd name="T3" fmla="*/ 13 h 1085"/>
                <a:gd name="T4" fmla="*/ 460 w 1682"/>
                <a:gd name="T5" fmla="*/ 24 h 1085"/>
                <a:gd name="T6" fmla="*/ 458 w 1682"/>
                <a:gd name="T7" fmla="*/ 40 h 1085"/>
                <a:gd name="T8" fmla="*/ 463 w 1682"/>
                <a:gd name="T9" fmla="*/ 56 h 1085"/>
                <a:gd name="T10" fmla="*/ 476 w 1682"/>
                <a:gd name="T11" fmla="*/ 69 h 1085"/>
                <a:gd name="T12" fmla="*/ 491 w 1682"/>
                <a:gd name="T13" fmla="*/ 79 h 1085"/>
                <a:gd name="T14" fmla="*/ 504 w 1682"/>
                <a:gd name="T15" fmla="*/ 97 h 1085"/>
                <a:gd name="T16" fmla="*/ 511 w 1682"/>
                <a:gd name="T17" fmla="*/ 111 h 1085"/>
                <a:gd name="T18" fmla="*/ 520 w 1682"/>
                <a:gd name="T19" fmla="*/ 124 h 1085"/>
                <a:gd name="T20" fmla="*/ 532 w 1682"/>
                <a:gd name="T21" fmla="*/ 132 h 1085"/>
                <a:gd name="T22" fmla="*/ 542 w 1682"/>
                <a:gd name="T23" fmla="*/ 148 h 1085"/>
                <a:gd name="T24" fmla="*/ 558 w 1682"/>
                <a:gd name="T25" fmla="*/ 161 h 1085"/>
                <a:gd name="T26" fmla="*/ 561 w 1682"/>
                <a:gd name="T27" fmla="*/ 176 h 1085"/>
                <a:gd name="T28" fmla="*/ 558 w 1682"/>
                <a:gd name="T29" fmla="*/ 189 h 1085"/>
                <a:gd name="T30" fmla="*/ 555 w 1682"/>
                <a:gd name="T31" fmla="*/ 201 h 1085"/>
                <a:gd name="T32" fmla="*/ 532 w 1682"/>
                <a:gd name="T33" fmla="*/ 215 h 1085"/>
                <a:gd name="T34" fmla="*/ 500 w 1682"/>
                <a:gd name="T35" fmla="*/ 235 h 1085"/>
                <a:gd name="T36" fmla="*/ 486 w 1682"/>
                <a:gd name="T37" fmla="*/ 257 h 1085"/>
                <a:gd name="T38" fmla="*/ 497 w 1682"/>
                <a:gd name="T39" fmla="*/ 286 h 1085"/>
                <a:gd name="T40" fmla="*/ 494 w 1682"/>
                <a:gd name="T41" fmla="*/ 313 h 1085"/>
                <a:gd name="T42" fmla="*/ 483 w 1682"/>
                <a:gd name="T43" fmla="*/ 331 h 1085"/>
                <a:gd name="T44" fmla="*/ 475 w 1682"/>
                <a:gd name="T45" fmla="*/ 345 h 1085"/>
                <a:gd name="T46" fmla="*/ 470 w 1682"/>
                <a:gd name="T47" fmla="*/ 360 h 1085"/>
                <a:gd name="T48" fmla="*/ 457 w 1682"/>
                <a:gd name="T49" fmla="*/ 356 h 1085"/>
                <a:gd name="T50" fmla="*/ 442 w 1682"/>
                <a:gd name="T51" fmla="*/ 346 h 1085"/>
                <a:gd name="T52" fmla="*/ 409 w 1682"/>
                <a:gd name="T53" fmla="*/ 338 h 1085"/>
                <a:gd name="T54" fmla="*/ 287 w 1682"/>
                <a:gd name="T55" fmla="*/ 346 h 1085"/>
                <a:gd name="T56" fmla="*/ 161 w 1682"/>
                <a:gd name="T57" fmla="*/ 356 h 1085"/>
                <a:gd name="T58" fmla="*/ 90 w 1682"/>
                <a:gd name="T59" fmla="*/ 358 h 1085"/>
                <a:gd name="T60" fmla="*/ 83 w 1682"/>
                <a:gd name="T61" fmla="*/ 341 h 1085"/>
                <a:gd name="T62" fmla="*/ 75 w 1682"/>
                <a:gd name="T63" fmla="*/ 325 h 1085"/>
                <a:gd name="T64" fmla="*/ 78 w 1682"/>
                <a:gd name="T65" fmla="*/ 308 h 1085"/>
                <a:gd name="T66" fmla="*/ 73 w 1682"/>
                <a:gd name="T67" fmla="*/ 288 h 1085"/>
                <a:gd name="T68" fmla="*/ 72 w 1682"/>
                <a:gd name="T69" fmla="*/ 267 h 1085"/>
                <a:gd name="T70" fmla="*/ 66 w 1682"/>
                <a:gd name="T71" fmla="*/ 248 h 1085"/>
                <a:gd name="T72" fmla="*/ 56 w 1682"/>
                <a:gd name="T73" fmla="*/ 232 h 1085"/>
                <a:gd name="T74" fmla="*/ 58 w 1682"/>
                <a:gd name="T75" fmla="*/ 216 h 1085"/>
                <a:gd name="T76" fmla="*/ 54 w 1682"/>
                <a:gd name="T77" fmla="*/ 205 h 1085"/>
                <a:gd name="T78" fmla="*/ 57 w 1682"/>
                <a:gd name="T79" fmla="*/ 195 h 1085"/>
                <a:gd name="T80" fmla="*/ 46 w 1682"/>
                <a:gd name="T81" fmla="*/ 180 h 1085"/>
                <a:gd name="T82" fmla="*/ 32 w 1682"/>
                <a:gd name="T83" fmla="*/ 164 h 1085"/>
                <a:gd name="T84" fmla="*/ 21 w 1682"/>
                <a:gd name="T85" fmla="*/ 143 h 1085"/>
                <a:gd name="T86" fmla="*/ 18 w 1682"/>
                <a:gd name="T87" fmla="*/ 133 h 1085"/>
                <a:gd name="T88" fmla="*/ 11 w 1682"/>
                <a:gd name="T89" fmla="*/ 126 h 1085"/>
                <a:gd name="T90" fmla="*/ 7 w 1682"/>
                <a:gd name="T91" fmla="*/ 115 h 1085"/>
                <a:gd name="T92" fmla="*/ 5 w 1682"/>
                <a:gd name="T93" fmla="*/ 100 h 1085"/>
                <a:gd name="T94" fmla="*/ 9 w 1682"/>
                <a:gd name="T95" fmla="*/ 86 h 1085"/>
                <a:gd name="T96" fmla="*/ 13 w 1682"/>
                <a:gd name="T97" fmla="*/ 75 h 1085"/>
                <a:gd name="T98" fmla="*/ 10 w 1682"/>
                <a:gd name="T99" fmla="*/ 65 h 1085"/>
                <a:gd name="T100" fmla="*/ 4 w 1682"/>
                <a:gd name="T101" fmla="*/ 58 h 1085"/>
                <a:gd name="T102" fmla="*/ 1 w 1682"/>
                <a:gd name="T103" fmla="*/ 39 h 1085"/>
                <a:gd name="T104" fmla="*/ 2 w 1682"/>
                <a:gd name="T105" fmla="*/ 22 h 1085"/>
                <a:gd name="T106" fmla="*/ 92 w 1682"/>
                <a:gd name="T107" fmla="*/ 14 h 1085"/>
                <a:gd name="T108" fmla="*/ 258 w 1682"/>
                <a:gd name="T109" fmla="*/ 9 h 1085"/>
                <a:gd name="T110" fmla="*/ 423 w 1682"/>
                <a:gd name="T111" fmla="*/ 2 h 10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2"/>
                <a:gd name="T169" fmla="*/ 0 h 1085"/>
                <a:gd name="T170" fmla="*/ 1682 w 1682"/>
                <a:gd name="T171" fmla="*/ 1085 h 10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2" h="1085">
                  <a:moveTo>
                    <a:pt x="1352" y="0"/>
                  </a:moveTo>
                  <a:lnTo>
                    <a:pt x="1353" y="3"/>
                  </a:lnTo>
                  <a:lnTo>
                    <a:pt x="1355" y="5"/>
                  </a:lnTo>
                  <a:lnTo>
                    <a:pt x="1358" y="8"/>
                  </a:lnTo>
                  <a:lnTo>
                    <a:pt x="1361" y="11"/>
                  </a:lnTo>
                  <a:lnTo>
                    <a:pt x="1364" y="14"/>
                  </a:lnTo>
                  <a:lnTo>
                    <a:pt x="1366" y="18"/>
                  </a:lnTo>
                  <a:lnTo>
                    <a:pt x="1369" y="22"/>
                  </a:lnTo>
                  <a:lnTo>
                    <a:pt x="1372" y="26"/>
                  </a:lnTo>
                  <a:lnTo>
                    <a:pt x="1374" y="30"/>
                  </a:lnTo>
                  <a:lnTo>
                    <a:pt x="1376" y="34"/>
                  </a:lnTo>
                  <a:lnTo>
                    <a:pt x="1378" y="38"/>
                  </a:lnTo>
                  <a:lnTo>
                    <a:pt x="1380" y="43"/>
                  </a:lnTo>
                  <a:lnTo>
                    <a:pt x="1382" y="47"/>
                  </a:lnTo>
                  <a:lnTo>
                    <a:pt x="1383" y="52"/>
                  </a:lnTo>
                  <a:lnTo>
                    <a:pt x="1383" y="57"/>
                  </a:lnTo>
                  <a:lnTo>
                    <a:pt x="1384" y="62"/>
                  </a:lnTo>
                  <a:lnTo>
                    <a:pt x="1378" y="72"/>
                  </a:lnTo>
                  <a:lnTo>
                    <a:pt x="1375" y="81"/>
                  </a:lnTo>
                  <a:lnTo>
                    <a:pt x="1373" y="89"/>
                  </a:lnTo>
                  <a:lnTo>
                    <a:pt x="1372" y="97"/>
                  </a:lnTo>
                  <a:lnTo>
                    <a:pt x="1370" y="105"/>
                  </a:lnTo>
                  <a:lnTo>
                    <a:pt x="1372" y="112"/>
                  </a:lnTo>
                  <a:lnTo>
                    <a:pt x="1373" y="120"/>
                  </a:lnTo>
                  <a:lnTo>
                    <a:pt x="1374" y="127"/>
                  </a:lnTo>
                  <a:lnTo>
                    <a:pt x="1376" y="135"/>
                  </a:lnTo>
                  <a:lnTo>
                    <a:pt x="1378" y="142"/>
                  </a:lnTo>
                  <a:lnTo>
                    <a:pt x="1381" y="150"/>
                  </a:lnTo>
                  <a:lnTo>
                    <a:pt x="1384" y="158"/>
                  </a:lnTo>
                  <a:lnTo>
                    <a:pt x="1387" y="167"/>
                  </a:lnTo>
                  <a:lnTo>
                    <a:pt x="1389" y="175"/>
                  </a:lnTo>
                  <a:lnTo>
                    <a:pt x="1391" y="185"/>
                  </a:lnTo>
                  <a:lnTo>
                    <a:pt x="1393" y="196"/>
                  </a:lnTo>
                  <a:lnTo>
                    <a:pt x="1405" y="199"/>
                  </a:lnTo>
                  <a:lnTo>
                    <a:pt x="1415" y="203"/>
                  </a:lnTo>
                  <a:lnTo>
                    <a:pt x="1426" y="207"/>
                  </a:lnTo>
                  <a:lnTo>
                    <a:pt x="1435" y="212"/>
                  </a:lnTo>
                  <a:lnTo>
                    <a:pt x="1444" y="216"/>
                  </a:lnTo>
                  <a:lnTo>
                    <a:pt x="1452" y="221"/>
                  </a:lnTo>
                  <a:lnTo>
                    <a:pt x="1459" y="227"/>
                  </a:lnTo>
                  <a:lnTo>
                    <a:pt x="1466" y="232"/>
                  </a:lnTo>
                  <a:lnTo>
                    <a:pt x="1473" y="238"/>
                  </a:lnTo>
                  <a:lnTo>
                    <a:pt x="1480" y="245"/>
                  </a:lnTo>
                  <a:lnTo>
                    <a:pt x="1485" y="253"/>
                  </a:lnTo>
                  <a:lnTo>
                    <a:pt x="1491" y="261"/>
                  </a:lnTo>
                  <a:lnTo>
                    <a:pt x="1498" y="270"/>
                  </a:lnTo>
                  <a:lnTo>
                    <a:pt x="1504" y="281"/>
                  </a:lnTo>
                  <a:lnTo>
                    <a:pt x="1511" y="292"/>
                  </a:lnTo>
                  <a:lnTo>
                    <a:pt x="1518" y="305"/>
                  </a:lnTo>
                  <a:lnTo>
                    <a:pt x="1520" y="309"/>
                  </a:lnTo>
                  <a:lnTo>
                    <a:pt x="1522" y="314"/>
                  </a:lnTo>
                  <a:lnTo>
                    <a:pt x="1524" y="320"/>
                  </a:lnTo>
                  <a:lnTo>
                    <a:pt x="1528" y="327"/>
                  </a:lnTo>
                  <a:lnTo>
                    <a:pt x="1531" y="334"/>
                  </a:lnTo>
                  <a:lnTo>
                    <a:pt x="1535" y="340"/>
                  </a:lnTo>
                  <a:lnTo>
                    <a:pt x="1538" y="346"/>
                  </a:lnTo>
                  <a:lnTo>
                    <a:pt x="1543" y="353"/>
                  </a:lnTo>
                  <a:lnTo>
                    <a:pt x="1547" y="360"/>
                  </a:lnTo>
                  <a:lnTo>
                    <a:pt x="1552" y="366"/>
                  </a:lnTo>
                  <a:lnTo>
                    <a:pt x="1558" y="371"/>
                  </a:lnTo>
                  <a:lnTo>
                    <a:pt x="1565" y="376"/>
                  </a:lnTo>
                  <a:lnTo>
                    <a:pt x="1572" y="381"/>
                  </a:lnTo>
                  <a:lnTo>
                    <a:pt x="1579" y="384"/>
                  </a:lnTo>
                  <a:lnTo>
                    <a:pt x="1588" y="386"/>
                  </a:lnTo>
                  <a:lnTo>
                    <a:pt x="1597" y="388"/>
                  </a:lnTo>
                  <a:lnTo>
                    <a:pt x="1596" y="397"/>
                  </a:lnTo>
                  <a:lnTo>
                    <a:pt x="1597" y="406"/>
                  </a:lnTo>
                  <a:lnTo>
                    <a:pt x="1599" y="414"/>
                  </a:lnTo>
                  <a:lnTo>
                    <a:pt x="1605" y="422"/>
                  </a:lnTo>
                  <a:lnTo>
                    <a:pt x="1611" y="430"/>
                  </a:lnTo>
                  <a:lnTo>
                    <a:pt x="1618" y="437"/>
                  </a:lnTo>
                  <a:lnTo>
                    <a:pt x="1626" y="444"/>
                  </a:lnTo>
                  <a:lnTo>
                    <a:pt x="1634" y="451"/>
                  </a:lnTo>
                  <a:lnTo>
                    <a:pt x="1642" y="456"/>
                  </a:lnTo>
                  <a:lnTo>
                    <a:pt x="1651" y="463"/>
                  </a:lnTo>
                  <a:lnTo>
                    <a:pt x="1658" y="469"/>
                  </a:lnTo>
                  <a:lnTo>
                    <a:pt x="1666" y="476"/>
                  </a:lnTo>
                  <a:lnTo>
                    <a:pt x="1672" y="483"/>
                  </a:lnTo>
                  <a:lnTo>
                    <a:pt x="1676" y="491"/>
                  </a:lnTo>
                  <a:lnTo>
                    <a:pt x="1680" y="498"/>
                  </a:lnTo>
                  <a:lnTo>
                    <a:pt x="1682" y="507"/>
                  </a:lnTo>
                  <a:lnTo>
                    <a:pt x="1682" y="513"/>
                  </a:lnTo>
                  <a:lnTo>
                    <a:pt x="1681" y="520"/>
                  </a:lnTo>
                  <a:lnTo>
                    <a:pt x="1681" y="527"/>
                  </a:lnTo>
                  <a:lnTo>
                    <a:pt x="1680" y="533"/>
                  </a:lnTo>
                  <a:lnTo>
                    <a:pt x="1679" y="540"/>
                  </a:lnTo>
                  <a:lnTo>
                    <a:pt x="1676" y="546"/>
                  </a:lnTo>
                  <a:lnTo>
                    <a:pt x="1675" y="553"/>
                  </a:lnTo>
                  <a:lnTo>
                    <a:pt x="1674" y="559"/>
                  </a:lnTo>
                  <a:lnTo>
                    <a:pt x="1672" y="566"/>
                  </a:lnTo>
                  <a:lnTo>
                    <a:pt x="1670" y="571"/>
                  </a:lnTo>
                  <a:lnTo>
                    <a:pt x="1668" y="577"/>
                  </a:lnTo>
                  <a:lnTo>
                    <a:pt x="1667" y="583"/>
                  </a:lnTo>
                  <a:lnTo>
                    <a:pt x="1666" y="590"/>
                  </a:lnTo>
                  <a:lnTo>
                    <a:pt x="1665" y="595"/>
                  </a:lnTo>
                  <a:lnTo>
                    <a:pt x="1664" y="601"/>
                  </a:lnTo>
                  <a:lnTo>
                    <a:pt x="1664" y="607"/>
                  </a:lnTo>
                  <a:lnTo>
                    <a:pt x="1652" y="612"/>
                  </a:lnTo>
                  <a:lnTo>
                    <a:pt x="1639" y="617"/>
                  </a:lnTo>
                  <a:lnTo>
                    <a:pt x="1624" y="625"/>
                  </a:lnTo>
                  <a:lnTo>
                    <a:pt x="1610" y="633"/>
                  </a:lnTo>
                  <a:lnTo>
                    <a:pt x="1595" y="643"/>
                  </a:lnTo>
                  <a:lnTo>
                    <a:pt x="1579" y="652"/>
                  </a:lnTo>
                  <a:lnTo>
                    <a:pt x="1562" y="662"/>
                  </a:lnTo>
                  <a:lnTo>
                    <a:pt x="1546" y="672"/>
                  </a:lnTo>
                  <a:lnTo>
                    <a:pt x="1530" y="683"/>
                  </a:lnTo>
                  <a:lnTo>
                    <a:pt x="1514" y="693"/>
                  </a:lnTo>
                  <a:lnTo>
                    <a:pt x="1499" y="705"/>
                  </a:lnTo>
                  <a:lnTo>
                    <a:pt x="1485" y="715"/>
                  </a:lnTo>
                  <a:lnTo>
                    <a:pt x="1474" y="725"/>
                  </a:lnTo>
                  <a:lnTo>
                    <a:pt x="1462" y="736"/>
                  </a:lnTo>
                  <a:lnTo>
                    <a:pt x="1453" y="745"/>
                  </a:lnTo>
                  <a:lnTo>
                    <a:pt x="1446" y="754"/>
                  </a:lnTo>
                  <a:lnTo>
                    <a:pt x="1457" y="770"/>
                  </a:lnTo>
                  <a:lnTo>
                    <a:pt x="1466" y="785"/>
                  </a:lnTo>
                  <a:lnTo>
                    <a:pt x="1473" y="800"/>
                  </a:lnTo>
                  <a:lnTo>
                    <a:pt x="1480" y="815"/>
                  </a:lnTo>
                  <a:lnTo>
                    <a:pt x="1484" y="830"/>
                  </a:lnTo>
                  <a:lnTo>
                    <a:pt x="1489" y="844"/>
                  </a:lnTo>
                  <a:lnTo>
                    <a:pt x="1491" y="857"/>
                  </a:lnTo>
                  <a:lnTo>
                    <a:pt x="1492" y="871"/>
                  </a:lnTo>
                  <a:lnTo>
                    <a:pt x="1492" y="885"/>
                  </a:lnTo>
                  <a:lnTo>
                    <a:pt x="1492" y="898"/>
                  </a:lnTo>
                  <a:lnTo>
                    <a:pt x="1490" y="911"/>
                  </a:lnTo>
                  <a:lnTo>
                    <a:pt x="1487" y="925"/>
                  </a:lnTo>
                  <a:lnTo>
                    <a:pt x="1482" y="939"/>
                  </a:lnTo>
                  <a:lnTo>
                    <a:pt x="1477" y="953"/>
                  </a:lnTo>
                  <a:lnTo>
                    <a:pt x="1472" y="967"/>
                  </a:lnTo>
                  <a:lnTo>
                    <a:pt x="1465" y="982"/>
                  </a:lnTo>
                  <a:lnTo>
                    <a:pt x="1458" y="983"/>
                  </a:lnTo>
                  <a:lnTo>
                    <a:pt x="1452" y="986"/>
                  </a:lnTo>
                  <a:lnTo>
                    <a:pt x="1447" y="991"/>
                  </a:lnTo>
                  <a:lnTo>
                    <a:pt x="1442" y="996"/>
                  </a:lnTo>
                  <a:lnTo>
                    <a:pt x="1437" y="1003"/>
                  </a:lnTo>
                  <a:lnTo>
                    <a:pt x="1434" y="1010"/>
                  </a:lnTo>
                  <a:lnTo>
                    <a:pt x="1429" y="1018"/>
                  </a:lnTo>
                  <a:lnTo>
                    <a:pt x="1426" y="1026"/>
                  </a:lnTo>
                  <a:lnTo>
                    <a:pt x="1423" y="1034"/>
                  </a:lnTo>
                  <a:lnTo>
                    <a:pt x="1420" y="1042"/>
                  </a:lnTo>
                  <a:lnTo>
                    <a:pt x="1418" y="1050"/>
                  </a:lnTo>
                  <a:lnTo>
                    <a:pt x="1415" y="1058"/>
                  </a:lnTo>
                  <a:lnTo>
                    <a:pt x="1413" y="1065"/>
                  </a:lnTo>
                  <a:lnTo>
                    <a:pt x="1411" y="1072"/>
                  </a:lnTo>
                  <a:lnTo>
                    <a:pt x="1409" y="1079"/>
                  </a:lnTo>
                  <a:lnTo>
                    <a:pt x="1408" y="1085"/>
                  </a:lnTo>
                  <a:lnTo>
                    <a:pt x="1400" y="1081"/>
                  </a:lnTo>
                  <a:lnTo>
                    <a:pt x="1392" y="1079"/>
                  </a:lnTo>
                  <a:lnTo>
                    <a:pt x="1385" y="1076"/>
                  </a:lnTo>
                  <a:lnTo>
                    <a:pt x="1377" y="1071"/>
                  </a:lnTo>
                  <a:lnTo>
                    <a:pt x="1370" y="1067"/>
                  </a:lnTo>
                  <a:lnTo>
                    <a:pt x="1362" y="1062"/>
                  </a:lnTo>
                  <a:lnTo>
                    <a:pt x="1354" y="1056"/>
                  </a:lnTo>
                  <a:lnTo>
                    <a:pt x="1347" y="1052"/>
                  </a:lnTo>
                  <a:lnTo>
                    <a:pt x="1339" y="1046"/>
                  </a:lnTo>
                  <a:lnTo>
                    <a:pt x="1332" y="1040"/>
                  </a:lnTo>
                  <a:lnTo>
                    <a:pt x="1324" y="1036"/>
                  </a:lnTo>
                  <a:lnTo>
                    <a:pt x="1318" y="1030"/>
                  </a:lnTo>
                  <a:lnTo>
                    <a:pt x="1309" y="1025"/>
                  </a:lnTo>
                  <a:lnTo>
                    <a:pt x="1303" y="1019"/>
                  </a:lnTo>
                  <a:lnTo>
                    <a:pt x="1296" y="1015"/>
                  </a:lnTo>
                  <a:lnTo>
                    <a:pt x="1289" y="1011"/>
                  </a:lnTo>
                  <a:lnTo>
                    <a:pt x="1226" y="1014"/>
                  </a:lnTo>
                  <a:lnTo>
                    <a:pt x="1165" y="1017"/>
                  </a:lnTo>
                  <a:lnTo>
                    <a:pt x="1103" y="1021"/>
                  </a:lnTo>
                  <a:lnTo>
                    <a:pt x="1042" y="1024"/>
                  </a:lnTo>
                  <a:lnTo>
                    <a:pt x="981" y="1029"/>
                  </a:lnTo>
                  <a:lnTo>
                    <a:pt x="920" y="1033"/>
                  </a:lnTo>
                  <a:lnTo>
                    <a:pt x="859" y="1038"/>
                  </a:lnTo>
                  <a:lnTo>
                    <a:pt x="798" y="1042"/>
                  </a:lnTo>
                  <a:lnTo>
                    <a:pt x="736" y="1047"/>
                  </a:lnTo>
                  <a:lnTo>
                    <a:pt x="674" y="1052"/>
                  </a:lnTo>
                  <a:lnTo>
                    <a:pt x="612" y="1056"/>
                  </a:lnTo>
                  <a:lnTo>
                    <a:pt x="548" y="1062"/>
                  </a:lnTo>
                  <a:lnTo>
                    <a:pt x="484" y="1067"/>
                  </a:lnTo>
                  <a:lnTo>
                    <a:pt x="420" y="1071"/>
                  </a:lnTo>
                  <a:lnTo>
                    <a:pt x="353" y="1076"/>
                  </a:lnTo>
                  <a:lnTo>
                    <a:pt x="286" y="1081"/>
                  </a:lnTo>
                  <a:lnTo>
                    <a:pt x="280" y="1080"/>
                  </a:lnTo>
                  <a:lnTo>
                    <a:pt x="276" y="1078"/>
                  </a:lnTo>
                  <a:lnTo>
                    <a:pt x="271" y="1073"/>
                  </a:lnTo>
                  <a:lnTo>
                    <a:pt x="267" y="1067"/>
                  </a:lnTo>
                  <a:lnTo>
                    <a:pt x="263" y="1060"/>
                  </a:lnTo>
                  <a:lnTo>
                    <a:pt x="259" y="1052"/>
                  </a:lnTo>
                  <a:lnTo>
                    <a:pt x="255" y="1042"/>
                  </a:lnTo>
                  <a:lnTo>
                    <a:pt x="252" y="1032"/>
                  </a:lnTo>
                  <a:lnTo>
                    <a:pt x="248" y="1023"/>
                  </a:lnTo>
                  <a:lnTo>
                    <a:pt x="245" y="1013"/>
                  </a:lnTo>
                  <a:lnTo>
                    <a:pt x="241" y="1003"/>
                  </a:lnTo>
                  <a:lnTo>
                    <a:pt x="238" y="994"/>
                  </a:lnTo>
                  <a:lnTo>
                    <a:pt x="233" y="986"/>
                  </a:lnTo>
                  <a:lnTo>
                    <a:pt x="230" y="979"/>
                  </a:lnTo>
                  <a:lnTo>
                    <a:pt x="225" y="973"/>
                  </a:lnTo>
                  <a:lnTo>
                    <a:pt x="221" y="970"/>
                  </a:lnTo>
                  <a:lnTo>
                    <a:pt x="225" y="961"/>
                  </a:lnTo>
                  <a:lnTo>
                    <a:pt x="230" y="952"/>
                  </a:lnTo>
                  <a:lnTo>
                    <a:pt x="232" y="942"/>
                  </a:lnTo>
                  <a:lnTo>
                    <a:pt x="233" y="932"/>
                  </a:lnTo>
                  <a:lnTo>
                    <a:pt x="233" y="923"/>
                  </a:lnTo>
                  <a:lnTo>
                    <a:pt x="232" y="914"/>
                  </a:lnTo>
                  <a:lnTo>
                    <a:pt x="231" y="903"/>
                  </a:lnTo>
                  <a:lnTo>
                    <a:pt x="229" y="893"/>
                  </a:lnTo>
                  <a:lnTo>
                    <a:pt x="225" y="883"/>
                  </a:lnTo>
                  <a:lnTo>
                    <a:pt x="222" y="874"/>
                  </a:lnTo>
                  <a:lnTo>
                    <a:pt x="220" y="863"/>
                  </a:lnTo>
                  <a:lnTo>
                    <a:pt x="216" y="853"/>
                  </a:lnTo>
                  <a:lnTo>
                    <a:pt x="214" y="842"/>
                  </a:lnTo>
                  <a:lnTo>
                    <a:pt x="212" y="832"/>
                  </a:lnTo>
                  <a:lnTo>
                    <a:pt x="209" y="822"/>
                  </a:lnTo>
                  <a:lnTo>
                    <a:pt x="209" y="813"/>
                  </a:lnTo>
                  <a:lnTo>
                    <a:pt x="215" y="799"/>
                  </a:lnTo>
                  <a:lnTo>
                    <a:pt x="218" y="786"/>
                  </a:lnTo>
                  <a:lnTo>
                    <a:pt x="218" y="776"/>
                  </a:lnTo>
                  <a:lnTo>
                    <a:pt x="216" y="767"/>
                  </a:lnTo>
                  <a:lnTo>
                    <a:pt x="212" y="757"/>
                  </a:lnTo>
                  <a:lnTo>
                    <a:pt x="205" y="749"/>
                  </a:lnTo>
                  <a:lnTo>
                    <a:pt x="198" y="743"/>
                  </a:lnTo>
                  <a:lnTo>
                    <a:pt x="191" y="735"/>
                  </a:lnTo>
                  <a:lnTo>
                    <a:pt x="184" y="728"/>
                  </a:lnTo>
                  <a:lnTo>
                    <a:pt x="177" y="721"/>
                  </a:lnTo>
                  <a:lnTo>
                    <a:pt x="172" y="713"/>
                  </a:lnTo>
                  <a:lnTo>
                    <a:pt x="169" y="705"/>
                  </a:lnTo>
                  <a:lnTo>
                    <a:pt x="168" y="695"/>
                  </a:lnTo>
                  <a:lnTo>
                    <a:pt x="169" y="686"/>
                  </a:lnTo>
                  <a:lnTo>
                    <a:pt x="175" y="675"/>
                  </a:lnTo>
                  <a:lnTo>
                    <a:pt x="184" y="663"/>
                  </a:lnTo>
                  <a:lnTo>
                    <a:pt x="179" y="658"/>
                  </a:lnTo>
                  <a:lnTo>
                    <a:pt x="177" y="652"/>
                  </a:lnTo>
                  <a:lnTo>
                    <a:pt x="174" y="647"/>
                  </a:lnTo>
                  <a:lnTo>
                    <a:pt x="171" y="641"/>
                  </a:lnTo>
                  <a:lnTo>
                    <a:pt x="169" y="636"/>
                  </a:lnTo>
                  <a:lnTo>
                    <a:pt x="167" y="631"/>
                  </a:lnTo>
                  <a:lnTo>
                    <a:pt x="166" y="625"/>
                  </a:lnTo>
                  <a:lnTo>
                    <a:pt x="164" y="621"/>
                  </a:lnTo>
                  <a:lnTo>
                    <a:pt x="163" y="615"/>
                  </a:lnTo>
                  <a:lnTo>
                    <a:pt x="163" y="610"/>
                  </a:lnTo>
                  <a:lnTo>
                    <a:pt x="163" y="605"/>
                  </a:lnTo>
                  <a:lnTo>
                    <a:pt x="164" y="600"/>
                  </a:lnTo>
                  <a:lnTo>
                    <a:pt x="166" y="594"/>
                  </a:lnTo>
                  <a:lnTo>
                    <a:pt x="168" y="589"/>
                  </a:lnTo>
                  <a:lnTo>
                    <a:pt x="171" y="583"/>
                  </a:lnTo>
                  <a:lnTo>
                    <a:pt x="175" y="578"/>
                  </a:lnTo>
                  <a:lnTo>
                    <a:pt x="167" y="570"/>
                  </a:lnTo>
                  <a:lnTo>
                    <a:pt x="160" y="563"/>
                  </a:lnTo>
                  <a:lnTo>
                    <a:pt x="152" y="556"/>
                  </a:lnTo>
                  <a:lnTo>
                    <a:pt x="145" y="550"/>
                  </a:lnTo>
                  <a:lnTo>
                    <a:pt x="138" y="541"/>
                  </a:lnTo>
                  <a:lnTo>
                    <a:pt x="131" y="535"/>
                  </a:lnTo>
                  <a:lnTo>
                    <a:pt x="123" y="527"/>
                  </a:lnTo>
                  <a:lnTo>
                    <a:pt x="116" y="519"/>
                  </a:lnTo>
                  <a:lnTo>
                    <a:pt x="109" y="509"/>
                  </a:lnTo>
                  <a:lnTo>
                    <a:pt x="102" y="500"/>
                  </a:lnTo>
                  <a:lnTo>
                    <a:pt x="95" y="491"/>
                  </a:lnTo>
                  <a:lnTo>
                    <a:pt x="88" y="482"/>
                  </a:lnTo>
                  <a:lnTo>
                    <a:pt x="82" y="471"/>
                  </a:lnTo>
                  <a:lnTo>
                    <a:pt x="76" y="460"/>
                  </a:lnTo>
                  <a:lnTo>
                    <a:pt x="69" y="448"/>
                  </a:lnTo>
                  <a:lnTo>
                    <a:pt x="63" y="437"/>
                  </a:lnTo>
                  <a:lnTo>
                    <a:pt x="63" y="429"/>
                  </a:lnTo>
                  <a:lnTo>
                    <a:pt x="62" y="423"/>
                  </a:lnTo>
                  <a:lnTo>
                    <a:pt x="62" y="417"/>
                  </a:lnTo>
                  <a:lnTo>
                    <a:pt x="61" y="412"/>
                  </a:lnTo>
                  <a:lnTo>
                    <a:pt x="59" y="407"/>
                  </a:lnTo>
                  <a:lnTo>
                    <a:pt x="56" y="402"/>
                  </a:lnTo>
                  <a:lnTo>
                    <a:pt x="54" y="398"/>
                  </a:lnTo>
                  <a:lnTo>
                    <a:pt x="52" y="394"/>
                  </a:lnTo>
                  <a:lnTo>
                    <a:pt x="48" y="391"/>
                  </a:lnTo>
                  <a:lnTo>
                    <a:pt x="45" y="388"/>
                  </a:lnTo>
                  <a:lnTo>
                    <a:pt x="41" y="384"/>
                  </a:lnTo>
                  <a:lnTo>
                    <a:pt x="38" y="381"/>
                  </a:lnTo>
                  <a:lnTo>
                    <a:pt x="34" y="378"/>
                  </a:lnTo>
                  <a:lnTo>
                    <a:pt x="31" y="375"/>
                  </a:lnTo>
                  <a:lnTo>
                    <a:pt x="26" y="371"/>
                  </a:lnTo>
                  <a:lnTo>
                    <a:pt x="23" y="369"/>
                  </a:lnTo>
                  <a:lnTo>
                    <a:pt x="22" y="361"/>
                  </a:lnTo>
                  <a:lnTo>
                    <a:pt x="21" y="353"/>
                  </a:lnTo>
                  <a:lnTo>
                    <a:pt x="20" y="346"/>
                  </a:lnTo>
                  <a:lnTo>
                    <a:pt x="18" y="338"/>
                  </a:lnTo>
                  <a:lnTo>
                    <a:pt x="17" y="330"/>
                  </a:lnTo>
                  <a:lnTo>
                    <a:pt x="16" y="322"/>
                  </a:lnTo>
                  <a:lnTo>
                    <a:pt x="15" y="314"/>
                  </a:lnTo>
                  <a:lnTo>
                    <a:pt x="14" y="306"/>
                  </a:lnTo>
                  <a:lnTo>
                    <a:pt x="14" y="299"/>
                  </a:lnTo>
                  <a:lnTo>
                    <a:pt x="14" y="291"/>
                  </a:lnTo>
                  <a:lnTo>
                    <a:pt x="15" y="284"/>
                  </a:lnTo>
                  <a:lnTo>
                    <a:pt x="17" y="277"/>
                  </a:lnTo>
                  <a:lnTo>
                    <a:pt x="20" y="270"/>
                  </a:lnTo>
                  <a:lnTo>
                    <a:pt x="23" y="263"/>
                  </a:lnTo>
                  <a:lnTo>
                    <a:pt x="28" y="258"/>
                  </a:lnTo>
                  <a:lnTo>
                    <a:pt x="33" y="253"/>
                  </a:lnTo>
                  <a:lnTo>
                    <a:pt x="34" y="247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31"/>
                  </a:lnTo>
                  <a:lnTo>
                    <a:pt x="38" y="226"/>
                  </a:lnTo>
                  <a:lnTo>
                    <a:pt x="38" y="220"/>
                  </a:lnTo>
                  <a:lnTo>
                    <a:pt x="38" y="215"/>
                  </a:lnTo>
                  <a:lnTo>
                    <a:pt x="37" y="209"/>
                  </a:lnTo>
                  <a:lnTo>
                    <a:pt x="36" y="204"/>
                  </a:lnTo>
                  <a:lnTo>
                    <a:pt x="33" y="199"/>
                  </a:lnTo>
                  <a:lnTo>
                    <a:pt x="31" y="195"/>
                  </a:lnTo>
                  <a:lnTo>
                    <a:pt x="29" y="191"/>
                  </a:lnTo>
                  <a:lnTo>
                    <a:pt x="25" y="188"/>
                  </a:lnTo>
                  <a:lnTo>
                    <a:pt x="21" y="184"/>
                  </a:lnTo>
                  <a:lnTo>
                    <a:pt x="16" y="182"/>
                  </a:lnTo>
                  <a:lnTo>
                    <a:pt x="11" y="182"/>
                  </a:lnTo>
                  <a:lnTo>
                    <a:pt x="11" y="174"/>
                  </a:lnTo>
                  <a:lnTo>
                    <a:pt x="11" y="166"/>
                  </a:lnTo>
                  <a:lnTo>
                    <a:pt x="10" y="157"/>
                  </a:lnTo>
                  <a:lnTo>
                    <a:pt x="9" y="147"/>
                  </a:lnTo>
                  <a:lnTo>
                    <a:pt x="7" y="137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7" y="57"/>
                  </a:lnTo>
                  <a:lnTo>
                    <a:pt x="26" y="56"/>
                  </a:lnTo>
                  <a:lnTo>
                    <a:pt x="109" y="50"/>
                  </a:lnTo>
                  <a:lnTo>
                    <a:pt x="192" y="44"/>
                  </a:lnTo>
                  <a:lnTo>
                    <a:pt x="276" y="41"/>
                  </a:lnTo>
                  <a:lnTo>
                    <a:pt x="359" y="37"/>
                  </a:lnTo>
                  <a:lnTo>
                    <a:pt x="441" y="35"/>
                  </a:lnTo>
                  <a:lnTo>
                    <a:pt x="525" y="33"/>
                  </a:lnTo>
                  <a:lnTo>
                    <a:pt x="608" y="30"/>
                  </a:lnTo>
                  <a:lnTo>
                    <a:pt x="691" y="29"/>
                  </a:lnTo>
                  <a:lnTo>
                    <a:pt x="774" y="27"/>
                  </a:lnTo>
                  <a:lnTo>
                    <a:pt x="856" y="25"/>
                  </a:lnTo>
                  <a:lnTo>
                    <a:pt x="939" y="22"/>
                  </a:lnTo>
                  <a:lnTo>
                    <a:pt x="1022" y="19"/>
                  </a:lnTo>
                  <a:lnTo>
                    <a:pt x="1104" y="15"/>
                  </a:lnTo>
                  <a:lnTo>
                    <a:pt x="1186" y="12"/>
                  </a:lnTo>
                  <a:lnTo>
                    <a:pt x="1269" y="6"/>
                  </a:lnTo>
                  <a:lnTo>
                    <a:pt x="13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60"/>
            <p:cNvSpPr>
              <a:spLocks/>
            </p:cNvSpPr>
            <p:nvPr/>
          </p:nvSpPr>
          <p:spPr bwMode="auto">
            <a:xfrm>
              <a:off x="3367" y="1898"/>
              <a:ext cx="356" cy="632"/>
            </a:xfrm>
            <a:custGeom>
              <a:avLst/>
              <a:gdLst>
                <a:gd name="T0" fmla="*/ 270 w 1069"/>
                <a:gd name="T1" fmla="*/ 32 h 1895"/>
                <a:gd name="T2" fmla="*/ 289 w 1069"/>
                <a:gd name="T3" fmla="*/ 63 h 1895"/>
                <a:gd name="T4" fmla="*/ 300 w 1069"/>
                <a:gd name="T5" fmla="*/ 80 h 1895"/>
                <a:gd name="T6" fmla="*/ 316 w 1069"/>
                <a:gd name="T7" fmla="*/ 91 h 1895"/>
                <a:gd name="T8" fmla="*/ 330 w 1069"/>
                <a:gd name="T9" fmla="*/ 184 h 1895"/>
                <a:gd name="T10" fmla="*/ 338 w 1069"/>
                <a:gd name="T11" fmla="*/ 266 h 1895"/>
                <a:gd name="T12" fmla="*/ 343 w 1069"/>
                <a:gd name="T13" fmla="*/ 315 h 1895"/>
                <a:gd name="T14" fmla="*/ 341 w 1069"/>
                <a:gd name="T15" fmla="*/ 363 h 1895"/>
                <a:gd name="T16" fmla="*/ 346 w 1069"/>
                <a:gd name="T17" fmla="*/ 397 h 1895"/>
                <a:gd name="T18" fmla="*/ 356 w 1069"/>
                <a:gd name="T19" fmla="*/ 429 h 1895"/>
                <a:gd name="T20" fmla="*/ 340 w 1069"/>
                <a:gd name="T21" fmla="*/ 461 h 1895"/>
                <a:gd name="T22" fmla="*/ 325 w 1069"/>
                <a:gd name="T23" fmla="*/ 489 h 1895"/>
                <a:gd name="T24" fmla="*/ 321 w 1069"/>
                <a:gd name="T25" fmla="*/ 509 h 1895"/>
                <a:gd name="T26" fmla="*/ 320 w 1069"/>
                <a:gd name="T27" fmla="*/ 527 h 1895"/>
                <a:gd name="T28" fmla="*/ 320 w 1069"/>
                <a:gd name="T29" fmla="*/ 534 h 1895"/>
                <a:gd name="T30" fmla="*/ 325 w 1069"/>
                <a:gd name="T31" fmla="*/ 542 h 1895"/>
                <a:gd name="T32" fmla="*/ 318 w 1069"/>
                <a:gd name="T33" fmla="*/ 553 h 1895"/>
                <a:gd name="T34" fmla="*/ 321 w 1069"/>
                <a:gd name="T35" fmla="*/ 568 h 1895"/>
                <a:gd name="T36" fmla="*/ 309 w 1069"/>
                <a:gd name="T37" fmla="*/ 583 h 1895"/>
                <a:gd name="T38" fmla="*/ 289 w 1069"/>
                <a:gd name="T39" fmla="*/ 596 h 1895"/>
                <a:gd name="T40" fmla="*/ 294 w 1069"/>
                <a:gd name="T41" fmla="*/ 613 h 1895"/>
                <a:gd name="T42" fmla="*/ 293 w 1069"/>
                <a:gd name="T43" fmla="*/ 628 h 1895"/>
                <a:gd name="T44" fmla="*/ 267 w 1069"/>
                <a:gd name="T45" fmla="*/ 622 h 1895"/>
                <a:gd name="T46" fmla="*/ 238 w 1069"/>
                <a:gd name="T47" fmla="*/ 627 h 1895"/>
                <a:gd name="T48" fmla="*/ 226 w 1069"/>
                <a:gd name="T49" fmla="*/ 629 h 1895"/>
                <a:gd name="T50" fmla="*/ 221 w 1069"/>
                <a:gd name="T51" fmla="*/ 617 h 1895"/>
                <a:gd name="T52" fmla="*/ 214 w 1069"/>
                <a:gd name="T53" fmla="*/ 581 h 1895"/>
                <a:gd name="T54" fmla="*/ 185 w 1069"/>
                <a:gd name="T55" fmla="*/ 550 h 1895"/>
                <a:gd name="T56" fmla="*/ 162 w 1069"/>
                <a:gd name="T57" fmla="*/ 544 h 1895"/>
                <a:gd name="T58" fmla="*/ 146 w 1069"/>
                <a:gd name="T59" fmla="*/ 526 h 1895"/>
                <a:gd name="T60" fmla="*/ 131 w 1069"/>
                <a:gd name="T61" fmla="*/ 505 h 1895"/>
                <a:gd name="T62" fmla="*/ 128 w 1069"/>
                <a:gd name="T63" fmla="*/ 478 h 1895"/>
                <a:gd name="T64" fmla="*/ 133 w 1069"/>
                <a:gd name="T65" fmla="*/ 462 h 1895"/>
                <a:gd name="T66" fmla="*/ 132 w 1069"/>
                <a:gd name="T67" fmla="*/ 447 h 1895"/>
                <a:gd name="T68" fmla="*/ 127 w 1069"/>
                <a:gd name="T69" fmla="*/ 432 h 1895"/>
                <a:gd name="T70" fmla="*/ 116 w 1069"/>
                <a:gd name="T71" fmla="*/ 420 h 1895"/>
                <a:gd name="T72" fmla="*/ 108 w 1069"/>
                <a:gd name="T73" fmla="*/ 423 h 1895"/>
                <a:gd name="T74" fmla="*/ 103 w 1069"/>
                <a:gd name="T75" fmla="*/ 430 h 1895"/>
                <a:gd name="T76" fmla="*/ 85 w 1069"/>
                <a:gd name="T77" fmla="*/ 416 h 1895"/>
                <a:gd name="T78" fmla="*/ 72 w 1069"/>
                <a:gd name="T79" fmla="*/ 395 h 1895"/>
                <a:gd name="T80" fmla="*/ 32 w 1069"/>
                <a:gd name="T81" fmla="*/ 364 h 1895"/>
                <a:gd name="T82" fmla="*/ 7 w 1069"/>
                <a:gd name="T83" fmla="*/ 321 h 1895"/>
                <a:gd name="T84" fmla="*/ 0 w 1069"/>
                <a:gd name="T85" fmla="*/ 302 h 1895"/>
                <a:gd name="T86" fmla="*/ 1 w 1069"/>
                <a:gd name="T87" fmla="*/ 281 h 1895"/>
                <a:gd name="T88" fmla="*/ 6 w 1069"/>
                <a:gd name="T89" fmla="*/ 262 h 1895"/>
                <a:gd name="T90" fmla="*/ 18 w 1069"/>
                <a:gd name="T91" fmla="*/ 245 h 1895"/>
                <a:gd name="T92" fmla="*/ 29 w 1069"/>
                <a:gd name="T93" fmla="*/ 212 h 1895"/>
                <a:gd name="T94" fmla="*/ 17 w 1069"/>
                <a:gd name="T95" fmla="*/ 173 h 1895"/>
                <a:gd name="T96" fmla="*/ 42 w 1069"/>
                <a:gd name="T97" fmla="*/ 145 h 1895"/>
                <a:gd name="T98" fmla="*/ 82 w 1069"/>
                <a:gd name="T99" fmla="*/ 121 h 1895"/>
                <a:gd name="T100" fmla="*/ 89 w 1069"/>
                <a:gd name="T101" fmla="*/ 105 h 1895"/>
                <a:gd name="T102" fmla="*/ 92 w 1069"/>
                <a:gd name="T103" fmla="*/ 88 h 1895"/>
                <a:gd name="T104" fmla="*/ 79 w 1069"/>
                <a:gd name="T105" fmla="*/ 69 h 1895"/>
                <a:gd name="T106" fmla="*/ 64 w 1069"/>
                <a:gd name="T107" fmla="*/ 49 h 1895"/>
                <a:gd name="T108" fmla="*/ 47 w 1069"/>
                <a:gd name="T109" fmla="*/ 37 h 1895"/>
                <a:gd name="T110" fmla="*/ 38 w 1069"/>
                <a:gd name="T111" fmla="*/ 20 h 1895"/>
                <a:gd name="T112" fmla="*/ 127 w 1069"/>
                <a:gd name="T113" fmla="*/ 11 h 1895"/>
                <a:gd name="T114" fmla="*/ 255 w 1069"/>
                <a:gd name="T115" fmla="*/ 1 h 1895"/>
                <a:gd name="T116" fmla="*/ 257 w 1069"/>
                <a:gd name="T117" fmla="*/ 1 h 18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9"/>
                <a:gd name="T178" fmla="*/ 0 h 1895"/>
                <a:gd name="T179" fmla="*/ 1069 w 1069"/>
                <a:gd name="T180" fmla="*/ 1895 h 18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9" h="1895">
                  <a:moveTo>
                    <a:pt x="775" y="2"/>
                  </a:moveTo>
                  <a:lnTo>
                    <a:pt x="776" y="19"/>
                  </a:lnTo>
                  <a:lnTo>
                    <a:pt x="779" y="36"/>
                  </a:lnTo>
                  <a:lnTo>
                    <a:pt x="784" y="50"/>
                  </a:lnTo>
                  <a:lnTo>
                    <a:pt x="790" y="63"/>
                  </a:lnTo>
                  <a:lnTo>
                    <a:pt x="795" y="75"/>
                  </a:lnTo>
                  <a:lnTo>
                    <a:pt x="804" y="86"/>
                  </a:lnTo>
                  <a:lnTo>
                    <a:pt x="810" y="96"/>
                  </a:lnTo>
                  <a:lnTo>
                    <a:pt x="820" y="105"/>
                  </a:lnTo>
                  <a:lnTo>
                    <a:pt x="828" y="116"/>
                  </a:lnTo>
                  <a:lnTo>
                    <a:pt x="836" y="125"/>
                  </a:lnTo>
                  <a:lnTo>
                    <a:pt x="844" y="135"/>
                  </a:lnTo>
                  <a:lnTo>
                    <a:pt x="851" y="147"/>
                  </a:lnTo>
                  <a:lnTo>
                    <a:pt x="858" y="159"/>
                  </a:lnTo>
                  <a:lnTo>
                    <a:pt x="863" y="172"/>
                  </a:lnTo>
                  <a:lnTo>
                    <a:pt x="868" y="188"/>
                  </a:lnTo>
                  <a:lnTo>
                    <a:pt x="871" y="205"/>
                  </a:lnTo>
                  <a:lnTo>
                    <a:pt x="876" y="209"/>
                  </a:lnTo>
                  <a:lnTo>
                    <a:pt x="882" y="213"/>
                  </a:lnTo>
                  <a:lnTo>
                    <a:pt x="886" y="219"/>
                  </a:lnTo>
                  <a:lnTo>
                    <a:pt x="890" y="224"/>
                  </a:lnTo>
                  <a:lnTo>
                    <a:pt x="894" y="229"/>
                  </a:lnTo>
                  <a:lnTo>
                    <a:pt x="898" y="235"/>
                  </a:lnTo>
                  <a:lnTo>
                    <a:pt x="902" y="241"/>
                  </a:lnTo>
                  <a:lnTo>
                    <a:pt x="907" y="245"/>
                  </a:lnTo>
                  <a:lnTo>
                    <a:pt x="910" y="251"/>
                  </a:lnTo>
                  <a:lnTo>
                    <a:pt x="916" y="256"/>
                  </a:lnTo>
                  <a:lnTo>
                    <a:pt x="921" y="260"/>
                  </a:lnTo>
                  <a:lnTo>
                    <a:pt x="927" y="264"/>
                  </a:lnTo>
                  <a:lnTo>
                    <a:pt x="933" y="267"/>
                  </a:lnTo>
                  <a:lnTo>
                    <a:pt x="940" y="271"/>
                  </a:lnTo>
                  <a:lnTo>
                    <a:pt x="948" y="272"/>
                  </a:lnTo>
                  <a:lnTo>
                    <a:pt x="958" y="274"/>
                  </a:lnTo>
                  <a:lnTo>
                    <a:pt x="961" y="305"/>
                  </a:lnTo>
                  <a:lnTo>
                    <a:pt x="966" y="341"/>
                  </a:lnTo>
                  <a:lnTo>
                    <a:pt x="970" y="380"/>
                  </a:lnTo>
                  <a:lnTo>
                    <a:pt x="976" y="422"/>
                  </a:lnTo>
                  <a:lnTo>
                    <a:pt x="981" y="465"/>
                  </a:lnTo>
                  <a:lnTo>
                    <a:pt x="985" y="510"/>
                  </a:lnTo>
                  <a:lnTo>
                    <a:pt x="991" y="553"/>
                  </a:lnTo>
                  <a:lnTo>
                    <a:pt x="996" y="597"/>
                  </a:lnTo>
                  <a:lnTo>
                    <a:pt x="999" y="637"/>
                  </a:lnTo>
                  <a:lnTo>
                    <a:pt x="1004" y="676"/>
                  </a:lnTo>
                  <a:lnTo>
                    <a:pt x="1007" y="711"/>
                  </a:lnTo>
                  <a:lnTo>
                    <a:pt x="1010" y="742"/>
                  </a:lnTo>
                  <a:lnTo>
                    <a:pt x="1013" y="767"/>
                  </a:lnTo>
                  <a:lnTo>
                    <a:pt x="1015" y="785"/>
                  </a:lnTo>
                  <a:lnTo>
                    <a:pt x="1016" y="798"/>
                  </a:lnTo>
                  <a:lnTo>
                    <a:pt x="1017" y="803"/>
                  </a:lnTo>
                  <a:lnTo>
                    <a:pt x="1016" y="822"/>
                  </a:lnTo>
                  <a:lnTo>
                    <a:pt x="1017" y="843"/>
                  </a:lnTo>
                  <a:lnTo>
                    <a:pt x="1020" y="863"/>
                  </a:lnTo>
                  <a:lnTo>
                    <a:pt x="1022" y="883"/>
                  </a:lnTo>
                  <a:lnTo>
                    <a:pt x="1025" y="904"/>
                  </a:lnTo>
                  <a:lnTo>
                    <a:pt x="1029" y="923"/>
                  </a:lnTo>
                  <a:lnTo>
                    <a:pt x="1031" y="944"/>
                  </a:lnTo>
                  <a:lnTo>
                    <a:pt x="1035" y="963"/>
                  </a:lnTo>
                  <a:lnTo>
                    <a:pt x="1037" y="982"/>
                  </a:lnTo>
                  <a:lnTo>
                    <a:pt x="1038" y="1001"/>
                  </a:lnTo>
                  <a:lnTo>
                    <a:pt x="1038" y="1020"/>
                  </a:lnTo>
                  <a:lnTo>
                    <a:pt x="1038" y="1038"/>
                  </a:lnTo>
                  <a:lnTo>
                    <a:pt x="1036" y="1055"/>
                  </a:lnTo>
                  <a:lnTo>
                    <a:pt x="1031" y="1073"/>
                  </a:lnTo>
                  <a:lnTo>
                    <a:pt x="1025" y="1089"/>
                  </a:lnTo>
                  <a:lnTo>
                    <a:pt x="1017" y="1105"/>
                  </a:lnTo>
                  <a:lnTo>
                    <a:pt x="1016" y="1119"/>
                  </a:lnTo>
                  <a:lnTo>
                    <a:pt x="1017" y="1131"/>
                  </a:lnTo>
                  <a:lnTo>
                    <a:pt x="1020" y="1144"/>
                  </a:lnTo>
                  <a:lnTo>
                    <a:pt x="1024" y="1155"/>
                  </a:lnTo>
                  <a:lnTo>
                    <a:pt x="1029" y="1168"/>
                  </a:lnTo>
                  <a:lnTo>
                    <a:pt x="1033" y="1178"/>
                  </a:lnTo>
                  <a:lnTo>
                    <a:pt x="1039" y="1190"/>
                  </a:lnTo>
                  <a:lnTo>
                    <a:pt x="1046" y="1201"/>
                  </a:lnTo>
                  <a:lnTo>
                    <a:pt x="1052" y="1213"/>
                  </a:lnTo>
                  <a:lnTo>
                    <a:pt x="1056" y="1223"/>
                  </a:lnTo>
                  <a:lnTo>
                    <a:pt x="1061" y="1236"/>
                  </a:lnTo>
                  <a:lnTo>
                    <a:pt x="1066" y="1247"/>
                  </a:lnTo>
                  <a:lnTo>
                    <a:pt x="1068" y="1260"/>
                  </a:lnTo>
                  <a:lnTo>
                    <a:pt x="1069" y="1272"/>
                  </a:lnTo>
                  <a:lnTo>
                    <a:pt x="1068" y="1286"/>
                  </a:lnTo>
                  <a:lnTo>
                    <a:pt x="1066" y="1301"/>
                  </a:lnTo>
                  <a:lnTo>
                    <a:pt x="1053" y="1313"/>
                  </a:lnTo>
                  <a:lnTo>
                    <a:pt x="1044" y="1324"/>
                  </a:lnTo>
                  <a:lnTo>
                    <a:pt x="1037" y="1337"/>
                  </a:lnTo>
                  <a:lnTo>
                    <a:pt x="1032" y="1348"/>
                  </a:lnTo>
                  <a:lnTo>
                    <a:pt x="1028" y="1360"/>
                  </a:lnTo>
                  <a:lnTo>
                    <a:pt x="1024" y="1371"/>
                  </a:lnTo>
                  <a:lnTo>
                    <a:pt x="1022" y="1383"/>
                  </a:lnTo>
                  <a:lnTo>
                    <a:pt x="1020" y="1394"/>
                  </a:lnTo>
                  <a:lnTo>
                    <a:pt x="1016" y="1406"/>
                  </a:lnTo>
                  <a:lnTo>
                    <a:pt x="1013" y="1416"/>
                  </a:lnTo>
                  <a:lnTo>
                    <a:pt x="1009" y="1426"/>
                  </a:lnTo>
                  <a:lnTo>
                    <a:pt x="1004" y="1437"/>
                  </a:lnTo>
                  <a:lnTo>
                    <a:pt x="997" y="1447"/>
                  </a:lnTo>
                  <a:lnTo>
                    <a:pt x="986" y="1456"/>
                  </a:lnTo>
                  <a:lnTo>
                    <a:pt x="975" y="1465"/>
                  </a:lnTo>
                  <a:lnTo>
                    <a:pt x="961" y="1475"/>
                  </a:lnTo>
                  <a:lnTo>
                    <a:pt x="960" y="1482"/>
                  </a:lnTo>
                  <a:lnTo>
                    <a:pt x="959" y="1490"/>
                  </a:lnTo>
                  <a:lnTo>
                    <a:pt x="960" y="1496"/>
                  </a:lnTo>
                  <a:lnTo>
                    <a:pt x="960" y="1505"/>
                  </a:lnTo>
                  <a:lnTo>
                    <a:pt x="961" y="1511"/>
                  </a:lnTo>
                  <a:lnTo>
                    <a:pt x="963" y="1518"/>
                  </a:lnTo>
                  <a:lnTo>
                    <a:pt x="965" y="1525"/>
                  </a:lnTo>
                  <a:lnTo>
                    <a:pt x="966" y="1532"/>
                  </a:lnTo>
                  <a:lnTo>
                    <a:pt x="967" y="1539"/>
                  </a:lnTo>
                  <a:lnTo>
                    <a:pt x="968" y="1546"/>
                  </a:lnTo>
                  <a:lnTo>
                    <a:pt x="968" y="1553"/>
                  </a:lnTo>
                  <a:lnTo>
                    <a:pt x="968" y="1560"/>
                  </a:lnTo>
                  <a:lnTo>
                    <a:pt x="967" y="1565"/>
                  </a:lnTo>
                  <a:lnTo>
                    <a:pt x="965" y="1572"/>
                  </a:lnTo>
                  <a:lnTo>
                    <a:pt x="961" y="1579"/>
                  </a:lnTo>
                  <a:lnTo>
                    <a:pt x="958" y="1586"/>
                  </a:lnTo>
                  <a:lnTo>
                    <a:pt x="956" y="1587"/>
                  </a:lnTo>
                  <a:lnTo>
                    <a:pt x="956" y="1590"/>
                  </a:lnTo>
                  <a:lnTo>
                    <a:pt x="956" y="1592"/>
                  </a:lnTo>
                  <a:lnTo>
                    <a:pt x="958" y="1594"/>
                  </a:lnTo>
                  <a:lnTo>
                    <a:pt x="959" y="1596"/>
                  </a:lnTo>
                  <a:lnTo>
                    <a:pt x="960" y="1599"/>
                  </a:lnTo>
                  <a:lnTo>
                    <a:pt x="961" y="1601"/>
                  </a:lnTo>
                  <a:lnTo>
                    <a:pt x="963" y="1604"/>
                  </a:lnTo>
                  <a:lnTo>
                    <a:pt x="966" y="1607"/>
                  </a:lnTo>
                  <a:lnTo>
                    <a:pt x="967" y="1610"/>
                  </a:lnTo>
                  <a:lnTo>
                    <a:pt x="969" y="1614"/>
                  </a:lnTo>
                  <a:lnTo>
                    <a:pt x="971" y="1616"/>
                  </a:lnTo>
                  <a:lnTo>
                    <a:pt x="973" y="1619"/>
                  </a:lnTo>
                  <a:lnTo>
                    <a:pt x="974" y="1623"/>
                  </a:lnTo>
                  <a:lnTo>
                    <a:pt x="976" y="1626"/>
                  </a:lnTo>
                  <a:lnTo>
                    <a:pt x="977" y="1630"/>
                  </a:lnTo>
                  <a:lnTo>
                    <a:pt x="971" y="1632"/>
                  </a:lnTo>
                  <a:lnTo>
                    <a:pt x="967" y="1636"/>
                  </a:lnTo>
                  <a:lnTo>
                    <a:pt x="963" y="1640"/>
                  </a:lnTo>
                  <a:lnTo>
                    <a:pt x="961" y="1644"/>
                  </a:lnTo>
                  <a:lnTo>
                    <a:pt x="959" y="1648"/>
                  </a:lnTo>
                  <a:lnTo>
                    <a:pt x="956" y="1653"/>
                  </a:lnTo>
                  <a:lnTo>
                    <a:pt x="955" y="1658"/>
                  </a:lnTo>
                  <a:lnTo>
                    <a:pt x="955" y="1664"/>
                  </a:lnTo>
                  <a:lnTo>
                    <a:pt x="955" y="1669"/>
                  </a:lnTo>
                  <a:lnTo>
                    <a:pt x="955" y="1675"/>
                  </a:lnTo>
                  <a:lnTo>
                    <a:pt x="956" y="1680"/>
                  </a:lnTo>
                  <a:lnTo>
                    <a:pt x="958" y="1686"/>
                  </a:lnTo>
                  <a:lnTo>
                    <a:pt x="960" y="1692"/>
                  </a:lnTo>
                  <a:lnTo>
                    <a:pt x="962" y="1698"/>
                  </a:lnTo>
                  <a:lnTo>
                    <a:pt x="965" y="1703"/>
                  </a:lnTo>
                  <a:lnTo>
                    <a:pt x="968" y="1709"/>
                  </a:lnTo>
                  <a:lnTo>
                    <a:pt x="966" y="1717"/>
                  </a:lnTo>
                  <a:lnTo>
                    <a:pt x="962" y="1725"/>
                  </a:lnTo>
                  <a:lnTo>
                    <a:pt x="958" y="1731"/>
                  </a:lnTo>
                  <a:lnTo>
                    <a:pt x="952" y="1737"/>
                  </a:lnTo>
                  <a:lnTo>
                    <a:pt x="944" y="1740"/>
                  </a:lnTo>
                  <a:lnTo>
                    <a:pt x="936" y="1745"/>
                  </a:lnTo>
                  <a:lnTo>
                    <a:pt x="928" y="1747"/>
                  </a:lnTo>
                  <a:lnTo>
                    <a:pt x="919" y="1750"/>
                  </a:lnTo>
                  <a:lnTo>
                    <a:pt x="909" y="1754"/>
                  </a:lnTo>
                  <a:lnTo>
                    <a:pt x="901" y="1757"/>
                  </a:lnTo>
                  <a:lnTo>
                    <a:pt x="893" y="1761"/>
                  </a:lnTo>
                  <a:lnTo>
                    <a:pt x="885" y="1765"/>
                  </a:lnTo>
                  <a:lnTo>
                    <a:pt x="878" y="1771"/>
                  </a:lnTo>
                  <a:lnTo>
                    <a:pt x="873" y="1778"/>
                  </a:lnTo>
                  <a:lnTo>
                    <a:pt x="868" y="1786"/>
                  </a:lnTo>
                  <a:lnTo>
                    <a:pt x="866" y="1796"/>
                  </a:lnTo>
                  <a:lnTo>
                    <a:pt x="866" y="1801"/>
                  </a:lnTo>
                  <a:lnTo>
                    <a:pt x="867" y="1808"/>
                  </a:lnTo>
                  <a:lnTo>
                    <a:pt x="870" y="1814"/>
                  </a:lnTo>
                  <a:lnTo>
                    <a:pt x="873" y="1819"/>
                  </a:lnTo>
                  <a:lnTo>
                    <a:pt x="876" y="1826"/>
                  </a:lnTo>
                  <a:lnTo>
                    <a:pt x="881" y="1832"/>
                  </a:lnTo>
                  <a:lnTo>
                    <a:pt x="884" y="1839"/>
                  </a:lnTo>
                  <a:lnTo>
                    <a:pt x="886" y="1846"/>
                  </a:lnTo>
                  <a:lnTo>
                    <a:pt x="890" y="1851"/>
                  </a:lnTo>
                  <a:lnTo>
                    <a:pt x="891" y="1857"/>
                  </a:lnTo>
                  <a:lnTo>
                    <a:pt x="892" y="1863"/>
                  </a:lnTo>
                  <a:lnTo>
                    <a:pt x="892" y="1869"/>
                  </a:lnTo>
                  <a:lnTo>
                    <a:pt x="890" y="1874"/>
                  </a:lnTo>
                  <a:lnTo>
                    <a:pt x="886" y="1879"/>
                  </a:lnTo>
                  <a:lnTo>
                    <a:pt x="881" y="1884"/>
                  </a:lnTo>
                  <a:lnTo>
                    <a:pt x="874" y="1888"/>
                  </a:lnTo>
                  <a:lnTo>
                    <a:pt x="862" y="1887"/>
                  </a:lnTo>
                  <a:lnTo>
                    <a:pt x="852" y="1886"/>
                  </a:lnTo>
                  <a:lnTo>
                    <a:pt x="841" y="1884"/>
                  </a:lnTo>
                  <a:lnTo>
                    <a:pt x="831" y="1879"/>
                  </a:lnTo>
                  <a:lnTo>
                    <a:pt x="821" y="1876"/>
                  </a:lnTo>
                  <a:lnTo>
                    <a:pt x="810" y="1871"/>
                  </a:lnTo>
                  <a:lnTo>
                    <a:pt x="801" y="1866"/>
                  </a:lnTo>
                  <a:lnTo>
                    <a:pt x="791" y="1863"/>
                  </a:lnTo>
                  <a:lnTo>
                    <a:pt x="781" y="1861"/>
                  </a:lnTo>
                  <a:lnTo>
                    <a:pt x="770" y="1858"/>
                  </a:lnTo>
                  <a:lnTo>
                    <a:pt x="760" y="1858"/>
                  </a:lnTo>
                  <a:lnTo>
                    <a:pt x="750" y="1861"/>
                  </a:lnTo>
                  <a:lnTo>
                    <a:pt x="738" y="1864"/>
                  </a:lnTo>
                  <a:lnTo>
                    <a:pt x="728" y="1871"/>
                  </a:lnTo>
                  <a:lnTo>
                    <a:pt x="716" y="1880"/>
                  </a:lnTo>
                  <a:lnTo>
                    <a:pt x="705" y="1894"/>
                  </a:lnTo>
                  <a:lnTo>
                    <a:pt x="698" y="1895"/>
                  </a:lnTo>
                  <a:lnTo>
                    <a:pt x="693" y="1895"/>
                  </a:lnTo>
                  <a:lnTo>
                    <a:pt x="689" y="1895"/>
                  </a:lnTo>
                  <a:lnTo>
                    <a:pt x="685" y="1894"/>
                  </a:lnTo>
                  <a:lnTo>
                    <a:pt x="683" y="1892"/>
                  </a:lnTo>
                  <a:lnTo>
                    <a:pt x="681" y="1889"/>
                  </a:lnTo>
                  <a:lnTo>
                    <a:pt x="678" y="1887"/>
                  </a:lnTo>
                  <a:lnTo>
                    <a:pt x="677" y="1884"/>
                  </a:lnTo>
                  <a:lnTo>
                    <a:pt x="676" y="1880"/>
                  </a:lnTo>
                  <a:lnTo>
                    <a:pt x="675" y="1876"/>
                  </a:lnTo>
                  <a:lnTo>
                    <a:pt x="672" y="1871"/>
                  </a:lnTo>
                  <a:lnTo>
                    <a:pt x="671" y="1866"/>
                  </a:lnTo>
                  <a:lnTo>
                    <a:pt x="669" y="1861"/>
                  </a:lnTo>
                  <a:lnTo>
                    <a:pt x="667" y="1856"/>
                  </a:lnTo>
                  <a:lnTo>
                    <a:pt x="664" y="1850"/>
                  </a:lnTo>
                  <a:lnTo>
                    <a:pt x="661" y="1846"/>
                  </a:lnTo>
                  <a:lnTo>
                    <a:pt x="663" y="1829"/>
                  </a:lnTo>
                  <a:lnTo>
                    <a:pt x="663" y="1812"/>
                  </a:lnTo>
                  <a:lnTo>
                    <a:pt x="662" y="1796"/>
                  </a:lnTo>
                  <a:lnTo>
                    <a:pt x="660" y="1783"/>
                  </a:lnTo>
                  <a:lnTo>
                    <a:pt x="656" y="1768"/>
                  </a:lnTo>
                  <a:lnTo>
                    <a:pt x="651" y="1754"/>
                  </a:lnTo>
                  <a:lnTo>
                    <a:pt x="644" y="1741"/>
                  </a:lnTo>
                  <a:lnTo>
                    <a:pt x="636" y="1729"/>
                  </a:lnTo>
                  <a:lnTo>
                    <a:pt x="626" y="1716"/>
                  </a:lnTo>
                  <a:lnTo>
                    <a:pt x="617" y="1704"/>
                  </a:lnTo>
                  <a:lnTo>
                    <a:pt x="606" y="1693"/>
                  </a:lnTo>
                  <a:lnTo>
                    <a:pt x="594" y="1681"/>
                  </a:lnTo>
                  <a:lnTo>
                    <a:pt x="582" y="1671"/>
                  </a:lnTo>
                  <a:lnTo>
                    <a:pt x="569" y="1661"/>
                  </a:lnTo>
                  <a:lnTo>
                    <a:pt x="555" y="1650"/>
                  </a:lnTo>
                  <a:lnTo>
                    <a:pt x="541" y="1640"/>
                  </a:lnTo>
                  <a:lnTo>
                    <a:pt x="532" y="1642"/>
                  </a:lnTo>
                  <a:lnTo>
                    <a:pt x="524" y="1645"/>
                  </a:lnTo>
                  <a:lnTo>
                    <a:pt x="516" y="1645"/>
                  </a:lnTo>
                  <a:lnTo>
                    <a:pt x="508" y="1644"/>
                  </a:lnTo>
                  <a:lnTo>
                    <a:pt x="501" y="1640"/>
                  </a:lnTo>
                  <a:lnTo>
                    <a:pt x="494" y="1637"/>
                  </a:lnTo>
                  <a:lnTo>
                    <a:pt x="487" y="1632"/>
                  </a:lnTo>
                  <a:lnTo>
                    <a:pt x="480" y="1626"/>
                  </a:lnTo>
                  <a:lnTo>
                    <a:pt x="475" y="1619"/>
                  </a:lnTo>
                  <a:lnTo>
                    <a:pt x="468" y="1613"/>
                  </a:lnTo>
                  <a:lnTo>
                    <a:pt x="462" y="1606"/>
                  </a:lnTo>
                  <a:lnTo>
                    <a:pt x="456" y="1599"/>
                  </a:lnTo>
                  <a:lnTo>
                    <a:pt x="451" y="1592"/>
                  </a:lnTo>
                  <a:lnTo>
                    <a:pt x="445" y="1585"/>
                  </a:lnTo>
                  <a:lnTo>
                    <a:pt x="439" y="1578"/>
                  </a:lnTo>
                  <a:lnTo>
                    <a:pt x="433" y="1572"/>
                  </a:lnTo>
                  <a:lnTo>
                    <a:pt x="425" y="1563"/>
                  </a:lnTo>
                  <a:lnTo>
                    <a:pt x="420" y="1555"/>
                  </a:lnTo>
                  <a:lnTo>
                    <a:pt x="413" y="1547"/>
                  </a:lnTo>
                  <a:lnTo>
                    <a:pt x="408" y="1539"/>
                  </a:lnTo>
                  <a:lnTo>
                    <a:pt x="402" y="1531"/>
                  </a:lnTo>
                  <a:lnTo>
                    <a:pt x="399" y="1522"/>
                  </a:lnTo>
                  <a:lnTo>
                    <a:pt x="394" y="1514"/>
                  </a:lnTo>
                  <a:lnTo>
                    <a:pt x="392" y="1505"/>
                  </a:lnTo>
                  <a:lnTo>
                    <a:pt x="388" y="1495"/>
                  </a:lnTo>
                  <a:lnTo>
                    <a:pt x="386" y="1486"/>
                  </a:lnTo>
                  <a:lnTo>
                    <a:pt x="385" y="1476"/>
                  </a:lnTo>
                  <a:lnTo>
                    <a:pt x="384" y="1467"/>
                  </a:lnTo>
                  <a:lnTo>
                    <a:pt x="383" y="1455"/>
                  </a:lnTo>
                  <a:lnTo>
                    <a:pt x="383" y="1445"/>
                  </a:lnTo>
                  <a:lnTo>
                    <a:pt x="384" y="1433"/>
                  </a:lnTo>
                  <a:lnTo>
                    <a:pt x="385" y="1422"/>
                  </a:lnTo>
                  <a:lnTo>
                    <a:pt x="392" y="1415"/>
                  </a:lnTo>
                  <a:lnTo>
                    <a:pt x="397" y="1409"/>
                  </a:lnTo>
                  <a:lnTo>
                    <a:pt x="400" y="1403"/>
                  </a:lnTo>
                  <a:lnTo>
                    <a:pt x="401" y="1398"/>
                  </a:lnTo>
                  <a:lnTo>
                    <a:pt x="401" y="1393"/>
                  </a:lnTo>
                  <a:lnTo>
                    <a:pt x="399" y="1388"/>
                  </a:lnTo>
                  <a:lnTo>
                    <a:pt x="398" y="1384"/>
                  </a:lnTo>
                  <a:lnTo>
                    <a:pt x="395" y="1378"/>
                  </a:lnTo>
                  <a:lnTo>
                    <a:pt x="393" y="1374"/>
                  </a:lnTo>
                  <a:lnTo>
                    <a:pt x="391" y="1369"/>
                  </a:lnTo>
                  <a:lnTo>
                    <a:pt x="390" y="1364"/>
                  </a:lnTo>
                  <a:lnTo>
                    <a:pt x="388" y="1359"/>
                  </a:lnTo>
                  <a:lnTo>
                    <a:pt x="390" y="1353"/>
                  </a:lnTo>
                  <a:lnTo>
                    <a:pt x="393" y="1347"/>
                  </a:lnTo>
                  <a:lnTo>
                    <a:pt x="397" y="1341"/>
                  </a:lnTo>
                  <a:lnTo>
                    <a:pt x="405" y="1336"/>
                  </a:lnTo>
                  <a:lnTo>
                    <a:pt x="401" y="1328"/>
                  </a:lnTo>
                  <a:lnTo>
                    <a:pt x="398" y="1321"/>
                  </a:lnTo>
                  <a:lnTo>
                    <a:pt x="395" y="1315"/>
                  </a:lnTo>
                  <a:lnTo>
                    <a:pt x="392" y="1309"/>
                  </a:lnTo>
                  <a:lnTo>
                    <a:pt x="388" y="1303"/>
                  </a:lnTo>
                  <a:lnTo>
                    <a:pt x="385" y="1299"/>
                  </a:lnTo>
                  <a:lnTo>
                    <a:pt x="380" y="1294"/>
                  </a:lnTo>
                  <a:lnTo>
                    <a:pt x="377" y="1290"/>
                  </a:lnTo>
                  <a:lnTo>
                    <a:pt x="374" y="1285"/>
                  </a:lnTo>
                  <a:lnTo>
                    <a:pt x="369" y="1282"/>
                  </a:lnTo>
                  <a:lnTo>
                    <a:pt x="364" y="1277"/>
                  </a:lnTo>
                  <a:lnTo>
                    <a:pt x="361" y="1274"/>
                  </a:lnTo>
                  <a:lnTo>
                    <a:pt x="356" y="1269"/>
                  </a:lnTo>
                  <a:lnTo>
                    <a:pt x="352" y="1264"/>
                  </a:lnTo>
                  <a:lnTo>
                    <a:pt x="347" y="1260"/>
                  </a:lnTo>
                  <a:lnTo>
                    <a:pt x="344" y="1255"/>
                  </a:lnTo>
                  <a:lnTo>
                    <a:pt x="338" y="1254"/>
                  </a:lnTo>
                  <a:lnTo>
                    <a:pt x="334" y="1255"/>
                  </a:lnTo>
                  <a:lnTo>
                    <a:pt x="331" y="1256"/>
                  </a:lnTo>
                  <a:lnTo>
                    <a:pt x="328" y="1258"/>
                  </a:lnTo>
                  <a:lnTo>
                    <a:pt x="325" y="1260"/>
                  </a:lnTo>
                  <a:lnTo>
                    <a:pt x="324" y="1263"/>
                  </a:lnTo>
                  <a:lnTo>
                    <a:pt x="323" y="1267"/>
                  </a:lnTo>
                  <a:lnTo>
                    <a:pt x="322" y="1270"/>
                  </a:lnTo>
                  <a:lnTo>
                    <a:pt x="321" y="1274"/>
                  </a:lnTo>
                  <a:lnTo>
                    <a:pt x="320" y="1277"/>
                  </a:lnTo>
                  <a:lnTo>
                    <a:pt x="317" y="1281"/>
                  </a:lnTo>
                  <a:lnTo>
                    <a:pt x="316" y="1283"/>
                  </a:lnTo>
                  <a:lnTo>
                    <a:pt x="315" y="1286"/>
                  </a:lnTo>
                  <a:lnTo>
                    <a:pt x="313" y="1289"/>
                  </a:lnTo>
                  <a:lnTo>
                    <a:pt x="309" y="1290"/>
                  </a:lnTo>
                  <a:lnTo>
                    <a:pt x="307" y="1292"/>
                  </a:lnTo>
                  <a:lnTo>
                    <a:pt x="298" y="1286"/>
                  </a:lnTo>
                  <a:lnTo>
                    <a:pt x="291" y="1282"/>
                  </a:lnTo>
                  <a:lnTo>
                    <a:pt x="283" y="1276"/>
                  </a:lnTo>
                  <a:lnTo>
                    <a:pt x="276" y="1269"/>
                  </a:lnTo>
                  <a:lnTo>
                    <a:pt x="268" y="1263"/>
                  </a:lnTo>
                  <a:lnTo>
                    <a:pt x="261" y="1256"/>
                  </a:lnTo>
                  <a:lnTo>
                    <a:pt x="255" y="1248"/>
                  </a:lnTo>
                  <a:lnTo>
                    <a:pt x="248" y="1241"/>
                  </a:lnTo>
                  <a:lnTo>
                    <a:pt x="242" y="1233"/>
                  </a:lnTo>
                  <a:lnTo>
                    <a:pt x="237" y="1225"/>
                  </a:lnTo>
                  <a:lnTo>
                    <a:pt x="232" y="1217"/>
                  </a:lnTo>
                  <a:lnTo>
                    <a:pt x="228" y="1209"/>
                  </a:lnTo>
                  <a:lnTo>
                    <a:pt x="223" y="1201"/>
                  </a:lnTo>
                  <a:lnTo>
                    <a:pt x="219" y="1192"/>
                  </a:lnTo>
                  <a:lnTo>
                    <a:pt x="216" y="1183"/>
                  </a:lnTo>
                  <a:lnTo>
                    <a:pt x="214" y="1175"/>
                  </a:lnTo>
                  <a:lnTo>
                    <a:pt x="196" y="1162"/>
                  </a:lnTo>
                  <a:lnTo>
                    <a:pt x="180" y="1151"/>
                  </a:lnTo>
                  <a:lnTo>
                    <a:pt x="163" y="1139"/>
                  </a:lnTo>
                  <a:lnTo>
                    <a:pt x="146" y="1128"/>
                  </a:lnTo>
                  <a:lnTo>
                    <a:pt x="129" y="1116"/>
                  </a:lnTo>
                  <a:lnTo>
                    <a:pt x="111" y="1105"/>
                  </a:lnTo>
                  <a:lnTo>
                    <a:pt x="95" y="1092"/>
                  </a:lnTo>
                  <a:lnTo>
                    <a:pt x="80" y="1079"/>
                  </a:lnTo>
                  <a:lnTo>
                    <a:pt x="67" y="1066"/>
                  </a:lnTo>
                  <a:lnTo>
                    <a:pt x="54" y="1052"/>
                  </a:lnTo>
                  <a:lnTo>
                    <a:pt x="42" y="1036"/>
                  </a:lnTo>
                  <a:lnTo>
                    <a:pt x="34" y="1020"/>
                  </a:lnTo>
                  <a:lnTo>
                    <a:pt x="27" y="1001"/>
                  </a:lnTo>
                  <a:lnTo>
                    <a:pt x="23" y="982"/>
                  </a:lnTo>
                  <a:lnTo>
                    <a:pt x="21" y="961"/>
                  </a:lnTo>
                  <a:lnTo>
                    <a:pt x="23" y="938"/>
                  </a:lnTo>
                  <a:lnTo>
                    <a:pt x="17" y="935"/>
                  </a:lnTo>
                  <a:lnTo>
                    <a:pt x="14" y="930"/>
                  </a:lnTo>
                  <a:lnTo>
                    <a:pt x="10" y="926"/>
                  </a:lnTo>
                  <a:lnTo>
                    <a:pt x="7" y="921"/>
                  </a:lnTo>
                  <a:lnTo>
                    <a:pt x="4" y="916"/>
                  </a:lnTo>
                  <a:lnTo>
                    <a:pt x="3" y="911"/>
                  </a:lnTo>
                  <a:lnTo>
                    <a:pt x="1" y="905"/>
                  </a:lnTo>
                  <a:lnTo>
                    <a:pt x="1" y="899"/>
                  </a:lnTo>
                  <a:lnTo>
                    <a:pt x="0" y="892"/>
                  </a:lnTo>
                  <a:lnTo>
                    <a:pt x="0" y="885"/>
                  </a:lnTo>
                  <a:lnTo>
                    <a:pt x="0" y="877"/>
                  </a:lnTo>
                  <a:lnTo>
                    <a:pt x="0" y="869"/>
                  </a:lnTo>
                  <a:lnTo>
                    <a:pt x="0" y="861"/>
                  </a:lnTo>
                  <a:lnTo>
                    <a:pt x="1" y="853"/>
                  </a:lnTo>
                  <a:lnTo>
                    <a:pt x="2" y="844"/>
                  </a:lnTo>
                  <a:lnTo>
                    <a:pt x="3" y="836"/>
                  </a:lnTo>
                  <a:lnTo>
                    <a:pt x="4" y="830"/>
                  </a:lnTo>
                  <a:lnTo>
                    <a:pt x="6" y="823"/>
                  </a:lnTo>
                  <a:lnTo>
                    <a:pt x="8" y="816"/>
                  </a:lnTo>
                  <a:lnTo>
                    <a:pt x="10" y="809"/>
                  </a:lnTo>
                  <a:lnTo>
                    <a:pt x="13" y="801"/>
                  </a:lnTo>
                  <a:lnTo>
                    <a:pt x="15" y="793"/>
                  </a:lnTo>
                  <a:lnTo>
                    <a:pt x="18" y="785"/>
                  </a:lnTo>
                  <a:lnTo>
                    <a:pt x="21" y="777"/>
                  </a:lnTo>
                  <a:lnTo>
                    <a:pt x="24" y="769"/>
                  </a:lnTo>
                  <a:lnTo>
                    <a:pt x="29" y="761"/>
                  </a:lnTo>
                  <a:lnTo>
                    <a:pt x="32" y="754"/>
                  </a:lnTo>
                  <a:lnTo>
                    <a:pt x="37" y="747"/>
                  </a:lnTo>
                  <a:lnTo>
                    <a:pt x="42" y="742"/>
                  </a:lnTo>
                  <a:lnTo>
                    <a:pt x="47" y="737"/>
                  </a:lnTo>
                  <a:lnTo>
                    <a:pt x="53" y="734"/>
                  </a:lnTo>
                  <a:lnTo>
                    <a:pt x="60" y="733"/>
                  </a:lnTo>
                  <a:lnTo>
                    <a:pt x="67" y="718"/>
                  </a:lnTo>
                  <a:lnTo>
                    <a:pt x="72" y="704"/>
                  </a:lnTo>
                  <a:lnTo>
                    <a:pt x="77" y="690"/>
                  </a:lnTo>
                  <a:lnTo>
                    <a:pt x="82" y="676"/>
                  </a:lnTo>
                  <a:lnTo>
                    <a:pt x="85" y="662"/>
                  </a:lnTo>
                  <a:lnTo>
                    <a:pt x="87" y="649"/>
                  </a:lnTo>
                  <a:lnTo>
                    <a:pt x="87" y="635"/>
                  </a:lnTo>
                  <a:lnTo>
                    <a:pt x="87" y="621"/>
                  </a:lnTo>
                  <a:lnTo>
                    <a:pt x="86" y="607"/>
                  </a:lnTo>
                  <a:lnTo>
                    <a:pt x="84" y="593"/>
                  </a:lnTo>
                  <a:lnTo>
                    <a:pt x="79" y="580"/>
                  </a:lnTo>
                  <a:lnTo>
                    <a:pt x="75" y="565"/>
                  </a:lnTo>
                  <a:lnTo>
                    <a:pt x="68" y="551"/>
                  </a:lnTo>
                  <a:lnTo>
                    <a:pt x="61" y="536"/>
                  </a:lnTo>
                  <a:lnTo>
                    <a:pt x="52" y="520"/>
                  </a:lnTo>
                  <a:lnTo>
                    <a:pt x="41" y="505"/>
                  </a:lnTo>
                  <a:lnTo>
                    <a:pt x="48" y="496"/>
                  </a:lnTo>
                  <a:lnTo>
                    <a:pt x="57" y="487"/>
                  </a:lnTo>
                  <a:lnTo>
                    <a:pt x="69" y="476"/>
                  </a:lnTo>
                  <a:lnTo>
                    <a:pt x="80" y="466"/>
                  </a:lnTo>
                  <a:lnTo>
                    <a:pt x="94" y="456"/>
                  </a:lnTo>
                  <a:lnTo>
                    <a:pt x="109" y="444"/>
                  </a:lnTo>
                  <a:lnTo>
                    <a:pt x="125" y="434"/>
                  </a:lnTo>
                  <a:lnTo>
                    <a:pt x="141" y="423"/>
                  </a:lnTo>
                  <a:lnTo>
                    <a:pt x="157" y="413"/>
                  </a:lnTo>
                  <a:lnTo>
                    <a:pt x="174" y="403"/>
                  </a:lnTo>
                  <a:lnTo>
                    <a:pt x="190" y="394"/>
                  </a:lnTo>
                  <a:lnTo>
                    <a:pt x="205" y="384"/>
                  </a:lnTo>
                  <a:lnTo>
                    <a:pt x="219" y="376"/>
                  </a:lnTo>
                  <a:lnTo>
                    <a:pt x="234" y="368"/>
                  </a:lnTo>
                  <a:lnTo>
                    <a:pt x="247" y="363"/>
                  </a:lnTo>
                  <a:lnTo>
                    <a:pt x="259" y="358"/>
                  </a:lnTo>
                  <a:lnTo>
                    <a:pt x="259" y="351"/>
                  </a:lnTo>
                  <a:lnTo>
                    <a:pt x="260" y="345"/>
                  </a:lnTo>
                  <a:lnTo>
                    <a:pt x="261" y="340"/>
                  </a:lnTo>
                  <a:lnTo>
                    <a:pt x="262" y="333"/>
                  </a:lnTo>
                  <a:lnTo>
                    <a:pt x="264" y="327"/>
                  </a:lnTo>
                  <a:lnTo>
                    <a:pt x="265" y="321"/>
                  </a:lnTo>
                  <a:lnTo>
                    <a:pt x="267" y="314"/>
                  </a:lnTo>
                  <a:lnTo>
                    <a:pt x="269" y="309"/>
                  </a:lnTo>
                  <a:lnTo>
                    <a:pt x="270" y="302"/>
                  </a:lnTo>
                  <a:lnTo>
                    <a:pt x="272" y="296"/>
                  </a:lnTo>
                  <a:lnTo>
                    <a:pt x="274" y="289"/>
                  </a:lnTo>
                  <a:lnTo>
                    <a:pt x="275" y="283"/>
                  </a:lnTo>
                  <a:lnTo>
                    <a:pt x="276" y="276"/>
                  </a:lnTo>
                  <a:lnTo>
                    <a:pt x="276" y="271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75" y="249"/>
                  </a:lnTo>
                  <a:lnTo>
                    <a:pt x="271" y="242"/>
                  </a:lnTo>
                  <a:lnTo>
                    <a:pt x="267" y="234"/>
                  </a:lnTo>
                  <a:lnTo>
                    <a:pt x="260" y="227"/>
                  </a:lnTo>
                  <a:lnTo>
                    <a:pt x="253" y="220"/>
                  </a:lnTo>
                  <a:lnTo>
                    <a:pt x="245" y="214"/>
                  </a:lnTo>
                  <a:lnTo>
                    <a:pt x="237" y="207"/>
                  </a:lnTo>
                  <a:lnTo>
                    <a:pt x="229" y="202"/>
                  </a:lnTo>
                  <a:lnTo>
                    <a:pt x="219" y="195"/>
                  </a:lnTo>
                  <a:lnTo>
                    <a:pt x="213" y="188"/>
                  </a:lnTo>
                  <a:lnTo>
                    <a:pt x="206" y="181"/>
                  </a:lnTo>
                  <a:lnTo>
                    <a:pt x="199" y="173"/>
                  </a:lnTo>
                  <a:lnTo>
                    <a:pt x="194" y="165"/>
                  </a:lnTo>
                  <a:lnTo>
                    <a:pt x="192" y="157"/>
                  </a:lnTo>
                  <a:lnTo>
                    <a:pt x="191" y="148"/>
                  </a:lnTo>
                  <a:lnTo>
                    <a:pt x="192" y="139"/>
                  </a:lnTo>
                  <a:lnTo>
                    <a:pt x="183" y="137"/>
                  </a:lnTo>
                  <a:lnTo>
                    <a:pt x="174" y="135"/>
                  </a:lnTo>
                  <a:lnTo>
                    <a:pt x="167" y="132"/>
                  </a:lnTo>
                  <a:lnTo>
                    <a:pt x="160" y="127"/>
                  </a:lnTo>
                  <a:lnTo>
                    <a:pt x="153" y="122"/>
                  </a:lnTo>
                  <a:lnTo>
                    <a:pt x="147" y="117"/>
                  </a:lnTo>
                  <a:lnTo>
                    <a:pt x="141" y="111"/>
                  </a:lnTo>
                  <a:lnTo>
                    <a:pt x="137" y="104"/>
                  </a:lnTo>
                  <a:lnTo>
                    <a:pt x="133" y="97"/>
                  </a:lnTo>
                  <a:lnTo>
                    <a:pt x="129" y="91"/>
                  </a:lnTo>
                  <a:lnTo>
                    <a:pt x="125" y="85"/>
                  </a:lnTo>
                  <a:lnTo>
                    <a:pt x="122" y="78"/>
                  </a:lnTo>
                  <a:lnTo>
                    <a:pt x="119" y="71"/>
                  </a:lnTo>
                  <a:lnTo>
                    <a:pt x="117" y="65"/>
                  </a:lnTo>
                  <a:lnTo>
                    <a:pt x="114" y="60"/>
                  </a:lnTo>
                  <a:lnTo>
                    <a:pt x="113" y="56"/>
                  </a:lnTo>
                  <a:lnTo>
                    <a:pt x="119" y="55"/>
                  </a:lnTo>
                  <a:lnTo>
                    <a:pt x="140" y="52"/>
                  </a:lnTo>
                  <a:lnTo>
                    <a:pt x="174" y="50"/>
                  </a:lnTo>
                  <a:lnTo>
                    <a:pt x="216" y="47"/>
                  </a:lnTo>
                  <a:lnTo>
                    <a:pt x="265" y="43"/>
                  </a:lnTo>
                  <a:lnTo>
                    <a:pt x="322" y="39"/>
                  </a:lnTo>
                  <a:lnTo>
                    <a:pt x="382" y="33"/>
                  </a:lnTo>
                  <a:lnTo>
                    <a:pt x="444" y="28"/>
                  </a:lnTo>
                  <a:lnTo>
                    <a:pt x="505" y="24"/>
                  </a:lnTo>
                  <a:lnTo>
                    <a:pt x="564" y="18"/>
                  </a:lnTo>
                  <a:lnTo>
                    <a:pt x="621" y="13"/>
                  </a:lnTo>
                  <a:lnTo>
                    <a:pt x="671" y="10"/>
                  </a:lnTo>
                  <a:lnTo>
                    <a:pt x="713" y="6"/>
                  </a:lnTo>
                  <a:lnTo>
                    <a:pt x="746" y="4"/>
                  </a:lnTo>
                  <a:lnTo>
                    <a:pt x="767" y="2"/>
                  </a:lnTo>
                  <a:lnTo>
                    <a:pt x="775" y="2"/>
                  </a:lnTo>
                  <a:lnTo>
                    <a:pt x="773" y="1"/>
                  </a:lnTo>
                  <a:lnTo>
                    <a:pt x="771" y="0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9" y="1"/>
                  </a:lnTo>
                  <a:lnTo>
                    <a:pt x="770" y="1"/>
                  </a:lnTo>
                  <a:lnTo>
                    <a:pt x="771" y="2"/>
                  </a:lnTo>
                  <a:lnTo>
                    <a:pt x="773" y="2"/>
                  </a:lnTo>
                  <a:lnTo>
                    <a:pt x="774" y="2"/>
                  </a:lnTo>
                  <a:lnTo>
                    <a:pt x="775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61"/>
            <p:cNvSpPr>
              <a:spLocks/>
            </p:cNvSpPr>
            <p:nvPr/>
          </p:nvSpPr>
          <p:spPr bwMode="auto">
            <a:xfrm>
              <a:off x="2443" y="2250"/>
              <a:ext cx="668" cy="360"/>
            </a:xfrm>
            <a:custGeom>
              <a:avLst/>
              <a:gdLst>
                <a:gd name="T0" fmla="*/ 582 w 2004"/>
                <a:gd name="T1" fmla="*/ 1 h 1080"/>
                <a:gd name="T2" fmla="*/ 587 w 2004"/>
                <a:gd name="T3" fmla="*/ 5 h 1080"/>
                <a:gd name="T4" fmla="*/ 591 w 2004"/>
                <a:gd name="T5" fmla="*/ 10 h 1080"/>
                <a:gd name="T6" fmla="*/ 595 w 2004"/>
                <a:gd name="T7" fmla="*/ 16 h 1080"/>
                <a:gd name="T8" fmla="*/ 599 w 2004"/>
                <a:gd name="T9" fmla="*/ 21 h 1080"/>
                <a:gd name="T10" fmla="*/ 604 w 2004"/>
                <a:gd name="T11" fmla="*/ 24 h 1080"/>
                <a:gd name="T12" fmla="*/ 609 w 2004"/>
                <a:gd name="T13" fmla="*/ 25 h 1080"/>
                <a:gd name="T14" fmla="*/ 614 w 2004"/>
                <a:gd name="T15" fmla="*/ 22 h 1080"/>
                <a:gd name="T16" fmla="*/ 617 w 2004"/>
                <a:gd name="T17" fmla="*/ 21 h 1080"/>
                <a:gd name="T18" fmla="*/ 616 w 2004"/>
                <a:gd name="T19" fmla="*/ 26 h 1080"/>
                <a:gd name="T20" fmla="*/ 616 w 2004"/>
                <a:gd name="T21" fmla="*/ 31 h 1080"/>
                <a:gd name="T22" fmla="*/ 614 w 2004"/>
                <a:gd name="T23" fmla="*/ 36 h 1080"/>
                <a:gd name="T24" fmla="*/ 613 w 2004"/>
                <a:gd name="T25" fmla="*/ 42 h 1080"/>
                <a:gd name="T26" fmla="*/ 611 w 2004"/>
                <a:gd name="T27" fmla="*/ 46 h 1080"/>
                <a:gd name="T28" fmla="*/ 609 w 2004"/>
                <a:gd name="T29" fmla="*/ 51 h 1080"/>
                <a:gd name="T30" fmla="*/ 605 w 2004"/>
                <a:gd name="T31" fmla="*/ 56 h 1080"/>
                <a:gd name="T32" fmla="*/ 605 w 2004"/>
                <a:gd name="T33" fmla="*/ 61 h 1080"/>
                <a:gd name="T34" fmla="*/ 609 w 2004"/>
                <a:gd name="T35" fmla="*/ 68 h 1080"/>
                <a:gd name="T36" fmla="*/ 613 w 2004"/>
                <a:gd name="T37" fmla="*/ 74 h 1080"/>
                <a:gd name="T38" fmla="*/ 618 w 2004"/>
                <a:gd name="T39" fmla="*/ 80 h 1080"/>
                <a:gd name="T40" fmla="*/ 623 w 2004"/>
                <a:gd name="T41" fmla="*/ 86 h 1080"/>
                <a:gd name="T42" fmla="*/ 629 w 2004"/>
                <a:gd name="T43" fmla="*/ 91 h 1080"/>
                <a:gd name="T44" fmla="*/ 635 w 2004"/>
                <a:gd name="T45" fmla="*/ 96 h 1080"/>
                <a:gd name="T46" fmla="*/ 642 w 2004"/>
                <a:gd name="T47" fmla="*/ 99 h 1080"/>
                <a:gd name="T48" fmla="*/ 647 w 2004"/>
                <a:gd name="T49" fmla="*/ 116 h 1080"/>
                <a:gd name="T50" fmla="*/ 651 w 2004"/>
                <a:gd name="T51" fmla="*/ 147 h 1080"/>
                <a:gd name="T52" fmla="*/ 655 w 2004"/>
                <a:gd name="T53" fmla="*/ 178 h 1080"/>
                <a:gd name="T54" fmla="*/ 659 w 2004"/>
                <a:gd name="T55" fmla="*/ 208 h 1080"/>
                <a:gd name="T56" fmla="*/ 662 w 2004"/>
                <a:gd name="T57" fmla="*/ 238 h 1080"/>
                <a:gd name="T58" fmla="*/ 665 w 2004"/>
                <a:gd name="T59" fmla="*/ 269 h 1080"/>
                <a:gd name="T60" fmla="*/ 667 w 2004"/>
                <a:gd name="T61" fmla="*/ 299 h 1080"/>
                <a:gd name="T62" fmla="*/ 668 w 2004"/>
                <a:gd name="T63" fmla="*/ 329 h 1080"/>
                <a:gd name="T64" fmla="*/ 627 w 2004"/>
                <a:gd name="T65" fmla="*/ 348 h 1080"/>
                <a:gd name="T66" fmla="*/ 543 w 2004"/>
                <a:gd name="T67" fmla="*/ 353 h 1080"/>
                <a:gd name="T68" fmla="*/ 458 w 2004"/>
                <a:gd name="T69" fmla="*/ 356 h 1080"/>
                <a:gd name="T70" fmla="*/ 373 w 2004"/>
                <a:gd name="T71" fmla="*/ 359 h 1080"/>
                <a:gd name="T72" fmla="*/ 289 w 2004"/>
                <a:gd name="T73" fmla="*/ 360 h 1080"/>
                <a:gd name="T74" fmla="*/ 204 w 2004"/>
                <a:gd name="T75" fmla="*/ 360 h 1080"/>
                <a:gd name="T76" fmla="*/ 121 w 2004"/>
                <a:gd name="T77" fmla="*/ 359 h 1080"/>
                <a:gd name="T78" fmla="*/ 40 w 2004"/>
                <a:gd name="T79" fmla="*/ 358 h 1080"/>
                <a:gd name="T80" fmla="*/ 0 w 2004"/>
                <a:gd name="T81" fmla="*/ 334 h 1080"/>
                <a:gd name="T82" fmla="*/ 0 w 2004"/>
                <a:gd name="T83" fmla="*/ 290 h 1080"/>
                <a:gd name="T84" fmla="*/ 0 w 2004"/>
                <a:gd name="T85" fmla="*/ 245 h 1080"/>
                <a:gd name="T86" fmla="*/ 0 w 2004"/>
                <a:gd name="T87" fmla="*/ 202 h 1080"/>
                <a:gd name="T88" fmla="*/ 1 w 2004"/>
                <a:gd name="T89" fmla="*/ 158 h 1080"/>
                <a:gd name="T90" fmla="*/ 2 w 2004"/>
                <a:gd name="T91" fmla="*/ 115 h 1080"/>
                <a:gd name="T92" fmla="*/ 3 w 2004"/>
                <a:gd name="T93" fmla="*/ 73 h 1080"/>
                <a:gd name="T94" fmla="*/ 4 w 2004"/>
                <a:gd name="T95" fmla="*/ 31 h 1080"/>
                <a:gd name="T96" fmla="*/ 37 w 2004"/>
                <a:gd name="T97" fmla="*/ 10 h 1080"/>
                <a:gd name="T98" fmla="*/ 106 w 2004"/>
                <a:gd name="T99" fmla="*/ 11 h 1080"/>
                <a:gd name="T100" fmla="*/ 176 w 2004"/>
                <a:gd name="T101" fmla="*/ 10 h 1080"/>
                <a:gd name="T102" fmla="*/ 247 w 2004"/>
                <a:gd name="T103" fmla="*/ 10 h 1080"/>
                <a:gd name="T104" fmla="*/ 319 w 2004"/>
                <a:gd name="T105" fmla="*/ 8 h 1080"/>
                <a:gd name="T106" fmla="*/ 393 w 2004"/>
                <a:gd name="T107" fmla="*/ 6 h 1080"/>
                <a:gd name="T108" fmla="*/ 467 w 2004"/>
                <a:gd name="T109" fmla="*/ 4 h 1080"/>
                <a:gd name="T110" fmla="*/ 542 w 2004"/>
                <a:gd name="T111" fmla="*/ 1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4"/>
                <a:gd name="T169" fmla="*/ 0 h 1080"/>
                <a:gd name="T170" fmla="*/ 2004 w 2004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4" h="1080">
                  <a:moveTo>
                    <a:pt x="1737" y="0"/>
                  </a:moveTo>
                  <a:lnTo>
                    <a:pt x="1746" y="3"/>
                  </a:lnTo>
                  <a:lnTo>
                    <a:pt x="1754" y="7"/>
                  </a:lnTo>
                  <a:lnTo>
                    <a:pt x="1762" y="14"/>
                  </a:lnTo>
                  <a:lnTo>
                    <a:pt x="1769" y="22"/>
                  </a:lnTo>
                  <a:lnTo>
                    <a:pt x="1774" y="30"/>
                  </a:lnTo>
                  <a:lnTo>
                    <a:pt x="1780" y="38"/>
                  </a:lnTo>
                  <a:lnTo>
                    <a:pt x="1786" y="48"/>
                  </a:lnTo>
                  <a:lnTo>
                    <a:pt x="1793" y="56"/>
                  </a:lnTo>
                  <a:lnTo>
                    <a:pt x="1798" y="63"/>
                  </a:lnTo>
                  <a:lnTo>
                    <a:pt x="1804" y="69"/>
                  </a:lnTo>
                  <a:lnTo>
                    <a:pt x="1811" y="73"/>
                  </a:lnTo>
                  <a:lnTo>
                    <a:pt x="1818" y="75"/>
                  </a:lnTo>
                  <a:lnTo>
                    <a:pt x="1826" y="75"/>
                  </a:lnTo>
                  <a:lnTo>
                    <a:pt x="1834" y="73"/>
                  </a:lnTo>
                  <a:lnTo>
                    <a:pt x="1843" y="66"/>
                  </a:lnTo>
                  <a:lnTo>
                    <a:pt x="1855" y="57"/>
                  </a:lnTo>
                  <a:lnTo>
                    <a:pt x="1852" y="63"/>
                  </a:lnTo>
                  <a:lnTo>
                    <a:pt x="1850" y="69"/>
                  </a:lnTo>
                  <a:lnTo>
                    <a:pt x="1849" y="77"/>
                  </a:lnTo>
                  <a:lnTo>
                    <a:pt x="1848" y="84"/>
                  </a:lnTo>
                  <a:lnTo>
                    <a:pt x="1847" y="92"/>
                  </a:lnTo>
                  <a:lnTo>
                    <a:pt x="1844" y="100"/>
                  </a:lnTo>
                  <a:lnTo>
                    <a:pt x="1843" y="108"/>
                  </a:lnTo>
                  <a:lnTo>
                    <a:pt x="1842" y="117"/>
                  </a:lnTo>
                  <a:lnTo>
                    <a:pt x="1840" y="125"/>
                  </a:lnTo>
                  <a:lnTo>
                    <a:pt x="1837" y="131"/>
                  </a:lnTo>
                  <a:lnTo>
                    <a:pt x="1834" y="139"/>
                  </a:lnTo>
                  <a:lnTo>
                    <a:pt x="1831" y="146"/>
                  </a:lnTo>
                  <a:lnTo>
                    <a:pt x="1826" y="153"/>
                  </a:lnTo>
                  <a:lnTo>
                    <a:pt x="1821" y="160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814" y="182"/>
                  </a:lnTo>
                  <a:lnTo>
                    <a:pt x="1819" y="192"/>
                  </a:lnTo>
                  <a:lnTo>
                    <a:pt x="1826" y="203"/>
                  </a:lnTo>
                  <a:lnTo>
                    <a:pt x="1832" y="212"/>
                  </a:lnTo>
                  <a:lnTo>
                    <a:pt x="1839" y="222"/>
                  </a:lnTo>
                  <a:lnTo>
                    <a:pt x="1846" y="231"/>
                  </a:lnTo>
                  <a:lnTo>
                    <a:pt x="1854" y="241"/>
                  </a:lnTo>
                  <a:lnTo>
                    <a:pt x="1862" y="249"/>
                  </a:lnTo>
                  <a:lnTo>
                    <a:pt x="1870" y="257"/>
                  </a:lnTo>
                  <a:lnTo>
                    <a:pt x="1879" y="265"/>
                  </a:lnTo>
                  <a:lnTo>
                    <a:pt x="1888" y="273"/>
                  </a:lnTo>
                  <a:lnTo>
                    <a:pt x="1897" y="280"/>
                  </a:lnTo>
                  <a:lnTo>
                    <a:pt x="1906" y="287"/>
                  </a:lnTo>
                  <a:lnTo>
                    <a:pt x="1916" y="292"/>
                  </a:lnTo>
                  <a:lnTo>
                    <a:pt x="1926" y="297"/>
                  </a:lnTo>
                  <a:lnTo>
                    <a:pt x="1936" y="303"/>
                  </a:lnTo>
                  <a:lnTo>
                    <a:pt x="1942" y="349"/>
                  </a:lnTo>
                  <a:lnTo>
                    <a:pt x="1948" y="396"/>
                  </a:lnTo>
                  <a:lnTo>
                    <a:pt x="1954" y="442"/>
                  </a:lnTo>
                  <a:lnTo>
                    <a:pt x="1959" y="488"/>
                  </a:lnTo>
                  <a:lnTo>
                    <a:pt x="1966" y="534"/>
                  </a:lnTo>
                  <a:lnTo>
                    <a:pt x="1972" y="580"/>
                  </a:lnTo>
                  <a:lnTo>
                    <a:pt x="1977" y="624"/>
                  </a:lnTo>
                  <a:lnTo>
                    <a:pt x="1982" y="670"/>
                  </a:lnTo>
                  <a:lnTo>
                    <a:pt x="1987" y="715"/>
                  </a:lnTo>
                  <a:lnTo>
                    <a:pt x="1992" y="761"/>
                  </a:lnTo>
                  <a:lnTo>
                    <a:pt x="1995" y="806"/>
                  </a:lnTo>
                  <a:lnTo>
                    <a:pt x="1998" y="852"/>
                  </a:lnTo>
                  <a:lnTo>
                    <a:pt x="2001" y="897"/>
                  </a:lnTo>
                  <a:lnTo>
                    <a:pt x="2003" y="943"/>
                  </a:lnTo>
                  <a:lnTo>
                    <a:pt x="2003" y="988"/>
                  </a:lnTo>
                  <a:lnTo>
                    <a:pt x="2004" y="1034"/>
                  </a:lnTo>
                  <a:lnTo>
                    <a:pt x="1880" y="1044"/>
                  </a:lnTo>
                  <a:lnTo>
                    <a:pt x="1755" y="1052"/>
                  </a:lnTo>
                  <a:lnTo>
                    <a:pt x="1629" y="1059"/>
                  </a:lnTo>
                  <a:lnTo>
                    <a:pt x="1503" y="1064"/>
                  </a:lnTo>
                  <a:lnTo>
                    <a:pt x="1375" y="1069"/>
                  </a:lnTo>
                  <a:lnTo>
                    <a:pt x="1248" y="1074"/>
                  </a:lnTo>
                  <a:lnTo>
                    <a:pt x="1120" y="1076"/>
                  </a:lnTo>
                  <a:lnTo>
                    <a:pt x="992" y="1078"/>
                  </a:lnTo>
                  <a:lnTo>
                    <a:pt x="866" y="1079"/>
                  </a:lnTo>
                  <a:lnTo>
                    <a:pt x="738" y="1080"/>
                  </a:lnTo>
                  <a:lnTo>
                    <a:pt x="613" y="1080"/>
                  </a:lnTo>
                  <a:lnTo>
                    <a:pt x="488" y="1079"/>
                  </a:lnTo>
                  <a:lnTo>
                    <a:pt x="364" y="1078"/>
                  </a:lnTo>
                  <a:lnTo>
                    <a:pt x="241" y="1077"/>
                  </a:lnTo>
                  <a:lnTo>
                    <a:pt x="120" y="1075"/>
                  </a:lnTo>
                  <a:lnTo>
                    <a:pt x="1" y="1072"/>
                  </a:lnTo>
                  <a:lnTo>
                    <a:pt x="0" y="1003"/>
                  </a:lnTo>
                  <a:lnTo>
                    <a:pt x="0" y="936"/>
                  </a:lnTo>
                  <a:lnTo>
                    <a:pt x="0" y="869"/>
                  </a:lnTo>
                  <a:lnTo>
                    <a:pt x="0" y="802"/>
                  </a:lnTo>
                  <a:lnTo>
                    <a:pt x="0" y="736"/>
                  </a:lnTo>
                  <a:lnTo>
                    <a:pt x="1" y="670"/>
                  </a:lnTo>
                  <a:lnTo>
                    <a:pt x="1" y="605"/>
                  </a:lnTo>
                  <a:lnTo>
                    <a:pt x="3" y="539"/>
                  </a:lnTo>
                  <a:lnTo>
                    <a:pt x="4" y="474"/>
                  </a:lnTo>
                  <a:lnTo>
                    <a:pt x="5" y="409"/>
                  </a:lnTo>
                  <a:lnTo>
                    <a:pt x="6" y="346"/>
                  </a:lnTo>
                  <a:lnTo>
                    <a:pt x="7" y="282"/>
                  </a:lnTo>
                  <a:lnTo>
                    <a:pt x="8" y="219"/>
                  </a:lnTo>
                  <a:lnTo>
                    <a:pt x="9" y="156"/>
                  </a:lnTo>
                  <a:lnTo>
                    <a:pt x="11" y="92"/>
                  </a:lnTo>
                  <a:lnTo>
                    <a:pt x="12" y="30"/>
                  </a:lnTo>
                  <a:lnTo>
                    <a:pt x="112" y="31"/>
                  </a:lnTo>
                  <a:lnTo>
                    <a:pt x="214" y="33"/>
                  </a:lnTo>
                  <a:lnTo>
                    <a:pt x="318" y="33"/>
                  </a:lnTo>
                  <a:lnTo>
                    <a:pt x="422" y="33"/>
                  </a:lnTo>
                  <a:lnTo>
                    <a:pt x="527" y="31"/>
                  </a:lnTo>
                  <a:lnTo>
                    <a:pt x="634" y="30"/>
                  </a:lnTo>
                  <a:lnTo>
                    <a:pt x="741" y="29"/>
                  </a:lnTo>
                  <a:lnTo>
                    <a:pt x="849" y="27"/>
                  </a:lnTo>
                  <a:lnTo>
                    <a:pt x="958" y="25"/>
                  </a:lnTo>
                  <a:lnTo>
                    <a:pt x="1067" y="22"/>
                  </a:lnTo>
                  <a:lnTo>
                    <a:pt x="1178" y="19"/>
                  </a:lnTo>
                  <a:lnTo>
                    <a:pt x="1289" y="17"/>
                  </a:lnTo>
                  <a:lnTo>
                    <a:pt x="1401" y="12"/>
                  </a:lnTo>
                  <a:lnTo>
                    <a:pt x="1512" y="9"/>
                  </a:lnTo>
                  <a:lnTo>
                    <a:pt x="1625" y="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8" name="Group 393"/>
          <p:cNvGrpSpPr/>
          <p:nvPr userDrawn="1"/>
        </p:nvGrpSpPr>
        <p:grpSpPr>
          <a:xfrm>
            <a:off x="490538" y="485879"/>
            <a:ext cx="5068888" cy="4506913"/>
            <a:chOff x="615497" y="1402895"/>
            <a:chExt cx="5068888" cy="45069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69" name="Group 400"/>
            <p:cNvGrpSpPr>
              <a:grpSpLocks/>
            </p:cNvGrpSpPr>
            <p:nvPr/>
          </p:nvGrpSpPr>
          <p:grpSpPr bwMode="auto">
            <a:xfrm>
              <a:off x="615503" y="1402913"/>
              <a:ext cx="5068939" cy="4506972"/>
              <a:chOff x="406" y="838"/>
              <a:chExt cx="3193" cy="2839"/>
            </a:xfrm>
          </p:grpSpPr>
          <p:sp>
            <p:nvSpPr>
              <p:cNvPr id="371" name="Freeform 170"/>
              <p:cNvSpPr>
                <a:spLocks/>
              </p:cNvSpPr>
              <p:nvPr/>
            </p:nvSpPr>
            <p:spPr bwMode="auto">
              <a:xfrm>
                <a:off x="3501" y="1564"/>
                <a:ext cx="45" cy="133"/>
              </a:xfrm>
              <a:custGeom>
                <a:avLst/>
                <a:gdLst>
                  <a:gd name="T0" fmla="*/ 0 w 45"/>
                  <a:gd name="T1" fmla="*/ 0 h 133"/>
                  <a:gd name="T2" fmla="*/ 19 w 45"/>
                  <a:gd name="T3" fmla="*/ 31 h 133"/>
                  <a:gd name="T4" fmla="*/ 30 w 45"/>
                  <a:gd name="T5" fmla="*/ 88 h 133"/>
                  <a:gd name="T6" fmla="*/ 45 w 45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33"/>
                  <a:gd name="T14" fmla="*/ 45 w 45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33">
                    <a:moveTo>
                      <a:pt x="0" y="0"/>
                    </a:moveTo>
                    <a:lnTo>
                      <a:pt x="19" y="31"/>
                    </a:lnTo>
                    <a:lnTo>
                      <a:pt x="30" y="88"/>
                    </a:lnTo>
                    <a:lnTo>
                      <a:pt x="45" y="133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2" name="Line 171"/>
              <p:cNvSpPr>
                <a:spLocks noChangeShapeType="1"/>
              </p:cNvSpPr>
              <p:nvPr/>
            </p:nvSpPr>
            <p:spPr bwMode="auto">
              <a:xfrm flipH="1" flipV="1">
                <a:off x="3535" y="1687"/>
                <a:ext cx="30" cy="15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Freeform 173"/>
              <p:cNvSpPr>
                <a:spLocks/>
              </p:cNvSpPr>
              <p:nvPr/>
            </p:nvSpPr>
            <p:spPr bwMode="auto">
              <a:xfrm>
                <a:off x="3186" y="1454"/>
                <a:ext cx="72" cy="19"/>
              </a:xfrm>
              <a:custGeom>
                <a:avLst/>
                <a:gdLst>
                  <a:gd name="T0" fmla="*/ 0 w 72"/>
                  <a:gd name="T1" fmla="*/ 19 h 19"/>
                  <a:gd name="T2" fmla="*/ 37 w 72"/>
                  <a:gd name="T3" fmla="*/ 5 h 19"/>
                  <a:gd name="T4" fmla="*/ 72 w 72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9"/>
                  <a:gd name="T11" fmla="*/ 72 w 7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9">
                    <a:moveTo>
                      <a:pt x="0" y="19"/>
                    </a:moveTo>
                    <a:lnTo>
                      <a:pt x="37" y="5"/>
                    </a:lnTo>
                    <a:lnTo>
                      <a:pt x="72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Freeform 174"/>
              <p:cNvSpPr>
                <a:spLocks/>
              </p:cNvSpPr>
              <p:nvPr/>
            </p:nvSpPr>
            <p:spPr bwMode="auto">
              <a:xfrm>
                <a:off x="3306" y="2525"/>
                <a:ext cx="127" cy="66"/>
              </a:xfrm>
              <a:custGeom>
                <a:avLst/>
                <a:gdLst>
                  <a:gd name="T0" fmla="*/ 0 w 127"/>
                  <a:gd name="T1" fmla="*/ 66 h 66"/>
                  <a:gd name="T2" fmla="*/ 60 w 127"/>
                  <a:gd name="T3" fmla="*/ 22 h 66"/>
                  <a:gd name="T4" fmla="*/ 127 w 127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27"/>
                  <a:gd name="T10" fmla="*/ 0 h 66"/>
                  <a:gd name="T11" fmla="*/ 127 w 127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" h="66">
                    <a:moveTo>
                      <a:pt x="0" y="66"/>
                    </a:moveTo>
                    <a:lnTo>
                      <a:pt x="60" y="22"/>
                    </a:lnTo>
                    <a:lnTo>
                      <a:pt x="127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6" name="Freeform 175"/>
              <p:cNvSpPr>
                <a:spLocks/>
              </p:cNvSpPr>
              <p:nvPr/>
            </p:nvSpPr>
            <p:spPr bwMode="auto">
              <a:xfrm>
                <a:off x="702" y="2560"/>
                <a:ext cx="108" cy="33"/>
              </a:xfrm>
              <a:custGeom>
                <a:avLst/>
                <a:gdLst>
                  <a:gd name="T0" fmla="*/ 108 w 108"/>
                  <a:gd name="T1" fmla="*/ 0 h 33"/>
                  <a:gd name="T2" fmla="*/ 97 w 108"/>
                  <a:gd name="T3" fmla="*/ 30 h 33"/>
                  <a:gd name="T4" fmla="*/ 62 w 108"/>
                  <a:gd name="T5" fmla="*/ 9 h 33"/>
                  <a:gd name="T6" fmla="*/ 28 w 108"/>
                  <a:gd name="T7" fmla="*/ 9 h 33"/>
                  <a:gd name="T8" fmla="*/ 0 w 108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3"/>
                  <a:gd name="T17" fmla="*/ 108 w 1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3">
                    <a:moveTo>
                      <a:pt x="108" y="0"/>
                    </a:moveTo>
                    <a:lnTo>
                      <a:pt x="97" y="30"/>
                    </a:lnTo>
                    <a:lnTo>
                      <a:pt x="62" y="9"/>
                    </a:lnTo>
                    <a:lnTo>
                      <a:pt x="28" y="9"/>
                    </a:lnTo>
                    <a:lnTo>
                      <a:pt x="0" y="33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7" name="Freeform 176"/>
              <p:cNvSpPr>
                <a:spLocks/>
              </p:cNvSpPr>
              <p:nvPr/>
            </p:nvSpPr>
            <p:spPr bwMode="auto">
              <a:xfrm>
                <a:off x="458" y="1948"/>
                <a:ext cx="109" cy="111"/>
              </a:xfrm>
              <a:custGeom>
                <a:avLst/>
                <a:gdLst>
                  <a:gd name="T0" fmla="*/ 94 w 109"/>
                  <a:gd name="T1" fmla="*/ 0 h 111"/>
                  <a:gd name="T2" fmla="*/ 94 w 109"/>
                  <a:gd name="T3" fmla="*/ 40 h 111"/>
                  <a:gd name="T4" fmla="*/ 109 w 109"/>
                  <a:gd name="T5" fmla="*/ 96 h 111"/>
                  <a:gd name="T6" fmla="*/ 80 w 109"/>
                  <a:gd name="T7" fmla="*/ 105 h 111"/>
                  <a:gd name="T8" fmla="*/ 46 w 109"/>
                  <a:gd name="T9" fmla="*/ 107 h 111"/>
                  <a:gd name="T10" fmla="*/ 22 w 109"/>
                  <a:gd name="T11" fmla="*/ 111 h 111"/>
                  <a:gd name="T12" fmla="*/ 0 w 109"/>
                  <a:gd name="T13" fmla="*/ 81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11"/>
                  <a:gd name="T23" fmla="*/ 109 w 109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11">
                    <a:moveTo>
                      <a:pt x="94" y="0"/>
                    </a:moveTo>
                    <a:lnTo>
                      <a:pt x="94" y="40"/>
                    </a:lnTo>
                    <a:lnTo>
                      <a:pt x="109" y="96"/>
                    </a:lnTo>
                    <a:lnTo>
                      <a:pt x="80" y="105"/>
                    </a:lnTo>
                    <a:lnTo>
                      <a:pt x="46" y="107"/>
                    </a:lnTo>
                    <a:lnTo>
                      <a:pt x="22" y="111"/>
                    </a:lnTo>
                    <a:lnTo>
                      <a:pt x="0" y="81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8" name="Freeform 177"/>
              <p:cNvSpPr>
                <a:spLocks/>
              </p:cNvSpPr>
              <p:nvPr/>
            </p:nvSpPr>
            <p:spPr bwMode="auto">
              <a:xfrm>
                <a:off x="2017" y="1470"/>
                <a:ext cx="369" cy="390"/>
              </a:xfrm>
              <a:custGeom>
                <a:avLst/>
                <a:gdLst>
                  <a:gd name="T0" fmla="*/ 12 w 369"/>
                  <a:gd name="T1" fmla="*/ 0 h 390"/>
                  <a:gd name="T2" fmla="*/ 7 w 369"/>
                  <a:gd name="T3" fmla="*/ 102 h 390"/>
                  <a:gd name="T4" fmla="*/ 1 w 369"/>
                  <a:gd name="T5" fmla="*/ 131 h 390"/>
                  <a:gd name="T6" fmla="*/ 3 w 369"/>
                  <a:gd name="T7" fmla="*/ 145 h 390"/>
                  <a:gd name="T8" fmla="*/ 3 w 369"/>
                  <a:gd name="T9" fmla="*/ 166 h 390"/>
                  <a:gd name="T10" fmla="*/ 7 w 369"/>
                  <a:gd name="T11" fmla="*/ 182 h 390"/>
                  <a:gd name="T12" fmla="*/ 69 w 369"/>
                  <a:gd name="T13" fmla="*/ 205 h 390"/>
                  <a:gd name="T14" fmla="*/ 77 w 369"/>
                  <a:gd name="T15" fmla="*/ 235 h 390"/>
                  <a:gd name="T16" fmla="*/ 134 w 369"/>
                  <a:gd name="T17" fmla="*/ 300 h 390"/>
                  <a:gd name="T18" fmla="*/ 187 w 369"/>
                  <a:gd name="T19" fmla="*/ 326 h 390"/>
                  <a:gd name="T20" fmla="*/ 277 w 369"/>
                  <a:gd name="T21" fmla="*/ 370 h 390"/>
                  <a:gd name="T22" fmla="*/ 369 w 369"/>
                  <a:gd name="T23" fmla="*/ 390 h 3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9"/>
                  <a:gd name="T37" fmla="*/ 0 h 390"/>
                  <a:gd name="T38" fmla="*/ 369 w 369"/>
                  <a:gd name="T39" fmla="*/ 390 h 3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9" h="390">
                    <a:moveTo>
                      <a:pt x="12" y="0"/>
                    </a:moveTo>
                    <a:cubicBezTo>
                      <a:pt x="12" y="28"/>
                      <a:pt x="1" y="69"/>
                      <a:pt x="7" y="102"/>
                    </a:cubicBezTo>
                    <a:cubicBezTo>
                      <a:pt x="6" y="110"/>
                      <a:pt x="1" y="131"/>
                      <a:pt x="1" y="131"/>
                    </a:cubicBezTo>
                    <a:cubicBezTo>
                      <a:pt x="2" y="136"/>
                      <a:pt x="0" y="141"/>
                      <a:pt x="3" y="145"/>
                    </a:cubicBezTo>
                    <a:cubicBezTo>
                      <a:pt x="6" y="149"/>
                      <a:pt x="3" y="166"/>
                      <a:pt x="3" y="166"/>
                    </a:cubicBezTo>
                    <a:cubicBezTo>
                      <a:pt x="1" y="179"/>
                      <a:pt x="14" y="172"/>
                      <a:pt x="7" y="182"/>
                    </a:cubicBezTo>
                    <a:cubicBezTo>
                      <a:pt x="14" y="212"/>
                      <a:pt x="38" y="197"/>
                      <a:pt x="69" y="205"/>
                    </a:cubicBezTo>
                    <a:cubicBezTo>
                      <a:pt x="75" y="215"/>
                      <a:pt x="73" y="223"/>
                      <a:pt x="77" y="235"/>
                    </a:cubicBezTo>
                    <a:cubicBezTo>
                      <a:pt x="81" y="272"/>
                      <a:pt x="105" y="280"/>
                      <a:pt x="134" y="300"/>
                    </a:cubicBezTo>
                    <a:cubicBezTo>
                      <a:pt x="149" y="323"/>
                      <a:pt x="145" y="327"/>
                      <a:pt x="187" y="326"/>
                    </a:cubicBezTo>
                    <a:cubicBezTo>
                      <a:pt x="219" y="337"/>
                      <a:pt x="247" y="357"/>
                      <a:pt x="277" y="370"/>
                    </a:cubicBezTo>
                    <a:cubicBezTo>
                      <a:pt x="306" y="381"/>
                      <a:pt x="340" y="387"/>
                      <a:pt x="369" y="39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9" name="Freeform 178"/>
              <p:cNvSpPr>
                <a:spLocks/>
              </p:cNvSpPr>
              <p:nvPr/>
            </p:nvSpPr>
            <p:spPr bwMode="auto">
              <a:xfrm>
                <a:off x="2977" y="1401"/>
                <a:ext cx="105" cy="706"/>
              </a:xfrm>
              <a:custGeom>
                <a:avLst/>
                <a:gdLst>
                  <a:gd name="T0" fmla="*/ 53 w 103"/>
                  <a:gd name="T1" fmla="*/ 0 h 685"/>
                  <a:gd name="T2" fmla="*/ 66 w 103"/>
                  <a:gd name="T3" fmla="*/ 9 h 685"/>
                  <a:gd name="T4" fmla="*/ 63 w 103"/>
                  <a:gd name="T5" fmla="*/ 41 h 685"/>
                  <a:gd name="T6" fmla="*/ 74 w 103"/>
                  <a:gd name="T7" fmla="*/ 77 h 685"/>
                  <a:gd name="T8" fmla="*/ 78 w 103"/>
                  <a:gd name="T9" fmla="*/ 100 h 685"/>
                  <a:gd name="T10" fmla="*/ 84 w 103"/>
                  <a:gd name="T11" fmla="*/ 199 h 685"/>
                  <a:gd name="T12" fmla="*/ 88 w 103"/>
                  <a:gd name="T13" fmla="*/ 214 h 685"/>
                  <a:gd name="T14" fmla="*/ 75 w 103"/>
                  <a:gd name="T15" fmla="*/ 320 h 685"/>
                  <a:gd name="T16" fmla="*/ 69 w 103"/>
                  <a:gd name="T17" fmla="*/ 354 h 685"/>
                  <a:gd name="T18" fmla="*/ 65 w 103"/>
                  <a:gd name="T19" fmla="*/ 381 h 685"/>
                  <a:gd name="T20" fmla="*/ 72 w 103"/>
                  <a:gd name="T21" fmla="*/ 400 h 685"/>
                  <a:gd name="T22" fmla="*/ 99 w 103"/>
                  <a:gd name="T23" fmla="*/ 430 h 685"/>
                  <a:gd name="T24" fmla="*/ 105 w 103"/>
                  <a:gd name="T25" fmla="*/ 452 h 685"/>
                  <a:gd name="T26" fmla="*/ 97 w 103"/>
                  <a:gd name="T27" fmla="*/ 482 h 685"/>
                  <a:gd name="T28" fmla="*/ 81 w 103"/>
                  <a:gd name="T29" fmla="*/ 505 h 685"/>
                  <a:gd name="T30" fmla="*/ 78 w 103"/>
                  <a:gd name="T31" fmla="*/ 551 h 685"/>
                  <a:gd name="T32" fmla="*/ 62 w 103"/>
                  <a:gd name="T33" fmla="*/ 578 h 685"/>
                  <a:gd name="T34" fmla="*/ 27 w 103"/>
                  <a:gd name="T35" fmla="*/ 619 h 685"/>
                  <a:gd name="T36" fmla="*/ 16 w 103"/>
                  <a:gd name="T37" fmla="*/ 641 h 685"/>
                  <a:gd name="T38" fmla="*/ 5 w 103"/>
                  <a:gd name="T39" fmla="*/ 674 h 685"/>
                  <a:gd name="T40" fmla="*/ 1 w 103"/>
                  <a:gd name="T41" fmla="*/ 706 h 6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"/>
                  <a:gd name="T64" fmla="*/ 0 h 685"/>
                  <a:gd name="T65" fmla="*/ 103 w 103"/>
                  <a:gd name="T66" fmla="*/ 685 h 6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" h="685">
                    <a:moveTo>
                      <a:pt x="52" y="0"/>
                    </a:moveTo>
                    <a:cubicBezTo>
                      <a:pt x="60" y="1"/>
                      <a:pt x="61" y="2"/>
                      <a:pt x="65" y="9"/>
                    </a:cubicBezTo>
                    <a:cubicBezTo>
                      <a:pt x="68" y="19"/>
                      <a:pt x="67" y="31"/>
                      <a:pt x="62" y="40"/>
                    </a:cubicBezTo>
                    <a:cubicBezTo>
                      <a:pt x="64" y="56"/>
                      <a:pt x="68" y="62"/>
                      <a:pt x="73" y="75"/>
                    </a:cubicBezTo>
                    <a:cubicBezTo>
                      <a:pt x="74" y="83"/>
                      <a:pt x="76" y="88"/>
                      <a:pt x="77" y="97"/>
                    </a:cubicBezTo>
                    <a:cubicBezTo>
                      <a:pt x="76" y="127"/>
                      <a:pt x="68" y="165"/>
                      <a:pt x="82" y="193"/>
                    </a:cubicBezTo>
                    <a:cubicBezTo>
                      <a:pt x="83" y="198"/>
                      <a:pt x="85" y="203"/>
                      <a:pt x="86" y="208"/>
                    </a:cubicBezTo>
                    <a:cubicBezTo>
                      <a:pt x="85" y="243"/>
                      <a:pt x="80" y="276"/>
                      <a:pt x="74" y="310"/>
                    </a:cubicBezTo>
                    <a:cubicBezTo>
                      <a:pt x="73" y="321"/>
                      <a:pt x="73" y="333"/>
                      <a:pt x="68" y="343"/>
                    </a:cubicBezTo>
                    <a:cubicBezTo>
                      <a:pt x="66" y="359"/>
                      <a:pt x="62" y="348"/>
                      <a:pt x="64" y="370"/>
                    </a:cubicBezTo>
                    <a:cubicBezTo>
                      <a:pt x="64" y="372"/>
                      <a:pt x="70" y="387"/>
                      <a:pt x="71" y="388"/>
                    </a:cubicBezTo>
                    <a:cubicBezTo>
                      <a:pt x="81" y="399"/>
                      <a:pt x="89" y="404"/>
                      <a:pt x="97" y="417"/>
                    </a:cubicBezTo>
                    <a:cubicBezTo>
                      <a:pt x="98" y="424"/>
                      <a:pt x="101" y="432"/>
                      <a:pt x="103" y="439"/>
                    </a:cubicBezTo>
                    <a:cubicBezTo>
                      <a:pt x="101" y="461"/>
                      <a:pt x="102" y="454"/>
                      <a:pt x="95" y="468"/>
                    </a:cubicBezTo>
                    <a:cubicBezTo>
                      <a:pt x="93" y="472"/>
                      <a:pt x="79" y="490"/>
                      <a:pt x="79" y="490"/>
                    </a:cubicBezTo>
                    <a:cubicBezTo>
                      <a:pt x="76" y="506"/>
                      <a:pt x="84" y="521"/>
                      <a:pt x="77" y="535"/>
                    </a:cubicBezTo>
                    <a:cubicBezTo>
                      <a:pt x="73" y="553"/>
                      <a:pt x="72" y="550"/>
                      <a:pt x="61" y="561"/>
                    </a:cubicBezTo>
                    <a:cubicBezTo>
                      <a:pt x="49" y="573"/>
                      <a:pt x="36" y="588"/>
                      <a:pt x="26" y="601"/>
                    </a:cubicBezTo>
                    <a:cubicBezTo>
                      <a:pt x="24" y="610"/>
                      <a:pt x="21" y="611"/>
                      <a:pt x="16" y="622"/>
                    </a:cubicBezTo>
                    <a:cubicBezTo>
                      <a:pt x="15" y="628"/>
                      <a:pt x="9" y="649"/>
                      <a:pt x="5" y="654"/>
                    </a:cubicBezTo>
                    <a:cubicBezTo>
                      <a:pt x="4" y="658"/>
                      <a:pt x="0" y="680"/>
                      <a:pt x="1" y="68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0" name="Freeform 179"/>
              <p:cNvSpPr>
                <a:spLocks/>
              </p:cNvSpPr>
              <p:nvPr/>
            </p:nvSpPr>
            <p:spPr bwMode="auto">
              <a:xfrm>
                <a:off x="2976" y="1719"/>
                <a:ext cx="586" cy="388"/>
              </a:xfrm>
              <a:custGeom>
                <a:avLst/>
                <a:gdLst>
                  <a:gd name="T0" fmla="*/ 586 w 586"/>
                  <a:gd name="T1" fmla="*/ 0 h 388"/>
                  <a:gd name="T2" fmla="*/ 551 w 586"/>
                  <a:gd name="T3" fmla="*/ 4 h 388"/>
                  <a:gd name="T4" fmla="*/ 531 w 586"/>
                  <a:gd name="T5" fmla="*/ 13 h 388"/>
                  <a:gd name="T6" fmla="*/ 488 w 586"/>
                  <a:gd name="T7" fmla="*/ 26 h 388"/>
                  <a:gd name="T8" fmla="*/ 438 w 586"/>
                  <a:gd name="T9" fmla="*/ 60 h 388"/>
                  <a:gd name="T10" fmla="*/ 420 w 586"/>
                  <a:gd name="T11" fmla="*/ 75 h 388"/>
                  <a:gd name="T12" fmla="*/ 399 w 586"/>
                  <a:gd name="T13" fmla="*/ 94 h 388"/>
                  <a:gd name="T14" fmla="*/ 344 w 586"/>
                  <a:gd name="T15" fmla="*/ 146 h 388"/>
                  <a:gd name="T16" fmla="*/ 322 w 586"/>
                  <a:gd name="T17" fmla="*/ 159 h 388"/>
                  <a:gd name="T18" fmla="*/ 295 w 586"/>
                  <a:gd name="T19" fmla="*/ 165 h 388"/>
                  <a:gd name="T20" fmla="*/ 249 w 586"/>
                  <a:gd name="T21" fmla="*/ 199 h 388"/>
                  <a:gd name="T22" fmla="*/ 187 w 586"/>
                  <a:gd name="T23" fmla="*/ 260 h 388"/>
                  <a:gd name="T24" fmla="*/ 168 w 586"/>
                  <a:gd name="T25" fmla="*/ 283 h 388"/>
                  <a:gd name="T26" fmla="*/ 156 w 586"/>
                  <a:gd name="T27" fmla="*/ 298 h 388"/>
                  <a:gd name="T28" fmla="*/ 144 w 586"/>
                  <a:gd name="T29" fmla="*/ 317 h 388"/>
                  <a:gd name="T30" fmla="*/ 97 w 586"/>
                  <a:gd name="T31" fmla="*/ 347 h 388"/>
                  <a:gd name="T32" fmla="*/ 77 w 586"/>
                  <a:gd name="T33" fmla="*/ 357 h 388"/>
                  <a:gd name="T34" fmla="*/ 57 w 586"/>
                  <a:gd name="T35" fmla="*/ 369 h 388"/>
                  <a:gd name="T36" fmla="*/ 21 w 586"/>
                  <a:gd name="T37" fmla="*/ 382 h 388"/>
                  <a:gd name="T38" fmla="*/ 0 w 586"/>
                  <a:gd name="T39" fmla="*/ 388 h 3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6"/>
                  <a:gd name="T61" fmla="*/ 0 h 388"/>
                  <a:gd name="T62" fmla="*/ 586 w 586"/>
                  <a:gd name="T63" fmla="*/ 388 h 3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6" h="388">
                    <a:moveTo>
                      <a:pt x="586" y="0"/>
                    </a:moveTo>
                    <a:cubicBezTo>
                      <a:pt x="574" y="1"/>
                      <a:pt x="564" y="3"/>
                      <a:pt x="551" y="4"/>
                    </a:cubicBezTo>
                    <a:cubicBezTo>
                      <a:pt x="544" y="7"/>
                      <a:pt x="539" y="12"/>
                      <a:pt x="531" y="13"/>
                    </a:cubicBezTo>
                    <a:cubicBezTo>
                      <a:pt x="520" y="22"/>
                      <a:pt x="501" y="24"/>
                      <a:pt x="488" y="26"/>
                    </a:cubicBezTo>
                    <a:cubicBezTo>
                      <a:pt x="471" y="34"/>
                      <a:pt x="451" y="46"/>
                      <a:pt x="438" y="60"/>
                    </a:cubicBezTo>
                    <a:cubicBezTo>
                      <a:pt x="433" y="65"/>
                      <a:pt x="426" y="71"/>
                      <a:pt x="420" y="75"/>
                    </a:cubicBezTo>
                    <a:cubicBezTo>
                      <a:pt x="415" y="82"/>
                      <a:pt x="406" y="90"/>
                      <a:pt x="399" y="94"/>
                    </a:cubicBezTo>
                    <a:cubicBezTo>
                      <a:pt x="382" y="116"/>
                      <a:pt x="366" y="130"/>
                      <a:pt x="344" y="146"/>
                    </a:cubicBezTo>
                    <a:cubicBezTo>
                      <a:pt x="336" y="151"/>
                      <a:pt x="331" y="157"/>
                      <a:pt x="322" y="159"/>
                    </a:cubicBezTo>
                    <a:cubicBezTo>
                      <a:pt x="313" y="163"/>
                      <a:pt x="304" y="160"/>
                      <a:pt x="295" y="165"/>
                    </a:cubicBezTo>
                    <a:cubicBezTo>
                      <a:pt x="284" y="179"/>
                      <a:pt x="266" y="196"/>
                      <a:pt x="249" y="199"/>
                    </a:cubicBezTo>
                    <a:cubicBezTo>
                      <a:pt x="221" y="213"/>
                      <a:pt x="206" y="236"/>
                      <a:pt x="187" y="260"/>
                    </a:cubicBezTo>
                    <a:cubicBezTo>
                      <a:pt x="182" y="267"/>
                      <a:pt x="172" y="276"/>
                      <a:pt x="168" y="283"/>
                    </a:cubicBezTo>
                    <a:cubicBezTo>
                      <a:pt x="164" y="289"/>
                      <a:pt x="163" y="294"/>
                      <a:pt x="156" y="298"/>
                    </a:cubicBezTo>
                    <a:cubicBezTo>
                      <a:pt x="152" y="304"/>
                      <a:pt x="148" y="311"/>
                      <a:pt x="144" y="317"/>
                    </a:cubicBezTo>
                    <a:cubicBezTo>
                      <a:pt x="141" y="332"/>
                      <a:pt x="117" y="333"/>
                      <a:pt x="97" y="347"/>
                    </a:cubicBezTo>
                    <a:cubicBezTo>
                      <a:pt x="92" y="350"/>
                      <a:pt x="83" y="356"/>
                      <a:pt x="77" y="357"/>
                    </a:cubicBezTo>
                    <a:cubicBezTo>
                      <a:pt x="71" y="360"/>
                      <a:pt x="63" y="367"/>
                      <a:pt x="57" y="369"/>
                    </a:cubicBezTo>
                    <a:cubicBezTo>
                      <a:pt x="41" y="377"/>
                      <a:pt x="39" y="381"/>
                      <a:pt x="21" y="382"/>
                    </a:cubicBezTo>
                    <a:cubicBezTo>
                      <a:pt x="19" y="383"/>
                      <a:pt x="0" y="385"/>
                      <a:pt x="0" y="388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1" name="Freeform 180"/>
              <p:cNvSpPr>
                <a:spLocks/>
              </p:cNvSpPr>
              <p:nvPr/>
            </p:nvSpPr>
            <p:spPr bwMode="auto">
              <a:xfrm>
                <a:off x="2844" y="1841"/>
                <a:ext cx="146" cy="266"/>
              </a:xfrm>
              <a:custGeom>
                <a:avLst/>
                <a:gdLst>
                  <a:gd name="T0" fmla="*/ 8 w 146"/>
                  <a:gd name="T1" fmla="*/ 0 h 266"/>
                  <a:gd name="T2" fmla="*/ 1 w 146"/>
                  <a:gd name="T3" fmla="*/ 21 h 266"/>
                  <a:gd name="T4" fmla="*/ 7 w 146"/>
                  <a:gd name="T5" fmla="*/ 68 h 266"/>
                  <a:gd name="T6" fmla="*/ 13 w 146"/>
                  <a:gd name="T7" fmla="*/ 92 h 266"/>
                  <a:gd name="T8" fmla="*/ 19 w 146"/>
                  <a:gd name="T9" fmla="*/ 107 h 266"/>
                  <a:gd name="T10" fmla="*/ 35 w 146"/>
                  <a:gd name="T11" fmla="*/ 138 h 266"/>
                  <a:gd name="T12" fmla="*/ 41 w 146"/>
                  <a:gd name="T13" fmla="*/ 167 h 266"/>
                  <a:gd name="T14" fmla="*/ 76 w 146"/>
                  <a:gd name="T15" fmla="*/ 223 h 266"/>
                  <a:gd name="T16" fmla="*/ 108 w 146"/>
                  <a:gd name="T17" fmla="*/ 244 h 266"/>
                  <a:gd name="T18" fmla="*/ 142 w 146"/>
                  <a:gd name="T19" fmla="*/ 263 h 266"/>
                  <a:gd name="T20" fmla="*/ 146 w 146"/>
                  <a:gd name="T21" fmla="*/ 266 h 2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66"/>
                  <a:gd name="T35" fmla="*/ 146 w 146"/>
                  <a:gd name="T36" fmla="*/ 266 h 2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66">
                    <a:moveTo>
                      <a:pt x="8" y="0"/>
                    </a:moveTo>
                    <a:cubicBezTo>
                      <a:pt x="7" y="5"/>
                      <a:pt x="2" y="15"/>
                      <a:pt x="1" y="21"/>
                    </a:cubicBezTo>
                    <a:cubicBezTo>
                      <a:pt x="2" y="37"/>
                      <a:pt x="0" y="54"/>
                      <a:pt x="7" y="68"/>
                    </a:cubicBezTo>
                    <a:cubicBezTo>
                      <a:pt x="9" y="76"/>
                      <a:pt x="10" y="85"/>
                      <a:pt x="13" y="92"/>
                    </a:cubicBezTo>
                    <a:cubicBezTo>
                      <a:pt x="14" y="98"/>
                      <a:pt x="16" y="101"/>
                      <a:pt x="19" y="107"/>
                    </a:cubicBezTo>
                    <a:cubicBezTo>
                      <a:pt x="21" y="118"/>
                      <a:pt x="30" y="128"/>
                      <a:pt x="35" y="138"/>
                    </a:cubicBezTo>
                    <a:cubicBezTo>
                      <a:pt x="36" y="147"/>
                      <a:pt x="37" y="159"/>
                      <a:pt x="41" y="167"/>
                    </a:cubicBezTo>
                    <a:cubicBezTo>
                      <a:pt x="43" y="178"/>
                      <a:pt x="66" y="215"/>
                      <a:pt x="76" y="223"/>
                    </a:cubicBezTo>
                    <a:cubicBezTo>
                      <a:pt x="86" y="231"/>
                      <a:pt x="97" y="237"/>
                      <a:pt x="108" y="244"/>
                    </a:cubicBezTo>
                    <a:cubicBezTo>
                      <a:pt x="119" y="252"/>
                      <a:pt x="129" y="261"/>
                      <a:pt x="142" y="263"/>
                    </a:cubicBezTo>
                    <a:cubicBezTo>
                      <a:pt x="146" y="265"/>
                      <a:pt x="146" y="264"/>
                      <a:pt x="146" y="266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2" name="Freeform 182"/>
              <p:cNvSpPr>
                <a:spLocks/>
              </p:cNvSpPr>
              <p:nvPr/>
            </p:nvSpPr>
            <p:spPr bwMode="auto">
              <a:xfrm>
                <a:off x="2691" y="2095"/>
                <a:ext cx="281" cy="141"/>
              </a:xfrm>
              <a:custGeom>
                <a:avLst/>
                <a:gdLst>
                  <a:gd name="T0" fmla="*/ 281 w 281"/>
                  <a:gd name="T1" fmla="*/ 0 h 141"/>
                  <a:gd name="T2" fmla="*/ 237 w 281"/>
                  <a:gd name="T3" fmla="*/ 34 h 141"/>
                  <a:gd name="T4" fmla="*/ 224 w 281"/>
                  <a:gd name="T5" fmla="*/ 60 h 141"/>
                  <a:gd name="T6" fmla="*/ 211 w 281"/>
                  <a:gd name="T7" fmla="*/ 70 h 141"/>
                  <a:gd name="T8" fmla="*/ 156 w 281"/>
                  <a:gd name="T9" fmla="*/ 89 h 141"/>
                  <a:gd name="T10" fmla="*/ 132 w 281"/>
                  <a:gd name="T11" fmla="*/ 96 h 141"/>
                  <a:gd name="T12" fmla="*/ 110 w 281"/>
                  <a:gd name="T13" fmla="*/ 102 h 141"/>
                  <a:gd name="T14" fmla="*/ 74 w 281"/>
                  <a:gd name="T15" fmla="*/ 123 h 141"/>
                  <a:gd name="T16" fmla="*/ 55 w 281"/>
                  <a:gd name="T17" fmla="*/ 133 h 141"/>
                  <a:gd name="T18" fmla="*/ 0 w 281"/>
                  <a:gd name="T19" fmla="*/ 13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1"/>
                  <a:gd name="T31" fmla="*/ 0 h 141"/>
                  <a:gd name="T32" fmla="*/ 281 w 281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1" h="141">
                    <a:moveTo>
                      <a:pt x="281" y="0"/>
                    </a:moveTo>
                    <a:cubicBezTo>
                      <a:pt x="265" y="2"/>
                      <a:pt x="258" y="30"/>
                      <a:pt x="237" y="34"/>
                    </a:cubicBezTo>
                    <a:cubicBezTo>
                      <a:pt x="229" y="38"/>
                      <a:pt x="232" y="55"/>
                      <a:pt x="224" y="60"/>
                    </a:cubicBezTo>
                    <a:cubicBezTo>
                      <a:pt x="220" y="66"/>
                      <a:pt x="217" y="67"/>
                      <a:pt x="211" y="70"/>
                    </a:cubicBezTo>
                    <a:cubicBezTo>
                      <a:pt x="198" y="87"/>
                      <a:pt x="177" y="88"/>
                      <a:pt x="156" y="89"/>
                    </a:cubicBezTo>
                    <a:cubicBezTo>
                      <a:pt x="148" y="91"/>
                      <a:pt x="140" y="93"/>
                      <a:pt x="132" y="96"/>
                    </a:cubicBezTo>
                    <a:cubicBezTo>
                      <a:pt x="126" y="99"/>
                      <a:pt x="117" y="101"/>
                      <a:pt x="110" y="102"/>
                    </a:cubicBezTo>
                    <a:cubicBezTo>
                      <a:pt x="97" y="108"/>
                      <a:pt x="88" y="120"/>
                      <a:pt x="74" y="123"/>
                    </a:cubicBezTo>
                    <a:cubicBezTo>
                      <a:pt x="67" y="127"/>
                      <a:pt x="62" y="132"/>
                      <a:pt x="55" y="133"/>
                    </a:cubicBezTo>
                    <a:cubicBezTo>
                      <a:pt x="39" y="141"/>
                      <a:pt x="0" y="130"/>
                      <a:pt x="0" y="13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3" name="Freeform 183"/>
              <p:cNvSpPr>
                <a:spLocks/>
              </p:cNvSpPr>
              <p:nvPr/>
            </p:nvSpPr>
            <p:spPr bwMode="auto">
              <a:xfrm>
                <a:off x="2088" y="2183"/>
                <a:ext cx="257" cy="399"/>
              </a:xfrm>
              <a:custGeom>
                <a:avLst/>
                <a:gdLst>
                  <a:gd name="T0" fmla="*/ 0 w 257"/>
                  <a:gd name="T1" fmla="*/ 0 h 399"/>
                  <a:gd name="T2" fmla="*/ 40 w 257"/>
                  <a:gd name="T3" fmla="*/ 10 h 399"/>
                  <a:gd name="T4" fmla="*/ 90 w 257"/>
                  <a:gd name="T5" fmla="*/ 26 h 399"/>
                  <a:gd name="T6" fmla="*/ 124 w 257"/>
                  <a:gd name="T7" fmla="*/ 22 h 399"/>
                  <a:gd name="T8" fmla="*/ 126 w 257"/>
                  <a:gd name="T9" fmla="*/ 92 h 399"/>
                  <a:gd name="T10" fmla="*/ 156 w 257"/>
                  <a:gd name="T11" fmla="*/ 120 h 399"/>
                  <a:gd name="T12" fmla="*/ 176 w 257"/>
                  <a:gd name="T13" fmla="*/ 146 h 399"/>
                  <a:gd name="T14" fmla="*/ 202 w 257"/>
                  <a:gd name="T15" fmla="*/ 227 h 399"/>
                  <a:gd name="T16" fmla="*/ 223 w 257"/>
                  <a:gd name="T17" fmla="*/ 263 h 399"/>
                  <a:gd name="T18" fmla="*/ 245 w 257"/>
                  <a:gd name="T19" fmla="*/ 329 h 399"/>
                  <a:gd name="T20" fmla="*/ 257 w 257"/>
                  <a:gd name="T21" fmla="*/ 39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7"/>
                  <a:gd name="T34" fmla="*/ 0 h 399"/>
                  <a:gd name="T35" fmla="*/ 257 w 257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7" h="399">
                    <a:moveTo>
                      <a:pt x="0" y="0"/>
                    </a:moveTo>
                    <a:lnTo>
                      <a:pt x="40" y="10"/>
                    </a:lnTo>
                    <a:lnTo>
                      <a:pt x="90" y="26"/>
                    </a:lnTo>
                    <a:cubicBezTo>
                      <a:pt x="103" y="32"/>
                      <a:pt x="116" y="15"/>
                      <a:pt x="124" y="22"/>
                    </a:cubicBezTo>
                    <a:cubicBezTo>
                      <a:pt x="130" y="33"/>
                      <a:pt x="121" y="76"/>
                      <a:pt x="126" y="92"/>
                    </a:cubicBezTo>
                    <a:cubicBezTo>
                      <a:pt x="136" y="106"/>
                      <a:pt x="148" y="111"/>
                      <a:pt x="156" y="120"/>
                    </a:cubicBezTo>
                    <a:cubicBezTo>
                      <a:pt x="164" y="129"/>
                      <a:pt x="168" y="128"/>
                      <a:pt x="176" y="146"/>
                    </a:cubicBezTo>
                    <a:cubicBezTo>
                      <a:pt x="180" y="173"/>
                      <a:pt x="188" y="200"/>
                      <a:pt x="202" y="227"/>
                    </a:cubicBezTo>
                    <a:cubicBezTo>
                      <a:pt x="207" y="250"/>
                      <a:pt x="216" y="246"/>
                      <a:pt x="223" y="263"/>
                    </a:cubicBezTo>
                    <a:cubicBezTo>
                      <a:pt x="230" y="280"/>
                      <a:pt x="239" y="306"/>
                      <a:pt x="245" y="329"/>
                    </a:cubicBezTo>
                    <a:cubicBezTo>
                      <a:pt x="251" y="352"/>
                      <a:pt x="255" y="385"/>
                      <a:pt x="257" y="399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4" name="Freeform 184"/>
              <p:cNvSpPr>
                <a:spLocks/>
              </p:cNvSpPr>
              <p:nvPr/>
            </p:nvSpPr>
            <p:spPr bwMode="auto">
              <a:xfrm>
                <a:off x="2043" y="1845"/>
                <a:ext cx="45" cy="340"/>
              </a:xfrm>
              <a:custGeom>
                <a:avLst/>
                <a:gdLst>
                  <a:gd name="T0" fmla="*/ 13 w 45"/>
                  <a:gd name="T1" fmla="*/ 0 h 340"/>
                  <a:gd name="T2" fmla="*/ 0 w 45"/>
                  <a:gd name="T3" fmla="*/ 27 h 340"/>
                  <a:gd name="T4" fmla="*/ 17 w 45"/>
                  <a:gd name="T5" fmla="*/ 67 h 340"/>
                  <a:gd name="T6" fmla="*/ 12 w 45"/>
                  <a:gd name="T7" fmla="*/ 128 h 340"/>
                  <a:gd name="T8" fmla="*/ 3 w 45"/>
                  <a:gd name="T9" fmla="*/ 169 h 340"/>
                  <a:gd name="T10" fmla="*/ 23 w 45"/>
                  <a:gd name="T11" fmla="*/ 209 h 340"/>
                  <a:gd name="T12" fmla="*/ 33 w 45"/>
                  <a:gd name="T13" fmla="*/ 253 h 340"/>
                  <a:gd name="T14" fmla="*/ 39 w 45"/>
                  <a:gd name="T15" fmla="*/ 273 h 340"/>
                  <a:gd name="T16" fmla="*/ 45 w 45"/>
                  <a:gd name="T17" fmla="*/ 340 h 3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340"/>
                  <a:gd name="T29" fmla="*/ 45 w 45"/>
                  <a:gd name="T30" fmla="*/ 340 h 3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340">
                    <a:moveTo>
                      <a:pt x="13" y="0"/>
                    </a:moveTo>
                    <a:cubicBezTo>
                      <a:pt x="7" y="2"/>
                      <a:pt x="3" y="22"/>
                      <a:pt x="0" y="27"/>
                    </a:cubicBezTo>
                    <a:cubicBezTo>
                      <a:pt x="3" y="46"/>
                      <a:pt x="9" y="52"/>
                      <a:pt x="17" y="67"/>
                    </a:cubicBezTo>
                    <a:cubicBezTo>
                      <a:pt x="21" y="88"/>
                      <a:pt x="23" y="110"/>
                      <a:pt x="12" y="128"/>
                    </a:cubicBezTo>
                    <a:cubicBezTo>
                      <a:pt x="10" y="142"/>
                      <a:pt x="9" y="157"/>
                      <a:pt x="3" y="169"/>
                    </a:cubicBezTo>
                    <a:cubicBezTo>
                      <a:pt x="6" y="186"/>
                      <a:pt x="17" y="194"/>
                      <a:pt x="23" y="209"/>
                    </a:cubicBezTo>
                    <a:cubicBezTo>
                      <a:pt x="25" y="222"/>
                      <a:pt x="26" y="240"/>
                      <a:pt x="33" y="253"/>
                    </a:cubicBezTo>
                    <a:cubicBezTo>
                      <a:pt x="34" y="260"/>
                      <a:pt x="36" y="267"/>
                      <a:pt x="39" y="273"/>
                    </a:cubicBezTo>
                    <a:cubicBezTo>
                      <a:pt x="41" y="289"/>
                      <a:pt x="41" y="324"/>
                      <a:pt x="45" y="34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5" name="Freeform 185"/>
              <p:cNvSpPr>
                <a:spLocks/>
              </p:cNvSpPr>
              <p:nvPr/>
            </p:nvSpPr>
            <p:spPr bwMode="auto">
              <a:xfrm>
                <a:off x="2311" y="2097"/>
                <a:ext cx="548" cy="346"/>
              </a:xfrm>
              <a:custGeom>
                <a:avLst/>
                <a:gdLst>
                  <a:gd name="T0" fmla="*/ 548 w 548"/>
                  <a:gd name="T1" fmla="*/ 0 h 346"/>
                  <a:gd name="T2" fmla="*/ 530 w 548"/>
                  <a:gd name="T3" fmla="*/ 4 h 346"/>
                  <a:gd name="T4" fmla="*/ 491 w 548"/>
                  <a:gd name="T5" fmla="*/ 28 h 346"/>
                  <a:gd name="T6" fmla="*/ 468 w 548"/>
                  <a:gd name="T7" fmla="*/ 60 h 346"/>
                  <a:gd name="T8" fmla="*/ 431 w 548"/>
                  <a:gd name="T9" fmla="*/ 84 h 346"/>
                  <a:gd name="T10" fmla="*/ 410 w 548"/>
                  <a:gd name="T11" fmla="*/ 91 h 346"/>
                  <a:gd name="T12" fmla="*/ 401 w 548"/>
                  <a:gd name="T13" fmla="*/ 94 h 346"/>
                  <a:gd name="T14" fmla="*/ 393 w 548"/>
                  <a:gd name="T15" fmla="*/ 103 h 346"/>
                  <a:gd name="T16" fmla="*/ 388 w 548"/>
                  <a:gd name="T17" fmla="*/ 106 h 346"/>
                  <a:gd name="T18" fmla="*/ 382 w 548"/>
                  <a:gd name="T19" fmla="*/ 120 h 346"/>
                  <a:gd name="T20" fmla="*/ 367 w 548"/>
                  <a:gd name="T21" fmla="*/ 143 h 346"/>
                  <a:gd name="T22" fmla="*/ 348 w 548"/>
                  <a:gd name="T23" fmla="*/ 155 h 346"/>
                  <a:gd name="T24" fmla="*/ 256 w 548"/>
                  <a:gd name="T25" fmla="*/ 186 h 346"/>
                  <a:gd name="T26" fmla="*/ 235 w 548"/>
                  <a:gd name="T27" fmla="*/ 193 h 346"/>
                  <a:gd name="T28" fmla="*/ 188 w 548"/>
                  <a:gd name="T29" fmla="*/ 217 h 346"/>
                  <a:gd name="T30" fmla="*/ 158 w 548"/>
                  <a:gd name="T31" fmla="*/ 230 h 346"/>
                  <a:gd name="T32" fmla="*/ 136 w 548"/>
                  <a:gd name="T33" fmla="*/ 236 h 346"/>
                  <a:gd name="T34" fmla="*/ 102 w 548"/>
                  <a:gd name="T35" fmla="*/ 276 h 346"/>
                  <a:gd name="T36" fmla="*/ 66 w 548"/>
                  <a:gd name="T37" fmla="*/ 303 h 346"/>
                  <a:gd name="T38" fmla="*/ 38 w 548"/>
                  <a:gd name="T39" fmla="*/ 319 h 346"/>
                  <a:gd name="T40" fmla="*/ 0 w 548"/>
                  <a:gd name="T41" fmla="*/ 346 h 3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8"/>
                  <a:gd name="T64" fmla="*/ 0 h 346"/>
                  <a:gd name="T65" fmla="*/ 548 w 548"/>
                  <a:gd name="T66" fmla="*/ 346 h 3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8" h="346">
                    <a:moveTo>
                      <a:pt x="548" y="0"/>
                    </a:moveTo>
                    <a:cubicBezTo>
                      <a:pt x="542" y="1"/>
                      <a:pt x="536" y="3"/>
                      <a:pt x="530" y="4"/>
                    </a:cubicBezTo>
                    <a:cubicBezTo>
                      <a:pt x="510" y="14"/>
                      <a:pt x="510" y="17"/>
                      <a:pt x="491" y="28"/>
                    </a:cubicBezTo>
                    <a:cubicBezTo>
                      <a:pt x="483" y="40"/>
                      <a:pt x="476" y="55"/>
                      <a:pt x="468" y="60"/>
                    </a:cubicBezTo>
                    <a:cubicBezTo>
                      <a:pt x="459" y="71"/>
                      <a:pt x="446" y="82"/>
                      <a:pt x="431" y="84"/>
                    </a:cubicBezTo>
                    <a:cubicBezTo>
                      <a:pt x="425" y="88"/>
                      <a:pt x="417" y="90"/>
                      <a:pt x="410" y="91"/>
                    </a:cubicBezTo>
                    <a:cubicBezTo>
                      <a:pt x="407" y="92"/>
                      <a:pt x="403" y="92"/>
                      <a:pt x="401" y="94"/>
                    </a:cubicBezTo>
                    <a:cubicBezTo>
                      <a:pt x="397" y="96"/>
                      <a:pt x="396" y="101"/>
                      <a:pt x="393" y="103"/>
                    </a:cubicBezTo>
                    <a:cubicBezTo>
                      <a:pt x="391" y="104"/>
                      <a:pt x="390" y="105"/>
                      <a:pt x="388" y="106"/>
                    </a:cubicBezTo>
                    <a:cubicBezTo>
                      <a:pt x="387" y="112"/>
                      <a:pt x="384" y="115"/>
                      <a:pt x="382" y="120"/>
                    </a:cubicBezTo>
                    <a:cubicBezTo>
                      <a:pt x="380" y="130"/>
                      <a:pt x="375" y="138"/>
                      <a:pt x="367" y="143"/>
                    </a:cubicBezTo>
                    <a:cubicBezTo>
                      <a:pt x="362" y="149"/>
                      <a:pt x="356" y="153"/>
                      <a:pt x="348" y="155"/>
                    </a:cubicBezTo>
                    <a:cubicBezTo>
                      <a:pt x="315" y="180"/>
                      <a:pt x="300" y="185"/>
                      <a:pt x="256" y="186"/>
                    </a:cubicBezTo>
                    <a:cubicBezTo>
                      <a:pt x="249" y="188"/>
                      <a:pt x="242" y="192"/>
                      <a:pt x="235" y="193"/>
                    </a:cubicBezTo>
                    <a:cubicBezTo>
                      <a:pt x="221" y="200"/>
                      <a:pt x="203" y="214"/>
                      <a:pt x="188" y="217"/>
                    </a:cubicBezTo>
                    <a:cubicBezTo>
                      <a:pt x="179" y="222"/>
                      <a:pt x="168" y="228"/>
                      <a:pt x="158" y="230"/>
                    </a:cubicBezTo>
                    <a:cubicBezTo>
                      <a:pt x="152" y="233"/>
                      <a:pt x="143" y="235"/>
                      <a:pt x="136" y="236"/>
                    </a:cubicBezTo>
                    <a:cubicBezTo>
                      <a:pt x="121" y="247"/>
                      <a:pt x="116" y="263"/>
                      <a:pt x="102" y="276"/>
                    </a:cubicBezTo>
                    <a:cubicBezTo>
                      <a:pt x="92" y="286"/>
                      <a:pt x="78" y="295"/>
                      <a:pt x="66" y="303"/>
                    </a:cubicBezTo>
                    <a:cubicBezTo>
                      <a:pt x="57" y="309"/>
                      <a:pt x="48" y="317"/>
                      <a:pt x="38" y="319"/>
                    </a:cubicBezTo>
                    <a:cubicBezTo>
                      <a:pt x="29" y="326"/>
                      <a:pt x="5" y="336"/>
                      <a:pt x="0" y="346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6" name="Freeform 186"/>
              <p:cNvSpPr>
                <a:spLocks/>
              </p:cNvSpPr>
              <p:nvPr/>
            </p:nvSpPr>
            <p:spPr bwMode="auto">
              <a:xfrm>
                <a:off x="1634" y="1765"/>
                <a:ext cx="751" cy="118"/>
              </a:xfrm>
              <a:custGeom>
                <a:avLst/>
                <a:gdLst>
                  <a:gd name="T0" fmla="*/ 751 w 751"/>
                  <a:gd name="T1" fmla="*/ 98 h 118"/>
                  <a:gd name="T2" fmla="*/ 726 w 751"/>
                  <a:gd name="T3" fmla="*/ 94 h 118"/>
                  <a:gd name="T4" fmla="*/ 691 w 751"/>
                  <a:gd name="T5" fmla="*/ 98 h 118"/>
                  <a:gd name="T6" fmla="*/ 648 w 751"/>
                  <a:gd name="T7" fmla="*/ 96 h 118"/>
                  <a:gd name="T8" fmla="*/ 636 w 751"/>
                  <a:gd name="T9" fmla="*/ 116 h 118"/>
                  <a:gd name="T10" fmla="*/ 605 w 751"/>
                  <a:gd name="T11" fmla="*/ 103 h 118"/>
                  <a:gd name="T12" fmla="*/ 587 w 751"/>
                  <a:gd name="T13" fmla="*/ 87 h 118"/>
                  <a:gd name="T14" fmla="*/ 572 w 751"/>
                  <a:gd name="T15" fmla="*/ 86 h 118"/>
                  <a:gd name="T16" fmla="*/ 522 w 751"/>
                  <a:gd name="T17" fmla="*/ 82 h 118"/>
                  <a:gd name="T18" fmla="*/ 458 w 751"/>
                  <a:gd name="T19" fmla="*/ 92 h 118"/>
                  <a:gd name="T20" fmla="*/ 413 w 751"/>
                  <a:gd name="T21" fmla="*/ 81 h 118"/>
                  <a:gd name="T22" fmla="*/ 376 w 751"/>
                  <a:gd name="T23" fmla="*/ 86 h 118"/>
                  <a:gd name="T24" fmla="*/ 359 w 751"/>
                  <a:gd name="T25" fmla="*/ 75 h 118"/>
                  <a:gd name="T26" fmla="*/ 347 w 751"/>
                  <a:gd name="T27" fmla="*/ 52 h 118"/>
                  <a:gd name="T28" fmla="*/ 295 w 751"/>
                  <a:gd name="T29" fmla="*/ 4 h 118"/>
                  <a:gd name="T30" fmla="*/ 270 w 751"/>
                  <a:gd name="T31" fmla="*/ 5 h 118"/>
                  <a:gd name="T32" fmla="*/ 252 w 751"/>
                  <a:gd name="T33" fmla="*/ 15 h 118"/>
                  <a:gd name="T34" fmla="*/ 183 w 751"/>
                  <a:gd name="T35" fmla="*/ 21 h 118"/>
                  <a:gd name="T36" fmla="*/ 134 w 751"/>
                  <a:gd name="T37" fmla="*/ 26 h 118"/>
                  <a:gd name="T38" fmla="*/ 117 w 751"/>
                  <a:gd name="T39" fmla="*/ 30 h 118"/>
                  <a:gd name="T40" fmla="*/ 77 w 751"/>
                  <a:gd name="T41" fmla="*/ 21 h 118"/>
                  <a:gd name="T42" fmla="*/ 0 w 751"/>
                  <a:gd name="T43" fmla="*/ 0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1"/>
                  <a:gd name="T67" fmla="*/ 0 h 118"/>
                  <a:gd name="T68" fmla="*/ 751 w 751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1" h="118">
                    <a:moveTo>
                      <a:pt x="751" y="98"/>
                    </a:moveTo>
                    <a:cubicBezTo>
                      <a:pt x="743" y="97"/>
                      <a:pt x="735" y="95"/>
                      <a:pt x="726" y="94"/>
                    </a:cubicBezTo>
                    <a:cubicBezTo>
                      <a:pt x="708" y="95"/>
                      <a:pt x="705" y="96"/>
                      <a:pt x="691" y="98"/>
                    </a:cubicBezTo>
                    <a:lnTo>
                      <a:pt x="648" y="96"/>
                    </a:lnTo>
                    <a:cubicBezTo>
                      <a:pt x="643" y="96"/>
                      <a:pt x="641" y="118"/>
                      <a:pt x="636" y="116"/>
                    </a:cubicBezTo>
                    <a:cubicBezTo>
                      <a:pt x="629" y="112"/>
                      <a:pt x="612" y="110"/>
                      <a:pt x="605" y="103"/>
                    </a:cubicBezTo>
                    <a:cubicBezTo>
                      <a:pt x="594" y="98"/>
                      <a:pt x="599" y="89"/>
                      <a:pt x="587" y="87"/>
                    </a:cubicBezTo>
                    <a:cubicBezTo>
                      <a:pt x="582" y="83"/>
                      <a:pt x="578" y="87"/>
                      <a:pt x="572" y="86"/>
                    </a:cubicBezTo>
                    <a:cubicBezTo>
                      <a:pt x="557" y="86"/>
                      <a:pt x="540" y="80"/>
                      <a:pt x="522" y="82"/>
                    </a:cubicBezTo>
                    <a:cubicBezTo>
                      <a:pt x="516" y="85"/>
                      <a:pt x="465" y="91"/>
                      <a:pt x="458" y="92"/>
                    </a:cubicBezTo>
                    <a:cubicBezTo>
                      <a:pt x="447" y="92"/>
                      <a:pt x="426" y="80"/>
                      <a:pt x="413" y="81"/>
                    </a:cubicBezTo>
                    <a:cubicBezTo>
                      <a:pt x="402" y="82"/>
                      <a:pt x="385" y="81"/>
                      <a:pt x="376" y="86"/>
                    </a:cubicBezTo>
                    <a:cubicBezTo>
                      <a:pt x="362" y="83"/>
                      <a:pt x="368" y="87"/>
                      <a:pt x="359" y="75"/>
                    </a:cubicBezTo>
                    <a:cubicBezTo>
                      <a:pt x="357" y="66"/>
                      <a:pt x="350" y="60"/>
                      <a:pt x="347" y="52"/>
                    </a:cubicBezTo>
                    <a:cubicBezTo>
                      <a:pt x="344" y="30"/>
                      <a:pt x="315" y="7"/>
                      <a:pt x="295" y="4"/>
                    </a:cubicBezTo>
                    <a:cubicBezTo>
                      <a:pt x="287" y="0"/>
                      <a:pt x="279" y="3"/>
                      <a:pt x="270" y="5"/>
                    </a:cubicBezTo>
                    <a:cubicBezTo>
                      <a:pt x="265" y="10"/>
                      <a:pt x="258" y="14"/>
                      <a:pt x="252" y="15"/>
                    </a:cubicBezTo>
                    <a:cubicBezTo>
                      <a:pt x="236" y="23"/>
                      <a:pt x="203" y="19"/>
                      <a:pt x="183" y="21"/>
                    </a:cubicBezTo>
                    <a:cubicBezTo>
                      <a:pt x="167" y="26"/>
                      <a:pt x="153" y="25"/>
                      <a:pt x="134" y="26"/>
                    </a:cubicBezTo>
                    <a:cubicBezTo>
                      <a:pt x="127" y="27"/>
                      <a:pt x="123" y="29"/>
                      <a:pt x="117" y="30"/>
                    </a:cubicBezTo>
                    <a:cubicBezTo>
                      <a:pt x="101" y="38"/>
                      <a:pt x="89" y="28"/>
                      <a:pt x="77" y="21"/>
                    </a:cubicBezTo>
                    <a:cubicBezTo>
                      <a:pt x="60" y="18"/>
                      <a:pt x="17" y="5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7" name="Freeform 187"/>
              <p:cNvSpPr>
                <a:spLocks/>
              </p:cNvSpPr>
              <p:nvPr/>
            </p:nvSpPr>
            <p:spPr bwMode="auto">
              <a:xfrm>
                <a:off x="3383" y="1721"/>
                <a:ext cx="41" cy="274"/>
              </a:xfrm>
              <a:custGeom>
                <a:avLst/>
                <a:gdLst>
                  <a:gd name="T0" fmla="*/ 7 w 41"/>
                  <a:gd name="T1" fmla="*/ 0 h 274"/>
                  <a:gd name="T2" fmla="*/ 1 w 41"/>
                  <a:gd name="T3" fmla="*/ 84 h 274"/>
                  <a:gd name="T4" fmla="*/ 6 w 41"/>
                  <a:gd name="T5" fmla="*/ 135 h 274"/>
                  <a:gd name="T6" fmla="*/ 10 w 41"/>
                  <a:gd name="T7" fmla="*/ 163 h 274"/>
                  <a:gd name="T8" fmla="*/ 17 w 41"/>
                  <a:gd name="T9" fmla="*/ 248 h 274"/>
                  <a:gd name="T10" fmla="*/ 41 w 41"/>
                  <a:gd name="T11" fmla="*/ 274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74"/>
                  <a:gd name="T20" fmla="*/ 41 w 41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74">
                    <a:moveTo>
                      <a:pt x="7" y="0"/>
                    </a:moveTo>
                    <a:lnTo>
                      <a:pt x="1" y="84"/>
                    </a:lnTo>
                    <a:cubicBezTo>
                      <a:pt x="2" y="97"/>
                      <a:pt x="0" y="123"/>
                      <a:pt x="6" y="135"/>
                    </a:cubicBezTo>
                    <a:cubicBezTo>
                      <a:pt x="7" y="141"/>
                      <a:pt x="7" y="157"/>
                      <a:pt x="10" y="163"/>
                    </a:cubicBezTo>
                    <a:cubicBezTo>
                      <a:pt x="10" y="173"/>
                      <a:pt x="12" y="230"/>
                      <a:pt x="17" y="248"/>
                    </a:cubicBezTo>
                    <a:cubicBezTo>
                      <a:pt x="22" y="266"/>
                      <a:pt x="36" y="269"/>
                      <a:pt x="41" y="274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8" name="Freeform 188"/>
              <p:cNvSpPr>
                <a:spLocks/>
              </p:cNvSpPr>
              <p:nvPr/>
            </p:nvSpPr>
            <p:spPr bwMode="auto">
              <a:xfrm>
                <a:off x="2988" y="2088"/>
                <a:ext cx="200" cy="74"/>
              </a:xfrm>
              <a:custGeom>
                <a:avLst/>
                <a:gdLst>
                  <a:gd name="T0" fmla="*/ 0 w 195"/>
                  <a:gd name="T1" fmla="*/ 19 h 72"/>
                  <a:gd name="T2" fmla="*/ 46 w 195"/>
                  <a:gd name="T3" fmla="*/ 9 h 72"/>
                  <a:gd name="T4" fmla="*/ 76 w 195"/>
                  <a:gd name="T5" fmla="*/ 3 h 72"/>
                  <a:gd name="T6" fmla="*/ 116 w 195"/>
                  <a:gd name="T7" fmla="*/ 9 h 72"/>
                  <a:gd name="T8" fmla="*/ 137 w 195"/>
                  <a:gd name="T9" fmla="*/ 32 h 72"/>
                  <a:gd name="T10" fmla="*/ 178 w 195"/>
                  <a:gd name="T11" fmla="*/ 35 h 72"/>
                  <a:gd name="T12" fmla="*/ 193 w 195"/>
                  <a:gd name="T13" fmla="*/ 44 h 72"/>
                  <a:gd name="T14" fmla="*/ 199 w 195"/>
                  <a:gd name="T15" fmla="*/ 60 h 72"/>
                  <a:gd name="T16" fmla="*/ 200 w 195"/>
                  <a:gd name="T17" fmla="*/ 7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"/>
                  <a:gd name="T28" fmla="*/ 0 h 72"/>
                  <a:gd name="T29" fmla="*/ 195 w 19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" h="72">
                    <a:moveTo>
                      <a:pt x="0" y="18"/>
                    </a:moveTo>
                    <a:cubicBezTo>
                      <a:pt x="13" y="13"/>
                      <a:pt x="31" y="11"/>
                      <a:pt x="45" y="9"/>
                    </a:cubicBezTo>
                    <a:cubicBezTo>
                      <a:pt x="55" y="6"/>
                      <a:pt x="64" y="4"/>
                      <a:pt x="74" y="3"/>
                    </a:cubicBezTo>
                    <a:cubicBezTo>
                      <a:pt x="100" y="4"/>
                      <a:pt x="98" y="0"/>
                      <a:pt x="113" y="9"/>
                    </a:cubicBezTo>
                    <a:cubicBezTo>
                      <a:pt x="119" y="17"/>
                      <a:pt x="123" y="29"/>
                      <a:pt x="134" y="31"/>
                    </a:cubicBezTo>
                    <a:cubicBezTo>
                      <a:pt x="149" y="39"/>
                      <a:pt x="133" y="31"/>
                      <a:pt x="174" y="34"/>
                    </a:cubicBezTo>
                    <a:cubicBezTo>
                      <a:pt x="180" y="34"/>
                      <a:pt x="188" y="43"/>
                      <a:pt x="188" y="43"/>
                    </a:cubicBezTo>
                    <a:cubicBezTo>
                      <a:pt x="189" y="49"/>
                      <a:pt x="192" y="52"/>
                      <a:pt x="194" y="58"/>
                    </a:cubicBezTo>
                    <a:cubicBezTo>
                      <a:pt x="195" y="69"/>
                      <a:pt x="195" y="64"/>
                      <a:pt x="195" y="7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" name="Freeform 189"/>
              <p:cNvSpPr>
                <a:spLocks/>
              </p:cNvSpPr>
              <p:nvPr/>
            </p:nvSpPr>
            <p:spPr bwMode="auto">
              <a:xfrm>
                <a:off x="2923" y="1568"/>
                <a:ext cx="111" cy="154"/>
              </a:xfrm>
              <a:custGeom>
                <a:avLst/>
                <a:gdLst>
                  <a:gd name="T0" fmla="*/ 106 w 111"/>
                  <a:gd name="T1" fmla="*/ 154 h 154"/>
                  <a:gd name="T2" fmla="*/ 106 w 111"/>
                  <a:gd name="T3" fmla="*/ 134 h 154"/>
                  <a:gd name="T4" fmla="*/ 103 w 111"/>
                  <a:gd name="T5" fmla="*/ 115 h 154"/>
                  <a:gd name="T6" fmla="*/ 89 w 111"/>
                  <a:gd name="T7" fmla="*/ 91 h 154"/>
                  <a:gd name="T8" fmla="*/ 71 w 111"/>
                  <a:gd name="T9" fmla="*/ 65 h 154"/>
                  <a:gd name="T10" fmla="*/ 43 w 111"/>
                  <a:gd name="T11" fmla="*/ 60 h 154"/>
                  <a:gd name="T12" fmla="*/ 22 w 111"/>
                  <a:gd name="T13" fmla="*/ 44 h 154"/>
                  <a:gd name="T14" fmla="*/ 5 w 111"/>
                  <a:gd name="T15" fmla="*/ 31 h 154"/>
                  <a:gd name="T16" fmla="*/ 0 w 111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54"/>
                  <a:gd name="T29" fmla="*/ 111 w 111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54">
                    <a:moveTo>
                      <a:pt x="106" y="154"/>
                    </a:moveTo>
                    <a:cubicBezTo>
                      <a:pt x="106" y="153"/>
                      <a:pt x="111" y="141"/>
                      <a:pt x="106" y="134"/>
                    </a:cubicBezTo>
                    <a:cubicBezTo>
                      <a:pt x="100" y="127"/>
                      <a:pt x="110" y="121"/>
                      <a:pt x="103" y="115"/>
                    </a:cubicBezTo>
                    <a:cubicBezTo>
                      <a:pt x="97" y="109"/>
                      <a:pt x="93" y="99"/>
                      <a:pt x="89" y="91"/>
                    </a:cubicBezTo>
                    <a:cubicBezTo>
                      <a:pt x="87" y="76"/>
                      <a:pt x="86" y="67"/>
                      <a:pt x="71" y="65"/>
                    </a:cubicBezTo>
                    <a:cubicBezTo>
                      <a:pt x="61" y="61"/>
                      <a:pt x="52" y="64"/>
                      <a:pt x="43" y="60"/>
                    </a:cubicBezTo>
                    <a:cubicBezTo>
                      <a:pt x="37" y="54"/>
                      <a:pt x="31" y="46"/>
                      <a:pt x="22" y="44"/>
                    </a:cubicBezTo>
                    <a:cubicBezTo>
                      <a:pt x="14" y="41"/>
                      <a:pt x="11" y="35"/>
                      <a:pt x="5" y="31"/>
                    </a:cubicBezTo>
                    <a:cubicBezTo>
                      <a:pt x="1" y="25"/>
                      <a:pt x="1" y="6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0" name="Freeform 190"/>
              <p:cNvSpPr>
                <a:spLocks/>
              </p:cNvSpPr>
              <p:nvPr/>
            </p:nvSpPr>
            <p:spPr bwMode="auto">
              <a:xfrm>
                <a:off x="2899" y="1628"/>
                <a:ext cx="79" cy="56"/>
              </a:xfrm>
              <a:custGeom>
                <a:avLst/>
                <a:gdLst>
                  <a:gd name="T0" fmla="*/ 79 w 79"/>
                  <a:gd name="T1" fmla="*/ 56 h 56"/>
                  <a:gd name="T2" fmla="*/ 68 w 79"/>
                  <a:gd name="T3" fmla="*/ 40 h 56"/>
                  <a:gd name="T4" fmla="*/ 46 w 79"/>
                  <a:gd name="T5" fmla="*/ 15 h 56"/>
                  <a:gd name="T6" fmla="*/ 24 w 79"/>
                  <a:gd name="T7" fmla="*/ 10 h 56"/>
                  <a:gd name="T8" fmla="*/ 0 w 79"/>
                  <a:gd name="T9" fmla="*/ 1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56"/>
                  <a:gd name="T17" fmla="*/ 79 w 7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56">
                    <a:moveTo>
                      <a:pt x="79" y="56"/>
                    </a:moveTo>
                    <a:cubicBezTo>
                      <a:pt x="77" y="46"/>
                      <a:pt x="76" y="45"/>
                      <a:pt x="68" y="40"/>
                    </a:cubicBezTo>
                    <a:cubicBezTo>
                      <a:pt x="61" y="29"/>
                      <a:pt x="59" y="17"/>
                      <a:pt x="46" y="15"/>
                    </a:cubicBezTo>
                    <a:cubicBezTo>
                      <a:pt x="39" y="12"/>
                      <a:pt x="32" y="14"/>
                      <a:pt x="24" y="10"/>
                    </a:cubicBezTo>
                    <a:cubicBezTo>
                      <a:pt x="8" y="0"/>
                      <a:pt x="5" y="16"/>
                      <a:pt x="0" y="18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1" name="Freeform 191"/>
              <p:cNvSpPr>
                <a:spLocks/>
              </p:cNvSpPr>
              <p:nvPr/>
            </p:nvSpPr>
            <p:spPr bwMode="auto">
              <a:xfrm>
                <a:off x="3404" y="1665"/>
                <a:ext cx="72" cy="52"/>
              </a:xfrm>
              <a:custGeom>
                <a:avLst/>
                <a:gdLst>
                  <a:gd name="T0" fmla="*/ 72 w 70"/>
                  <a:gd name="T1" fmla="*/ 52 h 51"/>
                  <a:gd name="T2" fmla="*/ 35 w 70"/>
                  <a:gd name="T3" fmla="*/ 5 h 51"/>
                  <a:gd name="T4" fmla="*/ 0 w 70"/>
                  <a:gd name="T5" fmla="*/ 2 h 51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51"/>
                  <a:gd name="T11" fmla="*/ 70 w 70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51">
                    <a:moveTo>
                      <a:pt x="70" y="51"/>
                    </a:moveTo>
                    <a:cubicBezTo>
                      <a:pt x="68" y="29"/>
                      <a:pt x="57" y="10"/>
                      <a:pt x="34" y="5"/>
                    </a:cubicBezTo>
                    <a:cubicBezTo>
                      <a:pt x="24" y="0"/>
                      <a:pt x="1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2" name="Freeform 192"/>
              <p:cNvSpPr>
                <a:spLocks/>
              </p:cNvSpPr>
              <p:nvPr/>
            </p:nvSpPr>
            <p:spPr bwMode="auto">
              <a:xfrm>
                <a:off x="3391" y="1707"/>
                <a:ext cx="163" cy="402"/>
              </a:xfrm>
              <a:custGeom>
                <a:avLst/>
                <a:gdLst>
                  <a:gd name="T0" fmla="*/ 163 w 163"/>
                  <a:gd name="T1" fmla="*/ 0 h 402"/>
                  <a:gd name="T2" fmla="*/ 129 w 163"/>
                  <a:gd name="T3" fmla="*/ 50 h 402"/>
                  <a:gd name="T4" fmla="*/ 119 w 163"/>
                  <a:gd name="T5" fmla="*/ 86 h 402"/>
                  <a:gd name="T6" fmla="*/ 100 w 163"/>
                  <a:gd name="T7" fmla="*/ 133 h 402"/>
                  <a:gd name="T8" fmla="*/ 57 w 163"/>
                  <a:gd name="T9" fmla="*/ 211 h 402"/>
                  <a:gd name="T10" fmla="*/ 51 w 163"/>
                  <a:gd name="T11" fmla="*/ 230 h 402"/>
                  <a:gd name="T12" fmla="*/ 45 w 163"/>
                  <a:gd name="T13" fmla="*/ 247 h 402"/>
                  <a:gd name="T14" fmla="*/ 39 w 163"/>
                  <a:gd name="T15" fmla="*/ 270 h 402"/>
                  <a:gd name="T16" fmla="*/ 30 w 163"/>
                  <a:gd name="T17" fmla="*/ 294 h 402"/>
                  <a:gd name="T18" fmla="*/ 23 w 163"/>
                  <a:gd name="T19" fmla="*/ 309 h 402"/>
                  <a:gd name="T20" fmla="*/ 6 w 163"/>
                  <a:gd name="T21" fmla="*/ 323 h 402"/>
                  <a:gd name="T22" fmla="*/ 2 w 163"/>
                  <a:gd name="T23" fmla="*/ 343 h 402"/>
                  <a:gd name="T24" fmla="*/ 7 w 163"/>
                  <a:gd name="T25" fmla="*/ 402 h 4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"/>
                  <a:gd name="T40" fmla="*/ 0 h 402"/>
                  <a:gd name="T41" fmla="*/ 163 w 163"/>
                  <a:gd name="T42" fmla="*/ 402 h 4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" h="402">
                    <a:moveTo>
                      <a:pt x="163" y="0"/>
                    </a:moveTo>
                    <a:cubicBezTo>
                      <a:pt x="156" y="5"/>
                      <a:pt x="133" y="41"/>
                      <a:pt x="129" y="50"/>
                    </a:cubicBezTo>
                    <a:cubicBezTo>
                      <a:pt x="128" y="56"/>
                      <a:pt x="124" y="81"/>
                      <a:pt x="119" y="86"/>
                    </a:cubicBezTo>
                    <a:cubicBezTo>
                      <a:pt x="118" y="92"/>
                      <a:pt x="102" y="128"/>
                      <a:pt x="100" y="133"/>
                    </a:cubicBezTo>
                    <a:cubicBezTo>
                      <a:pt x="97" y="152"/>
                      <a:pt x="70" y="195"/>
                      <a:pt x="57" y="211"/>
                    </a:cubicBezTo>
                    <a:cubicBezTo>
                      <a:pt x="56" y="217"/>
                      <a:pt x="54" y="223"/>
                      <a:pt x="51" y="230"/>
                    </a:cubicBezTo>
                    <a:cubicBezTo>
                      <a:pt x="50" y="237"/>
                      <a:pt x="48" y="241"/>
                      <a:pt x="45" y="247"/>
                    </a:cubicBezTo>
                    <a:cubicBezTo>
                      <a:pt x="44" y="254"/>
                      <a:pt x="42" y="264"/>
                      <a:pt x="39" y="270"/>
                    </a:cubicBezTo>
                    <a:cubicBezTo>
                      <a:pt x="37" y="278"/>
                      <a:pt x="34" y="286"/>
                      <a:pt x="30" y="294"/>
                    </a:cubicBezTo>
                    <a:cubicBezTo>
                      <a:pt x="29" y="300"/>
                      <a:pt x="25" y="303"/>
                      <a:pt x="23" y="309"/>
                    </a:cubicBezTo>
                    <a:cubicBezTo>
                      <a:pt x="22" y="315"/>
                      <a:pt x="8" y="316"/>
                      <a:pt x="6" y="323"/>
                    </a:cubicBezTo>
                    <a:cubicBezTo>
                      <a:pt x="5" y="330"/>
                      <a:pt x="4" y="336"/>
                      <a:pt x="2" y="343"/>
                    </a:cubicBezTo>
                    <a:cubicBezTo>
                      <a:pt x="0" y="361"/>
                      <a:pt x="12" y="385"/>
                      <a:pt x="7" y="40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3" name="Freeform 193"/>
              <p:cNvSpPr>
                <a:spLocks/>
              </p:cNvSpPr>
              <p:nvPr/>
            </p:nvSpPr>
            <p:spPr bwMode="auto">
              <a:xfrm>
                <a:off x="2756" y="2109"/>
                <a:ext cx="207" cy="776"/>
              </a:xfrm>
              <a:custGeom>
                <a:avLst/>
                <a:gdLst>
                  <a:gd name="T0" fmla="*/ 207 w 207"/>
                  <a:gd name="T1" fmla="*/ 0 h 776"/>
                  <a:gd name="T2" fmla="*/ 189 w 207"/>
                  <a:gd name="T3" fmla="*/ 28 h 776"/>
                  <a:gd name="T4" fmla="*/ 186 w 207"/>
                  <a:gd name="T5" fmla="*/ 44 h 776"/>
                  <a:gd name="T6" fmla="*/ 185 w 207"/>
                  <a:gd name="T7" fmla="*/ 43 h 776"/>
                  <a:gd name="T8" fmla="*/ 170 w 207"/>
                  <a:gd name="T9" fmla="*/ 100 h 776"/>
                  <a:gd name="T10" fmla="*/ 166 w 207"/>
                  <a:gd name="T11" fmla="*/ 140 h 776"/>
                  <a:gd name="T12" fmla="*/ 175 w 207"/>
                  <a:gd name="T13" fmla="*/ 220 h 776"/>
                  <a:gd name="T14" fmla="*/ 181 w 207"/>
                  <a:gd name="T15" fmla="*/ 239 h 776"/>
                  <a:gd name="T16" fmla="*/ 182 w 207"/>
                  <a:gd name="T17" fmla="*/ 297 h 776"/>
                  <a:gd name="T18" fmla="*/ 176 w 207"/>
                  <a:gd name="T19" fmla="*/ 313 h 776"/>
                  <a:gd name="T20" fmla="*/ 167 w 207"/>
                  <a:gd name="T21" fmla="*/ 332 h 776"/>
                  <a:gd name="T22" fmla="*/ 161 w 207"/>
                  <a:gd name="T23" fmla="*/ 347 h 776"/>
                  <a:gd name="T24" fmla="*/ 161 w 207"/>
                  <a:gd name="T25" fmla="*/ 368 h 776"/>
                  <a:gd name="T26" fmla="*/ 143 w 207"/>
                  <a:gd name="T27" fmla="*/ 412 h 776"/>
                  <a:gd name="T28" fmla="*/ 127 w 207"/>
                  <a:gd name="T29" fmla="*/ 459 h 776"/>
                  <a:gd name="T30" fmla="*/ 121 w 207"/>
                  <a:gd name="T31" fmla="*/ 474 h 776"/>
                  <a:gd name="T32" fmla="*/ 91 w 207"/>
                  <a:gd name="T33" fmla="*/ 608 h 776"/>
                  <a:gd name="T34" fmla="*/ 59 w 207"/>
                  <a:gd name="T35" fmla="*/ 623 h 776"/>
                  <a:gd name="T36" fmla="*/ 37 w 207"/>
                  <a:gd name="T37" fmla="*/ 703 h 776"/>
                  <a:gd name="T38" fmla="*/ 9 w 207"/>
                  <a:gd name="T39" fmla="*/ 743 h 776"/>
                  <a:gd name="T40" fmla="*/ 0 w 207"/>
                  <a:gd name="T41" fmla="*/ 776 h 7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7"/>
                  <a:gd name="T64" fmla="*/ 0 h 776"/>
                  <a:gd name="T65" fmla="*/ 207 w 207"/>
                  <a:gd name="T66" fmla="*/ 776 h 7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7" h="776">
                    <a:moveTo>
                      <a:pt x="207" y="0"/>
                    </a:moveTo>
                    <a:cubicBezTo>
                      <a:pt x="200" y="9"/>
                      <a:pt x="194" y="18"/>
                      <a:pt x="189" y="28"/>
                    </a:cubicBezTo>
                    <a:cubicBezTo>
                      <a:pt x="186" y="34"/>
                      <a:pt x="187" y="42"/>
                      <a:pt x="186" y="44"/>
                    </a:cubicBezTo>
                    <a:cubicBezTo>
                      <a:pt x="185" y="46"/>
                      <a:pt x="188" y="34"/>
                      <a:pt x="185" y="43"/>
                    </a:cubicBezTo>
                    <a:cubicBezTo>
                      <a:pt x="182" y="55"/>
                      <a:pt x="173" y="84"/>
                      <a:pt x="170" y="100"/>
                    </a:cubicBezTo>
                    <a:cubicBezTo>
                      <a:pt x="170" y="109"/>
                      <a:pt x="163" y="121"/>
                      <a:pt x="166" y="140"/>
                    </a:cubicBezTo>
                    <a:cubicBezTo>
                      <a:pt x="170" y="156"/>
                      <a:pt x="170" y="203"/>
                      <a:pt x="175" y="220"/>
                    </a:cubicBezTo>
                    <a:cubicBezTo>
                      <a:pt x="176" y="226"/>
                      <a:pt x="178" y="233"/>
                      <a:pt x="181" y="239"/>
                    </a:cubicBezTo>
                    <a:cubicBezTo>
                      <a:pt x="187" y="263"/>
                      <a:pt x="185" y="259"/>
                      <a:pt x="182" y="297"/>
                    </a:cubicBezTo>
                    <a:cubicBezTo>
                      <a:pt x="182" y="303"/>
                      <a:pt x="176" y="313"/>
                      <a:pt x="176" y="313"/>
                    </a:cubicBezTo>
                    <a:cubicBezTo>
                      <a:pt x="175" y="321"/>
                      <a:pt x="170" y="326"/>
                      <a:pt x="167" y="332"/>
                    </a:cubicBezTo>
                    <a:cubicBezTo>
                      <a:pt x="166" y="338"/>
                      <a:pt x="164" y="342"/>
                      <a:pt x="161" y="347"/>
                    </a:cubicBezTo>
                    <a:cubicBezTo>
                      <a:pt x="160" y="354"/>
                      <a:pt x="165" y="363"/>
                      <a:pt x="161" y="368"/>
                    </a:cubicBezTo>
                    <a:cubicBezTo>
                      <a:pt x="160" y="374"/>
                      <a:pt x="145" y="407"/>
                      <a:pt x="143" y="412"/>
                    </a:cubicBezTo>
                    <a:cubicBezTo>
                      <a:pt x="139" y="435"/>
                      <a:pt x="142" y="439"/>
                      <a:pt x="127" y="459"/>
                    </a:cubicBezTo>
                    <a:cubicBezTo>
                      <a:pt x="126" y="465"/>
                      <a:pt x="125" y="469"/>
                      <a:pt x="121" y="474"/>
                    </a:cubicBezTo>
                    <a:cubicBezTo>
                      <a:pt x="118" y="494"/>
                      <a:pt x="103" y="592"/>
                      <a:pt x="91" y="608"/>
                    </a:cubicBezTo>
                    <a:cubicBezTo>
                      <a:pt x="90" y="615"/>
                      <a:pt x="63" y="616"/>
                      <a:pt x="59" y="623"/>
                    </a:cubicBezTo>
                    <a:cubicBezTo>
                      <a:pt x="57" y="632"/>
                      <a:pt x="40" y="695"/>
                      <a:pt x="37" y="703"/>
                    </a:cubicBezTo>
                    <a:cubicBezTo>
                      <a:pt x="36" y="711"/>
                      <a:pt x="11" y="732"/>
                      <a:pt x="9" y="743"/>
                    </a:cubicBezTo>
                    <a:cubicBezTo>
                      <a:pt x="7" y="754"/>
                      <a:pt x="2" y="769"/>
                      <a:pt x="0" y="776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4" name="Freeform 194"/>
              <p:cNvSpPr>
                <a:spLocks/>
              </p:cNvSpPr>
              <p:nvPr/>
            </p:nvSpPr>
            <p:spPr bwMode="auto">
              <a:xfrm>
                <a:off x="2741" y="2187"/>
                <a:ext cx="87" cy="683"/>
              </a:xfrm>
              <a:custGeom>
                <a:avLst/>
                <a:gdLst>
                  <a:gd name="T0" fmla="*/ 87 w 87"/>
                  <a:gd name="T1" fmla="*/ 0 h 683"/>
                  <a:gd name="T2" fmla="*/ 72 w 87"/>
                  <a:gd name="T3" fmla="*/ 31 h 683"/>
                  <a:gd name="T4" fmla="*/ 54 w 87"/>
                  <a:gd name="T5" fmla="*/ 66 h 683"/>
                  <a:gd name="T6" fmla="*/ 45 w 87"/>
                  <a:gd name="T7" fmla="*/ 86 h 683"/>
                  <a:gd name="T8" fmla="*/ 38 w 87"/>
                  <a:gd name="T9" fmla="*/ 192 h 683"/>
                  <a:gd name="T10" fmla="*/ 32 w 87"/>
                  <a:gd name="T11" fmla="*/ 229 h 683"/>
                  <a:gd name="T12" fmla="*/ 11 w 87"/>
                  <a:gd name="T13" fmla="*/ 267 h 683"/>
                  <a:gd name="T14" fmla="*/ 13 w 87"/>
                  <a:gd name="T15" fmla="*/ 374 h 683"/>
                  <a:gd name="T16" fmla="*/ 25 w 87"/>
                  <a:gd name="T17" fmla="*/ 403 h 683"/>
                  <a:gd name="T18" fmla="*/ 37 w 87"/>
                  <a:gd name="T19" fmla="*/ 431 h 683"/>
                  <a:gd name="T20" fmla="*/ 44 w 87"/>
                  <a:gd name="T21" fmla="*/ 450 h 683"/>
                  <a:gd name="T22" fmla="*/ 50 w 87"/>
                  <a:gd name="T23" fmla="*/ 468 h 683"/>
                  <a:gd name="T24" fmla="*/ 54 w 87"/>
                  <a:gd name="T25" fmla="*/ 484 h 683"/>
                  <a:gd name="T26" fmla="*/ 54 w 87"/>
                  <a:gd name="T27" fmla="*/ 533 h 683"/>
                  <a:gd name="T28" fmla="*/ 38 w 87"/>
                  <a:gd name="T29" fmla="*/ 569 h 683"/>
                  <a:gd name="T30" fmla="*/ 30 w 87"/>
                  <a:gd name="T31" fmla="*/ 609 h 683"/>
                  <a:gd name="T32" fmla="*/ 5 w 87"/>
                  <a:gd name="T33" fmla="*/ 683 h 6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683"/>
                  <a:gd name="T53" fmla="*/ 87 w 87"/>
                  <a:gd name="T54" fmla="*/ 683 h 6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683">
                    <a:moveTo>
                      <a:pt x="87" y="0"/>
                    </a:moveTo>
                    <a:cubicBezTo>
                      <a:pt x="84" y="8"/>
                      <a:pt x="77" y="22"/>
                      <a:pt x="72" y="31"/>
                    </a:cubicBezTo>
                    <a:cubicBezTo>
                      <a:pt x="70" y="42"/>
                      <a:pt x="61" y="57"/>
                      <a:pt x="54" y="66"/>
                    </a:cubicBezTo>
                    <a:cubicBezTo>
                      <a:pt x="53" y="73"/>
                      <a:pt x="48" y="80"/>
                      <a:pt x="45" y="86"/>
                    </a:cubicBezTo>
                    <a:cubicBezTo>
                      <a:pt x="42" y="122"/>
                      <a:pt x="47" y="158"/>
                      <a:pt x="38" y="192"/>
                    </a:cubicBezTo>
                    <a:cubicBezTo>
                      <a:pt x="37" y="204"/>
                      <a:pt x="37" y="217"/>
                      <a:pt x="32" y="229"/>
                    </a:cubicBezTo>
                    <a:cubicBezTo>
                      <a:pt x="30" y="244"/>
                      <a:pt x="17" y="254"/>
                      <a:pt x="11" y="267"/>
                    </a:cubicBezTo>
                    <a:cubicBezTo>
                      <a:pt x="4" y="302"/>
                      <a:pt x="0" y="341"/>
                      <a:pt x="13" y="374"/>
                    </a:cubicBezTo>
                    <a:cubicBezTo>
                      <a:pt x="15" y="385"/>
                      <a:pt x="19" y="395"/>
                      <a:pt x="25" y="403"/>
                    </a:cubicBezTo>
                    <a:cubicBezTo>
                      <a:pt x="27" y="414"/>
                      <a:pt x="31" y="423"/>
                      <a:pt x="37" y="431"/>
                    </a:cubicBezTo>
                    <a:cubicBezTo>
                      <a:pt x="38" y="437"/>
                      <a:pt x="40" y="443"/>
                      <a:pt x="44" y="450"/>
                    </a:cubicBezTo>
                    <a:cubicBezTo>
                      <a:pt x="45" y="456"/>
                      <a:pt x="47" y="462"/>
                      <a:pt x="50" y="468"/>
                    </a:cubicBezTo>
                    <a:cubicBezTo>
                      <a:pt x="51" y="473"/>
                      <a:pt x="53" y="479"/>
                      <a:pt x="54" y="484"/>
                    </a:cubicBezTo>
                    <a:cubicBezTo>
                      <a:pt x="54" y="504"/>
                      <a:pt x="55" y="512"/>
                      <a:pt x="54" y="533"/>
                    </a:cubicBezTo>
                    <a:cubicBezTo>
                      <a:pt x="52" y="548"/>
                      <a:pt x="42" y="556"/>
                      <a:pt x="38" y="569"/>
                    </a:cubicBezTo>
                    <a:cubicBezTo>
                      <a:pt x="34" y="582"/>
                      <a:pt x="35" y="590"/>
                      <a:pt x="30" y="609"/>
                    </a:cubicBezTo>
                    <a:cubicBezTo>
                      <a:pt x="25" y="628"/>
                      <a:pt x="10" y="668"/>
                      <a:pt x="5" y="683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5" name="Freeform 195"/>
              <p:cNvSpPr>
                <a:spLocks/>
              </p:cNvSpPr>
              <p:nvPr/>
            </p:nvSpPr>
            <p:spPr bwMode="auto">
              <a:xfrm>
                <a:off x="2097" y="1769"/>
                <a:ext cx="49" cy="78"/>
              </a:xfrm>
              <a:custGeom>
                <a:avLst/>
                <a:gdLst>
                  <a:gd name="T0" fmla="*/ 49 w 49"/>
                  <a:gd name="T1" fmla="*/ 0 h 78"/>
                  <a:gd name="T2" fmla="*/ 13 w 49"/>
                  <a:gd name="T3" fmla="*/ 7 h 78"/>
                  <a:gd name="T4" fmla="*/ 9 w 49"/>
                  <a:gd name="T5" fmla="*/ 40 h 78"/>
                  <a:gd name="T6" fmla="*/ 18 w 49"/>
                  <a:gd name="T7" fmla="*/ 78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78"/>
                  <a:gd name="T14" fmla="*/ 49 w 49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78">
                    <a:moveTo>
                      <a:pt x="49" y="0"/>
                    </a:moveTo>
                    <a:cubicBezTo>
                      <a:pt x="29" y="1"/>
                      <a:pt x="29" y="4"/>
                      <a:pt x="13" y="7"/>
                    </a:cubicBezTo>
                    <a:cubicBezTo>
                      <a:pt x="10" y="24"/>
                      <a:pt x="0" y="23"/>
                      <a:pt x="9" y="40"/>
                    </a:cubicBezTo>
                    <a:cubicBezTo>
                      <a:pt x="10" y="47"/>
                      <a:pt x="15" y="72"/>
                      <a:pt x="18" y="78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6" name="Freeform 196"/>
              <p:cNvSpPr>
                <a:spLocks/>
              </p:cNvSpPr>
              <p:nvPr/>
            </p:nvSpPr>
            <p:spPr bwMode="auto">
              <a:xfrm>
                <a:off x="2048" y="2024"/>
                <a:ext cx="808" cy="124"/>
              </a:xfrm>
              <a:custGeom>
                <a:avLst/>
                <a:gdLst>
                  <a:gd name="T0" fmla="*/ 0 w 808"/>
                  <a:gd name="T1" fmla="*/ 0 h 124"/>
                  <a:gd name="T2" fmla="*/ 37 w 808"/>
                  <a:gd name="T3" fmla="*/ 6 h 124"/>
                  <a:gd name="T4" fmla="*/ 76 w 808"/>
                  <a:gd name="T5" fmla="*/ 11 h 124"/>
                  <a:gd name="T6" fmla="*/ 118 w 808"/>
                  <a:gd name="T7" fmla="*/ 27 h 124"/>
                  <a:gd name="T8" fmla="*/ 142 w 808"/>
                  <a:gd name="T9" fmla="*/ 71 h 124"/>
                  <a:gd name="T10" fmla="*/ 172 w 808"/>
                  <a:gd name="T11" fmla="*/ 105 h 124"/>
                  <a:gd name="T12" fmla="*/ 218 w 808"/>
                  <a:gd name="T13" fmla="*/ 118 h 124"/>
                  <a:gd name="T14" fmla="*/ 282 w 808"/>
                  <a:gd name="T15" fmla="*/ 114 h 124"/>
                  <a:gd name="T16" fmla="*/ 312 w 808"/>
                  <a:gd name="T17" fmla="*/ 104 h 124"/>
                  <a:gd name="T18" fmla="*/ 334 w 808"/>
                  <a:gd name="T19" fmla="*/ 98 h 124"/>
                  <a:gd name="T20" fmla="*/ 352 w 808"/>
                  <a:gd name="T21" fmla="*/ 92 h 124"/>
                  <a:gd name="T22" fmla="*/ 424 w 808"/>
                  <a:gd name="T23" fmla="*/ 90 h 124"/>
                  <a:gd name="T24" fmla="*/ 444 w 808"/>
                  <a:gd name="T25" fmla="*/ 96 h 124"/>
                  <a:gd name="T26" fmla="*/ 467 w 808"/>
                  <a:gd name="T27" fmla="*/ 102 h 124"/>
                  <a:gd name="T28" fmla="*/ 490 w 808"/>
                  <a:gd name="T29" fmla="*/ 108 h 124"/>
                  <a:gd name="T30" fmla="*/ 592 w 808"/>
                  <a:gd name="T31" fmla="*/ 115 h 124"/>
                  <a:gd name="T32" fmla="*/ 628 w 808"/>
                  <a:gd name="T33" fmla="*/ 117 h 124"/>
                  <a:gd name="T34" fmla="*/ 647 w 808"/>
                  <a:gd name="T35" fmla="*/ 111 h 124"/>
                  <a:gd name="T36" fmla="*/ 665 w 808"/>
                  <a:gd name="T37" fmla="*/ 101 h 124"/>
                  <a:gd name="T38" fmla="*/ 680 w 808"/>
                  <a:gd name="T39" fmla="*/ 95 h 124"/>
                  <a:gd name="T40" fmla="*/ 708 w 808"/>
                  <a:gd name="T41" fmla="*/ 92 h 124"/>
                  <a:gd name="T42" fmla="*/ 730 w 808"/>
                  <a:gd name="T43" fmla="*/ 83 h 124"/>
                  <a:gd name="T44" fmla="*/ 745 w 808"/>
                  <a:gd name="T45" fmla="*/ 76 h 124"/>
                  <a:gd name="T46" fmla="*/ 760 w 808"/>
                  <a:gd name="T47" fmla="*/ 71 h 124"/>
                  <a:gd name="T48" fmla="*/ 808 w 808"/>
                  <a:gd name="T49" fmla="*/ 65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8"/>
                  <a:gd name="T76" fmla="*/ 0 h 124"/>
                  <a:gd name="T77" fmla="*/ 808 w 808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8" h="124">
                    <a:moveTo>
                      <a:pt x="0" y="0"/>
                    </a:moveTo>
                    <a:cubicBezTo>
                      <a:pt x="11" y="5"/>
                      <a:pt x="24" y="4"/>
                      <a:pt x="37" y="6"/>
                    </a:cubicBezTo>
                    <a:lnTo>
                      <a:pt x="76" y="11"/>
                    </a:lnTo>
                    <a:lnTo>
                      <a:pt x="118" y="27"/>
                    </a:lnTo>
                    <a:lnTo>
                      <a:pt x="142" y="71"/>
                    </a:lnTo>
                    <a:cubicBezTo>
                      <a:pt x="145" y="74"/>
                      <a:pt x="159" y="97"/>
                      <a:pt x="172" y="105"/>
                    </a:cubicBezTo>
                    <a:lnTo>
                      <a:pt x="218" y="118"/>
                    </a:lnTo>
                    <a:cubicBezTo>
                      <a:pt x="268" y="117"/>
                      <a:pt x="255" y="118"/>
                      <a:pt x="282" y="114"/>
                    </a:cubicBezTo>
                    <a:cubicBezTo>
                      <a:pt x="291" y="109"/>
                      <a:pt x="302" y="106"/>
                      <a:pt x="312" y="104"/>
                    </a:cubicBezTo>
                    <a:cubicBezTo>
                      <a:pt x="320" y="101"/>
                      <a:pt x="327" y="99"/>
                      <a:pt x="334" y="98"/>
                    </a:cubicBezTo>
                    <a:cubicBezTo>
                      <a:pt x="340" y="95"/>
                      <a:pt x="346" y="93"/>
                      <a:pt x="352" y="92"/>
                    </a:cubicBezTo>
                    <a:cubicBezTo>
                      <a:pt x="373" y="81"/>
                      <a:pt x="411" y="90"/>
                      <a:pt x="424" y="90"/>
                    </a:cubicBezTo>
                    <a:cubicBezTo>
                      <a:pt x="430" y="93"/>
                      <a:pt x="437" y="95"/>
                      <a:pt x="444" y="96"/>
                    </a:cubicBezTo>
                    <a:cubicBezTo>
                      <a:pt x="451" y="99"/>
                      <a:pt x="460" y="101"/>
                      <a:pt x="467" y="102"/>
                    </a:cubicBezTo>
                    <a:cubicBezTo>
                      <a:pt x="474" y="105"/>
                      <a:pt x="482" y="107"/>
                      <a:pt x="490" y="108"/>
                    </a:cubicBezTo>
                    <a:cubicBezTo>
                      <a:pt x="521" y="124"/>
                      <a:pt x="558" y="115"/>
                      <a:pt x="592" y="115"/>
                    </a:cubicBezTo>
                    <a:cubicBezTo>
                      <a:pt x="603" y="120"/>
                      <a:pt x="616" y="117"/>
                      <a:pt x="628" y="117"/>
                    </a:cubicBezTo>
                    <a:cubicBezTo>
                      <a:pt x="634" y="114"/>
                      <a:pt x="641" y="112"/>
                      <a:pt x="647" y="111"/>
                    </a:cubicBezTo>
                    <a:cubicBezTo>
                      <a:pt x="652" y="106"/>
                      <a:pt x="659" y="102"/>
                      <a:pt x="665" y="101"/>
                    </a:cubicBezTo>
                    <a:cubicBezTo>
                      <a:pt x="673" y="97"/>
                      <a:pt x="673" y="96"/>
                      <a:pt x="680" y="95"/>
                    </a:cubicBezTo>
                    <a:cubicBezTo>
                      <a:pt x="690" y="94"/>
                      <a:pt x="708" y="92"/>
                      <a:pt x="708" y="92"/>
                    </a:cubicBezTo>
                    <a:cubicBezTo>
                      <a:pt x="716" y="89"/>
                      <a:pt x="721" y="84"/>
                      <a:pt x="730" y="83"/>
                    </a:cubicBezTo>
                    <a:cubicBezTo>
                      <a:pt x="735" y="79"/>
                      <a:pt x="739" y="77"/>
                      <a:pt x="745" y="76"/>
                    </a:cubicBezTo>
                    <a:cubicBezTo>
                      <a:pt x="750" y="74"/>
                      <a:pt x="755" y="74"/>
                      <a:pt x="760" y="71"/>
                    </a:cubicBezTo>
                    <a:cubicBezTo>
                      <a:pt x="776" y="61"/>
                      <a:pt x="798" y="66"/>
                      <a:pt x="808" y="6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7" name="Line 197"/>
              <p:cNvSpPr>
                <a:spLocks noChangeShapeType="1"/>
              </p:cNvSpPr>
              <p:nvPr/>
            </p:nvSpPr>
            <p:spPr bwMode="auto">
              <a:xfrm>
                <a:off x="2696" y="2132"/>
                <a:ext cx="9" cy="25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8" name="Line 198"/>
              <p:cNvSpPr>
                <a:spLocks noChangeShapeType="1"/>
              </p:cNvSpPr>
              <p:nvPr/>
            </p:nvSpPr>
            <p:spPr bwMode="auto">
              <a:xfrm flipH="1">
                <a:off x="2739" y="2117"/>
                <a:ext cx="3" cy="58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9" name="Freeform 199"/>
              <p:cNvSpPr>
                <a:spLocks/>
              </p:cNvSpPr>
              <p:nvPr/>
            </p:nvSpPr>
            <p:spPr bwMode="auto">
              <a:xfrm>
                <a:off x="2658" y="2181"/>
                <a:ext cx="97" cy="711"/>
              </a:xfrm>
              <a:custGeom>
                <a:avLst/>
                <a:gdLst>
                  <a:gd name="T0" fmla="*/ 97 w 95"/>
                  <a:gd name="T1" fmla="*/ 0 h 691"/>
                  <a:gd name="T2" fmla="*/ 88 w 95"/>
                  <a:gd name="T3" fmla="*/ 13 h 691"/>
                  <a:gd name="T4" fmla="*/ 84 w 95"/>
                  <a:gd name="T5" fmla="*/ 29 h 691"/>
                  <a:gd name="T6" fmla="*/ 63 w 95"/>
                  <a:gd name="T7" fmla="*/ 91 h 691"/>
                  <a:gd name="T8" fmla="*/ 54 w 95"/>
                  <a:gd name="T9" fmla="*/ 152 h 691"/>
                  <a:gd name="T10" fmla="*/ 42 w 95"/>
                  <a:gd name="T11" fmla="*/ 176 h 691"/>
                  <a:gd name="T12" fmla="*/ 33 w 95"/>
                  <a:gd name="T13" fmla="*/ 198 h 691"/>
                  <a:gd name="T14" fmla="*/ 29 w 95"/>
                  <a:gd name="T15" fmla="*/ 213 h 691"/>
                  <a:gd name="T16" fmla="*/ 23 w 95"/>
                  <a:gd name="T17" fmla="*/ 223 h 691"/>
                  <a:gd name="T18" fmla="*/ 14 w 95"/>
                  <a:gd name="T19" fmla="*/ 260 h 691"/>
                  <a:gd name="T20" fmla="*/ 8 w 95"/>
                  <a:gd name="T21" fmla="*/ 296 h 691"/>
                  <a:gd name="T22" fmla="*/ 2 w 95"/>
                  <a:gd name="T23" fmla="*/ 408 h 691"/>
                  <a:gd name="T24" fmla="*/ 7 w 95"/>
                  <a:gd name="T25" fmla="*/ 455 h 691"/>
                  <a:gd name="T26" fmla="*/ 10 w 95"/>
                  <a:gd name="T27" fmla="*/ 485 h 691"/>
                  <a:gd name="T28" fmla="*/ 20 w 95"/>
                  <a:gd name="T29" fmla="*/ 517 h 691"/>
                  <a:gd name="T30" fmla="*/ 35 w 95"/>
                  <a:gd name="T31" fmla="*/ 544 h 691"/>
                  <a:gd name="T32" fmla="*/ 41 w 95"/>
                  <a:gd name="T33" fmla="*/ 572 h 691"/>
                  <a:gd name="T34" fmla="*/ 47 w 95"/>
                  <a:gd name="T35" fmla="*/ 606 h 691"/>
                  <a:gd name="T36" fmla="*/ 56 w 95"/>
                  <a:gd name="T37" fmla="*/ 655 h 691"/>
                  <a:gd name="T38" fmla="*/ 78 w 95"/>
                  <a:gd name="T39" fmla="*/ 686 h 691"/>
                  <a:gd name="T40" fmla="*/ 90 w 95"/>
                  <a:gd name="T41" fmla="*/ 705 h 691"/>
                  <a:gd name="T42" fmla="*/ 94 w 95"/>
                  <a:gd name="T43" fmla="*/ 707 h 6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691"/>
                  <a:gd name="T68" fmla="*/ 95 w 95"/>
                  <a:gd name="T69" fmla="*/ 691 h 6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691">
                    <a:moveTo>
                      <a:pt x="95" y="0"/>
                    </a:moveTo>
                    <a:cubicBezTo>
                      <a:pt x="91" y="4"/>
                      <a:pt x="89" y="8"/>
                      <a:pt x="86" y="13"/>
                    </a:cubicBezTo>
                    <a:cubicBezTo>
                      <a:pt x="85" y="18"/>
                      <a:pt x="83" y="23"/>
                      <a:pt x="82" y="28"/>
                    </a:cubicBezTo>
                    <a:cubicBezTo>
                      <a:pt x="80" y="56"/>
                      <a:pt x="78" y="67"/>
                      <a:pt x="62" y="88"/>
                    </a:cubicBezTo>
                    <a:cubicBezTo>
                      <a:pt x="58" y="107"/>
                      <a:pt x="62" y="131"/>
                      <a:pt x="53" y="148"/>
                    </a:cubicBezTo>
                    <a:cubicBezTo>
                      <a:pt x="51" y="156"/>
                      <a:pt x="45" y="164"/>
                      <a:pt x="41" y="171"/>
                    </a:cubicBezTo>
                    <a:cubicBezTo>
                      <a:pt x="40" y="178"/>
                      <a:pt x="35" y="185"/>
                      <a:pt x="32" y="192"/>
                    </a:cubicBezTo>
                    <a:cubicBezTo>
                      <a:pt x="31" y="197"/>
                      <a:pt x="30" y="202"/>
                      <a:pt x="28" y="207"/>
                    </a:cubicBezTo>
                    <a:cubicBezTo>
                      <a:pt x="27" y="210"/>
                      <a:pt x="23" y="217"/>
                      <a:pt x="23" y="217"/>
                    </a:cubicBezTo>
                    <a:cubicBezTo>
                      <a:pt x="21" y="229"/>
                      <a:pt x="17" y="241"/>
                      <a:pt x="14" y="253"/>
                    </a:cubicBezTo>
                    <a:cubicBezTo>
                      <a:pt x="13" y="265"/>
                      <a:pt x="11" y="277"/>
                      <a:pt x="8" y="288"/>
                    </a:cubicBezTo>
                    <a:cubicBezTo>
                      <a:pt x="6" y="324"/>
                      <a:pt x="10" y="361"/>
                      <a:pt x="2" y="397"/>
                    </a:cubicBezTo>
                    <a:cubicBezTo>
                      <a:pt x="3" y="410"/>
                      <a:pt x="0" y="429"/>
                      <a:pt x="7" y="442"/>
                    </a:cubicBezTo>
                    <a:cubicBezTo>
                      <a:pt x="9" y="453"/>
                      <a:pt x="5" y="461"/>
                      <a:pt x="10" y="471"/>
                    </a:cubicBezTo>
                    <a:cubicBezTo>
                      <a:pt x="11" y="477"/>
                      <a:pt x="17" y="496"/>
                      <a:pt x="20" y="502"/>
                    </a:cubicBezTo>
                    <a:cubicBezTo>
                      <a:pt x="22" y="515"/>
                      <a:pt x="31" y="516"/>
                      <a:pt x="34" y="529"/>
                    </a:cubicBezTo>
                    <a:cubicBezTo>
                      <a:pt x="35" y="538"/>
                      <a:pt x="36" y="548"/>
                      <a:pt x="40" y="556"/>
                    </a:cubicBezTo>
                    <a:cubicBezTo>
                      <a:pt x="42" y="567"/>
                      <a:pt x="44" y="578"/>
                      <a:pt x="46" y="589"/>
                    </a:cubicBezTo>
                    <a:cubicBezTo>
                      <a:pt x="47" y="607"/>
                      <a:pt x="48" y="621"/>
                      <a:pt x="55" y="637"/>
                    </a:cubicBezTo>
                    <a:cubicBezTo>
                      <a:pt x="58" y="653"/>
                      <a:pt x="67" y="655"/>
                      <a:pt x="76" y="667"/>
                    </a:cubicBezTo>
                    <a:cubicBezTo>
                      <a:pt x="81" y="673"/>
                      <a:pt x="83" y="679"/>
                      <a:pt x="88" y="685"/>
                    </a:cubicBezTo>
                    <a:cubicBezTo>
                      <a:pt x="89" y="691"/>
                      <a:pt x="88" y="691"/>
                      <a:pt x="92" y="687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0" name="Freeform 200"/>
              <p:cNvSpPr>
                <a:spLocks/>
              </p:cNvSpPr>
              <p:nvPr/>
            </p:nvSpPr>
            <p:spPr bwMode="auto">
              <a:xfrm>
                <a:off x="2974" y="1606"/>
                <a:ext cx="45" cy="123"/>
              </a:xfrm>
              <a:custGeom>
                <a:avLst/>
                <a:gdLst>
                  <a:gd name="T0" fmla="*/ 17 w 45"/>
                  <a:gd name="T1" fmla="*/ 123 h 123"/>
                  <a:gd name="T2" fmla="*/ 8 w 45"/>
                  <a:gd name="T3" fmla="*/ 110 h 123"/>
                  <a:gd name="T4" fmla="*/ 2 w 45"/>
                  <a:gd name="T5" fmla="*/ 91 h 123"/>
                  <a:gd name="T6" fmla="*/ 7 w 45"/>
                  <a:gd name="T7" fmla="*/ 62 h 123"/>
                  <a:gd name="T8" fmla="*/ 13 w 45"/>
                  <a:gd name="T9" fmla="*/ 54 h 123"/>
                  <a:gd name="T10" fmla="*/ 27 w 45"/>
                  <a:gd name="T11" fmla="*/ 44 h 123"/>
                  <a:gd name="T12" fmla="*/ 41 w 45"/>
                  <a:gd name="T13" fmla="*/ 24 h 123"/>
                  <a:gd name="T14" fmla="*/ 45 w 45"/>
                  <a:gd name="T15" fmla="*/ 0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23"/>
                  <a:gd name="T26" fmla="*/ 45 w 45"/>
                  <a:gd name="T27" fmla="*/ 123 h 1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23">
                    <a:moveTo>
                      <a:pt x="17" y="123"/>
                    </a:moveTo>
                    <a:cubicBezTo>
                      <a:pt x="16" y="115"/>
                      <a:pt x="12" y="116"/>
                      <a:pt x="8" y="110"/>
                    </a:cubicBezTo>
                    <a:cubicBezTo>
                      <a:pt x="7" y="104"/>
                      <a:pt x="5" y="97"/>
                      <a:pt x="2" y="91"/>
                    </a:cubicBezTo>
                    <a:cubicBezTo>
                      <a:pt x="4" y="71"/>
                      <a:pt x="0" y="73"/>
                      <a:pt x="7" y="62"/>
                    </a:cubicBezTo>
                    <a:cubicBezTo>
                      <a:pt x="11" y="56"/>
                      <a:pt x="13" y="54"/>
                      <a:pt x="13" y="54"/>
                    </a:cubicBezTo>
                    <a:cubicBezTo>
                      <a:pt x="19" y="44"/>
                      <a:pt x="19" y="53"/>
                      <a:pt x="27" y="44"/>
                    </a:cubicBezTo>
                    <a:cubicBezTo>
                      <a:pt x="35" y="35"/>
                      <a:pt x="37" y="30"/>
                      <a:pt x="41" y="24"/>
                    </a:cubicBezTo>
                    <a:cubicBezTo>
                      <a:pt x="41" y="16"/>
                      <a:pt x="43" y="7"/>
                      <a:pt x="45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1" name="Freeform 201"/>
              <p:cNvSpPr>
                <a:spLocks/>
              </p:cNvSpPr>
              <p:nvPr/>
            </p:nvSpPr>
            <p:spPr bwMode="auto">
              <a:xfrm>
                <a:off x="3473" y="1957"/>
                <a:ext cx="61" cy="261"/>
              </a:xfrm>
              <a:custGeom>
                <a:avLst/>
                <a:gdLst>
                  <a:gd name="T0" fmla="*/ 51 w 61"/>
                  <a:gd name="T1" fmla="*/ 0 h 261"/>
                  <a:gd name="T2" fmla="*/ 49 w 61"/>
                  <a:gd name="T3" fmla="*/ 61 h 261"/>
                  <a:gd name="T4" fmla="*/ 49 w 61"/>
                  <a:gd name="T5" fmla="*/ 95 h 261"/>
                  <a:gd name="T6" fmla="*/ 56 w 61"/>
                  <a:gd name="T7" fmla="*/ 133 h 261"/>
                  <a:gd name="T8" fmla="*/ 56 w 61"/>
                  <a:gd name="T9" fmla="*/ 176 h 261"/>
                  <a:gd name="T10" fmla="*/ 56 w 61"/>
                  <a:gd name="T11" fmla="*/ 215 h 261"/>
                  <a:gd name="T12" fmla="*/ 3 w 61"/>
                  <a:gd name="T13" fmla="*/ 256 h 261"/>
                  <a:gd name="T14" fmla="*/ 23 w 61"/>
                  <a:gd name="T15" fmla="*/ 239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261"/>
                  <a:gd name="T26" fmla="*/ 61 w 61"/>
                  <a:gd name="T27" fmla="*/ 261 h 2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261">
                    <a:moveTo>
                      <a:pt x="51" y="0"/>
                    </a:moveTo>
                    <a:cubicBezTo>
                      <a:pt x="52" y="8"/>
                      <a:pt x="45" y="53"/>
                      <a:pt x="49" y="61"/>
                    </a:cubicBezTo>
                    <a:cubicBezTo>
                      <a:pt x="51" y="72"/>
                      <a:pt x="49" y="75"/>
                      <a:pt x="49" y="95"/>
                    </a:cubicBezTo>
                    <a:cubicBezTo>
                      <a:pt x="49" y="113"/>
                      <a:pt x="58" y="117"/>
                      <a:pt x="56" y="133"/>
                    </a:cubicBezTo>
                    <a:cubicBezTo>
                      <a:pt x="56" y="151"/>
                      <a:pt x="54" y="152"/>
                      <a:pt x="56" y="176"/>
                    </a:cubicBezTo>
                    <a:cubicBezTo>
                      <a:pt x="55" y="192"/>
                      <a:pt x="61" y="206"/>
                      <a:pt x="56" y="215"/>
                    </a:cubicBezTo>
                    <a:cubicBezTo>
                      <a:pt x="47" y="228"/>
                      <a:pt x="8" y="252"/>
                      <a:pt x="3" y="256"/>
                    </a:cubicBezTo>
                    <a:cubicBezTo>
                      <a:pt x="0" y="261"/>
                      <a:pt x="25" y="237"/>
                      <a:pt x="23" y="239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2" name="Freeform 202"/>
              <p:cNvSpPr>
                <a:spLocks/>
              </p:cNvSpPr>
              <p:nvPr/>
            </p:nvSpPr>
            <p:spPr bwMode="auto">
              <a:xfrm>
                <a:off x="3120" y="2119"/>
                <a:ext cx="365" cy="650"/>
              </a:xfrm>
              <a:custGeom>
                <a:avLst/>
                <a:gdLst>
                  <a:gd name="T0" fmla="*/ 270 w 365"/>
                  <a:gd name="T1" fmla="*/ 0 h 650"/>
                  <a:gd name="T2" fmla="*/ 300 w 365"/>
                  <a:gd name="T3" fmla="*/ 26 h 650"/>
                  <a:gd name="T4" fmla="*/ 320 w 365"/>
                  <a:gd name="T5" fmla="*/ 42 h 650"/>
                  <a:gd name="T6" fmla="*/ 340 w 365"/>
                  <a:gd name="T7" fmla="*/ 66 h 650"/>
                  <a:gd name="T8" fmla="*/ 364 w 365"/>
                  <a:gd name="T9" fmla="*/ 106 h 650"/>
                  <a:gd name="T10" fmla="*/ 364 w 365"/>
                  <a:gd name="T11" fmla="*/ 136 h 650"/>
                  <a:gd name="T12" fmla="*/ 344 w 365"/>
                  <a:gd name="T13" fmla="*/ 160 h 650"/>
                  <a:gd name="T14" fmla="*/ 304 w 365"/>
                  <a:gd name="T15" fmla="*/ 170 h 650"/>
                  <a:gd name="T16" fmla="*/ 290 w 365"/>
                  <a:gd name="T17" fmla="*/ 214 h 650"/>
                  <a:gd name="T18" fmla="*/ 270 w 365"/>
                  <a:gd name="T19" fmla="*/ 280 h 650"/>
                  <a:gd name="T20" fmla="*/ 256 w 365"/>
                  <a:gd name="T21" fmla="*/ 316 h 650"/>
                  <a:gd name="T22" fmla="*/ 242 w 365"/>
                  <a:gd name="T23" fmla="*/ 322 h 650"/>
                  <a:gd name="T24" fmla="*/ 217 w 365"/>
                  <a:gd name="T25" fmla="*/ 392 h 650"/>
                  <a:gd name="T26" fmla="*/ 211 w 365"/>
                  <a:gd name="T27" fmla="*/ 408 h 650"/>
                  <a:gd name="T28" fmla="*/ 200 w 365"/>
                  <a:gd name="T29" fmla="*/ 422 h 650"/>
                  <a:gd name="T30" fmla="*/ 197 w 365"/>
                  <a:gd name="T31" fmla="*/ 437 h 650"/>
                  <a:gd name="T32" fmla="*/ 182 w 365"/>
                  <a:gd name="T33" fmla="*/ 482 h 650"/>
                  <a:gd name="T34" fmla="*/ 147 w 365"/>
                  <a:gd name="T35" fmla="*/ 535 h 650"/>
                  <a:gd name="T36" fmla="*/ 107 w 365"/>
                  <a:gd name="T37" fmla="*/ 569 h 650"/>
                  <a:gd name="T38" fmla="*/ 58 w 365"/>
                  <a:gd name="T39" fmla="*/ 600 h 650"/>
                  <a:gd name="T40" fmla="*/ 0 w 365"/>
                  <a:gd name="T41" fmla="*/ 650 h 6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5"/>
                  <a:gd name="T64" fmla="*/ 0 h 650"/>
                  <a:gd name="T65" fmla="*/ 365 w 365"/>
                  <a:gd name="T66" fmla="*/ 650 h 6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5" h="650">
                    <a:moveTo>
                      <a:pt x="270" y="0"/>
                    </a:moveTo>
                    <a:cubicBezTo>
                      <a:pt x="280" y="6"/>
                      <a:pt x="287" y="17"/>
                      <a:pt x="300" y="26"/>
                    </a:cubicBezTo>
                    <a:cubicBezTo>
                      <a:pt x="307" y="33"/>
                      <a:pt x="311" y="37"/>
                      <a:pt x="320" y="42"/>
                    </a:cubicBezTo>
                    <a:cubicBezTo>
                      <a:pt x="323" y="46"/>
                      <a:pt x="337" y="62"/>
                      <a:pt x="340" y="66"/>
                    </a:cubicBezTo>
                    <a:cubicBezTo>
                      <a:pt x="343" y="80"/>
                      <a:pt x="361" y="92"/>
                      <a:pt x="364" y="106"/>
                    </a:cubicBezTo>
                    <a:cubicBezTo>
                      <a:pt x="363" y="114"/>
                      <a:pt x="365" y="128"/>
                      <a:pt x="364" y="136"/>
                    </a:cubicBezTo>
                    <a:cubicBezTo>
                      <a:pt x="362" y="146"/>
                      <a:pt x="352" y="155"/>
                      <a:pt x="344" y="160"/>
                    </a:cubicBezTo>
                    <a:cubicBezTo>
                      <a:pt x="337" y="166"/>
                      <a:pt x="307" y="162"/>
                      <a:pt x="304" y="170"/>
                    </a:cubicBezTo>
                    <a:cubicBezTo>
                      <a:pt x="301" y="187"/>
                      <a:pt x="302" y="203"/>
                      <a:pt x="290" y="214"/>
                    </a:cubicBezTo>
                    <a:cubicBezTo>
                      <a:pt x="283" y="226"/>
                      <a:pt x="277" y="267"/>
                      <a:pt x="270" y="280"/>
                    </a:cubicBezTo>
                    <a:cubicBezTo>
                      <a:pt x="268" y="294"/>
                      <a:pt x="260" y="302"/>
                      <a:pt x="256" y="316"/>
                    </a:cubicBezTo>
                    <a:cubicBezTo>
                      <a:pt x="254" y="324"/>
                      <a:pt x="242" y="322"/>
                      <a:pt x="242" y="322"/>
                    </a:cubicBezTo>
                    <a:cubicBezTo>
                      <a:pt x="240" y="335"/>
                      <a:pt x="223" y="380"/>
                      <a:pt x="217" y="392"/>
                    </a:cubicBezTo>
                    <a:cubicBezTo>
                      <a:pt x="216" y="398"/>
                      <a:pt x="215" y="403"/>
                      <a:pt x="211" y="408"/>
                    </a:cubicBezTo>
                    <a:cubicBezTo>
                      <a:pt x="210" y="415"/>
                      <a:pt x="203" y="417"/>
                      <a:pt x="200" y="422"/>
                    </a:cubicBezTo>
                    <a:cubicBezTo>
                      <a:pt x="197" y="427"/>
                      <a:pt x="200" y="431"/>
                      <a:pt x="197" y="437"/>
                    </a:cubicBezTo>
                    <a:cubicBezTo>
                      <a:pt x="195" y="455"/>
                      <a:pt x="190" y="466"/>
                      <a:pt x="182" y="482"/>
                    </a:cubicBezTo>
                    <a:cubicBezTo>
                      <a:pt x="174" y="498"/>
                      <a:pt x="160" y="520"/>
                      <a:pt x="147" y="535"/>
                    </a:cubicBezTo>
                    <a:cubicBezTo>
                      <a:pt x="142" y="545"/>
                      <a:pt x="118" y="567"/>
                      <a:pt x="107" y="569"/>
                    </a:cubicBezTo>
                    <a:cubicBezTo>
                      <a:pt x="92" y="580"/>
                      <a:pt x="76" y="589"/>
                      <a:pt x="58" y="600"/>
                    </a:cubicBezTo>
                    <a:cubicBezTo>
                      <a:pt x="40" y="614"/>
                      <a:pt x="12" y="640"/>
                      <a:pt x="0" y="65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3" name="Freeform 203"/>
              <p:cNvSpPr>
                <a:spLocks/>
              </p:cNvSpPr>
              <p:nvPr/>
            </p:nvSpPr>
            <p:spPr bwMode="auto">
              <a:xfrm>
                <a:off x="2866" y="2117"/>
                <a:ext cx="356" cy="474"/>
              </a:xfrm>
              <a:custGeom>
                <a:avLst/>
                <a:gdLst>
                  <a:gd name="T0" fmla="*/ 119 w 356"/>
                  <a:gd name="T1" fmla="*/ 0 h 474"/>
                  <a:gd name="T2" fmla="*/ 102 w 356"/>
                  <a:gd name="T3" fmla="*/ 28 h 474"/>
                  <a:gd name="T4" fmla="*/ 66 w 356"/>
                  <a:gd name="T5" fmla="*/ 36 h 474"/>
                  <a:gd name="T6" fmla="*/ 32 w 356"/>
                  <a:gd name="T7" fmla="*/ 86 h 474"/>
                  <a:gd name="T8" fmla="*/ 2 w 356"/>
                  <a:gd name="T9" fmla="*/ 108 h 474"/>
                  <a:gd name="T10" fmla="*/ 10 w 356"/>
                  <a:gd name="T11" fmla="*/ 155 h 474"/>
                  <a:gd name="T12" fmla="*/ 8 w 356"/>
                  <a:gd name="T13" fmla="*/ 192 h 474"/>
                  <a:gd name="T14" fmla="*/ 25 w 356"/>
                  <a:gd name="T15" fmla="*/ 241 h 474"/>
                  <a:gd name="T16" fmla="*/ 23 w 356"/>
                  <a:gd name="T17" fmla="*/ 275 h 474"/>
                  <a:gd name="T18" fmla="*/ 47 w 356"/>
                  <a:gd name="T19" fmla="*/ 336 h 474"/>
                  <a:gd name="T20" fmla="*/ 56 w 356"/>
                  <a:gd name="T21" fmla="*/ 355 h 474"/>
                  <a:gd name="T22" fmla="*/ 72 w 356"/>
                  <a:gd name="T23" fmla="*/ 383 h 474"/>
                  <a:gd name="T24" fmla="*/ 120 w 356"/>
                  <a:gd name="T25" fmla="*/ 398 h 474"/>
                  <a:gd name="T26" fmla="*/ 204 w 356"/>
                  <a:gd name="T27" fmla="*/ 404 h 474"/>
                  <a:gd name="T28" fmla="*/ 260 w 356"/>
                  <a:gd name="T29" fmla="*/ 400 h 474"/>
                  <a:gd name="T30" fmla="*/ 314 w 356"/>
                  <a:gd name="T31" fmla="*/ 410 h 474"/>
                  <a:gd name="T32" fmla="*/ 340 w 356"/>
                  <a:gd name="T33" fmla="*/ 424 h 474"/>
                  <a:gd name="T34" fmla="*/ 356 w 356"/>
                  <a:gd name="T35" fmla="*/ 474 h 4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6"/>
                  <a:gd name="T55" fmla="*/ 0 h 474"/>
                  <a:gd name="T56" fmla="*/ 356 w 356"/>
                  <a:gd name="T57" fmla="*/ 474 h 4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6" h="474">
                    <a:moveTo>
                      <a:pt x="119" y="0"/>
                    </a:moveTo>
                    <a:lnTo>
                      <a:pt x="102" y="28"/>
                    </a:lnTo>
                    <a:cubicBezTo>
                      <a:pt x="93" y="34"/>
                      <a:pt x="78" y="26"/>
                      <a:pt x="66" y="36"/>
                    </a:cubicBezTo>
                    <a:cubicBezTo>
                      <a:pt x="56" y="44"/>
                      <a:pt x="42" y="74"/>
                      <a:pt x="32" y="86"/>
                    </a:cubicBezTo>
                    <a:cubicBezTo>
                      <a:pt x="21" y="98"/>
                      <a:pt x="10" y="94"/>
                      <a:pt x="2" y="108"/>
                    </a:cubicBezTo>
                    <a:cubicBezTo>
                      <a:pt x="0" y="123"/>
                      <a:pt x="3" y="140"/>
                      <a:pt x="10" y="155"/>
                    </a:cubicBezTo>
                    <a:cubicBezTo>
                      <a:pt x="12" y="167"/>
                      <a:pt x="11" y="179"/>
                      <a:pt x="8" y="192"/>
                    </a:cubicBezTo>
                    <a:cubicBezTo>
                      <a:pt x="9" y="213"/>
                      <a:pt x="7" y="230"/>
                      <a:pt x="25" y="241"/>
                    </a:cubicBezTo>
                    <a:cubicBezTo>
                      <a:pt x="28" y="252"/>
                      <a:pt x="30" y="264"/>
                      <a:pt x="23" y="275"/>
                    </a:cubicBezTo>
                    <a:cubicBezTo>
                      <a:pt x="27" y="305"/>
                      <a:pt x="35" y="311"/>
                      <a:pt x="47" y="336"/>
                    </a:cubicBezTo>
                    <a:cubicBezTo>
                      <a:pt x="48" y="343"/>
                      <a:pt x="52" y="349"/>
                      <a:pt x="56" y="355"/>
                    </a:cubicBezTo>
                    <a:cubicBezTo>
                      <a:pt x="58" y="365"/>
                      <a:pt x="66" y="376"/>
                      <a:pt x="72" y="383"/>
                    </a:cubicBezTo>
                    <a:cubicBezTo>
                      <a:pt x="75" y="397"/>
                      <a:pt x="108" y="396"/>
                      <a:pt x="120" y="398"/>
                    </a:cubicBezTo>
                    <a:cubicBezTo>
                      <a:pt x="135" y="406"/>
                      <a:pt x="197" y="404"/>
                      <a:pt x="204" y="404"/>
                    </a:cubicBezTo>
                    <a:cubicBezTo>
                      <a:pt x="223" y="409"/>
                      <a:pt x="250" y="394"/>
                      <a:pt x="260" y="400"/>
                    </a:cubicBezTo>
                    <a:cubicBezTo>
                      <a:pt x="277" y="402"/>
                      <a:pt x="301" y="406"/>
                      <a:pt x="314" y="410"/>
                    </a:cubicBezTo>
                    <a:cubicBezTo>
                      <a:pt x="327" y="414"/>
                      <a:pt x="333" y="413"/>
                      <a:pt x="340" y="424"/>
                    </a:cubicBezTo>
                    <a:cubicBezTo>
                      <a:pt x="348" y="441"/>
                      <a:pt x="353" y="462"/>
                      <a:pt x="356" y="474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4" name="Freeform 204"/>
              <p:cNvSpPr>
                <a:spLocks/>
              </p:cNvSpPr>
              <p:nvPr/>
            </p:nvSpPr>
            <p:spPr bwMode="auto">
              <a:xfrm>
                <a:off x="3098" y="1156"/>
                <a:ext cx="215" cy="307"/>
              </a:xfrm>
              <a:custGeom>
                <a:avLst/>
                <a:gdLst>
                  <a:gd name="T0" fmla="*/ 0 w 211"/>
                  <a:gd name="T1" fmla="*/ 0 h 297"/>
                  <a:gd name="T2" fmla="*/ 28 w 211"/>
                  <a:gd name="T3" fmla="*/ 35 h 297"/>
                  <a:gd name="T4" fmla="*/ 43 w 211"/>
                  <a:gd name="T5" fmla="*/ 53 h 297"/>
                  <a:gd name="T6" fmla="*/ 83 w 211"/>
                  <a:gd name="T7" fmla="*/ 116 h 297"/>
                  <a:gd name="T8" fmla="*/ 95 w 211"/>
                  <a:gd name="T9" fmla="*/ 127 h 297"/>
                  <a:gd name="T10" fmla="*/ 105 w 211"/>
                  <a:gd name="T11" fmla="*/ 141 h 297"/>
                  <a:gd name="T12" fmla="*/ 132 w 211"/>
                  <a:gd name="T13" fmla="*/ 181 h 297"/>
                  <a:gd name="T14" fmla="*/ 144 w 211"/>
                  <a:gd name="T15" fmla="*/ 193 h 297"/>
                  <a:gd name="T16" fmla="*/ 165 w 211"/>
                  <a:gd name="T17" fmla="*/ 221 h 297"/>
                  <a:gd name="T18" fmla="*/ 209 w 211"/>
                  <a:gd name="T19" fmla="*/ 249 h 297"/>
                  <a:gd name="T20" fmla="*/ 197 w 211"/>
                  <a:gd name="T21" fmla="*/ 280 h 297"/>
                  <a:gd name="T22" fmla="*/ 202 w 211"/>
                  <a:gd name="T23" fmla="*/ 301 h 297"/>
                  <a:gd name="T24" fmla="*/ 203 w 211"/>
                  <a:gd name="T25" fmla="*/ 307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1"/>
                  <a:gd name="T40" fmla="*/ 0 h 297"/>
                  <a:gd name="T41" fmla="*/ 211 w 211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1" h="297">
                    <a:moveTo>
                      <a:pt x="0" y="0"/>
                    </a:moveTo>
                    <a:cubicBezTo>
                      <a:pt x="3" y="18"/>
                      <a:pt x="7" y="30"/>
                      <a:pt x="27" y="34"/>
                    </a:cubicBezTo>
                    <a:cubicBezTo>
                      <a:pt x="33" y="39"/>
                      <a:pt x="38" y="44"/>
                      <a:pt x="42" y="51"/>
                    </a:cubicBezTo>
                    <a:cubicBezTo>
                      <a:pt x="46" y="74"/>
                      <a:pt x="60" y="99"/>
                      <a:pt x="81" y="112"/>
                    </a:cubicBezTo>
                    <a:cubicBezTo>
                      <a:pt x="84" y="118"/>
                      <a:pt x="87" y="120"/>
                      <a:pt x="93" y="123"/>
                    </a:cubicBezTo>
                    <a:cubicBezTo>
                      <a:pt x="96" y="128"/>
                      <a:pt x="99" y="132"/>
                      <a:pt x="103" y="136"/>
                    </a:cubicBezTo>
                    <a:cubicBezTo>
                      <a:pt x="108" y="148"/>
                      <a:pt x="119" y="167"/>
                      <a:pt x="130" y="175"/>
                    </a:cubicBezTo>
                    <a:cubicBezTo>
                      <a:pt x="133" y="181"/>
                      <a:pt x="135" y="184"/>
                      <a:pt x="141" y="187"/>
                    </a:cubicBezTo>
                    <a:cubicBezTo>
                      <a:pt x="148" y="196"/>
                      <a:pt x="155" y="205"/>
                      <a:pt x="162" y="214"/>
                    </a:cubicBezTo>
                    <a:cubicBezTo>
                      <a:pt x="165" y="229"/>
                      <a:pt x="192" y="240"/>
                      <a:pt x="205" y="241"/>
                    </a:cubicBezTo>
                    <a:cubicBezTo>
                      <a:pt x="211" y="252"/>
                      <a:pt x="205" y="269"/>
                      <a:pt x="193" y="271"/>
                    </a:cubicBezTo>
                    <a:cubicBezTo>
                      <a:pt x="191" y="279"/>
                      <a:pt x="194" y="284"/>
                      <a:pt x="198" y="291"/>
                    </a:cubicBezTo>
                    <a:cubicBezTo>
                      <a:pt x="198" y="293"/>
                      <a:pt x="199" y="297"/>
                      <a:pt x="199" y="297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5" name="Freeform 205"/>
              <p:cNvSpPr>
                <a:spLocks/>
              </p:cNvSpPr>
              <p:nvPr/>
            </p:nvSpPr>
            <p:spPr bwMode="auto">
              <a:xfrm>
                <a:off x="3404" y="1622"/>
                <a:ext cx="155" cy="98"/>
              </a:xfrm>
              <a:custGeom>
                <a:avLst/>
                <a:gdLst>
                  <a:gd name="T0" fmla="*/ 155 w 151"/>
                  <a:gd name="T1" fmla="*/ 98 h 96"/>
                  <a:gd name="T2" fmla="*/ 72 w 151"/>
                  <a:gd name="T3" fmla="*/ 51 h 96"/>
                  <a:gd name="T4" fmla="*/ 44 w 151"/>
                  <a:gd name="T5" fmla="*/ 31 h 96"/>
                  <a:gd name="T6" fmla="*/ 0 w 151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96"/>
                  <a:gd name="T14" fmla="*/ 151 w 151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96">
                    <a:moveTo>
                      <a:pt x="151" y="96"/>
                    </a:moveTo>
                    <a:cubicBezTo>
                      <a:pt x="123" y="91"/>
                      <a:pt x="98" y="56"/>
                      <a:pt x="70" y="50"/>
                    </a:cubicBezTo>
                    <a:cubicBezTo>
                      <a:pt x="61" y="43"/>
                      <a:pt x="53" y="34"/>
                      <a:pt x="43" y="30"/>
                    </a:cubicBezTo>
                    <a:cubicBezTo>
                      <a:pt x="31" y="18"/>
                      <a:pt x="14" y="9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6" name="Freeform 206"/>
              <p:cNvSpPr>
                <a:spLocks/>
              </p:cNvSpPr>
              <p:nvPr/>
            </p:nvSpPr>
            <p:spPr bwMode="auto">
              <a:xfrm>
                <a:off x="3466" y="1430"/>
                <a:ext cx="37" cy="111"/>
              </a:xfrm>
              <a:custGeom>
                <a:avLst/>
                <a:gdLst>
                  <a:gd name="T0" fmla="*/ 37 w 36"/>
                  <a:gd name="T1" fmla="*/ 0 h 108"/>
                  <a:gd name="T2" fmla="*/ 22 w 36"/>
                  <a:gd name="T3" fmla="*/ 14 h 108"/>
                  <a:gd name="T4" fmla="*/ 25 w 36"/>
                  <a:gd name="T5" fmla="*/ 58 h 108"/>
                  <a:gd name="T6" fmla="*/ 19 w 36"/>
                  <a:gd name="T7" fmla="*/ 98 h 108"/>
                  <a:gd name="T8" fmla="*/ 0 w 36"/>
                  <a:gd name="T9" fmla="*/ 11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08"/>
                  <a:gd name="T17" fmla="*/ 36 w 3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08">
                    <a:moveTo>
                      <a:pt x="36" y="0"/>
                    </a:moveTo>
                    <a:cubicBezTo>
                      <a:pt x="29" y="4"/>
                      <a:pt x="25" y="7"/>
                      <a:pt x="21" y="14"/>
                    </a:cubicBezTo>
                    <a:cubicBezTo>
                      <a:pt x="19" y="28"/>
                      <a:pt x="22" y="42"/>
                      <a:pt x="24" y="56"/>
                    </a:cubicBezTo>
                    <a:cubicBezTo>
                      <a:pt x="23" y="78"/>
                      <a:pt x="27" y="82"/>
                      <a:pt x="18" y="95"/>
                    </a:cubicBezTo>
                    <a:cubicBezTo>
                      <a:pt x="16" y="98"/>
                      <a:pt x="0" y="108"/>
                      <a:pt x="0" y="108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7" name="Freeform 207"/>
              <p:cNvSpPr>
                <a:spLocks/>
              </p:cNvSpPr>
              <p:nvPr/>
            </p:nvSpPr>
            <p:spPr bwMode="auto">
              <a:xfrm>
                <a:off x="3313" y="2145"/>
                <a:ext cx="58" cy="212"/>
              </a:xfrm>
              <a:custGeom>
                <a:avLst/>
                <a:gdLst>
                  <a:gd name="T0" fmla="*/ 54 w 58"/>
                  <a:gd name="T1" fmla="*/ 0 h 212"/>
                  <a:gd name="T2" fmla="*/ 58 w 58"/>
                  <a:gd name="T3" fmla="*/ 14 h 212"/>
                  <a:gd name="T4" fmla="*/ 51 w 58"/>
                  <a:gd name="T5" fmla="*/ 31 h 212"/>
                  <a:gd name="T6" fmla="*/ 31 w 58"/>
                  <a:gd name="T7" fmla="*/ 64 h 212"/>
                  <a:gd name="T8" fmla="*/ 30 w 58"/>
                  <a:gd name="T9" fmla="*/ 131 h 212"/>
                  <a:gd name="T10" fmla="*/ 7 w 58"/>
                  <a:gd name="T11" fmla="*/ 176 h 212"/>
                  <a:gd name="T12" fmla="*/ 31 w 58"/>
                  <a:gd name="T13" fmla="*/ 212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212"/>
                  <a:gd name="T23" fmla="*/ 58 w 58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212">
                    <a:moveTo>
                      <a:pt x="54" y="0"/>
                    </a:moveTo>
                    <a:cubicBezTo>
                      <a:pt x="55" y="5"/>
                      <a:pt x="57" y="9"/>
                      <a:pt x="58" y="14"/>
                    </a:cubicBezTo>
                    <a:cubicBezTo>
                      <a:pt x="57" y="24"/>
                      <a:pt x="58" y="26"/>
                      <a:pt x="51" y="31"/>
                    </a:cubicBezTo>
                    <a:cubicBezTo>
                      <a:pt x="47" y="43"/>
                      <a:pt x="35" y="47"/>
                      <a:pt x="31" y="64"/>
                    </a:cubicBezTo>
                    <a:cubicBezTo>
                      <a:pt x="31" y="75"/>
                      <a:pt x="35" y="116"/>
                      <a:pt x="30" y="131"/>
                    </a:cubicBezTo>
                    <a:cubicBezTo>
                      <a:pt x="27" y="147"/>
                      <a:pt x="0" y="160"/>
                      <a:pt x="7" y="176"/>
                    </a:cubicBezTo>
                    <a:lnTo>
                      <a:pt x="31" y="212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8" name="Freeform 208"/>
              <p:cNvSpPr>
                <a:spLocks/>
              </p:cNvSpPr>
              <p:nvPr/>
            </p:nvSpPr>
            <p:spPr bwMode="auto">
              <a:xfrm>
                <a:off x="1876" y="2438"/>
                <a:ext cx="435" cy="526"/>
              </a:xfrm>
              <a:custGeom>
                <a:avLst/>
                <a:gdLst>
                  <a:gd name="T0" fmla="*/ 435 w 426"/>
                  <a:gd name="T1" fmla="*/ 0 h 510"/>
                  <a:gd name="T2" fmla="*/ 383 w 426"/>
                  <a:gd name="T3" fmla="*/ 30 h 510"/>
                  <a:gd name="T4" fmla="*/ 350 w 426"/>
                  <a:gd name="T5" fmla="*/ 71 h 510"/>
                  <a:gd name="T6" fmla="*/ 283 w 426"/>
                  <a:gd name="T7" fmla="*/ 121 h 510"/>
                  <a:gd name="T8" fmla="*/ 255 w 426"/>
                  <a:gd name="T9" fmla="*/ 133 h 510"/>
                  <a:gd name="T10" fmla="*/ 214 w 426"/>
                  <a:gd name="T11" fmla="*/ 142 h 510"/>
                  <a:gd name="T12" fmla="*/ 188 w 426"/>
                  <a:gd name="T13" fmla="*/ 149 h 510"/>
                  <a:gd name="T14" fmla="*/ 160 w 426"/>
                  <a:gd name="T15" fmla="*/ 158 h 510"/>
                  <a:gd name="T16" fmla="*/ 120 w 426"/>
                  <a:gd name="T17" fmla="*/ 186 h 510"/>
                  <a:gd name="T18" fmla="*/ 98 w 426"/>
                  <a:gd name="T19" fmla="*/ 216 h 510"/>
                  <a:gd name="T20" fmla="*/ 71 w 426"/>
                  <a:gd name="T21" fmla="*/ 266 h 510"/>
                  <a:gd name="T22" fmla="*/ 59 w 426"/>
                  <a:gd name="T23" fmla="*/ 290 h 510"/>
                  <a:gd name="T24" fmla="*/ 50 w 426"/>
                  <a:gd name="T25" fmla="*/ 309 h 510"/>
                  <a:gd name="T26" fmla="*/ 44 w 426"/>
                  <a:gd name="T27" fmla="*/ 324 h 510"/>
                  <a:gd name="T28" fmla="*/ 29 w 426"/>
                  <a:gd name="T29" fmla="*/ 457 h 510"/>
                  <a:gd name="T30" fmla="*/ 19 w 426"/>
                  <a:gd name="T31" fmla="*/ 476 h 510"/>
                  <a:gd name="T32" fmla="*/ 13 w 426"/>
                  <a:gd name="T33" fmla="*/ 491 h 510"/>
                  <a:gd name="T34" fmla="*/ 0 w 426"/>
                  <a:gd name="T35" fmla="*/ 526 h 5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6"/>
                  <a:gd name="T55" fmla="*/ 0 h 510"/>
                  <a:gd name="T56" fmla="*/ 426 w 426"/>
                  <a:gd name="T57" fmla="*/ 510 h 5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6" h="510">
                    <a:moveTo>
                      <a:pt x="426" y="0"/>
                    </a:moveTo>
                    <a:cubicBezTo>
                      <a:pt x="409" y="6"/>
                      <a:pt x="388" y="16"/>
                      <a:pt x="375" y="29"/>
                    </a:cubicBezTo>
                    <a:cubicBezTo>
                      <a:pt x="363" y="41"/>
                      <a:pt x="357" y="58"/>
                      <a:pt x="343" y="69"/>
                    </a:cubicBezTo>
                    <a:cubicBezTo>
                      <a:pt x="334" y="84"/>
                      <a:pt x="294" y="114"/>
                      <a:pt x="277" y="117"/>
                    </a:cubicBezTo>
                    <a:cubicBezTo>
                      <a:pt x="269" y="123"/>
                      <a:pt x="260" y="127"/>
                      <a:pt x="250" y="129"/>
                    </a:cubicBezTo>
                    <a:cubicBezTo>
                      <a:pt x="238" y="135"/>
                      <a:pt x="223" y="136"/>
                      <a:pt x="210" y="138"/>
                    </a:cubicBezTo>
                    <a:cubicBezTo>
                      <a:pt x="202" y="141"/>
                      <a:pt x="193" y="143"/>
                      <a:pt x="184" y="144"/>
                    </a:cubicBezTo>
                    <a:cubicBezTo>
                      <a:pt x="176" y="148"/>
                      <a:pt x="165" y="152"/>
                      <a:pt x="157" y="153"/>
                    </a:cubicBezTo>
                    <a:cubicBezTo>
                      <a:pt x="145" y="162"/>
                      <a:pt x="131" y="172"/>
                      <a:pt x="118" y="180"/>
                    </a:cubicBezTo>
                    <a:cubicBezTo>
                      <a:pt x="112" y="190"/>
                      <a:pt x="101" y="199"/>
                      <a:pt x="96" y="209"/>
                    </a:cubicBezTo>
                    <a:cubicBezTo>
                      <a:pt x="88" y="225"/>
                      <a:pt x="81" y="244"/>
                      <a:pt x="70" y="258"/>
                    </a:cubicBezTo>
                    <a:cubicBezTo>
                      <a:pt x="68" y="266"/>
                      <a:pt x="62" y="274"/>
                      <a:pt x="58" y="281"/>
                    </a:cubicBezTo>
                    <a:cubicBezTo>
                      <a:pt x="57" y="289"/>
                      <a:pt x="54" y="294"/>
                      <a:pt x="49" y="300"/>
                    </a:cubicBezTo>
                    <a:cubicBezTo>
                      <a:pt x="48" y="306"/>
                      <a:pt x="45" y="309"/>
                      <a:pt x="43" y="314"/>
                    </a:cubicBezTo>
                    <a:cubicBezTo>
                      <a:pt x="42" y="351"/>
                      <a:pt x="49" y="409"/>
                      <a:pt x="28" y="443"/>
                    </a:cubicBezTo>
                    <a:cubicBezTo>
                      <a:pt x="27" y="450"/>
                      <a:pt x="23" y="456"/>
                      <a:pt x="19" y="462"/>
                    </a:cubicBezTo>
                    <a:cubicBezTo>
                      <a:pt x="18" y="468"/>
                      <a:pt x="15" y="471"/>
                      <a:pt x="13" y="476"/>
                    </a:cubicBezTo>
                    <a:cubicBezTo>
                      <a:pt x="11" y="488"/>
                      <a:pt x="3" y="498"/>
                      <a:pt x="0" y="51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9" name="Freeform 209"/>
              <p:cNvSpPr>
                <a:spLocks/>
              </p:cNvSpPr>
              <p:nvPr/>
            </p:nvSpPr>
            <p:spPr bwMode="auto">
              <a:xfrm>
                <a:off x="616" y="1107"/>
                <a:ext cx="810" cy="494"/>
              </a:xfrm>
              <a:custGeom>
                <a:avLst/>
                <a:gdLst>
                  <a:gd name="T0" fmla="*/ 810 w 810"/>
                  <a:gd name="T1" fmla="*/ 494 h 494"/>
                  <a:gd name="T2" fmla="*/ 780 w 810"/>
                  <a:gd name="T3" fmla="*/ 484 h 494"/>
                  <a:gd name="T4" fmla="*/ 740 w 810"/>
                  <a:gd name="T5" fmla="*/ 484 h 494"/>
                  <a:gd name="T6" fmla="*/ 699 w 810"/>
                  <a:gd name="T7" fmla="*/ 470 h 494"/>
                  <a:gd name="T8" fmla="*/ 675 w 810"/>
                  <a:gd name="T9" fmla="*/ 455 h 494"/>
                  <a:gd name="T10" fmla="*/ 641 w 810"/>
                  <a:gd name="T11" fmla="*/ 442 h 494"/>
                  <a:gd name="T12" fmla="*/ 591 w 810"/>
                  <a:gd name="T13" fmla="*/ 430 h 494"/>
                  <a:gd name="T14" fmla="*/ 577 w 810"/>
                  <a:gd name="T15" fmla="*/ 424 h 494"/>
                  <a:gd name="T16" fmla="*/ 552 w 810"/>
                  <a:gd name="T17" fmla="*/ 421 h 494"/>
                  <a:gd name="T18" fmla="*/ 528 w 810"/>
                  <a:gd name="T19" fmla="*/ 396 h 494"/>
                  <a:gd name="T20" fmla="*/ 517 w 810"/>
                  <a:gd name="T21" fmla="*/ 381 h 494"/>
                  <a:gd name="T22" fmla="*/ 508 w 810"/>
                  <a:gd name="T23" fmla="*/ 374 h 494"/>
                  <a:gd name="T24" fmla="*/ 500 w 810"/>
                  <a:gd name="T25" fmla="*/ 359 h 494"/>
                  <a:gd name="T26" fmla="*/ 456 w 810"/>
                  <a:gd name="T27" fmla="*/ 322 h 494"/>
                  <a:gd name="T28" fmla="*/ 420 w 810"/>
                  <a:gd name="T29" fmla="*/ 291 h 494"/>
                  <a:gd name="T30" fmla="*/ 435 w 810"/>
                  <a:gd name="T31" fmla="*/ 269 h 494"/>
                  <a:gd name="T32" fmla="*/ 447 w 810"/>
                  <a:gd name="T33" fmla="*/ 257 h 494"/>
                  <a:gd name="T34" fmla="*/ 439 w 810"/>
                  <a:gd name="T35" fmla="*/ 225 h 494"/>
                  <a:gd name="T36" fmla="*/ 423 w 810"/>
                  <a:gd name="T37" fmla="*/ 219 h 494"/>
                  <a:gd name="T38" fmla="*/ 407 w 810"/>
                  <a:gd name="T39" fmla="*/ 198 h 494"/>
                  <a:gd name="T40" fmla="*/ 398 w 810"/>
                  <a:gd name="T41" fmla="*/ 191 h 494"/>
                  <a:gd name="T42" fmla="*/ 389 w 810"/>
                  <a:gd name="T43" fmla="*/ 179 h 494"/>
                  <a:gd name="T44" fmla="*/ 380 w 810"/>
                  <a:gd name="T45" fmla="*/ 154 h 494"/>
                  <a:gd name="T46" fmla="*/ 386 w 810"/>
                  <a:gd name="T47" fmla="*/ 126 h 494"/>
                  <a:gd name="T48" fmla="*/ 368 w 810"/>
                  <a:gd name="T49" fmla="*/ 101 h 494"/>
                  <a:gd name="T50" fmla="*/ 355 w 810"/>
                  <a:gd name="T51" fmla="*/ 90 h 494"/>
                  <a:gd name="T52" fmla="*/ 355 w 810"/>
                  <a:gd name="T53" fmla="*/ 67 h 494"/>
                  <a:gd name="T54" fmla="*/ 350 w 810"/>
                  <a:gd name="T55" fmla="*/ 55 h 494"/>
                  <a:gd name="T56" fmla="*/ 316 w 810"/>
                  <a:gd name="T57" fmla="*/ 49 h 494"/>
                  <a:gd name="T58" fmla="*/ 282 w 810"/>
                  <a:gd name="T59" fmla="*/ 19 h 494"/>
                  <a:gd name="T60" fmla="*/ 254 w 810"/>
                  <a:gd name="T61" fmla="*/ 18 h 494"/>
                  <a:gd name="T62" fmla="*/ 224 w 810"/>
                  <a:gd name="T63" fmla="*/ 16 h 494"/>
                  <a:gd name="T64" fmla="*/ 211 w 810"/>
                  <a:gd name="T65" fmla="*/ 25 h 494"/>
                  <a:gd name="T66" fmla="*/ 187 w 810"/>
                  <a:gd name="T67" fmla="*/ 21 h 494"/>
                  <a:gd name="T68" fmla="*/ 156 w 810"/>
                  <a:gd name="T69" fmla="*/ 14 h 494"/>
                  <a:gd name="T70" fmla="*/ 117 w 810"/>
                  <a:gd name="T71" fmla="*/ 14 h 494"/>
                  <a:gd name="T72" fmla="*/ 82 w 810"/>
                  <a:gd name="T73" fmla="*/ 0 h 494"/>
                  <a:gd name="T74" fmla="*/ 25 w 810"/>
                  <a:gd name="T75" fmla="*/ 2 h 494"/>
                  <a:gd name="T76" fmla="*/ 0 w 810"/>
                  <a:gd name="T77" fmla="*/ 2 h 4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0"/>
                  <a:gd name="T118" fmla="*/ 0 h 494"/>
                  <a:gd name="T119" fmla="*/ 810 w 810"/>
                  <a:gd name="T120" fmla="*/ 494 h 4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0" h="494">
                    <a:moveTo>
                      <a:pt x="810" y="494"/>
                    </a:moveTo>
                    <a:cubicBezTo>
                      <a:pt x="802" y="483"/>
                      <a:pt x="795" y="486"/>
                      <a:pt x="780" y="484"/>
                    </a:cubicBezTo>
                    <a:lnTo>
                      <a:pt x="740" y="484"/>
                    </a:lnTo>
                    <a:cubicBezTo>
                      <a:pt x="724" y="484"/>
                      <a:pt x="714" y="473"/>
                      <a:pt x="699" y="470"/>
                    </a:cubicBezTo>
                    <a:cubicBezTo>
                      <a:pt x="695" y="463"/>
                      <a:pt x="683" y="457"/>
                      <a:pt x="675" y="455"/>
                    </a:cubicBezTo>
                    <a:cubicBezTo>
                      <a:pt x="665" y="448"/>
                      <a:pt x="653" y="444"/>
                      <a:pt x="641" y="442"/>
                    </a:cubicBezTo>
                    <a:cubicBezTo>
                      <a:pt x="626" y="431"/>
                      <a:pt x="610" y="431"/>
                      <a:pt x="591" y="430"/>
                    </a:cubicBezTo>
                    <a:cubicBezTo>
                      <a:pt x="586" y="427"/>
                      <a:pt x="583" y="425"/>
                      <a:pt x="577" y="424"/>
                    </a:cubicBezTo>
                    <a:cubicBezTo>
                      <a:pt x="565" y="419"/>
                      <a:pt x="579" y="424"/>
                      <a:pt x="552" y="421"/>
                    </a:cubicBezTo>
                    <a:cubicBezTo>
                      <a:pt x="541" y="420"/>
                      <a:pt x="536" y="402"/>
                      <a:pt x="528" y="396"/>
                    </a:cubicBezTo>
                    <a:cubicBezTo>
                      <a:pt x="525" y="392"/>
                      <a:pt x="521" y="386"/>
                      <a:pt x="517" y="381"/>
                    </a:cubicBezTo>
                    <a:cubicBezTo>
                      <a:pt x="514" y="378"/>
                      <a:pt x="508" y="374"/>
                      <a:pt x="508" y="374"/>
                    </a:cubicBezTo>
                    <a:cubicBezTo>
                      <a:pt x="505" y="369"/>
                      <a:pt x="502" y="365"/>
                      <a:pt x="500" y="359"/>
                    </a:cubicBezTo>
                    <a:cubicBezTo>
                      <a:pt x="498" y="327"/>
                      <a:pt x="487" y="326"/>
                      <a:pt x="456" y="322"/>
                    </a:cubicBezTo>
                    <a:cubicBezTo>
                      <a:pt x="442" y="314"/>
                      <a:pt x="434" y="300"/>
                      <a:pt x="420" y="291"/>
                    </a:cubicBezTo>
                    <a:cubicBezTo>
                      <a:pt x="410" y="278"/>
                      <a:pt x="423" y="271"/>
                      <a:pt x="435" y="269"/>
                    </a:cubicBezTo>
                    <a:cubicBezTo>
                      <a:pt x="440" y="265"/>
                      <a:pt x="444" y="264"/>
                      <a:pt x="447" y="257"/>
                    </a:cubicBezTo>
                    <a:cubicBezTo>
                      <a:pt x="449" y="246"/>
                      <a:pt x="455" y="228"/>
                      <a:pt x="439" y="225"/>
                    </a:cubicBezTo>
                    <a:cubicBezTo>
                      <a:pt x="434" y="221"/>
                      <a:pt x="429" y="220"/>
                      <a:pt x="423" y="219"/>
                    </a:cubicBezTo>
                    <a:cubicBezTo>
                      <a:pt x="415" y="215"/>
                      <a:pt x="413" y="205"/>
                      <a:pt x="407" y="198"/>
                    </a:cubicBezTo>
                    <a:cubicBezTo>
                      <a:pt x="404" y="195"/>
                      <a:pt x="398" y="191"/>
                      <a:pt x="398" y="191"/>
                    </a:cubicBezTo>
                    <a:cubicBezTo>
                      <a:pt x="396" y="185"/>
                      <a:pt x="394" y="183"/>
                      <a:pt x="389" y="179"/>
                    </a:cubicBezTo>
                    <a:cubicBezTo>
                      <a:pt x="383" y="171"/>
                      <a:pt x="384" y="162"/>
                      <a:pt x="380" y="154"/>
                    </a:cubicBezTo>
                    <a:cubicBezTo>
                      <a:pt x="381" y="145"/>
                      <a:pt x="380" y="134"/>
                      <a:pt x="386" y="126"/>
                    </a:cubicBezTo>
                    <a:cubicBezTo>
                      <a:pt x="391" y="111"/>
                      <a:pt x="382" y="104"/>
                      <a:pt x="368" y="101"/>
                    </a:cubicBezTo>
                    <a:cubicBezTo>
                      <a:pt x="363" y="98"/>
                      <a:pt x="360" y="93"/>
                      <a:pt x="355" y="90"/>
                    </a:cubicBezTo>
                    <a:cubicBezTo>
                      <a:pt x="351" y="83"/>
                      <a:pt x="351" y="75"/>
                      <a:pt x="355" y="67"/>
                    </a:cubicBezTo>
                    <a:cubicBezTo>
                      <a:pt x="356" y="60"/>
                      <a:pt x="358" y="57"/>
                      <a:pt x="350" y="55"/>
                    </a:cubicBezTo>
                    <a:cubicBezTo>
                      <a:pt x="339" y="50"/>
                      <a:pt x="327" y="51"/>
                      <a:pt x="316" y="49"/>
                    </a:cubicBezTo>
                    <a:cubicBezTo>
                      <a:pt x="304" y="42"/>
                      <a:pt x="294" y="20"/>
                      <a:pt x="282" y="19"/>
                    </a:cubicBezTo>
                    <a:cubicBezTo>
                      <a:pt x="273" y="18"/>
                      <a:pt x="263" y="18"/>
                      <a:pt x="254" y="18"/>
                    </a:cubicBezTo>
                    <a:cubicBezTo>
                      <a:pt x="234" y="13"/>
                      <a:pt x="244" y="14"/>
                      <a:pt x="224" y="16"/>
                    </a:cubicBezTo>
                    <a:cubicBezTo>
                      <a:pt x="219" y="19"/>
                      <a:pt x="215" y="21"/>
                      <a:pt x="211" y="25"/>
                    </a:cubicBezTo>
                    <a:cubicBezTo>
                      <a:pt x="199" y="24"/>
                      <a:pt x="196" y="23"/>
                      <a:pt x="187" y="21"/>
                    </a:cubicBezTo>
                    <a:cubicBezTo>
                      <a:pt x="178" y="16"/>
                      <a:pt x="167" y="16"/>
                      <a:pt x="156" y="14"/>
                    </a:cubicBezTo>
                    <a:cubicBezTo>
                      <a:pt x="154" y="14"/>
                      <a:pt x="126" y="17"/>
                      <a:pt x="117" y="14"/>
                    </a:cubicBezTo>
                    <a:cubicBezTo>
                      <a:pt x="105" y="11"/>
                      <a:pt x="95" y="3"/>
                      <a:pt x="82" y="0"/>
                    </a:cubicBezTo>
                    <a:cubicBezTo>
                      <a:pt x="62" y="1"/>
                      <a:pt x="44" y="2"/>
                      <a:pt x="25" y="2"/>
                    </a:cubicBezTo>
                    <a:cubicBezTo>
                      <a:pt x="16" y="2"/>
                      <a:pt x="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0" name="Freeform 210"/>
              <p:cNvSpPr>
                <a:spLocks/>
              </p:cNvSpPr>
              <p:nvPr/>
            </p:nvSpPr>
            <p:spPr bwMode="auto">
              <a:xfrm>
                <a:off x="906" y="838"/>
                <a:ext cx="323" cy="295"/>
              </a:xfrm>
              <a:custGeom>
                <a:avLst/>
                <a:gdLst>
                  <a:gd name="T0" fmla="*/ 0 w 323"/>
                  <a:gd name="T1" fmla="*/ 295 h 295"/>
                  <a:gd name="T2" fmla="*/ 64 w 323"/>
                  <a:gd name="T3" fmla="*/ 256 h 295"/>
                  <a:gd name="T4" fmla="*/ 87 w 323"/>
                  <a:gd name="T5" fmla="*/ 250 h 295"/>
                  <a:gd name="T6" fmla="*/ 101 w 323"/>
                  <a:gd name="T7" fmla="*/ 242 h 295"/>
                  <a:gd name="T8" fmla="*/ 111 w 323"/>
                  <a:gd name="T9" fmla="*/ 199 h 295"/>
                  <a:gd name="T10" fmla="*/ 163 w 323"/>
                  <a:gd name="T11" fmla="*/ 157 h 295"/>
                  <a:gd name="T12" fmla="*/ 205 w 323"/>
                  <a:gd name="T13" fmla="*/ 131 h 295"/>
                  <a:gd name="T14" fmla="*/ 242 w 323"/>
                  <a:gd name="T15" fmla="*/ 128 h 295"/>
                  <a:gd name="T16" fmla="*/ 251 w 323"/>
                  <a:gd name="T17" fmla="*/ 115 h 295"/>
                  <a:gd name="T18" fmla="*/ 264 w 323"/>
                  <a:gd name="T19" fmla="*/ 80 h 295"/>
                  <a:gd name="T20" fmla="*/ 282 w 323"/>
                  <a:gd name="T21" fmla="*/ 60 h 295"/>
                  <a:gd name="T22" fmla="*/ 288 w 323"/>
                  <a:gd name="T23" fmla="*/ 40 h 295"/>
                  <a:gd name="T24" fmla="*/ 305 w 323"/>
                  <a:gd name="T25" fmla="*/ 20 h 295"/>
                  <a:gd name="T26" fmla="*/ 319 w 323"/>
                  <a:gd name="T27" fmla="*/ 10 h 295"/>
                  <a:gd name="T28" fmla="*/ 323 w 323"/>
                  <a:gd name="T29" fmla="*/ 0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3"/>
                  <a:gd name="T46" fmla="*/ 0 h 295"/>
                  <a:gd name="T47" fmla="*/ 323 w 323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3" h="295">
                    <a:moveTo>
                      <a:pt x="0" y="295"/>
                    </a:moveTo>
                    <a:cubicBezTo>
                      <a:pt x="3" y="280"/>
                      <a:pt x="48" y="259"/>
                      <a:pt x="64" y="256"/>
                    </a:cubicBezTo>
                    <a:cubicBezTo>
                      <a:pt x="72" y="253"/>
                      <a:pt x="80" y="251"/>
                      <a:pt x="87" y="250"/>
                    </a:cubicBezTo>
                    <a:cubicBezTo>
                      <a:pt x="92" y="248"/>
                      <a:pt x="96" y="245"/>
                      <a:pt x="101" y="242"/>
                    </a:cubicBezTo>
                    <a:cubicBezTo>
                      <a:pt x="111" y="228"/>
                      <a:pt x="105" y="214"/>
                      <a:pt x="111" y="199"/>
                    </a:cubicBezTo>
                    <a:cubicBezTo>
                      <a:pt x="118" y="183"/>
                      <a:pt x="146" y="160"/>
                      <a:pt x="163" y="157"/>
                    </a:cubicBezTo>
                    <a:cubicBezTo>
                      <a:pt x="178" y="150"/>
                      <a:pt x="189" y="135"/>
                      <a:pt x="205" y="131"/>
                    </a:cubicBezTo>
                    <a:cubicBezTo>
                      <a:pt x="218" y="128"/>
                      <a:pt x="230" y="129"/>
                      <a:pt x="242" y="128"/>
                    </a:cubicBezTo>
                    <a:cubicBezTo>
                      <a:pt x="247" y="123"/>
                      <a:pt x="249" y="121"/>
                      <a:pt x="251" y="115"/>
                    </a:cubicBezTo>
                    <a:cubicBezTo>
                      <a:pt x="249" y="102"/>
                      <a:pt x="247" y="83"/>
                      <a:pt x="264" y="80"/>
                    </a:cubicBezTo>
                    <a:cubicBezTo>
                      <a:pt x="273" y="73"/>
                      <a:pt x="277" y="71"/>
                      <a:pt x="282" y="60"/>
                    </a:cubicBezTo>
                    <a:cubicBezTo>
                      <a:pt x="284" y="49"/>
                      <a:pt x="278" y="42"/>
                      <a:pt x="288" y="40"/>
                    </a:cubicBezTo>
                    <a:cubicBezTo>
                      <a:pt x="294" y="37"/>
                      <a:pt x="301" y="26"/>
                      <a:pt x="305" y="20"/>
                    </a:cubicBezTo>
                    <a:cubicBezTo>
                      <a:pt x="306" y="13"/>
                      <a:pt x="316" y="16"/>
                      <a:pt x="319" y="10"/>
                    </a:cubicBezTo>
                    <a:cubicBezTo>
                      <a:pt x="320" y="6"/>
                      <a:pt x="323" y="0"/>
                      <a:pt x="323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1" name="Freeform 211"/>
              <p:cNvSpPr>
                <a:spLocks/>
              </p:cNvSpPr>
              <p:nvPr/>
            </p:nvSpPr>
            <p:spPr bwMode="auto">
              <a:xfrm>
                <a:off x="644" y="857"/>
                <a:ext cx="56" cy="70"/>
              </a:xfrm>
              <a:custGeom>
                <a:avLst/>
                <a:gdLst>
                  <a:gd name="T0" fmla="*/ 56 w 56"/>
                  <a:gd name="T1" fmla="*/ 0 h 70"/>
                  <a:gd name="T2" fmla="*/ 50 w 56"/>
                  <a:gd name="T3" fmla="*/ 34 h 70"/>
                  <a:gd name="T4" fmla="*/ 40 w 56"/>
                  <a:gd name="T5" fmla="*/ 58 h 70"/>
                  <a:gd name="T6" fmla="*/ 0 w 56"/>
                  <a:gd name="T7" fmla="*/ 7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0"/>
                  <a:gd name="T14" fmla="*/ 56 w 5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0">
                    <a:moveTo>
                      <a:pt x="56" y="0"/>
                    </a:moveTo>
                    <a:cubicBezTo>
                      <a:pt x="50" y="10"/>
                      <a:pt x="52" y="20"/>
                      <a:pt x="50" y="34"/>
                    </a:cubicBezTo>
                    <a:cubicBezTo>
                      <a:pt x="47" y="46"/>
                      <a:pt x="48" y="52"/>
                      <a:pt x="40" y="58"/>
                    </a:cubicBezTo>
                    <a:cubicBezTo>
                      <a:pt x="32" y="64"/>
                      <a:pt x="8" y="68"/>
                      <a:pt x="0" y="7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2" name="Freeform 212"/>
              <p:cNvSpPr>
                <a:spLocks/>
              </p:cNvSpPr>
              <p:nvPr/>
            </p:nvSpPr>
            <p:spPr bwMode="auto">
              <a:xfrm>
                <a:off x="622" y="921"/>
                <a:ext cx="22" cy="217"/>
              </a:xfrm>
              <a:custGeom>
                <a:avLst/>
                <a:gdLst>
                  <a:gd name="T0" fmla="*/ 22 w 22"/>
                  <a:gd name="T1" fmla="*/ 0 h 217"/>
                  <a:gd name="T2" fmla="*/ 15 w 22"/>
                  <a:gd name="T3" fmla="*/ 54 h 217"/>
                  <a:gd name="T4" fmla="*/ 9 w 22"/>
                  <a:gd name="T5" fmla="*/ 73 h 217"/>
                  <a:gd name="T6" fmla="*/ 3 w 22"/>
                  <a:gd name="T7" fmla="*/ 100 h 217"/>
                  <a:gd name="T8" fmla="*/ 6 w 22"/>
                  <a:gd name="T9" fmla="*/ 146 h 217"/>
                  <a:gd name="T10" fmla="*/ 2 w 22"/>
                  <a:gd name="T11" fmla="*/ 178 h 217"/>
                  <a:gd name="T12" fmla="*/ 5 w 22"/>
                  <a:gd name="T13" fmla="*/ 217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17"/>
                  <a:gd name="T23" fmla="*/ 22 w 22"/>
                  <a:gd name="T24" fmla="*/ 217 h 2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17">
                    <a:moveTo>
                      <a:pt x="22" y="0"/>
                    </a:moveTo>
                    <a:lnTo>
                      <a:pt x="15" y="54"/>
                    </a:lnTo>
                    <a:cubicBezTo>
                      <a:pt x="14" y="60"/>
                      <a:pt x="12" y="66"/>
                      <a:pt x="9" y="73"/>
                    </a:cubicBezTo>
                    <a:cubicBezTo>
                      <a:pt x="7" y="82"/>
                      <a:pt x="7" y="92"/>
                      <a:pt x="3" y="100"/>
                    </a:cubicBezTo>
                    <a:cubicBezTo>
                      <a:pt x="0" y="116"/>
                      <a:pt x="4" y="130"/>
                      <a:pt x="6" y="146"/>
                    </a:cubicBezTo>
                    <a:cubicBezTo>
                      <a:pt x="5" y="163"/>
                      <a:pt x="4" y="164"/>
                      <a:pt x="2" y="178"/>
                    </a:cubicBezTo>
                    <a:cubicBezTo>
                      <a:pt x="3" y="192"/>
                      <a:pt x="5" y="204"/>
                      <a:pt x="5" y="217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3" name="Freeform 213"/>
              <p:cNvSpPr>
                <a:spLocks/>
              </p:cNvSpPr>
              <p:nvPr/>
            </p:nvSpPr>
            <p:spPr bwMode="auto">
              <a:xfrm>
                <a:off x="508" y="1515"/>
                <a:ext cx="102" cy="405"/>
              </a:xfrm>
              <a:custGeom>
                <a:avLst/>
                <a:gdLst>
                  <a:gd name="T0" fmla="*/ 102 w 102"/>
                  <a:gd name="T1" fmla="*/ 0 h 405"/>
                  <a:gd name="T2" fmla="*/ 72 w 102"/>
                  <a:gd name="T3" fmla="*/ 34 h 405"/>
                  <a:gd name="T4" fmla="*/ 64 w 102"/>
                  <a:gd name="T5" fmla="*/ 70 h 405"/>
                  <a:gd name="T6" fmla="*/ 46 w 102"/>
                  <a:gd name="T7" fmla="*/ 91 h 405"/>
                  <a:gd name="T8" fmla="*/ 43 w 102"/>
                  <a:gd name="T9" fmla="*/ 119 h 405"/>
                  <a:gd name="T10" fmla="*/ 17 w 102"/>
                  <a:gd name="T11" fmla="*/ 150 h 405"/>
                  <a:gd name="T12" fmla="*/ 24 w 102"/>
                  <a:gd name="T13" fmla="*/ 167 h 405"/>
                  <a:gd name="T14" fmla="*/ 18 w 102"/>
                  <a:gd name="T15" fmla="*/ 186 h 405"/>
                  <a:gd name="T16" fmla="*/ 16 w 102"/>
                  <a:gd name="T17" fmla="*/ 244 h 405"/>
                  <a:gd name="T18" fmla="*/ 36 w 102"/>
                  <a:gd name="T19" fmla="*/ 280 h 405"/>
                  <a:gd name="T20" fmla="*/ 42 w 102"/>
                  <a:gd name="T21" fmla="*/ 317 h 405"/>
                  <a:gd name="T22" fmla="*/ 48 w 102"/>
                  <a:gd name="T23" fmla="*/ 339 h 405"/>
                  <a:gd name="T24" fmla="*/ 57 w 102"/>
                  <a:gd name="T25" fmla="*/ 357 h 405"/>
                  <a:gd name="T26" fmla="*/ 75 w 102"/>
                  <a:gd name="T27" fmla="*/ 377 h 405"/>
                  <a:gd name="T28" fmla="*/ 89 w 102"/>
                  <a:gd name="T29" fmla="*/ 393 h 405"/>
                  <a:gd name="T30" fmla="*/ 91 w 102"/>
                  <a:gd name="T31" fmla="*/ 405 h 4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405"/>
                  <a:gd name="T50" fmla="*/ 102 w 102"/>
                  <a:gd name="T51" fmla="*/ 405 h 4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405">
                    <a:moveTo>
                      <a:pt x="102" y="0"/>
                    </a:moveTo>
                    <a:cubicBezTo>
                      <a:pt x="98" y="10"/>
                      <a:pt x="78" y="22"/>
                      <a:pt x="72" y="34"/>
                    </a:cubicBezTo>
                    <a:cubicBezTo>
                      <a:pt x="67" y="37"/>
                      <a:pt x="71" y="68"/>
                      <a:pt x="64" y="70"/>
                    </a:cubicBezTo>
                    <a:cubicBezTo>
                      <a:pt x="56" y="76"/>
                      <a:pt x="50" y="82"/>
                      <a:pt x="46" y="91"/>
                    </a:cubicBezTo>
                    <a:cubicBezTo>
                      <a:pt x="47" y="99"/>
                      <a:pt x="54" y="117"/>
                      <a:pt x="43" y="119"/>
                    </a:cubicBezTo>
                    <a:cubicBezTo>
                      <a:pt x="35" y="129"/>
                      <a:pt x="25" y="139"/>
                      <a:pt x="17" y="150"/>
                    </a:cubicBezTo>
                    <a:cubicBezTo>
                      <a:pt x="18" y="161"/>
                      <a:pt x="22" y="158"/>
                      <a:pt x="24" y="167"/>
                    </a:cubicBezTo>
                    <a:cubicBezTo>
                      <a:pt x="23" y="177"/>
                      <a:pt x="21" y="178"/>
                      <a:pt x="18" y="186"/>
                    </a:cubicBezTo>
                    <a:cubicBezTo>
                      <a:pt x="19" y="206"/>
                      <a:pt x="0" y="232"/>
                      <a:pt x="16" y="244"/>
                    </a:cubicBezTo>
                    <a:cubicBezTo>
                      <a:pt x="19" y="249"/>
                      <a:pt x="34" y="276"/>
                      <a:pt x="36" y="280"/>
                    </a:cubicBezTo>
                    <a:cubicBezTo>
                      <a:pt x="37" y="291"/>
                      <a:pt x="37" y="306"/>
                      <a:pt x="42" y="317"/>
                    </a:cubicBezTo>
                    <a:cubicBezTo>
                      <a:pt x="43" y="324"/>
                      <a:pt x="45" y="332"/>
                      <a:pt x="48" y="339"/>
                    </a:cubicBezTo>
                    <a:cubicBezTo>
                      <a:pt x="49" y="349"/>
                      <a:pt x="50" y="351"/>
                      <a:pt x="57" y="357"/>
                    </a:cubicBezTo>
                    <a:cubicBezTo>
                      <a:pt x="61" y="363"/>
                      <a:pt x="70" y="371"/>
                      <a:pt x="75" y="377"/>
                    </a:cubicBezTo>
                    <a:cubicBezTo>
                      <a:pt x="76" y="383"/>
                      <a:pt x="87" y="388"/>
                      <a:pt x="89" y="393"/>
                    </a:cubicBezTo>
                    <a:cubicBezTo>
                      <a:pt x="90" y="403"/>
                      <a:pt x="91" y="403"/>
                      <a:pt x="91" y="4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4" name="Freeform 214"/>
              <p:cNvSpPr>
                <a:spLocks/>
              </p:cNvSpPr>
              <p:nvPr/>
            </p:nvSpPr>
            <p:spPr bwMode="auto">
              <a:xfrm>
                <a:off x="654" y="1736"/>
                <a:ext cx="786" cy="99"/>
              </a:xfrm>
              <a:custGeom>
                <a:avLst/>
                <a:gdLst>
                  <a:gd name="T0" fmla="*/ 786 w 786"/>
                  <a:gd name="T1" fmla="*/ 67 h 99"/>
                  <a:gd name="T2" fmla="*/ 746 w 786"/>
                  <a:gd name="T3" fmla="*/ 73 h 99"/>
                  <a:gd name="T4" fmla="*/ 696 w 786"/>
                  <a:gd name="T5" fmla="*/ 57 h 99"/>
                  <a:gd name="T6" fmla="*/ 632 w 786"/>
                  <a:gd name="T7" fmla="*/ 27 h 99"/>
                  <a:gd name="T8" fmla="*/ 591 w 786"/>
                  <a:gd name="T9" fmla="*/ 42 h 99"/>
                  <a:gd name="T10" fmla="*/ 563 w 786"/>
                  <a:gd name="T11" fmla="*/ 30 h 99"/>
                  <a:gd name="T12" fmla="*/ 520 w 786"/>
                  <a:gd name="T13" fmla="*/ 21 h 99"/>
                  <a:gd name="T14" fmla="*/ 459 w 786"/>
                  <a:gd name="T15" fmla="*/ 52 h 99"/>
                  <a:gd name="T16" fmla="*/ 443 w 786"/>
                  <a:gd name="T17" fmla="*/ 59 h 99"/>
                  <a:gd name="T18" fmla="*/ 428 w 786"/>
                  <a:gd name="T19" fmla="*/ 65 h 99"/>
                  <a:gd name="T20" fmla="*/ 403 w 786"/>
                  <a:gd name="T21" fmla="*/ 73 h 99"/>
                  <a:gd name="T22" fmla="*/ 373 w 786"/>
                  <a:gd name="T23" fmla="*/ 71 h 99"/>
                  <a:gd name="T24" fmla="*/ 350 w 786"/>
                  <a:gd name="T25" fmla="*/ 61 h 99"/>
                  <a:gd name="T26" fmla="*/ 327 w 786"/>
                  <a:gd name="T27" fmla="*/ 39 h 99"/>
                  <a:gd name="T28" fmla="*/ 299 w 786"/>
                  <a:gd name="T29" fmla="*/ 21 h 99"/>
                  <a:gd name="T30" fmla="*/ 262 w 786"/>
                  <a:gd name="T31" fmla="*/ 8 h 99"/>
                  <a:gd name="T32" fmla="*/ 225 w 786"/>
                  <a:gd name="T33" fmla="*/ 2 h 99"/>
                  <a:gd name="T34" fmla="*/ 143 w 786"/>
                  <a:gd name="T35" fmla="*/ 6 h 99"/>
                  <a:gd name="T36" fmla="*/ 124 w 786"/>
                  <a:gd name="T37" fmla="*/ 12 h 99"/>
                  <a:gd name="T38" fmla="*/ 103 w 786"/>
                  <a:gd name="T39" fmla="*/ 19 h 99"/>
                  <a:gd name="T40" fmla="*/ 80 w 786"/>
                  <a:gd name="T41" fmla="*/ 31 h 99"/>
                  <a:gd name="T42" fmla="*/ 32 w 786"/>
                  <a:gd name="T43" fmla="*/ 58 h 99"/>
                  <a:gd name="T44" fmla="*/ 26 w 786"/>
                  <a:gd name="T45" fmla="*/ 73 h 99"/>
                  <a:gd name="T46" fmla="*/ 0 w 786"/>
                  <a:gd name="T47" fmla="*/ 99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6"/>
                  <a:gd name="T73" fmla="*/ 0 h 99"/>
                  <a:gd name="T74" fmla="*/ 786 w 786"/>
                  <a:gd name="T75" fmla="*/ 99 h 9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6" h="99">
                    <a:moveTo>
                      <a:pt x="786" y="67"/>
                    </a:moveTo>
                    <a:lnTo>
                      <a:pt x="746" y="73"/>
                    </a:lnTo>
                    <a:lnTo>
                      <a:pt x="696" y="57"/>
                    </a:lnTo>
                    <a:lnTo>
                      <a:pt x="632" y="27"/>
                    </a:lnTo>
                    <a:cubicBezTo>
                      <a:pt x="598" y="29"/>
                      <a:pt x="615" y="27"/>
                      <a:pt x="591" y="42"/>
                    </a:cubicBezTo>
                    <a:cubicBezTo>
                      <a:pt x="579" y="40"/>
                      <a:pt x="574" y="32"/>
                      <a:pt x="563" y="30"/>
                    </a:cubicBezTo>
                    <a:cubicBezTo>
                      <a:pt x="533" y="32"/>
                      <a:pt x="543" y="25"/>
                      <a:pt x="520" y="21"/>
                    </a:cubicBezTo>
                    <a:cubicBezTo>
                      <a:pt x="496" y="23"/>
                      <a:pt x="482" y="47"/>
                      <a:pt x="459" y="52"/>
                    </a:cubicBezTo>
                    <a:cubicBezTo>
                      <a:pt x="454" y="57"/>
                      <a:pt x="450" y="58"/>
                      <a:pt x="443" y="59"/>
                    </a:cubicBezTo>
                    <a:cubicBezTo>
                      <a:pt x="438" y="63"/>
                      <a:pt x="434" y="64"/>
                      <a:pt x="428" y="65"/>
                    </a:cubicBezTo>
                    <a:cubicBezTo>
                      <a:pt x="420" y="69"/>
                      <a:pt x="411" y="70"/>
                      <a:pt x="403" y="73"/>
                    </a:cubicBezTo>
                    <a:cubicBezTo>
                      <a:pt x="392" y="72"/>
                      <a:pt x="383" y="72"/>
                      <a:pt x="373" y="71"/>
                    </a:cubicBezTo>
                    <a:cubicBezTo>
                      <a:pt x="366" y="70"/>
                      <a:pt x="364" y="62"/>
                      <a:pt x="350" y="61"/>
                    </a:cubicBezTo>
                    <a:cubicBezTo>
                      <a:pt x="339" y="56"/>
                      <a:pt x="337" y="45"/>
                      <a:pt x="327" y="39"/>
                    </a:cubicBezTo>
                    <a:cubicBezTo>
                      <a:pt x="321" y="31"/>
                      <a:pt x="309" y="23"/>
                      <a:pt x="299" y="21"/>
                    </a:cubicBezTo>
                    <a:cubicBezTo>
                      <a:pt x="290" y="9"/>
                      <a:pt x="276" y="9"/>
                      <a:pt x="262" y="8"/>
                    </a:cubicBezTo>
                    <a:cubicBezTo>
                      <a:pt x="249" y="5"/>
                      <a:pt x="239" y="3"/>
                      <a:pt x="225" y="2"/>
                    </a:cubicBezTo>
                    <a:cubicBezTo>
                      <a:pt x="157" y="3"/>
                      <a:pt x="175" y="0"/>
                      <a:pt x="143" y="6"/>
                    </a:cubicBezTo>
                    <a:cubicBezTo>
                      <a:pt x="137" y="9"/>
                      <a:pt x="130" y="11"/>
                      <a:pt x="124" y="12"/>
                    </a:cubicBezTo>
                    <a:cubicBezTo>
                      <a:pt x="118" y="15"/>
                      <a:pt x="110" y="17"/>
                      <a:pt x="103" y="19"/>
                    </a:cubicBezTo>
                    <a:cubicBezTo>
                      <a:pt x="95" y="23"/>
                      <a:pt x="87" y="26"/>
                      <a:pt x="80" y="31"/>
                    </a:cubicBezTo>
                    <a:cubicBezTo>
                      <a:pt x="64" y="58"/>
                      <a:pt x="68" y="55"/>
                      <a:pt x="32" y="58"/>
                    </a:cubicBezTo>
                    <a:cubicBezTo>
                      <a:pt x="28" y="63"/>
                      <a:pt x="28" y="67"/>
                      <a:pt x="26" y="73"/>
                    </a:cubicBezTo>
                    <a:cubicBezTo>
                      <a:pt x="24" y="84"/>
                      <a:pt x="5" y="94"/>
                      <a:pt x="0" y="99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5" name="Freeform 215"/>
              <p:cNvSpPr>
                <a:spLocks/>
              </p:cNvSpPr>
              <p:nvPr/>
            </p:nvSpPr>
            <p:spPr bwMode="auto">
              <a:xfrm>
                <a:off x="559" y="1749"/>
                <a:ext cx="371" cy="194"/>
              </a:xfrm>
              <a:custGeom>
                <a:avLst/>
                <a:gdLst>
                  <a:gd name="T0" fmla="*/ 371 w 371"/>
                  <a:gd name="T1" fmla="*/ 0 h 194"/>
                  <a:gd name="T2" fmla="*/ 350 w 371"/>
                  <a:gd name="T3" fmla="*/ 20 h 194"/>
                  <a:gd name="T4" fmla="*/ 331 w 371"/>
                  <a:gd name="T5" fmla="*/ 26 h 194"/>
                  <a:gd name="T6" fmla="*/ 313 w 371"/>
                  <a:gd name="T7" fmla="*/ 46 h 194"/>
                  <a:gd name="T8" fmla="*/ 272 w 371"/>
                  <a:gd name="T9" fmla="*/ 94 h 194"/>
                  <a:gd name="T10" fmla="*/ 261 w 371"/>
                  <a:gd name="T11" fmla="*/ 113 h 194"/>
                  <a:gd name="T12" fmla="*/ 245 w 371"/>
                  <a:gd name="T13" fmla="*/ 137 h 194"/>
                  <a:gd name="T14" fmla="*/ 197 w 371"/>
                  <a:gd name="T15" fmla="*/ 140 h 194"/>
                  <a:gd name="T16" fmla="*/ 134 w 371"/>
                  <a:gd name="T17" fmla="*/ 146 h 194"/>
                  <a:gd name="T18" fmla="*/ 110 w 371"/>
                  <a:gd name="T19" fmla="*/ 139 h 194"/>
                  <a:gd name="T20" fmla="*/ 83 w 371"/>
                  <a:gd name="T21" fmla="*/ 140 h 194"/>
                  <a:gd name="T22" fmla="*/ 64 w 371"/>
                  <a:gd name="T23" fmla="*/ 150 h 194"/>
                  <a:gd name="T24" fmla="*/ 51 w 371"/>
                  <a:gd name="T25" fmla="*/ 161 h 194"/>
                  <a:gd name="T26" fmla="*/ 40 w 371"/>
                  <a:gd name="T27" fmla="*/ 168 h 194"/>
                  <a:gd name="T28" fmla="*/ 27 w 371"/>
                  <a:gd name="T29" fmla="*/ 178 h 194"/>
                  <a:gd name="T30" fmla="*/ 0 w 371"/>
                  <a:gd name="T31" fmla="*/ 194 h 1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1"/>
                  <a:gd name="T49" fmla="*/ 0 h 194"/>
                  <a:gd name="T50" fmla="*/ 371 w 371"/>
                  <a:gd name="T51" fmla="*/ 194 h 1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1" h="194">
                    <a:moveTo>
                      <a:pt x="371" y="0"/>
                    </a:moveTo>
                    <a:cubicBezTo>
                      <a:pt x="370" y="9"/>
                      <a:pt x="359" y="19"/>
                      <a:pt x="350" y="20"/>
                    </a:cubicBezTo>
                    <a:cubicBezTo>
                      <a:pt x="343" y="23"/>
                      <a:pt x="337" y="25"/>
                      <a:pt x="331" y="26"/>
                    </a:cubicBezTo>
                    <a:cubicBezTo>
                      <a:pt x="323" y="32"/>
                      <a:pt x="318" y="37"/>
                      <a:pt x="313" y="46"/>
                    </a:cubicBezTo>
                    <a:cubicBezTo>
                      <a:pt x="309" y="70"/>
                      <a:pt x="289" y="81"/>
                      <a:pt x="272" y="94"/>
                    </a:cubicBezTo>
                    <a:cubicBezTo>
                      <a:pt x="268" y="101"/>
                      <a:pt x="265" y="105"/>
                      <a:pt x="261" y="113"/>
                    </a:cubicBezTo>
                    <a:cubicBezTo>
                      <a:pt x="259" y="124"/>
                      <a:pt x="255" y="131"/>
                      <a:pt x="245" y="137"/>
                    </a:cubicBezTo>
                    <a:cubicBezTo>
                      <a:pt x="227" y="136"/>
                      <a:pt x="214" y="143"/>
                      <a:pt x="197" y="140"/>
                    </a:cubicBezTo>
                    <a:cubicBezTo>
                      <a:pt x="179" y="141"/>
                      <a:pt x="149" y="144"/>
                      <a:pt x="134" y="146"/>
                    </a:cubicBezTo>
                    <a:cubicBezTo>
                      <a:pt x="126" y="144"/>
                      <a:pt x="118" y="141"/>
                      <a:pt x="110" y="139"/>
                    </a:cubicBezTo>
                    <a:cubicBezTo>
                      <a:pt x="101" y="135"/>
                      <a:pt x="92" y="138"/>
                      <a:pt x="83" y="140"/>
                    </a:cubicBezTo>
                    <a:cubicBezTo>
                      <a:pt x="77" y="145"/>
                      <a:pt x="71" y="149"/>
                      <a:pt x="64" y="150"/>
                    </a:cubicBezTo>
                    <a:cubicBezTo>
                      <a:pt x="60" y="155"/>
                      <a:pt x="56" y="158"/>
                      <a:pt x="51" y="161"/>
                    </a:cubicBezTo>
                    <a:cubicBezTo>
                      <a:pt x="47" y="163"/>
                      <a:pt x="40" y="168"/>
                      <a:pt x="40" y="168"/>
                    </a:cubicBezTo>
                    <a:cubicBezTo>
                      <a:pt x="36" y="175"/>
                      <a:pt x="35" y="177"/>
                      <a:pt x="27" y="178"/>
                    </a:cubicBezTo>
                    <a:cubicBezTo>
                      <a:pt x="19" y="182"/>
                      <a:pt x="7" y="189"/>
                      <a:pt x="0" y="194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6" name="Freeform 216"/>
              <p:cNvSpPr>
                <a:spLocks/>
              </p:cNvSpPr>
              <p:nvPr/>
            </p:nvSpPr>
            <p:spPr bwMode="auto">
              <a:xfrm>
                <a:off x="897" y="1865"/>
                <a:ext cx="494" cy="613"/>
              </a:xfrm>
              <a:custGeom>
                <a:avLst/>
                <a:gdLst>
                  <a:gd name="T0" fmla="*/ 489 w 494"/>
                  <a:gd name="T1" fmla="*/ 0 h 613"/>
                  <a:gd name="T2" fmla="*/ 482 w 494"/>
                  <a:gd name="T3" fmla="*/ 23 h 613"/>
                  <a:gd name="T4" fmla="*/ 493 w 494"/>
                  <a:gd name="T5" fmla="*/ 92 h 613"/>
                  <a:gd name="T6" fmla="*/ 473 w 494"/>
                  <a:gd name="T7" fmla="*/ 122 h 613"/>
                  <a:gd name="T8" fmla="*/ 449 w 494"/>
                  <a:gd name="T9" fmla="*/ 146 h 613"/>
                  <a:gd name="T10" fmla="*/ 427 w 494"/>
                  <a:gd name="T11" fmla="*/ 183 h 613"/>
                  <a:gd name="T12" fmla="*/ 421 w 494"/>
                  <a:gd name="T13" fmla="*/ 202 h 613"/>
                  <a:gd name="T14" fmla="*/ 400 w 494"/>
                  <a:gd name="T15" fmla="*/ 239 h 613"/>
                  <a:gd name="T16" fmla="*/ 384 w 494"/>
                  <a:gd name="T17" fmla="*/ 270 h 613"/>
                  <a:gd name="T18" fmla="*/ 301 w 494"/>
                  <a:gd name="T19" fmla="*/ 313 h 613"/>
                  <a:gd name="T20" fmla="*/ 265 w 494"/>
                  <a:gd name="T21" fmla="*/ 335 h 613"/>
                  <a:gd name="T22" fmla="*/ 234 w 494"/>
                  <a:gd name="T23" fmla="*/ 384 h 613"/>
                  <a:gd name="T24" fmla="*/ 212 w 494"/>
                  <a:gd name="T25" fmla="*/ 412 h 613"/>
                  <a:gd name="T26" fmla="*/ 206 w 494"/>
                  <a:gd name="T27" fmla="*/ 440 h 613"/>
                  <a:gd name="T28" fmla="*/ 179 w 494"/>
                  <a:gd name="T29" fmla="*/ 458 h 613"/>
                  <a:gd name="T30" fmla="*/ 169 w 494"/>
                  <a:gd name="T31" fmla="*/ 465 h 613"/>
                  <a:gd name="T32" fmla="*/ 142 w 494"/>
                  <a:gd name="T33" fmla="*/ 499 h 613"/>
                  <a:gd name="T34" fmla="*/ 117 w 494"/>
                  <a:gd name="T35" fmla="*/ 554 h 613"/>
                  <a:gd name="T36" fmla="*/ 93 w 494"/>
                  <a:gd name="T37" fmla="*/ 588 h 613"/>
                  <a:gd name="T38" fmla="*/ 33 w 494"/>
                  <a:gd name="T39" fmla="*/ 588 h 613"/>
                  <a:gd name="T40" fmla="*/ 0 w 494"/>
                  <a:gd name="T41" fmla="*/ 585 h 6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4"/>
                  <a:gd name="T64" fmla="*/ 0 h 613"/>
                  <a:gd name="T65" fmla="*/ 494 w 494"/>
                  <a:gd name="T66" fmla="*/ 613 h 6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4" h="613">
                    <a:moveTo>
                      <a:pt x="489" y="0"/>
                    </a:moveTo>
                    <a:cubicBezTo>
                      <a:pt x="473" y="3"/>
                      <a:pt x="488" y="6"/>
                      <a:pt x="482" y="23"/>
                    </a:cubicBezTo>
                    <a:cubicBezTo>
                      <a:pt x="482" y="37"/>
                      <a:pt x="494" y="76"/>
                      <a:pt x="493" y="92"/>
                    </a:cubicBezTo>
                    <a:cubicBezTo>
                      <a:pt x="492" y="108"/>
                      <a:pt x="480" y="113"/>
                      <a:pt x="473" y="122"/>
                    </a:cubicBezTo>
                    <a:cubicBezTo>
                      <a:pt x="464" y="131"/>
                      <a:pt x="459" y="139"/>
                      <a:pt x="449" y="146"/>
                    </a:cubicBezTo>
                    <a:cubicBezTo>
                      <a:pt x="444" y="161"/>
                      <a:pt x="435" y="171"/>
                      <a:pt x="427" y="183"/>
                    </a:cubicBezTo>
                    <a:cubicBezTo>
                      <a:pt x="423" y="189"/>
                      <a:pt x="425" y="197"/>
                      <a:pt x="421" y="202"/>
                    </a:cubicBezTo>
                    <a:cubicBezTo>
                      <a:pt x="412" y="215"/>
                      <a:pt x="407" y="226"/>
                      <a:pt x="400" y="239"/>
                    </a:cubicBezTo>
                    <a:cubicBezTo>
                      <a:pt x="394" y="248"/>
                      <a:pt x="392" y="263"/>
                      <a:pt x="384" y="270"/>
                    </a:cubicBezTo>
                    <a:cubicBezTo>
                      <a:pt x="360" y="292"/>
                      <a:pt x="329" y="298"/>
                      <a:pt x="301" y="313"/>
                    </a:cubicBezTo>
                    <a:cubicBezTo>
                      <a:pt x="288" y="320"/>
                      <a:pt x="279" y="330"/>
                      <a:pt x="265" y="335"/>
                    </a:cubicBezTo>
                    <a:cubicBezTo>
                      <a:pt x="224" y="328"/>
                      <a:pt x="241" y="336"/>
                      <a:pt x="234" y="384"/>
                    </a:cubicBezTo>
                    <a:cubicBezTo>
                      <a:pt x="232" y="395"/>
                      <a:pt x="218" y="403"/>
                      <a:pt x="212" y="412"/>
                    </a:cubicBezTo>
                    <a:cubicBezTo>
                      <a:pt x="208" y="420"/>
                      <a:pt x="211" y="432"/>
                      <a:pt x="206" y="440"/>
                    </a:cubicBezTo>
                    <a:cubicBezTo>
                      <a:pt x="200" y="449"/>
                      <a:pt x="188" y="452"/>
                      <a:pt x="179" y="458"/>
                    </a:cubicBezTo>
                    <a:cubicBezTo>
                      <a:pt x="176" y="461"/>
                      <a:pt x="169" y="465"/>
                      <a:pt x="169" y="465"/>
                    </a:cubicBezTo>
                    <a:cubicBezTo>
                      <a:pt x="160" y="478"/>
                      <a:pt x="151" y="484"/>
                      <a:pt x="142" y="499"/>
                    </a:cubicBezTo>
                    <a:cubicBezTo>
                      <a:pt x="132" y="515"/>
                      <a:pt x="129" y="538"/>
                      <a:pt x="117" y="554"/>
                    </a:cubicBezTo>
                    <a:cubicBezTo>
                      <a:pt x="113" y="588"/>
                      <a:pt x="114" y="574"/>
                      <a:pt x="93" y="588"/>
                    </a:cubicBezTo>
                    <a:cubicBezTo>
                      <a:pt x="76" y="613"/>
                      <a:pt x="93" y="595"/>
                      <a:pt x="33" y="588"/>
                    </a:cubicBezTo>
                    <a:cubicBezTo>
                      <a:pt x="27" y="587"/>
                      <a:pt x="5" y="585"/>
                      <a:pt x="0" y="58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7" name="Freeform 217"/>
              <p:cNvSpPr>
                <a:spLocks/>
              </p:cNvSpPr>
              <p:nvPr/>
            </p:nvSpPr>
            <p:spPr bwMode="auto">
              <a:xfrm>
                <a:off x="1350" y="1953"/>
                <a:ext cx="116" cy="70"/>
              </a:xfrm>
              <a:custGeom>
                <a:avLst/>
                <a:gdLst>
                  <a:gd name="T0" fmla="*/ 0 w 116"/>
                  <a:gd name="T1" fmla="*/ 60 h 70"/>
                  <a:gd name="T2" fmla="*/ 40 w 116"/>
                  <a:gd name="T3" fmla="*/ 70 h 70"/>
                  <a:gd name="T4" fmla="*/ 90 w 116"/>
                  <a:gd name="T5" fmla="*/ 34 h 70"/>
                  <a:gd name="T6" fmla="*/ 116 w 11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70"/>
                  <a:gd name="T14" fmla="*/ 116 w 11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70">
                    <a:moveTo>
                      <a:pt x="0" y="60"/>
                    </a:moveTo>
                    <a:cubicBezTo>
                      <a:pt x="6" y="62"/>
                      <a:pt x="34" y="67"/>
                      <a:pt x="40" y="70"/>
                    </a:cubicBezTo>
                    <a:lnTo>
                      <a:pt x="90" y="34"/>
                    </a:lnTo>
                    <a:cubicBezTo>
                      <a:pt x="92" y="19"/>
                      <a:pt x="111" y="7"/>
                      <a:pt x="116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8" name="Freeform 218"/>
              <p:cNvSpPr>
                <a:spLocks/>
              </p:cNvSpPr>
              <p:nvPr/>
            </p:nvSpPr>
            <p:spPr bwMode="auto">
              <a:xfrm>
                <a:off x="1159" y="1765"/>
                <a:ext cx="295" cy="100"/>
              </a:xfrm>
              <a:custGeom>
                <a:avLst/>
                <a:gdLst>
                  <a:gd name="T0" fmla="*/ 0 w 295"/>
                  <a:gd name="T1" fmla="*/ 0 h 100"/>
                  <a:gd name="T2" fmla="*/ 8 w 295"/>
                  <a:gd name="T3" fmla="*/ 20 h 100"/>
                  <a:gd name="T4" fmla="*/ 33 w 295"/>
                  <a:gd name="T5" fmla="*/ 54 h 100"/>
                  <a:gd name="T6" fmla="*/ 57 w 295"/>
                  <a:gd name="T7" fmla="*/ 44 h 100"/>
                  <a:gd name="T8" fmla="*/ 80 w 295"/>
                  <a:gd name="T9" fmla="*/ 64 h 100"/>
                  <a:gd name="T10" fmla="*/ 100 w 295"/>
                  <a:gd name="T11" fmla="*/ 67 h 100"/>
                  <a:gd name="T12" fmla="*/ 156 w 295"/>
                  <a:gd name="T13" fmla="*/ 79 h 100"/>
                  <a:gd name="T14" fmla="*/ 207 w 295"/>
                  <a:gd name="T15" fmla="*/ 78 h 100"/>
                  <a:gd name="T16" fmla="*/ 229 w 295"/>
                  <a:gd name="T17" fmla="*/ 97 h 100"/>
                  <a:gd name="T18" fmla="*/ 255 w 295"/>
                  <a:gd name="T19" fmla="*/ 98 h 100"/>
                  <a:gd name="T20" fmla="*/ 295 w 295"/>
                  <a:gd name="T21" fmla="*/ 98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5"/>
                  <a:gd name="T34" fmla="*/ 0 h 100"/>
                  <a:gd name="T35" fmla="*/ 295 w 295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5" h="100">
                    <a:moveTo>
                      <a:pt x="0" y="0"/>
                    </a:moveTo>
                    <a:cubicBezTo>
                      <a:pt x="5" y="6"/>
                      <a:pt x="5" y="13"/>
                      <a:pt x="8" y="20"/>
                    </a:cubicBezTo>
                    <a:cubicBezTo>
                      <a:pt x="10" y="34"/>
                      <a:pt x="16" y="51"/>
                      <a:pt x="33" y="54"/>
                    </a:cubicBezTo>
                    <a:cubicBezTo>
                      <a:pt x="51" y="52"/>
                      <a:pt x="43" y="47"/>
                      <a:pt x="57" y="44"/>
                    </a:cubicBezTo>
                    <a:cubicBezTo>
                      <a:pt x="73" y="46"/>
                      <a:pt x="67" y="56"/>
                      <a:pt x="80" y="64"/>
                    </a:cubicBezTo>
                    <a:cubicBezTo>
                      <a:pt x="87" y="68"/>
                      <a:pt x="92" y="66"/>
                      <a:pt x="100" y="67"/>
                    </a:cubicBezTo>
                    <a:cubicBezTo>
                      <a:pt x="119" y="72"/>
                      <a:pt x="138" y="76"/>
                      <a:pt x="156" y="79"/>
                    </a:cubicBezTo>
                    <a:cubicBezTo>
                      <a:pt x="178" y="78"/>
                      <a:pt x="186" y="76"/>
                      <a:pt x="207" y="78"/>
                    </a:cubicBezTo>
                    <a:cubicBezTo>
                      <a:pt x="217" y="83"/>
                      <a:pt x="219" y="93"/>
                      <a:pt x="229" y="97"/>
                    </a:cubicBezTo>
                    <a:cubicBezTo>
                      <a:pt x="241" y="96"/>
                      <a:pt x="245" y="100"/>
                      <a:pt x="255" y="98"/>
                    </a:cubicBezTo>
                    <a:cubicBezTo>
                      <a:pt x="264" y="98"/>
                      <a:pt x="287" y="98"/>
                      <a:pt x="295" y="98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19" name="Freeform 219"/>
              <p:cNvSpPr>
                <a:spLocks/>
              </p:cNvSpPr>
              <p:nvPr/>
            </p:nvSpPr>
            <p:spPr bwMode="auto">
              <a:xfrm>
                <a:off x="1419" y="1254"/>
                <a:ext cx="44" cy="341"/>
              </a:xfrm>
              <a:custGeom>
                <a:avLst/>
                <a:gdLst>
                  <a:gd name="T0" fmla="*/ 26 w 44"/>
                  <a:gd name="T1" fmla="*/ 0 h 341"/>
                  <a:gd name="T2" fmla="*/ 16 w 44"/>
                  <a:gd name="T3" fmla="*/ 42 h 341"/>
                  <a:gd name="T4" fmla="*/ 4 w 44"/>
                  <a:gd name="T5" fmla="*/ 93 h 341"/>
                  <a:gd name="T6" fmla="*/ 28 w 44"/>
                  <a:gd name="T7" fmla="*/ 141 h 341"/>
                  <a:gd name="T8" fmla="*/ 40 w 44"/>
                  <a:gd name="T9" fmla="*/ 160 h 341"/>
                  <a:gd name="T10" fmla="*/ 32 w 44"/>
                  <a:gd name="T11" fmla="*/ 226 h 341"/>
                  <a:gd name="T12" fmla="*/ 40 w 44"/>
                  <a:gd name="T13" fmla="*/ 268 h 341"/>
                  <a:gd name="T14" fmla="*/ 29 w 44"/>
                  <a:gd name="T15" fmla="*/ 309 h 341"/>
                  <a:gd name="T16" fmla="*/ 4 w 44"/>
                  <a:gd name="T17" fmla="*/ 341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41"/>
                  <a:gd name="T29" fmla="*/ 44 w 4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41">
                    <a:moveTo>
                      <a:pt x="26" y="0"/>
                    </a:moveTo>
                    <a:cubicBezTo>
                      <a:pt x="23" y="17"/>
                      <a:pt x="23" y="28"/>
                      <a:pt x="16" y="42"/>
                    </a:cubicBezTo>
                    <a:cubicBezTo>
                      <a:pt x="15" y="65"/>
                      <a:pt x="13" y="74"/>
                      <a:pt x="4" y="93"/>
                    </a:cubicBezTo>
                    <a:cubicBezTo>
                      <a:pt x="0" y="115"/>
                      <a:pt x="9" y="130"/>
                      <a:pt x="28" y="141"/>
                    </a:cubicBezTo>
                    <a:cubicBezTo>
                      <a:pt x="33" y="148"/>
                      <a:pt x="37" y="153"/>
                      <a:pt x="40" y="160"/>
                    </a:cubicBezTo>
                    <a:cubicBezTo>
                      <a:pt x="44" y="183"/>
                      <a:pt x="38" y="203"/>
                      <a:pt x="32" y="226"/>
                    </a:cubicBezTo>
                    <a:cubicBezTo>
                      <a:pt x="33" y="246"/>
                      <a:pt x="32" y="254"/>
                      <a:pt x="40" y="268"/>
                    </a:cubicBezTo>
                    <a:cubicBezTo>
                      <a:pt x="42" y="284"/>
                      <a:pt x="44" y="299"/>
                      <a:pt x="29" y="309"/>
                    </a:cubicBezTo>
                    <a:cubicBezTo>
                      <a:pt x="20" y="320"/>
                      <a:pt x="10" y="328"/>
                      <a:pt x="4" y="341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0" name="Freeform 220"/>
              <p:cNvSpPr>
                <a:spLocks/>
              </p:cNvSpPr>
              <p:nvPr/>
            </p:nvSpPr>
            <p:spPr bwMode="auto">
              <a:xfrm>
                <a:off x="646" y="1123"/>
                <a:ext cx="130" cy="247"/>
              </a:xfrm>
              <a:custGeom>
                <a:avLst/>
                <a:gdLst>
                  <a:gd name="T0" fmla="*/ 130 w 130"/>
                  <a:gd name="T1" fmla="*/ 0 h 247"/>
                  <a:gd name="T2" fmla="*/ 115 w 130"/>
                  <a:gd name="T3" fmla="*/ 47 h 247"/>
                  <a:gd name="T4" fmla="*/ 104 w 130"/>
                  <a:gd name="T5" fmla="*/ 55 h 247"/>
                  <a:gd name="T6" fmla="*/ 94 w 130"/>
                  <a:gd name="T7" fmla="*/ 98 h 247"/>
                  <a:gd name="T8" fmla="*/ 81 w 130"/>
                  <a:gd name="T9" fmla="*/ 119 h 247"/>
                  <a:gd name="T10" fmla="*/ 75 w 130"/>
                  <a:gd name="T11" fmla="*/ 130 h 247"/>
                  <a:gd name="T12" fmla="*/ 70 w 130"/>
                  <a:gd name="T13" fmla="*/ 147 h 247"/>
                  <a:gd name="T14" fmla="*/ 65 w 130"/>
                  <a:gd name="T15" fmla="*/ 166 h 247"/>
                  <a:gd name="T16" fmla="*/ 46 w 130"/>
                  <a:gd name="T17" fmla="*/ 187 h 247"/>
                  <a:gd name="T18" fmla="*/ 20 w 130"/>
                  <a:gd name="T19" fmla="*/ 222 h 247"/>
                  <a:gd name="T20" fmla="*/ 4 w 130"/>
                  <a:gd name="T21" fmla="*/ 244 h 247"/>
                  <a:gd name="T22" fmla="*/ 0 w 130"/>
                  <a:gd name="T23" fmla="*/ 247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47"/>
                  <a:gd name="T38" fmla="*/ 130 w 130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47">
                    <a:moveTo>
                      <a:pt x="130" y="0"/>
                    </a:moveTo>
                    <a:cubicBezTo>
                      <a:pt x="129" y="13"/>
                      <a:pt x="127" y="45"/>
                      <a:pt x="115" y="47"/>
                    </a:cubicBezTo>
                    <a:cubicBezTo>
                      <a:pt x="112" y="50"/>
                      <a:pt x="107" y="53"/>
                      <a:pt x="104" y="55"/>
                    </a:cubicBezTo>
                    <a:cubicBezTo>
                      <a:pt x="99" y="70"/>
                      <a:pt x="102" y="84"/>
                      <a:pt x="94" y="98"/>
                    </a:cubicBezTo>
                    <a:cubicBezTo>
                      <a:pt x="92" y="108"/>
                      <a:pt x="86" y="111"/>
                      <a:pt x="81" y="119"/>
                    </a:cubicBezTo>
                    <a:cubicBezTo>
                      <a:pt x="79" y="123"/>
                      <a:pt x="75" y="130"/>
                      <a:pt x="75" y="130"/>
                    </a:cubicBezTo>
                    <a:cubicBezTo>
                      <a:pt x="75" y="135"/>
                      <a:pt x="73" y="142"/>
                      <a:pt x="70" y="147"/>
                    </a:cubicBezTo>
                    <a:cubicBezTo>
                      <a:pt x="69" y="153"/>
                      <a:pt x="67" y="161"/>
                      <a:pt x="65" y="166"/>
                    </a:cubicBezTo>
                    <a:cubicBezTo>
                      <a:pt x="63" y="177"/>
                      <a:pt x="55" y="181"/>
                      <a:pt x="46" y="187"/>
                    </a:cubicBezTo>
                    <a:cubicBezTo>
                      <a:pt x="38" y="198"/>
                      <a:pt x="29" y="212"/>
                      <a:pt x="20" y="222"/>
                    </a:cubicBezTo>
                    <a:cubicBezTo>
                      <a:pt x="18" y="231"/>
                      <a:pt x="12" y="243"/>
                      <a:pt x="4" y="244"/>
                    </a:cubicBezTo>
                    <a:cubicBezTo>
                      <a:pt x="3" y="245"/>
                      <a:pt x="0" y="247"/>
                      <a:pt x="0" y="247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1" name="Freeform 221"/>
              <p:cNvSpPr>
                <a:spLocks/>
              </p:cNvSpPr>
              <p:nvPr/>
            </p:nvSpPr>
            <p:spPr bwMode="auto">
              <a:xfrm>
                <a:off x="544" y="1793"/>
                <a:ext cx="114" cy="152"/>
              </a:xfrm>
              <a:custGeom>
                <a:avLst/>
                <a:gdLst>
                  <a:gd name="T0" fmla="*/ 6 w 114"/>
                  <a:gd name="T1" fmla="*/ 152 h 152"/>
                  <a:gd name="T2" fmla="*/ 0 w 114"/>
                  <a:gd name="T3" fmla="*/ 96 h 152"/>
                  <a:gd name="T4" fmla="*/ 6 w 114"/>
                  <a:gd name="T5" fmla="*/ 62 h 152"/>
                  <a:gd name="T6" fmla="*/ 19 w 114"/>
                  <a:gd name="T7" fmla="*/ 23 h 152"/>
                  <a:gd name="T8" fmla="*/ 28 w 114"/>
                  <a:gd name="T9" fmla="*/ 16 h 152"/>
                  <a:gd name="T10" fmla="*/ 52 w 114"/>
                  <a:gd name="T11" fmla="*/ 0 h 152"/>
                  <a:gd name="T12" fmla="*/ 97 w 114"/>
                  <a:gd name="T13" fmla="*/ 15 h 152"/>
                  <a:gd name="T14" fmla="*/ 114 w 114"/>
                  <a:gd name="T15" fmla="*/ 40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52"/>
                  <a:gd name="T26" fmla="*/ 114 w 114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52">
                    <a:moveTo>
                      <a:pt x="6" y="152"/>
                    </a:moveTo>
                    <a:cubicBezTo>
                      <a:pt x="6" y="143"/>
                      <a:pt x="0" y="111"/>
                      <a:pt x="0" y="96"/>
                    </a:cubicBezTo>
                    <a:cubicBezTo>
                      <a:pt x="0" y="81"/>
                      <a:pt x="3" y="74"/>
                      <a:pt x="6" y="62"/>
                    </a:cubicBezTo>
                    <a:cubicBezTo>
                      <a:pt x="9" y="50"/>
                      <a:pt x="15" y="30"/>
                      <a:pt x="19" y="23"/>
                    </a:cubicBezTo>
                    <a:cubicBezTo>
                      <a:pt x="22" y="20"/>
                      <a:pt x="28" y="16"/>
                      <a:pt x="28" y="16"/>
                    </a:cubicBezTo>
                    <a:cubicBezTo>
                      <a:pt x="34" y="6"/>
                      <a:pt x="42" y="2"/>
                      <a:pt x="52" y="0"/>
                    </a:cubicBezTo>
                    <a:cubicBezTo>
                      <a:pt x="83" y="2"/>
                      <a:pt x="78" y="0"/>
                      <a:pt x="97" y="15"/>
                    </a:cubicBezTo>
                    <a:cubicBezTo>
                      <a:pt x="101" y="22"/>
                      <a:pt x="106" y="38"/>
                      <a:pt x="114" y="4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2" name="Freeform 222"/>
              <p:cNvSpPr>
                <a:spLocks/>
              </p:cNvSpPr>
              <p:nvPr/>
            </p:nvSpPr>
            <p:spPr bwMode="auto">
              <a:xfrm>
                <a:off x="566" y="1940"/>
                <a:ext cx="254" cy="621"/>
              </a:xfrm>
              <a:custGeom>
                <a:avLst/>
                <a:gdLst>
                  <a:gd name="T0" fmla="*/ 4 w 254"/>
                  <a:gd name="T1" fmla="*/ 0 h 621"/>
                  <a:gd name="T2" fmla="*/ 8 w 254"/>
                  <a:gd name="T3" fmla="*/ 74 h 621"/>
                  <a:gd name="T4" fmla="*/ 1 w 254"/>
                  <a:gd name="T5" fmla="*/ 105 h 621"/>
                  <a:gd name="T6" fmla="*/ 12 w 254"/>
                  <a:gd name="T7" fmla="*/ 143 h 621"/>
                  <a:gd name="T8" fmla="*/ 32 w 254"/>
                  <a:gd name="T9" fmla="*/ 165 h 621"/>
                  <a:gd name="T10" fmla="*/ 47 w 254"/>
                  <a:gd name="T11" fmla="*/ 207 h 621"/>
                  <a:gd name="T12" fmla="*/ 83 w 254"/>
                  <a:gd name="T13" fmla="*/ 276 h 621"/>
                  <a:gd name="T14" fmla="*/ 92 w 254"/>
                  <a:gd name="T15" fmla="*/ 312 h 621"/>
                  <a:gd name="T16" fmla="*/ 92 w 254"/>
                  <a:gd name="T17" fmla="*/ 387 h 621"/>
                  <a:gd name="T18" fmla="*/ 107 w 254"/>
                  <a:gd name="T19" fmla="*/ 423 h 621"/>
                  <a:gd name="T20" fmla="*/ 180 w 254"/>
                  <a:gd name="T21" fmla="*/ 451 h 621"/>
                  <a:gd name="T22" fmla="*/ 193 w 254"/>
                  <a:gd name="T23" fmla="*/ 461 h 621"/>
                  <a:gd name="T24" fmla="*/ 212 w 254"/>
                  <a:gd name="T25" fmla="*/ 489 h 621"/>
                  <a:gd name="T26" fmla="*/ 203 w 254"/>
                  <a:gd name="T27" fmla="*/ 531 h 621"/>
                  <a:gd name="T28" fmla="*/ 220 w 254"/>
                  <a:gd name="T29" fmla="*/ 554 h 621"/>
                  <a:gd name="T30" fmla="*/ 245 w 254"/>
                  <a:gd name="T31" fmla="*/ 566 h 621"/>
                  <a:gd name="T32" fmla="*/ 254 w 254"/>
                  <a:gd name="T33" fmla="*/ 579 h 621"/>
                  <a:gd name="T34" fmla="*/ 242 w 254"/>
                  <a:gd name="T35" fmla="*/ 621 h 6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4"/>
                  <a:gd name="T55" fmla="*/ 0 h 621"/>
                  <a:gd name="T56" fmla="*/ 254 w 254"/>
                  <a:gd name="T57" fmla="*/ 621 h 6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4" h="621">
                    <a:moveTo>
                      <a:pt x="4" y="0"/>
                    </a:moveTo>
                    <a:cubicBezTo>
                      <a:pt x="3" y="12"/>
                      <a:pt x="8" y="57"/>
                      <a:pt x="8" y="74"/>
                    </a:cubicBezTo>
                    <a:cubicBezTo>
                      <a:pt x="8" y="91"/>
                      <a:pt x="0" y="94"/>
                      <a:pt x="1" y="105"/>
                    </a:cubicBezTo>
                    <a:cubicBezTo>
                      <a:pt x="3" y="110"/>
                      <a:pt x="9" y="139"/>
                      <a:pt x="12" y="143"/>
                    </a:cubicBezTo>
                    <a:cubicBezTo>
                      <a:pt x="16" y="153"/>
                      <a:pt x="26" y="154"/>
                      <a:pt x="32" y="165"/>
                    </a:cubicBezTo>
                    <a:cubicBezTo>
                      <a:pt x="38" y="176"/>
                      <a:pt x="39" y="189"/>
                      <a:pt x="47" y="207"/>
                    </a:cubicBezTo>
                    <a:cubicBezTo>
                      <a:pt x="50" y="224"/>
                      <a:pt x="81" y="255"/>
                      <a:pt x="83" y="276"/>
                    </a:cubicBezTo>
                    <a:cubicBezTo>
                      <a:pt x="87" y="288"/>
                      <a:pt x="91" y="300"/>
                      <a:pt x="92" y="312"/>
                    </a:cubicBezTo>
                    <a:lnTo>
                      <a:pt x="92" y="387"/>
                    </a:lnTo>
                    <a:lnTo>
                      <a:pt x="107" y="423"/>
                    </a:lnTo>
                    <a:lnTo>
                      <a:pt x="180" y="451"/>
                    </a:lnTo>
                    <a:cubicBezTo>
                      <a:pt x="184" y="456"/>
                      <a:pt x="188" y="458"/>
                      <a:pt x="193" y="461"/>
                    </a:cubicBezTo>
                    <a:lnTo>
                      <a:pt x="212" y="489"/>
                    </a:lnTo>
                    <a:lnTo>
                      <a:pt x="203" y="531"/>
                    </a:lnTo>
                    <a:cubicBezTo>
                      <a:pt x="205" y="547"/>
                      <a:pt x="205" y="552"/>
                      <a:pt x="220" y="554"/>
                    </a:cubicBezTo>
                    <a:lnTo>
                      <a:pt x="245" y="566"/>
                    </a:lnTo>
                    <a:cubicBezTo>
                      <a:pt x="250" y="569"/>
                      <a:pt x="251" y="574"/>
                      <a:pt x="254" y="579"/>
                    </a:cubicBezTo>
                    <a:cubicBezTo>
                      <a:pt x="254" y="588"/>
                      <a:pt x="244" y="614"/>
                      <a:pt x="242" y="621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3" name="Freeform 223"/>
              <p:cNvSpPr>
                <a:spLocks/>
              </p:cNvSpPr>
              <p:nvPr/>
            </p:nvSpPr>
            <p:spPr bwMode="auto">
              <a:xfrm>
                <a:off x="437" y="2003"/>
                <a:ext cx="279" cy="594"/>
              </a:xfrm>
              <a:custGeom>
                <a:avLst/>
                <a:gdLst>
                  <a:gd name="T0" fmla="*/ 3 w 279"/>
                  <a:gd name="T1" fmla="*/ 0 h 594"/>
                  <a:gd name="T2" fmla="*/ 21 w 279"/>
                  <a:gd name="T3" fmla="*/ 45 h 594"/>
                  <a:gd name="T4" fmla="*/ 36 w 279"/>
                  <a:gd name="T5" fmla="*/ 79 h 594"/>
                  <a:gd name="T6" fmla="*/ 33 w 279"/>
                  <a:gd name="T7" fmla="*/ 112 h 594"/>
                  <a:gd name="T8" fmla="*/ 37 w 279"/>
                  <a:gd name="T9" fmla="*/ 136 h 594"/>
                  <a:gd name="T10" fmla="*/ 13 w 279"/>
                  <a:gd name="T11" fmla="*/ 136 h 594"/>
                  <a:gd name="T12" fmla="*/ 7 w 279"/>
                  <a:gd name="T13" fmla="*/ 152 h 594"/>
                  <a:gd name="T14" fmla="*/ 47 w 279"/>
                  <a:gd name="T15" fmla="*/ 202 h 594"/>
                  <a:gd name="T16" fmla="*/ 73 w 279"/>
                  <a:gd name="T17" fmla="*/ 246 h 594"/>
                  <a:gd name="T18" fmla="*/ 77 w 279"/>
                  <a:gd name="T19" fmla="*/ 332 h 594"/>
                  <a:gd name="T20" fmla="*/ 63 w 279"/>
                  <a:gd name="T21" fmla="*/ 392 h 594"/>
                  <a:gd name="T22" fmla="*/ 47 w 279"/>
                  <a:gd name="T23" fmla="*/ 416 h 594"/>
                  <a:gd name="T24" fmla="*/ 53 w 279"/>
                  <a:gd name="T25" fmla="*/ 446 h 594"/>
                  <a:gd name="T26" fmla="*/ 83 w 279"/>
                  <a:gd name="T27" fmla="*/ 450 h 594"/>
                  <a:gd name="T28" fmla="*/ 107 w 279"/>
                  <a:gd name="T29" fmla="*/ 464 h 594"/>
                  <a:gd name="T30" fmla="*/ 147 w 279"/>
                  <a:gd name="T31" fmla="*/ 486 h 594"/>
                  <a:gd name="T32" fmla="*/ 173 w 279"/>
                  <a:gd name="T33" fmla="*/ 504 h 594"/>
                  <a:gd name="T34" fmla="*/ 224 w 279"/>
                  <a:gd name="T35" fmla="*/ 503 h 594"/>
                  <a:gd name="T36" fmla="*/ 263 w 279"/>
                  <a:gd name="T37" fmla="*/ 526 h 594"/>
                  <a:gd name="T38" fmla="*/ 273 w 279"/>
                  <a:gd name="T39" fmla="*/ 594 h 5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9"/>
                  <a:gd name="T61" fmla="*/ 0 h 594"/>
                  <a:gd name="T62" fmla="*/ 279 w 279"/>
                  <a:gd name="T63" fmla="*/ 594 h 5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9" h="594">
                    <a:moveTo>
                      <a:pt x="3" y="0"/>
                    </a:moveTo>
                    <a:cubicBezTo>
                      <a:pt x="0" y="16"/>
                      <a:pt x="14" y="30"/>
                      <a:pt x="21" y="45"/>
                    </a:cubicBezTo>
                    <a:cubicBezTo>
                      <a:pt x="23" y="62"/>
                      <a:pt x="27" y="67"/>
                      <a:pt x="36" y="79"/>
                    </a:cubicBezTo>
                    <a:cubicBezTo>
                      <a:pt x="38" y="90"/>
                      <a:pt x="27" y="103"/>
                      <a:pt x="33" y="112"/>
                    </a:cubicBezTo>
                    <a:cubicBezTo>
                      <a:pt x="32" y="121"/>
                      <a:pt x="44" y="129"/>
                      <a:pt x="37" y="136"/>
                    </a:cubicBezTo>
                    <a:lnTo>
                      <a:pt x="13" y="136"/>
                    </a:lnTo>
                    <a:lnTo>
                      <a:pt x="7" y="152"/>
                    </a:lnTo>
                    <a:cubicBezTo>
                      <a:pt x="7" y="161"/>
                      <a:pt x="40" y="188"/>
                      <a:pt x="47" y="202"/>
                    </a:cubicBezTo>
                    <a:cubicBezTo>
                      <a:pt x="51" y="214"/>
                      <a:pt x="72" y="225"/>
                      <a:pt x="73" y="246"/>
                    </a:cubicBezTo>
                    <a:cubicBezTo>
                      <a:pt x="72" y="263"/>
                      <a:pt x="82" y="308"/>
                      <a:pt x="77" y="332"/>
                    </a:cubicBezTo>
                    <a:cubicBezTo>
                      <a:pt x="73" y="349"/>
                      <a:pt x="71" y="373"/>
                      <a:pt x="63" y="392"/>
                    </a:cubicBezTo>
                    <a:lnTo>
                      <a:pt x="47" y="416"/>
                    </a:lnTo>
                    <a:lnTo>
                      <a:pt x="53" y="446"/>
                    </a:lnTo>
                    <a:lnTo>
                      <a:pt x="83" y="450"/>
                    </a:lnTo>
                    <a:lnTo>
                      <a:pt x="107" y="464"/>
                    </a:lnTo>
                    <a:cubicBezTo>
                      <a:pt x="115" y="478"/>
                      <a:pt x="136" y="479"/>
                      <a:pt x="147" y="486"/>
                    </a:cubicBezTo>
                    <a:cubicBezTo>
                      <a:pt x="158" y="493"/>
                      <a:pt x="160" y="501"/>
                      <a:pt x="173" y="504"/>
                    </a:cubicBezTo>
                    <a:cubicBezTo>
                      <a:pt x="183" y="509"/>
                      <a:pt x="212" y="501"/>
                      <a:pt x="224" y="503"/>
                    </a:cubicBezTo>
                    <a:cubicBezTo>
                      <a:pt x="230" y="505"/>
                      <a:pt x="257" y="525"/>
                      <a:pt x="263" y="526"/>
                    </a:cubicBezTo>
                    <a:cubicBezTo>
                      <a:pt x="279" y="538"/>
                      <a:pt x="266" y="577"/>
                      <a:pt x="273" y="594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4" name="Freeform 224"/>
              <p:cNvSpPr>
                <a:spLocks/>
              </p:cNvSpPr>
              <p:nvPr/>
            </p:nvSpPr>
            <p:spPr bwMode="auto">
              <a:xfrm>
                <a:off x="2663" y="2499"/>
                <a:ext cx="85" cy="10"/>
              </a:xfrm>
              <a:custGeom>
                <a:avLst/>
                <a:gdLst>
                  <a:gd name="T0" fmla="*/ 0 w 85"/>
                  <a:gd name="T1" fmla="*/ 6 h 10"/>
                  <a:gd name="T2" fmla="*/ 33 w 85"/>
                  <a:gd name="T3" fmla="*/ 10 h 10"/>
                  <a:gd name="T4" fmla="*/ 64 w 85"/>
                  <a:gd name="T5" fmla="*/ 6 h 10"/>
                  <a:gd name="T6" fmla="*/ 85 w 85"/>
                  <a:gd name="T7" fmla="*/ 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0"/>
                  <a:gd name="T14" fmla="*/ 85 w 8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0">
                    <a:moveTo>
                      <a:pt x="0" y="6"/>
                    </a:moveTo>
                    <a:cubicBezTo>
                      <a:pt x="21" y="7"/>
                      <a:pt x="19" y="7"/>
                      <a:pt x="33" y="10"/>
                    </a:cubicBezTo>
                    <a:cubicBezTo>
                      <a:pt x="51" y="9"/>
                      <a:pt x="50" y="9"/>
                      <a:pt x="64" y="6"/>
                    </a:cubicBezTo>
                    <a:cubicBezTo>
                      <a:pt x="76" y="0"/>
                      <a:pt x="81" y="6"/>
                      <a:pt x="85" y="6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5" name="Freeform 225"/>
              <p:cNvSpPr>
                <a:spLocks/>
              </p:cNvSpPr>
              <p:nvPr/>
            </p:nvSpPr>
            <p:spPr bwMode="auto">
              <a:xfrm>
                <a:off x="2259" y="2469"/>
                <a:ext cx="443" cy="285"/>
              </a:xfrm>
              <a:custGeom>
                <a:avLst/>
                <a:gdLst>
                  <a:gd name="T0" fmla="*/ 0 w 432"/>
                  <a:gd name="T1" fmla="*/ 0 h 276"/>
                  <a:gd name="T2" fmla="*/ 22 w 432"/>
                  <a:gd name="T3" fmla="*/ 15 h 276"/>
                  <a:gd name="T4" fmla="*/ 31 w 432"/>
                  <a:gd name="T5" fmla="*/ 36 h 276"/>
                  <a:gd name="T6" fmla="*/ 49 w 432"/>
                  <a:gd name="T7" fmla="*/ 77 h 276"/>
                  <a:gd name="T8" fmla="*/ 83 w 432"/>
                  <a:gd name="T9" fmla="*/ 112 h 276"/>
                  <a:gd name="T10" fmla="*/ 108 w 432"/>
                  <a:gd name="T11" fmla="*/ 118 h 276"/>
                  <a:gd name="T12" fmla="*/ 135 w 432"/>
                  <a:gd name="T13" fmla="*/ 130 h 276"/>
                  <a:gd name="T14" fmla="*/ 154 w 432"/>
                  <a:gd name="T15" fmla="*/ 136 h 276"/>
                  <a:gd name="T16" fmla="*/ 172 w 432"/>
                  <a:gd name="T17" fmla="*/ 146 h 276"/>
                  <a:gd name="T18" fmla="*/ 212 w 432"/>
                  <a:gd name="T19" fmla="*/ 173 h 276"/>
                  <a:gd name="T20" fmla="*/ 240 w 432"/>
                  <a:gd name="T21" fmla="*/ 201 h 276"/>
                  <a:gd name="T22" fmla="*/ 274 w 432"/>
                  <a:gd name="T23" fmla="*/ 220 h 276"/>
                  <a:gd name="T24" fmla="*/ 292 w 432"/>
                  <a:gd name="T25" fmla="*/ 226 h 276"/>
                  <a:gd name="T26" fmla="*/ 329 w 432"/>
                  <a:gd name="T27" fmla="*/ 235 h 276"/>
                  <a:gd name="T28" fmla="*/ 363 w 432"/>
                  <a:gd name="T29" fmla="*/ 254 h 276"/>
                  <a:gd name="T30" fmla="*/ 378 w 432"/>
                  <a:gd name="T31" fmla="*/ 260 h 276"/>
                  <a:gd name="T32" fmla="*/ 409 w 432"/>
                  <a:gd name="T33" fmla="*/ 270 h 276"/>
                  <a:gd name="T34" fmla="*/ 434 w 432"/>
                  <a:gd name="T35" fmla="*/ 281 h 276"/>
                  <a:gd name="T36" fmla="*/ 443 w 432"/>
                  <a:gd name="T37" fmla="*/ 285 h 2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2"/>
                  <a:gd name="T58" fmla="*/ 0 h 276"/>
                  <a:gd name="T59" fmla="*/ 432 w 432"/>
                  <a:gd name="T60" fmla="*/ 276 h 2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2" h="276">
                    <a:moveTo>
                      <a:pt x="0" y="0"/>
                    </a:moveTo>
                    <a:cubicBezTo>
                      <a:pt x="8" y="4"/>
                      <a:pt x="13" y="10"/>
                      <a:pt x="21" y="15"/>
                    </a:cubicBezTo>
                    <a:cubicBezTo>
                      <a:pt x="22" y="22"/>
                      <a:pt x="27" y="28"/>
                      <a:pt x="30" y="35"/>
                    </a:cubicBezTo>
                    <a:cubicBezTo>
                      <a:pt x="33" y="53"/>
                      <a:pt x="27" y="72"/>
                      <a:pt x="48" y="75"/>
                    </a:cubicBezTo>
                    <a:cubicBezTo>
                      <a:pt x="61" y="85"/>
                      <a:pt x="63" y="104"/>
                      <a:pt x="81" y="108"/>
                    </a:cubicBezTo>
                    <a:cubicBezTo>
                      <a:pt x="89" y="114"/>
                      <a:pt x="93" y="113"/>
                      <a:pt x="105" y="114"/>
                    </a:cubicBezTo>
                    <a:cubicBezTo>
                      <a:pt x="113" y="118"/>
                      <a:pt x="123" y="124"/>
                      <a:pt x="132" y="126"/>
                    </a:cubicBezTo>
                    <a:cubicBezTo>
                      <a:pt x="138" y="129"/>
                      <a:pt x="144" y="131"/>
                      <a:pt x="150" y="132"/>
                    </a:cubicBezTo>
                    <a:cubicBezTo>
                      <a:pt x="156" y="135"/>
                      <a:pt x="161" y="140"/>
                      <a:pt x="168" y="141"/>
                    </a:cubicBezTo>
                    <a:cubicBezTo>
                      <a:pt x="183" y="149"/>
                      <a:pt x="196" y="153"/>
                      <a:pt x="207" y="168"/>
                    </a:cubicBezTo>
                    <a:cubicBezTo>
                      <a:pt x="210" y="181"/>
                      <a:pt x="221" y="192"/>
                      <a:pt x="234" y="195"/>
                    </a:cubicBezTo>
                    <a:cubicBezTo>
                      <a:pt x="244" y="202"/>
                      <a:pt x="255" y="211"/>
                      <a:pt x="267" y="213"/>
                    </a:cubicBezTo>
                    <a:cubicBezTo>
                      <a:pt x="273" y="216"/>
                      <a:pt x="279" y="218"/>
                      <a:pt x="285" y="219"/>
                    </a:cubicBezTo>
                    <a:cubicBezTo>
                      <a:pt x="295" y="224"/>
                      <a:pt x="310" y="226"/>
                      <a:pt x="321" y="228"/>
                    </a:cubicBezTo>
                    <a:cubicBezTo>
                      <a:pt x="330" y="235"/>
                      <a:pt x="343" y="244"/>
                      <a:pt x="354" y="246"/>
                    </a:cubicBezTo>
                    <a:cubicBezTo>
                      <a:pt x="359" y="249"/>
                      <a:pt x="363" y="251"/>
                      <a:pt x="369" y="252"/>
                    </a:cubicBezTo>
                    <a:cubicBezTo>
                      <a:pt x="377" y="258"/>
                      <a:pt x="389" y="260"/>
                      <a:pt x="399" y="261"/>
                    </a:cubicBezTo>
                    <a:cubicBezTo>
                      <a:pt x="407" y="265"/>
                      <a:pt x="415" y="267"/>
                      <a:pt x="423" y="272"/>
                    </a:cubicBezTo>
                    <a:cubicBezTo>
                      <a:pt x="426" y="274"/>
                      <a:pt x="432" y="276"/>
                      <a:pt x="432" y="276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6" name="Freeform 226"/>
              <p:cNvSpPr>
                <a:spLocks/>
              </p:cNvSpPr>
              <p:nvPr/>
            </p:nvSpPr>
            <p:spPr bwMode="auto">
              <a:xfrm>
                <a:off x="704" y="2549"/>
                <a:ext cx="700" cy="338"/>
              </a:xfrm>
              <a:custGeom>
                <a:avLst/>
                <a:gdLst>
                  <a:gd name="T0" fmla="*/ 0 w 700"/>
                  <a:gd name="T1" fmla="*/ 0 h 338"/>
                  <a:gd name="T2" fmla="*/ 56 w 700"/>
                  <a:gd name="T3" fmla="*/ 4 h 338"/>
                  <a:gd name="T4" fmla="*/ 106 w 700"/>
                  <a:gd name="T5" fmla="*/ 8 h 338"/>
                  <a:gd name="T6" fmla="*/ 137 w 700"/>
                  <a:gd name="T7" fmla="*/ 19 h 338"/>
                  <a:gd name="T8" fmla="*/ 164 w 700"/>
                  <a:gd name="T9" fmla="*/ 40 h 338"/>
                  <a:gd name="T10" fmla="*/ 195 w 700"/>
                  <a:gd name="T11" fmla="*/ 50 h 338"/>
                  <a:gd name="T12" fmla="*/ 214 w 700"/>
                  <a:gd name="T13" fmla="*/ 71 h 338"/>
                  <a:gd name="T14" fmla="*/ 226 w 700"/>
                  <a:gd name="T15" fmla="*/ 89 h 338"/>
                  <a:gd name="T16" fmla="*/ 266 w 700"/>
                  <a:gd name="T17" fmla="*/ 154 h 338"/>
                  <a:gd name="T18" fmla="*/ 312 w 700"/>
                  <a:gd name="T19" fmla="*/ 212 h 338"/>
                  <a:gd name="T20" fmla="*/ 376 w 700"/>
                  <a:gd name="T21" fmla="*/ 228 h 338"/>
                  <a:gd name="T22" fmla="*/ 493 w 700"/>
                  <a:gd name="T23" fmla="*/ 222 h 338"/>
                  <a:gd name="T24" fmla="*/ 576 w 700"/>
                  <a:gd name="T25" fmla="*/ 222 h 338"/>
                  <a:gd name="T26" fmla="*/ 632 w 700"/>
                  <a:gd name="T27" fmla="*/ 258 h 338"/>
                  <a:gd name="T28" fmla="*/ 666 w 700"/>
                  <a:gd name="T29" fmla="*/ 292 h 338"/>
                  <a:gd name="T30" fmla="*/ 700 w 700"/>
                  <a:gd name="T31" fmla="*/ 338 h 3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0"/>
                  <a:gd name="T49" fmla="*/ 0 h 338"/>
                  <a:gd name="T50" fmla="*/ 700 w 700"/>
                  <a:gd name="T51" fmla="*/ 338 h 3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0" h="338">
                    <a:moveTo>
                      <a:pt x="0" y="0"/>
                    </a:moveTo>
                    <a:cubicBezTo>
                      <a:pt x="4" y="1"/>
                      <a:pt x="38" y="9"/>
                      <a:pt x="56" y="4"/>
                    </a:cubicBezTo>
                    <a:lnTo>
                      <a:pt x="106" y="8"/>
                    </a:lnTo>
                    <a:cubicBezTo>
                      <a:pt x="119" y="11"/>
                      <a:pt x="128" y="12"/>
                      <a:pt x="137" y="19"/>
                    </a:cubicBezTo>
                    <a:cubicBezTo>
                      <a:pt x="143" y="30"/>
                      <a:pt x="152" y="38"/>
                      <a:pt x="164" y="40"/>
                    </a:cubicBezTo>
                    <a:cubicBezTo>
                      <a:pt x="167" y="42"/>
                      <a:pt x="189" y="49"/>
                      <a:pt x="195" y="50"/>
                    </a:cubicBezTo>
                    <a:cubicBezTo>
                      <a:pt x="201" y="57"/>
                      <a:pt x="207" y="63"/>
                      <a:pt x="214" y="71"/>
                    </a:cubicBezTo>
                    <a:cubicBezTo>
                      <a:pt x="215" y="79"/>
                      <a:pt x="220" y="85"/>
                      <a:pt x="226" y="89"/>
                    </a:cubicBezTo>
                    <a:lnTo>
                      <a:pt x="266" y="154"/>
                    </a:lnTo>
                    <a:lnTo>
                      <a:pt x="312" y="212"/>
                    </a:lnTo>
                    <a:cubicBezTo>
                      <a:pt x="325" y="221"/>
                      <a:pt x="361" y="226"/>
                      <a:pt x="376" y="228"/>
                    </a:cubicBezTo>
                    <a:cubicBezTo>
                      <a:pt x="404" y="234"/>
                      <a:pt x="461" y="222"/>
                      <a:pt x="493" y="222"/>
                    </a:cubicBezTo>
                    <a:cubicBezTo>
                      <a:pt x="510" y="217"/>
                      <a:pt x="558" y="224"/>
                      <a:pt x="576" y="222"/>
                    </a:cubicBezTo>
                    <a:lnTo>
                      <a:pt x="632" y="258"/>
                    </a:lnTo>
                    <a:lnTo>
                      <a:pt x="666" y="292"/>
                    </a:lnTo>
                    <a:cubicBezTo>
                      <a:pt x="673" y="303"/>
                      <a:pt x="694" y="325"/>
                      <a:pt x="700" y="338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7" name="Freeform 227"/>
              <p:cNvSpPr>
                <a:spLocks/>
              </p:cNvSpPr>
              <p:nvPr/>
            </p:nvSpPr>
            <p:spPr bwMode="auto">
              <a:xfrm>
                <a:off x="1976" y="2882"/>
                <a:ext cx="768" cy="161"/>
              </a:xfrm>
              <a:custGeom>
                <a:avLst/>
                <a:gdLst>
                  <a:gd name="T0" fmla="*/ 0 w 768"/>
                  <a:gd name="T1" fmla="*/ 155 h 161"/>
                  <a:gd name="T2" fmla="*/ 80 w 768"/>
                  <a:gd name="T3" fmla="*/ 161 h 161"/>
                  <a:gd name="T4" fmla="*/ 140 w 768"/>
                  <a:gd name="T5" fmla="*/ 149 h 161"/>
                  <a:gd name="T6" fmla="*/ 174 w 768"/>
                  <a:gd name="T7" fmla="*/ 125 h 161"/>
                  <a:gd name="T8" fmla="*/ 210 w 768"/>
                  <a:gd name="T9" fmla="*/ 105 h 161"/>
                  <a:gd name="T10" fmla="*/ 254 w 768"/>
                  <a:gd name="T11" fmla="*/ 95 h 161"/>
                  <a:gd name="T12" fmla="*/ 324 w 768"/>
                  <a:gd name="T13" fmla="*/ 69 h 161"/>
                  <a:gd name="T14" fmla="*/ 384 w 768"/>
                  <a:gd name="T15" fmla="*/ 45 h 161"/>
                  <a:gd name="T16" fmla="*/ 446 w 768"/>
                  <a:gd name="T17" fmla="*/ 25 h 161"/>
                  <a:gd name="T18" fmla="*/ 529 w 768"/>
                  <a:gd name="T19" fmla="*/ 26 h 161"/>
                  <a:gd name="T20" fmla="*/ 581 w 768"/>
                  <a:gd name="T21" fmla="*/ 38 h 161"/>
                  <a:gd name="T22" fmla="*/ 637 w 768"/>
                  <a:gd name="T23" fmla="*/ 34 h 161"/>
                  <a:gd name="T24" fmla="*/ 652 w 768"/>
                  <a:gd name="T25" fmla="*/ 28 h 161"/>
                  <a:gd name="T26" fmla="*/ 673 w 768"/>
                  <a:gd name="T27" fmla="*/ 22 h 161"/>
                  <a:gd name="T28" fmla="*/ 701 w 768"/>
                  <a:gd name="T29" fmla="*/ 13 h 161"/>
                  <a:gd name="T30" fmla="*/ 710 w 768"/>
                  <a:gd name="T31" fmla="*/ 9 h 161"/>
                  <a:gd name="T32" fmla="*/ 722 w 768"/>
                  <a:gd name="T33" fmla="*/ 0 h 161"/>
                  <a:gd name="T34" fmla="*/ 745 w 768"/>
                  <a:gd name="T35" fmla="*/ 1 h 161"/>
                  <a:gd name="T36" fmla="*/ 768 w 768"/>
                  <a:gd name="T37" fmla="*/ 7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8"/>
                  <a:gd name="T58" fmla="*/ 0 h 161"/>
                  <a:gd name="T59" fmla="*/ 768 w 768"/>
                  <a:gd name="T60" fmla="*/ 161 h 1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8" h="161">
                    <a:moveTo>
                      <a:pt x="0" y="155"/>
                    </a:moveTo>
                    <a:lnTo>
                      <a:pt x="80" y="161"/>
                    </a:lnTo>
                    <a:lnTo>
                      <a:pt x="140" y="149"/>
                    </a:lnTo>
                    <a:lnTo>
                      <a:pt x="174" y="125"/>
                    </a:lnTo>
                    <a:lnTo>
                      <a:pt x="210" y="105"/>
                    </a:lnTo>
                    <a:cubicBezTo>
                      <a:pt x="221" y="102"/>
                      <a:pt x="244" y="98"/>
                      <a:pt x="254" y="95"/>
                    </a:cubicBezTo>
                    <a:cubicBezTo>
                      <a:pt x="276" y="87"/>
                      <a:pt x="310" y="76"/>
                      <a:pt x="324" y="69"/>
                    </a:cubicBezTo>
                    <a:cubicBezTo>
                      <a:pt x="341" y="60"/>
                      <a:pt x="364" y="52"/>
                      <a:pt x="384" y="45"/>
                    </a:cubicBezTo>
                    <a:cubicBezTo>
                      <a:pt x="410" y="32"/>
                      <a:pt x="418" y="27"/>
                      <a:pt x="446" y="25"/>
                    </a:cubicBezTo>
                    <a:cubicBezTo>
                      <a:pt x="474" y="25"/>
                      <a:pt x="502" y="25"/>
                      <a:pt x="529" y="26"/>
                    </a:cubicBezTo>
                    <a:cubicBezTo>
                      <a:pt x="545" y="27"/>
                      <a:pt x="564" y="36"/>
                      <a:pt x="581" y="38"/>
                    </a:cubicBezTo>
                    <a:cubicBezTo>
                      <a:pt x="606" y="37"/>
                      <a:pt x="616" y="37"/>
                      <a:pt x="637" y="34"/>
                    </a:cubicBezTo>
                    <a:cubicBezTo>
                      <a:pt x="642" y="31"/>
                      <a:pt x="646" y="29"/>
                      <a:pt x="652" y="28"/>
                    </a:cubicBezTo>
                    <a:cubicBezTo>
                      <a:pt x="658" y="25"/>
                      <a:pt x="666" y="23"/>
                      <a:pt x="673" y="22"/>
                    </a:cubicBezTo>
                    <a:cubicBezTo>
                      <a:pt x="682" y="18"/>
                      <a:pt x="701" y="13"/>
                      <a:pt x="701" y="13"/>
                    </a:cubicBezTo>
                    <a:cubicBezTo>
                      <a:pt x="704" y="11"/>
                      <a:pt x="707" y="11"/>
                      <a:pt x="710" y="9"/>
                    </a:cubicBezTo>
                    <a:cubicBezTo>
                      <a:pt x="716" y="5"/>
                      <a:pt x="714" y="2"/>
                      <a:pt x="722" y="0"/>
                    </a:cubicBezTo>
                    <a:cubicBezTo>
                      <a:pt x="730" y="0"/>
                      <a:pt x="738" y="0"/>
                      <a:pt x="745" y="1"/>
                    </a:cubicBezTo>
                    <a:cubicBezTo>
                      <a:pt x="751" y="2"/>
                      <a:pt x="768" y="7"/>
                      <a:pt x="768" y="7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8" name="Freeform 228"/>
              <p:cNvSpPr>
                <a:spLocks/>
              </p:cNvSpPr>
              <p:nvPr/>
            </p:nvSpPr>
            <p:spPr bwMode="auto">
              <a:xfrm>
                <a:off x="1400" y="2860"/>
                <a:ext cx="482" cy="94"/>
              </a:xfrm>
              <a:custGeom>
                <a:avLst/>
                <a:gdLst>
                  <a:gd name="T0" fmla="*/ 0 w 482"/>
                  <a:gd name="T1" fmla="*/ 21 h 94"/>
                  <a:gd name="T2" fmla="*/ 40 w 482"/>
                  <a:gd name="T3" fmla="*/ 37 h 94"/>
                  <a:gd name="T4" fmla="*/ 70 w 482"/>
                  <a:gd name="T5" fmla="*/ 37 h 94"/>
                  <a:gd name="T6" fmla="*/ 86 w 482"/>
                  <a:gd name="T7" fmla="*/ 13 h 94"/>
                  <a:gd name="T8" fmla="*/ 116 w 482"/>
                  <a:gd name="T9" fmla="*/ 3 h 94"/>
                  <a:gd name="T10" fmla="*/ 147 w 482"/>
                  <a:gd name="T11" fmla="*/ 8 h 94"/>
                  <a:gd name="T12" fmla="*/ 184 w 482"/>
                  <a:gd name="T13" fmla="*/ 17 h 94"/>
                  <a:gd name="T14" fmla="*/ 220 w 482"/>
                  <a:gd name="T15" fmla="*/ 7 h 94"/>
                  <a:gd name="T16" fmla="*/ 255 w 482"/>
                  <a:gd name="T17" fmla="*/ 14 h 94"/>
                  <a:gd name="T18" fmla="*/ 289 w 482"/>
                  <a:gd name="T19" fmla="*/ 33 h 94"/>
                  <a:gd name="T20" fmla="*/ 347 w 482"/>
                  <a:gd name="T21" fmla="*/ 26 h 94"/>
                  <a:gd name="T22" fmla="*/ 387 w 482"/>
                  <a:gd name="T23" fmla="*/ 42 h 94"/>
                  <a:gd name="T24" fmla="*/ 405 w 482"/>
                  <a:gd name="T25" fmla="*/ 51 h 94"/>
                  <a:gd name="T26" fmla="*/ 424 w 482"/>
                  <a:gd name="T27" fmla="*/ 60 h 94"/>
                  <a:gd name="T28" fmla="*/ 442 w 482"/>
                  <a:gd name="T29" fmla="*/ 69 h 94"/>
                  <a:gd name="T30" fmla="*/ 482 w 482"/>
                  <a:gd name="T31" fmla="*/ 9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94"/>
                  <a:gd name="T50" fmla="*/ 482 w 482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94">
                    <a:moveTo>
                      <a:pt x="0" y="21"/>
                    </a:moveTo>
                    <a:lnTo>
                      <a:pt x="40" y="37"/>
                    </a:lnTo>
                    <a:lnTo>
                      <a:pt x="70" y="37"/>
                    </a:lnTo>
                    <a:lnTo>
                      <a:pt x="86" y="13"/>
                    </a:lnTo>
                    <a:cubicBezTo>
                      <a:pt x="93" y="10"/>
                      <a:pt x="108" y="6"/>
                      <a:pt x="116" y="3"/>
                    </a:cubicBezTo>
                    <a:cubicBezTo>
                      <a:pt x="124" y="0"/>
                      <a:pt x="137" y="12"/>
                      <a:pt x="147" y="8"/>
                    </a:cubicBezTo>
                    <a:cubicBezTo>
                      <a:pt x="173" y="10"/>
                      <a:pt x="167" y="14"/>
                      <a:pt x="184" y="17"/>
                    </a:cubicBezTo>
                    <a:cubicBezTo>
                      <a:pt x="196" y="23"/>
                      <a:pt x="207" y="9"/>
                      <a:pt x="220" y="7"/>
                    </a:cubicBezTo>
                    <a:cubicBezTo>
                      <a:pt x="230" y="2"/>
                      <a:pt x="242" y="13"/>
                      <a:pt x="255" y="14"/>
                    </a:cubicBezTo>
                    <a:cubicBezTo>
                      <a:pt x="267" y="20"/>
                      <a:pt x="274" y="31"/>
                      <a:pt x="289" y="33"/>
                    </a:cubicBezTo>
                    <a:cubicBezTo>
                      <a:pt x="306" y="33"/>
                      <a:pt x="325" y="24"/>
                      <a:pt x="347" y="26"/>
                    </a:cubicBezTo>
                    <a:cubicBezTo>
                      <a:pt x="353" y="27"/>
                      <a:pt x="380" y="41"/>
                      <a:pt x="387" y="42"/>
                    </a:cubicBezTo>
                    <a:cubicBezTo>
                      <a:pt x="393" y="46"/>
                      <a:pt x="398" y="50"/>
                      <a:pt x="405" y="51"/>
                    </a:cubicBezTo>
                    <a:cubicBezTo>
                      <a:pt x="410" y="55"/>
                      <a:pt x="418" y="59"/>
                      <a:pt x="424" y="60"/>
                    </a:cubicBezTo>
                    <a:cubicBezTo>
                      <a:pt x="430" y="63"/>
                      <a:pt x="435" y="68"/>
                      <a:pt x="442" y="69"/>
                    </a:cubicBezTo>
                    <a:cubicBezTo>
                      <a:pt x="453" y="78"/>
                      <a:pt x="468" y="89"/>
                      <a:pt x="482" y="94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9" name="Freeform 229"/>
              <p:cNvSpPr>
                <a:spLocks/>
              </p:cNvSpPr>
              <p:nvPr/>
            </p:nvSpPr>
            <p:spPr bwMode="auto">
              <a:xfrm>
                <a:off x="2327" y="2586"/>
                <a:ext cx="20" cy="162"/>
              </a:xfrm>
              <a:custGeom>
                <a:avLst/>
                <a:gdLst>
                  <a:gd name="T0" fmla="*/ 13 w 20"/>
                  <a:gd name="T1" fmla="*/ 0 h 157"/>
                  <a:gd name="T2" fmla="*/ 9 w 20"/>
                  <a:gd name="T3" fmla="*/ 22 h 157"/>
                  <a:gd name="T4" fmla="*/ 15 w 20"/>
                  <a:gd name="T5" fmla="*/ 57 h 157"/>
                  <a:gd name="T6" fmla="*/ 7 w 20"/>
                  <a:gd name="T7" fmla="*/ 131 h 157"/>
                  <a:gd name="T8" fmla="*/ 3 w 20"/>
                  <a:gd name="T9" fmla="*/ 150 h 157"/>
                  <a:gd name="T10" fmla="*/ 0 w 20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7"/>
                  <a:gd name="T20" fmla="*/ 20 w 20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7">
                    <a:moveTo>
                      <a:pt x="13" y="0"/>
                    </a:moveTo>
                    <a:cubicBezTo>
                      <a:pt x="12" y="7"/>
                      <a:pt x="10" y="14"/>
                      <a:pt x="9" y="21"/>
                    </a:cubicBezTo>
                    <a:cubicBezTo>
                      <a:pt x="10" y="34"/>
                      <a:pt x="9" y="44"/>
                      <a:pt x="15" y="55"/>
                    </a:cubicBezTo>
                    <a:cubicBezTo>
                      <a:pt x="20" y="83"/>
                      <a:pt x="19" y="104"/>
                      <a:pt x="7" y="127"/>
                    </a:cubicBezTo>
                    <a:cubicBezTo>
                      <a:pt x="6" y="133"/>
                      <a:pt x="4" y="139"/>
                      <a:pt x="3" y="145"/>
                    </a:cubicBezTo>
                    <a:cubicBezTo>
                      <a:pt x="2" y="149"/>
                      <a:pt x="0" y="157"/>
                      <a:pt x="0" y="157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0" name="Freeform 230"/>
              <p:cNvSpPr>
                <a:spLocks/>
              </p:cNvSpPr>
              <p:nvPr/>
            </p:nvSpPr>
            <p:spPr bwMode="auto">
              <a:xfrm>
                <a:off x="958" y="2711"/>
                <a:ext cx="13" cy="43"/>
              </a:xfrm>
              <a:custGeom>
                <a:avLst/>
                <a:gdLst>
                  <a:gd name="T0" fmla="*/ 13 w 13"/>
                  <a:gd name="T1" fmla="*/ 0 h 81"/>
                  <a:gd name="T2" fmla="*/ 4 w 13"/>
                  <a:gd name="T3" fmla="*/ 16 h 81"/>
                  <a:gd name="T4" fmla="*/ 14 w 13"/>
                  <a:gd name="T5" fmla="*/ 84 h 8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81"/>
                  <a:gd name="T11" fmla="*/ 13 w 13"/>
                  <a:gd name="T12" fmla="*/ 81 h 81"/>
                  <a:gd name="connsiteX0" fmla="*/ 17693 w 17693"/>
                  <a:gd name="connsiteY0" fmla="*/ 0 h 5119"/>
                  <a:gd name="connsiteX1" fmla="*/ 11539 w 17693"/>
                  <a:gd name="connsiteY1" fmla="*/ 1852 h 5119"/>
                  <a:gd name="connsiteX2" fmla="*/ 8462 w 17693"/>
                  <a:gd name="connsiteY2" fmla="*/ 5119 h 5119"/>
                  <a:gd name="connsiteX0" fmla="*/ 5217 w 5217"/>
                  <a:gd name="connsiteY0" fmla="*/ 0 h 10000"/>
                  <a:gd name="connsiteX1" fmla="*/ 1739 w 5217"/>
                  <a:gd name="connsiteY1" fmla="*/ 3618 h 10000"/>
                  <a:gd name="connsiteX2" fmla="*/ 0 w 5217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17" h="10000">
                    <a:moveTo>
                      <a:pt x="5217" y="0"/>
                    </a:moveTo>
                    <a:cubicBezTo>
                      <a:pt x="3913" y="1205"/>
                      <a:pt x="3043" y="2413"/>
                      <a:pt x="1739" y="3618"/>
                    </a:cubicBezTo>
                    <a:cubicBezTo>
                      <a:pt x="0" y="9889"/>
                      <a:pt x="466" y="5343"/>
                      <a:pt x="0" y="1000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1" name="Freeform 231"/>
              <p:cNvSpPr>
                <a:spLocks/>
              </p:cNvSpPr>
              <p:nvPr/>
            </p:nvSpPr>
            <p:spPr bwMode="auto">
              <a:xfrm>
                <a:off x="2683" y="2740"/>
                <a:ext cx="64" cy="142"/>
              </a:xfrm>
              <a:custGeom>
                <a:avLst/>
                <a:gdLst>
                  <a:gd name="T0" fmla="*/ 0 w 64"/>
                  <a:gd name="T1" fmla="*/ 0 h 142"/>
                  <a:gd name="T2" fmla="*/ 48 w 64"/>
                  <a:gd name="T3" fmla="*/ 47 h 142"/>
                  <a:gd name="T4" fmla="*/ 64 w 64"/>
                  <a:gd name="T5" fmla="*/ 142 h 142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42"/>
                  <a:gd name="T11" fmla="*/ 64 w 64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42">
                    <a:moveTo>
                      <a:pt x="0" y="0"/>
                    </a:moveTo>
                    <a:cubicBezTo>
                      <a:pt x="15" y="16"/>
                      <a:pt x="29" y="33"/>
                      <a:pt x="48" y="47"/>
                    </a:cubicBezTo>
                    <a:cubicBezTo>
                      <a:pt x="57" y="73"/>
                      <a:pt x="61" y="122"/>
                      <a:pt x="64" y="14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2" name="Freeform 232"/>
              <p:cNvSpPr>
                <a:spLocks/>
              </p:cNvSpPr>
              <p:nvPr/>
            </p:nvSpPr>
            <p:spPr bwMode="auto">
              <a:xfrm>
                <a:off x="3272" y="2506"/>
                <a:ext cx="178" cy="13"/>
              </a:xfrm>
              <a:custGeom>
                <a:avLst/>
                <a:gdLst>
                  <a:gd name="T0" fmla="*/ 0 w 178"/>
                  <a:gd name="T1" fmla="*/ 9 h 13"/>
                  <a:gd name="T2" fmla="*/ 100 w 178"/>
                  <a:gd name="T3" fmla="*/ 5 h 13"/>
                  <a:gd name="T4" fmla="*/ 134 w 178"/>
                  <a:gd name="T5" fmla="*/ 11 h 13"/>
                  <a:gd name="T6" fmla="*/ 178 w 178"/>
                  <a:gd name="T7" fmla="*/ 1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8"/>
                  <a:gd name="T13" fmla="*/ 0 h 13"/>
                  <a:gd name="T14" fmla="*/ 178 w 17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8" h="13">
                    <a:moveTo>
                      <a:pt x="0" y="9"/>
                    </a:moveTo>
                    <a:cubicBezTo>
                      <a:pt x="30" y="8"/>
                      <a:pt x="78" y="8"/>
                      <a:pt x="100" y="5"/>
                    </a:cubicBezTo>
                    <a:cubicBezTo>
                      <a:pt x="115" y="0"/>
                      <a:pt x="114" y="10"/>
                      <a:pt x="134" y="11"/>
                    </a:cubicBezTo>
                    <a:cubicBezTo>
                      <a:pt x="136" y="12"/>
                      <a:pt x="169" y="13"/>
                      <a:pt x="178" y="11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3" name="Freeform 233"/>
              <p:cNvSpPr>
                <a:spLocks/>
              </p:cNvSpPr>
              <p:nvPr/>
            </p:nvSpPr>
            <p:spPr bwMode="auto">
              <a:xfrm>
                <a:off x="2674" y="3221"/>
                <a:ext cx="293" cy="456"/>
              </a:xfrm>
              <a:custGeom>
                <a:avLst/>
                <a:gdLst>
                  <a:gd name="T0" fmla="*/ 292 w 293"/>
                  <a:gd name="T1" fmla="*/ 0 h 456"/>
                  <a:gd name="T2" fmla="*/ 284 w 293"/>
                  <a:gd name="T3" fmla="*/ 28 h 456"/>
                  <a:gd name="T4" fmla="*/ 238 w 293"/>
                  <a:gd name="T5" fmla="*/ 71 h 456"/>
                  <a:gd name="T6" fmla="*/ 204 w 293"/>
                  <a:gd name="T7" fmla="*/ 98 h 456"/>
                  <a:gd name="T8" fmla="*/ 161 w 293"/>
                  <a:gd name="T9" fmla="*/ 99 h 456"/>
                  <a:gd name="T10" fmla="*/ 139 w 293"/>
                  <a:gd name="T11" fmla="*/ 105 h 456"/>
                  <a:gd name="T12" fmla="*/ 124 w 293"/>
                  <a:gd name="T13" fmla="*/ 110 h 456"/>
                  <a:gd name="T14" fmla="*/ 93 w 293"/>
                  <a:gd name="T15" fmla="*/ 138 h 456"/>
                  <a:gd name="T16" fmla="*/ 75 w 293"/>
                  <a:gd name="T17" fmla="*/ 159 h 456"/>
                  <a:gd name="T18" fmla="*/ 44 w 293"/>
                  <a:gd name="T19" fmla="*/ 200 h 456"/>
                  <a:gd name="T20" fmla="*/ 32 w 293"/>
                  <a:gd name="T21" fmla="*/ 219 h 456"/>
                  <a:gd name="T22" fmla="*/ 19 w 293"/>
                  <a:gd name="T23" fmla="*/ 247 h 456"/>
                  <a:gd name="T24" fmla="*/ 10 w 293"/>
                  <a:gd name="T25" fmla="*/ 268 h 456"/>
                  <a:gd name="T26" fmla="*/ 7 w 293"/>
                  <a:gd name="T27" fmla="*/ 336 h 456"/>
                  <a:gd name="T28" fmla="*/ 12 w 293"/>
                  <a:gd name="T29" fmla="*/ 374 h 456"/>
                  <a:gd name="T30" fmla="*/ 12 w 293"/>
                  <a:gd name="T31" fmla="*/ 406 h 456"/>
                  <a:gd name="T32" fmla="*/ 42 w 293"/>
                  <a:gd name="T33" fmla="*/ 448 h 456"/>
                  <a:gd name="T34" fmla="*/ 63 w 293"/>
                  <a:gd name="T35" fmla="*/ 456 h 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3"/>
                  <a:gd name="T55" fmla="*/ 0 h 456"/>
                  <a:gd name="T56" fmla="*/ 293 w 293"/>
                  <a:gd name="T57" fmla="*/ 456 h 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3" h="456">
                    <a:moveTo>
                      <a:pt x="292" y="0"/>
                    </a:moveTo>
                    <a:cubicBezTo>
                      <a:pt x="273" y="10"/>
                      <a:pt x="293" y="8"/>
                      <a:pt x="284" y="28"/>
                    </a:cubicBezTo>
                    <a:cubicBezTo>
                      <a:pt x="279" y="53"/>
                      <a:pt x="260" y="67"/>
                      <a:pt x="238" y="71"/>
                    </a:cubicBezTo>
                    <a:cubicBezTo>
                      <a:pt x="228" y="78"/>
                      <a:pt x="217" y="97"/>
                      <a:pt x="204" y="98"/>
                    </a:cubicBezTo>
                    <a:cubicBezTo>
                      <a:pt x="190" y="99"/>
                      <a:pt x="175" y="99"/>
                      <a:pt x="161" y="99"/>
                    </a:cubicBezTo>
                    <a:cubicBezTo>
                      <a:pt x="155" y="102"/>
                      <a:pt x="146" y="104"/>
                      <a:pt x="139" y="105"/>
                    </a:cubicBezTo>
                    <a:cubicBezTo>
                      <a:pt x="134" y="107"/>
                      <a:pt x="129" y="108"/>
                      <a:pt x="124" y="110"/>
                    </a:cubicBezTo>
                    <a:cubicBezTo>
                      <a:pt x="115" y="120"/>
                      <a:pt x="102" y="128"/>
                      <a:pt x="93" y="138"/>
                    </a:cubicBezTo>
                    <a:cubicBezTo>
                      <a:pt x="87" y="145"/>
                      <a:pt x="84" y="154"/>
                      <a:pt x="75" y="159"/>
                    </a:cubicBezTo>
                    <a:cubicBezTo>
                      <a:pt x="64" y="172"/>
                      <a:pt x="57" y="190"/>
                      <a:pt x="44" y="200"/>
                    </a:cubicBezTo>
                    <a:cubicBezTo>
                      <a:pt x="40" y="206"/>
                      <a:pt x="36" y="213"/>
                      <a:pt x="32" y="219"/>
                    </a:cubicBezTo>
                    <a:cubicBezTo>
                      <a:pt x="30" y="229"/>
                      <a:pt x="26" y="238"/>
                      <a:pt x="19" y="247"/>
                    </a:cubicBezTo>
                    <a:cubicBezTo>
                      <a:pt x="18" y="253"/>
                      <a:pt x="13" y="262"/>
                      <a:pt x="10" y="268"/>
                    </a:cubicBezTo>
                    <a:cubicBezTo>
                      <a:pt x="7" y="274"/>
                      <a:pt x="7" y="318"/>
                      <a:pt x="7" y="336"/>
                    </a:cubicBezTo>
                    <a:cubicBezTo>
                      <a:pt x="8" y="346"/>
                      <a:pt x="12" y="374"/>
                      <a:pt x="12" y="374"/>
                    </a:cubicBezTo>
                    <a:cubicBezTo>
                      <a:pt x="14" y="357"/>
                      <a:pt x="0" y="411"/>
                      <a:pt x="12" y="406"/>
                    </a:cubicBezTo>
                    <a:cubicBezTo>
                      <a:pt x="19" y="419"/>
                      <a:pt x="34" y="440"/>
                      <a:pt x="42" y="448"/>
                    </a:cubicBezTo>
                    <a:cubicBezTo>
                      <a:pt x="50" y="456"/>
                      <a:pt x="52" y="455"/>
                      <a:pt x="63" y="456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4" name="Freeform 234"/>
              <p:cNvSpPr>
                <a:spLocks/>
              </p:cNvSpPr>
              <p:nvPr/>
            </p:nvSpPr>
            <p:spPr bwMode="auto">
              <a:xfrm>
                <a:off x="2450" y="3273"/>
                <a:ext cx="31" cy="61"/>
              </a:xfrm>
              <a:custGeom>
                <a:avLst/>
                <a:gdLst>
                  <a:gd name="T0" fmla="*/ 31 w 31"/>
                  <a:gd name="T1" fmla="*/ 0 h 59"/>
                  <a:gd name="T2" fmla="*/ 19 w 31"/>
                  <a:gd name="T3" fmla="*/ 28 h 59"/>
                  <a:gd name="T4" fmla="*/ 7 w 31"/>
                  <a:gd name="T5" fmla="*/ 52 h 59"/>
                  <a:gd name="T6" fmla="*/ 0 w 31"/>
                  <a:gd name="T7" fmla="*/ 6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59"/>
                  <a:gd name="T14" fmla="*/ 31 w 3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59">
                    <a:moveTo>
                      <a:pt x="31" y="0"/>
                    </a:moveTo>
                    <a:cubicBezTo>
                      <a:pt x="29" y="10"/>
                      <a:pt x="25" y="19"/>
                      <a:pt x="19" y="27"/>
                    </a:cubicBezTo>
                    <a:cubicBezTo>
                      <a:pt x="17" y="35"/>
                      <a:pt x="11" y="44"/>
                      <a:pt x="7" y="50"/>
                    </a:cubicBezTo>
                    <a:cubicBezTo>
                      <a:pt x="5" y="53"/>
                      <a:pt x="0" y="59"/>
                      <a:pt x="0" y="59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5" name="Freeform 235"/>
              <p:cNvSpPr>
                <a:spLocks/>
              </p:cNvSpPr>
              <p:nvPr/>
            </p:nvSpPr>
            <p:spPr bwMode="auto">
              <a:xfrm>
                <a:off x="2510" y="3258"/>
                <a:ext cx="97" cy="219"/>
              </a:xfrm>
              <a:custGeom>
                <a:avLst/>
                <a:gdLst>
                  <a:gd name="T0" fmla="*/ 97 w 97"/>
                  <a:gd name="T1" fmla="*/ 0 h 219"/>
                  <a:gd name="T2" fmla="*/ 67 w 97"/>
                  <a:gd name="T3" fmla="*/ 29 h 219"/>
                  <a:gd name="T4" fmla="*/ 54 w 97"/>
                  <a:gd name="T5" fmla="*/ 49 h 219"/>
                  <a:gd name="T6" fmla="*/ 48 w 97"/>
                  <a:gd name="T7" fmla="*/ 63 h 219"/>
                  <a:gd name="T8" fmla="*/ 39 w 97"/>
                  <a:gd name="T9" fmla="*/ 88 h 219"/>
                  <a:gd name="T10" fmla="*/ 20 w 97"/>
                  <a:gd name="T11" fmla="*/ 129 h 219"/>
                  <a:gd name="T12" fmla="*/ 14 w 97"/>
                  <a:gd name="T13" fmla="*/ 144 h 219"/>
                  <a:gd name="T14" fmla="*/ 2 w 97"/>
                  <a:gd name="T15" fmla="*/ 197 h 219"/>
                  <a:gd name="T16" fmla="*/ 1 w 97"/>
                  <a:gd name="T17" fmla="*/ 219 h 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219"/>
                  <a:gd name="T29" fmla="*/ 97 w 97"/>
                  <a:gd name="T30" fmla="*/ 219 h 2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219">
                    <a:moveTo>
                      <a:pt x="97" y="0"/>
                    </a:moveTo>
                    <a:cubicBezTo>
                      <a:pt x="90" y="12"/>
                      <a:pt x="75" y="18"/>
                      <a:pt x="67" y="29"/>
                    </a:cubicBezTo>
                    <a:cubicBezTo>
                      <a:pt x="62" y="36"/>
                      <a:pt x="59" y="43"/>
                      <a:pt x="54" y="49"/>
                    </a:cubicBezTo>
                    <a:cubicBezTo>
                      <a:pt x="53" y="55"/>
                      <a:pt x="51" y="58"/>
                      <a:pt x="48" y="63"/>
                    </a:cubicBezTo>
                    <a:cubicBezTo>
                      <a:pt x="46" y="73"/>
                      <a:pt x="42" y="80"/>
                      <a:pt x="39" y="88"/>
                    </a:cubicBezTo>
                    <a:cubicBezTo>
                      <a:pt x="37" y="103"/>
                      <a:pt x="30" y="118"/>
                      <a:pt x="20" y="129"/>
                    </a:cubicBezTo>
                    <a:cubicBezTo>
                      <a:pt x="19" y="136"/>
                      <a:pt x="16" y="139"/>
                      <a:pt x="14" y="144"/>
                    </a:cubicBezTo>
                    <a:cubicBezTo>
                      <a:pt x="11" y="160"/>
                      <a:pt x="9" y="182"/>
                      <a:pt x="2" y="197"/>
                    </a:cubicBezTo>
                    <a:cubicBezTo>
                      <a:pt x="0" y="208"/>
                      <a:pt x="1" y="200"/>
                      <a:pt x="1" y="219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6" name="Freeform 236"/>
              <p:cNvSpPr>
                <a:spLocks/>
              </p:cNvSpPr>
              <p:nvPr/>
            </p:nvSpPr>
            <p:spPr bwMode="auto">
              <a:xfrm>
                <a:off x="3213" y="3120"/>
                <a:ext cx="137" cy="10"/>
              </a:xfrm>
              <a:custGeom>
                <a:avLst/>
                <a:gdLst>
                  <a:gd name="T0" fmla="*/ 137 w 137"/>
                  <a:gd name="T1" fmla="*/ 1 h 10"/>
                  <a:gd name="T2" fmla="*/ 73 w 137"/>
                  <a:gd name="T3" fmla="*/ 1 h 10"/>
                  <a:gd name="T4" fmla="*/ 0 w 137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10"/>
                  <a:gd name="T11" fmla="*/ 137 w 13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10">
                    <a:moveTo>
                      <a:pt x="137" y="1"/>
                    </a:moveTo>
                    <a:cubicBezTo>
                      <a:pt x="118" y="2"/>
                      <a:pt x="96" y="0"/>
                      <a:pt x="73" y="1"/>
                    </a:cubicBezTo>
                    <a:cubicBezTo>
                      <a:pt x="50" y="2"/>
                      <a:pt x="15" y="8"/>
                      <a:pt x="0" y="1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7" name="Freeform 237"/>
              <p:cNvSpPr>
                <a:spLocks/>
              </p:cNvSpPr>
              <p:nvPr/>
            </p:nvSpPr>
            <p:spPr bwMode="auto">
              <a:xfrm>
                <a:off x="2608" y="3258"/>
                <a:ext cx="147" cy="191"/>
              </a:xfrm>
              <a:custGeom>
                <a:avLst/>
                <a:gdLst>
                  <a:gd name="T0" fmla="*/ 0 w 144"/>
                  <a:gd name="T1" fmla="*/ 0 h 186"/>
                  <a:gd name="T2" fmla="*/ 28 w 144"/>
                  <a:gd name="T3" fmla="*/ 58 h 186"/>
                  <a:gd name="T4" fmla="*/ 42 w 144"/>
                  <a:gd name="T5" fmla="*/ 89 h 186"/>
                  <a:gd name="T6" fmla="*/ 48 w 144"/>
                  <a:gd name="T7" fmla="*/ 111 h 186"/>
                  <a:gd name="T8" fmla="*/ 69 w 144"/>
                  <a:gd name="T9" fmla="*/ 142 h 186"/>
                  <a:gd name="T10" fmla="*/ 80 w 144"/>
                  <a:gd name="T11" fmla="*/ 156 h 186"/>
                  <a:gd name="T12" fmla="*/ 89 w 144"/>
                  <a:gd name="T13" fmla="*/ 163 h 186"/>
                  <a:gd name="T14" fmla="*/ 115 w 144"/>
                  <a:gd name="T15" fmla="*/ 182 h 186"/>
                  <a:gd name="T16" fmla="*/ 131 w 144"/>
                  <a:gd name="T17" fmla="*/ 188 h 186"/>
                  <a:gd name="T18" fmla="*/ 147 w 144"/>
                  <a:gd name="T19" fmla="*/ 191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4"/>
                  <a:gd name="T31" fmla="*/ 0 h 186"/>
                  <a:gd name="T32" fmla="*/ 144 w 144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4" h="186">
                    <a:moveTo>
                      <a:pt x="0" y="0"/>
                    </a:moveTo>
                    <a:cubicBezTo>
                      <a:pt x="4" y="20"/>
                      <a:pt x="17" y="29"/>
                      <a:pt x="27" y="56"/>
                    </a:cubicBezTo>
                    <a:cubicBezTo>
                      <a:pt x="29" y="66"/>
                      <a:pt x="36" y="77"/>
                      <a:pt x="41" y="87"/>
                    </a:cubicBezTo>
                    <a:cubicBezTo>
                      <a:pt x="42" y="94"/>
                      <a:pt x="44" y="102"/>
                      <a:pt x="47" y="108"/>
                    </a:cubicBezTo>
                    <a:cubicBezTo>
                      <a:pt x="50" y="121"/>
                      <a:pt x="57" y="131"/>
                      <a:pt x="68" y="138"/>
                    </a:cubicBezTo>
                    <a:cubicBezTo>
                      <a:pt x="73" y="146"/>
                      <a:pt x="70" y="141"/>
                      <a:pt x="78" y="152"/>
                    </a:cubicBezTo>
                    <a:cubicBezTo>
                      <a:pt x="80" y="155"/>
                      <a:pt x="87" y="159"/>
                      <a:pt x="87" y="159"/>
                    </a:cubicBezTo>
                    <a:cubicBezTo>
                      <a:pt x="92" y="167"/>
                      <a:pt x="104" y="175"/>
                      <a:pt x="113" y="177"/>
                    </a:cubicBezTo>
                    <a:cubicBezTo>
                      <a:pt x="118" y="180"/>
                      <a:pt x="122" y="182"/>
                      <a:pt x="128" y="183"/>
                    </a:cubicBezTo>
                    <a:cubicBezTo>
                      <a:pt x="133" y="186"/>
                      <a:pt x="138" y="186"/>
                      <a:pt x="144" y="186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8" name="Freeform 238"/>
              <p:cNvSpPr>
                <a:spLocks/>
              </p:cNvSpPr>
              <p:nvPr/>
            </p:nvSpPr>
            <p:spPr bwMode="auto">
              <a:xfrm>
                <a:off x="2966" y="2771"/>
                <a:ext cx="156" cy="461"/>
              </a:xfrm>
              <a:custGeom>
                <a:avLst/>
                <a:gdLst>
                  <a:gd name="T0" fmla="*/ 156 w 156"/>
                  <a:gd name="T1" fmla="*/ 0 h 461"/>
                  <a:gd name="T2" fmla="*/ 150 w 156"/>
                  <a:gd name="T3" fmla="*/ 56 h 461"/>
                  <a:gd name="T4" fmla="*/ 140 w 156"/>
                  <a:gd name="T5" fmla="*/ 124 h 461"/>
                  <a:gd name="T6" fmla="*/ 143 w 156"/>
                  <a:gd name="T7" fmla="*/ 203 h 461"/>
                  <a:gd name="T8" fmla="*/ 95 w 156"/>
                  <a:gd name="T9" fmla="*/ 227 h 461"/>
                  <a:gd name="T10" fmla="*/ 77 w 156"/>
                  <a:gd name="T11" fmla="*/ 273 h 461"/>
                  <a:gd name="T12" fmla="*/ 71 w 156"/>
                  <a:gd name="T13" fmla="*/ 297 h 461"/>
                  <a:gd name="T14" fmla="*/ 65 w 156"/>
                  <a:gd name="T15" fmla="*/ 323 h 461"/>
                  <a:gd name="T16" fmla="*/ 58 w 156"/>
                  <a:gd name="T17" fmla="*/ 341 h 461"/>
                  <a:gd name="T18" fmla="*/ 52 w 156"/>
                  <a:gd name="T19" fmla="*/ 360 h 461"/>
                  <a:gd name="T20" fmla="*/ 40 w 156"/>
                  <a:gd name="T21" fmla="*/ 396 h 461"/>
                  <a:gd name="T22" fmla="*/ 3 w 156"/>
                  <a:gd name="T23" fmla="*/ 449 h 461"/>
                  <a:gd name="T24" fmla="*/ 0 w 156"/>
                  <a:gd name="T25" fmla="*/ 461 h 4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61"/>
                  <a:gd name="T41" fmla="*/ 156 w 156"/>
                  <a:gd name="T42" fmla="*/ 461 h 4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61">
                    <a:moveTo>
                      <a:pt x="156" y="0"/>
                    </a:moveTo>
                    <a:cubicBezTo>
                      <a:pt x="151" y="8"/>
                      <a:pt x="156" y="39"/>
                      <a:pt x="150" y="56"/>
                    </a:cubicBezTo>
                    <a:cubicBezTo>
                      <a:pt x="149" y="63"/>
                      <a:pt x="139" y="100"/>
                      <a:pt x="140" y="124"/>
                    </a:cubicBezTo>
                    <a:cubicBezTo>
                      <a:pt x="141" y="148"/>
                      <a:pt x="150" y="185"/>
                      <a:pt x="143" y="203"/>
                    </a:cubicBezTo>
                    <a:cubicBezTo>
                      <a:pt x="134" y="219"/>
                      <a:pt x="104" y="211"/>
                      <a:pt x="95" y="227"/>
                    </a:cubicBezTo>
                    <a:cubicBezTo>
                      <a:pt x="87" y="237"/>
                      <a:pt x="80" y="267"/>
                      <a:pt x="77" y="273"/>
                    </a:cubicBezTo>
                    <a:cubicBezTo>
                      <a:pt x="76" y="282"/>
                      <a:pt x="74" y="290"/>
                      <a:pt x="71" y="297"/>
                    </a:cubicBezTo>
                    <a:cubicBezTo>
                      <a:pt x="70" y="305"/>
                      <a:pt x="69" y="316"/>
                      <a:pt x="65" y="323"/>
                    </a:cubicBezTo>
                    <a:cubicBezTo>
                      <a:pt x="64" y="329"/>
                      <a:pt x="62" y="335"/>
                      <a:pt x="58" y="341"/>
                    </a:cubicBezTo>
                    <a:cubicBezTo>
                      <a:pt x="57" y="348"/>
                      <a:pt x="55" y="354"/>
                      <a:pt x="52" y="360"/>
                    </a:cubicBezTo>
                    <a:cubicBezTo>
                      <a:pt x="50" y="372"/>
                      <a:pt x="45" y="384"/>
                      <a:pt x="40" y="396"/>
                    </a:cubicBezTo>
                    <a:cubicBezTo>
                      <a:pt x="37" y="415"/>
                      <a:pt x="12" y="432"/>
                      <a:pt x="3" y="449"/>
                    </a:cubicBezTo>
                    <a:cubicBezTo>
                      <a:pt x="2" y="453"/>
                      <a:pt x="0" y="457"/>
                      <a:pt x="0" y="461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9" name="Freeform 239"/>
              <p:cNvSpPr>
                <a:spLocks/>
              </p:cNvSpPr>
              <p:nvPr/>
            </p:nvSpPr>
            <p:spPr bwMode="auto">
              <a:xfrm>
                <a:off x="2949" y="2987"/>
                <a:ext cx="59" cy="251"/>
              </a:xfrm>
              <a:custGeom>
                <a:avLst/>
                <a:gdLst>
                  <a:gd name="T0" fmla="*/ 5 w 59"/>
                  <a:gd name="T1" fmla="*/ 0 h 251"/>
                  <a:gd name="T2" fmla="*/ 21 w 59"/>
                  <a:gd name="T3" fmla="*/ 40 h 251"/>
                  <a:gd name="T4" fmla="*/ 21 w 59"/>
                  <a:gd name="T5" fmla="*/ 78 h 251"/>
                  <a:gd name="T6" fmla="*/ 10 w 59"/>
                  <a:gd name="T7" fmla="*/ 112 h 251"/>
                  <a:gd name="T8" fmla="*/ 3 w 59"/>
                  <a:gd name="T9" fmla="*/ 184 h 251"/>
                  <a:gd name="T10" fmla="*/ 10 w 59"/>
                  <a:gd name="T11" fmla="*/ 243 h 251"/>
                  <a:gd name="T12" fmla="*/ 24 w 59"/>
                  <a:gd name="T13" fmla="*/ 251 h 251"/>
                  <a:gd name="T14" fmla="*/ 37 w 59"/>
                  <a:gd name="T15" fmla="*/ 242 h 251"/>
                  <a:gd name="T16" fmla="*/ 55 w 59"/>
                  <a:gd name="T17" fmla="*/ 243 h 251"/>
                  <a:gd name="T18" fmla="*/ 59 w 59"/>
                  <a:gd name="T19" fmla="*/ 245 h 2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51"/>
                  <a:gd name="T32" fmla="*/ 59 w 59"/>
                  <a:gd name="T33" fmla="*/ 251 h 2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51">
                    <a:moveTo>
                      <a:pt x="5" y="0"/>
                    </a:moveTo>
                    <a:cubicBezTo>
                      <a:pt x="15" y="5"/>
                      <a:pt x="15" y="32"/>
                      <a:pt x="21" y="40"/>
                    </a:cubicBezTo>
                    <a:cubicBezTo>
                      <a:pt x="23" y="46"/>
                      <a:pt x="19" y="67"/>
                      <a:pt x="21" y="78"/>
                    </a:cubicBezTo>
                    <a:cubicBezTo>
                      <a:pt x="23" y="89"/>
                      <a:pt x="8" y="101"/>
                      <a:pt x="10" y="112"/>
                    </a:cubicBezTo>
                    <a:lnTo>
                      <a:pt x="3" y="184"/>
                    </a:lnTo>
                    <a:cubicBezTo>
                      <a:pt x="4" y="195"/>
                      <a:pt x="0" y="235"/>
                      <a:pt x="10" y="243"/>
                    </a:cubicBezTo>
                    <a:cubicBezTo>
                      <a:pt x="14" y="250"/>
                      <a:pt x="17" y="249"/>
                      <a:pt x="24" y="251"/>
                    </a:cubicBezTo>
                    <a:cubicBezTo>
                      <a:pt x="28" y="245"/>
                      <a:pt x="29" y="243"/>
                      <a:pt x="37" y="242"/>
                    </a:cubicBezTo>
                    <a:cubicBezTo>
                      <a:pt x="43" y="242"/>
                      <a:pt x="49" y="242"/>
                      <a:pt x="55" y="243"/>
                    </a:cubicBezTo>
                    <a:cubicBezTo>
                      <a:pt x="56" y="243"/>
                      <a:pt x="59" y="245"/>
                      <a:pt x="59" y="24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0" name="Freeform 240"/>
              <p:cNvSpPr>
                <a:spLocks/>
              </p:cNvSpPr>
              <p:nvPr/>
            </p:nvSpPr>
            <p:spPr bwMode="auto">
              <a:xfrm>
                <a:off x="2745" y="2875"/>
                <a:ext cx="509" cy="144"/>
              </a:xfrm>
              <a:custGeom>
                <a:avLst/>
                <a:gdLst>
                  <a:gd name="T0" fmla="*/ 509 w 509"/>
                  <a:gd name="T1" fmla="*/ 144 h 144"/>
                  <a:gd name="T2" fmla="*/ 447 w 509"/>
                  <a:gd name="T3" fmla="*/ 112 h 144"/>
                  <a:gd name="T4" fmla="*/ 427 w 509"/>
                  <a:gd name="T5" fmla="*/ 66 h 144"/>
                  <a:gd name="T6" fmla="*/ 365 w 509"/>
                  <a:gd name="T7" fmla="*/ 22 h 144"/>
                  <a:gd name="T8" fmla="*/ 301 w 509"/>
                  <a:gd name="T9" fmla="*/ 12 h 144"/>
                  <a:gd name="T10" fmla="*/ 225 w 509"/>
                  <a:gd name="T11" fmla="*/ 16 h 144"/>
                  <a:gd name="T12" fmla="*/ 171 w 509"/>
                  <a:gd name="T13" fmla="*/ 12 h 144"/>
                  <a:gd name="T14" fmla="*/ 137 w 509"/>
                  <a:gd name="T15" fmla="*/ 10 h 144"/>
                  <a:gd name="T16" fmla="*/ 89 w 509"/>
                  <a:gd name="T17" fmla="*/ 2 h 144"/>
                  <a:gd name="T18" fmla="*/ 29 w 509"/>
                  <a:gd name="T19" fmla="*/ 8 h 144"/>
                  <a:gd name="T20" fmla="*/ 12 w 509"/>
                  <a:gd name="T21" fmla="*/ 13 h 144"/>
                  <a:gd name="T22" fmla="*/ 0 w 509"/>
                  <a:gd name="T23" fmla="*/ 14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44"/>
                  <a:gd name="T38" fmla="*/ 509 w 509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44">
                    <a:moveTo>
                      <a:pt x="509" y="144"/>
                    </a:moveTo>
                    <a:cubicBezTo>
                      <a:pt x="500" y="134"/>
                      <a:pt x="460" y="127"/>
                      <a:pt x="447" y="112"/>
                    </a:cubicBezTo>
                    <a:lnTo>
                      <a:pt x="427" y="66"/>
                    </a:lnTo>
                    <a:cubicBezTo>
                      <a:pt x="419" y="52"/>
                      <a:pt x="381" y="34"/>
                      <a:pt x="365" y="22"/>
                    </a:cubicBezTo>
                    <a:cubicBezTo>
                      <a:pt x="353" y="17"/>
                      <a:pt x="323" y="16"/>
                      <a:pt x="301" y="12"/>
                    </a:cubicBezTo>
                    <a:lnTo>
                      <a:pt x="225" y="16"/>
                    </a:lnTo>
                    <a:lnTo>
                      <a:pt x="171" y="12"/>
                    </a:lnTo>
                    <a:cubicBezTo>
                      <a:pt x="165" y="8"/>
                      <a:pt x="145" y="11"/>
                      <a:pt x="137" y="10"/>
                    </a:cubicBezTo>
                    <a:cubicBezTo>
                      <a:pt x="118" y="0"/>
                      <a:pt x="109" y="4"/>
                      <a:pt x="89" y="2"/>
                    </a:cubicBezTo>
                    <a:cubicBezTo>
                      <a:pt x="52" y="4"/>
                      <a:pt x="52" y="3"/>
                      <a:pt x="29" y="8"/>
                    </a:cubicBezTo>
                    <a:cubicBezTo>
                      <a:pt x="24" y="10"/>
                      <a:pt x="17" y="12"/>
                      <a:pt x="12" y="13"/>
                    </a:cubicBezTo>
                    <a:cubicBezTo>
                      <a:pt x="8" y="14"/>
                      <a:pt x="0" y="14"/>
                      <a:pt x="0" y="14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1" name="Freeform 241"/>
              <p:cNvSpPr>
                <a:spLocks/>
              </p:cNvSpPr>
              <p:nvPr/>
            </p:nvSpPr>
            <p:spPr bwMode="auto">
              <a:xfrm>
                <a:off x="2767" y="3015"/>
                <a:ext cx="57" cy="65"/>
              </a:xfrm>
              <a:custGeom>
                <a:avLst/>
                <a:gdLst>
                  <a:gd name="T0" fmla="*/ 0 w 56"/>
                  <a:gd name="T1" fmla="*/ 0 h 63"/>
                  <a:gd name="T2" fmla="*/ 23 w 56"/>
                  <a:gd name="T3" fmla="*/ 4 h 63"/>
                  <a:gd name="T4" fmla="*/ 40 w 56"/>
                  <a:gd name="T5" fmla="*/ 19 h 63"/>
                  <a:gd name="T6" fmla="*/ 48 w 56"/>
                  <a:gd name="T7" fmla="*/ 32 h 63"/>
                  <a:gd name="T8" fmla="*/ 54 w 56"/>
                  <a:gd name="T9" fmla="*/ 51 h 63"/>
                  <a:gd name="T10" fmla="*/ 57 w 56"/>
                  <a:gd name="T11" fmla="*/ 65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3"/>
                  <a:gd name="T20" fmla="*/ 56 w 5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3">
                    <a:moveTo>
                      <a:pt x="0" y="0"/>
                    </a:moveTo>
                    <a:cubicBezTo>
                      <a:pt x="9" y="1"/>
                      <a:pt x="15" y="3"/>
                      <a:pt x="23" y="4"/>
                    </a:cubicBezTo>
                    <a:cubicBezTo>
                      <a:pt x="29" y="9"/>
                      <a:pt x="33" y="14"/>
                      <a:pt x="39" y="18"/>
                    </a:cubicBezTo>
                    <a:cubicBezTo>
                      <a:pt x="41" y="23"/>
                      <a:pt x="44" y="27"/>
                      <a:pt x="47" y="31"/>
                    </a:cubicBezTo>
                    <a:cubicBezTo>
                      <a:pt x="48" y="37"/>
                      <a:pt x="50" y="43"/>
                      <a:pt x="53" y="49"/>
                    </a:cubicBezTo>
                    <a:cubicBezTo>
                      <a:pt x="54" y="54"/>
                      <a:pt x="56" y="58"/>
                      <a:pt x="56" y="63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2" name="Freeform 242"/>
              <p:cNvSpPr>
                <a:spLocks/>
              </p:cNvSpPr>
              <p:nvPr/>
            </p:nvSpPr>
            <p:spPr bwMode="auto">
              <a:xfrm>
                <a:off x="2748" y="3081"/>
                <a:ext cx="92" cy="294"/>
              </a:xfrm>
              <a:custGeom>
                <a:avLst/>
                <a:gdLst>
                  <a:gd name="T0" fmla="*/ 80 w 92"/>
                  <a:gd name="T1" fmla="*/ 294 h 294"/>
                  <a:gd name="T2" fmla="*/ 12 w 92"/>
                  <a:gd name="T3" fmla="*/ 238 h 294"/>
                  <a:gd name="T4" fmla="*/ 4 w 92"/>
                  <a:gd name="T5" fmla="*/ 206 h 294"/>
                  <a:gd name="T6" fmla="*/ 34 w 92"/>
                  <a:gd name="T7" fmla="*/ 160 h 294"/>
                  <a:gd name="T8" fmla="*/ 38 w 92"/>
                  <a:gd name="T9" fmla="*/ 104 h 294"/>
                  <a:gd name="T10" fmla="*/ 64 w 92"/>
                  <a:gd name="T11" fmla="*/ 60 h 294"/>
                  <a:gd name="T12" fmla="*/ 78 w 92"/>
                  <a:gd name="T13" fmla="*/ 0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294"/>
                  <a:gd name="T23" fmla="*/ 92 w 92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294">
                    <a:moveTo>
                      <a:pt x="80" y="294"/>
                    </a:moveTo>
                    <a:cubicBezTo>
                      <a:pt x="92" y="289"/>
                      <a:pt x="24" y="262"/>
                      <a:pt x="12" y="238"/>
                    </a:cubicBezTo>
                    <a:cubicBezTo>
                      <a:pt x="0" y="226"/>
                      <a:pt x="4" y="206"/>
                      <a:pt x="4" y="206"/>
                    </a:cubicBezTo>
                    <a:cubicBezTo>
                      <a:pt x="15" y="186"/>
                      <a:pt x="24" y="178"/>
                      <a:pt x="34" y="160"/>
                    </a:cubicBezTo>
                    <a:cubicBezTo>
                      <a:pt x="40" y="143"/>
                      <a:pt x="33" y="121"/>
                      <a:pt x="38" y="104"/>
                    </a:cubicBezTo>
                    <a:cubicBezTo>
                      <a:pt x="47" y="88"/>
                      <a:pt x="58" y="77"/>
                      <a:pt x="64" y="60"/>
                    </a:cubicBezTo>
                    <a:cubicBezTo>
                      <a:pt x="64" y="49"/>
                      <a:pt x="80" y="13"/>
                      <a:pt x="78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3" name="Freeform 243"/>
              <p:cNvSpPr>
                <a:spLocks/>
              </p:cNvSpPr>
              <p:nvPr/>
            </p:nvSpPr>
            <p:spPr bwMode="auto">
              <a:xfrm>
                <a:off x="2819" y="2880"/>
                <a:ext cx="44" cy="191"/>
              </a:xfrm>
              <a:custGeom>
                <a:avLst/>
                <a:gdLst>
                  <a:gd name="T0" fmla="*/ 0 w 44"/>
                  <a:gd name="T1" fmla="*/ 0 h 191"/>
                  <a:gd name="T2" fmla="*/ 17 w 44"/>
                  <a:gd name="T3" fmla="*/ 28 h 191"/>
                  <a:gd name="T4" fmla="*/ 33 w 44"/>
                  <a:gd name="T5" fmla="*/ 58 h 191"/>
                  <a:gd name="T6" fmla="*/ 39 w 44"/>
                  <a:gd name="T7" fmla="*/ 78 h 191"/>
                  <a:gd name="T8" fmla="*/ 37 w 44"/>
                  <a:gd name="T9" fmla="*/ 124 h 191"/>
                  <a:gd name="T10" fmla="*/ 28 w 44"/>
                  <a:gd name="T11" fmla="*/ 145 h 191"/>
                  <a:gd name="T12" fmla="*/ 3 w 44"/>
                  <a:gd name="T13" fmla="*/ 191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91"/>
                  <a:gd name="T23" fmla="*/ 44 w 44"/>
                  <a:gd name="T24" fmla="*/ 191 h 1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91">
                    <a:moveTo>
                      <a:pt x="0" y="0"/>
                    </a:moveTo>
                    <a:cubicBezTo>
                      <a:pt x="4" y="10"/>
                      <a:pt x="11" y="20"/>
                      <a:pt x="17" y="28"/>
                    </a:cubicBezTo>
                    <a:cubicBezTo>
                      <a:pt x="19" y="38"/>
                      <a:pt x="28" y="49"/>
                      <a:pt x="33" y="58"/>
                    </a:cubicBezTo>
                    <a:cubicBezTo>
                      <a:pt x="34" y="64"/>
                      <a:pt x="36" y="71"/>
                      <a:pt x="39" y="78"/>
                    </a:cubicBezTo>
                    <a:cubicBezTo>
                      <a:pt x="41" y="93"/>
                      <a:pt x="44" y="110"/>
                      <a:pt x="37" y="124"/>
                    </a:cubicBezTo>
                    <a:cubicBezTo>
                      <a:pt x="36" y="131"/>
                      <a:pt x="31" y="139"/>
                      <a:pt x="28" y="145"/>
                    </a:cubicBezTo>
                    <a:cubicBezTo>
                      <a:pt x="26" y="156"/>
                      <a:pt x="8" y="181"/>
                      <a:pt x="3" y="191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4" name="Freeform 244"/>
              <p:cNvSpPr>
                <a:spLocks/>
              </p:cNvSpPr>
              <p:nvPr/>
            </p:nvSpPr>
            <p:spPr bwMode="auto">
              <a:xfrm>
                <a:off x="2859" y="2931"/>
                <a:ext cx="93" cy="26"/>
              </a:xfrm>
              <a:custGeom>
                <a:avLst/>
                <a:gdLst>
                  <a:gd name="T0" fmla="*/ 0 w 93"/>
                  <a:gd name="T1" fmla="*/ 26 h 26"/>
                  <a:gd name="T2" fmla="*/ 23 w 93"/>
                  <a:gd name="T3" fmla="*/ 13 h 26"/>
                  <a:gd name="T4" fmla="*/ 40 w 93"/>
                  <a:gd name="T5" fmla="*/ 7 h 26"/>
                  <a:gd name="T6" fmla="*/ 93 w 93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26"/>
                  <a:gd name="T14" fmla="*/ 93 w 93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26">
                    <a:moveTo>
                      <a:pt x="0" y="26"/>
                    </a:moveTo>
                    <a:cubicBezTo>
                      <a:pt x="5" y="20"/>
                      <a:pt x="15" y="14"/>
                      <a:pt x="23" y="13"/>
                    </a:cubicBezTo>
                    <a:cubicBezTo>
                      <a:pt x="29" y="9"/>
                      <a:pt x="33" y="8"/>
                      <a:pt x="40" y="7"/>
                    </a:cubicBezTo>
                    <a:cubicBezTo>
                      <a:pt x="62" y="0"/>
                      <a:pt x="82" y="2"/>
                      <a:pt x="93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5" name="Freeform 245"/>
              <p:cNvSpPr>
                <a:spLocks/>
              </p:cNvSpPr>
              <p:nvPr/>
            </p:nvSpPr>
            <p:spPr bwMode="auto">
              <a:xfrm>
                <a:off x="2751" y="2887"/>
                <a:ext cx="91" cy="39"/>
              </a:xfrm>
              <a:custGeom>
                <a:avLst/>
                <a:gdLst>
                  <a:gd name="T0" fmla="*/ 0 w 90"/>
                  <a:gd name="T1" fmla="*/ 4 h 38"/>
                  <a:gd name="T2" fmla="*/ 22 w 90"/>
                  <a:gd name="T3" fmla="*/ 14 h 38"/>
                  <a:gd name="T4" fmla="*/ 55 w 90"/>
                  <a:gd name="T5" fmla="*/ 33 h 38"/>
                  <a:gd name="T6" fmla="*/ 91 w 90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38"/>
                  <a:gd name="T14" fmla="*/ 90 w 90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38">
                    <a:moveTo>
                      <a:pt x="0" y="4"/>
                    </a:moveTo>
                    <a:cubicBezTo>
                      <a:pt x="8" y="0"/>
                      <a:pt x="16" y="9"/>
                      <a:pt x="22" y="14"/>
                    </a:cubicBezTo>
                    <a:cubicBezTo>
                      <a:pt x="31" y="21"/>
                      <a:pt x="43" y="30"/>
                      <a:pt x="54" y="32"/>
                    </a:cubicBezTo>
                    <a:cubicBezTo>
                      <a:pt x="66" y="38"/>
                      <a:pt x="77" y="37"/>
                      <a:pt x="90" y="37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6" name="Freeform 246"/>
              <p:cNvSpPr>
                <a:spLocks/>
              </p:cNvSpPr>
              <p:nvPr/>
            </p:nvSpPr>
            <p:spPr bwMode="auto">
              <a:xfrm>
                <a:off x="2825" y="3081"/>
                <a:ext cx="125" cy="92"/>
              </a:xfrm>
              <a:custGeom>
                <a:avLst/>
                <a:gdLst>
                  <a:gd name="T0" fmla="*/ 0 w 125"/>
                  <a:gd name="T1" fmla="*/ 0 h 92"/>
                  <a:gd name="T2" fmla="*/ 34 w 125"/>
                  <a:gd name="T3" fmla="*/ 22 h 92"/>
                  <a:gd name="T4" fmla="*/ 59 w 125"/>
                  <a:gd name="T5" fmla="*/ 48 h 92"/>
                  <a:gd name="T6" fmla="*/ 73 w 125"/>
                  <a:gd name="T7" fmla="*/ 74 h 92"/>
                  <a:gd name="T8" fmla="*/ 125 w 125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92"/>
                  <a:gd name="T17" fmla="*/ 125 w 12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92">
                    <a:moveTo>
                      <a:pt x="0" y="0"/>
                    </a:moveTo>
                    <a:cubicBezTo>
                      <a:pt x="7" y="19"/>
                      <a:pt x="13" y="19"/>
                      <a:pt x="34" y="22"/>
                    </a:cubicBezTo>
                    <a:cubicBezTo>
                      <a:pt x="49" y="28"/>
                      <a:pt x="49" y="35"/>
                      <a:pt x="59" y="48"/>
                    </a:cubicBezTo>
                    <a:cubicBezTo>
                      <a:pt x="61" y="58"/>
                      <a:pt x="63" y="71"/>
                      <a:pt x="73" y="74"/>
                    </a:cubicBezTo>
                    <a:cubicBezTo>
                      <a:pt x="82" y="81"/>
                      <a:pt x="114" y="88"/>
                      <a:pt x="125" y="9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7" name="Freeform 247"/>
              <p:cNvSpPr>
                <a:spLocks/>
              </p:cNvSpPr>
              <p:nvPr/>
            </p:nvSpPr>
            <p:spPr bwMode="auto">
              <a:xfrm>
                <a:off x="2890" y="3164"/>
                <a:ext cx="58" cy="51"/>
              </a:xfrm>
              <a:custGeom>
                <a:avLst/>
                <a:gdLst>
                  <a:gd name="T0" fmla="*/ 48 w 58"/>
                  <a:gd name="T1" fmla="*/ 51 h 51"/>
                  <a:gd name="T2" fmla="*/ 12 w 58"/>
                  <a:gd name="T3" fmla="*/ 0 h 51"/>
                  <a:gd name="T4" fmla="*/ 0 60000 65536"/>
                  <a:gd name="T5" fmla="*/ 0 60000 65536"/>
                  <a:gd name="T6" fmla="*/ 0 w 58"/>
                  <a:gd name="T7" fmla="*/ 0 h 51"/>
                  <a:gd name="T8" fmla="*/ 58 w 58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" h="51">
                    <a:moveTo>
                      <a:pt x="48" y="51"/>
                    </a:moveTo>
                    <a:cubicBezTo>
                      <a:pt x="58" y="39"/>
                      <a:pt x="0" y="0"/>
                      <a:pt x="12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8" name="Freeform 248"/>
              <p:cNvSpPr>
                <a:spLocks/>
              </p:cNvSpPr>
              <p:nvPr/>
            </p:nvSpPr>
            <p:spPr bwMode="auto">
              <a:xfrm>
                <a:off x="558" y="1142"/>
                <a:ext cx="86" cy="377"/>
              </a:xfrm>
              <a:custGeom>
                <a:avLst/>
                <a:gdLst>
                  <a:gd name="T0" fmla="*/ 54 w 86"/>
                  <a:gd name="T1" fmla="*/ 0 h 377"/>
                  <a:gd name="T2" fmla="*/ 14 w 86"/>
                  <a:gd name="T3" fmla="*/ 56 h 377"/>
                  <a:gd name="T4" fmla="*/ 6 w 86"/>
                  <a:gd name="T5" fmla="*/ 80 h 377"/>
                  <a:gd name="T6" fmla="*/ 2 w 86"/>
                  <a:gd name="T7" fmla="*/ 92 h 377"/>
                  <a:gd name="T8" fmla="*/ 8 w 86"/>
                  <a:gd name="T9" fmla="*/ 147 h 377"/>
                  <a:gd name="T10" fmla="*/ 50 w 86"/>
                  <a:gd name="T11" fmla="*/ 172 h 377"/>
                  <a:gd name="T12" fmla="*/ 74 w 86"/>
                  <a:gd name="T13" fmla="*/ 212 h 377"/>
                  <a:gd name="T14" fmla="*/ 82 w 86"/>
                  <a:gd name="T15" fmla="*/ 224 h 377"/>
                  <a:gd name="T16" fmla="*/ 86 w 86"/>
                  <a:gd name="T17" fmla="*/ 236 h 377"/>
                  <a:gd name="T18" fmla="*/ 70 w 86"/>
                  <a:gd name="T19" fmla="*/ 311 h 377"/>
                  <a:gd name="T20" fmla="*/ 52 w 86"/>
                  <a:gd name="T21" fmla="*/ 377 h 3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377"/>
                  <a:gd name="T35" fmla="*/ 86 w 86"/>
                  <a:gd name="T36" fmla="*/ 377 h 3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377">
                    <a:moveTo>
                      <a:pt x="54" y="0"/>
                    </a:moveTo>
                    <a:cubicBezTo>
                      <a:pt x="30" y="7"/>
                      <a:pt x="22" y="34"/>
                      <a:pt x="14" y="56"/>
                    </a:cubicBezTo>
                    <a:cubicBezTo>
                      <a:pt x="10" y="63"/>
                      <a:pt x="8" y="72"/>
                      <a:pt x="6" y="80"/>
                    </a:cubicBezTo>
                    <a:cubicBezTo>
                      <a:pt x="4" y="84"/>
                      <a:pt x="2" y="92"/>
                      <a:pt x="2" y="92"/>
                    </a:cubicBezTo>
                    <a:cubicBezTo>
                      <a:pt x="3" y="103"/>
                      <a:pt x="0" y="134"/>
                      <a:pt x="8" y="147"/>
                    </a:cubicBezTo>
                    <a:cubicBezTo>
                      <a:pt x="16" y="160"/>
                      <a:pt x="39" y="161"/>
                      <a:pt x="50" y="172"/>
                    </a:cubicBezTo>
                    <a:cubicBezTo>
                      <a:pt x="69" y="185"/>
                      <a:pt x="65" y="190"/>
                      <a:pt x="74" y="212"/>
                    </a:cubicBezTo>
                    <a:cubicBezTo>
                      <a:pt x="75" y="216"/>
                      <a:pt x="79" y="219"/>
                      <a:pt x="82" y="224"/>
                    </a:cubicBezTo>
                    <a:cubicBezTo>
                      <a:pt x="83" y="227"/>
                      <a:pt x="84" y="232"/>
                      <a:pt x="86" y="236"/>
                    </a:cubicBezTo>
                    <a:lnTo>
                      <a:pt x="70" y="311"/>
                    </a:lnTo>
                    <a:cubicBezTo>
                      <a:pt x="60" y="353"/>
                      <a:pt x="44" y="363"/>
                      <a:pt x="52" y="377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9" name="Freeform 250"/>
              <p:cNvSpPr>
                <a:spLocks/>
              </p:cNvSpPr>
              <p:nvPr/>
            </p:nvSpPr>
            <p:spPr bwMode="auto">
              <a:xfrm>
                <a:off x="1452" y="1874"/>
                <a:ext cx="434" cy="203"/>
              </a:xfrm>
              <a:custGeom>
                <a:avLst/>
                <a:gdLst>
                  <a:gd name="T0" fmla="*/ 0 w 434"/>
                  <a:gd name="T1" fmla="*/ 0 h 203"/>
                  <a:gd name="T2" fmla="*/ 14 w 434"/>
                  <a:gd name="T3" fmla="*/ 83 h 203"/>
                  <a:gd name="T4" fmla="*/ 48 w 434"/>
                  <a:gd name="T5" fmla="*/ 119 h 203"/>
                  <a:gd name="T6" fmla="*/ 92 w 434"/>
                  <a:gd name="T7" fmla="*/ 145 h 203"/>
                  <a:gd name="T8" fmla="*/ 142 w 434"/>
                  <a:gd name="T9" fmla="*/ 199 h 203"/>
                  <a:gd name="T10" fmla="*/ 176 w 434"/>
                  <a:gd name="T11" fmla="*/ 200 h 203"/>
                  <a:gd name="T12" fmla="*/ 240 w 434"/>
                  <a:gd name="T13" fmla="*/ 180 h 203"/>
                  <a:gd name="T14" fmla="*/ 324 w 434"/>
                  <a:gd name="T15" fmla="*/ 180 h 203"/>
                  <a:gd name="T16" fmla="*/ 356 w 434"/>
                  <a:gd name="T17" fmla="*/ 160 h 203"/>
                  <a:gd name="T18" fmla="*/ 434 w 434"/>
                  <a:gd name="T19" fmla="*/ 133 h 2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4"/>
                  <a:gd name="T31" fmla="*/ 0 h 203"/>
                  <a:gd name="T32" fmla="*/ 434 w 434"/>
                  <a:gd name="T33" fmla="*/ 203 h 2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4" h="203">
                    <a:moveTo>
                      <a:pt x="0" y="0"/>
                    </a:moveTo>
                    <a:lnTo>
                      <a:pt x="14" y="83"/>
                    </a:lnTo>
                    <a:cubicBezTo>
                      <a:pt x="21" y="90"/>
                      <a:pt x="38" y="113"/>
                      <a:pt x="48" y="119"/>
                    </a:cubicBezTo>
                    <a:cubicBezTo>
                      <a:pt x="61" y="124"/>
                      <a:pt x="77" y="133"/>
                      <a:pt x="92" y="145"/>
                    </a:cubicBezTo>
                    <a:cubicBezTo>
                      <a:pt x="102" y="171"/>
                      <a:pt x="111" y="187"/>
                      <a:pt x="142" y="199"/>
                    </a:cubicBezTo>
                    <a:cubicBezTo>
                      <a:pt x="153" y="203"/>
                      <a:pt x="164" y="197"/>
                      <a:pt x="176" y="200"/>
                    </a:cubicBezTo>
                    <a:cubicBezTo>
                      <a:pt x="210" y="196"/>
                      <a:pt x="212" y="193"/>
                      <a:pt x="240" y="180"/>
                    </a:cubicBezTo>
                    <a:cubicBezTo>
                      <a:pt x="261" y="181"/>
                      <a:pt x="299" y="188"/>
                      <a:pt x="324" y="180"/>
                    </a:cubicBezTo>
                    <a:cubicBezTo>
                      <a:pt x="349" y="171"/>
                      <a:pt x="336" y="168"/>
                      <a:pt x="356" y="160"/>
                    </a:cubicBezTo>
                    <a:cubicBezTo>
                      <a:pt x="395" y="142"/>
                      <a:pt x="418" y="139"/>
                      <a:pt x="434" y="133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0" name="Freeform 251"/>
              <p:cNvSpPr>
                <a:spLocks/>
              </p:cNvSpPr>
              <p:nvPr/>
            </p:nvSpPr>
            <p:spPr bwMode="auto">
              <a:xfrm>
                <a:off x="2010" y="2175"/>
                <a:ext cx="90" cy="8"/>
              </a:xfrm>
              <a:custGeom>
                <a:avLst/>
                <a:gdLst>
                  <a:gd name="T0" fmla="*/ 0 w 90"/>
                  <a:gd name="T1" fmla="*/ 0 h 8"/>
                  <a:gd name="T2" fmla="*/ 90 w 90"/>
                  <a:gd name="T3" fmla="*/ 3 h 8"/>
                  <a:gd name="T4" fmla="*/ 0 60000 65536"/>
                  <a:gd name="T5" fmla="*/ 0 60000 65536"/>
                  <a:gd name="T6" fmla="*/ 0 w 90"/>
                  <a:gd name="T7" fmla="*/ 0 h 8"/>
                  <a:gd name="T8" fmla="*/ 90 w 90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8">
                    <a:moveTo>
                      <a:pt x="0" y="0"/>
                    </a:moveTo>
                    <a:cubicBezTo>
                      <a:pt x="35" y="8"/>
                      <a:pt x="50" y="3"/>
                      <a:pt x="90" y="3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1" name="Freeform 252"/>
              <p:cNvSpPr>
                <a:spLocks/>
              </p:cNvSpPr>
              <p:nvPr/>
            </p:nvSpPr>
            <p:spPr bwMode="auto">
              <a:xfrm>
                <a:off x="2045" y="1881"/>
                <a:ext cx="225" cy="130"/>
              </a:xfrm>
              <a:custGeom>
                <a:avLst/>
                <a:gdLst>
                  <a:gd name="T0" fmla="*/ 225 w 225"/>
                  <a:gd name="T1" fmla="*/ 0 h 130"/>
                  <a:gd name="T2" fmla="*/ 123 w 225"/>
                  <a:gd name="T3" fmla="*/ 32 h 130"/>
                  <a:gd name="T4" fmla="*/ 82 w 225"/>
                  <a:gd name="T5" fmla="*/ 73 h 130"/>
                  <a:gd name="T6" fmla="*/ 0 w 225"/>
                  <a:gd name="T7" fmla="*/ 130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130"/>
                  <a:gd name="T14" fmla="*/ 225 w 225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130">
                    <a:moveTo>
                      <a:pt x="225" y="0"/>
                    </a:moveTo>
                    <a:lnTo>
                      <a:pt x="123" y="32"/>
                    </a:lnTo>
                    <a:lnTo>
                      <a:pt x="82" y="73"/>
                    </a:lnTo>
                    <a:lnTo>
                      <a:pt x="0" y="13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2" name="Freeform 253"/>
              <p:cNvSpPr>
                <a:spLocks/>
              </p:cNvSpPr>
              <p:nvPr/>
            </p:nvSpPr>
            <p:spPr bwMode="auto">
              <a:xfrm>
                <a:off x="824" y="2449"/>
                <a:ext cx="80" cy="114"/>
              </a:xfrm>
              <a:custGeom>
                <a:avLst/>
                <a:gdLst>
                  <a:gd name="T0" fmla="*/ 80 w 80"/>
                  <a:gd name="T1" fmla="*/ 0 h 114"/>
                  <a:gd name="T2" fmla="*/ 26 w 80"/>
                  <a:gd name="T3" fmla="*/ 14 h 114"/>
                  <a:gd name="T4" fmla="*/ 21 w 80"/>
                  <a:gd name="T5" fmla="*/ 43 h 114"/>
                  <a:gd name="T6" fmla="*/ 6 w 80"/>
                  <a:gd name="T7" fmla="*/ 70 h 114"/>
                  <a:gd name="T8" fmla="*/ 0 w 80"/>
                  <a:gd name="T9" fmla="*/ 114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4"/>
                  <a:gd name="T17" fmla="*/ 80 w 80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4">
                    <a:moveTo>
                      <a:pt x="80" y="0"/>
                    </a:moveTo>
                    <a:lnTo>
                      <a:pt x="26" y="14"/>
                    </a:lnTo>
                    <a:lnTo>
                      <a:pt x="21" y="43"/>
                    </a:lnTo>
                    <a:lnTo>
                      <a:pt x="6" y="70"/>
                    </a:lnTo>
                    <a:cubicBezTo>
                      <a:pt x="3" y="82"/>
                      <a:pt x="1" y="105"/>
                      <a:pt x="0" y="114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3" name="Freeform 255"/>
              <p:cNvSpPr>
                <a:spLocks/>
              </p:cNvSpPr>
              <p:nvPr/>
            </p:nvSpPr>
            <p:spPr bwMode="auto">
              <a:xfrm>
                <a:off x="1749" y="2062"/>
                <a:ext cx="72" cy="62"/>
              </a:xfrm>
              <a:custGeom>
                <a:avLst/>
                <a:gdLst>
                  <a:gd name="T0" fmla="*/ 0 w 72"/>
                  <a:gd name="T1" fmla="*/ 0 h 62"/>
                  <a:gd name="T2" fmla="*/ 18 w 72"/>
                  <a:gd name="T3" fmla="*/ 40 h 62"/>
                  <a:gd name="T4" fmla="*/ 72 w 72"/>
                  <a:gd name="T5" fmla="*/ 62 h 62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2"/>
                  <a:gd name="T11" fmla="*/ 72 w 72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2">
                    <a:moveTo>
                      <a:pt x="0" y="0"/>
                    </a:moveTo>
                    <a:cubicBezTo>
                      <a:pt x="3" y="15"/>
                      <a:pt x="6" y="30"/>
                      <a:pt x="18" y="40"/>
                    </a:cubicBezTo>
                    <a:cubicBezTo>
                      <a:pt x="30" y="50"/>
                      <a:pt x="51" y="56"/>
                      <a:pt x="72" y="6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4" name="Freeform 256"/>
              <p:cNvSpPr>
                <a:spLocks/>
              </p:cNvSpPr>
              <p:nvPr/>
            </p:nvSpPr>
            <p:spPr bwMode="auto">
              <a:xfrm>
                <a:off x="2087" y="2174"/>
                <a:ext cx="178" cy="298"/>
              </a:xfrm>
              <a:custGeom>
                <a:avLst/>
                <a:gdLst>
                  <a:gd name="T0" fmla="*/ 4 w 178"/>
                  <a:gd name="T1" fmla="*/ 0 h 298"/>
                  <a:gd name="T2" fmla="*/ 10 w 178"/>
                  <a:gd name="T3" fmla="*/ 136 h 298"/>
                  <a:gd name="T4" fmla="*/ 62 w 178"/>
                  <a:gd name="T5" fmla="*/ 232 h 298"/>
                  <a:gd name="T6" fmla="*/ 140 w 178"/>
                  <a:gd name="T7" fmla="*/ 276 h 298"/>
                  <a:gd name="T8" fmla="*/ 178 w 178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98"/>
                  <a:gd name="T17" fmla="*/ 178 w 178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98">
                    <a:moveTo>
                      <a:pt x="4" y="0"/>
                    </a:moveTo>
                    <a:cubicBezTo>
                      <a:pt x="2" y="48"/>
                      <a:pt x="0" y="97"/>
                      <a:pt x="10" y="136"/>
                    </a:cubicBezTo>
                    <a:cubicBezTo>
                      <a:pt x="20" y="175"/>
                      <a:pt x="40" y="209"/>
                      <a:pt x="62" y="232"/>
                    </a:cubicBezTo>
                    <a:cubicBezTo>
                      <a:pt x="84" y="255"/>
                      <a:pt x="121" y="265"/>
                      <a:pt x="140" y="276"/>
                    </a:cubicBezTo>
                    <a:cubicBezTo>
                      <a:pt x="159" y="287"/>
                      <a:pt x="168" y="292"/>
                      <a:pt x="178" y="298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5" name="Freeform 257"/>
              <p:cNvSpPr>
                <a:spLocks/>
              </p:cNvSpPr>
              <p:nvPr/>
            </p:nvSpPr>
            <p:spPr bwMode="auto">
              <a:xfrm>
                <a:off x="2629" y="1968"/>
                <a:ext cx="134" cy="146"/>
              </a:xfrm>
              <a:custGeom>
                <a:avLst/>
                <a:gdLst>
                  <a:gd name="T0" fmla="*/ 134 w 134"/>
                  <a:gd name="T1" fmla="*/ 146 h 146"/>
                  <a:gd name="T2" fmla="*/ 74 w 134"/>
                  <a:gd name="T3" fmla="*/ 66 h 146"/>
                  <a:gd name="T4" fmla="*/ 30 w 134"/>
                  <a:gd name="T5" fmla="*/ 48 h 146"/>
                  <a:gd name="T6" fmla="*/ 0 w 134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"/>
                  <a:gd name="T13" fmla="*/ 0 h 146"/>
                  <a:gd name="T14" fmla="*/ 134 w 134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" h="146">
                    <a:moveTo>
                      <a:pt x="134" y="146"/>
                    </a:moveTo>
                    <a:cubicBezTo>
                      <a:pt x="112" y="114"/>
                      <a:pt x="91" y="82"/>
                      <a:pt x="74" y="66"/>
                    </a:cubicBezTo>
                    <a:cubicBezTo>
                      <a:pt x="57" y="50"/>
                      <a:pt x="42" y="59"/>
                      <a:pt x="30" y="48"/>
                    </a:cubicBezTo>
                    <a:cubicBezTo>
                      <a:pt x="18" y="37"/>
                      <a:pt x="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6" name="Line 258"/>
              <p:cNvSpPr>
                <a:spLocks noChangeShapeType="1"/>
              </p:cNvSpPr>
              <p:nvPr/>
            </p:nvSpPr>
            <p:spPr bwMode="auto">
              <a:xfrm flipH="1">
                <a:off x="2953" y="1674"/>
                <a:ext cx="22" cy="14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7" name="Line 259"/>
              <p:cNvSpPr>
                <a:spLocks noChangeShapeType="1"/>
              </p:cNvSpPr>
              <p:nvPr/>
            </p:nvSpPr>
            <p:spPr bwMode="auto">
              <a:xfrm flipH="1" flipV="1">
                <a:off x="2905" y="1616"/>
                <a:ext cx="12" cy="24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8" name="Freeform 260"/>
              <p:cNvSpPr>
                <a:spLocks/>
              </p:cNvSpPr>
              <p:nvPr/>
            </p:nvSpPr>
            <p:spPr bwMode="auto">
              <a:xfrm>
                <a:off x="2910" y="1524"/>
                <a:ext cx="71" cy="48"/>
              </a:xfrm>
              <a:custGeom>
                <a:avLst/>
                <a:gdLst>
                  <a:gd name="T0" fmla="*/ 0 w 71"/>
                  <a:gd name="T1" fmla="*/ 47 h 48"/>
                  <a:gd name="T2" fmla="*/ 49 w 71"/>
                  <a:gd name="T3" fmla="*/ 40 h 48"/>
                  <a:gd name="T4" fmla="*/ 71 w 71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48"/>
                  <a:gd name="T11" fmla="*/ 71 w 7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48">
                    <a:moveTo>
                      <a:pt x="0" y="47"/>
                    </a:moveTo>
                    <a:cubicBezTo>
                      <a:pt x="8" y="46"/>
                      <a:pt x="37" y="48"/>
                      <a:pt x="49" y="40"/>
                    </a:cubicBezTo>
                    <a:cubicBezTo>
                      <a:pt x="61" y="32"/>
                      <a:pt x="67" y="8"/>
                      <a:pt x="71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9" name="Freeform 261"/>
              <p:cNvSpPr>
                <a:spLocks/>
              </p:cNvSpPr>
              <p:nvPr/>
            </p:nvSpPr>
            <p:spPr bwMode="auto">
              <a:xfrm>
                <a:off x="2901" y="1502"/>
                <a:ext cx="152" cy="62"/>
              </a:xfrm>
              <a:custGeom>
                <a:avLst/>
                <a:gdLst>
                  <a:gd name="T0" fmla="*/ 0 w 152"/>
                  <a:gd name="T1" fmla="*/ 0 h 62"/>
                  <a:gd name="T2" fmla="*/ 36 w 152"/>
                  <a:gd name="T3" fmla="*/ 16 h 62"/>
                  <a:gd name="T4" fmla="*/ 86 w 152"/>
                  <a:gd name="T5" fmla="*/ 22 h 62"/>
                  <a:gd name="T6" fmla="*/ 120 w 152"/>
                  <a:gd name="T7" fmla="*/ 52 h 62"/>
                  <a:gd name="T8" fmla="*/ 152 w 152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62"/>
                  <a:gd name="T17" fmla="*/ 152 w 15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62">
                    <a:moveTo>
                      <a:pt x="0" y="0"/>
                    </a:moveTo>
                    <a:cubicBezTo>
                      <a:pt x="10" y="6"/>
                      <a:pt x="22" y="12"/>
                      <a:pt x="36" y="16"/>
                    </a:cubicBezTo>
                    <a:cubicBezTo>
                      <a:pt x="50" y="20"/>
                      <a:pt x="72" y="16"/>
                      <a:pt x="86" y="22"/>
                    </a:cubicBezTo>
                    <a:cubicBezTo>
                      <a:pt x="100" y="28"/>
                      <a:pt x="109" y="45"/>
                      <a:pt x="120" y="52"/>
                    </a:cubicBezTo>
                    <a:cubicBezTo>
                      <a:pt x="131" y="59"/>
                      <a:pt x="145" y="60"/>
                      <a:pt x="152" y="6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0" name="Line 262"/>
              <p:cNvSpPr>
                <a:spLocks noChangeShapeType="1"/>
              </p:cNvSpPr>
              <p:nvPr/>
            </p:nvSpPr>
            <p:spPr bwMode="auto">
              <a:xfrm flipH="1">
                <a:off x="3039" y="1584"/>
                <a:ext cx="20" cy="28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1" name="Freeform 263"/>
              <p:cNvSpPr>
                <a:spLocks/>
              </p:cNvSpPr>
              <p:nvPr/>
            </p:nvSpPr>
            <p:spPr bwMode="auto">
              <a:xfrm>
                <a:off x="3056" y="1541"/>
                <a:ext cx="141" cy="171"/>
              </a:xfrm>
              <a:custGeom>
                <a:avLst/>
                <a:gdLst>
                  <a:gd name="T0" fmla="*/ 0 w 141"/>
                  <a:gd name="T1" fmla="*/ 0 h 171"/>
                  <a:gd name="T2" fmla="*/ 82 w 141"/>
                  <a:gd name="T3" fmla="*/ 90 h 171"/>
                  <a:gd name="T4" fmla="*/ 141 w 141"/>
                  <a:gd name="T5" fmla="*/ 171 h 171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71"/>
                  <a:gd name="T11" fmla="*/ 141 w 141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71">
                    <a:moveTo>
                      <a:pt x="0" y="0"/>
                    </a:moveTo>
                    <a:lnTo>
                      <a:pt x="82" y="90"/>
                    </a:lnTo>
                    <a:lnTo>
                      <a:pt x="141" y="171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2" name="Freeform 264"/>
              <p:cNvSpPr>
                <a:spLocks/>
              </p:cNvSpPr>
              <p:nvPr/>
            </p:nvSpPr>
            <p:spPr bwMode="auto">
              <a:xfrm>
                <a:off x="3115" y="1716"/>
                <a:ext cx="25" cy="112"/>
              </a:xfrm>
              <a:custGeom>
                <a:avLst/>
                <a:gdLst>
                  <a:gd name="T0" fmla="*/ 5 w 25"/>
                  <a:gd name="T1" fmla="*/ 0 h 112"/>
                  <a:gd name="T2" fmla="*/ 24 w 25"/>
                  <a:gd name="T3" fmla="*/ 60 h 112"/>
                  <a:gd name="T4" fmla="*/ 0 w 25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12"/>
                  <a:gd name="T11" fmla="*/ 25 w 2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12">
                    <a:moveTo>
                      <a:pt x="5" y="0"/>
                    </a:moveTo>
                    <a:cubicBezTo>
                      <a:pt x="9" y="10"/>
                      <a:pt x="25" y="41"/>
                      <a:pt x="24" y="60"/>
                    </a:cubicBezTo>
                    <a:cubicBezTo>
                      <a:pt x="23" y="79"/>
                      <a:pt x="5" y="101"/>
                      <a:pt x="0" y="11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3" name="Freeform 265"/>
              <p:cNvSpPr>
                <a:spLocks/>
              </p:cNvSpPr>
              <p:nvPr/>
            </p:nvSpPr>
            <p:spPr bwMode="auto">
              <a:xfrm>
                <a:off x="2781" y="1999"/>
                <a:ext cx="107" cy="7"/>
              </a:xfrm>
              <a:custGeom>
                <a:avLst/>
                <a:gdLst>
                  <a:gd name="T0" fmla="*/ 107 w 107"/>
                  <a:gd name="T1" fmla="*/ 6 h 7"/>
                  <a:gd name="T2" fmla="*/ 57 w 107"/>
                  <a:gd name="T3" fmla="*/ 0 h 7"/>
                  <a:gd name="T4" fmla="*/ 0 w 10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07"/>
                  <a:gd name="T10" fmla="*/ 0 h 7"/>
                  <a:gd name="T11" fmla="*/ 107 w 10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" h="7">
                    <a:moveTo>
                      <a:pt x="107" y="6"/>
                    </a:moveTo>
                    <a:lnTo>
                      <a:pt x="57" y="0"/>
                    </a:lnTo>
                    <a:lnTo>
                      <a:pt x="0" y="7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4" name="Freeform 266"/>
              <p:cNvSpPr>
                <a:spLocks/>
              </p:cNvSpPr>
              <p:nvPr/>
            </p:nvSpPr>
            <p:spPr bwMode="auto">
              <a:xfrm>
                <a:off x="3508" y="2179"/>
                <a:ext cx="35" cy="87"/>
              </a:xfrm>
              <a:custGeom>
                <a:avLst/>
                <a:gdLst>
                  <a:gd name="T0" fmla="*/ 0 w 35"/>
                  <a:gd name="T1" fmla="*/ 6 h 87"/>
                  <a:gd name="T2" fmla="*/ 16 w 35"/>
                  <a:gd name="T3" fmla="*/ 0 h 87"/>
                  <a:gd name="T4" fmla="*/ 35 w 35"/>
                  <a:gd name="T5" fmla="*/ 87 h 87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87"/>
                  <a:gd name="T11" fmla="*/ 35 w 3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87">
                    <a:moveTo>
                      <a:pt x="0" y="6"/>
                    </a:moveTo>
                    <a:lnTo>
                      <a:pt x="16" y="0"/>
                    </a:lnTo>
                    <a:lnTo>
                      <a:pt x="35" y="87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5" name="Freeform 267"/>
              <p:cNvSpPr>
                <a:spLocks/>
              </p:cNvSpPr>
              <p:nvPr/>
            </p:nvSpPr>
            <p:spPr bwMode="auto">
              <a:xfrm>
                <a:off x="2851" y="2432"/>
                <a:ext cx="70" cy="40"/>
              </a:xfrm>
              <a:custGeom>
                <a:avLst/>
                <a:gdLst>
                  <a:gd name="T0" fmla="*/ 70 w 70"/>
                  <a:gd name="T1" fmla="*/ 40 h 40"/>
                  <a:gd name="T2" fmla="*/ 0 w 70"/>
                  <a:gd name="T3" fmla="*/ 0 h 40"/>
                  <a:gd name="T4" fmla="*/ 2 w 70"/>
                  <a:gd name="T5" fmla="*/ 32 h 40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40"/>
                  <a:gd name="T11" fmla="*/ 70 w 70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40">
                    <a:moveTo>
                      <a:pt x="70" y="40"/>
                    </a:moveTo>
                    <a:lnTo>
                      <a:pt x="0" y="0"/>
                    </a:lnTo>
                    <a:lnTo>
                      <a:pt x="2" y="32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6" name="Freeform 268"/>
              <p:cNvSpPr>
                <a:spLocks/>
              </p:cNvSpPr>
              <p:nvPr/>
            </p:nvSpPr>
            <p:spPr bwMode="auto">
              <a:xfrm>
                <a:off x="2600" y="2891"/>
                <a:ext cx="416" cy="374"/>
              </a:xfrm>
              <a:custGeom>
                <a:avLst/>
                <a:gdLst>
                  <a:gd name="T0" fmla="*/ 0 w 416"/>
                  <a:gd name="T1" fmla="*/ 374 h 374"/>
                  <a:gd name="T2" fmla="*/ 40 w 416"/>
                  <a:gd name="T3" fmla="*/ 310 h 374"/>
                  <a:gd name="T4" fmla="*/ 90 w 416"/>
                  <a:gd name="T5" fmla="*/ 274 h 374"/>
                  <a:gd name="T6" fmla="*/ 112 w 416"/>
                  <a:gd name="T7" fmla="*/ 236 h 374"/>
                  <a:gd name="T8" fmla="*/ 175 w 416"/>
                  <a:gd name="T9" fmla="*/ 233 h 374"/>
                  <a:gd name="T10" fmla="*/ 209 w 416"/>
                  <a:gd name="T11" fmla="*/ 207 h 374"/>
                  <a:gd name="T12" fmla="*/ 235 w 416"/>
                  <a:gd name="T13" fmla="*/ 175 h 374"/>
                  <a:gd name="T14" fmla="*/ 291 w 416"/>
                  <a:gd name="T15" fmla="*/ 129 h 374"/>
                  <a:gd name="T16" fmla="*/ 356 w 416"/>
                  <a:gd name="T17" fmla="*/ 92 h 374"/>
                  <a:gd name="T18" fmla="*/ 396 w 416"/>
                  <a:gd name="T19" fmla="*/ 48 h 374"/>
                  <a:gd name="T20" fmla="*/ 416 w 416"/>
                  <a:gd name="T21" fmla="*/ 0 h 3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6"/>
                  <a:gd name="T34" fmla="*/ 0 h 374"/>
                  <a:gd name="T35" fmla="*/ 416 w 416"/>
                  <a:gd name="T36" fmla="*/ 374 h 3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6" h="374">
                    <a:moveTo>
                      <a:pt x="0" y="374"/>
                    </a:moveTo>
                    <a:cubicBezTo>
                      <a:pt x="7" y="363"/>
                      <a:pt x="25" y="327"/>
                      <a:pt x="40" y="310"/>
                    </a:cubicBezTo>
                    <a:cubicBezTo>
                      <a:pt x="55" y="293"/>
                      <a:pt x="78" y="286"/>
                      <a:pt x="90" y="274"/>
                    </a:cubicBezTo>
                    <a:cubicBezTo>
                      <a:pt x="102" y="262"/>
                      <a:pt x="98" y="243"/>
                      <a:pt x="112" y="236"/>
                    </a:cubicBezTo>
                    <a:cubicBezTo>
                      <a:pt x="126" y="229"/>
                      <a:pt x="159" y="238"/>
                      <a:pt x="175" y="233"/>
                    </a:cubicBezTo>
                    <a:cubicBezTo>
                      <a:pt x="191" y="228"/>
                      <a:pt x="199" y="217"/>
                      <a:pt x="209" y="207"/>
                    </a:cubicBezTo>
                    <a:cubicBezTo>
                      <a:pt x="219" y="197"/>
                      <a:pt x="221" y="188"/>
                      <a:pt x="235" y="175"/>
                    </a:cubicBezTo>
                    <a:cubicBezTo>
                      <a:pt x="249" y="162"/>
                      <a:pt x="271" y="143"/>
                      <a:pt x="291" y="129"/>
                    </a:cubicBezTo>
                    <a:cubicBezTo>
                      <a:pt x="311" y="115"/>
                      <a:pt x="339" y="105"/>
                      <a:pt x="356" y="92"/>
                    </a:cubicBezTo>
                    <a:cubicBezTo>
                      <a:pt x="373" y="79"/>
                      <a:pt x="386" y="63"/>
                      <a:pt x="396" y="48"/>
                    </a:cubicBezTo>
                    <a:lnTo>
                      <a:pt x="416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7" name="Freeform 269"/>
              <p:cNvSpPr>
                <a:spLocks/>
              </p:cNvSpPr>
              <p:nvPr/>
            </p:nvSpPr>
            <p:spPr bwMode="auto">
              <a:xfrm>
                <a:off x="2952" y="2771"/>
                <a:ext cx="170" cy="166"/>
              </a:xfrm>
              <a:custGeom>
                <a:avLst/>
                <a:gdLst>
                  <a:gd name="T0" fmla="*/ 0 w 170"/>
                  <a:gd name="T1" fmla="*/ 166 h 166"/>
                  <a:gd name="T2" fmla="*/ 20 w 170"/>
                  <a:gd name="T3" fmla="*/ 120 h 166"/>
                  <a:gd name="T4" fmla="*/ 30 w 170"/>
                  <a:gd name="T5" fmla="*/ 70 h 166"/>
                  <a:gd name="T6" fmla="*/ 41 w 170"/>
                  <a:gd name="T7" fmla="*/ 11 h 166"/>
                  <a:gd name="T8" fmla="*/ 77 w 170"/>
                  <a:gd name="T9" fmla="*/ 5 h 166"/>
                  <a:gd name="T10" fmla="*/ 129 w 170"/>
                  <a:gd name="T11" fmla="*/ 1 h 166"/>
                  <a:gd name="T12" fmla="*/ 170 w 170"/>
                  <a:gd name="T13" fmla="*/ 0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66"/>
                  <a:gd name="T23" fmla="*/ 170 w 170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66">
                    <a:moveTo>
                      <a:pt x="0" y="166"/>
                    </a:moveTo>
                    <a:cubicBezTo>
                      <a:pt x="3" y="158"/>
                      <a:pt x="15" y="136"/>
                      <a:pt x="20" y="120"/>
                    </a:cubicBezTo>
                    <a:cubicBezTo>
                      <a:pt x="25" y="104"/>
                      <a:pt x="27" y="88"/>
                      <a:pt x="30" y="70"/>
                    </a:cubicBezTo>
                    <a:cubicBezTo>
                      <a:pt x="33" y="52"/>
                      <a:pt x="33" y="22"/>
                      <a:pt x="41" y="11"/>
                    </a:cubicBezTo>
                    <a:cubicBezTo>
                      <a:pt x="49" y="0"/>
                      <a:pt x="62" y="7"/>
                      <a:pt x="77" y="5"/>
                    </a:cubicBezTo>
                    <a:cubicBezTo>
                      <a:pt x="92" y="3"/>
                      <a:pt x="114" y="2"/>
                      <a:pt x="129" y="1"/>
                    </a:cubicBezTo>
                    <a:cubicBezTo>
                      <a:pt x="144" y="0"/>
                      <a:pt x="162" y="0"/>
                      <a:pt x="170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8" name="Freeform 270"/>
              <p:cNvSpPr>
                <a:spLocks/>
              </p:cNvSpPr>
              <p:nvPr/>
            </p:nvSpPr>
            <p:spPr bwMode="auto">
              <a:xfrm>
                <a:off x="2642" y="3194"/>
                <a:ext cx="263" cy="42"/>
              </a:xfrm>
              <a:custGeom>
                <a:avLst/>
                <a:gdLst>
                  <a:gd name="T0" fmla="*/ 0 w 263"/>
                  <a:gd name="T1" fmla="*/ 7 h 42"/>
                  <a:gd name="T2" fmla="*/ 107 w 263"/>
                  <a:gd name="T3" fmla="*/ 0 h 42"/>
                  <a:gd name="T4" fmla="*/ 144 w 263"/>
                  <a:gd name="T5" fmla="*/ 9 h 42"/>
                  <a:gd name="T6" fmla="*/ 239 w 263"/>
                  <a:gd name="T7" fmla="*/ 9 h 42"/>
                  <a:gd name="T8" fmla="*/ 263 w 263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42"/>
                  <a:gd name="T17" fmla="*/ 263 w 26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42">
                    <a:moveTo>
                      <a:pt x="0" y="7"/>
                    </a:moveTo>
                    <a:cubicBezTo>
                      <a:pt x="17" y="6"/>
                      <a:pt x="83" y="0"/>
                      <a:pt x="107" y="0"/>
                    </a:cubicBezTo>
                    <a:cubicBezTo>
                      <a:pt x="131" y="0"/>
                      <a:pt x="122" y="7"/>
                      <a:pt x="144" y="9"/>
                    </a:cubicBezTo>
                    <a:cubicBezTo>
                      <a:pt x="166" y="11"/>
                      <a:pt x="219" y="4"/>
                      <a:pt x="239" y="9"/>
                    </a:cubicBezTo>
                    <a:cubicBezTo>
                      <a:pt x="259" y="14"/>
                      <a:pt x="258" y="35"/>
                      <a:pt x="263" y="42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9" name="Freeform 271"/>
              <p:cNvSpPr>
                <a:spLocks/>
              </p:cNvSpPr>
              <p:nvPr/>
            </p:nvSpPr>
            <p:spPr bwMode="auto">
              <a:xfrm>
                <a:off x="2751" y="3323"/>
                <a:ext cx="55" cy="78"/>
              </a:xfrm>
              <a:custGeom>
                <a:avLst/>
                <a:gdLst>
                  <a:gd name="T0" fmla="*/ 15 w 55"/>
                  <a:gd name="T1" fmla="*/ 0 h 78"/>
                  <a:gd name="T2" fmla="*/ 7 w 55"/>
                  <a:gd name="T3" fmla="*/ 26 h 78"/>
                  <a:gd name="T4" fmla="*/ 55 w 55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78"/>
                  <a:gd name="T11" fmla="*/ 55 w 55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78">
                    <a:moveTo>
                      <a:pt x="15" y="0"/>
                    </a:moveTo>
                    <a:cubicBezTo>
                      <a:pt x="14" y="4"/>
                      <a:pt x="0" y="13"/>
                      <a:pt x="7" y="26"/>
                    </a:cubicBezTo>
                    <a:cubicBezTo>
                      <a:pt x="14" y="39"/>
                      <a:pt x="45" y="67"/>
                      <a:pt x="55" y="78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0" name="Freeform 272"/>
              <p:cNvSpPr>
                <a:spLocks/>
              </p:cNvSpPr>
              <p:nvPr/>
            </p:nvSpPr>
            <p:spPr bwMode="auto">
              <a:xfrm>
                <a:off x="2966" y="3173"/>
                <a:ext cx="541" cy="53"/>
              </a:xfrm>
              <a:custGeom>
                <a:avLst/>
                <a:gdLst>
                  <a:gd name="T0" fmla="*/ 0 w 541"/>
                  <a:gd name="T1" fmla="*/ 42 h 53"/>
                  <a:gd name="T2" fmla="*/ 96 w 541"/>
                  <a:gd name="T3" fmla="*/ 38 h 53"/>
                  <a:gd name="T4" fmla="*/ 156 w 541"/>
                  <a:gd name="T5" fmla="*/ 12 h 53"/>
                  <a:gd name="T6" fmla="*/ 215 w 541"/>
                  <a:gd name="T7" fmla="*/ 7 h 53"/>
                  <a:gd name="T8" fmla="*/ 359 w 541"/>
                  <a:gd name="T9" fmla="*/ 3 h 53"/>
                  <a:gd name="T10" fmla="*/ 397 w 541"/>
                  <a:gd name="T11" fmla="*/ 27 h 53"/>
                  <a:gd name="T12" fmla="*/ 439 w 541"/>
                  <a:gd name="T13" fmla="*/ 49 h 53"/>
                  <a:gd name="T14" fmla="*/ 475 w 541"/>
                  <a:gd name="T15" fmla="*/ 49 h 53"/>
                  <a:gd name="T16" fmla="*/ 541 w 541"/>
                  <a:gd name="T17" fmla="*/ 25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1"/>
                  <a:gd name="T28" fmla="*/ 0 h 53"/>
                  <a:gd name="T29" fmla="*/ 541 w 54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1" h="53">
                    <a:moveTo>
                      <a:pt x="0" y="42"/>
                    </a:moveTo>
                    <a:cubicBezTo>
                      <a:pt x="16" y="41"/>
                      <a:pt x="70" y="43"/>
                      <a:pt x="96" y="38"/>
                    </a:cubicBezTo>
                    <a:cubicBezTo>
                      <a:pt x="122" y="33"/>
                      <a:pt x="136" y="17"/>
                      <a:pt x="156" y="12"/>
                    </a:cubicBezTo>
                    <a:cubicBezTo>
                      <a:pt x="176" y="7"/>
                      <a:pt x="181" y="8"/>
                      <a:pt x="215" y="7"/>
                    </a:cubicBezTo>
                    <a:cubicBezTo>
                      <a:pt x="249" y="6"/>
                      <a:pt x="329" y="0"/>
                      <a:pt x="359" y="3"/>
                    </a:cubicBezTo>
                    <a:cubicBezTo>
                      <a:pt x="389" y="6"/>
                      <a:pt x="384" y="19"/>
                      <a:pt x="397" y="27"/>
                    </a:cubicBezTo>
                    <a:cubicBezTo>
                      <a:pt x="410" y="35"/>
                      <a:pt x="426" y="45"/>
                      <a:pt x="439" y="49"/>
                    </a:cubicBezTo>
                    <a:cubicBezTo>
                      <a:pt x="452" y="53"/>
                      <a:pt x="458" y="53"/>
                      <a:pt x="475" y="49"/>
                    </a:cubicBezTo>
                    <a:cubicBezTo>
                      <a:pt x="492" y="45"/>
                      <a:pt x="516" y="35"/>
                      <a:pt x="541" y="2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1" name="Freeform 273"/>
              <p:cNvSpPr>
                <a:spLocks/>
              </p:cNvSpPr>
              <p:nvPr/>
            </p:nvSpPr>
            <p:spPr bwMode="auto">
              <a:xfrm>
                <a:off x="3337" y="3048"/>
                <a:ext cx="58" cy="114"/>
              </a:xfrm>
              <a:custGeom>
                <a:avLst/>
                <a:gdLst>
                  <a:gd name="T0" fmla="*/ 48 w 58"/>
                  <a:gd name="T1" fmla="*/ 114 h 114"/>
                  <a:gd name="T2" fmla="*/ 58 w 58"/>
                  <a:gd name="T3" fmla="*/ 74 h 114"/>
                  <a:gd name="T4" fmla="*/ 22 w 58"/>
                  <a:gd name="T5" fmla="*/ 30 h 114"/>
                  <a:gd name="T6" fmla="*/ 0 w 58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14"/>
                  <a:gd name="T14" fmla="*/ 58 w 58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14">
                    <a:moveTo>
                      <a:pt x="48" y="114"/>
                    </a:moveTo>
                    <a:lnTo>
                      <a:pt x="58" y="74"/>
                    </a:lnTo>
                    <a:lnTo>
                      <a:pt x="22" y="3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2" name="Freeform 274"/>
              <p:cNvSpPr>
                <a:spLocks/>
              </p:cNvSpPr>
              <p:nvPr/>
            </p:nvSpPr>
            <p:spPr bwMode="auto">
              <a:xfrm>
                <a:off x="3030" y="1373"/>
                <a:ext cx="510" cy="338"/>
              </a:xfrm>
              <a:custGeom>
                <a:avLst/>
                <a:gdLst>
                  <a:gd name="T0" fmla="*/ 0 w 510"/>
                  <a:gd name="T1" fmla="*/ 19 h 338"/>
                  <a:gd name="T2" fmla="*/ 34 w 510"/>
                  <a:gd name="T3" fmla="*/ 0 h 338"/>
                  <a:gd name="T4" fmla="*/ 64 w 510"/>
                  <a:gd name="T5" fmla="*/ 4 h 338"/>
                  <a:gd name="T6" fmla="*/ 138 w 510"/>
                  <a:gd name="T7" fmla="*/ 4 h 338"/>
                  <a:gd name="T8" fmla="*/ 166 w 510"/>
                  <a:gd name="T9" fmla="*/ 16 h 338"/>
                  <a:gd name="T10" fmla="*/ 188 w 510"/>
                  <a:gd name="T11" fmla="*/ 31 h 338"/>
                  <a:gd name="T12" fmla="*/ 230 w 510"/>
                  <a:gd name="T13" fmla="*/ 78 h 338"/>
                  <a:gd name="T14" fmla="*/ 246 w 510"/>
                  <a:gd name="T15" fmla="*/ 84 h 338"/>
                  <a:gd name="T16" fmla="*/ 288 w 510"/>
                  <a:gd name="T17" fmla="*/ 90 h 338"/>
                  <a:gd name="T18" fmla="*/ 317 w 510"/>
                  <a:gd name="T19" fmla="*/ 105 h 338"/>
                  <a:gd name="T20" fmla="*/ 357 w 510"/>
                  <a:gd name="T21" fmla="*/ 118 h 338"/>
                  <a:gd name="T22" fmla="*/ 374 w 510"/>
                  <a:gd name="T23" fmla="*/ 134 h 338"/>
                  <a:gd name="T24" fmla="*/ 393 w 510"/>
                  <a:gd name="T25" fmla="*/ 146 h 338"/>
                  <a:gd name="T26" fmla="*/ 430 w 510"/>
                  <a:gd name="T27" fmla="*/ 168 h 338"/>
                  <a:gd name="T28" fmla="*/ 470 w 510"/>
                  <a:gd name="T29" fmla="*/ 194 h 338"/>
                  <a:gd name="T30" fmla="*/ 468 w 510"/>
                  <a:gd name="T31" fmla="*/ 226 h 338"/>
                  <a:gd name="T32" fmla="*/ 478 w 510"/>
                  <a:gd name="T33" fmla="*/ 268 h 338"/>
                  <a:gd name="T34" fmla="*/ 486 w 510"/>
                  <a:gd name="T35" fmla="*/ 288 h 338"/>
                  <a:gd name="T36" fmla="*/ 510 w 510"/>
                  <a:gd name="T37" fmla="*/ 338 h 3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0"/>
                  <a:gd name="T58" fmla="*/ 0 h 338"/>
                  <a:gd name="T59" fmla="*/ 510 w 510"/>
                  <a:gd name="T60" fmla="*/ 338 h 3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0" h="338">
                    <a:moveTo>
                      <a:pt x="0" y="19"/>
                    </a:moveTo>
                    <a:cubicBezTo>
                      <a:pt x="11" y="12"/>
                      <a:pt x="20" y="2"/>
                      <a:pt x="34" y="0"/>
                    </a:cubicBezTo>
                    <a:cubicBezTo>
                      <a:pt x="48" y="1"/>
                      <a:pt x="52" y="2"/>
                      <a:pt x="64" y="4"/>
                    </a:cubicBezTo>
                    <a:cubicBezTo>
                      <a:pt x="94" y="3"/>
                      <a:pt x="104" y="2"/>
                      <a:pt x="138" y="4"/>
                    </a:cubicBezTo>
                    <a:cubicBezTo>
                      <a:pt x="148" y="5"/>
                      <a:pt x="155" y="14"/>
                      <a:pt x="166" y="16"/>
                    </a:cubicBezTo>
                    <a:cubicBezTo>
                      <a:pt x="173" y="22"/>
                      <a:pt x="182" y="25"/>
                      <a:pt x="188" y="31"/>
                    </a:cubicBezTo>
                    <a:cubicBezTo>
                      <a:pt x="204" y="46"/>
                      <a:pt x="206" y="73"/>
                      <a:pt x="230" y="78"/>
                    </a:cubicBezTo>
                    <a:cubicBezTo>
                      <a:pt x="235" y="82"/>
                      <a:pt x="239" y="83"/>
                      <a:pt x="246" y="84"/>
                    </a:cubicBezTo>
                    <a:cubicBezTo>
                      <a:pt x="259" y="91"/>
                      <a:pt x="275" y="89"/>
                      <a:pt x="288" y="90"/>
                    </a:cubicBezTo>
                    <a:cubicBezTo>
                      <a:pt x="300" y="92"/>
                      <a:pt x="307" y="102"/>
                      <a:pt x="317" y="105"/>
                    </a:cubicBezTo>
                    <a:cubicBezTo>
                      <a:pt x="328" y="110"/>
                      <a:pt x="348" y="113"/>
                      <a:pt x="357" y="118"/>
                    </a:cubicBezTo>
                    <a:cubicBezTo>
                      <a:pt x="361" y="126"/>
                      <a:pt x="367" y="130"/>
                      <a:pt x="374" y="134"/>
                    </a:cubicBezTo>
                    <a:cubicBezTo>
                      <a:pt x="380" y="140"/>
                      <a:pt x="385" y="144"/>
                      <a:pt x="393" y="146"/>
                    </a:cubicBezTo>
                    <a:cubicBezTo>
                      <a:pt x="401" y="152"/>
                      <a:pt x="420" y="166"/>
                      <a:pt x="430" y="168"/>
                    </a:cubicBezTo>
                    <a:cubicBezTo>
                      <a:pt x="460" y="170"/>
                      <a:pt x="463" y="175"/>
                      <a:pt x="470" y="194"/>
                    </a:cubicBezTo>
                    <a:cubicBezTo>
                      <a:pt x="471" y="202"/>
                      <a:pt x="465" y="217"/>
                      <a:pt x="468" y="226"/>
                    </a:cubicBezTo>
                    <a:cubicBezTo>
                      <a:pt x="468" y="242"/>
                      <a:pt x="470" y="252"/>
                      <a:pt x="478" y="268"/>
                    </a:cubicBezTo>
                    <a:cubicBezTo>
                      <a:pt x="480" y="275"/>
                      <a:pt x="472" y="264"/>
                      <a:pt x="486" y="288"/>
                    </a:cubicBezTo>
                    <a:cubicBezTo>
                      <a:pt x="500" y="312"/>
                      <a:pt x="505" y="328"/>
                      <a:pt x="510" y="338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3" name="Freeform 275"/>
              <p:cNvSpPr>
                <a:spLocks/>
              </p:cNvSpPr>
              <p:nvPr/>
            </p:nvSpPr>
            <p:spPr bwMode="auto">
              <a:xfrm>
                <a:off x="2800" y="1649"/>
                <a:ext cx="50" cy="148"/>
              </a:xfrm>
              <a:custGeom>
                <a:avLst/>
                <a:gdLst>
                  <a:gd name="T0" fmla="*/ 50 w 50"/>
                  <a:gd name="T1" fmla="*/ 148 h 148"/>
                  <a:gd name="T2" fmla="*/ 40 w 50"/>
                  <a:gd name="T3" fmla="*/ 90 h 148"/>
                  <a:gd name="T4" fmla="*/ 36 w 50"/>
                  <a:gd name="T5" fmla="*/ 60 h 148"/>
                  <a:gd name="T6" fmla="*/ 6 w 50"/>
                  <a:gd name="T7" fmla="*/ 24 h 148"/>
                  <a:gd name="T8" fmla="*/ 0 w 50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48"/>
                  <a:gd name="T17" fmla="*/ 50 w 50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48">
                    <a:moveTo>
                      <a:pt x="50" y="148"/>
                    </a:moveTo>
                    <a:lnTo>
                      <a:pt x="40" y="90"/>
                    </a:lnTo>
                    <a:lnTo>
                      <a:pt x="36" y="60"/>
                    </a:lnTo>
                    <a:lnTo>
                      <a:pt x="6" y="2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4" name="Freeform 276"/>
              <p:cNvSpPr>
                <a:spLocks/>
              </p:cNvSpPr>
              <p:nvPr/>
            </p:nvSpPr>
            <p:spPr bwMode="auto">
              <a:xfrm>
                <a:off x="2800" y="1373"/>
                <a:ext cx="234" cy="284"/>
              </a:xfrm>
              <a:custGeom>
                <a:avLst/>
                <a:gdLst>
                  <a:gd name="T0" fmla="*/ 0 w 234"/>
                  <a:gd name="T1" fmla="*/ 284 h 284"/>
                  <a:gd name="T2" fmla="*/ 20 w 234"/>
                  <a:gd name="T3" fmla="*/ 244 h 284"/>
                  <a:gd name="T4" fmla="*/ 70 w 234"/>
                  <a:gd name="T5" fmla="*/ 184 h 284"/>
                  <a:gd name="T6" fmla="*/ 104 w 234"/>
                  <a:gd name="T7" fmla="*/ 128 h 284"/>
                  <a:gd name="T8" fmla="*/ 146 w 234"/>
                  <a:gd name="T9" fmla="*/ 108 h 284"/>
                  <a:gd name="T10" fmla="*/ 180 w 234"/>
                  <a:gd name="T11" fmla="*/ 80 h 284"/>
                  <a:gd name="T12" fmla="*/ 190 w 234"/>
                  <a:gd name="T13" fmla="*/ 44 h 284"/>
                  <a:gd name="T14" fmla="*/ 214 w 234"/>
                  <a:gd name="T15" fmla="*/ 14 h 284"/>
                  <a:gd name="T16" fmla="*/ 234 w 234"/>
                  <a:gd name="T17" fmla="*/ 0 h 2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4"/>
                  <a:gd name="T28" fmla="*/ 0 h 284"/>
                  <a:gd name="T29" fmla="*/ 234 w 234"/>
                  <a:gd name="T30" fmla="*/ 284 h 2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4" h="284">
                    <a:moveTo>
                      <a:pt x="0" y="284"/>
                    </a:moveTo>
                    <a:lnTo>
                      <a:pt x="20" y="244"/>
                    </a:lnTo>
                    <a:lnTo>
                      <a:pt x="70" y="184"/>
                    </a:lnTo>
                    <a:lnTo>
                      <a:pt x="104" y="128"/>
                    </a:lnTo>
                    <a:lnTo>
                      <a:pt x="146" y="108"/>
                    </a:lnTo>
                    <a:lnTo>
                      <a:pt x="180" y="80"/>
                    </a:lnTo>
                    <a:lnTo>
                      <a:pt x="190" y="44"/>
                    </a:lnTo>
                    <a:lnTo>
                      <a:pt x="214" y="14"/>
                    </a:lnTo>
                    <a:lnTo>
                      <a:pt x="234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5" name="Freeform 277"/>
              <p:cNvSpPr>
                <a:spLocks/>
              </p:cNvSpPr>
              <p:nvPr/>
            </p:nvSpPr>
            <p:spPr bwMode="auto">
              <a:xfrm>
                <a:off x="3316" y="1787"/>
                <a:ext cx="200" cy="82"/>
              </a:xfrm>
              <a:custGeom>
                <a:avLst/>
                <a:gdLst>
                  <a:gd name="T0" fmla="*/ 0 w 200"/>
                  <a:gd name="T1" fmla="*/ 82 h 82"/>
                  <a:gd name="T2" fmla="*/ 74 w 200"/>
                  <a:gd name="T3" fmla="*/ 70 h 82"/>
                  <a:gd name="T4" fmla="*/ 160 w 200"/>
                  <a:gd name="T5" fmla="*/ 20 h 82"/>
                  <a:gd name="T6" fmla="*/ 200 w 200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82"/>
                  <a:gd name="T14" fmla="*/ 200 w 200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82">
                    <a:moveTo>
                      <a:pt x="0" y="82"/>
                    </a:moveTo>
                    <a:lnTo>
                      <a:pt x="74" y="70"/>
                    </a:lnTo>
                    <a:lnTo>
                      <a:pt x="160" y="20"/>
                    </a:lnTo>
                    <a:lnTo>
                      <a:pt x="200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6" name="Freeform 278"/>
              <p:cNvSpPr>
                <a:spLocks/>
              </p:cNvSpPr>
              <p:nvPr/>
            </p:nvSpPr>
            <p:spPr bwMode="auto">
              <a:xfrm>
                <a:off x="3450" y="2125"/>
                <a:ext cx="80" cy="58"/>
              </a:xfrm>
              <a:custGeom>
                <a:avLst/>
                <a:gdLst>
                  <a:gd name="T0" fmla="*/ 0 w 80"/>
                  <a:gd name="T1" fmla="*/ 58 h 58"/>
                  <a:gd name="T2" fmla="*/ 34 w 80"/>
                  <a:gd name="T3" fmla="*/ 30 h 58"/>
                  <a:gd name="T4" fmla="*/ 80 w 80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58"/>
                  <a:gd name="T11" fmla="*/ 80 w 80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58">
                    <a:moveTo>
                      <a:pt x="0" y="58"/>
                    </a:moveTo>
                    <a:lnTo>
                      <a:pt x="34" y="30"/>
                    </a:lnTo>
                    <a:lnTo>
                      <a:pt x="80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7" name="Freeform 279"/>
              <p:cNvSpPr>
                <a:spLocks/>
              </p:cNvSpPr>
              <p:nvPr/>
            </p:nvSpPr>
            <p:spPr bwMode="auto">
              <a:xfrm>
                <a:off x="3024" y="1151"/>
                <a:ext cx="56" cy="220"/>
              </a:xfrm>
              <a:custGeom>
                <a:avLst/>
                <a:gdLst>
                  <a:gd name="T0" fmla="*/ 0 w 56"/>
                  <a:gd name="T1" fmla="*/ 220 h 220"/>
                  <a:gd name="T2" fmla="*/ 0 w 56"/>
                  <a:gd name="T3" fmla="*/ 124 h 220"/>
                  <a:gd name="T4" fmla="*/ 20 w 56"/>
                  <a:gd name="T5" fmla="*/ 70 h 220"/>
                  <a:gd name="T6" fmla="*/ 56 w 56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20"/>
                  <a:gd name="T14" fmla="*/ 56 w 56"/>
                  <a:gd name="T15" fmla="*/ 220 h 2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20">
                    <a:moveTo>
                      <a:pt x="0" y="220"/>
                    </a:moveTo>
                    <a:lnTo>
                      <a:pt x="0" y="124"/>
                    </a:lnTo>
                    <a:lnTo>
                      <a:pt x="20" y="70"/>
                    </a:lnTo>
                    <a:lnTo>
                      <a:pt x="56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8" name="Freeform 280"/>
              <p:cNvSpPr>
                <a:spLocks/>
              </p:cNvSpPr>
              <p:nvPr/>
            </p:nvSpPr>
            <p:spPr bwMode="auto">
              <a:xfrm>
                <a:off x="2740" y="2891"/>
                <a:ext cx="36" cy="234"/>
              </a:xfrm>
              <a:custGeom>
                <a:avLst/>
                <a:gdLst>
                  <a:gd name="T0" fmla="*/ 10 w 36"/>
                  <a:gd name="T1" fmla="*/ 0 h 234"/>
                  <a:gd name="T2" fmla="*/ 36 w 36"/>
                  <a:gd name="T3" fmla="*/ 60 h 234"/>
                  <a:gd name="T4" fmla="*/ 26 w 36"/>
                  <a:gd name="T5" fmla="*/ 130 h 234"/>
                  <a:gd name="T6" fmla="*/ 16 w 36"/>
                  <a:gd name="T7" fmla="*/ 190 h 234"/>
                  <a:gd name="T8" fmla="*/ 0 w 36"/>
                  <a:gd name="T9" fmla="*/ 234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34"/>
                  <a:gd name="T17" fmla="*/ 36 w 36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34">
                    <a:moveTo>
                      <a:pt x="10" y="0"/>
                    </a:moveTo>
                    <a:lnTo>
                      <a:pt x="36" y="60"/>
                    </a:lnTo>
                    <a:lnTo>
                      <a:pt x="26" y="130"/>
                    </a:lnTo>
                    <a:lnTo>
                      <a:pt x="16" y="190"/>
                    </a:lnTo>
                    <a:lnTo>
                      <a:pt x="0" y="23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9" name="Freeform 281"/>
              <p:cNvSpPr>
                <a:spLocks/>
              </p:cNvSpPr>
              <p:nvPr/>
            </p:nvSpPr>
            <p:spPr bwMode="auto">
              <a:xfrm>
                <a:off x="2740" y="3127"/>
                <a:ext cx="10" cy="74"/>
              </a:xfrm>
              <a:custGeom>
                <a:avLst/>
                <a:gdLst>
                  <a:gd name="T0" fmla="*/ 0 w 10"/>
                  <a:gd name="T1" fmla="*/ 0 h 74"/>
                  <a:gd name="T2" fmla="*/ 0 w 10"/>
                  <a:gd name="T3" fmla="*/ 50 h 74"/>
                  <a:gd name="T4" fmla="*/ 10 w 10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4"/>
                  <a:gd name="T11" fmla="*/ 10 w 1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4">
                    <a:moveTo>
                      <a:pt x="0" y="0"/>
                    </a:moveTo>
                    <a:lnTo>
                      <a:pt x="0" y="50"/>
                    </a:lnTo>
                    <a:lnTo>
                      <a:pt x="10" y="7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0" name="Freeform 282"/>
              <p:cNvSpPr>
                <a:spLocks/>
              </p:cNvSpPr>
              <p:nvPr/>
            </p:nvSpPr>
            <p:spPr bwMode="auto">
              <a:xfrm>
                <a:off x="2966" y="3127"/>
                <a:ext cx="250" cy="94"/>
              </a:xfrm>
              <a:custGeom>
                <a:avLst/>
                <a:gdLst>
                  <a:gd name="T0" fmla="*/ 0 w 250"/>
                  <a:gd name="T1" fmla="*/ 94 h 94"/>
                  <a:gd name="T2" fmla="*/ 40 w 250"/>
                  <a:gd name="T3" fmla="*/ 60 h 94"/>
                  <a:gd name="T4" fmla="*/ 90 w 250"/>
                  <a:gd name="T5" fmla="*/ 50 h 94"/>
                  <a:gd name="T6" fmla="*/ 150 w 250"/>
                  <a:gd name="T7" fmla="*/ 58 h 94"/>
                  <a:gd name="T8" fmla="*/ 194 w 250"/>
                  <a:gd name="T9" fmla="*/ 12 h 94"/>
                  <a:gd name="T10" fmla="*/ 250 w 250"/>
                  <a:gd name="T11" fmla="*/ 0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94"/>
                  <a:gd name="T20" fmla="*/ 250 w 250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94">
                    <a:moveTo>
                      <a:pt x="0" y="94"/>
                    </a:moveTo>
                    <a:lnTo>
                      <a:pt x="40" y="60"/>
                    </a:lnTo>
                    <a:lnTo>
                      <a:pt x="90" y="50"/>
                    </a:lnTo>
                    <a:lnTo>
                      <a:pt x="150" y="58"/>
                    </a:lnTo>
                    <a:lnTo>
                      <a:pt x="194" y="12"/>
                    </a:lnTo>
                    <a:lnTo>
                      <a:pt x="250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1" name="Line 283"/>
              <p:cNvSpPr>
                <a:spLocks noChangeShapeType="1"/>
              </p:cNvSpPr>
              <p:nvPr/>
            </p:nvSpPr>
            <p:spPr bwMode="auto">
              <a:xfrm flipV="1">
                <a:off x="3212" y="3127"/>
                <a:ext cx="14" cy="48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2" name="Line 284"/>
              <p:cNvSpPr>
                <a:spLocks noChangeShapeType="1"/>
              </p:cNvSpPr>
              <p:nvPr/>
            </p:nvSpPr>
            <p:spPr bwMode="auto">
              <a:xfrm>
                <a:off x="3252" y="2591"/>
                <a:ext cx="24" cy="40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3" name="Freeform 285"/>
              <p:cNvSpPr>
                <a:spLocks/>
              </p:cNvSpPr>
              <p:nvPr/>
            </p:nvSpPr>
            <p:spPr bwMode="auto">
              <a:xfrm>
                <a:off x="3066" y="2351"/>
                <a:ext cx="340" cy="420"/>
              </a:xfrm>
              <a:custGeom>
                <a:avLst/>
                <a:gdLst>
                  <a:gd name="T0" fmla="*/ 340 w 340"/>
                  <a:gd name="T1" fmla="*/ 0 h 420"/>
                  <a:gd name="T2" fmla="*/ 276 w 340"/>
                  <a:gd name="T3" fmla="*/ 6 h 420"/>
                  <a:gd name="T4" fmla="*/ 256 w 340"/>
                  <a:gd name="T5" fmla="*/ 50 h 420"/>
                  <a:gd name="T6" fmla="*/ 230 w 340"/>
                  <a:gd name="T7" fmla="*/ 86 h 420"/>
                  <a:gd name="T8" fmla="*/ 206 w 340"/>
                  <a:gd name="T9" fmla="*/ 160 h 420"/>
                  <a:gd name="T10" fmla="*/ 166 w 340"/>
                  <a:gd name="T11" fmla="*/ 230 h 420"/>
                  <a:gd name="T12" fmla="*/ 102 w 340"/>
                  <a:gd name="T13" fmla="*/ 284 h 420"/>
                  <a:gd name="T14" fmla="*/ 76 w 340"/>
                  <a:gd name="T15" fmla="*/ 340 h 420"/>
                  <a:gd name="T16" fmla="*/ 24 w 340"/>
                  <a:gd name="T17" fmla="*/ 380 h 420"/>
                  <a:gd name="T18" fmla="*/ 0 w 340"/>
                  <a:gd name="T19" fmla="*/ 420 h 4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0"/>
                  <a:gd name="T31" fmla="*/ 0 h 420"/>
                  <a:gd name="T32" fmla="*/ 340 w 340"/>
                  <a:gd name="T33" fmla="*/ 420 h 4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0" h="420">
                    <a:moveTo>
                      <a:pt x="340" y="0"/>
                    </a:moveTo>
                    <a:lnTo>
                      <a:pt x="276" y="6"/>
                    </a:lnTo>
                    <a:lnTo>
                      <a:pt x="256" y="50"/>
                    </a:lnTo>
                    <a:lnTo>
                      <a:pt x="230" y="86"/>
                    </a:lnTo>
                    <a:lnTo>
                      <a:pt x="206" y="160"/>
                    </a:lnTo>
                    <a:lnTo>
                      <a:pt x="166" y="230"/>
                    </a:lnTo>
                    <a:lnTo>
                      <a:pt x="102" y="284"/>
                    </a:lnTo>
                    <a:lnTo>
                      <a:pt x="76" y="340"/>
                    </a:lnTo>
                    <a:lnTo>
                      <a:pt x="24" y="380"/>
                    </a:lnTo>
                    <a:lnTo>
                      <a:pt x="0" y="42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4" name="Freeform 286"/>
              <p:cNvSpPr>
                <a:spLocks/>
              </p:cNvSpPr>
              <p:nvPr/>
            </p:nvSpPr>
            <p:spPr bwMode="auto">
              <a:xfrm>
                <a:off x="3220" y="2591"/>
                <a:ext cx="104" cy="430"/>
              </a:xfrm>
              <a:custGeom>
                <a:avLst/>
                <a:gdLst>
                  <a:gd name="T0" fmla="*/ 0 w 104"/>
                  <a:gd name="T1" fmla="*/ 0 h 430"/>
                  <a:gd name="T2" fmla="*/ 20 w 104"/>
                  <a:gd name="T3" fmla="*/ 24 h 430"/>
                  <a:gd name="T4" fmla="*/ 54 w 104"/>
                  <a:gd name="T5" fmla="*/ 56 h 430"/>
                  <a:gd name="T6" fmla="*/ 80 w 104"/>
                  <a:gd name="T7" fmla="*/ 100 h 430"/>
                  <a:gd name="T8" fmla="*/ 104 w 104"/>
                  <a:gd name="T9" fmla="*/ 130 h 430"/>
                  <a:gd name="T10" fmla="*/ 96 w 104"/>
                  <a:gd name="T11" fmla="*/ 170 h 430"/>
                  <a:gd name="T12" fmla="*/ 80 w 104"/>
                  <a:gd name="T13" fmla="*/ 210 h 430"/>
                  <a:gd name="T14" fmla="*/ 60 w 104"/>
                  <a:gd name="T15" fmla="*/ 256 h 430"/>
                  <a:gd name="T16" fmla="*/ 60 w 104"/>
                  <a:gd name="T17" fmla="*/ 336 h 430"/>
                  <a:gd name="T18" fmla="*/ 36 w 104"/>
                  <a:gd name="T19" fmla="*/ 370 h 430"/>
                  <a:gd name="T20" fmla="*/ 26 w 104"/>
                  <a:gd name="T21" fmla="*/ 430 h 4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430"/>
                  <a:gd name="T35" fmla="*/ 104 w 104"/>
                  <a:gd name="T36" fmla="*/ 430 h 4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430">
                    <a:moveTo>
                      <a:pt x="0" y="0"/>
                    </a:moveTo>
                    <a:lnTo>
                      <a:pt x="20" y="24"/>
                    </a:lnTo>
                    <a:lnTo>
                      <a:pt x="54" y="56"/>
                    </a:lnTo>
                    <a:lnTo>
                      <a:pt x="80" y="100"/>
                    </a:lnTo>
                    <a:lnTo>
                      <a:pt x="104" y="130"/>
                    </a:lnTo>
                    <a:lnTo>
                      <a:pt x="96" y="170"/>
                    </a:lnTo>
                    <a:lnTo>
                      <a:pt x="80" y="210"/>
                    </a:lnTo>
                    <a:lnTo>
                      <a:pt x="60" y="256"/>
                    </a:lnTo>
                    <a:lnTo>
                      <a:pt x="60" y="336"/>
                    </a:lnTo>
                    <a:lnTo>
                      <a:pt x="36" y="370"/>
                    </a:lnTo>
                    <a:lnTo>
                      <a:pt x="26" y="43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5" name="Freeform 287"/>
              <p:cNvSpPr>
                <a:spLocks/>
              </p:cNvSpPr>
              <p:nvPr/>
            </p:nvSpPr>
            <p:spPr bwMode="auto">
              <a:xfrm>
                <a:off x="3244" y="3013"/>
                <a:ext cx="270" cy="174"/>
              </a:xfrm>
              <a:custGeom>
                <a:avLst/>
                <a:gdLst>
                  <a:gd name="T0" fmla="*/ 0 w 270"/>
                  <a:gd name="T1" fmla="*/ 0 h 174"/>
                  <a:gd name="T2" fmla="*/ 30 w 270"/>
                  <a:gd name="T3" fmla="*/ 40 h 174"/>
                  <a:gd name="T4" fmla="*/ 76 w 270"/>
                  <a:gd name="T5" fmla="*/ 70 h 174"/>
                  <a:gd name="T6" fmla="*/ 106 w 270"/>
                  <a:gd name="T7" fmla="*/ 110 h 174"/>
                  <a:gd name="T8" fmla="*/ 140 w 270"/>
                  <a:gd name="T9" fmla="*/ 150 h 174"/>
                  <a:gd name="T10" fmla="*/ 186 w 270"/>
                  <a:gd name="T11" fmla="*/ 170 h 174"/>
                  <a:gd name="T12" fmla="*/ 220 w 270"/>
                  <a:gd name="T13" fmla="*/ 166 h 174"/>
                  <a:gd name="T14" fmla="*/ 270 w 270"/>
                  <a:gd name="T15" fmla="*/ 174 h 1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74"/>
                  <a:gd name="T26" fmla="*/ 270 w 270"/>
                  <a:gd name="T27" fmla="*/ 174 h 1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74">
                    <a:moveTo>
                      <a:pt x="0" y="0"/>
                    </a:moveTo>
                    <a:lnTo>
                      <a:pt x="30" y="40"/>
                    </a:lnTo>
                    <a:lnTo>
                      <a:pt x="76" y="70"/>
                    </a:lnTo>
                    <a:lnTo>
                      <a:pt x="106" y="110"/>
                    </a:lnTo>
                    <a:lnTo>
                      <a:pt x="140" y="150"/>
                    </a:lnTo>
                    <a:lnTo>
                      <a:pt x="186" y="170"/>
                    </a:lnTo>
                    <a:lnTo>
                      <a:pt x="220" y="166"/>
                    </a:lnTo>
                    <a:lnTo>
                      <a:pt x="270" y="17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6" name="Freeform 288"/>
              <p:cNvSpPr>
                <a:spLocks/>
              </p:cNvSpPr>
              <p:nvPr/>
            </p:nvSpPr>
            <p:spPr bwMode="auto">
              <a:xfrm>
                <a:off x="3226" y="3017"/>
                <a:ext cx="24" cy="106"/>
              </a:xfrm>
              <a:custGeom>
                <a:avLst/>
                <a:gdLst>
                  <a:gd name="T0" fmla="*/ 24 w 24"/>
                  <a:gd name="T1" fmla="*/ 0 h 106"/>
                  <a:gd name="T2" fmla="*/ 18 w 24"/>
                  <a:gd name="T3" fmla="*/ 72 h 106"/>
                  <a:gd name="T4" fmla="*/ 0 w 24"/>
                  <a:gd name="T5" fmla="*/ 106 h 106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06"/>
                  <a:gd name="T11" fmla="*/ 24 w 24"/>
                  <a:gd name="T12" fmla="*/ 106 h 1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06">
                    <a:moveTo>
                      <a:pt x="24" y="0"/>
                    </a:moveTo>
                    <a:lnTo>
                      <a:pt x="18" y="72"/>
                    </a:lnTo>
                    <a:lnTo>
                      <a:pt x="0" y="106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7" name="Freeform 289"/>
              <p:cNvSpPr>
                <a:spLocks/>
              </p:cNvSpPr>
              <p:nvPr/>
            </p:nvSpPr>
            <p:spPr bwMode="auto">
              <a:xfrm>
                <a:off x="3042" y="2773"/>
                <a:ext cx="18" cy="114"/>
              </a:xfrm>
              <a:custGeom>
                <a:avLst/>
                <a:gdLst>
                  <a:gd name="T0" fmla="*/ 18 w 18"/>
                  <a:gd name="T1" fmla="*/ 0 h 114"/>
                  <a:gd name="T2" fmla="*/ 10 w 18"/>
                  <a:gd name="T3" fmla="*/ 54 h 114"/>
                  <a:gd name="T4" fmla="*/ 0 w 18"/>
                  <a:gd name="T5" fmla="*/ 114 h 11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14"/>
                  <a:gd name="T11" fmla="*/ 18 w 18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14">
                    <a:moveTo>
                      <a:pt x="18" y="0"/>
                    </a:moveTo>
                    <a:lnTo>
                      <a:pt x="10" y="54"/>
                    </a:lnTo>
                    <a:lnTo>
                      <a:pt x="0" y="11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8" name="Freeform 290"/>
              <p:cNvSpPr>
                <a:spLocks/>
              </p:cNvSpPr>
              <p:nvPr/>
            </p:nvSpPr>
            <p:spPr bwMode="auto">
              <a:xfrm>
                <a:off x="2602" y="3223"/>
                <a:ext cx="354" cy="38"/>
              </a:xfrm>
              <a:custGeom>
                <a:avLst/>
                <a:gdLst>
                  <a:gd name="T0" fmla="*/ 354 w 354"/>
                  <a:gd name="T1" fmla="*/ 0 h 38"/>
                  <a:gd name="T2" fmla="*/ 304 w 354"/>
                  <a:gd name="T3" fmla="*/ 14 h 38"/>
                  <a:gd name="T4" fmla="*/ 270 w 354"/>
                  <a:gd name="T5" fmla="*/ 24 h 38"/>
                  <a:gd name="T6" fmla="*/ 234 w 354"/>
                  <a:gd name="T7" fmla="*/ 10 h 38"/>
                  <a:gd name="T8" fmla="*/ 180 w 354"/>
                  <a:gd name="T9" fmla="*/ 20 h 38"/>
                  <a:gd name="T10" fmla="*/ 130 w 354"/>
                  <a:gd name="T11" fmla="*/ 28 h 38"/>
                  <a:gd name="T12" fmla="*/ 70 w 354"/>
                  <a:gd name="T13" fmla="*/ 20 h 38"/>
                  <a:gd name="T14" fmla="*/ 0 w 354"/>
                  <a:gd name="T15" fmla="*/ 3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4"/>
                  <a:gd name="T25" fmla="*/ 0 h 38"/>
                  <a:gd name="T26" fmla="*/ 354 w 354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4" h="38">
                    <a:moveTo>
                      <a:pt x="354" y="0"/>
                    </a:moveTo>
                    <a:lnTo>
                      <a:pt x="304" y="14"/>
                    </a:lnTo>
                    <a:lnTo>
                      <a:pt x="270" y="24"/>
                    </a:lnTo>
                    <a:lnTo>
                      <a:pt x="234" y="10"/>
                    </a:lnTo>
                    <a:lnTo>
                      <a:pt x="180" y="20"/>
                    </a:lnTo>
                    <a:lnTo>
                      <a:pt x="130" y="28"/>
                    </a:lnTo>
                    <a:lnTo>
                      <a:pt x="70" y="20"/>
                    </a:lnTo>
                    <a:lnTo>
                      <a:pt x="0" y="38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9" name="Freeform 291"/>
              <p:cNvSpPr>
                <a:spLocks/>
              </p:cNvSpPr>
              <p:nvPr/>
            </p:nvSpPr>
            <p:spPr bwMode="auto">
              <a:xfrm>
                <a:off x="1852" y="2947"/>
                <a:ext cx="754" cy="326"/>
              </a:xfrm>
              <a:custGeom>
                <a:avLst/>
                <a:gdLst>
                  <a:gd name="T0" fmla="*/ 0 w 754"/>
                  <a:gd name="T1" fmla="*/ 0 h 326"/>
                  <a:gd name="T2" fmla="*/ 54 w 754"/>
                  <a:gd name="T3" fmla="*/ 44 h 326"/>
                  <a:gd name="T4" fmla="*/ 74 w 754"/>
                  <a:gd name="T5" fmla="*/ 74 h 326"/>
                  <a:gd name="T6" fmla="*/ 98 w 754"/>
                  <a:gd name="T7" fmla="*/ 74 h 326"/>
                  <a:gd name="T8" fmla="*/ 124 w 754"/>
                  <a:gd name="T9" fmla="*/ 90 h 326"/>
                  <a:gd name="T10" fmla="*/ 168 w 754"/>
                  <a:gd name="T11" fmla="*/ 130 h 326"/>
                  <a:gd name="T12" fmla="*/ 184 w 754"/>
                  <a:gd name="T13" fmla="*/ 136 h 326"/>
                  <a:gd name="T14" fmla="*/ 228 w 754"/>
                  <a:gd name="T15" fmla="*/ 186 h 326"/>
                  <a:gd name="T16" fmla="*/ 288 w 754"/>
                  <a:gd name="T17" fmla="*/ 210 h 326"/>
                  <a:gd name="T18" fmla="*/ 304 w 754"/>
                  <a:gd name="T19" fmla="*/ 200 h 326"/>
                  <a:gd name="T20" fmla="*/ 334 w 754"/>
                  <a:gd name="T21" fmla="*/ 210 h 326"/>
                  <a:gd name="T22" fmla="*/ 414 w 754"/>
                  <a:gd name="T23" fmla="*/ 220 h 326"/>
                  <a:gd name="T24" fmla="*/ 468 w 754"/>
                  <a:gd name="T25" fmla="*/ 240 h 326"/>
                  <a:gd name="T26" fmla="*/ 520 w 754"/>
                  <a:gd name="T27" fmla="*/ 280 h 326"/>
                  <a:gd name="T28" fmla="*/ 564 w 754"/>
                  <a:gd name="T29" fmla="*/ 310 h 326"/>
                  <a:gd name="T30" fmla="*/ 634 w 754"/>
                  <a:gd name="T31" fmla="*/ 326 h 326"/>
                  <a:gd name="T32" fmla="*/ 694 w 754"/>
                  <a:gd name="T33" fmla="*/ 324 h 326"/>
                  <a:gd name="T34" fmla="*/ 754 w 754"/>
                  <a:gd name="T35" fmla="*/ 306 h 3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54"/>
                  <a:gd name="T55" fmla="*/ 0 h 326"/>
                  <a:gd name="T56" fmla="*/ 754 w 754"/>
                  <a:gd name="T57" fmla="*/ 326 h 3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54" h="326">
                    <a:moveTo>
                      <a:pt x="0" y="0"/>
                    </a:moveTo>
                    <a:lnTo>
                      <a:pt x="54" y="44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124" y="90"/>
                    </a:lnTo>
                    <a:lnTo>
                      <a:pt x="168" y="130"/>
                    </a:lnTo>
                    <a:lnTo>
                      <a:pt x="184" y="136"/>
                    </a:lnTo>
                    <a:lnTo>
                      <a:pt x="228" y="186"/>
                    </a:lnTo>
                    <a:lnTo>
                      <a:pt x="288" y="210"/>
                    </a:lnTo>
                    <a:lnTo>
                      <a:pt x="304" y="200"/>
                    </a:lnTo>
                    <a:lnTo>
                      <a:pt x="334" y="210"/>
                    </a:lnTo>
                    <a:lnTo>
                      <a:pt x="414" y="220"/>
                    </a:lnTo>
                    <a:lnTo>
                      <a:pt x="468" y="240"/>
                    </a:lnTo>
                    <a:lnTo>
                      <a:pt x="520" y="280"/>
                    </a:lnTo>
                    <a:lnTo>
                      <a:pt x="564" y="310"/>
                    </a:lnTo>
                    <a:lnTo>
                      <a:pt x="634" y="326"/>
                    </a:lnTo>
                    <a:lnTo>
                      <a:pt x="694" y="324"/>
                    </a:lnTo>
                    <a:lnTo>
                      <a:pt x="754" y="306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0" name="Freeform 292"/>
              <p:cNvSpPr>
                <a:spLocks/>
              </p:cNvSpPr>
              <p:nvPr/>
            </p:nvSpPr>
            <p:spPr bwMode="auto">
              <a:xfrm>
                <a:off x="1366" y="2887"/>
                <a:ext cx="30" cy="104"/>
              </a:xfrm>
              <a:custGeom>
                <a:avLst/>
                <a:gdLst>
                  <a:gd name="T0" fmla="*/ 30 w 30"/>
                  <a:gd name="T1" fmla="*/ 0 h 104"/>
                  <a:gd name="T2" fmla="*/ 24 w 30"/>
                  <a:gd name="T3" fmla="*/ 30 h 104"/>
                  <a:gd name="T4" fmla="*/ 0 w 30"/>
                  <a:gd name="T5" fmla="*/ 56 h 104"/>
                  <a:gd name="T6" fmla="*/ 10 w 30"/>
                  <a:gd name="T7" fmla="*/ 104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04"/>
                  <a:gd name="T14" fmla="*/ 30 w 30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04">
                    <a:moveTo>
                      <a:pt x="30" y="0"/>
                    </a:moveTo>
                    <a:lnTo>
                      <a:pt x="24" y="30"/>
                    </a:lnTo>
                    <a:lnTo>
                      <a:pt x="0" y="56"/>
                    </a:lnTo>
                    <a:lnTo>
                      <a:pt x="10" y="10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1" name="Freeform 293"/>
              <p:cNvSpPr>
                <a:spLocks/>
              </p:cNvSpPr>
              <p:nvPr/>
            </p:nvSpPr>
            <p:spPr bwMode="auto">
              <a:xfrm>
                <a:off x="1260" y="2717"/>
                <a:ext cx="124" cy="120"/>
              </a:xfrm>
              <a:custGeom>
                <a:avLst/>
                <a:gdLst>
                  <a:gd name="T0" fmla="*/ 106 w 124"/>
                  <a:gd name="T1" fmla="*/ 120 h 120"/>
                  <a:gd name="T2" fmla="*/ 124 w 124"/>
                  <a:gd name="T3" fmla="*/ 66 h 120"/>
                  <a:gd name="T4" fmla="*/ 80 w 124"/>
                  <a:gd name="T5" fmla="*/ 16 h 120"/>
                  <a:gd name="T6" fmla="*/ 40 w 124"/>
                  <a:gd name="T7" fmla="*/ 0 h 120"/>
                  <a:gd name="T8" fmla="*/ 0 w 124"/>
                  <a:gd name="T9" fmla="*/ 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20"/>
                  <a:gd name="T17" fmla="*/ 124 w 12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20">
                    <a:moveTo>
                      <a:pt x="106" y="120"/>
                    </a:moveTo>
                    <a:lnTo>
                      <a:pt x="124" y="66"/>
                    </a:lnTo>
                    <a:lnTo>
                      <a:pt x="80" y="16"/>
                    </a:lnTo>
                    <a:lnTo>
                      <a:pt x="40" y="0"/>
                    </a:ln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2" name="Freeform 294"/>
              <p:cNvSpPr>
                <a:spLocks/>
              </p:cNvSpPr>
              <p:nvPr/>
            </p:nvSpPr>
            <p:spPr bwMode="auto">
              <a:xfrm>
                <a:off x="704" y="2479"/>
                <a:ext cx="64" cy="54"/>
              </a:xfrm>
              <a:custGeom>
                <a:avLst/>
                <a:gdLst>
                  <a:gd name="T0" fmla="*/ 0 w 64"/>
                  <a:gd name="T1" fmla="*/ 54 h 54"/>
                  <a:gd name="T2" fmla="*/ 0 w 64"/>
                  <a:gd name="T3" fmla="*/ 20 h 54"/>
                  <a:gd name="T4" fmla="*/ 64 w 64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54"/>
                  <a:gd name="T11" fmla="*/ 64 w 6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54">
                    <a:moveTo>
                      <a:pt x="0" y="54"/>
                    </a:moveTo>
                    <a:lnTo>
                      <a:pt x="0" y="20"/>
                    </a:lnTo>
                    <a:lnTo>
                      <a:pt x="64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3" name="Freeform 295"/>
              <p:cNvSpPr>
                <a:spLocks/>
              </p:cNvSpPr>
              <p:nvPr/>
            </p:nvSpPr>
            <p:spPr bwMode="auto">
              <a:xfrm>
                <a:off x="774" y="2425"/>
                <a:ext cx="120" cy="24"/>
              </a:xfrm>
              <a:custGeom>
                <a:avLst/>
                <a:gdLst>
                  <a:gd name="T0" fmla="*/ 120 w 120"/>
                  <a:gd name="T1" fmla="*/ 24 h 24"/>
                  <a:gd name="T2" fmla="*/ 56 w 120"/>
                  <a:gd name="T3" fmla="*/ 4 h 24"/>
                  <a:gd name="T4" fmla="*/ 0 w 120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4"/>
                  <a:gd name="T11" fmla="*/ 120 w 12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4">
                    <a:moveTo>
                      <a:pt x="120" y="24"/>
                    </a:moveTo>
                    <a:lnTo>
                      <a:pt x="56" y="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4" name="Freeform 296"/>
              <p:cNvSpPr>
                <a:spLocks/>
              </p:cNvSpPr>
              <p:nvPr/>
            </p:nvSpPr>
            <p:spPr bwMode="auto">
              <a:xfrm>
                <a:off x="444" y="1943"/>
                <a:ext cx="116" cy="76"/>
              </a:xfrm>
              <a:custGeom>
                <a:avLst/>
                <a:gdLst>
                  <a:gd name="T0" fmla="*/ 116 w 116"/>
                  <a:gd name="T1" fmla="*/ 0 h 76"/>
                  <a:gd name="T2" fmla="*/ 70 w 116"/>
                  <a:gd name="T3" fmla="*/ 6 h 76"/>
                  <a:gd name="T4" fmla="*/ 40 w 116"/>
                  <a:gd name="T5" fmla="*/ 26 h 76"/>
                  <a:gd name="T6" fmla="*/ 10 w 116"/>
                  <a:gd name="T7" fmla="*/ 50 h 76"/>
                  <a:gd name="T8" fmla="*/ 0 w 116"/>
                  <a:gd name="T9" fmla="*/ 7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76"/>
                  <a:gd name="T17" fmla="*/ 116 w 116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76">
                    <a:moveTo>
                      <a:pt x="116" y="0"/>
                    </a:moveTo>
                    <a:lnTo>
                      <a:pt x="70" y="6"/>
                    </a:lnTo>
                    <a:lnTo>
                      <a:pt x="40" y="26"/>
                    </a:lnTo>
                    <a:lnTo>
                      <a:pt x="10" y="50"/>
                    </a:lnTo>
                    <a:lnTo>
                      <a:pt x="0" y="76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5" name="Freeform 297"/>
              <p:cNvSpPr>
                <a:spLocks/>
              </p:cNvSpPr>
              <p:nvPr/>
            </p:nvSpPr>
            <p:spPr bwMode="auto">
              <a:xfrm>
                <a:off x="1424" y="1597"/>
                <a:ext cx="210" cy="168"/>
              </a:xfrm>
              <a:custGeom>
                <a:avLst/>
                <a:gdLst>
                  <a:gd name="T0" fmla="*/ 0 w 210"/>
                  <a:gd name="T1" fmla="*/ 0 h 168"/>
                  <a:gd name="T2" fmla="*/ 26 w 210"/>
                  <a:gd name="T3" fmla="*/ 14 h 168"/>
                  <a:gd name="T4" fmla="*/ 22 w 210"/>
                  <a:gd name="T5" fmla="*/ 44 h 168"/>
                  <a:gd name="T6" fmla="*/ 40 w 210"/>
                  <a:gd name="T7" fmla="*/ 44 h 168"/>
                  <a:gd name="T8" fmla="*/ 46 w 210"/>
                  <a:gd name="T9" fmla="*/ 30 h 168"/>
                  <a:gd name="T10" fmla="*/ 66 w 210"/>
                  <a:gd name="T11" fmla="*/ 34 h 168"/>
                  <a:gd name="T12" fmla="*/ 86 w 210"/>
                  <a:gd name="T13" fmla="*/ 74 h 168"/>
                  <a:gd name="T14" fmla="*/ 106 w 210"/>
                  <a:gd name="T15" fmla="*/ 70 h 168"/>
                  <a:gd name="T16" fmla="*/ 110 w 210"/>
                  <a:gd name="T17" fmla="*/ 88 h 168"/>
                  <a:gd name="T18" fmla="*/ 102 w 210"/>
                  <a:gd name="T19" fmla="*/ 124 h 168"/>
                  <a:gd name="T20" fmla="*/ 180 w 210"/>
                  <a:gd name="T21" fmla="*/ 142 h 168"/>
                  <a:gd name="T22" fmla="*/ 210 w 210"/>
                  <a:gd name="T23" fmla="*/ 168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68"/>
                  <a:gd name="T38" fmla="*/ 210 w 210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68">
                    <a:moveTo>
                      <a:pt x="0" y="0"/>
                    </a:moveTo>
                    <a:lnTo>
                      <a:pt x="26" y="14"/>
                    </a:lnTo>
                    <a:lnTo>
                      <a:pt x="22" y="44"/>
                    </a:lnTo>
                    <a:lnTo>
                      <a:pt x="40" y="44"/>
                    </a:lnTo>
                    <a:lnTo>
                      <a:pt x="46" y="30"/>
                    </a:lnTo>
                    <a:lnTo>
                      <a:pt x="66" y="34"/>
                    </a:lnTo>
                    <a:lnTo>
                      <a:pt x="86" y="74"/>
                    </a:lnTo>
                    <a:lnTo>
                      <a:pt x="106" y="70"/>
                    </a:lnTo>
                    <a:lnTo>
                      <a:pt x="110" y="88"/>
                    </a:lnTo>
                    <a:lnTo>
                      <a:pt x="102" y="124"/>
                    </a:lnTo>
                    <a:lnTo>
                      <a:pt x="180" y="142"/>
                    </a:lnTo>
                    <a:lnTo>
                      <a:pt x="210" y="168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6" name="Freeform 298"/>
              <p:cNvSpPr>
                <a:spLocks/>
              </p:cNvSpPr>
              <p:nvPr/>
            </p:nvSpPr>
            <p:spPr bwMode="auto">
              <a:xfrm>
                <a:off x="1436" y="1765"/>
                <a:ext cx="202" cy="98"/>
              </a:xfrm>
              <a:custGeom>
                <a:avLst/>
                <a:gdLst>
                  <a:gd name="T0" fmla="*/ 18 w 202"/>
                  <a:gd name="T1" fmla="*/ 98 h 98"/>
                  <a:gd name="T2" fmla="*/ 14 w 202"/>
                  <a:gd name="T3" fmla="*/ 68 h 98"/>
                  <a:gd name="T4" fmla="*/ 0 w 202"/>
                  <a:gd name="T5" fmla="*/ 38 h 98"/>
                  <a:gd name="T6" fmla="*/ 28 w 202"/>
                  <a:gd name="T7" fmla="*/ 42 h 98"/>
                  <a:gd name="T8" fmla="*/ 44 w 202"/>
                  <a:gd name="T9" fmla="*/ 58 h 98"/>
                  <a:gd name="T10" fmla="*/ 104 w 202"/>
                  <a:gd name="T11" fmla="*/ 28 h 98"/>
                  <a:gd name="T12" fmla="*/ 118 w 202"/>
                  <a:gd name="T13" fmla="*/ 34 h 98"/>
                  <a:gd name="T14" fmla="*/ 158 w 202"/>
                  <a:gd name="T15" fmla="*/ 4 h 98"/>
                  <a:gd name="T16" fmla="*/ 202 w 202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98"/>
                  <a:gd name="T29" fmla="*/ 202 w 202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98">
                    <a:moveTo>
                      <a:pt x="18" y="98"/>
                    </a:moveTo>
                    <a:lnTo>
                      <a:pt x="14" y="68"/>
                    </a:lnTo>
                    <a:lnTo>
                      <a:pt x="0" y="38"/>
                    </a:lnTo>
                    <a:lnTo>
                      <a:pt x="28" y="42"/>
                    </a:lnTo>
                    <a:lnTo>
                      <a:pt x="44" y="58"/>
                    </a:lnTo>
                    <a:lnTo>
                      <a:pt x="104" y="28"/>
                    </a:lnTo>
                    <a:lnTo>
                      <a:pt x="118" y="34"/>
                    </a:lnTo>
                    <a:lnTo>
                      <a:pt x="158" y="4"/>
                    </a:lnTo>
                    <a:lnTo>
                      <a:pt x="202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7" name="Freeform 299"/>
              <p:cNvSpPr>
                <a:spLocks/>
              </p:cNvSpPr>
              <p:nvPr/>
            </p:nvSpPr>
            <p:spPr bwMode="auto">
              <a:xfrm>
                <a:off x="1430" y="1643"/>
                <a:ext cx="24" cy="164"/>
              </a:xfrm>
              <a:custGeom>
                <a:avLst/>
                <a:gdLst>
                  <a:gd name="T0" fmla="*/ 16 w 24"/>
                  <a:gd name="T1" fmla="*/ 0 h 164"/>
                  <a:gd name="T2" fmla="*/ 10 w 24"/>
                  <a:gd name="T3" fmla="*/ 34 h 164"/>
                  <a:gd name="T4" fmla="*/ 24 w 24"/>
                  <a:gd name="T5" fmla="*/ 70 h 164"/>
                  <a:gd name="T6" fmla="*/ 0 w 24"/>
                  <a:gd name="T7" fmla="*/ 114 h 164"/>
                  <a:gd name="T8" fmla="*/ 10 w 24"/>
                  <a:gd name="T9" fmla="*/ 164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64"/>
                  <a:gd name="T17" fmla="*/ 24 w 24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64">
                    <a:moveTo>
                      <a:pt x="16" y="0"/>
                    </a:moveTo>
                    <a:lnTo>
                      <a:pt x="10" y="34"/>
                    </a:lnTo>
                    <a:lnTo>
                      <a:pt x="24" y="70"/>
                    </a:lnTo>
                    <a:lnTo>
                      <a:pt x="0" y="114"/>
                    </a:lnTo>
                    <a:lnTo>
                      <a:pt x="10" y="16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8" name="Freeform 300"/>
              <p:cNvSpPr>
                <a:spLocks/>
              </p:cNvSpPr>
              <p:nvPr/>
            </p:nvSpPr>
            <p:spPr bwMode="auto">
              <a:xfrm>
                <a:off x="1406" y="1683"/>
                <a:ext cx="26" cy="92"/>
              </a:xfrm>
              <a:custGeom>
                <a:avLst/>
                <a:gdLst>
                  <a:gd name="T0" fmla="*/ 26 w 26"/>
                  <a:gd name="T1" fmla="*/ 82 h 92"/>
                  <a:gd name="T2" fmla="*/ 2 w 26"/>
                  <a:gd name="T3" fmla="*/ 92 h 92"/>
                  <a:gd name="T4" fmla="*/ 0 w 26"/>
                  <a:gd name="T5" fmla="*/ 46 h 92"/>
                  <a:gd name="T6" fmla="*/ 8 w 26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92"/>
                  <a:gd name="T14" fmla="*/ 26 w 26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92">
                    <a:moveTo>
                      <a:pt x="26" y="82"/>
                    </a:moveTo>
                    <a:lnTo>
                      <a:pt x="2" y="92"/>
                    </a:lnTo>
                    <a:lnTo>
                      <a:pt x="0" y="46"/>
                    </a:ln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9" name="Freeform 301"/>
              <p:cNvSpPr>
                <a:spLocks/>
              </p:cNvSpPr>
              <p:nvPr/>
            </p:nvSpPr>
            <p:spPr bwMode="auto">
              <a:xfrm>
                <a:off x="702" y="1895"/>
                <a:ext cx="34" cy="64"/>
              </a:xfrm>
              <a:custGeom>
                <a:avLst/>
                <a:gdLst>
                  <a:gd name="T0" fmla="*/ 20 w 34"/>
                  <a:gd name="T1" fmla="*/ 0 h 64"/>
                  <a:gd name="T2" fmla="*/ 0 w 34"/>
                  <a:gd name="T3" fmla="*/ 40 h 64"/>
                  <a:gd name="T4" fmla="*/ 10 w 34"/>
                  <a:gd name="T5" fmla="*/ 56 h 64"/>
                  <a:gd name="T6" fmla="*/ 34 w 3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64"/>
                  <a:gd name="T14" fmla="*/ 34 w 3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64">
                    <a:moveTo>
                      <a:pt x="20" y="0"/>
                    </a:moveTo>
                    <a:lnTo>
                      <a:pt x="0" y="40"/>
                    </a:lnTo>
                    <a:lnTo>
                      <a:pt x="10" y="56"/>
                    </a:lnTo>
                    <a:lnTo>
                      <a:pt x="34" y="6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0" name="Freeform 302"/>
              <p:cNvSpPr>
                <a:spLocks/>
              </p:cNvSpPr>
              <p:nvPr/>
            </p:nvSpPr>
            <p:spPr bwMode="auto">
              <a:xfrm>
                <a:off x="774" y="2357"/>
                <a:ext cx="100" cy="68"/>
              </a:xfrm>
              <a:custGeom>
                <a:avLst/>
                <a:gdLst>
                  <a:gd name="T0" fmla="*/ 0 w 100"/>
                  <a:gd name="T1" fmla="*/ 68 h 68"/>
                  <a:gd name="T2" fmla="*/ 32 w 100"/>
                  <a:gd name="T3" fmla="*/ 34 h 68"/>
                  <a:gd name="T4" fmla="*/ 86 w 100"/>
                  <a:gd name="T5" fmla="*/ 18 h 68"/>
                  <a:gd name="T6" fmla="*/ 100 w 10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68"/>
                  <a:gd name="T14" fmla="*/ 100 w 100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68">
                    <a:moveTo>
                      <a:pt x="0" y="68"/>
                    </a:moveTo>
                    <a:lnTo>
                      <a:pt x="32" y="34"/>
                    </a:lnTo>
                    <a:lnTo>
                      <a:pt x="86" y="18"/>
                    </a:lnTo>
                    <a:lnTo>
                      <a:pt x="100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1" name="Freeform 303"/>
              <p:cNvSpPr>
                <a:spLocks/>
              </p:cNvSpPr>
              <p:nvPr/>
            </p:nvSpPr>
            <p:spPr bwMode="auto">
              <a:xfrm>
                <a:off x="2382" y="1861"/>
                <a:ext cx="216" cy="56"/>
              </a:xfrm>
              <a:custGeom>
                <a:avLst/>
                <a:gdLst>
                  <a:gd name="T0" fmla="*/ 0 w 216"/>
                  <a:gd name="T1" fmla="*/ 0 h 56"/>
                  <a:gd name="T2" fmla="*/ 36 w 216"/>
                  <a:gd name="T3" fmla="*/ 0 h 56"/>
                  <a:gd name="T4" fmla="*/ 70 w 216"/>
                  <a:gd name="T5" fmla="*/ 20 h 56"/>
                  <a:gd name="T6" fmla="*/ 126 w 216"/>
                  <a:gd name="T7" fmla="*/ 50 h 56"/>
                  <a:gd name="T8" fmla="*/ 176 w 216"/>
                  <a:gd name="T9" fmla="*/ 56 h 56"/>
                  <a:gd name="T10" fmla="*/ 216 w 216"/>
                  <a:gd name="T11" fmla="*/ 4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56"/>
                  <a:gd name="T20" fmla="*/ 216 w 21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56">
                    <a:moveTo>
                      <a:pt x="0" y="0"/>
                    </a:moveTo>
                    <a:lnTo>
                      <a:pt x="36" y="0"/>
                    </a:lnTo>
                    <a:lnTo>
                      <a:pt x="70" y="20"/>
                    </a:lnTo>
                    <a:lnTo>
                      <a:pt x="126" y="50"/>
                    </a:lnTo>
                    <a:lnTo>
                      <a:pt x="176" y="56"/>
                    </a:lnTo>
                    <a:lnTo>
                      <a:pt x="216" y="46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2" name="Freeform 304"/>
              <p:cNvSpPr>
                <a:spLocks/>
              </p:cNvSpPr>
              <p:nvPr/>
            </p:nvSpPr>
            <p:spPr bwMode="auto">
              <a:xfrm>
                <a:off x="2592" y="1821"/>
                <a:ext cx="196" cy="86"/>
              </a:xfrm>
              <a:custGeom>
                <a:avLst/>
                <a:gdLst>
                  <a:gd name="T0" fmla="*/ 0 w 196"/>
                  <a:gd name="T1" fmla="*/ 86 h 86"/>
                  <a:gd name="T2" fmla="*/ 60 w 196"/>
                  <a:gd name="T3" fmla="*/ 66 h 86"/>
                  <a:gd name="T4" fmla="*/ 110 w 196"/>
                  <a:gd name="T5" fmla="*/ 20 h 86"/>
                  <a:gd name="T6" fmla="*/ 160 w 196"/>
                  <a:gd name="T7" fmla="*/ 0 h 86"/>
                  <a:gd name="T8" fmla="*/ 196 w 196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86"/>
                  <a:gd name="T17" fmla="*/ 196 w 196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86">
                    <a:moveTo>
                      <a:pt x="0" y="86"/>
                    </a:moveTo>
                    <a:lnTo>
                      <a:pt x="60" y="66"/>
                    </a:lnTo>
                    <a:lnTo>
                      <a:pt x="110" y="20"/>
                    </a:lnTo>
                    <a:lnTo>
                      <a:pt x="160" y="0"/>
                    </a:lnTo>
                    <a:lnTo>
                      <a:pt x="196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3" name="Freeform 305"/>
              <p:cNvSpPr>
                <a:spLocks/>
              </p:cNvSpPr>
              <p:nvPr/>
            </p:nvSpPr>
            <p:spPr bwMode="auto">
              <a:xfrm>
                <a:off x="2784" y="1795"/>
                <a:ext cx="78" cy="50"/>
              </a:xfrm>
              <a:custGeom>
                <a:avLst/>
                <a:gdLst>
                  <a:gd name="T0" fmla="*/ 0 w 78"/>
                  <a:gd name="T1" fmla="*/ 26 h 50"/>
                  <a:gd name="T2" fmla="*/ 28 w 78"/>
                  <a:gd name="T3" fmla="*/ 46 h 50"/>
                  <a:gd name="T4" fmla="*/ 58 w 78"/>
                  <a:gd name="T5" fmla="*/ 50 h 50"/>
                  <a:gd name="T6" fmla="*/ 78 w 78"/>
                  <a:gd name="T7" fmla="*/ 32 h 50"/>
                  <a:gd name="T8" fmla="*/ 68 w 7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50"/>
                  <a:gd name="T17" fmla="*/ 78 w 7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50">
                    <a:moveTo>
                      <a:pt x="0" y="26"/>
                    </a:moveTo>
                    <a:lnTo>
                      <a:pt x="28" y="46"/>
                    </a:lnTo>
                    <a:lnTo>
                      <a:pt x="58" y="50"/>
                    </a:lnTo>
                    <a:lnTo>
                      <a:pt x="78" y="32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4" name="Freeform 306"/>
              <p:cNvSpPr>
                <a:spLocks/>
              </p:cNvSpPr>
              <p:nvPr/>
            </p:nvSpPr>
            <p:spPr bwMode="auto">
              <a:xfrm>
                <a:off x="2782" y="1697"/>
                <a:ext cx="772" cy="120"/>
              </a:xfrm>
              <a:custGeom>
                <a:avLst/>
                <a:gdLst>
                  <a:gd name="T0" fmla="*/ 0 w 772"/>
                  <a:gd name="T1" fmla="*/ 120 h 120"/>
                  <a:gd name="T2" fmla="*/ 26 w 772"/>
                  <a:gd name="T3" fmla="*/ 100 h 120"/>
                  <a:gd name="T4" fmla="*/ 70 w 772"/>
                  <a:gd name="T5" fmla="*/ 94 h 120"/>
                  <a:gd name="T6" fmla="*/ 96 w 772"/>
                  <a:gd name="T7" fmla="*/ 60 h 120"/>
                  <a:gd name="T8" fmla="*/ 132 w 772"/>
                  <a:gd name="T9" fmla="*/ 30 h 120"/>
                  <a:gd name="T10" fmla="*/ 170 w 772"/>
                  <a:gd name="T11" fmla="*/ 24 h 120"/>
                  <a:gd name="T12" fmla="*/ 206 w 772"/>
                  <a:gd name="T13" fmla="*/ 30 h 120"/>
                  <a:gd name="T14" fmla="*/ 256 w 772"/>
                  <a:gd name="T15" fmla="*/ 24 h 120"/>
                  <a:gd name="T16" fmla="*/ 280 w 772"/>
                  <a:gd name="T17" fmla="*/ 24 h 120"/>
                  <a:gd name="T18" fmla="*/ 330 w 772"/>
                  <a:gd name="T19" fmla="*/ 24 h 120"/>
                  <a:gd name="T20" fmla="*/ 380 w 772"/>
                  <a:gd name="T21" fmla="*/ 30 h 120"/>
                  <a:gd name="T22" fmla="*/ 440 w 772"/>
                  <a:gd name="T23" fmla="*/ 14 h 120"/>
                  <a:gd name="T24" fmla="*/ 496 w 772"/>
                  <a:gd name="T25" fmla="*/ 14 h 120"/>
                  <a:gd name="T26" fmla="*/ 540 w 772"/>
                  <a:gd name="T27" fmla="*/ 4 h 120"/>
                  <a:gd name="T28" fmla="*/ 566 w 772"/>
                  <a:gd name="T29" fmla="*/ 14 h 120"/>
                  <a:gd name="T30" fmla="*/ 610 w 772"/>
                  <a:gd name="T31" fmla="*/ 24 h 120"/>
                  <a:gd name="T32" fmla="*/ 670 w 772"/>
                  <a:gd name="T33" fmla="*/ 20 h 120"/>
                  <a:gd name="T34" fmla="*/ 700 w 772"/>
                  <a:gd name="T35" fmla="*/ 14 h 120"/>
                  <a:gd name="T36" fmla="*/ 772 w 772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2"/>
                  <a:gd name="T58" fmla="*/ 0 h 120"/>
                  <a:gd name="T59" fmla="*/ 772 w 772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2" h="120">
                    <a:moveTo>
                      <a:pt x="0" y="120"/>
                    </a:moveTo>
                    <a:lnTo>
                      <a:pt x="26" y="100"/>
                    </a:lnTo>
                    <a:lnTo>
                      <a:pt x="70" y="94"/>
                    </a:lnTo>
                    <a:lnTo>
                      <a:pt x="96" y="60"/>
                    </a:lnTo>
                    <a:lnTo>
                      <a:pt x="132" y="30"/>
                    </a:lnTo>
                    <a:lnTo>
                      <a:pt x="170" y="24"/>
                    </a:lnTo>
                    <a:lnTo>
                      <a:pt x="206" y="30"/>
                    </a:lnTo>
                    <a:lnTo>
                      <a:pt x="256" y="24"/>
                    </a:lnTo>
                    <a:lnTo>
                      <a:pt x="280" y="24"/>
                    </a:lnTo>
                    <a:lnTo>
                      <a:pt x="330" y="24"/>
                    </a:lnTo>
                    <a:lnTo>
                      <a:pt x="380" y="30"/>
                    </a:lnTo>
                    <a:lnTo>
                      <a:pt x="440" y="14"/>
                    </a:lnTo>
                    <a:lnTo>
                      <a:pt x="496" y="14"/>
                    </a:lnTo>
                    <a:lnTo>
                      <a:pt x="540" y="4"/>
                    </a:lnTo>
                    <a:lnTo>
                      <a:pt x="566" y="14"/>
                    </a:lnTo>
                    <a:lnTo>
                      <a:pt x="610" y="24"/>
                    </a:lnTo>
                    <a:lnTo>
                      <a:pt x="670" y="20"/>
                    </a:lnTo>
                    <a:lnTo>
                      <a:pt x="700" y="14"/>
                    </a:lnTo>
                    <a:lnTo>
                      <a:pt x="772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5" name="Freeform 307"/>
              <p:cNvSpPr>
                <a:spLocks/>
              </p:cNvSpPr>
              <p:nvPr/>
            </p:nvSpPr>
            <p:spPr bwMode="auto">
              <a:xfrm>
                <a:off x="2748" y="1923"/>
                <a:ext cx="26" cy="64"/>
              </a:xfrm>
              <a:custGeom>
                <a:avLst/>
                <a:gdLst>
                  <a:gd name="T0" fmla="*/ 0 w 26"/>
                  <a:gd name="T1" fmla="*/ 64 h 64"/>
                  <a:gd name="T2" fmla="*/ 24 w 26"/>
                  <a:gd name="T3" fmla="*/ 30 h 64"/>
                  <a:gd name="T4" fmla="*/ 26 w 26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64"/>
                  <a:gd name="T11" fmla="*/ 26 w 2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64">
                    <a:moveTo>
                      <a:pt x="0" y="64"/>
                    </a:moveTo>
                    <a:lnTo>
                      <a:pt x="24" y="30"/>
                    </a:lnTo>
                    <a:lnTo>
                      <a:pt x="26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6" name="Freeform 308"/>
              <p:cNvSpPr>
                <a:spLocks/>
              </p:cNvSpPr>
              <p:nvPr/>
            </p:nvSpPr>
            <p:spPr bwMode="auto">
              <a:xfrm>
                <a:off x="2768" y="1835"/>
                <a:ext cx="30" cy="64"/>
              </a:xfrm>
              <a:custGeom>
                <a:avLst/>
                <a:gdLst>
                  <a:gd name="T0" fmla="*/ 30 w 30"/>
                  <a:gd name="T1" fmla="*/ 0 h 64"/>
                  <a:gd name="T2" fmla="*/ 0 w 30"/>
                  <a:gd name="T3" fmla="*/ 20 h 64"/>
                  <a:gd name="T4" fmla="*/ 14 w 30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4"/>
                  <a:gd name="T11" fmla="*/ 30 w 30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4">
                    <a:moveTo>
                      <a:pt x="30" y="0"/>
                    </a:moveTo>
                    <a:lnTo>
                      <a:pt x="0" y="20"/>
                    </a:lnTo>
                    <a:lnTo>
                      <a:pt x="14" y="6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7" name="Freeform 309"/>
              <p:cNvSpPr>
                <a:spLocks/>
              </p:cNvSpPr>
              <p:nvPr/>
            </p:nvSpPr>
            <p:spPr bwMode="auto">
              <a:xfrm>
                <a:off x="2592" y="1905"/>
                <a:ext cx="376" cy="214"/>
              </a:xfrm>
              <a:custGeom>
                <a:avLst/>
                <a:gdLst>
                  <a:gd name="T0" fmla="*/ 0 w 376"/>
                  <a:gd name="T1" fmla="*/ 0 h 214"/>
                  <a:gd name="T2" fmla="*/ 32 w 376"/>
                  <a:gd name="T3" fmla="*/ 34 h 214"/>
                  <a:gd name="T4" fmla="*/ 80 w 376"/>
                  <a:gd name="T5" fmla="*/ 50 h 214"/>
                  <a:gd name="T6" fmla="*/ 96 w 376"/>
                  <a:gd name="T7" fmla="*/ 58 h 214"/>
                  <a:gd name="T8" fmla="*/ 146 w 376"/>
                  <a:gd name="T9" fmla="*/ 68 h 214"/>
                  <a:gd name="T10" fmla="*/ 190 w 376"/>
                  <a:gd name="T11" fmla="*/ 104 h 214"/>
                  <a:gd name="T12" fmla="*/ 230 w 376"/>
                  <a:gd name="T13" fmla="*/ 154 h 214"/>
                  <a:gd name="T14" fmla="*/ 266 w 376"/>
                  <a:gd name="T15" fmla="*/ 188 h 214"/>
                  <a:gd name="T16" fmla="*/ 310 w 376"/>
                  <a:gd name="T17" fmla="*/ 214 h 214"/>
                  <a:gd name="T18" fmla="*/ 340 w 376"/>
                  <a:gd name="T19" fmla="*/ 200 h 214"/>
                  <a:gd name="T20" fmla="*/ 376 w 376"/>
                  <a:gd name="T21" fmla="*/ 190 h 2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6"/>
                  <a:gd name="T34" fmla="*/ 0 h 214"/>
                  <a:gd name="T35" fmla="*/ 376 w 376"/>
                  <a:gd name="T36" fmla="*/ 214 h 2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6" h="214">
                    <a:moveTo>
                      <a:pt x="0" y="0"/>
                    </a:moveTo>
                    <a:lnTo>
                      <a:pt x="32" y="34"/>
                    </a:lnTo>
                    <a:lnTo>
                      <a:pt x="80" y="50"/>
                    </a:lnTo>
                    <a:lnTo>
                      <a:pt x="96" y="58"/>
                    </a:lnTo>
                    <a:lnTo>
                      <a:pt x="146" y="68"/>
                    </a:lnTo>
                    <a:lnTo>
                      <a:pt x="190" y="104"/>
                    </a:lnTo>
                    <a:lnTo>
                      <a:pt x="230" y="154"/>
                    </a:lnTo>
                    <a:lnTo>
                      <a:pt x="266" y="188"/>
                    </a:lnTo>
                    <a:lnTo>
                      <a:pt x="310" y="214"/>
                    </a:lnTo>
                    <a:lnTo>
                      <a:pt x="340" y="200"/>
                    </a:lnTo>
                    <a:lnTo>
                      <a:pt x="376" y="19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8" name="Freeform 310"/>
              <p:cNvSpPr>
                <a:spLocks/>
              </p:cNvSpPr>
              <p:nvPr/>
            </p:nvSpPr>
            <p:spPr bwMode="auto">
              <a:xfrm>
                <a:off x="2968" y="2095"/>
                <a:ext cx="416" cy="70"/>
              </a:xfrm>
              <a:custGeom>
                <a:avLst/>
                <a:gdLst>
                  <a:gd name="T0" fmla="*/ 0 w 416"/>
                  <a:gd name="T1" fmla="*/ 0 h 70"/>
                  <a:gd name="T2" fmla="*/ 24 w 416"/>
                  <a:gd name="T3" fmla="*/ 38 h 70"/>
                  <a:gd name="T4" fmla="*/ 34 w 416"/>
                  <a:gd name="T5" fmla="*/ 48 h 70"/>
                  <a:gd name="T6" fmla="*/ 74 w 416"/>
                  <a:gd name="T7" fmla="*/ 54 h 70"/>
                  <a:gd name="T8" fmla="*/ 100 w 416"/>
                  <a:gd name="T9" fmla="*/ 44 h 70"/>
                  <a:gd name="T10" fmla="*/ 124 w 416"/>
                  <a:gd name="T11" fmla="*/ 44 h 70"/>
                  <a:gd name="T12" fmla="*/ 154 w 416"/>
                  <a:gd name="T13" fmla="*/ 64 h 70"/>
                  <a:gd name="T14" fmla="*/ 184 w 416"/>
                  <a:gd name="T15" fmla="*/ 64 h 70"/>
                  <a:gd name="T16" fmla="*/ 230 w 416"/>
                  <a:gd name="T17" fmla="*/ 70 h 70"/>
                  <a:gd name="T18" fmla="*/ 260 w 416"/>
                  <a:gd name="T19" fmla="*/ 64 h 70"/>
                  <a:gd name="T20" fmla="*/ 290 w 416"/>
                  <a:gd name="T21" fmla="*/ 48 h 70"/>
                  <a:gd name="T22" fmla="*/ 330 w 416"/>
                  <a:gd name="T23" fmla="*/ 52 h 70"/>
                  <a:gd name="T24" fmla="*/ 370 w 416"/>
                  <a:gd name="T25" fmla="*/ 68 h 70"/>
                  <a:gd name="T26" fmla="*/ 384 w 416"/>
                  <a:gd name="T27" fmla="*/ 64 h 70"/>
                  <a:gd name="T28" fmla="*/ 416 w 416"/>
                  <a:gd name="T29" fmla="*/ 30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6"/>
                  <a:gd name="T46" fmla="*/ 0 h 70"/>
                  <a:gd name="T47" fmla="*/ 416 w 416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6" h="70">
                    <a:moveTo>
                      <a:pt x="0" y="0"/>
                    </a:moveTo>
                    <a:lnTo>
                      <a:pt x="24" y="38"/>
                    </a:lnTo>
                    <a:lnTo>
                      <a:pt x="34" y="48"/>
                    </a:lnTo>
                    <a:lnTo>
                      <a:pt x="74" y="54"/>
                    </a:lnTo>
                    <a:lnTo>
                      <a:pt x="100" y="44"/>
                    </a:lnTo>
                    <a:lnTo>
                      <a:pt x="124" y="44"/>
                    </a:lnTo>
                    <a:lnTo>
                      <a:pt x="154" y="64"/>
                    </a:lnTo>
                    <a:lnTo>
                      <a:pt x="184" y="64"/>
                    </a:lnTo>
                    <a:lnTo>
                      <a:pt x="230" y="70"/>
                    </a:lnTo>
                    <a:lnTo>
                      <a:pt x="260" y="64"/>
                    </a:lnTo>
                    <a:lnTo>
                      <a:pt x="290" y="48"/>
                    </a:lnTo>
                    <a:lnTo>
                      <a:pt x="330" y="52"/>
                    </a:lnTo>
                    <a:lnTo>
                      <a:pt x="370" y="68"/>
                    </a:lnTo>
                    <a:lnTo>
                      <a:pt x="384" y="64"/>
                    </a:lnTo>
                    <a:lnTo>
                      <a:pt x="416" y="3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9" name="Freeform 311"/>
              <p:cNvSpPr>
                <a:spLocks/>
              </p:cNvSpPr>
              <p:nvPr/>
            </p:nvSpPr>
            <p:spPr bwMode="auto">
              <a:xfrm>
                <a:off x="3392" y="1699"/>
                <a:ext cx="172" cy="424"/>
              </a:xfrm>
              <a:custGeom>
                <a:avLst/>
                <a:gdLst>
                  <a:gd name="T0" fmla="*/ 0 w 172"/>
                  <a:gd name="T1" fmla="*/ 424 h 424"/>
                  <a:gd name="T2" fmla="*/ 26 w 172"/>
                  <a:gd name="T3" fmla="*/ 378 h 424"/>
                  <a:gd name="T4" fmla="*/ 80 w 172"/>
                  <a:gd name="T5" fmla="*/ 330 h 424"/>
                  <a:gd name="T6" fmla="*/ 136 w 172"/>
                  <a:gd name="T7" fmla="*/ 254 h 424"/>
                  <a:gd name="T8" fmla="*/ 170 w 172"/>
                  <a:gd name="T9" fmla="*/ 190 h 424"/>
                  <a:gd name="T10" fmla="*/ 172 w 172"/>
                  <a:gd name="T11" fmla="*/ 84 h 424"/>
                  <a:gd name="T12" fmla="*/ 162 w 172"/>
                  <a:gd name="T13" fmla="*/ 0 h 4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424"/>
                  <a:gd name="T23" fmla="*/ 172 w 172"/>
                  <a:gd name="T24" fmla="*/ 424 h 4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424">
                    <a:moveTo>
                      <a:pt x="0" y="424"/>
                    </a:moveTo>
                    <a:lnTo>
                      <a:pt x="26" y="378"/>
                    </a:lnTo>
                    <a:lnTo>
                      <a:pt x="80" y="330"/>
                    </a:lnTo>
                    <a:lnTo>
                      <a:pt x="136" y="254"/>
                    </a:lnTo>
                    <a:lnTo>
                      <a:pt x="170" y="190"/>
                    </a:lnTo>
                    <a:lnTo>
                      <a:pt x="172" y="84"/>
                    </a:lnTo>
                    <a:lnTo>
                      <a:pt x="162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0" name="Line 312"/>
              <p:cNvSpPr>
                <a:spLocks noChangeShapeType="1"/>
              </p:cNvSpPr>
              <p:nvPr/>
            </p:nvSpPr>
            <p:spPr bwMode="auto">
              <a:xfrm>
                <a:off x="3350" y="3117"/>
                <a:ext cx="44" cy="4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1" name="Freeform 313"/>
              <p:cNvSpPr>
                <a:spLocks/>
              </p:cNvSpPr>
              <p:nvPr/>
            </p:nvSpPr>
            <p:spPr bwMode="auto">
              <a:xfrm>
                <a:off x="1878" y="1957"/>
                <a:ext cx="176" cy="64"/>
              </a:xfrm>
              <a:custGeom>
                <a:avLst/>
                <a:gdLst>
                  <a:gd name="T0" fmla="*/ 4 w 176"/>
                  <a:gd name="T1" fmla="*/ 56 h 64"/>
                  <a:gd name="T2" fmla="*/ 0 w 176"/>
                  <a:gd name="T3" fmla="*/ 30 h 64"/>
                  <a:gd name="T4" fmla="*/ 20 w 176"/>
                  <a:gd name="T5" fmla="*/ 10 h 64"/>
                  <a:gd name="T6" fmla="*/ 60 w 176"/>
                  <a:gd name="T7" fmla="*/ 10 h 64"/>
                  <a:gd name="T8" fmla="*/ 76 w 176"/>
                  <a:gd name="T9" fmla="*/ 0 h 64"/>
                  <a:gd name="T10" fmla="*/ 104 w 176"/>
                  <a:gd name="T11" fmla="*/ 4 h 64"/>
                  <a:gd name="T12" fmla="*/ 114 w 176"/>
                  <a:gd name="T13" fmla="*/ 36 h 64"/>
                  <a:gd name="T14" fmla="*/ 176 w 176"/>
                  <a:gd name="T15" fmla="*/ 64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64"/>
                  <a:gd name="T26" fmla="*/ 176 w 176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64">
                    <a:moveTo>
                      <a:pt x="4" y="56"/>
                    </a:moveTo>
                    <a:lnTo>
                      <a:pt x="0" y="30"/>
                    </a:lnTo>
                    <a:lnTo>
                      <a:pt x="20" y="10"/>
                    </a:lnTo>
                    <a:lnTo>
                      <a:pt x="60" y="10"/>
                    </a:lnTo>
                    <a:lnTo>
                      <a:pt x="76" y="0"/>
                    </a:lnTo>
                    <a:lnTo>
                      <a:pt x="104" y="4"/>
                    </a:lnTo>
                    <a:lnTo>
                      <a:pt x="114" y="36"/>
                    </a:lnTo>
                    <a:lnTo>
                      <a:pt x="176" y="6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" name="Freeform 314"/>
              <p:cNvSpPr>
                <a:spLocks/>
              </p:cNvSpPr>
              <p:nvPr/>
            </p:nvSpPr>
            <p:spPr bwMode="auto">
              <a:xfrm>
                <a:off x="3444" y="1715"/>
                <a:ext cx="20" cy="80"/>
              </a:xfrm>
              <a:custGeom>
                <a:avLst/>
                <a:gdLst>
                  <a:gd name="T0" fmla="*/ 20 w 20"/>
                  <a:gd name="T1" fmla="*/ 0 h 80"/>
                  <a:gd name="T2" fmla="*/ 14 w 20"/>
                  <a:gd name="T3" fmla="*/ 34 h 80"/>
                  <a:gd name="T4" fmla="*/ 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20" y="0"/>
                    </a:moveTo>
                    <a:lnTo>
                      <a:pt x="14" y="34"/>
                    </a:ln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3" name="Freeform 315"/>
              <p:cNvSpPr>
                <a:spLocks/>
              </p:cNvSpPr>
              <p:nvPr/>
            </p:nvSpPr>
            <p:spPr bwMode="auto">
              <a:xfrm>
                <a:off x="3377" y="2431"/>
                <a:ext cx="3" cy="80"/>
              </a:xfrm>
              <a:custGeom>
                <a:avLst/>
                <a:gdLst>
                  <a:gd name="T0" fmla="*/ 3 w 3"/>
                  <a:gd name="T1" fmla="*/ 0 h 80"/>
                  <a:gd name="T2" fmla="*/ 0 w 3"/>
                  <a:gd name="T3" fmla="*/ 80 h 80"/>
                  <a:gd name="T4" fmla="*/ 0 60000 65536"/>
                  <a:gd name="T5" fmla="*/ 0 60000 65536"/>
                  <a:gd name="T6" fmla="*/ 0 w 3"/>
                  <a:gd name="T7" fmla="*/ 0 h 80"/>
                  <a:gd name="T8" fmla="*/ 3 w 3"/>
                  <a:gd name="T9" fmla="*/ 80 h 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80">
                    <a:moveTo>
                      <a:pt x="3" y="0"/>
                    </a:move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" name="Freeform 316"/>
              <p:cNvSpPr>
                <a:spLocks/>
              </p:cNvSpPr>
              <p:nvPr/>
            </p:nvSpPr>
            <p:spPr bwMode="auto">
              <a:xfrm>
                <a:off x="3372" y="2507"/>
                <a:ext cx="8" cy="94"/>
              </a:xfrm>
              <a:custGeom>
                <a:avLst/>
                <a:gdLst>
                  <a:gd name="T0" fmla="*/ 8 w 8"/>
                  <a:gd name="T1" fmla="*/ 0 h 94"/>
                  <a:gd name="T2" fmla="*/ 0 w 8"/>
                  <a:gd name="T3" fmla="*/ 44 h 94"/>
                  <a:gd name="T4" fmla="*/ 8 w 8"/>
                  <a:gd name="T5" fmla="*/ 94 h 9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4"/>
                  <a:gd name="T11" fmla="*/ 8 w 8"/>
                  <a:gd name="T12" fmla="*/ 94 h 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4">
                    <a:moveTo>
                      <a:pt x="8" y="0"/>
                    </a:moveTo>
                    <a:lnTo>
                      <a:pt x="0" y="44"/>
                    </a:lnTo>
                    <a:lnTo>
                      <a:pt x="8" y="9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5" name="Freeform 317"/>
              <p:cNvSpPr>
                <a:spLocks/>
              </p:cNvSpPr>
              <p:nvPr/>
            </p:nvSpPr>
            <p:spPr bwMode="auto">
              <a:xfrm>
                <a:off x="3401" y="2355"/>
                <a:ext cx="60" cy="8"/>
              </a:xfrm>
              <a:custGeom>
                <a:avLst/>
                <a:gdLst>
                  <a:gd name="T0" fmla="*/ 0 w 68"/>
                  <a:gd name="T1" fmla="*/ 20 h 20"/>
                  <a:gd name="T2" fmla="*/ 38 w 68"/>
                  <a:gd name="T3" fmla="*/ 10 h 20"/>
                  <a:gd name="T4" fmla="*/ 68 w 6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0"/>
                  <a:gd name="T11" fmla="*/ 68 w 68"/>
                  <a:gd name="T12" fmla="*/ 20 h 20"/>
                  <a:gd name="connsiteX0" fmla="*/ 238 w 10238"/>
                  <a:gd name="connsiteY0" fmla="*/ 10000 h 10000"/>
                  <a:gd name="connsiteX1" fmla="*/ 0 w 10238"/>
                  <a:gd name="connsiteY1" fmla="*/ 9475 h 10000"/>
                  <a:gd name="connsiteX2" fmla="*/ 5826 w 10238"/>
                  <a:gd name="connsiteY2" fmla="*/ 5000 h 10000"/>
                  <a:gd name="connsiteX3" fmla="*/ 10238 w 10238"/>
                  <a:gd name="connsiteY3" fmla="*/ 0 h 10000"/>
                  <a:gd name="connsiteX0" fmla="*/ 238 w 9524"/>
                  <a:gd name="connsiteY0" fmla="*/ 5000 h 6979"/>
                  <a:gd name="connsiteX1" fmla="*/ 0 w 9524"/>
                  <a:gd name="connsiteY1" fmla="*/ 4475 h 6979"/>
                  <a:gd name="connsiteX2" fmla="*/ 5826 w 9524"/>
                  <a:gd name="connsiteY2" fmla="*/ 0 h 6979"/>
                  <a:gd name="connsiteX3" fmla="*/ 9524 w 9524"/>
                  <a:gd name="connsiteY3" fmla="*/ 6979 h 6979"/>
                  <a:gd name="connsiteX0" fmla="*/ 250 w 10000"/>
                  <a:gd name="connsiteY0" fmla="*/ 752 h 3588"/>
                  <a:gd name="connsiteX1" fmla="*/ 0 w 10000"/>
                  <a:gd name="connsiteY1" fmla="*/ 0 h 3588"/>
                  <a:gd name="connsiteX2" fmla="*/ 6117 w 10000"/>
                  <a:gd name="connsiteY2" fmla="*/ 3290 h 3588"/>
                  <a:gd name="connsiteX3" fmla="*/ 10000 w 10000"/>
                  <a:gd name="connsiteY3" fmla="*/ 3588 h 3588"/>
                  <a:gd name="connsiteX0" fmla="*/ 250 w 10000"/>
                  <a:gd name="connsiteY0" fmla="*/ 700 h 11784"/>
                  <a:gd name="connsiteX1" fmla="*/ 0 w 10000"/>
                  <a:gd name="connsiteY1" fmla="*/ 11084 h 11784"/>
                  <a:gd name="connsiteX2" fmla="*/ 6117 w 10000"/>
                  <a:gd name="connsiteY2" fmla="*/ 7773 h 11784"/>
                  <a:gd name="connsiteX3" fmla="*/ 10000 w 10000"/>
                  <a:gd name="connsiteY3" fmla="*/ 8604 h 1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1784">
                    <a:moveTo>
                      <a:pt x="250" y="700"/>
                    </a:moveTo>
                    <a:cubicBezTo>
                      <a:pt x="167" y="0"/>
                      <a:pt x="83" y="11784"/>
                      <a:pt x="0" y="11084"/>
                    </a:cubicBezTo>
                    <a:lnTo>
                      <a:pt x="6117" y="7773"/>
                    </a:lnTo>
                    <a:lnTo>
                      <a:pt x="10000" y="860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6" name="Freeform 318"/>
              <p:cNvSpPr>
                <a:spLocks/>
              </p:cNvSpPr>
              <p:nvPr/>
            </p:nvSpPr>
            <p:spPr bwMode="auto">
              <a:xfrm>
                <a:off x="1442" y="1707"/>
                <a:ext cx="34" cy="54"/>
              </a:xfrm>
              <a:custGeom>
                <a:avLst/>
                <a:gdLst>
                  <a:gd name="T0" fmla="*/ 0 w 34"/>
                  <a:gd name="T1" fmla="*/ 28 h 54"/>
                  <a:gd name="T2" fmla="*/ 14 w 34"/>
                  <a:gd name="T3" fmla="*/ 54 h 54"/>
                  <a:gd name="T4" fmla="*/ 30 w 34"/>
                  <a:gd name="T5" fmla="*/ 50 h 54"/>
                  <a:gd name="T6" fmla="*/ 34 w 34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54"/>
                  <a:gd name="T14" fmla="*/ 34 w 34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54">
                    <a:moveTo>
                      <a:pt x="0" y="28"/>
                    </a:moveTo>
                    <a:lnTo>
                      <a:pt x="14" y="54"/>
                    </a:lnTo>
                    <a:lnTo>
                      <a:pt x="30" y="50"/>
                    </a:lnTo>
                    <a:lnTo>
                      <a:pt x="34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" name="Freeform 319"/>
              <p:cNvSpPr>
                <a:spLocks/>
              </p:cNvSpPr>
              <p:nvPr/>
            </p:nvSpPr>
            <p:spPr bwMode="auto">
              <a:xfrm>
                <a:off x="1402" y="1545"/>
                <a:ext cx="54" cy="16"/>
              </a:xfrm>
              <a:custGeom>
                <a:avLst/>
                <a:gdLst>
                  <a:gd name="T0" fmla="*/ 54 w 54"/>
                  <a:gd name="T1" fmla="*/ 10 h 16"/>
                  <a:gd name="T2" fmla="*/ 20 w 54"/>
                  <a:gd name="T3" fmla="*/ 0 h 16"/>
                  <a:gd name="T4" fmla="*/ 0 w 54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"/>
                  <a:gd name="T11" fmla="*/ 54 w 54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">
                    <a:moveTo>
                      <a:pt x="54" y="10"/>
                    </a:moveTo>
                    <a:lnTo>
                      <a:pt x="20" y="0"/>
                    </a:lnTo>
                    <a:lnTo>
                      <a:pt x="0" y="16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8" name="Line 320"/>
              <p:cNvSpPr>
                <a:spLocks noChangeShapeType="1"/>
              </p:cNvSpPr>
              <p:nvPr/>
            </p:nvSpPr>
            <p:spPr bwMode="auto">
              <a:xfrm flipH="1" flipV="1">
                <a:off x="1378" y="1507"/>
                <a:ext cx="44" cy="34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9" name="Line 321"/>
              <p:cNvSpPr>
                <a:spLocks noChangeShapeType="1"/>
              </p:cNvSpPr>
              <p:nvPr/>
            </p:nvSpPr>
            <p:spPr bwMode="auto">
              <a:xfrm>
                <a:off x="2984" y="1403"/>
                <a:ext cx="20" cy="54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" name="Freeform 322"/>
              <p:cNvSpPr>
                <a:spLocks/>
              </p:cNvSpPr>
              <p:nvPr/>
            </p:nvSpPr>
            <p:spPr bwMode="auto">
              <a:xfrm>
                <a:off x="3168" y="1339"/>
                <a:ext cx="6" cy="34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14 h 34"/>
                  <a:gd name="T4" fmla="*/ 0 w 6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4"/>
                  <a:gd name="T11" fmla="*/ 6 w 6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4">
                    <a:moveTo>
                      <a:pt x="0" y="34"/>
                    </a:moveTo>
                    <a:lnTo>
                      <a:pt x="6" y="1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1" name="Freeform 323"/>
              <p:cNvSpPr>
                <a:spLocks/>
              </p:cNvSpPr>
              <p:nvPr/>
            </p:nvSpPr>
            <p:spPr bwMode="auto">
              <a:xfrm>
                <a:off x="2614" y="2545"/>
                <a:ext cx="50" cy="44"/>
              </a:xfrm>
              <a:custGeom>
                <a:avLst/>
                <a:gdLst>
                  <a:gd name="T0" fmla="*/ 50 w 50"/>
                  <a:gd name="T1" fmla="*/ 0 h 44"/>
                  <a:gd name="T2" fmla="*/ 16 w 50"/>
                  <a:gd name="T3" fmla="*/ 0 h 44"/>
                  <a:gd name="T4" fmla="*/ 0 w 50"/>
                  <a:gd name="T5" fmla="*/ 30 h 44"/>
                  <a:gd name="T6" fmla="*/ 4 w 50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4"/>
                  <a:gd name="T14" fmla="*/ 50 w 5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4">
                    <a:moveTo>
                      <a:pt x="50" y="0"/>
                    </a:moveTo>
                    <a:lnTo>
                      <a:pt x="16" y="0"/>
                    </a:lnTo>
                    <a:lnTo>
                      <a:pt x="0" y="30"/>
                    </a:lnTo>
                    <a:lnTo>
                      <a:pt x="4" y="4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2" name="Freeform 324"/>
              <p:cNvSpPr>
                <a:spLocks/>
              </p:cNvSpPr>
              <p:nvPr/>
            </p:nvSpPr>
            <p:spPr bwMode="auto">
              <a:xfrm>
                <a:off x="406" y="2119"/>
                <a:ext cx="34" cy="32"/>
              </a:xfrm>
              <a:custGeom>
                <a:avLst/>
                <a:gdLst>
                  <a:gd name="T0" fmla="*/ 34 w 34"/>
                  <a:gd name="T1" fmla="*/ 32 h 32"/>
                  <a:gd name="T2" fmla="*/ 20 w 34"/>
                  <a:gd name="T3" fmla="*/ 6 h 32"/>
                  <a:gd name="T4" fmla="*/ 0 w 34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2"/>
                  <a:gd name="T11" fmla="*/ 34 w 3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2">
                    <a:moveTo>
                      <a:pt x="34" y="32"/>
                    </a:move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3" name="Freeform 325"/>
              <p:cNvSpPr>
                <a:spLocks/>
              </p:cNvSpPr>
              <p:nvPr/>
            </p:nvSpPr>
            <p:spPr bwMode="auto">
              <a:xfrm>
                <a:off x="476" y="1965"/>
                <a:ext cx="80" cy="66"/>
              </a:xfrm>
              <a:custGeom>
                <a:avLst/>
                <a:gdLst>
                  <a:gd name="T0" fmla="*/ 80 w 80"/>
                  <a:gd name="T1" fmla="*/ 66 h 66"/>
                  <a:gd name="T2" fmla="*/ 46 w 80"/>
                  <a:gd name="T3" fmla="*/ 66 h 66"/>
                  <a:gd name="T4" fmla="*/ 30 w 80"/>
                  <a:gd name="T5" fmla="*/ 26 h 66"/>
                  <a:gd name="T6" fmla="*/ 26 w 80"/>
                  <a:gd name="T7" fmla="*/ 10 h 66"/>
                  <a:gd name="T8" fmla="*/ 0 w 80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6"/>
                  <a:gd name="T17" fmla="*/ 80 w 8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6">
                    <a:moveTo>
                      <a:pt x="80" y="66"/>
                    </a:moveTo>
                    <a:lnTo>
                      <a:pt x="46" y="66"/>
                    </a:lnTo>
                    <a:lnTo>
                      <a:pt x="30" y="26"/>
                    </a:lnTo>
                    <a:lnTo>
                      <a:pt x="26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4" name="Freeform 326"/>
              <p:cNvSpPr>
                <a:spLocks/>
              </p:cNvSpPr>
              <p:nvPr/>
            </p:nvSpPr>
            <p:spPr bwMode="auto">
              <a:xfrm>
                <a:off x="1092" y="977"/>
                <a:ext cx="44" cy="56"/>
              </a:xfrm>
              <a:custGeom>
                <a:avLst/>
                <a:gdLst>
                  <a:gd name="T0" fmla="*/ 0 w 44"/>
                  <a:gd name="T1" fmla="*/ 0 h 56"/>
                  <a:gd name="T2" fmla="*/ 24 w 44"/>
                  <a:gd name="T3" fmla="*/ 20 h 56"/>
                  <a:gd name="T4" fmla="*/ 44 w 44"/>
                  <a:gd name="T5" fmla="*/ 56 h 56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56"/>
                  <a:gd name="T11" fmla="*/ 44 w 4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56">
                    <a:moveTo>
                      <a:pt x="0" y="0"/>
                    </a:moveTo>
                    <a:lnTo>
                      <a:pt x="24" y="20"/>
                    </a:lnTo>
                    <a:lnTo>
                      <a:pt x="44" y="56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5" name="Freeform 327"/>
              <p:cNvSpPr>
                <a:spLocks/>
              </p:cNvSpPr>
              <p:nvPr/>
            </p:nvSpPr>
            <p:spPr bwMode="auto">
              <a:xfrm>
                <a:off x="1828" y="1901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40 w 64"/>
                  <a:gd name="T3" fmla="*/ 28 h 64"/>
                  <a:gd name="T4" fmla="*/ 48 w 64"/>
                  <a:gd name="T5" fmla="*/ 14 h 64"/>
                  <a:gd name="T6" fmla="*/ 30 w 64"/>
                  <a:gd name="T7" fmla="*/ 0 h 64"/>
                  <a:gd name="T8" fmla="*/ 0 w 64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64" y="64"/>
                    </a:moveTo>
                    <a:lnTo>
                      <a:pt x="40" y="28"/>
                    </a:lnTo>
                    <a:lnTo>
                      <a:pt x="48" y="14"/>
                    </a:ln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6" name="Line 328"/>
              <p:cNvSpPr>
                <a:spLocks noChangeShapeType="1"/>
              </p:cNvSpPr>
              <p:nvPr/>
            </p:nvSpPr>
            <p:spPr bwMode="auto">
              <a:xfrm>
                <a:off x="1596" y="2071"/>
                <a:ext cx="10" cy="68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7" name="Freeform 329"/>
              <p:cNvSpPr>
                <a:spLocks/>
              </p:cNvSpPr>
              <p:nvPr/>
            </p:nvSpPr>
            <p:spPr bwMode="auto">
              <a:xfrm>
                <a:off x="650" y="1833"/>
                <a:ext cx="14" cy="50"/>
              </a:xfrm>
              <a:custGeom>
                <a:avLst/>
                <a:gdLst>
                  <a:gd name="T0" fmla="*/ 10 w 14"/>
                  <a:gd name="T1" fmla="*/ 0 h 50"/>
                  <a:gd name="T2" fmla="*/ 14 w 14"/>
                  <a:gd name="T3" fmla="*/ 20 h 50"/>
                  <a:gd name="T4" fmla="*/ 0 w 14"/>
                  <a:gd name="T5" fmla="*/ 50 h 5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50"/>
                  <a:gd name="T11" fmla="*/ 14 w 14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50">
                    <a:moveTo>
                      <a:pt x="10" y="0"/>
                    </a:moveTo>
                    <a:lnTo>
                      <a:pt x="14" y="20"/>
                    </a:lnTo>
                    <a:lnTo>
                      <a:pt x="0" y="5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8" name="Line 330"/>
              <p:cNvSpPr>
                <a:spLocks noChangeShapeType="1"/>
              </p:cNvSpPr>
              <p:nvPr/>
            </p:nvSpPr>
            <p:spPr bwMode="auto">
              <a:xfrm flipH="1">
                <a:off x="3412" y="1521"/>
                <a:ext cx="16" cy="32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9" name="Freeform 331"/>
              <p:cNvSpPr>
                <a:spLocks/>
              </p:cNvSpPr>
              <p:nvPr/>
            </p:nvSpPr>
            <p:spPr bwMode="auto">
              <a:xfrm>
                <a:off x="3424" y="2087"/>
                <a:ext cx="68" cy="58"/>
              </a:xfrm>
              <a:custGeom>
                <a:avLst/>
                <a:gdLst>
                  <a:gd name="T0" fmla="*/ 0 w 68"/>
                  <a:gd name="T1" fmla="*/ 58 h 58"/>
                  <a:gd name="T2" fmla="*/ 32 w 68"/>
                  <a:gd name="T3" fmla="*/ 20 h 58"/>
                  <a:gd name="T4" fmla="*/ 68 w 68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58"/>
                  <a:gd name="T11" fmla="*/ 68 w 68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58">
                    <a:moveTo>
                      <a:pt x="0" y="58"/>
                    </a:moveTo>
                    <a:lnTo>
                      <a:pt x="32" y="20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0" name="Line 332"/>
              <p:cNvSpPr>
                <a:spLocks noChangeShapeType="1"/>
              </p:cNvSpPr>
              <p:nvPr/>
            </p:nvSpPr>
            <p:spPr bwMode="auto">
              <a:xfrm flipH="1" flipV="1">
                <a:off x="2924" y="2915"/>
                <a:ext cx="36" cy="28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" name="Line 333"/>
              <p:cNvSpPr>
                <a:spLocks noChangeShapeType="1"/>
              </p:cNvSpPr>
              <p:nvPr/>
            </p:nvSpPr>
            <p:spPr bwMode="auto">
              <a:xfrm flipH="1" flipV="1">
                <a:off x="2572" y="3225"/>
                <a:ext cx="32" cy="32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2" name="Line 334"/>
              <p:cNvSpPr>
                <a:spLocks noChangeShapeType="1"/>
              </p:cNvSpPr>
              <p:nvPr/>
            </p:nvSpPr>
            <p:spPr bwMode="auto">
              <a:xfrm flipV="1">
                <a:off x="3466" y="1639"/>
                <a:ext cx="1" cy="30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3" name="Freeform 335"/>
              <p:cNvSpPr>
                <a:spLocks/>
              </p:cNvSpPr>
              <p:nvPr/>
            </p:nvSpPr>
            <p:spPr bwMode="auto">
              <a:xfrm>
                <a:off x="1538" y="2001"/>
                <a:ext cx="40" cy="12"/>
              </a:xfrm>
              <a:custGeom>
                <a:avLst/>
                <a:gdLst>
                  <a:gd name="T0" fmla="*/ 0 w 40"/>
                  <a:gd name="T1" fmla="*/ 12 h 12"/>
                  <a:gd name="T2" fmla="*/ 20 w 40"/>
                  <a:gd name="T3" fmla="*/ 0 h 12"/>
                  <a:gd name="T4" fmla="*/ 40 w 40"/>
                  <a:gd name="T5" fmla="*/ 6 h 12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2"/>
                  <a:gd name="T11" fmla="*/ 40 w 40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2">
                    <a:moveTo>
                      <a:pt x="0" y="12"/>
                    </a:moveTo>
                    <a:lnTo>
                      <a:pt x="20" y="0"/>
                    </a:lnTo>
                    <a:lnTo>
                      <a:pt x="40" y="6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4" name="Freeform 336"/>
              <p:cNvSpPr>
                <a:spLocks/>
              </p:cNvSpPr>
              <p:nvPr/>
            </p:nvSpPr>
            <p:spPr bwMode="auto">
              <a:xfrm>
                <a:off x="1104" y="2305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8 h 24"/>
                  <a:gd name="T4" fmla="*/ 20 w 24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4"/>
                  <a:gd name="T11" fmla="*/ 24 w 2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4">
                    <a:moveTo>
                      <a:pt x="0" y="0"/>
                    </a:moveTo>
                    <a:lnTo>
                      <a:pt x="24" y="8"/>
                    </a:lnTo>
                    <a:lnTo>
                      <a:pt x="20" y="24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5" name="Freeform 337"/>
              <p:cNvSpPr>
                <a:spLocks/>
              </p:cNvSpPr>
              <p:nvPr/>
            </p:nvSpPr>
            <p:spPr bwMode="auto">
              <a:xfrm>
                <a:off x="568" y="2029"/>
                <a:ext cx="20" cy="80"/>
              </a:xfrm>
              <a:custGeom>
                <a:avLst/>
                <a:gdLst>
                  <a:gd name="T0" fmla="*/ 0 w 20"/>
                  <a:gd name="T1" fmla="*/ 0 h 80"/>
                  <a:gd name="T2" fmla="*/ 20 w 20"/>
                  <a:gd name="T3" fmla="*/ 34 h 80"/>
                  <a:gd name="T4" fmla="*/ 1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0" y="0"/>
                    </a:moveTo>
                    <a:lnTo>
                      <a:pt x="20" y="34"/>
                    </a:lnTo>
                    <a:lnTo>
                      <a:pt x="10" y="8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6" name="Line 338"/>
              <p:cNvSpPr>
                <a:spLocks noChangeShapeType="1"/>
              </p:cNvSpPr>
              <p:nvPr/>
            </p:nvSpPr>
            <p:spPr bwMode="auto">
              <a:xfrm flipH="1">
                <a:off x="916" y="2739"/>
                <a:ext cx="40" cy="1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7" name="Line 339"/>
              <p:cNvSpPr>
                <a:spLocks noChangeShapeType="1"/>
              </p:cNvSpPr>
              <p:nvPr/>
            </p:nvSpPr>
            <p:spPr bwMode="auto">
              <a:xfrm flipH="1">
                <a:off x="1756" y="2105"/>
                <a:ext cx="14" cy="44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8" name="Line 340"/>
              <p:cNvSpPr>
                <a:spLocks noChangeShapeType="1"/>
              </p:cNvSpPr>
              <p:nvPr/>
            </p:nvSpPr>
            <p:spPr bwMode="auto">
              <a:xfrm flipH="1" flipV="1">
                <a:off x="2952" y="1561"/>
                <a:ext cx="6" cy="56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9" name="Freeform 341"/>
              <p:cNvSpPr>
                <a:spLocks/>
              </p:cNvSpPr>
              <p:nvPr/>
            </p:nvSpPr>
            <p:spPr bwMode="auto">
              <a:xfrm>
                <a:off x="877" y="962"/>
                <a:ext cx="140" cy="76"/>
              </a:xfrm>
              <a:custGeom>
                <a:avLst/>
                <a:gdLst>
                  <a:gd name="T0" fmla="*/ 140 w 140"/>
                  <a:gd name="T1" fmla="*/ 76 h 76"/>
                  <a:gd name="T2" fmla="*/ 92 w 140"/>
                  <a:gd name="T3" fmla="*/ 60 h 76"/>
                  <a:gd name="T4" fmla="*/ 60 w 140"/>
                  <a:gd name="T5" fmla="*/ 20 h 76"/>
                  <a:gd name="T6" fmla="*/ 0 w 140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76"/>
                  <a:gd name="T14" fmla="*/ 140 w 140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76">
                    <a:moveTo>
                      <a:pt x="140" y="76"/>
                    </a:moveTo>
                    <a:lnTo>
                      <a:pt x="92" y="60"/>
                    </a:lnTo>
                    <a:cubicBezTo>
                      <a:pt x="63" y="19"/>
                      <a:pt x="80" y="20"/>
                      <a:pt x="60" y="2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0" name="Line 342"/>
              <p:cNvSpPr>
                <a:spLocks noChangeShapeType="1"/>
              </p:cNvSpPr>
              <p:nvPr/>
            </p:nvSpPr>
            <p:spPr bwMode="auto">
              <a:xfrm flipV="1">
                <a:off x="1888" y="2007"/>
                <a:ext cx="36" cy="2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1" name="Line 344"/>
              <p:cNvSpPr>
                <a:spLocks noChangeShapeType="1"/>
              </p:cNvSpPr>
              <p:nvPr/>
            </p:nvSpPr>
            <p:spPr bwMode="auto">
              <a:xfrm>
                <a:off x="3564" y="1811"/>
                <a:ext cx="35" cy="108"/>
              </a:xfrm>
              <a:prstGeom prst="line">
                <a:avLst/>
              </a:pr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70" name="Freeform 317"/>
            <p:cNvSpPr>
              <a:spLocks/>
            </p:cNvSpPr>
            <p:nvPr/>
          </p:nvSpPr>
          <p:spPr bwMode="auto">
            <a:xfrm>
              <a:off x="5436392" y="3700466"/>
              <a:ext cx="21432" cy="118604"/>
            </a:xfrm>
            <a:custGeom>
              <a:avLst/>
              <a:gdLst>
                <a:gd name="T0" fmla="*/ 0 w 68"/>
                <a:gd name="T1" fmla="*/ 20 h 20"/>
                <a:gd name="T2" fmla="*/ 38 w 68"/>
                <a:gd name="T3" fmla="*/ 10 h 20"/>
                <a:gd name="T4" fmla="*/ 68 w 68"/>
                <a:gd name="T5" fmla="*/ 0 h 20"/>
                <a:gd name="T6" fmla="*/ 0 60000 65536"/>
                <a:gd name="T7" fmla="*/ 0 60000 65536"/>
                <a:gd name="T8" fmla="*/ 0 60000 65536"/>
                <a:gd name="T9" fmla="*/ 0 w 68"/>
                <a:gd name="T10" fmla="*/ 0 h 20"/>
                <a:gd name="T11" fmla="*/ 68 w 68"/>
                <a:gd name="T12" fmla="*/ 20 h 20"/>
                <a:gd name="connsiteX0" fmla="*/ 238 w 10238"/>
                <a:gd name="connsiteY0" fmla="*/ 10000 h 10000"/>
                <a:gd name="connsiteX1" fmla="*/ 0 w 10238"/>
                <a:gd name="connsiteY1" fmla="*/ 9475 h 10000"/>
                <a:gd name="connsiteX2" fmla="*/ 5826 w 10238"/>
                <a:gd name="connsiteY2" fmla="*/ 5000 h 10000"/>
                <a:gd name="connsiteX3" fmla="*/ 10238 w 10238"/>
                <a:gd name="connsiteY3" fmla="*/ 0 h 10000"/>
                <a:gd name="connsiteX0" fmla="*/ 238 w 9524"/>
                <a:gd name="connsiteY0" fmla="*/ 5000 h 6979"/>
                <a:gd name="connsiteX1" fmla="*/ 0 w 9524"/>
                <a:gd name="connsiteY1" fmla="*/ 4475 h 6979"/>
                <a:gd name="connsiteX2" fmla="*/ 5826 w 9524"/>
                <a:gd name="connsiteY2" fmla="*/ 0 h 6979"/>
                <a:gd name="connsiteX3" fmla="*/ 9524 w 9524"/>
                <a:gd name="connsiteY3" fmla="*/ 6979 h 6979"/>
                <a:gd name="connsiteX0" fmla="*/ 250 w 10000"/>
                <a:gd name="connsiteY0" fmla="*/ 752 h 3588"/>
                <a:gd name="connsiteX1" fmla="*/ 0 w 10000"/>
                <a:gd name="connsiteY1" fmla="*/ 0 h 3588"/>
                <a:gd name="connsiteX2" fmla="*/ 6117 w 10000"/>
                <a:gd name="connsiteY2" fmla="*/ 3290 h 3588"/>
                <a:gd name="connsiteX3" fmla="*/ 10000 w 10000"/>
                <a:gd name="connsiteY3" fmla="*/ 3588 h 3588"/>
                <a:gd name="connsiteX0" fmla="*/ 1133 w 10883"/>
                <a:gd name="connsiteY0" fmla="*/ 2096 h 46610"/>
                <a:gd name="connsiteX1" fmla="*/ 883 w 10883"/>
                <a:gd name="connsiteY1" fmla="*/ 0 h 46610"/>
                <a:gd name="connsiteX2" fmla="*/ 0 w 10883"/>
                <a:gd name="connsiteY2" fmla="*/ 46610 h 46610"/>
                <a:gd name="connsiteX3" fmla="*/ 10883 w 10883"/>
                <a:gd name="connsiteY3" fmla="*/ 10000 h 46610"/>
                <a:gd name="connsiteX0" fmla="*/ 2250 w 2250"/>
                <a:gd name="connsiteY0" fmla="*/ 2096 h 103603"/>
                <a:gd name="connsiteX1" fmla="*/ 2000 w 2250"/>
                <a:gd name="connsiteY1" fmla="*/ 0 h 103603"/>
                <a:gd name="connsiteX2" fmla="*/ 1117 w 2250"/>
                <a:gd name="connsiteY2" fmla="*/ 46610 h 103603"/>
                <a:gd name="connsiteX3" fmla="*/ 0 w 2250"/>
                <a:gd name="connsiteY3" fmla="*/ 103603 h 10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0" h="103603">
                  <a:moveTo>
                    <a:pt x="2250" y="2096"/>
                  </a:moveTo>
                  <a:cubicBezTo>
                    <a:pt x="2167" y="1396"/>
                    <a:pt x="2083" y="700"/>
                    <a:pt x="2000" y="0"/>
                  </a:cubicBezTo>
                  <a:cubicBezTo>
                    <a:pt x="1706" y="15537"/>
                    <a:pt x="1411" y="31073"/>
                    <a:pt x="1117" y="46610"/>
                  </a:cubicBezTo>
                  <a:cubicBezTo>
                    <a:pt x="745" y="65608"/>
                    <a:pt x="372" y="84605"/>
                    <a:pt x="0" y="103603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42" name="Group 541"/>
          <p:cNvGrpSpPr/>
          <p:nvPr userDrawn="1"/>
        </p:nvGrpSpPr>
        <p:grpSpPr>
          <a:xfrm>
            <a:off x="519285" y="443737"/>
            <a:ext cx="5058250" cy="4574731"/>
            <a:chOff x="734031" y="416029"/>
            <a:chExt cx="5058250" cy="4574731"/>
          </a:xfrm>
          <a:solidFill>
            <a:schemeClr val="bg1"/>
          </a:solidFill>
        </p:grpSpPr>
        <p:sp>
          <p:nvSpPr>
            <p:cNvPr id="543" name="Oval 368"/>
            <p:cNvSpPr>
              <a:spLocks noChangeAspect="1" noChangeArrowheads="1"/>
            </p:cNvSpPr>
            <p:nvPr/>
          </p:nvSpPr>
          <p:spPr bwMode="auto">
            <a:xfrm>
              <a:off x="5707000" y="1801727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4" name="Oval 369"/>
            <p:cNvSpPr>
              <a:spLocks noChangeAspect="1" noChangeArrowheads="1"/>
            </p:cNvSpPr>
            <p:nvPr/>
          </p:nvSpPr>
          <p:spPr bwMode="auto">
            <a:xfrm>
              <a:off x="4739196" y="2427160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5" name="Oval 370"/>
            <p:cNvSpPr>
              <a:spLocks noChangeAspect="1" noChangeArrowheads="1"/>
            </p:cNvSpPr>
            <p:nvPr/>
          </p:nvSpPr>
          <p:spPr bwMode="auto">
            <a:xfrm>
              <a:off x="5384801" y="2467079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6" name="Oval 371"/>
            <p:cNvSpPr>
              <a:spLocks noChangeAspect="1" noChangeArrowheads="1"/>
            </p:cNvSpPr>
            <p:nvPr/>
          </p:nvSpPr>
          <p:spPr bwMode="auto">
            <a:xfrm>
              <a:off x="4716369" y="4201785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7" name="Oval 372"/>
            <p:cNvSpPr>
              <a:spLocks noChangeAspect="1" noChangeArrowheads="1"/>
            </p:cNvSpPr>
            <p:nvPr/>
          </p:nvSpPr>
          <p:spPr bwMode="auto">
            <a:xfrm>
              <a:off x="4494119" y="3650122"/>
              <a:ext cx="83693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8" name="Oval 373"/>
            <p:cNvSpPr>
              <a:spLocks noChangeAspect="1" noChangeArrowheads="1"/>
            </p:cNvSpPr>
            <p:nvPr/>
          </p:nvSpPr>
          <p:spPr bwMode="auto">
            <a:xfrm>
              <a:off x="4338638" y="4905479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9" name="Oval 374"/>
            <p:cNvSpPr>
              <a:spLocks noChangeAspect="1" noChangeArrowheads="1"/>
            </p:cNvSpPr>
            <p:nvPr/>
          </p:nvSpPr>
          <p:spPr bwMode="auto">
            <a:xfrm>
              <a:off x="5591177" y="4160942"/>
              <a:ext cx="84080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0" name="Oval 375"/>
            <p:cNvSpPr>
              <a:spLocks noChangeAspect="1" noChangeArrowheads="1"/>
            </p:cNvSpPr>
            <p:nvPr/>
          </p:nvSpPr>
          <p:spPr bwMode="auto">
            <a:xfrm>
              <a:off x="1005452" y="873349"/>
              <a:ext cx="85481" cy="91439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1" name="Oval 376"/>
            <p:cNvSpPr>
              <a:spLocks noChangeAspect="1" noChangeArrowheads="1"/>
            </p:cNvSpPr>
            <p:nvPr/>
          </p:nvSpPr>
          <p:spPr bwMode="auto">
            <a:xfrm>
              <a:off x="4018168" y="4613379"/>
              <a:ext cx="84080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2" name="Oval 377"/>
            <p:cNvSpPr>
              <a:spLocks noChangeAspect="1" noChangeArrowheads="1"/>
            </p:cNvSpPr>
            <p:nvPr/>
          </p:nvSpPr>
          <p:spPr bwMode="auto">
            <a:xfrm>
              <a:off x="3892551" y="4414942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3" name="Oval 378"/>
            <p:cNvSpPr>
              <a:spLocks noChangeAspect="1" noChangeArrowheads="1"/>
            </p:cNvSpPr>
            <p:nvPr/>
          </p:nvSpPr>
          <p:spPr bwMode="auto">
            <a:xfrm>
              <a:off x="3000838" y="3774742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4" name="Oval 379"/>
            <p:cNvSpPr>
              <a:spLocks noChangeAspect="1" noChangeArrowheads="1"/>
            </p:cNvSpPr>
            <p:nvPr/>
          </p:nvSpPr>
          <p:spPr bwMode="auto">
            <a:xfrm>
              <a:off x="2204350" y="3811840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5" name="Oval 380"/>
            <p:cNvSpPr>
              <a:spLocks noChangeAspect="1" noChangeArrowheads="1"/>
            </p:cNvSpPr>
            <p:nvPr/>
          </p:nvSpPr>
          <p:spPr bwMode="auto">
            <a:xfrm>
              <a:off x="1547738" y="3425868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6" name="Oval 381"/>
            <p:cNvSpPr>
              <a:spLocks noChangeAspect="1" noChangeArrowheads="1"/>
            </p:cNvSpPr>
            <p:nvPr/>
          </p:nvSpPr>
          <p:spPr bwMode="auto">
            <a:xfrm>
              <a:off x="1147581" y="3171707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7" name="Oval 382"/>
            <p:cNvSpPr>
              <a:spLocks noChangeAspect="1" noChangeArrowheads="1"/>
            </p:cNvSpPr>
            <p:nvPr/>
          </p:nvSpPr>
          <p:spPr bwMode="auto">
            <a:xfrm>
              <a:off x="4542539" y="2018722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8" name="Oval 383"/>
            <p:cNvSpPr>
              <a:spLocks noChangeAspect="1" noChangeArrowheads="1"/>
            </p:cNvSpPr>
            <p:nvPr/>
          </p:nvSpPr>
          <p:spPr bwMode="auto">
            <a:xfrm>
              <a:off x="4931703" y="891804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9" name="Oval 384"/>
            <p:cNvSpPr>
              <a:spLocks noChangeAspect="1" noChangeArrowheads="1"/>
            </p:cNvSpPr>
            <p:nvPr/>
          </p:nvSpPr>
          <p:spPr bwMode="auto">
            <a:xfrm>
              <a:off x="5508364" y="3090744"/>
              <a:ext cx="84888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0" name="Oval 385"/>
            <p:cNvSpPr>
              <a:spLocks noChangeAspect="1" noChangeArrowheads="1"/>
            </p:cNvSpPr>
            <p:nvPr/>
          </p:nvSpPr>
          <p:spPr bwMode="auto">
            <a:xfrm>
              <a:off x="2319338" y="2025754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1" name="Oval 386"/>
            <p:cNvSpPr>
              <a:spLocks noChangeArrowheads="1"/>
            </p:cNvSpPr>
            <p:nvPr/>
          </p:nvSpPr>
          <p:spPr bwMode="auto">
            <a:xfrm>
              <a:off x="1135063" y="455717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2" name="Oval 387"/>
            <p:cNvSpPr>
              <a:spLocks noChangeAspect="1" noChangeArrowheads="1"/>
            </p:cNvSpPr>
            <p:nvPr/>
          </p:nvSpPr>
          <p:spPr bwMode="auto">
            <a:xfrm>
              <a:off x="1972119" y="416029"/>
              <a:ext cx="85281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3" name="Oval 388"/>
            <p:cNvSpPr>
              <a:spLocks noChangeAspect="1" noChangeArrowheads="1"/>
            </p:cNvSpPr>
            <p:nvPr/>
          </p:nvSpPr>
          <p:spPr bwMode="auto">
            <a:xfrm>
              <a:off x="4832890" y="1281893"/>
              <a:ext cx="84080" cy="85281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4" name="Oval 389"/>
            <p:cNvSpPr>
              <a:spLocks noChangeAspect="1" noChangeArrowheads="1"/>
            </p:cNvSpPr>
            <p:nvPr/>
          </p:nvSpPr>
          <p:spPr bwMode="auto">
            <a:xfrm>
              <a:off x="734031" y="2348926"/>
              <a:ext cx="84888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5" name="Oval 390"/>
            <p:cNvSpPr>
              <a:spLocks noChangeAspect="1" noChangeArrowheads="1"/>
            </p:cNvSpPr>
            <p:nvPr/>
          </p:nvSpPr>
          <p:spPr bwMode="auto">
            <a:xfrm>
              <a:off x="3279670" y="2293351"/>
              <a:ext cx="83693" cy="83693"/>
            </a:xfrm>
            <a:prstGeom prst="ellips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66" name="Group 565"/>
          <p:cNvGrpSpPr/>
          <p:nvPr userDrawn="1"/>
        </p:nvGrpSpPr>
        <p:grpSpPr>
          <a:xfrm>
            <a:off x="622839" y="424484"/>
            <a:ext cx="5369210" cy="4679487"/>
            <a:chOff x="748410" y="424484"/>
            <a:chExt cx="5369210" cy="4679487"/>
          </a:xfrm>
        </p:grpSpPr>
        <p:sp>
          <p:nvSpPr>
            <p:cNvPr id="567" name="Text Box 345"/>
            <p:cNvSpPr txBox="1">
              <a:spLocks noChangeArrowheads="1"/>
            </p:cNvSpPr>
            <p:nvPr/>
          </p:nvSpPr>
          <p:spPr bwMode="auto">
            <a:xfrm>
              <a:off x="1022666" y="980424"/>
              <a:ext cx="6953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Portland</a:t>
              </a:r>
            </a:p>
          </p:txBody>
        </p:sp>
        <p:sp>
          <p:nvSpPr>
            <p:cNvPr id="568" name="Text Box 347"/>
            <p:cNvSpPr txBox="1">
              <a:spLocks noChangeArrowheads="1"/>
            </p:cNvSpPr>
            <p:nvPr/>
          </p:nvSpPr>
          <p:spPr bwMode="auto">
            <a:xfrm>
              <a:off x="1167245" y="3189804"/>
              <a:ext cx="306251" cy="121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LA</a:t>
              </a:r>
            </a:p>
          </p:txBody>
        </p:sp>
        <p:sp>
          <p:nvSpPr>
            <p:cNvPr id="569" name="Text Box 348"/>
            <p:cNvSpPr txBox="1">
              <a:spLocks noChangeArrowheads="1"/>
            </p:cNvSpPr>
            <p:nvPr/>
          </p:nvSpPr>
          <p:spPr bwMode="auto">
            <a:xfrm>
              <a:off x="1058111" y="3580938"/>
              <a:ext cx="665162" cy="26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Calexico</a:t>
              </a:r>
            </a:p>
          </p:txBody>
        </p:sp>
        <p:sp>
          <p:nvSpPr>
            <p:cNvPr id="570" name="Text Box 351"/>
            <p:cNvSpPr txBox="1">
              <a:spLocks noChangeArrowheads="1"/>
            </p:cNvSpPr>
            <p:nvPr/>
          </p:nvSpPr>
          <p:spPr bwMode="auto">
            <a:xfrm>
              <a:off x="1143687" y="424484"/>
              <a:ext cx="79375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Seattle</a:t>
              </a:r>
            </a:p>
          </p:txBody>
        </p:sp>
        <p:sp>
          <p:nvSpPr>
            <p:cNvPr id="571" name="Text Box 363"/>
            <p:cNvSpPr txBox="1">
              <a:spLocks noChangeArrowheads="1"/>
            </p:cNvSpPr>
            <p:nvPr/>
          </p:nvSpPr>
          <p:spPr bwMode="auto">
            <a:xfrm>
              <a:off x="2337399" y="2058553"/>
              <a:ext cx="6381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 smtClean="0">
                  <a:solidFill>
                    <a:schemeClr val="bg1"/>
                  </a:solidFill>
                </a:rPr>
                <a:t>Salt Lake City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72" name="Text Box 364"/>
            <p:cNvSpPr txBox="1">
              <a:spLocks noChangeArrowheads="1"/>
            </p:cNvSpPr>
            <p:nvPr/>
          </p:nvSpPr>
          <p:spPr bwMode="auto">
            <a:xfrm>
              <a:off x="1994311" y="510451"/>
              <a:ext cx="18415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Eastport</a:t>
              </a:r>
            </a:p>
          </p:txBody>
        </p:sp>
        <p:sp>
          <p:nvSpPr>
            <p:cNvPr id="573" name="Text Box 354"/>
            <p:cNvSpPr txBox="1">
              <a:spLocks noChangeArrowheads="1"/>
            </p:cNvSpPr>
            <p:nvPr/>
          </p:nvSpPr>
          <p:spPr bwMode="auto">
            <a:xfrm>
              <a:off x="4418898" y="4857750"/>
              <a:ext cx="93667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Brownsville</a:t>
              </a:r>
            </a:p>
          </p:txBody>
        </p:sp>
        <p:sp>
          <p:nvSpPr>
            <p:cNvPr id="574" name="Text Box 356"/>
            <p:cNvSpPr txBox="1">
              <a:spLocks noChangeArrowheads="1"/>
            </p:cNvSpPr>
            <p:nvPr/>
          </p:nvSpPr>
          <p:spPr bwMode="auto">
            <a:xfrm>
              <a:off x="4737873" y="4342199"/>
              <a:ext cx="10064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Houston</a:t>
              </a:r>
            </a:p>
          </p:txBody>
        </p:sp>
        <p:sp>
          <p:nvSpPr>
            <p:cNvPr id="575" name="Text Box 362"/>
            <p:cNvSpPr txBox="1">
              <a:spLocks noChangeArrowheads="1"/>
            </p:cNvSpPr>
            <p:nvPr/>
          </p:nvSpPr>
          <p:spPr bwMode="auto">
            <a:xfrm>
              <a:off x="3902109" y="1909915"/>
              <a:ext cx="5603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Omaha</a:t>
              </a:r>
            </a:p>
          </p:txBody>
        </p:sp>
        <p:sp>
          <p:nvSpPr>
            <p:cNvPr id="576" name="Text Box 365"/>
            <p:cNvSpPr txBox="1">
              <a:spLocks noChangeArrowheads="1"/>
            </p:cNvSpPr>
            <p:nvPr/>
          </p:nvSpPr>
          <p:spPr bwMode="auto">
            <a:xfrm>
              <a:off x="4240873" y="1127244"/>
              <a:ext cx="4773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chemeClr val="bg1"/>
                  </a:solidFill>
                </a:rPr>
                <a:t>Twin</a:t>
              </a:r>
            </a:p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chemeClr val="bg1"/>
                  </a:solidFill>
                </a:rPr>
                <a:t>Cities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77" name="Text Box 391"/>
            <p:cNvSpPr txBox="1">
              <a:spLocks noChangeArrowheads="1"/>
            </p:cNvSpPr>
            <p:nvPr/>
          </p:nvSpPr>
          <p:spPr bwMode="auto">
            <a:xfrm>
              <a:off x="3286284" y="2214667"/>
              <a:ext cx="8350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Denver</a:t>
              </a:r>
            </a:p>
          </p:txBody>
        </p:sp>
        <p:sp>
          <p:nvSpPr>
            <p:cNvPr id="578" name="Text Box 355"/>
            <p:cNvSpPr txBox="1">
              <a:spLocks noChangeArrowheads="1"/>
            </p:cNvSpPr>
            <p:nvPr/>
          </p:nvSpPr>
          <p:spPr bwMode="auto">
            <a:xfrm>
              <a:off x="4454018" y="3553236"/>
              <a:ext cx="5434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Dallas</a:t>
              </a:r>
            </a:p>
          </p:txBody>
        </p:sp>
        <p:sp>
          <p:nvSpPr>
            <p:cNvPr id="579" name="Text Box 349"/>
            <p:cNvSpPr txBox="1">
              <a:spLocks noChangeArrowheads="1"/>
            </p:cNvSpPr>
            <p:nvPr/>
          </p:nvSpPr>
          <p:spPr bwMode="auto">
            <a:xfrm>
              <a:off x="1889717" y="3942620"/>
              <a:ext cx="6127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Nogales</a:t>
              </a:r>
            </a:p>
          </p:txBody>
        </p:sp>
        <p:sp>
          <p:nvSpPr>
            <p:cNvPr id="580" name="Text Box 350"/>
            <p:cNvSpPr txBox="1">
              <a:spLocks noChangeArrowheads="1"/>
            </p:cNvSpPr>
            <p:nvPr/>
          </p:nvSpPr>
          <p:spPr bwMode="auto">
            <a:xfrm>
              <a:off x="3016586" y="3748618"/>
              <a:ext cx="645658" cy="18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El Paso</a:t>
              </a:r>
            </a:p>
          </p:txBody>
        </p:sp>
        <p:sp>
          <p:nvSpPr>
            <p:cNvPr id="581" name="Text Box 352"/>
            <p:cNvSpPr txBox="1">
              <a:spLocks noChangeArrowheads="1"/>
            </p:cNvSpPr>
            <p:nvPr/>
          </p:nvSpPr>
          <p:spPr bwMode="auto">
            <a:xfrm>
              <a:off x="3297147" y="4434202"/>
              <a:ext cx="47939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Eagle</a:t>
              </a:r>
            </a:p>
            <a:p>
              <a:pPr algn="r">
                <a:lnSpc>
                  <a:spcPct val="80000"/>
                </a:lnSpc>
              </a:pPr>
              <a:r>
                <a:rPr lang="en-US" sz="9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Pass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2" name="Text Box 358"/>
            <p:cNvSpPr txBox="1">
              <a:spLocks noChangeArrowheads="1"/>
            </p:cNvSpPr>
            <p:nvPr/>
          </p:nvSpPr>
          <p:spPr bwMode="auto">
            <a:xfrm>
              <a:off x="4619879" y="2164603"/>
              <a:ext cx="97684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 smtClean="0">
                  <a:solidFill>
                    <a:schemeClr val="bg1"/>
                  </a:solidFill>
                </a:rPr>
                <a:t>Kansas</a:t>
              </a:r>
            </a:p>
            <a:p>
              <a:pPr algn="l">
                <a:lnSpc>
                  <a:spcPct val="80000"/>
                </a:lnSpc>
              </a:pPr>
              <a:r>
                <a:rPr lang="en-US" sz="900" dirty="0" smtClean="0">
                  <a:solidFill>
                    <a:schemeClr val="bg1"/>
                  </a:solidFill>
                </a:rPr>
                <a:t>City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83" name="Text Box 360"/>
            <p:cNvSpPr txBox="1">
              <a:spLocks noChangeArrowheads="1"/>
            </p:cNvSpPr>
            <p:nvPr/>
          </p:nvSpPr>
          <p:spPr bwMode="auto">
            <a:xfrm>
              <a:off x="4759532" y="2604688"/>
              <a:ext cx="7049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St. Louis</a:t>
              </a:r>
            </a:p>
          </p:txBody>
        </p:sp>
        <p:sp>
          <p:nvSpPr>
            <p:cNvPr id="584" name="Text Box 366"/>
            <p:cNvSpPr txBox="1">
              <a:spLocks noChangeArrowheads="1"/>
            </p:cNvSpPr>
            <p:nvPr/>
          </p:nvSpPr>
          <p:spPr bwMode="auto">
            <a:xfrm>
              <a:off x="4269664" y="910407"/>
              <a:ext cx="520656" cy="16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Duluth</a:t>
              </a:r>
            </a:p>
          </p:txBody>
        </p:sp>
        <p:sp>
          <p:nvSpPr>
            <p:cNvPr id="585" name="Text Box 353"/>
            <p:cNvSpPr txBox="1">
              <a:spLocks noChangeArrowheads="1"/>
            </p:cNvSpPr>
            <p:nvPr/>
          </p:nvSpPr>
          <p:spPr bwMode="auto">
            <a:xfrm>
              <a:off x="3597372" y="4721485"/>
              <a:ext cx="5869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Laredo</a:t>
              </a:r>
            </a:p>
          </p:txBody>
        </p:sp>
        <p:sp>
          <p:nvSpPr>
            <p:cNvPr id="586" name="Text Box 359"/>
            <p:cNvSpPr txBox="1">
              <a:spLocks noChangeArrowheads="1"/>
            </p:cNvSpPr>
            <p:nvPr/>
          </p:nvSpPr>
          <p:spPr bwMode="auto">
            <a:xfrm>
              <a:off x="5386581" y="3005272"/>
              <a:ext cx="731039" cy="16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Memphis</a:t>
              </a:r>
            </a:p>
          </p:txBody>
        </p:sp>
        <p:sp>
          <p:nvSpPr>
            <p:cNvPr id="587" name="Text Box 361"/>
            <p:cNvSpPr txBox="1">
              <a:spLocks noChangeArrowheads="1"/>
            </p:cNvSpPr>
            <p:nvPr/>
          </p:nvSpPr>
          <p:spPr bwMode="auto">
            <a:xfrm>
              <a:off x="5454864" y="1944457"/>
              <a:ext cx="6606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Chicago</a:t>
              </a:r>
            </a:p>
          </p:txBody>
        </p:sp>
        <p:sp>
          <p:nvSpPr>
            <p:cNvPr id="588" name="Text Box 357"/>
            <p:cNvSpPr txBox="1">
              <a:spLocks noChangeArrowheads="1"/>
            </p:cNvSpPr>
            <p:nvPr/>
          </p:nvSpPr>
          <p:spPr bwMode="auto">
            <a:xfrm>
              <a:off x="5163786" y="3949097"/>
              <a:ext cx="640893" cy="299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New 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Orleans</a:t>
              </a:r>
            </a:p>
          </p:txBody>
        </p:sp>
        <p:sp>
          <p:nvSpPr>
            <p:cNvPr id="589" name="Text Box 346"/>
            <p:cNvSpPr txBox="1">
              <a:spLocks noChangeArrowheads="1"/>
            </p:cNvSpPr>
            <p:nvPr/>
          </p:nvSpPr>
          <p:spPr bwMode="auto">
            <a:xfrm>
              <a:off x="748410" y="2368507"/>
              <a:ext cx="646644" cy="195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900" dirty="0">
                  <a:solidFill>
                    <a:schemeClr val="bg1"/>
                  </a:solidFill>
                </a:rPr>
                <a:t>Oakland</a:t>
              </a: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875"/>
            <a:ext cx="2610338" cy="9784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tabLst/>
              <a:defRPr/>
            </a:pPr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326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Freeform 303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5" name="Picture 304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8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ri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315"/>
          <p:cNvSpPr/>
          <p:nvPr userDrawn="1"/>
        </p:nvSpPr>
        <p:spPr>
          <a:xfrm>
            <a:off x="0" y="0"/>
            <a:ext cx="9144000" cy="516033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7" name="Group 735"/>
          <p:cNvGrpSpPr>
            <a:grpSpLocks/>
          </p:cNvGrpSpPr>
          <p:nvPr userDrawn="1"/>
        </p:nvGrpSpPr>
        <p:grpSpPr bwMode="auto">
          <a:xfrm>
            <a:off x="374597" y="-930883"/>
            <a:ext cx="8546677" cy="6332538"/>
            <a:chOff x="527473" y="-9832"/>
            <a:chExt cx="8546677" cy="633340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18" name="Freeform 3"/>
            <p:cNvSpPr>
              <a:spLocks/>
            </p:cNvSpPr>
            <p:nvPr/>
          </p:nvSpPr>
          <p:spPr bwMode="auto">
            <a:xfrm>
              <a:off x="1222375" y="4420162"/>
              <a:ext cx="3163888" cy="1903413"/>
            </a:xfrm>
            <a:custGeom>
              <a:avLst/>
              <a:gdLst>
                <a:gd name="T0" fmla="*/ 2147483647 w 1993"/>
                <a:gd name="T1" fmla="*/ 2147483647 h 1199"/>
                <a:gd name="T2" fmla="*/ 2147483647 w 1993"/>
                <a:gd name="T3" fmla="*/ 2147483647 h 1199"/>
                <a:gd name="T4" fmla="*/ 2147483647 w 1993"/>
                <a:gd name="T5" fmla="*/ 2147483647 h 1199"/>
                <a:gd name="T6" fmla="*/ 2147483647 w 1993"/>
                <a:gd name="T7" fmla="*/ 2147483647 h 1199"/>
                <a:gd name="T8" fmla="*/ 2147483647 w 1993"/>
                <a:gd name="T9" fmla="*/ 2147483647 h 1199"/>
                <a:gd name="T10" fmla="*/ 2147483647 w 1993"/>
                <a:gd name="T11" fmla="*/ 2147483647 h 1199"/>
                <a:gd name="T12" fmla="*/ 2147483647 w 1993"/>
                <a:gd name="T13" fmla="*/ 2147483647 h 1199"/>
                <a:gd name="T14" fmla="*/ 0 w 1993"/>
                <a:gd name="T15" fmla="*/ 0 h 1199"/>
                <a:gd name="T16" fmla="*/ 2147483647 w 1993"/>
                <a:gd name="T17" fmla="*/ 2147483647 h 1199"/>
                <a:gd name="T18" fmla="*/ 2147483647 w 1993"/>
                <a:gd name="T19" fmla="*/ 2147483647 h 1199"/>
                <a:gd name="T20" fmla="*/ 2147483647 w 1993"/>
                <a:gd name="T21" fmla="*/ 2147483647 h 1199"/>
                <a:gd name="T22" fmla="*/ 2147483647 w 1993"/>
                <a:gd name="T23" fmla="*/ 2147483647 h 1199"/>
                <a:gd name="T24" fmla="*/ 2147483647 w 1993"/>
                <a:gd name="T25" fmla="*/ 2147483647 h 1199"/>
                <a:gd name="T26" fmla="*/ 2147483647 w 1993"/>
                <a:gd name="T27" fmla="*/ 2147483647 h 1199"/>
                <a:gd name="T28" fmla="*/ 2147483647 w 1993"/>
                <a:gd name="T29" fmla="*/ 2147483647 h 1199"/>
                <a:gd name="T30" fmla="*/ 2147483647 w 1993"/>
                <a:gd name="T31" fmla="*/ 2147483647 h 1199"/>
                <a:gd name="T32" fmla="*/ 2147483647 w 1993"/>
                <a:gd name="T33" fmla="*/ 2147483647 h 1199"/>
                <a:gd name="T34" fmla="*/ 2147483647 w 1993"/>
                <a:gd name="T35" fmla="*/ 2147483647 h 1199"/>
                <a:gd name="T36" fmla="*/ 2147483647 w 1993"/>
                <a:gd name="T37" fmla="*/ 2147483647 h 1199"/>
                <a:gd name="T38" fmla="*/ 2147483647 w 1993"/>
                <a:gd name="T39" fmla="*/ 2147483647 h 1199"/>
                <a:gd name="T40" fmla="*/ 2147483647 w 1993"/>
                <a:gd name="T41" fmla="*/ 2147483647 h 1199"/>
                <a:gd name="T42" fmla="*/ 2147483647 w 1993"/>
                <a:gd name="T43" fmla="*/ 2147483647 h 1199"/>
                <a:gd name="T44" fmla="*/ 2147483647 w 1993"/>
                <a:gd name="T45" fmla="*/ 2147483647 h 1199"/>
                <a:gd name="T46" fmla="*/ 2147483647 w 1993"/>
                <a:gd name="T47" fmla="*/ 2147483647 h 1199"/>
                <a:gd name="T48" fmla="*/ 2147483647 w 1993"/>
                <a:gd name="T49" fmla="*/ 2147483647 h 1199"/>
                <a:gd name="T50" fmla="*/ 2147483647 w 1993"/>
                <a:gd name="T51" fmla="*/ 2147483647 h 1199"/>
                <a:gd name="T52" fmla="*/ 2147483647 w 1993"/>
                <a:gd name="T53" fmla="*/ 2147483647 h 1199"/>
                <a:gd name="T54" fmla="*/ 2147483647 w 1993"/>
                <a:gd name="T55" fmla="*/ 2147483647 h 1199"/>
                <a:gd name="T56" fmla="*/ 2147483647 w 1993"/>
                <a:gd name="T57" fmla="*/ 2147483647 h 1199"/>
                <a:gd name="T58" fmla="*/ 2147483647 w 1993"/>
                <a:gd name="T59" fmla="*/ 2147483647 h 1199"/>
                <a:gd name="T60" fmla="*/ 2147483647 w 1993"/>
                <a:gd name="T61" fmla="*/ 2147483647 h 1199"/>
                <a:gd name="T62" fmla="*/ 2147483647 w 1993"/>
                <a:gd name="T63" fmla="*/ 2147483647 h 1199"/>
                <a:gd name="T64" fmla="*/ 2147483647 w 1993"/>
                <a:gd name="T65" fmla="*/ 2147483647 h 1199"/>
                <a:gd name="T66" fmla="*/ 2147483647 w 1993"/>
                <a:gd name="T67" fmla="*/ 2147483647 h 1199"/>
                <a:gd name="T68" fmla="*/ 2147483647 w 1993"/>
                <a:gd name="T69" fmla="*/ 2147483647 h 1199"/>
                <a:gd name="T70" fmla="*/ 2147483647 w 1993"/>
                <a:gd name="T71" fmla="*/ 2147483647 h 1199"/>
                <a:gd name="T72" fmla="*/ 2147483647 w 1993"/>
                <a:gd name="T73" fmla="*/ 2147483647 h 1199"/>
                <a:gd name="T74" fmla="*/ 2147483647 w 1993"/>
                <a:gd name="T75" fmla="*/ 2147483647 h 1199"/>
                <a:gd name="T76" fmla="*/ 2147483647 w 1993"/>
                <a:gd name="T77" fmla="*/ 2147483647 h 1199"/>
                <a:gd name="T78" fmla="*/ 2147483647 w 1993"/>
                <a:gd name="T79" fmla="*/ 2147483647 h 1199"/>
                <a:gd name="T80" fmla="*/ 2147483647 w 1993"/>
                <a:gd name="T81" fmla="*/ 2147483647 h 1199"/>
                <a:gd name="T82" fmla="*/ 2147483647 w 1993"/>
                <a:gd name="T83" fmla="*/ 2147483647 h 1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3"/>
                <a:gd name="T127" fmla="*/ 0 h 1199"/>
                <a:gd name="T128" fmla="*/ 1993 w 1993"/>
                <a:gd name="T129" fmla="*/ 1199 h 11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3" h="1199">
                  <a:moveTo>
                    <a:pt x="408" y="1013"/>
                  </a:moveTo>
                  <a:lnTo>
                    <a:pt x="414" y="965"/>
                  </a:lnTo>
                  <a:lnTo>
                    <a:pt x="427" y="910"/>
                  </a:lnTo>
                  <a:lnTo>
                    <a:pt x="372" y="855"/>
                  </a:lnTo>
                  <a:lnTo>
                    <a:pt x="308" y="757"/>
                  </a:lnTo>
                  <a:lnTo>
                    <a:pt x="270" y="747"/>
                  </a:lnTo>
                  <a:lnTo>
                    <a:pt x="186" y="676"/>
                  </a:lnTo>
                  <a:lnTo>
                    <a:pt x="172" y="628"/>
                  </a:lnTo>
                  <a:lnTo>
                    <a:pt x="224" y="609"/>
                  </a:lnTo>
                  <a:lnTo>
                    <a:pt x="241" y="552"/>
                  </a:lnTo>
                  <a:lnTo>
                    <a:pt x="207" y="469"/>
                  </a:lnTo>
                  <a:lnTo>
                    <a:pt x="110" y="365"/>
                  </a:lnTo>
                  <a:lnTo>
                    <a:pt x="88" y="223"/>
                  </a:lnTo>
                  <a:cubicBezTo>
                    <a:pt x="80" y="193"/>
                    <a:pt x="66" y="212"/>
                    <a:pt x="56" y="197"/>
                  </a:cubicBezTo>
                  <a:cubicBezTo>
                    <a:pt x="49" y="179"/>
                    <a:pt x="55" y="148"/>
                    <a:pt x="46" y="115"/>
                  </a:cubicBezTo>
                  <a:lnTo>
                    <a:pt x="0" y="0"/>
                  </a:lnTo>
                  <a:lnTo>
                    <a:pt x="214" y="7"/>
                  </a:lnTo>
                  <a:lnTo>
                    <a:pt x="610" y="239"/>
                  </a:lnTo>
                  <a:lnTo>
                    <a:pt x="869" y="262"/>
                  </a:lnTo>
                  <a:lnTo>
                    <a:pt x="869" y="200"/>
                  </a:lnTo>
                  <a:cubicBezTo>
                    <a:pt x="1072" y="207"/>
                    <a:pt x="1021" y="159"/>
                    <a:pt x="1076" y="214"/>
                  </a:cubicBezTo>
                  <a:lnTo>
                    <a:pt x="1179" y="283"/>
                  </a:lnTo>
                  <a:lnTo>
                    <a:pt x="1241" y="372"/>
                  </a:lnTo>
                  <a:lnTo>
                    <a:pt x="1303" y="497"/>
                  </a:lnTo>
                  <a:cubicBezTo>
                    <a:pt x="1387" y="560"/>
                    <a:pt x="1351" y="559"/>
                    <a:pt x="1393" y="559"/>
                  </a:cubicBezTo>
                  <a:lnTo>
                    <a:pt x="1448" y="462"/>
                  </a:lnTo>
                  <a:cubicBezTo>
                    <a:pt x="1540" y="454"/>
                    <a:pt x="1538" y="424"/>
                    <a:pt x="1538" y="462"/>
                  </a:cubicBezTo>
                  <a:lnTo>
                    <a:pt x="1620" y="483"/>
                  </a:lnTo>
                  <a:cubicBezTo>
                    <a:pt x="1670" y="603"/>
                    <a:pt x="1639" y="570"/>
                    <a:pt x="1676" y="607"/>
                  </a:cubicBezTo>
                  <a:lnTo>
                    <a:pt x="1779" y="752"/>
                  </a:lnTo>
                  <a:lnTo>
                    <a:pt x="1820" y="883"/>
                  </a:lnTo>
                  <a:lnTo>
                    <a:pt x="1903" y="910"/>
                  </a:lnTo>
                  <a:lnTo>
                    <a:pt x="1986" y="917"/>
                  </a:lnTo>
                  <a:lnTo>
                    <a:pt x="1993" y="1021"/>
                  </a:lnTo>
                  <a:lnTo>
                    <a:pt x="1972" y="1073"/>
                  </a:lnTo>
                  <a:lnTo>
                    <a:pt x="1928" y="1059"/>
                  </a:lnTo>
                  <a:lnTo>
                    <a:pt x="1922" y="1085"/>
                  </a:lnTo>
                  <a:lnTo>
                    <a:pt x="1934" y="1111"/>
                  </a:lnTo>
                  <a:lnTo>
                    <a:pt x="1930" y="1131"/>
                  </a:lnTo>
                  <a:lnTo>
                    <a:pt x="1920" y="1157"/>
                  </a:lnTo>
                  <a:lnTo>
                    <a:pt x="1930" y="1197"/>
                  </a:lnTo>
                  <a:lnTo>
                    <a:pt x="972" y="1197"/>
                  </a:lnTo>
                  <a:lnTo>
                    <a:pt x="910" y="1141"/>
                  </a:lnTo>
                  <a:lnTo>
                    <a:pt x="874" y="1111"/>
                  </a:lnTo>
                  <a:lnTo>
                    <a:pt x="860" y="1049"/>
                  </a:lnTo>
                  <a:lnTo>
                    <a:pt x="848" y="1021"/>
                  </a:lnTo>
                  <a:lnTo>
                    <a:pt x="798" y="975"/>
                  </a:lnTo>
                  <a:cubicBezTo>
                    <a:pt x="758" y="983"/>
                    <a:pt x="760" y="994"/>
                    <a:pt x="738" y="972"/>
                  </a:cubicBezTo>
                  <a:lnTo>
                    <a:pt x="710" y="897"/>
                  </a:lnTo>
                  <a:lnTo>
                    <a:pt x="712" y="927"/>
                  </a:lnTo>
                  <a:lnTo>
                    <a:pt x="724" y="821"/>
                  </a:lnTo>
                  <a:lnTo>
                    <a:pt x="634" y="765"/>
                  </a:lnTo>
                  <a:lnTo>
                    <a:pt x="598" y="685"/>
                  </a:lnTo>
                  <a:cubicBezTo>
                    <a:pt x="560" y="673"/>
                    <a:pt x="571" y="697"/>
                    <a:pt x="550" y="673"/>
                  </a:cubicBezTo>
                  <a:lnTo>
                    <a:pt x="469" y="538"/>
                  </a:lnTo>
                  <a:cubicBezTo>
                    <a:pt x="461" y="466"/>
                    <a:pt x="485" y="469"/>
                    <a:pt x="455" y="469"/>
                  </a:cubicBezTo>
                  <a:lnTo>
                    <a:pt x="386" y="352"/>
                  </a:lnTo>
                  <a:cubicBezTo>
                    <a:pt x="386" y="319"/>
                    <a:pt x="386" y="287"/>
                    <a:pt x="386" y="255"/>
                  </a:cubicBezTo>
                  <a:lnTo>
                    <a:pt x="289" y="159"/>
                  </a:lnTo>
                  <a:cubicBezTo>
                    <a:pt x="215" y="151"/>
                    <a:pt x="220" y="128"/>
                    <a:pt x="220" y="165"/>
                  </a:cubicBezTo>
                  <a:lnTo>
                    <a:pt x="214" y="262"/>
                  </a:lnTo>
                  <a:lnTo>
                    <a:pt x="296" y="476"/>
                  </a:lnTo>
                  <a:lnTo>
                    <a:pt x="296" y="531"/>
                  </a:lnTo>
                  <a:lnTo>
                    <a:pt x="351" y="538"/>
                  </a:lnTo>
                  <a:lnTo>
                    <a:pt x="365" y="586"/>
                  </a:lnTo>
                  <a:lnTo>
                    <a:pt x="393" y="628"/>
                  </a:lnTo>
                  <a:cubicBezTo>
                    <a:pt x="393" y="651"/>
                    <a:pt x="393" y="674"/>
                    <a:pt x="393" y="697"/>
                  </a:cubicBezTo>
                  <a:lnTo>
                    <a:pt x="496" y="821"/>
                  </a:lnTo>
                  <a:cubicBezTo>
                    <a:pt x="518" y="855"/>
                    <a:pt x="507" y="882"/>
                    <a:pt x="514" y="907"/>
                  </a:cubicBezTo>
                  <a:cubicBezTo>
                    <a:pt x="521" y="932"/>
                    <a:pt x="533" y="956"/>
                    <a:pt x="538" y="973"/>
                  </a:cubicBezTo>
                  <a:cubicBezTo>
                    <a:pt x="543" y="990"/>
                    <a:pt x="542" y="987"/>
                    <a:pt x="546" y="1007"/>
                  </a:cubicBezTo>
                  <a:lnTo>
                    <a:pt x="564" y="1095"/>
                  </a:lnTo>
                  <a:lnTo>
                    <a:pt x="596" y="1127"/>
                  </a:lnTo>
                  <a:lnTo>
                    <a:pt x="610" y="1127"/>
                  </a:lnTo>
                  <a:lnTo>
                    <a:pt x="626" y="1111"/>
                  </a:lnTo>
                  <a:lnTo>
                    <a:pt x="670" y="1141"/>
                  </a:lnTo>
                  <a:lnTo>
                    <a:pt x="694" y="1199"/>
                  </a:lnTo>
                  <a:lnTo>
                    <a:pt x="578" y="1197"/>
                  </a:lnTo>
                  <a:lnTo>
                    <a:pt x="570" y="1163"/>
                  </a:lnTo>
                  <a:lnTo>
                    <a:pt x="548" y="1139"/>
                  </a:lnTo>
                  <a:lnTo>
                    <a:pt x="510" y="1117"/>
                  </a:lnTo>
                  <a:lnTo>
                    <a:pt x="462" y="1085"/>
                  </a:lnTo>
                  <a:lnTo>
                    <a:pt x="464" y="1067"/>
                  </a:lnTo>
                  <a:lnTo>
                    <a:pt x="424" y="1047"/>
                  </a:lnTo>
                  <a:lnTo>
                    <a:pt x="408" y="10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19" name="Freeform 4"/>
            <p:cNvSpPr>
              <a:spLocks/>
            </p:cNvSpPr>
            <p:nvPr/>
          </p:nvSpPr>
          <p:spPr bwMode="auto">
            <a:xfrm>
              <a:off x="619125" y="-9832"/>
              <a:ext cx="7915275" cy="2684206"/>
            </a:xfrm>
            <a:custGeom>
              <a:avLst/>
              <a:gdLst>
                <a:gd name="T0" fmla="*/ 2147483647 w 4986"/>
                <a:gd name="T1" fmla="*/ 2147483647 h 1620"/>
                <a:gd name="T2" fmla="*/ 2147483647 w 4986"/>
                <a:gd name="T3" fmla="*/ 2147483647 h 1620"/>
                <a:gd name="T4" fmla="*/ 0 w 4986"/>
                <a:gd name="T5" fmla="*/ 2147483647 h 1620"/>
                <a:gd name="T6" fmla="*/ 2147483647 w 4986"/>
                <a:gd name="T7" fmla="*/ 2147483647 h 1620"/>
                <a:gd name="T8" fmla="*/ 2147483647 w 4986"/>
                <a:gd name="T9" fmla="*/ 2147483647 h 1620"/>
                <a:gd name="T10" fmla="*/ 2147483647 w 4986"/>
                <a:gd name="T11" fmla="*/ 2147483647 h 1620"/>
                <a:gd name="T12" fmla="*/ 2147483647 w 4986"/>
                <a:gd name="T13" fmla="*/ 2147483647 h 1620"/>
                <a:gd name="T14" fmla="*/ 2147483647 w 4986"/>
                <a:gd name="T15" fmla="*/ 2147483647 h 1620"/>
                <a:gd name="T16" fmla="*/ 2147483647 w 4986"/>
                <a:gd name="T17" fmla="*/ 2147483647 h 1620"/>
                <a:gd name="T18" fmla="*/ 2147483647 w 4986"/>
                <a:gd name="T19" fmla="*/ 2147483647 h 1620"/>
                <a:gd name="T20" fmla="*/ 2147483647 w 4986"/>
                <a:gd name="T21" fmla="*/ 2147483647 h 1620"/>
                <a:gd name="T22" fmla="*/ 2147483647 w 4986"/>
                <a:gd name="T23" fmla="*/ 2147483647 h 1620"/>
                <a:gd name="T24" fmla="*/ 2147483647 w 4986"/>
                <a:gd name="T25" fmla="*/ 2147483647 h 1620"/>
                <a:gd name="T26" fmla="*/ 2147483647 w 4986"/>
                <a:gd name="T27" fmla="*/ 2147483647 h 1620"/>
                <a:gd name="T28" fmla="*/ 2147483647 w 4986"/>
                <a:gd name="T29" fmla="*/ 2147483647 h 1620"/>
                <a:gd name="T30" fmla="*/ 2147483647 w 4986"/>
                <a:gd name="T31" fmla="*/ 2147483647 h 1620"/>
                <a:gd name="T32" fmla="*/ 2147483647 w 4986"/>
                <a:gd name="T33" fmla="*/ 2147483647 h 1620"/>
                <a:gd name="T34" fmla="*/ 2147483647 w 4986"/>
                <a:gd name="T35" fmla="*/ 2147483647 h 1620"/>
                <a:gd name="T36" fmla="*/ 2147483647 w 4986"/>
                <a:gd name="T37" fmla="*/ 2147483647 h 1620"/>
                <a:gd name="T38" fmla="*/ 2147483647 w 4986"/>
                <a:gd name="T39" fmla="*/ 2147483647 h 1620"/>
                <a:gd name="T40" fmla="*/ 2147483647 w 4986"/>
                <a:gd name="T41" fmla="*/ 2147483647 h 1620"/>
                <a:gd name="T42" fmla="*/ 2147483647 w 4986"/>
                <a:gd name="T43" fmla="*/ 2147483647 h 1620"/>
                <a:gd name="T44" fmla="*/ 2147483647 w 4986"/>
                <a:gd name="T45" fmla="*/ 2147483647 h 1620"/>
                <a:gd name="T46" fmla="*/ 2147483647 w 4986"/>
                <a:gd name="T47" fmla="*/ 2147483647 h 1620"/>
                <a:gd name="T48" fmla="*/ 2147483647 w 4986"/>
                <a:gd name="T49" fmla="*/ 2147483647 h 1620"/>
                <a:gd name="T50" fmla="*/ 2147483647 w 4986"/>
                <a:gd name="T51" fmla="*/ 2147483647 h 1620"/>
                <a:gd name="T52" fmla="*/ 2147483647 w 4986"/>
                <a:gd name="T53" fmla="*/ 2147483647 h 1620"/>
                <a:gd name="T54" fmla="*/ 2147483647 w 4986"/>
                <a:gd name="T55" fmla="*/ 2147483647 h 1620"/>
                <a:gd name="T56" fmla="*/ 2147483647 w 4986"/>
                <a:gd name="T57" fmla="*/ 2147483647 h 1620"/>
                <a:gd name="T58" fmla="*/ 2147483647 w 4986"/>
                <a:gd name="T59" fmla="*/ 2147483647 h 1620"/>
                <a:gd name="T60" fmla="*/ 2147483647 w 4986"/>
                <a:gd name="T61" fmla="*/ 2147483647 h 1620"/>
                <a:gd name="T62" fmla="*/ 2147483647 w 4986"/>
                <a:gd name="T63" fmla="*/ 2147483647 h 1620"/>
                <a:gd name="T64" fmla="*/ 2147483647 w 4986"/>
                <a:gd name="T65" fmla="*/ 2147483647 h 1620"/>
                <a:gd name="T66" fmla="*/ 2147483647 w 4986"/>
                <a:gd name="T67" fmla="*/ 2147483647 h 1620"/>
                <a:gd name="T68" fmla="*/ 2147483647 w 4986"/>
                <a:gd name="T69" fmla="*/ 2147483647 h 1620"/>
                <a:gd name="T70" fmla="*/ 2147483647 w 4986"/>
                <a:gd name="T71" fmla="*/ 2147483647 h 1620"/>
                <a:gd name="T72" fmla="*/ 2147483647 w 4986"/>
                <a:gd name="T73" fmla="*/ 2147483647 h 1620"/>
                <a:gd name="T74" fmla="*/ 2147483647 w 4986"/>
                <a:gd name="T75" fmla="*/ 2147483647 h 1620"/>
                <a:gd name="T76" fmla="*/ 2147483647 w 4986"/>
                <a:gd name="T77" fmla="*/ 2147483647 h 1620"/>
                <a:gd name="T78" fmla="*/ 2147483647 w 4986"/>
                <a:gd name="T79" fmla="*/ 2147483647 h 1620"/>
                <a:gd name="T80" fmla="*/ 2147483647 w 4986"/>
                <a:gd name="T81" fmla="*/ 2147483647 h 1620"/>
                <a:gd name="T82" fmla="*/ 2147483647 w 4986"/>
                <a:gd name="T83" fmla="*/ 2147483647 h 1620"/>
                <a:gd name="T84" fmla="*/ 2147483647 w 4986"/>
                <a:gd name="T85" fmla="*/ 2147483647 h 1620"/>
                <a:gd name="T86" fmla="*/ 2147483647 w 4986"/>
                <a:gd name="T87" fmla="*/ 2147483647 h 1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86"/>
                <a:gd name="T133" fmla="*/ 0 h 1620"/>
                <a:gd name="T134" fmla="*/ 4986 w 4986"/>
                <a:gd name="T135" fmla="*/ 1620 h 16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86" h="1620">
                  <a:moveTo>
                    <a:pt x="118" y="152"/>
                  </a:moveTo>
                  <a:lnTo>
                    <a:pt x="76" y="186"/>
                  </a:lnTo>
                  <a:cubicBezTo>
                    <a:pt x="18" y="207"/>
                    <a:pt x="21" y="187"/>
                    <a:pt x="21" y="214"/>
                  </a:cubicBezTo>
                  <a:cubicBezTo>
                    <a:pt x="13" y="271"/>
                    <a:pt x="14" y="250"/>
                    <a:pt x="14" y="276"/>
                  </a:cubicBezTo>
                  <a:lnTo>
                    <a:pt x="35" y="317"/>
                  </a:lnTo>
                  <a:lnTo>
                    <a:pt x="0" y="366"/>
                  </a:lnTo>
                  <a:lnTo>
                    <a:pt x="104" y="373"/>
                  </a:lnTo>
                  <a:lnTo>
                    <a:pt x="145" y="435"/>
                  </a:lnTo>
                  <a:lnTo>
                    <a:pt x="207" y="428"/>
                  </a:lnTo>
                  <a:lnTo>
                    <a:pt x="200" y="497"/>
                  </a:lnTo>
                  <a:lnTo>
                    <a:pt x="249" y="614"/>
                  </a:lnTo>
                  <a:lnTo>
                    <a:pt x="297" y="648"/>
                  </a:lnTo>
                  <a:cubicBezTo>
                    <a:pt x="299" y="671"/>
                    <a:pt x="301" y="694"/>
                    <a:pt x="304" y="717"/>
                  </a:cubicBezTo>
                  <a:lnTo>
                    <a:pt x="821" y="814"/>
                  </a:lnTo>
                  <a:lnTo>
                    <a:pt x="1387" y="890"/>
                  </a:lnTo>
                  <a:lnTo>
                    <a:pt x="1849" y="917"/>
                  </a:lnTo>
                  <a:lnTo>
                    <a:pt x="2366" y="910"/>
                  </a:lnTo>
                  <a:lnTo>
                    <a:pt x="2469" y="910"/>
                  </a:lnTo>
                  <a:cubicBezTo>
                    <a:pt x="2561" y="952"/>
                    <a:pt x="2525" y="952"/>
                    <a:pt x="2566" y="952"/>
                  </a:cubicBezTo>
                  <a:cubicBezTo>
                    <a:pt x="2630" y="944"/>
                    <a:pt x="2607" y="945"/>
                    <a:pt x="2635" y="945"/>
                  </a:cubicBezTo>
                  <a:lnTo>
                    <a:pt x="2738" y="986"/>
                  </a:lnTo>
                  <a:cubicBezTo>
                    <a:pt x="2787" y="954"/>
                    <a:pt x="2763" y="959"/>
                    <a:pt x="2807" y="959"/>
                  </a:cubicBezTo>
                  <a:lnTo>
                    <a:pt x="2883" y="979"/>
                  </a:lnTo>
                  <a:lnTo>
                    <a:pt x="2966" y="931"/>
                  </a:lnTo>
                  <a:lnTo>
                    <a:pt x="3000" y="842"/>
                  </a:lnTo>
                  <a:cubicBezTo>
                    <a:pt x="3057" y="827"/>
                    <a:pt x="3036" y="828"/>
                    <a:pt x="3062" y="828"/>
                  </a:cubicBezTo>
                  <a:lnTo>
                    <a:pt x="3124" y="883"/>
                  </a:lnTo>
                  <a:lnTo>
                    <a:pt x="3186" y="931"/>
                  </a:lnTo>
                  <a:lnTo>
                    <a:pt x="3276" y="917"/>
                  </a:lnTo>
                  <a:lnTo>
                    <a:pt x="3324" y="993"/>
                  </a:lnTo>
                  <a:lnTo>
                    <a:pt x="3366" y="1062"/>
                  </a:lnTo>
                  <a:lnTo>
                    <a:pt x="3504" y="1083"/>
                  </a:lnTo>
                  <a:cubicBezTo>
                    <a:pt x="3616" y="1068"/>
                    <a:pt x="3577" y="1069"/>
                    <a:pt x="3621" y="1069"/>
                  </a:cubicBezTo>
                  <a:lnTo>
                    <a:pt x="3752" y="1124"/>
                  </a:lnTo>
                  <a:lnTo>
                    <a:pt x="3773" y="1200"/>
                  </a:lnTo>
                  <a:cubicBezTo>
                    <a:pt x="3715" y="1228"/>
                    <a:pt x="3737" y="1228"/>
                    <a:pt x="3711" y="1228"/>
                  </a:cubicBezTo>
                  <a:lnTo>
                    <a:pt x="3635" y="1179"/>
                  </a:lnTo>
                  <a:lnTo>
                    <a:pt x="3635" y="1235"/>
                  </a:lnTo>
                  <a:lnTo>
                    <a:pt x="3683" y="1276"/>
                  </a:lnTo>
                  <a:lnTo>
                    <a:pt x="3711" y="1331"/>
                  </a:lnTo>
                  <a:lnTo>
                    <a:pt x="3724" y="1386"/>
                  </a:lnTo>
                  <a:lnTo>
                    <a:pt x="3676" y="1448"/>
                  </a:lnTo>
                  <a:lnTo>
                    <a:pt x="3600" y="1462"/>
                  </a:lnTo>
                  <a:lnTo>
                    <a:pt x="3593" y="1531"/>
                  </a:lnTo>
                  <a:cubicBezTo>
                    <a:pt x="3564" y="1560"/>
                    <a:pt x="3578" y="1559"/>
                    <a:pt x="3559" y="1559"/>
                  </a:cubicBezTo>
                  <a:lnTo>
                    <a:pt x="3524" y="1593"/>
                  </a:lnTo>
                  <a:cubicBezTo>
                    <a:pt x="3630" y="1585"/>
                    <a:pt x="3628" y="1620"/>
                    <a:pt x="3628" y="1579"/>
                  </a:cubicBezTo>
                  <a:lnTo>
                    <a:pt x="3711" y="1497"/>
                  </a:lnTo>
                  <a:lnTo>
                    <a:pt x="3766" y="1469"/>
                  </a:lnTo>
                  <a:lnTo>
                    <a:pt x="3814" y="1428"/>
                  </a:lnTo>
                  <a:cubicBezTo>
                    <a:pt x="3836" y="1390"/>
                    <a:pt x="3821" y="1393"/>
                    <a:pt x="3842" y="1393"/>
                  </a:cubicBezTo>
                  <a:lnTo>
                    <a:pt x="3897" y="1421"/>
                  </a:lnTo>
                  <a:lnTo>
                    <a:pt x="3917" y="1359"/>
                  </a:lnTo>
                  <a:lnTo>
                    <a:pt x="3862" y="1359"/>
                  </a:lnTo>
                  <a:lnTo>
                    <a:pt x="3835" y="1317"/>
                  </a:lnTo>
                  <a:lnTo>
                    <a:pt x="3897" y="1276"/>
                  </a:lnTo>
                  <a:cubicBezTo>
                    <a:pt x="3975" y="1261"/>
                    <a:pt x="3947" y="1262"/>
                    <a:pt x="3980" y="1262"/>
                  </a:cubicBezTo>
                  <a:lnTo>
                    <a:pt x="4048" y="1248"/>
                  </a:lnTo>
                  <a:lnTo>
                    <a:pt x="4048" y="1207"/>
                  </a:lnTo>
                  <a:lnTo>
                    <a:pt x="4104" y="1166"/>
                  </a:lnTo>
                  <a:lnTo>
                    <a:pt x="4186" y="1035"/>
                  </a:lnTo>
                  <a:lnTo>
                    <a:pt x="4269" y="1000"/>
                  </a:lnTo>
                  <a:lnTo>
                    <a:pt x="4338" y="910"/>
                  </a:lnTo>
                  <a:lnTo>
                    <a:pt x="4380" y="807"/>
                  </a:lnTo>
                  <a:lnTo>
                    <a:pt x="4455" y="669"/>
                  </a:lnTo>
                  <a:lnTo>
                    <a:pt x="4497" y="504"/>
                  </a:lnTo>
                  <a:lnTo>
                    <a:pt x="4531" y="442"/>
                  </a:lnTo>
                  <a:cubicBezTo>
                    <a:pt x="4533" y="423"/>
                    <a:pt x="4535" y="404"/>
                    <a:pt x="4538" y="386"/>
                  </a:cubicBezTo>
                  <a:lnTo>
                    <a:pt x="4586" y="324"/>
                  </a:lnTo>
                  <a:cubicBezTo>
                    <a:pt x="4608" y="200"/>
                    <a:pt x="4578" y="235"/>
                    <a:pt x="4621" y="193"/>
                  </a:cubicBezTo>
                  <a:lnTo>
                    <a:pt x="4842" y="104"/>
                  </a:lnTo>
                  <a:lnTo>
                    <a:pt x="4986" y="7"/>
                  </a:lnTo>
                  <a:lnTo>
                    <a:pt x="3483" y="0"/>
                  </a:lnTo>
                  <a:lnTo>
                    <a:pt x="3545" y="90"/>
                  </a:lnTo>
                  <a:lnTo>
                    <a:pt x="3607" y="173"/>
                  </a:lnTo>
                  <a:lnTo>
                    <a:pt x="3669" y="290"/>
                  </a:lnTo>
                  <a:lnTo>
                    <a:pt x="3662" y="386"/>
                  </a:lnTo>
                  <a:lnTo>
                    <a:pt x="3566" y="442"/>
                  </a:lnTo>
                  <a:lnTo>
                    <a:pt x="3517" y="359"/>
                  </a:lnTo>
                  <a:lnTo>
                    <a:pt x="3414" y="304"/>
                  </a:lnTo>
                  <a:lnTo>
                    <a:pt x="3331" y="235"/>
                  </a:lnTo>
                  <a:lnTo>
                    <a:pt x="3345" y="159"/>
                  </a:lnTo>
                  <a:lnTo>
                    <a:pt x="3283" y="104"/>
                  </a:lnTo>
                  <a:lnTo>
                    <a:pt x="3276" y="7"/>
                  </a:lnTo>
                  <a:lnTo>
                    <a:pt x="83" y="0"/>
                  </a:lnTo>
                  <a:lnTo>
                    <a:pt x="21" y="41"/>
                  </a:lnTo>
                  <a:lnTo>
                    <a:pt x="28" y="138"/>
                  </a:lnTo>
                  <a:lnTo>
                    <a:pt x="111" y="145"/>
                  </a:ln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0" name="Freeform 5"/>
            <p:cNvSpPr>
              <a:spLocks/>
            </p:cNvSpPr>
            <p:nvPr/>
          </p:nvSpPr>
          <p:spPr bwMode="auto">
            <a:xfrm>
              <a:off x="527473" y="605399"/>
              <a:ext cx="533400" cy="654050"/>
            </a:xfrm>
            <a:custGeom>
              <a:avLst/>
              <a:gdLst>
                <a:gd name="T0" fmla="*/ 2147483647 w 337"/>
                <a:gd name="T1" fmla="*/ 2147483647 h 414"/>
                <a:gd name="T2" fmla="*/ 2147483647 w 337"/>
                <a:gd name="T3" fmla="*/ 2147483647 h 414"/>
                <a:gd name="T4" fmla="*/ 2147483647 w 337"/>
                <a:gd name="T5" fmla="*/ 2147483647 h 414"/>
                <a:gd name="T6" fmla="*/ 2147483647 w 337"/>
                <a:gd name="T7" fmla="*/ 2147483647 h 414"/>
                <a:gd name="T8" fmla="*/ 2147483647 w 337"/>
                <a:gd name="T9" fmla="*/ 2147483647 h 414"/>
                <a:gd name="T10" fmla="*/ 2147483647 w 337"/>
                <a:gd name="T11" fmla="*/ 2147483647 h 414"/>
                <a:gd name="T12" fmla="*/ 2147483647 w 337"/>
                <a:gd name="T13" fmla="*/ 2147483647 h 414"/>
                <a:gd name="T14" fmla="*/ 2147483647 w 337"/>
                <a:gd name="T15" fmla="*/ 2147483647 h 414"/>
                <a:gd name="T16" fmla="*/ 2147483647 w 337"/>
                <a:gd name="T17" fmla="*/ 2147483647 h 414"/>
                <a:gd name="T18" fmla="*/ 2147483647 w 337"/>
                <a:gd name="T19" fmla="*/ 2147483647 h 414"/>
                <a:gd name="T20" fmla="*/ 2147483647 w 337"/>
                <a:gd name="T21" fmla="*/ 2147483647 h 414"/>
                <a:gd name="T22" fmla="*/ 2147483647 w 337"/>
                <a:gd name="T23" fmla="*/ 2147483647 h 414"/>
                <a:gd name="T24" fmla="*/ 2147483647 w 337"/>
                <a:gd name="T25" fmla="*/ 2147483647 h 414"/>
                <a:gd name="T26" fmla="*/ 2147483647 w 337"/>
                <a:gd name="T27" fmla="*/ 2147483647 h 414"/>
                <a:gd name="T28" fmla="*/ 2147483647 w 337"/>
                <a:gd name="T29" fmla="*/ 2147483647 h 414"/>
                <a:gd name="T30" fmla="*/ 2147483647 w 337"/>
                <a:gd name="T31" fmla="*/ 2147483647 h 414"/>
                <a:gd name="T32" fmla="*/ 2147483647 w 337"/>
                <a:gd name="T33" fmla="*/ 2147483647 h 414"/>
                <a:gd name="T34" fmla="*/ 2147483647 w 337"/>
                <a:gd name="T35" fmla="*/ 2147483647 h 414"/>
                <a:gd name="T36" fmla="*/ 2147483647 w 337"/>
                <a:gd name="T37" fmla="*/ 2147483647 h 414"/>
                <a:gd name="T38" fmla="*/ 2147483647 w 337"/>
                <a:gd name="T39" fmla="*/ 2147483647 h 414"/>
                <a:gd name="T40" fmla="*/ 2147483647 w 337"/>
                <a:gd name="T41" fmla="*/ 2147483647 h 414"/>
                <a:gd name="T42" fmla="*/ 2147483647 w 337"/>
                <a:gd name="T43" fmla="*/ 2147483647 h 414"/>
                <a:gd name="T44" fmla="*/ 2147483647 w 337"/>
                <a:gd name="T45" fmla="*/ 2147483647 h 414"/>
                <a:gd name="T46" fmla="*/ 2147483647 w 337"/>
                <a:gd name="T47" fmla="*/ 2147483647 h 414"/>
                <a:gd name="T48" fmla="*/ 2147483647 w 337"/>
                <a:gd name="T49" fmla="*/ 2147483647 h 414"/>
                <a:gd name="T50" fmla="*/ 2147483647 w 337"/>
                <a:gd name="T51" fmla="*/ 2147483647 h 414"/>
                <a:gd name="T52" fmla="*/ 2147483647 w 337"/>
                <a:gd name="T53" fmla="*/ 2147483647 h 414"/>
                <a:gd name="T54" fmla="*/ 2147483647 w 337"/>
                <a:gd name="T55" fmla="*/ 2147483647 h 414"/>
                <a:gd name="T56" fmla="*/ 2147483647 w 337"/>
                <a:gd name="T57" fmla="*/ 2147483647 h 414"/>
                <a:gd name="T58" fmla="*/ 2147483647 w 337"/>
                <a:gd name="T59" fmla="*/ 2147483647 h 414"/>
                <a:gd name="T60" fmla="*/ 2147483647 w 337"/>
                <a:gd name="T61" fmla="*/ 2147483647 h 414"/>
                <a:gd name="T62" fmla="*/ 2147483647 w 337"/>
                <a:gd name="T63" fmla="*/ 2147483647 h 414"/>
                <a:gd name="T64" fmla="*/ 2147483647 w 337"/>
                <a:gd name="T65" fmla="*/ 2147483647 h 414"/>
                <a:gd name="T66" fmla="*/ 2147483647 w 337"/>
                <a:gd name="T67" fmla="*/ 2147483647 h 414"/>
                <a:gd name="T68" fmla="*/ 2147483647 w 337"/>
                <a:gd name="T69" fmla="*/ 2147483647 h 414"/>
                <a:gd name="T70" fmla="*/ 2147483647 w 337"/>
                <a:gd name="T71" fmla="*/ 2147483647 h 414"/>
                <a:gd name="T72" fmla="*/ 2147483647 w 337"/>
                <a:gd name="T73" fmla="*/ 2147483647 h 414"/>
                <a:gd name="T74" fmla="*/ 2147483647 w 337"/>
                <a:gd name="T75" fmla="*/ 2147483647 h 414"/>
                <a:gd name="T76" fmla="*/ 2147483647 w 337"/>
                <a:gd name="T77" fmla="*/ 2147483647 h 414"/>
                <a:gd name="T78" fmla="*/ 2147483647 w 337"/>
                <a:gd name="T79" fmla="*/ 2147483647 h 414"/>
                <a:gd name="T80" fmla="*/ 2147483647 w 337"/>
                <a:gd name="T81" fmla="*/ 2147483647 h 414"/>
                <a:gd name="T82" fmla="*/ 2147483647 w 337"/>
                <a:gd name="T83" fmla="*/ 2147483647 h 414"/>
                <a:gd name="T84" fmla="*/ 2147483647 w 337"/>
                <a:gd name="T85" fmla="*/ 2147483647 h 414"/>
                <a:gd name="T86" fmla="*/ 2147483647 w 337"/>
                <a:gd name="T87" fmla="*/ 2147483647 h 414"/>
                <a:gd name="T88" fmla="*/ 2147483647 w 337"/>
                <a:gd name="T89" fmla="*/ 2147483647 h 414"/>
                <a:gd name="T90" fmla="*/ 2147483647 w 337"/>
                <a:gd name="T91" fmla="*/ 2147483647 h 414"/>
                <a:gd name="T92" fmla="*/ 2147483647 w 337"/>
                <a:gd name="T93" fmla="*/ 2147483647 h 414"/>
                <a:gd name="T94" fmla="*/ 2147483647 w 337"/>
                <a:gd name="T95" fmla="*/ 2147483647 h 414"/>
                <a:gd name="T96" fmla="*/ 2147483647 w 337"/>
                <a:gd name="T97" fmla="*/ 2147483647 h 414"/>
                <a:gd name="T98" fmla="*/ 2147483647 w 337"/>
                <a:gd name="T99" fmla="*/ 2147483647 h 414"/>
                <a:gd name="T100" fmla="*/ 2147483647 w 337"/>
                <a:gd name="T101" fmla="*/ 0 h 414"/>
                <a:gd name="T102" fmla="*/ 2147483647 w 337"/>
                <a:gd name="T103" fmla="*/ 0 h 4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7"/>
                <a:gd name="T157" fmla="*/ 0 h 414"/>
                <a:gd name="T158" fmla="*/ 337 w 337"/>
                <a:gd name="T159" fmla="*/ 414 h 4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7" h="414">
                  <a:moveTo>
                    <a:pt x="15" y="0"/>
                  </a:moveTo>
                  <a:lnTo>
                    <a:pt x="37" y="3"/>
                  </a:lnTo>
                  <a:lnTo>
                    <a:pt x="54" y="11"/>
                  </a:lnTo>
                  <a:lnTo>
                    <a:pt x="71" y="26"/>
                  </a:lnTo>
                  <a:lnTo>
                    <a:pt x="81" y="41"/>
                  </a:lnTo>
                  <a:lnTo>
                    <a:pt x="85" y="52"/>
                  </a:lnTo>
                  <a:lnTo>
                    <a:pt x="94" y="57"/>
                  </a:lnTo>
                  <a:lnTo>
                    <a:pt x="120" y="67"/>
                  </a:lnTo>
                  <a:lnTo>
                    <a:pt x="155" y="87"/>
                  </a:lnTo>
                  <a:lnTo>
                    <a:pt x="183" y="108"/>
                  </a:lnTo>
                  <a:lnTo>
                    <a:pt x="206" y="138"/>
                  </a:lnTo>
                  <a:lnTo>
                    <a:pt x="230" y="177"/>
                  </a:lnTo>
                  <a:lnTo>
                    <a:pt x="238" y="201"/>
                  </a:lnTo>
                  <a:lnTo>
                    <a:pt x="230" y="212"/>
                  </a:lnTo>
                  <a:lnTo>
                    <a:pt x="223" y="227"/>
                  </a:lnTo>
                  <a:lnTo>
                    <a:pt x="230" y="242"/>
                  </a:lnTo>
                  <a:lnTo>
                    <a:pt x="253" y="262"/>
                  </a:lnTo>
                  <a:lnTo>
                    <a:pt x="277" y="290"/>
                  </a:lnTo>
                  <a:lnTo>
                    <a:pt x="288" y="316"/>
                  </a:lnTo>
                  <a:lnTo>
                    <a:pt x="286" y="333"/>
                  </a:lnTo>
                  <a:lnTo>
                    <a:pt x="285" y="345"/>
                  </a:lnTo>
                  <a:lnTo>
                    <a:pt x="291" y="354"/>
                  </a:lnTo>
                  <a:lnTo>
                    <a:pt x="303" y="365"/>
                  </a:lnTo>
                  <a:lnTo>
                    <a:pt x="311" y="375"/>
                  </a:lnTo>
                  <a:lnTo>
                    <a:pt x="316" y="386"/>
                  </a:lnTo>
                  <a:lnTo>
                    <a:pt x="318" y="393"/>
                  </a:lnTo>
                  <a:lnTo>
                    <a:pt x="319" y="395"/>
                  </a:lnTo>
                  <a:lnTo>
                    <a:pt x="319" y="396"/>
                  </a:lnTo>
                  <a:lnTo>
                    <a:pt x="325" y="394"/>
                  </a:lnTo>
                  <a:lnTo>
                    <a:pt x="334" y="392"/>
                  </a:lnTo>
                  <a:lnTo>
                    <a:pt x="337" y="396"/>
                  </a:lnTo>
                  <a:lnTo>
                    <a:pt x="325" y="405"/>
                  </a:lnTo>
                  <a:lnTo>
                    <a:pt x="304" y="413"/>
                  </a:lnTo>
                  <a:lnTo>
                    <a:pt x="283" y="414"/>
                  </a:lnTo>
                  <a:lnTo>
                    <a:pt x="261" y="404"/>
                  </a:lnTo>
                  <a:lnTo>
                    <a:pt x="235" y="388"/>
                  </a:lnTo>
                  <a:lnTo>
                    <a:pt x="215" y="370"/>
                  </a:lnTo>
                  <a:lnTo>
                    <a:pt x="204" y="356"/>
                  </a:lnTo>
                  <a:lnTo>
                    <a:pt x="196" y="348"/>
                  </a:lnTo>
                  <a:lnTo>
                    <a:pt x="185" y="342"/>
                  </a:lnTo>
                  <a:lnTo>
                    <a:pt x="170" y="337"/>
                  </a:lnTo>
                  <a:lnTo>
                    <a:pt x="160" y="331"/>
                  </a:lnTo>
                  <a:lnTo>
                    <a:pt x="157" y="321"/>
                  </a:lnTo>
                  <a:lnTo>
                    <a:pt x="160" y="311"/>
                  </a:lnTo>
                  <a:lnTo>
                    <a:pt x="163" y="305"/>
                  </a:lnTo>
                  <a:lnTo>
                    <a:pt x="165" y="304"/>
                  </a:lnTo>
                  <a:lnTo>
                    <a:pt x="160" y="303"/>
                  </a:lnTo>
                  <a:lnTo>
                    <a:pt x="150" y="300"/>
                  </a:lnTo>
                  <a:lnTo>
                    <a:pt x="142" y="290"/>
                  </a:lnTo>
                  <a:lnTo>
                    <a:pt x="142" y="278"/>
                  </a:lnTo>
                  <a:lnTo>
                    <a:pt x="144" y="266"/>
                  </a:lnTo>
                  <a:lnTo>
                    <a:pt x="137" y="252"/>
                  </a:lnTo>
                  <a:lnTo>
                    <a:pt x="116" y="235"/>
                  </a:lnTo>
                  <a:lnTo>
                    <a:pt x="86" y="211"/>
                  </a:lnTo>
                  <a:lnTo>
                    <a:pt x="60" y="189"/>
                  </a:lnTo>
                  <a:lnTo>
                    <a:pt x="53" y="175"/>
                  </a:lnTo>
                  <a:lnTo>
                    <a:pt x="71" y="177"/>
                  </a:lnTo>
                  <a:lnTo>
                    <a:pt x="94" y="190"/>
                  </a:lnTo>
                  <a:lnTo>
                    <a:pt x="109" y="190"/>
                  </a:lnTo>
                  <a:lnTo>
                    <a:pt x="101" y="172"/>
                  </a:lnTo>
                  <a:lnTo>
                    <a:pt x="78" y="148"/>
                  </a:lnTo>
                  <a:lnTo>
                    <a:pt x="56" y="129"/>
                  </a:lnTo>
                  <a:lnTo>
                    <a:pt x="51" y="111"/>
                  </a:lnTo>
                  <a:lnTo>
                    <a:pt x="59" y="92"/>
                  </a:lnTo>
                  <a:lnTo>
                    <a:pt x="56" y="82"/>
                  </a:lnTo>
                  <a:lnTo>
                    <a:pt x="39" y="81"/>
                  </a:lnTo>
                  <a:lnTo>
                    <a:pt x="24" y="77"/>
                  </a:lnTo>
                  <a:lnTo>
                    <a:pt x="18" y="64"/>
                  </a:lnTo>
                  <a:lnTo>
                    <a:pt x="24" y="51"/>
                  </a:lnTo>
                  <a:lnTo>
                    <a:pt x="34" y="42"/>
                  </a:lnTo>
                  <a:lnTo>
                    <a:pt x="33" y="34"/>
                  </a:lnTo>
                  <a:lnTo>
                    <a:pt x="21" y="27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1" name="Freeform 6"/>
            <p:cNvSpPr>
              <a:spLocks/>
            </p:cNvSpPr>
            <p:nvPr/>
          </p:nvSpPr>
          <p:spPr bwMode="auto">
            <a:xfrm>
              <a:off x="8405813" y="845112"/>
              <a:ext cx="344488" cy="123825"/>
            </a:xfrm>
            <a:custGeom>
              <a:avLst/>
              <a:gdLst>
                <a:gd name="T0" fmla="*/ 2147483647 w 218"/>
                <a:gd name="T1" fmla="*/ 2147483647 h 78"/>
                <a:gd name="T2" fmla="*/ 2147483647 w 218"/>
                <a:gd name="T3" fmla="*/ 2147483647 h 78"/>
                <a:gd name="T4" fmla="*/ 2147483647 w 218"/>
                <a:gd name="T5" fmla="*/ 2147483647 h 78"/>
                <a:gd name="T6" fmla="*/ 2147483647 w 218"/>
                <a:gd name="T7" fmla="*/ 2147483647 h 78"/>
                <a:gd name="T8" fmla="*/ 2147483647 w 218"/>
                <a:gd name="T9" fmla="*/ 2147483647 h 78"/>
                <a:gd name="T10" fmla="*/ 2147483647 w 218"/>
                <a:gd name="T11" fmla="*/ 2147483647 h 78"/>
                <a:gd name="T12" fmla="*/ 2147483647 w 218"/>
                <a:gd name="T13" fmla="*/ 2147483647 h 78"/>
                <a:gd name="T14" fmla="*/ 2147483647 w 218"/>
                <a:gd name="T15" fmla="*/ 2147483647 h 78"/>
                <a:gd name="T16" fmla="*/ 2147483647 w 218"/>
                <a:gd name="T17" fmla="*/ 2147483647 h 78"/>
                <a:gd name="T18" fmla="*/ 2147483647 w 218"/>
                <a:gd name="T19" fmla="*/ 2147483647 h 78"/>
                <a:gd name="T20" fmla="*/ 2147483647 w 218"/>
                <a:gd name="T21" fmla="*/ 2147483647 h 78"/>
                <a:gd name="T22" fmla="*/ 2147483647 w 218"/>
                <a:gd name="T23" fmla="*/ 2147483647 h 78"/>
                <a:gd name="T24" fmla="*/ 2147483647 w 218"/>
                <a:gd name="T25" fmla="*/ 2147483647 h 78"/>
                <a:gd name="T26" fmla="*/ 2147483647 w 218"/>
                <a:gd name="T27" fmla="*/ 2147483647 h 78"/>
                <a:gd name="T28" fmla="*/ 2147483647 w 218"/>
                <a:gd name="T29" fmla="*/ 0 h 78"/>
                <a:gd name="T30" fmla="*/ 2147483647 w 218"/>
                <a:gd name="T31" fmla="*/ 0 h 78"/>
                <a:gd name="T32" fmla="*/ 2147483647 w 218"/>
                <a:gd name="T33" fmla="*/ 0 h 78"/>
                <a:gd name="T34" fmla="*/ 2147483647 w 218"/>
                <a:gd name="T35" fmla="*/ 2147483647 h 78"/>
                <a:gd name="T36" fmla="*/ 2147483647 w 218"/>
                <a:gd name="T37" fmla="*/ 2147483647 h 78"/>
                <a:gd name="T38" fmla="*/ 2147483647 w 218"/>
                <a:gd name="T39" fmla="*/ 2147483647 h 78"/>
                <a:gd name="T40" fmla="*/ 2147483647 w 218"/>
                <a:gd name="T41" fmla="*/ 2147483647 h 78"/>
                <a:gd name="T42" fmla="*/ 2147483647 w 218"/>
                <a:gd name="T43" fmla="*/ 2147483647 h 78"/>
                <a:gd name="T44" fmla="*/ 2147483647 w 218"/>
                <a:gd name="T45" fmla="*/ 2147483647 h 78"/>
                <a:gd name="T46" fmla="*/ 2147483647 w 218"/>
                <a:gd name="T47" fmla="*/ 2147483647 h 78"/>
                <a:gd name="T48" fmla="*/ 2147483647 w 218"/>
                <a:gd name="T49" fmla="*/ 2147483647 h 78"/>
                <a:gd name="T50" fmla="*/ 2147483647 w 218"/>
                <a:gd name="T51" fmla="*/ 2147483647 h 78"/>
                <a:gd name="T52" fmla="*/ 2147483647 w 218"/>
                <a:gd name="T53" fmla="*/ 2147483647 h 78"/>
                <a:gd name="T54" fmla="*/ 2147483647 w 218"/>
                <a:gd name="T55" fmla="*/ 2147483647 h 78"/>
                <a:gd name="T56" fmla="*/ 2147483647 w 218"/>
                <a:gd name="T57" fmla="*/ 2147483647 h 78"/>
                <a:gd name="T58" fmla="*/ 2147483647 w 218"/>
                <a:gd name="T59" fmla="*/ 2147483647 h 78"/>
                <a:gd name="T60" fmla="*/ 2147483647 w 218"/>
                <a:gd name="T61" fmla="*/ 2147483647 h 78"/>
                <a:gd name="T62" fmla="*/ 2147483647 w 218"/>
                <a:gd name="T63" fmla="*/ 2147483647 h 78"/>
                <a:gd name="T64" fmla="*/ 2147483647 w 218"/>
                <a:gd name="T65" fmla="*/ 2147483647 h 78"/>
                <a:gd name="T66" fmla="*/ 2147483647 w 218"/>
                <a:gd name="T67" fmla="*/ 2147483647 h 78"/>
                <a:gd name="T68" fmla="*/ 2147483647 w 218"/>
                <a:gd name="T69" fmla="*/ 2147483647 h 78"/>
                <a:gd name="T70" fmla="*/ 2147483647 w 218"/>
                <a:gd name="T71" fmla="*/ 2147483647 h 78"/>
                <a:gd name="T72" fmla="*/ 2147483647 w 218"/>
                <a:gd name="T73" fmla="*/ 2147483647 h 78"/>
                <a:gd name="T74" fmla="*/ 2147483647 w 218"/>
                <a:gd name="T75" fmla="*/ 2147483647 h 78"/>
                <a:gd name="T76" fmla="*/ 2147483647 w 218"/>
                <a:gd name="T77" fmla="*/ 2147483647 h 78"/>
                <a:gd name="T78" fmla="*/ 2147483647 w 218"/>
                <a:gd name="T79" fmla="*/ 2147483647 h 78"/>
                <a:gd name="T80" fmla="*/ 2147483647 w 218"/>
                <a:gd name="T81" fmla="*/ 2147483647 h 78"/>
                <a:gd name="T82" fmla="*/ 2147483647 w 218"/>
                <a:gd name="T83" fmla="*/ 2147483647 h 78"/>
                <a:gd name="T84" fmla="*/ 2147483647 w 218"/>
                <a:gd name="T85" fmla="*/ 2147483647 h 78"/>
                <a:gd name="T86" fmla="*/ 2147483647 w 218"/>
                <a:gd name="T87" fmla="*/ 2147483647 h 78"/>
                <a:gd name="T88" fmla="*/ 2147483647 w 218"/>
                <a:gd name="T89" fmla="*/ 2147483647 h 78"/>
                <a:gd name="T90" fmla="*/ 2147483647 w 218"/>
                <a:gd name="T91" fmla="*/ 2147483647 h 78"/>
                <a:gd name="T92" fmla="*/ 0 w 218"/>
                <a:gd name="T93" fmla="*/ 2147483647 h 78"/>
                <a:gd name="T94" fmla="*/ 2147483647 w 218"/>
                <a:gd name="T95" fmla="*/ 2147483647 h 78"/>
                <a:gd name="T96" fmla="*/ 2147483647 w 218"/>
                <a:gd name="T97" fmla="*/ 2147483647 h 78"/>
                <a:gd name="T98" fmla="*/ 2147483647 w 218"/>
                <a:gd name="T99" fmla="*/ 2147483647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78"/>
                <a:gd name="T152" fmla="*/ 218 w 218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78">
                  <a:moveTo>
                    <a:pt x="2" y="21"/>
                  </a:moveTo>
                  <a:lnTo>
                    <a:pt x="16" y="15"/>
                  </a:lnTo>
                  <a:lnTo>
                    <a:pt x="35" y="16"/>
                  </a:lnTo>
                  <a:lnTo>
                    <a:pt x="55" y="19"/>
                  </a:lnTo>
                  <a:lnTo>
                    <a:pt x="69" y="23"/>
                  </a:lnTo>
                  <a:lnTo>
                    <a:pt x="78" y="26"/>
                  </a:lnTo>
                  <a:lnTo>
                    <a:pt x="95" y="24"/>
                  </a:lnTo>
                  <a:lnTo>
                    <a:pt x="122" y="20"/>
                  </a:lnTo>
                  <a:lnTo>
                    <a:pt x="150" y="21"/>
                  </a:lnTo>
                  <a:lnTo>
                    <a:pt x="174" y="21"/>
                  </a:lnTo>
                  <a:lnTo>
                    <a:pt x="191" y="1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14"/>
                  </a:lnTo>
                  <a:lnTo>
                    <a:pt x="213" y="29"/>
                  </a:lnTo>
                  <a:lnTo>
                    <a:pt x="207" y="45"/>
                  </a:lnTo>
                  <a:lnTo>
                    <a:pt x="200" y="58"/>
                  </a:lnTo>
                  <a:lnTo>
                    <a:pt x="190" y="68"/>
                  </a:lnTo>
                  <a:lnTo>
                    <a:pt x="176" y="70"/>
                  </a:lnTo>
                  <a:lnTo>
                    <a:pt x="168" y="65"/>
                  </a:lnTo>
                  <a:lnTo>
                    <a:pt x="166" y="62"/>
                  </a:lnTo>
                  <a:lnTo>
                    <a:pt x="158" y="62"/>
                  </a:lnTo>
                  <a:lnTo>
                    <a:pt x="146" y="69"/>
                  </a:lnTo>
                  <a:lnTo>
                    <a:pt x="134" y="76"/>
                  </a:lnTo>
                  <a:lnTo>
                    <a:pt x="118" y="78"/>
                  </a:lnTo>
                  <a:lnTo>
                    <a:pt x="106" y="72"/>
                  </a:lnTo>
                  <a:lnTo>
                    <a:pt x="98" y="65"/>
                  </a:lnTo>
                  <a:lnTo>
                    <a:pt x="88" y="62"/>
                  </a:lnTo>
                  <a:lnTo>
                    <a:pt x="75" y="63"/>
                  </a:lnTo>
                  <a:lnTo>
                    <a:pt x="65" y="62"/>
                  </a:lnTo>
                  <a:lnTo>
                    <a:pt x="55" y="57"/>
                  </a:lnTo>
                  <a:lnTo>
                    <a:pt x="44" y="51"/>
                  </a:lnTo>
                  <a:lnTo>
                    <a:pt x="31" y="46"/>
                  </a:lnTo>
                  <a:lnTo>
                    <a:pt x="20" y="39"/>
                  </a:lnTo>
                  <a:lnTo>
                    <a:pt x="8" y="33"/>
                  </a:lnTo>
                  <a:lnTo>
                    <a:pt x="0" y="2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2" name="Freeform 7"/>
            <p:cNvSpPr>
              <a:spLocks/>
            </p:cNvSpPr>
            <p:nvPr/>
          </p:nvSpPr>
          <p:spPr bwMode="auto">
            <a:xfrm>
              <a:off x="8667750" y="565712"/>
              <a:ext cx="63500" cy="157163"/>
            </a:xfrm>
            <a:custGeom>
              <a:avLst/>
              <a:gdLst>
                <a:gd name="T0" fmla="*/ 2147483647 w 40"/>
                <a:gd name="T1" fmla="*/ 0 h 100"/>
                <a:gd name="T2" fmla="*/ 2147483647 w 40"/>
                <a:gd name="T3" fmla="*/ 2147483647 h 100"/>
                <a:gd name="T4" fmla="*/ 2147483647 w 40"/>
                <a:gd name="T5" fmla="*/ 2147483647 h 100"/>
                <a:gd name="T6" fmla="*/ 2147483647 w 40"/>
                <a:gd name="T7" fmla="*/ 2147483647 h 100"/>
                <a:gd name="T8" fmla="*/ 2147483647 w 40"/>
                <a:gd name="T9" fmla="*/ 2147483647 h 100"/>
                <a:gd name="T10" fmla="*/ 2147483647 w 40"/>
                <a:gd name="T11" fmla="*/ 2147483647 h 100"/>
                <a:gd name="T12" fmla="*/ 2147483647 w 40"/>
                <a:gd name="T13" fmla="*/ 2147483647 h 100"/>
                <a:gd name="T14" fmla="*/ 2147483647 w 40"/>
                <a:gd name="T15" fmla="*/ 2147483647 h 100"/>
                <a:gd name="T16" fmla="*/ 2147483647 w 40"/>
                <a:gd name="T17" fmla="*/ 2147483647 h 100"/>
                <a:gd name="T18" fmla="*/ 2147483647 w 40"/>
                <a:gd name="T19" fmla="*/ 2147483647 h 100"/>
                <a:gd name="T20" fmla="*/ 0 w 40"/>
                <a:gd name="T21" fmla="*/ 2147483647 h 100"/>
                <a:gd name="T22" fmla="*/ 2147483647 w 40"/>
                <a:gd name="T23" fmla="*/ 2147483647 h 100"/>
                <a:gd name="T24" fmla="*/ 2147483647 w 40"/>
                <a:gd name="T25" fmla="*/ 2147483647 h 100"/>
                <a:gd name="T26" fmla="*/ 2147483647 w 40"/>
                <a:gd name="T27" fmla="*/ 2147483647 h 100"/>
                <a:gd name="T28" fmla="*/ 2147483647 w 40"/>
                <a:gd name="T29" fmla="*/ 2147483647 h 100"/>
                <a:gd name="T30" fmla="*/ 2147483647 w 40"/>
                <a:gd name="T31" fmla="*/ 0 h 100"/>
                <a:gd name="T32" fmla="*/ 2147483647 w 40"/>
                <a:gd name="T33" fmla="*/ 0 h 100"/>
                <a:gd name="T34" fmla="*/ 2147483647 w 40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100"/>
                <a:gd name="T56" fmla="*/ 40 w 4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100">
                  <a:moveTo>
                    <a:pt x="34" y="0"/>
                  </a:moveTo>
                  <a:lnTo>
                    <a:pt x="40" y="4"/>
                  </a:lnTo>
                  <a:lnTo>
                    <a:pt x="40" y="20"/>
                  </a:lnTo>
                  <a:lnTo>
                    <a:pt x="37" y="47"/>
                  </a:lnTo>
                  <a:lnTo>
                    <a:pt x="34" y="76"/>
                  </a:lnTo>
                  <a:lnTo>
                    <a:pt x="29" y="95"/>
                  </a:lnTo>
                  <a:lnTo>
                    <a:pt x="16" y="100"/>
                  </a:lnTo>
                  <a:lnTo>
                    <a:pt x="3" y="90"/>
                  </a:lnTo>
                  <a:lnTo>
                    <a:pt x="0" y="68"/>
                  </a:lnTo>
                  <a:lnTo>
                    <a:pt x="4" y="47"/>
                  </a:lnTo>
                  <a:lnTo>
                    <a:pt x="11" y="27"/>
                  </a:lnTo>
                  <a:lnTo>
                    <a:pt x="19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3" name="Freeform 8"/>
            <p:cNvSpPr>
              <a:spLocks/>
            </p:cNvSpPr>
            <p:nvPr/>
          </p:nvSpPr>
          <p:spPr bwMode="auto">
            <a:xfrm>
              <a:off x="8845550" y="614924"/>
              <a:ext cx="228600" cy="328613"/>
            </a:xfrm>
            <a:custGeom>
              <a:avLst/>
              <a:gdLst>
                <a:gd name="T0" fmla="*/ 2147483647 w 144"/>
                <a:gd name="T1" fmla="*/ 0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2147483647 h 208"/>
                <a:gd name="T52" fmla="*/ 2147483647 w 144"/>
                <a:gd name="T53" fmla="*/ 2147483647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0 w 144"/>
                <a:gd name="T71" fmla="*/ 2147483647 h 208"/>
                <a:gd name="T72" fmla="*/ 0 w 144"/>
                <a:gd name="T73" fmla="*/ 2147483647 h 208"/>
                <a:gd name="T74" fmla="*/ 2147483647 w 144"/>
                <a:gd name="T75" fmla="*/ 2147483647 h 208"/>
                <a:gd name="T76" fmla="*/ 2147483647 w 144"/>
                <a:gd name="T77" fmla="*/ 0 h 208"/>
                <a:gd name="T78" fmla="*/ 2147483647 w 144"/>
                <a:gd name="T79" fmla="*/ 0 h 208"/>
                <a:gd name="T80" fmla="*/ 2147483647 w 144"/>
                <a:gd name="T81" fmla="*/ 0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208"/>
                <a:gd name="T125" fmla="*/ 144 w 144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208">
                  <a:moveTo>
                    <a:pt x="28" y="0"/>
                  </a:moveTo>
                  <a:lnTo>
                    <a:pt x="45" y="11"/>
                  </a:lnTo>
                  <a:lnTo>
                    <a:pt x="53" y="39"/>
                  </a:lnTo>
                  <a:lnTo>
                    <a:pt x="55" y="72"/>
                  </a:lnTo>
                  <a:lnTo>
                    <a:pt x="51" y="103"/>
                  </a:lnTo>
                  <a:lnTo>
                    <a:pt x="48" y="131"/>
                  </a:lnTo>
                  <a:lnTo>
                    <a:pt x="53" y="146"/>
                  </a:lnTo>
                  <a:lnTo>
                    <a:pt x="64" y="155"/>
                  </a:lnTo>
                  <a:lnTo>
                    <a:pt x="73" y="161"/>
                  </a:lnTo>
                  <a:lnTo>
                    <a:pt x="83" y="154"/>
                  </a:lnTo>
                  <a:lnTo>
                    <a:pt x="89" y="130"/>
                  </a:lnTo>
                  <a:lnTo>
                    <a:pt x="92" y="101"/>
                  </a:lnTo>
                  <a:lnTo>
                    <a:pt x="101" y="85"/>
                  </a:lnTo>
                  <a:lnTo>
                    <a:pt x="120" y="87"/>
                  </a:lnTo>
                  <a:lnTo>
                    <a:pt x="138" y="99"/>
                  </a:lnTo>
                  <a:lnTo>
                    <a:pt x="144" y="124"/>
                  </a:lnTo>
                  <a:lnTo>
                    <a:pt x="136" y="156"/>
                  </a:lnTo>
                  <a:lnTo>
                    <a:pt x="123" y="185"/>
                  </a:lnTo>
                  <a:lnTo>
                    <a:pt x="106" y="201"/>
                  </a:lnTo>
                  <a:lnTo>
                    <a:pt x="79" y="206"/>
                  </a:lnTo>
                  <a:lnTo>
                    <a:pt x="49" y="208"/>
                  </a:lnTo>
                  <a:lnTo>
                    <a:pt x="30" y="198"/>
                  </a:lnTo>
                  <a:lnTo>
                    <a:pt x="23" y="178"/>
                  </a:lnTo>
                  <a:lnTo>
                    <a:pt x="18" y="154"/>
                  </a:lnTo>
                  <a:lnTo>
                    <a:pt x="15" y="124"/>
                  </a:lnTo>
                  <a:lnTo>
                    <a:pt x="11" y="103"/>
                  </a:lnTo>
                  <a:lnTo>
                    <a:pt x="5" y="7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8" y="9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4" name="Freeform 9"/>
            <p:cNvSpPr>
              <a:spLocks/>
            </p:cNvSpPr>
            <p:nvPr/>
          </p:nvSpPr>
          <p:spPr bwMode="auto">
            <a:xfrm>
              <a:off x="8175625" y="306949"/>
              <a:ext cx="365125" cy="100013"/>
            </a:xfrm>
            <a:custGeom>
              <a:avLst/>
              <a:gdLst>
                <a:gd name="T0" fmla="*/ 0 w 230"/>
                <a:gd name="T1" fmla="*/ 2147483647 h 64"/>
                <a:gd name="T2" fmla="*/ 2147483647 w 230"/>
                <a:gd name="T3" fmla="*/ 2147483647 h 64"/>
                <a:gd name="T4" fmla="*/ 2147483647 w 230"/>
                <a:gd name="T5" fmla="*/ 2147483647 h 64"/>
                <a:gd name="T6" fmla="*/ 2147483647 w 230"/>
                <a:gd name="T7" fmla="*/ 0 h 64"/>
                <a:gd name="T8" fmla="*/ 2147483647 w 230"/>
                <a:gd name="T9" fmla="*/ 0 h 64"/>
                <a:gd name="T10" fmla="*/ 2147483647 w 230"/>
                <a:gd name="T11" fmla="*/ 0 h 64"/>
                <a:gd name="T12" fmla="*/ 2147483647 w 230"/>
                <a:gd name="T13" fmla="*/ 2147483647 h 64"/>
                <a:gd name="T14" fmla="*/ 2147483647 w 230"/>
                <a:gd name="T15" fmla="*/ 2147483647 h 64"/>
                <a:gd name="T16" fmla="*/ 2147483647 w 230"/>
                <a:gd name="T17" fmla="*/ 2147483647 h 64"/>
                <a:gd name="T18" fmla="*/ 2147483647 w 230"/>
                <a:gd name="T19" fmla="*/ 2147483647 h 64"/>
                <a:gd name="T20" fmla="*/ 2147483647 w 230"/>
                <a:gd name="T21" fmla="*/ 2147483647 h 64"/>
                <a:gd name="T22" fmla="*/ 2147483647 w 230"/>
                <a:gd name="T23" fmla="*/ 2147483647 h 64"/>
                <a:gd name="T24" fmla="*/ 2147483647 w 230"/>
                <a:gd name="T25" fmla="*/ 2147483647 h 64"/>
                <a:gd name="T26" fmla="*/ 2147483647 w 230"/>
                <a:gd name="T27" fmla="*/ 2147483647 h 64"/>
                <a:gd name="T28" fmla="*/ 2147483647 w 230"/>
                <a:gd name="T29" fmla="*/ 2147483647 h 64"/>
                <a:gd name="T30" fmla="*/ 2147483647 w 230"/>
                <a:gd name="T31" fmla="*/ 2147483647 h 64"/>
                <a:gd name="T32" fmla="*/ 2147483647 w 230"/>
                <a:gd name="T33" fmla="*/ 2147483647 h 64"/>
                <a:gd name="T34" fmla="*/ 2147483647 w 230"/>
                <a:gd name="T35" fmla="*/ 2147483647 h 64"/>
                <a:gd name="T36" fmla="*/ 2147483647 w 230"/>
                <a:gd name="T37" fmla="*/ 2147483647 h 64"/>
                <a:gd name="T38" fmla="*/ 2147483647 w 230"/>
                <a:gd name="T39" fmla="*/ 2147483647 h 64"/>
                <a:gd name="T40" fmla="*/ 2147483647 w 230"/>
                <a:gd name="T41" fmla="*/ 2147483647 h 64"/>
                <a:gd name="T42" fmla="*/ 2147483647 w 230"/>
                <a:gd name="T43" fmla="*/ 2147483647 h 64"/>
                <a:gd name="T44" fmla="*/ 2147483647 w 230"/>
                <a:gd name="T45" fmla="*/ 2147483647 h 64"/>
                <a:gd name="T46" fmla="*/ 0 w 230"/>
                <a:gd name="T47" fmla="*/ 2147483647 h 64"/>
                <a:gd name="T48" fmla="*/ 0 w 230"/>
                <a:gd name="T49" fmla="*/ 2147483647 h 64"/>
                <a:gd name="T50" fmla="*/ 0 w 230"/>
                <a:gd name="T51" fmla="*/ 2147483647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64"/>
                <a:gd name="T80" fmla="*/ 230 w 230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64">
                  <a:moveTo>
                    <a:pt x="0" y="41"/>
                  </a:moveTo>
                  <a:lnTo>
                    <a:pt x="10" y="31"/>
                  </a:lnTo>
                  <a:lnTo>
                    <a:pt x="38" y="13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49" y="5"/>
                  </a:lnTo>
                  <a:lnTo>
                    <a:pt x="177" y="5"/>
                  </a:lnTo>
                  <a:lnTo>
                    <a:pt x="209" y="2"/>
                  </a:lnTo>
                  <a:lnTo>
                    <a:pt x="230" y="6"/>
                  </a:lnTo>
                  <a:lnTo>
                    <a:pt x="230" y="21"/>
                  </a:lnTo>
                  <a:lnTo>
                    <a:pt x="217" y="34"/>
                  </a:lnTo>
                  <a:lnTo>
                    <a:pt x="198" y="40"/>
                  </a:lnTo>
                  <a:lnTo>
                    <a:pt x="172" y="46"/>
                  </a:lnTo>
                  <a:lnTo>
                    <a:pt x="149" y="57"/>
                  </a:lnTo>
                  <a:lnTo>
                    <a:pt x="132" y="64"/>
                  </a:lnTo>
                  <a:lnTo>
                    <a:pt x="104" y="59"/>
                  </a:lnTo>
                  <a:lnTo>
                    <a:pt x="62" y="52"/>
                  </a:lnTo>
                  <a:lnTo>
                    <a:pt x="23" y="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5" name="Freeform 10"/>
            <p:cNvSpPr>
              <a:spLocks/>
            </p:cNvSpPr>
            <p:nvPr/>
          </p:nvSpPr>
          <p:spPr bwMode="auto">
            <a:xfrm>
              <a:off x="5986463" y="362512"/>
              <a:ext cx="109538" cy="103188"/>
            </a:xfrm>
            <a:custGeom>
              <a:avLst/>
              <a:gdLst>
                <a:gd name="T0" fmla="*/ 2147483647 w 69"/>
                <a:gd name="T1" fmla="*/ 0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0 w 69"/>
                <a:gd name="T29" fmla="*/ 2147483647 h 65"/>
                <a:gd name="T30" fmla="*/ 2147483647 w 69"/>
                <a:gd name="T31" fmla="*/ 0 h 65"/>
                <a:gd name="T32" fmla="*/ 2147483647 w 69"/>
                <a:gd name="T33" fmla="*/ 0 h 65"/>
                <a:gd name="T34" fmla="*/ 2147483647 w 69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5"/>
                <a:gd name="T56" fmla="*/ 69 w 6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5">
                  <a:moveTo>
                    <a:pt x="7" y="0"/>
                  </a:moveTo>
                  <a:lnTo>
                    <a:pt x="30" y="3"/>
                  </a:lnTo>
                  <a:lnTo>
                    <a:pt x="51" y="20"/>
                  </a:lnTo>
                  <a:lnTo>
                    <a:pt x="65" y="41"/>
                  </a:lnTo>
                  <a:lnTo>
                    <a:pt x="69" y="58"/>
                  </a:lnTo>
                  <a:lnTo>
                    <a:pt x="67" y="65"/>
                  </a:lnTo>
                  <a:lnTo>
                    <a:pt x="57" y="64"/>
                  </a:lnTo>
                  <a:lnTo>
                    <a:pt x="44" y="62"/>
                  </a:lnTo>
                  <a:lnTo>
                    <a:pt x="31" y="60"/>
                  </a:lnTo>
                  <a:lnTo>
                    <a:pt x="19" y="51"/>
                  </a:lnTo>
                  <a:lnTo>
                    <a:pt x="8" y="32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26" name="Freeform 11"/>
            <p:cNvSpPr>
              <a:spLocks/>
            </p:cNvSpPr>
            <p:nvPr/>
          </p:nvSpPr>
          <p:spPr bwMode="auto">
            <a:xfrm>
              <a:off x="7262813" y="510149"/>
              <a:ext cx="1655763" cy="1249363"/>
            </a:xfrm>
            <a:custGeom>
              <a:avLst/>
              <a:gdLst>
                <a:gd name="T0" fmla="*/ 2147483647 w 1046"/>
                <a:gd name="T1" fmla="*/ 2147483647 h 791"/>
                <a:gd name="T2" fmla="*/ 2147483647 w 1046"/>
                <a:gd name="T3" fmla="*/ 2147483647 h 791"/>
                <a:gd name="T4" fmla="*/ 2147483647 w 1046"/>
                <a:gd name="T5" fmla="*/ 2147483647 h 791"/>
                <a:gd name="T6" fmla="*/ 2147483647 w 1046"/>
                <a:gd name="T7" fmla="*/ 2147483647 h 791"/>
                <a:gd name="T8" fmla="*/ 2147483647 w 1046"/>
                <a:gd name="T9" fmla="*/ 2147483647 h 791"/>
                <a:gd name="T10" fmla="*/ 2147483647 w 1046"/>
                <a:gd name="T11" fmla="*/ 2147483647 h 791"/>
                <a:gd name="T12" fmla="*/ 2147483647 w 1046"/>
                <a:gd name="T13" fmla="*/ 2147483647 h 791"/>
                <a:gd name="T14" fmla="*/ 2147483647 w 1046"/>
                <a:gd name="T15" fmla="*/ 2147483647 h 791"/>
                <a:gd name="T16" fmla="*/ 2147483647 w 1046"/>
                <a:gd name="T17" fmla="*/ 2147483647 h 791"/>
                <a:gd name="T18" fmla="*/ 2147483647 w 1046"/>
                <a:gd name="T19" fmla="*/ 2147483647 h 791"/>
                <a:gd name="T20" fmla="*/ 2147483647 w 1046"/>
                <a:gd name="T21" fmla="*/ 2147483647 h 791"/>
                <a:gd name="T22" fmla="*/ 2147483647 w 1046"/>
                <a:gd name="T23" fmla="*/ 2147483647 h 791"/>
                <a:gd name="T24" fmla="*/ 2147483647 w 1046"/>
                <a:gd name="T25" fmla="*/ 2147483647 h 791"/>
                <a:gd name="T26" fmla="*/ 2147483647 w 1046"/>
                <a:gd name="T27" fmla="*/ 2147483647 h 791"/>
                <a:gd name="T28" fmla="*/ 2147483647 w 1046"/>
                <a:gd name="T29" fmla="*/ 2147483647 h 791"/>
                <a:gd name="T30" fmla="*/ 2147483647 w 1046"/>
                <a:gd name="T31" fmla="*/ 2147483647 h 791"/>
                <a:gd name="T32" fmla="*/ 2147483647 w 1046"/>
                <a:gd name="T33" fmla="*/ 2147483647 h 791"/>
                <a:gd name="T34" fmla="*/ 2147483647 w 1046"/>
                <a:gd name="T35" fmla="*/ 2147483647 h 791"/>
                <a:gd name="T36" fmla="*/ 2147483647 w 1046"/>
                <a:gd name="T37" fmla="*/ 2147483647 h 791"/>
                <a:gd name="T38" fmla="*/ 2147483647 w 1046"/>
                <a:gd name="T39" fmla="*/ 2147483647 h 791"/>
                <a:gd name="T40" fmla="*/ 2147483647 w 1046"/>
                <a:gd name="T41" fmla="*/ 2147483647 h 791"/>
                <a:gd name="T42" fmla="*/ 2147483647 w 1046"/>
                <a:gd name="T43" fmla="*/ 2147483647 h 791"/>
                <a:gd name="T44" fmla="*/ 2147483647 w 1046"/>
                <a:gd name="T45" fmla="*/ 2147483647 h 791"/>
                <a:gd name="T46" fmla="*/ 2147483647 w 1046"/>
                <a:gd name="T47" fmla="*/ 2147483647 h 791"/>
                <a:gd name="T48" fmla="*/ 2147483647 w 1046"/>
                <a:gd name="T49" fmla="*/ 2147483647 h 791"/>
                <a:gd name="T50" fmla="*/ 2147483647 w 1046"/>
                <a:gd name="T51" fmla="*/ 2147483647 h 791"/>
                <a:gd name="T52" fmla="*/ 2147483647 w 1046"/>
                <a:gd name="T53" fmla="*/ 2147483647 h 791"/>
                <a:gd name="T54" fmla="*/ 2147483647 w 1046"/>
                <a:gd name="T55" fmla="*/ 2147483647 h 791"/>
                <a:gd name="T56" fmla="*/ 2147483647 w 1046"/>
                <a:gd name="T57" fmla="*/ 2147483647 h 791"/>
                <a:gd name="T58" fmla="*/ 2147483647 w 1046"/>
                <a:gd name="T59" fmla="*/ 2147483647 h 791"/>
                <a:gd name="T60" fmla="*/ 2147483647 w 1046"/>
                <a:gd name="T61" fmla="*/ 2147483647 h 791"/>
                <a:gd name="T62" fmla="*/ 2147483647 w 1046"/>
                <a:gd name="T63" fmla="*/ 2147483647 h 791"/>
                <a:gd name="T64" fmla="*/ 2147483647 w 1046"/>
                <a:gd name="T65" fmla="*/ 2147483647 h 791"/>
                <a:gd name="T66" fmla="*/ 2147483647 w 1046"/>
                <a:gd name="T67" fmla="*/ 2147483647 h 791"/>
                <a:gd name="T68" fmla="*/ 2147483647 w 1046"/>
                <a:gd name="T69" fmla="*/ 2147483647 h 791"/>
                <a:gd name="T70" fmla="*/ 2147483647 w 1046"/>
                <a:gd name="T71" fmla="*/ 2147483647 h 791"/>
                <a:gd name="T72" fmla="*/ 2147483647 w 1046"/>
                <a:gd name="T73" fmla="*/ 2147483647 h 791"/>
                <a:gd name="T74" fmla="*/ 2147483647 w 1046"/>
                <a:gd name="T75" fmla="*/ 2147483647 h 791"/>
                <a:gd name="T76" fmla="*/ 2147483647 w 1046"/>
                <a:gd name="T77" fmla="*/ 2147483647 h 791"/>
                <a:gd name="T78" fmla="*/ 2147483647 w 1046"/>
                <a:gd name="T79" fmla="*/ 2147483647 h 791"/>
                <a:gd name="T80" fmla="*/ 2147483647 w 1046"/>
                <a:gd name="T81" fmla="*/ 2147483647 h 791"/>
                <a:gd name="T82" fmla="*/ 2147483647 w 1046"/>
                <a:gd name="T83" fmla="*/ 2147483647 h 791"/>
                <a:gd name="T84" fmla="*/ 2147483647 w 1046"/>
                <a:gd name="T85" fmla="*/ 2147483647 h 791"/>
                <a:gd name="T86" fmla="*/ 2147483647 w 1046"/>
                <a:gd name="T87" fmla="*/ 2147483647 h 791"/>
                <a:gd name="T88" fmla="*/ 2147483647 w 1046"/>
                <a:gd name="T89" fmla="*/ 2147483647 h 791"/>
                <a:gd name="T90" fmla="*/ 2147483647 w 1046"/>
                <a:gd name="T91" fmla="*/ 2147483647 h 791"/>
                <a:gd name="T92" fmla="*/ 2147483647 w 1046"/>
                <a:gd name="T93" fmla="*/ 2147483647 h 791"/>
                <a:gd name="T94" fmla="*/ 2147483647 w 1046"/>
                <a:gd name="T95" fmla="*/ 2147483647 h 791"/>
                <a:gd name="T96" fmla="*/ 2147483647 w 1046"/>
                <a:gd name="T97" fmla="*/ 2147483647 h 791"/>
                <a:gd name="T98" fmla="*/ 2147483647 w 1046"/>
                <a:gd name="T99" fmla="*/ 2147483647 h 791"/>
                <a:gd name="T100" fmla="*/ 2147483647 w 1046"/>
                <a:gd name="T101" fmla="*/ 2147483647 h 791"/>
                <a:gd name="T102" fmla="*/ 2147483647 w 1046"/>
                <a:gd name="T103" fmla="*/ 2147483647 h 791"/>
                <a:gd name="T104" fmla="*/ 2147483647 w 1046"/>
                <a:gd name="T105" fmla="*/ 2147483647 h 791"/>
                <a:gd name="T106" fmla="*/ 2147483647 w 1046"/>
                <a:gd name="T107" fmla="*/ 2147483647 h 791"/>
                <a:gd name="T108" fmla="*/ 2147483647 w 1046"/>
                <a:gd name="T109" fmla="*/ 2147483647 h 791"/>
                <a:gd name="T110" fmla="*/ 2147483647 w 1046"/>
                <a:gd name="T111" fmla="*/ 2147483647 h 791"/>
                <a:gd name="T112" fmla="*/ 2147483647 w 1046"/>
                <a:gd name="T113" fmla="*/ 2147483647 h 791"/>
                <a:gd name="T114" fmla="*/ 2147483647 w 1046"/>
                <a:gd name="T115" fmla="*/ 2147483647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46"/>
                <a:gd name="T175" fmla="*/ 0 h 791"/>
                <a:gd name="T176" fmla="*/ 1046 w 1046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46" h="791">
                  <a:moveTo>
                    <a:pt x="0" y="791"/>
                  </a:moveTo>
                  <a:lnTo>
                    <a:pt x="20" y="783"/>
                  </a:lnTo>
                  <a:lnTo>
                    <a:pt x="65" y="767"/>
                  </a:lnTo>
                  <a:lnTo>
                    <a:pt x="105" y="758"/>
                  </a:lnTo>
                  <a:lnTo>
                    <a:pt x="120" y="752"/>
                  </a:lnTo>
                  <a:lnTo>
                    <a:pt x="157" y="737"/>
                  </a:lnTo>
                  <a:lnTo>
                    <a:pt x="201" y="719"/>
                  </a:lnTo>
                  <a:lnTo>
                    <a:pt x="239" y="705"/>
                  </a:lnTo>
                  <a:lnTo>
                    <a:pt x="254" y="699"/>
                  </a:lnTo>
                  <a:lnTo>
                    <a:pt x="254" y="691"/>
                  </a:lnTo>
                  <a:lnTo>
                    <a:pt x="255" y="682"/>
                  </a:lnTo>
                  <a:lnTo>
                    <a:pt x="259" y="674"/>
                  </a:lnTo>
                  <a:lnTo>
                    <a:pt x="264" y="667"/>
                  </a:lnTo>
                  <a:lnTo>
                    <a:pt x="270" y="662"/>
                  </a:lnTo>
                  <a:lnTo>
                    <a:pt x="280" y="659"/>
                  </a:lnTo>
                  <a:lnTo>
                    <a:pt x="288" y="653"/>
                  </a:lnTo>
                  <a:lnTo>
                    <a:pt x="297" y="656"/>
                  </a:lnTo>
                  <a:lnTo>
                    <a:pt x="305" y="657"/>
                  </a:lnTo>
                  <a:lnTo>
                    <a:pt x="302" y="645"/>
                  </a:lnTo>
                  <a:lnTo>
                    <a:pt x="305" y="631"/>
                  </a:lnTo>
                  <a:lnTo>
                    <a:pt x="300" y="617"/>
                  </a:lnTo>
                  <a:lnTo>
                    <a:pt x="305" y="599"/>
                  </a:lnTo>
                  <a:lnTo>
                    <a:pt x="316" y="584"/>
                  </a:lnTo>
                  <a:lnTo>
                    <a:pt x="314" y="568"/>
                  </a:lnTo>
                  <a:lnTo>
                    <a:pt x="312" y="552"/>
                  </a:lnTo>
                  <a:lnTo>
                    <a:pt x="308" y="535"/>
                  </a:lnTo>
                  <a:lnTo>
                    <a:pt x="309" y="516"/>
                  </a:lnTo>
                  <a:lnTo>
                    <a:pt x="309" y="494"/>
                  </a:lnTo>
                  <a:lnTo>
                    <a:pt x="302" y="469"/>
                  </a:lnTo>
                  <a:lnTo>
                    <a:pt x="314" y="447"/>
                  </a:lnTo>
                  <a:lnTo>
                    <a:pt x="319" y="425"/>
                  </a:lnTo>
                  <a:lnTo>
                    <a:pt x="320" y="399"/>
                  </a:lnTo>
                  <a:lnTo>
                    <a:pt x="328" y="377"/>
                  </a:lnTo>
                  <a:lnTo>
                    <a:pt x="350" y="369"/>
                  </a:lnTo>
                  <a:lnTo>
                    <a:pt x="355" y="378"/>
                  </a:lnTo>
                  <a:lnTo>
                    <a:pt x="362" y="385"/>
                  </a:lnTo>
                  <a:lnTo>
                    <a:pt x="372" y="385"/>
                  </a:lnTo>
                  <a:lnTo>
                    <a:pt x="382" y="371"/>
                  </a:lnTo>
                  <a:lnTo>
                    <a:pt x="395" y="360"/>
                  </a:lnTo>
                  <a:lnTo>
                    <a:pt x="408" y="347"/>
                  </a:lnTo>
                  <a:lnTo>
                    <a:pt x="424" y="347"/>
                  </a:lnTo>
                  <a:lnTo>
                    <a:pt x="437" y="351"/>
                  </a:lnTo>
                  <a:lnTo>
                    <a:pt x="449" y="358"/>
                  </a:lnTo>
                  <a:lnTo>
                    <a:pt x="454" y="367"/>
                  </a:lnTo>
                  <a:lnTo>
                    <a:pt x="465" y="371"/>
                  </a:lnTo>
                  <a:lnTo>
                    <a:pt x="471" y="382"/>
                  </a:lnTo>
                  <a:lnTo>
                    <a:pt x="473" y="398"/>
                  </a:lnTo>
                  <a:lnTo>
                    <a:pt x="482" y="411"/>
                  </a:lnTo>
                  <a:lnTo>
                    <a:pt x="489" y="425"/>
                  </a:lnTo>
                  <a:lnTo>
                    <a:pt x="498" y="456"/>
                  </a:lnTo>
                  <a:lnTo>
                    <a:pt x="514" y="483"/>
                  </a:lnTo>
                  <a:lnTo>
                    <a:pt x="521" y="515"/>
                  </a:lnTo>
                  <a:lnTo>
                    <a:pt x="536" y="517"/>
                  </a:lnTo>
                  <a:lnTo>
                    <a:pt x="552" y="518"/>
                  </a:lnTo>
                  <a:lnTo>
                    <a:pt x="556" y="533"/>
                  </a:lnTo>
                  <a:lnTo>
                    <a:pt x="566" y="538"/>
                  </a:lnTo>
                  <a:lnTo>
                    <a:pt x="570" y="551"/>
                  </a:lnTo>
                  <a:lnTo>
                    <a:pt x="579" y="560"/>
                  </a:lnTo>
                  <a:lnTo>
                    <a:pt x="583" y="554"/>
                  </a:lnTo>
                  <a:lnTo>
                    <a:pt x="590" y="551"/>
                  </a:lnTo>
                  <a:lnTo>
                    <a:pt x="599" y="551"/>
                  </a:lnTo>
                  <a:lnTo>
                    <a:pt x="607" y="560"/>
                  </a:lnTo>
                  <a:lnTo>
                    <a:pt x="610" y="570"/>
                  </a:lnTo>
                  <a:lnTo>
                    <a:pt x="608" y="583"/>
                  </a:lnTo>
                  <a:lnTo>
                    <a:pt x="610" y="583"/>
                  </a:lnTo>
                  <a:lnTo>
                    <a:pt x="614" y="584"/>
                  </a:lnTo>
                  <a:lnTo>
                    <a:pt x="615" y="585"/>
                  </a:lnTo>
                  <a:lnTo>
                    <a:pt x="636" y="575"/>
                  </a:lnTo>
                  <a:lnTo>
                    <a:pt x="663" y="572"/>
                  </a:lnTo>
                  <a:lnTo>
                    <a:pt x="681" y="564"/>
                  </a:lnTo>
                  <a:lnTo>
                    <a:pt x="688" y="543"/>
                  </a:lnTo>
                  <a:lnTo>
                    <a:pt x="685" y="521"/>
                  </a:lnTo>
                  <a:lnTo>
                    <a:pt x="683" y="503"/>
                  </a:lnTo>
                  <a:lnTo>
                    <a:pt x="683" y="484"/>
                  </a:lnTo>
                  <a:lnTo>
                    <a:pt x="680" y="460"/>
                  </a:lnTo>
                  <a:lnTo>
                    <a:pt x="681" y="436"/>
                  </a:lnTo>
                  <a:lnTo>
                    <a:pt x="684" y="410"/>
                  </a:lnTo>
                  <a:lnTo>
                    <a:pt x="685" y="389"/>
                  </a:lnTo>
                  <a:lnTo>
                    <a:pt x="688" y="390"/>
                  </a:lnTo>
                  <a:lnTo>
                    <a:pt x="692" y="412"/>
                  </a:lnTo>
                  <a:lnTo>
                    <a:pt x="694" y="438"/>
                  </a:lnTo>
                  <a:lnTo>
                    <a:pt x="698" y="457"/>
                  </a:lnTo>
                  <a:lnTo>
                    <a:pt x="708" y="469"/>
                  </a:lnTo>
                  <a:lnTo>
                    <a:pt x="721" y="475"/>
                  </a:lnTo>
                  <a:lnTo>
                    <a:pt x="737" y="469"/>
                  </a:lnTo>
                  <a:lnTo>
                    <a:pt x="753" y="454"/>
                  </a:lnTo>
                  <a:lnTo>
                    <a:pt x="766" y="435"/>
                  </a:lnTo>
                  <a:lnTo>
                    <a:pt x="772" y="418"/>
                  </a:lnTo>
                  <a:lnTo>
                    <a:pt x="777" y="403"/>
                  </a:lnTo>
                  <a:lnTo>
                    <a:pt x="786" y="393"/>
                  </a:lnTo>
                  <a:lnTo>
                    <a:pt x="795" y="395"/>
                  </a:lnTo>
                  <a:lnTo>
                    <a:pt x="797" y="407"/>
                  </a:lnTo>
                  <a:lnTo>
                    <a:pt x="795" y="420"/>
                  </a:lnTo>
                  <a:lnTo>
                    <a:pt x="802" y="429"/>
                  </a:lnTo>
                  <a:lnTo>
                    <a:pt x="825" y="427"/>
                  </a:lnTo>
                  <a:lnTo>
                    <a:pt x="850" y="418"/>
                  </a:lnTo>
                  <a:lnTo>
                    <a:pt x="863" y="413"/>
                  </a:lnTo>
                  <a:lnTo>
                    <a:pt x="859" y="429"/>
                  </a:lnTo>
                  <a:lnTo>
                    <a:pt x="846" y="443"/>
                  </a:lnTo>
                  <a:lnTo>
                    <a:pt x="833" y="454"/>
                  </a:lnTo>
                  <a:lnTo>
                    <a:pt x="811" y="466"/>
                  </a:lnTo>
                  <a:lnTo>
                    <a:pt x="783" y="483"/>
                  </a:lnTo>
                  <a:lnTo>
                    <a:pt x="772" y="506"/>
                  </a:lnTo>
                  <a:lnTo>
                    <a:pt x="770" y="525"/>
                  </a:lnTo>
                  <a:lnTo>
                    <a:pt x="765" y="555"/>
                  </a:lnTo>
                  <a:lnTo>
                    <a:pt x="759" y="587"/>
                  </a:lnTo>
                  <a:lnTo>
                    <a:pt x="756" y="618"/>
                  </a:lnTo>
                  <a:lnTo>
                    <a:pt x="759" y="641"/>
                  </a:lnTo>
                  <a:lnTo>
                    <a:pt x="773" y="667"/>
                  </a:lnTo>
                  <a:lnTo>
                    <a:pt x="787" y="680"/>
                  </a:lnTo>
                  <a:lnTo>
                    <a:pt x="797" y="678"/>
                  </a:lnTo>
                  <a:lnTo>
                    <a:pt x="805" y="670"/>
                  </a:lnTo>
                  <a:lnTo>
                    <a:pt x="810" y="666"/>
                  </a:lnTo>
                  <a:lnTo>
                    <a:pt x="812" y="665"/>
                  </a:lnTo>
                  <a:lnTo>
                    <a:pt x="816" y="671"/>
                  </a:lnTo>
                  <a:lnTo>
                    <a:pt x="826" y="680"/>
                  </a:lnTo>
                  <a:lnTo>
                    <a:pt x="840" y="683"/>
                  </a:lnTo>
                  <a:lnTo>
                    <a:pt x="854" y="669"/>
                  </a:lnTo>
                  <a:lnTo>
                    <a:pt x="863" y="645"/>
                  </a:lnTo>
                  <a:lnTo>
                    <a:pt x="868" y="626"/>
                  </a:lnTo>
                  <a:lnTo>
                    <a:pt x="879" y="602"/>
                  </a:lnTo>
                  <a:lnTo>
                    <a:pt x="897" y="567"/>
                  </a:lnTo>
                  <a:lnTo>
                    <a:pt x="903" y="541"/>
                  </a:lnTo>
                  <a:lnTo>
                    <a:pt x="896" y="524"/>
                  </a:lnTo>
                  <a:lnTo>
                    <a:pt x="890" y="506"/>
                  </a:lnTo>
                  <a:lnTo>
                    <a:pt x="898" y="493"/>
                  </a:lnTo>
                  <a:lnTo>
                    <a:pt x="914" y="489"/>
                  </a:lnTo>
                  <a:lnTo>
                    <a:pt x="927" y="488"/>
                  </a:lnTo>
                  <a:lnTo>
                    <a:pt x="939" y="480"/>
                  </a:lnTo>
                  <a:lnTo>
                    <a:pt x="948" y="461"/>
                  </a:lnTo>
                  <a:lnTo>
                    <a:pt x="958" y="439"/>
                  </a:lnTo>
                  <a:lnTo>
                    <a:pt x="977" y="421"/>
                  </a:lnTo>
                  <a:lnTo>
                    <a:pt x="1001" y="401"/>
                  </a:lnTo>
                  <a:lnTo>
                    <a:pt x="1023" y="374"/>
                  </a:lnTo>
                  <a:lnTo>
                    <a:pt x="1038" y="344"/>
                  </a:lnTo>
                  <a:lnTo>
                    <a:pt x="1045" y="313"/>
                  </a:lnTo>
                  <a:lnTo>
                    <a:pt x="1046" y="289"/>
                  </a:lnTo>
                  <a:lnTo>
                    <a:pt x="1038" y="279"/>
                  </a:lnTo>
                  <a:lnTo>
                    <a:pt x="1012" y="280"/>
                  </a:lnTo>
                  <a:lnTo>
                    <a:pt x="979" y="285"/>
                  </a:lnTo>
                  <a:lnTo>
                    <a:pt x="954" y="295"/>
                  </a:lnTo>
                  <a:lnTo>
                    <a:pt x="940" y="303"/>
                  </a:lnTo>
                  <a:lnTo>
                    <a:pt x="928" y="305"/>
                  </a:lnTo>
                  <a:lnTo>
                    <a:pt x="916" y="305"/>
                  </a:lnTo>
                  <a:lnTo>
                    <a:pt x="904" y="307"/>
                  </a:lnTo>
                  <a:lnTo>
                    <a:pt x="894" y="313"/>
                  </a:lnTo>
                  <a:lnTo>
                    <a:pt x="880" y="321"/>
                  </a:lnTo>
                  <a:lnTo>
                    <a:pt x="864" y="330"/>
                  </a:lnTo>
                  <a:lnTo>
                    <a:pt x="847" y="336"/>
                  </a:lnTo>
                  <a:lnTo>
                    <a:pt x="835" y="334"/>
                  </a:lnTo>
                  <a:lnTo>
                    <a:pt x="827" y="323"/>
                  </a:lnTo>
                  <a:lnTo>
                    <a:pt x="817" y="315"/>
                  </a:lnTo>
                  <a:lnTo>
                    <a:pt x="802" y="313"/>
                  </a:lnTo>
                  <a:lnTo>
                    <a:pt x="781" y="307"/>
                  </a:lnTo>
                  <a:lnTo>
                    <a:pt x="755" y="290"/>
                  </a:lnTo>
                  <a:lnTo>
                    <a:pt x="731" y="272"/>
                  </a:lnTo>
                  <a:lnTo>
                    <a:pt x="716" y="256"/>
                  </a:lnTo>
                  <a:lnTo>
                    <a:pt x="704" y="243"/>
                  </a:lnTo>
                  <a:lnTo>
                    <a:pt x="691" y="241"/>
                  </a:lnTo>
                  <a:lnTo>
                    <a:pt x="676" y="248"/>
                  </a:lnTo>
                  <a:lnTo>
                    <a:pt x="664" y="253"/>
                  </a:lnTo>
                  <a:lnTo>
                    <a:pt x="660" y="249"/>
                  </a:lnTo>
                  <a:lnTo>
                    <a:pt x="668" y="220"/>
                  </a:lnTo>
                  <a:lnTo>
                    <a:pt x="675" y="179"/>
                  </a:lnTo>
                  <a:lnTo>
                    <a:pt x="670" y="159"/>
                  </a:lnTo>
                  <a:lnTo>
                    <a:pt x="657" y="161"/>
                  </a:lnTo>
                  <a:lnTo>
                    <a:pt x="645" y="168"/>
                  </a:lnTo>
                  <a:lnTo>
                    <a:pt x="632" y="177"/>
                  </a:lnTo>
                  <a:lnTo>
                    <a:pt x="617" y="184"/>
                  </a:lnTo>
                  <a:lnTo>
                    <a:pt x="601" y="185"/>
                  </a:lnTo>
                  <a:lnTo>
                    <a:pt x="587" y="182"/>
                  </a:lnTo>
                  <a:lnTo>
                    <a:pt x="581" y="175"/>
                  </a:lnTo>
                  <a:lnTo>
                    <a:pt x="576" y="171"/>
                  </a:lnTo>
                  <a:lnTo>
                    <a:pt x="562" y="174"/>
                  </a:lnTo>
                  <a:lnTo>
                    <a:pt x="541" y="184"/>
                  </a:lnTo>
                  <a:lnTo>
                    <a:pt x="528" y="188"/>
                  </a:lnTo>
                  <a:lnTo>
                    <a:pt x="524" y="182"/>
                  </a:lnTo>
                  <a:lnTo>
                    <a:pt x="533" y="166"/>
                  </a:lnTo>
                  <a:lnTo>
                    <a:pt x="548" y="150"/>
                  </a:lnTo>
                  <a:lnTo>
                    <a:pt x="562" y="143"/>
                  </a:lnTo>
                  <a:lnTo>
                    <a:pt x="581" y="137"/>
                  </a:lnTo>
                  <a:lnTo>
                    <a:pt x="615" y="121"/>
                  </a:lnTo>
                  <a:lnTo>
                    <a:pt x="645" y="100"/>
                  </a:lnTo>
                  <a:lnTo>
                    <a:pt x="658" y="77"/>
                  </a:lnTo>
                  <a:lnTo>
                    <a:pt x="655" y="52"/>
                  </a:lnTo>
                  <a:lnTo>
                    <a:pt x="648" y="27"/>
                  </a:lnTo>
                  <a:lnTo>
                    <a:pt x="632" y="8"/>
                  </a:lnTo>
                  <a:lnTo>
                    <a:pt x="605" y="0"/>
                  </a:lnTo>
                  <a:lnTo>
                    <a:pt x="576" y="1"/>
                  </a:lnTo>
                  <a:lnTo>
                    <a:pt x="544" y="8"/>
                  </a:lnTo>
                  <a:lnTo>
                    <a:pt x="515" y="18"/>
                  </a:lnTo>
                  <a:lnTo>
                    <a:pt x="491" y="29"/>
                  </a:lnTo>
                  <a:lnTo>
                    <a:pt x="476" y="40"/>
                  </a:lnTo>
                  <a:lnTo>
                    <a:pt x="464" y="62"/>
                  </a:lnTo>
                  <a:lnTo>
                    <a:pt x="456" y="85"/>
                  </a:lnTo>
                  <a:lnTo>
                    <a:pt x="445" y="102"/>
                  </a:lnTo>
                  <a:lnTo>
                    <a:pt x="432" y="116"/>
                  </a:lnTo>
                  <a:lnTo>
                    <a:pt x="411" y="140"/>
                  </a:lnTo>
                  <a:lnTo>
                    <a:pt x="386" y="169"/>
                  </a:lnTo>
                  <a:lnTo>
                    <a:pt x="362" y="201"/>
                  </a:lnTo>
                  <a:lnTo>
                    <a:pt x="344" y="228"/>
                  </a:lnTo>
                  <a:lnTo>
                    <a:pt x="333" y="252"/>
                  </a:lnTo>
                  <a:lnTo>
                    <a:pt x="322" y="282"/>
                  </a:lnTo>
                  <a:lnTo>
                    <a:pt x="312" y="313"/>
                  </a:lnTo>
                  <a:lnTo>
                    <a:pt x="303" y="343"/>
                  </a:lnTo>
                  <a:lnTo>
                    <a:pt x="295" y="368"/>
                  </a:lnTo>
                  <a:lnTo>
                    <a:pt x="289" y="385"/>
                  </a:lnTo>
                  <a:lnTo>
                    <a:pt x="273" y="418"/>
                  </a:lnTo>
                  <a:lnTo>
                    <a:pt x="255" y="455"/>
                  </a:lnTo>
                  <a:lnTo>
                    <a:pt x="246" y="472"/>
                  </a:lnTo>
                  <a:lnTo>
                    <a:pt x="235" y="488"/>
                  </a:lnTo>
                  <a:lnTo>
                    <a:pt x="210" y="525"/>
                  </a:lnTo>
                  <a:lnTo>
                    <a:pt x="187" y="568"/>
                  </a:lnTo>
                  <a:lnTo>
                    <a:pt x="172" y="602"/>
                  </a:lnTo>
                  <a:lnTo>
                    <a:pt x="155" y="636"/>
                  </a:lnTo>
                  <a:lnTo>
                    <a:pt x="139" y="669"/>
                  </a:lnTo>
                  <a:lnTo>
                    <a:pt x="128" y="695"/>
                  </a:lnTo>
                  <a:lnTo>
                    <a:pt x="112" y="714"/>
                  </a:lnTo>
                  <a:lnTo>
                    <a:pt x="83" y="735"/>
                  </a:lnTo>
                  <a:lnTo>
                    <a:pt x="51" y="753"/>
                  </a:lnTo>
                  <a:lnTo>
                    <a:pt x="26" y="766"/>
                  </a:lnTo>
                  <a:lnTo>
                    <a:pt x="16" y="771"/>
                  </a:lnTo>
                  <a:lnTo>
                    <a:pt x="0" y="79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</p:grpSp>
      <p:grpSp>
        <p:nvGrpSpPr>
          <p:cNvPr id="327" name="Group 12"/>
          <p:cNvGrpSpPr>
            <a:grpSpLocks/>
          </p:cNvGrpSpPr>
          <p:nvPr userDrawn="1"/>
        </p:nvGrpSpPr>
        <p:grpSpPr bwMode="auto">
          <a:xfrm>
            <a:off x="325438" y="127104"/>
            <a:ext cx="7767638" cy="4887913"/>
            <a:chOff x="507" y="944"/>
            <a:chExt cx="4748" cy="2947"/>
          </a:xfrm>
          <a:solidFill>
            <a:schemeClr val="bg1"/>
          </a:solidFill>
        </p:grpSpPr>
        <p:sp>
          <p:nvSpPr>
            <p:cNvPr id="328" name="Freeform 13"/>
            <p:cNvSpPr>
              <a:spLocks/>
            </p:cNvSpPr>
            <p:nvPr/>
          </p:nvSpPr>
          <p:spPr bwMode="auto">
            <a:xfrm>
              <a:off x="1390" y="1126"/>
              <a:ext cx="897" cy="553"/>
            </a:xfrm>
            <a:custGeom>
              <a:avLst/>
              <a:gdLst>
                <a:gd name="T0" fmla="*/ 895 w 2692"/>
                <a:gd name="T1" fmla="*/ 170 h 1658"/>
                <a:gd name="T2" fmla="*/ 892 w 2692"/>
                <a:gd name="T3" fmla="*/ 360 h 1658"/>
                <a:gd name="T4" fmla="*/ 889 w 2692"/>
                <a:gd name="T5" fmla="*/ 448 h 1658"/>
                <a:gd name="T6" fmla="*/ 887 w 2692"/>
                <a:gd name="T7" fmla="*/ 488 h 1658"/>
                <a:gd name="T8" fmla="*/ 884 w 2692"/>
                <a:gd name="T9" fmla="*/ 530 h 1658"/>
                <a:gd name="T10" fmla="*/ 779 w 2692"/>
                <a:gd name="T11" fmla="*/ 547 h 1658"/>
                <a:gd name="T12" fmla="*/ 576 w 2692"/>
                <a:gd name="T13" fmla="*/ 535 h 1658"/>
                <a:gd name="T14" fmla="*/ 373 w 2692"/>
                <a:gd name="T15" fmla="*/ 519 h 1658"/>
                <a:gd name="T16" fmla="*/ 332 w 2692"/>
                <a:gd name="T17" fmla="*/ 526 h 1658"/>
                <a:gd name="T18" fmla="*/ 332 w 2692"/>
                <a:gd name="T19" fmla="*/ 541 h 1658"/>
                <a:gd name="T20" fmla="*/ 325 w 2692"/>
                <a:gd name="T21" fmla="*/ 552 h 1658"/>
                <a:gd name="T22" fmla="*/ 313 w 2692"/>
                <a:gd name="T23" fmla="*/ 540 h 1658"/>
                <a:gd name="T24" fmla="*/ 307 w 2692"/>
                <a:gd name="T25" fmla="*/ 527 h 1658"/>
                <a:gd name="T26" fmla="*/ 300 w 2692"/>
                <a:gd name="T27" fmla="*/ 521 h 1658"/>
                <a:gd name="T28" fmla="*/ 296 w 2692"/>
                <a:gd name="T29" fmla="*/ 521 h 1658"/>
                <a:gd name="T30" fmla="*/ 292 w 2692"/>
                <a:gd name="T31" fmla="*/ 523 h 1658"/>
                <a:gd name="T32" fmla="*/ 280 w 2692"/>
                <a:gd name="T33" fmla="*/ 546 h 1658"/>
                <a:gd name="T34" fmla="*/ 252 w 2692"/>
                <a:gd name="T35" fmla="*/ 539 h 1658"/>
                <a:gd name="T36" fmla="*/ 227 w 2692"/>
                <a:gd name="T37" fmla="*/ 535 h 1658"/>
                <a:gd name="T38" fmla="*/ 214 w 2692"/>
                <a:gd name="T39" fmla="*/ 543 h 1658"/>
                <a:gd name="T40" fmla="*/ 200 w 2692"/>
                <a:gd name="T41" fmla="*/ 537 h 1658"/>
                <a:gd name="T42" fmla="*/ 187 w 2692"/>
                <a:gd name="T43" fmla="*/ 534 h 1658"/>
                <a:gd name="T44" fmla="*/ 178 w 2692"/>
                <a:gd name="T45" fmla="*/ 541 h 1658"/>
                <a:gd name="T46" fmla="*/ 170 w 2692"/>
                <a:gd name="T47" fmla="*/ 540 h 1658"/>
                <a:gd name="T48" fmla="*/ 161 w 2692"/>
                <a:gd name="T49" fmla="*/ 523 h 1658"/>
                <a:gd name="T50" fmla="*/ 161 w 2692"/>
                <a:gd name="T51" fmla="*/ 504 h 1658"/>
                <a:gd name="T52" fmla="*/ 149 w 2692"/>
                <a:gd name="T53" fmla="*/ 494 h 1658"/>
                <a:gd name="T54" fmla="*/ 141 w 2692"/>
                <a:gd name="T55" fmla="*/ 488 h 1658"/>
                <a:gd name="T56" fmla="*/ 136 w 2692"/>
                <a:gd name="T57" fmla="*/ 481 h 1658"/>
                <a:gd name="T58" fmla="*/ 136 w 2692"/>
                <a:gd name="T59" fmla="*/ 460 h 1658"/>
                <a:gd name="T60" fmla="*/ 125 w 2692"/>
                <a:gd name="T61" fmla="*/ 429 h 1658"/>
                <a:gd name="T62" fmla="*/ 119 w 2692"/>
                <a:gd name="T63" fmla="*/ 398 h 1658"/>
                <a:gd name="T64" fmla="*/ 107 w 2692"/>
                <a:gd name="T65" fmla="*/ 382 h 1658"/>
                <a:gd name="T66" fmla="*/ 87 w 2692"/>
                <a:gd name="T67" fmla="*/ 393 h 1658"/>
                <a:gd name="T68" fmla="*/ 67 w 2692"/>
                <a:gd name="T69" fmla="*/ 386 h 1658"/>
                <a:gd name="T70" fmla="*/ 72 w 2692"/>
                <a:gd name="T71" fmla="*/ 360 h 1658"/>
                <a:gd name="T72" fmla="*/ 80 w 2692"/>
                <a:gd name="T73" fmla="*/ 338 h 1658"/>
                <a:gd name="T74" fmla="*/ 85 w 2692"/>
                <a:gd name="T75" fmla="*/ 319 h 1658"/>
                <a:gd name="T76" fmla="*/ 96 w 2692"/>
                <a:gd name="T77" fmla="*/ 300 h 1658"/>
                <a:gd name="T78" fmla="*/ 101 w 2692"/>
                <a:gd name="T79" fmla="*/ 276 h 1658"/>
                <a:gd name="T80" fmla="*/ 95 w 2692"/>
                <a:gd name="T81" fmla="*/ 269 h 1658"/>
                <a:gd name="T82" fmla="*/ 86 w 2692"/>
                <a:gd name="T83" fmla="*/ 269 h 1658"/>
                <a:gd name="T84" fmla="*/ 77 w 2692"/>
                <a:gd name="T85" fmla="*/ 262 h 1658"/>
                <a:gd name="T86" fmla="*/ 59 w 2692"/>
                <a:gd name="T87" fmla="*/ 247 h 1658"/>
                <a:gd name="T88" fmla="*/ 49 w 2692"/>
                <a:gd name="T89" fmla="*/ 223 h 1658"/>
                <a:gd name="T90" fmla="*/ 43 w 2692"/>
                <a:gd name="T91" fmla="*/ 201 h 1658"/>
                <a:gd name="T92" fmla="*/ 32 w 2692"/>
                <a:gd name="T93" fmla="*/ 184 h 1658"/>
                <a:gd name="T94" fmla="*/ 15 w 2692"/>
                <a:gd name="T95" fmla="*/ 172 h 1658"/>
                <a:gd name="T96" fmla="*/ 13 w 2692"/>
                <a:gd name="T97" fmla="*/ 157 h 1658"/>
                <a:gd name="T98" fmla="*/ 17 w 2692"/>
                <a:gd name="T99" fmla="*/ 144 h 1658"/>
                <a:gd name="T100" fmla="*/ 10 w 2692"/>
                <a:gd name="T101" fmla="*/ 128 h 1658"/>
                <a:gd name="T102" fmla="*/ 0 w 2692"/>
                <a:gd name="T103" fmla="*/ 94 h 1658"/>
                <a:gd name="T104" fmla="*/ 7 w 2692"/>
                <a:gd name="T105" fmla="*/ 58 h 1658"/>
                <a:gd name="T106" fmla="*/ 11 w 2692"/>
                <a:gd name="T107" fmla="*/ 32 h 1658"/>
                <a:gd name="T108" fmla="*/ 13 w 2692"/>
                <a:gd name="T109" fmla="*/ 16 h 1658"/>
                <a:gd name="T110" fmla="*/ 14 w 2692"/>
                <a:gd name="T111" fmla="*/ 2 h 1658"/>
                <a:gd name="T112" fmla="*/ 289 w 2692"/>
                <a:gd name="T113" fmla="*/ 35 h 1658"/>
                <a:gd name="T114" fmla="*/ 615 w 2692"/>
                <a:gd name="T115" fmla="*/ 68 h 1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92"/>
                <a:gd name="T175" fmla="*/ 0 h 1658"/>
                <a:gd name="T176" fmla="*/ 2692 w 2692"/>
                <a:gd name="T177" fmla="*/ 1658 h 1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92" h="1658">
                  <a:moveTo>
                    <a:pt x="2692" y="266"/>
                  </a:moveTo>
                  <a:lnTo>
                    <a:pt x="2691" y="277"/>
                  </a:lnTo>
                  <a:lnTo>
                    <a:pt x="2691" y="311"/>
                  </a:lnTo>
                  <a:lnTo>
                    <a:pt x="2690" y="363"/>
                  </a:lnTo>
                  <a:lnTo>
                    <a:pt x="2689" y="431"/>
                  </a:lnTo>
                  <a:lnTo>
                    <a:pt x="2687" y="511"/>
                  </a:lnTo>
                  <a:lnTo>
                    <a:pt x="2685" y="600"/>
                  </a:lnTo>
                  <a:lnTo>
                    <a:pt x="2683" y="697"/>
                  </a:lnTo>
                  <a:lnTo>
                    <a:pt x="2682" y="795"/>
                  </a:lnTo>
                  <a:lnTo>
                    <a:pt x="2680" y="893"/>
                  </a:lnTo>
                  <a:lnTo>
                    <a:pt x="2677" y="990"/>
                  </a:lnTo>
                  <a:lnTo>
                    <a:pt x="2676" y="1079"/>
                  </a:lnTo>
                  <a:lnTo>
                    <a:pt x="2674" y="1158"/>
                  </a:lnTo>
                  <a:lnTo>
                    <a:pt x="2673" y="1226"/>
                  </a:lnTo>
                  <a:lnTo>
                    <a:pt x="2672" y="1279"/>
                  </a:lnTo>
                  <a:lnTo>
                    <a:pt x="2672" y="1312"/>
                  </a:lnTo>
                  <a:lnTo>
                    <a:pt x="2672" y="1325"/>
                  </a:lnTo>
                  <a:lnTo>
                    <a:pt x="2669" y="1343"/>
                  </a:lnTo>
                  <a:lnTo>
                    <a:pt x="2668" y="1362"/>
                  </a:lnTo>
                  <a:lnTo>
                    <a:pt x="2667" y="1381"/>
                  </a:lnTo>
                  <a:lnTo>
                    <a:pt x="2666" y="1401"/>
                  </a:lnTo>
                  <a:lnTo>
                    <a:pt x="2665" y="1420"/>
                  </a:lnTo>
                  <a:lnTo>
                    <a:pt x="2662" y="1441"/>
                  </a:lnTo>
                  <a:lnTo>
                    <a:pt x="2661" y="1462"/>
                  </a:lnTo>
                  <a:lnTo>
                    <a:pt x="2660" y="1482"/>
                  </a:lnTo>
                  <a:lnTo>
                    <a:pt x="2659" y="1503"/>
                  </a:lnTo>
                  <a:lnTo>
                    <a:pt x="2658" y="1524"/>
                  </a:lnTo>
                  <a:lnTo>
                    <a:pt x="2656" y="1546"/>
                  </a:lnTo>
                  <a:lnTo>
                    <a:pt x="2654" y="1566"/>
                  </a:lnTo>
                  <a:lnTo>
                    <a:pt x="2653" y="1588"/>
                  </a:lnTo>
                  <a:lnTo>
                    <a:pt x="2652" y="1609"/>
                  </a:lnTo>
                  <a:lnTo>
                    <a:pt x="2651" y="1631"/>
                  </a:lnTo>
                  <a:lnTo>
                    <a:pt x="2650" y="1653"/>
                  </a:lnTo>
                  <a:lnTo>
                    <a:pt x="2545" y="1648"/>
                  </a:lnTo>
                  <a:lnTo>
                    <a:pt x="2442" y="1643"/>
                  </a:lnTo>
                  <a:lnTo>
                    <a:pt x="2339" y="1639"/>
                  </a:lnTo>
                  <a:lnTo>
                    <a:pt x="2237" y="1634"/>
                  </a:lnTo>
                  <a:lnTo>
                    <a:pt x="2135" y="1628"/>
                  </a:lnTo>
                  <a:lnTo>
                    <a:pt x="2032" y="1623"/>
                  </a:lnTo>
                  <a:lnTo>
                    <a:pt x="1930" y="1617"/>
                  </a:lnTo>
                  <a:lnTo>
                    <a:pt x="1829" y="1611"/>
                  </a:lnTo>
                  <a:lnTo>
                    <a:pt x="1728" y="1604"/>
                  </a:lnTo>
                  <a:lnTo>
                    <a:pt x="1627" y="1597"/>
                  </a:lnTo>
                  <a:lnTo>
                    <a:pt x="1525" y="1590"/>
                  </a:lnTo>
                  <a:lnTo>
                    <a:pt x="1423" y="1582"/>
                  </a:lnTo>
                  <a:lnTo>
                    <a:pt x="1322" y="1574"/>
                  </a:lnTo>
                  <a:lnTo>
                    <a:pt x="1221" y="1566"/>
                  </a:lnTo>
                  <a:lnTo>
                    <a:pt x="1118" y="1557"/>
                  </a:lnTo>
                  <a:lnTo>
                    <a:pt x="1017" y="1548"/>
                  </a:lnTo>
                  <a:lnTo>
                    <a:pt x="1010" y="1551"/>
                  </a:lnTo>
                  <a:lnTo>
                    <a:pt x="1005" y="1557"/>
                  </a:lnTo>
                  <a:lnTo>
                    <a:pt x="1001" y="1563"/>
                  </a:lnTo>
                  <a:lnTo>
                    <a:pt x="998" y="1569"/>
                  </a:lnTo>
                  <a:lnTo>
                    <a:pt x="997" y="1576"/>
                  </a:lnTo>
                  <a:lnTo>
                    <a:pt x="995" y="1582"/>
                  </a:lnTo>
                  <a:lnTo>
                    <a:pt x="995" y="1590"/>
                  </a:lnTo>
                  <a:lnTo>
                    <a:pt x="995" y="1597"/>
                  </a:lnTo>
                  <a:lnTo>
                    <a:pt x="997" y="1605"/>
                  </a:lnTo>
                  <a:lnTo>
                    <a:pt x="997" y="1613"/>
                  </a:lnTo>
                  <a:lnTo>
                    <a:pt x="997" y="1621"/>
                  </a:lnTo>
                  <a:lnTo>
                    <a:pt x="997" y="1630"/>
                  </a:lnTo>
                  <a:lnTo>
                    <a:pt x="995" y="1636"/>
                  </a:lnTo>
                  <a:lnTo>
                    <a:pt x="993" y="1644"/>
                  </a:lnTo>
                  <a:lnTo>
                    <a:pt x="991" y="1651"/>
                  </a:lnTo>
                  <a:lnTo>
                    <a:pt x="987" y="1658"/>
                  </a:lnTo>
                  <a:lnTo>
                    <a:pt x="976" y="1654"/>
                  </a:lnTo>
                  <a:lnTo>
                    <a:pt x="965" y="1650"/>
                  </a:lnTo>
                  <a:lnTo>
                    <a:pt x="959" y="1644"/>
                  </a:lnTo>
                  <a:lnTo>
                    <a:pt x="952" y="1640"/>
                  </a:lnTo>
                  <a:lnTo>
                    <a:pt x="946" y="1633"/>
                  </a:lnTo>
                  <a:lnTo>
                    <a:pt x="942" y="1627"/>
                  </a:lnTo>
                  <a:lnTo>
                    <a:pt x="938" y="1620"/>
                  </a:lnTo>
                  <a:lnTo>
                    <a:pt x="936" y="1613"/>
                  </a:lnTo>
                  <a:lnTo>
                    <a:pt x="933" y="1605"/>
                  </a:lnTo>
                  <a:lnTo>
                    <a:pt x="930" y="1599"/>
                  </a:lnTo>
                  <a:lnTo>
                    <a:pt x="928" y="1592"/>
                  </a:lnTo>
                  <a:lnTo>
                    <a:pt x="925" y="1585"/>
                  </a:lnTo>
                  <a:lnTo>
                    <a:pt x="922" y="1579"/>
                  </a:lnTo>
                  <a:lnTo>
                    <a:pt x="918" y="1573"/>
                  </a:lnTo>
                  <a:lnTo>
                    <a:pt x="914" y="1567"/>
                  </a:lnTo>
                  <a:lnTo>
                    <a:pt x="908" y="1563"/>
                  </a:lnTo>
                  <a:lnTo>
                    <a:pt x="906" y="1563"/>
                  </a:lnTo>
                  <a:lnTo>
                    <a:pt x="903" y="1563"/>
                  </a:lnTo>
                  <a:lnTo>
                    <a:pt x="901" y="1563"/>
                  </a:lnTo>
                  <a:lnTo>
                    <a:pt x="899" y="1563"/>
                  </a:lnTo>
                  <a:lnTo>
                    <a:pt x="896" y="1563"/>
                  </a:lnTo>
                  <a:lnTo>
                    <a:pt x="895" y="1563"/>
                  </a:lnTo>
                  <a:lnTo>
                    <a:pt x="893" y="1563"/>
                  </a:lnTo>
                  <a:lnTo>
                    <a:pt x="891" y="1563"/>
                  </a:lnTo>
                  <a:lnTo>
                    <a:pt x="888" y="1563"/>
                  </a:lnTo>
                  <a:lnTo>
                    <a:pt x="886" y="1564"/>
                  </a:lnTo>
                  <a:lnTo>
                    <a:pt x="884" y="1564"/>
                  </a:lnTo>
                  <a:lnTo>
                    <a:pt x="883" y="1564"/>
                  </a:lnTo>
                  <a:lnTo>
                    <a:pt x="880" y="1565"/>
                  </a:lnTo>
                  <a:lnTo>
                    <a:pt x="878" y="1566"/>
                  </a:lnTo>
                  <a:lnTo>
                    <a:pt x="877" y="1567"/>
                  </a:lnTo>
                  <a:lnTo>
                    <a:pt x="876" y="1570"/>
                  </a:lnTo>
                  <a:lnTo>
                    <a:pt x="872" y="1593"/>
                  </a:lnTo>
                  <a:lnTo>
                    <a:pt x="868" y="1611"/>
                  </a:lnTo>
                  <a:lnTo>
                    <a:pt x="861" y="1625"/>
                  </a:lnTo>
                  <a:lnTo>
                    <a:pt x="852" y="1633"/>
                  </a:lnTo>
                  <a:lnTo>
                    <a:pt x="841" y="1638"/>
                  </a:lnTo>
                  <a:lnTo>
                    <a:pt x="830" y="1640"/>
                  </a:lnTo>
                  <a:lnTo>
                    <a:pt x="816" y="1638"/>
                  </a:lnTo>
                  <a:lnTo>
                    <a:pt x="802" y="1634"/>
                  </a:lnTo>
                  <a:lnTo>
                    <a:pt x="788" y="1630"/>
                  </a:lnTo>
                  <a:lnTo>
                    <a:pt x="773" y="1623"/>
                  </a:lnTo>
                  <a:lnTo>
                    <a:pt x="757" y="1616"/>
                  </a:lnTo>
                  <a:lnTo>
                    <a:pt x="742" y="1609"/>
                  </a:lnTo>
                  <a:lnTo>
                    <a:pt x="727" y="1603"/>
                  </a:lnTo>
                  <a:lnTo>
                    <a:pt x="714" y="1599"/>
                  </a:lnTo>
                  <a:lnTo>
                    <a:pt x="700" y="1595"/>
                  </a:lnTo>
                  <a:lnTo>
                    <a:pt x="687" y="1595"/>
                  </a:lnTo>
                  <a:lnTo>
                    <a:pt x="680" y="1604"/>
                  </a:lnTo>
                  <a:lnTo>
                    <a:pt x="675" y="1613"/>
                  </a:lnTo>
                  <a:lnTo>
                    <a:pt x="668" y="1619"/>
                  </a:lnTo>
                  <a:lnTo>
                    <a:pt x="662" y="1624"/>
                  </a:lnTo>
                  <a:lnTo>
                    <a:pt x="655" y="1626"/>
                  </a:lnTo>
                  <a:lnTo>
                    <a:pt x="649" y="1628"/>
                  </a:lnTo>
                  <a:lnTo>
                    <a:pt x="642" y="1628"/>
                  </a:lnTo>
                  <a:lnTo>
                    <a:pt x="636" y="1627"/>
                  </a:lnTo>
                  <a:lnTo>
                    <a:pt x="629" y="1625"/>
                  </a:lnTo>
                  <a:lnTo>
                    <a:pt x="622" y="1623"/>
                  </a:lnTo>
                  <a:lnTo>
                    <a:pt x="615" y="1619"/>
                  </a:lnTo>
                  <a:lnTo>
                    <a:pt x="608" y="1616"/>
                  </a:lnTo>
                  <a:lnTo>
                    <a:pt x="600" y="1611"/>
                  </a:lnTo>
                  <a:lnTo>
                    <a:pt x="592" y="1607"/>
                  </a:lnTo>
                  <a:lnTo>
                    <a:pt x="585" y="1603"/>
                  </a:lnTo>
                  <a:lnTo>
                    <a:pt x="577" y="1600"/>
                  </a:lnTo>
                  <a:lnTo>
                    <a:pt x="571" y="1599"/>
                  </a:lnTo>
                  <a:lnTo>
                    <a:pt x="567" y="1600"/>
                  </a:lnTo>
                  <a:lnTo>
                    <a:pt x="562" y="1602"/>
                  </a:lnTo>
                  <a:lnTo>
                    <a:pt x="557" y="1605"/>
                  </a:lnTo>
                  <a:lnTo>
                    <a:pt x="553" y="1609"/>
                  </a:lnTo>
                  <a:lnTo>
                    <a:pt x="548" y="1612"/>
                  </a:lnTo>
                  <a:lnTo>
                    <a:pt x="544" y="1616"/>
                  </a:lnTo>
                  <a:lnTo>
                    <a:pt x="539" y="1619"/>
                  </a:lnTo>
                  <a:lnTo>
                    <a:pt x="535" y="1623"/>
                  </a:lnTo>
                  <a:lnTo>
                    <a:pt x="531" y="1625"/>
                  </a:lnTo>
                  <a:lnTo>
                    <a:pt x="526" y="1626"/>
                  </a:lnTo>
                  <a:lnTo>
                    <a:pt x="522" y="1626"/>
                  </a:lnTo>
                  <a:lnTo>
                    <a:pt x="518" y="1625"/>
                  </a:lnTo>
                  <a:lnTo>
                    <a:pt x="514" y="1623"/>
                  </a:lnTo>
                  <a:lnTo>
                    <a:pt x="509" y="1618"/>
                  </a:lnTo>
                  <a:lnTo>
                    <a:pt x="506" y="1611"/>
                  </a:lnTo>
                  <a:lnTo>
                    <a:pt x="498" y="1603"/>
                  </a:lnTo>
                  <a:lnTo>
                    <a:pt x="492" y="1596"/>
                  </a:lnTo>
                  <a:lnTo>
                    <a:pt x="487" y="1587"/>
                  </a:lnTo>
                  <a:lnTo>
                    <a:pt x="485" y="1578"/>
                  </a:lnTo>
                  <a:lnTo>
                    <a:pt x="484" y="1569"/>
                  </a:lnTo>
                  <a:lnTo>
                    <a:pt x="484" y="1558"/>
                  </a:lnTo>
                  <a:lnTo>
                    <a:pt x="484" y="1549"/>
                  </a:lnTo>
                  <a:lnTo>
                    <a:pt x="484" y="1539"/>
                  </a:lnTo>
                  <a:lnTo>
                    <a:pt x="484" y="1530"/>
                  </a:lnTo>
                  <a:lnTo>
                    <a:pt x="484" y="1520"/>
                  </a:lnTo>
                  <a:lnTo>
                    <a:pt x="483" y="1511"/>
                  </a:lnTo>
                  <a:lnTo>
                    <a:pt x="480" y="1504"/>
                  </a:lnTo>
                  <a:lnTo>
                    <a:pt x="477" y="1497"/>
                  </a:lnTo>
                  <a:lnTo>
                    <a:pt x="471" y="1492"/>
                  </a:lnTo>
                  <a:lnTo>
                    <a:pt x="463" y="1487"/>
                  </a:lnTo>
                  <a:lnTo>
                    <a:pt x="453" y="1485"/>
                  </a:lnTo>
                  <a:lnTo>
                    <a:pt x="448" y="1481"/>
                  </a:lnTo>
                  <a:lnTo>
                    <a:pt x="445" y="1479"/>
                  </a:lnTo>
                  <a:lnTo>
                    <a:pt x="440" y="1476"/>
                  </a:lnTo>
                  <a:lnTo>
                    <a:pt x="437" y="1473"/>
                  </a:lnTo>
                  <a:lnTo>
                    <a:pt x="432" y="1470"/>
                  </a:lnTo>
                  <a:lnTo>
                    <a:pt x="429" y="1468"/>
                  </a:lnTo>
                  <a:lnTo>
                    <a:pt x="424" y="1464"/>
                  </a:lnTo>
                  <a:lnTo>
                    <a:pt x="421" y="1461"/>
                  </a:lnTo>
                  <a:lnTo>
                    <a:pt x="417" y="1457"/>
                  </a:lnTo>
                  <a:lnTo>
                    <a:pt x="414" y="1454"/>
                  </a:lnTo>
                  <a:lnTo>
                    <a:pt x="411" y="1450"/>
                  </a:lnTo>
                  <a:lnTo>
                    <a:pt x="409" y="1446"/>
                  </a:lnTo>
                  <a:lnTo>
                    <a:pt x="407" y="1442"/>
                  </a:lnTo>
                  <a:lnTo>
                    <a:pt x="406" y="1438"/>
                  </a:lnTo>
                  <a:lnTo>
                    <a:pt x="404" y="1433"/>
                  </a:lnTo>
                  <a:lnTo>
                    <a:pt x="404" y="1428"/>
                  </a:lnTo>
                  <a:lnTo>
                    <a:pt x="408" y="1411"/>
                  </a:lnTo>
                  <a:lnTo>
                    <a:pt x="409" y="1394"/>
                  </a:lnTo>
                  <a:lnTo>
                    <a:pt x="408" y="1378"/>
                  </a:lnTo>
                  <a:lnTo>
                    <a:pt x="404" y="1363"/>
                  </a:lnTo>
                  <a:lnTo>
                    <a:pt x="401" y="1347"/>
                  </a:lnTo>
                  <a:lnTo>
                    <a:pt x="395" y="1332"/>
                  </a:lnTo>
                  <a:lnTo>
                    <a:pt x="388" y="1317"/>
                  </a:lnTo>
                  <a:lnTo>
                    <a:pt x="381" y="1302"/>
                  </a:lnTo>
                  <a:lnTo>
                    <a:pt x="376" y="1287"/>
                  </a:lnTo>
                  <a:lnTo>
                    <a:pt x="369" y="1272"/>
                  </a:lnTo>
                  <a:lnTo>
                    <a:pt x="363" y="1257"/>
                  </a:lnTo>
                  <a:lnTo>
                    <a:pt x="360" y="1242"/>
                  </a:lnTo>
                  <a:lnTo>
                    <a:pt x="357" y="1226"/>
                  </a:lnTo>
                  <a:lnTo>
                    <a:pt x="356" y="1210"/>
                  </a:lnTo>
                  <a:lnTo>
                    <a:pt x="358" y="1194"/>
                  </a:lnTo>
                  <a:lnTo>
                    <a:pt x="363" y="1177"/>
                  </a:lnTo>
                  <a:lnTo>
                    <a:pt x="355" y="1161"/>
                  </a:lnTo>
                  <a:lnTo>
                    <a:pt x="347" y="1150"/>
                  </a:lnTo>
                  <a:lnTo>
                    <a:pt x="338" y="1145"/>
                  </a:lnTo>
                  <a:lnTo>
                    <a:pt x="330" y="1144"/>
                  </a:lnTo>
                  <a:lnTo>
                    <a:pt x="320" y="1144"/>
                  </a:lnTo>
                  <a:lnTo>
                    <a:pt x="311" y="1147"/>
                  </a:lnTo>
                  <a:lnTo>
                    <a:pt x="301" y="1153"/>
                  </a:lnTo>
                  <a:lnTo>
                    <a:pt x="292" y="1158"/>
                  </a:lnTo>
                  <a:lnTo>
                    <a:pt x="281" y="1165"/>
                  </a:lnTo>
                  <a:lnTo>
                    <a:pt x="271" y="1172"/>
                  </a:lnTo>
                  <a:lnTo>
                    <a:pt x="262" y="1178"/>
                  </a:lnTo>
                  <a:lnTo>
                    <a:pt x="252" y="1181"/>
                  </a:lnTo>
                  <a:lnTo>
                    <a:pt x="241" y="1184"/>
                  </a:lnTo>
                  <a:lnTo>
                    <a:pt x="231" y="1183"/>
                  </a:lnTo>
                  <a:lnTo>
                    <a:pt x="220" y="1179"/>
                  </a:lnTo>
                  <a:lnTo>
                    <a:pt x="210" y="1171"/>
                  </a:lnTo>
                  <a:lnTo>
                    <a:pt x="202" y="1156"/>
                  </a:lnTo>
                  <a:lnTo>
                    <a:pt x="200" y="1141"/>
                  </a:lnTo>
                  <a:lnTo>
                    <a:pt x="199" y="1129"/>
                  </a:lnTo>
                  <a:lnTo>
                    <a:pt x="201" y="1116"/>
                  </a:lnTo>
                  <a:lnTo>
                    <a:pt x="204" y="1103"/>
                  </a:lnTo>
                  <a:lnTo>
                    <a:pt x="210" y="1092"/>
                  </a:lnTo>
                  <a:lnTo>
                    <a:pt x="216" y="1080"/>
                  </a:lnTo>
                  <a:lnTo>
                    <a:pt x="223" y="1070"/>
                  </a:lnTo>
                  <a:lnTo>
                    <a:pt x="229" y="1059"/>
                  </a:lnTo>
                  <a:lnTo>
                    <a:pt x="234" y="1047"/>
                  </a:lnTo>
                  <a:lnTo>
                    <a:pt x="239" y="1036"/>
                  </a:lnTo>
                  <a:lnTo>
                    <a:pt x="241" y="1024"/>
                  </a:lnTo>
                  <a:lnTo>
                    <a:pt x="241" y="1013"/>
                  </a:lnTo>
                  <a:lnTo>
                    <a:pt x="238" y="1000"/>
                  </a:lnTo>
                  <a:lnTo>
                    <a:pt x="231" y="987"/>
                  </a:lnTo>
                  <a:lnTo>
                    <a:pt x="222" y="974"/>
                  </a:lnTo>
                  <a:lnTo>
                    <a:pt x="234" y="969"/>
                  </a:lnTo>
                  <a:lnTo>
                    <a:pt x="247" y="963"/>
                  </a:lnTo>
                  <a:lnTo>
                    <a:pt x="256" y="957"/>
                  </a:lnTo>
                  <a:lnTo>
                    <a:pt x="265" y="949"/>
                  </a:lnTo>
                  <a:lnTo>
                    <a:pt x="272" y="941"/>
                  </a:lnTo>
                  <a:lnTo>
                    <a:pt x="278" y="931"/>
                  </a:lnTo>
                  <a:lnTo>
                    <a:pt x="283" y="922"/>
                  </a:lnTo>
                  <a:lnTo>
                    <a:pt x="286" y="910"/>
                  </a:lnTo>
                  <a:lnTo>
                    <a:pt x="289" y="899"/>
                  </a:lnTo>
                  <a:lnTo>
                    <a:pt x="292" y="887"/>
                  </a:lnTo>
                  <a:lnTo>
                    <a:pt x="294" y="876"/>
                  </a:lnTo>
                  <a:lnTo>
                    <a:pt x="296" y="863"/>
                  </a:lnTo>
                  <a:lnTo>
                    <a:pt x="299" y="852"/>
                  </a:lnTo>
                  <a:lnTo>
                    <a:pt x="301" y="839"/>
                  </a:lnTo>
                  <a:lnTo>
                    <a:pt x="303" y="828"/>
                  </a:lnTo>
                  <a:lnTo>
                    <a:pt x="307" y="816"/>
                  </a:lnTo>
                  <a:lnTo>
                    <a:pt x="303" y="812"/>
                  </a:lnTo>
                  <a:lnTo>
                    <a:pt x="300" y="809"/>
                  </a:lnTo>
                  <a:lnTo>
                    <a:pt x="295" y="807"/>
                  </a:lnTo>
                  <a:lnTo>
                    <a:pt x="291" y="806"/>
                  </a:lnTo>
                  <a:lnTo>
                    <a:pt x="286" y="806"/>
                  </a:lnTo>
                  <a:lnTo>
                    <a:pt x="281" y="806"/>
                  </a:lnTo>
                  <a:lnTo>
                    <a:pt x="276" y="806"/>
                  </a:lnTo>
                  <a:lnTo>
                    <a:pt x="271" y="806"/>
                  </a:lnTo>
                  <a:lnTo>
                    <a:pt x="266" y="806"/>
                  </a:lnTo>
                  <a:lnTo>
                    <a:pt x="261" y="806"/>
                  </a:lnTo>
                  <a:lnTo>
                    <a:pt x="257" y="806"/>
                  </a:lnTo>
                  <a:lnTo>
                    <a:pt x="253" y="805"/>
                  </a:lnTo>
                  <a:lnTo>
                    <a:pt x="249" y="802"/>
                  </a:lnTo>
                  <a:lnTo>
                    <a:pt x="246" y="800"/>
                  </a:lnTo>
                  <a:lnTo>
                    <a:pt x="243" y="795"/>
                  </a:lnTo>
                  <a:lnTo>
                    <a:pt x="242" y="791"/>
                  </a:lnTo>
                  <a:lnTo>
                    <a:pt x="230" y="787"/>
                  </a:lnTo>
                  <a:lnTo>
                    <a:pt x="218" y="783"/>
                  </a:lnTo>
                  <a:lnTo>
                    <a:pt x="208" y="777"/>
                  </a:lnTo>
                  <a:lnTo>
                    <a:pt x="200" y="769"/>
                  </a:lnTo>
                  <a:lnTo>
                    <a:pt x="192" y="761"/>
                  </a:lnTo>
                  <a:lnTo>
                    <a:pt x="185" y="751"/>
                  </a:lnTo>
                  <a:lnTo>
                    <a:pt x="178" y="740"/>
                  </a:lnTo>
                  <a:lnTo>
                    <a:pt x="172" y="729"/>
                  </a:lnTo>
                  <a:lnTo>
                    <a:pt x="166" y="717"/>
                  </a:lnTo>
                  <a:lnTo>
                    <a:pt x="162" y="706"/>
                  </a:lnTo>
                  <a:lnTo>
                    <a:pt x="156" y="693"/>
                  </a:lnTo>
                  <a:lnTo>
                    <a:pt x="151" y="682"/>
                  </a:lnTo>
                  <a:lnTo>
                    <a:pt x="146" y="670"/>
                  </a:lnTo>
                  <a:lnTo>
                    <a:pt x="140" y="659"/>
                  </a:lnTo>
                  <a:lnTo>
                    <a:pt x="134" y="648"/>
                  </a:lnTo>
                  <a:lnTo>
                    <a:pt x="127" y="639"/>
                  </a:lnTo>
                  <a:lnTo>
                    <a:pt x="130" y="625"/>
                  </a:lnTo>
                  <a:lnTo>
                    <a:pt x="131" y="614"/>
                  </a:lnTo>
                  <a:lnTo>
                    <a:pt x="130" y="602"/>
                  </a:lnTo>
                  <a:lnTo>
                    <a:pt x="127" y="592"/>
                  </a:lnTo>
                  <a:lnTo>
                    <a:pt x="123" y="584"/>
                  </a:lnTo>
                  <a:lnTo>
                    <a:pt x="118" y="575"/>
                  </a:lnTo>
                  <a:lnTo>
                    <a:pt x="112" y="568"/>
                  </a:lnTo>
                  <a:lnTo>
                    <a:pt x="105" y="560"/>
                  </a:lnTo>
                  <a:lnTo>
                    <a:pt x="97" y="553"/>
                  </a:lnTo>
                  <a:lnTo>
                    <a:pt x="89" y="547"/>
                  </a:lnTo>
                  <a:lnTo>
                    <a:pt x="80" y="540"/>
                  </a:lnTo>
                  <a:lnTo>
                    <a:pt x="72" y="535"/>
                  </a:lnTo>
                  <a:lnTo>
                    <a:pt x="63" y="528"/>
                  </a:lnTo>
                  <a:lnTo>
                    <a:pt x="55" y="522"/>
                  </a:lnTo>
                  <a:lnTo>
                    <a:pt x="46" y="515"/>
                  </a:lnTo>
                  <a:lnTo>
                    <a:pt x="39" y="508"/>
                  </a:lnTo>
                  <a:lnTo>
                    <a:pt x="37" y="500"/>
                  </a:lnTo>
                  <a:lnTo>
                    <a:pt x="35" y="492"/>
                  </a:lnTo>
                  <a:lnTo>
                    <a:pt x="37" y="485"/>
                  </a:lnTo>
                  <a:lnTo>
                    <a:pt x="37" y="478"/>
                  </a:lnTo>
                  <a:lnTo>
                    <a:pt x="39" y="471"/>
                  </a:lnTo>
                  <a:lnTo>
                    <a:pt x="40" y="465"/>
                  </a:lnTo>
                  <a:lnTo>
                    <a:pt x="42" y="458"/>
                  </a:lnTo>
                  <a:lnTo>
                    <a:pt x="45" y="451"/>
                  </a:lnTo>
                  <a:lnTo>
                    <a:pt x="47" y="445"/>
                  </a:lnTo>
                  <a:lnTo>
                    <a:pt x="48" y="438"/>
                  </a:lnTo>
                  <a:lnTo>
                    <a:pt x="50" y="431"/>
                  </a:lnTo>
                  <a:lnTo>
                    <a:pt x="50" y="426"/>
                  </a:lnTo>
                  <a:lnTo>
                    <a:pt x="50" y="419"/>
                  </a:lnTo>
                  <a:lnTo>
                    <a:pt x="49" y="412"/>
                  </a:lnTo>
                  <a:lnTo>
                    <a:pt x="47" y="405"/>
                  </a:lnTo>
                  <a:lnTo>
                    <a:pt x="45" y="398"/>
                  </a:lnTo>
                  <a:lnTo>
                    <a:pt x="30" y="383"/>
                  </a:lnTo>
                  <a:lnTo>
                    <a:pt x="18" y="367"/>
                  </a:lnTo>
                  <a:lnTo>
                    <a:pt x="9" y="352"/>
                  </a:lnTo>
                  <a:lnTo>
                    <a:pt x="4" y="335"/>
                  </a:lnTo>
                  <a:lnTo>
                    <a:pt x="1" y="319"/>
                  </a:lnTo>
                  <a:lnTo>
                    <a:pt x="0" y="301"/>
                  </a:lnTo>
                  <a:lnTo>
                    <a:pt x="1" y="283"/>
                  </a:lnTo>
                  <a:lnTo>
                    <a:pt x="3" y="266"/>
                  </a:lnTo>
                  <a:lnTo>
                    <a:pt x="7" y="247"/>
                  </a:lnTo>
                  <a:lnTo>
                    <a:pt x="10" y="229"/>
                  </a:lnTo>
                  <a:lnTo>
                    <a:pt x="14" y="211"/>
                  </a:lnTo>
                  <a:lnTo>
                    <a:pt x="17" y="191"/>
                  </a:lnTo>
                  <a:lnTo>
                    <a:pt x="20" y="173"/>
                  </a:lnTo>
                  <a:lnTo>
                    <a:pt x="23" y="154"/>
                  </a:lnTo>
                  <a:lnTo>
                    <a:pt x="24" y="135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4" y="97"/>
                  </a:lnTo>
                  <a:lnTo>
                    <a:pt x="37" y="89"/>
                  </a:lnTo>
                  <a:lnTo>
                    <a:pt x="38" y="81"/>
                  </a:lnTo>
                  <a:lnTo>
                    <a:pt x="39" y="73"/>
                  </a:lnTo>
                  <a:lnTo>
                    <a:pt x="40" y="65"/>
                  </a:lnTo>
                  <a:lnTo>
                    <a:pt x="40" y="57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1"/>
                  </a:lnTo>
                  <a:lnTo>
                    <a:pt x="40" y="25"/>
                  </a:lnTo>
                  <a:lnTo>
                    <a:pt x="41" y="17"/>
                  </a:lnTo>
                  <a:lnTo>
                    <a:pt x="41" y="11"/>
                  </a:lnTo>
                  <a:lnTo>
                    <a:pt x="42" y="5"/>
                  </a:lnTo>
                  <a:lnTo>
                    <a:pt x="45" y="0"/>
                  </a:lnTo>
                  <a:lnTo>
                    <a:pt x="211" y="23"/>
                  </a:lnTo>
                  <a:lnTo>
                    <a:pt x="377" y="45"/>
                  </a:lnTo>
                  <a:lnTo>
                    <a:pt x="541" y="67"/>
                  </a:lnTo>
                  <a:lnTo>
                    <a:pt x="704" y="87"/>
                  </a:lnTo>
                  <a:lnTo>
                    <a:pt x="868" y="106"/>
                  </a:lnTo>
                  <a:lnTo>
                    <a:pt x="1031" y="125"/>
                  </a:lnTo>
                  <a:lnTo>
                    <a:pt x="1193" y="142"/>
                  </a:lnTo>
                  <a:lnTo>
                    <a:pt x="1356" y="158"/>
                  </a:lnTo>
                  <a:lnTo>
                    <a:pt x="1518" y="174"/>
                  </a:lnTo>
                  <a:lnTo>
                    <a:pt x="1683" y="189"/>
                  </a:lnTo>
                  <a:lnTo>
                    <a:pt x="1847" y="203"/>
                  </a:lnTo>
                  <a:lnTo>
                    <a:pt x="2013" y="216"/>
                  </a:lnTo>
                  <a:lnTo>
                    <a:pt x="2180" y="229"/>
                  </a:lnTo>
                  <a:lnTo>
                    <a:pt x="2349" y="242"/>
                  </a:lnTo>
                  <a:lnTo>
                    <a:pt x="2519" y="253"/>
                  </a:lnTo>
                  <a:lnTo>
                    <a:pt x="2692" y="26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14"/>
            <p:cNvSpPr>
              <a:spLocks/>
            </p:cNvSpPr>
            <p:nvPr/>
          </p:nvSpPr>
          <p:spPr bwMode="auto">
            <a:xfrm>
              <a:off x="1677" y="1642"/>
              <a:ext cx="596" cy="507"/>
            </a:xfrm>
            <a:custGeom>
              <a:avLst/>
              <a:gdLst>
                <a:gd name="T0" fmla="*/ 595 w 1789"/>
                <a:gd name="T1" fmla="*/ 64 h 1520"/>
                <a:gd name="T2" fmla="*/ 592 w 1789"/>
                <a:gd name="T3" fmla="*/ 108 h 1520"/>
                <a:gd name="T4" fmla="*/ 590 w 1789"/>
                <a:gd name="T5" fmla="*/ 151 h 1520"/>
                <a:gd name="T6" fmla="*/ 588 w 1789"/>
                <a:gd name="T7" fmla="*/ 194 h 1520"/>
                <a:gd name="T8" fmla="*/ 586 w 1789"/>
                <a:gd name="T9" fmla="*/ 235 h 1520"/>
                <a:gd name="T10" fmla="*/ 588 w 1789"/>
                <a:gd name="T11" fmla="*/ 275 h 1520"/>
                <a:gd name="T12" fmla="*/ 588 w 1789"/>
                <a:gd name="T13" fmla="*/ 314 h 1520"/>
                <a:gd name="T14" fmla="*/ 588 w 1789"/>
                <a:gd name="T15" fmla="*/ 352 h 1520"/>
                <a:gd name="T16" fmla="*/ 588 w 1789"/>
                <a:gd name="T17" fmla="*/ 391 h 1520"/>
                <a:gd name="T18" fmla="*/ 589 w 1789"/>
                <a:gd name="T19" fmla="*/ 432 h 1520"/>
                <a:gd name="T20" fmla="*/ 591 w 1789"/>
                <a:gd name="T21" fmla="*/ 476 h 1520"/>
                <a:gd name="T22" fmla="*/ 588 w 1789"/>
                <a:gd name="T23" fmla="*/ 480 h 1520"/>
                <a:gd name="T24" fmla="*/ 587 w 1789"/>
                <a:gd name="T25" fmla="*/ 485 h 1520"/>
                <a:gd name="T26" fmla="*/ 586 w 1789"/>
                <a:gd name="T27" fmla="*/ 491 h 1520"/>
                <a:gd name="T28" fmla="*/ 586 w 1789"/>
                <a:gd name="T29" fmla="*/ 497 h 1520"/>
                <a:gd name="T30" fmla="*/ 586 w 1789"/>
                <a:gd name="T31" fmla="*/ 504 h 1520"/>
                <a:gd name="T32" fmla="*/ 558 w 1789"/>
                <a:gd name="T33" fmla="*/ 507 h 1520"/>
                <a:gd name="T34" fmla="*/ 516 w 1789"/>
                <a:gd name="T35" fmla="*/ 506 h 1520"/>
                <a:gd name="T36" fmla="*/ 474 w 1789"/>
                <a:gd name="T37" fmla="*/ 504 h 1520"/>
                <a:gd name="T38" fmla="*/ 432 w 1789"/>
                <a:gd name="T39" fmla="*/ 502 h 1520"/>
                <a:gd name="T40" fmla="*/ 389 w 1789"/>
                <a:gd name="T41" fmla="*/ 500 h 1520"/>
                <a:gd name="T42" fmla="*/ 359 w 1789"/>
                <a:gd name="T43" fmla="*/ 500 h 1520"/>
                <a:gd name="T44" fmla="*/ 329 w 1789"/>
                <a:gd name="T45" fmla="*/ 498 h 1520"/>
                <a:gd name="T46" fmla="*/ 276 w 1789"/>
                <a:gd name="T47" fmla="*/ 495 h 1520"/>
                <a:gd name="T48" fmla="*/ 218 w 1789"/>
                <a:gd name="T49" fmla="*/ 490 h 1520"/>
                <a:gd name="T50" fmla="*/ 171 w 1789"/>
                <a:gd name="T51" fmla="*/ 487 h 1520"/>
                <a:gd name="T52" fmla="*/ 152 w 1789"/>
                <a:gd name="T53" fmla="*/ 486 h 1520"/>
                <a:gd name="T54" fmla="*/ 138 w 1789"/>
                <a:gd name="T55" fmla="*/ 484 h 1520"/>
                <a:gd name="T56" fmla="*/ 103 w 1789"/>
                <a:gd name="T57" fmla="*/ 480 h 1520"/>
                <a:gd name="T58" fmla="*/ 62 w 1789"/>
                <a:gd name="T59" fmla="*/ 475 h 1520"/>
                <a:gd name="T60" fmla="*/ 23 w 1789"/>
                <a:gd name="T61" fmla="*/ 470 h 1520"/>
                <a:gd name="T62" fmla="*/ 1 w 1789"/>
                <a:gd name="T63" fmla="*/ 468 h 1520"/>
                <a:gd name="T64" fmla="*/ 0 w 1789"/>
                <a:gd name="T65" fmla="*/ 452 h 1520"/>
                <a:gd name="T66" fmla="*/ 1 w 1789"/>
                <a:gd name="T67" fmla="*/ 429 h 1520"/>
                <a:gd name="T68" fmla="*/ 3 w 1789"/>
                <a:gd name="T69" fmla="*/ 405 h 1520"/>
                <a:gd name="T70" fmla="*/ 6 w 1789"/>
                <a:gd name="T71" fmla="*/ 380 h 1520"/>
                <a:gd name="T72" fmla="*/ 8 w 1789"/>
                <a:gd name="T73" fmla="*/ 354 h 1520"/>
                <a:gd name="T74" fmla="*/ 12 w 1789"/>
                <a:gd name="T75" fmla="*/ 326 h 1520"/>
                <a:gd name="T76" fmla="*/ 17 w 1789"/>
                <a:gd name="T77" fmla="*/ 294 h 1520"/>
                <a:gd name="T78" fmla="*/ 21 w 1789"/>
                <a:gd name="T79" fmla="*/ 261 h 1520"/>
                <a:gd name="T80" fmla="*/ 24 w 1789"/>
                <a:gd name="T81" fmla="*/ 228 h 1520"/>
                <a:gd name="T82" fmla="*/ 26 w 1789"/>
                <a:gd name="T83" fmla="*/ 195 h 1520"/>
                <a:gd name="T84" fmla="*/ 30 w 1789"/>
                <a:gd name="T85" fmla="*/ 162 h 1520"/>
                <a:gd name="T86" fmla="*/ 31 w 1789"/>
                <a:gd name="T87" fmla="*/ 162 h 1520"/>
                <a:gd name="T88" fmla="*/ 31 w 1789"/>
                <a:gd name="T89" fmla="*/ 161 h 1520"/>
                <a:gd name="T90" fmla="*/ 32 w 1789"/>
                <a:gd name="T91" fmla="*/ 160 h 1520"/>
                <a:gd name="T92" fmla="*/ 33 w 1789"/>
                <a:gd name="T93" fmla="*/ 160 h 1520"/>
                <a:gd name="T94" fmla="*/ 34 w 1789"/>
                <a:gd name="T95" fmla="*/ 137 h 1520"/>
                <a:gd name="T96" fmla="*/ 35 w 1789"/>
                <a:gd name="T97" fmla="*/ 115 h 1520"/>
                <a:gd name="T98" fmla="*/ 37 w 1789"/>
                <a:gd name="T99" fmla="*/ 92 h 1520"/>
                <a:gd name="T100" fmla="*/ 39 w 1789"/>
                <a:gd name="T101" fmla="*/ 68 h 1520"/>
                <a:gd name="T102" fmla="*/ 41 w 1789"/>
                <a:gd name="T103" fmla="*/ 44 h 1520"/>
                <a:gd name="T104" fmla="*/ 44 w 1789"/>
                <a:gd name="T105" fmla="*/ 32 h 1520"/>
                <a:gd name="T106" fmla="*/ 45 w 1789"/>
                <a:gd name="T107" fmla="*/ 24 h 1520"/>
                <a:gd name="T108" fmla="*/ 45 w 1789"/>
                <a:gd name="T109" fmla="*/ 16 h 1520"/>
                <a:gd name="T110" fmla="*/ 45 w 1789"/>
                <a:gd name="T111" fmla="*/ 9 h 1520"/>
                <a:gd name="T112" fmla="*/ 48 w 1789"/>
                <a:gd name="T113" fmla="*/ 3 h 1520"/>
                <a:gd name="T114" fmla="*/ 86 w 1789"/>
                <a:gd name="T115" fmla="*/ 3 h 1520"/>
                <a:gd name="T116" fmla="*/ 187 w 1789"/>
                <a:gd name="T117" fmla="*/ 11 h 1520"/>
                <a:gd name="T118" fmla="*/ 289 w 1789"/>
                <a:gd name="T119" fmla="*/ 19 h 1520"/>
                <a:gd name="T120" fmla="*/ 390 w 1789"/>
                <a:gd name="T121" fmla="*/ 25 h 1520"/>
                <a:gd name="T122" fmla="*/ 492 w 1789"/>
                <a:gd name="T123" fmla="*/ 30 h 1520"/>
                <a:gd name="T124" fmla="*/ 596 w 1789"/>
                <a:gd name="T125" fmla="*/ 35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9"/>
                <a:gd name="T190" fmla="*/ 0 h 1520"/>
                <a:gd name="T191" fmla="*/ 1789 w 1789"/>
                <a:gd name="T192" fmla="*/ 1520 h 1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9" h="1520">
                  <a:moveTo>
                    <a:pt x="1789" y="105"/>
                  </a:moveTo>
                  <a:lnTo>
                    <a:pt x="1786" y="148"/>
                  </a:lnTo>
                  <a:lnTo>
                    <a:pt x="1785" y="192"/>
                  </a:lnTo>
                  <a:lnTo>
                    <a:pt x="1783" y="235"/>
                  </a:lnTo>
                  <a:lnTo>
                    <a:pt x="1781" y="279"/>
                  </a:lnTo>
                  <a:lnTo>
                    <a:pt x="1778" y="323"/>
                  </a:lnTo>
                  <a:lnTo>
                    <a:pt x="1775" y="366"/>
                  </a:lnTo>
                  <a:lnTo>
                    <a:pt x="1773" y="410"/>
                  </a:lnTo>
                  <a:lnTo>
                    <a:pt x="1770" y="454"/>
                  </a:lnTo>
                  <a:lnTo>
                    <a:pt x="1767" y="496"/>
                  </a:lnTo>
                  <a:lnTo>
                    <a:pt x="1765" y="539"/>
                  </a:lnTo>
                  <a:lnTo>
                    <a:pt x="1764" y="581"/>
                  </a:lnTo>
                  <a:lnTo>
                    <a:pt x="1761" y="623"/>
                  </a:lnTo>
                  <a:lnTo>
                    <a:pt x="1761" y="664"/>
                  </a:lnTo>
                  <a:lnTo>
                    <a:pt x="1760" y="704"/>
                  </a:lnTo>
                  <a:lnTo>
                    <a:pt x="1761" y="744"/>
                  </a:lnTo>
                  <a:lnTo>
                    <a:pt x="1762" y="785"/>
                  </a:lnTo>
                  <a:lnTo>
                    <a:pt x="1764" y="824"/>
                  </a:lnTo>
                  <a:lnTo>
                    <a:pt x="1764" y="864"/>
                  </a:lnTo>
                  <a:lnTo>
                    <a:pt x="1765" y="902"/>
                  </a:lnTo>
                  <a:lnTo>
                    <a:pt x="1765" y="941"/>
                  </a:lnTo>
                  <a:lnTo>
                    <a:pt x="1766" y="979"/>
                  </a:lnTo>
                  <a:lnTo>
                    <a:pt x="1766" y="1017"/>
                  </a:lnTo>
                  <a:lnTo>
                    <a:pt x="1766" y="1055"/>
                  </a:lnTo>
                  <a:lnTo>
                    <a:pt x="1766" y="1094"/>
                  </a:lnTo>
                  <a:lnTo>
                    <a:pt x="1766" y="1132"/>
                  </a:lnTo>
                  <a:lnTo>
                    <a:pt x="1766" y="1171"/>
                  </a:lnTo>
                  <a:lnTo>
                    <a:pt x="1767" y="1211"/>
                  </a:lnTo>
                  <a:lnTo>
                    <a:pt x="1767" y="1251"/>
                  </a:lnTo>
                  <a:lnTo>
                    <a:pt x="1768" y="1294"/>
                  </a:lnTo>
                  <a:lnTo>
                    <a:pt x="1769" y="1336"/>
                  </a:lnTo>
                  <a:lnTo>
                    <a:pt x="1772" y="1381"/>
                  </a:lnTo>
                  <a:lnTo>
                    <a:pt x="1774" y="1427"/>
                  </a:lnTo>
                  <a:lnTo>
                    <a:pt x="1770" y="1430"/>
                  </a:lnTo>
                  <a:lnTo>
                    <a:pt x="1767" y="1434"/>
                  </a:lnTo>
                  <a:lnTo>
                    <a:pt x="1765" y="1438"/>
                  </a:lnTo>
                  <a:lnTo>
                    <a:pt x="1764" y="1443"/>
                  </a:lnTo>
                  <a:lnTo>
                    <a:pt x="1762" y="1449"/>
                  </a:lnTo>
                  <a:lnTo>
                    <a:pt x="1761" y="1454"/>
                  </a:lnTo>
                  <a:lnTo>
                    <a:pt x="1761" y="1460"/>
                  </a:lnTo>
                  <a:lnTo>
                    <a:pt x="1760" y="1466"/>
                  </a:lnTo>
                  <a:lnTo>
                    <a:pt x="1760" y="1472"/>
                  </a:lnTo>
                  <a:lnTo>
                    <a:pt x="1760" y="1477"/>
                  </a:lnTo>
                  <a:lnTo>
                    <a:pt x="1760" y="1484"/>
                  </a:lnTo>
                  <a:lnTo>
                    <a:pt x="1759" y="1490"/>
                  </a:lnTo>
                  <a:lnTo>
                    <a:pt x="1759" y="1497"/>
                  </a:lnTo>
                  <a:lnTo>
                    <a:pt x="1758" y="1503"/>
                  </a:lnTo>
                  <a:lnTo>
                    <a:pt x="1758" y="1510"/>
                  </a:lnTo>
                  <a:lnTo>
                    <a:pt x="1757" y="1516"/>
                  </a:lnTo>
                  <a:lnTo>
                    <a:pt x="1715" y="1518"/>
                  </a:lnTo>
                  <a:lnTo>
                    <a:pt x="1674" y="1520"/>
                  </a:lnTo>
                  <a:lnTo>
                    <a:pt x="1632" y="1520"/>
                  </a:lnTo>
                  <a:lnTo>
                    <a:pt x="1591" y="1519"/>
                  </a:lnTo>
                  <a:lnTo>
                    <a:pt x="1550" y="1518"/>
                  </a:lnTo>
                  <a:lnTo>
                    <a:pt x="1507" y="1516"/>
                  </a:lnTo>
                  <a:lnTo>
                    <a:pt x="1466" y="1514"/>
                  </a:lnTo>
                  <a:lnTo>
                    <a:pt x="1423" y="1512"/>
                  </a:lnTo>
                  <a:lnTo>
                    <a:pt x="1381" y="1510"/>
                  </a:lnTo>
                  <a:lnTo>
                    <a:pt x="1338" y="1507"/>
                  </a:lnTo>
                  <a:lnTo>
                    <a:pt x="1297" y="1505"/>
                  </a:lnTo>
                  <a:lnTo>
                    <a:pt x="1254" y="1504"/>
                  </a:lnTo>
                  <a:lnTo>
                    <a:pt x="1212" y="1502"/>
                  </a:lnTo>
                  <a:lnTo>
                    <a:pt x="1169" y="1500"/>
                  </a:lnTo>
                  <a:lnTo>
                    <a:pt x="1128" y="1500"/>
                  </a:lnTo>
                  <a:lnTo>
                    <a:pt x="1086" y="1502"/>
                  </a:lnTo>
                  <a:lnTo>
                    <a:pt x="1078" y="1500"/>
                  </a:lnTo>
                  <a:lnTo>
                    <a:pt x="1059" y="1499"/>
                  </a:lnTo>
                  <a:lnTo>
                    <a:pt x="1028" y="1497"/>
                  </a:lnTo>
                  <a:lnTo>
                    <a:pt x="987" y="1493"/>
                  </a:lnTo>
                  <a:lnTo>
                    <a:pt x="939" y="1490"/>
                  </a:lnTo>
                  <a:lnTo>
                    <a:pt x="886" y="1487"/>
                  </a:lnTo>
                  <a:lnTo>
                    <a:pt x="829" y="1483"/>
                  </a:lnTo>
                  <a:lnTo>
                    <a:pt x="770" y="1479"/>
                  </a:lnTo>
                  <a:lnTo>
                    <a:pt x="712" y="1474"/>
                  </a:lnTo>
                  <a:lnTo>
                    <a:pt x="654" y="1470"/>
                  </a:lnTo>
                  <a:lnTo>
                    <a:pt x="601" y="1467"/>
                  </a:lnTo>
                  <a:lnTo>
                    <a:pt x="553" y="1464"/>
                  </a:lnTo>
                  <a:lnTo>
                    <a:pt x="513" y="1460"/>
                  </a:lnTo>
                  <a:lnTo>
                    <a:pt x="482" y="1458"/>
                  </a:lnTo>
                  <a:lnTo>
                    <a:pt x="462" y="1457"/>
                  </a:lnTo>
                  <a:lnTo>
                    <a:pt x="455" y="1457"/>
                  </a:lnTo>
                  <a:lnTo>
                    <a:pt x="449" y="1456"/>
                  </a:lnTo>
                  <a:lnTo>
                    <a:pt x="434" y="1453"/>
                  </a:lnTo>
                  <a:lnTo>
                    <a:pt x="413" y="1451"/>
                  </a:lnTo>
                  <a:lnTo>
                    <a:pt x="384" y="1448"/>
                  </a:lnTo>
                  <a:lnTo>
                    <a:pt x="349" y="1443"/>
                  </a:lnTo>
                  <a:lnTo>
                    <a:pt x="310" y="1438"/>
                  </a:lnTo>
                  <a:lnTo>
                    <a:pt x="269" y="1434"/>
                  </a:lnTo>
                  <a:lnTo>
                    <a:pt x="227" y="1429"/>
                  </a:lnTo>
                  <a:lnTo>
                    <a:pt x="185" y="1423"/>
                  </a:lnTo>
                  <a:lnTo>
                    <a:pt x="144" y="1419"/>
                  </a:lnTo>
                  <a:lnTo>
                    <a:pt x="104" y="1414"/>
                  </a:lnTo>
                  <a:lnTo>
                    <a:pt x="70" y="1410"/>
                  </a:lnTo>
                  <a:lnTo>
                    <a:pt x="41" y="1406"/>
                  </a:lnTo>
                  <a:lnTo>
                    <a:pt x="19" y="1404"/>
                  </a:lnTo>
                  <a:lnTo>
                    <a:pt x="4" y="1402"/>
                  </a:lnTo>
                  <a:lnTo>
                    <a:pt x="0" y="1402"/>
                  </a:lnTo>
                  <a:lnTo>
                    <a:pt x="0" y="1379"/>
                  </a:lnTo>
                  <a:lnTo>
                    <a:pt x="0" y="1356"/>
                  </a:lnTo>
                  <a:lnTo>
                    <a:pt x="1" y="1333"/>
                  </a:lnTo>
                  <a:lnTo>
                    <a:pt x="2" y="1308"/>
                  </a:lnTo>
                  <a:lnTo>
                    <a:pt x="3" y="1286"/>
                  </a:lnTo>
                  <a:lnTo>
                    <a:pt x="6" y="1261"/>
                  </a:lnTo>
                  <a:lnTo>
                    <a:pt x="8" y="1237"/>
                  </a:lnTo>
                  <a:lnTo>
                    <a:pt x="10" y="1213"/>
                  </a:lnTo>
                  <a:lnTo>
                    <a:pt x="13" y="1189"/>
                  </a:lnTo>
                  <a:lnTo>
                    <a:pt x="15" y="1164"/>
                  </a:lnTo>
                  <a:lnTo>
                    <a:pt x="17" y="1138"/>
                  </a:lnTo>
                  <a:lnTo>
                    <a:pt x="19" y="1113"/>
                  </a:lnTo>
                  <a:lnTo>
                    <a:pt x="23" y="1087"/>
                  </a:lnTo>
                  <a:lnTo>
                    <a:pt x="25" y="1061"/>
                  </a:lnTo>
                  <a:lnTo>
                    <a:pt x="27" y="1035"/>
                  </a:lnTo>
                  <a:lnTo>
                    <a:pt x="31" y="1009"/>
                  </a:lnTo>
                  <a:lnTo>
                    <a:pt x="37" y="976"/>
                  </a:lnTo>
                  <a:lnTo>
                    <a:pt x="42" y="945"/>
                  </a:lnTo>
                  <a:lnTo>
                    <a:pt x="48" y="913"/>
                  </a:lnTo>
                  <a:lnTo>
                    <a:pt x="52" y="880"/>
                  </a:lnTo>
                  <a:lnTo>
                    <a:pt x="56" y="848"/>
                  </a:lnTo>
                  <a:lnTo>
                    <a:pt x="60" y="816"/>
                  </a:lnTo>
                  <a:lnTo>
                    <a:pt x="63" y="782"/>
                  </a:lnTo>
                  <a:lnTo>
                    <a:pt x="65" y="749"/>
                  </a:lnTo>
                  <a:lnTo>
                    <a:pt x="69" y="716"/>
                  </a:lnTo>
                  <a:lnTo>
                    <a:pt x="71" y="684"/>
                  </a:lnTo>
                  <a:lnTo>
                    <a:pt x="73" y="650"/>
                  </a:lnTo>
                  <a:lnTo>
                    <a:pt x="76" y="617"/>
                  </a:lnTo>
                  <a:lnTo>
                    <a:pt x="79" y="584"/>
                  </a:lnTo>
                  <a:lnTo>
                    <a:pt x="81" y="550"/>
                  </a:lnTo>
                  <a:lnTo>
                    <a:pt x="85" y="518"/>
                  </a:lnTo>
                  <a:lnTo>
                    <a:pt x="90" y="486"/>
                  </a:lnTo>
                  <a:lnTo>
                    <a:pt x="90" y="485"/>
                  </a:lnTo>
                  <a:lnTo>
                    <a:pt x="91" y="485"/>
                  </a:lnTo>
                  <a:lnTo>
                    <a:pt x="92" y="485"/>
                  </a:lnTo>
                  <a:lnTo>
                    <a:pt x="92" y="484"/>
                  </a:lnTo>
                  <a:lnTo>
                    <a:pt x="93" y="484"/>
                  </a:lnTo>
                  <a:lnTo>
                    <a:pt x="94" y="484"/>
                  </a:lnTo>
                  <a:lnTo>
                    <a:pt x="95" y="482"/>
                  </a:lnTo>
                  <a:lnTo>
                    <a:pt x="96" y="482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9" y="481"/>
                  </a:lnTo>
                  <a:lnTo>
                    <a:pt x="100" y="481"/>
                  </a:lnTo>
                  <a:lnTo>
                    <a:pt x="100" y="458"/>
                  </a:lnTo>
                  <a:lnTo>
                    <a:pt x="101" y="435"/>
                  </a:lnTo>
                  <a:lnTo>
                    <a:pt x="101" y="412"/>
                  </a:lnTo>
                  <a:lnTo>
                    <a:pt x="102" y="391"/>
                  </a:lnTo>
                  <a:lnTo>
                    <a:pt x="103" y="368"/>
                  </a:lnTo>
                  <a:lnTo>
                    <a:pt x="104" y="345"/>
                  </a:lnTo>
                  <a:lnTo>
                    <a:pt x="107" y="320"/>
                  </a:lnTo>
                  <a:lnTo>
                    <a:pt x="108" y="298"/>
                  </a:lnTo>
                  <a:lnTo>
                    <a:pt x="110" y="275"/>
                  </a:lnTo>
                  <a:lnTo>
                    <a:pt x="111" y="252"/>
                  </a:lnTo>
                  <a:lnTo>
                    <a:pt x="114" y="227"/>
                  </a:lnTo>
                  <a:lnTo>
                    <a:pt x="116" y="204"/>
                  </a:lnTo>
                  <a:lnTo>
                    <a:pt x="118" y="180"/>
                  </a:lnTo>
                  <a:lnTo>
                    <a:pt x="121" y="157"/>
                  </a:lnTo>
                  <a:lnTo>
                    <a:pt x="123" y="133"/>
                  </a:lnTo>
                  <a:lnTo>
                    <a:pt x="126" y="110"/>
                  </a:lnTo>
                  <a:lnTo>
                    <a:pt x="130" y="103"/>
                  </a:lnTo>
                  <a:lnTo>
                    <a:pt x="132" y="96"/>
                  </a:lnTo>
                  <a:lnTo>
                    <a:pt x="134" y="88"/>
                  </a:lnTo>
                  <a:lnTo>
                    <a:pt x="136" y="82"/>
                  </a:lnTo>
                  <a:lnTo>
                    <a:pt x="136" y="73"/>
                  </a:lnTo>
                  <a:lnTo>
                    <a:pt x="136" y="65"/>
                  </a:lnTo>
                  <a:lnTo>
                    <a:pt x="136" y="57"/>
                  </a:lnTo>
                  <a:lnTo>
                    <a:pt x="134" y="49"/>
                  </a:lnTo>
                  <a:lnTo>
                    <a:pt x="134" y="42"/>
                  </a:lnTo>
                  <a:lnTo>
                    <a:pt x="134" y="34"/>
                  </a:lnTo>
                  <a:lnTo>
                    <a:pt x="136" y="28"/>
                  </a:lnTo>
                  <a:lnTo>
                    <a:pt x="137" y="21"/>
                  </a:lnTo>
                  <a:lnTo>
                    <a:pt x="140" y="15"/>
                  </a:lnTo>
                  <a:lnTo>
                    <a:pt x="144" y="9"/>
                  </a:lnTo>
                  <a:lnTo>
                    <a:pt x="149" y="3"/>
                  </a:lnTo>
                  <a:lnTo>
                    <a:pt x="156" y="0"/>
                  </a:lnTo>
                  <a:lnTo>
                    <a:pt x="257" y="9"/>
                  </a:lnTo>
                  <a:lnTo>
                    <a:pt x="360" y="18"/>
                  </a:lnTo>
                  <a:lnTo>
                    <a:pt x="461" y="26"/>
                  </a:lnTo>
                  <a:lnTo>
                    <a:pt x="562" y="34"/>
                  </a:lnTo>
                  <a:lnTo>
                    <a:pt x="664" y="42"/>
                  </a:lnTo>
                  <a:lnTo>
                    <a:pt x="766" y="49"/>
                  </a:lnTo>
                  <a:lnTo>
                    <a:pt x="867" y="56"/>
                  </a:lnTo>
                  <a:lnTo>
                    <a:pt x="968" y="63"/>
                  </a:lnTo>
                  <a:lnTo>
                    <a:pt x="1069" y="69"/>
                  </a:lnTo>
                  <a:lnTo>
                    <a:pt x="1171" y="75"/>
                  </a:lnTo>
                  <a:lnTo>
                    <a:pt x="1274" y="80"/>
                  </a:lnTo>
                  <a:lnTo>
                    <a:pt x="1376" y="86"/>
                  </a:lnTo>
                  <a:lnTo>
                    <a:pt x="1478" y="91"/>
                  </a:lnTo>
                  <a:lnTo>
                    <a:pt x="1581" y="95"/>
                  </a:lnTo>
                  <a:lnTo>
                    <a:pt x="1684" y="100"/>
                  </a:lnTo>
                  <a:lnTo>
                    <a:pt x="1789" y="10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15"/>
            <p:cNvSpPr>
              <a:spLocks/>
            </p:cNvSpPr>
            <p:nvPr/>
          </p:nvSpPr>
          <p:spPr bwMode="auto">
            <a:xfrm>
              <a:off x="2811" y="1164"/>
              <a:ext cx="583" cy="670"/>
            </a:xfrm>
            <a:custGeom>
              <a:avLst/>
              <a:gdLst>
                <a:gd name="T0" fmla="*/ 186 w 1748"/>
                <a:gd name="T1" fmla="*/ 49 h 2010"/>
                <a:gd name="T2" fmla="*/ 200 w 1748"/>
                <a:gd name="T3" fmla="*/ 73 h 2010"/>
                <a:gd name="T4" fmla="*/ 235 w 1748"/>
                <a:gd name="T5" fmla="*/ 78 h 2010"/>
                <a:gd name="T6" fmla="*/ 272 w 1748"/>
                <a:gd name="T7" fmla="*/ 84 h 2010"/>
                <a:gd name="T8" fmla="*/ 299 w 1748"/>
                <a:gd name="T9" fmla="*/ 76 h 2010"/>
                <a:gd name="T10" fmla="*/ 328 w 1748"/>
                <a:gd name="T11" fmla="*/ 78 h 2010"/>
                <a:gd name="T12" fmla="*/ 345 w 1748"/>
                <a:gd name="T13" fmla="*/ 87 h 2010"/>
                <a:gd name="T14" fmla="*/ 364 w 1748"/>
                <a:gd name="T15" fmla="*/ 90 h 2010"/>
                <a:gd name="T16" fmla="*/ 369 w 1748"/>
                <a:gd name="T17" fmla="*/ 97 h 2010"/>
                <a:gd name="T18" fmla="*/ 372 w 1748"/>
                <a:gd name="T19" fmla="*/ 103 h 2010"/>
                <a:gd name="T20" fmla="*/ 392 w 1748"/>
                <a:gd name="T21" fmla="*/ 97 h 2010"/>
                <a:gd name="T22" fmla="*/ 414 w 1748"/>
                <a:gd name="T23" fmla="*/ 111 h 2010"/>
                <a:gd name="T24" fmla="*/ 446 w 1748"/>
                <a:gd name="T25" fmla="*/ 114 h 2010"/>
                <a:gd name="T26" fmla="*/ 474 w 1748"/>
                <a:gd name="T27" fmla="*/ 102 h 2010"/>
                <a:gd name="T28" fmla="*/ 490 w 1748"/>
                <a:gd name="T29" fmla="*/ 100 h 2010"/>
                <a:gd name="T30" fmla="*/ 503 w 1748"/>
                <a:gd name="T31" fmla="*/ 108 h 2010"/>
                <a:gd name="T32" fmla="*/ 539 w 1748"/>
                <a:gd name="T33" fmla="*/ 104 h 2010"/>
                <a:gd name="T34" fmla="*/ 578 w 1748"/>
                <a:gd name="T35" fmla="*/ 114 h 2010"/>
                <a:gd name="T36" fmla="*/ 577 w 1748"/>
                <a:gd name="T37" fmla="*/ 125 h 2010"/>
                <a:gd name="T38" fmla="*/ 566 w 1748"/>
                <a:gd name="T39" fmla="*/ 132 h 2010"/>
                <a:gd name="T40" fmla="*/ 526 w 1748"/>
                <a:gd name="T41" fmla="*/ 148 h 2010"/>
                <a:gd name="T42" fmla="*/ 491 w 1748"/>
                <a:gd name="T43" fmla="*/ 181 h 2010"/>
                <a:gd name="T44" fmla="*/ 458 w 1748"/>
                <a:gd name="T45" fmla="*/ 219 h 2010"/>
                <a:gd name="T46" fmla="*/ 422 w 1748"/>
                <a:gd name="T47" fmla="*/ 259 h 2010"/>
                <a:gd name="T48" fmla="*/ 397 w 1748"/>
                <a:gd name="T49" fmla="*/ 278 h 2010"/>
                <a:gd name="T50" fmla="*/ 390 w 1748"/>
                <a:gd name="T51" fmla="*/ 298 h 2010"/>
                <a:gd name="T52" fmla="*/ 396 w 1748"/>
                <a:gd name="T53" fmla="*/ 323 h 2010"/>
                <a:gd name="T54" fmla="*/ 392 w 1748"/>
                <a:gd name="T55" fmla="*/ 349 h 2010"/>
                <a:gd name="T56" fmla="*/ 372 w 1748"/>
                <a:gd name="T57" fmla="*/ 371 h 2010"/>
                <a:gd name="T58" fmla="*/ 364 w 1748"/>
                <a:gd name="T59" fmla="*/ 399 h 2010"/>
                <a:gd name="T60" fmla="*/ 375 w 1748"/>
                <a:gd name="T61" fmla="*/ 413 h 2010"/>
                <a:gd name="T62" fmla="*/ 382 w 1748"/>
                <a:gd name="T63" fmla="*/ 427 h 2010"/>
                <a:gd name="T64" fmla="*/ 375 w 1748"/>
                <a:gd name="T65" fmla="*/ 462 h 2010"/>
                <a:gd name="T66" fmla="*/ 385 w 1748"/>
                <a:gd name="T67" fmla="*/ 501 h 2010"/>
                <a:gd name="T68" fmla="*/ 403 w 1748"/>
                <a:gd name="T69" fmla="*/ 522 h 2010"/>
                <a:gd name="T70" fmla="*/ 426 w 1748"/>
                <a:gd name="T71" fmla="*/ 534 h 2010"/>
                <a:gd name="T72" fmla="*/ 444 w 1748"/>
                <a:gd name="T73" fmla="*/ 538 h 2010"/>
                <a:gd name="T74" fmla="*/ 459 w 1748"/>
                <a:gd name="T75" fmla="*/ 549 h 2010"/>
                <a:gd name="T76" fmla="*/ 465 w 1748"/>
                <a:gd name="T77" fmla="*/ 560 h 2010"/>
                <a:gd name="T78" fmla="*/ 472 w 1748"/>
                <a:gd name="T79" fmla="*/ 571 h 2010"/>
                <a:gd name="T80" fmla="*/ 511 w 1748"/>
                <a:gd name="T81" fmla="*/ 596 h 2010"/>
                <a:gd name="T82" fmla="*/ 535 w 1748"/>
                <a:gd name="T83" fmla="*/ 646 h 2010"/>
                <a:gd name="T84" fmla="*/ 345 w 1748"/>
                <a:gd name="T85" fmla="*/ 660 h 2010"/>
                <a:gd name="T86" fmla="*/ 123 w 1748"/>
                <a:gd name="T87" fmla="*/ 668 h 2010"/>
                <a:gd name="T88" fmla="*/ 93 w 1748"/>
                <a:gd name="T89" fmla="*/ 640 h 2010"/>
                <a:gd name="T90" fmla="*/ 90 w 1748"/>
                <a:gd name="T91" fmla="*/ 606 h 2010"/>
                <a:gd name="T92" fmla="*/ 91 w 1748"/>
                <a:gd name="T93" fmla="*/ 544 h 2010"/>
                <a:gd name="T94" fmla="*/ 82 w 1748"/>
                <a:gd name="T95" fmla="*/ 480 h 2010"/>
                <a:gd name="T96" fmla="*/ 65 w 1748"/>
                <a:gd name="T97" fmla="*/ 446 h 2010"/>
                <a:gd name="T98" fmla="*/ 63 w 1748"/>
                <a:gd name="T99" fmla="*/ 408 h 2010"/>
                <a:gd name="T100" fmla="*/ 65 w 1748"/>
                <a:gd name="T101" fmla="*/ 363 h 2010"/>
                <a:gd name="T102" fmla="*/ 48 w 1748"/>
                <a:gd name="T103" fmla="*/ 327 h 2010"/>
                <a:gd name="T104" fmla="*/ 41 w 1748"/>
                <a:gd name="T105" fmla="*/ 251 h 2010"/>
                <a:gd name="T106" fmla="*/ 20 w 1748"/>
                <a:gd name="T107" fmla="*/ 175 h 2010"/>
                <a:gd name="T108" fmla="*/ 10 w 1748"/>
                <a:gd name="T109" fmla="*/ 115 h 2010"/>
                <a:gd name="T110" fmla="*/ 3 w 1748"/>
                <a:gd name="T111" fmla="*/ 58 h 2010"/>
                <a:gd name="T112" fmla="*/ 60 w 1748"/>
                <a:gd name="T113" fmla="*/ 48 h 2010"/>
                <a:gd name="T114" fmla="*/ 146 w 1748"/>
                <a:gd name="T115" fmla="*/ 44 h 2010"/>
                <a:gd name="T116" fmla="*/ 150 w 1748"/>
                <a:gd name="T117" fmla="*/ 25 h 2010"/>
                <a:gd name="T118" fmla="*/ 154 w 1748"/>
                <a:gd name="T119" fmla="*/ 4 h 2010"/>
                <a:gd name="T120" fmla="*/ 173 w 1748"/>
                <a:gd name="T121" fmla="*/ 5 h 2010"/>
                <a:gd name="T122" fmla="*/ 180 w 1748"/>
                <a:gd name="T123" fmla="*/ 23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8"/>
                <a:gd name="T187" fmla="*/ 0 h 2010"/>
                <a:gd name="T188" fmla="*/ 1748 w 1748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8" h="2010">
                  <a:moveTo>
                    <a:pt x="544" y="75"/>
                  </a:moveTo>
                  <a:lnTo>
                    <a:pt x="544" y="85"/>
                  </a:lnTo>
                  <a:lnTo>
                    <a:pt x="546" y="96"/>
                  </a:lnTo>
                  <a:lnTo>
                    <a:pt x="547" y="106"/>
                  </a:lnTo>
                  <a:lnTo>
                    <a:pt x="550" y="117"/>
                  </a:lnTo>
                  <a:lnTo>
                    <a:pt x="553" y="128"/>
                  </a:lnTo>
                  <a:lnTo>
                    <a:pt x="555" y="138"/>
                  </a:lnTo>
                  <a:lnTo>
                    <a:pt x="559" y="147"/>
                  </a:lnTo>
                  <a:lnTo>
                    <a:pt x="563" y="158"/>
                  </a:lnTo>
                  <a:lnTo>
                    <a:pt x="567" y="167"/>
                  </a:lnTo>
                  <a:lnTo>
                    <a:pt x="571" y="177"/>
                  </a:lnTo>
                  <a:lnTo>
                    <a:pt x="576" y="186"/>
                  </a:lnTo>
                  <a:lnTo>
                    <a:pt x="582" y="194"/>
                  </a:lnTo>
                  <a:lnTo>
                    <a:pt x="587" y="204"/>
                  </a:lnTo>
                  <a:lnTo>
                    <a:pt x="593" y="212"/>
                  </a:lnTo>
                  <a:lnTo>
                    <a:pt x="600" y="220"/>
                  </a:lnTo>
                  <a:lnTo>
                    <a:pt x="607" y="228"/>
                  </a:lnTo>
                  <a:lnTo>
                    <a:pt x="621" y="229"/>
                  </a:lnTo>
                  <a:lnTo>
                    <a:pt x="636" y="230"/>
                  </a:lnTo>
                  <a:lnTo>
                    <a:pt x="651" y="231"/>
                  </a:lnTo>
                  <a:lnTo>
                    <a:pt x="665" y="231"/>
                  </a:lnTo>
                  <a:lnTo>
                    <a:pt x="678" y="232"/>
                  </a:lnTo>
                  <a:lnTo>
                    <a:pt x="692" y="232"/>
                  </a:lnTo>
                  <a:lnTo>
                    <a:pt x="706" y="233"/>
                  </a:lnTo>
                  <a:lnTo>
                    <a:pt x="720" y="233"/>
                  </a:lnTo>
                  <a:lnTo>
                    <a:pt x="733" y="235"/>
                  </a:lnTo>
                  <a:lnTo>
                    <a:pt x="747" y="236"/>
                  </a:lnTo>
                  <a:lnTo>
                    <a:pt x="761" y="238"/>
                  </a:lnTo>
                  <a:lnTo>
                    <a:pt x="774" y="240"/>
                  </a:lnTo>
                  <a:lnTo>
                    <a:pt x="788" y="243"/>
                  </a:lnTo>
                  <a:lnTo>
                    <a:pt x="801" y="247"/>
                  </a:lnTo>
                  <a:lnTo>
                    <a:pt x="815" y="252"/>
                  </a:lnTo>
                  <a:lnTo>
                    <a:pt x="829" y="258"/>
                  </a:lnTo>
                  <a:lnTo>
                    <a:pt x="836" y="251"/>
                  </a:lnTo>
                  <a:lnTo>
                    <a:pt x="845" y="245"/>
                  </a:lnTo>
                  <a:lnTo>
                    <a:pt x="854" y="240"/>
                  </a:lnTo>
                  <a:lnTo>
                    <a:pt x="863" y="236"/>
                  </a:lnTo>
                  <a:lnTo>
                    <a:pt x="874" y="232"/>
                  </a:lnTo>
                  <a:lnTo>
                    <a:pt x="884" y="230"/>
                  </a:lnTo>
                  <a:lnTo>
                    <a:pt x="896" y="228"/>
                  </a:lnTo>
                  <a:lnTo>
                    <a:pt x="906" y="227"/>
                  </a:lnTo>
                  <a:lnTo>
                    <a:pt x="917" y="227"/>
                  </a:lnTo>
                  <a:lnTo>
                    <a:pt x="929" y="227"/>
                  </a:lnTo>
                  <a:lnTo>
                    <a:pt x="939" y="227"/>
                  </a:lnTo>
                  <a:lnTo>
                    <a:pt x="951" y="228"/>
                  </a:lnTo>
                  <a:lnTo>
                    <a:pt x="962" y="230"/>
                  </a:lnTo>
                  <a:lnTo>
                    <a:pt x="973" y="232"/>
                  </a:lnTo>
                  <a:lnTo>
                    <a:pt x="983" y="235"/>
                  </a:lnTo>
                  <a:lnTo>
                    <a:pt x="993" y="238"/>
                  </a:lnTo>
                  <a:lnTo>
                    <a:pt x="999" y="243"/>
                  </a:lnTo>
                  <a:lnTo>
                    <a:pt x="1005" y="246"/>
                  </a:lnTo>
                  <a:lnTo>
                    <a:pt x="1011" y="251"/>
                  </a:lnTo>
                  <a:lnTo>
                    <a:pt x="1016" y="253"/>
                  </a:lnTo>
                  <a:lnTo>
                    <a:pt x="1022" y="256"/>
                  </a:lnTo>
                  <a:lnTo>
                    <a:pt x="1028" y="259"/>
                  </a:lnTo>
                  <a:lnTo>
                    <a:pt x="1035" y="261"/>
                  </a:lnTo>
                  <a:lnTo>
                    <a:pt x="1040" y="263"/>
                  </a:lnTo>
                  <a:lnTo>
                    <a:pt x="1047" y="264"/>
                  </a:lnTo>
                  <a:lnTo>
                    <a:pt x="1053" y="267"/>
                  </a:lnTo>
                  <a:lnTo>
                    <a:pt x="1060" y="268"/>
                  </a:lnTo>
                  <a:lnTo>
                    <a:pt x="1067" y="269"/>
                  </a:lnTo>
                  <a:lnTo>
                    <a:pt x="1075" y="270"/>
                  </a:lnTo>
                  <a:lnTo>
                    <a:pt x="1082" y="270"/>
                  </a:lnTo>
                  <a:lnTo>
                    <a:pt x="1090" y="271"/>
                  </a:lnTo>
                  <a:lnTo>
                    <a:pt x="1099" y="272"/>
                  </a:lnTo>
                  <a:lnTo>
                    <a:pt x="1100" y="275"/>
                  </a:lnTo>
                  <a:lnTo>
                    <a:pt x="1101" y="277"/>
                  </a:lnTo>
                  <a:lnTo>
                    <a:pt x="1103" y="279"/>
                  </a:lnTo>
                  <a:lnTo>
                    <a:pt x="1104" y="283"/>
                  </a:lnTo>
                  <a:lnTo>
                    <a:pt x="1104" y="286"/>
                  </a:lnTo>
                  <a:lnTo>
                    <a:pt x="1104" y="289"/>
                  </a:lnTo>
                  <a:lnTo>
                    <a:pt x="1105" y="292"/>
                  </a:lnTo>
                  <a:lnTo>
                    <a:pt x="1105" y="295"/>
                  </a:lnTo>
                  <a:lnTo>
                    <a:pt x="1106" y="298"/>
                  </a:lnTo>
                  <a:lnTo>
                    <a:pt x="1106" y="301"/>
                  </a:lnTo>
                  <a:lnTo>
                    <a:pt x="1107" y="303"/>
                  </a:lnTo>
                  <a:lnTo>
                    <a:pt x="1108" y="306"/>
                  </a:lnTo>
                  <a:lnTo>
                    <a:pt x="1111" y="307"/>
                  </a:lnTo>
                  <a:lnTo>
                    <a:pt x="1113" y="308"/>
                  </a:lnTo>
                  <a:lnTo>
                    <a:pt x="1115" y="309"/>
                  </a:lnTo>
                  <a:lnTo>
                    <a:pt x="1120" y="310"/>
                  </a:lnTo>
                  <a:lnTo>
                    <a:pt x="1127" y="298"/>
                  </a:lnTo>
                  <a:lnTo>
                    <a:pt x="1135" y="290"/>
                  </a:lnTo>
                  <a:lnTo>
                    <a:pt x="1143" y="285"/>
                  </a:lnTo>
                  <a:lnTo>
                    <a:pt x="1150" y="283"/>
                  </a:lnTo>
                  <a:lnTo>
                    <a:pt x="1158" y="283"/>
                  </a:lnTo>
                  <a:lnTo>
                    <a:pt x="1166" y="285"/>
                  </a:lnTo>
                  <a:lnTo>
                    <a:pt x="1174" y="290"/>
                  </a:lnTo>
                  <a:lnTo>
                    <a:pt x="1183" y="294"/>
                  </a:lnTo>
                  <a:lnTo>
                    <a:pt x="1191" y="300"/>
                  </a:lnTo>
                  <a:lnTo>
                    <a:pt x="1199" y="307"/>
                  </a:lnTo>
                  <a:lnTo>
                    <a:pt x="1207" y="314"/>
                  </a:lnTo>
                  <a:lnTo>
                    <a:pt x="1215" y="320"/>
                  </a:lnTo>
                  <a:lnTo>
                    <a:pt x="1224" y="325"/>
                  </a:lnTo>
                  <a:lnTo>
                    <a:pt x="1232" y="330"/>
                  </a:lnTo>
                  <a:lnTo>
                    <a:pt x="1241" y="333"/>
                  </a:lnTo>
                  <a:lnTo>
                    <a:pt x="1250" y="336"/>
                  </a:lnTo>
                  <a:lnTo>
                    <a:pt x="1262" y="337"/>
                  </a:lnTo>
                  <a:lnTo>
                    <a:pt x="1275" y="338"/>
                  </a:lnTo>
                  <a:lnTo>
                    <a:pt x="1288" y="339"/>
                  </a:lnTo>
                  <a:lnTo>
                    <a:pt x="1300" y="340"/>
                  </a:lnTo>
                  <a:lnTo>
                    <a:pt x="1313" y="341"/>
                  </a:lnTo>
                  <a:lnTo>
                    <a:pt x="1324" y="341"/>
                  </a:lnTo>
                  <a:lnTo>
                    <a:pt x="1337" y="341"/>
                  </a:lnTo>
                  <a:lnTo>
                    <a:pt x="1349" y="341"/>
                  </a:lnTo>
                  <a:lnTo>
                    <a:pt x="1360" y="339"/>
                  </a:lnTo>
                  <a:lnTo>
                    <a:pt x="1370" y="337"/>
                  </a:lnTo>
                  <a:lnTo>
                    <a:pt x="1382" y="333"/>
                  </a:lnTo>
                  <a:lnTo>
                    <a:pt x="1392" y="329"/>
                  </a:lnTo>
                  <a:lnTo>
                    <a:pt x="1401" y="322"/>
                  </a:lnTo>
                  <a:lnTo>
                    <a:pt x="1412" y="315"/>
                  </a:lnTo>
                  <a:lnTo>
                    <a:pt x="1421" y="305"/>
                  </a:lnTo>
                  <a:lnTo>
                    <a:pt x="1430" y="294"/>
                  </a:lnTo>
                  <a:lnTo>
                    <a:pt x="1436" y="292"/>
                  </a:lnTo>
                  <a:lnTo>
                    <a:pt x="1443" y="291"/>
                  </a:lnTo>
                  <a:lnTo>
                    <a:pt x="1449" y="291"/>
                  </a:lnTo>
                  <a:lnTo>
                    <a:pt x="1454" y="292"/>
                  </a:lnTo>
                  <a:lnTo>
                    <a:pt x="1459" y="293"/>
                  </a:lnTo>
                  <a:lnTo>
                    <a:pt x="1465" y="295"/>
                  </a:lnTo>
                  <a:lnTo>
                    <a:pt x="1469" y="299"/>
                  </a:lnTo>
                  <a:lnTo>
                    <a:pt x="1474" y="301"/>
                  </a:lnTo>
                  <a:lnTo>
                    <a:pt x="1478" y="305"/>
                  </a:lnTo>
                  <a:lnTo>
                    <a:pt x="1483" y="308"/>
                  </a:lnTo>
                  <a:lnTo>
                    <a:pt x="1488" y="312"/>
                  </a:lnTo>
                  <a:lnTo>
                    <a:pt x="1492" y="315"/>
                  </a:lnTo>
                  <a:lnTo>
                    <a:pt x="1497" y="317"/>
                  </a:lnTo>
                  <a:lnTo>
                    <a:pt x="1503" y="321"/>
                  </a:lnTo>
                  <a:lnTo>
                    <a:pt x="1507" y="323"/>
                  </a:lnTo>
                  <a:lnTo>
                    <a:pt x="1513" y="325"/>
                  </a:lnTo>
                  <a:lnTo>
                    <a:pt x="1527" y="320"/>
                  </a:lnTo>
                  <a:lnTo>
                    <a:pt x="1542" y="315"/>
                  </a:lnTo>
                  <a:lnTo>
                    <a:pt x="1557" y="313"/>
                  </a:lnTo>
                  <a:lnTo>
                    <a:pt x="1572" y="310"/>
                  </a:lnTo>
                  <a:lnTo>
                    <a:pt x="1587" y="310"/>
                  </a:lnTo>
                  <a:lnTo>
                    <a:pt x="1602" y="310"/>
                  </a:lnTo>
                  <a:lnTo>
                    <a:pt x="1616" y="312"/>
                  </a:lnTo>
                  <a:lnTo>
                    <a:pt x="1631" y="314"/>
                  </a:lnTo>
                  <a:lnTo>
                    <a:pt x="1646" y="316"/>
                  </a:lnTo>
                  <a:lnTo>
                    <a:pt x="1661" y="320"/>
                  </a:lnTo>
                  <a:lnTo>
                    <a:pt x="1676" y="323"/>
                  </a:lnTo>
                  <a:lnTo>
                    <a:pt x="1691" y="328"/>
                  </a:lnTo>
                  <a:lnTo>
                    <a:pt x="1705" y="332"/>
                  </a:lnTo>
                  <a:lnTo>
                    <a:pt x="1720" y="337"/>
                  </a:lnTo>
                  <a:lnTo>
                    <a:pt x="1734" y="341"/>
                  </a:lnTo>
                  <a:lnTo>
                    <a:pt x="1748" y="347"/>
                  </a:lnTo>
                  <a:lnTo>
                    <a:pt x="1746" y="352"/>
                  </a:lnTo>
                  <a:lnTo>
                    <a:pt x="1746" y="356"/>
                  </a:lnTo>
                  <a:lnTo>
                    <a:pt x="1744" y="361"/>
                  </a:lnTo>
                  <a:lnTo>
                    <a:pt x="1742" y="364"/>
                  </a:lnTo>
                  <a:lnTo>
                    <a:pt x="1738" y="368"/>
                  </a:lnTo>
                  <a:lnTo>
                    <a:pt x="1735" y="371"/>
                  </a:lnTo>
                  <a:lnTo>
                    <a:pt x="1730" y="374"/>
                  </a:lnTo>
                  <a:lnTo>
                    <a:pt x="1727" y="377"/>
                  </a:lnTo>
                  <a:lnTo>
                    <a:pt x="1722" y="379"/>
                  </a:lnTo>
                  <a:lnTo>
                    <a:pt x="1718" y="382"/>
                  </a:lnTo>
                  <a:lnTo>
                    <a:pt x="1713" y="384"/>
                  </a:lnTo>
                  <a:lnTo>
                    <a:pt x="1708" y="387"/>
                  </a:lnTo>
                  <a:lnTo>
                    <a:pt x="1704" y="390"/>
                  </a:lnTo>
                  <a:lnTo>
                    <a:pt x="1700" y="392"/>
                  </a:lnTo>
                  <a:lnTo>
                    <a:pt x="1697" y="395"/>
                  </a:lnTo>
                  <a:lnTo>
                    <a:pt x="1695" y="399"/>
                  </a:lnTo>
                  <a:lnTo>
                    <a:pt x="1677" y="402"/>
                  </a:lnTo>
                  <a:lnTo>
                    <a:pt x="1660" y="408"/>
                  </a:lnTo>
                  <a:lnTo>
                    <a:pt x="1643" y="414"/>
                  </a:lnTo>
                  <a:lnTo>
                    <a:pt x="1627" y="421"/>
                  </a:lnTo>
                  <a:lnTo>
                    <a:pt x="1610" y="428"/>
                  </a:lnTo>
                  <a:lnTo>
                    <a:pt x="1592" y="436"/>
                  </a:lnTo>
                  <a:lnTo>
                    <a:pt x="1576" y="444"/>
                  </a:lnTo>
                  <a:lnTo>
                    <a:pt x="1560" y="454"/>
                  </a:lnTo>
                  <a:lnTo>
                    <a:pt x="1545" y="464"/>
                  </a:lnTo>
                  <a:lnTo>
                    <a:pt x="1530" y="475"/>
                  </a:lnTo>
                  <a:lnTo>
                    <a:pt x="1516" y="487"/>
                  </a:lnTo>
                  <a:lnTo>
                    <a:pt x="1504" y="500"/>
                  </a:lnTo>
                  <a:lnTo>
                    <a:pt x="1492" y="514"/>
                  </a:lnTo>
                  <a:lnTo>
                    <a:pt x="1482" y="528"/>
                  </a:lnTo>
                  <a:lnTo>
                    <a:pt x="1473" y="542"/>
                  </a:lnTo>
                  <a:lnTo>
                    <a:pt x="1465" y="560"/>
                  </a:lnTo>
                  <a:lnTo>
                    <a:pt x="1450" y="573"/>
                  </a:lnTo>
                  <a:lnTo>
                    <a:pt x="1435" y="587"/>
                  </a:lnTo>
                  <a:lnTo>
                    <a:pt x="1422" y="601"/>
                  </a:lnTo>
                  <a:lnTo>
                    <a:pt x="1410" y="616"/>
                  </a:lnTo>
                  <a:lnTo>
                    <a:pt x="1397" y="630"/>
                  </a:lnTo>
                  <a:lnTo>
                    <a:pt x="1384" y="645"/>
                  </a:lnTo>
                  <a:lnTo>
                    <a:pt x="1373" y="658"/>
                  </a:lnTo>
                  <a:lnTo>
                    <a:pt x="1360" y="673"/>
                  </a:lnTo>
                  <a:lnTo>
                    <a:pt x="1347" y="688"/>
                  </a:lnTo>
                  <a:lnTo>
                    <a:pt x="1336" y="703"/>
                  </a:lnTo>
                  <a:lnTo>
                    <a:pt x="1322" y="718"/>
                  </a:lnTo>
                  <a:lnTo>
                    <a:pt x="1309" y="733"/>
                  </a:lnTo>
                  <a:lnTo>
                    <a:pt x="1295" y="748"/>
                  </a:lnTo>
                  <a:lnTo>
                    <a:pt x="1280" y="763"/>
                  </a:lnTo>
                  <a:lnTo>
                    <a:pt x="1264" y="778"/>
                  </a:lnTo>
                  <a:lnTo>
                    <a:pt x="1247" y="794"/>
                  </a:lnTo>
                  <a:lnTo>
                    <a:pt x="1238" y="800"/>
                  </a:lnTo>
                  <a:lnTo>
                    <a:pt x="1229" y="806"/>
                  </a:lnTo>
                  <a:lnTo>
                    <a:pt x="1221" y="811"/>
                  </a:lnTo>
                  <a:lnTo>
                    <a:pt x="1212" y="817"/>
                  </a:lnTo>
                  <a:lnTo>
                    <a:pt x="1205" y="823"/>
                  </a:lnTo>
                  <a:lnTo>
                    <a:pt x="1197" y="829"/>
                  </a:lnTo>
                  <a:lnTo>
                    <a:pt x="1190" y="834"/>
                  </a:lnTo>
                  <a:lnTo>
                    <a:pt x="1184" y="840"/>
                  </a:lnTo>
                  <a:lnTo>
                    <a:pt x="1180" y="846"/>
                  </a:lnTo>
                  <a:lnTo>
                    <a:pt x="1175" y="853"/>
                  </a:lnTo>
                  <a:lnTo>
                    <a:pt x="1172" y="860"/>
                  </a:lnTo>
                  <a:lnTo>
                    <a:pt x="1169" y="868"/>
                  </a:lnTo>
                  <a:lnTo>
                    <a:pt x="1168" y="876"/>
                  </a:lnTo>
                  <a:lnTo>
                    <a:pt x="1168" y="885"/>
                  </a:lnTo>
                  <a:lnTo>
                    <a:pt x="1169" y="895"/>
                  </a:lnTo>
                  <a:lnTo>
                    <a:pt x="1173" y="907"/>
                  </a:lnTo>
                  <a:lnTo>
                    <a:pt x="1177" y="915"/>
                  </a:lnTo>
                  <a:lnTo>
                    <a:pt x="1182" y="923"/>
                  </a:lnTo>
                  <a:lnTo>
                    <a:pt x="1184" y="932"/>
                  </a:lnTo>
                  <a:lnTo>
                    <a:pt x="1186" y="941"/>
                  </a:lnTo>
                  <a:lnTo>
                    <a:pt x="1188" y="950"/>
                  </a:lnTo>
                  <a:lnTo>
                    <a:pt x="1188" y="959"/>
                  </a:lnTo>
                  <a:lnTo>
                    <a:pt x="1186" y="969"/>
                  </a:lnTo>
                  <a:lnTo>
                    <a:pt x="1186" y="979"/>
                  </a:lnTo>
                  <a:lnTo>
                    <a:pt x="1184" y="988"/>
                  </a:lnTo>
                  <a:lnTo>
                    <a:pt x="1183" y="999"/>
                  </a:lnTo>
                  <a:lnTo>
                    <a:pt x="1181" y="1008"/>
                  </a:lnTo>
                  <a:lnTo>
                    <a:pt x="1180" y="1018"/>
                  </a:lnTo>
                  <a:lnTo>
                    <a:pt x="1178" y="1027"/>
                  </a:lnTo>
                  <a:lnTo>
                    <a:pt x="1177" y="1038"/>
                  </a:lnTo>
                  <a:lnTo>
                    <a:pt x="1176" y="1047"/>
                  </a:lnTo>
                  <a:lnTo>
                    <a:pt x="1176" y="1057"/>
                  </a:lnTo>
                  <a:lnTo>
                    <a:pt x="1167" y="1064"/>
                  </a:lnTo>
                  <a:lnTo>
                    <a:pt x="1158" y="1072"/>
                  </a:lnTo>
                  <a:lnTo>
                    <a:pt x="1149" y="1079"/>
                  </a:lnTo>
                  <a:lnTo>
                    <a:pt x="1140" y="1087"/>
                  </a:lnTo>
                  <a:lnTo>
                    <a:pt x="1132" y="1096"/>
                  </a:lnTo>
                  <a:lnTo>
                    <a:pt x="1124" y="1104"/>
                  </a:lnTo>
                  <a:lnTo>
                    <a:pt x="1116" y="1113"/>
                  </a:lnTo>
                  <a:lnTo>
                    <a:pt x="1111" y="1123"/>
                  </a:lnTo>
                  <a:lnTo>
                    <a:pt x="1104" y="1132"/>
                  </a:lnTo>
                  <a:lnTo>
                    <a:pt x="1099" y="1141"/>
                  </a:lnTo>
                  <a:lnTo>
                    <a:pt x="1094" y="1151"/>
                  </a:lnTo>
                  <a:lnTo>
                    <a:pt x="1092" y="1163"/>
                  </a:lnTo>
                  <a:lnTo>
                    <a:pt x="1090" y="1173"/>
                  </a:lnTo>
                  <a:lnTo>
                    <a:pt x="1090" y="1185"/>
                  </a:lnTo>
                  <a:lnTo>
                    <a:pt x="1090" y="1197"/>
                  </a:lnTo>
                  <a:lnTo>
                    <a:pt x="1093" y="1210"/>
                  </a:lnTo>
                  <a:lnTo>
                    <a:pt x="1098" y="1213"/>
                  </a:lnTo>
                  <a:lnTo>
                    <a:pt x="1104" y="1217"/>
                  </a:lnTo>
                  <a:lnTo>
                    <a:pt x="1108" y="1221"/>
                  </a:lnTo>
                  <a:lnTo>
                    <a:pt x="1113" y="1225"/>
                  </a:lnTo>
                  <a:lnTo>
                    <a:pt x="1117" y="1229"/>
                  </a:lnTo>
                  <a:lnTo>
                    <a:pt x="1121" y="1234"/>
                  </a:lnTo>
                  <a:lnTo>
                    <a:pt x="1124" y="1239"/>
                  </a:lnTo>
                  <a:lnTo>
                    <a:pt x="1128" y="1243"/>
                  </a:lnTo>
                  <a:lnTo>
                    <a:pt x="1130" y="1248"/>
                  </a:lnTo>
                  <a:lnTo>
                    <a:pt x="1134" y="1252"/>
                  </a:lnTo>
                  <a:lnTo>
                    <a:pt x="1136" y="1258"/>
                  </a:lnTo>
                  <a:lnTo>
                    <a:pt x="1138" y="1264"/>
                  </a:lnTo>
                  <a:lnTo>
                    <a:pt x="1140" y="1270"/>
                  </a:lnTo>
                  <a:lnTo>
                    <a:pt x="1142" y="1275"/>
                  </a:lnTo>
                  <a:lnTo>
                    <a:pt x="1144" y="1281"/>
                  </a:lnTo>
                  <a:lnTo>
                    <a:pt x="1146" y="1288"/>
                  </a:lnTo>
                  <a:lnTo>
                    <a:pt x="1137" y="1302"/>
                  </a:lnTo>
                  <a:lnTo>
                    <a:pt x="1130" y="1316"/>
                  </a:lnTo>
                  <a:lnTo>
                    <a:pt x="1126" y="1331"/>
                  </a:lnTo>
                  <a:lnTo>
                    <a:pt x="1123" y="1344"/>
                  </a:lnTo>
                  <a:lnTo>
                    <a:pt x="1122" y="1358"/>
                  </a:lnTo>
                  <a:lnTo>
                    <a:pt x="1123" y="1372"/>
                  </a:lnTo>
                  <a:lnTo>
                    <a:pt x="1124" y="1386"/>
                  </a:lnTo>
                  <a:lnTo>
                    <a:pt x="1128" y="1399"/>
                  </a:lnTo>
                  <a:lnTo>
                    <a:pt x="1131" y="1413"/>
                  </a:lnTo>
                  <a:lnTo>
                    <a:pt x="1135" y="1428"/>
                  </a:lnTo>
                  <a:lnTo>
                    <a:pt x="1139" y="1442"/>
                  </a:lnTo>
                  <a:lnTo>
                    <a:pt x="1144" y="1457"/>
                  </a:lnTo>
                  <a:lnTo>
                    <a:pt x="1147" y="1472"/>
                  </a:lnTo>
                  <a:lnTo>
                    <a:pt x="1151" y="1487"/>
                  </a:lnTo>
                  <a:lnTo>
                    <a:pt x="1154" y="1502"/>
                  </a:lnTo>
                  <a:lnTo>
                    <a:pt x="1157" y="1518"/>
                  </a:lnTo>
                  <a:lnTo>
                    <a:pt x="1160" y="1529"/>
                  </a:lnTo>
                  <a:lnTo>
                    <a:pt x="1166" y="1539"/>
                  </a:lnTo>
                  <a:lnTo>
                    <a:pt x="1173" y="1547"/>
                  </a:lnTo>
                  <a:lnTo>
                    <a:pt x="1180" y="1552"/>
                  </a:lnTo>
                  <a:lnTo>
                    <a:pt x="1189" y="1557"/>
                  </a:lnTo>
                  <a:lnTo>
                    <a:pt x="1198" y="1561"/>
                  </a:lnTo>
                  <a:lnTo>
                    <a:pt x="1207" y="1565"/>
                  </a:lnTo>
                  <a:lnTo>
                    <a:pt x="1218" y="1567"/>
                  </a:lnTo>
                  <a:lnTo>
                    <a:pt x="1227" y="1571"/>
                  </a:lnTo>
                  <a:lnTo>
                    <a:pt x="1237" y="1573"/>
                  </a:lnTo>
                  <a:lnTo>
                    <a:pt x="1246" y="1576"/>
                  </a:lnTo>
                  <a:lnTo>
                    <a:pt x="1255" y="1581"/>
                  </a:lnTo>
                  <a:lnTo>
                    <a:pt x="1264" y="1586"/>
                  </a:lnTo>
                  <a:lnTo>
                    <a:pt x="1270" y="1592"/>
                  </a:lnTo>
                  <a:lnTo>
                    <a:pt x="1276" y="1602"/>
                  </a:lnTo>
                  <a:lnTo>
                    <a:pt x="1281" y="1612"/>
                  </a:lnTo>
                  <a:lnTo>
                    <a:pt x="1288" y="1610"/>
                  </a:lnTo>
                  <a:lnTo>
                    <a:pt x="1296" y="1609"/>
                  </a:lnTo>
                  <a:lnTo>
                    <a:pt x="1303" y="1609"/>
                  </a:lnTo>
                  <a:lnTo>
                    <a:pt x="1309" y="1609"/>
                  </a:lnTo>
                  <a:lnTo>
                    <a:pt x="1316" y="1611"/>
                  </a:lnTo>
                  <a:lnTo>
                    <a:pt x="1323" y="1613"/>
                  </a:lnTo>
                  <a:lnTo>
                    <a:pt x="1330" y="1615"/>
                  </a:lnTo>
                  <a:lnTo>
                    <a:pt x="1336" y="1619"/>
                  </a:lnTo>
                  <a:lnTo>
                    <a:pt x="1343" y="1622"/>
                  </a:lnTo>
                  <a:lnTo>
                    <a:pt x="1349" y="1626"/>
                  </a:lnTo>
                  <a:lnTo>
                    <a:pt x="1354" y="1630"/>
                  </a:lnTo>
                  <a:lnTo>
                    <a:pt x="1360" y="1635"/>
                  </a:lnTo>
                  <a:lnTo>
                    <a:pt x="1366" y="1638"/>
                  </a:lnTo>
                  <a:lnTo>
                    <a:pt x="1372" y="1643"/>
                  </a:lnTo>
                  <a:lnTo>
                    <a:pt x="1377" y="1646"/>
                  </a:lnTo>
                  <a:lnTo>
                    <a:pt x="1383" y="1650"/>
                  </a:lnTo>
                  <a:lnTo>
                    <a:pt x="1385" y="1653"/>
                  </a:lnTo>
                  <a:lnTo>
                    <a:pt x="1388" y="1657"/>
                  </a:lnTo>
                  <a:lnTo>
                    <a:pt x="1389" y="1661"/>
                  </a:lnTo>
                  <a:lnTo>
                    <a:pt x="1390" y="1665"/>
                  </a:lnTo>
                  <a:lnTo>
                    <a:pt x="1391" y="1669"/>
                  </a:lnTo>
                  <a:lnTo>
                    <a:pt x="1392" y="1674"/>
                  </a:lnTo>
                  <a:lnTo>
                    <a:pt x="1393" y="1680"/>
                  </a:lnTo>
                  <a:lnTo>
                    <a:pt x="1395" y="1684"/>
                  </a:lnTo>
                  <a:lnTo>
                    <a:pt x="1396" y="1689"/>
                  </a:lnTo>
                  <a:lnTo>
                    <a:pt x="1397" y="1694"/>
                  </a:lnTo>
                  <a:lnTo>
                    <a:pt x="1399" y="1698"/>
                  </a:lnTo>
                  <a:lnTo>
                    <a:pt x="1401" y="1702"/>
                  </a:lnTo>
                  <a:lnTo>
                    <a:pt x="1405" y="1706"/>
                  </a:lnTo>
                  <a:lnTo>
                    <a:pt x="1408" y="1710"/>
                  </a:lnTo>
                  <a:lnTo>
                    <a:pt x="1414" y="1713"/>
                  </a:lnTo>
                  <a:lnTo>
                    <a:pt x="1420" y="1717"/>
                  </a:lnTo>
                  <a:lnTo>
                    <a:pt x="1441" y="1718"/>
                  </a:lnTo>
                  <a:lnTo>
                    <a:pt x="1460" y="1723"/>
                  </a:lnTo>
                  <a:lnTo>
                    <a:pt x="1477" y="1732"/>
                  </a:lnTo>
                  <a:lnTo>
                    <a:pt x="1493" y="1742"/>
                  </a:lnTo>
                  <a:lnTo>
                    <a:pt x="1507" y="1754"/>
                  </a:lnTo>
                  <a:lnTo>
                    <a:pt x="1520" y="1771"/>
                  </a:lnTo>
                  <a:lnTo>
                    <a:pt x="1531" y="1787"/>
                  </a:lnTo>
                  <a:lnTo>
                    <a:pt x="1542" y="1805"/>
                  </a:lnTo>
                  <a:lnTo>
                    <a:pt x="1551" y="1823"/>
                  </a:lnTo>
                  <a:lnTo>
                    <a:pt x="1560" y="1843"/>
                  </a:lnTo>
                  <a:lnTo>
                    <a:pt x="1568" y="1862"/>
                  </a:lnTo>
                  <a:lnTo>
                    <a:pt x="1577" y="1883"/>
                  </a:lnTo>
                  <a:lnTo>
                    <a:pt x="1585" y="1902"/>
                  </a:lnTo>
                  <a:lnTo>
                    <a:pt x="1593" y="1921"/>
                  </a:lnTo>
                  <a:lnTo>
                    <a:pt x="1603" y="1938"/>
                  </a:lnTo>
                  <a:lnTo>
                    <a:pt x="1613" y="1954"/>
                  </a:lnTo>
                  <a:lnTo>
                    <a:pt x="1530" y="1960"/>
                  </a:lnTo>
                  <a:lnTo>
                    <a:pt x="1447" y="1966"/>
                  </a:lnTo>
                  <a:lnTo>
                    <a:pt x="1365" y="1969"/>
                  </a:lnTo>
                  <a:lnTo>
                    <a:pt x="1283" y="1973"/>
                  </a:lnTo>
                  <a:lnTo>
                    <a:pt x="1200" y="1976"/>
                  </a:lnTo>
                  <a:lnTo>
                    <a:pt x="1117" y="1979"/>
                  </a:lnTo>
                  <a:lnTo>
                    <a:pt x="1035" y="1981"/>
                  </a:lnTo>
                  <a:lnTo>
                    <a:pt x="952" y="1983"/>
                  </a:lnTo>
                  <a:lnTo>
                    <a:pt x="869" y="1984"/>
                  </a:lnTo>
                  <a:lnTo>
                    <a:pt x="786" y="1987"/>
                  </a:lnTo>
                  <a:lnTo>
                    <a:pt x="702" y="1989"/>
                  </a:lnTo>
                  <a:lnTo>
                    <a:pt x="620" y="1991"/>
                  </a:lnTo>
                  <a:lnTo>
                    <a:pt x="537" y="1995"/>
                  </a:lnTo>
                  <a:lnTo>
                    <a:pt x="453" y="1998"/>
                  </a:lnTo>
                  <a:lnTo>
                    <a:pt x="370" y="2004"/>
                  </a:lnTo>
                  <a:lnTo>
                    <a:pt x="287" y="2010"/>
                  </a:lnTo>
                  <a:lnTo>
                    <a:pt x="282" y="1997"/>
                  </a:lnTo>
                  <a:lnTo>
                    <a:pt x="278" y="1984"/>
                  </a:lnTo>
                  <a:lnTo>
                    <a:pt x="276" y="1973"/>
                  </a:lnTo>
                  <a:lnTo>
                    <a:pt x="275" y="1960"/>
                  </a:lnTo>
                  <a:lnTo>
                    <a:pt x="276" y="1947"/>
                  </a:lnTo>
                  <a:lnTo>
                    <a:pt x="277" y="1935"/>
                  </a:lnTo>
                  <a:lnTo>
                    <a:pt x="278" y="1921"/>
                  </a:lnTo>
                  <a:lnTo>
                    <a:pt x="279" y="1908"/>
                  </a:lnTo>
                  <a:lnTo>
                    <a:pt x="281" y="1896"/>
                  </a:lnTo>
                  <a:lnTo>
                    <a:pt x="282" y="1882"/>
                  </a:lnTo>
                  <a:lnTo>
                    <a:pt x="282" y="1869"/>
                  </a:lnTo>
                  <a:lnTo>
                    <a:pt x="281" y="1857"/>
                  </a:lnTo>
                  <a:lnTo>
                    <a:pt x="278" y="1844"/>
                  </a:lnTo>
                  <a:lnTo>
                    <a:pt x="275" y="1831"/>
                  </a:lnTo>
                  <a:lnTo>
                    <a:pt x="269" y="1818"/>
                  </a:lnTo>
                  <a:lnTo>
                    <a:pt x="261" y="1806"/>
                  </a:lnTo>
                  <a:lnTo>
                    <a:pt x="264" y="1780"/>
                  </a:lnTo>
                  <a:lnTo>
                    <a:pt x="268" y="1754"/>
                  </a:lnTo>
                  <a:lnTo>
                    <a:pt x="270" y="1729"/>
                  </a:lnTo>
                  <a:lnTo>
                    <a:pt x="271" y="1705"/>
                  </a:lnTo>
                  <a:lnTo>
                    <a:pt x="272" y="1681"/>
                  </a:lnTo>
                  <a:lnTo>
                    <a:pt x="272" y="1657"/>
                  </a:lnTo>
                  <a:lnTo>
                    <a:pt x="272" y="1633"/>
                  </a:lnTo>
                  <a:lnTo>
                    <a:pt x="271" y="1610"/>
                  </a:lnTo>
                  <a:lnTo>
                    <a:pt x="269" y="1586"/>
                  </a:lnTo>
                  <a:lnTo>
                    <a:pt x="267" y="1563"/>
                  </a:lnTo>
                  <a:lnTo>
                    <a:pt x="263" y="1539"/>
                  </a:lnTo>
                  <a:lnTo>
                    <a:pt x="260" y="1514"/>
                  </a:lnTo>
                  <a:lnTo>
                    <a:pt x="255" y="1490"/>
                  </a:lnTo>
                  <a:lnTo>
                    <a:pt x="251" y="1466"/>
                  </a:lnTo>
                  <a:lnTo>
                    <a:pt x="246" y="1441"/>
                  </a:lnTo>
                  <a:lnTo>
                    <a:pt x="240" y="1416"/>
                  </a:lnTo>
                  <a:lnTo>
                    <a:pt x="237" y="1405"/>
                  </a:lnTo>
                  <a:lnTo>
                    <a:pt x="232" y="1396"/>
                  </a:lnTo>
                  <a:lnTo>
                    <a:pt x="226" y="1385"/>
                  </a:lnTo>
                  <a:lnTo>
                    <a:pt x="218" y="1374"/>
                  </a:lnTo>
                  <a:lnTo>
                    <a:pt x="210" y="1363"/>
                  </a:lnTo>
                  <a:lnTo>
                    <a:pt x="202" y="1350"/>
                  </a:lnTo>
                  <a:lnTo>
                    <a:pt x="194" y="1337"/>
                  </a:lnTo>
                  <a:lnTo>
                    <a:pt x="186" y="1325"/>
                  </a:lnTo>
                  <a:lnTo>
                    <a:pt x="180" y="1311"/>
                  </a:lnTo>
                  <a:lnTo>
                    <a:pt x="175" y="1297"/>
                  </a:lnTo>
                  <a:lnTo>
                    <a:pt x="172" y="1283"/>
                  </a:lnTo>
                  <a:lnTo>
                    <a:pt x="171" y="1269"/>
                  </a:lnTo>
                  <a:lnTo>
                    <a:pt x="174" y="1254"/>
                  </a:lnTo>
                  <a:lnTo>
                    <a:pt x="179" y="1239"/>
                  </a:lnTo>
                  <a:lnTo>
                    <a:pt x="189" y="1224"/>
                  </a:lnTo>
                  <a:lnTo>
                    <a:pt x="202" y="1209"/>
                  </a:lnTo>
                  <a:lnTo>
                    <a:pt x="203" y="1189"/>
                  </a:lnTo>
                  <a:lnTo>
                    <a:pt x="205" y="1171"/>
                  </a:lnTo>
                  <a:lnTo>
                    <a:pt x="205" y="1154"/>
                  </a:lnTo>
                  <a:lnTo>
                    <a:pt x="203" y="1136"/>
                  </a:lnTo>
                  <a:lnTo>
                    <a:pt x="201" y="1120"/>
                  </a:lnTo>
                  <a:lnTo>
                    <a:pt x="198" y="1105"/>
                  </a:lnTo>
                  <a:lnTo>
                    <a:pt x="194" y="1090"/>
                  </a:lnTo>
                  <a:lnTo>
                    <a:pt x="190" y="1077"/>
                  </a:lnTo>
                  <a:lnTo>
                    <a:pt x="185" y="1063"/>
                  </a:lnTo>
                  <a:lnTo>
                    <a:pt x="179" y="1049"/>
                  </a:lnTo>
                  <a:lnTo>
                    <a:pt x="172" y="1035"/>
                  </a:lnTo>
                  <a:lnTo>
                    <a:pt x="166" y="1023"/>
                  </a:lnTo>
                  <a:lnTo>
                    <a:pt x="159" y="1009"/>
                  </a:lnTo>
                  <a:lnTo>
                    <a:pt x="152" y="996"/>
                  </a:lnTo>
                  <a:lnTo>
                    <a:pt x="145" y="982"/>
                  </a:lnTo>
                  <a:lnTo>
                    <a:pt x="138" y="970"/>
                  </a:lnTo>
                  <a:lnTo>
                    <a:pt x="134" y="939"/>
                  </a:lnTo>
                  <a:lnTo>
                    <a:pt x="133" y="908"/>
                  </a:lnTo>
                  <a:lnTo>
                    <a:pt x="131" y="877"/>
                  </a:lnTo>
                  <a:lnTo>
                    <a:pt x="130" y="846"/>
                  </a:lnTo>
                  <a:lnTo>
                    <a:pt x="128" y="815"/>
                  </a:lnTo>
                  <a:lnTo>
                    <a:pt x="125" y="784"/>
                  </a:lnTo>
                  <a:lnTo>
                    <a:pt x="123" y="753"/>
                  </a:lnTo>
                  <a:lnTo>
                    <a:pt x="120" y="723"/>
                  </a:lnTo>
                  <a:lnTo>
                    <a:pt x="116" y="692"/>
                  </a:lnTo>
                  <a:lnTo>
                    <a:pt x="110" y="663"/>
                  </a:lnTo>
                  <a:lnTo>
                    <a:pt x="103" y="633"/>
                  </a:lnTo>
                  <a:lnTo>
                    <a:pt x="95" y="606"/>
                  </a:lnTo>
                  <a:lnTo>
                    <a:pt x="85" y="577"/>
                  </a:lnTo>
                  <a:lnTo>
                    <a:pt x="74" y="550"/>
                  </a:lnTo>
                  <a:lnTo>
                    <a:pt x="60" y="524"/>
                  </a:lnTo>
                  <a:lnTo>
                    <a:pt x="44" y="500"/>
                  </a:lnTo>
                  <a:lnTo>
                    <a:pt x="39" y="476"/>
                  </a:lnTo>
                  <a:lnTo>
                    <a:pt x="36" y="454"/>
                  </a:lnTo>
                  <a:lnTo>
                    <a:pt x="33" y="431"/>
                  </a:lnTo>
                  <a:lnTo>
                    <a:pt x="32" y="409"/>
                  </a:lnTo>
                  <a:lnTo>
                    <a:pt x="32" y="387"/>
                  </a:lnTo>
                  <a:lnTo>
                    <a:pt x="31" y="366"/>
                  </a:lnTo>
                  <a:lnTo>
                    <a:pt x="31" y="344"/>
                  </a:lnTo>
                  <a:lnTo>
                    <a:pt x="31" y="322"/>
                  </a:lnTo>
                  <a:lnTo>
                    <a:pt x="30" y="301"/>
                  </a:lnTo>
                  <a:lnTo>
                    <a:pt x="29" y="279"/>
                  </a:lnTo>
                  <a:lnTo>
                    <a:pt x="28" y="259"/>
                  </a:lnTo>
                  <a:lnTo>
                    <a:pt x="24" y="238"/>
                  </a:lnTo>
                  <a:lnTo>
                    <a:pt x="21" y="216"/>
                  </a:lnTo>
                  <a:lnTo>
                    <a:pt x="15" y="195"/>
                  </a:lnTo>
                  <a:lnTo>
                    <a:pt x="8" y="175"/>
                  </a:lnTo>
                  <a:lnTo>
                    <a:pt x="0" y="154"/>
                  </a:lnTo>
                  <a:lnTo>
                    <a:pt x="5" y="153"/>
                  </a:lnTo>
                  <a:lnTo>
                    <a:pt x="18" y="153"/>
                  </a:lnTo>
                  <a:lnTo>
                    <a:pt x="40" y="152"/>
                  </a:lnTo>
                  <a:lnTo>
                    <a:pt x="69" y="151"/>
                  </a:lnTo>
                  <a:lnTo>
                    <a:pt x="102" y="148"/>
                  </a:lnTo>
                  <a:lnTo>
                    <a:pt x="140" y="147"/>
                  </a:lnTo>
                  <a:lnTo>
                    <a:pt x="180" y="145"/>
                  </a:lnTo>
                  <a:lnTo>
                    <a:pt x="222" y="144"/>
                  </a:lnTo>
                  <a:lnTo>
                    <a:pt x="263" y="141"/>
                  </a:lnTo>
                  <a:lnTo>
                    <a:pt x="304" y="139"/>
                  </a:lnTo>
                  <a:lnTo>
                    <a:pt x="341" y="138"/>
                  </a:lnTo>
                  <a:lnTo>
                    <a:pt x="375" y="136"/>
                  </a:lnTo>
                  <a:lnTo>
                    <a:pt x="404" y="135"/>
                  </a:lnTo>
                  <a:lnTo>
                    <a:pt x="425" y="133"/>
                  </a:lnTo>
                  <a:lnTo>
                    <a:pt x="439" y="133"/>
                  </a:lnTo>
                  <a:lnTo>
                    <a:pt x="445" y="133"/>
                  </a:lnTo>
                  <a:lnTo>
                    <a:pt x="447" y="125"/>
                  </a:lnTo>
                  <a:lnTo>
                    <a:pt x="448" y="117"/>
                  </a:lnTo>
                  <a:lnTo>
                    <a:pt x="450" y="109"/>
                  </a:lnTo>
                  <a:lnTo>
                    <a:pt x="451" y="101"/>
                  </a:lnTo>
                  <a:lnTo>
                    <a:pt x="451" y="92"/>
                  </a:lnTo>
                  <a:lnTo>
                    <a:pt x="450" y="84"/>
                  </a:lnTo>
                  <a:lnTo>
                    <a:pt x="450" y="75"/>
                  </a:lnTo>
                  <a:lnTo>
                    <a:pt x="450" y="66"/>
                  </a:lnTo>
                  <a:lnTo>
                    <a:pt x="450" y="58"/>
                  </a:lnTo>
                  <a:lnTo>
                    <a:pt x="450" y="48"/>
                  </a:lnTo>
                  <a:lnTo>
                    <a:pt x="451" y="40"/>
                  </a:lnTo>
                  <a:lnTo>
                    <a:pt x="452" y="32"/>
                  </a:lnTo>
                  <a:lnTo>
                    <a:pt x="455" y="25"/>
                  </a:lnTo>
                  <a:lnTo>
                    <a:pt x="459" y="19"/>
                  </a:lnTo>
                  <a:lnTo>
                    <a:pt x="463" y="12"/>
                  </a:lnTo>
                  <a:lnTo>
                    <a:pt x="470" y="7"/>
                  </a:lnTo>
                  <a:lnTo>
                    <a:pt x="481" y="2"/>
                  </a:lnTo>
                  <a:lnTo>
                    <a:pt x="491" y="0"/>
                  </a:lnTo>
                  <a:lnTo>
                    <a:pt x="499" y="0"/>
                  </a:lnTo>
                  <a:lnTo>
                    <a:pt x="506" y="1"/>
                  </a:lnTo>
                  <a:lnTo>
                    <a:pt x="512" y="5"/>
                  </a:lnTo>
                  <a:lnTo>
                    <a:pt x="516" y="9"/>
                  </a:lnTo>
                  <a:lnTo>
                    <a:pt x="520" y="15"/>
                  </a:lnTo>
                  <a:lnTo>
                    <a:pt x="522" y="22"/>
                  </a:lnTo>
                  <a:lnTo>
                    <a:pt x="525" y="30"/>
                  </a:lnTo>
                  <a:lnTo>
                    <a:pt x="527" y="37"/>
                  </a:lnTo>
                  <a:lnTo>
                    <a:pt x="529" y="45"/>
                  </a:lnTo>
                  <a:lnTo>
                    <a:pt x="531" y="52"/>
                  </a:lnTo>
                  <a:lnTo>
                    <a:pt x="533" y="59"/>
                  </a:lnTo>
                  <a:lnTo>
                    <a:pt x="536" y="66"/>
                  </a:lnTo>
                  <a:lnTo>
                    <a:pt x="539" y="70"/>
                  </a:lnTo>
                  <a:lnTo>
                    <a:pt x="544" y="7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16"/>
            <p:cNvSpPr>
              <a:spLocks/>
            </p:cNvSpPr>
            <p:nvPr/>
          </p:nvSpPr>
          <p:spPr bwMode="auto">
            <a:xfrm>
              <a:off x="1180" y="2517"/>
              <a:ext cx="605" cy="705"/>
            </a:xfrm>
            <a:custGeom>
              <a:avLst/>
              <a:gdLst>
                <a:gd name="T0" fmla="*/ 67 w 1817"/>
                <a:gd name="T1" fmla="*/ 214 h 2116"/>
                <a:gd name="T2" fmla="*/ 77 w 1817"/>
                <a:gd name="T3" fmla="*/ 205 h 2116"/>
                <a:gd name="T4" fmla="*/ 86 w 1817"/>
                <a:gd name="T5" fmla="*/ 195 h 2116"/>
                <a:gd name="T6" fmla="*/ 93 w 1817"/>
                <a:gd name="T7" fmla="*/ 165 h 2116"/>
                <a:gd name="T8" fmla="*/ 85 w 1817"/>
                <a:gd name="T9" fmla="*/ 133 h 2116"/>
                <a:gd name="T10" fmla="*/ 85 w 1817"/>
                <a:gd name="T11" fmla="*/ 116 h 2116"/>
                <a:gd name="T12" fmla="*/ 87 w 1817"/>
                <a:gd name="T13" fmla="*/ 107 h 2116"/>
                <a:gd name="T14" fmla="*/ 90 w 1817"/>
                <a:gd name="T15" fmla="*/ 97 h 2116"/>
                <a:gd name="T16" fmla="*/ 108 w 1817"/>
                <a:gd name="T17" fmla="*/ 92 h 2116"/>
                <a:gd name="T18" fmla="*/ 124 w 1817"/>
                <a:gd name="T19" fmla="*/ 102 h 2116"/>
                <a:gd name="T20" fmla="*/ 137 w 1817"/>
                <a:gd name="T21" fmla="*/ 108 h 2116"/>
                <a:gd name="T22" fmla="*/ 142 w 1817"/>
                <a:gd name="T23" fmla="*/ 102 h 2116"/>
                <a:gd name="T24" fmla="*/ 149 w 1817"/>
                <a:gd name="T25" fmla="*/ 95 h 2116"/>
                <a:gd name="T26" fmla="*/ 152 w 1817"/>
                <a:gd name="T27" fmla="*/ 82 h 2116"/>
                <a:gd name="T28" fmla="*/ 157 w 1817"/>
                <a:gd name="T29" fmla="*/ 37 h 2116"/>
                <a:gd name="T30" fmla="*/ 161 w 1817"/>
                <a:gd name="T31" fmla="*/ 1 h 2116"/>
                <a:gd name="T32" fmla="*/ 301 w 1817"/>
                <a:gd name="T33" fmla="*/ 20 h 2116"/>
                <a:gd name="T34" fmla="*/ 464 w 1817"/>
                <a:gd name="T35" fmla="*/ 39 h 2116"/>
                <a:gd name="T36" fmla="*/ 604 w 1817"/>
                <a:gd name="T37" fmla="*/ 62 h 2116"/>
                <a:gd name="T38" fmla="*/ 581 w 1817"/>
                <a:gd name="T39" fmla="*/ 319 h 2116"/>
                <a:gd name="T40" fmla="*/ 552 w 1817"/>
                <a:gd name="T41" fmla="*/ 645 h 2116"/>
                <a:gd name="T42" fmla="*/ 529 w 1817"/>
                <a:gd name="T43" fmla="*/ 704 h 2116"/>
                <a:gd name="T44" fmla="*/ 433 w 1817"/>
                <a:gd name="T45" fmla="*/ 696 h 2116"/>
                <a:gd name="T46" fmla="*/ 357 w 1817"/>
                <a:gd name="T47" fmla="*/ 690 h 2116"/>
                <a:gd name="T48" fmla="*/ 229 w 1817"/>
                <a:gd name="T49" fmla="*/ 624 h 2116"/>
                <a:gd name="T50" fmla="*/ 63 w 1817"/>
                <a:gd name="T51" fmla="*/ 538 h 2116"/>
                <a:gd name="T52" fmla="*/ 0 w 1817"/>
                <a:gd name="T53" fmla="*/ 505 h 2116"/>
                <a:gd name="T54" fmla="*/ 3 w 1817"/>
                <a:gd name="T55" fmla="*/ 499 h 2116"/>
                <a:gd name="T56" fmla="*/ 11 w 1817"/>
                <a:gd name="T57" fmla="*/ 491 h 2116"/>
                <a:gd name="T58" fmla="*/ 17 w 1817"/>
                <a:gd name="T59" fmla="*/ 485 h 2116"/>
                <a:gd name="T60" fmla="*/ 25 w 1817"/>
                <a:gd name="T61" fmla="*/ 478 h 2116"/>
                <a:gd name="T62" fmla="*/ 33 w 1817"/>
                <a:gd name="T63" fmla="*/ 471 h 2116"/>
                <a:gd name="T64" fmla="*/ 39 w 1817"/>
                <a:gd name="T65" fmla="*/ 464 h 2116"/>
                <a:gd name="T66" fmla="*/ 41 w 1817"/>
                <a:gd name="T67" fmla="*/ 454 h 2116"/>
                <a:gd name="T68" fmla="*/ 34 w 1817"/>
                <a:gd name="T69" fmla="*/ 448 h 2116"/>
                <a:gd name="T70" fmla="*/ 25 w 1817"/>
                <a:gd name="T71" fmla="*/ 443 h 2116"/>
                <a:gd name="T72" fmla="*/ 22 w 1817"/>
                <a:gd name="T73" fmla="*/ 433 h 2116"/>
                <a:gd name="T74" fmla="*/ 26 w 1817"/>
                <a:gd name="T75" fmla="*/ 417 h 2116"/>
                <a:gd name="T76" fmla="*/ 28 w 1817"/>
                <a:gd name="T77" fmla="*/ 405 h 2116"/>
                <a:gd name="T78" fmla="*/ 33 w 1817"/>
                <a:gd name="T79" fmla="*/ 397 h 2116"/>
                <a:gd name="T80" fmla="*/ 43 w 1817"/>
                <a:gd name="T81" fmla="*/ 383 h 2116"/>
                <a:gd name="T82" fmla="*/ 49 w 1817"/>
                <a:gd name="T83" fmla="*/ 359 h 2116"/>
                <a:gd name="T84" fmla="*/ 52 w 1817"/>
                <a:gd name="T85" fmla="*/ 345 h 2116"/>
                <a:gd name="T86" fmla="*/ 60 w 1817"/>
                <a:gd name="T87" fmla="*/ 332 h 2116"/>
                <a:gd name="T88" fmla="*/ 73 w 1817"/>
                <a:gd name="T89" fmla="*/ 319 h 2116"/>
                <a:gd name="T90" fmla="*/ 85 w 1817"/>
                <a:gd name="T91" fmla="*/ 313 h 2116"/>
                <a:gd name="T92" fmla="*/ 90 w 1817"/>
                <a:gd name="T93" fmla="*/ 304 h 2116"/>
                <a:gd name="T94" fmla="*/ 86 w 1817"/>
                <a:gd name="T95" fmla="*/ 293 h 2116"/>
                <a:gd name="T96" fmla="*/ 79 w 1817"/>
                <a:gd name="T97" fmla="*/ 280 h 2116"/>
                <a:gd name="T98" fmla="*/ 75 w 1817"/>
                <a:gd name="T99" fmla="*/ 263 h 2116"/>
                <a:gd name="T100" fmla="*/ 70 w 1817"/>
                <a:gd name="T101" fmla="*/ 252 h 2116"/>
                <a:gd name="T102" fmla="*/ 61 w 1817"/>
                <a:gd name="T103" fmla="*/ 239 h 2116"/>
                <a:gd name="T104" fmla="*/ 58 w 1817"/>
                <a:gd name="T105" fmla="*/ 225 h 2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7"/>
                <a:gd name="T160" fmla="*/ 0 h 2116"/>
                <a:gd name="T161" fmla="*/ 1817 w 1817"/>
                <a:gd name="T162" fmla="*/ 2116 h 2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7" h="2116">
                  <a:moveTo>
                    <a:pt x="182" y="658"/>
                  </a:moveTo>
                  <a:lnTo>
                    <a:pt x="185" y="655"/>
                  </a:lnTo>
                  <a:lnTo>
                    <a:pt x="189" y="651"/>
                  </a:lnTo>
                  <a:lnTo>
                    <a:pt x="193" y="649"/>
                  </a:lnTo>
                  <a:lnTo>
                    <a:pt x="197" y="645"/>
                  </a:lnTo>
                  <a:lnTo>
                    <a:pt x="202" y="641"/>
                  </a:lnTo>
                  <a:lnTo>
                    <a:pt x="206" y="638"/>
                  </a:lnTo>
                  <a:lnTo>
                    <a:pt x="212" y="633"/>
                  </a:lnTo>
                  <a:lnTo>
                    <a:pt x="217" y="630"/>
                  </a:lnTo>
                  <a:lnTo>
                    <a:pt x="221" y="625"/>
                  </a:lnTo>
                  <a:lnTo>
                    <a:pt x="226" y="620"/>
                  </a:lnTo>
                  <a:lnTo>
                    <a:pt x="231" y="616"/>
                  </a:lnTo>
                  <a:lnTo>
                    <a:pt x="234" y="612"/>
                  </a:lnTo>
                  <a:lnTo>
                    <a:pt x="239" y="608"/>
                  </a:lnTo>
                  <a:lnTo>
                    <a:pt x="241" y="604"/>
                  </a:lnTo>
                  <a:lnTo>
                    <a:pt x="244" y="601"/>
                  </a:lnTo>
                  <a:lnTo>
                    <a:pt x="247" y="597"/>
                  </a:lnTo>
                  <a:lnTo>
                    <a:pt x="257" y="585"/>
                  </a:lnTo>
                  <a:lnTo>
                    <a:pt x="265" y="571"/>
                  </a:lnTo>
                  <a:lnTo>
                    <a:pt x="271" y="557"/>
                  </a:lnTo>
                  <a:lnTo>
                    <a:pt x="274" y="542"/>
                  </a:lnTo>
                  <a:lnTo>
                    <a:pt x="277" y="526"/>
                  </a:lnTo>
                  <a:lnTo>
                    <a:pt x="278" y="511"/>
                  </a:lnTo>
                  <a:lnTo>
                    <a:pt x="278" y="495"/>
                  </a:lnTo>
                  <a:lnTo>
                    <a:pt x="275" y="479"/>
                  </a:lnTo>
                  <a:lnTo>
                    <a:pt x="273" y="462"/>
                  </a:lnTo>
                  <a:lnTo>
                    <a:pt x="269" y="446"/>
                  </a:lnTo>
                  <a:lnTo>
                    <a:pt x="265" y="431"/>
                  </a:lnTo>
                  <a:lnTo>
                    <a:pt x="259" y="415"/>
                  </a:lnTo>
                  <a:lnTo>
                    <a:pt x="255" y="400"/>
                  </a:lnTo>
                  <a:lnTo>
                    <a:pt x="249" y="386"/>
                  </a:lnTo>
                  <a:lnTo>
                    <a:pt x="244" y="372"/>
                  </a:lnTo>
                  <a:lnTo>
                    <a:pt x="240" y="361"/>
                  </a:lnTo>
                  <a:lnTo>
                    <a:pt x="247" y="357"/>
                  </a:lnTo>
                  <a:lnTo>
                    <a:pt x="252" y="354"/>
                  </a:lnTo>
                  <a:lnTo>
                    <a:pt x="256" y="349"/>
                  </a:lnTo>
                  <a:lnTo>
                    <a:pt x="258" y="346"/>
                  </a:lnTo>
                  <a:lnTo>
                    <a:pt x="261" y="341"/>
                  </a:lnTo>
                  <a:lnTo>
                    <a:pt x="261" y="337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61" y="321"/>
                  </a:lnTo>
                  <a:lnTo>
                    <a:pt x="261" y="316"/>
                  </a:lnTo>
                  <a:lnTo>
                    <a:pt x="261" y="310"/>
                  </a:lnTo>
                  <a:lnTo>
                    <a:pt x="262" y="306"/>
                  </a:lnTo>
                  <a:lnTo>
                    <a:pt x="264" y="300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6" y="280"/>
                  </a:lnTo>
                  <a:lnTo>
                    <a:pt x="295" y="277"/>
                  </a:lnTo>
                  <a:lnTo>
                    <a:pt x="304" y="276"/>
                  </a:lnTo>
                  <a:lnTo>
                    <a:pt x="313" y="276"/>
                  </a:lnTo>
                  <a:lnTo>
                    <a:pt x="323" y="277"/>
                  </a:lnTo>
                  <a:lnTo>
                    <a:pt x="332" y="279"/>
                  </a:lnTo>
                  <a:lnTo>
                    <a:pt x="340" y="284"/>
                  </a:lnTo>
                  <a:lnTo>
                    <a:pt x="348" y="288"/>
                  </a:lnTo>
                  <a:lnTo>
                    <a:pt x="356" y="293"/>
                  </a:lnTo>
                  <a:lnTo>
                    <a:pt x="364" y="299"/>
                  </a:lnTo>
                  <a:lnTo>
                    <a:pt x="372" y="305"/>
                  </a:lnTo>
                  <a:lnTo>
                    <a:pt x="380" y="309"/>
                  </a:lnTo>
                  <a:lnTo>
                    <a:pt x="387" y="315"/>
                  </a:lnTo>
                  <a:lnTo>
                    <a:pt x="394" y="319"/>
                  </a:lnTo>
                  <a:lnTo>
                    <a:pt x="401" y="324"/>
                  </a:lnTo>
                  <a:lnTo>
                    <a:pt x="409" y="328"/>
                  </a:lnTo>
                  <a:lnTo>
                    <a:pt x="410" y="324"/>
                  </a:lnTo>
                  <a:lnTo>
                    <a:pt x="412" y="321"/>
                  </a:lnTo>
                  <a:lnTo>
                    <a:pt x="416" y="317"/>
                  </a:lnTo>
                  <a:lnTo>
                    <a:pt x="418" y="314"/>
                  </a:lnTo>
                  <a:lnTo>
                    <a:pt x="421" y="310"/>
                  </a:lnTo>
                  <a:lnTo>
                    <a:pt x="425" y="308"/>
                  </a:lnTo>
                  <a:lnTo>
                    <a:pt x="427" y="305"/>
                  </a:lnTo>
                  <a:lnTo>
                    <a:pt x="431" y="301"/>
                  </a:lnTo>
                  <a:lnTo>
                    <a:pt x="434" y="298"/>
                  </a:lnTo>
                  <a:lnTo>
                    <a:pt x="438" y="294"/>
                  </a:lnTo>
                  <a:lnTo>
                    <a:pt x="441" y="291"/>
                  </a:lnTo>
                  <a:lnTo>
                    <a:pt x="444" y="287"/>
                  </a:lnTo>
                  <a:lnTo>
                    <a:pt x="447" y="284"/>
                  </a:lnTo>
                  <a:lnTo>
                    <a:pt x="450" y="280"/>
                  </a:lnTo>
                  <a:lnTo>
                    <a:pt x="453" y="276"/>
                  </a:lnTo>
                  <a:lnTo>
                    <a:pt x="456" y="272"/>
                  </a:lnTo>
                  <a:lnTo>
                    <a:pt x="456" y="269"/>
                  </a:lnTo>
                  <a:lnTo>
                    <a:pt x="457" y="260"/>
                  </a:lnTo>
                  <a:lnTo>
                    <a:pt x="458" y="247"/>
                  </a:lnTo>
                  <a:lnTo>
                    <a:pt x="461" y="229"/>
                  </a:lnTo>
                  <a:lnTo>
                    <a:pt x="463" y="209"/>
                  </a:lnTo>
                  <a:lnTo>
                    <a:pt x="465" y="186"/>
                  </a:lnTo>
                  <a:lnTo>
                    <a:pt x="467" y="161"/>
                  </a:lnTo>
                  <a:lnTo>
                    <a:pt x="471" y="136"/>
                  </a:lnTo>
                  <a:lnTo>
                    <a:pt x="473" y="110"/>
                  </a:lnTo>
                  <a:lnTo>
                    <a:pt x="476" y="85"/>
                  </a:lnTo>
                  <a:lnTo>
                    <a:pt x="478" y="62"/>
                  </a:lnTo>
                  <a:lnTo>
                    <a:pt x="480" y="43"/>
                  </a:lnTo>
                  <a:lnTo>
                    <a:pt x="482" y="24"/>
                  </a:lnTo>
                  <a:lnTo>
                    <a:pt x="484" y="12"/>
                  </a:lnTo>
                  <a:lnTo>
                    <a:pt x="485" y="2"/>
                  </a:lnTo>
                  <a:lnTo>
                    <a:pt x="486" y="0"/>
                  </a:lnTo>
                  <a:lnTo>
                    <a:pt x="571" y="13"/>
                  </a:lnTo>
                  <a:lnTo>
                    <a:pt x="655" y="27"/>
                  </a:lnTo>
                  <a:lnTo>
                    <a:pt x="739" y="38"/>
                  </a:lnTo>
                  <a:lnTo>
                    <a:pt x="822" y="49"/>
                  </a:lnTo>
                  <a:lnTo>
                    <a:pt x="904" y="60"/>
                  </a:lnTo>
                  <a:lnTo>
                    <a:pt x="986" y="70"/>
                  </a:lnTo>
                  <a:lnTo>
                    <a:pt x="1068" y="79"/>
                  </a:lnTo>
                  <a:lnTo>
                    <a:pt x="1149" y="90"/>
                  </a:lnTo>
                  <a:lnTo>
                    <a:pt x="1231" y="99"/>
                  </a:lnTo>
                  <a:lnTo>
                    <a:pt x="1313" y="107"/>
                  </a:lnTo>
                  <a:lnTo>
                    <a:pt x="1394" y="116"/>
                  </a:lnTo>
                  <a:lnTo>
                    <a:pt x="1477" y="125"/>
                  </a:lnTo>
                  <a:lnTo>
                    <a:pt x="1561" y="134"/>
                  </a:lnTo>
                  <a:lnTo>
                    <a:pt x="1645" y="144"/>
                  </a:lnTo>
                  <a:lnTo>
                    <a:pt x="1730" y="153"/>
                  </a:lnTo>
                  <a:lnTo>
                    <a:pt x="1817" y="163"/>
                  </a:lnTo>
                  <a:lnTo>
                    <a:pt x="1815" y="185"/>
                  </a:lnTo>
                  <a:lnTo>
                    <a:pt x="1809" y="247"/>
                  </a:lnTo>
                  <a:lnTo>
                    <a:pt x="1801" y="342"/>
                  </a:lnTo>
                  <a:lnTo>
                    <a:pt x="1790" y="468"/>
                  </a:lnTo>
                  <a:lnTo>
                    <a:pt x="1776" y="616"/>
                  </a:lnTo>
                  <a:lnTo>
                    <a:pt x="1762" y="780"/>
                  </a:lnTo>
                  <a:lnTo>
                    <a:pt x="1746" y="957"/>
                  </a:lnTo>
                  <a:lnTo>
                    <a:pt x="1730" y="1140"/>
                  </a:lnTo>
                  <a:lnTo>
                    <a:pt x="1714" y="1321"/>
                  </a:lnTo>
                  <a:lnTo>
                    <a:pt x="1698" y="1498"/>
                  </a:lnTo>
                  <a:lnTo>
                    <a:pt x="1684" y="1662"/>
                  </a:lnTo>
                  <a:lnTo>
                    <a:pt x="1670" y="1811"/>
                  </a:lnTo>
                  <a:lnTo>
                    <a:pt x="1659" y="1936"/>
                  </a:lnTo>
                  <a:lnTo>
                    <a:pt x="1651" y="2031"/>
                  </a:lnTo>
                  <a:lnTo>
                    <a:pt x="1645" y="2093"/>
                  </a:lnTo>
                  <a:lnTo>
                    <a:pt x="1644" y="2116"/>
                  </a:lnTo>
                  <a:lnTo>
                    <a:pt x="1637" y="2115"/>
                  </a:lnTo>
                  <a:lnTo>
                    <a:pt x="1618" y="2114"/>
                  </a:lnTo>
                  <a:lnTo>
                    <a:pt x="1590" y="2112"/>
                  </a:lnTo>
                  <a:lnTo>
                    <a:pt x="1553" y="2108"/>
                  </a:lnTo>
                  <a:lnTo>
                    <a:pt x="1509" y="2105"/>
                  </a:lnTo>
                  <a:lnTo>
                    <a:pt x="1461" y="2101"/>
                  </a:lnTo>
                  <a:lnTo>
                    <a:pt x="1409" y="2098"/>
                  </a:lnTo>
                  <a:lnTo>
                    <a:pt x="1355" y="2093"/>
                  </a:lnTo>
                  <a:lnTo>
                    <a:pt x="1301" y="2089"/>
                  </a:lnTo>
                  <a:lnTo>
                    <a:pt x="1249" y="2085"/>
                  </a:lnTo>
                  <a:lnTo>
                    <a:pt x="1201" y="2082"/>
                  </a:lnTo>
                  <a:lnTo>
                    <a:pt x="1157" y="2078"/>
                  </a:lnTo>
                  <a:lnTo>
                    <a:pt x="1120" y="2075"/>
                  </a:lnTo>
                  <a:lnTo>
                    <a:pt x="1092" y="2073"/>
                  </a:lnTo>
                  <a:lnTo>
                    <a:pt x="1073" y="2071"/>
                  </a:lnTo>
                  <a:lnTo>
                    <a:pt x="1068" y="2071"/>
                  </a:lnTo>
                  <a:lnTo>
                    <a:pt x="1006" y="2039"/>
                  </a:lnTo>
                  <a:lnTo>
                    <a:pt x="935" y="2003"/>
                  </a:lnTo>
                  <a:lnTo>
                    <a:pt x="858" y="1962"/>
                  </a:lnTo>
                  <a:lnTo>
                    <a:pt x="776" y="1919"/>
                  </a:lnTo>
                  <a:lnTo>
                    <a:pt x="688" y="1874"/>
                  </a:lnTo>
                  <a:lnTo>
                    <a:pt x="600" y="1828"/>
                  </a:lnTo>
                  <a:lnTo>
                    <a:pt x="510" y="1781"/>
                  </a:lnTo>
                  <a:lnTo>
                    <a:pt x="423" y="1736"/>
                  </a:lnTo>
                  <a:lnTo>
                    <a:pt x="339" y="1692"/>
                  </a:lnTo>
                  <a:lnTo>
                    <a:pt x="261" y="1652"/>
                  </a:lnTo>
                  <a:lnTo>
                    <a:pt x="189" y="1615"/>
                  </a:lnTo>
                  <a:lnTo>
                    <a:pt x="127" y="1583"/>
                  </a:lnTo>
                  <a:lnTo>
                    <a:pt x="75" y="1556"/>
                  </a:lnTo>
                  <a:lnTo>
                    <a:pt x="36" y="1536"/>
                  </a:lnTo>
                  <a:lnTo>
                    <a:pt x="11" y="1522"/>
                  </a:lnTo>
                  <a:lnTo>
                    <a:pt x="3" y="1519"/>
                  </a:lnTo>
                  <a:lnTo>
                    <a:pt x="1" y="1515"/>
                  </a:lnTo>
                  <a:lnTo>
                    <a:pt x="0" y="1513"/>
                  </a:lnTo>
                  <a:lnTo>
                    <a:pt x="0" y="1511"/>
                  </a:lnTo>
                  <a:lnTo>
                    <a:pt x="1" y="1507"/>
                  </a:lnTo>
                  <a:lnTo>
                    <a:pt x="2" y="1505"/>
                  </a:lnTo>
                  <a:lnTo>
                    <a:pt x="4" y="1502"/>
                  </a:lnTo>
                  <a:lnTo>
                    <a:pt x="8" y="1498"/>
                  </a:lnTo>
                  <a:lnTo>
                    <a:pt x="10" y="1495"/>
                  </a:lnTo>
                  <a:lnTo>
                    <a:pt x="14" y="1491"/>
                  </a:lnTo>
                  <a:lnTo>
                    <a:pt x="18" y="1488"/>
                  </a:lnTo>
                  <a:lnTo>
                    <a:pt x="23" y="1483"/>
                  </a:lnTo>
                  <a:lnTo>
                    <a:pt x="27" y="1479"/>
                  </a:lnTo>
                  <a:lnTo>
                    <a:pt x="33" y="1474"/>
                  </a:lnTo>
                  <a:lnTo>
                    <a:pt x="37" y="1469"/>
                  </a:lnTo>
                  <a:lnTo>
                    <a:pt x="43" y="1464"/>
                  </a:lnTo>
                  <a:lnTo>
                    <a:pt x="49" y="1459"/>
                  </a:lnTo>
                  <a:lnTo>
                    <a:pt x="49" y="1458"/>
                  </a:lnTo>
                  <a:lnTo>
                    <a:pt x="50" y="1457"/>
                  </a:lnTo>
                  <a:lnTo>
                    <a:pt x="52" y="1455"/>
                  </a:lnTo>
                  <a:lnTo>
                    <a:pt x="55" y="1452"/>
                  </a:lnTo>
                  <a:lnTo>
                    <a:pt x="58" y="1450"/>
                  </a:lnTo>
                  <a:lnTo>
                    <a:pt x="62" y="1446"/>
                  </a:lnTo>
                  <a:lnTo>
                    <a:pt x="65" y="1442"/>
                  </a:lnTo>
                  <a:lnTo>
                    <a:pt x="70" y="1438"/>
                  </a:lnTo>
                  <a:lnTo>
                    <a:pt x="74" y="1434"/>
                  </a:lnTo>
                  <a:lnTo>
                    <a:pt x="79" y="1430"/>
                  </a:lnTo>
                  <a:lnTo>
                    <a:pt x="83" y="1427"/>
                  </a:lnTo>
                  <a:lnTo>
                    <a:pt x="88" y="1422"/>
                  </a:lnTo>
                  <a:lnTo>
                    <a:pt x="92" y="1419"/>
                  </a:lnTo>
                  <a:lnTo>
                    <a:pt x="96" y="1417"/>
                  </a:lnTo>
                  <a:lnTo>
                    <a:pt x="100" y="1413"/>
                  </a:lnTo>
                  <a:lnTo>
                    <a:pt x="103" y="1412"/>
                  </a:lnTo>
                  <a:lnTo>
                    <a:pt x="105" y="1410"/>
                  </a:lnTo>
                  <a:lnTo>
                    <a:pt x="108" y="1406"/>
                  </a:lnTo>
                  <a:lnTo>
                    <a:pt x="111" y="1403"/>
                  </a:lnTo>
                  <a:lnTo>
                    <a:pt x="113" y="1398"/>
                  </a:lnTo>
                  <a:lnTo>
                    <a:pt x="116" y="1394"/>
                  </a:lnTo>
                  <a:lnTo>
                    <a:pt x="118" y="1389"/>
                  </a:lnTo>
                  <a:lnTo>
                    <a:pt x="120" y="1383"/>
                  </a:lnTo>
                  <a:lnTo>
                    <a:pt x="123" y="1379"/>
                  </a:lnTo>
                  <a:lnTo>
                    <a:pt x="124" y="1373"/>
                  </a:lnTo>
                  <a:lnTo>
                    <a:pt x="124" y="1368"/>
                  </a:lnTo>
                  <a:lnTo>
                    <a:pt x="124" y="1363"/>
                  </a:lnTo>
                  <a:lnTo>
                    <a:pt x="123" y="1358"/>
                  </a:lnTo>
                  <a:lnTo>
                    <a:pt x="120" y="1355"/>
                  </a:lnTo>
                  <a:lnTo>
                    <a:pt x="118" y="1351"/>
                  </a:lnTo>
                  <a:lnTo>
                    <a:pt x="113" y="1348"/>
                  </a:lnTo>
                  <a:lnTo>
                    <a:pt x="109" y="1347"/>
                  </a:lnTo>
                  <a:lnTo>
                    <a:pt x="103" y="1344"/>
                  </a:lnTo>
                  <a:lnTo>
                    <a:pt x="97" y="1342"/>
                  </a:lnTo>
                  <a:lnTo>
                    <a:pt x="93" y="1341"/>
                  </a:lnTo>
                  <a:lnTo>
                    <a:pt x="88" y="1338"/>
                  </a:lnTo>
                  <a:lnTo>
                    <a:pt x="83" y="1335"/>
                  </a:lnTo>
                  <a:lnTo>
                    <a:pt x="79" y="1333"/>
                  </a:lnTo>
                  <a:lnTo>
                    <a:pt x="75" y="1329"/>
                  </a:lnTo>
                  <a:lnTo>
                    <a:pt x="72" y="1326"/>
                  </a:lnTo>
                  <a:lnTo>
                    <a:pt x="70" y="1321"/>
                  </a:lnTo>
                  <a:lnTo>
                    <a:pt x="67" y="1317"/>
                  </a:lnTo>
                  <a:lnTo>
                    <a:pt x="66" y="1312"/>
                  </a:lnTo>
                  <a:lnTo>
                    <a:pt x="66" y="1306"/>
                  </a:lnTo>
                  <a:lnTo>
                    <a:pt x="65" y="1301"/>
                  </a:lnTo>
                  <a:lnTo>
                    <a:pt x="66" y="1294"/>
                  </a:lnTo>
                  <a:lnTo>
                    <a:pt x="67" y="1286"/>
                  </a:lnTo>
                  <a:lnTo>
                    <a:pt x="71" y="1278"/>
                  </a:lnTo>
                  <a:lnTo>
                    <a:pt x="73" y="1268"/>
                  </a:lnTo>
                  <a:lnTo>
                    <a:pt x="75" y="1260"/>
                  </a:lnTo>
                  <a:lnTo>
                    <a:pt x="77" y="1253"/>
                  </a:lnTo>
                  <a:lnTo>
                    <a:pt x="78" y="1247"/>
                  </a:lnTo>
                  <a:lnTo>
                    <a:pt x="79" y="1240"/>
                  </a:lnTo>
                  <a:lnTo>
                    <a:pt x="80" y="1233"/>
                  </a:lnTo>
                  <a:lnTo>
                    <a:pt x="81" y="1227"/>
                  </a:lnTo>
                  <a:lnTo>
                    <a:pt x="82" y="1222"/>
                  </a:lnTo>
                  <a:lnTo>
                    <a:pt x="85" y="1217"/>
                  </a:lnTo>
                  <a:lnTo>
                    <a:pt x="86" y="1212"/>
                  </a:lnTo>
                  <a:lnTo>
                    <a:pt x="88" y="1208"/>
                  </a:lnTo>
                  <a:lnTo>
                    <a:pt x="90" y="1203"/>
                  </a:lnTo>
                  <a:lnTo>
                    <a:pt x="93" y="1198"/>
                  </a:lnTo>
                  <a:lnTo>
                    <a:pt x="96" y="1195"/>
                  </a:lnTo>
                  <a:lnTo>
                    <a:pt x="100" y="1191"/>
                  </a:lnTo>
                  <a:lnTo>
                    <a:pt x="105" y="1188"/>
                  </a:lnTo>
                  <a:lnTo>
                    <a:pt x="110" y="1183"/>
                  </a:lnTo>
                  <a:lnTo>
                    <a:pt x="115" y="1177"/>
                  </a:lnTo>
                  <a:lnTo>
                    <a:pt x="119" y="1168"/>
                  </a:lnTo>
                  <a:lnTo>
                    <a:pt x="124" y="1159"/>
                  </a:lnTo>
                  <a:lnTo>
                    <a:pt x="128" y="1149"/>
                  </a:lnTo>
                  <a:lnTo>
                    <a:pt x="132" y="1137"/>
                  </a:lnTo>
                  <a:lnTo>
                    <a:pt x="135" y="1126"/>
                  </a:lnTo>
                  <a:lnTo>
                    <a:pt x="139" y="1113"/>
                  </a:lnTo>
                  <a:lnTo>
                    <a:pt x="141" y="1102"/>
                  </a:lnTo>
                  <a:lnTo>
                    <a:pt x="143" y="1090"/>
                  </a:lnTo>
                  <a:lnTo>
                    <a:pt x="146" y="1079"/>
                  </a:lnTo>
                  <a:lnTo>
                    <a:pt x="148" y="1069"/>
                  </a:lnTo>
                  <a:lnTo>
                    <a:pt x="150" y="1058"/>
                  </a:lnTo>
                  <a:lnTo>
                    <a:pt x="151" y="1050"/>
                  </a:lnTo>
                  <a:lnTo>
                    <a:pt x="152" y="1044"/>
                  </a:lnTo>
                  <a:lnTo>
                    <a:pt x="154" y="1040"/>
                  </a:lnTo>
                  <a:lnTo>
                    <a:pt x="155" y="1035"/>
                  </a:lnTo>
                  <a:lnTo>
                    <a:pt x="157" y="1031"/>
                  </a:lnTo>
                  <a:lnTo>
                    <a:pt x="159" y="1025"/>
                  </a:lnTo>
                  <a:lnTo>
                    <a:pt x="164" y="1019"/>
                  </a:lnTo>
                  <a:lnTo>
                    <a:pt x="167" y="1012"/>
                  </a:lnTo>
                  <a:lnTo>
                    <a:pt x="173" y="1005"/>
                  </a:lnTo>
                  <a:lnTo>
                    <a:pt x="179" y="997"/>
                  </a:lnTo>
                  <a:lnTo>
                    <a:pt x="185" y="990"/>
                  </a:lnTo>
                  <a:lnTo>
                    <a:pt x="190" y="983"/>
                  </a:lnTo>
                  <a:lnTo>
                    <a:pt x="197" y="977"/>
                  </a:lnTo>
                  <a:lnTo>
                    <a:pt x="204" y="970"/>
                  </a:lnTo>
                  <a:lnTo>
                    <a:pt x="211" y="964"/>
                  </a:lnTo>
                  <a:lnTo>
                    <a:pt x="218" y="958"/>
                  </a:lnTo>
                  <a:lnTo>
                    <a:pt x="226" y="955"/>
                  </a:lnTo>
                  <a:lnTo>
                    <a:pt x="233" y="951"/>
                  </a:lnTo>
                  <a:lnTo>
                    <a:pt x="240" y="949"/>
                  </a:lnTo>
                  <a:lnTo>
                    <a:pt x="246" y="947"/>
                  </a:lnTo>
                  <a:lnTo>
                    <a:pt x="251" y="943"/>
                  </a:lnTo>
                  <a:lnTo>
                    <a:pt x="256" y="940"/>
                  </a:lnTo>
                  <a:lnTo>
                    <a:pt x="261" y="936"/>
                  </a:lnTo>
                  <a:lnTo>
                    <a:pt x="264" y="932"/>
                  </a:lnTo>
                  <a:lnTo>
                    <a:pt x="266" y="927"/>
                  </a:lnTo>
                  <a:lnTo>
                    <a:pt x="269" y="923"/>
                  </a:lnTo>
                  <a:lnTo>
                    <a:pt x="270" y="917"/>
                  </a:lnTo>
                  <a:lnTo>
                    <a:pt x="270" y="911"/>
                  </a:lnTo>
                  <a:lnTo>
                    <a:pt x="270" y="905"/>
                  </a:lnTo>
                  <a:lnTo>
                    <a:pt x="269" y="900"/>
                  </a:lnTo>
                  <a:lnTo>
                    <a:pt x="267" y="894"/>
                  </a:lnTo>
                  <a:lnTo>
                    <a:pt x="265" y="888"/>
                  </a:lnTo>
                  <a:lnTo>
                    <a:pt x="262" y="884"/>
                  </a:lnTo>
                  <a:lnTo>
                    <a:pt x="257" y="878"/>
                  </a:lnTo>
                  <a:lnTo>
                    <a:pt x="254" y="873"/>
                  </a:lnTo>
                  <a:lnTo>
                    <a:pt x="249" y="867"/>
                  </a:lnTo>
                  <a:lnTo>
                    <a:pt x="244" y="862"/>
                  </a:lnTo>
                  <a:lnTo>
                    <a:pt x="241" y="855"/>
                  </a:lnTo>
                  <a:lnTo>
                    <a:pt x="239" y="847"/>
                  </a:lnTo>
                  <a:lnTo>
                    <a:pt x="236" y="839"/>
                  </a:lnTo>
                  <a:lnTo>
                    <a:pt x="234" y="831"/>
                  </a:lnTo>
                  <a:lnTo>
                    <a:pt x="233" y="823"/>
                  </a:lnTo>
                  <a:lnTo>
                    <a:pt x="232" y="813"/>
                  </a:lnTo>
                  <a:lnTo>
                    <a:pt x="229" y="805"/>
                  </a:lnTo>
                  <a:lnTo>
                    <a:pt x="228" y="797"/>
                  </a:lnTo>
                  <a:lnTo>
                    <a:pt x="226" y="789"/>
                  </a:lnTo>
                  <a:lnTo>
                    <a:pt x="225" y="781"/>
                  </a:lnTo>
                  <a:lnTo>
                    <a:pt x="223" y="776"/>
                  </a:lnTo>
                  <a:lnTo>
                    <a:pt x="220" y="769"/>
                  </a:lnTo>
                  <a:lnTo>
                    <a:pt x="217" y="764"/>
                  </a:lnTo>
                  <a:lnTo>
                    <a:pt x="213" y="761"/>
                  </a:lnTo>
                  <a:lnTo>
                    <a:pt x="209" y="756"/>
                  </a:lnTo>
                  <a:lnTo>
                    <a:pt x="204" y="750"/>
                  </a:lnTo>
                  <a:lnTo>
                    <a:pt x="200" y="745"/>
                  </a:lnTo>
                  <a:lnTo>
                    <a:pt x="195" y="739"/>
                  </a:lnTo>
                  <a:lnTo>
                    <a:pt x="192" y="732"/>
                  </a:lnTo>
                  <a:lnTo>
                    <a:pt x="187" y="725"/>
                  </a:lnTo>
                  <a:lnTo>
                    <a:pt x="183" y="718"/>
                  </a:lnTo>
                  <a:lnTo>
                    <a:pt x="181" y="710"/>
                  </a:lnTo>
                  <a:lnTo>
                    <a:pt x="179" y="703"/>
                  </a:lnTo>
                  <a:lnTo>
                    <a:pt x="177" y="695"/>
                  </a:lnTo>
                  <a:lnTo>
                    <a:pt x="175" y="688"/>
                  </a:lnTo>
                  <a:lnTo>
                    <a:pt x="175" y="681"/>
                  </a:lnTo>
                  <a:lnTo>
                    <a:pt x="175" y="674"/>
                  </a:lnTo>
                  <a:lnTo>
                    <a:pt x="177" y="669"/>
                  </a:lnTo>
                  <a:lnTo>
                    <a:pt x="179" y="663"/>
                  </a:lnTo>
                  <a:lnTo>
                    <a:pt x="182" y="65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17"/>
            <p:cNvSpPr>
              <a:spLocks/>
            </p:cNvSpPr>
            <p:nvPr/>
          </p:nvSpPr>
          <p:spPr bwMode="auto">
            <a:xfrm>
              <a:off x="4921" y="944"/>
              <a:ext cx="334" cy="571"/>
            </a:xfrm>
            <a:custGeom>
              <a:avLst/>
              <a:gdLst>
                <a:gd name="T0" fmla="*/ 174 w 1002"/>
                <a:gd name="T1" fmla="*/ 22 h 1713"/>
                <a:gd name="T2" fmla="*/ 185 w 1002"/>
                <a:gd name="T3" fmla="*/ 37 h 1713"/>
                <a:gd name="T4" fmla="*/ 194 w 1002"/>
                <a:gd name="T5" fmla="*/ 61 h 1713"/>
                <a:gd name="T6" fmla="*/ 206 w 1002"/>
                <a:gd name="T7" fmla="*/ 93 h 1713"/>
                <a:gd name="T8" fmla="*/ 230 w 1002"/>
                <a:gd name="T9" fmla="*/ 138 h 1713"/>
                <a:gd name="T10" fmla="*/ 246 w 1002"/>
                <a:gd name="T11" fmla="*/ 163 h 1713"/>
                <a:gd name="T12" fmla="*/ 267 w 1002"/>
                <a:gd name="T13" fmla="*/ 171 h 1713"/>
                <a:gd name="T14" fmla="*/ 279 w 1002"/>
                <a:gd name="T15" fmla="*/ 187 h 1713"/>
                <a:gd name="T16" fmla="*/ 290 w 1002"/>
                <a:gd name="T17" fmla="*/ 205 h 1713"/>
                <a:gd name="T18" fmla="*/ 299 w 1002"/>
                <a:gd name="T19" fmla="*/ 197 h 1713"/>
                <a:gd name="T20" fmla="*/ 312 w 1002"/>
                <a:gd name="T21" fmla="*/ 199 h 1713"/>
                <a:gd name="T22" fmla="*/ 320 w 1002"/>
                <a:gd name="T23" fmla="*/ 214 h 1713"/>
                <a:gd name="T24" fmla="*/ 320 w 1002"/>
                <a:gd name="T25" fmla="*/ 230 h 1713"/>
                <a:gd name="T26" fmla="*/ 327 w 1002"/>
                <a:gd name="T27" fmla="*/ 243 h 1713"/>
                <a:gd name="T28" fmla="*/ 329 w 1002"/>
                <a:gd name="T29" fmla="*/ 248 h 1713"/>
                <a:gd name="T30" fmla="*/ 333 w 1002"/>
                <a:gd name="T31" fmla="*/ 259 h 1713"/>
                <a:gd name="T32" fmla="*/ 328 w 1002"/>
                <a:gd name="T33" fmla="*/ 277 h 1713"/>
                <a:gd name="T34" fmla="*/ 318 w 1002"/>
                <a:gd name="T35" fmla="*/ 294 h 1713"/>
                <a:gd name="T36" fmla="*/ 297 w 1002"/>
                <a:gd name="T37" fmla="*/ 316 h 1713"/>
                <a:gd name="T38" fmla="*/ 280 w 1002"/>
                <a:gd name="T39" fmla="*/ 327 h 1713"/>
                <a:gd name="T40" fmla="*/ 273 w 1002"/>
                <a:gd name="T41" fmla="*/ 348 h 1713"/>
                <a:gd name="T42" fmla="*/ 264 w 1002"/>
                <a:gd name="T43" fmla="*/ 348 h 1713"/>
                <a:gd name="T44" fmla="*/ 254 w 1002"/>
                <a:gd name="T45" fmla="*/ 344 h 1713"/>
                <a:gd name="T46" fmla="*/ 242 w 1002"/>
                <a:gd name="T47" fmla="*/ 349 h 1713"/>
                <a:gd name="T48" fmla="*/ 230 w 1002"/>
                <a:gd name="T49" fmla="*/ 358 h 1713"/>
                <a:gd name="T50" fmla="*/ 235 w 1002"/>
                <a:gd name="T51" fmla="*/ 368 h 1713"/>
                <a:gd name="T52" fmla="*/ 233 w 1002"/>
                <a:gd name="T53" fmla="*/ 378 h 1713"/>
                <a:gd name="T54" fmla="*/ 224 w 1002"/>
                <a:gd name="T55" fmla="*/ 379 h 1713"/>
                <a:gd name="T56" fmla="*/ 218 w 1002"/>
                <a:gd name="T57" fmla="*/ 376 h 1713"/>
                <a:gd name="T58" fmla="*/ 213 w 1002"/>
                <a:gd name="T59" fmla="*/ 369 h 1713"/>
                <a:gd name="T60" fmla="*/ 203 w 1002"/>
                <a:gd name="T61" fmla="*/ 380 h 1713"/>
                <a:gd name="T62" fmla="*/ 205 w 1002"/>
                <a:gd name="T63" fmla="*/ 403 h 1713"/>
                <a:gd name="T64" fmla="*/ 209 w 1002"/>
                <a:gd name="T65" fmla="*/ 413 h 1713"/>
                <a:gd name="T66" fmla="*/ 203 w 1002"/>
                <a:gd name="T67" fmla="*/ 425 h 1713"/>
                <a:gd name="T68" fmla="*/ 188 w 1002"/>
                <a:gd name="T69" fmla="*/ 431 h 1713"/>
                <a:gd name="T70" fmla="*/ 179 w 1002"/>
                <a:gd name="T71" fmla="*/ 444 h 1713"/>
                <a:gd name="T72" fmla="*/ 163 w 1002"/>
                <a:gd name="T73" fmla="*/ 458 h 1713"/>
                <a:gd name="T74" fmla="*/ 158 w 1002"/>
                <a:gd name="T75" fmla="*/ 466 h 1713"/>
                <a:gd name="T76" fmla="*/ 149 w 1002"/>
                <a:gd name="T77" fmla="*/ 464 h 1713"/>
                <a:gd name="T78" fmla="*/ 138 w 1002"/>
                <a:gd name="T79" fmla="*/ 484 h 1713"/>
                <a:gd name="T80" fmla="*/ 130 w 1002"/>
                <a:gd name="T81" fmla="*/ 505 h 1713"/>
                <a:gd name="T82" fmla="*/ 116 w 1002"/>
                <a:gd name="T83" fmla="*/ 526 h 1713"/>
                <a:gd name="T84" fmla="*/ 116 w 1002"/>
                <a:gd name="T85" fmla="*/ 546 h 1713"/>
                <a:gd name="T86" fmla="*/ 111 w 1002"/>
                <a:gd name="T87" fmla="*/ 566 h 1713"/>
                <a:gd name="T88" fmla="*/ 68 w 1002"/>
                <a:gd name="T89" fmla="*/ 514 h 1713"/>
                <a:gd name="T90" fmla="*/ 36 w 1002"/>
                <a:gd name="T91" fmla="*/ 417 h 1713"/>
                <a:gd name="T92" fmla="*/ 12 w 1002"/>
                <a:gd name="T93" fmla="*/ 353 h 1713"/>
                <a:gd name="T94" fmla="*/ 1 w 1002"/>
                <a:gd name="T95" fmla="*/ 297 h 1713"/>
                <a:gd name="T96" fmla="*/ 16 w 1002"/>
                <a:gd name="T97" fmla="*/ 294 h 1713"/>
                <a:gd name="T98" fmla="*/ 21 w 1002"/>
                <a:gd name="T99" fmla="*/ 291 h 1713"/>
                <a:gd name="T100" fmla="*/ 25 w 1002"/>
                <a:gd name="T101" fmla="*/ 269 h 1713"/>
                <a:gd name="T102" fmla="*/ 24 w 1002"/>
                <a:gd name="T103" fmla="*/ 243 h 1713"/>
                <a:gd name="T104" fmla="*/ 37 w 1002"/>
                <a:gd name="T105" fmla="*/ 218 h 1713"/>
                <a:gd name="T106" fmla="*/ 31 w 1002"/>
                <a:gd name="T107" fmla="*/ 191 h 1713"/>
                <a:gd name="T108" fmla="*/ 28 w 1002"/>
                <a:gd name="T109" fmla="*/ 163 h 1713"/>
                <a:gd name="T110" fmla="*/ 23 w 1002"/>
                <a:gd name="T111" fmla="*/ 125 h 1713"/>
                <a:gd name="T112" fmla="*/ 36 w 1002"/>
                <a:gd name="T113" fmla="*/ 87 h 1713"/>
                <a:gd name="T114" fmla="*/ 44 w 1002"/>
                <a:gd name="T115" fmla="*/ 34 h 1713"/>
                <a:gd name="T116" fmla="*/ 72 w 1002"/>
                <a:gd name="T117" fmla="*/ 28 h 1713"/>
                <a:gd name="T118" fmla="*/ 84 w 1002"/>
                <a:gd name="T119" fmla="*/ 39 h 1713"/>
                <a:gd name="T120" fmla="*/ 101 w 1002"/>
                <a:gd name="T121" fmla="*/ 23 h 1713"/>
                <a:gd name="T122" fmla="*/ 122 w 1002"/>
                <a:gd name="T123" fmla="*/ 3 h 1713"/>
                <a:gd name="T124" fmla="*/ 147 w 1002"/>
                <a:gd name="T125" fmla="*/ 2 h 17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2"/>
                <a:gd name="T190" fmla="*/ 0 h 1713"/>
                <a:gd name="T191" fmla="*/ 1002 w 1002"/>
                <a:gd name="T192" fmla="*/ 1713 h 17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2" h="1713">
                  <a:moveTo>
                    <a:pt x="493" y="35"/>
                  </a:moveTo>
                  <a:lnTo>
                    <a:pt x="492" y="43"/>
                  </a:lnTo>
                  <a:lnTo>
                    <a:pt x="493" y="49"/>
                  </a:lnTo>
                  <a:lnTo>
                    <a:pt x="495" y="55"/>
                  </a:lnTo>
                  <a:lnTo>
                    <a:pt x="499" y="58"/>
                  </a:lnTo>
                  <a:lnTo>
                    <a:pt x="504" y="62"/>
                  </a:lnTo>
                  <a:lnTo>
                    <a:pt x="508" y="64"/>
                  </a:lnTo>
                  <a:lnTo>
                    <a:pt x="515" y="66"/>
                  </a:lnTo>
                  <a:lnTo>
                    <a:pt x="521" y="67"/>
                  </a:lnTo>
                  <a:lnTo>
                    <a:pt x="528" y="70"/>
                  </a:lnTo>
                  <a:lnTo>
                    <a:pt x="533" y="71"/>
                  </a:lnTo>
                  <a:lnTo>
                    <a:pt x="539" y="73"/>
                  </a:lnTo>
                  <a:lnTo>
                    <a:pt x="545" y="77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5" y="93"/>
                  </a:lnTo>
                  <a:lnTo>
                    <a:pt x="556" y="102"/>
                  </a:lnTo>
                  <a:lnTo>
                    <a:pt x="554" y="112"/>
                  </a:lnTo>
                  <a:lnTo>
                    <a:pt x="554" y="121"/>
                  </a:lnTo>
                  <a:lnTo>
                    <a:pt x="554" y="131"/>
                  </a:lnTo>
                  <a:lnTo>
                    <a:pt x="556" y="140"/>
                  </a:lnTo>
                  <a:lnTo>
                    <a:pt x="560" y="148"/>
                  </a:lnTo>
                  <a:lnTo>
                    <a:pt x="563" y="155"/>
                  </a:lnTo>
                  <a:lnTo>
                    <a:pt x="568" y="162"/>
                  </a:lnTo>
                  <a:lnTo>
                    <a:pt x="573" y="168"/>
                  </a:lnTo>
                  <a:lnTo>
                    <a:pt x="578" y="175"/>
                  </a:lnTo>
                  <a:lnTo>
                    <a:pt x="583" y="182"/>
                  </a:lnTo>
                  <a:lnTo>
                    <a:pt x="589" y="189"/>
                  </a:lnTo>
                  <a:lnTo>
                    <a:pt x="593" y="195"/>
                  </a:lnTo>
                  <a:lnTo>
                    <a:pt x="598" y="203"/>
                  </a:lnTo>
                  <a:lnTo>
                    <a:pt x="601" y="210"/>
                  </a:lnTo>
                  <a:lnTo>
                    <a:pt x="605" y="218"/>
                  </a:lnTo>
                  <a:lnTo>
                    <a:pt x="608" y="227"/>
                  </a:lnTo>
                  <a:lnTo>
                    <a:pt x="609" y="245"/>
                  </a:lnTo>
                  <a:lnTo>
                    <a:pt x="613" y="263"/>
                  </a:lnTo>
                  <a:lnTo>
                    <a:pt x="617" y="280"/>
                  </a:lnTo>
                  <a:lnTo>
                    <a:pt x="624" y="296"/>
                  </a:lnTo>
                  <a:lnTo>
                    <a:pt x="631" y="311"/>
                  </a:lnTo>
                  <a:lnTo>
                    <a:pt x="639" y="326"/>
                  </a:lnTo>
                  <a:lnTo>
                    <a:pt x="648" y="341"/>
                  </a:lnTo>
                  <a:lnTo>
                    <a:pt x="656" y="355"/>
                  </a:lnTo>
                  <a:lnTo>
                    <a:pt x="666" y="368"/>
                  </a:lnTo>
                  <a:lnTo>
                    <a:pt x="674" y="383"/>
                  </a:lnTo>
                  <a:lnTo>
                    <a:pt x="682" y="398"/>
                  </a:lnTo>
                  <a:lnTo>
                    <a:pt x="689" y="413"/>
                  </a:lnTo>
                  <a:lnTo>
                    <a:pt x="694" y="429"/>
                  </a:lnTo>
                  <a:lnTo>
                    <a:pt x="698" y="447"/>
                  </a:lnTo>
                  <a:lnTo>
                    <a:pt x="700" y="464"/>
                  </a:lnTo>
                  <a:lnTo>
                    <a:pt x="701" y="483"/>
                  </a:lnTo>
                  <a:lnTo>
                    <a:pt x="706" y="486"/>
                  </a:lnTo>
                  <a:lnTo>
                    <a:pt x="713" y="488"/>
                  </a:lnTo>
                  <a:lnTo>
                    <a:pt x="721" y="489"/>
                  </a:lnTo>
                  <a:lnTo>
                    <a:pt x="730" y="489"/>
                  </a:lnTo>
                  <a:lnTo>
                    <a:pt x="739" y="489"/>
                  </a:lnTo>
                  <a:lnTo>
                    <a:pt x="748" y="489"/>
                  </a:lnTo>
                  <a:lnTo>
                    <a:pt x="759" y="488"/>
                  </a:lnTo>
                  <a:lnTo>
                    <a:pt x="768" y="489"/>
                  </a:lnTo>
                  <a:lnTo>
                    <a:pt x="776" y="489"/>
                  </a:lnTo>
                  <a:lnTo>
                    <a:pt x="784" y="491"/>
                  </a:lnTo>
                  <a:lnTo>
                    <a:pt x="791" y="494"/>
                  </a:lnTo>
                  <a:lnTo>
                    <a:pt x="797" y="498"/>
                  </a:lnTo>
                  <a:lnTo>
                    <a:pt x="800" y="504"/>
                  </a:lnTo>
                  <a:lnTo>
                    <a:pt x="802" y="512"/>
                  </a:lnTo>
                  <a:lnTo>
                    <a:pt x="802" y="522"/>
                  </a:lnTo>
                  <a:lnTo>
                    <a:pt x="801" y="536"/>
                  </a:lnTo>
                  <a:lnTo>
                    <a:pt x="810" y="535"/>
                  </a:lnTo>
                  <a:lnTo>
                    <a:pt x="817" y="535"/>
                  </a:lnTo>
                  <a:lnTo>
                    <a:pt x="823" y="538"/>
                  </a:lnTo>
                  <a:lnTo>
                    <a:pt x="828" y="542"/>
                  </a:lnTo>
                  <a:lnTo>
                    <a:pt x="831" y="546"/>
                  </a:lnTo>
                  <a:lnTo>
                    <a:pt x="833" y="553"/>
                  </a:lnTo>
                  <a:lnTo>
                    <a:pt x="836" y="560"/>
                  </a:lnTo>
                  <a:lnTo>
                    <a:pt x="838" y="567"/>
                  </a:lnTo>
                  <a:lnTo>
                    <a:pt x="839" y="574"/>
                  </a:lnTo>
                  <a:lnTo>
                    <a:pt x="840" y="582"/>
                  </a:lnTo>
                  <a:lnTo>
                    <a:pt x="843" y="589"/>
                  </a:lnTo>
                  <a:lnTo>
                    <a:pt x="846" y="596"/>
                  </a:lnTo>
                  <a:lnTo>
                    <a:pt x="850" y="602"/>
                  </a:lnTo>
                  <a:lnTo>
                    <a:pt x="855" y="607"/>
                  </a:lnTo>
                  <a:lnTo>
                    <a:pt x="862" y="611"/>
                  </a:lnTo>
                  <a:lnTo>
                    <a:pt x="871" y="614"/>
                  </a:lnTo>
                  <a:lnTo>
                    <a:pt x="873" y="610"/>
                  </a:lnTo>
                  <a:lnTo>
                    <a:pt x="874" y="606"/>
                  </a:lnTo>
                  <a:lnTo>
                    <a:pt x="876" y="603"/>
                  </a:lnTo>
                  <a:lnTo>
                    <a:pt x="878" y="599"/>
                  </a:lnTo>
                  <a:lnTo>
                    <a:pt x="882" y="597"/>
                  </a:lnTo>
                  <a:lnTo>
                    <a:pt x="885" y="595"/>
                  </a:lnTo>
                  <a:lnTo>
                    <a:pt x="889" y="594"/>
                  </a:lnTo>
                  <a:lnTo>
                    <a:pt x="892" y="591"/>
                  </a:lnTo>
                  <a:lnTo>
                    <a:pt x="896" y="590"/>
                  </a:lnTo>
                  <a:lnTo>
                    <a:pt x="900" y="589"/>
                  </a:lnTo>
                  <a:lnTo>
                    <a:pt x="905" y="589"/>
                  </a:lnTo>
                  <a:lnTo>
                    <a:pt x="908" y="588"/>
                  </a:lnTo>
                  <a:lnTo>
                    <a:pt x="913" y="588"/>
                  </a:lnTo>
                  <a:lnTo>
                    <a:pt x="917" y="588"/>
                  </a:lnTo>
                  <a:lnTo>
                    <a:pt x="922" y="588"/>
                  </a:lnTo>
                  <a:lnTo>
                    <a:pt x="927" y="589"/>
                  </a:lnTo>
                  <a:lnTo>
                    <a:pt x="931" y="592"/>
                  </a:lnTo>
                  <a:lnTo>
                    <a:pt x="937" y="597"/>
                  </a:lnTo>
                  <a:lnTo>
                    <a:pt x="942" y="602"/>
                  </a:lnTo>
                  <a:lnTo>
                    <a:pt x="945" y="605"/>
                  </a:lnTo>
                  <a:lnTo>
                    <a:pt x="950" y="610"/>
                  </a:lnTo>
                  <a:lnTo>
                    <a:pt x="952" y="614"/>
                  </a:lnTo>
                  <a:lnTo>
                    <a:pt x="955" y="619"/>
                  </a:lnTo>
                  <a:lnTo>
                    <a:pt x="958" y="625"/>
                  </a:lnTo>
                  <a:lnTo>
                    <a:pt x="959" y="629"/>
                  </a:lnTo>
                  <a:lnTo>
                    <a:pt x="960" y="635"/>
                  </a:lnTo>
                  <a:lnTo>
                    <a:pt x="960" y="641"/>
                  </a:lnTo>
                  <a:lnTo>
                    <a:pt x="960" y="646"/>
                  </a:lnTo>
                  <a:lnTo>
                    <a:pt x="959" y="653"/>
                  </a:lnTo>
                  <a:lnTo>
                    <a:pt x="958" y="661"/>
                  </a:lnTo>
                  <a:lnTo>
                    <a:pt x="957" y="668"/>
                  </a:lnTo>
                  <a:lnTo>
                    <a:pt x="954" y="677"/>
                  </a:lnTo>
                  <a:lnTo>
                    <a:pt x="955" y="680"/>
                  </a:lnTo>
                  <a:lnTo>
                    <a:pt x="957" y="682"/>
                  </a:lnTo>
                  <a:lnTo>
                    <a:pt x="958" y="685"/>
                  </a:lnTo>
                  <a:lnTo>
                    <a:pt x="960" y="690"/>
                  </a:lnTo>
                  <a:lnTo>
                    <a:pt x="962" y="695"/>
                  </a:lnTo>
                  <a:lnTo>
                    <a:pt x="966" y="699"/>
                  </a:lnTo>
                  <a:lnTo>
                    <a:pt x="968" y="705"/>
                  </a:lnTo>
                  <a:lnTo>
                    <a:pt x="970" y="710"/>
                  </a:lnTo>
                  <a:lnTo>
                    <a:pt x="974" y="714"/>
                  </a:lnTo>
                  <a:lnTo>
                    <a:pt x="976" y="719"/>
                  </a:lnTo>
                  <a:lnTo>
                    <a:pt x="978" y="723"/>
                  </a:lnTo>
                  <a:lnTo>
                    <a:pt x="979" y="727"/>
                  </a:lnTo>
                  <a:lnTo>
                    <a:pt x="981" y="729"/>
                  </a:lnTo>
                  <a:lnTo>
                    <a:pt x="982" y="731"/>
                  </a:lnTo>
                  <a:lnTo>
                    <a:pt x="983" y="733"/>
                  </a:lnTo>
                  <a:lnTo>
                    <a:pt x="984" y="730"/>
                  </a:lnTo>
                  <a:lnTo>
                    <a:pt x="985" y="730"/>
                  </a:lnTo>
                  <a:lnTo>
                    <a:pt x="986" y="731"/>
                  </a:lnTo>
                  <a:lnTo>
                    <a:pt x="988" y="734"/>
                  </a:lnTo>
                  <a:lnTo>
                    <a:pt x="988" y="736"/>
                  </a:lnTo>
                  <a:lnTo>
                    <a:pt x="986" y="739"/>
                  </a:lnTo>
                  <a:lnTo>
                    <a:pt x="986" y="743"/>
                  </a:lnTo>
                  <a:lnTo>
                    <a:pt x="986" y="748"/>
                  </a:lnTo>
                  <a:lnTo>
                    <a:pt x="986" y="752"/>
                  </a:lnTo>
                  <a:lnTo>
                    <a:pt x="986" y="757"/>
                  </a:lnTo>
                  <a:lnTo>
                    <a:pt x="986" y="761"/>
                  </a:lnTo>
                  <a:lnTo>
                    <a:pt x="988" y="765"/>
                  </a:lnTo>
                  <a:lnTo>
                    <a:pt x="989" y="769"/>
                  </a:lnTo>
                  <a:lnTo>
                    <a:pt x="991" y="773"/>
                  </a:lnTo>
                  <a:lnTo>
                    <a:pt x="993" y="775"/>
                  </a:lnTo>
                  <a:lnTo>
                    <a:pt x="998" y="777"/>
                  </a:lnTo>
                  <a:lnTo>
                    <a:pt x="1001" y="784"/>
                  </a:lnTo>
                  <a:lnTo>
                    <a:pt x="1002" y="791"/>
                  </a:lnTo>
                  <a:lnTo>
                    <a:pt x="1002" y="797"/>
                  </a:lnTo>
                  <a:lnTo>
                    <a:pt x="1001" y="804"/>
                  </a:lnTo>
                  <a:lnTo>
                    <a:pt x="999" y="810"/>
                  </a:lnTo>
                  <a:lnTo>
                    <a:pt x="996" y="815"/>
                  </a:lnTo>
                  <a:lnTo>
                    <a:pt x="991" y="821"/>
                  </a:lnTo>
                  <a:lnTo>
                    <a:pt x="988" y="826"/>
                  </a:lnTo>
                  <a:lnTo>
                    <a:pt x="983" y="831"/>
                  </a:lnTo>
                  <a:lnTo>
                    <a:pt x="978" y="837"/>
                  </a:lnTo>
                  <a:lnTo>
                    <a:pt x="975" y="843"/>
                  </a:lnTo>
                  <a:lnTo>
                    <a:pt x="973" y="850"/>
                  </a:lnTo>
                  <a:lnTo>
                    <a:pt x="970" y="855"/>
                  </a:lnTo>
                  <a:lnTo>
                    <a:pt x="970" y="862"/>
                  </a:lnTo>
                  <a:lnTo>
                    <a:pt x="971" y="870"/>
                  </a:lnTo>
                  <a:lnTo>
                    <a:pt x="975" y="878"/>
                  </a:lnTo>
                  <a:lnTo>
                    <a:pt x="962" y="880"/>
                  </a:lnTo>
                  <a:lnTo>
                    <a:pt x="953" y="883"/>
                  </a:lnTo>
                  <a:lnTo>
                    <a:pt x="944" y="889"/>
                  </a:lnTo>
                  <a:lnTo>
                    <a:pt x="936" y="895"/>
                  </a:lnTo>
                  <a:lnTo>
                    <a:pt x="929" y="901"/>
                  </a:lnTo>
                  <a:lnTo>
                    <a:pt x="923" y="909"/>
                  </a:lnTo>
                  <a:lnTo>
                    <a:pt x="916" y="918"/>
                  </a:lnTo>
                  <a:lnTo>
                    <a:pt x="911" y="926"/>
                  </a:lnTo>
                  <a:lnTo>
                    <a:pt x="905" y="934"/>
                  </a:lnTo>
                  <a:lnTo>
                    <a:pt x="899" y="942"/>
                  </a:lnTo>
                  <a:lnTo>
                    <a:pt x="892" y="949"/>
                  </a:lnTo>
                  <a:lnTo>
                    <a:pt x="885" y="955"/>
                  </a:lnTo>
                  <a:lnTo>
                    <a:pt x="876" y="960"/>
                  </a:lnTo>
                  <a:lnTo>
                    <a:pt x="867" y="965"/>
                  </a:lnTo>
                  <a:lnTo>
                    <a:pt x="856" y="966"/>
                  </a:lnTo>
                  <a:lnTo>
                    <a:pt x="844" y="967"/>
                  </a:lnTo>
                  <a:lnTo>
                    <a:pt x="843" y="967"/>
                  </a:lnTo>
                  <a:lnTo>
                    <a:pt x="843" y="970"/>
                  </a:lnTo>
                  <a:lnTo>
                    <a:pt x="840" y="974"/>
                  </a:lnTo>
                  <a:lnTo>
                    <a:pt x="839" y="980"/>
                  </a:lnTo>
                  <a:lnTo>
                    <a:pt x="837" y="986"/>
                  </a:lnTo>
                  <a:lnTo>
                    <a:pt x="835" y="993"/>
                  </a:lnTo>
                  <a:lnTo>
                    <a:pt x="832" y="1001"/>
                  </a:lnTo>
                  <a:lnTo>
                    <a:pt x="830" y="1009"/>
                  </a:lnTo>
                  <a:lnTo>
                    <a:pt x="828" y="1016"/>
                  </a:lnTo>
                  <a:lnTo>
                    <a:pt x="825" y="1024"/>
                  </a:lnTo>
                  <a:lnTo>
                    <a:pt x="823" y="1031"/>
                  </a:lnTo>
                  <a:lnTo>
                    <a:pt x="821" y="1038"/>
                  </a:lnTo>
                  <a:lnTo>
                    <a:pt x="820" y="1044"/>
                  </a:lnTo>
                  <a:lnTo>
                    <a:pt x="817" y="1047"/>
                  </a:lnTo>
                  <a:lnTo>
                    <a:pt x="817" y="1051"/>
                  </a:lnTo>
                  <a:lnTo>
                    <a:pt x="817" y="1052"/>
                  </a:lnTo>
                  <a:lnTo>
                    <a:pt x="813" y="1050"/>
                  </a:lnTo>
                  <a:lnTo>
                    <a:pt x="809" y="1049"/>
                  </a:lnTo>
                  <a:lnTo>
                    <a:pt x="806" y="1047"/>
                  </a:lnTo>
                  <a:lnTo>
                    <a:pt x="801" y="1046"/>
                  </a:lnTo>
                  <a:lnTo>
                    <a:pt x="798" y="1045"/>
                  </a:lnTo>
                  <a:lnTo>
                    <a:pt x="793" y="1044"/>
                  </a:lnTo>
                  <a:lnTo>
                    <a:pt x="789" y="1044"/>
                  </a:lnTo>
                  <a:lnTo>
                    <a:pt x="785" y="1043"/>
                  </a:lnTo>
                  <a:lnTo>
                    <a:pt x="781" y="1042"/>
                  </a:lnTo>
                  <a:lnTo>
                    <a:pt x="777" y="1040"/>
                  </a:lnTo>
                  <a:lnTo>
                    <a:pt x="774" y="1039"/>
                  </a:lnTo>
                  <a:lnTo>
                    <a:pt x="769" y="1038"/>
                  </a:lnTo>
                  <a:lnTo>
                    <a:pt x="767" y="1036"/>
                  </a:lnTo>
                  <a:lnTo>
                    <a:pt x="763" y="1035"/>
                  </a:lnTo>
                  <a:lnTo>
                    <a:pt x="761" y="1032"/>
                  </a:lnTo>
                  <a:lnTo>
                    <a:pt x="759" y="1030"/>
                  </a:lnTo>
                  <a:lnTo>
                    <a:pt x="754" y="1032"/>
                  </a:lnTo>
                  <a:lnTo>
                    <a:pt x="751" y="1034"/>
                  </a:lnTo>
                  <a:lnTo>
                    <a:pt x="746" y="1036"/>
                  </a:lnTo>
                  <a:lnTo>
                    <a:pt x="743" y="1038"/>
                  </a:lnTo>
                  <a:lnTo>
                    <a:pt x="738" y="1040"/>
                  </a:lnTo>
                  <a:lnTo>
                    <a:pt x="733" y="1043"/>
                  </a:lnTo>
                  <a:lnTo>
                    <a:pt x="730" y="1045"/>
                  </a:lnTo>
                  <a:lnTo>
                    <a:pt x="725" y="1047"/>
                  </a:lnTo>
                  <a:lnTo>
                    <a:pt x="721" y="1050"/>
                  </a:lnTo>
                  <a:lnTo>
                    <a:pt x="717" y="1052"/>
                  </a:lnTo>
                  <a:lnTo>
                    <a:pt x="713" y="1054"/>
                  </a:lnTo>
                  <a:lnTo>
                    <a:pt x="708" y="1057"/>
                  </a:lnTo>
                  <a:lnTo>
                    <a:pt x="704" y="1060"/>
                  </a:lnTo>
                  <a:lnTo>
                    <a:pt x="699" y="1063"/>
                  </a:lnTo>
                  <a:lnTo>
                    <a:pt x="694" y="1067"/>
                  </a:lnTo>
                  <a:lnTo>
                    <a:pt x="691" y="1071"/>
                  </a:lnTo>
                  <a:lnTo>
                    <a:pt x="690" y="1075"/>
                  </a:lnTo>
                  <a:lnTo>
                    <a:pt x="690" y="1080"/>
                  </a:lnTo>
                  <a:lnTo>
                    <a:pt x="691" y="1083"/>
                  </a:lnTo>
                  <a:lnTo>
                    <a:pt x="692" y="1086"/>
                  </a:lnTo>
                  <a:lnTo>
                    <a:pt x="694" y="1090"/>
                  </a:lnTo>
                  <a:lnTo>
                    <a:pt x="697" y="1092"/>
                  </a:lnTo>
                  <a:lnTo>
                    <a:pt x="699" y="1096"/>
                  </a:lnTo>
                  <a:lnTo>
                    <a:pt x="701" y="1099"/>
                  </a:lnTo>
                  <a:lnTo>
                    <a:pt x="704" y="1101"/>
                  </a:lnTo>
                  <a:lnTo>
                    <a:pt x="706" y="1105"/>
                  </a:lnTo>
                  <a:lnTo>
                    <a:pt x="707" y="1108"/>
                  </a:lnTo>
                  <a:lnTo>
                    <a:pt x="708" y="1112"/>
                  </a:lnTo>
                  <a:lnTo>
                    <a:pt x="709" y="1115"/>
                  </a:lnTo>
                  <a:lnTo>
                    <a:pt x="709" y="1120"/>
                  </a:lnTo>
                  <a:lnTo>
                    <a:pt x="708" y="1124"/>
                  </a:lnTo>
                  <a:lnTo>
                    <a:pt x="707" y="1130"/>
                  </a:lnTo>
                  <a:lnTo>
                    <a:pt x="705" y="1131"/>
                  </a:lnTo>
                  <a:lnTo>
                    <a:pt x="701" y="1134"/>
                  </a:lnTo>
                  <a:lnTo>
                    <a:pt x="699" y="1135"/>
                  </a:lnTo>
                  <a:lnTo>
                    <a:pt x="697" y="1136"/>
                  </a:lnTo>
                  <a:lnTo>
                    <a:pt x="693" y="1137"/>
                  </a:lnTo>
                  <a:lnTo>
                    <a:pt x="691" y="1138"/>
                  </a:lnTo>
                  <a:lnTo>
                    <a:pt x="687" y="1138"/>
                  </a:lnTo>
                  <a:lnTo>
                    <a:pt x="685" y="1138"/>
                  </a:lnTo>
                  <a:lnTo>
                    <a:pt x="682" y="1138"/>
                  </a:lnTo>
                  <a:lnTo>
                    <a:pt x="678" y="1138"/>
                  </a:lnTo>
                  <a:lnTo>
                    <a:pt x="676" y="1138"/>
                  </a:lnTo>
                  <a:lnTo>
                    <a:pt x="673" y="1138"/>
                  </a:lnTo>
                  <a:lnTo>
                    <a:pt x="669" y="1138"/>
                  </a:lnTo>
                  <a:lnTo>
                    <a:pt x="667" y="1138"/>
                  </a:lnTo>
                  <a:lnTo>
                    <a:pt x="663" y="1138"/>
                  </a:lnTo>
                  <a:lnTo>
                    <a:pt x="661" y="1138"/>
                  </a:lnTo>
                  <a:lnTo>
                    <a:pt x="660" y="1136"/>
                  </a:lnTo>
                  <a:lnTo>
                    <a:pt x="659" y="1134"/>
                  </a:lnTo>
                  <a:lnTo>
                    <a:pt x="658" y="1131"/>
                  </a:lnTo>
                  <a:lnTo>
                    <a:pt x="656" y="1129"/>
                  </a:lnTo>
                  <a:lnTo>
                    <a:pt x="655" y="1127"/>
                  </a:lnTo>
                  <a:lnTo>
                    <a:pt x="654" y="1125"/>
                  </a:lnTo>
                  <a:lnTo>
                    <a:pt x="652" y="1123"/>
                  </a:lnTo>
                  <a:lnTo>
                    <a:pt x="651" y="1121"/>
                  </a:lnTo>
                  <a:lnTo>
                    <a:pt x="648" y="1119"/>
                  </a:lnTo>
                  <a:lnTo>
                    <a:pt x="647" y="1116"/>
                  </a:lnTo>
                  <a:lnTo>
                    <a:pt x="645" y="1114"/>
                  </a:lnTo>
                  <a:lnTo>
                    <a:pt x="644" y="1112"/>
                  </a:lnTo>
                  <a:lnTo>
                    <a:pt x="643" y="1109"/>
                  </a:lnTo>
                  <a:lnTo>
                    <a:pt x="640" y="1108"/>
                  </a:lnTo>
                  <a:lnTo>
                    <a:pt x="639" y="1106"/>
                  </a:lnTo>
                  <a:lnTo>
                    <a:pt x="639" y="1104"/>
                  </a:lnTo>
                  <a:lnTo>
                    <a:pt x="630" y="1106"/>
                  </a:lnTo>
                  <a:lnTo>
                    <a:pt x="624" y="1111"/>
                  </a:lnTo>
                  <a:lnTo>
                    <a:pt x="618" y="1115"/>
                  </a:lnTo>
                  <a:lnTo>
                    <a:pt x="615" y="1121"/>
                  </a:lnTo>
                  <a:lnTo>
                    <a:pt x="613" y="1127"/>
                  </a:lnTo>
                  <a:lnTo>
                    <a:pt x="612" y="1134"/>
                  </a:lnTo>
                  <a:lnTo>
                    <a:pt x="610" y="1140"/>
                  </a:lnTo>
                  <a:lnTo>
                    <a:pt x="610" y="1148"/>
                  </a:lnTo>
                  <a:lnTo>
                    <a:pt x="612" y="1155"/>
                  </a:lnTo>
                  <a:lnTo>
                    <a:pt x="612" y="1163"/>
                  </a:lnTo>
                  <a:lnTo>
                    <a:pt x="613" y="1171"/>
                  </a:lnTo>
                  <a:lnTo>
                    <a:pt x="614" y="1178"/>
                  </a:lnTo>
                  <a:lnTo>
                    <a:pt x="615" y="1186"/>
                  </a:lnTo>
                  <a:lnTo>
                    <a:pt x="615" y="1194"/>
                  </a:lnTo>
                  <a:lnTo>
                    <a:pt x="614" y="1201"/>
                  </a:lnTo>
                  <a:lnTo>
                    <a:pt x="614" y="1208"/>
                  </a:lnTo>
                  <a:lnTo>
                    <a:pt x="618" y="1210"/>
                  </a:lnTo>
                  <a:lnTo>
                    <a:pt x="622" y="1214"/>
                  </a:lnTo>
                  <a:lnTo>
                    <a:pt x="625" y="1216"/>
                  </a:lnTo>
                  <a:lnTo>
                    <a:pt x="627" y="1220"/>
                  </a:lnTo>
                  <a:lnTo>
                    <a:pt x="628" y="1224"/>
                  </a:lnTo>
                  <a:lnTo>
                    <a:pt x="628" y="1228"/>
                  </a:lnTo>
                  <a:lnTo>
                    <a:pt x="628" y="1232"/>
                  </a:lnTo>
                  <a:lnTo>
                    <a:pt x="628" y="1236"/>
                  </a:lnTo>
                  <a:lnTo>
                    <a:pt x="627" y="1240"/>
                  </a:lnTo>
                  <a:lnTo>
                    <a:pt x="624" y="1244"/>
                  </a:lnTo>
                  <a:lnTo>
                    <a:pt x="623" y="1248"/>
                  </a:lnTo>
                  <a:lnTo>
                    <a:pt x="622" y="1253"/>
                  </a:lnTo>
                  <a:lnTo>
                    <a:pt x="620" y="1256"/>
                  </a:lnTo>
                  <a:lnTo>
                    <a:pt x="618" y="1261"/>
                  </a:lnTo>
                  <a:lnTo>
                    <a:pt x="617" y="1264"/>
                  </a:lnTo>
                  <a:lnTo>
                    <a:pt x="617" y="1269"/>
                  </a:lnTo>
                  <a:lnTo>
                    <a:pt x="613" y="1271"/>
                  </a:lnTo>
                  <a:lnTo>
                    <a:pt x="609" y="1274"/>
                  </a:lnTo>
                  <a:lnTo>
                    <a:pt x="604" y="1276"/>
                  </a:lnTo>
                  <a:lnTo>
                    <a:pt x="599" y="1278"/>
                  </a:lnTo>
                  <a:lnTo>
                    <a:pt x="593" y="1279"/>
                  </a:lnTo>
                  <a:lnTo>
                    <a:pt x="587" y="1281"/>
                  </a:lnTo>
                  <a:lnTo>
                    <a:pt x="582" y="1283"/>
                  </a:lnTo>
                  <a:lnTo>
                    <a:pt x="577" y="1284"/>
                  </a:lnTo>
                  <a:lnTo>
                    <a:pt x="573" y="1286"/>
                  </a:lnTo>
                  <a:lnTo>
                    <a:pt x="568" y="1289"/>
                  </a:lnTo>
                  <a:lnTo>
                    <a:pt x="564" y="1292"/>
                  </a:lnTo>
                  <a:lnTo>
                    <a:pt x="562" y="1297"/>
                  </a:lnTo>
                  <a:lnTo>
                    <a:pt x="561" y="1301"/>
                  </a:lnTo>
                  <a:lnTo>
                    <a:pt x="560" y="1307"/>
                  </a:lnTo>
                  <a:lnTo>
                    <a:pt x="561" y="1314"/>
                  </a:lnTo>
                  <a:lnTo>
                    <a:pt x="564" y="1323"/>
                  </a:lnTo>
                  <a:lnTo>
                    <a:pt x="556" y="1325"/>
                  </a:lnTo>
                  <a:lnTo>
                    <a:pt x="550" y="1329"/>
                  </a:lnTo>
                  <a:lnTo>
                    <a:pt x="543" y="1331"/>
                  </a:lnTo>
                  <a:lnTo>
                    <a:pt x="536" y="1333"/>
                  </a:lnTo>
                  <a:lnTo>
                    <a:pt x="529" y="1337"/>
                  </a:lnTo>
                  <a:lnTo>
                    <a:pt x="522" y="1340"/>
                  </a:lnTo>
                  <a:lnTo>
                    <a:pt x="516" y="1344"/>
                  </a:lnTo>
                  <a:lnTo>
                    <a:pt x="510" y="1347"/>
                  </a:lnTo>
                  <a:lnTo>
                    <a:pt x="505" y="1352"/>
                  </a:lnTo>
                  <a:lnTo>
                    <a:pt x="500" y="1356"/>
                  </a:lnTo>
                  <a:lnTo>
                    <a:pt x="497" y="1361"/>
                  </a:lnTo>
                  <a:lnTo>
                    <a:pt x="492" y="1368"/>
                  </a:lnTo>
                  <a:lnTo>
                    <a:pt x="490" y="1374"/>
                  </a:lnTo>
                  <a:lnTo>
                    <a:pt x="487" y="1382"/>
                  </a:lnTo>
                  <a:lnTo>
                    <a:pt x="487" y="1390"/>
                  </a:lnTo>
                  <a:lnTo>
                    <a:pt x="487" y="1400"/>
                  </a:lnTo>
                  <a:lnTo>
                    <a:pt x="486" y="1399"/>
                  </a:lnTo>
                  <a:lnTo>
                    <a:pt x="485" y="1399"/>
                  </a:lnTo>
                  <a:lnTo>
                    <a:pt x="483" y="1399"/>
                  </a:lnTo>
                  <a:lnTo>
                    <a:pt x="481" y="1398"/>
                  </a:lnTo>
                  <a:lnTo>
                    <a:pt x="477" y="1398"/>
                  </a:lnTo>
                  <a:lnTo>
                    <a:pt x="474" y="1397"/>
                  </a:lnTo>
                  <a:lnTo>
                    <a:pt x="470" y="1397"/>
                  </a:lnTo>
                  <a:lnTo>
                    <a:pt x="467" y="1395"/>
                  </a:lnTo>
                  <a:lnTo>
                    <a:pt x="462" y="1394"/>
                  </a:lnTo>
                  <a:lnTo>
                    <a:pt x="459" y="1394"/>
                  </a:lnTo>
                  <a:lnTo>
                    <a:pt x="455" y="1393"/>
                  </a:lnTo>
                  <a:lnTo>
                    <a:pt x="452" y="1393"/>
                  </a:lnTo>
                  <a:lnTo>
                    <a:pt x="449" y="1392"/>
                  </a:lnTo>
                  <a:lnTo>
                    <a:pt x="447" y="1392"/>
                  </a:lnTo>
                  <a:lnTo>
                    <a:pt x="446" y="1392"/>
                  </a:lnTo>
                  <a:lnTo>
                    <a:pt x="439" y="1398"/>
                  </a:lnTo>
                  <a:lnTo>
                    <a:pt x="433" y="1405"/>
                  </a:lnTo>
                  <a:lnTo>
                    <a:pt x="429" y="1412"/>
                  </a:lnTo>
                  <a:lnTo>
                    <a:pt x="424" y="1417"/>
                  </a:lnTo>
                  <a:lnTo>
                    <a:pt x="422" y="1424"/>
                  </a:lnTo>
                  <a:lnTo>
                    <a:pt x="418" y="1431"/>
                  </a:lnTo>
                  <a:lnTo>
                    <a:pt x="416" y="1438"/>
                  </a:lnTo>
                  <a:lnTo>
                    <a:pt x="415" y="1445"/>
                  </a:lnTo>
                  <a:lnTo>
                    <a:pt x="413" y="1451"/>
                  </a:lnTo>
                  <a:lnTo>
                    <a:pt x="410" y="1457"/>
                  </a:lnTo>
                  <a:lnTo>
                    <a:pt x="408" y="1464"/>
                  </a:lnTo>
                  <a:lnTo>
                    <a:pt x="405" y="1471"/>
                  </a:lnTo>
                  <a:lnTo>
                    <a:pt x="401" y="1477"/>
                  </a:lnTo>
                  <a:lnTo>
                    <a:pt x="397" y="1484"/>
                  </a:lnTo>
                  <a:lnTo>
                    <a:pt x="391" y="1491"/>
                  </a:lnTo>
                  <a:lnTo>
                    <a:pt x="385" y="1498"/>
                  </a:lnTo>
                  <a:lnTo>
                    <a:pt x="387" y="1507"/>
                  </a:lnTo>
                  <a:lnTo>
                    <a:pt x="389" y="1516"/>
                  </a:lnTo>
                  <a:lnTo>
                    <a:pt x="387" y="1525"/>
                  </a:lnTo>
                  <a:lnTo>
                    <a:pt x="384" y="1532"/>
                  </a:lnTo>
                  <a:lnTo>
                    <a:pt x="381" y="1539"/>
                  </a:lnTo>
                  <a:lnTo>
                    <a:pt x="375" y="1546"/>
                  </a:lnTo>
                  <a:lnTo>
                    <a:pt x="369" y="1552"/>
                  </a:lnTo>
                  <a:lnTo>
                    <a:pt x="363" y="1559"/>
                  </a:lnTo>
                  <a:lnTo>
                    <a:pt x="356" y="1564"/>
                  </a:lnTo>
                  <a:lnTo>
                    <a:pt x="352" y="1570"/>
                  </a:lnTo>
                  <a:lnTo>
                    <a:pt x="347" y="1577"/>
                  </a:lnTo>
                  <a:lnTo>
                    <a:pt x="345" y="1584"/>
                  </a:lnTo>
                  <a:lnTo>
                    <a:pt x="344" y="1591"/>
                  </a:lnTo>
                  <a:lnTo>
                    <a:pt x="345" y="1599"/>
                  </a:lnTo>
                  <a:lnTo>
                    <a:pt x="348" y="1608"/>
                  </a:lnTo>
                  <a:lnTo>
                    <a:pt x="355" y="1618"/>
                  </a:lnTo>
                  <a:lnTo>
                    <a:pt x="353" y="1622"/>
                  </a:lnTo>
                  <a:lnTo>
                    <a:pt x="352" y="1625"/>
                  </a:lnTo>
                  <a:lnTo>
                    <a:pt x="351" y="1631"/>
                  </a:lnTo>
                  <a:lnTo>
                    <a:pt x="349" y="1637"/>
                  </a:lnTo>
                  <a:lnTo>
                    <a:pt x="347" y="1644"/>
                  </a:lnTo>
                  <a:lnTo>
                    <a:pt x="346" y="1650"/>
                  </a:lnTo>
                  <a:lnTo>
                    <a:pt x="344" y="1657"/>
                  </a:lnTo>
                  <a:lnTo>
                    <a:pt x="343" y="1664"/>
                  </a:lnTo>
                  <a:lnTo>
                    <a:pt x="340" y="1671"/>
                  </a:lnTo>
                  <a:lnTo>
                    <a:pt x="339" y="1679"/>
                  </a:lnTo>
                  <a:lnTo>
                    <a:pt x="337" y="1686"/>
                  </a:lnTo>
                  <a:lnTo>
                    <a:pt x="336" y="1692"/>
                  </a:lnTo>
                  <a:lnTo>
                    <a:pt x="333" y="1699"/>
                  </a:lnTo>
                  <a:lnTo>
                    <a:pt x="331" y="1703"/>
                  </a:lnTo>
                  <a:lnTo>
                    <a:pt x="329" y="1708"/>
                  </a:lnTo>
                  <a:lnTo>
                    <a:pt x="328" y="1713"/>
                  </a:lnTo>
                  <a:lnTo>
                    <a:pt x="297" y="1686"/>
                  </a:lnTo>
                  <a:lnTo>
                    <a:pt x="270" y="1660"/>
                  </a:lnTo>
                  <a:lnTo>
                    <a:pt x="249" y="1631"/>
                  </a:lnTo>
                  <a:lnTo>
                    <a:pt x="231" y="1602"/>
                  </a:lnTo>
                  <a:lnTo>
                    <a:pt x="216" y="1572"/>
                  </a:lnTo>
                  <a:lnTo>
                    <a:pt x="205" y="1541"/>
                  </a:lnTo>
                  <a:lnTo>
                    <a:pt x="193" y="1509"/>
                  </a:lnTo>
                  <a:lnTo>
                    <a:pt x="185" y="1478"/>
                  </a:lnTo>
                  <a:lnTo>
                    <a:pt x="176" y="1445"/>
                  </a:lnTo>
                  <a:lnTo>
                    <a:pt x="168" y="1413"/>
                  </a:lnTo>
                  <a:lnTo>
                    <a:pt x="159" y="1379"/>
                  </a:lnTo>
                  <a:lnTo>
                    <a:pt x="149" y="1347"/>
                  </a:lnTo>
                  <a:lnTo>
                    <a:pt x="137" y="1314"/>
                  </a:lnTo>
                  <a:lnTo>
                    <a:pt x="123" y="1282"/>
                  </a:lnTo>
                  <a:lnTo>
                    <a:pt x="107" y="1251"/>
                  </a:lnTo>
                  <a:lnTo>
                    <a:pt x="87" y="1220"/>
                  </a:lnTo>
                  <a:lnTo>
                    <a:pt x="84" y="1206"/>
                  </a:lnTo>
                  <a:lnTo>
                    <a:pt x="79" y="1190"/>
                  </a:lnTo>
                  <a:lnTo>
                    <a:pt x="74" y="1173"/>
                  </a:lnTo>
                  <a:lnTo>
                    <a:pt x="67" y="1152"/>
                  </a:lnTo>
                  <a:lnTo>
                    <a:pt x="59" y="1130"/>
                  </a:lnTo>
                  <a:lnTo>
                    <a:pt x="52" y="1107"/>
                  </a:lnTo>
                  <a:lnTo>
                    <a:pt x="44" y="1083"/>
                  </a:lnTo>
                  <a:lnTo>
                    <a:pt x="36" y="1059"/>
                  </a:lnTo>
                  <a:lnTo>
                    <a:pt x="28" y="1034"/>
                  </a:lnTo>
                  <a:lnTo>
                    <a:pt x="21" y="1009"/>
                  </a:lnTo>
                  <a:lnTo>
                    <a:pt x="14" y="986"/>
                  </a:lnTo>
                  <a:lnTo>
                    <a:pt x="9" y="965"/>
                  </a:lnTo>
                  <a:lnTo>
                    <a:pt x="5" y="944"/>
                  </a:lnTo>
                  <a:lnTo>
                    <a:pt x="1" y="927"/>
                  </a:lnTo>
                  <a:lnTo>
                    <a:pt x="0" y="911"/>
                  </a:lnTo>
                  <a:lnTo>
                    <a:pt x="1" y="898"/>
                  </a:lnTo>
                  <a:lnTo>
                    <a:pt x="3" y="890"/>
                  </a:lnTo>
                  <a:lnTo>
                    <a:pt x="8" y="884"/>
                  </a:lnTo>
                  <a:lnTo>
                    <a:pt x="11" y="881"/>
                  </a:lnTo>
                  <a:lnTo>
                    <a:pt x="16" y="878"/>
                  </a:lnTo>
                  <a:lnTo>
                    <a:pt x="22" y="877"/>
                  </a:lnTo>
                  <a:lnTo>
                    <a:pt x="26" y="877"/>
                  </a:lnTo>
                  <a:lnTo>
                    <a:pt x="32" y="878"/>
                  </a:lnTo>
                  <a:lnTo>
                    <a:pt x="38" y="880"/>
                  </a:lnTo>
                  <a:lnTo>
                    <a:pt x="42" y="882"/>
                  </a:lnTo>
                  <a:lnTo>
                    <a:pt x="48" y="883"/>
                  </a:lnTo>
                  <a:lnTo>
                    <a:pt x="53" y="885"/>
                  </a:lnTo>
                  <a:lnTo>
                    <a:pt x="59" y="888"/>
                  </a:lnTo>
                  <a:lnTo>
                    <a:pt x="63" y="890"/>
                  </a:lnTo>
                  <a:lnTo>
                    <a:pt x="67" y="891"/>
                  </a:lnTo>
                  <a:lnTo>
                    <a:pt x="71" y="892"/>
                  </a:lnTo>
                  <a:lnTo>
                    <a:pt x="75" y="892"/>
                  </a:lnTo>
                  <a:lnTo>
                    <a:pt x="69" y="885"/>
                  </a:lnTo>
                  <a:lnTo>
                    <a:pt x="65" y="878"/>
                  </a:lnTo>
                  <a:lnTo>
                    <a:pt x="63" y="872"/>
                  </a:lnTo>
                  <a:lnTo>
                    <a:pt x="63" y="865"/>
                  </a:lnTo>
                  <a:lnTo>
                    <a:pt x="64" y="858"/>
                  </a:lnTo>
                  <a:lnTo>
                    <a:pt x="65" y="851"/>
                  </a:lnTo>
                  <a:lnTo>
                    <a:pt x="68" y="843"/>
                  </a:lnTo>
                  <a:lnTo>
                    <a:pt x="70" y="836"/>
                  </a:lnTo>
                  <a:lnTo>
                    <a:pt x="72" y="828"/>
                  </a:lnTo>
                  <a:lnTo>
                    <a:pt x="74" y="821"/>
                  </a:lnTo>
                  <a:lnTo>
                    <a:pt x="75" y="813"/>
                  </a:lnTo>
                  <a:lnTo>
                    <a:pt x="75" y="806"/>
                  </a:lnTo>
                  <a:lnTo>
                    <a:pt x="74" y="798"/>
                  </a:lnTo>
                  <a:lnTo>
                    <a:pt x="70" y="791"/>
                  </a:lnTo>
                  <a:lnTo>
                    <a:pt x="65" y="784"/>
                  </a:lnTo>
                  <a:lnTo>
                    <a:pt x="59" y="777"/>
                  </a:lnTo>
                  <a:lnTo>
                    <a:pt x="57" y="766"/>
                  </a:lnTo>
                  <a:lnTo>
                    <a:pt x="59" y="756"/>
                  </a:lnTo>
                  <a:lnTo>
                    <a:pt x="62" y="746"/>
                  </a:lnTo>
                  <a:lnTo>
                    <a:pt x="67" y="737"/>
                  </a:lnTo>
                  <a:lnTo>
                    <a:pt x="72" y="728"/>
                  </a:lnTo>
                  <a:lnTo>
                    <a:pt x="78" y="720"/>
                  </a:lnTo>
                  <a:lnTo>
                    <a:pt x="85" y="712"/>
                  </a:lnTo>
                  <a:lnTo>
                    <a:pt x="92" y="703"/>
                  </a:lnTo>
                  <a:lnTo>
                    <a:pt x="98" y="695"/>
                  </a:lnTo>
                  <a:lnTo>
                    <a:pt x="103" y="687"/>
                  </a:lnTo>
                  <a:lnTo>
                    <a:pt x="108" y="679"/>
                  </a:lnTo>
                  <a:lnTo>
                    <a:pt x="110" y="671"/>
                  </a:lnTo>
                  <a:lnTo>
                    <a:pt x="111" y="662"/>
                  </a:lnTo>
                  <a:lnTo>
                    <a:pt x="110" y="653"/>
                  </a:lnTo>
                  <a:lnTo>
                    <a:pt x="106" y="645"/>
                  </a:lnTo>
                  <a:lnTo>
                    <a:pt x="100" y="636"/>
                  </a:lnTo>
                  <a:lnTo>
                    <a:pt x="100" y="627"/>
                  </a:lnTo>
                  <a:lnTo>
                    <a:pt x="100" y="618"/>
                  </a:lnTo>
                  <a:lnTo>
                    <a:pt x="99" y="610"/>
                  </a:lnTo>
                  <a:lnTo>
                    <a:pt x="98" y="600"/>
                  </a:lnTo>
                  <a:lnTo>
                    <a:pt x="95" y="592"/>
                  </a:lnTo>
                  <a:lnTo>
                    <a:pt x="94" y="583"/>
                  </a:lnTo>
                  <a:lnTo>
                    <a:pt x="92" y="574"/>
                  </a:lnTo>
                  <a:lnTo>
                    <a:pt x="90" y="566"/>
                  </a:lnTo>
                  <a:lnTo>
                    <a:pt x="87" y="557"/>
                  </a:lnTo>
                  <a:lnTo>
                    <a:pt x="85" y="548"/>
                  </a:lnTo>
                  <a:lnTo>
                    <a:pt x="84" y="538"/>
                  </a:lnTo>
                  <a:lnTo>
                    <a:pt x="83" y="528"/>
                  </a:lnTo>
                  <a:lnTo>
                    <a:pt x="82" y="519"/>
                  </a:lnTo>
                  <a:lnTo>
                    <a:pt x="82" y="509"/>
                  </a:lnTo>
                  <a:lnTo>
                    <a:pt x="83" y="499"/>
                  </a:lnTo>
                  <a:lnTo>
                    <a:pt x="85" y="489"/>
                  </a:lnTo>
                  <a:lnTo>
                    <a:pt x="90" y="478"/>
                  </a:lnTo>
                  <a:lnTo>
                    <a:pt x="92" y="465"/>
                  </a:lnTo>
                  <a:lnTo>
                    <a:pt x="92" y="453"/>
                  </a:lnTo>
                  <a:lnTo>
                    <a:pt x="90" y="441"/>
                  </a:lnTo>
                  <a:lnTo>
                    <a:pt x="86" y="428"/>
                  </a:lnTo>
                  <a:lnTo>
                    <a:pt x="82" y="415"/>
                  </a:lnTo>
                  <a:lnTo>
                    <a:pt x="77" y="402"/>
                  </a:lnTo>
                  <a:lnTo>
                    <a:pt x="71" y="389"/>
                  </a:lnTo>
                  <a:lnTo>
                    <a:pt x="68" y="375"/>
                  </a:lnTo>
                  <a:lnTo>
                    <a:pt x="64" y="363"/>
                  </a:lnTo>
                  <a:lnTo>
                    <a:pt x="63" y="350"/>
                  </a:lnTo>
                  <a:lnTo>
                    <a:pt x="64" y="336"/>
                  </a:lnTo>
                  <a:lnTo>
                    <a:pt x="68" y="325"/>
                  </a:lnTo>
                  <a:lnTo>
                    <a:pt x="75" y="312"/>
                  </a:lnTo>
                  <a:lnTo>
                    <a:pt x="85" y="301"/>
                  </a:lnTo>
                  <a:lnTo>
                    <a:pt x="100" y="290"/>
                  </a:lnTo>
                  <a:lnTo>
                    <a:pt x="105" y="276"/>
                  </a:lnTo>
                  <a:lnTo>
                    <a:pt x="109" y="260"/>
                  </a:lnTo>
                  <a:lnTo>
                    <a:pt x="111" y="244"/>
                  </a:lnTo>
                  <a:lnTo>
                    <a:pt x="114" y="226"/>
                  </a:lnTo>
                  <a:lnTo>
                    <a:pt x="115" y="208"/>
                  </a:lnTo>
                  <a:lnTo>
                    <a:pt x="116" y="188"/>
                  </a:lnTo>
                  <a:lnTo>
                    <a:pt x="117" y="170"/>
                  </a:lnTo>
                  <a:lnTo>
                    <a:pt x="120" y="151"/>
                  </a:lnTo>
                  <a:lnTo>
                    <a:pt x="123" y="134"/>
                  </a:lnTo>
                  <a:lnTo>
                    <a:pt x="128" y="117"/>
                  </a:lnTo>
                  <a:lnTo>
                    <a:pt x="133" y="102"/>
                  </a:lnTo>
                  <a:lnTo>
                    <a:pt x="141" y="89"/>
                  </a:lnTo>
                  <a:lnTo>
                    <a:pt x="153" y="79"/>
                  </a:lnTo>
                  <a:lnTo>
                    <a:pt x="167" y="71"/>
                  </a:lnTo>
                  <a:lnTo>
                    <a:pt x="184" y="66"/>
                  </a:lnTo>
                  <a:lnTo>
                    <a:pt x="206" y="65"/>
                  </a:lnTo>
                  <a:lnTo>
                    <a:pt x="208" y="69"/>
                  </a:lnTo>
                  <a:lnTo>
                    <a:pt x="210" y="73"/>
                  </a:lnTo>
                  <a:lnTo>
                    <a:pt x="213" y="79"/>
                  </a:lnTo>
                  <a:lnTo>
                    <a:pt x="216" y="83"/>
                  </a:lnTo>
                  <a:lnTo>
                    <a:pt x="218" y="88"/>
                  </a:lnTo>
                  <a:lnTo>
                    <a:pt x="222" y="94"/>
                  </a:lnTo>
                  <a:lnTo>
                    <a:pt x="225" y="98"/>
                  </a:lnTo>
                  <a:lnTo>
                    <a:pt x="229" y="103"/>
                  </a:lnTo>
                  <a:lnTo>
                    <a:pt x="233" y="106"/>
                  </a:lnTo>
                  <a:lnTo>
                    <a:pt x="237" y="110"/>
                  </a:lnTo>
                  <a:lnTo>
                    <a:pt x="241" y="112"/>
                  </a:lnTo>
                  <a:lnTo>
                    <a:pt x="246" y="114"/>
                  </a:lnTo>
                  <a:lnTo>
                    <a:pt x="252" y="116"/>
                  </a:lnTo>
                  <a:lnTo>
                    <a:pt x="256" y="116"/>
                  </a:lnTo>
                  <a:lnTo>
                    <a:pt x="262" y="114"/>
                  </a:lnTo>
                  <a:lnTo>
                    <a:pt x="269" y="113"/>
                  </a:lnTo>
                  <a:lnTo>
                    <a:pt x="274" y="104"/>
                  </a:lnTo>
                  <a:lnTo>
                    <a:pt x="279" y="96"/>
                  </a:lnTo>
                  <a:lnTo>
                    <a:pt x="285" y="89"/>
                  </a:lnTo>
                  <a:lnTo>
                    <a:pt x="291" y="82"/>
                  </a:lnTo>
                  <a:lnTo>
                    <a:pt x="297" y="75"/>
                  </a:lnTo>
                  <a:lnTo>
                    <a:pt x="303" y="69"/>
                  </a:lnTo>
                  <a:lnTo>
                    <a:pt x="310" y="62"/>
                  </a:lnTo>
                  <a:lnTo>
                    <a:pt x="317" y="56"/>
                  </a:lnTo>
                  <a:lnTo>
                    <a:pt x="324" y="49"/>
                  </a:lnTo>
                  <a:lnTo>
                    <a:pt x="331" y="43"/>
                  </a:lnTo>
                  <a:lnTo>
                    <a:pt x="338" y="36"/>
                  </a:lnTo>
                  <a:lnTo>
                    <a:pt x="345" y="31"/>
                  </a:lnTo>
                  <a:lnTo>
                    <a:pt x="352" y="24"/>
                  </a:lnTo>
                  <a:lnTo>
                    <a:pt x="359" y="17"/>
                  </a:lnTo>
                  <a:lnTo>
                    <a:pt x="366" y="9"/>
                  </a:lnTo>
                  <a:lnTo>
                    <a:pt x="374" y="2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1"/>
                  </a:lnTo>
                  <a:lnTo>
                    <a:pt x="424" y="3"/>
                  </a:lnTo>
                  <a:lnTo>
                    <a:pt x="432" y="4"/>
                  </a:lnTo>
                  <a:lnTo>
                    <a:pt x="440" y="6"/>
                  </a:lnTo>
                  <a:lnTo>
                    <a:pt x="447" y="10"/>
                  </a:lnTo>
                  <a:lnTo>
                    <a:pt x="454" y="12"/>
                  </a:lnTo>
                  <a:lnTo>
                    <a:pt x="461" y="16"/>
                  </a:lnTo>
                  <a:lnTo>
                    <a:pt x="468" y="19"/>
                  </a:lnTo>
                  <a:lnTo>
                    <a:pt x="475" y="23"/>
                  </a:lnTo>
                  <a:lnTo>
                    <a:pt x="481" y="27"/>
                  </a:lnTo>
                  <a:lnTo>
                    <a:pt x="487" y="31"/>
                  </a:lnTo>
                  <a:lnTo>
                    <a:pt x="493" y="3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18"/>
            <p:cNvSpPr>
              <a:spLocks/>
            </p:cNvSpPr>
            <p:nvPr/>
          </p:nvSpPr>
          <p:spPr bwMode="auto">
            <a:xfrm>
              <a:off x="711" y="1017"/>
              <a:ext cx="617" cy="434"/>
            </a:xfrm>
            <a:custGeom>
              <a:avLst/>
              <a:gdLst>
                <a:gd name="T0" fmla="*/ 589 w 1853"/>
                <a:gd name="T1" fmla="*/ 240 h 1301"/>
                <a:gd name="T2" fmla="*/ 563 w 1853"/>
                <a:gd name="T3" fmla="*/ 387 h 1301"/>
                <a:gd name="T4" fmla="*/ 568 w 1853"/>
                <a:gd name="T5" fmla="*/ 412 h 1301"/>
                <a:gd name="T6" fmla="*/ 541 w 1853"/>
                <a:gd name="T7" fmla="*/ 429 h 1301"/>
                <a:gd name="T8" fmla="*/ 455 w 1853"/>
                <a:gd name="T9" fmla="*/ 411 h 1301"/>
                <a:gd name="T10" fmla="*/ 408 w 1853"/>
                <a:gd name="T11" fmla="*/ 395 h 1301"/>
                <a:gd name="T12" fmla="*/ 388 w 1853"/>
                <a:gd name="T13" fmla="*/ 402 h 1301"/>
                <a:gd name="T14" fmla="*/ 306 w 1853"/>
                <a:gd name="T15" fmla="*/ 402 h 1301"/>
                <a:gd name="T16" fmla="*/ 209 w 1853"/>
                <a:gd name="T17" fmla="*/ 406 h 1301"/>
                <a:gd name="T18" fmla="*/ 185 w 1853"/>
                <a:gd name="T19" fmla="*/ 389 h 1301"/>
                <a:gd name="T20" fmla="*/ 153 w 1853"/>
                <a:gd name="T21" fmla="*/ 389 h 1301"/>
                <a:gd name="T22" fmla="*/ 121 w 1853"/>
                <a:gd name="T23" fmla="*/ 392 h 1301"/>
                <a:gd name="T24" fmla="*/ 90 w 1853"/>
                <a:gd name="T25" fmla="*/ 374 h 1301"/>
                <a:gd name="T26" fmla="*/ 83 w 1853"/>
                <a:gd name="T27" fmla="*/ 337 h 1301"/>
                <a:gd name="T28" fmla="*/ 53 w 1853"/>
                <a:gd name="T29" fmla="*/ 298 h 1301"/>
                <a:gd name="T30" fmla="*/ 7 w 1853"/>
                <a:gd name="T31" fmla="*/ 268 h 1301"/>
                <a:gd name="T32" fmla="*/ 2 w 1853"/>
                <a:gd name="T33" fmla="*/ 253 h 1301"/>
                <a:gd name="T34" fmla="*/ 16 w 1853"/>
                <a:gd name="T35" fmla="*/ 244 h 1301"/>
                <a:gd name="T36" fmla="*/ 24 w 1853"/>
                <a:gd name="T37" fmla="*/ 238 h 1301"/>
                <a:gd name="T38" fmla="*/ 22 w 1853"/>
                <a:gd name="T39" fmla="*/ 228 h 1301"/>
                <a:gd name="T40" fmla="*/ 10 w 1853"/>
                <a:gd name="T41" fmla="*/ 229 h 1301"/>
                <a:gd name="T42" fmla="*/ 9 w 1853"/>
                <a:gd name="T43" fmla="*/ 216 h 1301"/>
                <a:gd name="T44" fmla="*/ 16 w 1853"/>
                <a:gd name="T45" fmla="*/ 207 h 1301"/>
                <a:gd name="T46" fmla="*/ 10 w 1853"/>
                <a:gd name="T47" fmla="*/ 193 h 1301"/>
                <a:gd name="T48" fmla="*/ 16 w 1853"/>
                <a:gd name="T49" fmla="*/ 174 h 1301"/>
                <a:gd name="T50" fmla="*/ 3 w 1853"/>
                <a:gd name="T51" fmla="*/ 93 h 1301"/>
                <a:gd name="T52" fmla="*/ 21 w 1853"/>
                <a:gd name="T53" fmla="*/ 39 h 1301"/>
                <a:gd name="T54" fmla="*/ 37 w 1853"/>
                <a:gd name="T55" fmla="*/ 54 h 1301"/>
                <a:gd name="T56" fmla="*/ 57 w 1853"/>
                <a:gd name="T57" fmla="*/ 72 h 1301"/>
                <a:gd name="T58" fmla="*/ 93 w 1853"/>
                <a:gd name="T59" fmla="*/ 85 h 1301"/>
                <a:gd name="T60" fmla="*/ 121 w 1853"/>
                <a:gd name="T61" fmla="*/ 90 h 1301"/>
                <a:gd name="T62" fmla="*/ 143 w 1853"/>
                <a:gd name="T63" fmla="*/ 100 h 1301"/>
                <a:gd name="T64" fmla="*/ 153 w 1853"/>
                <a:gd name="T65" fmla="*/ 111 h 1301"/>
                <a:gd name="T66" fmla="*/ 154 w 1853"/>
                <a:gd name="T67" fmla="*/ 129 h 1301"/>
                <a:gd name="T68" fmla="*/ 149 w 1853"/>
                <a:gd name="T69" fmla="*/ 138 h 1301"/>
                <a:gd name="T70" fmla="*/ 135 w 1853"/>
                <a:gd name="T71" fmla="*/ 140 h 1301"/>
                <a:gd name="T72" fmla="*/ 115 w 1853"/>
                <a:gd name="T73" fmla="*/ 161 h 1301"/>
                <a:gd name="T74" fmla="*/ 106 w 1853"/>
                <a:gd name="T75" fmla="*/ 173 h 1301"/>
                <a:gd name="T76" fmla="*/ 104 w 1853"/>
                <a:gd name="T77" fmla="*/ 179 h 1301"/>
                <a:gd name="T78" fmla="*/ 120 w 1853"/>
                <a:gd name="T79" fmla="*/ 182 h 1301"/>
                <a:gd name="T80" fmla="*/ 127 w 1853"/>
                <a:gd name="T81" fmla="*/ 188 h 1301"/>
                <a:gd name="T82" fmla="*/ 119 w 1853"/>
                <a:gd name="T83" fmla="*/ 200 h 1301"/>
                <a:gd name="T84" fmla="*/ 118 w 1853"/>
                <a:gd name="T85" fmla="*/ 208 h 1301"/>
                <a:gd name="T86" fmla="*/ 131 w 1853"/>
                <a:gd name="T87" fmla="*/ 211 h 1301"/>
                <a:gd name="T88" fmla="*/ 151 w 1853"/>
                <a:gd name="T89" fmla="*/ 188 h 1301"/>
                <a:gd name="T90" fmla="*/ 158 w 1853"/>
                <a:gd name="T91" fmla="*/ 157 h 1301"/>
                <a:gd name="T92" fmla="*/ 174 w 1853"/>
                <a:gd name="T93" fmla="*/ 133 h 1301"/>
                <a:gd name="T94" fmla="*/ 184 w 1853"/>
                <a:gd name="T95" fmla="*/ 113 h 1301"/>
                <a:gd name="T96" fmla="*/ 178 w 1853"/>
                <a:gd name="T97" fmla="*/ 85 h 1301"/>
                <a:gd name="T98" fmla="*/ 167 w 1853"/>
                <a:gd name="T99" fmla="*/ 70 h 1301"/>
                <a:gd name="T100" fmla="*/ 168 w 1853"/>
                <a:gd name="T101" fmla="*/ 64 h 1301"/>
                <a:gd name="T102" fmla="*/ 178 w 1853"/>
                <a:gd name="T103" fmla="*/ 65 h 1301"/>
                <a:gd name="T104" fmla="*/ 187 w 1853"/>
                <a:gd name="T105" fmla="*/ 64 h 1301"/>
                <a:gd name="T106" fmla="*/ 187 w 1853"/>
                <a:gd name="T107" fmla="*/ 54 h 1301"/>
                <a:gd name="T108" fmla="*/ 187 w 1853"/>
                <a:gd name="T109" fmla="*/ 44 h 1301"/>
                <a:gd name="T110" fmla="*/ 172 w 1853"/>
                <a:gd name="T111" fmla="*/ 21 h 1301"/>
                <a:gd name="T112" fmla="*/ 174 w 1853"/>
                <a:gd name="T113" fmla="*/ 1 h 1301"/>
                <a:gd name="T114" fmla="*/ 231 w 1853"/>
                <a:gd name="T115" fmla="*/ 13 h 1301"/>
                <a:gd name="T116" fmla="*/ 479 w 1853"/>
                <a:gd name="T117" fmla="*/ 65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3"/>
                <a:gd name="T178" fmla="*/ 0 h 1301"/>
                <a:gd name="T179" fmla="*/ 1853 w 1853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3" h="1301">
                  <a:moveTo>
                    <a:pt x="1853" y="280"/>
                  </a:moveTo>
                  <a:lnTo>
                    <a:pt x="1841" y="334"/>
                  </a:lnTo>
                  <a:lnTo>
                    <a:pt x="1831" y="388"/>
                  </a:lnTo>
                  <a:lnTo>
                    <a:pt x="1820" y="443"/>
                  </a:lnTo>
                  <a:lnTo>
                    <a:pt x="1810" y="497"/>
                  </a:lnTo>
                  <a:lnTo>
                    <a:pt x="1800" y="553"/>
                  </a:lnTo>
                  <a:lnTo>
                    <a:pt x="1789" y="608"/>
                  </a:lnTo>
                  <a:lnTo>
                    <a:pt x="1779" y="663"/>
                  </a:lnTo>
                  <a:lnTo>
                    <a:pt x="1770" y="718"/>
                  </a:lnTo>
                  <a:lnTo>
                    <a:pt x="1759" y="773"/>
                  </a:lnTo>
                  <a:lnTo>
                    <a:pt x="1749" y="827"/>
                  </a:lnTo>
                  <a:lnTo>
                    <a:pt x="1738" y="882"/>
                  </a:lnTo>
                  <a:lnTo>
                    <a:pt x="1727" y="937"/>
                  </a:lnTo>
                  <a:lnTo>
                    <a:pt x="1717" y="991"/>
                  </a:lnTo>
                  <a:lnTo>
                    <a:pt x="1705" y="1047"/>
                  </a:lnTo>
                  <a:lnTo>
                    <a:pt x="1695" y="1101"/>
                  </a:lnTo>
                  <a:lnTo>
                    <a:pt x="1684" y="1155"/>
                  </a:lnTo>
                  <a:lnTo>
                    <a:pt x="1691" y="1160"/>
                  </a:lnTo>
                  <a:lnTo>
                    <a:pt x="1696" y="1167"/>
                  </a:lnTo>
                  <a:lnTo>
                    <a:pt x="1700" y="1174"/>
                  </a:lnTo>
                  <a:lnTo>
                    <a:pt x="1703" y="1181"/>
                  </a:lnTo>
                  <a:lnTo>
                    <a:pt x="1705" y="1189"/>
                  </a:lnTo>
                  <a:lnTo>
                    <a:pt x="1707" y="1197"/>
                  </a:lnTo>
                  <a:lnTo>
                    <a:pt x="1707" y="1206"/>
                  </a:lnTo>
                  <a:lnTo>
                    <a:pt x="1707" y="1216"/>
                  </a:lnTo>
                  <a:lnTo>
                    <a:pt x="1707" y="1225"/>
                  </a:lnTo>
                  <a:lnTo>
                    <a:pt x="1707" y="1235"/>
                  </a:lnTo>
                  <a:lnTo>
                    <a:pt x="1705" y="1244"/>
                  </a:lnTo>
                  <a:lnTo>
                    <a:pt x="1705" y="1255"/>
                  </a:lnTo>
                  <a:lnTo>
                    <a:pt x="1705" y="1266"/>
                  </a:lnTo>
                  <a:lnTo>
                    <a:pt x="1707" y="1276"/>
                  </a:lnTo>
                  <a:lnTo>
                    <a:pt x="1708" y="1288"/>
                  </a:lnTo>
                  <a:lnTo>
                    <a:pt x="1711" y="1301"/>
                  </a:lnTo>
                  <a:lnTo>
                    <a:pt x="1681" y="1296"/>
                  </a:lnTo>
                  <a:lnTo>
                    <a:pt x="1653" y="1291"/>
                  </a:lnTo>
                  <a:lnTo>
                    <a:pt x="1624" y="1287"/>
                  </a:lnTo>
                  <a:lnTo>
                    <a:pt x="1595" y="1281"/>
                  </a:lnTo>
                  <a:lnTo>
                    <a:pt x="1566" y="1275"/>
                  </a:lnTo>
                  <a:lnTo>
                    <a:pt x="1538" y="1270"/>
                  </a:lnTo>
                  <a:lnTo>
                    <a:pt x="1509" y="1264"/>
                  </a:lnTo>
                  <a:lnTo>
                    <a:pt x="1481" y="1258"/>
                  </a:lnTo>
                  <a:lnTo>
                    <a:pt x="1453" y="1252"/>
                  </a:lnTo>
                  <a:lnTo>
                    <a:pt x="1424" y="1245"/>
                  </a:lnTo>
                  <a:lnTo>
                    <a:pt x="1395" y="1238"/>
                  </a:lnTo>
                  <a:lnTo>
                    <a:pt x="1367" y="1233"/>
                  </a:lnTo>
                  <a:lnTo>
                    <a:pt x="1339" y="1226"/>
                  </a:lnTo>
                  <a:lnTo>
                    <a:pt x="1311" y="1219"/>
                  </a:lnTo>
                  <a:lnTo>
                    <a:pt x="1282" y="1212"/>
                  </a:lnTo>
                  <a:lnTo>
                    <a:pt x="1255" y="1206"/>
                  </a:lnTo>
                  <a:lnTo>
                    <a:pt x="1249" y="1198"/>
                  </a:lnTo>
                  <a:lnTo>
                    <a:pt x="1243" y="1191"/>
                  </a:lnTo>
                  <a:lnTo>
                    <a:pt x="1236" y="1188"/>
                  </a:lnTo>
                  <a:lnTo>
                    <a:pt x="1231" y="1186"/>
                  </a:lnTo>
                  <a:lnTo>
                    <a:pt x="1225" y="1184"/>
                  </a:lnTo>
                  <a:lnTo>
                    <a:pt x="1218" y="1184"/>
                  </a:lnTo>
                  <a:lnTo>
                    <a:pt x="1211" y="1186"/>
                  </a:lnTo>
                  <a:lnTo>
                    <a:pt x="1204" y="1188"/>
                  </a:lnTo>
                  <a:lnTo>
                    <a:pt x="1197" y="1190"/>
                  </a:lnTo>
                  <a:lnTo>
                    <a:pt x="1192" y="1193"/>
                  </a:lnTo>
                  <a:lnTo>
                    <a:pt x="1185" y="1196"/>
                  </a:lnTo>
                  <a:lnTo>
                    <a:pt x="1178" y="1199"/>
                  </a:lnTo>
                  <a:lnTo>
                    <a:pt x="1171" y="1202"/>
                  </a:lnTo>
                  <a:lnTo>
                    <a:pt x="1164" y="1204"/>
                  </a:lnTo>
                  <a:lnTo>
                    <a:pt x="1157" y="1205"/>
                  </a:lnTo>
                  <a:lnTo>
                    <a:pt x="1151" y="1206"/>
                  </a:lnTo>
                  <a:lnTo>
                    <a:pt x="1117" y="1205"/>
                  </a:lnTo>
                  <a:lnTo>
                    <a:pt x="1083" y="1205"/>
                  </a:lnTo>
                  <a:lnTo>
                    <a:pt x="1051" y="1205"/>
                  </a:lnTo>
                  <a:lnTo>
                    <a:pt x="1018" y="1206"/>
                  </a:lnTo>
                  <a:lnTo>
                    <a:pt x="985" y="1206"/>
                  </a:lnTo>
                  <a:lnTo>
                    <a:pt x="951" y="1206"/>
                  </a:lnTo>
                  <a:lnTo>
                    <a:pt x="919" y="1206"/>
                  </a:lnTo>
                  <a:lnTo>
                    <a:pt x="886" y="1207"/>
                  </a:lnTo>
                  <a:lnTo>
                    <a:pt x="854" y="1209"/>
                  </a:lnTo>
                  <a:lnTo>
                    <a:pt x="820" y="1209"/>
                  </a:lnTo>
                  <a:lnTo>
                    <a:pt x="788" y="1210"/>
                  </a:lnTo>
                  <a:lnTo>
                    <a:pt x="756" y="1211"/>
                  </a:lnTo>
                  <a:lnTo>
                    <a:pt x="724" y="1212"/>
                  </a:lnTo>
                  <a:lnTo>
                    <a:pt x="691" y="1213"/>
                  </a:lnTo>
                  <a:lnTo>
                    <a:pt x="659" y="1214"/>
                  </a:lnTo>
                  <a:lnTo>
                    <a:pt x="628" y="1217"/>
                  </a:lnTo>
                  <a:lnTo>
                    <a:pt x="624" y="1205"/>
                  </a:lnTo>
                  <a:lnTo>
                    <a:pt x="619" y="1195"/>
                  </a:lnTo>
                  <a:lnTo>
                    <a:pt x="612" y="1188"/>
                  </a:lnTo>
                  <a:lnTo>
                    <a:pt x="605" y="1181"/>
                  </a:lnTo>
                  <a:lnTo>
                    <a:pt x="597" y="1176"/>
                  </a:lnTo>
                  <a:lnTo>
                    <a:pt x="588" y="1173"/>
                  </a:lnTo>
                  <a:lnTo>
                    <a:pt x="578" y="1171"/>
                  </a:lnTo>
                  <a:lnTo>
                    <a:pt x="567" y="1168"/>
                  </a:lnTo>
                  <a:lnTo>
                    <a:pt x="557" y="1167"/>
                  </a:lnTo>
                  <a:lnTo>
                    <a:pt x="545" y="1166"/>
                  </a:lnTo>
                  <a:lnTo>
                    <a:pt x="534" y="1165"/>
                  </a:lnTo>
                  <a:lnTo>
                    <a:pt x="524" y="1164"/>
                  </a:lnTo>
                  <a:lnTo>
                    <a:pt x="512" y="1163"/>
                  </a:lnTo>
                  <a:lnTo>
                    <a:pt x="501" y="1160"/>
                  </a:lnTo>
                  <a:lnTo>
                    <a:pt x="490" y="1158"/>
                  </a:lnTo>
                  <a:lnTo>
                    <a:pt x="481" y="1155"/>
                  </a:lnTo>
                  <a:lnTo>
                    <a:pt x="471" y="1162"/>
                  </a:lnTo>
                  <a:lnTo>
                    <a:pt x="460" y="1167"/>
                  </a:lnTo>
                  <a:lnTo>
                    <a:pt x="450" y="1172"/>
                  </a:lnTo>
                  <a:lnTo>
                    <a:pt x="440" y="1175"/>
                  </a:lnTo>
                  <a:lnTo>
                    <a:pt x="428" y="1178"/>
                  </a:lnTo>
                  <a:lnTo>
                    <a:pt x="418" y="1179"/>
                  </a:lnTo>
                  <a:lnTo>
                    <a:pt x="406" y="1180"/>
                  </a:lnTo>
                  <a:lnTo>
                    <a:pt x="396" y="1180"/>
                  </a:lnTo>
                  <a:lnTo>
                    <a:pt x="384" y="1179"/>
                  </a:lnTo>
                  <a:lnTo>
                    <a:pt x="374" y="1176"/>
                  </a:lnTo>
                  <a:lnTo>
                    <a:pt x="363" y="1174"/>
                  </a:lnTo>
                  <a:lnTo>
                    <a:pt x="352" y="1172"/>
                  </a:lnTo>
                  <a:lnTo>
                    <a:pt x="341" y="1168"/>
                  </a:lnTo>
                  <a:lnTo>
                    <a:pt x="330" y="1165"/>
                  </a:lnTo>
                  <a:lnTo>
                    <a:pt x="320" y="1162"/>
                  </a:lnTo>
                  <a:lnTo>
                    <a:pt x="310" y="1158"/>
                  </a:lnTo>
                  <a:lnTo>
                    <a:pt x="297" y="1150"/>
                  </a:lnTo>
                  <a:lnTo>
                    <a:pt x="287" y="1142"/>
                  </a:lnTo>
                  <a:lnTo>
                    <a:pt x="278" y="1133"/>
                  </a:lnTo>
                  <a:lnTo>
                    <a:pt x="271" y="1122"/>
                  </a:lnTo>
                  <a:lnTo>
                    <a:pt x="265" y="1111"/>
                  </a:lnTo>
                  <a:lnTo>
                    <a:pt x="260" y="1099"/>
                  </a:lnTo>
                  <a:lnTo>
                    <a:pt x="257" y="1088"/>
                  </a:lnTo>
                  <a:lnTo>
                    <a:pt x="255" y="1075"/>
                  </a:lnTo>
                  <a:lnTo>
                    <a:pt x="253" y="1063"/>
                  </a:lnTo>
                  <a:lnTo>
                    <a:pt x="252" y="1049"/>
                  </a:lnTo>
                  <a:lnTo>
                    <a:pt x="251" y="1036"/>
                  </a:lnTo>
                  <a:lnTo>
                    <a:pt x="250" y="1023"/>
                  </a:lnTo>
                  <a:lnTo>
                    <a:pt x="250" y="1009"/>
                  </a:lnTo>
                  <a:lnTo>
                    <a:pt x="249" y="995"/>
                  </a:lnTo>
                  <a:lnTo>
                    <a:pt x="248" y="982"/>
                  </a:lnTo>
                  <a:lnTo>
                    <a:pt x="246" y="970"/>
                  </a:lnTo>
                  <a:lnTo>
                    <a:pt x="230" y="958"/>
                  </a:lnTo>
                  <a:lnTo>
                    <a:pt x="214" y="947"/>
                  </a:lnTo>
                  <a:lnTo>
                    <a:pt x="200" y="934"/>
                  </a:lnTo>
                  <a:lnTo>
                    <a:pt x="187" y="920"/>
                  </a:lnTo>
                  <a:lnTo>
                    <a:pt x="173" y="906"/>
                  </a:lnTo>
                  <a:lnTo>
                    <a:pt x="159" y="893"/>
                  </a:lnTo>
                  <a:lnTo>
                    <a:pt x="145" y="879"/>
                  </a:lnTo>
                  <a:lnTo>
                    <a:pt x="132" y="866"/>
                  </a:lnTo>
                  <a:lnTo>
                    <a:pt x="118" y="854"/>
                  </a:lnTo>
                  <a:lnTo>
                    <a:pt x="103" y="841"/>
                  </a:lnTo>
                  <a:lnTo>
                    <a:pt x="88" y="831"/>
                  </a:lnTo>
                  <a:lnTo>
                    <a:pt x="73" y="821"/>
                  </a:lnTo>
                  <a:lnTo>
                    <a:pt x="56" y="813"/>
                  </a:lnTo>
                  <a:lnTo>
                    <a:pt x="38" y="808"/>
                  </a:lnTo>
                  <a:lnTo>
                    <a:pt x="20" y="804"/>
                  </a:lnTo>
                  <a:lnTo>
                    <a:pt x="0" y="803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2" y="776"/>
                  </a:lnTo>
                  <a:lnTo>
                    <a:pt x="2" y="770"/>
                  </a:lnTo>
                  <a:lnTo>
                    <a:pt x="3" y="764"/>
                  </a:lnTo>
                  <a:lnTo>
                    <a:pt x="5" y="758"/>
                  </a:lnTo>
                  <a:lnTo>
                    <a:pt x="7" y="754"/>
                  </a:lnTo>
                  <a:lnTo>
                    <a:pt x="10" y="749"/>
                  </a:lnTo>
                  <a:lnTo>
                    <a:pt x="13" y="746"/>
                  </a:lnTo>
                  <a:lnTo>
                    <a:pt x="18" y="741"/>
                  </a:lnTo>
                  <a:lnTo>
                    <a:pt x="23" y="739"/>
                  </a:lnTo>
                  <a:lnTo>
                    <a:pt x="30" y="736"/>
                  </a:lnTo>
                  <a:lnTo>
                    <a:pt x="38" y="735"/>
                  </a:lnTo>
                  <a:lnTo>
                    <a:pt x="48" y="735"/>
                  </a:lnTo>
                  <a:lnTo>
                    <a:pt x="48" y="732"/>
                  </a:lnTo>
                  <a:lnTo>
                    <a:pt x="50" y="728"/>
                  </a:lnTo>
                  <a:lnTo>
                    <a:pt x="52" y="726"/>
                  </a:lnTo>
                  <a:lnTo>
                    <a:pt x="54" y="724"/>
                  </a:lnTo>
                  <a:lnTo>
                    <a:pt x="58" y="722"/>
                  </a:lnTo>
                  <a:lnTo>
                    <a:pt x="60" y="719"/>
                  </a:lnTo>
                  <a:lnTo>
                    <a:pt x="64" y="718"/>
                  </a:lnTo>
                  <a:lnTo>
                    <a:pt x="67" y="716"/>
                  </a:lnTo>
                  <a:lnTo>
                    <a:pt x="69" y="713"/>
                  </a:lnTo>
                  <a:lnTo>
                    <a:pt x="72" y="712"/>
                  </a:lnTo>
                  <a:lnTo>
                    <a:pt x="74" y="710"/>
                  </a:lnTo>
                  <a:lnTo>
                    <a:pt x="75" y="708"/>
                  </a:lnTo>
                  <a:lnTo>
                    <a:pt x="76" y="704"/>
                  </a:lnTo>
                  <a:lnTo>
                    <a:pt x="76" y="702"/>
                  </a:lnTo>
                  <a:lnTo>
                    <a:pt x="75" y="699"/>
                  </a:lnTo>
                  <a:lnTo>
                    <a:pt x="74" y="695"/>
                  </a:lnTo>
                  <a:lnTo>
                    <a:pt x="71" y="689"/>
                  </a:lnTo>
                  <a:lnTo>
                    <a:pt x="68" y="686"/>
                  </a:lnTo>
                  <a:lnTo>
                    <a:pt x="65" y="684"/>
                  </a:lnTo>
                  <a:lnTo>
                    <a:pt x="60" y="684"/>
                  </a:lnTo>
                  <a:lnTo>
                    <a:pt x="57" y="682"/>
                  </a:lnTo>
                  <a:lnTo>
                    <a:pt x="53" y="684"/>
                  </a:lnTo>
                  <a:lnTo>
                    <a:pt x="49" y="685"/>
                  </a:lnTo>
                  <a:lnTo>
                    <a:pt x="45" y="685"/>
                  </a:lnTo>
                  <a:lnTo>
                    <a:pt x="42" y="686"/>
                  </a:lnTo>
                  <a:lnTo>
                    <a:pt x="38" y="686"/>
                  </a:lnTo>
                  <a:lnTo>
                    <a:pt x="35" y="686"/>
                  </a:lnTo>
                  <a:lnTo>
                    <a:pt x="31" y="685"/>
                  </a:lnTo>
                  <a:lnTo>
                    <a:pt x="29" y="684"/>
                  </a:lnTo>
                  <a:lnTo>
                    <a:pt x="28" y="680"/>
                  </a:lnTo>
                  <a:lnTo>
                    <a:pt x="27" y="674"/>
                  </a:lnTo>
                  <a:lnTo>
                    <a:pt x="27" y="669"/>
                  </a:lnTo>
                  <a:lnTo>
                    <a:pt x="26" y="664"/>
                  </a:lnTo>
                  <a:lnTo>
                    <a:pt x="25" y="659"/>
                  </a:lnTo>
                  <a:lnTo>
                    <a:pt x="25" y="656"/>
                  </a:lnTo>
                  <a:lnTo>
                    <a:pt x="26" y="651"/>
                  </a:lnTo>
                  <a:lnTo>
                    <a:pt x="27" y="648"/>
                  </a:lnTo>
                  <a:lnTo>
                    <a:pt x="28" y="645"/>
                  </a:lnTo>
                  <a:lnTo>
                    <a:pt x="29" y="642"/>
                  </a:lnTo>
                  <a:lnTo>
                    <a:pt x="31" y="639"/>
                  </a:lnTo>
                  <a:lnTo>
                    <a:pt x="34" y="635"/>
                  </a:lnTo>
                  <a:lnTo>
                    <a:pt x="36" y="633"/>
                  </a:lnTo>
                  <a:lnTo>
                    <a:pt x="40" y="630"/>
                  </a:lnTo>
                  <a:lnTo>
                    <a:pt x="42" y="627"/>
                  </a:lnTo>
                  <a:lnTo>
                    <a:pt x="44" y="624"/>
                  </a:lnTo>
                  <a:lnTo>
                    <a:pt x="48" y="622"/>
                  </a:lnTo>
                  <a:lnTo>
                    <a:pt x="50" y="618"/>
                  </a:lnTo>
                  <a:lnTo>
                    <a:pt x="53" y="616"/>
                  </a:lnTo>
                  <a:lnTo>
                    <a:pt x="46" y="611"/>
                  </a:lnTo>
                  <a:lnTo>
                    <a:pt x="41" y="607"/>
                  </a:lnTo>
                  <a:lnTo>
                    <a:pt x="37" y="601"/>
                  </a:lnTo>
                  <a:lnTo>
                    <a:pt x="34" y="596"/>
                  </a:lnTo>
                  <a:lnTo>
                    <a:pt x="33" y="591"/>
                  </a:lnTo>
                  <a:lnTo>
                    <a:pt x="31" y="584"/>
                  </a:lnTo>
                  <a:lnTo>
                    <a:pt x="31" y="578"/>
                  </a:lnTo>
                  <a:lnTo>
                    <a:pt x="33" y="571"/>
                  </a:lnTo>
                  <a:lnTo>
                    <a:pt x="34" y="565"/>
                  </a:lnTo>
                  <a:lnTo>
                    <a:pt x="35" y="558"/>
                  </a:lnTo>
                  <a:lnTo>
                    <a:pt x="37" y="551"/>
                  </a:lnTo>
                  <a:lnTo>
                    <a:pt x="40" y="546"/>
                  </a:lnTo>
                  <a:lnTo>
                    <a:pt x="42" y="539"/>
                  </a:lnTo>
                  <a:lnTo>
                    <a:pt x="44" y="533"/>
                  </a:lnTo>
                  <a:lnTo>
                    <a:pt x="45" y="527"/>
                  </a:lnTo>
                  <a:lnTo>
                    <a:pt x="48" y="523"/>
                  </a:lnTo>
                  <a:lnTo>
                    <a:pt x="46" y="496"/>
                  </a:lnTo>
                  <a:lnTo>
                    <a:pt x="44" y="470"/>
                  </a:lnTo>
                  <a:lnTo>
                    <a:pt x="40" y="442"/>
                  </a:lnTo>
                  <a:lnTo>
                    <a:pt x="35" y="416"/>
                  </a:lnTo>
                  <a:lnTo>
                    <a:pt x="29" y="388"/>
                  </a:lnTo>
                  <a:lnTo>
                    <a:pt x="23" y="361"/>
                  </a:lnTo>
                  <a:lnTo>
                    <a:pt x="18" y="334"/>
                  </a:lnTo>
                  <a:lnTo>
                    <a:pt x="12" y="308"/>
                  </a:lnTo>
                  <a:lnTo>
                    <a:pt x="8" y="280"/>
                  </a:lnTo>
                  <a:lnTo>
                    <a:pt x="6" y="255"/>
                  </a:lnTo>
                  <a:lnTo>
                    <a:pt x="6" y="229"/>
                  </a:lnTo>
                  <a:lnTo>
                    <a:pt x="8" y="205"/>
                  </a:lnTo>
                  <a:lnTo>
                    <a:pt x="14" y="180"/>
                  </a:lnTo>
                  <a:lnTo>
                    <a:pt x="23" y="156"/>
                  </a:lnTo>
                  <a:lnTo>
                    <a:pt x="36" y="134"/>
                  </a:lnTo>
                  <a:lnTo>
                    <a:pt x="53" y="114"/>
                  </a:lnTo>
                  <a:lnTo>
                    <a:pt x="58" y="116"/>
                  </a:lnTo>
                  <a:lnTo>
                    <a:pt x="64" y="118"/>
                  </a:lnTo>
                  <a:lnTo>
                    <a:pt x="68" y="123"/>
                  </a:lnTo>
                  <a:lnTo>
                    <a:pt x="74" y="126"/>
                  </a:lnTo>
                  <a:lnTo>
                    <a:pt x="80" y="131"/>
                  </a:lnTo>
                  <a:lnTo>
                    <a:pt x="86" y="136"/>
                  </a:lnTo>
                  <a:lnTo>
                    <a:pt x="91" y="140"/>
                  </a:lnTo>
                  <a:lnTo>
                    <a:pt x="96" y="145"/>
                  </a:lnTo>
                  <a:lnTo>
                    <a:pt x="102" y="151"/>
                  </a:lnTo>
                  <a:lnTo>
                    <a:pt x="106" y="156"/>
                  </a:lnTo>
                  <a:lnTo>
                    <a:pt x="111" y="162"/>
                  </a:lnTo>
                  <a:lnTo>
                    <a:pt x="115" y="168"/>
                  </a:lnTo>
                  <a:lnTo>
                    <a:pt x="120" y="174"/>
                  </a:lnTo>
                  <a:lnTo>
                    <a:pt x="123" y="179"/>
                  </a:lnTo>
                  <a:lnTo>
                    <a:pt x="127" y="185"/>
                  </a:lnTo>
                  <a:lnTo>
                    <a:pt x="130" y="191"/>
                  </a:lnTo>
                  <a:lnTo>
                    <a:pt x="140" y="198"/>
                  </a:lnTo>
                  <a:lnTo>
                    <a:pt x="150" y="205"/>
                  </a:lnTo>
                  <a:lnTo>
                    <a:pt x="160" y="210"/>
                  </a:lnTo>
                  <a:lnTo>
                    <a:pt x="172" y="216"/>
                  </a:lnTo>
                  <a:lnTo>
                    <a:pt x="183" y="221"/>
                  </a:lnTo>
                  <a:lnTo>
                    <a:pt x="196" y="225"/>
                  </a:lnTo>
                  <a:lnTo>
                    <a:pt x="207" y="229"/>
                  </a:lnTo>
                  <a:lnTo>
                    <a:pt x="220" y="233"/>
                  </a:lnTo>
                  <a:lnTo>
                    <a:pt x="232" y="237"/>
                  </a:lnTo>
                  <a:lnTo>
                    <a:pt x="243" y="241"/>
                  </a:lnTo>
                  <a:lnTo>
                    <a:pt x="256" y="245"/>
                  </a:lnTo>
                  <a:lnTo>
                    <a:pt x="267" y="249"/>
                  </a:lnTo>
                  <a:lnTo>
                    <a:pt x="279" y="254"/>
                  </a:lnTo>
                  <a:lnTo>
                    <a:pt x="289" y="259"/>
                  </a:lnTo>
                  <a:lnTo>
                    <a:pt x="299" y="264"/>
                  </a:lnTo>
                  <a:lnTo>
                    <a:pt x="310" y="270"/>
                  </a:lnTo>
                  <a:lnTo>
                    <a:pt x="320" y="262"/>
                  </a:lnTo>
                  <a:lnTo>
                    <a:pt x="332" y="257"/>
                  </a:lnTo>
                  <a:lnTo>
                    <a:pt x="341" y="257"/>
                  </a:lnTo>
                  <a:lnTo>
                    <a:pt x="349" y="259"/>
                  </a:lnTo>
                  <a:lnTo>
                    <a:pt x="357" y="263"/>
                  </a:lnTo>
                  <a:lnTo>
                    <a:pt x="364" y="269"/>
                  </a:lnTo>
                  <a:lnTo>
                    <a:pt x="372" y="276"/>
                  </a:lnTo>
                  <a:lnTo>
                    <a:pt x="378" y="283"/>
                  </a:lnTo>
                  <a:lnTo>
                    <a:pt x="384" y="290"/>
                  </a:lnTo>
                  <a:lnTo>
                    <a:pt x="391" y="296"/>
                  </a:lnTo>
                  <a:lnTo>
                    <a:pt x="398" y="301"/>
                  </a:lnTo>
                  <a:lnTo>
                    <a:pt x="405" y="304"/>
                  </a:lnTo>
                  <a:lnTo>
                    <a:pt x="412" y="306"/>
                  </a:lnTo>
                  <a:lnTo>
                    <a:pt x="420" y="304"/>
                  </a:lnTo>
                  <a:lnTo>
                    <a:pt x="429" y="299"/>
                  </a:lnTo>
                  <a:lnTo>
                    <a:pt x="440" y="291"/>
                  </a:lnTo>
                  <a:lnTo>
                    <a:pt x="443" y="293"/>
                  </a:lnTo>
                  <a:lnTo>
                    <a:pt x="447" y="298"/>
                  </a:lnTo>
                  <a:lnTo>
                    <a:pt x="450" y="302"/>
                  </a:lnTo>
                  <a:lnTo>
                    <a:pt x="452" y="307"/>
                  </a:lnTo>
                  <a:lnTo>
                    <a:pt x="455" y="313"/>
                  </a:lnTo>
                  <a:lnTo>
                    <a:pt x="456" y="318"/>
                  </a:lnTo>
                  <a:lnTo>
                    <a:pt x="457" y="325"/>
                  </a:lnTo>
                  <a:lnTo>
                    <a:pt x="458" y="332"/>
                  </a:lnTo>
                  <a:lnTo>
                    <a:pt x="459" y="338"/>
                  </a:lnTo>
                  <a:lnTo>
                    <a:pt x="459" y="345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1" y="365"/>
                  </a:lnTo>
                  <a:lnTo>
                    <a:pt x="463" y="372"/>
                  </a:lnTo>
                  <a:lnTo>
                    <a:pt x="464" y="378"/>
                  </a:lnTo>
                  <a:lnTo>
                    <a:pt x="466" y="385"/>
                  </a:lnTo>
                  <a:lnTo>
                    <a:pt x="463" y="387"/>
                  </a:lnTo>
                  <a:lnTo>
                    <a:pt x="460" y="389"/>
                  </a:lnTo>
                  <a:lnTo>
                    <a:pt x="459" y="393"/>
                  </a:lnTo>
                  <a:lnTo>
                    <a:pt x="457" y="396"/>
                  </a:lnTo>
                  <a:lnTo>
                    <a:pt x="456" y="400"/>
                  </a:lnTo>
                  <a:lnTo>
                    <a:pt x="453" y="402"/>
                  </a:lnTo>
                  <a:lnTo>
                    <a:pt x="452" y="406"/>
                  </a:lnTo>
                  <a:lnTo>
                    <a:pt x="450" y="409"/>
                  </a:lnTo>
                  <a:lnTo>
                    <a:pt x="449" y="411"/>
                  </a:lnTo>
                  <a:lnTo>
                    <a:pt x="447" y="414"/>
                  </a:lnTo>
                  <a:lnTo>
                    <a:pt x="444" y="416"/>
                  </a:lnTo>
                  <a:lnTo>
                    <a:pt x="442" y="418"/>
                  </a:lnTo>
                  <a:lnTo>
                    <a:pt x="438" y="419"/>
                  </a:lnTo>
                  <a:lnTo>
                    <a:pt x="435" y="421"/>
                  </a:lnTo>
                  <a:lnTo>
                    <a:pt x="432" y="422"/>
                  </a:lnTo>
                  <a:lnTo>
                    <a:pt x="428" y="422"/>
                  </a:lnTo>
                  <a:lnTo>
                    <a:pt x="420" y="419"/>
                  </a:lnTo>
                  <a:lnTo>
                    <a:pt x="412" y="419"/>
                  </a:lnTo>
                  <a:lnTo>
                    <a:pt x="404" y="421"/>
                  </a:lnTo>
                  <a:lnTo>
                    <a:pt x="397" y="424"/>
                  </a:lnTo>
                  <a:lnTo>
                    <a:pt x="390" y="429"/>
                  </a:lnTo>
                  <a:lnTo>
                    <a:pt x="383" y="435"/>
                  </a:lnTo>
                  <a:lnTo>
                    <a:pt x="376" y="442"/>
                  </a:lnTo>
                  <a:lnTo>
                    <a:pt x="370" y="449"/>
                  </a:lnTo>
                  <a:lnTo>
                    <a:pt x="363" y="458"/>
                  </a:lnTo>
                  <a:lnTo>
                    <a:pt x="357" y="466"/>
                  </a:lnTo>
                  <a:lnTo>
                    <a:pt x="350" y="476"/>
                  </a:lnTo>
                  <a:lnTo>
                    <a:pt x="344" y="484"/>
                  </a:lnTo>
                  <a:lnTo>
                    <a:pt x="337" y="492"/>
                  </a:lnTo>
                  <a:lnTo>
                    <a:pt x="332" y="500"/>
                  </a:lnTo>
                  <a:lnTo>
                    <a:pt x="326" y="506"/>
                  </a:lnTo>
                  <a:lnTo>
                    <a:pt x="320" y="512"/>
                  </a:lnTo>
                  <a:lnTo>
                    <a:pt x="319" y="512"/>
                  </a:lnTo>
                  <a:lnTo>
                    <a:pt x="319" y="515"/>
                  </a:lnTo>
                  <a:lnTo>
                    <a:pt x="319" y="516"/>
                  </a:lnTo>
                  <a:lnTo>
                    <a:pt x="318" y="518"/>
                  </a:lnTo>
                  <a:lnTo>
                    <a:pt x="318" y="519"/>
                  </a:lnTo>
                  <a:lnTo>
                    <a:pt x="317" y="522"/>
                  </a:lnTo>
                  <a:lnTo>
                    <a:pt x="317" y="525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1"/>
                  </a:lnTo>
                  <a:lnTo>
                    <a:pt x="313" y="533"/>
                  </a:lnTo>
                  <a:lnTo>
                    <a:pt x="313" y="534"/>
                  </a:lnTo>
                  <a:lnTo>
                    <a:pt x="313" y="537"/>
                  </a:lnTo>
                  <a:lnTo>
                    <a:pt x="313" y="538"/>
                  </a:lnTo>
                  <a:lnTo>
                    <a:pt x="315" y="538"/>
                  </a:lnTo>
                  <a:lnTo>
                    <a:pt x="319" y="538"/>
                  </a:lnTo>
                  <a:lnTo>
                    <a:pt x="324" y="539"/>
                  </a:lnTo>
                  <a:lnTo>
                    <a:pt x="329" y="540"/>
                  </a:lnTo>
                  <a:lnTo>
                    <a:pt x="335" y="541"/>
                  </a:lnTo>
                  <a:lnTo>
                    <a:pt x="341" y="542"/>
                  </a:lnTo>
                  <a:lnTo>
                    <a:pt x="348" y="543"/>
                  </a:lnTo>
                  <a:lnTo>
                    <a:pt x="355" y="543"/>
                  </a:lnTo>
                  <a:lnTo>
                    <a:pt x="360" y="545"/>
                  </a:lnTo>
                  <a:lnTo>
                    <a:pt x="366" y="546"/>
                  </a:lnTo>
                  <a:lnTo>
                    <a:pt x="372" y="547"/>
                  </a:lnTo>
                  <a:lnTo>
                    <a:pt x="376" y="548"/>
                  </a:lnTo>
                  <a:lnTo>
                    <a:pt x="380" y="548"/>
                  </a:lnTo>
                  <a:lnTo>
                    <a:pt x="382" y="548"/>
                  </a:lnTo>
                  <a:lnTo>
                    <a:pt x="383" y="549"/>
                  </a:lnTo>
                  <a:lnTo>
                    <a:pt x="382" y="554"/>
                  </a:lnTo>
                  <a:lnTo>
                    <a:pt x="382" y="558"/>
                  </a:lnTo>
                  <a:lnTo>
                    <a:pt x="381" y="563"/>
                  </a:lnTo>
                  <a:lnTo>
                    <a:pt x="379" y="568"/>
                  </a:lnTo>
                  <a:lnTo>
                    <a:pt x="378" y="572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0" y="585"/>
                  </a:lnTo>
                  <a:lnTo>
                    <a:pt x="366" y="588"/>
                  </a:lnTo>
                  <a:lnTo>
                    <a:pt x="363" y="592"/>
                  </a:lnTo>
                  <a:lnTo>
                    <a:pt x="359" y="595"/>
                  </a:lnTo>
                  <a:lnTo>
                    <a:pt x="356" y="599"/>
                  </a:lnTo>
                  <a:lnTo>
                    <a:pt x="351" y="602"/>
                  </a:lnTo>
                  <a:lnTo>
                    <a:pt x="348" y="604"/>
                  </a:lnTo>
                  <a:lnTo>
                    <a:pt x="343" y="607"/>
                  </a:lnTo>
                  <a:lnTo>
                    <a:pt x="340" y="610"/>
                  </a:lnTo>
                  <a:lnTo>
                    <a:pt x="342" y="614"/>
                  </a:lnTo>
                  <a:lnTo>
                    <a:pt x="344" y="616"/>
                  </a:lnTo>
                  <a:lnTo>
                    <a:pt x="348" y="619"/>
                  </a:lnTo>
                  <a:lnTo>
                    <a:pt x="351" y="623"/>
                  </a:lnTo>
                  <a:lnTo>
                    <a:pt x="355" y="625"/>
                  </a:lnTo>
                  <a:lnTo>
                    <a:pt x="359" y="627"/>
                  </a:lnTo>
                  <a:lnTo>
                    <a:pt x="363" y="630"/>
                  </a:lnTo>
                  <a:lnTo>
                    <a:pt x="367" y="631"/>
                  </a:lnTo>
                  <a:lnTo>
                    <a:pt x="372" y="632"/>
                  </a:lnTo>
                  <a:lnTo>
                    <a:pt x="376" y="633"/>
                  </a:lnTo>
                  <a:lnTo>
                    <a:pt x="381" y="634"/>
                  </a:lnTo>
                  <a:lnTo>
                    <a:pt x="384" y="634"/>
                  </a:lnTo>
                  <a:lnTo>
                    <a:pt x="389" y="634"/>
                  </a:lnTo>
                  <a:lnTo>
                    <a:pt x="394" y="633"/>
                  </a:lnTo>
                  <a:lnTo>
                    <a:pt x="398" y="633"/>
                  </a:lnTo>
                  <a:lnTo>
                    <a:pt x="403" y="632"/>
                  </a:lnTo>
                  <a:lnTo>
                    <a:pt x="407" y="620"/>
                  </a:lnTo>
                  <a:lnTo>
                    <a:pt x="413" y="610"/>
                  </a:lnTo>
                  <a:lnTo>
                    <a:pt x="420" y="601"/>
                  </a:lnTo>
                  <a:lnTo>
                    <a:pt x="428" y="592"/>
                  </a:lnTo>
                  <a:lnTo>
                    <a:pt x="436" y="582"/>
                  </a:lnTo>
                  <a:lnTo>
                    <a:pt x="444" y="574"/>
                  </a:lnTo>
                  <a:lnTo>
                    <a:pt x="452" y="565"/>
                  </a:lnTo>
                  <a:lnTo>
                    <a:pt x="459" y="556"/>
                  </a:lnTo>
                  <a:lnTo>
                    <a:pt x="466" y="547"/>
                  </a:lnTo>
                  <a:lnTo>
                    <a:pt x="472" y="538"/>
                  </a:lnTo>
                  <a:lnTo>
                    <a:pt x="478" y="529"/>
                  </a:lnTo>
                  <a:lnTo>
                    <a:pt x="481" y="518"/>
                  </a:lnTo>
                  <a:lnTo>
                    <a:pt x="482" y="507"/>
                  </a:lnTo>
                  <a:lnTo>
                    <a:pt x="482" y="495"/>
                  </a:lnTo>
                  <a:lnTo>
                    <a:pt x="480" y="483"/>
                  </a:lnTo>
                  <a:lnTo>
                    <a:pt x="476" y="470"/>
                  </a:lnTo>
                  <a:lnTo>
                    <a:pt x="482" y="463"/>
                  </a:lnTo>
                  <a:lnTo>
                    <a:pt x="487" y="456"/>
                  </a:lnTo>
                  <a:lnTo>
                    <a:pt x="493" y="448"/>
                  </a:lnTo>
                  <a:lnTo>
                    <a:pt x="498" y="440"/>
                  </a:lnTo>
                  <a:lnTo>
                    <a:pt x="503" y="432"/>
                  </a:lnTo>
                  <a:lnTo>
                    <a:pt x="509" y="424"/>
                  </a:lnTo>
                  <a:lnTo>
                    <a:pt x="513" y="415"/>
                  </a:lnTo>
                  <a:lnTo>
                    <a:pt x="519" y="407"/>
                  </a:lnTo>
                  <a:lnTo>
                    <a:pt x="524" y="399"/>
                  </a:lnTo>
                  <a:lnTo>
                    <a:pt x="529" y="391"/>
                  </a:lnTo>
                  <a:lnTo>
                    <a:pt x="535" y="383"/>
                  </a:lnTo>
                  <a:lnTo>
                    <a:pt x="542" y="376"/>
                  </a:lnTo>
                  <a:lnTo>
                    <a:pt x="548" y="369"/>
                  </a:lnTo>
                  <a:lnTo>
                    <a:pt x="556" y="363"/>
                  </a:lnTo>
                  <a:lnTo>
                    <a:pt x="563" y="357"/>
                  </a:lnTo>
                  <a:lnTo>
                    <a:pt x="572" y="354"/>
                  </a:lnTo>
                  <a:lnTo>
                    <a:pt x="560" y="347"/>
                  </a:lnTo>
                  <a:lnTo>
                    <a:pt x="552" y="339"/>
                  </a:lnTo>
                  <a:lnTo>
                    <a:pt x="547" y="331"/>
                  </a:lnTo>
                  <a:lnTo>
                    <a:pt x="542" y="322"/>
                  </a:lnTo>
                  <a:lnTo>
                    <a:pt x="540" y="314"/>
                  </a:lnTo>
                  <a:lnTo>
                    <a:pt x="539" y="304"/>
                  </a:lnTo>
                  <a:lnTo>
                    <a:pt x="537" y="294"/>
                  </a:lnTo>
                  <a:lnTo>
                    <a:pt x="537" y="285"/>
                  </a:lnTo>
                  <a:lnTo>
                    <a:pt x="536" y="276"/>
                  </a:lnTo>
                  <a:lnTo>
                    <a:pt x="535" y="265"/>
                  </a:lnTo>
                  <a:lnTo>
                    <a:pt x="534" y="256"/>
                  </a:lnTo>
                  <a:lnTo>
                    <a:pt x="532" y="248"/>
                  </a:lnTo>
                  <a:lnTo>
                    <a:pt x="527" y="239"/>
                  </a:lnTo>
                  <a:lnTo>
                    <a:pt x="521" y="231"/>
                  </a:lnTo>
                  <a:lnTo>
                    <a:pt x="513" y="223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4"/>
                  </a:lnTo>
                  <a:lnTo>
                    <a:pt x="503" y="211"/>
                  </a:lnTo>
                  <a:lnTo>
                    <a:pt x="503" y="209"/>
                  </a:lnTo>
                  <a:lnTo>
                    <a:pt x="503" y="207"/>
                  </a:lnTo>
                  <a:lnTo>
                    <a:pt x="503" y="205"/>
                  </a:lnTo>
                  <a:lnTo>
                    <a:pt x="502" y="202"/>
                  </a:lnTo>
                  <a:lnTo>
                    <a:pt x="503" y="200"/>
                  </a:lnTo>
                  <a:lnTo>
                    <a:pt x="503" y="199"/>
                  </a:lnTo>
                  <a:lnTo>
                    <a:pt x="503" y="196"/>
                  </a:lnTo>
                  <a:lnTo>
                    <a:pt x="504" y="194"/>
                  </a:lnTo>
                  <a:lnTo>
                    <a:pt x="504" y="193"/>
                  </a:lnTo>
                  <a:lnTo>
                    <a:pt x="506" y="192"/>
                  </a:lnTo>
                  <a:lnTo>
                    <a:pt x="507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7" y="191"/>
                  </a:lnTo>
                  <a:lnTo>
                    <a:pt x="521" y="191"/>
                  </a:lnTo>
                  <a:lnTo>
                    <a:pt x="525" y="192"/>
                  </a:lnTo>
                  <a:lnTo>
                    <a:pt x="528" y="193"/>
                  </a:lnTo>
                  <a:lnTo>
                    <a:pt x="532" y="194"/>
                  </a:lnTo>
                  <a:lnTo>
                    <a:pt x="535" y="195"/>
                  </a:lnTo>
                  <a:lnTo>
                    <a:pt x="537" y="196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7" y="199"/>
                  </a:lnTo>
                  <a:lnTo>
                    <a:pt x="550" y="199"/>
                  </a:lnTo>
                  <a:lnTo>
                    <a:pt x="553" y="198"/>
                  </a:lnTo>
                  <a:lnTo>
                    <a:pt x="557" y="196"/>
                  </a:lnTo>
                  <a:lnTo>
                    <a:pt x="559" y="195"/>
                  </a:lnTo>
                  <a:lnTo>
                    <a:pt x="563" y="193"/>
                  </a:lnTo>
                  <a:lnTo>
                    <a:pt x="567" y="191"/>
                  </a:lnTo>
                  <a:lnTo>
                    <a:pt x="567" y="187"/>
                  </a:lnTo>
                  <a:lnTo>
                    <a:pt x="566" y="185"/>
                  </a:lnTo>
                  <a:lnTo>
                    <a:pt x="566" y="182"/>
                  </a:lnTo>
                  <a:lnTo>
                    <a:pt x="565" y="178"/>
                  </a:lnTo>
                  <a:lnTo>
                    <a:pt x="564" y="175"/>
                  </a:lnTo>
                  <a:lnTo>
                    <a:pt x="563" y="171"/>
                  </a:lnTo>
                  <a:lnTo>
                    <a:pt x="562" y="168"/>
                  </a:lnTo>
                  <a:lnTo>
                    <a:pt x="562" y="163"/>
                  </a:lnTo>
                  <a:lnTo>
                    <a:pt x="560" y="160"/>
                  </a:lnTo>
                  <a:lnTo>
                    <a:pt x="560" y="155"/>
                  </a:lnTo>
                  <a:lnTo>
                    <a:pt x="560" y="152"/>
                  </a:lnTo>
                  <a:lnTo>
                    <a:pt x="562" y="148"/>
                  </a:lnTo>
                  <a:lnTo>
                    <a:pt x="563" y="144"/>
                  </a:lnTo>
                  <a:lnTo>
                    <a:pt x="565" y="140"/>
                  </a:lnTo>
                  <a:lnTo>
                    <a:pt x="567" y="137"/>
                  </a:lnTo>
                  <a:lnTo>
                    <a:pt x="572" y="134"/>
                  </a:lnTo>
                  <a:lnTo>
                    <a:pt x="562" y="131"/>
                  </a:lnTo>
                  <a:lnTo>
                    <a:pt x="552" y="126"/>
                  </a:lnTo>
                  <a:lnTo>
                    <a:pt x="544" y="122"/>
                  </a:lnTo>
                  <a:lnTo>
                    <a:pt x="537" y="115"/>
                  </a:lnTo>
                  <a:lnTo>
                    <a:pt x="532" y="108"/>
                  </a:lnTo>
                  <a:lnTo>
                    <a:pt x="527" y="100"/>
                  </a:lnTo>
                  <a:lnTo>
                    <a:pt x="524" y="92"/>
                  </a:lnTo>
                  <a:lnTo>
                    <a:pt x="520" y="83"/>
                  </a:lnTo>
                  <a:lnTo>
                    <a:pt x="518" y="72"/>
                  </a:lnTo>
                  <a:lnTo>
                    <a:pt x="517" y="63"/>
                  </a:lnTo>
                  <a:lnTo>
                    <a:pt x="516" y="53"/>
                  </a:lnTo>
                  <a:lnTo>
                    <a:pt x="516" y="43"/>
                  </a:lnTo>
                  <a:lnTo>
                    <a:pt x="517" y="33"/>
                  </a:lnTo>
                  <a:lnTo>
                    <a:pt x="518" y="23"/>
                  </a:lnTo>
                  <a:lnTo>
                    <a:pt x="519" y="14"/>
                  </a:lnTo>
                  <a:lnTo>
                    <a:pt x="521" y="5"/>
                  </a:lnTo>
                  <a:lnTo>
                    <a:pt x="521" y="3"/>
                  </a:lnTo>
                  <a:lnTo>
                    <a:pt x="522" y="3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26" y="2"/>
                  </a:lnTo>
                  <a:lnTo>
                    <a:pt x="526" y="1"/>
                  </a:lnTo>
                  <a:lnTo>
                    <a:pt x="527" y="1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611" y="18"/>
                  </a:lnTo>
                  <a:lnTo>
                    <a:pt x="694" y="38"/>
                  </a:lnTo>
                  <a:lnTo>
                    <a:pt x="775" y="55"/>
                  </a:lnTo>
                  <a:lnTo>
                    <a:pt x="858" y="74"/>
                  </a:lnTo>
                  <a:lnTo>
                    <a:pt x="940" y="92"/>
                  </a:lnTo>
                  <a:lnTo>
                    <a:pt x="1023" y="109"/>
                  </a:lnTo>
                  <a:lnTo>
                    <a:pt x="1105" y="126"/>
                  </a:lnTo>
                  <a:lnTo>
                    <a:pt x="1188" y="144"/>
                  </a:lnTo>
                  <a:lnTo>
                    <a:pt x="1271" y="161"/>
                  </a:lnTo>
                  <a:lnTo>
                    <a:pt x="1355" y="177"/>
                  </a:lnTo>
                  <a:lnTo>
                    <a:pt x="1438" y="194"/>
                  </a:lnTo>
                  <a:lnTo>
                    <a:pt x="1520" y="211"/>
                  </a:lnTo>
                  <a:lnTo>
                    <a:pt x="1603" y="229"/>
                  </a:lnTo>
                  <a:lnTo>
                    <a:pt x="1686" y="245"/>
                  </a:lnTo>
                  <a:lnTo>
                    <a:pt x="1769" y="262"/>
                  </a:lnTo>
                  <a:lnTo>
                    <a:pt x="1853" y="2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19"/>
            <p:cNvSpPr>
              <a:spLocks/>
            </p:cNvSpPr>
            <p:nvPr/>
          </p:nvSpPr>
          <p:spPr bwMode="auto">
            <a:xfrm>
              <a:off x="1175" y="1110"/>
              <a:ext cx="544" cy="868"/>
            </a:xfrm>
            <a:custGeom>
              <a:avLst/>
              <a:gdLst>
                <a:gd name="T0" fmla="*/ 228 w 1632"/>
                <a:gd name="T1" fmla="*/ 32 h 2604"/>
                <a:gd name="T2" fmla="*/ 224 w 1632"/>
                <a:gd name="T3" fmla="*/ 52 h 2604"/>
                <a:gd name="T4" fmla="*/ 217 w 1632"/>
                <a:gd name="T5" fmla="*/ 99 h 2604"/>
                <a:gd name="T6" fmla="*/ 225 w 1632"/>
                <a:gd name="T7" fmla="*/ 143 h 2604"/>
                <a:gd name="T8" fmla="*/ 231 w 1632"/>
                <a:gd name="T9" fmla="*/ 164 h 2604"/>
                <a:gd name="T10" fmla="*/ 227 w 1632"/>
                <a:gd name="T11" fmla="*/ 182 h 2604"/>
                <a:gd name="T12" fmla="*/ 247 w 1632"/>
                <a:gd name="T13" fmla="*/ 200 h 2604"/>
                <a:gd name="T14" fmla="*/ 258 w 1632"/>
                <a:gd name="T15" fmla="*/ 224 h 2604"/>
                <a:gd name="T16" fmla="*/ 270 w 1632"/>
                <a:gd name="T17" fmla="*/ 255 h 2604"/>
                <a:gd name="T18" fmla="*/ 292 w 1632"/>
                <a:gd name="T19" fmla="*/ 278 h 2604"/>
                <a:gd name="T20" fmla="*/ 304 w 1632"/>
                <a:gd name="T21" fmla="*/ 284 h 2604"/>
                <a:gd name="T22" fmla="*/ 316 w 1632"/>
                <a:gd name="T23" fmla="*/ 286 h 2604"/>
                <a:gd name="T24" fmla="*/ 311 w 1632"/>
                <a:gd name="T25" fmla="*/ 316 h 2604"/>
                <a:gd name="T26" fmla="*/ 293 w 1632"/>
                <a:gd name="T27" fmla="*/ 339 h 2604"/>
                <a:gd name="T28" fmla="*/ 291 w 1632"/>
                <a:gd name="T29" fmla="*/ 369 h 2604"/>
                <a:gd name="T30" fmla="*/ 282 w 1632"/>
                <a:gd name="T31" fmla="*/ 401 h 2604"/>
                <a:gd name="T32" fmla="*/ 309 w 1632"/>
                <a:gd name="T33" fmla="*/ 404 h 2604"/>
                <a:gd name="T34" fmla="*/ 333 w 1632"/>
                <a:gd name="T35" fmla="*/ 403 h 2604"/>
                <a:gd name="T36" fmla="*/ 340 w 1632"/>
                <a:gd name="T37" fmla="*/ 445 h 2604"/>
                <a:gd name="T38" fmla="*/ 351 w 1632"/>
                <a:gd name="T39" fmla="*/ 486 h 2604"/>
                <a:gd name="T40" fmla="*/ 354 w 1632"/>
                <a:gd name="T41" fmla="*/ 501 h 2604"/>
                <a:gd name="T42" fmla="*/ 365 w 1632"/>
                <a:gd name="T43" fmla="*/ 509 h 2604"/>
                <a:gd name="T44" fmla="*/ 376 w 1632"/>
                <a:gd name="T45" fmla="*/ 526 h 2604"/>
                <a:gd name="T46" fmla="*/ 380 w 1632"/>
                <a:gd name="T47" fmla="*/ 550 h 2604"/>
                <a:gd name="T48" fmla="*/ 393 w 1632"/>
                <a:gd name="T49" fmla="*/ 557 h 2604"/>
                <a:gd name="T50" fmla="*/ 405 w 1632"/>
                <a:gd name="T51" fmla="*/ 549 h 2604"/>
                <a:gd name="T52" fmla="*/ 425 w 1632"/>
                <a:gd name="T53" fmla="*/ 557 h 2604"/>
                <a:gd name="T54" fmla="*/ 442 w 1632"/>
                <a:gd name="T55" fmla="*/ 550 h 2604"/>
                <a:gd name="T56" fmla="*/ 478 w 1632"/>
                <a:gd name="T57" fmla="*/ 559 h 2604"/>
                <a:gd name="T58" fmla="*/ 506 w 1632"/>
                <a:gd name="T59" fmla="*/ 547 h 2604"/>
                <a:gd name="T60" fmla="*/ 511 w 1632"/>
                <a:gd name="T61" fmla="*/ 537 h 2604"/>
                <a:gd name="T62" fmla="*/ 517 w 1632"/>
                <a:gd name="T63" fmla="*/ 537 h 2604"/>
                <a:gd name="T64" fmla="*/ 526 w 1632"/>
                <a:gd name="T65" fmla="*/ 551 h 2604"/>
                <a:gd name="T66" fmla="*/ 540 w 1632"/>
                <a:gd name="T67" fmla="*/ 567 h 2604"/>
                <a:gd name="T68" fmla="*/ 539 w 1632"/>
                <a:gd name="T69" fmla="*/ 623 h 2604"/>
                <a:gd name="T70" fmla="*/ 535 w 1632"/>
                <a:gd name="T71" fmla="*/ 684 h 2604"/>
                <a:gd name="T72" fmla="*/ 533 w 1632"/>
                <a:gd name="T73" fmla="*/ 693 h 2604"/>
                <a:gd name="T74" fmla="*/ 528 w 1632"/>
                <a:gd name="T75" fmla="*/ 726 h 2604"/>
                <a:gd name="T76" fmla="*/ 520 w 1632"/>
                <a:gd name="T77" fmla="*/ 814 h 2604"/>
                <a:gd name="T78" fmla="*/ 462 w 1632"/>
                <a:gd name="T79" fmla="*/ 863 h 2604"/>
                <a:gd name="T80" fmla="*/ 329 w 1632"/>
                <a:gd name="T81" fmla="*/ 848 h 2604"/>
                <a:gd name="T82" fmla="*/ 200 w 1632"/>
                <a:gd name="T83" fmla="*/ 830 h 2604"/>
                <a:gd name="T84" fmla="*/ 80 w 1632"/>
                <a:gd name="T85" fmla="*/ 808 h 2604"/>
                <a:gd name="T86" fmla="*/ 3 w 1632"/>
                <a:gd name="T87" fmla="*/ 771 h 2604"/>
                <a:gd name="T88" fmla="*/ 31 w 1632"/>
                <a:gd name="T89" fmla="*/ 622 h 2604"/>
                <a:gd name="T90" fmla="*/ 46 w 1632"/>
                <a:gd name="T91" fmla="*/ 567 h 2604"/>
                <a:gd name="T92" fmla="*/ 51 w 1632"/>
                <a:gd name="T93" fmla="*/ 549 h 2604"/>
                <a:gd name="T94" fmla="*/ 54 w 1632"/>
                <a:gd name="T95" fmla="*/ 532 h 2604"/>
                <a:gd name="T96" fmla="*/ 37 w 1632"/>
                <a:gd name="T97" fmla="*/ 520 h 2604"/>
                <a:gd name="T98" fmla="*/ 39 w 1632"/>
                <a:gd name="T99" fmla="*/ 491 h 2604"/>
                <a:gd name="T100" fmla="*/ 74 w 1632"/>
                <a:gd name="T101" fmla="*/ 466 h 2604"/>
                <a:gd name="T102" fmla="*/ 88 w 1632"/>
                <a:gd name="T103" fmla="*/ 437 h 2604"/>
                <a:gd name="T104" fmla="*/ 97 w 1632"/>
                <a:gd name="T105" fmla="*/ 424 h 2604"/>
                <a:gd name="T106" fmla="*/ 99 w 1632"/>
                <a:gd name="T107" fmla="*/ 410 h 2604"/>
                <a:gd name="T108" fmla="*/ 119 w 1632"/>
                <a:gd name="T109" fmla="*/ 388 h 2604"/>
                <a:gd name="T110" fmla="*/ 123 w 1632"/>
                <a:gd name="T111" fmla="*/ 371 h 2604"/>
                <a:gd name="T112" fmla="*/ 113 w 1632"/>
                <a:gd name="T113" fmla="*/ 352 h 2604"/>
                <a:gd name="T114" fmla="*/ 104 w 1632"/>
                <a:gd name="T115" fmla="*/ 329 h 2604"/>
                <a:gd name="T116" fmla="*/ 104 w 1632"/>
                <a:gd name="T117" fmla="*/ 303 h 2604"/>
                <a:gd name="T118" fmla="*/ 108 w 1632"/>
                <a:gd name="T119" fmla="*/ 237 h 2604"/>
                <a:gd name="T120" fmla="*/ 136 w 1632"/>
                <a:gd name="T121" fmla="*/ 91 h 2604"/>
                <a:gd name="T122" fmla="*/ 167 w 1632"/>
                <a:gd name="T123" fmla="*/ 2 h 2604"/>
                <a:gd name="T124" fmla="*/ 206 w 1632"/>
                <a:gd name="T125" fmla="*/ 9 h 2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2"/>
                <a:gd name="T190" fmla="*/ 0 h 2604"/>
                <a:gd name="T191" fmla="*/ 1632 w 1632"/>
                <a:gd name="T192" fmla="*/ 2604 h 2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2" h="2604">
                  <a:moveTo>
                    <a:pt x="690" y="47"/>
                  </a:moveTo>
                  <a:lnTo>
                    <a:pt x="687" y="52"/>
                  </a:lnTo>
                  <a:lnTo>
                    <a:pt x="686" y="58"/>
                  </a:lnTo>
                  <a:lnTo>
                    <a:pt x="686" y="64"/>
                  </a:lnTo>
                  <a:lnTo>
                    <a:pt x="685" y="72"/>
                  </a:lnTo>
                  <a:lnTo>
                    <a:pt x="685" y="78"/>
                  </a:lnTo>
                  <a:lnTo>
                    <a:pt x="685" y="87"/>
                  </a:lnTo>
                  <a:lnTo>
                    <a:pt x="685" y="95"/>
                  </a:lnTo>
                  <a:lnTo>
                    <a:pt x="685" y="104"/>
                  </a:lnTo>
                  <a:lnTo>
                    <a:pt x="685" y="112"/>
                  </a:lnTo>
                  <a:lnTo>
                    <a:pt x="684" y="120"/>
                  </a:lnTo>
                  <a:lnTo>
                    <a:pt x="683" y="128"/>
                  </a:lnTo>
                  <a:lnTo>
                    <a:pt x="682" y="136"/>
                  </a:lnTo>
                  <a:lnTo>
                    <a:pt x="679" y="144"/>
                  </a:lnTo>
                  <a:lnTo>
                    <a:pt x="677" y="151"/>
                  </a:lnTo>
                  <a:lnTo>
                    <a:pt x="673" y="157"/>
                  </a:lnTo>
                  <a:lnTo>
                    <a:pt x="669" y="163"/>
                  </a:lnTo>
                  <a:lnTo>
                    <a:pt x="669" y="182"/>
                  </a:lnTo>
                  <a:lnTo>
                    <a:pt x="668" y="201"/>
                  </a:lnTo>
                  <a:lnTo>
                    <a:pt x="665" y="220"/>
                  </a:lnTo>
                  <a:lnTo>
                    <a:pt x="662" y="239"/>
                  </a:lnTo>
                  <a:lnTo>
                    <a:pt x="659" y="258"/>
                  </a:lnTo>
                  <a:lnTo>
                    <a:pt x="655" y="277"/>
                  </a:lnTo>
                  <a:lnTo>
                    <a:pt x="652" y="296"/>
                  </a:lnTo>
                  <a:lnTo>
                    <a:pt x="648" y="314"/>
                  </a:lnTo>
                  <a:lnTo>
                    <a:pt x="646" y="331"/>
                  </a:lnTo>
                  <a:lnTo>
                    <a:pt x="645" y="350"/>
                  </a:lnTo>
                  <a:lnTo>
                    <a:pt x="646" y="367"/>
                  </a:lnTo>
                  <a:lnTo>
                    <a:pt x="649" y="383"/>
                  </a:lnTo>
                  <a:lnTo>
                    <a:pt x="654" y="399"/>
                  </a:lnTo>
                  <a:lnTo>
                    <a:pt x="663" y="415"/>
                  </a:lnTo>
                  <a:lnTo>
                    <a:pt x="675" y="430"/>
                  </a:lnTo>
                  <a:lnTo>
                    <a:pt x="690" y="445"/>
                  </a:lnTo>
                  <a:lnTo>
                    <a:pt x="692" y="452"/>
                  </a:lnTo>
                  <a:lnTo>
                    <a:pt x="694" y="459"/>
                  </a:lnTo>
                  <a:lnTo>
                    <a:pt x="695" y="466"/>
                  </a:lnTo>
                  <a:lnTo>
                    <a:pt x="695" y="473"/>
                  </a:lnTo>
                  <a:lnTo>
                    <a:pt x="695" y="478"/>
                  </a:lnTo>
                  <a:lnTo>
                    <a:pt x="693" y="485"/>
                  </a:lnTo>
                  <a:lnTo>
                    <a:pt x="692" y="492"/>
                  </a:lnTo>
                  <a:lnTo>
                    <a:pt x="690" y="498"/>
                  </a:lnTo>
                  <a:lnTo>
                    <a:pt x="687" y="505"/>
                  </a:lnTo>
                  <a:lnTo>
                    <a:pt x="685" y="512"/>
                  </a:lnTo>
                  <a:lnTo>
                    <a:pt x="684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0" y="539"/>
                  </a:lnTo>
                  <a:lnTo>
                    <a:pt x="682" y="547"/>
                  </a:lnTo>
                  <a:lnTo>
                    <a:pt x="684" y="555"/>
                  </a:lnTo>
                  <a:lnTo>
                    <a:pt x="691" y="562"/>
                  </a:lnTo>
                  <a:lnTo>
                    <a:pt x="700" y="569"/>
                  </a:lnTo>
                  <a:lnTo>
                    <a:pt x="708" y="575"/>
                  </a:lnTo>
                  <a:lnTo>
                    <a:pt x="717" y="582"/>
                  </a:lnTo>
                  <a:lnTo>
                    <a:pt x="725" y="587"/>
                  </a:lnTo>
                  <a:lnTo>
                    <a:pt x="734" y="594"/>
                  </a:lnTo>
                  <a:lnTo>
                    <a:pt x="742" y="600"/>
                  </a:lnTo>
                  <a:lnTo>
                    <a:pt x="750" y="607"/>
                  </a:lnTo>
                  <a:lnTo>
                    <a:pt x="757" y="615"/>
                  </a:lnTo>
                  <a:lnTo>
                    <a:pt x="763" y="622"/>
                  </a:lnTo>
                  <a:lnTo>
                    <a:pt x="768" y="631"/>
                  </a:lnTo>
                  <a:lnTo>
                    <a:pt x="772" y="639"/>
                  </a:lnTo>
                  <a:lnTo>
                    <a:pt x="775" y="649"/>
                  </a:lnTo>
                  <a:lnTo>
                    <a:pt x="776" y="661"/>
                  </a:lnTo>
                  <a:lnTo>
                    <a:pt x="775" y="672"/>
                  </a:lnTo>
                  <a:lnTo>
                    <a:pt x="772" y="686"/>
                  </a:lnTo>
                  <a:lnTo>
                    <a:pt x="779" y="695"/>
                  </a:lnTo>
                  <a:lnTo>
                    <a:pt x="785" y="706"/>
                  </a:lnTo>
                  <a:lnTo>
                    <a:pt x="791" y="717"/>
                  </a:lnTo>
                  <a:lnTo>
                    <a:pt x="796" y="730"/>
                  </a:lnTo>
                  <a:lnTo>
                    <a:pt x="801" y="741"/>
                  </a:lnTo>
                  <a:lnTo>
                    <a:pt x="807" y="753"/>
                  </a:lnTo>
                  <a:lnTo>
                    <a:pt x="811" y="765"/>
                  </a:lnTo>
                  <a:lnTo>
                    <a:pt x="817" y="777"/>
                  </a:lnTo>
                  <a:lnTo>
                    <a:pt x="823" y="788"/>
                  </a:lnTo>
                  <a:lnTo>
                    <a:pt x="830" y="799"/>
                  </a:lnTo>
                  <a:lnTo>
                    <a:pt x="837" y="808"/>
                  </a:lnTo>
                  <a:lnTo>
                    <a:pt x="845" y="817"/>
                  </a:lnTo>
                  <a:lnTo>
                    <a:pt x="853" y="824"/>
                  </a:lnTo>
                  <a:lnTo>
                    <a:pt x="863" y="830"/>
                  </a:lnTo>
                  <a:lnTo>
                    <a:pt x="875" y="834"/>
                  </a:lnTo>
                  <a:lnTo>
                    <a:pt x="887" y="838"/>
                  </a:lnTo>
                  <a:lnTo>
                    <a:pt x="888" y="842"/>
                  </a:lnTo>
                  <a:lnTo>
                    <a:pt x="891" y="847"/>
                  </a:lnTo>
                  <a:lnTo>
                    <a:pt x="894" y="849"/>
                  </a:lnTo>
                  <a:lnTo>
                    <a:pt x="898" y="852"/>
                  </a:lnTo>
                  <a:lnTo>
                    <a:pt x="902" y="853"/>
                  </a:lnTo>
                  <a:lnTo>
                    <a:pt x="906" y="853"/>
                  </a:lnTo>
                  <a:lnTo>
                    <a:pt x="911" y="853"/>
                  </a:lnTo>
                  <a:lnTo>
                    <a:pt x="916" y="853"/>
                  </a:lnTo>
                  <a:lnTo>
                    <a:pt x="921" y="853"/>
                  </a:lnTo>
                  <a:lnTo>
                    <a:pt x="926" y="853"/>
                  </a:lnTo>
                  <a:lnTo>
                    <a:pt x="931" y="853"/>
                  </a:lnTo>
                  <a:lnTo>
                    <a:pt x="936" y="853"/>
                  </a:lnTo>
                  <a:lnTo>
                    <a:pt x="940" y="854"/>
                  </a:lnTo>
                  <a:lnTo>
                    <a:pt x="945" y="856"/>
                  </a:lnTo>
                  <a:lnTo>
                    <a:pt x="948" y="859"/>
                  </a:lnTo>
                  <a:lnTo>
                    <a:pt x="952" y="863"/>
                  </a:lnTo>
                  <a:lnTo>
                    <a:pt x="948" y="875"/>
                  </a:lnTo>
                  <a:lnTo>
                    <a:pt x="946" y="887"/>
                  </a:lnTo>
                  <a:lnTo>
                    <a:pt x="944" y="899"/>
                  </a:lnTo>
                  <a:lnTo>
                    <a:pt x="941" y="911"/>
                  </a:lnTo>
                  <a:lnTo>
                    <a:pt x="939" y="923"/>
                  </a:lnTo>
                  <a:lnTo>
                    <a:pt x="937" y="936"/>
                  </a:lnTo>
                  <a:lnTo>
                    <a:pt x="934" y="947"/>
                  </a:lnTo>
                  <a:lnTo>
                    <a:pt x="931" y="958"/>
                  </a:lnTo>
                  <a:lnTo>
                    <a:pt x="928" y="969"/>
                  </a:lnTo>
                  <a:lnTo>
                    <a:pt x="923" y="979"/>
                  </a:lnTo>
                  <a:lnTo>
                    <a:pt x="917" y="988"/>
                  </a:lnTo>
                  <a:lnTo>
                    <a:pt x="910" y="996"/>
                  </a:lnTo>
                  <a:lnTo>
                    <a:pt x="901" y="1004"/>
                  </a:lnTo>
                  <a:lnTo>
                    <a:pt x="892" y="1010"/>
                  </a:lnTo>
                  <a:lnTo>
                    <a:pt x="879" y="1016"/>
                  </a:lnTo>
                  <a:lnTo>
                    <a:pt x="867" y="1021"/>
                  </a:lnTo>
                  <a:lnTo>
                    <a:pt x="876" y="1034"/>
                  </a:lnTo>
                  <a:lnTo>
                    <a:pt x="883" y="1047"/>
                  </a:lnTo>
                  <a:lnTo>
                    <a:pt x="886" y="1060"/>
                  </a:lnTo>
                  <a:lnTo>
                    <a:pt x="886" y="1071"/>
                  </a:lnTo>
                  <a:lnTo>
                    <a:pt x="884" y="1083"/>
                  </a:lnTo>
                  <a:lnTo>
                    <a:pt x="879" y="1094"/>
                  </a:lnTo>
                  <a:lnTo>
                    <a:pt x="874" y="1106"/>
                  </a:lnTo>
                  <a:lnTo>
                    <a:pt x="868" y="1117"/>
                  </a:lnTo>
                  <a:lnTo>
                    <a:pt x="861" y="1127"/>
                  </a:lnTo>
                  <a:lnTo>
                    <a:pt x="855" y="1139"/>
                  </a:lnTo>
                  <a:lnTo>
                    <a:pt x="849" y="1150"/>
                  </a:lnTo>
                  <a:lnTo>
                    <a:pt x="846" y="1163"/>
                  </a:lnTo>
                  <a:lnTo>
                    <a:pt x="844" y="1176"/>
                  </a:lnTo>
                  <a:lnTo>
                    <a:pt x="845" y="1188"/>
                  </a:lnTo>
                  <a:lnTo>
                    <a:pt x="847" y="1203"/>
                  </a:lnTo>
                  <a:lnTo>
                    <a:pt x="855" y="1218"/>
                  </a:lnTo>
                  <a:lnTo>
                    <a:pt x="865" y="1226"/>
                  </a:lnTo>
                  <a:lnTo>
                    <a:pt x="876" y="1230"/>
                  </a:lnTo>
                  <a:lnTo>
                    <a:pt x="886" y="1231"/>
                  </a:lnTo>
                  <a:lnTo>
                    <a:pt x="897" y="1228"/>
                  </a:lnTo>
                  <a:lnTo>
                    <a:pt x="907" y="1225"/>
                  </a:lnTo>
                  <a:lnTo>
                    <a:pt x="916" y="1219"/>
                  </a:lnTo>
                  <a:lnTo>
                    <a:pt x="926" y="1212"/>
                  </a:lnTo>
                  <a:lnTo>
                    <a:pt x="937" y="1205"/>
                  </a:lnTo>
                  <a:lnTo>
                    <a:pt x="946" y="1200"/>
                  </a:lnTo>
                  <a:lnTo>
                    <a:pt x="956" y="1194"/>
                  </a:lnTo>
                  <a:lnTo>
                    <a:pt x="965" y="1191"/>
                  </a:lnTo>
                  <a:lnTo>
                    <a:pt x="975" y="1191"/>
                  </a:lnTo>
                  <a:lnTo>
                    <a:pt x="983" y="1192"/>
                  </a:lnTo>
                  <a:lnTo>
                    <a:pt x="992" y="1197"/>
                  </a:lnTo>
                  <a:lnTo>
                    <a:pt x="1000" y="1208"/>
                  </a:lnTo>
                  <a:lnTo>
                    <a:pt x="1008" y="1224"/>
                  </a:lnTo>
                  <a:lnTo>
                    <a:pt x="1003" y="1241"/>
                  </a:lnTo>
                  <a:lnTo>
                    <a:pt x="1001" y="1257"/>
                  </a:lnTo>
                  <a:lnTo>
                    <a:pt x="1002" y="1273"/>
                  </a:lnTo>
                  <a:lnTo>
                    <a:pt x="1005" y="1289"/>
                  </a:lnTo>
                  <a:lnTo>
                    <a:pt x="1008" y="1304"/>
                  </a:lnTo>
                  <a:lnTo>
                    <a:pt x="1014" y="1319"/>
                  </a:lnTo>
                  <a:lnTo>
                    <a:pt x="1021" y="1334"/>
                  </a:lnTo>
                  <a:lnTo>
                    <a:pt x="1026" y="1349"/>
                  </a:lnTo>
                  <a:lnTo>
                    <a:pt x="1033" y="1364"/>
                  </a:lnTo>
                  <a:lnTo>
                    <a:pt x="1040" y="1379"/>
                  </a:lnTo>
                  <a:lnTo>
                    <a:pt x="1046" y="1394"/>
                  </a:lnTo>
                  <a:lnTo>
                    <a:pt x="1049" y="1410"/>
                  </a:lnTo>
                  <a:lnTo>
                    <a:pt x="1053" y="1425"/>
                  </a:lnTo>
                  <a:lnTo>
                    <a:pt x="1054" y="1441"/>
                  </a:lnTo>
                  <a:lnTo>
                    <a:pt x="1053" y="1458"/>
                  </a:lnTo>
                  <a:lnTo>
                    <a:pt x="1049" y="1475"/>
                  </a:lnTo>
                  <a:lnTo>
                    <a:pt x="1049" y="1480"/>
                  </a:lnTo>
                  <a:lnTo>
                    <a:pt x="1051" y="1485"/>
                  </a:lnTo>
                  <a:lnTo>
                    <a:pt x="1052" y="1489"/>
                  </a:lnTo>
                  <a:lnTo>
                    <a:pt x="1054" y="1493"/>
                  </a:lnTo>
                  <a:lnTo>
                    <a:pt x="1056" y="1497"/>
                  </a:lnTo>
                  <a:lnTo>
                    <a:pt x="1060" y="1501"/>
                  </a:lnTo>
                  <a:lnTo>
                    <a:pt x="1063" y="1504"/>
                  </a:lnTo>
                  <a:lnTo>
                    <a:pt x="1067" y="1508"/>
                  </a:lnTo>
                  <a:lnTo>
                    <a:pt x="1070" y="1511"/>
                  </a:lnTo>
                  <a:lnTo>
                    <a:pt x="1075" y="1515"/>
                  </a:lnTo>
                  <a:lnTo>
                    <a:pt x="1078" y="1517"/>
                  </a:lnTo>
                  <a:lnTo>
                    <a:pt x="1083" y="1520"/>
                  </a:lnTo>
                  <a:lnTo>
                    <a:pt x="1086" y="1523"/>
                  </a:lnTo>
                  <a:lnTo>
                    <a:pt x="1090" y="1526"/>
                  </a:lnTo>
                  <a:lnTo>
                    <a:pt x="1094" y="1528"/>
                  </a:lnTo>
                  <a:lnTo>
                    <a:pt x="1098" y="1532"/>
                  </a:lnTo>
                  <a:lnTo>
                    <a:pt x="1108" y="1534"/>
                  </a:lnTo>
                  <a:lnTo>
                    <a:pt x="1115" y="1539"/>
                  </a:lnTo>
                  <a:lnTo>
                    <a:pt x="1121" y="1544"/>
                  </a:lnTo>
                  <a:lnTo>
                    <a:pt x="1125" y="1551"/>
                  </a:lnTo>
                  <a:lnTo>
                    <a:pt x="1128" y="1558"/>
                  </a:lnTo>
                  <a:lnTo>
                    <a:pt x="1129" y="1567"/>
                  </a:lnTo>
                  <a:lnTo>
                    <a:pt x="1129" y="1577"/>
                  </a:lnTo>
                  <a:lnTo>
                    <a:pt x="1129" y="1586"/>
                  </a:lnTo>
                  <a:lnTo>
                    <a:pt x="1128" y="1596"/>
                  </a:lnTo>
                  <a:lnTo>
                    <a:pt x="1128" y="1605"/>
                  </a:lnTo>
                  <a:lnTo>
                    <a:pt x="1128" y="1616"/>
                  </a:lnTo>
                  <a:lnTo>
                    <a:pt x="1129" y="1625"/>
                  </a:lnTo>
                  <a:lnTo>
                    <a:pt x="1132" y="1634"/>
                  </a:lnTo>
                  <a:lnTo>
                    <a:pt x="1136" y="1643"/>
                  </a:lnTo>
                  <a:lnTo>
                    <a:pt x="1141" y="1650"/>
                  </a:lnTo>
                  <a:lnTo>
                    <a:pt x="1151" y="1658"/>
                  </a:lnTo>
                  <a:lnTo>
                    <a:pt x="1154" y="1665"/>
                  </a:lnTo>
                  <a:lnTo>
                    <a:pt x="1159" y="1670"/>
                  </a:lnTo>
                  <a:lnTo>
                    <a:pt x="1163" y="1672"/>
                  </a:lnTo>
                  <a:lnTo>
                    <a:pt x="1167" y="1673"/>
                  </a:lnTo>
                  <a:lnTo>
                    <a:pt x="1171" y="1673"/>
                  </a:lnTo>
                  <a:lnTo>
                    <a:pt x="1176" y="1672"/>
                  </a:lnTo>
                  <a:lnTo>
                    <a:pt x="1180" y="1670"/>
                  </a:lnTo>
                  <a:lnTo>
                    <a:pt x="1184" y="1666"/>
                  </a:lnTo>
                  <a:lnTo>
                    <a:pt x="1189" y="1663"/>
                  </a:lnTo>
                  <a:lnTo>
                    <a:pt x="1193" y="1659"/>
                  </a:lnTo>
                  <a:lnTo>
                    <a:pt x="1198" y="1656"/>
                  </a:lnTo>
                  <a:lnTo>
                    <a:pt x="1202" y="1652"/>
                  </a:lnTo>
                  <a:lnTo>
                    <a:pt x="1207" y="1649"/>
                  </a:lnTo>
                  <a:lnTo>
                    <a:pt x="1212" y="1647"/>
                  </a:lnTo>
                  <a:lnTo>
                    <a:pt x="1216" y="1646"/>
                  </a:lnTo>
                  <a:lnTo>
                    <a:pt x="1222" y="1647"/>
                  </a:lnTo>
                  <a:lnTo>
                    <a:pt x="1230" y="1650"/>
                  </a:lnTo>
                  <a:lnTo>
                    <a:pt x="1237" y="1654"/>
                  </a:lnTo>
                  <a:lnTo>
                    <a:pt x="1245" y="1658"/>
                  </a:lnTo>
                  <a:lnTo>
                    <a:pt x="1253" y="1663"/>
                  </a:lnTo>
                  <a:lnTo>
                    <a:pt x="1260" y="1666"/>
                  </a:lnTo>
                  <a:lnTo>
                    <a:pt x="1267" y="1670"/>
                  </a:lnTo>
                  <a:lnTo>
                    <a:pt x="1274" y="1672"/>
                  </a:lnTo>
                  <a:lnTo>
                    <a:pt x="1281" y="1674"/>
                  </a:lnTo>
                  <a:lnTo>
                    <a:pt x="1287" y="1675"/>
                  </a:lnTo>
                  <a:lnTo>
                    <a:pt x="1294" y="1675"/>
                  </a:lnTo>
                  <a:lnTo>
                    <a:pt x="1300" y="1673"/>
                  </a:lnTo>
                  <a:lnTo>
                    <a:pt x="1307" y="1671"/>
                  </a:lnTo>
                  <a:lnTo>
                    <a:pt x="1313" y="1666"/>
                  </a:lnTo>
                  <a:lnTo>
                    <a:pt x="1320" y="1660"/>
                  </a:lnTo>
                  <a:lnTo>
                    <a:pt x="1325" y="1651"/>
                  </a:lnTo>
                  <a:lnTo>
                    <a:pt x="1332" y="1642"/>
                  </a:lnTo>
                  <a:lnTo>
                    <a:pt x="1345" y="1642"/>
                  </a:lnTo>
                  <a:lnTo>
                    <a:pt x="1359" y="1646"/>
                  </a:lnTo>
                  <a:lnTo>
                    <a:pt x="1372" y="1650"/>
                  </a:lnTo>
                  <a:lnTo>
                    <a:pt x="1387" y="1656"/>
                  </a:lnTo>
                  <a:lnTo>
                    <a:pt x="1402" y="1663"/>
                  </a:lnTo>
                  <a:lnTo>
                    <a:pt x="1418" y="1670"/>
                  </a:lnTo>
                  <a:lnTo>
                    <a:pt x="1433" y="1677"/>
                  </a:lnTo>
                  <a:lnTo>
                    <a:pt x="1447" y="1681"/>
                  </a:lnTo>
                  <a:lnTo>
                    <a:pt x="1461" y="1685"/>
                  </a:lnTo>
                  <a:lnTo>
                    <a:pt x="1475" y="1687"/>
                  </a:lnTo>
                  <a:lnTo>
                    <a:pt x="1486" y="1685"/>
                  </a:lnTo>
                  <a:lnTo>
                    <a:pt x="1497" y="1680"/>
                  </a:lnTo>
                  <a:lnTo>
                    <a:pt x="1506" y="1672"/>
                  </a:lnTo>
                  <a:lnTo>
                    <a:pt x="1513" y="1658"/>
                  </a:lnTo>
                  <a:lnTo>
                    <a:pt x="1517" y="1640"/>
                  </a:lnTo>
                  <a:lnTo>
                    <a:pt x="1521" y="1617"/>
                  </a:lnTo>
                  <a:lnTo>
                    <a:pt x="1522" y="1614"/>
                  </a:lnTo>
                  <a:lnTo>
                    <a:pt x="1523" y="1612"/>
                  </a:lnTo>
                  <a:lnTo>
                    <a:pt x="1525" y="1611"/>
                  </a:lnTo>
                  <a:lnTo>
                    <a:pt x="1528" y="1611"/>
                  </a:lnTo>
                  <a:lnTo>
                    <a:pt x="1529" y="1610"/>
                  </a:lnTo>
                  <a:lnTo>
                    <a:pt x="1531" y="1610"/>
                  </a:lnTo>
                  <a:lnTo>
                    <a:pt x="1533" y="1610"/>
                  </a:lnTo>
                  <a:lnTo>
                    <a:pt x="1536" y="1610"/>
                  </a:lnTo>
                  <a:lnTo>
                    <a:pt x="1538" y="1610"/>
                  </a:lnTo>
                  <a:lnTo>
                    <a:pt x="1540" y="1610"/>
                  </a:lnTo>
                  <a:lnTo>
                    <a:pt x="1541" y="1610"/>
                  </a:lnTo>
                  <a:lnTo>
                    <a:pt x="1544" y="1610"/>
                  </a:lnTo>
                  <a:lnTo>
                    <a:pt x="1546" y="1610"/>
                  </a:lnTo>
                  <a:lnTo>
                    <a:pt x="1548" y="1610"/>
                  </a:lnTo>
                  <a:lnTo>
                    <a:pt x="1551" y="1610"/>
                  </a:lnTo>
                  <a:lnTo>
                    <a:pt x="1553" y="1610"/>
                  </a:lnTo>
                  <a:lnTo>
                    <a:pt x="1559" y="1614"/>
                  </a:lnTo>
                  <a:lnTo>
                    <a:pt x="1563" y="1620"/>
                  </a:lnTo>
                  <a:lnTo>
                    <a:pt x="1567" y="1626"/>
                  </a:lnTo>
                  <a:lnTo>
                    <a:pt x="1570" y="1632"/>
                  </a:lnTo>
                  <a:lnTo>
                    <a:pt x="1573" y="1639"/>
                  </a:lnTo>
                  <a:lnTo>
                    <a:pt x="1575" y="1646"/>
                  </a:lnTo>
                  <a:lnTo>
                    <a:pt x="1578" y="1652"/>
                  </a:lnTo>
                  <a:lnTo>
                    <a:pt x="1581" y="1660"/>
                  </a:lnTo>
                  <a:lnTo>
                    <a:pt x="1583" y="1667"/>
                  </a:lnTo>
                  <a:lnTo>
                    <a:pt x="1587" y="1674"/>
                  </a:lnTo>
                  <a:lnTo>
                    <a:pt x="1591" y="1680"/>
                  </a:lnTo>
                  <a:lnTo>
                    <a:pt x="1597" y="1687"/>
                  </a:lnTo>
                  <a:lnTo>
                    <a:pt x="1604" y="1691"/>
                  </a:lnTo>
                  <a:lnTo>
                    <a:pt x="1610" y="1697"/>
                  </a:lnTo>
                  <a:lnTo>
                    <a:pt x="1621" y="1701"/>
                  </a:lnTo>
                  <a:lnTo>
                    <a:pt x="1632" y="1705"/>
                  </a:lnTo>
                  <a:lnTo>
                    <a:pt x="1629" y="1728"/>
                  </a:lnTo>
                  <a:lnTo>
                    <a:pt x="1627" y="1752"/>
                  </a:lnTo>
                  <a:lnTo>
                    <a:pt x="1624" y="1775"/>
                  </a:lnTo>
                  <a:lnTo>
                    <a:pt x="1622" y="1799"/>
                  </a:lnTo>
                  <a:lnTo>
                    <a:pt x="1620" y="1822"/>
                  </a:lnTo>
                  <a:lnTo>
                    <a:pt x="1617" y="1847"/>
                  </a:lnTo>
                  <a:lnTo>
                    <a:pt x="1616" y="1870"/>
                  </a:lnTo>
                  <a:lnTo>
                    <a:pt x="1614" y="1893"/>
                  </a:lnTo>
                  <a:lnTo>
                    <a:pt x="1613" y="1915"/>
                  </a:lnTo>
                  <a:lnTo>
                    <a:pt x="1610" y="1940"/>
                  </a:lnTo>
                  <a:lnTo>
                    <a:pt x="1609" y="1963"/>
                  </a:lnTo>
                  <a:lnTo>
                    <a:pt x="1608" y="1986"/>
                  </a:lnTo>
                  <a:lnTo>
                    <a:pt x="1607" y="2007"/>
                  </a:lnTo>
                  <a:lnTo>
                    <a:pt x="1607" y="2030"/>
                  </a:lnTo>
                  <a:lnTo>
                    <a:pt x="1606" y="2053"/>
                  </a:lnTo>
                  <a:lnTo>
                    <a:pt x="1606" y="2076"/>
                  </a:lnTo>
                  <a:lnTo>
                    <a:pt x="1605" y="2076"/>
                  </a:lnTo>
                  <a:lnTo>
                    <a:pt x="1604" y="2076"/>
                  </a:lnTo>
                  <a:lnTo>
                    <a:pt x="1602" y="2076"/>
                  </a:lnTo>
                  <a:lnTo>
                    <a:pt x="1602" y="2077"/>
                  </a:lnTo>
                  <a:lnTo>
                    <a:pt x="1601" y="2077"/>
                  </a:lnTo>
                  <a:lnTo>
                    <a:pt x="1600" y="2079"/>
                  </a:lnTo>
                  <a:lnTo>
                    <a:pt x="1599" y="2079"/>
                  </a:lnTo>
                  <a:lnTo>
                    <a:pt x="1598" y="2079"/>
                  </a:lnTo>
                  <a:lnTo>
                    <a:pt x="1598" y="2080"/>
                  </a:lnTo>
                  <a:lnTo>
                    <a:pt x="1597" y="2080"/>
                  </a:lnTo>
                  <a:lnTo>
                    <a:pt x="1596" y="2080"/>
                  </a:lnTo>
                  <a:lnTo>
                    <a:pt x="1596" y="2081"/>
                  </a:lnTo>
                  <a:lnTo>
                    <a:pt x="1591" y="2113"/>
                  </a:lnTo>
                  <a:lnTo>
                    <a:pt x="1587" y="2145"/>
                  </a:lnTo>
                  <a:lnTo>
                    <a:pt x="1585" y="2179"/>
                  </a:lnTo>
                  <a:lnTo>
                    <a:pt x="1582" y="2212"/>
                  </a:lnTo>
                  <a:lnTo>
                    <a:pt x="1579" y="2244"/>
                  </a:lnTo>
                  <a:lnTo>
                    <a:pt x="1576" y="2277"/>
                  </a:lnTo>
                  <a:lnTo>
                    <a:pt x="1574" y="2311"/>
                  </a:lnTo>
                  <a:lnTo>
                    <a:pt x="1571" y="2344"/>
                  </a:lnTo>
                  <a:lnTo>
                    <a:pt x="1568" y="2376"/>
                  </a:lnTo>
                  <a:lnTo>
                    <a:pt x="1564" y="2409"/>
                  </a:lnTo>
                  <a:lnTo>
                    <a:pt x="1561" y="2442"/>
                  </a:lnTo>
                  <a:lnTo>
                    <a:pt x="1558" y="2475"/>
                  </a:lnTo>
                  <a:lnTo>
                    <a:pt x="1553" y="2507"/>
                  </a:lnTo>
                  <a:lnTo>
                    <a:pt x="1548" y="2539"/>
                  </a:lnTo>
                  <a:lnTo>
                    <a:pt x="1543" y="2571"/>
                  </a:lnTo>
                  <a:lnTo>
                    <a:pt x="1537" y="2604"/>
                  </a:lnTo>
                  <a:lnTo>
                    <a:pt x="1486" y="2599"/>
                  </a:lnTo>
                  <a:lnTo>
                    <a:pt x="1436" y="2594"/>
                  </a:lnTo>
                  <a:lnTo>
                    <a:pt x="1386" y="2590"/>
                  </a:lnTo>
                  <a:lnTo>
                    <a:pt x="1336" y="2585"/>
                  </a:lnTo>
                  <a:lnTo>
                    <a:pt x="1286" y="2580"/>
                  </a:lnTo>
                  <a:lnTo>
                    <a:pt x="1237" y="2574"/>
                  </a:lnTo>
                  <a:lnTo>
                    <a:pt x="1186" y="2569"/>
                  </a:lnTo>
                  <a:lnTo>
                    <a:pt x="1137" y="2563"/>
                  </a:lnTo>
                  <a:lnTo>
                    <a:pt x="1086" y="2557"/>
                  </a:lnTo>
                  <a:lnTo>
                    <a:pt x="1036" y="2551"/>
                  </a:lnTo>
                  <a:lnTo>
                    <a:pt x="986" y="2544"/>
                  </a:lnTo>
                  <a:lnTo>
                    <a:pt x="936" y="2537"/>
                  </a:lnTo>
                  <a:lnTo>
                    <a:pt x="884" y="2530"/>
                  </a:lnTo>
                  <a:lnTo>
                    <a:pt x="833" y="2523"/>
                  </a:lnTo>
                  <a:lnTo>
                    <a:pt x="782" y="2516"/>
                  </a:lnTo>
                  <a:lnTo>
                    <a:pt x="731" y="2509"/>
                  </a:lnTo>
                  <a:lnTo>
                    <a:pt x="687" y="2503"/>
                  </a:lnTo>
                  <a:lnTo>
                    <a:pt x="644" y="2496"/>
                  </a:lnTo>
                  <a:lnTo>
                    <a:pt x="600" y="2489"/>
                  </a:lnTo>
                  <a:lnTo>
                    <a:pt x="556" y="2482"/>
                  </a:lnTo>
                  <a:lnTo>
                    <a:pt x="513" y="2475"/>
                  </a:lnTo>
                  <a:lnTo>
                    <a:pt x="468" y="2467"/>
                  </a:lnTo>
                  <a:lnTo>
                    <a:pt x="422" y="2459"/>
                  </a:lnTo>
                  <a:lnTo>
                    <a:pt x="377" y="2451"/>
                  </a:lnTo>
                  <a:lnTo>
                    <a:pt x="331" y="2442"/>
                  </a:lnTo>
                  <a:lnTo>
                    <a:pt x="285" y="2432"/>
                  </a:lnTo>
                  <a:lnTo>
                    <a:pt x="239" y="2423"/>
                  </a:lnTo>
                  <a:lnTo>
                    <a:pt x="192" y="2414"/>
                  </a:lnTo>
                  <a:lnTo>
                    <a:pt x="143" y="2405"/>
                  </a:lnTo>
                  <a:lnTo>
                    <a:pt x="96" y="2395"/>
                  </a:lnTo>
                  <a:lnTo>
                    <a:pt x="48" y="2384"/>
                  </a:lnTo>
                  <a:lnTo>
                    <a:pt x="0" y="2374"/>
                  </a:lnTo>
                  <a:lnTo>
                    <a:pt x="1" y="2366"/>
                  </a:lnTo>
                  <a:lnTo>
                    <a:pt x="4" y="2345"/>
                  </a:lnTo>
                  <a:lnTo>
                    <a:pt x="10" y="2313"/>
                  </a:lnTo>
                  <a:lnTo>
                    <a:pt x="18" y="2270"/>
                  </a:lnTo>
                  <a:lnTo>
                    <a:pt x="27" y="2221"/>
                  </a:lnTo>
                  <a:lnTo>
                    <a:pt x="38" y="2165"/>
                  </a:lnTo>
                  <a:lnTo>
                    <a:pt x="49" y="2105"/>
                  </a:lnTo>
                  <a:lnTo>
                    <a:pt x="61" y="2044"/>
                  </a:lnTo>
                  <a:lnTo>
                    <a:pt x="72" y="1983"/>
                  </a:lnTo>
                  <a:lnTo>
                    <a:pt x="84" y="1924"/>
                  </a:lnTo>
                  <a:lnTo>
                    <a:pt x="94" y="1867"/>
                  </a:lnTo>
                  <a:lnTo>
                    <a:pt x="103" y="1818"/>
                  </a:lnTo>
                  <a:lnTo>
                    <a:pt x="111" y="1775"/>
                  </a:lnTo>
                  <a:lnTo>
                    <a:pt x="117" y="1743"/>
                  </a:lnTo>
                  <a:lnTo>
                    <a:pt x="120" y="1722"/>
                  </a:lnTo>
                  <a:lnTo>
                    <a:pt x="123" y="1716"/>
                  </a:lnTo>
                  <a:lnTo>
                    <a:pt x="129" y="1711"/>
                  </a:lnTo>
                  <a:lnTo>
                    <a:pt x="134" y="1708"/>
                  </a:lnTo>
                  <a:lnTo>
                    <a:pt x="138" y="1702"/>
                  </a:lnTo>
                  <a:lnTo>
                    <a:pt x="141" y="1696"/>
                  </a:lnTo>
                  <a:lnTo>
                    <a:pt x="145" y="1690"/>
                  </a:lnTo>
                  <a:lnTo>
                    <a:pt x="146" y="1683"/>
                  </a:lnTo>
                  <a:lnTo>
                    <a:pt x="148" y="1677"/>
                  </a:lnTo>
                  <a:lnTo>
                    <a:pt x="149" y="1670"/>
                  </a:lnTo>
                  <a:lnTo>
                    <a:pt x="150" y="1662"/>
                  </a:lnTo>
                  <a:lnTo>
                    <a:pt x="152" y="1655"/>
                  </a:lnTo>
                  <a:lnTo>
                    <a:pt x="154" y="1647"/>
                  </a:lnTo>
                  <a:lnTo>
                    <a:pt x="156" y="1640"/>
                  </a:lnTo>
                  <a:lnTo>
                    <a:pt x="158" y="1633"/>
                  </a:lnTo>
                  <a:lnTo>
                    <a:pt x="162" y="1627"/>
                  </a:lnTo>
                  <a:lnTo>
                    <a:pt x="165" y="1621"/>
                  </a:lnTo>
                  <a:lnTo>
                    <a:pt x="171" y="1617"/>
                  </a:lnTo>
                  <a:lnTo>
                    <a:pt x="169" y="1609"/>
                  </a:lnTo>
                  <a:lnTo>
                    <a:pt x="165" y="1602"/>
                  </a:lnTo>
                  <a:lnTo>
                    <a:pt x="161" y="1595"/>
                  </a:lnTo>
                  <a:lnTo>
                    <a:pt x="156" y="1590"/>
                  </a:lnTo>
                  <a:lnTo>
                    <a:pt x="149" y="1586"/>
                  </a:lnTo>
                  <a:lnTo>
                    <a:pt x="143" y="1581"/>
                  </a:lnTo>
                  <a:lnTo>
                    <a:pt x="137" y="1578"/>
                  </a:lnTo>
                  <a:lnTo>
                    <a:pt x="130" y="1574"/>
                  </a:lnTo>
                  <a:lnTo>
                    <a:pt x="123" y="1570"/>
                  </a:lnTo>
                  <a:lnTo>
                    <a:pt x="117" y="1566"/>
                  </a:lnTo>
                  <a:lnTo>
                    <a:pt x="111" y="1560"/>
                  </a:lnTo>
                  <a:lnTo>
                    <a:pt x="107" y="1556"/>
                  </a:lnTo>
                  <a:lnTo>
                    <a:pt x="103" y="1549"/>
                  </a:lnTo>
                  <a:lnTo>
                    <a:pt x="102" y="1542"/>
                  </a:lnTo>
                  <a:lnTo>
                    <a:pt x="102" y="1533"/>
                  </a:lnTo>
                  <a:lnTo>
                    <a:pt x="104" y="1524"/>
                  </a:lnTo>
                  <a:lnTo>
                    <a:pt x="104" y="1503"/>
                  </a:lnTo>
                  <a:lnTo>
                    <a:pt x="109" y="1486"/>
                  </a:lnTo>
                  <a:lnTo>
                    <a:pt x="117" y="1472"/>
                  </a:lnTo>
                  <a:lnTo>
                    <a:pt x="126" y="1459"/>
                  </a:lnTo>
                  <a:lnTo>
                    <a:pt x="139" y="1449"/>
                  </a:lnTo>
                  <a:lnTo>
                    <a:pt x="152" y="1441"/>
                  </a:lnTo>
                  <a:lnTo>
                    <a:pt x="166" y="1433"/>
                  </a:lnTo>
                  <a:lnTo>
                    <a:pt x="180" y="1425"/>
                  </a:lnTo>
                  <a:lnTo>
                    <a:pt x="195" y="1417"/>
                  </a:lnTo>
                  <a:lnTo>
                    <a:pt x="209" y="1409"/>
                  </a:lnTo>
                  <a:lnTo>
                    <a:pt x="222" y="1399"/>
                  </a:lnTo>
                  <a:lnTo>
                    <a:pt x="232" y="1388"/>
                  </a:lnTo>
                  <a:lnTo>
                    <a:pt x="241" y="1376"/>
                  </a:lnTo>
                  <a:lnTo>
                    <a:pt x="247" y="1361"/>
                  </a:lnTo>
                  <a:lnTo>
                    <a:pt x="249" y="1342"/>
                  </a:lnTo>
                  <a:lnTo>
                    <a:pt x="249" y="1322"/>
                  </a:lnTo>
                  <a:lnTo>
                    <a:pt x="254" y="1318"/>
                  </a:lnTo>
                  <a:lnTo>
                    <a:pt x="258" y="1315"/>
                  </a:lnTo>
                  <a:lnTo>
                    <a:pt x="264" y="1311"/>
                  </a:lnTo>
                  <a:lnTo>
                    <a:pt x="269" y="1308"/>
                  </a:lnTo>
                  <a:lnTo>
                    <a:pt x="272" y="1303"/>
                  </a:lnTo>
                  <a:lnTo>
                    <a:pt x="277" y="1299"/>
                  </a:lnTo>
                  <a:lnTo>
                    <a:pt x="280" y="1294"/>
                  </a:lnTo>
                  <a:lnTo>
                    <a:pt x="284" y="1289"/>
                  </a:lnTo>
                  <a:lnTo>
                    <a:pt x="287" y="1284"/>
                  </a:lnTo>
                  <a:lnTo>
                    <a:pt x="289" y="1278"/>
                  </a:lnTo>
                  <a:lnTo>
                    <a:pt x="291" y="1272"/>
                  </a:lnTo>
                  <a:lnTo>
                    <a:pt x="292" y="1265"/>
                  </a:lnTo>
                  <a:lnTo>
                    <a:pt x="293" y="1259"/>
                  </a:lnTo>
                  <a:lnTo>
                    <a:pt x="293" y="1253"/>
                  </a:lnTo>
                  <a:lnTo>
                    <a:pt x="292" y="1246"/>
                  </a:lnTo>
                  <a:lnTo>
                    <a:pt x="291" y="1240"/>
                  </a:lnTo>
                  <a:lnTo>
                    <a:pt x="291" y="1239"/>
                  </a:lnTo>
                  <a:lnTo>
                    <a:pt x="294" y="1235"/>
                  </a:lnTo>
                  <a:lnTo>
                    <a:pt x="298" y="1230"/>
                  </a:lnTo>
                  <a:lnTo>
                    <a:pt x="303" y="1224"/>
                  </a:lnTo>
                  <a:lnTo>
                    <a:pt x="310" y="1216"/>
                  </a:lnTo>
                  <a:lnTo>
                    <a:pt x="317" y="1208"/>
                  </a:lnTo>
                  <a:lnTo>
                    <a:pt x="325" y="1199"/>
                  </a:lnTo>
                  <a:lnTo>
                    <a:pt x="333" y="1189"/>
                  </a:lnTo>
                  <a:lnTo>
                    <a:pt x="341" y="1180"/>
                  </a:lnTo>
                  <a:lnTo>
                    <a:pt x="349" y="1171"/>
                  </a:lnTo>
                  <a:lnTo>
                    <a:pt x="356" y="1163"/>
                  </a:lnTo>
                  <a:lnTo>
                    <a:pt x="363" y="1155"/>
                  </a:lnTo>
                  <a:lnTo>
                    <a:pt x="369" y="1149"/>
                  </a:lnTo>
                  <a:lnTo>
                    <a:pt x="372" y="1143"/>
                  </a:lnTo>
                  <a:lnTo>
                    <a:pt x="376" y="1140"/>
                  </a:lnTo>
                  <a:lnTo>
                    <a:pt x="377" y="1140"/>
                  </a:lnTo>
                  <a:lnTo>
                    <a:pt x="375" y="1130"/>
                  </a:lnTo>
                  <a:lnTo>
                    <a:pt x="372" y="1122"/>
                  </a:lnTo>
                  <a:lnTo>
                    <a:pt x="370" y="1114"/>
                  </a:lnTo>
                  <a:lnTo>
                    <a:pt x="366" y="1106"/>
                  </a:lnTo>
                  <a:lnTo>
                    <a:pt x="363" y="1098"/>
                  </a:lnTo>
                  <a:lnTo>
                    <a:pt x="360" y="1089"/>
                  </a:lnTo>
                  <a:lnTo>
                    <a:pt x="356" y="1083"/>
                  </a:lnTo>
                  <a:lnTo>
                    <a:pt x="352" y="1076"/>
                  </a:lnTo>
                  <a:lnTo>
                    <a:pt x="347" y="1069"/>
                  </a:lnTo>
                  <a:lnTo>
                    <a:pt x="344" y="1062"/>
                  </a:lnTo>
                  <a:lnTo>
                    <a:pt x="339" y="1055"/>
                  </a:lnTo>
                  <a:lnTo>
                    <a:pt x="334" y="1048"/>
                  </a:lnTo>
                  <a:lnTo>
                    <a:pt x="330" y="1041"/>
                  </a:lnTo>
                  <a:lnTo>
                    <a:pt x="325" y="1034"/>
                  </a:lnTo>
                  <a:lnTo>
                    <a:pt x="322" y="1027"/>
                  </a:lnTo>
                  <a:lnTo>
                    <a:pt x="318" y="1021"/>
                  </a:lnTo>
                  <a:lnTo>
                    <a:pt x="315" y="1008"/>
                  </a:lnTo>
                  <a:lnTo>
                    <a:pt x="312" y="996"/>
                  </a:lnTo>
                  <a:lnTo>
                    <a:pt x="312" y="986"/>
                  </a:lnTo>
                  <a:lnTo>
                    <a:pt x="311" y="976"/>
                  </a:lnTo>
                  <a:lnTo>
                    <a:pt x="311" y="965"/>
                  </a:lnTo>
                  <a:lnTo>
                    <a:pt x="312" y="955"/>
                  </a:lnTo>
                  <a:lnTo>
                    <a:pt x="312" y="946"/>
                  </a:lnTo>
                  <a:lnTo>
                    <a:pt x="312" y="937"/>
                  </a:lnTo>
                  <a:lnTo>
                    <a:pt x="312" y="927"/>
                  </a:lnTo>
                  <a:lnTo>
                    <a:pt x="312" y="918"/>
                  </a:lnTo>
                  <a:lnTo>
                    <a:pt x="311" y="910"/>
                  </a:lnTo>
                  <a:lnTo>
                    <a:pt x="310" y="902"/>
                  </a:lnTo>
                  <a:lnTo>
                    <a:pt x="307" y="895"/>
                  </a:lnTo>
                  <a:lnTo>
                    <a:pt x="302" y="887"/>
                  </a:lnTo>
                  <a:lnTo>
                    <a:pt x="298" y="880"/>
                  </a:lnTo>
                  <a:lnTo>
                    <a:pt x="291" y="875"/>
                  </a:lnTo>
                  <a:lnTo>
                    <a:pt x="302" y="821"/>
                  </a:lnTo>
                  <a:lnTo>
                    <a:pt x="312" y="767"/>
                  </a:lnTo>
                  <a:lnTo>
                    <a:pt x="324" y="711"/>
                  </a:lnTo>
                  <a:lnTo>
                    <a:pt x="334" y="657"/>
                  </a:lnTo>
                  <a:lnTo>
                    <a:pt x="345" y="602"/>
                  </a:lnTo>
                  <a:lnTo>
                    <a:pt x="356" y="547"/>
                  </a:lnTo>
                  <a:lnTo>
                    <a:pt x="366" y="493"/>
                  </a:lnTo>
                  <a:lnTo>
                    <a:pt x="377" y="438"/>
                  </a:lnTo>
                  <a:lnTo>
                    <a:pt x="386" y="383"/>
                  </a:lnTo>
                  <a:lnTo>
                    <a:pt x="396" y="328"/>
                  </a:lnTo>
                  <a:lnTo>
                    <a:pt x="407" y="273"/>
                  </a:lnTo>
                  <a:lnTo>
                    <a:pt x="417" y="217"/>
                  </a:lnTo>
                  <a:lnTo>
                    <a:pt x="427" y="163"/>
                  </a:lnTo>
                  <a:lnTo>
                    <a:pt x="438" y="108"/>
                  </a:lnTo>
                  <a:lnTo>
                    <a:pt x="448" y="54"/>
                  </a:lnTo>
                  <a:lnTo>
                    <a:pt x="460" y="0"/>
                  </a:lnTo>
                  <a:lnTo>
                    <a:pt x="473" y="3"/>
                  </a:lnTo>
                  <a:lnTo>
                    <a:pt x="488" y="5"/>
                  </a:lnTo>
                  <a:lnTo>
                    <a:pt x="502" y="7"/>
                  </a:lnTo>
                  <a:lnTo>
                    <a:pt x="517" y="10"/>
                  </a:lnTo>
                  <a:lnTo>
                    <a:pt x="532" y="12"/>
                  </a:lnTo>
                  <a:lnTo>
                    <a:pt x="546" y="14"/>
                  </a:lnTo>
                  <a:lnTo>
                    <a:pt x="561" y="15"/>
                  </a:lnTo>
                  <a:lnTo>
                    <a:pt x="576" y="18"/>
                  </a:lnTo>
                  <a:lnTo>
                    <a:pt x="590" y="20"/>
                  </a:lnTo>
                  <a:lnTo>
                    <a:pt x="604" y="22"/>
                  </a:lnTo>
                  <a:lnTo>
                    <a:pt x="618" y="26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1" y="36"/>
                  </a:lnTo>
                  <a:lnTo>
                    <a:pt x="675" y="42"/>
                  </a:lnTo>
                  <a:lnTo>
                    <a:pt x="690" y="4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20"/>
            <p:cNvSpPr>
              <a:spLocks/>
            </p:cNvSpPr>
            <p:nvPr/>
          </p:nvSpPr>
          <p:spPr bwMode="auto">
            <a:xfrm>
              <a:off x="2281" y="1215"/>
              <a:ext cx="599" cy="360"/>
            </a:xfrm>
            <a:custGeom>
              <a:avLst/>
              <a:gdLst>
                <a:gd name="T0" fmla="*/ 533 w 1797"/>
                <a:gd name="T1" fmla="*/ 8 h 1082"/>
                <a:gd name="T2" fmla="*/ 538 w 1797"/>
                <a:gd name="T3" fmla="*/ 21 h 1082"/>
                <a:gd name="T4" fmla="*/ 540 w 1797"/>
                <a:gd name="T5" fmla="*/ 36 h 1082"/>
                <a:gd name="T6" fmla="*/ 541 w 1797"/>
                <a:gd name="T7" fmla="*/ 50 h 1082"/>
                <a:gd name="T8" fmla="*/ 541 w 1797"/>
                <a:gd name="T9" fmla="*/ 64 h 1082"/>
                <a:gd name="T10" fmla="*/ 541 w 1797"/>
                <a:gd name="T11" fmla="*/ 78 h 1082"/>
                <a:gd name="T12" fmla="*/ 542 w 1797"/>
                <a:gd name="T13" fmla="*/ 93 h 1082"/>
                <a:gd name="T14" fmla="*/ 544 w 1797"/>
                <a:gd name="T15" fmla="*/ 108 h 1082"/>
                <a:gd name="T16" fmla="*/ 551 w 1797"/>
                <a:gd name="T17" fmla="*/ 124 h 1082"/>
                <a:gd name="T18" fmla="*/ 559 w 1797"/>
                <a:gd name="T19" fmla="*/ 141 h 1082"/>
                <a:gd name="T20" fmla="*/ 565 w 1797"/>
                <a:gd name="T21" fmla="*/ 160 h 1082"/>
                <a:gd name="T22" fmla="*/ 569 w 1797"/>
                <a:gd name="T23" fmla="*/ 180 h 1082"/>
                <a:gd name="T24" fmla="*/ 572 w 1797"/>
                <a:gd name="T25" fmla="*/ 200 h 1082"/>
                <a:gd name="T26" fmla="*/ 573 w 1797"/>
                <a:gd name="T27" fmla="*/ 221 h 1082"/>
                <a:gd name="T28" fmla="*/ 574 w 1797"/>
                <a:gd name="T29" fmla="*/ 241 h 1082"/>
                <a:gd name="T30" fmla="*/ 575 w 1797"/>
                <a:gd name="T31" fmla="*/ 262 h 1082"/>
                <a:gd name="T32" fmla="*/ 579 w 1797"/>
                <a:gd name="T33" fmla="*/ 276 h 1082"/>
                <a:gd name="T34" fmla="*/ 584 w 1797"/>
                <a:gd name="T35" fmla="*/ 285 h 1082"/>
                <a:gd name="T36" fmla="*/ 588 w 1797"/>
                <a:gd name="T37" fmla="*/ 294 h 1082"/>
                <a:gd name="T38" fmla="*/ 592 w 1797"/>
                <a:gd name="T39" fmla="*/ 303 h 1082"/>
                <a:gd name="T40" fmla="*/ 595 w 1797"/>
                <a:gd name="T41" fmla="*/ 312 h 1082"/>
                <a:gd name="T42" fmla="*/ 598 w 1797"/>
                <a:gd name="T43" fmla="*/ 322 h 1082"/>
                <a:gd name="T44" fmla="*/ 599 w 1797"/>
                <a:gd name="T45" fmla="*/ 333 h 1082"/>
                <a:gd name="T46" fmla="*/ 598 w 1797"/>
                <a:gd name="T47" fmla="*/ 345 h 1082"/>
                <a:gd name="T48" fmla="*/ 562 w 1797"/>
                <a:gd name="T49" fmla="*/ 354 h 1082"/>
                <a:gd name="T50" fmla="*/ 490 w 1797"/>
                <a:gd name="T51" fmla="*/ 357 h 1082"/>
                <a:gd name="T52" fmla="*/ 416 w 1797"/>
                <a:gd name="T53" fmla="*/ 359 h 1082"/>
                <a:gd name="T54" fmla="*/ 340 w 1797"/>
                <a:gd name="T55" fmla="*/ 360 h 1082"/>
                <a:gd name="T56" fmla="*/ 264 w 1797"/>
                <a:gd name="T57" fmla="*/ 360 h 1082"/>
                <a:gd name="T58" fmla="*/ 188 w 1797"/>
                <a:gd name="T59" fmla="*/ 358 h 1082"/>
                <a:gd name="T60" fmla="*/ 112 w 1797"/>
                <a:gd name="T61" fmla="*/ 357 h 1082"/>
                <a:gd name="T62" fmla="*/ 37 w 1797"/>
                <a:gd name="T63" fmla="*/ 354 h 1082"/>
                <a:gd name="T64" fmla="*/ 0 w 1797"/>
                <a:gd name="T65" fmla="*/ 348 h 1082"/>
                <a:gd name="T66" fmla="*/ 0 w 1797"/>
                <a:gd name="T67" fmla="*/ 319 h 1082"/>
                <a:gd name="T68" fmla="*/ 1 w 1797"/>
                <a:gd name="T69" fmla="*/ 270 h 1082"/>
                <a:gd name="T70" fmla="*/ 3 w 1797"/>
                <a:gd name="T71" fmla="*/ 209 h 1082"/>
                <a:gd name="T72" fmla="*/ 4 w 1797"/>
                <a:gd name="T73" fmla="*/ 143 h 1082"/>
                <a:gd name="T74" fmla="*/ 5 w 1797"/>
                <a:gd name="T75" fmla="*/ 82 h 1082"/>
                <a:gd name="T76" fmla="*/ 6 w 1797"/>
                <a:gd name="T77" fmla="*/ 32 h 1082"/>
                <a:gd name="T78" fmla="*/ 6 w 1797"/>
                <a:gd name="T79" fmla="*/ 4 h 1082"/>
                <a:gd name="T80" fmla="*/ 37 w 1797"/>
                <a:gd name="T81" fmla="*/ 1 h 1082"/>
                <a:gd name="T82" fmla="*/ 101 w 1797"/>
                <a:gd name="T83" fmla="*/ 3 h 1082"/>
                <a:gd name="T84" fmla="*/ 167 w 1797"/>
                <a:gd name="T85" fmla="*/ 4 h 1082"/>
                <a:gd name="T86" fmla="*/ 234 w 1797"/>
                <a:gd name="T87" fmla="*/ 5 h 1082"/>
                <a:gd name="T88" fmla="*/ 301 w 1797"/>
                <a:gd name="T89" fmla="*/ 5 h 1082"/>
                <a:gd name="T90" fmla="*/ 368 w 1797"/>
                <a:gd name="T91" fmla="*/ 4 h 1082"/>
                <a:gd name="T92" fmla="*/ 434 w 1797"/>
                <a:gd name="T93" fmla="*/ 3 h 1082"/>
                <a:gd name="T94" fmla="*/ 499 w 1797"/>
                <a:gd name="T95" fmla="*/ 1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7"/>
                <a:gd name="T145" fmla="*/ 0 h 1082"/>
                <a:gd name="T146" fmla="*/ 1797 w 1797"/>
                <a:gd name="T147" fmla="*/ 1082 h 10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7" h="1082">
                  <a:moveTo>
                    <a:pt x="1592" y="2"/>
                  </a:moveTo>
                  <a:lnTo>
                    <a:pt x="1600" y="23"/>
                  </a:lnTo>
                  <a:lnTo>
                    <a:pt x="1607" y="43"/>
                  </a:lnTo>
                  <a:lnTo>
                    <a:pt x="1613" y="64"/>
                  </a:lnTo>
                  <a:lnTo>
                    <a:pt x="1616" y="86"/>
                  </a:lnTo>
                  <a:lnTo>
                    <a:pt x="1620" y="107"/>
                  </a:lnTo>
                  <a:lnTo>
                    <a:pt x="1621" y="127"/>
                  </a:lnTo>
                  <a:lnTo>
                    <a:pt x="1622" y="149"/>
                  </a:lnTo>
                  <a:lnTo>
                    <a:pt x="1623" y="170"/>
                  </a:lnTo>
                  <a:lnTo>
                    <a:pt x="1623" y="192"/>
                  </a:lnTo>
                  <a:lnTo>
                    <a:pt x="1623" y="214"/>
                  </a:lnTo>
                  <a:lnTo>
                    <a:pt x="1624" y="235"/>
                  </a:lnTo>
                  <a:lnTo>
                    <a:pt x="1624" y="257"/>
                  </a:lnTo>
                  <a:lnTo>
                    <a:pt x="1625" y="279"/>
                  </a:lnTo>
                  <a:lnTo>
                    <a:pt x="1628" y="302"/>
                  </a:lnTo>
                  <a:lnTo>
                    <a:pt x="1631" y="324"/>
                  </a:lnTo>
                  <a:lnTo>
                    <a:pt x="1636" y="348"/>
                  </a:lnTo>
                  <a:lnTo>
                    <a:pt x="1652" y="372"/>
                  </a:lnTo>
                  <a:lnTo>
                    <a:pt x="1666" y="398"/>
                  </a:lnTo>
                  <a:lnTo>
                    <a:pt x="1677" y="425"/>
                  </a:lnTo>
                  <a:lnTo>
                    <a:pt x="1687" y="454"/>
                  </a:lnTo>
                  <a:lnTo>
                    <a:pt x="1695" y="481"/>
                  </a:lnTo>
                  <a:lnTo>
                    <a:pt x="1702" y="511"/>
                  </a:lnTo>
                  <a:lnTo>
                    <a:pt x="1708" y="540"/>
                  </a:lnTo>
                  <a:lnTo>
                    <a:pt x="1712" y="571"/>
                  </a:lnTo>
                  <a:lnTo>
                    <a:pt x="1715" y="601"/>
                  </a:lnTo>
                  <a:lnTo>
                    <a:pt x="1717" y="632"/>
                  </a:lnTo>
                  <a:lnTo>
                    <a:pt x="1720" y="663"/>
                  </a:lnTo>
                  <a:lnTo>
                    <a:pt x="1722" y="694"/>
                  </a:lnTo>
                  <a:lnTo>
                    <a:pt x="1723" y="725"/>
                  </a:lnTo>
                  <a:lnTo>
                    <a:pt x="1725" y="756"/>
                  </a:lnTo>
                  <a:lnTo>
                    <a:pt x="1726" y="787"/>
                  </a:lnTo>
                  <a:lnTo>
                    <a:pt x="1730" y="818"/>
                  </a:lnTo>
                  <a:lnTo>
                    <a:pt x="1737" y="830"/>
                  </a:lnTo>
                  <a:lnTo>
                    <a:pt x="1744" y="844"/>
                  </a:lnTo>
                  <a:lnTo>
                    <a:pt x="1751" y="857"/>
                  </a:lnTo>
                  <a:lnTo>
                    <a:pt x="1758" y="871"/>
                  </a:lnTo>
                  <a:lnTo>
                    <a:pt x="1764" y="883"/>
                  </a:lnTo>
                  <a:lnTo>
                    <a:pt x="1771" y="897"/>
                  </a:lnTo>
                  <a:lnTo>
                    <a:pt x="1777" y="911"/>
                  </a:lnTo>
                  <a:lnTo>
                    <a:pt x="1782" y="925"/>
                  </a:lnTo>
                  <a:lnTo>
                    <a:pt x="1786" y="938"/>
                  </a:lnTo>
                  <a:lnTo>
                    <a:pt x="1790" y="953"/>
                  </a:lnTo>
                  <a:lnTo>
                    <a:pt x="1793" y="968"/>
                  </a:lnTo>
                  <a:lnTo>
                    <a:pt x="1795" y="984"/>
                  </a:lnTo>
                  <a:lnTo>
                    <a:pt x="1797" y="1002"/>
                  </a:lnTo>
                  <a:lnTo>
                    <a:pt x="1797" y="1019"/>
                  </a:lnTo>
                  <a:lnTo>
                    <a:pt x="1795" y="1037"/>
                  </a:lnTo>
                  <a:lnTo>
                    <a:pt x="1794" y="1057"/>
                  </a:lnTo>
                  <a:lnTo>
                    <a:pt x="1687" y="1063"/>
                  </a:lnTo>
                  <a:lnTo>
                    <a:pt x="1580" y="1068"/>
                  </a:lnTo>
                  <a:lnTo>
                    <a:pt x="1470" y="1072"/>
                  </a:lnTo>
                  <a:lnTo>
                    <a:pt x="1360" y="1075"/>
                  </a:lnTo>
                  <a:lnTo>
                    <a:pt x="1248" y="1079"/>
                  </a:lnTo>
                  <a:lnTo>
                    <a:pt x="1134" y="1080"/>
                  </a:lnTo>
                  <a:lnTo>
                    <a:pt x="1021" y="1081"/>
                  </a:lnTo>
                  <a:lnTo>
                    <a:pt x="907" y="1082"/>
                  </a:lnTo>
                  <a:lnTo>
                    <a:pt x="792" y="1081"/>
                  </a:lnTo>
                  <a:lnTo>
                    <a:pt x="678" y="1080"/>
                  </a:lnTo>
                  <a:lnTo>
                    <a:pt x="563" y="1077"/>
                  </a:lnTo>
                  <a:lnTo>
                    <a:pt x="449" y="1075"/>
                  </a:lnTo>
                  <a:lnTo>
                    <a:pt x="335" y="1072"/>
                  </a:lnTo>
                  <a:lnTo>
                    <a:pt x="222" y="1068"/>
                  </a:lnTo>
                  <a:lnTo>
                    <a:pt x="110" y="1064"/>
                  </a:lnTo>
                  <a:lnTo>
                    <a:pt x="0" y="1059"/>
                  </a:lnTo>
                  <a:lnTo>
                    <a:pt x="0" y="1046"/>
                  </a:lnTo>
                  <a:lnTo>
                    <a:pt x="0" y="1013"/>
                  </a:lnTo>
                  <a:lnTo>
                    <a:pt x="1" y="960"/>
                  </a:lnTo>
                  <a:lnTo>
                    <a:pt x="2" y="892"/>
                  </a:lnTo>
                  <a:lnTo>
                    <a:pt x="4" y="813"/>
                  </a:lnTo>
                  <a:lnTo>
                    <a:pt x="5" y="724"/>
                  </a:lnTo>
                  <a:lnTo>
                    <a:pt x="8" y="627"/>
                  </a:lnTo>
                  <a:lnTo>
                    <a:pt x="10" y="529"/>
                  </a:lnTo>
                  <a:lnTo>
                    <a:pt x="11" y="431"/>
                  </a:lnTo>
                  <a:lnTo>
                    <a:pt x="13" y="334"/>
                  </a:lnTo>
                  <a:lnTo>
                    <a:pt x="15" y="245"/>
                  </a:lnTo>
                  <a:lnTo>
                    <a:pt x="17" y="165"/>
                  </a:lnTo>
                  <a:lnTo>
                    <a:pt x="18" y="97"/>
                  </a:lnTo>
                  <a:lnTo>
                    <a:pt x="19" y="45"/>
                  </a:lnTo>
                  <a:lnTo>
                    <a:pt x="19" y="11"/>
                  </a:lnTo>
                  <a:lnTo>
                    <a:pt x="20" y="0"/>
                  </a:lnTo>
                  <a:lnTo>
                    <a:pt x="112" y="3"/>
                  </a:lnTo>
                  <a:lnTo>
                    <a:pt x="208" y="7"/>
                  </a:lnTo>
                  <a:lnTo>
                    <a:pt x="304" y="9"/>
                  </a:lnTo>
                  <a:lnTo>
                    <a:pt x="402" y="11"/>
                  </a:lnTo>
                  <a:lnTo>
                    <a:pt x="501" y="12"/>
                  </a:lnTo>
                  <a:lnTo>
                    <a:pt x="601" y="14"/>
                  </a:lnTo>
                  <a:lnTo>
                    <a:pt x="701" y="15"/>
                  </a:lnTo>
                  <a:lnTo>
                    <a:pt x="802" y="15"/>
                  </a:lnTo>
                  <a:lnTo>
                    <a:pt x="902" y="15"/>
                  </a:lnTo>
                  <a:lnTo>
                    <a:pt x="1003" y="14"/>
                  </a:lnTo>
                  <a:lnTo>
                    <a:pt x="1103" y="12"/>
                  </a:lnTo>
                  <a:lnTo>
                    <a:pt x="1203" y="10"/>
                  </a:lnTo>
                  <a:lnTo>
                    <a:pt x="1302" y="9"/>
                  </a:lnTo>
                  <a:lnTo>
                    <a:pt x="1400" y="7"/>
                  </a:lnTo>
                  <a:lnTo>
                    <a:pt x="1497" y="4"/>
                  </a:lnTo>
                  <a:lnTo>
                    <a:pt x="1592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21"/>
            <p:cNvSpPr>
              <a:spLocks/>
            </p:cNvSpPr>
            <p:nvPr/>
          </p:nvSpPr>
          <p:spPr bwMode="auto">
            <a:xfrm>
              <a:off x="4880" y="1243"/>
              <a:ext cx="156" cy="347"/>
            </a:xfrm>
            <a:custGeom>
              <a:avLst/>
              <a:gdLst>
                <a:gd name="T0" fmla="*/ 42 w 467"/>
                <a:gd name="T1" fmla="*/ 15 h 1040"/>
                <a:gd name="T2" fmla="*/ 50 w 467"/>
                <a:gd name="T3" fmla="*/ 45 h 1040"/>
                <a:gd name="T4" fmla="*/ 60 w 467"/>
                <a:gd name="T5" fmla="*/ 77 h 1040"/>
                <a:gd name="T6" fmla="*/ 68 w 467"/>
                <a:gd name="T7" fmla="*/ 103 h 1040"/>
                <a:gd name="T8" fmla="*/ 86 w 467"/>
                <a:gd name="T9" fmla="*/ 139 h 1040"/>
                <a:gd name="T10" fmla="*/ 99 w 467"/>
                <a:gd name="T11" fmla="*/ 183 h 1040"/>
                <a:gd name="T12" fmla="*/ 113 w 467"/>
                <a:gd name="T13" fmla="*/ 225 h 1040"/>
                <a:gd name="T14" fmla="*/ 140 w 467"/>
                <a:gd name="T15" fmla="*/ 263 h 1040"/>
                <a:gd name="T16" fmla="*/ 150 w 467"/>
                <a:gd name="T17" fmla="*/ 280 h 1040"/>
                <a:gd name="T18" fmla="*/ 151 w 467"/>
                <a:gd name="T19" fmla="*/ 287 h 1040"/>
                <a:gd name="T20" fmla="*/ 153 w 467"/>
                <a:gd name="T21" fmla="*/ 294 h 1040"/>
                <a:gd name="T22" fmla="*/ 155 w 467"/>
                <a:gd name="T23" fmla="*/ 301 h 1040"/>
                <a:gd name="T24" fmla="*/ 151 w 467"/>
                <a:gd name="T25" fmla="*/ 307 h 1040"/>
                <a:gd name="T26" fmla="*/ 143 w 467"/>
                <a:gd name="T27" fmla="*/ 314 h 1040"/>
                <a:gd name="T28" fmla="*/ 137 w 467"/>
                <a:gd name="T29" fmla="*/ 320 h 1040"/>
                <a:gd name="T30" fmla="*/ 133 w 467"/>
                <a:gd name="T31" fmla="*/ 319 h 1040"/>
                <a:gd name="T32" fmla="*/ 132 w 467"/>
                <a:gd name="T33" fmla="*/ 317 h 1040"/>
                <a:gd name="T34" fmla="*/ 129 w 467"/>
                <a:gd name="T35" fmla="*/ 321 h 1040"/>
                <a:gd name="T36" fmla="*/ 125 w 467"/>
                <a:gd name="T37" fmla="*/ 327 h 1040"/>
                <a:gd name="T38" fmla="*/ 123 w 467"/>
                <a:gd name="T39" fmla="*/ 330 h 1040"/>
                <a:gd name="T40" fmla="*/ 120 w 467"/>
                <a:gd name="T41" fmla="*/ 331 h 1040"/>
                <a:gd name="T42" fmla="*/ 116 w 467"/>
                <a:gd name="T43" fmla="*/ 329 h 1040"/>
                <a:gd name="T44" fmla="*/ 113 w 467"/>
                <a:gd name="T45" fmla="*/ 325 h 1040"/>
                <a:gd name="T46" fmla="*/ 112 w 467"/>
                <a:gd name="T47" fmla="*/ 322 h 1040"/>
                <a:gd name="T48" fmla="*/ 96 w 467"/>
                <a:gd name="T49" fmla="*/ 326 h 1040"/>
                <a:gd name="T50" fmla="*/ 63 w 467"/>
                <a:gd name="T51" fmla="*/ 334 h 1040"/>
                <a:gd name="T52" fmla="*/ 30 w 467"/>
                <a:gd name="T53" fmla="*/ 343 h 1040"/>
                <a:gd name="T54" fmla="*/ 15 w 467"/>
                <a:gd name="T55" fmla="*/ 347 h 1040"/>
                <a:gd name="T56" fmla="*/ 9 w 467"/>
                <a:gd name="T57" fmla="*/ 338 h 1040"/>
                <a:gd name="T58" fmla="*/ 8 w 467"/>
                <a:gd name="T59" fmla="*/ 332 h 1040"/>
                <a:gd name="T60" fmla="*/ 8 w 467"/>
                <a:gd name="T61" fmla="*/ 326 h 1040"/>
                <a:gd name="T62" fmla="*/ 4 w 467"/>
                <a:gd name="T63" fmla="*/ 318 h 1040"/>
                <a:gd name="T64" fmla="*/ 2 w 467"/>
                <a:gd name="T65" fmla="*/ 289 h 1040"/>
                <a:gd name="T66" fmla="*/ 0 w 467"/>
                <a:gd name="T67" fmla="*/ 256 h 1040"/>
                <a:gd name="T68" fmla="*/ 2 w 467"/>
                <a:gd name="T69" fmla="*/ 224 h 1040"/>
                <a:gd name="T70" fmla="*/ 10 w 467"/>
                <a:gd name="T71" fmla="*/ 195 h 1040"/>
                <a:gd name="T72" fmla="*/ 6 w 467"/>
                <a:gd name="T73" fmla="*/ 188 h 1040"/>
                <a:gd name="T74" fmla="*/ 4 w 467"/>
                <a:gd name="T75" fmla="*/ 180 h 1040"/>
                <a:gd name="T76" fmla="*/ 4 w 467"/>
                <a:gd name="T77" fmla="*/ 172 h 1040"/>
                <a:gd name="T78" fmla="*/ 4 w 467"/>
                <a:gd name="T79" fmla="*/ 163 h 1040"/>
                <a:gd name="T80" fmla="*/ 18 w 467"/>
                <a:gd name="T81" fmla="*/ 141 h 1040"/>
                <a:gd name="T82" fmla="*/ 21 w 467"/>
                <a:gd name="T83" fmla="*/ 108 h 1040"/>
                <a:gd name="T84" fmla="*/ 18 w 467"/>
                <a:gd name="T85" fmla="*/ 72 h 1040"/>
                <a:gd name="T86" fmla="*/ 17 w 467"/>
                <a:gd name="T87" fmla="*/ 43 h 1040"/>
                <a:gd name="T88" fmla="*/ 16 w 467"/>
                <a:gd name="T89" fmla="*/ 38 h 1040"/>
                <a:gd name="T90" fmla="*/ 16 w 467"/>
                <a:gd name="T91" fmla="*/ 31 h 1040"/>
                <a:gd name="T92" fmla="*/ 17 w 467"/>
                <a:gd name="T93" fmla="*/ 22 h 1040"/>
                <a:gd name="T94" fmla="*/ 20 w 467"/>
                <a:gd name="T95" fmla="*/ 14 h 1040"/>
                <a:gd name="T96" fmla="*/ 24 w 467"/>
                <a:gd name="T97" fmla="*/ 8 h 1040"/>
                <a:gd name="T98" fmla="*/ 28 w 467"/>
                <a:gd name="T99" fmla="*/ 4 h 1040"/>
                <a:gd name="T100" fmla="*/ 33 w 467"/>
                <a:gd name="T101" fmla="*/ 1 h 1040"/>
                <a:gd name="T102" fmla="*/ 41 w 467"/>
                <a:gd name="T103" fmla="*/ 0 h 10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7"/>
                <a:gd name="T157" fmla="*/ 0 h 1040"/>
                <a:gd name="T158" fmla="*/ 467 w 467"/>
                <a:gd name="T159" fmla="*/ 1040 h 10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7" h="1040">
                  <a:moveTo>
                    <a:pt x="122" y="0"/>
                  </a:moveTo>
                  <a:lnTo>
                    <a:pt x="121" y="13"/>
                  </a:lnTo>
                  <a:lnTo>
                    <a:pt x="122" y="29"/>
                  </a:lnTo>
                  <a:lnTo>
                    <a:pt x="126" y="46"/>
                  </a:lnTo>
                  <a:lnTo>
                    <a:pt x="130" y="67"/>
                  </a:lnTo>
                  <a:lnTo>
                    <a:pt x="135" y="88"/>
                  </a:lnTo>
                  <a:lnTo>
                    <a:pt x="142" y="111"/>
                  </a:lnTo>
                  <a:lnTo>
                    <a:pt x="149" y="136"/>
                  </a:lnTo>
                  <a:lnTo>
                    <a:pt x="157" y="161"/>
                  </a:lnTo>
                  <a:lnTo>
                    <a:pt x="165" y="185"/>
                  </a:lnTo>
                  <a:lnTo>
                    <a:pt x="173" y="209"/>
                  </a:lnTo>
                  <a:lnTo>
                    <a:pt x="180" y="232"/>
                  </a:lnTo>
                  <a:lnTo>
                    <a:pt x="188" y="254"/>
                  </a:lnTo>
                  <a:lnTo>
                    <a:pt x="195" y="275"/>
                  </a:lnTo>
                  <a:lnTo>
                    <a:pt x="200" y="292"/>
                  </a:lnTo>
                  <a:lnTo>
                    <a:pt x="205" y="308"/>
                  </a:lnTo>
                  <a:lnTo>
                    <a:pt x="208" y="322"/>
                  </a:lnTo>
                  <a:lnTo>
                    <a:pt x="228" y="353"/>
                  </a:lnTo>
                  <a:lnTo>
                    <a:pt x="244" y="384"/>
                  </a:lnTo>
                  <a:lnTo>
                    <a:pt x="258" y="416"/>
                  </a:lnTo>
                  <a:lnTo>
                    <a:pt x="270" y="449"/>
                  </a:lnTo>
                  <a:lnTo>
                    <a:pt x="280" y="481"/>
                  </a:lnTo>
                  <a:lnTo>
                    <a:pt x="289" y="515"/>
                  </a:lnTo>
                  <a:lnTo>
                    <a:pt x="297" y="547"/>
                  </a:lnTo>
                  <a:lnTo>
                    <a:pt x="306" y="580"/>
                  </a:lnTo>
                  <a:lnTo>
                    <a:pt x="314" y="611"/>
                  </a:lnTo>
                  <a:lnTo>
                    <a:pt x="326" y="643"/>
                  </a:lnTo>
                  <a:lnTo>
                    <a:pt x="337" y="674"/>
                  </a:lnTo>
                  <a:lnTo>
                    <a:pt x="352" y="704"/>
                  </a:lnTo>
                  <a:lnTo>
                    <a:pt x="370" y="733"/>
                  </a:lnTo>
                  <a:lnTo>
                    <a:pt x="391" y="762"/>
                  </a:lnTo>
                  <a:lnTo>
                    <a:pt x="418" y="788"/>
                  </a:lnTo>
                  <a:lnTo>
                    <a:pt x="449" y="815"/>
                  </a:lnTo>
                  <a:lnTo>
                    <a:pt x="449" y="823"/>
                  </a:lnTo>
                  <a:lnTo>
                    <a:pt x="450" y="831"/>
                  </a:lnTo>
                  <a:lnTo>
                    <a:pt x="450" y="838"/>
                  </a:lnTo>
                  <a:lnTo>
                    <a:pt x="451" y="843"/>
                  </a:lnTo>
                  <a:lnTo>
                    <a:pt x="451" y="850"/>
                  </a:lnTo>
                  <a:lnTo>
                    <a:pt x="452" y="855"/>
                  </a:lnTo>
                  <a:lnTo>
                    <a:pt x="453" y="860"/>
                  </a:lnTo>
                  <a:lnTo>
                    <a:pt x="454" y="865"/>
                  </a:lnTo>
                  <a:lnTo>
                    <a:pt x="454" y="870"/>
                  </a:lnTo>
                  <a:lnTo>
                    <a:pt x="456" y="874"/>
                  </a:lnTo>
                  <a:lnTo>
                    <a:pt x="458" y="880"/>
                  </a:lnTo>
                  <a:lnTo>
                    <a:pt x="459" y="885"/>
                  </a:lnTo>
                  <a:lnTo>
                    <a:pt x="460" y="890"/>
                  </a:lnTo>
                  <a:lnTo>
                    <a:pt x="462" y="896"/>
                  </a:lnTo>
                  <a:lnTo>
                    <a:pt x="465" y="902"/>
                  </a:lnTo>
                  <a:lnTo>
                    <a:pt x="467" y="910"/>
                  </a:lnTo>
                  <a:lnTo>
                    <a:pt x="462" y="912"/>
                  </a:lnTo>
                  <a:lnTo>
                    <a:pt x="457" y="917"/>
                  </a:lnTo>
                  <a:lnTo>
                    <a:pt x="452" y="921"/>
                  </a:lnTo>
                  <a:lnTo>
                    <a:pt x="446" y="926"/>
                  </a:lnTo>
                  <a:lnTo>
                    <a:pt x="441" y="932"/>
                  </a:lnTo>
                  <a:lnTo>
                    <a:pt x="435" y="937"/>
                  </a:lnTo>
                  <a:lnTo>
                    <a:pt x="429" y="942"/>
                  </a:lnTo>
                  <a:lnTo>
                    <a:pt x="424" y="948"/>
                  </a:lnTo>
                  <a:lnTo>
                    <a:pt x="419" y="951"/>
                  </a:lnTo>
                  <a:lnTo>
                    <a:pt x="414" y="955"/>
                  </a:lnTo>
                  <a:lnTo>
                    <a:pt x="410" y="958"/>
                  </a:lnTo>
                  <a:lnTo>
                    <a:pt x="406" y="959"/>
                  </a:lnTo>
                  <a:lnTo>
                    <a:pt x="403" y="959"/>
                  </a:lnTo>
                  <a:lnTo>
                    <a:pt x="400" y="958"/>
                  </a:lnTo>
                  <a:lnTo>
                    <a:pt x="399" y="956"/>
                  </a:lnTo>
                  <a:lnTo>
                    <a:pt x="399" y="951"/>
                  </a:lnTo>
                  <a:lnTo>
                    <a:pt x="398" y="949"/>
                  </a:lnTo>
                  <a:lnTo>
                    <a:pt x="397" y="949"/>
                  </a:lnTo>
                  <a:lnTo>
                    <a:pt x="396" y="950"/>
                  </a:lnTo>
                  <a:lnTo>
                    <a:pt x="393" y="952"/>
                  </a:lnTo>
                  <a:lnTo>
                    <a:pt x="391" y="955"/>
                  </a:lnTo>
                  <a:lnTo>
                    <a:pt x="389" y="958"/>
                  </a:lnTo>
                  <a:lnTo>
                    <a:pt x="387" y="963"/>
                  </a:lnTo>
                  <a:lnTo>
                    <a:pt x="384" y="967"/>
                  </a:lnTo>
                  <a:lnTo>
                    <a:pt x="381" y="971"/>
                  </a:lnTo>
                  <a:lnTo>
                    <a:pt x="378" y="975"/>
                  </a:lnTo>
                  <a:lnTo>
                    <a:pt x="375" y="979"/>
                  </a:lnTo>
                  <a:lnTo>
                    <a:pt x="373" y="983"/>
                  </a:lnTo>
                  <a:lnTo>
                    <a:pt x="370" y="986"/>
                  </a:lnTo>
                  <a:lnTo>
                    <a:pt x="368" y="988"/>
                  </a:lnTo>
                  <a:lnTo>
                    <a:pt x="367" y="989"/>
                  </a:lnTo>
                  <a:lnTo>
                    <a:pt x="366" y="990"/>
                  </a:lnTo>
                  <a:lnTo>
                    <a:pt x="364" y="991"/>
                  </a:lnTo>
                  <a:lnTo>
                    <a:pt x="360" y="993"/>
                  </a:lnTo>
                  <a:lnTo>
                    <a:pt x="358" y="993"/>
                  </a:lnTo>
                  <a:lnTo>
                    <a:pt x="355" y="993"/>
                  </a:lnTo>
                  <a:lnTo>
                    <a:pt x="353" y="990"/>
                  </a:lnTo>
                  <a:lnTo>
                    <a:pt x="350" y="988"/>
                  </a:lnTo>
                  <a:lnTo>
                    <a:pt x="347" y="986"/>
                  </a:lnTo>
                  <a:lnTo>
                    <a:pt x="345" y="982"/>
                  </a:lnTo>
                  <a:lnTo>
                    <a:pt x="343" y="980"/>
                  </a:lnTo>
                  <a:lnTo>
                    <a:pt x="341" y="977"/>
                  </a:lnTo>
                  <a:lnTo>
                    <a:pt x="338" y="973"/>
                  </a:lnTo>
                  <a:lnTo>
                    <a:pt x="336" y="971"/>
                  </a:lnTo>
                  <a:lnTo>
                    <a:pt x="335" y="968"/>
                  </a:lnTo>
                  <a:lnTo>
                    <a:pt x="334" y="966"/>
                  </a:lnTo>
                  <a:lnTo>
                    <a:pt x="334" y="965"/>
                  </a:lnTo>
                  <a:lnTo>
                    <a:pt x="330" y="965"/>
                  </a:lnTo>
                  <a:lnTo>
                    <a:pt x="321" y="967"/>
                  </a:lnTo>
                  <a:lnTo>
                    <a:pt x="306" y="971"/>
                  </a:lnTo>
                  <a:lnTo>
                    <a:pt x="288" y="977"/>
                  </a:lnTo>
                  <a:lnTo>
                    <a:pt x="267" y="982"/>
                  </a:lnTo>
                  <a:lnTo>
                    <a:pt x="242" y="988"/>
                  </a:lnTo>
                  <a:lnTo>
                    <a:pt x="216" y="995"/>
                  </a:lnTo>
                  <a:lnTo>
                    <a:pt x="190" y="1002"/>
                  </a:lnTo>
                  <a:lnTo>
                    <a:pt x="162" y="1009"/>
                  </a:lnTo>
                  <a:lnTo>
                    <a:pt x="137" y="1016"/>
                  </a:lnTo>
                  <a:lnTo>
                    <a:pt x="112" y="1021"/>
                  </a:lnTo>
                  <a:lnTo>
                    <a:pt x="91" y="1027"/>
                  </a:lnTo>
                  <a:lnTo>
                    <a:pt x="73" y="1033"/>
                  </a:lnTo>
                  <a:lnTo>
                    <a:pt x="58" y="1036"/>
                  </a:lnTo>
                  <a:lnTo>
                    <a:pt x="49" y="1039"/>
                  </a:lnTo>
                  <a:lnTo>
                    <a:pt x="46" y="1040"/>
                  </a:lnTo>
                  <a:lnTo>
                    <a:pt x="38" y="1033"/>
                  </a:lnTo>
                  <a:lnTo>
                    <a:pt x="32" y="1026"/>
                  </a:lnTo>
                  <a:lnTo>
                    <a:pt x="29" y="1020"/>
                  </a:lnTo>
                  <a:lnTo>
                    <a:pt x="27" y="1014"/>
                  </a:lnTo>
                  <a:lnTo>
                    <a:pt x="26" y="1010"/>
                  </a:lnTo>
                  <a:lnTo>
                    <a:pt x="24" y="1005"/>
                  </a:lnTo>
                  <a:lnTo>
                    <a:pt x="24" y="1001"/>
                  </a:lnTo>
                  <a:lnTo>
                    <a:pt x="24" y="996"/>
                  </a:lnTo>
                  <a:lnTo>
                    <a:pt x="24" y="991"/>
                  </a:lnTo>
                  <a:lnTo>
                    <a:pt x="24" y="987"/>
                  </a:lnTo>
                  <a:lnTo>
                    <a:pt x="24" y="982"/>
                  </a:lnTo>
                  <a:lnTo>
                    <a:pt x="24" y="977"/>
                  </a:lnTo>
                  <a:lnTo>
                    <a:pt x="22" y="971"/>
                  </a:lnTo>
                  <a:lnTo>
                    <a:pt x="20" y="965"/>
                  </a:lnTo>
                  <a:lnTo>
                    <a:pt x="15" y="959"/>
                  </a:lnTo>
                  <a:lnTo>
                    <a:pt x="11" y="952"/>
                  </a:lnTo>
                  <a:lnTo>
                    <a:pt x="8" y="932"/>
                  </a:lnTo>
                  <a:lnTo>
                    <a:pt x="7" y="911"/>
                  </a:lnTo>
                  <a:lnTo>
                    <a:pt x="6" y="888"/>
                  </a:lnTo>
                  <a:lnTo>
                    <a:pt x="5" y="865"/>
                  </a:lnTo>
                  <a:lnTo>
                    <a:pt x="3" y="841"/>
                  </a:lnTo>
                  <a:lnTo>
                    <a:pt x="1" y="817"/>
                  </a:lnTo>
                  <a:lnTo>
                    <a:pt x="1" y="793"/>
                  </a:lnTo>
                  <a:lnTo>
                    <a:pt x="0" y="767"/>
                  </a:lnTo>
                  <a:lnTo>
                    <a:pt x="1" y="743"/>
                  </a:lnTo>
                  <a:lnTo>
                    <a:pt x="1" y="718"/>
                  </a:lnTo>
                  <a:lnTo>
                    <a:pt x="4" y="694"/>
                  </a:lnTo>
                  <a:lnTo>
                    <a:pt x="6" y="670"/>
                  </a:lnTo>
                  <a:lnTo>
                    <a:pt x="9" y="647"/>
                  </a:lnTo>
                  <a:lnTo>
                    <a:pt x="15" y="625"/>
                  </a:lnTo>
                  <a:lnTo>
                    <a:pt x="21" y="603"/>
                  </a:lnTo>
                  <a:lnTo>
                    <a:pt x="29" y="584"/>
                  </a:lnTo>
                  <a:lnTo>
                    <a:pt x="26" y="579"/>
                  </a:lnTo>
                  <a:lnTo>
                    <a:pt x="22" y="573"/>
                  </a:lnTo>
                  <a:lnTo>
                    <a:pt x="20" y="569"/>
                  </a:lnTo>
                  <a:lnTo>
                    <a:pt x="17" y="563"/>
                  </a:lnTo>
                  <a:lnTo>
                    <a:pt x="16" y="557"/>
                  </a:lnTo>
                  <a:lnTo>
                    <a:pt x="15" y="551"/>
                  </a:lnTo>
                  <a:lnTo>
                    <a:pt x="14" y="546"/>
                  </a:lnTo>
                  <a:lnTo>
                    <a:pt x="13" y="540"/>
                  </a:lnTo>
                  <a:lnTo>
                    <a:pt x="13" y="533"/>
                  </a:lnTo>
                  <a:lnTo>
                    <a:pt x="13" y="527"/>
                  </a:lnTo>
                  <a:lnTo>
                    <a:pt x="12" y="520"/>
                  </a:lnTo>
                  <a:lnTo>
                    <a:pt x="12" y="515"/>
                  </a:lnTo>
                  <a:lnTo>
                    <a:pt x="12" y="508"/>
                  </a:lnTo>
                  <a:lnTo>
                    <a:pt x="12" y="502"/>
                  </a:lnTo>
                  <a:lnTo>
                    <a:pt x="12" y="495"/>
                  </a:lnTo>
                  <a:lnTo>
                    <a:pt x="12" y="489"/>
                  </a:lnTo>
                  <a:lnTo>
                    <a:pt x="27" y="478"/>
                  </a:lnTo>
                  <a:lnTo>
                    <a:pt x="38" y="463"/>
                  </a:lnTo>
                  <a:lnTo>
                    <a:pt x="47" y="445"/>
                  </a:lnTo>
                  <a:lnTo>
                    <a:pt x="54" y="424"/>
                  </a:lnTo>
                  <a:lnTo>
                    <a:pt x="59" y="402"/>
                  </a:lnTo>
                  <a:lnTo>
                    <a:pt x="61" y="377"/>
                  </a:lnTo>
                  <a:lnTo>
                    <a:pt x="62" y="352"/>
                  </a:lnTo>
                  <a:lnTo>
                    <a:pt x="62" y="325"/>
                  </a:lnTo>
                  <a:lnTo>
                    <a:pt x="61" y="298"/>
                  </a:lnTo>
                  <a:lnTo>
                    <a:pt x="59" y="270"/>
                  </a:lnTo>
                  <a:lnTo>
                    <a:pt x="57" y="244"/>
                  </a:lnTo>
                  <a:lnTo>
                    <a:pt x="53" y="217"/>
                  </a:lnTo>
                  <a:lnTo>
                    <a:pt x="51" y="192"/>
                  </a:lnTo>
                  <a:lnTo>
                    <a:pt x="50" y="169"/>
                  </a:lnTo>
                  <a:lnTo>
                    <a:pt x="49" y="148"/>
                  </a:lnTo>
                  <a:lnTo>
                    <a:pt x="50" y="130"/>
                  </a:lnTo>
                  <a:lnTo>
                    <a:pt x="49" y="126"/>
                  </a:lnTo>
                  <a:lnTo>
                    <a:pt x="49" y="123"/>
                  </a:lnTo>
                  <a:lnTo>
                    <a:pt x="47" y="119"/>
                  </a:lnTo>
                  <a:lnTo>
                    <a:pt x="47" y="115"/>
                  </a:lnTo>
                  <a:lnTo>
                    <a:pt x="47" y="109"/>
                  </a:lnTo>
                  <a:lnTo>
                    <a:pt x="47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7" y="86"/>
                  </a:lnTo>
                  <a:lnTo>
                    <a:pt x="49" y="79"/>
                  </a:lnTo>
                  <a:lnTo>
                    <a:pt x="50" y="72"/>
                  </a:lnTo>
                  <a:lnTo>
                    <a:pt x="51" y="67"/>
                  </a:lnTo>
                  <a:lnTo>
                    <a:pt x="52" y="60"/>
                  </a:lnTo>
                  <a:lnTo>
                    <a:pt x="54" y="54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2" y="38"/>
                  </a:lnTo>
                  <a:lnTo>
                    <a:pt x="66" y="33"/>
                  </a:lnTo>
                  <a:lnTo>
                    <a:pt x="68" y="30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7" y="18"/>
                  </a:lnTo>
                  <a:lnTo>
                    <a:pt x="81" y="15"/>
                  </a:lnTo>
                  <a:lnTo>
                    <a:pt x="84" y="13"/>
                  </a:lnTo>
                  <a:lnTo>
                    <a:pt x="88" y="9"/>
                  </a:lnTo>
                  <a:lnTo>
                    <a:pt x="91" y="7"/>
                  </a:lnTo>
                  <a:lnTo>
                    <a:pt x="96" y="5"/>
                  </a:lnTo>
                  <a:lnTo>
                    <a:pt x="99" y="2"/>
                  </a:lnTo>
                  <a:lnTo>
                    <a:pt x="105" y="1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22"/>
            <p:cNvSpPr>
              <a:spLocks/>
            </p:cNvSpPr>
            <p:nvPr/>
          </p:nvSpPr>
          <p:spPr bwMode="auto">
            <a:xfrm>
              <a:off x="560" y="1285"/>
              <a:ext cx="741" cy="617"/>
            </a:xfrm>
            <a:custGeom>
              <a:avLst/>
              <a:gdLst>
                <a:gd name="T0" fmla="*/ 180 w 2221"/>
                <a:gd name="T1" fmla="*/ 9 h 1851"/>
                <a:gd name="T2" fmla="*/ 208 w 2221"/>
                <a:gd name="T3" fmla="*/ 34 h 1851"/>
                <a:gd name="T4" fmla="*/ 233 w 2221"/>
                <a:gd name="T5" fmla="*/ 60 h 1851"/>
                <a:gd name="T6" fmla="*/ 235 w 2221"/>
                <a:gd name="T7" fmla="*/ 87 h 1851"/>
                <a:gd name="T8" fmla="*/ 243 w 2221"/>
                <a:gd name="T9" fmla="*/ 110 h 1851"/>
                <a:gd name="T10" fmla="*/ 264 w 2221"/>
                <a:gd name="T11" fmla="*/ 122 h 1851"/>
                <a:gd name="T12" fmla="*/ 286 w 2221"/>
                <a:gd name="T13" fmla="*/ 125 h 1851"/>
                <a:gd name="T14" fmla="*/ 308 w 2221"/>
                <a:gd name="T15" fmla="*/ 120 h 1851"/>
                <a:gd name="T16" fmla="*/ 328 w 2221"/>
                <a:gd name="T17" fmla="*/ 121 h 1851"/>
                <a:gd name="T18" fmla="*/ 349 w 2221"/>
                <a:gd name="T19" fmla="*/ 124 h 1851"/>
                <a:gd name="T20" fmla="*/ 370 w 2221"/>
                <a:gd name="T21" fmla="*/ 137 h 1851"/>
                <a:gd name="T22" fmla="*/ 435 w 2221"/>
                <a:gd name="T23" fmla="*/ 135 h 1851"/>
                <a:gd name="T24" fmla="*/ 501 w 2221"/>
                <a:gd name="T25" fmla="*/ 134 h 1851"/>
                <a:gd name="T26" fmla="*/ 541 w 2221"/>
                <a:gd name="T27" fmla="*/ 133 h 1851"/>
                <a:gd name="T28" fmla="*/ 555 w 2221"/>
                <a:gd name="T29" fmla="*/ 128 h 1851"/>
                <a:gd name="T30" fmla="*/ 567 w 2221"/>
                <a:gd name="T31" fmla="*/ 132 h 1851"/>
                <a:gd name="T32" fmla="*/ 616 w 2221"/>
                <a:gd name="T33" fmla="*/ 146 h 1851"/>
                <a:gd name="T34" fmla="*/ 673 w 2221"/>
                <a:gd name="T35" fmla="*/ 158 h 1851"/>
                <a:gd name="T36" fmla="*/ 723 w 2221"/>
                <a:gd name="T37" fmla="*/ 168 h 1851"/>
                <a:gd name="T38" fmla="*/ 731 w 2221"/>
                <a:gd name="T39" fmla="*/ 182 h 1851"/>
                <a:gd name="T40" fmla="*/ 739 w 2221"/>
                <a:gd name="T41" fmla="*/ 197 h 1851"/>
                <a:gd name="T42" fmla="*/ 738 w 2221"/>
                <a:gd name="T43" fmla="*/ 209 h 1851"/>
                <a:gd name="T44" fmla="*/ 724 w 2221"/>
                <a:gd name="T45" fmla="*/ 225 h 1851"/>
                <a:gd name="T46" fmla="*/ 712 w 2221"/>
                <a:gd name="T47" fmla="*/ 239 h 1851"/>
                <a:gd name="T48" fmla="*/ 712 w 2221"/>
                <a:gd name="T49" fmla="*/ 250 h 1851"/>
                <a:gd name="T50" fmla="*/ 706 w 2221"/>
                <a:gd name="T51" fmla="*/ 260 h 1851"/>
                <a:gd name="T52" fmla="*/ 698 w 2221"/>
                <a:gd name="T53" fmla="*/ 273 h 1851"/>
                <a:gd name="T54" fmla="*/ 680 w 2221"/>
                <a:gd name="T55" fmla="*/ 298 h 1851"/>
                <a:gd name="T56" fmla="*/ 654 w 2221"/>
                <a:gd name="T57" fmla="*/ 316 h 1851"/>
                <a:gd name="T58" fmla="*/ 650 w 2221"/>
                <a:gd name="T59" fmla="*/ 342 h 1851"/>
                <a:gd name="T60" fmla="*/ 661 w 2221"/>
                <a:gd name="T61" fmla="*/ 352 h 1851"/>
                <a:gd name="T62" fmla="*/ 672 w 2221"/>
                <a:gd name="T63" fmla="*/ 362 h 1851"/>
                <a:gd name="T64" fmla="*/ 667 w 2221"/>
                <a:gd name="T65" fmla="*/ 375 h 1851"/>
                <a:gd name="T66" fmla="*/ 664 w 2221"/>
                <a:gd name="T67" fmla="*/ 389 h 1851"/>
                <a:gd name="T68" fmla="*/ 655 w 2221"/>
                <a:gd name="T69" fmla="*/ 400 h 1851"/>
                <a:gd name="T70" fmla="*/ 639 w 2221"/>
                <a:gd name="T71" fmla="*/ 487 h 1851"/>
                <a:gd name="T72" fmla="*/ 619 w 2221"/>
                <a:gd name="T73" fmla="*/ 597 h 1851"/>
                <a:gd name="T74" fmla="*/ 591 w 2221"/>
                <a:gd name="T75" fmla="*/ 612 h 1851"/>
                <a:gd name="T76" fmla="*/ 463 w 2221"/>
                <a:gd name="T77" fmla="*/ 589 h 1851"/>
                <a:gd name="T78" fmla="*/ 361 w 2221"/>
                <a:gd name="T79" fmla="*/ 571 h 1851"/>
                <a:gd name="T80" fmla="*/ 248 w 2221"/>
                <a:gd name="T81" fmla="*/ 544 h 1851"/>
                <a:gd name="T82" fmla="*/ 113 w 2221"/>
                <a:gd name="T83" fmla="*/ 510 h 1851"/>
                <a:gd name="T84" fmla="*/ 0 w 2221"/>
                <a:gd name="T85" fmla="*/ 476 h 1851"/>
                <a:gd name="T86" fmla="*/ 4 w 2221"/>
                <a:gd name="T87" fmla="*/ 447 h 1851"/>
                <a:gd name="T88" fmla="*/ 8 w 2221"/>
                <a:gd name="T89" fmla="*/ 419 h 1851"/>
                <a:gd name="T90" fmla="*/ 12 w 2221"/>
                <a:gd name="T91" fmla="*/ 384 h 1851"/>
                <a:gd name="T92" fmla="*/ 29 w 2221"/>
                <a:gd name="T93" fmla="*/ 343 h 1851"/>
                <a:gd name="T94" fmla="*/ 52 w 2221"/>
                <a:gd name="T95" fmla="*/ 306 h 1851"/>
                <a:gd name="T96" fmla="*/ 69 w 2221"/>
                <a:gd name="T97" fmla="*/ 263 h 1851"/>
                <a:gd name="T98" fmla="*/ 97 w 2221"/>
                <a:gd name="T99" fmla="*/ 179 h 1851"/>
                <a:gd name="T100" fmla="*/ 111 w 2221"/>
                <a:gd name="T101" fmla="*/ 142 h 1851"/>
                <a:gd name="T102" fmla="*/ 115 w 2221"/>
                <a:gd name="T103" fmla="*/ 132 h 1851"/>
                <a:gd name="T104" fmla="*/ 111 w 2221"/>
                <a:gd name="T105" fmla="*/ 120 h 1851"/>
                <a:gd name="T106" fmla="*/ 126 w 2221"/>
                <a:gd name="T107" fmla="*/ 104 h 1851"/>
                <a:gd name="T108" fmla="*/ 131 w 2221"/>
                <a:gd name="T109" fmla="*/ 75 h 1851"/>
                <a:gd name="T110" fmla="*/ 138 w 2221"/>
                <a:gd name="T111" fmla="*/ 47 h 1851"/>
                <a:gd name="T112" fmla="*/ 138 w 2221"/>
                <a:gd name="T113" fmla="*/ 30 h 1851"/>
                <a:gd name="T114" fmla="*/ 143 w 2221"/>
                <a:gd name="T115" fmla="*/ 13 h 18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1"/>
                <a:gd name="T175" fmla="*/ 0 h 1851"/>
                <a:gd name="T176" fmla="*/ 2221 w 2221"/>
                <a:gd name="T177" fmla="*/ 1851 h 18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1" h="1851">
                  <a:moveTo>
                    <a:pt x="451" y="0"/>
                  </a:moveTo>
                  <a:lnTo>
                    <a:pt x="471" y="1"/>
                  </a:lnTo>
                  <a:lnTo>
                    <a:pt x="489" y="5"/>
                  </a:lnTo>
                  <a:lnTo>
                    <a:pt x="507" y="10"/>
                  </a:lnTo>
                  <a:lnTo>
                    <a:pt x="524" y="18"/>
                  </a:lnTo>
                  <a:lnTo>
                    <a:pt x="539" y="28"/>
                  </a:lnTo>
                  <a:lnTo>
                    <a:pt x="554" y="38"/>
                  </a:lnTo>
                  <a:lnTo>
                    <a:pt x="569" y="51"/>
                  </a:lnTo>
                  <a:lnTo>
                    <a:pt x="583" y="63"/>
                  </a:lnTo>
                  <a:lnTo>
                    <a:pt x="596" y="76"/>
                  </a:lnTo>
                  <a:lnTo>
                    <a:pt x="610" y="90"/>
                  </a:lnTo>
                  <a:lnTo>
                    <a:pt x="624" y="103"/>
                  </a:lnTo>
                  <a:lnTo>
                    <a:pt x="638" y="117"/>
                  </a:lnTo>
                  <a:lnTo>
                    <a:pt x="651" y="131"/>
                  </a:lnTo>
                  <a:lnTo>
                    <a:pt x="665" y="144"/>
                  </a:lnTo>
                  <a:lnTo>
                    <a:pt x="681" y="155"/>
                  </a:lnTo>
                  <a:lnTo>
                    <a:pt x="697" y="167"/>
                  </a:lnTo>
                  <a:lnTo>
                    <a:pt x="699" y="179"/>
                  </a:lnTo>
                  <a:lnTo>
                    <a:pt x="700" y="192"/>
                  </a:lnTo>
                  <a:lnTo>
                    <a:pt x="701" y="206"/>
                  </a:lnTo>
                  <a:lnTo>
                    <a:pt x="701" y="220"/>
                  </a:lnTo>
                  <a:lnTo>
                    <a:pt x="702" y="233"/>
                  </a:lnTo>
                  <a:lnTo>
                    <a:pt x="703" y="246"/>
                  </a:lnTo>
                  <a:lnTo>
                    <a:pt x="704" y="260"/>
                  </a:lnTo>
                  <a:lnTo>
                    <a:pt x="706" y="272"/>
                  </a:lnTo>
                  <a:lnTo>
                    <a:pt x="708" y="285"/>
                  </a:lnTo>
                  <a:lnTo>
                    <a:pt x="711" y="296"/>
                  </a:lnTo>
                  <a:lnTo>
                    <a:pt x="716" y="308"/>
                  </a:lnTo>
                  <a:lnTo>
                    <a:pt x="722" y="319"/>
                  </a:lnTo>
                  <a:lnTo>
                    <a:pt x="729" y="330"/>
                  </a:lnTo>
                  <a:lnTo>
                    <a:pt x="738" y="339"/>
                  </a:lnTo>
                  <a:lnTo>
                    <a:pt x="748" y="347"/>
                  </a:lnTo>
                  <a:lnTo>
                    <a:pt x="761" y="355"/>
                  </a:lnTo>
                  <a:lnTo>
                    <a:pt x="771" y="359"/>
                  </a:lnTo>
                  <a:lnTo>
                    <a:pt x="781" y="362"/>
                  </a:lnTo>
                  <a:lnTo>
                    <a:pt x="792" y="365"/>
                  </a:lnTo>
                  <a:lnTo>
                    <a:pt x="803" y="369"/>
                  </a:lnTo>
                  <a:lnTo>
                    <a:pt x="814" y="371"/>
                  </a:lnTo>
                  <a:lnTo>
                    <a:pt x="825" y="373"/>
                  </a:lnTo>
                  <a:lnTo>
                    <a:pt x="835" y="375"/>
                  </a:lnTo>
                  <a:lnTo>
                    <a:pt x="847" y="376"/>
                  </a:lnTo>
                  <a:lnTo>
                    <a:pt x="857" y="376"/>
                  </a:lnTo>
                  <a:lnTo>
                    <a:pt x="869" y="376"/>
                  </a:lnTo>
                  <a:lnTo>
                    <a:pt x="879" y="375"/>
                  </a:lnTo>
                  <a:lnTo>
                    <a:pt x="891" y="372"/>
                  </a:lnTo>
                  <a:lnTo>
                    <a:pt x="901" y="369"/>
                  </a:lnTo>
                  <a:lnTo>
                    <a:pt x="911" y="364"/>
                  </a:lnTo>
                  <a:lnTo>
                    <a:pt x="922" y="359"/>
                  </a:lnTo>
                  <a:lnTo>
                    <a:pt x="932" y="352"/>
                  </a:lnTo>
                  <a:lnTo>
                    <a:pt x="941" y="355"/>
                  </a:lnTo>
                  <a:lnTo>
                    <a:pt x="952" y="357"/>
                  </a:lnTo>
                  <a:lnTo>
                    <a:pt x="962" y="360"/>
                  </a:lnTo>
                  <a:lnTo>
                    <a:pt x="973" y="361"/>
                  </a:lnTo>
                  <a:lnTo>
                    <a:pt x="984" y="362"/>
                  </a:lnTo>
                  <a:lnTo>
                    <a:pt x="995" y="363"/>
                  </a:lnTo>
                  <a:lnTo>
                    <a:pt x="1007" y="364"/>
                  </a:lnTo>
                  <a:lnTo>
                    <a:pt x="1017" y="365"/>
                  </a:lnTo>
                  <a:lnTo>
                    <a:pt x="1029" y="368"/>
                  </a:lnTo>
                  <a:lnTo>
                    <a:pt x="1038" y="370"/>
                  </a:lnTo>
                  <a:lnTo>
                    <a:pt x="1047" y="373"/>
                  </a:lnTo>
                  <a:lnTo>
                    <a:pt x="1056" y="378"/>
                  </a:lnTo>
                  <a:lnTo>
                    <a:pt x="1063" y="385"/>
                  </a:lnTo>
                  <a:lnTo>
                    <a:pt x="1070" y="392"/>
                  </a:lnTo>
                  <a:lnTo>
                    <a:pt x="1075" y="402"/>
                  </a:lnTo>
                  <a:lnTo>
                    <a:pt x="1079" y="414"/>
                  </a:lnTo>
                  <a:lnTo>
                    <a:pt x="1110" y="411"/>
                  </a:lnTo>
                  <a:lnTo>
                    <a:pt x="1142" y="410"/>
                  </a:lnTo>
                  <a:lnTo>
                    <a:pt x="1175" y="409"/>
                  </a:lnTo>
                  <a:lnTo>
                    <a:pt x="1207" y="408"/>
                  </a:lnTo>
                  <a:lnTo>
                    <a:pt x="1239" y="407"/>
                  </a:lnTo>
                  <a:lnTo>
                    <a:pt x="1271" y="406"/>
                  </a:lnTo>
                  <a:lnTo>
                    <a:pt x="1305" y="406"/>
                  </a:lnTo>
                  <a:lnTo>
                    <a:pt x="1337" y="404"/>
                  </a:lnTo>
                  <a:lnTo>
                    <a:pt x="1370" y="403"/>
                  </a:lnTo>
                  <a:lnTo>
                    <a:pt x="1402" y="403"/>
                  </a:lnTo>
                  <a:lnTo>
                    <a:pt x="1436" y="403"/>
                  </a:lnTo>
                  <a:lnTo>
                    <a:pt x="1469" y="403"/>
                  </a:lnTo>
                  <a:lnTo>
                    <a:pt x="1502" y="402"/>
                  </a:lnTo>
                  <a:lnTo>
                    <a:pt x="1534" y="402"/>
                  </a:lnTo>
                  <a:lnTo>
                    <a:pt x="1568" y="402"/>
                  </a:lnTo>
                  <a:lnTo>
                    <a:pt x="1602" y="403"/>
                  </a:lnTo>
                  <a:lnTo>
                    <a:pt x="1609" y="402"/>
                  </a:lnTo>
                  <a:lnTo>
                    <a:pt x="1616" y="401"/>
                  </a:lnTo>
                  <a:lnTo>
                    <a:pt x="1623" y="399"/>
                  </a:lnTo>
                  <a:lnTo>
                    <a:pt x="1630" y="396"/>
                  </a:lnTo>
                  <a:lnTo>
                    <a:pt x="1637" y="393"/>
                  </a:lnTo>
                  <a:lnTo>
                    <a:pt x="1643" y="390"/>
                  </a:lnTo>
                  <a:lnTo>
                    <a:pt x="1649" y="387"/>
                  </a:lnTo>
                  <a:lnTo>
                    <a:pt x="1656" y="385"/>
                  </a:lnTo>
                  <a:lnTo>
                    <a:pt x="1663" y="383"/>
                  </a:lnTo>
                  <a:lnTo>
                    <a:pt x="1669" y="381"/>
                  </a:lnTo>
                  <a:lnTo>
                    <a:pt x="1676" y="381"/>
                  </a:lnTo>
                  <a:lnTo>
                    <a:pt x="1682" y="383"/>
                  </a:lnTo>
                  <a:lnTo>
                    <a:pt x="1689" y="385"/>
                  </a:lnTo>
                  <a:lnTo>
                    <a:pt x="1694" y="388"/>
                  </a:lnTo>
                  <a:lnTo>
                    <a:pt x="1700" y="395"/>
                  </a:lnTo>
                  <a:lnTo>
                    <a:pt x="1706" y="403"/>
                  </a:lnTo>
                  <a:lnTo>
                    <a:pt x="1733" y="409"/>
                  </a:lnTo>
                  <a:lnTo>
                    <a:pt x="1762" y="416"/>
                  </a:lnTo>
                  <a:lnTo>
                    <a:pt x="1790" y="423"/>
                  </a:lnTo>
                  <a:lnTo>
                    <a:pt x="1818" y="430"/>
                  </a:lnTo>
                  <a:lnTo>
                    <a:pt x="1846" y="437"/>
                  </a:lnTo>
                  <a:lnTo>
                    <a:pt x="1875" y="442"/>
                  </a:lnTo>
                  <a:lnTo>
                    <a:pt x="1904" y="449"/>
                  </a:lnTo>
                  <a:lnTo>
                    <a:pt x="1932" y="455"/>
                  </a:lnTo>
                  <a:lnTo>
                    <a:pt x="1960" y="462"/>
                  </a:lnTo>
                  <a:lnTo>
                    <a:pt x="1989" y="468"/>
                  </a:lnTo>
                  <a:lnTo>
                    <a:pt x="2017" y="473"/>
                  </a:lnTo>
                  <a:lnTo>
                    <a:pt x="2046" y="478"/>
                  </a:lnTo>
                  <a:lnTo>
                    <a:pt x="2075" y="484"/>
                  </a:lnTo>
                  <a:lnTo>
                    <a:pt x="2104" y="488"/>
                  </a:lnTo>
                  <a:lnTo>
                    <a:pt x="2132" y="493"/>
                  </a:lnTo>
                  <a:lnTo>
                    <a:pt x="2162" y="498"/>
                  </a:lnTo>
                  <a:lnTo>
                    <a:pt x="2166" y="504"/>
                  </a:lnTo>
                  <a:lnTo>
                    <a:pt x="2169" y="511"/>
                  </a:lnTo>
                  <a:lnTo>
                    <a:pt x="2174" y="518"/>
                  </a:lnTo>
                  <a:lnTo>
                    <a:pt x="2178" y="526"/>
                  </a:lnTo>
                  <a:lnTo>
                    <a:pt x="2183" y="533"/>
                  </a:lnTo>
                  <a:lnTo>
                    <a:pt x="2188" y="540"/>
                  </a:lnTo>
                  <a:lnTo>
                    <a:pt x="2191" y="547"/>
                  </a:lnTo>
                  <a:lnTo>
                    <a:pt x="2196" y="554"/>
                  </a:lnTo>
                  <a:lnTo>
                    <a:pt x="2200" y="561"/>
                  </a:lnTo>
                  <a:lnTo>
                    <a:pt x="2204" y="568"/>
                  </a:lnTo>
                  <a:lnTo>
                    <a:pt x="2207" y="576"/>
                  </a:lnTo>
                  <a:lnTo>
                    <a:pt x="2210" y="583"/>
                  </a:lnTo>
                  <a:lnTo>
                    <a:pt x="2214" y="591"/>
                  </a:lnTo>
                  <a:lnTo>
                    <a:pt x="2216" y="599"/>
                  </a:lnTo>
                  <a:lnTo>
                    <a:pt x="2219" y="608"/>
                  </a:lnTo>
                  <a:lnTo>
                    <a:pt x="2221" y="617"/>
                  </a:lnTo>
                  <a:lnTo>
                    <a:pt x="2220" y="617"/>
                  </a:lnTo>
                  <a:lnTo>
                    <a:pt x="2216" y="620"/>
                  </a:lnTo>
                  <a:lnTo>
                    <a:pt x="2213" y="626"/>
                  </a:lnTo>
                  <a:lnTo>
                    <a:pt x="2207" y="632"/>
                  </a:lnTo>
                  <a:lnTo>
                    <a:pt x="2200" y="640"/>
                  </a:lnTo>
                  <a:lnTo>
                    <a:pt x="2193" y="648"/>
                  </a:lnTo>
                  <a:lnTo>
                    <a:pt x="2185" y="657"/>
                  </a:lnTo>
                  <a:lnTo>
                    <a:pt x="2177" y="666"/>
                  </a:lnTo>
                  <a:lnTo>
                    <a:pt x="2169" y="676"/>
                  </a:lnTo>
                  <a:lnTo>
                    <a:pt x="2161" y="685"/>
                  </a:lnTo>
                  <a:lnTo>
                    <a:pt x="2154" y="693"/>
                  </a:lnTo>
                  <a:lnTo>
                    <a:pt x="2147" y="701"/>
                  </a:lnTo>
                  <a:lnTo>
                    <a:pt x="2142" y="707"/>
                  </a:lnTo>
                  <a:lnTo>
                    <a:pt x="2138" y="712"/>
                  </a:lnTo>
                  <a:lnTo>
                    <a:pt x="2135" y="716"/>
                  </a:lnTo>
                  <a:lnTo>
                    <a:pt x="2135" y="717"/>
                  </a:lnTo>
                  <a:lnTo>
                    <a:pt x="2136" y="723"/>
                  </a:lnTo>
                  <a:lnTo>
                    <a:pt x="2136" y="730"/>
                  </a:lnTo>
                  <a:lnTo>
                    <a:pt x="2136" y="736"/>
                  </a:lnTo>
                  <a:lnTo>
                    <a:pt x="2136" y="742"/>
                  </a:lnTo>
                  <a:lnTo>
                    <a:pt x="2135" y="749"/>
                  </a:lnTo>
                  <a:lnTo>
                    <a:pt x="2132" y="755"/>
                  </a:lnTo>
                  <a:lnTo>
                    <a:pt x="2130" y="761"/>
                  </a:lnTo>
                  <a:lnTo>
                    <a:pt x="2128" y="766"/>
                  </a:lnTo>
                  <a:lnTo>
                    <a:pt x="2124" y="771"/>
                  </a:lnTo>
                  <a:lnTo>
                    <a:pt x="2121" y="776"/>
                  </a:lnTo>
                  <a:lnTo>
                    <a:pt x="2116" y="780"/>
                  </a:lnTo>
                  <a:lnTo>
                    <a:pt x="2112" y="785"/>
                  </a:lnTo>
                  <a:lnTo>
                    <a:pt x="2107" y="788"/>
                  </a:lnTo>
                  <a:lnTo>
                    <a:pt x="2102" y="792"/>
                  </a:lnTo>
                  <a:lnTo>
                    <a:pt x="2098" y="795"/>
                  </a:lnTo>
                  <a:lnTo>
                    <a:pt x="2093" y="799"/>
                  </a:lnTo>
                  <a:lnTo>
                    <a:pt x="2093" y="819"/>
                  </a:lnTo>
                  <a:lnTo>
                    <a:pt x="2091" y="838"/>
                  </a:lnTo>
                  <a:lnTo>
                    <a:pt x="2085" y="853"/>
                  </a:lnTo>
                  <a:lnTo>
                    <a:pt x="2076" y="865"/>
                  </a:lnTo>
                  <a:lnTo>
                    <a:pt x="2066" y="876"/>
                  </a:lnTo>
                  <a:lnTo>
                    <a:pt x="2053" y="886"/>
                  </a:lnTo>
                  <a:lnTo>
                    <a:pt x="2039" y="894"/>
                  </a:lnTo>
                  <a:lnTo>
                    <a:pt x="2024" y="902"/>
                  </a:lnTo>
                  <a:lnTo>
                    <a:pt x="2010" y="910"/>
                  </a:lnTo>
                  <a:lnTo>
                    <a:pt x="1996" y="918"/>
                  </a:lnTo>
                  <a:lnTo>
                    <a:pt x="1983" y="926"/>
                  </a:lnTo>
                  <a:lnTo>
                    <a:pt x="1970" y="936"/>
                  </a:lnTo>
                  <a:lnTo>
                    <a:pt x="1961" y="949"/>
                  </a:lnTo>
                  <a:lnTo>
                    <a:pt x="1953" y="963"/>
                  </a:lnTo>
                  <a:lnTo>
                    <a:pt x="1948" y="980"/>
                  </a:lnTo>
                  <a:lnTo>
                    <a:pt x="1948" y="1001"/>
                  </a:lnTo>
                  <a:lnTo>
                    <a:pt x="1946" y="1010"/>
                  </a:lnTo>
                  <a:lnTo>
                    <a:pt x="1946" y="1019"/>
                  </a:lnTo>
                  <a:lnTo>
                    <a:pt x="1947" y="1026"/>
                  </a:lnTo>
                  <a:lnTo>
                    <a:pt x="1951" y="1033"/>
                  </a:lnTo>
                  <a:lnTo>
                    <a:pt x="1955" y="1037"/>
                  </a:lnTo>
                  <a:lnTo>
                    <a:pt x="1961" y="1043"/>
                  </a:lnTo>
                  <a:lnTo>
                    <a:pt x="1967" y="1047"/>
                  </a:lnTo>
                  <a:lnTo>
                    <a:pt x="1974" y="1051"/>
                  </a:lnTo>
                  <a:lnTo>
                    <a:pt x="1981" y="1055"/>
                  </a:lnTo>
                  <a:lnTo>
                    <a:pt x="1987" y="1058"/>
                  </a:lnTo>
                  <a:lnTo>
                    <a:pt x="1993" y="1063"/>
                  </a:lnTo>
                  <a:lnTo>
                    <a:pt x="2000" y="1067"/>
                  </a:lnTo>
                  <a:lnTo>
                    <a:pt x="2005" y="1072"/>
                  </a:lnTo>
                  <a:lnTo>
                    <a:pt x="2009" y="1079"/>
                  </a:lnTo>
                  <a:lnTo>
                    <a:pt x="2013" y="1086"/>
                  </a:lnTo>
                  <a:lnTo>
                    <a:pt x="2015" y="1094"/>
                  </a:lnTo>
                  <a:lnTo>
                    <a:pt x="2009" y="1098"/>
                  </a:lnTo>
                  <a:lnTo>
                    <a:pt x="2006" y="1104"/>
                  </a:lnTo>
                  <a:lnTo>
                    <a:pt x="2002" y="1110"/>
                  </a:lnTo>
                  <a:lnTo>
                    <a:pt x="2000" y="1117"/>
                  </a:lnTo>
                  <a:lnTo>
                    <a:pt x="1998" y="1124"/>
                  </a:lnTo>
                  <a:lnTo>
                    <a:pt x="1996" y="1132"/>
                  </a:lnTo>
                  <a:lnTo>
                    <a:pt x="1994" y="1139"/>
                  </a:lnTo>
                  <a:lnTo>
                    <a:pt x="1993" y="1147"/>
                  </a:lnTo>
                  <a:lnTo>
                    <a:pt x="1992" y="1154"/>
                  </a:lnTo>
                  <a:lnTo>
                    <a:pt x="1990" y="1160"/>
                  </a:lnTo>
                  <a:lnTo>
                    <a:pt x="1989" y="1167"/>
                  </a:lnTo>
                  <a:lnTo>
                    <a:pt x="1985" y="1173"/>
                  </a:lnTo>
                  <a:lnTo>
                    <a:pt x="1982" y="1179"/>
                  </a:lnTo>
                  <a:lnTo>
                    <a:pt x="1978" y="1185"/>
                  </a:lnTo>
                  <a:lnTo>
                    <a:pt x="1973" y="1188"/>
                  </a:lnTo>
                  <a:lnTo>
                    <a:pt x="1967" y="1193"/>
                  </a:lnTo>
                  <a:lnTo>
                    <a:pt x="1964" y="1199"/>
                  </a:lnTo>
                  <a:lnTo>
                    <a:pt x="1961" y="1220"/>
                  </a:lnTo>
                  <a:lnTo>
                    <a:pt x="1955" y="1252"/>
                  </a:lnTo>
                  <a:lnTo>
                    <a:pt x="1947" y="1295"/>
                  </a:lnTo>
                  <a:lnTo>
                    <a:pt x="1938" y="1344"/>
                  </a:lnTo>
                  <a:lnTo>
                    <a:pt x="1928" y="1401"/>
                  </a:lnTo>
                  <a:lnTo>
                    <a:pt x="1916" y="1460"/>
                  </a:lnTo>
                  <a:lnTo>
                    <a:pt x="1905" y="1521"/>
                  </a:lnTo>
                  <a:lnTo>
                    <a:pt x="1893" y="1582"/>
                  </a:lnTo>
                  <a:lnTo>
                    <a:pt x="1882" y="1642"/>
                  </a:lnTo>
                  <a:lnTo>
                    <a:pt x="1871" y="1698"/>
                  </a:lnTo>
                  <a:lnTo>
                    <a:pt x="1862" y="1747"/>
                  </a:lnTo>
                  <a:lnTo>
                    <a:pt x="1854" y="1790"/>
                  </a:lnTo>
                  <a:lnTo>
                    <a:pt x="1848" y="1822"/>
                  </a:lnTo>
                  <a:lnTo>
                    <a:pt x="1845" y="1843"/>
                  </a:lnTo>
                  <a:lnTo>
                    <a:pt x="1844" y="1851"/>
                  </a:lnTo>
                  <a:lnTo>
                    <a:pt x="1835" y="1849"/>
                  </a:lnTo>
                  <a:lnTo>
                    <a:pt x="1810" y="1844"/>
                  </a:lnTo>
                  <a:lnTo>
                    <a:pt x="1772" y="1837"/>
                  </a:lnTo>
                  <a:lnTo>
                    <a:pt x="1723" y="1828"/>
                  </a:lnTo>
                  <a:lnTo>
                    <a:pt x="1664" y="1818"/>
                  </a:lnTo>
                  <a:lnTo>
                    <a:pt x="1600" y="1806"/>
                  </a:lnTo>
                  <a:lnTo>
                    <a:pt x="1530" y="1793"/>
                  </a:lnTo>
                  <a:lnTo>
                    <a:pt x="1459" y="1781"/>
                  </a:lnTo>
                  <a:lnTo>
                    <a:pt x="1387" y="1767"/>
                  </a:lnTo>
                  <a:lnTo>
                    <a:pt x="1317" y="1754"/>
                  </a:lnTo>
                  <a:lnTo>
                    <a:pt x="1253" y="1743"/>
                  </a:lnTo>
                  <a:lnTo>
                    <a:pt x="1194" y="1733"/>
                  </a:lnTo>
                  <a:lnTo>
                    <a:pt x="1145" y="1723"/>
                  </a:lnTo>
                  <a:lnTo>
                    <a:pt x="1107" y="1716"/>
                  </a:lnTo>
                  <a:lnTo>
                    <a:pt x="1083" y="1712"/>
                  </a:lnTo>
                  <a:lnTo>
                    <a:pt x="1075" y="1711"/>
                  </a:lnTo>
                  <a:lnTo>
                    <a:pt x="1008" y="1695"/>
                  </a:lnTo>
                  <a:lnTo>
                    <a:pt x="942" y="1680"/>
                  </a:lnTo>
                  <a:lnTo>
                    <a:pt x="876" y="1664"/>
                  </a:lnTo>
                  <a:lnTo>
                    <a:pt x="809" y="1649"/>
                  </a:lnTo>
                  <a:lnTo>
                    <a:pt x="742" y="1633"/>
                  </a:lnTo>
                  <a:lnTo>
                    <a:pt x="676" y="1615"/>
                  </a:lnTo>
                  <a:lnTo>
                    <a:pt x="608" y="1599"/>
                  </a:lnTo>
                  <a:lnTo>
                    <a:pt x="541" y="1582"/>
                  </a:lnTo>
                  <a:lnTo>
                    <a:pt x="473" y="1566"/>
                  </a:lnTo>
                  <a:lnTo>
                    <a:pt x="405" y="1549"/>
                  </a:lnTo>
                  <a:lnTo>
                    <a:pt x="339" y="1531"/>
                  </a:lnTo>
                  <a:lnTo>
                    <a:pt x="271" y="1514"/>
                  </a:lnTo>
                  <a:lnTo>
                    <a:pt x="203" y="1496"/>
                  </a:lnTo>
                  <a:lnTo>
                    <a:pt x="136" y="1479"/>
                  </a:lnTo>
                  <a:lnTo>
                    <a:pt x="69" y="1461"/>
                  </a:lnTo>
                  <a:lnTo>
                    <a:pt x="2" y="1444"/>
                  </a:lnTo>
                  <a:lnTo>
                    <a:pt x="0" y="1428"/>
                  </a:lnTo>
                  <a:lnTo>
                    <a:pt x="0" y="1412"/>
                  </a:lnTo>
                  <a:lnTo>
                    <a:pt x="1" y="1397"/>
                  </a:lnTo>
                  <a:lnTo>
                    <a:pt x="2" y="1383"/>
                  </a:lnTo>
                  <a:lnTo>
                    <a:pt x="5" y="1368"/>
                  </a:lnTo>
                  <a:lnTo>
                    <a:pt x="8" y="1355"/>
                  </a:lnTo>
                  <a:lnTo>
                    <a:pt x="11" y="1341"/>
                  </a:lnTo>
                  <a:lnTo>
                    <a:pt x="15" y="1327"/>
                  </a:lnTo>
                  <a:lnTo>
                    <a:pt x="18" y="1312"/>
                  </a:lnTo>
                  <a:lnTo>
                    <a:pt x="20" y="1298"/>
                  </a:lnTo>
                  <a:lnTo>
                    <a:pt x="21" y="1284"/>
                  </a:lnTo>
                  <a:lnTo>
                    <a:pt x="23" y="1271"/>
                  </a:lnTo>
                  <a:lnTo>
                    <a:pt x="23" y="1257"/>
                  </a:lnTo>
                  <a:lnTo>
                    <a:pt x="20" y="1242"/>
                  </a:lnTo>
                  <a:lnTo>
                    <a:pt x="17" y="1227"/>
                  </a:lnTo>
                  <a:lnTo>
                    <a:pt x="12" y="1213"/>
                  </a:lnTo>
                  <a:lnTo>
                    <a:pt x="20" y="1193"/>
                  </a:lnTo>
                  <a:lnTo>
                    <a:pt x="28" y="1172"/>
                  </a:lnTo>
                  <a:lnTo>
                    <a:pt x="35" y="1151"/>
                  </a:lnTo>
                  <a:lnTo>
                    <a:pt x="43" y="1131"/>
                  </a:lnTo>
                  <a:lnTo>
                    <a:pt x="51" y="1111"/>
                  </a:lnTo>
                  <a:lnTo>
                    <a:pt x="59" y="1090"/>
                  </a:lnTo>
                  <a:lnTo>
                    <a:pt x="67" y="1070"/>
                  </a:lnTo>
                  <a:lnTo>
                    <a:pt x="77" y="1050"/>
                  </a:lnTo>
                  <a:lnTo>
                    <a:pt x="86" y="1029"/>
                  </a:lnTo>
                  <a:lnTo>
                    <a:pt x="96" y="1010"/>
                  </a:lnTo>
                  <a:lnTo>
                    <a:pt x="107" y="990"/>
                  </a:lnTo>
                  <a:lnTo>
                    <a:pt x="117" y="972"/>
                  </a:lnTo>
                  <a:lnTo>
                    <a:pt x="130" y="952"/>
                  </a:lnTo>
                  <a:lnTo>
                    <a:pt x="143" y="934"/>
                  </a:lnTo>
                  <a:lnTo>
                    <a:pt x="157" y="917"/>
                  </a:lnTo>
                  <a:lnTo>
                    <a:pt x="173" y="900"/>
                  </a:lnTo>
                  <a:lnTo>
                    <a:pt x="174" y="894"/>
                  </a:lnTo>
                  <a:lnTo>
                    <a:pt x="179" y="879"/>
                  </a:lnTo>
                  <a:lnTo>
                    <a:pt x="187" y="856"/>
                  </a:lnTo>
                  <a:lnTo>
                    <a:pt x="196" y="826"/>
                  </a:lnTo>
                  <a:lnTo>
                    <a:pt x="208" y="790"/>
                  </a:lnTo>
                  <a:lnTo>
                    <a:pt x="222" y="750"/>
                  </a:lnTo>
                  <a:lnTo>
                    <a:pt x="235" y="708"/>
                  </a:lnTo>
                  <a:lnTo>
                    <a:pt x="249" y="664"/>
                  </a:lnTo>
                  <a:lnTo>
                    <a:pt x="263" y="620"/>
                  </a:lnTo>
                  <a:lnTo>
                    <a:pt x="277" y="578"/>
                  </a:lnTo>
                  <a:lnTo>
                    <a:pt x="290" y="538"/>
                  </a:lnTo>
                  <a:lnTo>
                    <a:pt x="302" y="502"/>
                  </a:lnTo>
                  <a:lnTo>
                    <a:pt x="311" y="472"/>
                  </a:lnTo>
                  <a:lnTo>
                    <a:pt x="319" y="449"/>
                  </a:lnTo>
                  <a:lnTo>
                    <a:pt x="324" y="434"/>
                  </a:lnTo>
                  <a:lnTo>
                    <a:pt x="326" y="430"/>
                  </a:lnTo>
                  <a:lnTo>
                    <a:pt x="333" y="425"/>
                  </a:lnTo>
                  <a:lnTo>
                    <a:pt x="339" y="422"/>
                  </a:lnTo>
                  <a:lnTo>
                    <a:pt x="342" y="417"/>
                  </a:lnTo>
                  <a:lnTo>
                    <a:pt x="345" y="413"/>
                  </a:lnTo>
                  <a:lnTo>
                    <a:pt x="346" y="408"/>
                  </a:lnTo>
                  <a:lnTo>
                    <a:pt x="346" y="402"/>
                  </a:lnTo>
                  <a:lnTo>
                    <a:pt x="345" y="396"/>
                  </a:lnTo>
                  <a:lnTo>
                    <a:pt x="343" y="391"/>
                  </a:lnTo>
                  <a:lnTo>
                    <a:pt x="341" y="384"/>
                  </a:lnTo>
                  <a:lnTo>
                    <a:pt x="339" y="378"/>
                  </a:lnTo>
                  <a:lnTo>
                    <a:pt x="338" y="371"/>
                  </a:lnTo>
                  <a:lnTo>
                    <a:pt x="335" y="365"/>
                  </a:lnTo>
                  <a:lnTo>
                    <a:pt x="334" y="359"/>
                  </a:lnTo>
                  <a:lnTo>
                    <a:pt x="334" y="353"/>
                  </a:lnTo>
                  <a:lnTo>
                    <a:pt x="334" y="346"/>
                  </a:lnTo>
                  <a:lnTo>
                    <a:pt x="336" y="340"/>
                  </a:lnTo>
                  <a:lnTo>
                    <a:pt x="353" y="332"/>
                  </a:lnTo>
                  <a:lnTo>
                    <a:pt x="366" y="323"/>
                  </a:lnTo>
                  <a:lnTo>
                    <a:pt x="377" y="313"/>
                  </a:lnTo>
                  <a:lnTo>
                    <a:pt x="384" y="300"/>
                  </a:lnTo>
                  <a:lnTo>
                    <a:pt x="388" y="286"/>
                  </a:lnTo>
                  <a:lnTo>
                    <a:pt x="391" y="272"/>
                  </a:lnTo>
                  <a:lnTo>
                    <a:pt x="392" y="257"/>
                  </a:lnTo>
                  <a:lnTo>
                    <a:pt x="393" y="242"/>
                  </a:lnTo>
                  <a:lnTo>
                    <a:pt x="393" y="226"/>
                  </a:lnTo>
                  <a:lnTo>
                    <a:pt x="393" y="211"/>
                  </a:lnTo>
                  <a:lnTo>
                    <a:pt x="394" y="195"/>
                  </a:lnTo>
                  <a:lnTo>
                    <a:pt x="396" y="180"/>
                  </a:lnTo>
                  <a:lnTo>
                    <a:pt x="400" y="167"/>
                  </a:lnTo>
                  <a:lnTo>
                    <a:pt x="405" y="153"/>
                  </a:lnTo>
                  <a:lnTo>
                    <a:pt x="414" y="140"/>
                  </a:lnTo>
                  <a:lnTo>
                    <a:pt x="425" y="130"/>
                  </a:lnTo>
                  <a:lnTo>
                    <a:pt x="420" y="122"/>
                  </a:lnTo>
                  <a:lnTo>
                    <a:pt x="418" y="113"/>
                  </a:lnTo>
                  <a:lnTo>
                    <a:pt x="416" y="105"/>
                  </a:lnTo>
                  <a:lnTo>
                    <a:pt x="415" y="97"/>
                  </a:lnTo>
                  <a:lnTo>
                    <a:pt x="415" y="89"/>
                  </a:lnTo>
                  <a:lnTo>
                    <a:pt x="416" y="79"/>
                  </a:lnTo>
                  <a:lnTo>
                    <a:pt x="417" y="71"/>
                  </a:lnTo>
                  <a:lnTo>
                    <a:pt x="419" y="63"/>
                  </a:lnTo>
                  <a:lnTo>
                    <a:pt x="423" y="55"/>
                  </a:lnTo>
                  <a:lnTo>
                    <a:pt x="425" y="46"/>
                  </a:lnTo>
                  <a:lnTo>
                    <a:pt x="430" y="38"/>
                  </a:lnTo>
                  <a:lnTo>
                    <a:pt x="433" y="30"/>
                  </a:lnTo>
                  <a:lnTo>
                    <a:pt x="438" y="22"/>
                  </a:lnTo>
                  <a:lnTo>
                    <a:pt x="442" y="15"/>
                  </a:lnTo>
                  <a:lnTo>
                    <a:pt x="447" y="7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23"/>
            <p:cNvSpPr>
              <a:spLocks/>
            </p:cNvSpPr>
            <p:nvPr/>
          </p:nvSpPr>
          <p:spPr bwMode="auto">
            <a:xfrm>
              <a:off x="4752" y="1280"/>
              <a:ext cx="150" cy="325"/>
            </a:xfrm>
            <a:custGeom>
              <a:avLst/>
              <a:gdLst>
                <a:gd name="T0" fmla="*/ 146 w 451"/>
                <a:gd name="T1" fmla="*/ 13 h 976"/>
                <a:gd name="T2" fmla="*/ 148 w 451"/>
                <a:gd name="T3" fmla="*/ 39 h 976"/>
                <a:gd name="T4" fmla="*/ 150 w 451"/>
                <a:gd name="T5" fmla="*/ 68 h 976"/>
                <a:gd name="T6" fmla="*/ 148 w 451"/>
                <a:gd name="T7" fmla="*/ 96 h 976"/>
                <a:gd name="T8" fmla="*/ 141 w 451"/>
                <a:gd name="T9" fmla="*/ 118 h 976"/>
                <a:gd name="T10" fmla="*/ 132 w 451"/>
                <a:gd name="T11" fmla="*/ 129 h 976"/>
                <a:gd name="T12" fmla="*/ 132 w 451"/>
                <a:gd name="T13" fmla="*/ 135 h 976"/>
                <a:gd name="T14" fmla="*/ 132 w 451"/>
                <a:gd name="T15" fmla="*/ 141 h 976"/>
                <a:gd name="T16" fmla="*/ 133 w 451"/>
                <a:gd name="T17" fmla="*/ 147 h 976"/>
                <a:gd name="T18" fmla="*/ 135 w 451"/>
                <a:gd name="T19" fmla="*/ 153 h 976"/>
                <a:gd name="T20" fmla="*/ 138 w 451"/>
                <a:gd name="T21" fmla="*/ 158 h 976"/>
                <a:gd name="T22" fmla="*/ 131 w 451"/>
                <a:gd name="T23" fmla="*/ 179 h 976"/>
                <a:gd name="T24" fmla="*/ 129 w 451"/>
                <a:gd name="T25" fmla="*/ 203 h 976"/>
                <a:gd name="T26" fmla="*/ 129 w 451"/>
                <a:gd name="T27" fmla="*/ 228 h 976"/>
                <a:gd name="T28" fmla="*/ 130 w 451"/>
                <a:gd name="T29" fmla="*/ 252 h 976"/>
                <a:gd name="T30" fmla="*/ 131 w 451"/>
                <a:gd name="T31" fmla="*/ 274 h 976"/>
                <a:gd name="T32" fmla="*/ 135 w 451"/>
                <a:gd name="T33" fmla="*/ 285 h 976"/>
                <a:gd name="T34" fmla="*/ 136 w 451"/>
                <a:gd name="T35" fmla="*/ 291 h 976"/>
                <a:gd name="T36" fmla="*/ 136 w 451"/>
                <a:gd name="T37" fmla="*/ 295 h 976"/>
                <a:gd name="T38" fmla="*/ 137 w 451"/>
                <a:gd name="T39" fmla="*/ 300 h 976"/>
                <a:gd name="T40" fmla="*/ 139 w 451"/>
                <a:gd name="T41" fmla="*/ 305 h 976"/>
                <a:gd name="T42" fmla="*/ 143 w 451"/>
                <a:gd name="T43" fmla="*/ 310 h 976"/>
                <a:gd name="T44" fmla="*/ 134 w 451"/>
                <a:gd name="T45" fmla="*/ 312 h 976"/>
                <a:gd name="T46" fmla="*/ 119 w 451"/>
                <a:gd name="T47" fmla="*/ 316 h 976"/>
                <a:gd name="T48" fmla="*/ 102 w 451"/>
                <a:gd name="T49" fmla="*/ 320 h 976"/>
                <a:gd name="T50" fmla="*/ 89 w 451"/>
                <a:gd name="T51" fmla="*/ 323 h 976"/>
                <a:gd name="T52" fmla="*/ 84 w 451"/>
                <a:gd name="T53" fmla="*/ 325 h 976"/>
                <a:gd name="T54" fmla="*/ 76 w 451"/>
                <a:gd name="T55" fmla="*/ 309 h 976"/>
                <a:gd name="T56" fmla="*/ 71 w 451"/>
                <a:gd name="T57" fmla="*/ 291 h 976"/>
                <a:gd name="T58" fmla="*/ 67 w 451"/>
                <a:gd name="T59" fmla="*/ 273 h 976"/>
                <a:gd name="T60" fmla="*/ 62 w 451"/>
                <a:gd name="T61" fmla="*/ 255 h 976"/>
                <a:gd name="T62" fmla="*/ 55 w 451"/>
                <a:gd name="T63" fmla="*/ 238 h 976"/>
                <a:gd name="T64" fmla="*/ 43 w 451"/>
                <a:gd name="T65" fmla="*/ 231 h 976"/>
                <a:gd name="T66" fmla="*/ 35 w 451"/>
                <a:gd name="T67" fmla="*/ 220 h 976"/>
                <a:gd name="T68" fmla="*/ 31 w 451"/>
                <a:gd name="T69" fmla="*/ 202 h 976"/>
                <a:gd name="T70" fmla="*/ 29 w 451"/>
                <a:gd name="T71" fmla="*/ 182 h 976"/>
                <a:gd name="T72" fmla="*/ 25 w 451"/>
                <a:gd name="T73" fmla="*/ 167 h 976"/>
                <a:gd name="T74" fmla="*/ 20 w 451"/>
                <a:gd name="T75" fmla="*/ 153 h 976"/>
                <a:gd name="T76" fmla="*/ 19 w 451"/>
                <a:gd name="T77" fmla="*/ 132 h 976"/>
                <a:gd name="T78" fmla="*/ 16 w 451"/>
                <a:gd name="T79" fmla="*/ 113 h 976"/>
                <a:gd name="T80" fmla="*/ 11 w 451"/>
                <a:gd name="T81" fmla="*/ 93 h 976"/>
                <a:gd name="T82" fmla="*/ 5 w 451"/>
                <a:gd name="T83" fmla="*/ 75 h 976"/>
                <a:gd name="T84" fmla="*/ 0 w 451"/>
                <a:gd name="T85" fmla="*/ 57 h 976"/>
                <a:gd name="T86" fmla="*/ 13 w 451"/>
                <a:gd name="T87" fmla="*/ 52 h 976"/>
                <a:gd name="T88" fmla="*/ 46 w 451"/>
                <a:gd name="T89" fmla="*/ 39 h 976"/>
                <a:gd name="T90" fmla="*/ 87 w 451"/>
                <a:gd name="T91" fmla="*/ 23 h 976"/>
                <a:gd name="T92" fmla="*/ 124 w 451"/>
                <a:gd name="T93" fmla="*/ 9 h 976"/>
                <a:gd name="T94" fmla="*/ 145 w 451"/>
                <a:gd name="T95" fmla="*/ 0 h 9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1"/>
                <a:gd name="T145" fmla="*/ 0 h 976"/>
                <a:gd name="T146" fmla="*/ 451 w 451"/>
                <a:gd name="T147" fmla="*/ 976 h 9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1" h="976">
                  <a:moveTo>
                    <a:pt x="441" y="0"/>
                  </a:moveTo>
                  <a:lnTo>
                    <a:pt x="440" y="19"/>
                  </a:lnTo>
                  <a:lnTo>
                    <a:pt x="440" y="40"/>
                  </a:lnTo>
                  <a:lnTo>
                    <a:pt x="443" y="64"/>
                  </a:lnTo>
                  <a:lnTo>
                    <a:pt x="444" y="90"/>
                  </a:lnTo>
                  <a:lnTo>
                    <a:pt x="446" y="117"/>
                  </a:lnTo>
                  <a:lnTo>
                    <a:pt x="448" y="146"/>
                  </a:lnTo>
                  <a:lnTo>
                    <a:pt x="449" y="176"/>
                  </a:lnTo>
                  <a:lnTo>
                    <a:pt x="451" y="205"/>
                  </a:lnTo>
                  <a:lnTo>
                    <a:pt x="451" y="233"/>
                  </a:lnTo>
                  <a:lnTo>
                    <a:pt x="449" y="261"/>
                  </a:lnTo>
                  <a:lnTo>
                    <a:pt x="446" y="287"/>
                  </a:lnTo>
                  <a:lnTo>
                    <a:pt x="441" y="311"/>
                  </a:lnTo>
                  <a:lnTo>
                    <a:pt x="435" y="333"/>
                  </a:lnTo>
                  <a:lnTo>
                    <a:pt x="425" y="353"/>
                  </a:lnTo>
                  <a:lnTo>
                    <a:pt x="413" y="368"/>
                  </a:lnTo>
                  <a:lnTo>
                    <a:pt x="398" y="380"/>
                  </a:lnTo>
                  <a:lnTo>
                    <a:pt x="397" y="386"/>
                  </a:lnTo>
                  <a:lnTo>
                    <a:pt x="397" y="393"/>
                  </a:lnTo>
                  <a:lnTo>
                    <a:pt x="397" y="399"/>
                  </a:lnTo>
                  <a:lnTo>
                    <a:pt x="397" y="406"/>
                  </a:lnTo>
                  <a:lnTo>
                    <a:pt x="398" y="411"/>
                  </a:lnTo>
                  <a:lnTo>
                    <a:pt x="398" y="418"/>
                  </a:lnTo>
                  <a:lnTo>
                    <a:pt x="398" y="424"/>
                  </a:lnTo>
                  <a:lnTo>
                    <a:pt x="399" y="431"/>
                  </a:lnTo>
                  <a:lnTo>
                    <a:pt x="399" y="437"/>
                  </a:lnTo>
                  <a:lnTo>
                    <a:pt x="400" y="442"/>
                  </a:lnTo>
                  <a:lnTo>
                    <a:pt x="401" y="448"/>
                  </a:lnTo>
                  <a:lnTo>
                    <a:pt x="403" y="454"/>
                  </a:lnTo>
                  <a:lnTo>
                    <a:pt x="406" y="460"/>
                  </a:lnTo>
                  <a:lnTo>
                    <a:pt x="408" y="464"/>
                  </a:lnTo>
                  <a:lnTo>
                    <a:pt x="412" y="470"/>
                  </a:lnTo>
                  <a:lnTo>
                    <a:pt x="415" y="475"/>
                  </a:lnTo>
                  <a:lnTo>
                    <a:pt x="407" y="494"/>
                  </a:lnTo>
                  <a:lnTo>
                    <a:pt x="401" y="516"/>
                  </a:lnTo>
                  <a:lnTo>
                    <a:pt x="395" y="538"/>
                  </a:lnTo>
                  <a:lnTo>
                    <a:pt x="392" y="561"/>
                  </a:lnTo>
                  <a:lnTo>
                    <a:pt x="390" y="585"/>
                  </a:lnTo>
                  <a:lnTo>
                    <a:pt x="387" y="609"/>
                  </a:lnTo>
                  <a:lnTo>
                    <a:pt x="387" y="634"/>
                  </a:lnTo>
                  <a:lnTo>
                    <a:pt x="386" y="658"/>
                  </a:lnTo>
                  <a:lnTo>
                    <a:pt x="387" y="684"/>
                  </a:lnTo>
                  <a:lnTo>
                    <a:pt x="387" y="708"/>
                  </a:lnTo>
                  <a:lnTo>
                    <a:pt x="389" y="732"/>
                  </a:lnTo>
                  <a:lnTo>
                    <a:pt x="391" y="756"/>
                  </a:lnTo>
                  <a:lnTo>
                    <a:pt x="392" y="779"/>
                  </a:lnTo>
                  <a:lnTo>
                    <a:pt x="393" y="802"/>
                  </a:lnTo>
                  <a:lnTo>
                    <a:pt x="394" y="823"/>
                  </a:lnTo>
                  <a:lnTo>
                    <a:pt x="397" y="843"/>
                  </a:lnTo>
                  <a:lnTo>
                    <a:pt x="401" y="850"/>
                  </a:lnTo>
                  <a:lnTo>
                    <a:pt x="406" y="856"/>
                  </a:lnTo>
                  <a:lnTo>
                    <a:pt x="408" y="862"/>
                  </a:lnTo>
                  <a:lnTo>
                    <a:pt x="410" y="868"/>
                  </a:lnTo>
                  <a:lnTo>
                    <a:pt x="410" y="873"/>
                  </a:lnTo>
                  <a:lnTo>
                    <a:pt x="410" y="878"/>
                  </a:lnTo>
                  <a:lnTo>
                    <a:pt x="410" y="882"/>
                  </a:lnTo>
                  <a:lnTo>
                    <a:pt x="410" y="887"/>
                  </a:lnTo>
                  <a:lnTo>
                    <a:pt x="410" y="892"/>
                  </a:lnTo>
                  <a:lnTo>
                    <a:pt x="410" y="896"/>
                  </a:lnTo>
                  <a:lnTo>
                    <a:pt x="412" y="901"/>
                  </a:lnTo>
                  <a:lnTo>
                    <a:pt x="413" y="905"/>
                  </a:lnTo>
                  <a:lnTo>
                    <a:pt x="415" y="911"/>
                  </a:lnTo>
                  <a:lnTo>
                    <a:pt x="418" y="917"/>
                  </a:lnTo>
                  <a:lnTo>
                    <a:pt x="424" y="924"/>
                  </a:lnTo>
                  <a:lnTo>
                    <a:pt x="432" y="931"/>
                  </a:lnTo>
                  <a:lnTo>
                    <a:pt x="430" y="931"/>
                  </a:lnTo>
                  <a:lnTo>
                    <a:pt x="424" y="932"/>
                  </a:lnTo>
                  <a:lnTo>
                    <a:pt x="415" y="934"/>
                  </a:lnTo>
                  <a:lnTo>
                    <a:pt x="403" y="938"/>
                  </a:lnTo>
                  <a:lnTo>
                    <a:pt x="390" y="941"/>
                  </a:lnTo>
                  <a:lnTo>
                    <a:pt x="375" y="944"/>
                  </a:lnTo>
                  <a:lnTo>
                    <a:pt x="359" y="948"/>
                  </a:lnTo>
                  <a:lnTo>
                    <a:pt x="341" y="953"/>
                  </a:lnTo>
                  <a:lnTo>
                    <a:pt x="324" y="957"/>
                  </a:lnTo>
                  <a:lnTo>
                    <a:pt x="308" y="961"/>
                  </a:lnTo>
                  <a:lnTo>
                    <a:pt x="293" y="964"/>
                  </a:lnTo>
                  <a:lnTo>
                    <a:pt x="279" y="967"/>
                  </a:lnTo>
                  <a:lnTo>
                    <a:pt x="268" y="971"/>
                  </a:lnTo>
                  <a:lnTo>
                    <a:pt x="259" y="973"/>
                  </a:lnTo>
                  <a:lnTo>
                    <a:pt x="253" y="974"/>
                  </a:lnTo>
                  <a:lnTo>
                    <a:pt x="252" y="976"/>
                  </a:lnTo>
                  <a:lnTo>
                    <a:pt x="243" y="961"/>
                  </a:lnTo>
                  <a:lnTo>
                    <a:pt x="236" y="944"/>
                  </a:lnTo>
                  <a:lnTo>
                    <a:pt x="229" y="927"/>
                  </a:lnTo>
                  <a:lnTo>
                    <a:pt x="223" y="910"/>
                  </a:lnTo>
                  <a:lnTo>
                    <a:pt x="218" y="893"/>
                  </a:lnTo>
                  <a:lnTo>
                    <a:pt x="214" y="874"/>
                  </a:lnTo>
                  <a:lnTo>
                    <a:pt x="209" y="856"/>
                  </a:lnTo>
                  <a:lnTo>
                    <a:pt x="205" y="838"/>
                  </a:lnTo>
                  <a:lnTo>
                    <a:pt x="200" y="819"/>
                  </a:lnTo>
                  <a:lnTo>
                    <a:pt x="195" y="801"/>
                  </a:lnTo>
                  <a:lnTo>
                    <a:pt x="191" y="783"/>
                  </a:lnTo>
                  <a:lnTo>
                    <a:pt x="185" y="765"/>
                  </a:lnTo>
                  <a:lnTo>
                    <a:pt x="179" y="748"/>
                  </a:lnTo>
                  <a:lnTo>
                    <a:pt x="172" y="731"/>
                  </a:lnTo>
                  <a:lnTo>
                    <a:pt x="164" y="715"/>
                  </a:lnTo>
                  <a:lnTo>
                    <a:pt x="156" y="701"/>
                  </a:lnTo>
                  <a:lnTo>
                    <a:pt x="141" y="700"/>
                  </a:lnTo>
                  <a:lnTo>
                    <a:pt x="129" y="694"/>
                  </a:lnTo>
                  <a:lnTo>
                    <a:pt x="119" y="686"/>
                  </a:lnTo>
                  <a:lnTo>
                    <a:pt x="111" y="675"/>
                  </a:lnTo>
                  <a:lnTo>
                    <a:pt x="106" y="660"/>
                  </a:lnTo>
                  <a:lnTo>
                    <a:pt x="101" y="643"/>
                  </a:lnTo>
                  <a:lnTo>
                    <a:pt x="98" y="625"/>
                  </a:lnTo>
                  <a:lnTo>
                    <a:pt x="94" y="606"/>
                  </a:lnTo>
                  <a:lnTo>
                    <a:pt x="92" y="586"/>
                  </a:lnTo>
                  <a:lnTo>
                    <a:pt x="90" y="567"/>
                  </a:lnTo>
                  <a:lnTo>
                    <a:pt x="87" y="548"/>
                  </a:lnTo>
                  <a:lnTo>
                    <a:pt x="84" y="531"/>
                  </a:lnTo>
                  <a:lnTo>
                    <a:pt x="79" y="515"/>
                  </a:lnTo>
                  <a:lnTo>
                    <a:pt x="74" y="501"/>
                  </a:lnTo>
                  <a:lnTo>
                    <a:pt x="67" y="490"/>
                  </a:lnTo>
                  <a:lnTo>
                    <a:pt x="57" y="483"/>
                  </a:lnTo>
                  <a:lnTo>
                    <a:pt x="59" y="460"/>
                  </a:lnTo>
                  <a:lnTo>
                    <a:pt x="60" y="438"/>
                  </a:lnTo>
                  <a:lnTo>
                    <a:pt x="59" y="417"/>
                  </a:lnTo>
                  <a:lnTo>
                    <a:pt x="57" y="396"/>
                  </a:lnTo>
                  <a:lnTo>
                    <a:pt x="54" y="377"/>
                  </a:lnTo>
                  <a:lnTo>
                    <a:pt x="51" y="356"/>
                  </a:lnTo>
                  <a:lnTo>
                    <a:pt x="47" y="338"/>
                  </a:lnTo>
                  <a:lnTo>
                    <a:pt x="42" y="318"/>
                  </a:lnTo>
                  <a:lnTo>
                    <a:pt x="37" y="299"/>
                  </a:lnTo>
                  <a:lnTo>
                    <a:pt x="32" y="280"/>
                  </a:lnTo>
                  <a:lnTo>
                    <a:pt x="26" y="262"/>
                  </a:lnTo>
                  <a:lnTo>
                    <a:pt x="21" y="244"/>
                  </a:lnTo>
                  <a:lnTo>
                    <a:pt x="15" y="225"/>
                  </a:lnTo>
                  <a:lnTo>
                    <a:pt x="9" y="207"/>
                  </a:lnTo>
                  <a:lnTo>
                    <a:pt x="5" y="189"/>
                  </a:lnTo>
                  <a:lnTo>
                    <a:pt x="0" y="171"/>
                  </a:lnTo>
                  <a:lnTo>
                    <a:pt x="5" y="169"/>
                  </a:lnTo>
                  <a:lnTo>
                    <a:pt x="18" y="163"/>
                  </a:lnTo>
                  <a:lnTo>
                    <a:pt x="40" y="155"/>
                  </a:lnTo>
                  <a:lnTo>
                    <a:pt x="69" y="144"/>
                  </a:lnTo>
                  <a:lnTo>
                    <a:pt x="102" y="131"/>
                  </a:lnTo>
                  <a:lnTo>
                    <a:pt x="139" y="116"/>
                  </a:lnTo>
                  <a:lnTo>
                    <a:pt x="179" y="101"/>
                  </a:lnTo>
                  <a:lnTo>
                    <a:pt x="221" y="85"/>
                  </a:lnTo>
                  <a:lnTo>
                    <a:pt x="261" y="69"/>
                  </a:lnTo>
                  <a:lnTo>
                    <a:pt x="301" y="54"/>
                  </a:lnTo>
                  <a:lnTo>
                    <a:pt x="338" y="39"/>
                  </a:lnTo>
                  <a:lnTo>
                    <a:pt x="372" y="27"/>
                  </a:lnTo>
                  <a:lnTo>
                    <a:pt x="400" y="15"/>
                  </a:lnTo>
                  <a:lnTo>
                    <a:pt x="422" y="7"/>
                  </a:lnTo>
                  <a:lnTo>
                    <a:pt x="436" y="1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24"/>
            <p:cNvSpPr>
              <a:spLocks/>
            </p:cNvSpPr>
            <p:nvPr/>
          </p:nvSpPr>
          <p:spPr bwMode="auto">
            <a:xfrm>
              <a:off x="4975" y="1646"/>
              <a:ext cx="47" cy="88"/>
            </a:xfrm>
            <a:custGeom>
              <a:avLst/>
              <a:gdLst>
                <a:gd name="T0" fmla="*/ 46 w 141"/>
                <a:gd name="T1" fmla="*/ 8 h 262"/>
                <a:gd name="T2" fmla="*/ 46 w 141"/>
                <a:gd name="T3" fmla="*/ 10 h 262"/>
                <a:gd name="T4" fmla="*/ 46 w 141"/>
                <a:gd name="T5" fmla="*/ 14 h 262"/>
                <a:gd name="T6" fmla="*/ 45 w 141"/>
                <a:gd name="T7" fmla="*/ 18 h 262"/>
                <a:gd name="T8" fmla="*/ 45 w 141"/>
                <a:gd name="T9" fmla="*/ 23 h 262"/>
                <a:gd name="T10" fmla="*/ 44 w 141"/>
                <a:gd name="T11" fmla="*/ 27 h 262"/>
                <a:gd name="T12" fmla="*/ 44 w 141"/>
                <a:gd name="T13" fmla="*/ 31 h 262"/>
                <a:gd name="T14" fmla="*/ 43 w 141"/>
                <a:gd name="T15" fmla="*/ 34 h 262"/>
                <a:gd name="T16" fmla="*/ 43 w 141"/>
                <a:gd name="T17" fmla="*/ 37 h 262"/>
                <a:gd name="T18" fmla="*/ 44 w 141"/>
                <a:gd name="T19" fmla="*/ 39 h 262"/>
                <a:gd name="T20" fmla="*/ 45 w 141"/>
                <a:gd name="T21" fmla="*/ 42 h 262"/>
                <a:gd name="T22" fmla="*/ 46 w 141"/>
                <a:gd name="T23" fmla="*/ 44 h 262"/>
                <a:gd name="T24" fmla="*/ 47 w 141"/>
                <a:gd name="T25" fmla="*/ 47 h 262"/>
                <a:gd name="T26" fmla="*/ 47 w 141"/>
                <a:gd name="T27" fmla="*/ 49 h 262"/>
                <a:gd name="T28" fmla="*/ 47 w 141"/>
                <a:gd name="T29" fmla="*/ 52 h 262"/>
                <a:gd name="T30" fmla="*/ 46 w 141"/>
                <a:gd name="T31" fmla="*/ 55 h 262"/>
                <a:gd name="T32" fmla="*/ 44 w 141"/>
                <a:gd name="T33" fmla="*/ 58 h 262"/>
                <a:gd name="T34" fmla="*/ 41 w 141"/>
                <a:gd name="T35" fmla="*/ 63 h 262"/>
                <a:gd name="T36" fmla="*/ 38 w 141"/>
                <a:gd name="T37" fmla="*/ 68 h 262"/>
                <a:gd name="T38" fmla="*/ 33 w 141"/>
                <a:gd name="T39" fmla="*/ 73 h 262"/>
                <a:gd name="T40" fmla="*/ 28 w 141"/>
                <a:gd name="T41" fmla="*/ 78 h 262"/>
                <a:gd name="T42" fmla="*/ 23 w 141"/>
                <a:gd name="T43" fmla="*/ 82 h 262"/>
                <a:gd name="T44" fmla="*/ 18 w 141"/>
                <a:gd name="T45" fmla="*/ 85 h 262"/>
                <a:gd name="T46" fmla="*/ 13 w 141"/>
                <a:gd name="T47" fmla="*/ 87 h 262"/>
                <a:gd name="T48" fmla="*/ 10 w 141"/>
                <a:gd name="T49" fmla="*/ 83 h 262"/>
                <a:gd name="T50" fmla="*/ 8 w 141"/>
                <a:gd name="T51" fmla="*/ 74 h 262"/>
                <a:gd name="T52" fmla="*/ 7 w 141"/>
                <a:gd name="T53" fmla="*/ 64 h 262"/>
                <a:gd name="T54" fmla="*/ 5 w 141"/>
                <a:gd name="T55" fmla="*/ 54 h 262"/>
                <a:gd name="T56" fmla="*/ 4 w 141"/>
                <a:gd name="T57" fmla="*/ 43 h 262"/>
                <a:gd name="T58" fmla="*/ 3 w 141"/>
                <a:gd name="T59" fmla="*/ 33 h 262"/>
                <a:gd name="T60" fmla="*/ 2 w 141"/>
                <a:gd name="T61" fmla="*/ 23 h 262"/>
                <a:gd name="T62" fmla="*/ 0 w 141"/>
                <a:gd name="T63" fmla="*/ 14 h 262"/>
                <a:gd name="T64" fmla="*/ 4 w 141"/>
                <a:gd name="T65" fmla="*/ 6 h 262"/>
                <a:gd name="T66" fmla="*/ 12 w 141"/>
                <a:gd name="T67" fmla="*/ 2 h 262"/>
                <a:gd name="T68" fmla="*/ 18 w 141"/>
                <a:gd name="T69" fmla="*/ 0 h 262"/>
                <a:gd name="T70" fmla="*/ 25 w 141"/>
                <a:gd name="T71" fmla="*/ 0 h 262"/>
                <a:gd name="T72" fmla="*/ 31 w 141"/>
                <a:gd name="T73" fmla="*/ 1 h 262"/>
                <a:gd name="T74" fmla="*/ 36 w 141"/>
                <a:gd name="T75" fmla="*/ 3 h 262"/>
                <a:gd name="T76" fmla="*/ 40 w 141"/>
                <a:gd name="T77" fmla="*/ 5 h 262"/>
                <a:gd name="T78" fmla="*/ 44 w 141"/>
                <a:gd name="T79" fmla="*/ 7 h 2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262"/>
                <a:gd name="T122" fmla="*/ 141 w 141"/>
                <a:gd name="T123" fmla="*/ 262 h 2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262">
                  <a:moveTo>
                    <a:pt x="138" y="23"/>
                  </a:moveTo>
                  <a:lnTo>
                    <a:pt x="137" y="24"/>
                  </a:lnTo>
                  <a:lnTo>
                    <a:pt x="137" y="26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7" y="41"/>
                  </a:lnTo>
                  <a:lnTo>
                    <a:pt x="136" y="47"/>
                  </a:lnTo>
                  <a:lnTo>
                    <a:pt x="136" y="54"/>
                  </a:lnTo>
                  <a:lnTo>
                    <a:pt x="136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31" y="93"/>
                  </a:lnTo>
                  <a:lnTo>
                    <a:pt x="130" y="97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9" y="109"/>
                  </a:lnTo>
                  <a:lnTo>
                    <a:pt x="130" y="113"/>
                  </a:lnTo>
                  <a:lnTo>
                    <a:pt x="131" y="117"/>
                  </a:lnTo>
                  <a:lnTo>
                    <a:pt x="133" y="121"/>
                  </a:lnTo>
                  <a:lnTo>
                    <a:pt x="135" y="125"/>
                  </a:lnTo>
                  <a:lnTo>
                    <a:pt x="136" y="128"/>
                  </a:lnTo>
                  <a:lnTo>
                    <a:pt x="138" y="132"/>
                  </a:lnTo>
                  <a:lnTo>
                    <a:pt x="139" y="135"/>
                  </a:lnTo>
                  <a:lnTo>
                    <a:pt x="140" y="139"/>
                  </a:lnTo>
                  <a:lnTo>
                    <a:pt x="140" y="143"/>
                  </a:lnTo>
                  <a:lnTo>
                    <a:pt x="141" y="147"/>
                  </a:lnTo>
                  <a:lnTo>
                    <a:pt x="141" y="150"/>
                  </a:lnTo>
                  <a:lnTo>
                    <a:pt x="140" y="155"/>
                  </a:lnTo>
                  <a:lnTo>
                    <a:pt x="139" y="159"/>
                  </a:lnTo>
                  <a:lnTo>
                    <a:pt x="138" y="164"/>
                  </a:lnTo>
                  <a:lnTo>
                    <a:pt x="136" y="170"/>
                  </a:lnTo>
                  <a:lnTo>
                    <a:pt x="132" y="174"/>
                  </a:lnTo>
                  <a:lnTo>
                    <a:pt x="129" y="181"/>
                  </a:lnTo>
                  <a:lnTo>
                    <a:pt x="124" y="188"/>
                  </a:lnTo>
                  <a:lnTo>
                    <a:pt x="118" y="195"/>
                  </a:lnTo>
                  <a:lnTo>
                    <a:pt x="113" y="202"/>
                  </a:lnTo>
                  <a:lnTo>
                    <a:pt x="106" y="210"/>
                  </a:lnTo>
                  <a:lnTo>
                    <a:pt x="99" y="217"/>
                  </a:lnTo>
                  <a:lnTo>
                    <a:pt x="92" y="225"/>
                  </a:lnTo>
                  <a:lnTo>
                    <a:pt x="84" y="232"/>
                  </a:lnTo>
                  <a:lnTo>
                    <a:pt x="77" y="239"/>
                  </a:lnTo>
                  <a:lnTo>
                    <a:pt x="69" y="244"/>
                  </a:lnTo>
                  <a:lnTo>
                    <a:pt x="61" y="250"/>
                  </a:lnTo>
                  <a:lnTo>
                    <a:pt x="54" y="253"/>
                  </a:lnTo>
                  <a:lnTo>
                    <a:pt x="47" y="257"/>
                  </a:lnTo>
                  <a:lnTo>
                    <a:pt x="40" y="260"/>
                  </a:lnTo>
                  <a:lnTo>
                    <a:pt x="35" y="262"/>
                  </a:lnTo>
                  <a:lnTo>
                    <a:pt x="31" y="248"/>
                  </a:lnTo>
                  <a:lnTo>
                    <a:pt x="28" y="235"/>
                  </a:lnTo>
                  <a:lnTo>
                    <a:pt x="25" y="220"/>
                  </a:lnTo>
                  <a:lnTo>
                    <a:pt x="22" y="206"/>
                  </a:lnTo>
                  <a:lnTo>
                    <a:pt x="20" y="191"/>
                  </a:lnTo>
                  <a:lnTo>
                    <a:pt x="17" y="175"/>
                  </a:lnTo>
                  <a:lnTo>
                    <a:pt x="16" y="160"/>
                  </a:lnTo>
                  <a:lnTo>
                    <a:pt x="14" y="144"/>
                  </a:lnTo>
                  <a:lnTo>
                    <a:pt x="12" y="128"/>
                  </a:lnTo>
                  <a:lnTo>
                    <a:pt x="10" y="113"/>
                  </a:lnTo>
                  <a:lnTo>
                    <a:pt x="8" y="97"/>
                  </a:lnTo>
                  <a:lnTo>
                    <a:pt x="7" y="82"/>
                  </a:lnTo>
                  <a:lnTo>
                    <a:pt x="5" y="69"/>
                  </a:lnTo>
                  <a:lnTo>
                    <a:pt x="4" y="54"/>
                  </a:lnTo>
                  <a:lnTo>
                    <a:pt x="1" y="41"/>
                  </a:lnTo>
                  <a:lnTo>
                    <a:pt x="0" y="28"/>
                  </a:lnTo>
                  <a:lnTo>
                    <a:pt x="12" y="18"/>
                  </a:lnTo>
                  <a:lnTo>
                    <a:pt x="23" y="11"/>
                  </a:lnTo>
                  <a:lnTo>
                    <a:pt x="35" y="5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4" y="1"/>
                  </a:lnTo>
                  <a:lnTo>
                    <a:pt x="92" y="3"/>
                  </a:lnTo>
                  <a:lnTo>
                    <a:pt x="100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21" y="16"/>
                  </a:lnTo>
                  <a:lnTo>
                    <a:pt x="127" y="18"/>
                  </a:lnTo>
                  <a:lnTo>
                    <a:pt x="132" y="20"/>
                  </a:lnTo>
                  <a:lnTo>
                    <a:pt x="138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25"/>
            <p:cNvSpPr>
              <a:spLocks/>
            </p:cNvSpPr>
            <p:nvPr/>
          </p:nvSpPr>
          <p:spPr bwMode="auto">
            <a:xfrm>
              <a:off x="4840" y="1656"/>
              <a:ext cx="146" cy="144"/>
            </a:xfrm>
            <a:custGeom>
              <a:avLst/>
              <a:gdLst>
                <a:gd name="T0" fmla="*/ 136 w 436"/>
                <a:gd name="T1" fmla="*/ 9 h 433"/>
                <a:gd name="T2" fmla="*/ 137 w 436"/>
                <a:gd name="T3" fmla="*/ 23 h 433"/>
                <a:gd name="T4" fmla="*/ 139 w 436"/>
                <a:gd name="T5" fmla="*/ 39 h 433"/>
                <a:gd name="T6" fmla="*/ 141 w 436"/>
                <a:gd name="T7" fmla="*/ 54 h 433"/>
                <a:gd name="T8" fmla="*/ 144 w 436"/>
                <a:gd name="T9" fmla="*/ 69 h 433"/>
                <a:gd name="T10" fmla="*/ 141 w 436"/>
                <a:gd name="T11" fmla="*/ 80 h 433"/>
                <a:gd name="T12" fmla="*/ 127 w 436"/>
                <a:gd name="T13" fmla="*/ 87 h 433"/>
                <a:gd name="T14" fmla="*/ 113 w 436"/>
                <a:gd name="T15" fmla="*/ 94 h 433"/>
                <a:gd name="T16" fmla="*/ 98 w 436"/>
                <a:gd name="T17" fmla="*/ 99 h 433"/>
                <a:gd name="T18" fmla="*/ 84 w 436"/>
                <a:gd name="T19" fmla="*/ 103 h 433"/>
                <a:gd name="T20" fmla="*/ 70 w 436"/>
                <a:gd name="T21" fmla="*/ 106 h 433"/>
                <a:gd name="T22" fmla="*/ 65 w 436"/>
                <a:gd name="T23" fmla="*/ 115 h 433"/>
                <a:gd name="T24" fmla="*/ 58 w 436"/>
                <a:gd name="T25" fmla="*/ 122 h 433"/>
                <a:gd name="T26" fmla="*/ 50 w 436"/>
                <a:gd name="T27" fmla="*/ 128 h 433"/>
                <a:gd name="T28" fmla="*/ 42 w 436"/>
                <a:gd name="T29" fmla="*/ 134 h 433"/>
                <a:gd name="T30" fmla="*/ 32 w 436"/>
                <a:gd name="T31" fmla="*/ 141 h 433"/>
                <a:gd name="T32" fmla="*/ 29 w 436"/>
                <a:gd name="T33" fmla="*/ 144 h 433"/>
                <a:gd name="T34" fmla="*/ 27 w 436"/>
                <a:gd name="T35" fmla="*/ 144 h 433"/>
                <a:gd name="T36" fmla="*/ 26 w 436"/>
                <a:gd name="T37" fmla="*/ 143 h 433"/>
                <a:gd name="T38" fmla="*/ 24 w 436"/>
                <a:gd name="T39" fmla="*/ 143 h 433"/>
                <a:gd name="T40" fmla="*/ 24 w 436"/>
                <a:gd name="T41" fmla="*/ 141 h 433"/>
                <a:gd name="T42" fmla="*/ 24 w 436"/>
                <a:gd name="T43" fmla="*/ 135 h 433"/>
                <a:gd name="T44" fmla="*/ 23 w 436"/>
                <a:gd name="T45" fmla="*/ 131 h 433"/>
                <a:gd name="T46" fmla="*/ 21 w 436"/>
                <a:gd name="T47" fmla="*/ 127 h 433"/>
                <a:gd name="T48" fmla="*/ 20 w 436"/>
                <a:gd name="T49" fmla="*/ 124 h 433"/>
                <a:gd name="T50" fmla="*/ 20 w 436"/>
                <a:gd name="T51" fmla="*/ 121 h 433"/>
                <a:gd name="T52" fmla="*/ 11 w 436"/>
                <a:gd name="T53" fmla="*/ 105 h 433"/>
                <a:gd name="T54" fmla="*/ 7 w 436"/>
                <a:gd name="T55" fmla="*/ 89 h 433"/>
                <a:gd name="T56" fmla="*/ 6 w 436"/>
                <a:gd name="T57" fmla="*/ 73 h 433"/>
                <a:gd name="T58" fmla="*/ 4 w 436"/>
                <a:gd name="T59" fmla="*/ 59 h 433"/>
                <a:gd name="T60" fmla="*/ 1 w 436"/>
                <a:gd name="T61" fmla="*/ 46 h 433"/>
                <a:gd name="T62" fmla="*/ 2 w 436"/>
                <a:gd name="T63" fmla="*/ 41 h 433"/>
                <a:gd name="T64" fmla="*/ 11 w 436"/>
                <a:gd name="T65" fmla="*/ 38 h 433"/>
                <a:gd name="T66" fmla="*/ 24 w 436"/>
                <a:gd name="T67" fmla="*/ 35 h 433"/>
                <a:gd name="T68" fmla="*/ 37 w 436"/>
                <a:gd name="T69" fmla="*/ 32 h 433"/>
                <a:gd name="T70" fmla="*/ 46 w 436"/>
                <a:gd name="T71" fmla="*/ 29 h 433"/>
                <a:gd name="T72" fmla="*/ 48 w 436"/>
                <a:gd name="T73" fmla="*/ 29 h 433"/>
                <a:gd name="T74" fmla="*/ 50 w 436"/>
                <a:gd name="T75" fmla="*/ 31 h 433"/>
                <a:gd name="T76" fmla="*/ 51 w 436"/>
                <a:gd name="T77" fmla="*/ 32 h 433"/>
                <a:gd name="T78" fmla="*/ 53 w 436"/>
                <a:gd name="T79" fmla="*/ 33 h 433"/>
                <a:gd name="T80" fmla="*/ 55 w 436"/>
                <a:gd name="T81" fmla="*/ 34 h 433"/>
                <a:gd name="T82" fmla="*/ 57 w 436"/>
                <a:gd name="T83" fmla="*/ 33 h 433"/>
                <a:gd name="T84" fmla="*/ 60 w 436"/>
                <a:gd name="T85" fmla="*/ 33 h 433"/>
                <a:gd name="T86" fmla="*/ 61 w 436"/>
                <a:gd name="T87" fmla="*/ 31 h 433"/>
                <a:gd name="T88" fmla="*/ 61 w 436"/>
                <a:gd name="T89" fmla="*/ 29 h 433"/>
                <a:gd name="T90" fmla="*/ 60 w 436"/>
                <a:gd name="T91" fmla="*/ 26 h 433"/>
                <a:gd name="T92" fmla="*/ 61 w 436"/>
                <a:gd name="T93" fmla="*/ 24 h 433"/>
                <a:gd name="T94" fmla="*/ 64 w 436"/>
                <a:gd name="T95" fmla="*/ 22 h 433"/>
                <a:gd name="T96" fmla="*/ 78 w 436"/>
                <a:gd name="T97" fmla="*/ 18 h 433"/>
                <a:gd name="T98" fmla="*/ 98 w 436"/>
                <a:gd name="T99" fmla="*/ 12 h 433"/>
                <a:gd name="T100" fmla="*/ 117 w 436"/>
                <a:gd name="T101" fmla="*/ 5 h 433"/>
                <a:gd name="T102" fmla="*/ 131 w 436"/>
                <a:gd name="T103" fmla="*/ 1 h 433"/>
                <a:gd name="T104" fmla="*/ 135 w 436"/>
                <a:gd name="T105" fmla="*/ 4 h 433"/>
                <a:gd name="T106" fmla="*/ 137 w 436"/>
                <a:gd name="T107" fmla="*/ 18 h 433"/>
                <a:gd name="T108" fmla="*/ 138 w 436"/>
                <a:gd name="T109" fmla="*/ 33 h 433"/>
                <a:gd name="T110" fmla="*/ 140 w 436"/>
                <a:gd name="T111" fmla="*/ 49 h 433"/>
                <a:gd name="T112" fmla="*/ 143 w 436"/>
                <a:gd name="T113" fmla="*/ 64 h 433"/>
                <a:gd name="T114" fmla="*/ 146 w 436"/>
                <a:gd name="T115" fmla="*/ 78 h 433"/>
                <a:gd name="T116" fmla="*/ 145 w 436"/>
                <a:gd name="T117" fmla="*/ 71 h 433"/>
                <a:gd name="T118" fmla="*/ 142 w 436"/>
                <a:gd name="T119" fmla="*/ 53 h 433"/>
                <a:gd name="T120" fmla="*/ 139 w 436"/>
                <a:gd name="T121" fmla="*/ 32 h 433"/>
                <a:gd name="T122" fmla="*/ 136 w 436"/>
                <a:gd name="T123" fmla="*/ 12 h 433"/>
                <a:gd name="T124" fmla="*/ 135 w 436"/>
                <a:gd name="T125" fmla="*/ 1 h 4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6"/>
                <a:gd name="T190" fmla="*/ 0 h 433"/>
                <a:gd name="T191" fmla="*/ 436 w 436"/>
                <a:gd name="T192" fmla="*/ 433 h 4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6" h="433">
                  <a:moveTo>
                    <a:pt x="402" y="0"/>
                  </a:move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21" y="242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80" y="263"/>
                  </a:lnTo>
                  <a:lnTo>
                    <a:pt x="365" y="270"/>
                  </a:lnTo>
                  <a:lnTo>
                    <a:pt x="351" y="276"/>
                  </a:lnTo>
                  <a:lnTo>
                    <a:pt x="336" y="282"/>
                  </a:lnTo>
                  <a:lnTo>
                    <a:pt x="323" y="288"/>
                  </a:lnTo>
                  <a:lnTo>
                    <a:pt x="308" y="292"/>
                  </a:lnTo>
                  <a:lnTo>
                    <a:pt x="293" y="298"/>
                  </a:lnTo>
                  <a:lnTo>
                    <a:pt x="279" y="301"/>
                  </a:lnTo>
                  <a:lnTo>
                    <a:pt x="264" y="306"/>
                  </a:lnTo>
                  <a:lnTo>
                    <a:pt x="250" y="309"/>
                  </a:lnTo>
                  <a:lnTo>
                    <a:pt x="236" y="313"/>
                  </a:lnTo>
                  <a:lnTo>
                    <a:pt x="223" y="315"/>
                  </a:lnTo>
                  <a:lnTo>
                    <a:pt x="209" y="319"/>
                  </a:lnTo>
                  <a:lnTo>
                    <a:pt x="203" y="329"/>
                  </a:lnTo>
                  <a:lnTo>
                    <a:pt x="198" y="338"/>
                  </a:lnTo>
                  <a:lnTo>
                    <a:pt x="193" y="346"/>
                  </a:lnTo>
                  <a:lnTo>
                    <a:pt x="186" y="354"/>
                  </a:lnTo>
                  <a:lnTo>
                    <a:pt x="180" y="361"/>
                  </a:lnTo>
                  <a:lnTo>
                    <a:pt x="172" y="368"/>
                  </a:lnTo>
                  <a:lnTo>
                    <a:pt x="165" y="374"/>
                  </a:lnTo>
                  <a:lnTo>
                    <a:pt x="157" y="381"/>
                  </a:lnTo>
                  <a:lnTo>
                    <a:pt x="149" y="386"/>
                  </a:lnTo>
                  <a:lnTo>
                    <a:pt x="141" y="392"/>
                  </a:lnTo>
                  <a:lnTo>
                    <a:pt x="133" y="398"/>
                  </a:lnTo>
                  <a:lnTo>
                    <a:pt x="125" y="404"/>
                  </a:lnTo>
                  <a:lnTo>
                    <a:pt x="116" y="410"/>
                  </a:lnTo>
                  <a:lnTo>
                    <a:pt x="106" y="417"/>
                  </a:lnTo>
                  <a:lnTo>
                    <a:pt x="97" y="424"/>
                  </a:lnTo>
                  <a:lnTo>
                    <a:pt x="89" y="433"/>
                  </a:lnTo>
                  <a:lnTo>
                    <a:pt x="88" y="432"/>
                  </a:lnTo>
                  <a:lnTo>
                    <a:pt x="87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2" y="432"/>
                  </a:lnTo>
                  <a:lnTo>
                    <a:pt x="81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5" y="430"/>
                  </a:lnTo>
                  <a:lnTo>
                    <a:pt x="73" y="430"/>
                  </a:lnTo>
                  <a:lnTo>
                    <a:pt x="72" y="430"/>
                  </a:lnTo>
                  <a:lnTo>
                    <a:pt x="71" y="430"/>
                  </a:lnTo>
                  <a:lnTo>
                    <a:pt x="70" y="430"/>
                  </a:lnTo>
                  <a:lnTo>
                    <a:pt x="72" y="423"/>
                  </a:lnTo>
                  <a:lnTo>
                    <a:pt x="73" y="417"/>
                  </a:lnTo>
                  <a:lnTo>
                    <a:pt x="74" y="412"/>
                  </a:lnTo>
                  <a:lnTo>
                    <a:pt x="73" y="407"/>
                  </a:lnTo>
                  <a:lnTo>
                    <a:pt x="73" y="402"/>
                  </a:lnTo>
                  <a:lnTo>
                    <a:pt x="72" y="398"/>
                  </a:lnTo>
                  <a:lnTo>
                    <a:pt x="70" y="394"/>
                  </a:lnTo>
                  <a:lnTo>
                    <a:pt x="68" y="390"/>
                  </a:lnTo>
                  <a:lnTo>
                    <a:pt x="66" y="386"/>
                  </a:lnTo>
                  <a:lnTo>
                    <a:pt x="64" y="383"/>
                  </a:lnTo>
                  <a:lnTo>
                    <a:pt x="63" y="379"/>
                  </a:lnTo>
                  <a:lnTo>
                    <a:pt x="60" y="376"/>
                  </a:lnTo>
                  <a:lnTo>
                    <a:pt x="59" y="373"/>
                  </a:lnTo>
                  <a:lnTo>
                    <a:pt x="58" y="369"/>
                  </a:lnTo>
                  <a:lnTo>
                    <a:pt x="58" y="366"/>
                  </a:lnTo>
                  <a:lnTo>
                    <a:pt x="59" y="363"/>
                  </a:lnTo>
                  <a:lnTo>
                    <a:pt x="48" y="347"/>
                  </a:lnTo>
                  <a:lnTo>
                    <a:pt x="40" y="331"/>
                  </a:lnTo>
                  <a:lnTo>
                    <a:pt x="33" y="316"/>
                  </a:lnTo>
                  <a:lnTo>
                    <a:pt x="28" y="300"/>
                  </a:lnTo>
                  <a:lnTo>
                    <a:pt x="25" y="284"/>
                  </a:lnTo>
                  <a:lnTo>
                    <a:pt x="21" y="268"/>
                  </a:lnTo>
                  <a:lnTo>
                    <a:pt x="19" y="252"/>
                  </a:lnTo>
                  <a:lnTo>
                    <a:pt x="18" y="236"/>
                  </a:lnTo>
                  <a:lnTo>
                    <a:pt x="17" y="221"/>
                  </a:lnTo>
                  <a:lnTo>
                    <a:pt x="16" y="206"/>
                  </a:lnTo>
                  <a:lnTo>
                    <a:pt x="14" y="191"/>
                  </a:lnTo>
                  <a:lnTo>
                    <a:pt x="13" y="176"/>
                  </a:lnTo>
                  <a:lnTo>
                    <a:pt x="11" y="162"/>
                  </a:lnTo>
                  <a:lnTo>
                    <a:pt x="9" y="150"/>
                  </a:lnTo>
                  <a:lnTo>
                    <a:pt x="4" y="137"/>
                  </a:lnTo>
                  <a:lnTo>
                    <a:pt x="0" y="126"/>
                  </a:lnTo>
                  <a:lnTo>
                    <a:pt x="1" y="124"/>
                  </a:lnTo>
                  <a:lnTo>
                    <a:pt x="5" y="123"/>
                  </a:lnTo>
                  <a:lnTo>
                    <a:pt x="12" y="121"/>
                  </a:lnTo>
                  <a:lnTo>
                    <a:pt x="21" y="119"/>
                  </a:lnTo>
                  <a:lnTo>
                    <a:pt x="33" y="115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72" y="105"/>
                  </a:lnTo>
                  <a:lnTo>
                    <a:pt x="85" y="101"/>
                  </a:lnTo>
                  <a:lnTo>
                    <a:pt x="98" y="98"/>
                  </a:lnTo>
                  <a:lnTo>
                    <a:pt x="110" y="95"/>
                  </a:lnTo>
                  <a:lnTo>
                    <a:pt x="121" y="91"/>
                  </a:lnTo>
                  <a:lnTo>
                    <a:pt x="131" y="89"/>
                  </a:lnTo>
                  <a:lnTo>
                    <a:pt x="137" y="86"/>
                  </a:lnTo>
                  <a:lnTo>
                    <a:pt x="142" y="85"/>
                  </a:lnTo>
                  <a:lnTo>
                    <a:pt x="144" y="85"/>
                  </a:lnTo>
                  <a:lnTo>
                    <a:pt x="144" y="86"/>
                  </a:lnTo>
                  <a:lnTo>
                    <a:pt x="146" y="89"/>
                  </a:lnTo>
                  <a:lnTo>
                    <a:pt x="147" y="90"/>
                  </a:lnTo>
                  <a:lnTo>
                    <a:pt x="148" y="92"/>
                  </a:lnTo>
                  <a:lnTo>
                    <a:pt x="149" y="93"/>
                  </a:lnTo>
                  <a:lnTo>
                    <a:pt x="150" y="96"/>
                  </a:lnTo>
                  <a:lnTo>
                    <a:pt x="152" y="97"/>
                  </a:lnTo>
                  <a:lnTo>
                    <a:pt x="154" y="98"/>
                  </a:lnTo>
                  <a:lnTo>
                    <a:pt x="156" y="99"/>
                  </a:lnTo>
                  <a:lnTo>
                    <a:pt x="157" y="100"/>
                  </a:lnTo>
                  <a:lnTo>
                    <a:pt x="159" y="100"/>
                  </a:lnTo>
                  <a:lnTo>
                    <a:pt x="162" y="100"/>
                  </a:lnTo>
                  <a:lnTo>
                    <a:pt x="164" y="101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71" y="100"/>
                  </a:lnTo>
                  <a:lnTo>
                    <a:pt x="173" y="99"/>
                  </a:lnTo>
                  <a:lnTo>
                    <a:pt x="177" y="99"/>
                  </a:lnTo>
                  <a:lnTo>
                    <a:pt x="178" y="98"/>
                  </a:lnTo>
                  <a:lnTo>
                    <a:pt x="180" y="97"/>
                  </a:lnTo>
                  <a:lnTo>
                    <a:pt x="180" y="95"/>
                  </a:lnTo>
                  <a:lnTo>
                    <a:pt x="181" y="93"/>
                  </a:lnTo>
                  <a:lnTo>
                    <a:pt x="181" y="91"/>
                  </a:lnTo>
                  <a:lnTo>
                    <a:pt x="181" y="89"/>
                  </a:lnTo>
                  <a:lnTo>
                    <a:pt x="181" y="86"/>
                  </a:lnTo>
                  <a:lnTo>
                    <a:pt x="181" y="84"/>
                  </a:lnTo>
                  <a:lnTo>
                    <a:pt x="180" y="82"/>
                  </a:lnTo>
                  <a:lnTo>
                    <a:pt x="180" y="78"/>
                  </a:lnTo>
                  <a:lnTo>
                    <a:pt x="180" y="76"/>
                  </a:lnTo>
                  <a:lnTo>
                    <a:pt x="180" y="74"/>
                  </a:lnTo>
                  <a:lnTo>
                    <a:pt x="181" y="72"/>
                  </a:lnTo>
                  <a:lnTo>
                    <a:pt x="182" y="70"/>
                  </a:lnTo>
                  <a:lnTo>
                    <a:pt x="185" y="69"/>
                  </a:lnTo>
                  <a:lnTo>
                    <a:pt x="192" y="67"/>
                  </a:lnTo>
                  <a:lnTo>
                    <a:pt x="202" y="64"/>
                  </a:lnTo>
                  <a:lnTo>
                    <a:pt x="216" y="59"/>
                  </a:lnTo>
                  <a:lnTo>
                    <a:pt x="233" y="53"/>
                  </a:lnTo>
                  <a:lnTo>
                    <a:pt x="251" y="47"/>
                  </a:lnTo>
                  <a:lnTo>
                    <a:pt x="271" y="42"/>
                  </a:lnTo>
                  <a:lnTo>
                    <a:pt x="292" y="35"/>
                  </a:lnTo>
                  <a:lnTo>
                    <a:pt x="312" y="28"/>
                  </a:lnTo>
                  <a:lnTo>
                    <a:pt x="332" y="22"/>
                  </a:lnTo>
                  <a:lnTo>
                    <a:pt x="350" y="16"/>
                  </a:lnTo>
                  <a:lnTo>
                    <a:pt x="367" y="11"/>
                  </a:lnTo>
                  <a:lnTo>
                    <a:pt x="381" y="6"/>
                  </a:lnTo>
                  <a:lnTo>
                    <a:pt x="392" y="3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35" y="230"/>
                  </a:lnTo>
                  <a:lnTo>
                    <a:pt x="434" y="223"/>
                  </a:lnTo>
                  <a:lnTo>
                    <a:pt x="433" y="212"/>
                  </a:lnTo>
                  <a:lnTo>
                    <a:pt x="431" y="197"/>
                  </a:lnTo>
                  <a:lnTo>
                    <a:pt x="428" y="178"/>
                  </a:lnTo>
                  <a:lnTo>
                    <a:pt x="425" y="159"/>
                  </a:lnTo>
                  <a:lnTo>
                    <a:pt x="421" y="138"/>
                  </a:lnTo>
                  <a:lnTo>
                    <a:pt x="419" y="116"/>
                  </a:lnTo>
                  <a:lnTo>
                    <a:pt x="416" y="95"/>
                  </a:lnTo>
                  <a:lnTo>
                    <a:pt x="412" y="74"/>
                  </a:lnTo>
                  <a:lnTo>
                    <a:pt x="409" y="54"/>
                  </a:lnTo>
                  <a:lnTo>
                    <a:pt x="407" y="36"/>
                  </a:lnTo>
                  <a:lnTo>
                    <a:pt x="404" y="21"/>
                  </a:lnTo>
                  <a:lnTo>
                    <a:pt x="403" y="10"/>
                  </a:lnTo>
                  <a:lnTo>
                    <a:pt x="402" y="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26"/>
            <p:cNvSpPr>
              <a:spLocks/>
            </p:cNvSpPr>
            <p:nvPr/>
          </p:nvSpPr>
          <p:spPr bwMode="auto">
            <a:xfrm>
              <a:off x="4259" y="1741"/>
              <a:ext cx="537" cy="364"/>
            </a:xfrm>
            <a:custGeom>
              <a:avLst/>
              <a:gdLst>
                <a:gd name="T0" fmla="*/ 55 w 1613"/>
                <a:gd name="T1" fmla="*/ 71 h 1093"/>
                <a:gd name="T2" fmla="*/ 57 w 1613"/>
                <a:gd name="T3" fmla="*/ 83 h 1093"/>
                <a:gd name="T4" fmla="*/ 58 w 1613"/>
                <a:gd name="T5" fmla="*/ 92 h 1093"/>
                <a:gd name="T6" fmla="*/ 78 w 1613"/>
                <a:gd name="T7" fmla="*/ 88 h 1093"/>
                <a:gd name="T8" fmla="*/ 164 w 1613"/>
                <a:gd name="T9" fmla="*/ 66 h 1093"/>
                <a:gd name="T10" fmla="*/ 250 w 1613"/>
                <a:gd name="T11" fmla="*/ 44 h 1093"/>
                <a:gd name="T12" fmla="*/ 290 w 1613"/>
                <a:gd name="T13" fmla="*/ 36 h 1093"/>
                <a:gd name="T14" fmla="*/ 354 w 1613"/>
                <a:gd name="T15" fmla="*/ 13 h 1093"/>
                <a:gd name="T16" fmla="*/ 417 w 1613"/>
                <a:gd name="T17" fmla="*/ 0 h 1093"/>
                <a:gd name="T18" fmla="*/ 455 w 1613"/>
                <a:gd name="T19" fmla="*/ 23 h 1093"/>
                <a:gd name="T20" fmla="*/ 463 w 1613"/>
                <a:gd name="T21" fmla="*/ 40 h 1093"/>
                <a:gd name="T22" fmla="*/ 478 w 1613"/>
                <a:gd name="T23" fmla="*/ 51 h 1093"/>
                <a:gd name="T24" fmla="*/ 492 w 1613"/>
                <a:gd name="T25" fmla="*/ 59 h 1093"/>
                <a:gd name="T26" fmla="*/ 488 w 1613"/>
                <a:gd name="T27" fmla="*/ 76 h 1093"/>
                <a:gd name="T28" fmla="*/ 486 w 1613"/>
                <a:gd name="T29" fmla="*/ 94 h 1093"/>
                <a:gd name="T30" fmla="*/ 477 w 1613"/>
                <a:gd name="T31" fmla="*/ 109 h 1093"/>
                <a:gd name="T32" fmla="*/ 479 w 1613"/>
                <a:gd name="T33" fmla="*/ 117 h 1093"/>
                <a:gd name="T34" fmla="*/ 478 w 1613"/>
                <a:gd name="T35" fmla="*/ 126 h 1093"/>
                <a:gd name="T36" fmla="*/ 474 w 1613"/>
                <a:gd name="T37" fmla="*/ 134 h 1093"/>
                <a:gd name="T38" fmla="*/ 475 w 1613"/>
                <a:gd name="T39" fmla="*/ 143 h 1093"/>
                <a:gd name="T40" fmla="*/ 483 w 1613"/>
                <a:gd name="T41" fmla="*/ 150 h 1093"/>
                <a:gd name="T42" fmla="*/ 491 w 1613"/>
                <a:gd name="T43" fmla="*/ 158 h 1093"/>
                <a:gd name="T44" fmla="*/ 496 w 1613"/>
                <a:gd name="T45" fmla="*/ 169 h 1093"/>
                <a:gd name="T46" fmla="*/ 510 w 1613"/>
                <a:gd name="T47" fmla="*/ 176 h 1093"/>
                <a:gd name="T48" fmla="*/ 526 w 1613"/>
                <a:gd name="T49" fmla="*/ 182 h 1093"/>
                <a:gd name="T50" fmla="*/ 537 w 1613"/>
                <a:gd name="T51" fmla="*/ 189 h 1093"/>
                <a:gd name="T52" fmla="*/ 532 w 1613"/>
                <a:gd name="T53" fmla="*/ 195 h 1093"/>
                <a:gd name="T54" fmla="*/ 523 w 1613"/>
                <a:gd name="T55" fmla="*/ 198 h 1093"/>
                <a:gd name="T56" fmla="*/ 516 w 1613"/>
                <a:gd name="T57" fmla="*/ 204 h 1093"/>
                <a:gd name="T58" fmla="*/ 508 w 1613"/>
                <a:gd name="T59" fmla="*/ 221 h 1093"/>
                <a:gd name="T60" fmla="*/ 495 w 1613"/>
                <a:gd name="T61" fmla="*/ 236 h 1093"/>
                <a:gd name="T62" fmla="*/ 486 w 1613"/>
                <a:gd name="T63" fmla="*/ 253 h 1093"/>
                <a:gd name="T64" fmla="*/ 478 w 1613"/>
                <a:gd name="T65" fmla="*/ 257 h 1093"/>
                <a:gd name="T66" fmla="*/ 469 w 1613"/>
                <a:gd name="T67" fmla="*/ 257 h 1093"/>
                <a:gd name="T68" fmla="*/ 462 w 1613"/>
                <a:gd name="T69" fmla="*/ 260 h 1093"/>
                <a:gd name="T70" fmla="*/ 431 w 1613"/>
                <a:gd name="T71" fmla="*/ 271 h 1093"/>
                <a:gd name="T72" fmla="*/ 303 w 1613"/>
                <a:gd name="T73" fmla="*/ 303 h 1093"/>
                <a:gd name="T74" fmla="*/ 173 w 1613"/>
                <a:gd name="T75" fmla="*/ 336 h 1093"/>
                <a:gd name="T76" fmla="*/ 140 w 1613"/>
                <a:gd name="T77" fmla="*/ 345 h 1093"/>
                <a:gd name="T78" fmla="*/ 106 w 1613"/>
                <a:gd name="T79" fmla="*/ 352 h 1093"/>
                <a:gd name="T80" fmla="*/ 66 w 1613"/>
                <a:gd name="T81" fmla="*/ 361 h 1093"/>
                <a:gd name="T82" fmla="*/ 50 w 1613"/>
                <a:gd name="T83" fmla="*/ 356 h 1093"/>
                <a:gd name="T84" fmla="*/ 43 w 1613"/>
                <a:gd name="T85" fmla="*/ 320 h 1093"/>
                <a:gd name="T86" fmla="*/ 36 w 1613"/>
                <a:gd name="T87" fmla="*/ 287 h 1093"/>
                <a:gd name="T88" fmla="*/ 27 w 1613"/>
                <a:gd name="T89" fmla="*/ 248 h 1093"/>
                <a:gd name="T90" fmla="*/ 18 w 1613"/>
                <a:gd name="T91" fmla="*/ 201 h 1093"/>
                <a:gd name="T92" fmla="*/ 7 w 1613"/>
                <a:gd name="T93" fmla="*/ 144 h 1093"/>
                <a:gd name="T94" fmla="*/ 0 w 1613"/>
                <a:gd name="T95" fmla="*/ 109 h 1093"/>
                <a:gd name="T96" fmla="*/ 8 w 1613"/>
                <a:gd name="T97" fmla="*/ 101 h 1093"/>
                <a:gd name="T98" fmla="*/ 31 w 1613"/>
                <a:gd name="T99" fmla="*/ 83 h 1093"/>
                <a:gd name="T100" fmla="*/ 50 w 1613"/>
                <a:gd name="T101" fmla="*/ 67 h 10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3"/>
                <a:gd name="T154" fmla="*/ 0 h 1093"/>
                <a:gd name="T155" fmla="*/ 1613 w 1613"/>
                <a:gd name="T156" fmla="*/ 1093 h 10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3" h="1093">
                  <a:moveTo>
                    <a:pt x="158" y="197"/>
                  </a:moveTo>
                  <a:lnTo>
                    <a:pt x="159" y="199"/>
                  </a:lnTo>
                  <a:lnTo>
                    <a:pt x="161" y="204"/>
                  </a:lnTo>
                  <a:lnTo>
                    <a:pt x="164" y="208"/>
                  </a:lnTo>
                  <a:lnTo>
                    <a:pt x="165" y="214"/>
                  </a:lnTo>
                  <a:lnTo>
                    <a:pt x="166" y="221"/>
                  </a:lnTo>
                  <a:lnTo>
                    <a:pt x="168" y="228"/>
                  </a:lnTo>
                  <a:lnTo>
                    <a:pt x="169" y="235"/>
                  </a:lnTo>
                  <a:lnTo>
                    <a:pt x="171" y="243"/>
                  </a:lnTo>
                  <a:lnTo>
                    <a:pt x="172" y="250"/>
                  </a:lnTo>
                  <a:lnTo>
                    <a:pt x="172" y="257"/>
                  </a:lnTo>
                  <a:lnTo>
                    <a:pt x="173" y="262"/>
                  </a:lnTo>
                  <a:lnTo>
                    <a:pt x="174" y="268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5" y="280"/>
                  </a:lnTo>
                  <a:lnTo>
                    <a:pt x="182" y="277"/>
                  </a:lnTo>
                  <a:lnTo>
                    <a:pt x="202" y="271"/>
                  </a:lnTo>
                  <a:lnTo>
                    <a:pt x="234" y="265"/>
                  </a:lnTo>
                  <a:lnTo>
                    <a:pt x="274" y="254"/>
                  </a:lnTo>
                  <a:lnTo>
                    <a:pt x="322" y="242"/>
                  </a:lnTo>
                  <a:lnTo>
                    <a:pt x="376" y="228"/>
                  </a:lnTo>
                  <a:lnTo>
                    <a:pt x="434" y="214"/>
                  </a:lnTo>
                  <a:lnTo>
                    <a:pt x="494" y="199"/>
                  </a:lnTo>
                  <a:lnTo>
                    <a:pt x="552" y="183"/>
                  </a:lnTo>
                  <a:lnTo>
                    <a:pt x="610" y="169"/>
                  </a:lnTo>
                  <a:lnTo>
                    <a:pt x="664" y="155"/>
                  </a:lnTo>
                  <a:lnTo>
                    <a:pt x="712" y="143"/>
                  </a:lnTo>
                  <a:lnTo>
                    <a:pt x="752" y="132"/>
                  </a:lnTo>
                  <a:lnTo>
                    <a:pt x="785" y="126"/>
                  </a:lnTo>
                  <a:lnTo>
                    <a:pt x="804" y="120"/>
                  </a:lnTo>
                  <a:lnTo>
                    <a:pt x="812" y="119"/>
                  </a:lnTo>
                  <a:lnTo>
                    <a:pt x="841" y="114"/>
                  </a:lnTo>
                  <a:lnTo>
                    <a:pt x="872" y="107"/>
                  </a:lnTo>
                  <a:lnTo>
                    <a:pt x="906" y="97"/>
                  </a:lnTo>
                  <a:lnTo>
                    <a:pt x="943" y="83"/>
                  </a:lnTo>
                  <a:lnTo>
                    <a:pt x="982" y="69"/>
                  </a:lnTo>
                  <a:lnTo>
                    <a:pt x="1021" y="54"/>
                  </a:lnTo>
                  <a:lnTo>
                    <a:pt x="1062" y="39"/>
                  </a:lnTo>
                  <a:lnTo>
                    <a:pt x="1102" y="27"/>
                  </a:lnTo>
                  <a:lnTo>
                    <a:pt x="1141" y="14"/>
                  </a:lnTo>
                  <a:lnTo>
                    <a:pt x="1180" y="6"/>
                  </a:lnTo>
                  <a:lnTo>
                    <a:pt x="1217" y="0"/>
                  </a:lnTo>
                  <a:lnTo>
                    <a:pt x="1252" y="0"/>
                  </a:lnTo>
                  <a:lnTo>
                    <a:pt x="1286" y="5"/>
                  </a:lnTo>
                  <a:lnTo>
                    <a:pt x="1317" y="15"/>
                  </a:lnTo>
                  <a:lnTo>
                    <a:pt x="1343" y="33"/>
                  </a:lnTo>
                  <a:lnTo>
                    <a:pt x="1367" y="59"/>
                  </a:lnTo>
                  <a:lnTo>
                    <a:pt x="1366" y="70"/>
                  </a:lnTo>
                  <a:lnTo>
                    <a:pt x="1369" y="81"/>
                  </a:lnTo>
                  <a:lnTo>
                    <a:pt x="1372" y="91"/>
                  </a:lnTo>
                  <a:lnTo>
                    <a:pt x="1377" y="101"/>
                  </a:lnTo>
                  <a:lnTo>
                    <a:pt x="1384" y="111"/>
                  </a:lnTo>
                  <a:lnTo>
                    <a:pt x="1390" y="120"/>
                  </a:lnTo>
                  <a:lnTo>
                    <a:pt x="1398" y="128"/>
                  </a:lnTo>
                  <a:lnTo>
                    <a:pt x="1408" y="135"/>
                  </a:lnTo>
                  <a:lnTo>
                    <a:pt x="1418" y="142"/>
                  </a:lnTo>
                  <a:lnTo>
                    <a:pt x="1427" y="149"/>
                  </a:lnTo>
                  <a:lnTo>
                    <a:pt x="1436" y="154"/>
                  </a:lnTo>
                  <a:lnTo>
                    <a:pt x="1447" y="160"/>
                  </a:lnTo>
                  <a:lnTo>
                    <a:pt x="1455" y="165"/>
                  </a:lnTo>
                  <a:lnTo>
                    <a:pt x="1463" y="169"/>
                  </a:lnTo>
                  <a:lnTo>
                    <a:pt x="1470" y="174"/>
                  </a:lnTo>
                  <a:lnTo>
                    <a:pt x="1477" y="178"/>
                  </a:lnTo>
                  <a:lnTo>
                    <a:pt x="1472" y="186"/>
                  </a:lnTo>
                  <a:lnTo>
                    <a:pt x="1470" y="197"/>
                  </a:lnTo>
                  <a:lnTo>
                    <a:pt x="1469" y="207"/>
                  </a:lnTo>
                  <a:lnTo>
                    <a:pt x="1467" y="217"/>
                  </a:lnTo>
                  <a:lnTo>
                    <a:pt x="1466" y="229"/>
                  </a:lnTo>
                  <a:lnTo>
                    <a:pt x="1465" y="239"/>
                  </a:lnTo>
                  <a:lnTo>
                    <a:pt x="1465" y="251"/>
                  </a:lnTo>
                  <a:lnTo>
                    <a:pt x="1464" y="261"/>
                  </a:lnTo>
                  <a:lnTo>
                    <a:pt x="1463" y="273"/>
                  </a:lnTo>
                  <a:lnTo>
                    <a:pt x="1461" y="283"/>
                  </a:lnTo>
                  <a:lnTo>
                    <a:pt x="1458" y="293"/>
                  </a:lnTo>
                  <a:lnTo>
                    <a:pt x="1454" y="303"/>
                  </a:lnTo>
                  <a:lnTo>
                    <a:pt x="1449" y="312"/>
                  </a:lnTo>
                  <a:lnTo>
                    <a:pt x="1442" y="320"/>
                  </a:lnTo>
                  <a:lnTo>
                    <a:pt x="1434" y="328"/>
                  </a:lnTo>
                  <a:lnTo>
                    <a:pt x="1425" y="335"/>
                  </a:lnTo>
                  <a:lnTo>
                    <a:pt x="1429" y="338"/>
                  </a:lnTo>
                  <a:lnTo>
                    <a:pt x="1433" y="343"/>
                  </a:lnTo>
                  <a:lnTo>
                    <a:pt x="1435" y="347"/>
                  </a:lnTo>
                  <a:lnTo>
                    <a:pt x="1438" y="352"/>
                  </a:lnTo>
                  <a:lnTo>
                    <a:pt x="1438" y="357"/>
                  </a:lnTo>
                  <a:lnTo>
                    <a:pt x="1439" y="362"/>
                  </a:lnTo>
                  <a:lnTo>
                    <a:pt x="1438" y="367"/>
                  </a:lnTo>
                  <a:lnTo>
                    <a:pt x="1438" y="373"/>
                  </a:lnTo>
                  <a:lnTo>
                    <a:pt x="1435" y="377"/>
                  </a:lnTo>
                  <a:lnTo>
                    <a:pt x="1434" y="383"/>
                  </a:lnTo>
                  <a:lnTo>
                    <a:pt x="1432" y="388"/>
                  </a:lnTo>
                  <a:lnTo>
                    <a:pt x="1429" y="393"/>
                  </a:lnTo>
                  <a:lnTo>
                    <a:pt x="1427" y="398"/>
                  </a:lnTo>
                  <a:lnTo>
                    <a:pt x="1425" y="402"/>
                  </a:lnTo>
                  <a:lnTo>
                    <a:pt x="1423" y="407"/>
                  </a:lnTo>
                  <a:lnTo>
                    <a:pt x="1420" y="413"/>
                  </a:lnTo>
                  <a:lnTo>
                    <a:pt x="1420" y="419"/>
                  </a:lnTo>
                  <a:lnTo>
                    <a:pt x="1424" y="425"/>
                  </a:lnTo>
                  <a:lnTo>
                    <a:pt x="1426" y="430"/>
                  </a:lnTo>
                  <a:lnTo>
                    <a:pt x="1431" y="435"/>
                  </a:lnTo>
                  <a:lnTo>
                    <a:pt x="1435" y="439"/>
                  </a:lnTo>
                  <a:lnTo>
                    <a:pt x="1441" y="443"/>
                  </a:lnTo>
                  <a:lnTo>
                    <a:pt x="1447" y="446"/>
                  </a:lnTo>
                  <a:lnTo>
                    <a:pt x="1452" y="451"/>
                  </a:lnTo>
                  <a:lnTo>
                    <a:pt x="1458" y="454"/>
                  </a:lnTo>
                  <a:lnTo>
                    <a:pt x="1463" y="458"/>
                  </a:lnTo>
                  <a:lnTo>
                    <a:pt x="1467" y="462"/>
                  </a:lnTo>
                  <a:lnTo>
                    <a:pt x="1472" y="467"/>
                  </a:lnTo>
                  <a:lnTo>
                    <a:pt x="1474" y="473"/>
                  </a:lnTo>
                  <a:lnTo>
                    <a:pt x="1477" y="479"/>
                  </a:lnTo>
                  <a:lnTo>
                    <a:pt x="1477" y="486"/>
                  </a:lnTo>
                  <a:lnTo>
                    <a:pt x="1477" y="496"/>
                  </a:lnTo>
                  <a:lnTo>
                    <a:pt x="1484" y="500"/>
                  </a:lnTo>
                  <a:lnTo>
                    <a:pt x="1490" y="506"/>
                  </a:lnTo>
                  <a:lnTo>
                    <a:pt x="1498" y="512"/>
                  </a:lnTo>
                  <a:lnTo>
                    <a:pt x="1507" y="516"/>
                  </a:lnTo>
                  <a:lnTo>
                    <a:pt x="1516" y="521"/>
                  </a:lnTo>
                  <a:lnTo>
                    <a:pt x="1524" y="525"/>
                  </a:lnTo>
                  <a:lnTo>
                    <a:pt x="1533" y="529"/>
                  </a:lnTo>
                  <a:lnTo>
                    <a:pt x="1542" y="533"/>
                  </a:lnTo>
                  <a:lnTo>
                    <a:pt x="1551" y="537"/>
                  </a:lnTo>
                  <a:lnTo>
                    <a:pt x="1561" y="540"/>
                  </a:lnTo>
                  <a:lnTo>
                    <a:pt x="1570" y="544"/>
                  </a:lnTo>
                  <a:lnTo>
                    <a:pt x="1579" y="547"/>
                  </a:lnTo>
                  <a:lnTo>
                    <a:pt x="1588" y="551"/>
                  </a:lnTo>
                  <a:lnTo>
                    <a:pt x="1596" y="553"/>
                  </a:lnTo>
                  <a:lnTo>
                    <a:pt x="1604" y="556"/>
                  </a:lnTo>
                  <a:lnTo>
                    <a:pt x="1613" y="560"/>
                  </a:lnTo>
                  <a:lnTo>
                    <a:pt x="1612" y="567"/>
                  </a:lnTo>
                  <a:lnTo>
                    <a:pt x="1611" y="572"/>
                  </a:lnTo>
                  <a:lnTo>
                    <a:pt x="1609" y="578"/>
                  </a:lnTo>
                  <a:lnTo>
                    <a:pt x="1605" y="582"/>
                  </a:lnTo>
                  <a:lnTo>
                    <a:pt x="1602" y="585"/>
                  </a:lnTo>
                  <a:lnTo>
                    <a:pt x="1597" y="587"/>
                  </a:lnTo>
                  <a:lnTo>
                    <a:pt x="1592" y="590"/>
                  </a:lnTo>
                  <a:lnTo>
                    <a:pt x="1587" y="591"/>
                  </a:lnTo>
                  <a:lnTo>
                    <a:pt x="1581" y="593"/>
                  </a:lnTo>
                  <a:lnTo>
                    <a:pt x="1576" y="594"/>
                  </a:lnTo>
                  <a:lnTo>
                    <a:pt x="1570" y="595"/>
                  </a:lnTo>
                  <a:lnTo>
                    <a:pt x="1565" y="598"/>
                  </a:lnTo>
                  <a:lnTo>
                    <a:pt x="1559" y="600"/>
                  </a:lnTo>
                  <a:lnTo>
                    <a:pt x="1556" y="602"/>
                  </a:lnTo>
                  <a:lnTo>
                    <a:pt x="1553" y="606"/>
                  </a:lnTo>
                  <a:lnTo>
                    <a:pt x="1550" y="612"/>
                  </a:lnTo>
                  <a:lnTo>
                    <a:pt x="1548" y="623"/>
                  </a:lnTo>
                  <a:lnTo>
                    <a:pt x="1544" y="635"/>
                  </a:lnTo>
                  <a:lnTo>
                    <a:pt x="1539" y="645"/>
                  </a:lnTo>
                  <a:lnTo>
                    <a:pt x="1533" y="655"/>
                  </a:lnTo>
                  <a:lnTo>
                    <a:pt x="1526" y="664"/>
                  </a:lnTo>
                  <a:lnTo>
                    <a:pt x="1518" y="672"/>
                  </a:lnTo>
                  <a:lnTo>
                    <a:pt x="1510" y="682"/>
                  </a:lnTo>
                  <a:lnTo>
                    <a:pt x="1502" y="691"/>
                  </a:lnTo>
                  <a:lnTo>
                    <a:pt x="1494" y="699"/>
                  </a:lnTo>
                  <a:lnTo>
                    <a:pt x="1486" y="708"/>
                  </a:lnTo>
                  <a:lnTo>
                    <a:pt x="1479" y="717"/>
                  </a:lnTo>
                  <a:lnTo>
                    <a:pt x="1472" y="728"/>
                  </a:lnTo>
                  <a:lnTo>
                    <a:pt x="1467" y="738"/>
                  </a:lnTo>
                  <a:lnTo>
                    <a:pt x="1463" y="748"/>
                  </a:lnTo>
                  <a:lnTo>
                    <a:pt x="1461" y="761"/>
                  </a:lnTo>
                  <a:lnTo>
                    <a:pt x="1461" y="775"/>
                  </a:lnTo>
                  <a:lnTo>
                    <a:pt x="1454" y="774"/>
                  </a:lnTo>
                  <a:lnTo>
                    <a:pt x="1448" y="774"/>
                  </a:lnTo>
                  <a:lnTo>
                    <a:pt x="1442" y="774"/>
                  </a:lnTo>
                  <a:lnTo>
                    <a:pt x="1436" y="772"/>
                  </a:lnTo>
                  <a:lnTo>
                    <a:pt x="1431" y="772"/>
                  </a:lnTo>
                  <a:lnTo>
                    <a:pt x="1425" y="771"/>
                  </a:lnTo>
                  <a:lnTo>
                    <a:pt x="1419" y="771"/>
                  </a:lnTo>
                  <a:lnTo>
                    <a:pt x="1413" y="771"/>
                  </a:lnTo>
                  <a:lnTo>
                    <a:pt x="1409" y="771"/>
                  </a:lnTo>
                  <a:lnTo>
                    <a:pt x="1403" y="772"/>
                  </a:lnTo>
                  <a:lnTo>
                    <a:pt x="1398" y="774"/>
                  </a:lnTo>
                  <a:lnTo>
                    <a:pt x="1395" y="775"/>
                  </a:lnTo>
                  <a:lnTo>
                    <a:pt x="1392" y="778"/>
                  </a:lnTo>
                  <a:lnTo>
                    <a:pt x="1388" y="780"/>
                  </a:lnTo>
                  <a:lnTo>
                    <a:pt x="1386" y="785"/>
                  </a:lnTo>
                  <a:lnTo>
                    <a:pt x="1385" y="791"/>
                  </a:lnTo>
                  <a:lnTo>
                    <a:pt x="1373" y="793"/>
                  </a:lnTo>
                  <a:lnTo>
                    <a:pt x="1343" y="801"/>
                  </a:lnTo>
                  <a:lnTo>
                    <a:pt x="1296" y="813"/>
                  </a:lnTo>
                  <a:lnTo>
                    <a:pt x="1235" y="828"/>
                  </a:lnTo>
                  <a:lnTo>
                    <a:pt x="1163" y="846"/>
                  </a:lnTo>
                  <a:lnTo>
                    <a:pt x="1083" y="867"/>
                  </a:lnTo>
                  <a:lnTo>
                    <a:pt x="997" y="888"/>
                  </a:lnTo>
                  <a:lnTo>
                    <a:pt x="909" y="911"/>
                  </a:lnTo>
                  <a:lnTo>
                    <a:pt x="819" y="934"/>
                  </a:lnTo>
                  <a:lnTo>
                    <a:pt x="733" y="956"/>
                  </a:lnTo>
                  <a:lnTo>
                    <a:pt x="653" y="977"/>
                  </a:lnTo>
                  <a:lnTo>
                    <a:pt x="581" y="995"/>
                  </a:lnTo>
                  <a:lnTo>
                    <a:pt x="520" y="1010"/>
                  </a:lnTo>
                  <a:lnTo>
                    <a:pt x="473" y="1022"/>
                  </a:lnTo>
                  <a:lnTo>
                    <a:pt x="443" y="1030"/>
                  </a:lnTo>
                  <a:lnTo>
                    <a:pt x="433" y="1033"/>
                  </a:lnTo>
                  <a:lnTo>
                    <a:pt x="429" y="1033"/>
                  </a:lnTo>
                  <a:lnTo>
                    <a:pt x="420" y="1035"/>
                  </a:lnTo>
                  <a:lnTo>
                    <a:pt x="406" y="1038"/>
                  </a:lnTo>
                  <a:lnTo>
                    <a:pt x="389" y="1042"/>
                  </a:lnTo>
                  <a:lnTo>
                    <a:pt x="368" y="1047"/>
                  </a:lnTo>
                  <a:lnTo>
                    <a:pt x="344" y="1052"/>
                  </a:lnTo>
                  <a:lnTo>
                    <a:pt x="319" y="1057"/>
                  </a:lnTo>
                  <a:lnTo>
                    <a:pt x="294" y="1063"/>
                  </a:lnTo>
                  <a:lnTo>
                    <a:pt x="268" y="1068"/>
                  </a:lnTo>
                  <a:lnTo>
                    <a:pt x="243" y="1073"/>
                  </a:lnTo>
                  <a:lnTo>
                    <a:pt x="219" y="1078"/>
                  </a:lnTo>
                  <a:lnTo>
                    <a:pt x="198" y="1083"/>
                  </a:lnTo>
                  <a:lnTo>
                    <a:pt x="181" y="1087"/>
                  </a:lnTo>
                  <a:lnTo>
                    <a:pt x="167" y="1089"/>
                  </a:lnTo>
                  <a:lnTo>
                    <a:pt x="158" y="1092"/>
                  </a:lnTo>
                  <a:lnTo>
                    <a:pt x="156" y="1093"/>
                  </a:lnTo>
                  <a:lnTo>
                    <a:pt x="150" y="1068"/>
                  </a:lnTo>
                  <a:lnTo>
                    <a:pt x="145" y="1045"/>
                  </a:lnTo>
                  <a:lnTo>
                    <a:pt x="140" y="1023"/>
                  </a:lnTo>
                  <a:lnTo>
                    <a:pt x="136" y="1002"/>
                  </a:lnTo>
                  <a:lnTo>
                    <a:pt x="131" y="983"/>
                  </a:lnTo>
                  <a:lnTo>
                    <a:pt x="128" y="962"/>
                  </a:lnTo>
                  <a:lnTo>
                    <a:pt x="123" y="942"/>
                  </a:lnTo>
                  <a:lnTo>
                    <a:pt x="120" y="924"/>
                  </a:lnTo>
                  <a:lnTo>
                    <a:pt x="115" y="903"/>
                  </a:lnTo>
                  <a:lnTo>
                    <a:pt x="112" y="884"/>
                  </a:lnTo>
                  <a:lnTo>
                    <a:pt x="107" y="863"/>
                  </a:lnTo>
                  <a:lnTo>
                    <a:pt x="103" y="842"/>
                  </a:lnTo>
                  <a:lnTo>
                    <a:pt x="97" y="819"/>
                  </a:lnTo>
                  <a:lnTo>
                    <a:pt x="91" y="797"/>
                  </a:lnTo>
                  <a:lnTo>
                    <a:pt x="85" y="771"/>
                  </a:lnTo>
                  <a:lnTo>
                    <a:pt x="80" y="745"/>
                  </a:lnTo>
                  <a:lnTo>
                    <a:pt x="75" y="723"/>
                  </a:lnTo>
                  <a:lnTo>
                    <a:pt x="71" y="698"/>
                  </a:lnTo>
                  <a:lnTo>
                    <a:pt x="66" y="669"/>
                  </a:lnTo>
                  <a:lnTo>
                    <a:pt x="59" y="637"/>
                  </a:lnTo>
                  <a:lnTo>
                    <a:pt x="53" y="604"/>
                  </a:lnTo>
                  <a:lnTo>
                    <a:pt x="46" y="568"/>
                  </a:lnTo>
                  <a:lnTo>
                    <a:pt x="40" y="532"/>
                  </a:lnTo>
                  <a:lnTo>
                    <a:pt x="33" y="498"/>
                  </a:lnTo>
                  <a:lnTo>
                    <a:pt x="27" y="463"/>
                  </a:lnTo>
                  <a:lnTo>
                    <a:pt x="20" y="431"/>
                  </a:lnTo>
                  <a:lnTo>
                    <a:pt x="14" y="401"/>
                  </a:lnTo>
                  <a:lnTo>
                    <a:pt x="10" y="376"/>
                  </a:lnTo>
                  <a:lnTo>
                    <a:pt x="6" y="354"/>
                  </a:lnTo>
                  <a:lnTo>
                    <a:pt x="3" y="338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2" y="322"/>
                  </a:lnTo>
                  <a:lnTo>
                    <a:pt x="6" y="319"/>
                  </a:lnTo>
                  <a:lnTo>
                    <a:pt x="14" y="312"/>
                  </a:lnTo>
                  <a:lnTo>
                    <a:pt x="25" y="304"/>
                  </a:lnTo>
                  <a:lnTo>
                    <a:pt x="36" y="294"/>
                  </a:lnTo>
                  <a:lnTo>
                    <a:pt x="50" y="283"/>
                  </a:lnTo>
                  <a:lnTo>
                    <a:pt x="64" y="271"/>
                  </a:lnTo>
                  <a:lnTo>
                    <a:pt x="79" y="260"/>
                  </a:lnTo>
                  <a:lnTo>
                    <a:pt x="94" y="249"/>
                  </a:lnTo>
                  <a:lnTo>
                    <a:pt x="107" y="237"/>
                  </a:lnTo>
                  <a:lnTo>
                    <a:pt x="121" y="226"/>
                  </a:lnTo>
                  <a:lnTo>
                    <a:pt x="133" y="216"/>
                  </a:lnTo>
                  <a:lnTo>
                    <a:pt x="143" y="208"/>
                  </a:lnTo>
                  <a:lnTo>
                    <a:pt x="151" y="201"/>
                  </a:lnTo>
                  <a:lnTo>
                    <a:pt x="156" y="198"/>
                  </a:lnTo>
                  <a:lnTo>
                    <a:pt x="158" y="19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27"/>
            <p:cNvSpPr>
              <a:spLocks/>
            </p:cNvSpPr>
            <p:nvPr/>
          </p:nvSpPr>
          <p:spPr bwMode="auto">
            <a:xfrm>
              <a:off x="4732" y="1800"/>
              <a:ext cx="127" cy="272"/>
            </a:xfrm>
            <a:custGeom>
              <a:avLst/>
              <a:gdLst>
                <a:gd name="T0" fmla="*/ 97 w 380"/>
                <a:gd name="T1" fmla="*/ 33 h 816"/>
                <a:gd name="T2" fmla="*/ 95 w 380"/>
                <a:gd name="T3" fmla="*/ 41 h 816"/>
                <a:gd name="T4" fmla="*/ 94 w 380"/>
                <a:gd name="T5" fmla="*/ 46 h 816"/>
                <a:gd name="T6" fmla="*/ 90 w 380"/>
                <a:gd name="T7" fmla="*/ 58 h 816"/>
                <a:gd name="T8" fmla="*/ 82 w 380"/>
                <a:gd name="T9" fmla="*/ 69 h 816"/>
                <a:gd name="T10" fmla="*/ 74 w 380"/>
                <a:gd name="T11" fmla="*/ 74 h 816"/>
                <a:gd name="T12" fmla="*/ 76 w 380"/>
                <a:gd name="T13" fmla="*/ 79 h 816"/>
                <a:gd name="T14" fmla="*/ 79 w 380"/>
                <a:gd name="T15" fmla="*/ 85 h 816"/>
                <a:gd name="T16" fmla="*/ 91 w 380"/>
                <a:gd name="T17" fmla="*/ 84 h 816"/>
                <a:gd name="T18" fmla="*/ 109 w 380"/>
                <a:gd name="T19" fmla="*/ 86 h 816"/>
                <a:gd name="T20" fmla="*/ 120 w 380"/>
                <a:gd name="T21" fmla="*/ 92 h 816"/>
                <a:gd name="T22" fmla="*/ 125 w 380"/>
                <a:gd name="T23" fmla="*/ 115 h 816"/>
                <a:gd name="T24" fmla="*/ 127 w 380"/>
                <a:gd name="T25" fmla="*/ 140 h 816"/>
                <a:gd name="T26" fmla="*/ 122 w 380"/>
                <a:gd name="T27" fmla="*/ 158 h 816"/>
                <a:gd name="T28" fmla="*/ 121 w 380"/>
                <a:gd name="T29" fmla="*/ 175 h 816"/>
                <a:gd name="T30" fmla="*/ 117 w 380"/>
                <a:gd name="T31" fmla="*/ 192 h 816"/>
                <a:gd name="T32" fmla="*/ 110 w 380"/>
                <a:gd name="T33" fmla="*/ 206 h 816"/>
                <a:gd name="T34" fmla="*/ 109 w 380"/>
                <a:gd name="T35" fmla="*/ 222 h 816"/>
                <a:gd name="T36" fmla="*/ 98 w 380"/>
                <a:gd name="T37" fmla="*/ 233 h 816"/>
                <a:gd name="T38" fmla="*/ 96 w 380"/>
                <a:gd name="T39" fmla="*/ 251 h 816"/>
                <a:gd name="T40" fmla="*/ 90 w 380"/>
                <a:gd name="T41" fmla="*/ 267 h 816"/>
                <a:gd name="T42" fmla="*/ 81 w 380"/>
                <a:gd name="T43" fmla="*/ 267 h 816"/>
                <a:gd name="T44" fmla="*/ 76 w 380"/>
                <a:gd name="T45" fmla="*/ 254 h 816"/>
                <a:gd name="T46" fmla="*/ 67 w 380"/>
                <a:gd name="T47" fmla="*/ 246 h 816"/>
                <a:gd name="T48" fmla="*/ 52 w 380"/>
                <a:gd name="T49" fmla="*/ 244 h 816"/>
                <a:gd name="T50" fmla="*/ 39 w 380"/>
                <a:gd name="T51" fmla="*/ 239 h 816"/>
                <a:gd name="T52" fmla="*/ 25 w 380"/>
                <a:gd name="T53" fmla="*/ 238 h 816"/>
                <a:gd name="T54" fmla="*/ 20 w 380"/>
                <a:gd name="T55" fmla="*/ 235 h 816"/>
                <a:gd name="T56" fmla="*/ 15 w 380"/>
                <a:gd name="T57" fmla="*/ 233 h 816"/>
                <a:gd name="T58" fmla="*/ 10 w 380"/>
                <a:gd name="T59" fmla="*/ 228 h 816"/>
                <a:gd name="T60" fmla="*/ 10 w 380"/>
                <a:gd name="T61" fmla="*/ 215 h 816"/>
                <a:gd name="T62" fmla="*/ 13 w 380"/>
                <a:gd name="T63" fmla="*/ 201 h 816"/>
                <a:gd name="T64" fmla="*/ 20 w 380"/>
                <a:gd name="T65" fmla="*/ 180 h 816"/>
                <a:gd name="T66" fmla="*/ 35 w 380"/>
                <a:gd name="T67" fmla="*/ 162 h 816"/>
                <a:gd name="T68" fmla="*/ 44 w 380"/>
                <a:gd name="T69" fmla="*/ 143 h 816"/>
                <a:gd name="T70" fmla="*/ 54 w 380"/>
                <a:gd name="T71" fmla="*/ 138 h 816"/>
                <a:gd name="T72" fmla="*/ 63 w 380"/>
                <a:gd name="T73" fmla="*/ 133 h 816"/>
                <a:gd name="T74" fmla="*/ 55 w 380"/>
                <a:gd name="T75" fmla="*/ 124 h 816"/>
                <a:gd name="T76" fmla="*/ 37 w 380"/>
                <a:gd name="T77" fmla="*/ 117 h 816"/>
                <a:gd name="T78" fmla="*/ 21 w 380"/>
                <a:gd name="T79" fmla="*/ 107 h 816"/>
                <a:gd name="T80" fmla="*/ 16 w 380"/>
                <a:gd name="T81" fmla="*/ 95 h 816"/>
                <a:gd name="T82" fmla="*/ 5 w 380"/>
                <a:gd name="T83" fmla="*/ 87 h 816"/>
                <a:gd name="T84" fmla="*/ 1 w 380"/>
                <a:gd name="T85" fmla="*/ 76 h 816"/>
                <a:gd name="T86" fmla="*/ 5 w 380"/>
                <a:gd name="T87" fmla="*/ 66 h 816"/>
                <a:gd name="T88" fmla="*/ 5 w 380"/>
                <a:gd name="T89" fmla="*/ 56 h 816"/>
                <a:gd name="T90" fmla="*/ 10 w 380"/>
                <a:gd name="T91" fmla="*/ 45 h 816"/>
                <a:gd name="T92" fmla="*/ 15 w 380"/>
                <a:gd name="T93" fmla="*/ 24 h 816"/>
                <a:gd name="T94" fmla="*/ 17 w 380"/>
                <a:gd name="T95" fmla="*/ 3 h 816"/>
                <a:gd name="T96" fmla="*/ 36 w 380"/>
                <a:gd name="T97" fmla="*/ 4 h 816"/>
                <a:gd name="T98" fmla="*/ 77 w 380"/>
                <a:gd name="T99" fmla="*/ 14 h 816"/>
                <a:gd name="T100" fmla="*/ 95 w 380"/>
                <a:gd name="T101" fmla="*/ 18 h 816"/>
                <a:gd name="T102" fmla="*/ 96 w 380"/>
                <a:gd name="T103" fmla="*/ 24 h 816"/>
                <a:gd name="T104" fmla="*/ 97 w 380"/>
                <a:gd name="T105" fmla="*/ 29 h 8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0"/>
                <a:gd name="T160" fmla="*/ 0 h 816"/>
                <a:gd name="T161" fmla="*/ 380 w 380"/>
                <a:gd name="T162" fmla="*/ 816 h 8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0" h="816">
                  <a:moveTo>
                    <a:pt x="292" y="90"/>
                  </a:moveTo>
                  <a:lnTo>
                    <a:pt x="291" y="90"/>
                  </a:lnTo>
                  <a:lnTo>
                    <a:pt x="291" y="91"/>
                  </a:lnTo>
                  <a:lnTo>
                    <a:pt x="291" y="93"/>
                  </a:lnTo>
                  <a:lnTo>
                    <a:pt x="290" y="97"/>
                  </a:lnTo>
                  <a:lnTo>
                    <a:pt x="290" y="100"/>
                  </a:lnTo>
                  <a:lnTo>
                    <a:pt x="289" y="104"/>
                  </a:lnTo>
                  <a:lnTo>
                    <a:pt x="289" y="107"/>
                  </a:lnTo>
                  <a:lnTo>
                    <a:pt x="288" y="112"/>
                  </a:lnTo>
                  <a:lnTo>
                    <a:pt x="287" y="116"/>
                  </a:lnTo>
                  <a:lnTo>
                    <a:pt x="287" y="120"/>
                  </a:lnTo>
                  <a:lnTo>
                    <a:pt x="285" y="123"/>
                  </a:lnTo>
                  <a:lnTo>
                    <a:pt x="285" y="127"/>
                  </a:lnTo>
                  <a:lnTo>
                    <a:pt x="284" y="130"/>
                  </a:lnTo>
                  <a:lnTo>
                    <a:pt x="284" y="133"/>
                  </a:lnTo>
                  <a:lnTo>
                    <a:pt x="284" y="134"/>
                  </a:lnTo>
                  <a:lnTo>
                    <a:pt x="284" y="135"/>
                  </a:lnTo>
                  <a:lnTo>
                    <a:pt x="281" y="139"/>
                  </a:lnTo>
                  <a:lnTo>
                    <a:pt x="279" y="145"/>
                  </a:lnTo>
                  <a:lnTo>
                    <a:pt x="276" y="151"/>
                  </a:lnTo>
                  <a:lnTo>
                    <a:pt x="275" y="157"/>
                  </a:lnTo>
                  <a:lnTo>
                    <a:pt x="273" y="162"/>
                  </a:lnTo>
                  <a:lnTo>
                    <a:pt x="270" y="169"/>
                  </a:lnTo>
                  <a:lnTo>
                    <a:pt x="269" y="175"/>
                  </a:lnTo>
                  <a:lnTo>
                    <a:pt x="267" y="181"/>
                  </a:lnTo>
                  <a:lnTo>
                    <a:pt x="264" y="187"/>
                  </a:lnTo>
                  <a:lnTo>
                    <a:pt x="261" y="192"/>
                  </a:lnTo>
                  <a:lnTo>
                    <a:pt x="257" y="197"/>
                  </a:lnTo>
                  <a:lnTo>
                    <a:pt x="252" y="201"/>
                  </a:lnTo>
                  <a:lnTo>
                    <a:pt x="246" y="206"/>
                  </a:lnTo>
                  <a:lnTo>
                    <a:pt x="241" y="208"/>
                  </a:lnTo>
                  <a:lnTo>
                    <a:pt x="233" y="212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4"/>
                  </a:lnTo>
                  <a:lnTo>
                    <a:pt x="222" y="227"/>
                  </a:lnTo>
                  <a:lnTo>
                    <a:pt x="222" y="230"/>
                  </a:lnTo>
                  <a:lnTo>
                    <a:pt x="223" y="232"/>
                  </a:lnTo>
                  <a:lnTo>
                    <a:pt x="224" y="236"/>
                  </a:lnTo>
                  <a:lnTo>
                    <a:pt x="226" y="238"/>
                  </a:lnTo>
                  <a:lnTo>
                    <a:pt x="227" y="242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3" y="250"/>
                  </a:lnTo>
                  <a:lnTo>
                    <a:pt x="235" y="252"/>
                  </a:lnTo>
                  <a:lnTo>
                    <a:pt x="237" y="254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0" y="253"/>
                  </a:lnTo>
                  <a:lnTo>
                    <a:pt x="256" y="252"/>
                  </a:lnTo>
                  <a:lnTo>
                    <a:pt x="264" y="252"/>
                  </a:lnTo>
                  <a:lnTo>
                    <a:pt x="272" y="252"/>
                  </a:lnTo>
                  <a:lnTo>
                    <a:pt x="280" y="252"/>
                  </a:lnTo>
                  <a:lnTo>
                    <a:pt x="289" y="252"/>
                  </a:lnTo>
                  <a:lnTo>
                    <a:pt x="298" y="253"/>
                  </a:lnTo>
                  <a:lnTo>
                    <a:pt x="307" y="254"/>
                  </a:lnTo>
                  <a:lnTo>
                    <a:pt x="316" y="255"/>
                  </a:lnTo>
                  <a:lnTo>
                    <a:pt x="325" y="257"/>
                  </a:lnTo>
                  <a:lnTo>
                    <a:pt x="334" y="258"/>
                  </a:lnTo>
                  <a:lnTo>
                    <a:pt x="341" y="260"/>
                  </a:lnTo>
                  <a:lnTo>
                    <a:pt x="346" y="261"/>
                  </a:lnTo>
                  <a:lnTo>
                    <a:pt x="352" y="264"/>
                  </a:lnTo>
                  <a:lnTo>
                    <a:pt x="357" y="266"/>
                  </a:lnTo>
                  <a:lnTo>
                    <a:pt x="358" y="276"/>
                  </a:lnTo>
                  <a:lnTo>
                    <a:pt x="360" y="286"/>
                  </a:lnTo>
                  <a:lnTo>
                    <a:pt x="362" y="298"/>
                  </a:lnTo>
                  <a:lnTo>
                    <a:pt x="365" y="309"/>
                  </a:lnTo>
                  <a:lnTo>
                    <a:pt x="368" y="321"/>
                  </a:lnTo>
                  <a:lnTo>
                    <a:pt x="371" y="332"/>
                  </a:lnTo>
                  <a:lnTo>
                    <a:pt x="373" y="345"/>
                  </a:lnTo>
                  <a:lnTo>
                    <a:pt x="374" y="357"/>
                  </a:lnTo>
                  <a:lnTo>
                    <a:pt x="376" y="369"/>
                  </a:lnTo>
                  <a:lnTo>
                    <a:pt x="377" y="382"/>
                  </a:lnTo>
                  <a:lnTo>
                    <a:pt x="379" y="394"/>
                  </a:lnTo>
                  <a:lnTo>
                    <a:pt x="380" y="406"/>
                  </a:lnTo>
                  <a:lnTo>
                    <a:pt x="380" y="419"/>
                  </a:lnTo>
                  <a:lnTo>
                    <a:pt x="380" y="431"/>
                  </a:lnTo>
                  <a:lnTo>
                    <a:pt x="380" y="443"/>
                  </a:lnTo>
                  <a:lnTo>
                    <a:pt x="379" y="455"/>
                  </a:lnTo>
                  <a:lnTo>
                    <a:pt x="373" y="460"/>
                  </a:lnTo>
                  <a:lnTo>
                    <a:pt x="368" y="467"/>
                  </a:lnTo>
                  <a:lnTo>
                    <a:pt x="365" y="474"/>
                  </a:lnTo>
                  <a:lnTo>
                    <a:pt x="364" y="481"/>
                  </a:lnTo>
                  <a:lnTo>
                    <a:pt x="362" y="489"/>
                  </a:lnTo>
                  <a:lnTo>
                    <a:pt x="361" y="497"/>
                  </a:lnTo>
                  <a:lnTo>
                    <a:pt x="361" y="506"/>
                  </a:lnTo>
                  <a:lnTo>
                    <a:pt x="362" y="515"/>
                  </a:lnTo>
                  <a:lnTo>
                    <a:pt x="362" y="524"/>
                  </a:lnTo>
                  <a:lnTo>
                    <a:pt x="362" y="532"/>
                  </a:lnTo>
                  <a:lnTo>
                    <a:pt x="361" y="542"/>
                  </a:lnTo>
                  <a:lnTo>
                    <a:pt x="360" y="551"/>
                  </a:lnTo>
                  <a:lnTo>
                    <a:pt x="359" y="560"/>
                  </a:lnTo>
                  <a:lnTo>
                    <a:pt x="356" y="569"/>
                  </a:lnTo>
                  <a:lnTo>
                    <a:pt x="351" y="577"/>
                  </a:lnTo>
                  <a:lnTo>
                    <a:pt x="346" y="586"/>
                  </a:lnTo>
                  <a:lnTo>
                    <a:pt x="338" y="591"/>
                  </a:lnTo>
                  <a:lnTo>
                    <a:pt x="334" y="597"/>
                  </a:lnTo>
                  <a:lnTo>
                    <a:pt x="330" y="604"/>
                  </a:lnTo>
                  <a:lnTo>
                    <a:pt x="328" y="610"/>
                  </a:lnTo>
                  <a:lnTo>
                    <a:pt x="328" y="619"/>
                  </a:lnTo>
                  <a:lnTo>
                    <a:pt x="327" y="627"/>
                  </a:lnTo>
                  <a:lnTo>
                    <a:pt x="327" y="635"/>
                  </a:lnTo>
                  <a:lnTo>
                    <a:pt x="327" y="643"/>
                  </a:lnTo>
                  <a:lnTo>
                    <a:pt x="327" y="651"/>
                  </a:lnTo>
                  <a:lnTo>
                    <a:pt x="326" y="659"/>
                  </a:lnTo>
                  <a:lnTo>
                    <a:pt x="325" y="666"/>
                  </a:lnTo>
                  <a:lnTo>
                    <a:pt x="322" y="674"/>
                  </a:lnTo>
                  <a:lnTo>
                    <a:pt x="318" y="679"/>
                  </a:lnTo>
                  <a:lnTo>
                    <a:pt x="312" y="685"/>
                  </a:lnTo>
                  <a:lnTo>
                    <a:pt x="304" y="690"/>
                  </a:lnTo>
                  <a:lnTo>
                    <a:pt x="293" y="694"/>
                  </a:lnTo>
                  <a:lnTo>
                    <a:pt x="292" y="700"/>
                  </a:lnTo>
                  <a:lnTo>
                    <a:pt x="291" y="708"/>
                  </a:lnTo>
                  <a:lnTo>
                    <a:pt x="290" y="716"/>
                  </a:lnTo>
                  <a:lnTo>
                    <a:pt x="290" y="725"/>
                  </a:lnTo>
                  <a:lnTo>
                    <a:pt x="289" y="733"/>
                  </a:lnTo>
                  <a:lnTo>
                    <a:pt x="288" y="743"/>
                  </a:lnTo>
                  <a:lnTo>
                    <a:pt x="287" y="752"/>
                  </a:lnTo>
                  <a:lnTo>
                    <a:pt x="285" y="761"/>
                  </a:lnTo>
                  <a:lnTo>
                    <a:pt x="283" y="770"/>
                  </a:lnTo>
                  <a:lnTo>
                    <a:pt x="281" y="778"/>
                  </a:lnTo>
                  <a:lnTo>
                    <a:pt x="277" y="786"/>
                  </a:lnTo>
                  <a:lnTo>
                    <a:pt x="274" y="794"/>
                  </a:lnTo>
                  <a:lnTo>
                    <a:pt x="269" y="801"/>
                  </a:lnTo>
                  <a:lnTo>
                    <a:pt x="265" y="807"/>
                  </a:lnTo>
                  <a:lnTo>
                    <a:pt x="258" y="812"/>
                  </a:lnTo>
                  <a:lnTo>
                    <a:pt x="251" y="816"/>
                  </a:lnTo>
                  <a:lnTo>
                    <a:pt x="246" y="812"/>
                  </a:lnTo>
                  <a:lnTo>
                    <a:pt x="244" y="807"/>
                  </a:lnTo>
                  <a:lnTo>
                    <a:pt x="241" y="801"/>
                  </a:lnTo>
                  <a:lnTo>
                    <a:pt x="238" y="794"/>
                  </a:lnTo>
                  <a:lnTo>
                    <a:pt x="236" y="789"/>
                  </a:lnTo>
                  <a:lnTo>
                    <a:pt x="234" y="782"/>
                  </a:lnTo>
                  <a:lnTo>
                    <a:pt x="231" y="775"/>
                  </a:lnTo>
                  <a:lnTo>
                    <a:pt x="229" y="769"/>
                  </a:lnTo>
                  <a:lnTo>
                    <a:pt x="227" y="762"/>
                  </a:lnTo>
                  <a:lnTo>
                    <a:pt x="224" y="756"/>
                  </a:lnTo>
                  <a:lnTo>
                    <a:pt x="221" y="752"/>
                  </a:lnTo>
                  <a:lnTo>
                    <a:pt x="216" y="747"/>
                  </a:lnTo>
                  <a:lnTo>
                    <a:pt x="212" y="744"/>
                  </a:lnTo>
                  <a:lnTo>
                    <a:pt x="207" y="740"/>
                  </a:lnTo>
                  <a:lnTo>
                    <a:pt x="201" y="739"/>
                  </a:lnTo>
                  <a:lnTo>
                    <a:pt x="195" y="740"/>
                  </a:lnTo>
                  <a:lnTo>
                    <a:pt x="185" y="739"/>
                  </a:lnTo>
                  <a:lnTo>
                    <a:pt x="178" y="739"/>
                  </a:lnTo>
                  <a:lnTo>
                    <a:pt x="170" y="737"/>
                  </a:lnTo>
                  <a:lnTo>
                    <a:pt x="164" y="736"/>
                  </a:lnTo>
                  <a:lnTo>
                    <a:pt x="157" y="733"/>
                  </a:lnTo>
                  <a:lnTo>
                    <a:pt x="150" y="730"/>
                  </a:lnTo>
                  <a:lnTo>
                    <a:pt x="143" y="728"/>
                  </a:lnTo>
                  <a:lnTo>
                    <a:pt x="137" y="724"/>
                  </a:lnTo>
                  <a:lnTo>
                    <a:pt x="130" y="722"/>
                  </a:lnTo>
                  <a:lnTo>
                    <a:pt x="123" y="718"/>
                  </a:lnTo>
                  <a:lnTo>
                    <a:pt x="116" y="716"/>
                  </a:lnTo>
                  <a:lnTo>
                    <a:pt x="108" y="715"/>
                  </a:lnTo>
                  <a:lnTo>
                    <a:pt x="101" y="714"/>
                  </a:lnTo>
                  <a:lnTo>
                    <a:pt x="93" y="714"/>
                  </a:lnTo>
                  <a:lnTo>
                    <a:pt x="84" y="714"/>
                  </a:lnTo>
                  <a:lnTo>
                    <a:pt x="76" y="716"/>
                  </a:lnTo>
                  <a:lnTo>
                    <a:pt x="74" y="713"/>
                  </a:lnTo>
                  <a:lnTo>
                    <a:pt x="72" y="710"/>
                  </a:lnTo>
                  <a:lnTo>
                    <a:pt x="70" y="708"/>
                  </a:lnTo>
                  <a:lnTo>
                    <a:pt x="68" y="706"/>
                  </a:lnTo>
                  <a:lnTo>
                    <a:pt x="66" y="705"/>
                  </a:lnTo>
                  <a:lnTo>
                    <a:pt x="64" y="705"/>
                  </a:lnTo>
                  <a:lnTo>
                    <a:pt x="61" y="704"/>
                  </a:lnTo>
                  <a:lnTo>
                    <a:pt x="59" y="704"/>
                  </a:lnTo>
                  <a:lnTo>
                    <a:pt x="55" y="702"/>
                  </a:lnTo>
                  <a:lnTo>
                    <a:pt x="53" y="702"/>
                  </a:lnTo>
                  <a:lnTo>
                    <a:pt x="51" y="701"/>
                  </a:lnTo>
                  <a:lnTo>
                    <a:pt x="49" y="700"/>
                  </a:lnTo>
                  <a:lnTo>
                    <a:pt x="46" y="699"/>
                  </a:lnTo>
                  <a:lnTo>
                    <a:pt x="45" y="698"/>
                  </a:lnTo>
                  <a:lnTo>
                    <a:pt x="43" y="697"/>
                  </a:lnTo>
                  <a:lnTo>
                    <a:pt x="42" y="694"/>
                  </a:lnTo>
                  <a:lnTo>
                    <a:pt x="37" y="692"/>
                  </a:lnTo>
                  <a:lnTo>
                    <a:pt x="34" y="689"/>
                  </a:lnTo>
                  <a:lnTo>
                    <a:pt x="31" y="684"/>
                  </a:lnTo>
                  <a:lnTo>
                    <a:pt x="30" y="679"/>
                  </a:lnTo>
                  <a:lnTo>
                    <a:pt x="29" y="674"/>
                  </a:lnTo>
                  <a:lnTo>
                    <a:pt x="28" y="667"/>
                  </a:lnTo>
                  <a:lnTo>
                    <a:pt x="28" y="660"/>
                  </a:lnTo>
                  <a:lnTo>
                    <a:pt x="29" y="653"/>
                  </a:lnTo>
                  <a:lnTo>
                    <a:pt x="29" y="646"/>
                  </a:lnTo>
                  <a:lnTo>
                    <a:pt x="30" y="638"/>
                  </a:lnTo>
                  <a:lnTo>
                    <a:pt x="31" y="630"/>
                  </a:lnTo>
                  <a:lnTo>
                    <a:pt x="32" y="623"/>
                  </a:lnTo>
                  <a:lnTo>
                    <a:pt x="35" y="615"/>
                  </a:lnTo>
                  <a:lnTo>
                    <a:pt x="36" y="608"/>
                  </a:lnTo>
                  <a:lnTo>
                    <a:pt x="38" y="602"/>
                  </a:lnTo>
                  <a:lnTo>
                    <a:pt x="41" y="597"/>
                  </a:lnTo>
                  <a:lnTo>
                    <a:pt x="41" y="583"/>
                  </a:lnTo>
                  <a:lnTo>
                    <a:pt x="43" y="570"/>
                  </a:lnTo>
                  <a:lnTo>
                    <a:pt x="47" y="560"/>
                  </a:lnTo>
                  <a:lnTo>
                    <a:pt x="52" y="550"/>
                  </a:lnTo>
                  <a:lnTo>
                    <a:pt x="59" y="539"/>
                  </a:lnTo>
                  <a:lnTo>
                    <a:pt x="66" y="530"/>
                  </a:lnTo>
                  <a:lnTo>
                    <a:pt x="74" y="521"/>
                  </a:lnTo>
                  <a:lnTo>
                    <a:pt x="82" y="513"/>
                  </a:lnTo>
                  <a:lnTo>
                    <a:pt x="90" y="504"/>
                  </a:lnTo>
                  <a:lnTo>
                    <a:pt x="98" y="494"/>
                  </a:lnTo>
                  <a:lnTo>
                    <a:pt x="106" y="486"/>
                  </a:lnTo>
                  <a:lnTo>
                    <a:pt x="113" y="477"/>
                  </a:lnTo>
                  <a:lnTo>
                    <a:pt x="119" y="467"/>
                  </a:lnTo>
                  <a:lnTo>
                    <a:pt x="124" y="457"/>
                  </a:lnTo>
                  <a:lnTo>
                    <a:pt x="128" y="445"/>
                  </a:lnTo>
                  <a:lnTo>
                    <a:pt x="130" y="434"/>
                  </a:lnTo>
                  <a:lnTo>
                    <a:pt x="133" y="428"/>
                  </a:lnTo>
                  <a:lnTo>
                    <a:pt x="136" y="424"/>
                  </a:lnTo>
                  <a:lnTo>
                    <a:pt x="141" y="422"/>
                  </a:lnTo>
                  <a:lnTo>
                    <a:pt x="145" y="420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61" y="415"/>
                  </a:lnTo>
                  <a:lnTo>
                    <a:pt x="167" y="413"/>
                  </a:lnTo>
                  <a:lnTo>
                    <a:pt x="173" y="412"/>
                  </a:lnTo>
                  <a:lnTo>
                    <a:pt x="177" y="409"/>
                  </a:lnTo>
                  <a:lnTo>
                    <a:pt x="183" y="407"/>
                  </a:lnTo>
                  <a:lnTo>
                    <a:pt x="187" y="404"/>
                  </a:lnTo>
                  <a:lnTo>
                    <a:pt x="190" y="400"/>
                  </a:lnTo>
                  <a:lnTo>
                    <a:pt x="192" y="394"/>
                  </a:lnTo>
                  <a:lnTo>
                    <a:pt x="193" y="389"/>
                  </a:lnTo>
                  <a:lnTo>
                    <a:pt x="193" y="382"/>
                  </a:lnTo>
                  <a:lnTo>
                    <a:pt x="184" y="378"/>
                  </a:lnTo>
                  <a:lnTo>
                    <a:pt x="175" y="375"/>
                  </a:lnTo>
                  <a:lnTo>
                    <a:pt x="166" y="373"/>
                  </a:lnTo>
                  <a:lnTo>
                    <a:pt x="158" y="369"/>
                  </a:lnTo>
                  <a:lnTo>
                    <a:pt x="149" y="366"/>
                  </a:lnTo>
                  <a:lnTo>
                    <a:pt x="139" y="362"/>
                  </a:lnTo>
                  <a:lnTo>
                    <a:pt x="130" y="359"/>
                  </a:lnTo>
                  <a:lnTo>
                    <a:pt x="121" y="355"/>
                  </a:lnTo>
                  <a:lnTo>
                    <a:pt x="112" y="351"/>
                  </a:lnTo>
                  <a:lnTo>
                    <a:pt x="104" y="347"/>
                  </a:lnTo>
                  <a:lnTo>
                    <a:pt x="95" y="343"/>
                  </a:lnTo>
                  <a:lnTo>
                    <a:pt x="87" y="338"/>
                  </a:lnTo>
                  <a:lnTo>
                    <a:pt x="78" y="334"/>
                  </a:lnTo>
                  <a:lnTo>
                    <a:pt x="70" y="328"/>
                  </a:lnTo>
                  <a:lnTo>
                    <a:pt x="64" y="322"/>
                  </a:lnTo>
                  <a:lnTo>
                    <a:pt x="57" y="318"/>
                  </a:lnTo>
                  <a:lnTo>
                    <a:pt x="58" y="308"/>
                  </a:lnTo>
                  <a:lnTo>
                    <a:pt x="57" y="301"/>
                  </a:lnTo>
                  <a:lnTo>
                    <a:pt x="55" y="295"/>
                  </a:lnTo>
                  <a:lnTo>
                    <a:pt x="52" y="289"/>
                  </a:lnTo>
                  <a:lnTo>
                    <a:pt x="49" y="284"/>
                  </a:lnTo>
                  <a:lnTo>
                    <a:pt x="44" y="280"/>
                  </a:lnTo>
                  <a:lnTo>
                    <a:pt x="38" y="276"/>
                  </a:lnTo>
                  <a:lnTo>
                    <a:pt x="34" y="273"/>
                  </a:lnTo>
                  <a:lnTo>
                    <a:pt x="27" y="268"/>
                  </a:lnTo>
                  <a:lnTo>
                    <a:pt x="22" y="265"/>
                  </a:lnTo>
                  <a:lnTo>
                    <a:pt x="16" y="261"/>
                  </a:lnTo>
                  <a:lnTo>
                    <a:pt x="11" y="257"/>
                  </a:lnTo>
                  <a:lnTo>
                    <a:pt x="7" y="252"/>
                  </a:lnTo>
                  <a:lnTo>
                    <a:pt x="4" y="247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3" y="229"/>
                  </a:lnTo>
                  <a:lnTo>
                    <a:pt x="5" y="224"/>
                  </a:lnTo>
                  <a:lnTo>
                    <a:pt x="7" y="220"/>
                  </a:lnTo>
                  <a:lnTo>
                    <a:pt x="9" y="215"/>
                  </a:lnTo>
                  <a:lnTo>
                    <a:pt x="12" y="210"/>
                  </a:lnTo>
                  <a:lnTo>
                    <a:pt x="14" y="205"/>
                  </a:lnTo>
                  <a:lnTo>
                    <a:pt x="15" y="199"/>
                  </a:lnTo>
                  <a:lnTo>
                    <a:pt x="18" y="195"/>
                  </a:lnTo>
                  <a:lnTo>
                    <a:pt x="18" y="189"/>
                  </a:lnTo>
                  <a:lnTo>
                    <a:pt x="19" y="184"/>
                  </a:lnTo>
                  <a:lnTo>
                    <a:pt x="18" y="179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5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14" y="150"/>
                  </a:lnTo>
                  <a:lnTo>
                    <a:pt x="22" y="142"/>
                  </a:lnTo>
                  <a:lnTo>
                    <a:pt x="29" y="134"/>
                  </a:lnTo>
                  <a:lnTo>
                    <a:pt x="34" y="125"/>
                  </a:lnTo>
                  <a:lnTo>
                    <a:pt x="38" y="115"/>
                  </a:lnTo>
                  <a:lnTo>
                    <a:pt x="41" y="105"/>
                  </a:lnTo>
                  <a:lnTo>
                    <a:pt x="43" y="95"/>
                  </a:lnTo>
                  <a:lnTo>
                    <a:pt x="44" y="83"/>
                  </a:lnTo>
                  <a:lnTo>
                    <a:pt x="45" y="73"/>
                  </a:lnTo>
                  <a:lnTo>
                    <a:pt x="45" y="61"/>
                  </a:lnTo>
                  <a:lnTo>
                    <a:pt x="46" y="51"/>
                  </a:lnTo>
                  <a:lnTo>
                    <a:pt x="47" y="39"/>
                  </a:lnTo>
                  <a:lnTo>
                    <a:pt x="49" y="29"/>
                  </a:lnTo>
                  <a:lnTo>
                    <a:pt x="50" y="19"/>
                  </a:lnTo>
                  <a:lnTo>
                    <a:pt x="52" y="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7" y="5"/>
                  </a:lnTo>
                  <a:lnTo>
                    <a:pt x="91" y="8"/>
                  </a:lnTo>
                  <a:lnTo>
                    <a:pt x="108" y="12"/>
                  </a:lnTo>
                  <a:lnTo>
                    <a:pt x="128" y="17"/>
                  </a:lnTo>
                  <a:lnTo>
                    <a:pt x="149" y="21"/>
                  </a:lnTo>
                  <a:lnTo>
                    <a:pt x="170" y="27"/>
                  </a:lnTo>
                  <a:lnTo>
                    <a:pt x="191" y="31"/>
                  </a:lnTo>
                  <a:lnTo>
                    <a:pt x="212" y="36"/>
                  </a:lnTo>
                  <a:lnTo>
                    <a:pt x="231" y="41"/>
                  </a:lnTo>
                  <a:lnTo>
                    <a:pt x="249" y="44"/>
                  </a:lnTo>
                  <a:lnTo>
                    <a:pt x="262" y="48"/>
                  </a:lnTo>
                  <a:lnTo>
                    <a:pt x="274" y="51"/>
                  </a:lnTo>
                  <a:lnTo>
                    <a:pt x="281" y="52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5" y="59"/>
                  </a:lnTo>
                  <a:lnTo>
                    <a:pt x="285" y="61"/>
                  </a:lnTo>
                  <a:lnTo>
                    <a:pt x="287" y="65"/>
                  </a:lnTo>
                  <a:lnTo>
                    <a:pt x="287" y="68"/>
                  </a:lnTo>
                  <a:lnTo>
                    <a:pt x="288" y="72"/>
                  </a:lnTo>
                  <a:lnTo>
                    <a:pt x="289" y="74"/>
                  </a:lnTo>
                  <a:lnTo>
                    <a:pt x="289" y="77"/>
                  </a:lnTo>
                  <a:lnTo>
                    <a:pt x="290" y="81"/>
                  </a:lnTo>
                  <a:lnTo>
                    <a:pt x="290" y="84"/>
                  </a:lnTo>
                  <a:lnTo>
                    <a:pt x="291" y="87"/>
                  </a:lnTo>
                  <a:lnTo>
                    <a:pt x="291" y="88"/>
                  </a:lnTo>
                  <a:lnTo>
                    <a:pt x="291" y="89"/>
                  </a:lnTo>
                  <a:lnTo>
                    <a:pt x="292" y="9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28"/>
            <p:cNvSpPr>
              <a:spLocks/>
            </p:cNvSpPr>
            <p:nvPr/>
          </p:nvSpPr>
          <p:spPr bwMode="auto">
            <a:xfrm>
              <a:off x="3903" y="1849"/>
              <a:ext cx="386" cy="443"/>
            </a:xfrm>
            <a:custGeom>
              <a:avLst/>
              <a:gdLst>
                <a:gd name="T0" fmla="*/ 372 w 1158"/>
                <a:gd name="T1" fmla="*/ 152 h 1330"/>
                <a:gd name="T2" fmla="*/ 375 w 1158"/>
                <a:gd name="T3" fmla="*/ 171 h 1330"/>
                <a:gd name="T4" fmla="*/ 381 w 1158"/>
                <a:gd name="T5" fmla="*/ 197 h 1330"/>
                <a:gd name="T6" fmla="*/ 386 w 1158"/>
                <a:gd name="T7" fmla="*/ 229 h 1330"/>
                <a:gd name="T8" fmla="*/ 383 w 1158"/>
                <a:gd name="T9" fmla="*/ 260 h 1330"/>
                <a:gd name="T10" fmla="*/ 371 w 1158"/>
                <a:gd name="T11" fmla="*/ 284 h 1330"/>
                <a:gd name="T12" fmla="*/ 355 w 1158"/>
                <a:gd name="T13" fmla="*/ 304 h 1330"/>
                <a:gd name="T14" fmla="*/ 335 w 1158"/>
                <a:gd name="T15" fmla="*/ 316 h 1330"/>
                <a:gd name="T16" fmla="*/ 320 w 1158"/>
                <a:gd name="T17" fmla="*/ 335 h 1330"/>
                <a:gd name="T18" fmla="*/ 319 w 1158"/>
                <a:gd name="T19" fmla="*/ 362 h 1330"/>
                <a:gd name="T20" fmla="*/ 295 w 1158"/>
                <a:gd name="T21" fmla="*/ 365 h 1330"/>
                <a:gd name="T22" fmla="*/ 290 w 1158"/>
                <a:gd name="T23" fmla="*/ 381 h 1330"/>
                <a:gd name="T24" fmla="*/ 293 w 1158"/>
                <a:gd name="T25" fmla="*/ 404 h 1330"/>
                <a:gd name="T26" fmla="*/ 285 w 1158"/>
                <a:gd name="T27" fmla="*/ 418 h 1330"/>
                <a:gd name="T28" fmla="*/ 279 w 1158"/>
                <a:gd name="T29" fmla="*/ 433 h 1330"/>
                <a:gd name="T30" fmla="*/ 269 w 1158"/>
                <a:gd name="T31" fmla="*/ 442 h 1330"/>
                <a:gd name="T32" fmla="*/ 252 w 1158"/>
                <a:gd name="T33" fmla="*/ 434 h 1330"/>
                <a:gd name="T34" fmla="*/ 234 w 1158"/>
                <a:gd name="T35" fmla="*/ 424 h 1330"/>
                <a:gd name="T36" fmla="*/ 227 w 1158"/>
                <a:gd name="T37" fmla="*/ 409 h 1330"/>
                <a:gd name="T38" fmla="*/ 217 w 1158"/>
                <a:gd name="T39" fmla="*/ 413 h 1330"/>
                <a:gd name="T40" fmla="*/ 208 w 1158"/>
                <a:gd name="T41" fmla="*/ 424 h 1330"/>
                <a:gd name="T42" fmla="*/ 194 w 1158"/>
                <a:gd name="T43" fmla="*/ 432 h 1330"/>
                <a:gd name="T44" fmla="*/ 177 w 1158"/>
                <a:gd name="T45" fmla="*/ 428 h 1330"/>
                <a:gd name="T46" fmla="*/ 161 w 1158"/>
                <a:gd name="T47" fmla="*/ 431 h 1330"/>
                <a:gd name="T48" fmla="*/ 142 w 1158"/>
                <a:gd name="T49" fmla="*/ 426 h 1330"/>
                <a:gd name="T50" fmla="*/ 121 w 1158"/>
                <a:gd name="T51" fmla="*/ 429 h 1330"/>
                <a:gd name="T52" fmla="*/ 107 w 1158"/>
                <a:gd name="T53" fmla="*/ 416 h 1330"/>
                <a:gd name="T54" fmla="*/ 99 w 1158"/>
                <a:gd name="T55" fmla="*/ 406 h 1330"/>
                <a:gd name="T56" fmla="*/ 88 w 1158"/>
                <a:gd name="T57" fmla="*/ 400 h 1330"/>
                <a:gd name="T58" fmla="*/ 75 w 1158"/>
                <a:gd name="T59" fmla="*/ 399 h 1330"/>
                <a:gd name="T60" fmla="*/ 65 w 1158"/>
                <a:gd name="T61" fmla="*/ 395 h 1330"/>
                <a:gd name="T62" fmla="*/ 54 w 1158"/>
                <a:gd name="T63" fmla="*/ 392 h 1330"/>
                <a:gd name="T64" fmla="*/ 40 w 1158"/>
                <a:gd name="T65" fmla="*/ 323 h 1330"/>
                <a:gd name="T66" fmla="*/ 12 w 1158"/>
                <a:gd name="T67" fmla="*/ 162 h 1330"/>
                <a:gd name="T68" fmla="*/ 0 w 1158"/>
                <a:gd name="T69" fmla="*/ 94 h 1330"/>
                <a:gd name="T70" fmla="*/ 0 w 1158"/>
                <a:gd name="T71" fmla="*/ 97 h 1330"/>
                <a:gd name="T72" fmla="*/ 1 w 1158"/>
                <a:gd name="T73" fmla="*/ 101 h 1330"/>
                <a:gd name="T74" fmla="*/ 37 w 1158"/>
                <a:gd name="T75" fmla="*/ 94 h 1330"/>
                <a:gd name="T76" fmla="*/ 96 w 1158"/>
                <a:gd name="T77" fmla="*/ 82 h 1330"/>
                <a:gd name="T78" fmla="*/ 118 w 1158"/>
                <a:gd name="T79" fmla="*/ 79 h 1330"/>
                <a:gd name="T80" fmla="*/ 138 w 1158"/>
                <a:gd name="T81" fmla="*/ 85 h 1330"/>
                <a:gd name="T82" fmla="*/ 160 w 1158"/>
                <a:gd name="T83" fmla="*/ 87 h 1330"/>
                <a:gd name="T84" fmla="*/ 176 w 1158"/>
                <a:gd name="T85" fmla="*/ 88 h 1330"/>
                <a:gd name="T86" fmla="*/ 189 w 1158"/>
                <a:gd name="T87" fmla="*/ 94 h 1330"/>
                <a:gd name="T88" fmla="*/ 205 w 1158"/>
                <a:gd name="T89" fmla="*/ 93 h 1330"/>
                <a:gd name="T90" fmla="*/ 224 w 1158"/>
                <a:gd name="T91" fmla="*/ 83 h 1330"/>
                <a:gd name="T92" fmla="*/ 245 w 1158"/>
                <a:gd name="T93" fmla="*/ 71 h 1330"/>
                <a:gd name="T94" fmla="*/ 268 w 1158"/>
                <a:gd name="T95" fmla="*/ 71 h 1330"/>
                <a:gd name="T96" fmla="*/ 287 w 1158"/>
                <a:gd name="T97" fmla="*/ 55 h 1330"/>
                <a:gd name="T98" fmla="*/ 304 w 1158"/>
                <a:gd name="T99" fmla="*/ 36 h 1330"/>
                <a:gd name="T100" fmla="*/ 325 w 1158"/>
                <a:gd name="T101" fmla="*/ 23 h 1330"/>
                <a:gd name="T102" fmla="*/ 337 w 1158"/>
                <a:gd name="T103" fmla="*/ 10 h 1330"/>
                <a:gd name="T104" fmla="*/ 356 w 1158"/>
                <a:gd name="T105" fmla="*/ 0 h 1330"/>
                <a:gd name="T106" fmla="*/ 364 w 1158"/>
                <a:gd name="T107" fmla="*/ 44 h 1330"/>
                <a:gd name="T108" fmla="*/ 378 w 1158"/>
                <a:gd name="T109" fmla="*/ 118 h 1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1330"/>
                <a:gd name="T167" fmla="*/ 1158 w 1158"/>
                <a:gd name="T168" fmla="*/ 1330 h 1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1330">
                  <a:moveTo>
                    <a:pt x="1148" y="421"/>
                  </a:moveTo>
                  <a:lnTo>
                    <a:pt x="1136" y="427"/>
                  </a:lnTo>
                  <a:lnTo>
                    <a:pt x="1128" y="433"/>
                  </a:lnTo>
                  <a:lnTo>
                    <a:pt x="1122" y="440"/>
                  </a:lnTo>
                  <a:lnTo>
                    <a:pt x="1119" y="447"/>
                  </a:lnTo>
                  <a:lnTo>
                    <a:pt x="1117" y="455"/>
                  </a:lnTo>
                  <a:lnTo>
                    <a:pt x="1116" y="463"/>
                  </a:lnTo>
                  <a:lnTo>
                    <a:pt x="1116" y="473"/>
                  </a:lnTo>
                  <a:lnTo>
                    <a:pt x="1118" y="482"/>
                  </a:lnTo>
                  <a:lnTo>
                    <a:pt x="1120" y="491"/>
                  </a:lnTo>
                  <a:lnTo>
                    <a:pt x="1124" y="501"/>
                  </a:lnTo>
                  <a:lnTo>
                    <a:pt x="1126" y="513"/>
                  </a:lnTo>
                  <a:lnTo>
                    <a:pt x="1130" y="524"/>
                  </a:lnTo>
                  <a:lnTo>
                    <a:pt x="1134" y="536"/>
                  </a:lnTo>
                  <a:lnTo>
                    <a:pt x="1136" y="548"/>
                  </a:lnTo>
                  <a:lnTo>
                    <a:pt x="1140" y="561"/>
                  </a:lnTo>
                  <a:lnTo>
                    <a:pt x="1142" y="576"/>
                  </a:lnTo>
                  <a:lnTo>
                    <a:pt x="1144" y="591"/>
                  </a:lnTo>
                  <a:lnTo>
                    <a:pt x="1148" y="607"/>
                  </a:lnTo>
                  <a:lnTo>
                    <a:pt x="1150" y="623"/>
                  </a:lnTo>
                  <a:lnTo>
                    <a:pt x="1152" y="639"/>
                  </a:lnTo>
                  <a:lnTo>
                    <a:pt x="1155" y="655"/>
                  </a:lnTo>
                  <a:lnTo>
                    <a:pt x="1156" y="671"/>
                  </a:lnTo>
                  <a:lnTo>
                    <a:pt x="1157" y="687"/>
                  </a:lnTo>
                  <a:lnTo>
                    <a:pt x="1158" y="703"/>
                  </a:lnTo>
                  <a:lnTo>
                    <a:pt x="1157" y="720"/>
                  </a:lnTo>
                  <a:lnTo>
                    <a:pt x="1157" y="736"/>
                  </a:lnTo>
                  <a:lnTo>
                    <a:pt x="1156" y="751"/>
                  </a:lnTo>
                  <a:lnTo>
                    <a:pt x="1153" y="767"/>
                  </a:lnTo>
                  <a:lnTo>
                    <a:pt x="1150" y="782"/>
                  </a:lnTo>
                  <a:lnTo>
                    <a:pt x="1147" y="796"/>
                  </a:lnTo>
                  <a:lnTo>
                    <a:pt x="1142" y="811"/>
                  </a:lnTo>
                  <a:lnTo>
                    <a:pt x="1136" y="826"/>
                  </a:lnTo>
                  <a:lnTo>
                    <a:pt x="1128" y="833"/>
                  </a:lnTo>
                  <a:lnTo>
                    <a:pt x="1121" y="842"/>
                  </a:lnTo>
                  <a:lnTo>
                    <a:pt x="1113" y="852"/>
                  </a:lnTo>
                  <a:lnTo>
                    <a:pt x="1106" y="862"/>
                  </a:lnTo>
                  <a:lnTo>
                    <a:pt x="1098" y="872"/>
                  </a:lnTo>
                  <a:lnTo>
                    <a:pt x="1089" y="883"/>
                  </a:lnTo>
                  <a:lnTo>
                    <a:pt x="1081" y="893"/>
                  </a:lnTo>
                  <a:lnTo>
                    <a:pt x="1073" y="903"/>
                  </a:lnTo>
                  <a:lnTo>
                    <a:pt x="1064" y="914"/>
                  </a:lnTo>
                  <a:lnTo>
                    <a:pt x="1055" y="922"/>
                  </a:lnTo>
                  <a:lnTo>
                    <a:pt x="1045" y="930"/>
                  </a:lnTo>
                  <a:lnTo>
                    <a:pt x="1035" y="937"/>
                  </a:lnTo>
                  <a:lnTo>
                    <a:pt x="1026" y="942"/>
                  </a:lnTo>
                  <a:lnTo>
                    <a:pt x="1016" y="946"/>
                  </a:lnTo>
                  <a:lnTo>
                    <a:pt x="1005" y="948"/>
                  </a:lnTo>
                  <a:lnTo>
                    <a:pt x="996" y="948"/>
                  </a:lnTo>
                  <a:lnTo>
                    <a:pt x="982" y="955"/>
                  </a:lnTo>
                  <a:lnTo>
                    <a:pt x="972" y="965"/>
                  </a:lnTo>
                  <a:lnTo>
                    <a:pt x="966" y="978"/>
                  </a:lnTo>
                  <a:lnTo>
                    <a:pt x="963" y="991"/>
                  </a:lnTo>
                  <a:lnTo>
                    <a:pt x="960" y="1006"/>
                  </a:lnTo>
                  <a:lnTo>
                    <a:pt x="960" y="1021"/>
                  </a:lnTo>
                  <a:lnTo>
                    <a:pt x="961" y="1037"/>
                  </a:lnTo>
                  <a:lnTo>
                    <a:pt x="961" y="1052"/>
                  </a:lnTo>
                  <a:lnTo>
                    <a:pt x="961" y="1065"/>
                  </a:lnTo>
                  <a:lnTo>
                    <a:pt x="961" y="1077"/>
                  </a:lnTo>
                  <a:lnTo>
                    <a:pt x="958" y="1088"/>
                  </a:lnTo>
                  <a:lnTo>
                    <a:pt x="953" y="1096"/>
                  </a:lnTo>
                  <a:lnTo>
                    <a:pt x="944" y="1102"/>
                  </a:lnTo>
                  <a:lnTo>
                    <a:pt x="933" y="1103"/>
                  </a:lnTo>
                  <a:lnTo>
                    <a:pt x="917" y="1102"/>
                  </a:lnTo>
                  <a:lnTo>
                    <a:pt x="896" y="1096"/>
                  </a:lnTo>
                  <a:lnTo>
                    <a:pt x="886" y="1097"/>
                  </a:lnTo>
                  <a:lnTo>
                    <a:pt x="879" y="1102"/>
                  </a:lnTo>
                  <a:lnTo>
                    <a:pt x="873" y="1108"/>
                  </a:lnTo>
                  <a:lnTo>
                    <a:pt x="871" y="1115"/>
                  </a:lnTo>
                  <a:lnTo>
                    <a:pt x="870" y="1124"/>
                  </a:lnTo>
                  <a:lnTo>
                    <a:pt x="870" y="1133"/>
                  </a:lnTo>
                  <a:lnTo>
                    <a:pt x="870" y="1143"/>
                  </a:lnTo>
                  <a:lnTo>
                    <a:pt x="872" y="1155"/>
                  </a:lnTo>
                  <a:lnTo>
                    <a:pt x="874" y="1166"/>
                  </a:lnTo>
                  <a:lnTo>
                    <a:pt x="875" y="1178"/>
                  </a:lnTo>
                  <a:lnTo>
                    <a:pt x="878" y="1189"/>
                  </a:lnTo>
                  <a:lnTo>
                    <a:pt x="879" y="1201"/>
                  </a:lnTo>
                  <a:lnTo>
                    <a:pt x="879" y="1212"/>
                  </a:lnTo>
                  <a:lnTo>
                    <a:pt x="878" y="1223"/>
                  </a:lnTo>
                  <a:lnTo>
                    <a:pt x="875" y="1232"/>
                  </a:lnTo>
                  <a:lnTo>
                    <a:pt x="872" y="1240"/>
                  </a:lnTo>
                  <a:lnTo>
                    <a:pt x="865" y="1243"/>
                  </a:lnTo>
                  <a:lnTo>
                    <a:pt x="859" y="1249"/>
                  </a:lnTo>
                  <a:lnTo>
                    <a:pt x="855" y="1255"/>
                  </a:lnTo>
                  <a:lnTo>
                    <a:pt x="851" y="1262"/>
                  </a:lnTo>
                  <a:lnTo>
                    <a:pt x="849" y="1270"/>
                  </a:lnTo>
                  <a:lnTo>
                    <a:pt x="847" y="1277"/>
                  </a:lnTo>
                  <a:lnTo>
                    <a:pt x="844" y="1285"/>
                  </a:lnTo>
                  <a:lnTo>
                    <a:pt x="842" y="1293"/>
                  </a:lnTo>
                  <a:lnTo>
                    <a:pt x="838" y="1300"/>
                  </a:lnTo>
                  <a:lnTo>
                    <a:pt x="836" y="1307"/>
                  </a:lnTo>
                  <a:lnTo>
                    <a:pt x="832" y="1312"/>
                  </a:lnTo>
                  <a:lnTo>
                    <a:pt x="827" y="1318"/>
                  </a:lnTo>
                  <a:lnTo>
                    <a:pt x="821" y="1323"/>
                  </a:lnTo>
                  <a:lnTo>
                    <a:pt x="814" y="1326"/>
                  </a:lnTo>
                  <a:lnTo>
                    <a:pt x="806" y="1328"/>
                  </a:lnTo>
                  <a:lnTo>
                    <a:pt x="796" y="1330"/>
                  </a:lnTo>
                  <a:lnTo>
                    <a:pt x="789" y="1324"/>
                  </a:lnTo>
                  <a:lnTo>
                    <a:pt x="782" y="1318"/>
                  </a:lnTo>
                  <a:lnTo>
                    <a:pt x="773" y="1313"/>
                  </a:lnTo>
                  <a:lnTo>
                    <a:pt x="765" y="1308"/>
                  </a:lnTo>
                  <a:lnTo>
                    <a:pt x="756" y="1303"/>
                  </a:lnTo>
                  <a:lnTo>
                    <a:pt x="746" y="1299"/>
                  </a:lnTo>
                  <a:lnTo>
                    <a:pt x="736" y="1294"/>
                  </a:lnTo>
                  <a:lnTo>
                    <a:pt x="727" y="1289"/>
                  </a:lnTo>
                  <a:lnTo>
                    <a:pt x="719" y="1284"/>
                  </a:lnTo>
                  <a:lnTo>
                    <a:pt x="711" y="1278"/>
                  </a:lnTo>
                  <a:lnTo>
                    <a:pt x="703" y="1272"/>
                  </a:lnTo>
                  <a:lnTo>
                    <a:pt x="697" y="1265"/>
                  </a:lnTo>
                  <a:lnTo>
                    <a:pt x="691" y="1257"/>
                  </a:lnTo>
                  <a:lnTo>
                    <a:pt x="688" y="1250"/>
                  </a:lnTo>
                  <a:lnTo>
                    <a:pt x="687" y="1241"/>
                  </a:lnTo>
                  <a:lnTo>
                    <a:pt x="687" y="1232"/>
                  </a:lnTo>
                  <a:lnTo>
                    <a:pt x="681" y="1228"/>
                  </a:lnTo>
                  <a:lnTo>
                    <a:pt x="676" y="1227"/>
                  </a:lnTo>
                  <a:lnTo>
                    <a:pt x="672" y="1227"/>
                  </a:lnTo>
                  <a:lnTo>
                    <a:pt x="667" y="1228"/>
                  </a:lnTo>
                  <a:lnTo>
                    <a:pt x="663" y="1232"/>
                  </a:lnTo>
                  <a:lnTo>
                    <a:pt x="657" y="1235"/>
                  </a:lnTo>
                  <a:lnTo>
                    <a:pt x="652" y="1240"/>
                  </a:lnTo>
                  <a:lnTo>
                    <a:pt x="648" y="1246"/>
                  </a:lnTo>
                  <a:lnTo>
                    <a:pt x="643" y="1251"/>
                  </a:lnTo>
                  <a:lnTo>
                    <a:pt x="638" y="1257"/>
                  </a:lnTo>
                  <a:lnTo>
                    <a:pt x="634" y="1263"/>
                  </a:lnTo>
                  <a:lnTo>
                    <a:pt x="629" y="1269"/>
                  </a:lnTo>
                  <a:lnTo>
                    <a:pt x="625" y="1274"/>
                  </a:lnTo>
                  <a:lnTo>
                    <a:pt x="619" y="1279"/>
                  </a:lnTo>
                  <a:lnTo>
                    <a:pt x="614" y="1284"/>
                  </a:lnTo>
                  <a:lnTo>
                    <a:pt x="611" y="1288"/>
                  </a:lnTo>
                  <a:lnTo>
                    <a:pt x="600" y="1293"/>
                  </a:lnTo>
                  <a:lnTo>
                    <a:pt x="591" y="1296"/>
                  </a:lnTo>
                  <a:lnTo>
                    <a:pt x="583" y="1297"/>
                  </a:lnTo>
                  <a:lnTo>
                    <a:pt x="574" y="1296"/>
                  </a:lnTo>
                  <a:lnTo>
                    <a:pt x="565" y="1295"/>
                  </a:lnTo>
                  <a:lnTo>
                    <a:pt x="557" y="1293"/>
                  </a:lnTo>
                  <a:lnTo>
                    <a:pt x="549" y="1289"/>
                  </a:lnTo>
                  <a:lnTo>
                    <a:pt x="541" y="1287"/>
                  </a:lnTo>
                  <a:lnTo>
                    <a:pt x="531" y="1284"/>
                  </a:lnTo>
                  <a:lnTo>
                    <a:pt x="523" y="1282"/>
                  </a:lnTo>
                  <a:lnTo>
                    <a:pt x="515" y="1281"/>
                  </a:lnTo>
                  <a:lnTo>
                    <a:pt x="509" y="1281"/>
                  </a:lnTo>
                  <a:lnTo>
                    <a:pt x="500" y="1284"/>
                  </a:lnTo>
                  <a:lnTo>
                    <a:pt x="492" y="1288"/>
                  </a:lnTo>
                  <a:lnTo>
                    <a:pt x="484" y="1295"/>
                  </a:lnTo>
                  <a:lnTo>
                    <a:pt x="477" y="1305"/>
                  </a:lnTo>
                  <a:lnTo>
                    <a:pt x="468" y="1294"/>
                  </a:lnTo>
                  <a:lnTo>
                    <a:pt x="458" y="1287"/>
                  </a:lnTo>
                  <a:lnTo>
                    <a:pt x="448" y="1282"/>
                  </a:lnTo>
                  <a:lnTo>
                    <a:pt x="437" y="1280"/>
                  </a:lnTo>
                  <a:lnTo>
                    <a:pt x="427" y="1279"/>
                  </a:lnTo>
                  <a:lnTo>
                    <a:pt x="415" y="1280"/>
                  </a:lnTo>
                  <a:lnTo>
                    <a:pt x="405" y="1281"/>
                  </a:lnTo>
                  <a:lnTo>
                    <a:pt x="394" y="1284"/>
                  </a:lnTo>
                  <a:lnTo>
                    <a:pt x="383" y="1286"/>
                  </a:lnTo>
                  <a:lnTo>
                    <a:pt x="372" y="1287"/>
                  </a:lnTo>
                  <a:lnTo>
                    <a:pt x="362" y="1287"/>
                  </a:lnTo>
                  <a:lnTo>
                    <a:pt x="352" y="1286"/>
                  </a:lnTo>
                  <a:lnTo>
                    <a:pt x="343" y="1282"/>
                  </a:lnTo>
                  <a:lnTo>
                    <a:pt x="335" y="1277"/>
                  </a:lnTo>
                  <a:lnTo>
                    <a:pt x="327" y="1268"/>
                  </a:lnTo>
                  <a:lnTo>
                    <a:pt x="321" y="1256"/>
                  </a:lnTo>
                  <a:lnTo>
                    <a:pt x="320" y="1250"/>
                  </a:lnTo>
                  <a:lnTo>
                    <a:pt x="318" y="1246"/>
                  </a:lnTo>
                  <a:lnTo>
                    <a:pt x="314" y="1240"/>
                  </a:lnTo>
                  <a:lnTo>
                    <a:pt x="311" y="1235"/>
                  </a:lnTo>
                  <a:lnTo>
                    <a:pt x="307" y="1230"/>
                  </a:lnTo>
                  <a:lnTo>
                    <a:pt x="303" y="1225"/>
                  </a:lnTo>
                  <a:lnTo>
                    <a:pt x="298" y="1220"/>
                  </a:lnTo>
                  <a:lnTo>
                    <a:pt x="292" y="1216"/>
                  </a:lnTo>
                  <a:lnTo>
                    <a:pt x="287" y="1212"/>
                  </a:lnTo>
                  <a:lnTo>
                    <a:pt x="281" y="1208"/>
                  </a:lnTo>
                  <a:lnTo>
                    <a:pt x="275" y="1205"/>
                  </a:lnTo>
                  <a:lnTo>
                    <a:pt x="269" y="1202"/>
                  </a:lnTo>
                  <a:lnTo>
                    <a:pt x="264" y="1200"/>
                  </a:lnTo>
                  <a:lnTo>
                    <a:pt x="258" y="1199"/>
                  </a:lnTo>
                  <a:lnTo>
                    <a:pt x="252" y="1197"/>
                  </a:lnTo>
                  <a:lnTo>
                    <a:pt x="248" y="1199"/>
                  </a:lnTo>
                  <a:lnTo>
                    <a:pt x="239" y="1200"/>
                  </a:lnTo>
                  <a:lnTo>
                    <a:pt x="233" y="1200"/>
                  </a:lnTo>
                  <a:lnTo>
                    <a:pt x="226" y="1199"/>
                  </a:lnTo>
                  <a:lnTo>
                    <a:pt x="220" y="1197"/>
                  </a:lnTo>
                  <a:lnTo>
                    <a:pt x="215" y="1195"/>
                  </a:lnTo>
                  <a:lnTo>
                    <a:pt x="210" y="1193"/>
                  </a:lnTo>
                  <a:lnTo>
                    <a:pt x="205" y="1191"/>
                  </a:lnTo>
                  <a:lnTo>
                    <a:pt x="200" y="1187"/>
                  </a:lnTo>
                  <a:lnTo>
                    <a:pt x="196" y="1185"/>
                  </a:lnTo>
                  <a:lnTo>
                    <a:pt x="191" y="1183"/>
                  </a:lnTo>
                  <a:lnTo>
                    <a:pt x="187" y="1180"/>
                  </a:lnTo>
                  <a:lnTo>
                    <a:pt x="181" y="1178"/>
                  </a:lnTo>
                  <a:lnTo>
                    <a:pt x="175" y="1177"/>
                  </a:lnTo>
                  <a:lnTo>
                    <a:pt x="169" y="1177"/>
                  </a:lnTo>
                  <a:lnTo>
                    <a:pt x="162" y="1178"/>
                  </a:lnTo>
                  <a:lnTo>
                    <a:pt x="156" y="1180"/>
                  </a:lnTo>
                  <a:lnTo>
                    <a:pt x="153" y="1170"/>
                  </a:lnTo>
                  <a:lnTo>
                    <a:pt x="149" y="1141"/>
                  </a:lnTo>
                  <a:lnTo>
                    <a:pt x="141" y="1096"/>
                  </a:lnTo>
                  <a:lnTo>
                    <a:pt x="130" y="1039"/>
                  </a:lnTo>
                  <a:lnTo>
                    <a:pt x="119" y="971"/>
                  </a:lnTo>
                  <a:lnTo>
                    <a:pt x="106" y="894"/>
                  </a:lnTo>
                  <a:lnTo>
                    <a:pt x="92" y="814"/>
                  </a:lnTo>
                  <a:lnTo>
                    <a:pt x="77" y="730"/>
                  </a:lnTo>
                  <a:lnTo>
                    <a:pt x="62" y="645"/>
                  </a:lnTo>
                  <a:lnTo>
                    <a:pt x="49" y="564"/>
                  </a:lnTo>
                  <a:lnTo>
                    <a:pt x="36" y="487"/>
                  </a:lnTo>
                  <a:lnTo>
                    <a:pt x="24" y="420"/>
                  </a:lnTo>
                  <a:lnTo>
                    <a:pt x="14" y="362"/>
                  </a:lnTo>
                  <a:lnTo>
                    <a:pt x="6" y="317"/>
                  </a:lnTo>
                  <a:lnTo>
                    <a:pt x="1" y="289"/>
                  </a:lnTo>
                  <a:lnTo>
                    <a:pt x="0" y="280"/>
                  </a:lnTo>
                  <a:lnTo>
                    <a:pt x="0" y="281"/>
                  </a:lnTo>
                  <a:lnTo>
                    <a:pt x="0" y="283"/>
                  </a:lnTo>
                  <a:lnTo>
                    <a:pt x="0" y="284"/>
                  </a:lnTo>
                  <a:lnTo>
                    <a:pt x="0" y="286"/>
                  </a:lnTo>
                  <a:lnTo>
                    <a:pt x="1" y="289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3" y="294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300"/>
                  </a:lnTo>
                  <a:lnTo>
                    <a:pt x="3" y="301"/>
                  </a:lnTo>
                  <a:lnTo>
                    <a:pt x="4" y="302"/>
                  </a:lnTo>
                  <a:lnTo>
                    <a:pt x="7" y="301"/>
                  </a:lnTo>
                  <a:lnTo>
                    <a:pt x="18" y="299"/>
                  </a:lnTo>
                  <a:lnTo>
                    <a:pt x="35" y="296"/>
                  </a:lnTo>
                  <a:lnTo>
                    <a:pt x="56" y="291"/>
                  </a:lnTo>
                  <a:lnTo>
                    <a:pt x="81" y="286"/>
                  </a:lnTo>
                  <a:lnTo>
                    <a:pt x="110" y="281"/>
                  </a:lnTo>
                  <a:lnTo>
                    <a:pt x="141" y="275"/>
                  </a:lnTo>
                  <a:lnTo>
                    <a:pt x="172" y="269"/>
                  </a:lnTo>
                  <a:lnTo>
                    <a:pt x="203" y="262"/>
                  </a:lnTo>
                  <a:lnTo>
                    <a:pt x="234" y="257"/>
                  </a:lnTo>
                  <a:lnTo>
                    <a:pt x="262" y="251"/>
                  </a:lnTo>
                  <a:lnTo>
                    <a:pt x="288" y="246"/>
                  </a:lnTo>
                  <a:lnTo>
                    <a:pt x="308" y="242"/>
                  </a:lnTo>
                  <a:lnTo>
                    <a:pt x="326" y="238"/>
                  </a:lnTo>
                  <a:lnTo>
                    <a:pt x="336" y="236"/>
                  </a:lnTo>
                  <a:lnTo>
                    <a:pt x="341" y="236"/>
                  </a:lnTo>
                  <a:lnTo>
                    <a:pt x="346" y="236"/>
                  </a:lnTo>
                  <a:lnTo>
                    <a:pt x="354" y="237"/>
                  </a:lnTo>
                  <a:lnTo>
                    <a:pt x="362" y="239"/>
                  </a:lnTo>
                  <a:lnTo>
                    <a:pt x="372" y="242"/>
                  </a:lnTo>
                  <a:lnTo>
                    <a:pt x="382" y="245"/>
                  </a:lnTo>
                  <a:lnTo>
                    <a:pt x="392" y="248"/>
                  </a:lnTo>
                  <a:lnTo>
                    <a:pt x="404" y="252"/>
                  </a:lnTo>
                  <a:lnTo>
                    <a:pt x="415" y="255"/>
                  </a:lnTo>
                  <a:lnTo>
                    <a:pt x="426" y="258"/>
                  </a:lnTo>
                  <a:lnTo>
                    <a:pt x="438" y="261"/>
                  </a:lnTo>
                  <a:lnTo>
                    <a:pt x="449" y="262"/>
                  </a:lnTo>
                  <a:lnTo>
                    <a:pt x="460" y="263"/>
                  </a:lnTo>
                  <a:lnTo>
                    <a:pt x="472" y="262"/>
                  </a:lnTo>
                  <a:lnTo>
                    <a:pt x="481" y="261"/>
                  </a:lnTo>
                  <a:lnTo>
                    <a:pt x="491" y="258"/>
                  </a:lnTo>
                  <a:lnTo>
                    <a:pt x="500" y="253"/>
                  </a:lnTo>
                  <a:lnTo>
                    <a:pt x="507" y="254"/>
                  </a:lnTo>
                  <a:lnTo>
                    <a:pt x="514" y="258"/>
                  </a:lnTo>
                  <a:lnTo>
                    <a:pt x="521" y="260"/>
                  </a:lnTo>
                  <a:lnTo>
                    <a:pt x="528" y="263"/>
                  </a:lnTo>
                  <a:lnTo>
                    <a:pt x="535" y="267"/>
                  </a:lnTo>
                  <a:lnTo>
                    <a:pt x="542" y="270"/>
                  </a:lnTo>
                  <a:lnTo>
                    <a:pt x="548" y="274"/>
                  </a:lnTo>
                  <a:lnTo>
                    <a:pt x="554" y="277"/>
                  </a:lnTo>
                  <a:lnTo>
                    <a:pt x="560" y="281"/>
                  </a:lnTo>
                  <a:lnTo>
                    <a:pt x="567" y="283"/>
                  </a:lnTo>
                  <a:lnTo>
                    <a:pt x="574" y="284"/>
                  </a:lnTo>
                  <a:lnTo>
                    <a:pt x="581" y="285"/>
                  </a:lnTo>
                  <a:lnTo>
                    <a:pt x="589" y="285"/>
                  </a:lnTo>
                  <a:lnTo>
                    <a:pt x="597" y="284"/>
                  </a:lnTo>
                  <a:lnTo>
                    <a:pt x="605" y="282"/>
                  </a:lnTo>
                  <a:lnTo>
                    <a:pt x="614" y="280"/>
                  </a:lnTo>
                  <a:lnTo>
                    <a:pt x="623" y="277"/>
                  </a:lnTo>
                  <a:lnTo>
                    <a:pt x="633" y="274"/>
                  </a:lnTo>
                  <a:lnTo>
                    <a:pt x="643" y="269"/>
                  </a:lnTo>
                  <a:lnTo>
                    <a:pt x="652" y="262"/>
                  </a:lnTo>
                  <a:lnTo>
                    <a:pt x="663" y="255"/>
                  </a:lnTo>
                  <a:lnTo>
                    <a:pt x="673" y="248"/>
                  </a:lnTo>
                  <a:lnTo>
                    <a:pt x="683" y="240"/>
                  </a:lnTo>
                  <a:lnTo>
                    <a:pt x="694" y="232"/>
                  </a:lnTo>
                  <a:lnTo>
                    <a:pt x="704" y="226"/>
                  </a:lnTo>
                  <a:lnTo>
                    <a:pt x="714" y="220"/>
                  </a:lnTo>
                  <a:lnTo>
                    <a:pt x="726" y="215"/>
                  </a:lnTo>
                  <a:lnTo>
                    <a:pt x="736" y="212"/>
                  </a:lnTo>
                  <a:lnTo>
                    <a:pt x="746" y="209"/>
                  </a:lnTo>
                  <a:lnTo>
                    <a:pt x="757" y="211"/>
                  </a:lnTo>
                  <a:lnTo>
                    <a:pt x="767" y="214"/>
                  </a:lnTo>
                  <a:lnTo>
                    <a:pt x="779" y="221"/>
                  </a:lnTo>
                  <a:lnTo>
                    <a:pt x="792" y="216"/>
                  </a:lnTo>
                  <a:lnTo>
                    <a:pt x="805" y="212"/>
                  </a:lnTo>
                  <a:lnTo>
                    <a:pt x="817" y="206"/>
                  </a:lnTo>
                  <a:lnTo>
                    <a:pt x="827" y="198"/>
                  </a:lnTo>
                  <a:lnTo>
                    <a:pt x="836" y="191"/>
                  </a:lnTo>
                  <a:lnTo>
                    <a:pt x="844" y="182"/>
                  </a:lnTo>
                  <a:lnTo>
                    <a:pt x="852" y="174"/>
                  </a:lnTo>
                  <a:lnTo>
                    <a:pt x="860" y="165"/>
                  </a:lnTo>
                  <a:lnTo>
                    <a:pt x="867" y="154"/>
                  </a:lnTo>
                  <a:lnTo>
                    <a:pt x="875" y="145"/>
                  </a:lnTo>
                  <a:lnTo>
                    <a:pt x="883" y="135"/>
                  </a:lnTo>
                  <a:lnTo>
                    <a:pt x="891" y="126"/>
                  </a:lnTo>
                  <a:lnTo>
                    <a:pt x="901" y="116"/>
                  </a:lnTo>
                  <a:lnTo>
                    <a:pt x="911" y="107"/>
                  </a:lnTo>
                  <a:lnTo>
                    <a:pt x="922" y="98"/>
                  </a:lnTo>
                  <a:lnTo>
                    <a:pt x="935" y="91"/>
                  </a:lnTo>
                  <a:lnTo>
                    <a:pt x="948" y="86"/>
                  </a:lnTo>
                  <a:lnTo>
                    <a:pt x="959" y="81"/>
                  </a:lnTo>
                  <a:lnTo>
                    <a:pt x="968" y="75"/>
                  </a:lnTo>
                  <a:lnTo>
                    <a:pt x="976" y="69"/>
                  </a:lnTo>
                  <a:lnTo>
                    <a:pt x="983" y="64"/>
                  </a:lnTo>
                  <a:lnTo>
                    <a:pt x="990" y="57"/>
                  </a:lnTo>
                  <a:lnTo>
                    <a:pt x="995" y="50"/>
                  </a:lnTo>
                  <a:lnTo>
                    <a:pt x="1001" y="43"/>
                  </a:lnTo>
                  <a:lnTo>
                    <a:pt x="1005" y="36"/>
                  </a:lnTo>
                  <a:lnTo>
                    <a:pt x="1011" y="30"/>
                  </a:lnTo>
                  <a:lnTo>
                    <a:pt x="1017" y="23"/>
                  </a:lnTo>
                  <a:lnTo>
                    <a:pt x="1024" y="18"/>
                  </a:lnTo>
                  <a:lnTo>
                    <a:pt x="1033" y="12"/>
                  </a:lnTo>
                  <a:lnTo>
                    <a:pt x="1042" y="7"/>
                  </a:lnTo>
                  <a:lnTo>
                    <a:pt x="1053" y="3"/>
                  </a:lnTo>
                  <a:lnTo>
                    <a:pt x="1068" y="0"/>
                  </a:lnTo>
                  <a:lnTo>
                    <a:pt x="1068" y="5"/>
                  </a:lnTo>
                  <a:lnTo>
                    <a:pt x="1071" y="18"/>
                  </a:lnTo>
                  <a:lnTo>
                    <a:pt x="1075" y="38"/>
                  </a:lnTo>
                  <a:lnTo>
                    <a:pt x="1080" y="66"/>
                  </a:lnTo>
                  <a:lnTo>
                    <a:pt x="1087" y="97"/>
                  </a:lnTo>
                  <a:lnTo>
                    <a:pt x="1093" y="132"/>
                  </a:lnTo>
                  <a:lnTo>
                    <a:pt x="1101" y="170"/>
                  </a:lnTo>
                  <a:lnTo>
                    <a:pt x="1108" y="211"/>
                  </a:lnTo>
                  <a:lnTo>
                    <a:pt x="1114" y="250"/>
                  </a:lnTo>
                  <a:lnTo>
                    <a:pt x="1122" y="288"/>
                  </a:lnTo>
                  <a:lnTo>
                    <a:pt x="1128" y="323"/>
                  </a:lnTo>
                  <a:lnTo>
                    <a:pt x="1135" y="354"/>
                  </a:lnTo>
                  <a:lnTo>
                    <a:pt x="1140" y="382"/>
                  </a:lnTo>
                  <a:lnTo>
                    <a:pt x="1144" y="402"/>
                  </a:lnTo>
                  <a:lnTo>
                    <a:pt x="1147" y="415"/>
                  </a:lnTo>
                  <a:lnTo>
                    <a:pt x="1148" y="4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29"/>
            <p:cNvSpPr>
              <a:spLocks/>
            </p:cNvSpPr>
            <p:nvPr/>
          </p:nvSpPr>
          <p:spPr bwMode="auto">
            <a:xfrm>
              <a:off x="836" y="1855"/>
              <a:ext cx="583" cy="881"/>
            </a:xfrm>
            <a:custGeom>
              <a:avLst/>
              <a:gdLst>
                <a:gd name="T0" fmla="*/ 396 w 1749"/>
                <a:gd name="T1" fmla="*/ 58 h 2644"/>
                <a:gd name="T2" fmla="*/ 472 w 1749"/>
                <a:gd name="T3" fmla="*/ 73 h 2644"/>
                <a:gd name="T4" fmla="*/ 551 w 1749"/>
                <a:gd name="T5" fmla="*/ 87 h 2644"/>
                <a:gd name="T6" fmla="*/ 581 w 1749"/>
                <a:gd name="T7" fmla="*/ 104 h 2644"/>
                <a:gd name="T8" fmla="*/ 575 w 1749"/>
                <a:gd name="T9" fmla="*/ 161 h 2644"/>
                <a:gd name="T10" fmla="*/ 568 w 1749"/>
                <a:gd name="T11" fmla="*/ 217 h 2644"/>
                <a:gd name="T12" fmla="*/ 567 w 1749"/>
                <a:gd name="T13" fmla="*/ 230 h 2644"/>
                <a:gd name="T14" fmla="*/ 565 w 1749"/>
                <a:gd name="T15" fmla="*/ 234 h 2644"/>
                <a:gd name="T16" fmla="*/ 563 w 1749"/>
                <a:gd name="T17" fmla="*/ 238 h 2644"/>
                <a:gd name="T18" fmla="*/ 562 w 1749"/>
                <a:gd name="T19" fmla="*/ 242 h 2644"/>
                <a:gd name="T20" fmla="*/ 555 w 1749"/>
                <a:gd name="T21" fmla="*/ 297 h 2644"/>
                <a:gd name="T22" fmla="*/ 544 w 1749"/>
                <a:gd name="T23" fmla="*/ 379 h 2644"/>
                <a:gd name="T24" fmla="*/ 539 w 1749"/>
                <a:gd name="T25" fmla="*/ 421 h 2644"/>
                <a:gd name="T26" fmla="*/ 537 w 1749"/>
                <a:gd name="T27" fmla="*/ 422 h 2644"/>
                <a:gd name="T28" fmla="*/ 536 w 1749"/>
                <a:gd name="T29" fmla="*/ 423 h 2644"/>
                <a:gd name="T30" fmla="*/ 527 w 1749"/>
                <a:gd name="T31" fmla="*/ 497 h 2644"/>
                <a:gd name="T32" fmla="*/ 517 w 1749"/>
                <a:gd name="T33" fmla="*/ 571 h 2644"/>
                <a:gd name="T34" fmla="*/ 507 w 1749"/>
                <a:gd name="T35" fmla="*/ 646 h 2644"/>
                <a:gd name="T36" fmla="*/ 504 w 1749"/>
                <a:gd name="T37" fmla="*/ 676 h 2644"/>
                <a:gd name="T38" fmla="*/ 500 w 1749"/>
                <a:gd name="T39" fmla="*/ 715 h 2644"/>
                <a:gd name="T40" fmla="*/ 496 w 1749"/>
                <a:gd name="T41" fmla="*/ 748 h 2644"/>
                <a:gd name="T42" fmla="*/ 493 w 1749"/>
                <a:gd name="T43" fmla="*/ 756 h 2644"/>
                <a:gd name="T44" fmla="*/ 488 w 1749"/>
                <a:gd name="T45" fmla="*/ 762 h 2644"/>
                <a:gd name="T46" fmla="*/ 483 w 1749"/>
                <a:gd name="T47" fmla="*/ 767 h 2644"/>
                <a:gd name="T48" fmla="*/ 475 w 1749"/>
                <a:gd name="T49" fmla="*/ 768 h 2644"/>
                <a:gd name="T50" fmla="*/ 463 w 1749"/>
                <a:gd name="T51" fmla="*/ 759 h 2644"/>
                <a:gd name="T52" fmla="*/ 448 w 1749"/>
                <a:gd name="T53" fmla="*/ 754 h 2644"/>
                <a:gd name="T54" fmla="*/ 434 w 1749"/>
                <a:gd name="T55" fmla="*/ 759 h 2644"/>
                <a:gd name="T56" fmla="*/ 431 w 1749"/>
                <a:gd name="T57" fmla="*/ 767 h 2644"/>
                <a:gd name="T58" fmla="*/ 431 w 1749"/>
                <a:gd name="T59" fmla="*/ 775 h 2644"/>
                <a:gd name="T60" fmla="*/ 424 w 1749"/>
                <a:gd name="T61" fmla="*/ 782 h 2644"/>
                <a:gd name="T62" fmla="*/ 432 w 1749"/>
                <a:gd name="T63" fmla="*/ 805 h 2644"/>
                <a:gd name="T64" fmla="*/ 437 w 1749"/>
                <a:gd name="T65" fmla="*/ 832 h 2644"/>
                <a:gd name="T66" fmla="*/ 430 w 1749"/>
                <a:gd name="T67" fmla="*/ 857 h 2644"/>
                <a:gd name="T68" fmla="*/ 422 w 1749"/>
                <a:gd name="T69" fmla="*/ 866 h 2644"/>
                <a:gd name="T70" fmla="*/ 415 w 1749"/>
                <a:gd name="T71" fmla="*/ 873 h 2644"/>
                <a:gd name="T72" fmla="*/ 407 w 1749"/>
                <a:gd name="T73" fmla="*/ 879 h 2644"/>
                <a:gd name="T74" fmla="*/ 329 w 1749"/>
                <a:gd name="T75" fmla="*/ 778 h 2644"/>
                <a:gd name="T76" fmla="*/ 206 w 1749"/>
                <a:gd name="T77" fmla="*/ 607 h 2644"/>
                <a:gd name="T78" fmla="*/ 85 w 1749"/>
                <a:gd name="T79" fmla="*/ 437 h 2644"/>
                <a:gd name="T80" fmla="*/ 10 w 1749"/>
                <a:gd name="T81" fmla="*/ 334 h 2644"/>
                <a:gd name="T82" fmla="*/ 5 w 1749"/>
                <a:gd name="T83" fmla="*/ 329 h 2644"/>
                <a:gd name="T84" fmla="*/ 1 w 1749"/>
                <a:gd name="T85" fmla="*/ 323 h 2644"/>
                <a:gd name="T86" fmla="*/ 3 w 1749"/>
                <a:gd name="T87" fmla="*/ 309 h 2644"/>
                <a:gd name="T88" fmla="*/ 14 w 1749"/>
                <a:gd name="T89" fmla="*/ 269 h 2644"/>
                <a:gd name="T90" fmla="*/ 24 w 1749"/>
                <a:gd name="T91" fmla="*/ 227 h 2644"/>
                <a:gd name="T92" fmla="*/ 37 w 1749"/>
                <a:gd name="T93" fmla="*/ 188 h 2644"/>
                <a:gd name="T94" fmla="*/ 43 w 1749"/>
                <a:gd name="T95" fmla="*/ 152 h 2644"/>
                <a:gd name="T96" fmla="*/ 53 w 1749"/>
                <a:gd name="T97" fmla="*/ 119 h 2644"/>
                <a:gd name="T98" fmla="*/ 64 w 1749"/>
                <a:gd name="T99" fmla="*/ 86 h 2644"/>
                <a:gd name="T100" fmla="*/ 69 w 1749"/>
                <a:gd name="T101" fmla="*/ 58 h 2644"/>
                <a:gd name="T102" fmla="*/ 76 w 1749"/>
                <a:gd name="T103" fmla="*/ 33 h 2644"/>
                <a:gd name="T104" fmla="*/ 81 w 1749"/>
                <a:gd name="T105" fmla="*/ 9 h 2644"/>
                <a:gd name="T106" fmla="*/ 106 w 1749"/>
                <a:gd name="T107" fmla="*/ 4 h 2644"/>
                <a:gd name="T108" fmla="*/ 211 w 1749"/>
                <a:gd name="T109" fmla="*/ 23 h 2644"/>
                <a:gd name="T110" fmla="*/ 315 w 1749"/>
                <a:gd name="T111" fmla="*/ 42 h 26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9"/>
                <a:gd name="T169" fmla="*/ 0 h 2644"/>
                <a:gd name="T170" fmla="*/ 1749 w 1749"/>
                <a:gd name="T171" fmla="*/ 2644 h 26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9" h="2644">
                  <a:moveTo>
                    <a:pt x="1018" y="140"/>
                  </a:moveTo>
                  <a:lnTo>
                    <a:pt x="1059" y="148"/>
                  </a:lnTo>
                  <a:lnTo>
                    <a:pt x="1101" y="157"/>
                  </a:lnTo>
                  <a:lnTo>
                    <a:pt x="1144" y="166"/>
                  </a:lnTo>
                  <a:lnTo>
                    <a:pt x="1188" y="175"/>
                  </a:lnTo>
                  <a:lnTo>
                    <a:pt x="1232" y="185"/>
                  </a:lnTo>
                  <a:lnTo>
                    <a:pt x="1276" y="193"/>
                  </a:lnTo>
                  <a:lnTo>
                    <a:pt x="1322" y="202"/>
                  </a:lnTo>
                  <a:lnTo>
                    <a:pt x="1368" y="211"/>
                  </a:lnTo>
                  <a:lnTo>
                    <a:pt x="1416" y="219"/>
                  </a:lnTo>
                  <a:lnTo>
                    <a:pt x="1462" y="228"/>
                  </a:lnTo>
                  <a:lnTo>
                    <a:pt x="1509" y="236"/>
                  </a:lnTo>
                  <a:lnTo>
                    <a:pt x="1557" y="244"/>
                  </a:lnTo>
                  <a:lnTo>
                    <a:pt x="1604" y="252"/>
                  </a:lnTo>
                  <a:lnTo>
                    <a:pt x="1652" y="261"/>
                  </a:lnTo>
                  <a:lnTo>
                    <a:pt x="1701" y="267"/>
                  </a:lnTo>
                  <a:lnTo>
                    <a:pt x="1749" y="275"/>
                  </a:lnTo>
                  <a:lnTo>
                    <a:pt x="1748" y="280"/>
                  </a:lnTo>
                  <a:lnTo>
                    <a:pt x="1747" y="293"/>
                  </a:lnTo>
                  <a:lnTo>
                    <a:pt x="1744" y="313"/>
                  </a:lnTo>
                  <a:lnTo>
                    <a:pt x="1741" y="340"/>
                  </a:lnTo>
                  <a:lnTo>
                    <a:pt x="1737" y="371"/>
                  </a:lnTo>
                  <a:lnTo>
                    <a:pt x="1734" y="405"/>
                  </a:lnTo>
                  <a:lnTo>
                    <a:pt x="1729" y="443"/>
                  </a:lnTo>
                  <a:lnTo>
                    <a:pt x="1725" y="482"/>
                  </a:lnTo>
                  <a:lnTo>
                    <a:pt x="1720" y="520"/>
                  </a:lnTo>
                  <a:lnTo>
                    <a:pt x="1716" y="558"/>
                  </a:lnTo>
                  <a:lnTo>
                    <a:pt x="1712" y="593"/>
                  </a:lnTo>
                  <a:lnTo>
                    <a:pt x="1709" y="624"/>
                  </a:lnTo>
                  <a:lnTo>
                    <a:pt x="1705" y="650"/>
                  </a:lnTo>
                  <a:lnTo>
                    <a:pt x="1703" y="671"/>
                  </a:lnTo>
                  <a:lnTo>
                    <a:pt x="1702" y="683"/>
                  </a:lnTo>
                  <a:lnTo>
                    <a:pt x="1702" y="689"/>
                  </a:lnTo>
                  <a:lnTo>
                    <a:pt x="1701" y="689"/>
                  </a:lnTo>
                  <a:lnTo>
                    <a:pt x="1701" y="690"/>
                  </a:lnTo>
                  <a:lnTo>
                    <a:pt x="1700" y="691"/>
                  </a:lnTo>
                  <a:lnTo>
                    <a:pt x="1698" y="694"/>
                  </a:lnTo>
                  <a:lnTo>
                    <a:pt x="1697" y="696"/>
                  </a:lnTo>
                  <a:lnTo>
                    <a:pt x="1696" y="698"/>
                  </a:lnTo>
                  <a:lnTo>
                    <a:pt x="1695" y="701"/>
                  </a:lnTo>
                  <a:lnTo>
                    <a:pt x="1694" y="704"/>
                  </a:lnTo>
                  <a:lnTo>
                    <a:pt x="1693" y="706"/>
                  </a:lnTo>
                  <a:lnTo>
                    <a:pt x="1691" y="709"/>
                  </a:lnTo>
                  <a:lnTo>
                    <a:pt x="1690" y="711"/>
                  </a:lnTo>
                  <a:lnTo>
                    <a:pt x="1689" y="713"/>
                  </a:lnTo>
                  <a:lnTo>
                    <a:pt x="1688" y="715"/>
                  </a:lnTo>
                  <a:lnTo>
                    <a:pt x="1687" y="717"/>
                  </a:lnTo>
                  <a:lnTo>
                    <a:pt x="1687" y="718"/>
                  </a:lnTo>
                  <a:lnTo>
                    <a:pt x="1687" y="719"/>
                  </a:lnTo>
                  <a:lnTo>
                    <a:pt x="1686" y="725"/>
                  </a:lnTo>
                  <a:lnTo>
                    <a:pt x="1683" y="742"/>
                  </a:lnTo>
                  <a:lnTo>
                    <a:pt x="1680" y="768"/>
                  </a:lnTo>
                  <a:lnTo>
                    <a:pt x="1675" y="804"/>
                  </a:lnTo>
                  <a:lnTo>
                    <a:pt x="1671" y="844"/>
                  </a:lnTo>
                  <a:lnTo>
                    <a:pt x="1665" y="890"/>
                  </a:lnTo>
                  <a:lnTo>
                    <a:pt x="1658" y="939"/>
                  </a:lnTo>
                  <a:lnTo>
                    <a:pt x="1652" y="991"/>
                  </a:lnTo>
                  <a:lnTo>
                    <a:pt x="1645" y="1042"/>
                  </a:lnTo>
                  <a:lnTo>
                    <a:pt x="1639" y="1091"/>
                  </a:lnTo>
                  <a:lnTo>
                    <a:pt x="1633" y="1137"/>
                  </a:lnTo>
                  <a:lnTo>
                    <a:pt x="1628" y="1177"/>
                  </a:lnTo>
                  <a:lnTo>
                    <a:pt x="1624" y="1213"/>
                  </a:lnTo>
                  <a:lnTo>
                    <a:pt x="1620" y="1239"/>
                  </a:lnTo>
                  <a:lnTo>
                    <a:pt x="1618" y="1257"/>
                  </a:lnTo>
                  <a:lnTo>
                    <a:pt x="1618" y="1263"/>
                  </a:lnTo>
                  <a:lnTo>
                    <a:pt x="1617" y="1263"/>
                  </a:lnTo>
                  <a:lnTo>
                    <a:pt x="1616" y="1263"/>
                  </a:lnTo>
                  <a:lnTo>
                    <a:pt x="1614" y="1265"/>
                  </a:lnTo>
                  <a:lnTo>
                    <a:pt x="1613" y="1266"/>
                  </a:lnTo>
                  <a:lnTo>
                    <a:pt x="1612" y="1266"/>
                  </a:lnTo>
                  <a:lnTo>
                    <a:pt x="1611" y="1266"/>
                  </a:lnTo>
                  <a:lnTo>
                    <a:pt x="1610" y="1267"/>
                  </a:lnTo>
                  <a:lnTo>
                    <a:pt x="1609" y="1268"/>
                  </a:lnTo>
                  <a:lnTo>
                    <a:pt x="1608" y="1268"/>
                  </a:lnTo>
                  <a:lnTo>
                    <a:pt x="1608" y="1269"/>
                  </a:lnTo>
                  <a:lnTo>
                    <a:pt x="1603" y="1314"/>
                  </a:lnTo>
                  <a:lnTo>
                    <a:pt x="1598" y="1359"/>
                  </a:lnTo>
                  <a:lnTo>
                    <a:pt x="1594" y="1402"/>
                  </a:lnTo>
                  <a:lnTo>
                    <a:pt x="1588" y="1447"/>
                  </a:lnTo>
                  <a:lnTo>
                    <a:pt x="1582" y="1492"/>
                  </a:lnTo>
                  <a:lnTo>
                    <a:pt x="1575" y="1536"/>
                  </a:lnTo>
                  <a:lnTo>
                    <a:pt x="1570" y="1581"/>
                  </a:lnTo>
                  <a:lnTo>
                    <a:pt x="1563" y="1624"/>
                  </a:lnTo>
                  <a:lnTo>
                    <a:pt x="1556" y="1669"/>
                  </a:lnTo>
                  <a:lnTo>
                    <a:pt x="1550" y="1714"/>
                  </a:lnTo>
                  <a:lnTo>
                    <a:pt x="1543" y="1759"/>
                  </a:lnTo>
                  <a:lnTo>
                    <a:pt x="1537" y="1803"/>
                  </a:lnTo>
                  <a:lnTo>
                    <a:pt x="1532" y="1848"/>
                  </a:lnTo>
                  <a:lnTo>
                    <a:pt x="1526" y="1894"/>
                  </a:lnTo>
                  <a:lnTo>
                    <a:pt x="1521" y="1939"/>
                  </a:lnTo>
                  <a:lnTo>
                    <a:pt x="1518" y="1986"/>
                  </a:lnTo>
                  <a:lnTo>
                    <a:pt x="1517" y="1988"/>
                  </a:lnTo>
                  <a:lnTo>
                    <a:pt x="1516" y="1998"/>
                  </a:lnTo>
                  <a:lnTo>
                    <a:pt x="1514" y="2010"/>
                  </a:lnTo>
                  <a:lnTo>
                    <a:pt x="1512" y="2029"/>
                  </a:lnTo>
                  <a:lnTo>
                    <a:pt x="1510" y="2048"/>
                  </a:lnTo>
                  <a:lnTo>
                    <a:pt x="1508" y="2071"/>
                  </a:lnTo>
                  <a:lnTo>
                    <a:pt x="1505" y="2096"/>
                  </a:lnTo>
                  <a:lnTo>
                    <a:pt x="1503" y="2122"/>
                  </a:lnTo>
                  <a:lnTo>
                    <a:pt x="1499" y="2147"/>
                  </a:lnTo>
                  <a:lnTo>
                    <a:pt x="1497" y="2172"/>
                  </a:lnTo>
                  <a:lnTo>
                    <a:pt x="1495" y="2195"/>
                  </a:lnTo>
                  <a:lnTo>
                    <a:pt x="1493" y="2215"/>
                  </a:lnTo>
                  <a:lnTo>
                    <a:pt x="1490" y="2233"/>
                  </a:lnTo>
                  <a:lnTo>
                    <a:pt x="1489" y="2246"/>
                  </a:lnTo>
                  <a:lnTo>
                    <a:pt x="1488" y="2255"/>
                  </a:lnTo>
                  <a:lnTo>
                    <a:pt x="1488" y="2258"/>
                  </a:lnTo>
                  <a:lnTo>
                    <a:pt x="1485" y="2262"/>
                  </a:lnTo>
                  <a:lnTo>
                    <a:pt x="1482" y="2266"/>
                  </a:lnTo>
                  <a:lnTo>
                    <a:pt x="1479" y="2270"/>
                  </a:lnTo>
                  <a:lnTo>
                    <a:pt x="1476" y="2273"/>
                  </a:lnTo>
                  <a:lnTo>
                    <a:pt x="1473" y="2277"/>
                  </a:lnTo>
                  <a:lnTo>
                    <a:pt x="1470" y="2280"/>
                  </a:lnTo>
                  <a:lnTo>
                    <a:pt x="1466" y="2284"/>
                  </a:lnTo>
                  <a:lnTo>
                    <a:pt x="1463" y="2286"/>
                  </a:lnTo>
                  <a:lnTo>
                    <a:pt x="1459" y="2289"/>
                  </a:lnTo>
                  <a:lnTo>
                    <a:pt x="1457" y="2293"/>
                  </a:lnTo>
                  <a:lnTo>
                    <a:pt x="1453" y="2295"/>
                  </a:lnTo>
                  <a:lnTo>
                    <a:pt x="1450" y="2299"/>
                  </a:lnTo>
                  <a:lnTo>
                    <a:pt x="1448" y="2302"/>
                  </a:lnTo>
                  <a:lnTo>
                    <a:pt x="1444" y="2305"/>
                  </a:lnTo>
                  <a:lnTo>
                    <a:pt x="1442" y="2309"/>
                  </a:lnTo>
                  <a:lnTo>
                    <a:pt x="1441" y="2314"/>
                  </a:lnTo>
                  <a:lnTo>
                    <a:pt x="1433" y="2310"/>
                  </a:lnTo>
                  <a:lnTo>
                    <a:pt x="1426" y="2305"/>
                  </a:lnTo>
                  <a:lnTo>
                    <a:pt x="1419" y="2301"/>
                  </a:lnTo>
                  <a:lnTo>
                    <a:pt x="1412" y="2295"/>
                  </a:lnTo>
                  <a:lnTo>
                    <a:pt x="1404" y="2291"/>
                  </a:lnTo>
                  <a:lnTo>
                    <a:pt x="1396" y="2285"/>
                  </a:lnTo>
                  <a:lnTo>
                    <a:pt x="1388" y="2279"/>
                  </a:lnTo>
                  <a:lnTo>
                    <a:pt x="1380" y="2274"/>
                  </a:lnTo>
                  <a:lnTo>
                    <a:pt x="1372" y="2270"/>
                  </a:lnTo>
                  <a:lnTo>
                    <a:pt x="1364" y="2265"/>
                  </a:lnTo>
                  <a:lnTo>
                    <a:pt x="1355" y="2263"/>
                  </a:lnTo>
                  <a:lnTo>
                    <a:pt x="1345" y="2262"/>
                  </a:lnTo>
                  <a:lnTo>
                    <a:pt x="1336" y="2262"/>
                  </a:lnTo>
                  <a:lnTo>
                    <a:pt x="1327" y="2263"/>
                  </a:lnTo>
                  <a:lnTo>
                    <a:pt x="1318" y="2266"/>
                  </a:lnTo>
                  <a:lnTo>
                    <a:pt x="1309" y="2273"/>
                  </a:lnTo>
                  <a:lnTo>
                    <a:pt x="1303" y="2277"/>
                  </a:lnTo>
                  <a:lnTo>
                    <a:pt x="1298" y="2281"/>
                  </a:lnTo>
                  <a:lnTo>
                    <a:pt x="1296" y="2286"/>
                  </a:lnTo>
                  <a:lnTo>
                    <a:pt x="1294" y="2292"/>
                  </a:lnTo>
                  <a:lnTo>
                    <a:pt x="1293" y="2296"/>
                  </a:lnTo>
                  <a:lnTo>
                    <a:pt x="1293" y="2302"/>
                  </a:lnTo>
                  <a:lnTo>
                    <a:pt x="1293" y="2307"/>
                  </a:lnTo>
                  <a:lnTo>
                    <a:pt x="1294" y="2312"/>
                  </a:lnTo>
                  <a:lnTo>
                    <a:pt x="1294" y="2317"/>
                  </a:lnTo>
                  <a:lnTo>
                    <a:pt x="1293" y="2323"/>
                  </a:lnTo>
                  <a:lnTo>
                    <a:pt x="1293" y="2327"/>
                  </a:lnTo>
                  <a:lnTo>
                    <a:pt x="1290" y="2332"/>
                  </a:lnTo>
                  <a:lnTo>
                    <a:pt x="1288" y="2335"/>
                  </a:lnTo>
                  <a:lnTo>
                    <a:pt x="1284" y="2340"/>
                  </a:lnTo>
                  <a:lnTo>
                    <a:pt x="1279" y="2343"/>
                  </a:lnTo>
                  <a:lnTo>
                    <a:pt x="1272" y="2347"/>
                  </a:lnTo>
                  <a:lnTo>
                    <a:pt x="1276" y="2358"/>
                  </a:lnTo>
                  <a:lnTo>
                    <a:pt x="1281" y="2372"/>
                  </a:lnTo>
                  <a:lnTo>
                    <a:pt x="1287" y="2386"/>
                  </a:lnTo>
                  <a:lnTo>
                    <a:pt x="1291" y="2401"/>
                  </a:lnTo>
                  <a:lnTo>
                    <a:pt x="1297" y="2417"/>
                  </a:lnTo>
                  <a:lnTo>
                    <a:pt x="1301" y="2433"/>
                  </a:lnTo>
                  <a:lnTo>
                    <a:pt x="1305" y="2449"/>
                  </a:lnTo>
                  <a:lnTo>
                    <a:pt x="1307" y="2465"/>
                  </a:lnTo>
                  <a:lnTo>
                    <a:pt x="1310" y="2481"/>
                  </a:lnTo>
                  <a:lnTo>
                    <a:pt x="1310" y="2498"/>
                  </a:lnTo>
                  <a:lnTo>
                    <a:pt x="1309" y="2513"/>
                  </a:lnTo>
                  <a:lnTo>
                    <a:pt x="1306" y="2529"/>
                  </a:lnTo>
                  <a:lnTo>
                    <a:pt x="1303" y="2544"/>
                  </a:lnTo>
                  <a:lnTo>
                    <a:pt x="1297" y="2558"/>
                  </a:lnTo>
                  <a:lnTo>
                    <a:pt x="1289" y="2571"/>
                  </a:lnTo>
                  <a:lnTo>
                    <a:pt x="1279" y="2583"/>
                  </a:lnTo>
                  <a:lnTo>
                    <a:pt x="1276" y="2587"/>
                  </a:lnTo>
                  <a:lnTo>
                    <a:pt x="1273" y="2590"/>
                  </a:lnTo>
                  <a:lnTo>
                    <a:pt x="1271" y="2594"/>
                  </a:lnTo>
                  <a:lnTo>
                    <a:pt x="1266" y="2598"/>
                  </a:lnTo>
                  <a:lnTo>
                    <a:pt x="1263" y="2602"/>
                  </a:lnTo>
                  <a:lnTo>
                    <a:pt x="1258" y="2606"/>
                  </a:lnTo>
                  <a:lnTo>
                    <a:pt x="1253" y="2611"/>
                  </a:lnTo>
                  <a:lnTo>
                    <a:pt x="1249" y="2616"/>
                  </a:lnTo>
                  <a:lnTo>
                    <a:pt x="1244" y="2619"/>
                  </a:lnTo>
                  <a:lnTo>
                    <a:pt x="1238" y="2624"/>
                  </a:lnTo>
                  <a:lnTo>
                    <a:pt x="1234" y="2627"/>
                  </a:lnTo>
                  <a:lnTo>
                    <a:pt x="1229" y="2631"/>
                  </a:lnTo>
                  <a:lnTo>
                    <a:pt x="1225" y="2635"/>
                  </a:lnTo>
                  <a:lnTo>
                    <a:pt x="1221" y="2637"/>
                  </a:lnTo>
                  <a:lnTo>
                    <a:pt x="1217" y="2641"/>
                  </a:lnTo>
                  <a:lnTo>
                    <a:pt x="1214" y="2644"/>
                  </a:lnTo>
                  <a:lnTo>
                    <a:pt x="1137" y="2540"/>
                  </a:lnTo>
                  <a:lnTo>
                    <a:pt x="1061" y="2436"/>
                  </a:lnTo>
                  <a:lnTo>
                    <a:pt x="987" y="2334"/>
                  </a:lnTo>
                  <a:lnTo>
                    <a:pt x="912" y="2231"/>
                  </a:lnTo>
                  <a:lnTo>
                    <a:pt x="838" y="2127"/>
                  </a:lnTo>
                  <a:lnTo>
                    <a:pt x="765" y="2025"/>
                  </a:lnTo>
                  <a:lnTo>
                    <a:pt x="691" y="1923"/>
                  </a:lnTo>
                  <a:lnTo>
                    <a:pt x="619" y="1821"/>
                  </a:lnTo>
                  <a:lnTo>
                    <a:pt x="546" y="1718"/>
                  </a:lnTo>
                  <a:lnTo>
                    <a:pt x="474" y="1616"/>
                  </a:lnTo>
                  <a:lnTo>
                    <a:pt x="402" y="1514"/>
                  </a:lnTo>
                  <a:lnTo>
                    <a:pt x="328" y="1412"/>
                  </a:lnTo>
                  <a:lnTo>
                    <a:pt x="255" y="1311"/>
                  </a:lnTo>
                  <a:lnTo>
                    <a:pt x="182" y="1209"/>
                  </a:lnTo>
                  <a:lnTo>
                    <a:pt x="108" y="1108"/>
                  </a:lnTo>
                  <a:lnTo>
                    <a:pt x="35" y="1007"/>
                  </a:lnTo>
                  <a:lnTo>
                    <a:pt x="32" y="1004"/>
                  </a:lnTo>
                  <a:lnTo>
                    <a:pt x="30" y="1002"/>
                  </a:lnTo>
                  <a:lnTo>
                    <a:pt x="28" y="998"/>
                  </a:lnTo>
                  <a:lnTo>
                    <a:pt x="26" y="996"/>
                  </a:lnTo>
                  <a:lnTo>
                    <a:pt x="22" y="992"/>
                  </a:lnTo>
                  <a:lnTo>
                    <a:pt x="19" y="990"/>
                  </a:lnTo>
                  <a:lnTo>
                    <a:pt x="16" y="987"/>
                  </a:lnTo>
                  <a:lnTo>
                    <a:pt x="13" y="983"/>
                  </a:lnTo>
                  <a:lnTo>
                    <a:pt x="9" y="980"/>
                  </a:lnTo>
                  <a:lnTo>
                    <a:pt x="7" y="976"/>
                  </a:lnTo>
                  <a:lnTo>
                    <a:pt x="5" y="973"/>
                  </a:lnTo>
                  <a:lnTo>
                    <a:pt x="3" y="969"/>
                  </a:lnTo>
                  <a:lnTo>
                    <a:pt x="1" y="965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1" y="952"/>
                  </a:lnTo>
                  <a:lnTo>
                    <a:pt x="9" y="928"/>
                  </a:lnTo>
                  <a:lnTo>
                    <a:pt x="16" y="905"/>
                  </a:lnTo>
                  <a:lnTo>
                    <a:pt x="23" y="881"/>
                  </a:lnTo>
                  <a:lnTo>
                    <a:pt x="30" y="856"/>
                  </a:lnTo>
                  <a:lnTo>
                    <a:pt x="36" y="831"/>
                  </a:lnTo>
                  <a:lnTo>
                    <a:pt x="43" y="806"/>
                  </a:lnTo>
                  <a:lnTo>
                    <a:pt x="49" y="781"/>
                  </a:lnTo>
                  <a:lnTo>
                    <a:pt x="54" y="756"/>
                  </a:lnTo>
                  <a:lnTo>
                    <a:pt x="60" y="730"/>
                  </a:lnTo>
                  <a:lnTo>
                    <a:pt x="66" y="705"/>
                  </a:lnTo>
                  <a:lnTo>
                    <a:pt x="72" y="680"/>
                  </a:lnTo>
                  <a:lnTo>
                    <a:pt x="78" y="656"/>
                  </a:lnTo>
                  <a:lnTo>
                    <a:pt x="85" y="632"/>
                  </a:lnTo>
                  <a:lnTo>
                    <a:pt x="93" y="607"/>
                  </a:lnTo>
                  <a:lnTo>
                    <a:pt x="101" y="584"/>
                  </a:lnTo>
                  <a:lnTo>
                    <a:pt x="112" y="563"/>
                  </a:lnTo>
                  <a:lnTo>
                    <a:pt x="114" y="541"/>
                  </a:lnTo>
                  <a:lnTo>
                    <a:pt x="118" y="519"/>
                  </a:lnTo>
                  <a:lnTo>
                    <a:pt x="121" y="498"/>
                  </a:lnTo>
                  <a:lnTo>
                    <a:pt x="126" y="478"/>
                  </a:lnTo>
                  <a:lnTo>
                    <a:pt x="130" y="457"/>
                  </a:lnTo>
                  <a:lnTo>
                    <a:pt x="136" y="437"/>
                  </a:lnTo>
                  <a:lnTo>
                    <a:pt x="142" y="417"/>
                  </a:lnTo>
                  <a:lnTo>
                    <a:pt x="147" y="397"/>
                  </a:lnTo>
                  <a:lnTo>
                    <a:pt x="153" y="377"/>
                  </a:lnTo>
                  <a:lnTo>
                    <a:pt x="160" y="357"/>
                  </a:lnTo>
                  <a:lnTo>
                    <a:pt x="166" y="337"/>
                  </a:lnTo>
                  <a:lnTo>
                    <a:pt x="173" y="317"/>
                  </a:lnTo>
                  <a:lnTo>
                    <a:pt x="178" y="297"/>
                  </a:lnTo>
                  <a:lnTo>
                    <a:pt x="185" y="278"/>
                  </a:lnTo>
                  <a:lnTo>
                    <a:pt x="191" y="258"/>
                  </a:lnTo>
                  <a:lnTo>
                    <a:pt x="197" y="239"/>
                  </a:lnTo>
                  <a:lnTo>
                    <a:pt x="198" y="223"/>
                  </a:lnTo>
                  <a:lnTo>
                    <a:pt x="200" y="207"/>
                  </a:lnTo>
                  <a:lnTo>
                    <a:pt x="204" y="190"/>
                  </a:lnTo>
                  <a:lnTo>
                    <a:pt x="207" y="175"/>
                  </a:lnTo>
                  <a:lnTo>
                    <a:pt x="211" y="159"/>
                  </a:lnTo>
                  <a:lnTo>
                    <a:pt x="214" y="144"/>
                  </a:lnTo>
                  <a:lnTo>
                    <a:pt x="219" y="128"/>
                  </a:lnTo>
                  <a:lnTo>
                    <a:pt x="222" y="113"/>
                  </a:lnTo>
                  <a:lnTo>
                    <a:pt x="227" y="99"/>
                  </a:lnTo>
                  <a:lnTo>
                    <a:pt x="230" y="84"/>
                  </a:lnTo>
                  <a:lnTo>
                    <a:pt x="235" y="69"/>
                  </a:lnTo>
                  <a:lnTo>
                    <a:pt x="238" y="55"/>
                  </a:lnTo>
                  <a:lnTo>
                    <a:pt x="242" y="40"/>
                  </a:lnTo>
                  <a:lnTo>
                    <a:pt x="244" y="26"/>
                  </a:lnTo>
                  <a:lnTo>
                    <a:pt x="246" y="12"/>
                  </a:lnTo>
                  <a:lnTo>
                    <a:pt x="249" y="0"/>
                  </a:lnTo>
                  <a:lnTo>
                    <a:pt x="257" y="1"/>
                  </a:lnTo>
                  <a:lnTo>
                    <a:pt x="281" y="5"/>
                  </a:lnTo>
                  <a:lnTo>
                    <a:pt x="319" y="12"/>
                  </a:lnTo>
                  <a:lnTo>
                    <a:pt x="368" y="22"/>
                  </a:lnTo>
                  <a:lnTo>
                    <a:pt x="427" y="32"/>
                  </a:lnTo>
                  <a:lnTo>
                    <a:pt x="491" y="43"/>
                  </a:lnTo>
                  <a:lnTo>
                    <a:pt x="561" y="56"/>
                  </a:lnTo>
                  <a:lnTo>
                    <a:pt x="633" y="70"/>
                  </a:lnTo>
                  <a:lnTo>
                    <a:pt x="704" y="82"/>
                  </a:lnTo>
                  <a:lnTo>
                    <a:pt x="774" y="95"/>
                  </a:lnTo>
                  <a:lnTo>
                    <a:pt x="838" y="107"/>
                  </a:lnTo>
                  <a:lnTo>
                    <a:pt x="897" y="117"/>
                  </a:lnTo>
                  <a:lnTo>
                    <a:pt x="946" y="126"/>
                  </a:lnTo>
                  <a:lnTo>
                    <a:pt x="984" y="133"/>
                  </a:lnTo>
                  <a:lnTo>
                    <a:pt x="1009" y="138"/>
                  </a:lnTo>
                  <a:lnTo>
                    <a:pt x="1018" y="14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30"/>
            <p:cNvSpPr>
              <a:spLocks/>
            </p:cNvSpPr>
            <p:nvPr/>
          </p:nvSpPr>
          <p:spPr bwMode="auto">
            <a:xfrm>
              <a:off x="4165" y="1988"/>
              <a:ext cx="421" cy="420"/>
            </a:xfrm>
            <a:custGeom>
              <a:avLst/>
              <a:gdLst>
                <a:gd name="T0" fmla="*/ 132 w 1263"/>
                <a:gd name="T1" fmla="*/ 53 h 1260"/>
                <a:gd name="T2" fmla="*/ 143 w 1263"/>
                <a:gd name="T3" fmla="*/ 108 h 1260"/>
                <a:gd name="T4" fmla="*/ 183 w 1263"/>
                <a:gd name="T5" fmla="*/ 108 h 1260"/>
                <a:gd name="T6" fmla="*/ 236 w 1263"/>
                <a:gd name="T7" fmla="*/ 97 h 1260"/>
                <a:gd name="T8" fmla="*/ 242 w 1263"/>
                <a:gd name="T9" fmla="*/ 119 h 1260"/>
                <a:gd name="T10" fmla="*/ 249 w 1263"/>
                <a:gd name="T11" fmla="*/ 152 h 1260"/>
                <a:gd name="T12" fmla="*/ 269 w 1263"/>
                <a:gd name="T13" fmla="*/ 130 h 1260"/>
                <a:gd name="T14" fmla="*/ 290 w 1263"/>
                <a:gd name="T15" fmla="*/ 104 h 1260"/>
                <a:gd name="T16" fmla="*/ 315 w 1263"/>
                <a:gd name="T17" fmla="*/ 94 h 1260"/>
                <a:gd name="T18" fmla="*/ 344 w 1263"/>
                <a:gd name="T19" fmla="*/ 84 h 1260"/>
                <a:gd name="T20" fmla="*/ 380 w 1263"/>
                <a:gd name="T21" fmla="*/ 77 h 1260"/>
                <a:gd name="T22" fmla="*/ 418 w 1263"/>
                <a:gd name="T23" fmla="*/ 86 h 1260"/>
                <a:gd name="T24" fmla="*/ 421 w 1263"/>
                <a:gd name="T25" fmla="*/ 100 h 1260"/>
                <a:gd name="T26" fmla="*/ 418 w 1263"/>
                <a:gd name="T27" fmla="*/ 105 h 1260"/>
                <a:gd name="T28" fmla="*/ 394 w 1263"/>
                <a:gd name="T29" fmla="*/ 100 h 1260"/>
                <a:gd name="T30" fmla="*/ 371 w 1263"/>
                <a:gd name="T31" fmla="*/ 92 h 1260"/>
                <a:gd name="T32" fmla="*/ 351 w 1263"/>
                <a:gd name="T33" fmla="*/ 129 h 1260"/>
                <a:gd name="T34" fmla="*/ 320 w 1263"/>
                <a:gd name="T35" fmla="*/ 168 h 1260"/>
                <a:gd name="T36" fmla="*/ 317 w 1263"/>
                <a:gd name="T37" fmla="*/ 183 h 1260"/>
                <a:gd name="T38" fmla="*/ 313 w 1263"/>
                <a:gd name="T39" fmla="*/ 192 h 1260"/>
                <a:gd name="T40" fmla="*/ 307 w 1263"/>
                <a:gd name="T41" fmla="*/ 191 h 1260"/>
                <a:gd name="T42" fmla="*/ 300 w 1263"/>
                <a:gd name="T43" fmla="*/ 189 h 1260"/>
                <a:gd name="T44" fmla="*/ 296 w 1263"/>
                <a:gd name="T45" fmla="*/ 217 h 1260"/>
                <a:gd name="T46" fmla="*/ 284 w 1263"/>
                <a:gd name="T47" fmla="*/ 242 h 1260"/>
                <a:gd name="T48" fmla="*/ 266 w 1263"/>
                <a:gd name="T49" fmla="*/ 237 h 1260"/>
                <a:gd name="T50" fmla="*/ 249 w 1263"/>
                <a:gd name="T51" fmla="*/ 229 h 1260"/>
                <a:gd name="T52" fmla="*/ 242 w 1263"/>
                <a:gd name="T53" fmla="*/ 259 h 1260"/>
                <a:gd name="T54" fmla="*/ 239 w 1263"/>
                <a:gd name="T55" fmla="*/ 290 h 1260"/>
                <a:gd name="T56" fmla="*/ 229 w 1263"/>
                <a:gd name="T57" fmla="*/ 313 h 1260"/>
                <a:gd name="T58" fmla="*/ 215 w 1263"/>
                <a:gd name="T59" fmla="*/ 332 h 1260"/>
                <a:gd name="T60" fmla="*/ 220 w 1263"/>
                <a:gd name="T61" fmla="*/ 348 h 1260"/>
                <a:gd name="T62" fmla="*/ 217 w 1263"/>
                <a:gd name="T63" fmla="*/ 366 h 1260"/>
                <a:gd name="T64" fmla="*/ 201 w 1263"/>
                <a:gd name="T65" fmla="*/ 371 h 1260"/>
                <a:gd name="T66" fmla="*/ 190 w 1263"/>
                <a:gd name="T67" fmla="*/ 387 h 1260"/>
                <a:gd name="T68" fmla="*/ 180 w 1263"/>
                <a:gd name="T69" fmla="*/ 385 h 1260"/>
                <a:gd name="T70" fmla="*/ 171 w 1263"/>
                <a:gd name="T71" fmla="*/ 388 h 1260"/>
                <a:gd name="T72" fmla="*/ 162 w 1263"/>
                <a:gd name="T73" fmla="*/ 399 h 1260"/>
                <a:gd name="T74" fmla="*/ 144 w 1263"/>
                <a:gd name="T75" fmla="*/ 407 h 1260"/>
                <a:gd name="T76" fmla="*/ 126 w 1263"/>
                <a:gd name="T77" fmla="*/ 410 h 1260"/>
                <a:gd name="T78" fmla="*/ 107 w 1263"/>
                <a:gd name="T79" fmla="*/ 420 h 1260"/>
                <a:gd name="T80" fmla="*/ 87 w 1263"/>
                <a:gd name="T81" fmla="*/ 410 h 1260"/>
                <a:gd name="T82" fmla="*/ 70 w 1263"/>
                <a:gd name="T83" fmla="*/ 395 h 1260"/>
                <a:gd name="T84" fmla="*/ 64 w 1263"/>
                <a:gd name="T85" fmla="*/ 392 h 1260"/>
                <a:gd name="T86" fmla="*/ 57 w 1263"/>
                <a:gd name="T87" fmla="*/ 389 h 1260"/>
                <a:gd name="T88" fmla="*/ 44 w 1263"/>
                <a:gd name="T89" fmla="*/ 383 h 1260"/>
                <a:gd name="T90" fmla="*/ 31 w 1263"/>
                <a:gd name="T91" fmla="*/ 370 h 1260"/>
                <a:gd name="T92" fmla="*/ 18 w 1263"/>
                <a:gd name="T93" fmla="*/ 354 h 1260"/>
                <a:gd name="T94" fmla="*/ 2 w 1263"/>
                <a:gd name="T95" fmla="*/ 338 h 1260"/>
                <a:gd name="T96" fmla="*/ 1 w 1263"/>
                <a:gd name="T97" fmla="*/ 322 h 1260"/>
                <a:gd name="T98" fmla="*/ 6 w 1263"/>
                <a:gd name="T99" fmla="*/ 303 h 1260"/>
                <a:gd name="T100" fmla="*/ 19 w 1263"/>
                <a:gd name="T101" fmla="*/ 289 h 1260"/>
                <a:gd name="T102" fmla="*/ 29 w 1263"/>
                <a:gd name="T103" fmla="*/ 271 h 1260"/>
                <a:gd name="T104" fmla="*/ 27 w 1263"/>
                <a:gd name="T105" fmla="*/ 242 h 1260"/>
                <a:gd name="T106" fmla="*/ 43 w 1263"/>
                <a:gd name="T107" fmla="*/ 228 h 1260"/>
                <a:gd name="T108" fmla="*/ 58 w 1263"/>
                <a:gd name="T109" fmla="*/ 206 h 1260"/>
                <a:gd name="T110" fmla="*/ 73 w 1263"/>
                <a:gd name="T111" fmla="*/ 176 h 1260"/>
                <a:gd name="T112" fmla="*/ 97 w 1263"/>
                <a:gd name="T113" fmla="*/ 158 h 1260"/>
                <a:gd name="T114" fmla="*/ 118 w 1263"/>
                <a:gd name="T115" fmla="*/ 131 h 1260"/>
                <a:gd name="T116" fmla="*/ 123 w 1263"/>
                <a:gd name="T117" fmla="*/ 89 h 1260"/>
                <a:gd name="T118" fmla="*/ 117 w 1263"/>
                <a:gd name="T119" fmla="*/ 47 h 1260"/>
                <a:gd name="T120" fmla="*/ 109 w 1263"/>
                <a:gd name="T121" fmla="*/ 18 h 1260"/>
                <a:gd name="T122" fmla="*/ 119 w 1263"/>
                <a:gd name="T123" fmla="*/ 0 h 1260"/>
                <a:gd name="T124" fmla="*/ 120 w 1263"/>
                <a:gd name="T125" fmla="*/ 1 h 1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3"/>
                <a:gd name="T190" fmla="*/ 0 h 1260"/>
                <a:gd name="T191" fmla="*/ 1263 w 1263"/>
                <a:gd name="T192" fmla="*/ 1260 h 1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3" h="1260">
                  <a:moveTo>
                    <a:pt x="360" y="2"/>
                  </a:moveTo>
                  <a:lnTo>
                    <a:pt x="365" y="28"/>
                  </a:lnTo>
                  <a:lnTo>
                    <a:pt x="371" y="54"/>
                  </a:lnTo>
                  <a:lnTo>
                    <a:pt x="377" y="76"/>
                  </a:lnTo>
                  <a:lnTo>
                    <a:pt x="383" y="99"/>
                  </a:lnTo>
                  <a:lnTo>
                    <a:pt x="387" y="120"/>
                  </a:lnTo>
                  <a:lnTo>
                    <a:pt x="392" y="141"/>
                  </a:lnTo>
                  <a:lnTo>
                    <a:pt x="395" y="160"/>
                  </a:lnTo>
                  <a:lnTo>
                    <a:pt x="400" y="181"/>
                  </a:lnTo>
                  <a:lnTo>
                    <a:pt x="403" y="199"/>
                  </a:lnTo>
                  <a:lnTo>
                    <a:pt x="408" y="219"/>
                  </a:lnTo>
                  <a:lnTo>
                    <a:pt x="411" y="240"/>
                  </a:lnTo>
                  <a:lnTo>
                    <a:pt x="416" y="259"/>
                  </a:lnTo>
                  <a:lnTo>
                    <a:pt x="420" y="280"/>
                  </a:lnTo>
                  <a:lnTo>
                    <a:pt x="425" y="302"/>
                  </a:lnTo>
                  <a:lnTo>
                    <a:pt x="430" y="325"/>
                  </a:lnTo>
                  <a:lnTo>
                    <a:pt x="436" y="350"/>
                  </a:lnTo>
                  <a:lnTo>
                    <a:pt x="438" y="349"/>
                  </a:lnTo>
                  <a:lnTo>
                    <a:pt x="447" y="346"/>
                  </a:lnTo>
                  <a:lnTo>
                    <a:pt x="461" y="344"/>
                  </a:lnTo>
                  <a:lnTo>
                    <a:pt x="478" y="340"/>
                  </a:lnTo>
                  <a:lnTo>
                    <a:pt x="499" y="335"/>
                  </a:lnTo>
                  <a:lnTo>
                    <a:pt x="523" y="330"/>
                  </a:lnTo>
                  <a:lnTo>
                    <a:pt x="548" y="325"/>
                  </a:lnTo>
                  <a:lnTo>
                    <a:pt x="574" y="320"/>
                  </a:lnTo>
                  <a:lnTo>
                    <a:pt x="599" y="314"/>
                  </a:lnTo>
                  <a:lnTo>
                    <a:pt x="624" y="309"/>
                  </a:lnTo>
                  <a:lnTo>
                    <a:pt x="648" y="304"/>
                  </a:lnTo>
                  <a:lnTo>
                    <a:pt x="669" y="299"/>
                  </a:lnTo>
                  <a:lnTo>
                    <a:pt x="686" y="295"/>
                  </a:lnTo>
                  <a:lnTo>
                    <a:pt x="700" y="292"/>
                  </a:lnTo>
                  <a:lnTo>
                    <a:pt x="709" y="290"/>
                  </a:lnTo>
                  <a:lnTo>
                    <a:pt x="713" y="290"/>
                  </a:lnTo>
                  <a:lnTo>
                    <a:pt x="713" y="291"/>
                  </a:lnTo>
                  <a:lnTo>
                    <a:pt x="714" y="297"/>
                  </a:lnTo>
                  <a:lnTo>
                    <a:pt x="715" y="305"/>
                  </a:lnTo>
                  <a:lnTo>
                    <a:pt x="717" y="315"/>
                  </a:lnTo>
                  <a:lnTo>
                    <a:pt x="721" y="329"/>
                  </a:lnTo>
                  <a:lnTo>
                    <a:pt x="723" y="343"/>
                  </a:lnTo>
                  <a:lnTo>
                    <a:pt x="726" y="358"/>
                  </a:lnTo>
                  <a:lnTo>
                    <a:pt x="730" y="374"/>
                  </a:lnTo>
                  <a:lnTo>
                    <a:pt x="733" y="390"/>
                  </a:lnTo>
                  <a:lnTo>
                    <a:pt x="737" y="405"/>
                  </a:lnTo>
                  <a:lnTo>
                    <a:pt x="739" y="419"/>
                  </a:lnTo>
                  <a:lnTo>
                    <a:pt x="743" y="433"/>
                  </a:lnTo>
                  <a:lnTo>
                    <a:pt x="745" y="443"/>
                  </a:lnTo>
                  <a:lnTo>
                    <a:pt x="746" y="451"/>
                  </a:lnTo>
                  <a:lnTo>
                    <a:pt x="747" y="457"/>
                  </a:lnTo>
                  <a:lnTo>
                    <a:pt x="748" y="459"/>
                  </a:lnTo>
                  <a:lnTo>
                    <a:pt x="758" y="452"/>
                  </a:lnTo>
                  <a:lnTo>
                    <a:pt x="767" y="444"/>
                  </a:lnTo>
                  <a:lnTo>
                    <a:pt x="775" y="435"/>
                  </a:lnTo>
                  <a:lnTo>
                    <a:pt x="783" y="425"/>
                  </a:lnTo>
                  <a:lnTo>
                    <a:pt x="791" y="413"/>
                  </a:lnTo>
                  <a:lnTo>
                    <a:pt x="799" y="402"/>
                  </a:lnTo>
                  <a:lnTo>
                    <a:pt x="807" y="389"/>
                  </a:lnTo>
                  <a:lnTo>
                    <a:pt x="814" y="377"/>
                  </a:lnTo>
                  <a:lnTo>
                    <a:pt x="822" y="365"/>
                  </a:lnTo>
                  <a:lnTo>
                    <a:pt x="829" y="353"/>
                  </a:lnTo>
                  <a:lnTo>
                    <a:pt x="837" y="343"/>
                  </a:lnTo>
                  <a:lnTo>
                    <a:pt x="845" y="334"/>
                  </a:lnTo>
                  <a:lnTo>
                    <a:pt x="853" y="325"/>
                  </a:lnTo>
                  <a:lnTo>
                    <a:pt x="861" y="318"/>
                  </a:lnTo>
                  <a:lnTo>
                    <a:pt x="870" y="313"/>
                  </a:lnTo>
                  <a:lnTo>
                    <a:pt x="879" y="311"/>
                  </a:lnTo>
                  <a:lnTo>
                    <a:pt x="887" y="303"/>
                  </a:lnTo>
                  <a:lnTo>
                    <a:pt x="896" y="296"/>
                  </a:lnTo>
                  <a:lnTo>
                    <a:pt x="905" y="291"/>
                  </a:lnTo>
                  <a:lnTo>
                    <a:pt x="915" y="288"/>
                  </a:lnTo>
                  <a:lnTo>
                    <a:pt x="925" y="284"/>
                  </a:lnTo>
                  <a:lnTo>
                    <a:pt x="936" y="282"/>
                  </a:lnTo>
                  <a:lnTo>
                    <a:pt x="946" y="281"/>
                  </a:lnTo>
                  <a:lnTo>
                    <a:pt x="958" y="279"/>
                  </a:lnTo>
                  <a:lnTo>
                    <a:pt x="969" y="278"/>
                  </a:lnTo>
                  <a:lnTo>
                    <a:pt x="979" y="275"/>
                  </a:lnTo>
                  <a:lnTo>
                    <a:pt x="991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1" y="260"/>
                  </a:lnTo>
                  <a:lnTo>
                    <a:pt x="1031" y="252"/>
                  </a:lnTo>
                  <a:lnTo>
                    <a:pt x="1040" y="244"/>
                  </a:lnTo>
                  <a:lnTo>
                    <a:pt x="1051" y="242"/>
                  </a:lnTo>
                  <a:lnTo>
                    <a:pt x="1063" y="240"/>
                  </a:lnTo>
                  <a:lnTo>
                    <a:pt x="1077" y="237"/>
                  </a:lnTo>
                  <a:lnTo>
                    <a:pt x="1092" y="235"/>
                  </a:lnTo>
                  <a:lnTo>
                    <a:pt x="1108" y="234"/>
                  </a:lnTo>
                  <a:lnTo>
                    <a:pt x="1124" y="233"/>
                  </a:lnTo>
                  <a:lnTo>
                    <a:pt x="1140" y="232"/>
                  </a:lnTo>
                  <a:lnTo>
                    <a:pt x="1156" y="232"/>
                  </a:lnTo>
                  <a:lnTo>
                    <a:pt x="1173" y="232"/>
                  </a:lnTo>
                  <a:lnTo>
                    <a:pt x="1189" y="233"/>
                  </a:lnTo>
                  <a:lnTo>
                    <a:pt x="1204" y="236"/>
                  </a:lnTo>
                  <a:lnTo>
                    <a:pt x="1217" y="240"/>
                  </a:lnTo>
                  <a:lnTo>
                    <a:pt x="1231" y="244"/>
                  </a:lnTo>
                  <a:lnTo>
                    <a:pt x="1244" y="250"/>
                  </a:lnTo>
                  <a:lnTo>
                    <a:pt x="1254" y="258"/>
                  </a:lnTo>
                  <a:lnTo>
                    <a:pt x="1263" y="268"/>
                  </a:lnTo>
                  <a:lnTo>
                    <a:pt x="1261" y="274"/>
                  </a:lnTo>
                  <a:lnTo>
                    <a:pt x="1261" y="280"/>
                  </a:lnTo>
                  <a:lnTo>
                    <a:pt x="1261" y="286"/>
                  </a:lnTo>
                  <a:lnTo>
                    <a:pt x="1261" y="290"/>
                  </a:lnTo>
                  <a:lnTo>
                    <a:pt x="1261" y="294"/>
                  </a:lnTo>
                  <a:lnTo>
                    <a:pt x="1262" y="297"/>
                  </a:lnTo>
                  <a:lnTo>
                    <a:pt x="1262" y="299"/>
                  </a:lnTo>
                  <a:lnTo>
                    <a:pt x="1263" y="302"/>
                  </a:lnTo>
                  <a:lnTo>
                    <a:pt x="1263" y="304"/>
                  </a:lnTo>
                  <a:lnTo>
                    <a:pt x="1263" y="306"/>
                  </a:lnTo>
                  <a:lnTo>
                    <a:pt x="1263" y="309"/>
                  </a:lnTo>
                  <a:lnTo>
                    <a:pt x="1262" y="310"/>
                  </a:lnTo>
                  <a:lnTo>
                    <a:pt x="1261" y="312"/>
                  </a:lnTo>
                  <a:lnTo>
                    <a:pt x="1259" y="314"/>
                  </a:lnTo>
                  <a:lnTo>
                    <a:pt x="1255" y="315"/>
                  </a:lnTo>
                  <a:lnTo>
                    <a:pt x="1252" y="319"/>
                  </a:lnTo>
                  <a:lnTo>
                    <a:pt x="1240" y="321"/>
                  </a:lnTo>
                  <a:lnTo>
                    <a:pt x="1230" y="321"/>
                  </a:lnTo>
                  <a:lnTo>
                    <a:pt x="1220" y="320"/>
                  </a:lnTo>
                  <a:lnTo>
                    <a:pt x="1209" y="317"/>
                  </a:lnTo>
                  <a:lnTo>
                    <a:pt x="1200" y="312"/>
                  </a:lnTo>
                  <a:lnTo>
                    <a:pt x="1191" y="306"/>
                  </a:lnTo>
                  <a:lnTo>
                    <a:pt x="1183" y="299"/>
                  </a:lnTo>
                  <a:lnTo>
                    <a:pt x="1174" y="294"/>
                  </a:lnTo>
                  <a:lnTo>
                    <a:pt x="1166" y="287"/>
                  </a:lnTo>
                  <a:lnTo>
                    <a:pt x="1158" y="281"/>
                  </a:lnTo>
                  <a:lnTo>
                    <a:pt x="1148" y="276"/>
                  </a:lnTo>
                  <a:lnTo>
                    <a:pt x="1140" y="274"/>
                  </a:lnTo>
                  <a:lnTo>
                    <a:pt x="1132" y="272"/>
                  </a:lnTo>
                  <a:lnTo>
                    <a:pt x="1123" y="273"/>
                  </a:lnTo>
                  <a:lnTo>
                    <a:pt x="1114" y="276"/>
                  </a:lnTo>
                  <a:lnTo>
                    <a:pt x="1106" y="283"/>
                  </a:lnTo>
                  <a:lnTo>
                    <a:pt x="1105" y="298"/>
                  </a:lnTo>
                  <a:lnTo>
                    <a:pt x="1101" y="314"/>
                  </a:lnTo>
                  <a:lnTo>
                    <a:pt x="1096" y="329"/>
                  </a:lnTo>
                  <a:lnTo>
                    <a:pt x="1088" y="343"/>
                  </a:lnTo>
                  <a:lnTo>
                    <a:pt x="1077" y="358"/>
                  </a:lnTo>
                  <a:lnTo>
                    <a:pt x="1065" y="372"/>
                  </a:lnTo>
                  <a:lnTo>
                    <a:pt x="1052" y="387"/>
                  </a:lnTo>
                  <a:lnTo>
                    <a:pt x="1038" y="400"/>
                  </a:lnTo>
                  <a:lnTo>
                    <a:pt x="1024" y="414"/>
                  </a:lnTo>
                  <a:lnTo>
                    <a:pt x="1010" y="429"/>
                  </a:lnTo>
                  <a:lnTo>
                    <a:pt x="998" y="443"/>
                  </a:lnTo>
                  <a:lnTo>
                    <a:pt x="985" y="458"/>
                  </a:lnTo>
                  <a:lnTo>
                    <a:pt x="975" y="472"/>
                  </a:lnTo>
                  <a:lnTo>
                    <a:pt x="967" y="487"/>
                  </a:lnTo>
                  <a:lnTo>
                    <a:pt x="960" y="503"/>
                  </a:lnTo>
                  <a:lnTo>
                    <a:pt x="956" y="519"/>
                  </a:lnTo>
                  <a:lnTo>
                    <a:pt x="954" y="521"/>
                  </a:lnTo>
                  <a:lnTo>
                    <a:pt x="952" y="525"/>
                  </a:lnTo>
                  <a:lnTo>
                    <a:pt x="951" y="528"/>
                  </a:lnTo>
                  <a:lnTo>
                    <a:pt x="950" y="533"/>
                  </a:lnTo>
                  <a:lnTo>
                    <a:pt x="950" y="537"/>
                  </a:lnTo>
                  <a:lnTo>
                    <a:pt x="950" y="543"/>
                  </a:lnTo>
                  <a:lnTo>
                    <a:pt x="950" y="548"/>
                  </a:lnTo>
                  <a:lnTo>
                    <a:pt x="950" y="553"/>
                  </a:lnTo>
                  <a:lnTo>
                    <a:pt x="948" y="558"/>
                  </a:lnTo>
                  <a:lnTo>
                    <a:pt x="948" y="562"/>
                  </a:lnTo>
                  <a:lnTo>
                    <a:pt x="947" y="567"/>
                  </a:lnTo>
                  <a:lnTo>
                    <a:pt x="946" y="570"/>
                  </a:lnTo>
                  <a:lnTo>
                    <a:pt x="945" y="574"/>
                  </a:lnTo>
                  <a:lnTo>
                    <a:pt x="943" y="576"/>
                  </a:lnTo>
                  <a:lnTo>
                    <a:pt x="940" y="577"/>
                  </a:lnTo>
                  <a:lnTo>
                    <a:pt x="937" y="579"/>
                  </a:lnTo>
                  <a:lnTo>
                    <a:pt x="936" y="577"/>
                  </a:lnTo>
                  <a:lnTo>
                    <a:pt x="935" y="577"/>
                  </a:lnTo>
                  <a:lnTo>
                    <a:pt x="932" y="576"/>
                  </a:lnTo>
                  <a:lnTo>
                    <a:pt x="930" y="576"/>
                  </a:lnTo>
                  <a:lnTo>
                    <a:pt x="928" y="575"/>
                  </a:lnTo>
                  <a:lnTo>
                    <a:pt x="924" y="574"/>
                  </a:lnTo>
                  <a:lnTo>
                    <a:pt x="921" y="573"/>
                  </a:lnTo>
                  <a:lnTo>
                    <a:pt x="917" y="572"/>
                  </a:lnTo>
                  <a:lnTo>
                    <a:pt x="914" y="570"/>
                  </a:lnTo>
                  <a:lnTo>
                    <a:pt x="910" y="569"/>
                  </a:lnTo>
                  <a:lnTo>
                    <a:pt x="907" y="568"/>
                  </a:lnTo>
                  <a:lnTo>
                    <a:pt x="905" y="567"/>
                  </a:lnTo>
                  <a:lnTo>
                    <a:pt x="902" y="567"/>
                  </a:lnTo>
                  <a:lnTo>
                    <a:pt x="900" y="566"/>
                  </a:lnTo>
                  <a:lnTo>
                    <a:pt x="899" y="566"/>
                  </a:lnTo>
                  <a:lnTo>
                    <a:pt x="896" y="575"/>
                  </a:lnTo>
                  <a:lnTo>
                    <a:pt x="893" y="585"/>
                  </a:lnTo>
                  <a:lnTo>
                    <a:pt x="891" y="596"/>
                  </a:lnTo>
                  <a:lnTo>
                    <a:pt x="890" y="606"/>
                  </a:lnTo>
                  <a:lnTo>
                    <a:pt x="890" y="618"/>
                  </a:lnTo>
                  <a:lnTo>
                    <a:pt x="889" y="629"/>
                  </a:lnTo>
                  <a:lnTo>
                    <a:pt x="889" y="641"/>
                  </a:lnTo>
                  <a:lnTo>
                    <a:pt x="887" y="651"/>
                  </a:lnTo>
                  <a:lnTo>
                    <a:pt x="886" y="662"/>
                  </a:lnTo>
                  <a:lnTo>
                    <a:pt x="885" y="673"/>
                  </a:lnTo>
                  <a:lnTo>
                    <a:pt x="883" y="683"/>
                  </a:lnTo>
                  <a:lnTo>
                    <a:pt x="879" y="693"/>
                  </a:lnTo>
                  <a:lnTo>
                    <a:pt x="875" y="703"/>
                  </a:lnTo>
                  <a:lnTo>
                    <a:pt x="869" y="711"/>
                  </a:lnTo>
                  <a:lnTo>
                    <a:pt x="861" y="719"/>
                  </a:lnTo>
                  <a:lnTo>
                    <a:pt x="853" y="726"/>
                  </a:lnTo>
                  <a:lnTo>
                    <a:pt x="845" y="727"/>
                  </a:lnTo>
                  <a:lnTo>
                    <a:pt x="837" y="727"/>
                  </a:lnTo>
                  <a:lnTo>
                    <a:pt x="829" y="726"/>
                  </a:lnTo>
                  <a:lnTo>
                    <a:pt x="822" y="724"/>
                  </a:lnTo>
                  <a:lnTo>
                    <a:pt x="815" y="722"/>
                  </a:lnTo>
                  <a:lnTo>
                    <a:pt x="809" y="719"/>
                  </a:lnTo>
                  <a:lnTo>
                    <a:pt x="802" y="715"/>
                  </a:lnTo>
                  <a:lnTo>
                    <a:pt x="797" y="712"/>
                  </a:lnTo>
                  <a:lnTo>
                    <a:pt x="790" y="707"/>
                  </a:lnTo>
                  <a:lnTo>
                    <a:pt x="784" y="704"/>
                  </a:lnTo>
                  <a:lnTo>
                    <a:pt x="778" y="699"/>
                  </a:lnTo>
                  <a:lnTo>
                    <a:pt x="772" y="696"/>
                  </a:lnTo>
                  <a:lnTo>
                    <a:pt x="766" y="693"/>
                  </a:lnTo>
                  <a:lnTo>
                    <a:pt x="760" y="690"/>
                  </a:lnTo>
                  <a:lnTo>
                    <a:pt x="754" y="688"/>
                  </a:lnTo>
                  <a:lnTo>
                    <a:pt x="748" y="688"/>
                  </a:lnTo>
                  <a:lnTo>
                    <a:pt x="745" y="699"/>
                  </a:lnTo>
                  <a:lnTo>
                    <a:pt x="741" y="711"/>
                  </a:lnTo>
                  <a:lnTo>
                    <a:pt x="739" y="722"/>
                  </a:lnTo>
                  <a:lnTo>
                    <a:pt x="736" y="734"/>
                  </a:lnTo>
                  <a:lnTo>
                    <a:pt x="733" y="744"/>
                  </a:lnTo>
                  <a:lnTo>
                    <a:pt x="731" y="755"/>
                  </a:lnTo>
                  <a:lnTo>
                    <a:pt x="729" y="767"/>
                  </a:lnTo>
                  <a:lnTo>
                    <a:pt x="726" y="778"/>
                  </a:lnTo>
                  <a:lnTo>
                    <a:pt x="724" y="789"/>
                  </a:lnTo>
                  <a:lnTo>
                    <a:pt x="723" y="800"/>
                  </a:lnTo>
                  <a:lnTo>
                    <a:pt x="722" y="812"/>
                  </a:lnTo>
                  <a:lnTo>
                    <a:pt x="720" y="822"/>
                  </a:lnTo>
                  <a:lnTo>
                    <a:pt x="720" y="834"/>
                  </a:lnTo>
                  <a:lnTo>
                    <a:pt x="718" y="845"/>
                  </a:lnTo>
                  <a:lnTo>
                    <a:pt x="718" y="857"/>
                  </a:lnTo>
                  <a:lnTo>
                    <a:pt x="718" y="869"/>
                  </a:lnTo>
                  <a:lnTo>
                    <a:pt x="709" y="874"/>
                  </a:lnTo>
                  <a:lnTo>
                    <a:pt x="704" y="881"/>
                  </a:lnTo>
                  <a:lnTo>
                    <a:pt x="699" y="889"/>
                  </a:lnTo>
                  <a:lnTo>
                    <a:pt x="695" y="899"/>
                  </a:lnTo>
                  <a:lnTo>
                    <a:pt x="693" y="908"/>
                  </a:lnTo>
                  <a:lnTo>
                    <a:pt x="691" y="920"/>
                  </a:lnTo>
                  <a:lnTo>
                    <a:pt x="689" y="930"/>
                  </a:lnTo>
                  <a:lnTo>
                    <a:pt x="687" y="940"/>
                  </a:lnTo>
                  <a:lnTo>
                    <a:pt x="686" y="952"/>
                  </a:lnTo>
                  <a:lnTo>
                    <a:pt x="684" y="961"/>
                  </a:lnTo>
                  <a:lnTo>
                    <a:pt x="681" y="970"/>
                  </a:lnTo>
                  <a:lnTo>
                    <a:pt x="677" y="978"/>
                  </a:lnTo>
                  <a:lnTo>
                    <a:pt x="671" y="985"/>
                  </a:lnTo>
                  <a:lnTo>
                    <a:pt x="664" y="991"/>
                  </a:lnTo>
                  <a:lnTo>
                    <a:pt x="655" y="993"/>
                  </a:lnTo>
                  <a:lnTo>
                    <a:pt x="645" y="996"/>
                  </a:lnTo>
                  <a:lnTo>
                    <a:pt x="648" y="1000"/>
                  </a:lnTo>
                  <a:lnTo>
                    <a:pt x="652" y="1005"/>
                  </a:lnTo>
                  <a:lnTo>
                    <a:pt x="654" y="1012"/>
                  </a:lnTo>
                  <a:lnTo>
                    <a:pt x="656" y="1017"/>
                  </a:lnTo>
                  <a:lnTo>
                    <a:pt x="659" y="1024"/>
                  </a:lnTo>
                  <a:lnTo>
                    <a:pt x="660" y="1031"/>
                  </a:lnTo>
                  <a:lnTo>
                    <a:pt x="661" y="1038"/>
                  </a:lnTo>
                  <a:lnTo>
                    <a:pt x="661" y="1045"/>
                  </a:lnTo>
                  <a:lnTo>
                    <a:pt x="661" y="1053"/>
                  </a:lnTo>
                  <a:lnTo>
                    <a:pt x="661" y="1060"/>
                  </a:lnTo>
                  <a:lnTo>
                    <a:pt x="660" y="1067"/>
                  </a:lnTo>
                  <a:lnTo>
                    <a:pt x="659" y="1074"/>
                  </a:lnTo>
                  <a:lnTo>
                    <a:pt x="656" y="1081"/>
                  </a:lnTo>
                  <a:lnTo>
                    <a:pt x="655" y="1086"/>
                  </a:lnTo>
                  <a:lnTo>
                    <a:pt x="653" y="1092"/>
                  </a:lnTo>
                  <a:lnTo>
                    <a:pt x="651" y="1098"/>
                  </a:lnTo>
                  <a:lnTo>
                    <a:pt x="640" y="1099"/>
                  </a:lnTo>
                  <a:lnTo>
                    <a:pt x="633" y="1101"/>
                  </a:lnTo>
                  <a:lnTo>
                    <a:pt x="626" y="1104"/>
                  </a:lnTo>
                  <a:lnTo>
                    <a:pt x="621" y="1105"/>
                  </a:lnTo>
                  <a:lnTo>
                    <a:pt x="615" y="1107"/>
                  </a:lnTo>
                  <a:lnTo>
                    <a:pt x="612" y="1109"/>
                  </a:lnTo>
                  <a:lnTo>
                    <a:pt x="607" y="1112"/>
                  </a:lnTo>
                  <a:lnTo>
                    <a:pt x="603" y="1114"/>
                  </a:lnTo>
                  <a:lnTo>
                    <a:pt x="601" y="1117"/>
                  </a:lnTo>
                  <a:lnTo>
                    <a:pt x="598" y="1121"/>
                  </a:lnTo>
                  <a:lnTo>
                    <a:pt x="594" y="1125"/>
                  </a:lnTo>
                  <a:lnTo>
                    <a:pt x="591" y="1130"/>
                  </a:lnTo>
                  <a:lnTo>
                    <a:pt x="586" y="1137"/>
                  </a:lnTo>
                  <a:lnTo>
                    <a:pt x="582" y="1144"/>
                  </a:lnTo>
                  <a:lnTo>
                    <a:pt x="577" y="1152"/>
                  </a:lnTo>
                  <a:lnTo>
                    <a:pt x="571" y="1161"/>
                  </a:lnTo>
                  <a:lnTo>
                    <a:pt x="568" y="1160"/>
                  </a:lnTo>
                  <a:lnTo>
                    <a:pt x="564" y="1160"/>
                  </a:lnTo>
                  <a:lnTo>
                    <a:pt x="561" y="1160"/>
                  </a:lnTo>
                  <a:lnTo>
                    <a:pt x="557" y="1159"/>
                  </a:lnTo>
                  <a:lnTo>
                    <a:pt x="553" y="1159"/>
                  </a:lnTo>
                  <a:lnTo>
                    <a:pt x="548" y="1158"/>
                  </a:lnTo>
                  <a:lnTo>
                    <a:pt x="545" y="1156"/>
                  </a:lnTo>
                  <a:lnTo>
                    <a:pt x="540" y="1156"/>
                  </a:lnTo>
                  <a:lnTo>
                    <a:pt x="536" y="1156"/>
                  </a:lnTo>
                  <a:lnTo>
                    <a:pt x="531" y="1156"/>
                  </a:lnTo>
                  <a:lnTo>
                    <a:pt x="528" y="1156"/>
                  </a:lnTo>
                  <a:lnTo>
                    <a:pt x="523" y="1156"/>
                  </a:lnTo>
                  <a:lnTo>
                    <a:pt x="520" y="1158"/>
                  </a:lnTo>
                  <a:lnTo>
                    <a:pt x="517" y="1159"/>
                  </a:lnTo>
                  <a:lnTo>
                    <a:pt x="515" y="1161"/>
                  </a:lnTo>
                  <a:lnTo>
                    <a:pt x="514" y="1163"/>
                  </a:lnTo>
                  <a:lnTo>
                    <a:pt x="514" y="1169"/>
                  </a:lnTo>
                  <a:lnTo>
                    <a:pt x="513" y="1176"/>
                  </a:lnTo>
                  <a:lnTo>
                    <a:pt x="510" y="1181"/>
                  </a:lnTo>
                  <a:lnTo>
                    <a:pt x="508" y="1185"/>
                  </a:lnTo>
                  <a:lnTo>
                    <a:pt x="503" y="1189"/>
                  </a:lnTo>
                  <a:lnTo>
                    <a:pt x="499" y="1192"/>
                  </a:lnTo>
                  <a:lnTo>
                    <a:pt x="493" y="1194"/>
                  </a:lnTo>
                  <a:lnTo>
                    <a:pt x="486" y="1198"/>
                  </a:lnTo>
                  <a:lnTo>
                    <a:pt x="479" y="1200"/>
                  </a:lnTo>
                  <a:lnTo>
                    <a:pt x="472" y="1202"/>
                  </a:lnTo>
                  <a:lnTo>
                    <a:pt x="466" y="1205"/>
                  </a:lnTo>
                  <a:lnTo>
                    <a:pt x="457" y="1207"/>
                  </a:lnTo>
                  <a:lnTo>
                    <a:pt x="451" y="1209"/>
                  </a:lnTo>
                  <a:lnTo>
                    <a:pt x="444" y="1213"/>
                  </a:lnTo>
                  <a:lnTo>
                    <a:pt x="438" y="1216"/>
                  </a:lnTo>
                  <a:lnTo>
                    <a:pt x="432" y="1221"/>
                  </a:lnTo>
                  <a:lnTo>
                    <a:pt x="424" y="1215"/>
                  </a:lnTo>
                  <a:lnTo>
                    <a:pt x="417" y="1212"/>
                  </a:lnTo>
                  <a:lnTo>
                    <a:pt x="410" y="1210"/>
                  </a:lnTo>
                  <a:lnTo>
                    <a:pt x="405" y="1213"/>
                  </a:lnTo>
                  <a:lnTo>
                    <a:pt x="398" y="1215"/>
                  </a:lnTo>
                  <a:lnTo>
                    <a:pt x="391" y="1220"/>
                  </a:lnTo>
                  <a:lnTo>
                    <a:pt x="385" y="1224"/>
                  </a:lnTo>
                  <a:lnTo>
                    <a:pt x="378" y="1231"/>
                  </a:lnTo>
                  <a:lnTo>
                    <a:pt x="371" y="1237"/>
                  </a:lnTo>
                  <a:lnTo>
                    <a:pt x="365" y="1243"/>
                  </a:lnTo>
                  <a:lnTo>
                    <a:pt x="359" y="1248"/>
                  </a:lnTo>
                  <a:lnTo>
                    <a:pt x="351" y="1253"/>
                  </a:lnTo>
                  <a:lnTo>
                    <a:pt x="344" y="1256"/>
                  </a:lnTo>
                  <a:lnTo>
                    <a:pt x="336" y="1259"/>
                  </a:lnTo>
                  <a:lnTo>
                    <a:pt x="328" y="1260"/>
                  </a:lnTo>
                  <a:lnTo>
                    <a:pt x="320" y="1259"/>
                  </a:lnTo>
                  <a:lnTo>
                    <a:pt x="311" y="1255"/>
                  </a:lnTo>
                  <a:lnTo>
                    <a:pt x="303" y="1252"/>
                  </a:lnTo>
                  <a:lnTo>
                    <a:pt x="297" y="1248"/>
                  </a:lnTo>
                  <a:lnTo>
                    <a:pt x="290" y="1246"/>
                  </a:lnTo>
                  <a:lnTo>
                    <a:pt x="282" y="1243"/>
                  </a:lnTo>
                  <a:lnTo>
                    <a:pt x="275" y="1239"/>
                  </a:lnTo>
                  <a:lnTo>
                    <a:pt x="268" y="1235"/>
                  </a:lnTo>
                  <a:lnTo>
                    <a:pt x="261" y="1231"/>
                  </a:lnTo>
                  <a:lnTo>
                    <a:pt x="254" y="1226"/>
                  </a:lnTo>
                  <a:lnTo>
                    <a:pt x="247" y="1222"/>
                  </a:lnTo>
                  <a:lnTo>
                    <a:pt x="240" y="1217"/>
                  </a:lnTo>
                  <a:lnTo>
                    <a:pt x="233" y="1212"/>
                  </a:lnTo>
                  <a:lnTo>
                    <a:pt x="228" y="1206"/>
                  </a:lnTo>
                  <a:lnTo>
                    <a:pt x="222" y="1199"/>
                  </a:lnTo>
                  <a:lnTo>
                    <a:pt x="215" y="1191"/>
                  </a:lnTo>
                  <a:lnTo>
                    <a:pt x="210" y="1184"/>
                  </a:lnTo>
                  <a:lnTo>
                    <a:pt x="209" y="1183"/>
                  </a:lnTo>
                  <a:lnTo>
                    <a:pt x="208" y="1183"/>
                  </a:lnTo>
                  <a:lnTo>
                    <a:pt x="207" y="1182"/>
                  </a:lnTo>
                  <a:lnTo>
                    <a:pt x="205" y="1181"/>
                  </a:lnTo>
                  <a:lnTo>
                    <a:pt x="202" y="1179"/>
                  </a:lnTo>
                  <a:lnTo>
                    <a:pt x="199" y="1178"/>
                  </a:lnTo>
                  <a:lnTo>
                    <a:pt x="196" y="1176"/>
                  </a:lnTo>
                  <a:lnTo>
                    <a:pt x="193" y="1175"/>
                  </a:lnTo>
                  <a:lnTo>
                    <a:pt x="190" y="1174"/>
                  </a:lnTo>
                  <a:lnTo>
                    <a:pt x="187" y="1171"/>
                  </a:lnTo>
                  <a:lnTo>
                    <a:pt x="184" y="1170"/>
                  </a:lnTo>
                  <a:lnTo>
                    <a:pt x="182" y="1169"/>
                  </a:lnTo>
                  <a:lnTo>
                    <a:pt x="179" y="1168"/>
                  </a:lnTo>
                  <a:lnTo>
                    <a:pt x="178" y="1167"/>
                  </a:lnTo>
                  <a:lnTo>
                    <a:pt x="177" y="1167"/>
                  </a:lnTo>
                  <a:lnTo>
                    <a:pt x="170" y="1168"/>
                  </a:lnTo>
                  <a:lnTo>
                    <a:pt x="164" y="1169"/>
                  </a:lnTo>
                  <a:lnTo>
                    <a:pt x="159" y="1169"/>
                  </a:lnTo>
                  <a:lnTo>
                    <a:pt x="154" y="1167"/>
                  </a:lnTo>
                  <a:lnTo>
                    <a:pt x="149" y="1166"/>
                  </a:lnTo>
                  <a:lnTo>
                    <a:pt x="144" y="1162"/>
                  </a:lnTo>
                  <a:lnTo>
                    <a:pt x="140" y="1159"/>
                  </a:lnTo>
                  <a:lnTo>
                    <a:pt x="136" y="1154"/>
                  </a:lnTo>
                  <a:lnTo>
                    <a:pt x="131" y="1150"/>
                  </a:lnTo>
                  <a:lnTo>
                    <a:pt x="128" y="1145"/>
                  </a:lnTo>
                  <a:lnTo>
                    <a:pt x="124" y="1140"/>
                  </a:lnTo>
                  <a:lnTo>
                    <a:pt x="121" y="1135"/>
                  </a:lnTo>
                  <a:lnTo>
                    <a:pt x="117" y="1129"/>
                  </a:lnTo>
                  <a:lnTo>
                    <a:pt x="114" y="1124"/>
                  </a:lnTo>
                  <a:lnTo>
                    <a:pt x="110" y="1120"/>
                  </a:lnTo>
                  <a:lnTo>
                    <a:pt x="108" y="1115"/>
                  </a:lnTo>
                  <a:lnTo>
                    <a:pt x="94" y="1110"/>
                  </a:lnTo>
                  <a:lnTo>
                    <a:pt x="84" y="1105"/>
                  </a:lnTo>
                  <a:lnTo>
                    <a:pt x="76" y="1100"/>
                  </a:lnTo>
                  <a:lnTo>
                    <a:pt x="70" y="109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59" y="1075"/>
                  </a:lnTo>
                  <a:lnTo>
                    <a:pt x="55" y="1069"/>
                  </a:lnTo>
                  <a:lnTo>
                    <a:pt x="53" y="1062"/>
                  </a:lnTo>
                  <a:lnTo>
                    <a:pt x="50" y="1055"/>
                  </a:lnTo>
                  <a:lnTo>
                    <a:pt x="47" y="1048"/>
                  </a:lnTo>
                  <a:lnTo>
                    <a:pt x="42" y="1043"/>
                  </a:lnTo>
                  <a:lnTo>
                    <a:pt x="38" y="1036"/>
                  </a:lnTo>
                  <a:lnTo>
                    <a:pt x="30" y="1030"/>
                  </a:lnTo>
                  <a:lnTo>
                    <a:pt x="21" y="1024"/>
                  </a:lnTo>
                  <a:lnTo>
                    <a:pt x="10" y="1020"/>
                  </a:lnTo>
                  <a:lnTo>
                    <a:pt x="6" y="1013"/>
                  </a:lnTo>
                  <a:lnTo>
                    <a:pt x="3" y="1007"/>
                  </a:lnTo>
                  <a:lnTo>
                    <a:pt x="1" y="1001"/>
                  </a:lnTo>
                  <a:lnTo>
                    <a:pt x="1" y="994"/>
                  </a:lnTo>
                  <a:lnTo>
                    <a:pt x="0" y="989"/>
                  </a:lnTo>
                  <a:lnTo>
                    <a:pt x="1" y="983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3" y="966"/>
                  </a:lnTo>
                  <a:lnTo>
                    <a:pt x="4" y="959"/>
                  </a:lnTo>
                  <a:lnTo>
                    <a:pt x="7" y="952"/>
                  </a:lnTo>
                  <a:lnTo>
                    <a:pt x="8" y="945"/>
                  </a:lnTo>
                  <a:lnTo>
                    <a:pt x="8" y="937"/>
                  </a:lnTo>
                  <a:lnTo>
                    <a:pt x="8" y="929"/>
                  </a:lnTo>
                  <a:lnTo>
                    <a:pt x="8" y="920"/>
                  </a:lnTo>
                  <a:lnTo>
                    <a:pt x="8" y="911"/>
                  </a:lnTo>
                  <a:lnTo>
                    <a:pt x="18" y="909"/>
                  </a:lnTo>
                  <a:lnTo>
                    <a:pt x="26" y="907"/>
                  </a:lnTo>
                  <a:lnTo>
                    <a:pt x="33" y="904"/>
                  </a:lnTo>
                  <a:lnTo>
                    <a:pt x="39" y="899"/>
                  </a:lnTo>
                  <a:lnTo>
                    <a:pt x="44" y="893"/>
                  </a:lnTo>
                  <a:lnTo>
                    <a:pt x="48" y="888"/>
                  </a:lnTo>
                  <a:lnTo>
                    <a:pt x="50" y="881"/>
                  </a:lnTo>
                  <a:lnTo>
                    <a:pt x="54" y="874"/>
                  </a:lnTo>
                  <a:lnTo>
                    <a:pt x="56" y="866"/>
                  </a:lnTo>
                  <a:lnTo>
                    <a:pt x="59" y="858"/>
                  </a:lnTo>
                  <a:lnTo>
                    <a:pt x="61" y="851"/>
                  </a:lnTo>
                  <a:lnTo>
                    <a:pt x="63" y="843"/>
                  </a:lnTo>
                  <a:lnTo>
                    <a:pt x="67" y="836"/>
                  </a:lnTo>
                  <a:lnTo>
                    <a:pt x="71" y="830"/>
                  </a:lnTo>
                  <a:lnTo>
                    <a:pt x="77" y="824"/>
                  </a:lnTo>
                  <a:lnTo>
                    <a:pt x="84" y="821"/>
                  </a:lnTo>
                  <a:lnTo>
                    <a:pt x="87" y="813"/>
                  </a:lnTo>
                  <a:lnTo>
                    <a:pt x="90" y="804"/>
                  </a:lnTo>
                  <a:lnTo>
                    <a:pt x="91" y="795"/>
                  </a:lnTo>
                  <a:lnTo>
                    <a:pt x="91" y="783"/>
                  </a:lnTo>
                  <a:lnTo>
                    <a:pt x="90" y="772"/>
                  </a:lnTo>
                  <a:lnTo>
                    <a:pt x="87" y="760"/>
                  </a:lnTo>
                  <a:lnTo>
                    <a:pt x="86" y="749"/>
                  </a:lnTo>
                  <a:lnTo>
                    <a:pt x="84" y="737"/>
                  </a:lnTo>
                  <a:lnTo>
                    <a:pt x="82" y="726"/>
                  </a:lnTo>
                  <a:lnTo>
                    <a:pt x="82" y="715"/>
                  </a:lnTo>
                  <a:lnTo>
                    <a:pt x="82" y="705"/>
                  </a:lnTo>
                  <a:lnTo>
                    <a:pt x="83" y="697"/>
                  </a:lnTo>
                  <a:lnTo>
                    <a:pt x="85" y="689"/>
                  </a:lnTo>
                  <a:lnTo>
                    <a:pt x="91" y="683"/>
                  </a:lnTo>
                  <a:lnTo>
                    <a:pt x="98" y="678"/>
                  </a:lnTo>
                  <a:lnTo>
                    <a:pt x="108" y="677"/>
                  </a:lnTo>
                  <a:lnTo>
                    <a:pt x="129" y="683"/>
                  </a:lnTo>
                  <a:lnTo>
                    <a:pt x="146" y="684"/>
                  </a:lnTo>
                  <a:lnTo>
                    <a:pt x="157" y="683"/>
                  </a:lnTo>
                  <a:lnTo>
                    <a:pt x="167" y="677"/>
                  </a:lnTo>
                  <a:lnTo>
                    <a:pt x="171" y="669"/>
                  </a:lnTo>
                  <a:lnTo>
                    <a:pt x="173" y="658"/>
                  </a:lnTo>
                  <a:lnTo>
                    <a:pt x="175" y="646"/>
                  </a:lnTo>
                  <a:lnTo>
                    <a:pt x="175" y="633"/>
                  </a:lnTo>
                  <a:lnTo>
                    <a:pt x="173" y="618"/>
                  </a:lnTo>
                  <a:lnTo>
                    <a:pt x="173" y="602"/>
                  </a:lnTo>
                  <a:lnTo>
                    <a:pt x="173" y="587"/>
                  </a:lnTo>
                  <a:lnTo>
                    <a:pt x="175" y="572"/>
                  </a:lnTo>
                  <a:lnTo>
                    <a:pt x="178" y="559"/>
                  </a:lnTo>
                  <a:lnTo>
                    <a:pt x="184" y="546"/>
                  </a:lnTo>
                  <a:lnTo>
                    <a:pt x="194" y="536"/>
                  </a:lnTo>
                  <a:lnTo>
                    <a:pt x="208" y="529"/>
                  </a:lnTo>
                  <a:lnTo>
                    <a:pt x="218" y="529"/>
                  </a:lnTo>
                  <a:lnTo>
                    <a:pt x="229" y="527"/>
                  </a:lnTo>
                  <a:lnTo>
                    <a:pt x="238" y="522"/>
                  </a:lnTo>
                  <a:lnTo>
                    <a:pt x="247" y="518"/>
                  </a:lnTo>
                  <a:lnTo>
                    <a:pt x="256" y="510"/>
                  </a:lnTo>
                  <a:lnTo>
                    <a:pt x="265" y="502"/>
                  </a:lnTo>
                  <a:lnTo>
                    <a:pt x="275" y="492"/>
                  </a:lnTo>
                  <a:lnTo>
                    <a:pt x="283" y="483"/>
                  </a:lnTo>
                  <a:lnTo>
                    <a:pt x="292" y="473"/>
                  </a:lnTo>
                  <a:lnTo>
                    <a:pt x="300" y="461"/>
                  </a:lnTo>
                  <a:lnTo>
                    <a:pt x="308" y="451"/>
                  </a:lnTo>
                  <a:lnTo>
                    <a:pt x="316" y="441"/>
                  </a:lnTo>
                  <a:lnTo>
                    <a:pt x="324" y="431"/>
                  </a:lnTo>
                  <a:lnTo>
                    <a:pt x="332" y="422"/>
                  </a:lnTo>
                  <a:lnTo>
                    <a:pt x="340" y="414"/>
                  </a:lnTo>
                  <a:lnTo>
                    <a:pt x="348" y="407"/>
                  </a:lnTo>
                  <a:lnTo>
                    <a:pt x="353" y="392"/>
                  </a:lnTo>
                  <a:lnTo>
                    <a:pt x="359" y="377"/>
                  </a:lnTo>
                  <a:lnTo>
                    <a:pt x="362" y="363"/>
                  </a:lnTo>
                  <a:lnTo>
                    <a:pt x="364" y="348"/>
                  </a:lnTo>
                  <a:lnTo>
                    <a:pt x="367" y="332"/>
                  </a:lnTo>
                  <a:lnTo>
                    <a:pt x="368" y="315"/>
                  </a:lnTo>
                  <a:lnTo>
                    <a:pt x="368" y="299"/>
                  </a:lnTo>
                  <a:lnTo>
                    <a:pt x="368" y="283"/>
                  </a:lnTo>
                  <a:lnTo>
                    <a:pt x="368" y="267"/>
                  </a:lnTo>
                  <a:lnTo>
                    <a:pt x="367" y="251"/>
                  </a:lnTo>
                  <a:lnTo>
                    <a:pt x="364" y="235"/>
                  </a:lnTo>
                  <a:lnTo>
                    <a:pt x="363" y="219"/>
                  </a:lnTo>
                  <a:lnTo>
                    <a:pt x="361" y="203"/>
                  </a:lnTo>
                  <a:lnTo>
                    <a:pt x="359" y="188"/>
                  </a:lnTo>
                  <a:lnTo>
                    <a:pt x="356" y="172"/>
                  </a:lnTo>
                  <a:lnTo>
                    <a:pt x="354" y="157"/>
                  </a:lnTo>
                  <a:lnTo>
                    <a:pt x="352" y="142"/>
                  </a:lnTo>
                  <a:lnTo>
                    <a:pt x="348" y="129"/>
                  </a:lnTo>
                  <a:lnTo>
                    <a:pt x="346" y="117"/>
                  </a:lnTo>
                  <a:lnTo>
                    <a:pt x="342" y="105"/>
                  </a:lnTo>
                  <a:lnTo>
                    <a:pt x="338" y="94"/>
                  </a:lnTo>
                  <a:lnTo>
                    <a:pt x="336" y="82"/>
                  </a:lnTo>
                  <a:lnTo>
                    <a:pt x="332" y="72"/>
                  </a:lnTo>
                  <a:lnTo>
                    <a:pt x="330" y="63"/>
                  </a:lnTo>
                  <a:lnTo>
                    <a:pt x="328" y="54"/>
                  </a:lnTo>
                  <a:lnTo>
                    <a:pt x="328" y="44"/>
                  </a:lnTo>
                  <a:lnTo>
                    <a:pt x="329" y="36"/>
                  </a:lnTo>
                  <a:lnTo>
                    <a:pt x="331" y="28"/>
                  </a:lnTo>
                  <a:lnTo>
                    <a:pt x="334" y="21"/>
                  </a:lnTo>
                  <a:lnTo>
                    <a:pt x="340" y="14"/>
                  </a:lnTo>
                  <a:lnTo>
                    <a:pt x="348" y="8"/>
                  </a:lnTo>
                  <a:lnTo>
                    <a:pt x="360" y="2"/>
                  </a:lnTo>
                  <a:lnTo>
                    <a:pt x="357" y="1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5" y="1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9" y="2"/>
                  </a:lnTo>
                  <a:lnTo>
                    <a:pt x="360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31"/>
            <p:cNvSpPr>
              <a:spLocks/>
            </p:cNvSpPr>
            <p:nvPr/>
          </p:nvSpPr>
          <p:spPr bwMode="auto">
            <a:xfrm>
              <a:off x="1342" y="1947"/>
              <a:ext cx="487" cy="624"/>
            </a:xfrm>
            <a:custGeom>
              <a:avLst/>
              <a:gdLst>
                <a:gd name="T0" fmla="*/ 344 w 1461"/>
                <a:gd name="T1" fmla="*/ 49 h 1874"/>
                <a:gd name="T2" fmla="*/ 341 w 1461"/>
                <a:gd name="T3" fmla="*/ 75 h 1874"/>
                <a:gd name="T4" fmla="*/ 339 w 1461"/>
                <a:gd name="T5" fmla="*/ 100 h 1874"/>
                <a:gd name="T6" fmla="*/ 336 w 1461"/>
                <a:gd name="T7" fmla="*/ 124 h 1874"/>
                <a:gd name="T8" fmla="*/ 335 w 1461"/>
                <a:gd name="T9" fmla="*/ 147 h 1874"/>
                <a:gd name="T10" fmla="*/ 337 w 1461"/>
                <a:gd name="T11" fmla="*/ 162 h 1874"/>
                <a:gd name="T12" fmla="*/ 359 w 1461"/>
                <a:gd name="T13" fmla="*/ 165 h 1874"/>
                <a:gd name="T14" fmla="*/ 397 w 1461"/>
                <a:gd name="T15" fmla="*/ 169 h 1874"/>
                <a:gd name="T16" fmla="*/ 439 w 1461"/>
                <a:gd name="T17" fmla="*/ 174 h 1874"/>
                <a:gd name="T18" fmla="*/ 473 w 1461"/>
                <a:gd name="T19" fmla="*/ 179 h 1874"/>
                <a:gd name="T20" fmla="*/ 487 w 1461"/>
                <a:gd name="T21" fmla="*/ 181 h 1874"/>
                <a:gd name="T22" fmla="*/ 481 w 1461"/>
                <a:gd name="T23" fmla="*/ 252 h 1874"/>
                <a:gd name="T24" fmla="*/ 472 w 1461"/>
                <a:gd name="T25" fmla="*/ 349 h 1874"/>
                <a:gd name="T26" fmla="*/ 462 w 1461"/>
                <a:gd name="T27" fmla="*/ 453 h 1874"/>
                <a:gd name="T28" fmla="*/ 452 w 1461"/>
                <a:gd name="T29" fmla="*/ 546 h 1874"/>
                <a:gd name="T30" fmla="*/ 445 w 1461"/>
                <a:gd name="T31" fmla="*/ 611 h 1874"/>
                <a:gd name="T32" fmla="*/ 386 w 1461"/>
                <a:gd name="T33" fmla="*/ 618 h 1874"/>
                <a:gd name="T34" fmla="*/ 302 w 1461"/>
                <a:gd name="T35" fmla="*/ 608 h 1874"/>
                <a:gd name="T36" fmla="*/ 221 w 1461"/>
                <a:gd name="T37" fmla="*/ 600 h 1874"/>
                <a:gd name="T38" fmla="*/ 139 w 1461"/>
                <a:gd name="T39" fmla="*/ 590 h 1874"/>
                <a:gd name="T40" fmla="*/ 56 w 1461"/>
                <a:gd name="T41" fmla="*/ 579 h 1874"/>
                <a:gd name="T42" fmla="*/ 1 w 1461"/>
                <a:gd name="T43" fmla="*/ 554 h 1874"/>
                <a:gd name="T44" fmla="*/ 6 w 1461"/>
                <a:gd name="T45" fmla="*/ 509 h 1874"/>
                <a:gd name="T46" fmla="*/ 13 w 1461"/>
                <a:gd name="T47" fmla="*/ 464 h 1874"/>
                <a:gd name="T48" fmla="*/ 19 w 1461"/>
                <a:gd name="T49" fmla="*/ 420 h 1874"/>
                <a:gd name="T50" fmla="*/ 26 w 1461"/>
                <a:gd name="T51" fmla="*/ 375 h 1874"/>
                <a:gd name="T52" fmla="*/ 30 w 1461"/>
                <a:gd name="T53" fmla="*/ 331 h 1874"/>
                <a:gd name="T54" fmla="*/ 31 w 1461"/>
                <a:gd name="T55" fmla="*/ 330 h 1874"/>
                <a:gd name="T56" fmla="*/ 32 w 1461"/>
                <a:gd name="T57" fmla="*/ 330 h 1874"/>
                <a:gd name="T58" fmla="*/ 33 w 1461"/>
                <a:gd name="T59" fmla="*/ 329 h 1874"/>
                <a:gd name="T60" fmla="*/ 34 w 1461"/>
                <a:gd name="T61" fmla="*/ 321 h 1874"/>
                <a:gd name="T62" fmla="*/ 38 w 1461"/>
                <a:gd name="T63" fmla="*/ 287 h 1874"/>
                <a:gd name="T64" fmla="*/ 45 w 1461"/>
                <a:gd name="T65" fmla="*/ 238 h 1874"/>
                <a:gd name="T66" fmla="*/ 51 w 1461"/>
                <a:gd name="T67" fmla="*/ 189 h 1874"/>
                <a:gd name="T68" fmla="*/ 55 w 1461"/>
                <a:gd name="T69" fmla="*/ 156 h 1874"/>
                <a:gd name="T70" fmla="*/ 56 w 1461"/>
                <a:gd name="T71" fmla="*/ 148 h 1874"/>
                <a:gd name="T72" fmla="*/ 57 w 1461"/>
                <a:gd name="T73" fmla="*/ 146 h 1874"/>
                <a:gd name="T74" fmla="*/ 58 w 1461"/>
                <a:gd name="T75" fmla="*/ 144 h 1874"/>
                <a:gd name="T76" fmla="*/ 59 w 1461"/>
                <a:gd name="T77" fmla="*/ 141 h 1874"/>
                <a:gd name="T78" fmla="*/ 61 w 1461"/>
                <a:gd name="T79" fmla="*/ 139 h 1874"/>
                <a:gd name="T80" fmla="*/ 61 w 1461"/>
                <a:gd name="T81" fmla="*/ 138 h 1874"/>
                <a:gd name="T82" fmla="*/ 62 w 1461"/>
                <a:gd name="T83" fmla="*/ 125 h 1874"/>
                <a:gd name="T84" fmla="*/ 66 w 1461"/>
                <a:gd name="T85" fmla="*/ 94 h 1874"/>
                <a:gd name="T86" fmla="*/ 70 w 1461"/>
                <a:gd name="T87" fmla="*/ 56 h 1874"/>
                <a:gd name="T88" fmla="*/ 74 w 1461"/>
                <a:gd name="T89" fmla="*/ 22 h 1874"/>
                <a:gd name="T90" fmla="*/ 77 w 1461"/>
                <a:gd name="T91" fmla="*/ 2 h 1874"/>
                <a:gd name="T92" fmla="*/ 111 w 1461"/>
                <a:gd name="T93" fmla="*/ 4 h 1874"/>
                <a:gd name="T94" fmla="*/ 162 w 1461"/>
                <a:gd name="T95" fmla="*/ 10 h 1874"/>
                <a:gd name="T96" fmla="*/ 212 w 1461"/>
                <a:gd name="T97" fmla="*/ 16 h 1874"/>
                <a:gd name="T98" fmla="*/ 262 w 1461"/>
                <a:gd name="T99" fmla="*/ 22 h 1874"/>
                <a:gd name="T100" fmla="*/ 312 w 1461"/>
                <a:gd name="T101" fmla="*/ 28 h 18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1"/>
                <a:gd name="T154" fmla="*/ 0 h 1874"/>
                <a:gd name="T155" fmla="*/ 1461 w 1461"/>
                <a:gd name="T156" fmla="*/ 1874 h 18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1" h="1874">
                  <a:moveTo>
                    <a:pt x="1037" y="95"/>
                  </a:moveTo>
                  <a:lnTo>
                    <a:pt x="1033" y="121"/>
                  </a:lnTo>
                  <a:lnTo>
                    <a:pt x="1031" y="147"/>
                  </a:lnTo>
                  <a:lnTo>
                    <a:pt x="1029" y="173"/>
                  </a:lnTo>
                  <a:lnTo>
                    <a:pt x="1025" y="199"/>
                  </a:lnTo>
                  <a:lnTo>
                    <a:pt x="1023" y="224"/>
                  </a:lnTo>
                  <a:lnTo>
                    <a:pt x="1021" y="250"/>
                  </a:lnTo>
                  <a:lnTo>
                    <a:pt x="1019" y="275"/>
                  </a:lnTo>
                  <a:lnTo>
                    <a:pt x="1016" y="299"/>
                  </a:lnTo>
                  <a:lnTo>
                    <a:pt x="1014" y="323"/>
                  </a:lnTo>
                  <a:lnTo>
                    <a:pt x="1012" y="347"/>
                  </a:lnTo>
                  <a:lnTo>
                    <a:pt x="1009" y="372"/>
                  </a:lnTo>
                  <a:lnTo>
                    <a:pt x="1008" y="394"/>
                  </a:lnTo>
                  <a:lnTo>
                    <a:pt x="1007" y="419"/>
                  </a:lnTo>
                  <a:lnTo>
                    <a:pt x="1006" y="442"/>
                  </a:lnTo>
                  <a:lnTo>
                    <a:pt x="1006" y="465"/>
                  </a:lnTo>
                  <a:lnTo>
                    <a:pt x="1006" y="488"/>
                  </a:lnTo>
                  <a:lnTo>
                    <a:pt x="1010" y="488"/>
                  </a:lnTo>
                  <a:lnTo>
                    <a:pt x="1025" y="490"/>
                  </a:lnTo>
                  <a:lnTo>
                    <a:pt x="1047" y="492"/>
                  </a:lnTo>
                  <a:lnTo>
                    <a:pt x="1076" y="496"/>
                  </a:lnTo>
                  <a:lnTo>
                    <a:pt x="1110" y="500"/>
                  </a:lnTo>
                  <a:lnTo>
                    <a:pt x="1150" y="505"/>
                  </a:lnTo>
                  <a:lnTo>
                    <a:pt x="1191" y="509"/>
                  </a:lnTo>
                  <a:lnTo>
                    <a:pt x="1233" y="515"/>
                  </a:lnTo>
                  <a:lnTo>
                    <a:pt x="1275" y="520"/>
                  </a:lnTo>
                  <a:lnTo>
                    <a:pt x="1316" y="524"/>
                  </a:lnTo>
                  <a:lnTo>
                    <a:pt x="1355" y="529"/>
                  </a:lnTo>
                  <a:lnTo>
                    <a:pt x="1390" y="534"/>
                  </a:lnTo>
                  <a:lnTo>
                    <a:pt x="1419" y="537"/>
                  </a:lnTo>
                  <a:lnTo>
                    <a:pt x="1440" y="539"/>
                  </a:lnTo>
                  <a:lnTo>
                    <a:pt x="1455" y="542"/>
                  </a:lnTo>
                  <a:lnTo>
                    <a:pt x="1461" y="543"/>
                  </a:lnTo>
                  <a:lnTo>
                    <a:pt x="1457" y="602"/>
                  </a:lnTo>
                  <a:lnTo>
                    <a:pt x="1451" y="675"/>
                  </a:lnTo>
                  <a:lnTo>
                    <a:pt x="1443" y="758"/>
                  </a:lnTo>
                  <a:lnTo>
                    <a:pt x="1435" y="849"/>
                  </a:lnTo>
                  <a:lnTo>
                    <a:pt x="1425" y="946"/>
                  </a:lnTo>
                  <a:lnTo>
                    <a:pt x="1416" y="1048"/>
                  </a:lnTo>
                  <a:lnTo>
                    <a:pt x="1406" y="1152"/>
                  </a:lnTo>
                  <a:lnTo>
                    <a:pt x="1396" y="1256"/>
                  </a:lnTo>
                  <a:lnTo>
                    <a:pt x="1385" y="1360"/>
                  </a:lnTo>
                  <a:lnTo>
                    <a:pt x="1375" y="1458"/>
                  </a:lnTo>
                  <a:lnTo>
                    <a:pt x="1365" y="1553"/>
                  </a:lnTo>
                  <a:lnTo>
                    <a:pt x="1355" y="1639"/>
                  </a:lnTo>
                  <a:lnTo>
                    <a:pt x="1347" y="1717"/>
                  </a:lnTo>
                  <a:lnTo>
                    <a:pt x="1340" y="1782"/>
                  </a:lnTo>
                  <a:lnTo>
                    <a:pt x="1335" y="1835"/>
                  </a:lnTo>
                  <a:lnTo>
                    <a:pt x="1331" y="1874"/>
                  </a:lnTo>
                  <a:lnTo>
                    <a:pt x="1244" y="1864"/>
                  </a:lnTo>
                  <a:lnTo>
                    <a:pt x="1159" y="1855"/>
                  </a:lnTo>
                  <a:lnTo>
                    <a:pt x="1074" y="1845"/>
                  </a:lnTo>
                  <a:lnTo>
                    <a:pt x="990" y="1836"/>
                  </a:lnTo>
                  <a:lnTo>
                    <a:pt x="907" y="1827"/>
                  </a:lnTo>
                  <a:lnTo>
                    <a:pt x="825" y="1818"/>
                  </a:lnTo>
                  <a:lnTo>
                    <a:pt x="744" y="1810"/>
                  </a:lnTo>
                  <a:lnTo>
                    <a:pt x="662" y="1801"/>
                  </a:lnTo>
                  <a:lnTo>
                    <a:pt x="580" y="1790"/>
                  </a:lnTo>
                  <a:lnTo>
                    <a:pt x="499" y="1781"/>
                  </a:lnTo>
                  <a:lnTo>
                    <a:pt x="417" y="1771"/>
                  </a:lnTo>
                  <a:lnTo>
                    <a:pt x="336" y="1760"/>
                  </a:lnTo>
                  <a:lnTo>
                    <a:pt x="253" y="1749"/>
                  </a:lnTo>
                  <a:lnTo>
                    <a:pt x="169" y="1738"/>
                  </a:lnTo>
                  <a:lnTo>
                    <a:pt x="85" y="1724"/>
                  </a:lnTo>
                  <a:lnTo>
                    <a:pt x="0" y="1711"/>
                  </a:lnTo>
                  <a:lnTo>
                    <a:pt x="3" y="1664"/>
                  </a:lnTo>
                  <a:lnTo>
                    <a:pt x="8" y="1619"/>
                  </a:lnTo>
                  <a:lnTo>
                    <a:pt x="14" y="1573"/>
                  </a:lnTo>
                  <a:lnTo>
                    <a:pt x="19" y="1528"/>
                  </a:lnTo>
                  <a:lnTo>
                    <a:pt x="26" y="1484"/>
                  </a:lnTo>
                  <a:lnTo>
                    <a:pt x="32" y="1439"/>
                  </a:lnTo>
                  <a:lnTo>
                    <a:pt x="39" y="1394"/>
                  </a:lnTo>
                  <a:lnTo>
                    <a:pt x="46" y="1349"/>
                  </a:lnTo>
                  <a:lnTo>
                    <a:pt x="53" y="1306"/>
                  </a:lnTo>
                  <a:lnTo>
                    <a:pt x="58" y="1261"/>
                  </a:lnTo>
                  <a:lnTo>
                    <a:pt x="65" y="1217"/>
                  </a:lnTo>
                  <a:lnTo>
                    <a:pt x="71" y="1172"/>
                  </a:lnTo>
                  <a:lnTo>
                    <a:pt x="77" y="1127"/>
                  </a:lnTo>
                  <a:lnTo>
                    <a:pt x="81" y="1084"/>
                  </a:lnTo>
                  <a:lnTo>
                    <a:pt x="86" y="1039"/>
                  </a:lnTo>
                  <a:lnTo>
                    <a:pt x="90" y="994"/>
                  </a:lnTo>
                  <a:lnTo>
                    <a:pt x="90" y="993"/>
                  </a:lnTo>
                  <a:lnTo>
                    <a:pt x="91" y="993"/>
                  </a:lnTo>
                  <a:lnTo>
                    <a:pt x="92" y="992"/>
                  </a:lnTo>
                  <a:lnTo>
                    <a:pt x="93" y="991"/>
                  </a:lnTo>
                  <a:lnTo>
                    <a:pt x="94" y="991"/>
                  </a:lnTo>
                  <a:lnTo>
                    <a:pt x="95" y="991"/>
                  </a:lnTo>
                  <a:lnTo>
                    <a:pt x="96" y="990"/>
                  </a:lnTo>
                  <a:lnTo>
                    <a:pt x="98" y="988"/>
                  </a:lnTo>
                  <a:lnTo>
                    <a:pt x="99" y="988"/>
                  </a:lnTo>
                  <a:lnTo>
                    <a:pt x="100" y="988"/>
                  </a:lnTo>
                  <a:lnTo>
                    <a:pt x="100" y="982"/>
                  </a:lnTo>
                  <a:lnTo>
                    <a:pt x="102" y="964"/>
                  </a:lnTo>
                  <a:lnTo>
                    <a:pt x="106" y="938"/>
                  </a:lnTo>
                  <a:lnTo>
                    <a:pt x="110" y="902"/>
                  </a:lnTo>
                  <a:lnTo>
                    <a:pt x="115" y="862"/>
                  </a:lnTo>
                  <a:lnTo>
                    <a:pt x="121" y="816"/>
                  </a:lnTo>
                  <a:lnTo>
                    <a:pt x="127" y="767"/>
                  </a:lnTo>
                  <a:lnTo>
                    <a:pt x="134" y="716"/>
                  </a:lnTo>
                  <a:lnTo>
                    <a:pt x="140" y="664"/>
                  </a:lnTo>
                  <a:lnTo>
                    <a:pt x="147" y="615"/>
                  </a:lnTo>
                  <a:lnTo>
                    <a:pt x="153" y="569"/>
                  </a:lnTo>
                  <a:lnTo>
                    <a:pt x="157" y="529"/>
                  </a:lnTo>
                  <a:lnTo>
                    <a:pt x="162" y="493"/>
                  </a:lnTo>
                  <a:lnTo>
                    <a:pt x="165" y="467"/>
                  </a:lnTo>
                  <a:lnTo>
                    <a:pt x="168" y="450"/>
                  </a:lnTo>
                  <a:lnTo>
                    <a:pt x="169" y="444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70" y="440"/>
                  </a:lnTo>
                  <a:lnTo>
                    <a:pt x="171" y="438"/>
                  </a:lnTo>
                  <a:lnTo>
                    <a:pt x="172" y="436"/>
                  </a:lnTo>
                  <a:lnTo>
                    <a:pt x="173" y="434"/>
                  </a:lnTo>
                  <a:lnTo>
                    <a:pt x="175" y="431"/>
                  </a:lnTo>
                  <a:lnTo>
                    <a:pt x="176" y="429"/>
                  </a:lnTo>
                  <a:lnTo>
                    <a:pt x="177" y="426"/>
                  </a:lnTo>
                  <a:lnTo>
                    <a:pt x="178" y="423"/>
                  </a:lnTo>
                  <a:lnTo>
                    <a:pt x="179" y="421"/>
                  </a:lnTo>
                  <a:lnTo>
                    <a:pt x="180" y="419"/>
                  </a:lnTo>
                  <a:lnTo>
                    <a:pt x="182" y="416"/>
                  </a:lnTo>
                  <a:lnTo>
                    <a:pt x="183" y="415"/>
                  </a:lnTo>
                  <a:lnTo>
                    <a:pt x="183" y="414"/>
                  </a:lnTo>
                  <a:lnTo>
                    <a:pt x="184" y="414"/>
                  </a:lnTo>
                  <a:lnTo>
                    <a:pt x="184" y="408"/>
                  </a:lnTo>
                  <a:lnTo>
                    <a:pt x="185" y="396"/>
                  </a:lnTo>
                  <a:lnTo>
                    <a:pt x="187" y="375"/>
                  </a:lnTo>
                  <a:lnTo>
                    <a:pt x="191" y="349"/>
                  </a:lnTo>
                  <a:lnTo>
                    <a:pt x="194" y="318"/>
                  </a:lnTo>
                  <a:lnTo>
                    <a:pt x="198" y="283"/>
                  </a:lnTo>
                  <a:lnTo>
                    <a:pt x="202" y="245"/>
                  </a:lnTo>
                  <a:lnTo>
                    <a:pt x="207" y="207"/>
                  </a:lnTo>
                  <a:lnTo>
                    <a:pt x="211" y="168"/>
                  </a:lnTo>
                  <a:lnTo>
                    <a:pt x="216" y="130"/>
                  </a:lnTo>
                  <a:lnTo>
                    <a:pt x="219" y="96"/>
                  </a:lnTo>
                  <a:lnTo>
                    <a:pt x="223" y="65"/>
                  </a:lnTo>
                  <a:lnTo>
                    <a:pt x="226" y="38"/>
                  </a:lnTo>
                  <a:lnTo>
                    <a:pt x="229" y="18"/>
                  </a:lnTo>
                  <a:lnTo>
                    <a:pt x="230" y="5"/>
                  </a:lnTo>
                  <a:lnTo>
                    <a:pt x="231" y="0"/>
                  </a:lnTo>
                  <a:lnTo>
                    <a:pt x="282" y="5"/>
                  </a:lnTo>
                  <a:lnTo>
                    <a:pt x="333" y="11"/>
                  </a:lnTo>
                  <a:lnTo>
                    <a:pt x="384" y="17"/>
                  </a:lnTo>
                  <a:lnTo>
                    <a:pt x="436" y="22"/>
                  </a:lnTo>
                  <a:lnTo>
                    <a:pt x="486" y="29"/>
                  </a:lnTo>
                  <a:lnTo>
                    <a:pt x="536" y="35"/>
                  </a:lnTo>
                  <a:lnTo>
                    <a:pt x="586" y="41"/>
                  </a:lnTo>
                  <a:lnTo>
                    <a:pt x="637" y="48"/>
                  </a:lnTo>
                  <a:lnTo>
                    <a:pt x="686" y="53"/>
                  </a:lnTo>
                  <a:lnTo>
                    <a:pt x="737" y="59"/>
                  </a:lnTo>
                  <a:lnTo>
                    <a:pt x="786" y="65"/>
                  </a:lnTo>
                  <a:lnTo>
                    <a:pt x="836" y="72"/>
                  </a:lnTo>
                  <a:lnTo>
                    <a:pt x="886" y="77"/>
                  </a:lnTo>
                  <a:lnTo>
                    <a:pt x="936" y="83"/>
                  </a:lnTo>
                  <a:lnTo>
                    <a:pt x="986" y="89"/>
                  </a:lnTo>
                  <a:lnTo>
                    <a:pt x="1037" y="9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32"/>
            <p:cNvSpPr>
              <a:spLocks/>
            </p:cNvSpPr>
            <p:nvPr/>
          </p:nvSpPr>
          <p:spPr bwMode="auto">
            <a:xfrm>
              <a:off x="4720" y="1997"/>
              <a:ext cx="97" cy="151"/>
            </a:xfrm>
            <a:custGeom>
              <a:avLst/>
              <a:gdLst>
                <a:gd name="T0" fmla="*/ 24 w 291"/>
                <a:gd name="T1" fmla="*/ 5 h 452"/>
                <a:gd name="T2" fmla="*/ 22 w 291"/>
                <a:gd name="T3" fmla="*/ 13 h 452"/>
                <a:gd name="T4" fmla="*/ 21 w 291"/>
                <a:gd name="T5" fmla="*/ 20 h 452"/>
                <a:gd name="T6" fmla="*/ 21 w 291"/>
                <a:gd name="T7" fmla="*/ 27 h 452"/>
                <a:gd name="T8" fmla="*/ 23 w 291"/>
                <a:gd name="T9" fmla="*/ 32 h 452"/>
                <a:gd name="T10" fmla="*/ 26 w 291"/>
                <a:gd name="T11" fmla="*/ 38 h 452"/>
                <a:gd name="T12" fmla="*/ 28 w 291"/>
                <a:gd name="T13" fmla="*/ 45 h 452"/>
                <a:gd name="T14" fmla="*/ 29 w 291"/>
                <a:gd name="T15" fmla="*/ 46 h 452"/>
                <a:gd name="T16" fmla="*/ 32 w 291"/>
                <a:gd name="T17" fmla="*/ 47 h 452"/>
                <a:gd name="T18" fmla="*/ 36 w 291"/>
                <a:gd name="T19" fmla="*/ 51 h 452"/>
                <a:gd name="T20" fmla="*/ 42 w 291"/>
                <a:gd name="T21" fmla="*/ 63 h 452"/>
                <a:gd name="T22" fmla="*/ 47 w 291"/>
                <a:gd name="T23" fmla="*/ 67 h 452"/>
                <a:gd name="T24" fmla="*/ 50 w 291"/>
                <a:gd name="T25" fmla="*/ 71 h 452"/>
                <a:gd name="T26" fmla="*/ 53 w 291"/>
                <a:gd name="T27" fmla="*/ 75 h 452"/>
                <a:gd name="T28" fmla="*/ 56 w 291"/>
                <a:gd name="T29" fmla="*/ 79 h 452"/>
                <a:gd name="T30" fmla="*/ 60 w 291"/>
                <a:gd name="T31" fmla="*/ 83 h 452"/>
                <a:gd name="T32" fmla="*/ 63 w 291"/>
                <a:gd name="T33" fmla="*/ 87 h 452"/>
                <a:gd name="T34" fmla="*/ 65 w 291"/>
                <a:gd name="T35" fmla="*/ 90 h 452"/>
                <a:gd name="T36" fmla="*/ 69 w 291"/>
                <a:gd name="T37" fmla="*/ 93 h 452"/>
                <a:gd name="T38" fmla="*/ 75 w 291"/>
                <a:gd name="T39" fmla="*/ 96 h 452"/>
                <a:gd name="T40" fmla="*/ 82 w 291"/>
                <a:gd name="T41" fmla="*/ 100 h 452"/>
                <a:gd name="T42" fmla="*/ 88 w 291"/>
                <a:gd name="T43" fmla="*/ 103 h 452"/>
                <a:gd name="T44" fmla="*/ 90 w 291"/>
                <a:gd name="T45" fmla="*/ 105 h 452"/>
                <a:gd name="T46" fmla="*/ 92 w 291"/>
                <a:gd name="T47" fmla="*/ 113 h 452"/>
                <a:gd name="T48" fmla="*/ 94 w 291"/>
                <a:gd name="T49" fmla="*/ 122 h 452"/>
                <a:gd name="T50" fmla="*/ 96 w 291"/>
                <a:gd name="T51" fmla="*/ 131 h 452"/>
                <a:gd name="T52" fmla="*/ 97 w 291"/>
                <a:gd name="T53" fmla="*/ 136 h 452"/>
                <a:gd name="T54" fmla="*/ 91 w 291"/>
                <a:gd name="T55" fmla="*/ 137 h 452"/>
                <a:gd name="T56" fmla="*/ 79 w 291"/>
                <a:gd name="T57" fmla="*/ 141 h 452"/>
                <a:gd name="T58" fmla="*/ 64 w 291"/>
                <a:gd name="T59" fmla="*/ 145 h 452"/>
                <a:gd name="T60" fmla="*/ 50 w 291"/>
                <a:gd name="T61" fmla="*/ 149 h 452"/>
                <a:gd name="T62" fmla="*/ 42 w 291"/>
                <a:gd name="T63" fmla="*/ 150 h 452"/>
                <a:gd name="T64" fmla="*/ 36 w 291"/>
                <a:gd name="T65" fmla="*/ 134 h 452"/>
                <a:gd name="T66" fmla="*/ 27 w 291"/>
                <a:gd name="T67" fmla="*/ 108 h 452"/>
                <a:gd name="T68" fmla="*/ 19 w 291"/>
                <a:gd name="T69" fmla="*/ 81 h 452"/>
                <a:gd name="T70" fmla="*/ 11 w 291"/>
                <a:gd name="T71" fmla="*/ 52 h 452"/>
                <a:gd name="T72" fmla="*/ 4 w 291"/>
                <a:gd name="T73" fmla="*/ 25 h 452"/>
                <a:gd name="T74" fmla="*/ 0 w 291"/>
                <a:gd name="T75" fmla="*/ 5 h 452"/>
                <a:gd name="T76" fmla="*/ 3 w 291"/>
                <a:gd name="T77" fmla="*/ 2 h 452"/>
                <a:gd name="T78" fmla="*/ 8 w 291"/>
                <a:gd name="T79" fmla="*/ 0 h 452"/>
                <a:gd name="T80" fmla="*/ 13 w 291"/>
                <a:gd name="T81" fmla="*/ 0 h 452"/>
                <a:gd name="T82" fmla="*/ 19 w 291"/>
                <a:gd name="T83" fmla="*/ 1 h 452"/>
                <a:gd name="T84" fmla="*/ 25 w 291"/>
                <a:gd name="T85" fmla="*/ 2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452"/>
                <a:gd name="T131" fmla="*/ 291 w 291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452">
                  <a:moveTo>
                    <a:pt x="76" y="5"/>
                  </a:moveTo>
                  <a:lnTo>
                    <a:pt x="73" y="10"/>
                  </a:lnTo>
                  <a:lnTo>
                    <a:pt x="71" y="16"/>
                  </a:lnTo>
                  <a:lnTo>
                    <a:pt x="70" y="23"/>
                  </a:lnTo>
                  <a:lnTo>
                    <a:pt x="67" y="31"/>
                  </a:lnTo>
                  <a:lnTo>
                    <a:pt x="66" y="38"/>
                  </a:lnTo>
                  <a:lnTo>
                    <a:pt x="65" y="46"/>
                  </a:lnTo>
                  <a:lnTo>
                    <a:pt x="64" y="54"/>
                  </a:lnTo>
                  <a:lnTo>
                    <a:pt x="63" y="61"/>
                  </a:lnTo>
                  <a:lnTo>
                    <a:pt x="63" y="68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4" y="87"/>
                  </a:lnTo>
                  <a:lnTo>
                    <a:pt x="66" y="92"/>
                  </a:lnTo>
                  <a:lnTo>
                    <a:pt x="69" y="97"/>
                  </a:lnTo>
                  <a:lnTo>
                    <a:pt x="72" y="100"/>
                  </a:lnTo>
                  <a:lnTo>
                    <a:pt x="77" y="102"/>
                  </a:lnTo>
                  <a:lnTo>
                    <a:pt x="78" y="114"/>
                  </a:lnTo>
                  <a:lnTo>
                    <a:pt x="80" y="123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7"/>
                  </a:lnTo>
                  <a:lnTo>
                    <a:pt x="87" y="138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3" y="140"/>
                  </a:lnTo>
                  <a:lnTo>
                    <a:pt x="96" y="141"/>
                  </a:lnTo>
                  <a:lnTo>
                    <a:pt x="100" y="144"/>
                  </a:lnTo>
                  <a:lnTo>
                    <a:pt x="103" y="147"/>
                  </a:lnTo>
                  <a:lnTo>
                    <a:pt x="108" y="153"/>
                  </a:lnTo>
                  <a:lnTo>
                    <a:pt x="113" y="162"/>
                  </a:lnTo>
                  <a:lnTo>
                    <a:pt x="119" y="174"/>
                  </a:lnTo>
                  <a:lnTo>
                    <a:pt x="127" y="190"/>
                  </a:lnTo>
                  <a:lnTo>
                    <a:pt x="132" y="193"/>
                  </a:lnTo>
                  <a:lnTo>
                    <a:pt x="136" y="198"/>
                  </a:lnTo>
                  <a:lnTo>
                    <a:pt x="140" y="202"/>
                  </a:lnTo>
                  <a:lnTo>
                    <a:pt x="143" y="206"/>
                  </a:lnTo>
                  <a:lnTo>
                    <a:pt x="147" y="209"/>
                  </a:lnTo>
                  <a:lnTo>
                    <a:pt x="149" y="214"/>
                  </a:lnTo>
                  <a:lnTo>
                    <a:pt x="153" y="217"/>
                  </a:lnTo>
                  <a:lnTo>
                    <a:pt x="155" y="221"/>
                  </a:lnTo>
                  <a:lnTo>
                    <a:pt x="158" y="224"/>
                  </a:lnTo>
                  <a:lnTo>
                    <a:pt x="162" y="229"/>
                  </a:lnTo>
                  <a:lnTo>
                    <a:pt x="164" y="232"/>
                  </a:lnTo>
                  <a:lnTo>
                    <a:pt x="168" y="236"/>
                  </a:lnTo>
                  <a:lnTo>
                    <a:pt x="172" y="240"/>
                  </a:lnTo>
                  <a:lnTo>
                    <a:pt x="176" y="245"/>
                  </a:lnTo>
                  <a:lnTo>
                    <a:pt x="181" y="248"/>
                  </a:lnTo>
                  <a:lnTo>
                    <a:pt x="187" y="254"/>
                  </a:lnTo>
                  <a:lnTo>
                    <a:pt x="187" y="257"/>
                  </a:lnTo>
                  <a:lnTo>
                    <a:pt x="188" y="261"/>
                  </a:lnTo>
                  <a:lnTo>
                    <a:pt x="191" y="264"/>
                  </a:lnTo>
                  <a:lnTo>
                    <a:pt x="193" y="268"/>
                  </a:lnTo>
                  <a:lnTo>
                    <a:pt x="196" y="270"/>
                  </a:lnTo>
                  <a:lnTo>
                    <a:pt x="200" y="272"/>
                  </a:lnTo>
                  <a:lnTo>
                    <a:pt x="203" y="275"/>
                  </a:lnTo>
                  <a:lnTo>
                    <a:pt x="208" y="278"/>
                  </a:lnTo>
                  <a:lnTo>
                    <a:pt x="212" y="280"/>
                  </a:lnTo>
                  <a:lnTo>
                    <a:pt x="218" y="284"/>
                  </a:lnTo>
                  <a:lnTo>
                    <a:pt x="224" y="287"/>
                  </a:lnTo>
                  <a:lnTo>
                    <a:pt x="231" y="291"/>
                  </a:lnTo>
                  <a:lnTo>
                    <a:pt x="238" y="294"/>
                  </a:lnTo>
                  <a:lnTo>
                    <a:pt x="246" y="300"/>
                  </a:lnTo>
                  <a:lnTo>
                    <a:pt x="254" y="305"/>
                  </a:lnTo>
                  <a:lnTo>
                    <a:pt x="263" y="311"/>
                  </a:lnTo>
                  <a:lnTo>
                    <a:pt x="263" y="308"/>
                  </a:lnTo>
                  <a:lnTo>
                    <a:pt x="265" y="307"/>
                  </a:lnTo>
                  <a:lnTo>
                    <a:pt x="266" y="309"/>
                  </a:lnTo>
                  <a:lnTo>
                    <a:pt x="269" y="314"/>
                  </a:lnTo>
                  <a:lnTo>
                    <a:pt x="271" y="319"/>
                  </a:lnTo>
                  <a:lnTo>
                    <a:pt x="273" y="328"/>
                  </a:lnTo>
                  <a:lnTo>
                    <a:pt x="276" y="337"/>
                  </a:lnTo>
                  <a:lnTo>
                    <a:pt x="278" y="346"/>
                  </a:lnTo>
                  <a:lnTo>
                    <a:pt x="280" y="356"/>
                  </a:lnTo>
                  <a:lnTo>
                    <a:pt x="282" y="365"/>
                  </a:lnTo>
                  <a:lnTo>
                    <a:pt x="285" y="376"/>
                  </a:lnTo>
                  <a:lnTo>
                    <a:pt x="286" y="385"/>
                  </a:lnTo>
                  <a:lnTo>
                    <a:pt x="288" y="393"/>
                  </a:lnTo>
                  <a:lnTo>
                    <a:pt x="289" y="400"/>
                  </a:lnTo>
                  <a:lnTo>
                    <a:pt x="289" y="404"/>
                  </a:lnTo>
                  <a:lnTo>
                    <a:pt x="291" y="408"/>
                  </a:lnTo>
                  <a:lnTo>
                    <a:pt x="288" y="408"/>
                  </a:lnTo>
                  <a:lnTo>
                    <a:pt x="282" y="409"/>
                  </a:lnTo>
                  <a:lnTo>
                    <a:pt x="274" y="411"/>
                  </a:lnTo>
                  <a:lnTo>
                    <a:pt x="264" y="414"/>
                  </a:lnTo>
                  <a:lnTo>
                    <a:pt x="251" y="417"/>
                  </a:lnTo>
                  <a:lnTo>
                    <a:pt x="238" y="422"/>
                  </a:lnTo>
                  <a:lnTo>
                    <a:pt x="223" y="425"/>
                  </a:lnTo>
                  <a:lnTo>
                    <a:pt x="208" y="430"/>
                  </a:lnTo>
                  <a:lnTo>
                    <a:pt x="192" y="433"/>
                  </a:lnTo>
                  <a:lnTo>
                    <a:pt x="177" y="437"/>
                  </a:lnTo>
                  <a:lnTo>
                    <a:pt x="163" y="441"/>
                  </a:lnTo>
                  <a:lnTo>
                    <a:pt x="150" y="445"/>
                  </a:lnTo>
                  <a:lnTo>
                    <a:pt x="140" y="447"/>
                  </a:lnTo>
                  <a:lnTo>
                    <a:pt x="132" y="449"/>
                  </a:lnTo>
                  <a:lnTo>
                    <a:pt x="126" y="450"/>
                  </a:lnTo>
                  <a:lnTo>
                    <a:pt x="125" y="452"/>
                  </a:lnTo>
                  <a:lnTo>
                    <a:pt x="116" y="426"/>
                  </a:lnTo>
                  <a:lnTo>
                    <a:pt x="108" y="401"/>
                  </a:lnTo>
                  <a:lnTo>
                    <a:pt x="100" y="376"/>
                  </a:lnTo>
                  <a:lnTo>
                    <a:pt x="92" y="349"/>
                  </a:lnTo>
                  <a:lnTo>
                    <a:pt x="82" y="323"/>
                  </a:lnTo>
                  <a:lnTo>
                    <a:pt x="74" y="295"/>
                  </a:lnTo>
                  <a:lnTo>
                    <a:pt x="65" y="268"/>
                  </a:lnTo>
                  <a:lnTo>
                    <a:pt x="57" y="241"/>
                  </a:lnTo>
                  <a:lnTo>
                    <a:pt x="49" y="213"/>
                  </a:lnTo>
                  <a:lnTo>
                    <a:pt x="41" y="185"/>
                  </a:lnTo>
                  <a:lnTo>
                    <a:pt x="33" y="157"/>
                  </a:lnTo>
                  <a:lnTo>
                    <a:pt x="25" y="130"/>
                  </a:lnTo>
                  <a:lnTo>
                    <a:pt x="18" y="102"/>
                  </a:lnTo>
                  <a:lnTo>
                    <a:pt x="11" y="75"/>
                  </a:lnTo>
                  <a:lnTo>
                    <a:pt x="5" y="4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33"/>
            <p:cNvSpPr>
              <a:spLocks/>
            </p:cNvSpPr>
            <p:nvPr/>
          </p:nvSpPr>
          <p:spPr bwMode="auto">
            <a:xfrm>
              <a:off x="4403" y="2004"/>
              <a:ext cx="419" cy="289"/>
            </a:xfrm>
            <a:custGeom>
              <a:avLst/>
              <a:gdLst>
                <a:gd name="T0" fmla="*/ 331 w 1256"/>
                <a:gd name="T1" fmla="*/ 55 h 866"/>
                <a:gd name="T2" fmla="*/ 351 w 1256"/>
                <a:gd name="T3" fmla="*/ 118 h 866"/>
                <a:gd name="T4" fmla="*/ 368 w 1256"/>
                <a:gd name="T5" fmla="*/ 141 h 866"/>
                <a:gd name="T6" fmla="*/ 401 w 1256"/>
                <a:gd name="T7" fmla="*/ 132 h 866"/>
                <a:gd name="T8" fmla="*/ 415 w 1256"/>
                <a:gd name="T9" fmla="*/ 129 h 866"/>
                <a:gd name="T10" fmla="*/ 419 w 1256"/>
                <a:gd name="T11" fmla="*/ 140 h 866"/>
                <a:gd name="T12" fmla="*/ 416 w 1256"/>
                <a:gd name="T13" fmla="*/ 153 h 866"/>
                <a:gd name="T14" fmla="*/ 410 w 1256"/>
                <a:gd name="T15" fmla="*/ 169 h 866"/>
                <a:gd name="T16" fmla="*/ 408 w 1256"/>
                <a:gd name="T17" fmla="*/ 186 h 866"/>
                <a:gd name="T18" fmla="*/ 398 w 1256"/>
                <a:gd name="T19" fmla="*/ 212 h 866"/>
                <a:gd name="T20" fmla="*/ 385 w 1256"/>
                <a:gd name="T21" fmla="*/ 236 h 866"/>
                <a:gd name="T22" fmla="*/ 382 w 1256"/>
                <a:gd name="T23" fmla="*/ 259 h 866"/>
                <a:gd name="T24" fmla="*/ 377 w 1256"/>
                <a:gd name="T25" fmla="*/ 283 h 866"/>
                <a:gd name="T26" fmla="*/ 365 w 1256"/>
                <a:gd name="T27" fmla="*/ 280 h 866"/>
                <a:gd name="T28" fmla="*/ 371 w 1256"/>
                <a:gd name="T29" fmla="*/ 236 h 866"/>
                <a:gd name="T30" fmla="*/ 380 w 1256"/>
                <a:gd name="T31" fmla="*/ 197 h 866"/>
                <a:gd name="T32" fmla="*/ 373 w 1256"/>
                <a:gd name="T33" fmla="*/ 199 h 866"/>
                <a:gd name="T34" fmla="*/ 364 w 1256"/>
                <a:gd name="T35" fmla="*/ 201 h 866"/>
                <a:gd name="T36" fmla="*/ 352 w 1256"/>
                <a:gd name="T37" fmla="*/ 189 h 866"/>
                <a:gd name="T38" fmla="*/ 343 w 1256"/>
                <a:gd name="T39" fmla="*/ 169 h 866"/>
                <a:gd name="T40" fmla="*/ 325 w 1256"/>
                <a:gd name="T41" fmla="*/ 162 h 866"/>
                <a:gd name="T42" fmla="*/ 325 w 1256"/>
                <a:gd name="T43" fmla="*/ 137 h 866"/>
                <a:gd name="T44" fmla="*/ 328 w 1256"/>
                <a:gd name="T45" fmla="*/ 116 h 866"/>
                <a:gd name="T46" fmla="*/ 325 w 1256"/>
                <a:gd name="T47" fmla="*/ 97 h 866"/>
                <a:gd name="T48" fmla="*/ 318 w 1256"/>
                <a:gd name="T49" fmla="*/ 79 h 866"/>
                <a:gd name="T50" fmla="*/ 314 w 1256"/>
                <a:gd name="T51" fmla="*/ 53 h 866"/>
                <a:gd name="T52" fmla="*/ 315 w 1256"/>
                <a:gd name="T53" fmla="*/ 28 h 866"/>
                <a:gd name="T54" fmla="*/ 312 w 1256"/>
                <a:gd name="T55" fmla="*/ 15 h 866"/>
                <a:gd name="T56" fmla="*/ 309 w 1256"/>
                <a:gd name="T57" fmla="*/ 26 h 866"/>
                <a:gd name="T58" fmla="*/ 301 w 1256"/>
                <a:gd name="T59" fmla="*/ 35 h 866"/>
                <a:gd name="T60" fmla="*/ 293 w 1256"/>
                <a:gd name="T61" fmla="*/ 41 h 866"/>
                <a:gd name="T62" fmla="*/ 291 w 1256"/>
                <a:gd name="T63" fmla="*/ 52 h 866"/>
                <a:gd name="T64" fmla="*/ 282 w 1256"/>
                <a:gd name="T65" fmla="*/ 97 h 866"/>
                <a:gd name="T66" fmla="*/ 278 w 1256"/>
                <a:gd name="T67" fmla="*/ 140 h 866"/>
                <a:gd name="T68" fmla="*/ 291 w 1256"/>
                <a:gd name="T69" fmla="*/ 158 h 866"/>
                <a:gd name="T70" fmla="*/ 303 w 1256"/>
                <a:gd name="T71" fmla="*/ 167 h 866"/>
                <a:gd name="T72" fmla="*/ 301 w 1256"/>
                <a:gd name="T73" fmla="*/ 177 h 866"/>
                <a:gd name="T74" fmla="*/ 313 w 1256"/>
                <a:gd name="T75" fmla="*/ 202 h 866"/>
                <a:gd name="T76" fmla="*/ 308 w 1256"/>
                <a:gd name="T77" fmla="*/ 212 h 866"/>
                <a:gd name="T78" fmla="*/ 292 w 1256"/>
                <a:gd name="T79" fmla="*/ 205 h 866"/>
                <a:gd name="T80" fmla="*/ 272 w 1256"/>
                <a:gd name="T81" fmla="*/ 199 h 866"/>
                <a:gd name="T82" fmla="*/ 263 w 1256"/>
                <a:gd name="T83" fmla="*/ 194 h 866"/>
                <a:gd name="T84" fmla="*/ 250 w 1256"/>
                <a:gd name="T85" fmla="*/ 185 h 866"/>
                <a:gd name="T86" fmla="*/ 241 w 1256"/>
                <a:gd name="T87" fmla="*/ 184 h 866"/>
                <a:gd name="T88" fmla="*/ 230 w 1256"/>
                <a:gd name="T89" fmla="*/ 186 h 866"/>
                <a:gd name="T90" fmla="*/ 223 w 1256"/>
                <a:gd name="T91" fmla="*/ 173 h 866"/>
                <a:gd name="T92" fmla="*/ 237 w 1256"/>
                <a:gd name="T93" fmla="*/ 140 h 866"/>
                <a:gd name="T94" fmla="*/ 241 w 1256"/>
                <a:gd name="T95" fmla="*/ 113 h 866"/>
                <a:gd name="T96" fmla="*/ 244 w 1256"/>
                <a:gd name="T97" fmla="*/ 90 h 866"/>
                <a:gd name="T98" fmla="*/ 246 w 1256"/>
                <a:gd name="T99" fmla="*/ 70 h 866"/>
                <a:gd name="T100" fmla="*/ 224 w 1256"/>
                <a:gd name="T101" fmla="*/ 77 h 866"/>
                <a:gd name="T102" fmla="*/ 199 w 1256"/>
                <a:gd name="T103" fmla="*/ 73 h 866"/>
                <a:gd name="T104" fmla="*/ 169 w 1256"/>
                <a:gd name="T105" fmla="*/ 63 h 866"/>
                <a:gd name="T106" fmla="*/ 132 w 1256"/>
                <a:gd name="T107" fmla="*/ 62 h 866"/>
                <a:gd name="T108" fmla="*/ 103 w 1256"/>
                <a:gd name="T109" fmla="*/ 71 h 866"/>
                <a:gd name="T110" fmla="*/ 78 w 1256"/>
                <a:gd name="T111" fmla="*/ 78 h 866"/>
                <a:gd name="T112" fmla="*/ 55 w 1256"/>
                <a:gd name="T113" fmla="*/ 88 h 866"/>
                <a:gd name="T114" fmla="*/ 36 w 1256"/>
                <a:gd name="T115" fmla="*/ 106 h 866"/>
                <a:gd name="T116" fmla="*/ 18 w 1256"/>
                <a:gd name="T117" fmla="*/ 132 h 866"/>
                <a:gd name="T118" fmla="*/ 9 w 1256"/>
                <a:gd name="T119" fmla="*/ 124 h 866"/>
                <a:gd name="T120" fmla="*/ 1 w 1256"/>
                <a:gd name="T121" fmla="*/ 89 h 866"/>
                <a:gd name="T122" fmla="*/ 29 w 1256"/>
                <a:gd name="T123" fmla="*/ 73 h 866"/>
                <a:gd name="T124" fmla="*/ 217 w 1256"/>
                <a:gd name="T125" fmla="*/ 25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866"/>
                <a:gd name="T191" fmla="*/ 1256 w 1256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866">
                  <a:moveTo>
                    <a:pt x="952" y="0"/>
                  </a:moveTo>
                  <a:lnTo>
                    <a:pt x="957" y="26"/>
                  </a:lnTo>
                  <a:lnTo>
                    <a:pt x="963" y="54"/>
                  </a:lnTo>
                  <a:lnTo>
                    <a:pt x="970" y="81"/>
                  </a:lnTo>
                  <a:lnTo>
                    <a:pt x="977" y="109"/>
                  </a:lnTo>
                  <a:lnTo>
                    <a:pt x="985" y="136"/>
                  </a:lnTo>
                  <a:lnTo>
                    <a:pt x="993" y="164"/>
                  </a:lnTo>
                  <a:lnTo>
                    <a:pt x="1001" y="192"/>
                  </a:lnTo>
                  <a:lnTo>
                    <a:pt x="1009" y="220"/>
                  </a:lnTo>
                  <a:lnTo>
                    <a:pt x="1017" y="247"/>
                  </a:lnTo>
                  <a:lnTo>
                    <a:pt x="1026" y="274"/>
                  </a:lnTo>
                  <a:lnTo>
                    <a:pt x="1034" y="302"/>
                  </a:lnTo>
                  <a:lnTo>
                    <a:pt x="1044" y="328"/>
                  </a:lnTo>
                  <a:lnTo>
                    <a:pt x="1052" y="355"/>
                  </a:lnTo>
                  <a:lnTo>
                    <a:pt x="1060" y="380"/>
                  </a:lnTo>
                  <a:lnTo>
                    <a:pt x="1068" y="405"/>
                  </a:lnTo>
                  <a:lnTo>
                    <a:pt x="1077" y="431"/>
                  </a:lnTo>
                  <a:lnTo>
                    <a:pt x="1078" y="429"/>
                  </a:lnTo>
                  <a:lnTo>
                    <a:pt x="1084" y="428"/>
                  </a:lnTo>
                  <a:lnTo>
                    <a:pt x="1092" y="426"/>
                  </a:lnTo>
                  <a:lnTo>
                    <a:pt x="1102" y="424"/>
                  </a:lnTo>
                  <a:lnTo>
                    <a:pt x="1115" y="420"/>
                  </a:lnTo>
                  <a:lnTo>
                    <a:pt x="1129" y="416"/>
                  </a:lnTo>
                  <a:lnTo>
                    <a:pt x="1144" y="412"/>
                  </a:lnTo>
                  <a:lnTo>
                    <a:pt x="1160" y="409"/>
                  </a:lnTo>
                  <a:lnTo>
                    <a:pt x="1175" y="404"/>
                  </a:lnTo>
                  <a:lnTo>
                    <a:pt x="1190" y="401"/>
                  </a:lnTo>
                  <a:lnTo>
                    <a:pt x="1203" y="396"/>
                  </a:lnTo>
                  <a:lnTo>
                    <a:pt x="1216" y="393"/>
                  </a:lnTo>
                  <a:lnTo>
                    <a:pt x="1226" y="390"/>
                  </a:lnTo>
                  <a:lnTo>
                    <a:pt x="1234" y="388"/>
                  </a:lnTo>
                  <a:lnTo>
                    <a:pt x="1240" y="387"/>
                  </a:lnTo>
                  <a:lnTo>
                    <a:pt x="1243" y="387"/>
                  </a:lnTo>
                  <a:lnTo>
                    <a:pt x="1243" y="386"/>
                  </a:lnTo>
                  <a:lnTo>
                    <a:pt x="1244" y="387"/>
                  </a:lnTo>
                  <a:lnTo>
                    <a:pt x="1245" y="390"/>
                  </a:lnTo>
                  <a:lnTo>
                    <a:pt x="1247" y="394"/>
                  </a:lnTo>
                  <a:lnTo>
                    <a:pt x="1248" y="397"/>
                  </a:lnTo>
                  <a:lnTo>
                    <a:pt x="1251" y="403"/>
                  </a:lnTo>
                  <a:lnTo>
                    <a:pt x="1252" y="408"/>
                  </a:lnTo>
                  <a:lnTo>
                    <a:pt x="1254" y="413"/>
                  </a:lnTo>
                  <a:lnTo>
                    <a:pt x="1255" y="419"/>
                  </a:lnTo>
                  <a:lnTo>
                    <a:pt x="1256" y="426"/>
                  </a:lnTo>
                  <a:lnTo>
                    <a:pt x="1256" y="432"/>
                  </a:lnTo>
                  <a:lnTo>
                    <a:pt x="1256" y="437"/>
                  </a:lnTo>
                  <a:lnTo>
                    <a:pt x="1256" y="443"/>
                  </a:lnTo>
                  <a:lnTo>
                    <a:pt x="1255" y="448"/>
                  </a:lnTo>
                  <a:lnTo>
                    <a:pt x="1254" y="452"/>
                  </a:lnTo>
                  <a:lnTo>
                    <a:pt x="1247" y="458"/>
                  </a:lnTo>
                  <a:lnTo>
                    <a:pt x="1243" y="464"/>
                  </a:lnTo>
                  <a:lnTo>
                    <a:pt x="1239" y="471"/>
                  </a:lnTo>
                  <a:lnTo>
                    <a:pt x="1236" y="478"/>
                  </a:lnTo>
                  <a:lnTo>
                    <a:pt x="1232" y="485"/>
                  </a:lnTo>
                  <a:lnTo>
                    <a:pt x="1231" y="491"/>
                  </a:lnTo>
                  <a:lnTo>
                    <a:pt x="1229" y="498"/>
                  </a:lnTo>
                  <a:lnTo>
                    <a:pt x="1228" y="506"/>
                  </a:lnTo>
                  <a:lnTo>
                    <a:pt x="1226" y="513"/>
                  </a:lnTo>
                  <a:lnTo>
                    <a:pt x="1226" y="521"/>
                  </a:lnTo>
                  <a:lnTo>
                    <a:pt x="1225" y="528"/>
                  </a:lnTo>
                  <a:lnTo>
                    <a:pt x="1225" y="536"/>
                  </a:lnTo>
                  <a:lnTo>
                    <a:pt x="1225" y="543"/>
                  </a:lnTo>
                  <a:lnTo>
                    <a:pt x="1225" y="551"/>
                  </a:lnTo>
                  <a:lnTo>
                    <a:pt x="1224" y="558"/>
                  </a:lnTo>
                  <a:lnTo>
                    <a:pt x="1224" y="566"/>
                  </a:lnTo>
                  <a:lnTo>
                    <a:pt x="1221" y="580"/>
                  </a:lnTo>
                  <a:lnTo>
                    <a:pt x="1217" y="593"/>
                  </a:lnTo>
                  <a:lnTo>
                    <a:pt x="1211" y="605"/>
                  </a:lnTo>
                  <a:lnTo>
                    <a:pt x="1206" y="616"/>
                  </a:lnTo>
                  <a:lnTo>
                    <a:pt x="1199" y="626"/>
                  </a:lnTo>
                  <a:lnTo>
                    <a:pt x="1192" y="635"/>
                  </a:lnTo>
                  <a:lnTo>
                    <a:pt x="1185" y="645"/>
                  </a:lnTo>
                  <a:lnTo>
                    <a:pt x="1178" y="655"/>
                  </a:lnTo>
                  <a:lnTo>
                    <a:pt x="1171" y="664"/>
                  </a:lnTo>
                  <a:lnTo>
                    <a:pt x="1165" y="674"/>
                  </a:lnTo>
                  <a:lnTo>
                    <a:pt x="1160" y="684"/>
                  </a:lnTo>
                  <a:lnTo>
                    <a:pt x="1156" y="696"/>
                  </a:lnTo>
                  <a:lnTo>
                    <a:pt x="1153" y="707"/>
                  </a:lnTo>
                  <a:lnTo>
                    <a:pt x="1153" y="721"/>
                  </a:lnTo>
                  <a:lnTo>
                    <a:pt x="1154" y="736"/>
                  </a:lnTo>
                  <a:lnTo>
                    <a:pt x="1157" y="753"/>
                  </a:lnTo>
                  <a:lnTo>
                    <a:pt x="1154" y="755"/>
                  </a:lnTo>
                  <a:lnTo>
                    <a:pt x="1151" y="759"/>
                  </a:lnTo>
                  <a:lnTo>
                    <a:pt x="1148" y="766"/>
                  </a:lnTo>
                  <a:lnTo>
                    <a:pt x="1146" y="775"/>
                  </a:lnTo>
                  <a:lnTo>
                    <a:pt x="1144" y="784"/>
                  </a:lnTo>
                  <a:lnTo>
                    <a:pt x="1141" y="795"/>
                  </a:lnTo>
                  <a:lnTo>
                    <a:pt x="1139" y="806"/>
                  </a:lnTo>
                  <a:lnTo>
                    <a:pt x="1137" y="818"/>
                  </a:lnTo>
                  <a:lnTo>
                    <a:pt x="1134" y="828"/>
                  </a:lnTo>
                  <a:lnTo>
                    <a:pt x="1132" y="838"/>
                  </a:lnTo>
                  <a:lnTo>
                    <a:pt x="1129" y="848"/>
                  </a:lnTo>
                  <a:lnTo>
                    <a:pt x="1125" y="856"/>
                  </a:lnTo>
                  <a:lnTo>
                    <a:pt x="1121" y="861"/>
                  </a:lnTo>
                  <a:lnTo>
                    <a:pt x="1115" y="865"/>
                  </a:lnTo>
                  <a:lnTo>
                    <a:pt x="1109" y="866"/>
                  </a:lnTo>
                  <a:lnTo>
                    <a:pt x="1103" y="865"/>
                  </a:lnTo>
                  <a:lnTo>
                    <a:pt x="1097" y="852"/>
                  </a:lnTo>
                  <a:lnTo>
                    <a:pt x="1093" y="838"/>
                  </a:lnTo>
                  <a:lnTo>
                    <a:pt x="1092" y="822"/>
                  </a:lnTo>
                  <a:lnTo>
                    <a:pt x="1092" y="805"/>
                  </a:lnTo>
                  <a:lnTo>
                    <a:pt x="1094" y="787"/>
                  </a:lnTo>
                  <a:lnTo>
                    <a:pt x="1098" y="767"/>
                  </a:lnTo>
                  <a:lnTo>
                    <a:pt x="1102" y="748"/>
                  </a:lnTo>
                  <a:lnTo>
                    <a:pt x="1107" y="727"/>
                  </a:lnTo>
                  <a:lnTo>
                    <a:pt x="1113" y="706"/>
                  </a:lnTo>
                  <a:lnTo>
                    <a:pt x="1118" y="687"/>
                  </a:lnTo>
                  <a:lnTo>
                    <a:pt x="1123" y="667"/>
                  </a:lnTo>
                  <a:lnTo>
                    <a:pt x="1129" y="649"/>
                  </a:lnTo>
                  <a:lnTo>
                    <a:pt x="1132" y="632"/>
                  </a:lnTo>
                  <a:lnTo>
                    <a:pt x="1136" y="616"/>
                  </a:lnTo>
                  <a:lnTo>
                    <a:pt x="1138" y="603"/>
                  </a:lnTo>
                  <a:lnTo>
                    <a:pt x="1139" y="591"/>
                  </a:lnTo>
                  <a:lnTo>
                    <a:pt x="1138" y="591"/>
                  </a:lnTo>
                  <a:lnTo>
                    <a:pt x="1137" y="591"/>
                  </a:lnTo>
                  <a:lnTo>
                    <a:pt x="1134" y="593"/>
                  </a:lnTo>
                  <a:lnTo>
                    <a:pt x="1131" y="593"/>
                  </a:lnTo>
                  <a:lnTo>
                    <a:pt x="1128" y="594"/>
                  </a:lnTo>
                  <a:lnTo>
                    <a:pt x="1123" y="595"/>
                  </a:lnTo>
                  <a:lnTo>
                    <a:pt x="1118" y="596"/>
                  </a:lnTo>
                  <a:lnTo>
                    <a:pt x="1115" y="597"/>
                  </a:lnTo>
                  <a:lnTo>
                    <a:pt x="1110" y="598"/>
                  </a:lnTo>
                  <a:lnTo>
                    <a:pt x="1106" y="599"/>
                  </a:lnTo>
                  <a:lnTo>
                    <a:pt x="1101" y="601"/>
                  </a:lnTo>
                  <a:lnTo>
                    <a:pt x="1098" y="602"/>
                  </a:lnTo>
                  <a:lnTo>
                    <a:pt x="1094" y="602"/>
                  </a:lnTo>
                  <a:lnTo>
                    <a:pt x="1092" y="603"/>
                  </a:lnTo>
                  <a:lnTo>
                    <a:pt x="1091" y="603"/>
                  </a:lnTo>
                  <a:lnTo>
                    <a:pt x="1091" y="604"/>
                  </a:lnTo>
                  <a:lnTo>
                    <a:pt x="1079" y="598"/>
                  </a:lnTo>
                  <a:lnTo>
                    <a:pt x="1071" y="591"/>
                  </a:lnTo>
                  <a:lnTo>
                    <a:pt x="1064" y="585"/>
                  </a:lnTo>
                  <a:lnTo>
                    <a:pt x="1059" y="575"/>
                  </a:lnTo>
                  <a:lnTo>
                    <a:pt x="1055" y="566"/>
                  </a:lnTo>
                  <a:lnTo>
                    <a:pt x="1052" y="556"/>
                  </a:lnTo>
                  <a:lnTo>
                    <a:pt x="1048" y="547"/>
                  </a:lnTo>
                  <a:lnTo>
                    <a:pt x="1045" y="536"/>
                  </a:lnTo>
                  <a:lnTo>
                    <a:pt x="1042" y="527"/>
                  </a:lnTo>
                  <a:lnTo>
                    <a:pt x="1038" y="518"/>
                  </a:lnTo>
                  <a:lnTo>
                    <a:pt x="1033" y="511"/>
                  </a:lnTo>
                  <a:lnTo>
                    <a:pt x="1028" y="505"/>
                  </a:lnTo>
                  <a:lnTo>
                    <a:pt x="1021" y="501"/>
                  </a:lnTo>
                  <a:lnTo>
                    <a:pt x="1011" y="498"/>
                  </a:lnTo>
                  <a:lnTo>
                    <a:pt x="1000" y="498"/>
                  </a:lnTo>
                  <a:lnTo>
                    <a:pt x="986" y="501"/>
                  </a:lnTo>
                  <a:lnTo>
                    <a:pt x="980" y="497"/>
                  </a:lnTo>
                  <a:lnTo>
                    <a:pt x="976" y="491"/>
                  </a:lnTo>
                  <a:lnTo>
                    <a:pt x="973" y="486"/>
                  </a:lnTo>
                  <a:lnTo>
                    <a:pt x="971" y="477"/>
                  </a:lnTo>
                  <a:lnTo>
                    <a:pt x="970" y="467"/>
                  </a:lnTo>
                  <a:lnTo>
                    <a:pt x="971" y="457"/>
                  </a:lnTo>
                  <a:lnTo>
                    <a:pt x="971" y="446"/>
                  </a:lnTo>
                  <a:lnTo>
                    <a:pt x="972" y="434"/>
                  </a:lnTo>
                  <a:lnTo>
                    <a:pt x="973" y="423"/>
                  </a:lnTo>
                  <a:lnTo>
                    <a:pt x="975" y="411"/>
                  </a:lnTo>
                  <a:lnTo>
                    <a:pt x="976" y="400"/>
                  </a:lnTo>
                  <a:lnTo>
                    <a:pt x="977" y="388"/>
                  </a:lnTo>
                  <a:lnTo>
                    <a:pt x="977" y="379"/>
                  </a:lnTo>
                  <a:lnTo>
                    <a:pt x="977" y="370"/>
                  </a:lnTo>
                  <a:lnTo>
                    <a:pt x="976" y="363"/>
                  </a:lnTo>
                  <a:lnTo>
                    <a:pt x="973" y="358"/>
                  </a:lnTo>
                  <a:lnTo>
                    <a:pt x="983" y="347"/>
                  </a:lnTo>
                  <a:lnTo>
                    <a:pt x="990" y="338"/>
                  </a:lnTo>
                  <a:lnTo>
                    <a:pt x="992" y="328"/>
                  </a:lnTo>
                  <a:lnTo>
                    <a:pt x="992" y="320"/>
                  </a:lnTo>
                  <a:lnTo>
                    <a:pt x="990" y="312"/>
                  </a:lnTo>
                  <a:lnTo>
                    <a:pt x="986" y="305"/>
                  </a:lnTo>
                  <a:lnTo>
                    <a:pt x="980" y="298"/>
                  </a:lnTo>
                  <a:lnTo>
                    <a:pt x="975" y="292"/>
                  </a:lnTo>
                  <a:lnTo>
                    <a:pt x="968" y="285"/>
                  </a:lnTo>
                  <a:lnTo>
                    <a:pt x="962" y="278"/>
                  </a:lnTo>
                  <a:lnTo>
                    <a:pt x="956" y="271"/>
                  </a:lnTo>
                  <a:lnTo>
                    <a:pt x="952" y="263"/>
                  </a:lnTo>
                  <a:lnTo>
                    <a:pt x="949" y="255"/>
                  </a:lnTo>
                  <a:lnTo>
                    <a:pt x="949" y="246"/>
                  </a:lnTo>
                  <a:lnTo>
                    <a:pt x="952" y="236"/>
                  </a:lnTo>
                  <a:lnTo>
                    <a:pt x="959" y="226"/>
                  </a:lnTo>
                  <a:lnTo>
                    <a:pt x="954" y="215"/>
                  </a:lnTo>
                  <a:lnTo>
                    <a:pt x="951" y="203"/>
                  </a:lnTo>
                  <a:lnTo>
                    <a:pt x="948" y="193"/>
                  </a:lnTo>
                  <a:lnTo>
                    <a:pt x="945" y="181"/>
                  </a:lnTo>
                  <a:lnTo>
                    <a:pt x="942" y="171"/>
                  </a:lnTo>
                  <a:lnTo>
                    <a:pt x="940" y="159"/>
                  </a:lnTo>
                  <a:lnTo>
                    <a:pt x="939" y="149"/>
                  </a:lnTo>
                  <a:lnTo>
                    <a:pt x="938" y="138"/>
                  </a:lnTo>
                  <a:lnTo>
                    <a:pt x="938" y="127"/>
                  </a:lnTo>
                  <a:lnTo>
                    <a:pt x="938" y="116"/>
                  </a:lnTo>
                  <a:lnTo>
                    <a:pt x="939" y="105"/>
                  </a:lnTo>
                  <a:lnTo>
                    <a:pt x="940" y="94"/>
                  </a:lnTo>
                  <a:lnTo>
                    <a:pt x="944" y="84"/>
                  </a:lnTo>
                  <a:lnTo>
                    <a:pt x="947" y="72"/>
                  </a:lnTo>
                  <a:lnTo>
                    <a:pt x="952" y="62"/>
                  </a:lnTo>
                  <a:lnTo>
                    <a:pt x="959" y="51"/>
                  </a:lnTo>
                  <a:lnTo>
                    <a:pt x="949" y="47"/>
                  </a:lnTo>
                  <a:lnTo>
                    <a:pt x="942" y="45"/>
                  </a:lnTo>
                  <a:lnTo>
                    <a:pt x="938" y="43"/>
                  </a:lnTo>
                  <a:lnTo>
                    <a:pt x="934" y="45"/>
                  </a:lnTo>
                  <a:lnTo>
                    <a:pt x="931" y="47"/>
                  </a:lnTo>
                  <a:lnTo>
                    <a:pt x="930" y="51"/>
                  </a:lnTo>
                  <a:lnTo>
                    <a:pt x="929" y="56"/>
                  </a:lnTo>
                  <a:lnTo>
                    <a:pt x="928" y="61"/>
                  </a:lnTo>
                  <a:lnTo>
                    <a:pt x="928" y="66"/>
                  </a:lnTo>
                  <a:lnTo>
                    <a:pt x="926" y="73"/>
                  </a:lnTo>
                  <a:lnTo>
                    <a:pt x="926" y="79"/>
                  </a:lnTo>
                  <a:lnTo>
                    <a:pt x="925" y="85"/>
                  </a:lnTo>
                  <a:lnTo>
                    <a:pt x="923" y="91"/>
                  </a:lnTo>
                  <a:lnTo>
                    <a:pt x="919" y="96"/>
                  </a:lnTo>
                  <a:lnTo>
                    <a:pt x="915" y="101"/>
                  </a:lnTo>
                  <a:lnTo>
                    <a:pt x="910" y="104"/>
                  </a:lnTo>
                  <a:lnTo>
                    <a:pt x="906" y="103"/>
                  </a:lnTo>
                  <a:lnTo>
                    <a:pt x="901" y="104"/>
                  </a:lnTo>
                  <a:lnTo>
                    <a:pt x="896" y="105"/>
                  </a:lnTo>
                  <a:lnTo>
                    <a:pt x="893" y="107"/>
                  </a:lnTo>
                  <a:lnTo>
                    <a:pt x="888" y="109"/>
                  </a:lnTo>
                  <a:lnTo>
                    <a:pt x="885" y="112"/>
                  </a:lnTo>
                  <a:lnTo>
                    <a:pt x="883" y="115"/>
                  </a:lnTo>
                  <a:lnTo>
                    <a:pt x="879" y="118"/>
                  </a:lnTo>
                  <a:lnTo>
                    <a:pt x="877" y="123"/>
                  </a:lnTo>
                  <a:lnTo>
                    <a:pt x="875" y="126"/>
                  </a:lnTo>
                  <a:lnTo>
                    <a:pt x="873" y="131"/>
                  </a:lnTo>
                  <a:lnTo>
                    <a:pt x="872" y="135"/>
                  </a:lnTo>
                  <a:lnTo>
                    <a:pt x="871" y="141"/>
                  </a:lnTo>
                  <a:lnTo>
                    <a:pt x="871" y="146"/>
                  </a:lnTo>
                  <a:lnTo>
                    <a:pt x="871" y="151"/>
                  </a:lnTo>
                  <a:lnTo>
                    <a:pt x="873" y="157"/>
                  </a:lnTo>
                  <a:lnTo>
                    <a:pt x="876" y="172"/>
                  </a:lnTo>
                  <a:lnTo>
                    <a:pt x="875" y="189"/>
                  </a:lnTo>
                  <a:lnTo>
                    <a:pt x="871" y="209"/>
                  </a:lnTo>
                  <a:lnTo>
                    <a:pt x="867" y="228"/>
                  </a:lnTo>
                  <a:lnTo>
                    <a:pt x="860" y="249"/>
                  </a:lnTo>
                  <a:lnTo>
                    <a:pt x="852" y="270"/>
                  </a:lnTo>
                  <a:lnTo>
                    <a:pt x="845" y="292"/>
                  </a:lnTo>
                  <a:lnTo>
                    <a:pt x="838" y="312"/>
                  </a:lnTo>
                  <a:lnTo>
                    <a:pt x="831" y="333"/>
                  </a:lnTo>
                  <a:lnTo>
                    <a:pt x="826" y="354"/>
                  </a:lnTo>
                  <a:lnTo>
                    <a:pt x="823" y="373"/>
                  </a:lnTo>
                  <a:lnTo>
                    <a:pt x="823" y="390"/>
                  </a:lnTo>
                  <a:lnTo>
                    <a:pt x="826" y="406"/>
                  </a:lnTo>
                  <a:lnTo>
                    <a:pt x="833" y="421"/>
                  </a:lnTo>
                  <a:lnTo>
                    <a:pt x="844" y="434"/>
                  </a:lnTo>
                  <a:lnTo>
                    <a:pt x="861" y="444"/>
                  </a:lnTo>
                  <a:lnTo>
                    <a:pt x="860" y="451"/>
                  </a:lnTo>
                  <a:lnTo>
                    <a:pt x="862" y="458"/>
                  </a:lnTo>
                  <a:lnTo>
                    <a:pt x="864" y="464"/>
                  </a:lnTo>
                  <a:lnTo>
                    <a:pt x="869" y="469"/>
                  </a:lnTo>
                  <a:lnTo>
                    <a:pt x="873" y="473"/>
                  </a:lnTo>
                  <a:lnTo>
                    <a:pt x="879" y="478"/>
                  </a:lnTo>
                  <a:lnTo>
                    <a:pt x="885" y="481"/>
                  </a:lnTo>
                  <a:lnTo>
                    <a:pt x="891" y="485"/>
                  </a:lnTo>
                  <a:lnTo>
                    <a:pt x="896" y="488"/>
                  </a:lnTo>
                  <a:lnTo>
                    <a:pt x="901" y="491"/>
                  </a:lnTo>
                  <a:lnTo>
                    <a:pt x="906" y="495"/>
                  </a:lnTo>
                  <a:lnTo>
                    <a:pt x="909" y="500"/>
                  </a:lnTo>
                  <a:lnTo>
                    <a:pt x="911" y="504"/>
                  </a:lnTo>
                  <a:lnTo>
                    <a:pt x="913" y="511"/>
                  </a:lnTo>
                  <a:lnTo>
                    <a:pt x="910" y="518"/>
                  </a:lnTo>
                  <a:lnTo>
                    <a:pt x="908" y="526"/>
                  </a:lnTo>
                  <a:lnTo>
                    <a:pt x="903" y="524"/>
                  </a:lnTo>
                  <a:lnTo>
                    <a:pt x="901" y="526"/>
                  </a:lnTo>
                  <a:lnTo>
                    <a:pt x="902" y="531"/>
                  </a:lnTo>
                  <a:lnTo>
                    <a:pt x="905" y="537"/>
                  </a:lnTo>
                  <a:lnTo>
                    <a:pt x="909" y="547"/>
                  </a:lnTo>
                  <a:lnTo>
                    <a:pt x="915" y="557"/>
                  </a:lnTo>
                  <a:lnTo>
                    <a:pt x="921" y="568"/>
                  </a:lnTo>
                  <a:lnTo>
                    <a:pt x="926" y="581"/>
                  </a:lnTo>
                  <a:lnTo>
                    <a:pt x="932" y="594"/>
                  </a:lnTo>
                  <a:lnTo>
                    <a:pt x="937" y="605"/>
                  </a:lnTo>
                  <a:lnTo>
                    <a:pt x="941" y="616"/>
                  </a:lnTo>
                  <a:lnTo>
                    <a:pt x="944" y="625"/>
                  </a:lnTo>
                  <a:lnTo>
                    <a:pt x="944" y="632"/>
                  </a:lnTo>
                  <a:lnTo>
                    <a:pt x="941" y="636"/>
                  </a:lnTo>
                  <a:lnTo>
                    <a:pt x="937" y="639"/>
                  </a:lnTo>
                  <a:lnTo>
                    <a:pt x="930" y="637"/>
                  </a:lnTo>
                  <a:lnTo>
                    <a:pt x="924" y="636"/>
                  </a:lnTo>
                  <a:lnTo>
                    <a:pt x="918" y="635"/>
                  </a:lnTo>
                  <a:lnTo>
                    <a:pt x="913" y="633"/>
                  </a:lnTo>
                  <a:lnTo>
                    <a:pt x="906" y="630"/>
                  </a:lnTo>
                  <a:lnTo>
                    <a:pt x="899" y="627"/>
                  </a:lnTo>
                  <a:lnTo>
                    <a:pt x="891" y="622"/>
                  </a:lnTo>
                  <a:lnTo>
                    <a:pt x="883" y="619"/>
                  </a:lnTo>
                  <a:lnTo>
                    <a:pt x="875" y="614"/>
                  </a:lnTo>
                  <a:lnTo>
                    <a:pt x="865" y="610"/>
                  </a:lnTo>
                  <a:lnTo>
                    <a:pt x="857" y="606"/>
                  </a:lnTo>
                  <a:lnTo>
                    <a:pt x="848" y="603"/>
                  </a:lnTo>
                  <a:lnTo>
                    <a:pt x="840" y="599"/>
                  </a:lnTo>
                  <a:lnTo>
                    <a:pt x="831" y="597"/>
                  </a:lnTo>
                  <a:lnTo>
                    <a:pt x="823" y="596"/>
                  </a:lnTo>
                  <a:lnTo>
                    <a:pt x="815" y="596"/>
                  </a:lnTo>
                  <a:lnTo>
                    <a:pt x="808" y="598"/>
                  </a:lnTo>
                  <a:lnTo>
                    <a:pt x="807" y="597"/>
                  </a:lnTo>
                  <a:lnTo>
                    <a:pt x="804" y="596"/>
                  </a:lnTo>
                  <a:lnTo>
                    <a:pt x="801" y="594"/>
                  </a:lnTo>
                  <a:lnTo>
                    <a:pt x="798" y="590"/>
                  </a:lnTo>
                  <a:lnTo>
                    <a:pt x="793" y="587"/>
                  </a:lnTo>
                  <a:lnTo>
                    <a:pt x="787" y="582"/>
                  </a:lnTo>
                  <a:lnTo>
                    <a:pt x="781" y="578"/>
                  </a:lnTo>
                  <a:lnTo>
                    <a:pt x="776" y="574"/>
                  </a:lnTo>
                  <a:lnTo>
                    <a:pt x="770" y="570"/>
                  </a:lnTo>
                  <a:lnTo>
                    <a:pt x="764" y="565"/>
                  </a:lnTo>
                  <a:lnTo>
                    <a:pt x="759" y="560"/>
                  </a:lnTo>
                  <a:lnTo>
                    <a:pt x="754" y="557"/>
                  </a:lnTo>
                  <a:lnTo>
                    <a:pt x="750" y="554"/>
                  </a:lnTo>
                  <a:lnTo>
                    <a:pt x="747" y="551"/>
                  </a:lnTo>
                  <a:lnTo>
                    <a:pt x="745" y="550"/>
                  </a:lnTo>
                  <a:lnTo>
                    <a:pt x="740" y="549"/>
                  </a:lnTo>
                  <a:lnTo>
                    <a:pt x="737" y="549"/>
                  </a:lnTo>
                  <a:lnTo>
                    <a:pt x="732" y="549"/>
                  </a:lnTo>
                  <a:lnTo>
                    <a:pt x="727" y="550"/>
                  </a:lnTo>
                  <a:lnTo>
                    <a:pt x="723" y="551"/>
                  </a:lnTo>
                  <a:lnTo>
                    <a:pt x="718" y="552"/>
                  </a:lnTo>
                  <a:lnTo>
                    <a:pt x="713" y="554"/>
                  </a:lnTo>
                  <a:lnTo>
                    <a:pt x="708" y="555"/>
                  </a:lnTo>
                  <a:lnTo>
                    <a:pt x="702" y="556"/>
                  </a:lnTo>
                  <a:lnTo>
                    <a:pt x="698" y="557"/>
                  </a:lnTo>
                  <a:lnTo>
                    <a:pt x="693" y="557"/>
                  </a:lnTo>
                  <a:lnTo>
                    <a:pt x="688" y="557"/>
                  </a:lnTo>
                  <a:lnTo>
                    <a:pt x="684" y="557"/>
                  </a:lnTo>
                  <a:lnTo>
                    <a:pt x="679" y="556"/>
                  </a:lnTo>
                  <a:lnTo>
                    <a:pt x="676" y="555"/>
                  </a:lnTo>
                  <a:lnTo>
                    <a:pt x="673" y="552"/>
                  </a:lnTo>
                  <a:lnTo>
                    <a:pt x="669" y="542"/>
                  </a:lnTo>
                  <a:lnTo>
                    <a:pt x="667" y="531"/>
                  </a:lnTo>
                  <a:lnTo>
                    <a:pt x="668" y="519"/>
                  </a:lnTo>
                  <a:lnTo>
                    <a:pt x="671" y="505"/>
                  </a:lnTo>
                  <a:lnTo>
                    <a:pt x="675" y="491"/>
                  </a:lnTo>
                  <a:lnTo>
                    <a:pt x="681" y="478"/>
                  </a:lnTo>
                  <a:lnTo>
                    <a:pt x="687" y="463"/>
                  </a:lnTo>
                  <a:lnTo>
                    <a:pt x="695" y="448"/>
                  </a:lnTo>
                  <a:lnTo>
                    <a:pt x="702" y="433"/>
                  </a:lnTo>
                  <a:lnTo>
                    <a:pt x="709" y="419"/>
                  </a:lnTo>
                  <a:lnTo>
                    <a:pt x="716" y="404"/>
                  </a:lnTo>
                  <a:lnTo>
                    <a:pt x="721" y="390"/>
                  </a:lnTo>
                  <a:lnTo>
                    <a:pt x="724" y="377"/>
                  </a:lnTo>
                  <a:lnTo>
                    <a:pt x="726" y="364"/>
                  </a:lnTo>
                  <a:lnTo>
                    <a:pt x="725" y="352"/>
                  </a:lnTo>
                  <a:lnTo>
                    <a:pt x="723" y="343"/>
                  </a:lnTo>
                  <a:lnTo>
                    <a:pt x="721" y="338"/>
                  </a:lnTo>
                  <a:lnTo>
                    <a:pt x="721" y="331"/>
                  </a:lnTo>
                  <a:lnTo>
                    <a:pt x="721" y="323"/>
                  </a:lnTo>
                  <a:lnTo>
                    <a:pt x="723" y="313"/>
                  </a:lnTo>
                  <a:lnTo>
                    <a:pt x="724" y="304"/>
                  </a:lnTo>
                  <a:lnTo>
                    <a:pt x="726" y="293"/>
                  </a:lnTo>
                  <a:lnTo>
                    <a:pt x="730" y="282"/>
                  </a:lnTo>
                  <a:lnTo>
                    <a:pt x="732" y="271"/>
                  </a:lnTo>
                  <a:lnTo>
                    <a:pt x="734" y="261"/>
                  </a:lnTo>
                  <a:lnTo>
                    <a:pt x="737" y="250"/>
                  </a:lnTo>
                  <a:lnTo>
                    <a:pt x="739" y="240"/>
                  </a:lnTo>
                  <a:lnTo>
                    <a:pt x="740" y="231"/>
                  </a:lnTo>
                  <a:lnTo>
                    <a:pt x="740" y="223"/>
                  </a:lnTo>
                  <a:lnTo>
                    <a:pt x="739" y="216"/>
                  </a:lnTo>
                  <a:lnTo>
                    <a:pt x="737" y="210"/>
                  </a:lnTo>
                  <a:lnTo>
                    <a:pt x="734" y="207"/>
                  </a:lnTo>
                  <a:lnTo>
                    <a:pt x="722" y="215"/>
                  </a:lnTo>
                  <a:lnTo>
                    <a:pt x="710" y="220"/>
                  </a:lnTo>
                  <a:lnTo>
                    <a:pt x="699" y="225"/>
                  </a:lnTo>
                  <a:lnTo>
                    <a:pt x="690" y="228"/>
                  </a:lnTo>
                  <a:lnTo>
                    <a:pt x="680" y="230"/>
                  </a:lnTo>
                  <a:lnTo>
                    <a:pt x="671" y="230"/>
                  </a:lnTo>
                  <a:lnTo>
                    <a:pt x="662" y="230"/>
                  </a:lnTo>
                  <a:lnTo>
                    <a:pt x="653" y="228"/>
                  </a:lnTo>
                  <a:lnTo>
                    <a:pt x="644" y="226"/>
                  </a:lnTo>
                  <a:lnTo>
                    <a:pt x="633" y="224"/>
                  </a:lnTo>
                  <a:lnTo>
                    <a:pt x="622" y="223"/>
                  </a:lnTo>
                  <a:lnTo>
                    <a:pt x="610" y="220"/>
                  </a:lnTo>
                  <a:lnTo>
                    <a:pt x="598" y="219"/>
                  </a:lnTo>
                  <a:lnTo>
                    <a:pt x="584" y="218"/>
                  </a:lnTo>
                  <a:lnTo>
                    <a:pt x="568" y="218"/>
                  </a:lnTo>
                  <a:lnTo>
                    <a:pt x="550" y="220"/>
                  </a:lnTo>
                  <a:lnTo>
                    <a:pt x="541" y="210"/>
                  </a:lnTo>
                  <a:lnTo>
                    <a:pt x="531" y="202"/>
                  </a:lnTo>
                  <a:lnTo>
                    <a:pt x="518" y="195"/>
                  </a:lnTo>
                  <a:lnTo>
                    <a:pt x="506" y="190"/>
                  </a:lnTo>
                  <a:lnTo>
                    <a:pt x="491" y="187"/>
                  </a:lnTo>
                  <a:lnTo>
                    <a:pt x="476" y="185"/>
                  </a:lnTo>
                  <a:lnTo>
                    <a:pt x="461" y="182"/>
                  </a:lnTo>
                  <a:lnTo>
                    <a:pt x="445" y="182"/>
                  </a:lnTo>
                  <a:lnTo>
                    <a:pt x="429" y="182"/>
                  </a:lnTo>
                  <a:lnTo>
                    <a:pt x="412" y="184"/>
                  </a:lnTo>
                  <a:lnTo>
                    <a:pt x="396" y="185"/>
                  </a:lnTo>
                  <a:lnTo>
                    <a:pt x="380" y="187"/>
                  </a:lnTo>
                  <a:lnTo>
                    <a:pt x="365" y="189"/>
                  </a:lnTo>
                  <a:lnTo>
                    <a:pt x="352" y="192"/>
                  </a:lnTo>
                  <a:lnTo>
                    <a:pt x="339" y="194"/>
                  </a:lnTo>
                  <a:lnTo>
                    <a:pt x="327" y="196"/>
                  </a:lnTo>
                  <a:lnTo>
                    <a:pt x="318" y="204"/>
                  </a:lnTo>
                  <a:lnTo>
                    <a:pt x="308" y="212"/>
                  </a:lnTo>
                  <a:lnTo>
                    <a:pt x="299" y="217"/>
                  </a:lnTo>
                  <a:lnTo>
                    <a:pt x="288" y="221"/>
                  </a:lnTo>
                  <a:lnTo>
                    <a:pt x="278" y="225"/>
                  </a:lnTo>
                  <a:lnTo>
                    <a:pt x="266" y="227"/>
                  </a:lnTo>
                  <a:lnTo>
                    <a:pt x="256" y="230"/>
                  </a:lnTo>
                  <a:lnTo>
                    <a:pt x="245" y="231"/>
                  </a:lnTo>
                  <a:lnTo>
                    <a:pt x="233" y="233"/>
                  </a:lnTo>
                  <a:lnTo>
                    <a:pt x="223" y="234"/>
                  </a:lnTo>
                  <a:lnTo>
                    <a:pt x="212" y="236"/>
                  </a:lnTo>
                  <a:lnTo>
                    <a:pt x="202" y="240"/>
                  </a:lnTo>
                  <a:lnTo>
                    <a:pt x="192" y="243"/>
                  </a:lnTo>
                  <a:lnTo>
                    <a:pt x="183" y="248"/>
                  </a:lnTo>
                  <a:lnTo>
                    <a:pt x="174" y="255"/>
                  </a:lnTo>
                  <a:lnTo>
                    <a:pt x="166" y="263"/>
                  </a:lnTo>
                  <a:lnTo>
                    <a:pt x="157" y="265"/>
                  </a:lnTo>
                  <a:lnTo>
                    <a:pt x="148" y="270"/>
                  </a:lnTo>
                  <a:lnTo>
                    <a:pt x="140" y="277"/>
                  </a:lnTo>
                  <a:lnTo>
                    <a:pt x="132" y="286"/>
                  </a:lnTo>
                  <a:lnTo>
                    <a:pt x="124" y="295"/>
                  </a:lnTo>
                  <a:lnTo>
                    <a:pt x="116" y="305"/>
                  </a:lnTo>
                  <a:lnTo>
                    <a:pt x="109" y="317"/>
                  </a:lnTo>
                  <a:lnTo>
                    <a:pt x="101" y="329"/>
                  </a:lnTo>
                  <a:lnTo>
                    <a:pt x="94" y="341"/>
                  </a:lnTo>
                  <a:lnTo>
                    <a:pt x="86" y="354"/>
                  </a:lnTo>
                  <a:lnTo>
                    <a:pt x="78" y="365"/>
                  </a:lnTo>
                  <a:lnTo>
                    <a:pt x="70" y="377"/>
                  </a:lnTo>
                  <a:lnTo>
                    <a:pt x="62" y="387"/>
                  </a:lnTo>
                  <a:lnTo>
                    <a:pt x="54" y="396"/>
                  </a:lnTo>
                  <a:lnTo>
                    <a:pt x="45" y="404"/>
                  </a:lnTo>
                  <a:lnTo>
                    <a:pt x="35" y="411"/>
                  </a:lnTo>
                  <a:lnTo>
                    <a:pt x="34" y="409"/>
                  </a:lnTo>
                  <a:lnTo>
                    <a:pt x="33" y="403"/>
                  </a:lnTo>
                  <a:lnTo>
                    <a:pt x="32" y="395"/>
                  </a:lnTo>
                  <a:lnTo>
                    <a:pt x="30" y="385"/>
                  </a:lnTo>
                  <a:lnTo>
                    <a:pt x="26" y="371"/>
                  </a:lnTo>
                  <a:lnTo>
                    <a:pt x="24" y="357"/>
                  </a:lnTo>
                  <a:lnTo>
                    <a:pt x="20" y="342"/>
                  </a:lnTo>
                  <a:lnTo>
                    <a:pt x="17" y="326"/>
                  </a:lnTo>
                  <a:lnTo>
                    <a:pt x="13" y="310"/>
                  </a:lnTo>
                  <a:lnTo>
                    <a:pt x="10" y="295"/>
                  </a:lnTo>
                  <a:lnTo>
                    <a:pt x="8" y="281"/>
                  </a:lnTo>
                  <a:lnTo>
                    <a:pt x="4" y="267"/>
                  </a:lnTo>
                  <a:lnTo>
                    <a:pt x="2" y="257"/>
                  </a:lnTo>
                  <a:lnTo>
                    <a:pt x="1" y="249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10" y="239"/>
                  </a:lnTo>
                  <a:lnTo>
                    <a:pt x="40" y="231"/>
                  </a:lnTo>
                  <a:lnTo>
                    <a:pt x="87" y="219"/>
                  </a:lnTo>
                  <a:lnTo>
                    <a:pt x="148" y="204"/>
                  </a:lnTo>
                  <a:lnTo>
                    <a:pt x="220" y="186"/>
                  </a:lnTo>
                  <a:lnTo>
                    <a:pt x="300" y="165"/>
                  </a:lnTo>
                  <a:lnTo>
                    <a:pt x="386" y="143"/>
                  </a:lnTo>
                  <a:lnTo>
                    <a:pt x="476" y="120"/>
                  </a:lnTo>
                  <a:lnTo>
                    <a:pt x="564" y="97"/>
                  </a:lnTo>
                  <a:lnTo>
                    <a:pt x="650" y="76"/>
                  </a:lnTo>
                  <a:lnTo>
                    <a:pt x="730" y="55"/>
                  </a:lnTo>
                  <a:lnTo>
                    <a:pt x="802" y="37"/>
                  </a:lnTo>
                  <a:lnTo>
                    <a:pt x="863" y="22"/>
                  </a:lnTo>
                  <a:lnTo>
                    <a:pt x="910" y="10"/>
                  </a:lnTo>
                  <a:lnTo>
                    <a:pt x="940" y="2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34"/>
            <p:cNvSpPr>
              <a:spLocks/>
            </p:cNvSpPr>
            <p:nvPr/>
          </p:nvSpPr>
          <p:spPr bwMode="auto">
            <a:xfrm>
              <a:off x="4116" y="2073"/>
              <a:ext cx="665" cy="439"/>
            </a:xfrm>
            <a:custGeom>
              <a:avLst/>
              <a:gdLst>
                <a:gd name="T0" fmla="*/ 505 w 1994"/>
                <a:gd name="T1" fmla="*/ 7 h 1317"/>
                <a:gd name="T2" fmla="*/ 533 w 1994"/>
                <a:gd name="T3" fmla="*/ 1 h 1317"/>
                <a:gd name="T4" fmla="*/ 529 w 1994"/>
                <a:gd name="T5" fmla="*/ 29 h 1317"/>
                <a:gd name="T6" fmla="*/ 528 w 1994"/>
                <a:gd name="T7" fmla="*/ 57 h 1317"/>
                <a:gd name="T8" fmla="*/ 511 w 1994"/>
                <a:gd name="T9" fmla="*/ 100 h 1317"/>
                <a:gd name="T10" fmla="*/ 518 w 1994"/>
                <a:gd name="T11" fmla="*/ 117 h 1317"/>
                <a:gd name="T12" fmla="*/ 533 w 1994"/>
                <a:gd name="T13" fmla="*/ 114 h 1317"/>
                <a:gd name="T14" fmla="*/ 546 w 1994"/>
                <a:gd name="T15" fmla="*/ 122 h 1317"/>
                <a:gd name="T16" fmla="*/ 559 w 1994"/>
                <a:gd name="T17" fmla="*/ 130 h 1317"/>
                <a:gd name="T18" fmla="*/ 584 w 1994"/>
                <a:gd name="T19" fmla="*/ 138 h 1317"/>
                <a:gd name="T20" fmla="*/ 607 w 1994"/>
                <a:gd name="T21" fmla="*/ 154 h 1317"/>
                <a:gd name="T22" fmla="*/ 618 w 1994"/>
                <a:gd name="T23" fmla="*/ 145 h 1317"/>
                <a:gd name="T24" fmla="*/ 616 w 1994"/>
                <a:gd name="T25" fmla="*/ 168 h 1317"/>
                <a:gd name="T26" fmla="*/ 620 w 1994"/>
                <a:gd name="T27" fmla="*/ 188 h 1317"/>
                <a:gd name="T28" fmla="*/ 623 w 1994"/>
                <a:gd name="T29" fmla="*/ 205 h 1317"/>
                <a:gd name="T30" fmla="*/ 631 w 1994"/>
                <a:gd name="T31" fmla="*/ 224 h 1317"/>
                <a:gd name="T32" fmla="*/ 633 w 1994"/>
                <a:gd name="T33" fmla="*/ 235 h 1317"/>
                <a:gd name="T34" fmla="*/ 635 w 1994"/>
                <a:gd name="T35" fmla="*/ 250 h 1317"/>
                <a:gd name="T36" fmla="*/ 607 w 1994"/>
                <a:gd name="T37" fmla="*/ 242 h 1317"/>
                <a:gd name="T38" fmla="*/ 601 w 1994"/>
                <a:gd name="T39" fmla="*/ 247 h 1317"/>
                <a:gd name="T40" fmla="*/ 623 w 1994"/>
                <a:gd name="T41" fmla="*/ 257 h 1317"/>
                <a:gd name="T42" fmla="*/ 646 w 1994"/>
                <a:gd name="T43" fmla="*/ 265 h 1317"/>
                <a:gd name="T44" fmla="*/ 664 w 1994"/>
                <a:gd name="T45" fmla="*/ 276 h 1317"/>
                <a:gd name="T46" fmla="*/ 661 w 1994"/>
                <a:gd name="T47" fmla="*/ 286 h 1317"/>
                <a:gd name="T48" fmla="*/ 644 w 1994"/>
                <a:gd name="T49" fmla="*/ 300 h 1317"/>
                <a:gd name="T50" fmla="*/ 356 w 1994"/>
                <a:gd name="T51" fmla="*/ 369 h 1317"/>
                <a:gd name="T52" fmla="*/ 132 w 1994"/>
                <a:gd name="T53" fmla="*/ 418 h 1317"/>
                <a:gd name="T54" fmla="*/ 29 w 1994"/>
                <a:gd name="T55" fmla="*/ 435 h 1317"/>
                <a:gd name="T56" fmla="*/ 12 w 1994"/>
                <a:gd name="T57" fmla="*/ 421 h 1317"/>
                <a:gd name="T58" fmla="*/ 40 w 1994"/>
                <a:gd name="T59" fmla="*/ 405 h 1317"/>
                <a:gd name="T60" fmla="*/ 69 w 1994"/>
                <a:gd name="T61" fmla="*/ 362 h 1317"/>
                <a:gd name="T62" fmla="*/ 105 w 1994"/>
                <a:gd name="T63" fmla="*/ 327 h 1317"/>
                <a:gd name="T64" fmla="*/ 114 w 1994"/>
                <a:gd name="T65" fmla="*/ 315 h 1317"/>
                <a:gd name="T66" fmla="*/ 125 w 1994"/>
                <a:gd name="T67" fmla="*/ 317 h 1317"/>
                <a:gd name="T68" fmla="*/ 146 w 1994"/>
                <a:gd name="T69" fmla="*/ 330 h 1317"/>
                <a:gd name="T70" fmla="*/ 169 w 1994"/>
                <a:gd name="T71" fmla="*/ 331 h 1317"/>
                <a:gd name="T72" fmla="*/ 188 w 1994"/>
                <a:gd name="T73" fmla="*/ 319 h 1317"/>
                <a:gd name="T74" fmla="*/ 209 w 1994"/>
                <a:gd name="T75" fmla="*/ 315 h 1317"/>
                <a:gd name="T76" fmla="*/ 220 w 1994"/>
                <a:gd name="T77" fmla="*/ 303 h 1317"/>
                <a:gd name="T78" fmla="*/ 231 w 1994"/>
                <a:gd name="T79" fmla="*/ 300 h 1317"/>
                <a:gd name="T80" fmla="*/ 243 w 1994"/>
                <a:gd name="T81" fmla="*/ 296 h 1317"/>
                <a:gd name="T82" fmla="*/ 254 w 1994"/>
                <a:gd name="T83" fmla="*/ 284 h 1317"/>
                <a:gd name="T84" fmla="*/ 269 w 1994"/>
                <a:gd name="T85" fmla="*/ 273 h 1317"/>
                <a:gd name="T86" fmla="*/ 267 w 1994"/>
                <a:gd name="T87" fmla="*/ 252 h 1317"/>
                <a:gd name="T88" fmla="*/ 277 w 1994"/>
                <a:gd name="T89" fmla="*/ 235 h 1317"/>
                <a:gd name="T90" fmla="*/ 286 w 1994"/>
                <a:gd name="T91" fmla="*/ 206 h 1317"/>
                <a:gd name="T92" fmla="*/ 291 w 1994"/>
                <a:gd name="T93" fmla="*/ 174 h 1317"/>
                <a:gd name="T94" fmla="*/ 300 w 1994"/>
                <a:gd name="T95" fmla="*/ 144 h 1317"/>
                <a:gd name="T96" fmla="*/ 319 w 1994"/>
                <a:gd name="T97" fmla="*/ 155 h 1317"/>
                <a:gd name="T98" fmla="*/ 341 w 1994"/>
                <a:gd name="T99" fmla="*/ 149 h 1317"/>
                <a:gd name="T100" fmla="*/ 346 w 1994"/>
                <a:gd name="T101" fmla="*/ 117 h 1317"/>
                <a:gd name="T102" fmla="*/ 353 w 1994"/>
                <a:gd name="T103" fmla="*/ 105 h 1317"/>
                <a:gd name="T104" fmla="*/ 361 w 1994"/>
                <a:gd name="T105" fmla="*/ 107 h 1317"/>
                <a:gd name="T106" fmla="*/ 366 w 1994"/>
                <a:gd name="T107" fmla="*/ 99 h 1317"/>
                <a:gd name="T108" fmla="*/ 369 w 1994"/>
                <a:gd name="T109" fmla="*/ 83 h 1317"/>
                <a:gd name="T110" fmla="*/ 404 w 1994"/>
                <a:gd name="T111" fmla="*/ 39 h 1317"/>
                <a:gd name="T112" fmla="*/ 427 w 1994"/>
                <a:gd name="T113" fmla="*/ 6 h 1317"/>
                <a:gd name="T114" fmla="*/ 453 w 1994"/>
                <a:gd name="T115" fmla="*/ 21 h 1317"/>
                <a:gd name="T116" fmla="*/ 470 w 1994"/>
                <a:gd name="T117" fmla="*/ 18 h 1317"/>
                <a:gd name="T118" fmla="*/ 469 w 1994"/>
                <a:gd name="T119" fmla="*/ 8 h 1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4"/>
                <a:gd name="T181" fmla="*/ 0 h 1317"/>
                <a:gd name="T182" fmla="*/ 1994 w 1994"/>
                <a:gd name="T183" fmla="*/ 1317 h 1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4" h="1317">
                  <a:moveTo>
                    <a:pt x="1410" y="13"/>
                  </a:moveTo>
                  <a:lnTo>
                    <a:pt x="1428" y="11"/>
                  </a:lnTo>
                  <a:lnTo>
                    <a:pt x="1444" y="11"/>
                  </a:lnTo>
                  <a:lnTo>
                    <a:pt x="1458" y="11"/>
                  </a:lnTo>
                  <a:lnTo>
                    <a:pt x="1470" y="13"/>
                  </a:lnTo>
                  <a:lnTo>
                    <a:pt x="1482" y="14"/>
                  </a:lnTo>
                  <a:lnTo>
                    <a:pt x="1493" y="17"/>
                  </a:lnTo>
                  <a:lnTo>
                    <a:pt x="1504" y="19"/>
                  </a:lnTo>
                  <a:lnTo>
                    <a:pt x="1513" y="20"/>
                  </a:lnTo>
                  <a:lnTo>
                    <a:pt x="1522" y="21"/>
                  </a:lnTo>
                  <a:lnTo>
                    <a:pt x="1531" y="23"/>
                  </a:lnTo>
                  <a:lnTo>
                    <a:pt x="1540" y="23"/>
                  </a:lnTo>
                  <a:lnTo>
                    <a:pt x="1550" y="21"/>
                  </a:lnTo>
                  <a:lnTo>
                    <a:pt x="1559" y="18"/>
                  </a:lnTo>
                  <a:lnTo>
                    <a:pt x="1570" y="13"/>
                  </a:lnTo>
                  <a:lnTo>
                    <a:pt x="1582" y="8"/>
                  </a:lnTo>
                  <a:lnTo>
                    <a:pt x="1594" y="0"/>
                  </a:lnTo>
                  <a:lnTo>
                    <a:pt x="1597" y="3"/>
                  </a:lnTo>
                  <a:lnTo>
                    <a:pt x="1598" y="9"/>
                  </a:lnTo>
                  <a:lnTo>
                    <a:pt x="1599" y="16"/>
                  </a:lnTo>
                  <a:lnTo>
                    <a:pt x="1598" y="24"/>
                  </a:lnTo>
                  <a:lnTo>
                    <a:pt x="1597" y="33"/>
                  </a:lnTo>
                  <a:lnTo>
                    <a:pt x="1596" y="43"/>
                  </a:lnTo>
                  <a:lnTo>
                    <a:pt x="1593" y="54"/>
                  </a:lnTo>
                  <a:lnTo>
                    <a:pt x="1591" y="64"/>
                  </a:lnTo>
                  <a:lnTo>
                    <a:pt x="1589" y="75"/>
                  </a:lnTo>
                  <a:lnTo>
                    <a:pt x="1585" y="86"/>
                  </a:lnTo>
                  <a:lnTo>
                    <a:pt x="1584" y="97"/>
                  </a:lnTo>
                  <a:lnTo>
                    <a:pt x="1582" y="106"/>
                  </a:lnTo>
                  <a:lnTo>
                    <a:pt x="1581" y="116"/>
                  </a:lnTo>
                  <a:lnTo>
                    <a:pt x="1581" y="124"/>
                  </a:lnTo>
                  <a:lnTo>
                    <a:pt x="1581" y="131"/>
                  </a:lnTo>
                  <a:lnTo>
                    <a:pt x="1583" y="136"/>
                  </a:lnTo>
                  <a:lnTo>
                    <a:pt x="1585" y="147"/>
                  </a:lnTo>
                  <a:lnTo>
                    <a:pt x="1586" y="158"/>
                  </a:lnTo>
                  <a:lnTo>
                    <a:pt x="1584" y="170"/>
                  </a:lnTo>
                  <a:lnTo>
                    <a:pt x="1581" y="183"/>
                  </a:lnTo>
                  <a:lnTo>
                    <a:pt x="1576" y="197"/>
                  </a:lnTo>
                  <a:lnTo>
                    <a:pt x="1569" y="212"/>
                  </a:lnTo>
                  <a:lnTo>
                    <a:pt x="1562" y="227"/>
                  </a:lnTo>
                  <a:lnTo>
                    <a:pt x="1555" y="242"/>
                  </a:lnTo>
                  <a:lnTo>
                    <a:pt x="1547" y="257"/>
                  </a:lnTo>
                  <a:lnTo>
                    <a:pt x="1541" y="272"/>
                  </a:lnTo>
                  <a:lnTo>
                    <a:pt x="1535" y="286"/>
                  </a:lnTo>
                  <a:lnTo>
                    <a:pt x="1531" y="299"/>
                  </a:lnTo>
                  <a:lnTo>
                    <a:pt x="1528" y="312"/>
                  </a:lnTo>
                  <a:lnTo>
                    <a:pt x="1527" y="325"/>
                  </a:lnTo>
                  <a:lnTo>
                    <a:pt x="1529" y="335"/>
                  </a:lnTo>
                  <a:lnTo>
                    <a:pt x="1533" y="345"/>
                  </a:lnTo>
                  <a:lnTo>
                    <a:pt x="1537" y="348"/>
                  </a:lnTo>
                  <a:lnTo>
                    <a:pt x="1540" y="349"/>
                  </a:lnTo>
                  <a:lnTo>
                    <a:pt x="1545" y="350"/>
                  </a:lnTo>
                  <a:lnTo>
                    <a:pt x="1550" y="350"/>
                  </a:lnTo>
                  <a:lnTo>
                    <a:pt x="1554" y="350"/>
                  </a:lnTo>
                  <a:lnTo>
                    <a:pt x="1559" y="350"/>
                  </a:lnTo>
                  <a:lnTo>
                    <a:pt x="1564" y="349"/>
                  </a:lnTo>
                  <a:lnTo>
                    <a:pt x="1569" y="348"/>
                  </a:lnTo>
                  <a:lnTo>
                    <a:pt x="1574" y="347"/>
                  </a:lnTo>
                  <a:lnTo>
                    <a:pt x="1579" y="345"/>
                  </a:lnTo>
                  <a:lnTo>
                    <a:pt x="1584" y="344"/>
                  </a:lnTo>
                  <a:lnTo>
                    <a:pt x="1589" y="343"/>
                  </a:lnTo>
                  <a:lnTo>
                    <a:pt x="1593" y="342"/>
                  </a:lnTo>
                  <a:lnTo>
                    <a:pt x="1597" y="342"/>
                  </a:lnTo>
                  <a:lnTo>
                    <a:pt x="1601" y="342"/>
                  </a:lnTo>
                  <a:lnTo>
                    <a:pt x="1605" y="343"/>
                  </a:lnTo>
                  <a:lnTo>
                    <a:pt x="1607" y="344"/>
                  </a:lnTo>
                  <a:lnTo>
                    <a:pt x="1610" y="347"/>
                  </a:lnTo>
                  <a:lnTo>
                    <a:pt x="1614" y="350"/>
                  </a:lnTo>
                  <a:lnTo>
                    <a:pt x="1619" y="353"/>
                  </a:lnTo>
                  <a:lnTo>
                    <a:pt x="1624" y="358"/>
                  </a:lnTo>
                  <a:lnTo>
                    <a:pt x="1630" y="363"/>
                  </a:lnTo>
                  <a:lnTo>
                    <a:pt x="1636" y="367"/>
                  </a:lnTo>
                  <a:lnTo>
                    <a:pt x="1641" y="371"/>
                  </a:lnTo>
                  <a:lnTo>
                    <a:pt x="1647" y="375"/>
                  </a:lnTo>
                  <a:lnTo>
                    <a:pt x="1653" y="380"/>
                  </a:lnTo>
                  <a:lnTo>
                    <a:pt x="1658" y="383"/>
                  </a:lnTo>
                  <a:lnTo>
                    <a:pt x="1661" y="387"/>
                  </a:lnTo>
                  <a:lnTo>
                    <a:pt x="1664" y="389"/>
                  </a:lnTo>
                  <a:lnTo>
                    <a:pt x="1667" y="390"/>
                  </a:lnTo>
                  <a:lnTo>
                    <a:pt x="1668" y="391"/>
                  </a:lnTo>
                  <a:lnTo>
                    <a:pt x="1675" y="389"/>
                  </a:lnTo>
                  <a:lnTo>
                    <a:pt x="1683" y="389"/>
                  </a:lnTo>
                  <a:lnTo>
                    <a:pt x="1691" y="390"/>
                  </a:lnTo>
                  <a:lnTo>
                    <a:pt x="1700" y="392"/>
                  </a:lnTo>
                  <a:lnTo>
                    <a:pt x="1708" y="396"/>
                  </a:lnTo>
                  <a:lnTo>
                    <a:pt x="1717" y="399"/>
                  </a:lnTo>
                  <a:lnTo>
                    <a:pt x="1725" y="403"/>
                  </a:lnTo>
                  <a:lnTo>
                    <a:pt x="1735" y="407"/>
                  </a:lnTo>
                  <a:lnTo>
                    <a:pt x="1743" y="412"/>
                  </a:lnTo>
                  <a:lnTo>
                    <a:pt x="1751" y="415"/>
                  </a:lnTo>
                  <a:lnTo>
                    <a:pt x="1759" y="420"/>
                  </a:lnTo>
                  <a:lnTo>
                    <a:pt x="1766" y="423"/>
                  </a:lnTo>
                  <a:lnTo>
                    <a:pt x="1773" y="426"/>
                  </a:lnTo>
                  <a:lnTo>
                    <a:pt x="1778" y="428"/>
                  </a:lnTo>
                  <a:lnTo>
                    <a:pt x="1784" y="429"/>
                  </a:lnTo>
                  <a:lnTo>
                    <a:pt x="1790" y="430"/>
                  </a:lnTo>
                  <a:lnTo>
                    <a:pt x="1800" y="446"/>
                  </a:lnTo>
                  <a:lnTo>
                    <a:pt x="1811" y="457"/>
                  </a:lnTo>
                  <a:lnTo>
                    <a:pt x="1819" y="463"/>
                  </a:lnTo>
                  <a:lnTo>
                    <a:pt x="1825" y="464"/>
                  </a:lnTo>
                  <a:lnTo>
                    <a:pt x="1832" y="463"/>
                  </a:lnTo>
                  <a:lnTo>
                    <a:pt x="1837" y="458"/>
                  </a:lnTo>
                  <a:lnTo>
                    <a:pt x="1842" y="453"/>
                  </a:lnTo>
                  <a:lnTo>
                    <a:pt x="1845" y="448"/>
                  </a:lnTo>
                  <a:lnTo>
                    <a:pt x="1848" y="441"/>
                  </a:lnTo>
                  <a:lnTo>
                    <a:pt x="1851" y="436"/>
                  </a:lnTo>
                  <a:lnTo>
                    <a:pt x="1852" y="434"/>
                  </a:lnTo>
                  <a:lnTo>
                    <a:pt x="1853" y="434"/>
                  </a:lnTo>
                  <a:lnTo>
                    <a:pt x="1854" y="437"/>
                  </a:lnTo>
                  <a:lnTo>
                    <a:pt x="1855" y="445"/>
                  </a:lnTo>
                  <a:lnTo>
                    <a:pt x="1856" y="459"/>
                  </a:lnTo>
                  <a:lnTo>
                    <a:pt x="1858" y="479"/>
                  </a:lnTo>
                  <a:lnTo>
                    <a:pt x="1853" y="483"/>
                  </a:lnTo>
                  <a:lnTo>
                    <a:pt x="1851" y="488"/>
                  </a:lnTo>
                  <a:lnTo>
                    <a:pt x="1850" y="494"/>
                  </a:lnTo>
                  <a:lnTo>
                    <a:pt x="1848" y="499"/>
                  </a:lnTo>
                  <a:lnTo>
                    <a:pt x="1848" y="505"/>
                  </a:lnTo>
                  <a:lnTo>
                    <a:pt x="1850" y="511"/>
                  </a:lnTo>
                  <a:lnTo>
                    <a:pt x="1851" y="517"/>
                  </a:lnTo>
                  <a:lnTo>
                    <a:pt x="1853" y="523"/>
                  </a:lnTo>
                  <a:lnTo>
                    <a:pt x="1854" y="529"/>
                  </a:lnTo>
                  <a:lnTo>
                    <a:pt x="1856" y="536"/>
                  </a:lnTo>
                  <a:lnTo>
                    <a:pt x="1858" y="543"/>
                  </a:lnTo>
                  <a:lnTo>
                    <a:pt x="1859" y="550"/>
                  </a:lnTo>
                  <a:lnTo>
                    <a:pt x="1860" y="557"/>
                  </a:lnTo>
                  <a:lnTo>
                    <a:pt x="1860" y="564"/>
                  </a:lnTo>
                  <a:lnTo>
                    <a:pt x="1859" y="571"/>
                  </a:lnTo>
                  <a:lnTo>
                    <a:pt x="1858" y="579"/>
                  </a:lnTo>
                  <a:lnTo>
                    <a:pt x="1853" y="584"/>
                  </a:lnTo>
                  <a:lnTo>
                    <a:pt x="1852" y="590"/>
                  </a:lnTo>
                  <a:lnTo>
                    <a:pt x="1852" y="596"/>
                  </a:lnTo>
                  <a:lnTo>
                    <a:pt x="1854" y="600"/>
                  </a:lnTo>
                  <a:lnTo>
                    <a:pt x="1858" y="605"/>
                  </a:lnTo>
                  <a:lnTo>
                    <a:pt x="1861" y="610"/>
                  </a:lnTo>
                  <a:lnTo>
                    <a:pt x="1867" y="614"/>
                  </a:lnTo>
                  <a:lnTo>
                    <a:pt x="1871" y="619"/>
                  </a:lnTo>
                  <a:lnTo>
                    <a:pt x="1877" y="623"/>
                  </a:lnTo>
                  <a:lnTo>
                    <a:pt x="1882" y="629"/>
                  </a:lnTo>
                  <a:lnTo>
                    <a:pt x="1886" y="635"/>
                  </a:lnTo>
                  <a:lnTo>
                    <a:pt x="1890" y="641"/>
                  </a:lnTo>
                  <a:lnTo>
                    <a:pt x="1893" y="648"/>
                  </a:lnTo>
                  <a:lnTo>
                    <a:pt x="1893" y="654"/>
                  </a:lnTo>
                  <a:lnTo>
                    <a:pt x="1893" y="662"/>
                  </a:lnTo>
                  <a:lnTo>
                    <a:pt x="1891" y="673"/>
                  </a:lnTo>
                  <a:lnTo>
                    <a:pt x="1889" y="673"/>
                  </a:lnTo>
                  <a:lnTo>
                    <a:pt x="1889" y="675"/>
                  </a:lnTo>
                  <a:lnTo>
                    <a:pt x="1889" y="677"/>
                  </a:lnTo>
                  <a:lnTo>
                    <a:pt x="1889" y="681"/>
                  </a:lnTo>
                  <a:lnTo>
                    <a:pt x="1890" y="685"/>
                  </a:lnTo>
                  <a:lnTo>
                    <a:pt x="1891" y="689"/>
                  </a:lnTo>
                  <a:lnTo>
                    <a:pt x="1893" y="695"/>
                  </a:lnTo>
                  <a:lnTo>
                    <a:pt x="1896" y="699"/>
                  </a:lnTo>
                  <a:lnTo>
                    <a:pt x="1897" y="705"/>
                  </a:lnTo>
                  <a:lnTo>
                    <a:pt x="1899" y="711"/>
                  </a:lnTo>
                  <a:lnTo>
                    <a:pt x="1901" y="716"/>
                  </a:lnTo>
                  <a:lnTo>
                    <a:pt x="1904" y="722"/>
                  </a:lnTo>
                  <a:lnTo>
                    <a:pt x="1905" y="728"/>
                  </a:lnTo>
                  <a:lnTo>
                    <a:pt x="1906" y="734"/>
                  </a:lnTo>
                  <a:lnTo>
                    <a:pt x="1907" y="738"/>
                  </a:lnTo>
                  <a:lnTo>
                    <a:pt x="1908" y="744"/>
                  </a:lnTo>
                  <a:lnTo>
                    <a:pt x="1907" y="746"/>
                  </a:lnTo>
                  <a:lnTo>
                    <a:pt x="1904" y="749"/>
                  </a:lnTo>
                  <a:lnTo>
                    <a:pt x="1898" y="749"/>
                  </a:lnTo>
                  <a:lnTo>
                    <a:pt x="1891" y="747"/>
                  </a:lnTo>
                  <a:lnTo>
                    <a:pt x="1883" y="745"/>
                  </a:lnTo>
                  <a:lnTo>
                    <a:pt x="1874" y="743"/>
                  </a:lnTo>
                  <a:lnTo>
                    <a:pt x="1865" y="739"/>
                  </a:lnTo>
                  <a:lnTo>
                    <a:pt x="1854" y="736"/>
                  </a:lnTo>
                  <a:lnTo>
                    <a:pt x="1843" y="733"/>
                  </a:lnTo>
                  <a:lnTo>
                    <a:pt x="1831" y="730"/>
                  </a:lnTo>
                  <a:lnTo>
                    <a:pt x="1821" y="727"/>
                  </a:lnTo>
                  <a:lnTo>
                    <a:pt x="1811" y="726"/>
                  </a:lnTo>
                  <a:lnTo>
                    <a:pt x="1801" y="726"/>
                  </a:lnTo>
                  <a:lnTo>
                    <a:pt x="1792" y="726"/>
                  </a:lnTo>
                  <a:lnTo>
                    <a:pt x="1785" y="728"/>
                  </a:lnTo>
                  <a:lnTo>
                    <a:pt x="1779" y="733"/>
                  </a:lnTo>
                  <a:lnTo>
                    <a:pt x="1783" y="734"/>
                  </a:lnTo>
                  <a:lnTo>
                    <a:pt x="1788" y="736"/>
                  </a:lnTo>
                  <a:lnTo>
                    <a:pt x="1793" y="738"/>
                  </a:lnTo>
                  <a:lnTo>
                    <a:pt x="1801" y="742"/>
                  </a:lnTo>
                  <a:lnTo>
                    <a:pt x="1808" y="745"/>
                  </a:lnTo>
                  <a:lnTo>
                    <a:pt x="1817" y="749"/>
                  </a:lnTo>
                  <a:lnTo>
                    <a:pt x="1827" y="752"/>
                  </a:lnTo>
                  <a:lnTo>
                    <a:pt x="1835" y="756"/>
                  </a:lnTo>
                  <a:lnTo>
                    <a:pt x="1844" y="759"/>
                  </a:lnTo>
                  <a:lnTo>
                    <a:pt x="1851" y="762"/>
                  </a:lnTo>
                  <a:lnTo>
                    <a:pt x="1859" y="766"/>
                  </a:lnTo>
                  <a:lnTo>
                    <a:pt x="1865" y="768"/>
                  </a:lnTo>
                  <a:lnTo>
                    <a:pt x="1869" y="770"/>
                  </a:lnTo>
                  <a:lnTo>
                    <a:pt x="1873" y="772"/>
                  </a:lnTo>
                  <a:lnTo>
                    <a:pt x="1874" y="773"/>
                  </a:lnTo>
                  <a:lnTo>
                    <a:pt x="1877" y="783"/>
                  </a:lnTo>
                  <a:lnTo>
                    <a:pt x="1884" y="790"/>
                  </a:lnTo>
                  <a:lnTo>
                    <a:pt x="1892" y="795"/>
                  </a:lnTo>
                  <a:lnTo>
                    <a:pt x="1902" y="797"/>
                  </a:lnTo>
                  <a:lnTo>
                    <a:pt x="1913" y="797"/>
                  </a:lnTo>
                  <a:lnTo>
                    <a:pt x="1925" y="796"/>
                  </a:lnTo>
                  <a:lnTo>
                    <a:pt x="1937" y="795"/>
                  </a:lnTo>
                  <a:lnTo>
                    <a:pt x="1948" y="792"/>
                  </a:lnTo>
                  <a:lnTo>
                    <a:pt x="1960" y="791"/>
                  </a:lnTo>
                  <a:lnTo>
                    <a:pt x="1970" y="790"/>
                  </a:lnTo>
                  <a:lnTo>
                    <a:pt x="1980" y="790"/>
                  </a:lnTo>
                  <a:lnTo>
                    <a:pt x="1986" y="792"/>
                  </a:lnTo>
                  <a:lnTo>
                    <a:pt x="1992" y="796"/>
                  </a:lnTo>
                  <a:lnTo>
                    <a:pt x="1994" y="803"/>
                  </a:lnTo>
                  <a:lnTo>
                    <a:pt x="1994" y="813"/>
                  </a:lnTo>
                  <a:lnTo>
                    <a:pt x="1991" y="827"/>
                  </a:lnTo>
                  <a:lnTo>
                    <a:pt x="1990" y="830"/>
                  </a:lnTo>
                  <a:lnTo>
                    <a:pt x="1989" y="834"/>
                  </a:lnTo>
                  <a:lnTo>
                    <a:pt x="1988" y="837"/>
                  </a:lnTo>
                  <a:lnTo>
                    <a:pt x="1986" y="841"/>
                  </a:lnTo>
                  <a:lnTo>
                    <a:pt x="1985" y="844"/>
                  </a:lnTo>
                  <a:lnTo>
                    <a:pt x="1984" y="847"/>
                  </a:lnTo>
                  <a:lnTo>
                    <a:pt x="1983" y="851"/>
                  </a:lnTo>
                  <a:lnTo>
                    <a:pt x="1982" y="854"/>
                  </a:lnTo>
                  <a:lnTo>
                    <a:pt x="1981" y="859"/>
                  </a:lnTo>
                  <a:lnTo>
                    <a:pt x="1980" y="862"/>
                  </a:lnTo>
                  <a:lnTo>
                    <a:pt x="1978" y="867"/>
                  </a:lnTo>
                  <a:lnTo>
                    <a:pt x="1977" y="870"/>
                  </a:lnTo>
                  <a:lnTo>
                    <a:pt x="1976" y="875"/>
                  </a:lnTo>
                  <a:lnTo>
                    <a:pt x="1976" y="880"/>
                  </a:lnTo>
                  <a:lnTo>
                    <a:pt x="1975" y="884"/>
                  </a:lnTo>
                  <a:lnTo>
                    <a:pt x="1975" y="890"/>
                  </a:lnTo>
                  <a:lnTo>
                    <a:pt x="1963" y="892"/>
                  </a:lnTo>
                  <a:lnTo>
                    <a:pt x="1931" y="900"/>
                  </a:lnTo>
                  <a:lnTo>
                    <a:pt x="1881" y="913"/>
                  </a:lnTo>
                  <a:lnTo>
                    <a:pt x="1814" y="929"/>
                  </a:lnTo>
                  <a:lnTo>
                    <a:pt x="1733" y="949"/>
                  </a:lnTo>
                  <a:lnTo>
                    <a:pt x="1639" y="971"/>
                  </a:lnTo>
                  <a:lnTo>
                    <a:pt x="1537" y="997"/>
                  </a:lnTo>
                  <a:lnTo>
                    <a:pt x="1425" y="1023"/>
                  </a:lnTo>
                  <a:lnTo>
                    <a:pt x="1309" y="1051"/>
                  </a:lnTo>
                  <a:lnTo>
                    <a:pt x="1189" y="1078"/>
                  </a:lnTo>
                  <a:lnTo>
                    <a:pt x="1067" y="1106"/>
                  </a:lnTo>
                  <a:lnTo>
                    <a:pt x="947" y="1133"/>
                  </a:lnTo>
                  <a:lnTo>
                    <a:pt x="829" y="1159"/>
                  </a:lnTo>
                  <a:lnTo>
                    <a:pt x="716" y="1183"/>
                  </a:lnTo>
                  <a:lnTo>
                    <a:pt x="611" y="1205"/>
                  </a:lnTo>
                  <a:lnTo>
                    <a:pt x="516" y="1223"/>
                  </a:lnTo>
                  <a:lnTo>
                    <a:pt x="488" y="1230"/>
                  </a:lnTo>
                  <a:lnTo>
                    <a:pt x="458" y="1238"/>
                  </a:lnTo>
                  <a:lnTo>
                    <a:pt x="427" y="1245"/>
                  </a:lnTo>
                  <a:lnTo>
                    <a:pt x="395" y="1253"/>
                  </a:lnTo>
                  <a:lnTo>
                    <a:pt x="362" y="1260"/>
                  </a:lnTo>
                  <a:lnTo>
                    <a:pt x="327" y="1266"/>
                  </a:lnTo>
                  <a:lnTo>
                    <a:pt x="292" y="1272"/>
                  </a:lnTo>
                  <a:lnTo>
                    <a:pt x="256" y="1278"/>
                  </a:lnTo>
                  <a:lnTo>
                    <a:pt x="220" y="1284"/>
                  </a:lnTo>
                  <a:lnTo>
                    <a:pt x="186" y="1290"/>
                  </a:lnTo>
                  <a:lnTo>
                    <a:pt x="151" y="1295"/>
                  </a:lnTo>
                  <a:lnTo>
                    <a:pt x="118" y="1300"/>
                  </a:lnTo>
                  <a:lnTo>
                    <a:pt x="86" y="1305"/>
                  </a:lnTo>
                  <a:lnTo>
                    <a:pt x="55" y="1309"/>
                  </a:lnTo>
                  <a:lnTo>
                    <a:pt x="26" y="1313"/>
                  </a:lnTo>
                  <a:lnTo>
                    <a:pt x="0" y="1317"/>
                  </a:lnTo>
                  <a:lnTo>
                    <a:pt x="3" y="1306"/>
                  </a:lnTo>
                  <a:lnTo>
                    <a:pt x="8" y="1297"/>
                  </a:lnTo>
                  <a:lnTo>
                    <a:pt x="14" y="1287"/>
                  </a:lnTo>
                  <a:lnTo>
                    <a:pt x="20" y="1278"/>
                  </a:lnTo>
                  <a:lnTo>
                    <a:pt x="28" y="1270"/>
                  </a:lnTo>
                  <a:lnTo>
                    <a:pt x="37" y="1263"/>
                  </a:lnTo>
                  <a:lnTo>
                    <a:pt x="46" y="1256"/>
                  </a:lnTo>
                  <a:lnTo>
                    <a:pt x="55" y="1250"/>
                  </a:lnTo>
                  <a:lnTo>
                    <a:pt x="64" y="1244"/>
                  </a:lnTo>
                  <a:lnTo>
                    <a:pt x="74" y="1238"/>
                  </a:lnTo>
                  <a:lnTo>
                    <a:pt x="84" y="1233"/>
                  </a:lnTo>
                  <a:lnTo>
                    <a:pt x="93" y="1228"/>
                  </a:lnTo>
                  <a:lnTo>
                    <a:pt x="102" y="1223"/>
                  </a:lnTo>
                  <a:lnTo>
                    <a:pt x="111" y="1218"/>
                  </a:lnTo>
                  <a:lnTo>
                    <a:pt x="119" y="1214"/>
                  </a:lnTo>
                  <a:lnTo>
                    <a:pt x="127" y="1210"/>
                  </a:lnTo>
                  <a:lnTo>
                    <a:pt x="135" y="1198"/>
                  </a:lnTo>
                  <a:lnTo>
                    <a:pt x="145" y="1184"/>
                  </a:lnTo>
                  <a:lnTo>
                    <a:pt x="154" y="1169"/>
                  </a:lnTo>
                  <a:lnTo>
                    <a:pt x="163" y="1154"/>
                  </a:lnTo>
                  <a:lnTo>
                    <a:pt x="173" y="1137"/>
                  </a:lnTo>
                  <a:lnTo>
                    <a:pt x="185" y="1120"/>
                  </a:lnTo>
                  <a:lnTo>
                    <a:pt x="196" y="1102"/>
                  </a:lnTo>
                  <a:lnTo>
                    <a:pt x="208" y="1085"/>
                  </a:lnTo>
                  <a:lnTo>
                    <a:pt x="219" y="1069"/>
                  </a:lnTo>
                  <a:lnTo>
                    <a:pt x="232" y="1052"/>
                  </a:lnTo>
                  <a:lnTo>
                    <a:pt x="245" y="1037"/>
                  </a:lnTo>
                  <a:lnTo>
                    <a:pt x="258" y="1023"/>
                  </a:lnTo>
                  <a:lnTo>
                    <a:pt x="271" y="1009"/>
                  </a:lnTo>
                  <a:lnTo>
                    <a:pt x="286" y="998"/>
                  </a:lnTo>
                  <a:lnTo>
                    <a:pt x="300" y="989"/>
                  </a:lnTo>
                  <a:lnTo>
                    <a:pt x="315" y="982"/>
                  </a:lnTo>
                  <a:lnTo>
                    <a:pt x="315" y="981"/>
                  </a:lnTo>
                  <a:lnTo>
                    <a:pt x="316" y="980"/>
                  </a:lnTo>
                  <a:lnTo>
                    <a:pt x="318" y="976"/>
                  </a:lnTo>
                  <a:lnTo>
                    <a:pt x="320" y="973"/>
                  </a:lnTo>
                  <a:lnTo>
                    <a:pt x="324" y="969"/>
                  </a:lnTo>
                  <a:lnTo>
                    <a:pt x="327" y="965"/>
                  </a:lnTo>
                  <a:lnTo>
                    <a:pt x="332" y="960"/>
                  </a:lnTo>
                  <a:lnTo>
                    <a:pt x="335" y="955"/>
                  </a:lnTo>
                  <a:lnTo>
                    <a:pt x="339" y="950"/>
                  </a:lnTo>
                  <a:lnTo>
                    <a:pt x="343" y="945"/>
                  </a:lnTo>
                  <a:lnTo>
                    <a:pt x="347" y="940"/>
                  </a:lnTo>
                  <a:lnTo>
                    <a:pt x="350" y="937"/>
                  </a:lnTo>
                  <a:lnTo>
                    <a:pt x="353" y="934"/>
                  </a:lnTo>
                  <a:lnTo>
                    <a:pt x="355" y="930"/>
                  </a:lnTo>
                  <a:lnTo>
                    <a:pt x="356" y="929"/>
                  </a:lnTo>
                  <a:lnTo>
                    <a:pt x="357" y="929"/>
                  </a:lnTo>
                  <a:lnTo>
                    <a:pt x="362" y="936"/>
                  </a:lnTo>
                  <a:lnTo>
                    <a:pt x="369" y="944"/>
                  </a:lnTo>
                  <a:lnTo>
                    <a:pt x="375" y="951"/>
                  </a:lnTo>
                  <a:lnTo>
                    <a:pt x="380" y="957"/>
                  </a:lnTo>
                  <a:lnTo>
                    <a:pt x="387" y="961"/>
                  </a:lnTo>
                  <a:lnTo>
                    <a:pt x="394" y="967"/>
                  </a:lnTo>
                  <a:lnTo>
                    <a:pt x="401" y="971"/>
                  </a:lnTo>
                  <a:lnTo>
                    <a:pt x="408" y="975"/>
                  </a:lnTo>
                  <a:lnTo>
                    <a:pt x="415" y="980"/>
                  </a:lnTo>
                  <a:lnTo>
                    <a:pt x="422" y="983"/>
                  </a:lnTo>
                  <a:lnTo>
                    <a:pt x="429" y="986"/>
                  </a:lnTo>
                  <a:lnTo>
                    <a:pt x="437" y="990"/>
                  </a:lnTo>
                  <a:lnTo>
                    <a:pt x="444" y="993"/>
                  </a:lnTo>
                  <a:lnTo>
                    <a:pt x="450" y="996"/>
                  </a:lnTo>
                  <a:lnTo>
                    <a:pt x="458" y="999"/>
                  </a:lnTo>
                  <a:lnTo>
                    <a:pt x="467" y="1004"/>
                  </a:lnTo>
                  <a:lnTo>
                    <a:pt x="475" y="1005"/>
                  </a:lnTo>
                  <a:lnTo>
                    <a:pt x="483" y="1004"/>
                  </a:lnTo>
                  <a:lnTo>
                    <a:pt x="491" y="1001"/>
                  </a:lnTo>
                  <a:lnTo>
                    <a:pt x="498" y="997"/>
                  </a:lnTo>
                  <a:lnTo>
                    <a:pt x="506" y="992"/>
                  </a:lnTo>
                  <a:lnTo>
                    <a:pt x="512" y="986"/>
                  </a:lnTo>
                  <a:lnTo>
                    <a:pt x="518" y="981"/>
                  </a:lnTo>
                  <a:lnTo>
                    <a:pt x="525" y="975"/>
                  </a:lnTo>
                  <a:lnTo>
                    <a:pt x="532" y="969"/>
                  </a:lnTo>
                  <a:lnTo>
                    <a:pt x="538" y="963"/>
                  </a:lnTo>
                  <a:lnTo>
                    <a:pt x="545" y="960"/>
                  </a:lnTo>
                  <a:lnTo>
                    <a:pt x="552" y="957"/>
                  </a:lnTo>
                  <a:lnTo>
                    <a:pt x="557" y="955"/>
                  </a:lnTo>
                  <a:lnTo>
                    <a:pt x="564" y="957"/>
                  </a:lnTo>
                  <a:lnTo>
                    <a:pt x="571" y="960"/>
                  </a:lnTo>
                  <a:lnTo>
                    <a:pt x="579" y="966"/>
                  </a:lnTo>
                  <a:lnTo>
                    <a:pt x="585" y="961"/>
                  </a:lnTo>
                  <a:lnTo>
                    <a:pt x="591" y="958"/>
                  </a:lnTo>
                  <a:lnTo>
                    <a:pt x="598" y="954"/>
                  </a:lnTo>
                  <a:lnTo>
                    <a:pt x="604" y="952"/>
                  </a:lnTo>
                  <a:lnTo>
                    <a:pt x="613" y="950"/>
                  </a:lnTo>
                  <a:lnTo>
                    <a:pt x="619" y="947"/>
                  </a:lnTo>
                  <a:lnTo>
                    <a:pt x="626" y="945"/>
                  </a:lnTo>
                  <a:lnTo>
                    <a:pt x="633" y="943"/>
                  </a:lnTo>
                  <a:lnTo>
                    <a:pt x="640" y="939"/>
                  </a:lnTo>
                  <a:lnTo>
                    <a:pt x="646" y="937"/>
                  </a:lnTo>
                  <a:lnTo>
                    <a:pt x="650" y="934"/>
                  </a:lnTo>
                  <a:lnTo>
                    <a:pt x="655" y="930"/>
                  </a:lnTo>
                  <a:lnTo>
                    <a:pt x="657" y="926"/>
                  </a:lnTo>
                  <a:lnTo>
                    <a:pt x="660" y="921"/>
                  </a:lnTo>
                  <a:lnTo>
                    <a:pt x="661" y="914"/>
                  </a:lnTo>
                  <a:lnTo>
                    <a:pt x="661" y="908"/>
                  </a:lnTo>
                  <a:lnTo>
                    <a:pt x="662" y="906"/>
                  </a:lnTo>
                  <a:lnTo>
                    <a:pt x="664" y="904"/>
                  </a:lnTo>
                  <a:lnTo>
                    <a:pt x="667" y="903"/>
                  </a:lnTo>
                  <a:lnTo>
                    <a:pt x="670" y="901"/>
                  </a:lnTo>
                  <a:lnTo>
                    <a:pt x="675" y="901"/>
                  </a:lnTo>
                  <a:lnTo>
                    <a:pt x="678" y="901"/>
                  </a:lnTo>
                  <a:lnTo>
                    <a:pt x="683" y="901"/>
                  </a:lnTo>
                  <a:lnTo>
                    <a:pt x="687" y="901"/>
                  </a:lnTo>
                  <a:lnTo>
                    <a:pt x="692" y="901"/>
                  </a:lnTo>
                  <a:lnTo>
                    <a:pt x="695" y="903"/>
                  </a:lnTo>
                  <a:lnTo>
                    <a:pt x="700" y="904"/>
                  </a:lnTo>
                  <a:lnTo>
                    <a:pt x="704" y="904"/>
                  </a:lnTo>
                  <a:lnTo>
                    <a:pt x="708" y="905"/>
                  </a:lnTo>
                  <a:lnTo>
                    <a:pt x="711" y="905"/>
                  </a:lnTo>
                  <a:lnTo>
                    <a:pt x="715" y="905"/>
                  </a:lnTo>
                  <a:lnTo>
                    <a:pt x="718" y="906"/>
                  </a:lnTo>
                  <a:lnTo>
                    <a:pt x="724" y="897"/>
                  </a:lnTo>
                  <a:lnTo>
                    <a:pt x="729" y="889"/>
                  </a:lnTo>
                  <a:lnTo>
                    <a:pt x="733" y="882"/>
                  </a:lnTo>
                  <a:lnTo>
                    <a:pt x="738" y="875"/>
                  </a:lnTo>
                  <a:lnTo>
                    <a:pt x="741" y="870"/>
                  </a:lnTo>
                  <a:lnTo>
                    <a:pt x="745" y="866"/>
                  </a:lnTo>
                  <a:lnTo>
                    <a:pt x="748" y="862"/>
                  </a:lnTo>
                  <a:lnTo>
                    <a:pt x="750" y="859"/>
                  </a:lnTo>
                  <a:lnTo>
                    <a:pt x="754" y="857"/>
                  </a:lnTo>
                  <a:lnTo>
                    <a:pt x="759" y="854"/>
                  </a:lnTo>
                  <a:lnTo>
                    <a:pt x="762" y="852"/>
                  </a:lnTo>
                  <a:lnTo>
                    <a:pt x="768" y="850"/>
                  </a:lnTo>
                  <a:lnTo>
                    <a:pt x="773" y="849"/>
                  </a:lnTo>
                  <a:lnTo>
                    <a:pt x="780" y="846"/>
                  </a:lnTo>
                  <a:lnTo>
                    <a:pt x="787" y="844"/>
                  </a:lnTo>
                  <a:lnTo>
                    <a:pt x="798" y="843"/>
                  </a:lnTo>
                  <a:lnTo>
                    <a:pt x="800" y="837"/>
                  </a:lnTo>
                  <a:lnTo>
                    <a:pt x="802" y="831"/>
                  </a:lnTo>
                  <a:lnTo>
                    <a:pt x="803" y="826"/>
                  </a:lnTo>
                  <a:lnTo>
                    <a:pt x="806" y="819"/>
                  </a:lnTo>
                  <a:lnTo>
                    <a:pt x="807" y="812"/>
                  </a:lnTo>
                  <a:lnTo>
                    <a:pt x="808" y="805"/>
                  </a:lnTo>
                  <a:lnTo>
                    <a:pt x="808" y="798"/>
                  </a:lnTo>
                  <a:lnTo>
                    <a:pt x="808" y="791"/>
                  </a:lnTo>
                  <a:lnTo>
                    <a:pt x="808" y="784"/>
                  </a:lnTo>
                  <a:lnTo>
                    <a:pt x="807" y="777"/>
                  </a:lnTo>
                  <a:lnTo>
                    <a:pt x="806" y="770"/>
                  </a:lnTo>
                  <a:lnTo>
                    <a:pt x="803" y="764"/>
                  </a:lnTo>
                  <a:lnTo>
                    <a:pt x="801" y="757"/>
                  </a:lnTo>
                  <a:lnTo>
                    <a:pt x="799" y="751"/>
                  </a:lnTo>
                  <a:lnTo>
                    <a:pt x="795" y="745"/>
                  </a:lnTo>
                  <a:lnTo>
                    <a:pt x="792" y="741"/>
                  </a:lnTo>
                  <a:lnTo>
                    <a:pt x="802" y="738"/>
                  </a:lnTo>
                  <a:lnTo>
                    <a:pt x="811" y="736"/>
                  </a:lnTo>
                  <a:lnTo>
                    <a:pt x="818" y="730"/>
                  </a:lnTo>
                  <a:lnTo>
                    <a:pt x="824" y="723"/>
                  </a:lnTo>
                  <a:lnTo>
                    <a:pt x="829" y="715"/>
                  </a:lnTo>
                  <a:lnTo>
                    <a:pt x="831" y="706"/>
                  </a:lnTo>
                  <a:lnTo>
                    <a:pt x="833" y="697"/>
                  </a:lnTo>
                  <a:lnTo>
                    <a:pt x="836" y="685"/>
                  </a:lnTo>
                  <a:lnTo>
                    <a:pt x="837" y="675"/>
                  </a:lnTo>
                  <a:lnTo>
                    <a:pt x="839" y="665"/>
                  </a:lnTo>
                  <a:lnTo>
                    <a:pt x="840" y="653"/>
                  </a:lnTo>
                  <a:lnTo>
                    <a:pt x="844" y="644"/>
                  </a:lnTo>
                  <a:lnTo>
                    <a:pt x="847" y="634"/>
                  </a:lnTo>
                  <a:lnTo>
                    <a:pt x="852" y="626"/>
                  </a:lnTo>
                  <a:lnTo>
                    <a:pt x="857" y="619"/>
                  </a:lnTo>
                  <a:lnTo>
                    <a:pt x="865" y="614"/>
                  </a:lnTo>
                  <a:lnTo>
                    <a:pt x="865" y="602"/>
                  </a:lnTo>
                  <a:lnTo>
                    <a:pt x="865" y="590"/>
                  </a:lnTo>
                  <a:lnTo>
                    <a:pt x="867" y="579"/>
                  </a:lnTo>
                  <a:lnTo>
                    <a:pt x="867" y="567"/>
                  </a:lnTo>
                  <a:lnTo>
                    <a:pt x="869" y="557"/>
                  </a:lnTo>
                  <a:lnTo>
                    <a:pt x="870" y="545"/>
                  </a:lnTo>
                  <a:lnTo>
                    <a:pt x="871" y="534"/>
                  </a:lnTo>
                  <a:lnTo>
                    <a:pt x="873" y="523"/>
                  </a:lnTo>
                  <a:lnTo>
                    <a:pt x="876" y="512"/>
                  </a:lnTo>
                  <a:lnTo>
                    <a:pt x="878" y="500"/>
                  </a:lnTo>
                  <a:lnTo>
                    <a:pt x="880" y="489"/>
                  </a:lnTo>
                  <a:lnTo>
                    <a:pt x="883" y="479"/>
                  </a:lnTo>
                  <a:lnTo>
                    <a:pt x="886" y="467"/>
                  </a:lnTo>
                  <a:lnTo>
                    <a:pt x="888" y="456"/>
                  </a:lnTo>
                  <a:lnTo>
                    <a:pt x="892" y="444"/>
                  </a:lnTo>
                  <a:lnTo>
                    <a:pt x="895" y="433"/>
                  </a:lnTo>
                  <a:lnTo>
                    <a:pt x="901" y="433"/>
                  </a:lnTo>
                  <a:lnTo>
                    <a:pt x="907" y="435"/>
                  </a:lnTo>
                  <a:lnTo>
                    <a:pt x="913" y="438"/>
                  </a:lnTo>
                  <a:lnTo>
                    <a:pt x="919" y="441"/>
                  </a:lnTo>
                  <a:lnTo>
                    <a:pt x="925" y="444"/>
                  </a:lnTo>
                  <a:lnTo>
                    <a:pt x="931" y="449"/>
                  </a:lnTo>
                  <a:lnTo>
                    <a:pt x="937" y="452"/>
                  </a:lnTo>
                  <a:lnTo>
                    <a:pt x="944" y="457"/>
                  </a:lnTo>
                  <a:lnTo>
                    <a:pt x="949" y="460"/>
                  </a:lnTo>
                  <a:lnTo>
                    <a:pt x="956" y="464"/>
                  </a:lnTo>
                  <a:lnTo>
                    <a:pt x="962" y="467"/>
                  </a:lnTo>
                  <a:lnTo>
                    <a:pt x="969" y="469"/>
                  </a:lnTo>
                  <a:lnTo>
                    <a:pt x="976" y="471"/>
                  </a:lnTo>
                  <a:lnTo>
                    <a:pt x="984" y="472"/>
                  </a:lnTo>
                  <a:lnTo>
                    <a:pt x="992" y="472"/>
                  </a:lnTo>
                  <a:lnTo>
                    <a:pt x="1000" y="471"/>
                  </a:lnTo>
                  <a:lnTo>
                    <a:pt x="1009" y="464"/>
                  </a:lnTo>
                  <a:lnTo>
                    <a:pt x="1016" y="456"/>
                  </a:lnTo>
                  <a:lnTo>
                    <a:pt x="1022" y="448"/>
                  </a:lnTo>
                  <a:lnTo>
                    <a:pt x="1026" y="438"/>
                  </a:lnTo>
                  <a:lnTo>
                    <a:pt x="1030" y="428"/>
                  </a:lnTo>
                  <a:lnTo>
                    <a:pt x="1032" y="418"/>
                  </a:lnTo>
                  <a:lnTo>
                    <a:pt x="1034" y="407"/>
                  </a:lnTo>
                  <a:lnTo>
                    <a:pt x="1036" y="396"/>
                  </a:lnTo>
                  <a:lnTo>
                    <a:pt x="1036" y="386"/>
                  </a:lnTo>
                  <a:lnTo>
                    <a:pt x="1037" y="374"/>
                  </a:lnTo>
                  <a:lnTo>
                    <a:pt x="1037" y="363"/>
                  </a:lnTo>
                  <a:lnTo>
                    <a:pt x="1038" y="351"/>
                  </a:lnTo>
                  <a:lnTo>
                    <a:pt x="1039" y="341"/>
                  </a:lnTo>
                  <a:lnTo>
                    <a:pt x="1040" y="330"/>
                  </a:lnTo>
                  <a:lnTo>
                    <a:pt x="1043" y="320"/>
                  </a:lnTo>
                  <a:lnTo>
                    <a:pt x="1046" y="311"/>
                  </a:lnTo>
                  <a:lnTo>
                    <a:pt x="1047" y="311"/>
                  </a:lnTo>
                  <a:lnTo>
                    <a:pt x="1049" y="312"/>
                  </a:lnTo>
                  <a:lnTo>
                    <a:pt x="1052" y="312"/>
                  </a:lnTo>
                  <a:lnTo>
                    <a:pt x="1054" y="313"/>
                  </a:lnTo>
                  <a:lnTo>
                    <a:pt x="1057" y="314"/>
                  </a:lnTo>
                  <a:lnTo>
                    <a:pt x="1061" y="315"/>
                  </a:lnTo>
                  <a:lnTo>
                    <a:pt x="1064" y="317"/>
                  </a:lnTo>
                  <a:lnTo>
                    <a:pt x="1068" y="318"/>
                  </a:lnTo>
                  <a:lnTo>
                    <a:pt x="1071" y="319"/>
                  </a:lnTo>
                  <a:lnTo>
                    <a:pt x="1075" y="320"/>
                  </a:lnTo>
                  <a:lnTo>
                    <a:pt x="1077" y="321"/>
                  </a:lnTo>
                  <a:lnTo>
                    <a:pt x="1079" y="321"/>
                  </a:lnTo>
                  <a:lnTo>
                    <a:pt x="1082" y="322"/>
                  </a:lnTo>
                  <a:lnTo>
                    <a:pt x="1083" y="322"/>
                  </a:lnTo>
                  <a:lnTo>
                    <a:pt x="1084" y="324"/>
                  </a:lnTo>
                  <a:lnTo>
                    <a:pt x="1087" y="322"/>
                  </a:lnTo>
                  <a:lnTo>
                    <a:pt x="1090" y="321"/>
                  </a:lnTo>
                  <a:lnTo>
                    <a:pt x="1092" y="319"/>
                  </a:lnTo>
                  <a:lnTo>
                    <a:pt x="1093" y="315"/>
                  </a:lnTo>
                  <a:lnTo>
                    <a:pt x="1094" y="312"/>
                  </a:lnTo>
                  <a:lnTo>
                    <a:pt x="1095" y="307"/>
                  </a:lnTo>
                  <a:lnTo>
                    <a:pt x="1095" y="303"/>
                  </a:lnTo>
                  <a:lnTo>
                    <a:pt x="1097" y="298"/>
                  </a:lnTo>
                  <a:lnTo>
                    <a:pt x="1097" y="293"/>
                  </a:lnTo>
                  <a:lnTo>
                    <a:pt x="1097" y="288"/>
                  </a:lnTo>
                  <a:lnTo>
                    <a:pt x="1097" y="282"/>
                  </a:lnTo>
                  <a:lnTo>
                    <a:pt x="1097" y="278"/>
                  </a:lnTo>
                  <a:lnTo>
                    <a:pt x="1098" y="273"/>
                  </a:lnTo>
                  <a:lnTo>
                    <a:pt x="1099" y="270"/>
                  </a:lnTo>
                  <a:lnTo>
                    <a:pt x="1101" y="266"/>
                  </a:lnTo>
                  <a:lnTo>
                    <a:pt x="1103" y="264"/>
                  </a:lnTo>
                  <a:lnTo>
                    <a:pt x="1107" y="248"/>
                  </a:lnTo>
                  <a:lnTo>
                    <a:pt x="1113" y="233"/>
                  </a:lnTo>
                  <a:lnTo>
                    <a:pt x="1122" y="218"/>
                  </a:lnTo>
                  <a:lnTo>
                    <a:pt x="1132" y="203"/>
                  </a:lnTo>
                  <a:lnTo>
                    <a:pt x="1145" y="188"/>
                  </a:lnTo>
                  <a:lnTo>
                    <a:pt x="1157" y="174"/>
                  </a:lnTo>
                  <a:lnTo>
                    <a:pt x="1171" y="160"/>
                  </a:lnTo>
                  <a:lnTo>
                    <a:pt x="1185" y="145"/>
                  </a:lnTo>
                  <a:lnTo>
                    <a:pt x="1199" y="132"/>
                  </a:lnTo>
                  <a:lnTo>
                    <a:pt x="1212" y="118"/>
                  </a:lnTo>
                  <a:lnTo>
                    <a:pt x="1223" y="103"/>
                  </a:lnTo>
                  <a:lnTo>
                    <a:pt x="1233" y="89"/>
                  </a:lnTo>
                  <a:lnTo>
                    <a:pt x="1243" y="74"/>
                  </a:lnTo>
                  <a:lnTo>
                    <a:pt x="1248" y="59"/>
                  </a:lnTo>
                  <a:lnTo>
                    <a:pt x="1252" y="43"/>
                  </a:lnTo>
                  <a:lnTo>
                    <a:pt x="1253" y="28"/>
                  </a:lnTo>
                  <a:lnTo>
                    <a:pt x="1261" y="21"/>
                  </a:lnTo>
                  <a:lnTo>
                    <a:pt x="1270" y="18"/>
                  </a:lnTo>
                  <a:lnTo>
                    <a:pt x="1279" y="17"/>
                  </a:lnTo>
                  <a:lnTo>
                    <a:pt x="1287" y="19"/>
                  </a:lnTo>
                  <a:lnTo>
                    <a:pt x="1297" y="21"/>
                  </a:lnTo>
                  <a:lnTo>
                    <a:pt x="1305" y="26"/>
                  </a:lnTo>
                  <a:lnTo>
                    <a:pt x="1314" y="32"/>
                  </a:lnTo>
                  <a:lnTo>
                    <a:pt x="1322" y="39"/>
                  </a:lnTo>
                  <a:lnTo>
                    <a:pt x="1331" y="44"/>
                  </a:lnTo>
                  <a:lnTo>
                    <a:pt x="1339" y="51"/>
                  </a:lnTo>
                  <a:lnTo>
                    <a:pt x="1348" y="57"/>
                  </a:lnTo>
                  <a:lnTo>
                    <a:pt x="1358" y="62"/>
                  </a:lnTo>
                  <a:lnTo>
                    <a:pt x="1368" y="65"/>
                  </a:lnTo>
                  <a:lnTo>
                    <a:pt x="1377" y="66"/>
                  </a:lnTo>
                  <a:lnTo>
                    <a:pt x="1387" y="66"/>
                  </a:lnTo>
                  <a:lnTo>
                    <a:pt x="1399" y="64"/>
                  </a:lnTo>
                  <a:lnTo>
                    <a:pt x="1402" y="60"/>
                  </a:lnTo>
                  <a:lnTo>
                    <a:pt x="1406" y="59"/>
                  </a:lnTo>
                  <a:lnTo>
                    <a:pt x="1407" y="57"/>
                  </a:lnTo>
                  <a:lnTo>
                    <a:pt x="1409" y="55"/>
                  </a:lnTo>
                  <a:lnTo>
                    <a:pt x="1409" y="54"/>
                  </a:lnTo>
                  <a:lnTo>
                    <a:pt x="1410" y="51"/>
                  </a:lnTo>
                  <a:lnTo>
                    <a:pt x="1409" y="49"/>
                  </a:lnTo>
                  <a:lnTo>
                    <a:pt x="1409" y="47"/>
                  </a:lnTo>
                  <a:lnTo>
                    <a:pt x="1408" y="44"/>
                  </a:lnTo>
                  <a:lnTo>
                    <a:pt x="1408" y="42"/>
                  </a:lnTo>
                  <a:lnTo>
                    <a:pt x="1407" y="39"/>
                  </a:lnTo>
                  <a:lnTo>
                    <a:pt x="1407" y="35"/>
                  </a:lnTo>
                  <a:lnTo>
                    <a:pt x="1407" y="31"/>
                  </a:lnTo>
                  <a:lnTo>
                    <a:pt x="1407" y="25"/>
                  </a:lnTo>
                  <a:lnTo>
                    <a:pt x="1408" y="19"/>
                  </a:lnTo>
                  <a:lnTo>
                    <a:pt x="1410" y="1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35"/>
            <p:cNvSpPr>
              <a:spLocks/>
            </p:cNvSpPr>
            <p:nvPr/>
          </p:nvSpPr>
          <p:spPr bwMode="auto">
            <a:xfrm>
              <a:off x="4077" y="2370"/>
              <a:ext cx="765" cy="355"/>
            </a:xfrm>
            <a:custGeom>
              <a:avLst/>
              <a:gdLst>
                <a:gd name="T0" fmla="*/ 715 w 2296"/>
                <a:gd name="T1" fmla="*/ 16 h 1065"/>
                <a:gd name="T2" fmla="*/ 731 w 2296"/>
                <a:gd name="T3" fmla="*/ 34 h 1065"/>
                <a:gd name="T4" fmla="*/ 731 w 2296"/>
                <a:gd name="T5" fmla="*/ 42 h 1065"/>
                <a:gd name="T6" fmla="*/ 721 w 2296"/>
                <a:gd name="T7" fmla="*/ 42 h 1065"/>
                <a:gd name="T8" fmla="*/ 715 w 2296"/>
                <a:gd name="T9" fmla="*/ 35 h 1065"/>
                <a:gd name="T10" fmla="*/ 701 w 2296"/>
                <a:gd name="T11" fmla="*/ 48 h 1065"/>
                <a:gd name="T12" fmla="*/ 696 w 2296"/>
                <a:gd name="T13" fmla="*/ 56 h 1065"/>
                <a:gd name="T14" fmla="*/ 691 w 2296"/>
                <a:gd name="T15" fmla="*/ 66 h 1065"/>
                <a:gd name="T16" fmla="*/ 700 w 2296"/>
                <a:gd name="T17" fmla="*/ 69 h 1065"/>
                <a:gd name="T18" fmla="*/ 722 w 2296"/>
                <a:gd name="T19" fmla="*/ 66 h 1065"/>
                <a:gd name="T20" fmla="*/ 731 w 2296"/>
                <a:gd name="T21" fmla="*/ 83 h 1065"/>
                <a:gd name="T22" fmla="*/ 740 w 2296"/>
                <a:gd name="T23" fmla="*/ 75 h 1065"/>
                <a:gd name="T24" fmla="*/ 754 w 2296"/>
                <a:gd name="T25" fmla="*/ 72 h 1065"/>
                <a:gd name="T26" fmla="*/ 764 w 2296"/>
                <a:gd name="T27" fmla="*/ 91 h 1065"/>
                <a:gd name="T28" fmla="*/ 748 w 2296"/>
                <a:gd name="T29" fmla="*/ 119 h 1065"/>
                <a:gd name="T30" fmla="*/ 712 w 2296"/>
                <a:gd name="T31" fmla="*/ 136 h 1065"/>
                <a:gd name="T32" fmla="*/ 698 w 2296"/>
                <a:gd name="T33" fmla="*/ 123 h 1065"/>
                <a:gd name="T34" fmla="*/ 691 w 2296"/>
                <a:gd name="T35" fmla="*/ 122 h 1065"/>
                <a:gd name="T36" fmla="*/ 691 w 2296"/>
                <a:gd name="T37" fmla="*/ 129 h 1065"/>
                <a:gd name="T38" fmla="*/ 690 w 2296"/>
                <a:gd name="T39" fmla="*/ 141 h 1065"/>
                <a:gd name="T40" fmla="*/ 697 w 2296"/>
                <a:gd name="T41" fmla="*/ 159 h 1065"/>
                <a:gd name="T42" fmla="*/ 684 w 2296"/>
                <a:gd name="T43" fmla="*/ 177 h 1065"/>
                <a:gd name="T44" fmla="*/ 685 w 2296"/>
                <a:gd name="T45" fmla="*/ 186 h 1065"/>
                <a:gd name="T46" fmla="*/ 721 w 2296"/>
                <a:gd name="T47" fmla="*/ 173 h 1065"/>
                <a:gd name="T48" fmla="*/ 725 w 2296"/>
                <a:gd name="T49" fmla="*/ 201 h 1065"/>
                <a:gd name="T50" fmla="*/ 710 w 2296"/>
                <a:gd name="T51" fmla="*/ 214 h 1065"/>
                <a:gd name="T52" fmla="*/ 649 w 2296"/>
                <a:gd name="T53" fmla="*/ 251 h 1065"/>
                <a:gd name="T54" fmla="*/ 622 w 2296"/>
                <a:gd name="T55" fmla="*/ 290 h 1065"/>
                <a:gd name="T56" fmla="*/ 613 w 2296"/>
                <a:gd name="T57" fmla="*/ 338 h 1065"/>
                <a:gd name="T58" fmla="*/ 583 w 2296"/>
                <a:gd name="T59" fmla="*/ 343 h 1065"/>
                <a:gd name="T60" fmla="*/ 571 w 2296"/>
                <a:gd name="T61" fmla="*/ 353 h 1065"/>
                <a:gd name="T62" fmla="*/ 562 w 2296"/>
                <a:gd name="T63" fmla="*/ 355 h 1065"/>
                <a:gd name="T64" fmla="*/ 508 w 2296"/>
                <a:gd name="T65" fmla="*/ 320 h 1065"/>
                <a:gd name="T66" fmla="*/ 429 w 2296"/>
                <a:gd name="T67" fmla="*/ 277 h 1065"/>
                <a:gd name="T68" fmla="*/ 375 w 2296"/>
                <a:gd name="T69" fmla="*/ 281 h 1065"/>
                <a:gd name="T70" fmla="*/ 332 w 2296"/>
                <a:gd name="T71" fmla="*/ 293 h 1065"/>
                <a:gd name="T72" fmla="*/ 306 w 2296"/>
                <a:gd name="T73" fmla="*/ 272 h 1065"/>
                <a:gd name="T74" fmla="*/ 300 w 2296"/>
                <a:gd name="T75" fmla="*/ 268 h 1065"/>
                <a:gd name="T76" fmla="*/ 280 w 2296"/>
                <a:gd name="T77" fmla="*/ 266 h 1065"/>
                <a:gd name="T78" fmla="*/ 181 w 2296"/>
                <a:gd name="T79" fmla="*/ 277 h 1065"/>
                <a:gd name="T80" fmla="*/ 151 w 2296"/>
                <a:gd name="T81" fmla="*/ 300 h 1065"/>
                <a:gd name="T82" fmla="*/ 122 w 2296"/>
                <a:gd name="T83" fmla="*/ 316 h 1065"/>
                <a:gd name="T84" fmla="*/ 116 w 2296"/>
                <a:gd name="T85" fmla="*/ 318 h 1065"/>
                <a:gd name="T86" fmla="*/ 63 w 2296"/>
                <a:gd name="T87" fmla="*/ 327 h 1065"/>
                <a:gd name="T88" fmla="*/ 0 w 2296"/>
                <a:gd name="T89" fmla="*/ 329 h 1065"/>
                <a:gd name="T90" fmla="*/ 18 w 2296"/>
                <a:gd name="T91" fmla="*/ 302 h 1065"/>
                <a:gd name="T92" fmla="*/ 31 w 2296"/>
                <a:gd name="T93" fmla="*/ 276 h 1065"/>
                <a:gd name="T94" fmla="*/ 46 w 2296"/>
                <a:gd name="T95" fmla="*/ 264 h 1065"/>
                <a:gd name="T96" fmla="*/ 58 w 2296"/>
                <a:gd name="T97" fmla="*/ 257 h 1065"/>
                <a:gd name="T98" fmla="*/ 79 w 2296"/>
                <a:gd name="T99" fmla="*/ 248 h 1065"/>
                <a:gd name="T100" fmla="*/ 106 w 2296"/>
                <a:gd name="T101" fmla="*/ 230 h 1065"/>
                <a:gd name="T102" fmla="*/ 120 w 2296"/>
                <a:gd name="T103" fmla="*/ 210 h 1065"/>
                <a:gd name="T104" fmla="*/ 134 w 2296"/>
                <a:gd name="T105" fmla="*/ 195 h 1065"/>
                <a:gd name="T106" fmla="*/ 164 w 2296"/>
                <a:gd name="T107" fmla="*/ 168 h 1065"/>
                <a:gd name="T108" fmla="*/ 191 w 2296"/>
                <a:gd name="T109" fmla="*/ 157 h 1065"/>
                <a:gd name="T110" fmla="*/ 209 w 2296"/>
                <a:gd name="T111" fmla="*/ 144 h 1065"/>
                <a:gd name="T112" fmla="*/ 209 w 2296"/>
                <a:gd name="T113" fmla="*/ 122 h 1065"/>
                <a:gd name="T114" fmla="*/ 355 w 2296"/>
                <a:gd name="T115" fmla="*/ 82 h 1065"/>
                <a:gd name="T116" fmla="*/ 683 w 2296"/>
                <a:gd name="T117" fmla="*/ 3 h 10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96"/>
                <a:gd name="T178" fmla="*/ 0 h 1065"/>
                <a:gd name="T179" fmla="*/ 2296 w 2296"/>
                <a:gd name="T180" fmla="*/ 1065 h 10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96" h="1065">
                  <a:moveTo>
                    <a:pt x="2093" y="0"/>
                  </a:moveTo>
                  <a:lnTo>
                    <a:pt x="2098" y="7"/>
                  </a:lnTo>
                  <a:lnTo>
                    <a:pt x="2103" y="14"/>
                  </a:lnTo>
                  <a:lnTo>
                    <a:pt x="2109" y="21"/>
                  </a:lnTo>
                  <a:lnTo>
                    <a:pt x="2115" y="25"/>
                  </a:lnTo>
                  <a:lnTo>
                    <a:pt x="2121" y="31"/>
                  </a:lnTo>
                  <a:lnTo>
                    <a:pt x="2126" y="36"/>
                  </a:lnTo>
                  <a:lnTo>
                    <a:pt x="2133" y="40"/>
                  </a:lnTo>
                  <a:lnTo>
                    <a:pt x="2139" y="45"/>
                  </a:lnTo>
                  <a:lnTo>
                    <a:pt x="2145" y="49"/>
                  </a:lnTo>
                  <a:lnTo>
                    <a:pt x="2152" y="54"/>
                  </a:lnTo>
                  <a:lnTo>
                    <a:pt x="2157" y="59"/>
                  </a:lnTo>
                  <a:lnTo>
                    <a:pt x="2164" y="64"/>
                  </a:lnTo>
                  <a:lnTo>
                    <a:pt x="2171" y="71"/>
                  </a:lnTo>
                  <a:lnTo>
                    <a:pt x="2178" y="78"/>
                  </a:lnTo>
                  <a:lnTo>
                    <a:pt x="2185" y="86"/>
                  </a:lnTo>
                  <a:lnTo>
                    <a:pt x="2193" y="95"/>
                  </a:lnTo>
                  <a:lnTo>
                    <a:pt x="2193" y="98"/>
                  </a:lnTo>
                  <a:lnTo>
                    <a:pt x="2193" y="100"/>
                  </a:lnTo>
                  <a:lnTo>
                    <a:pt x="2194" y="102"/>
                  </a:lnTo>
                  <a:lnTo>
                    <a:pt x="2194" y="104"/>
                  </a:lnTo>
                  <a:lnTo>
                    <a:pt x="2195" y="107"/>
                  </a:lnTo>
                  <a:lnTo>
                    <a:pt x="2196" y="110"/>
                  </a:lnTo>
                  <a:lnTo>
                    <a:pt x="2196" y="113"/>
                  </a:lnTo>
                  <a:lnTo>
                    <a:pt x="2198" y="115"/>
                  </a:lnTo>
                  <a:lnTo>
                    <a:pt x="2198" y="117"/>
                  </a:lnTo>
                  <a:lnTo>
                    <a:pt x="2198" y="119"/>
                  </a:lnTo>
                  <a:lnTo>
                    <a:pt x="2198" y="122"/>
                  </a:lnTo>
                  <a:lnTo>
                    <a:pt x="2196" y="124"/>
                  </a:lnTo>
                  <a:lnTo>
                    <a:pt x="2195" y="126"/>
                  </a:lnTo>
                  <a:lnTo>
                    <a:pt x="2194" y="129"/>
                  </a:lnTo>
                  <a:lnTo>
                    <a:pt x="2191" y="130"/>
                  </a:lnTo>
                  <a:lnTo>
                    <a:pt x="2188" y="132"/>
                  </a:lnTo>
                  <a:lnTo>
                    <a:pt x="2184" y="133"/>
                  </a:lnTo>
                  <a:lnTo>
                    <a:pt x="2180" y="133"/>
                  </a:lnTo>
                  <a:lnTo>
                    <a:pt x="2177" y="133"/>
                  </a:lnTo>
                  <a:lnTo>
                    <a:pt x="2173" y="132"/>
                  </a:lnTo>
                  <a:lnTo>
                    <a:pt x="2171" y="131"/>
                  </a:lnTo>
                  <a:lnTo>
                    <a:pt x="2168" y="130"/>
                  </a:lnTo>
                  <a:lnTo>
                    <a:pt x="2165" y="127"/>
                  </a:lnTo>
                  <a:lnTo>
                    <a:pt x="2163" y="125"/>
                  </a:lnTo>
                  <a:lnTo>
                    <a:pt x="2161" y="123"/>
                  </a:lnTo>
                  <a:lnTo>
                    <a:pt x="2158" y="121"/>
                  </a:lnTo>
                  <a:lnTo>
                    <a:pt x="2156" y="118"/>
                  </a:lnTo>
                  <a:lnTo>
                    <a:pt x="2154" y="115"/>
                  </a:lnTo>
                  <a:lnTo>
                    <a:pt x="2152" y="113"/>
                  </a:lnTo>
                  <a:lnTo>
                    <a:pt x="2149" y="110"/>
                  </a:lnTo>
                  <a:lnTo>
                    <a:pt x="2147" y="107"/>
                  </a:lnTo>
                  <a:lnTo>
                    <a:pt x="2146" y="106"/>
                  </a:lnTo>
                  <a:lnTo>
                    <a:pt x="2145" y="106"/>
                  </a:lnTo>
                  <a:lnTo>
                    <a:pt x="2143" y="107"/>
                  </a:lnTo>
                  <a:lnTo>
                    <a:pt x="2140" y="110"/>
                  </a:lnTo>
                  <a:lnTo>
                    <a:pt x="2137" y="114"/>
                  </a:lnTo>
                  <a:lnTo>
                    <a:pt x="2133" y="117"/>
                  </a:lnTo>
                  <a:lnTo>
                    <a:pt x="2129" y="122"/>
                  </a:lnTo>
                  <a:lnTo>
                    <a:pt x="2124" y="126"/>
                  </a:lnTo>
                  <a:lnTo>
                    <a:pt x="2119" y="131"/>
                  </a:lnTo>
                  <a:lnTo>
                    <a:pt x="2114" y="135"/>
                  </a:lnTo>
                  <a:lnTo>
                    <a:pt x="2109" y="140"/>
                  </a:lnTo>
                  <a:lnTo>
                    <a:pt x="2104" y="145"/>
                  </a:lnTo>
                  <a:lnTo>
                    <a:pt x="2101" y="148"/>
                  </a:lnTo>
                  <a:lnTo>
                    <a:pt x="2098" y="152"/>
                  </a:lnTo>
                  <a:lnTo>
                    <a:pt x="2094" y="155"/>
                  </a:lnTo>
                  <a:lnTo>
                    <a:pt x="2093" y="156"/>
                  </a:lnTo>
                  <a:lnTo>
                    <a:pt x="2093" y="157"/>
                  </a:lnTo>
                  <a:lnTo>
                    <a:pt x="2092" y="157"/>
                  </a:lnTo>
                  <a:lnTo>
                    <a:pt x="2092" y="158"/>
                  </a:lnTo>
                  <a:lnTo>
                    <a:pt x="2091" y="161"/>
                  </a:lnTo>
                  <a:lnTo>
                    <a:pt x="2089" y="163"/>
                  </a:lnTo>
                  <a:lnTo>
                    <a:pt x="2088" y="167"/>
                  </a:lnTo>
                  <a:lnTo>
                    <a:pt x="2086" y="170"/>
                  </a:lnTo>
                  <a:lnTo>
                    <a:pt x="2085" y="173"/>
                  </a:lnTo>
                  <a:lnTo>
                    <a:pt x="2083" y="178"/>
                  </a:lnTo>
                  <a:lnTo>
                    <a:pt x="2080" y="181"/>
                  </a:lnTo>
                  <a:lnTo>
                    <a:pt x="2079" y="185"/>
                  </a:lnTo>
                  <a:lnTo>
                    <a:pt x="2077" y="188"/>
                  </a:lnTo>
                  <a:lnTo>
                    <a:pt x="2076" y="192"/>
                  </a:lnTo>
                  <a:lnTo>
                    <a:pt x="2075" y="194"/>
                  </a:lnTo>
                  <a:lnTo>
                    <a:pt x="2073" y="196"/>
                  </a:lnTo>
                  <a:lnTo>
                    <a:pt x="2073" y="198"/>
                  </a:lnTo>
                  <a:lnTo>
                    <a:pt x="2073" y="199"/>
                  </a:lnTo>
                  <a:lnTo>
                    <a:pt x="2075" y="201"/>
                  </a:lnTo>
                  <a:lnTo>
                    <a:pt x="2076" y="203"/>
                  </a:lnTo>
                  <a:lnTo>
                    <a:pt x="2078" y="206"/>
                  </a:lnTo>
                  <a:lnTo>
                    <a:pt x="2080" y="207"/>
                  </a:lnTo>
                  <a:lnTo>
                    <a:pt x="2084" y="208"/>
                  </a:lnTo>
                  <a:lnTo>
                    <a:pt x="2087" y="208"/>
                  </a:lnTo>
                  <a:lnTo>
                    <a:pt x="2092" y="208"/>
                  </a:lnTo>
                  <a:lnTo>
                    <a:pt x="2096" y="208"/>
                  </a:lnTo>
                  <a:lnTo>
                    <a:pt x="2101" y="207"/>
                  </a:lnTo>
                  <a:lnTo>
                    <a:pt x="2107" y="206"/>
                  </a:lnTo>
                  <a:lnTo>
                    <a:pt x="2112" y="204"/>
                  </a:lnTo>
                  <a:lnTo>
                    <a:pt x="2118" y="203"/>
                  </a:lnTo>
                  <a:lnTo>
                    <a:pt x="2124" y="201"/>
                  </a:lnTo>
                  <a:lnTo>
                    <a:pt x="2131" y="199"/>
                  </a:lnTo>
                  <a:lnTo>
                    <a:pt x="2138" y="196"/>
                  </a:lnTo>
                  <a:lnTo>
                    <a:pt x="2145" y="194"/>
                  </a:lnTo>
                  <a:lnTo>
                    <a:pt x="2153" y="194"/>
                  </a:lnTo>
                  <a:lnTo>
                    <a:pt x="2161" y="196"/>
                  </a:lnTo>
                  <a:lnTo>
                    <a:pt x="2166" y="199"/>
                  </a:lnTo>
                  <a:lnTo>
                    <a:pt x="2172" y="203"/>
                  </a:lnTo>
                  <a:lnTo>
                    <a:pt x="2176" y="207"/>
                  </a:lnTo>
                  <a:lnTo>
                    <a:pt x="2179" y="211"/>
                  </a:lnTo>
                  <a:lnTo>
                    <a:pt x="2183" y="217"/>
                  </a:lnTo>
                  <a:lnTo>
                    <a:pt x="2185" y="223"/>
                  </a:lnTo>
                  <a:lnTo>
                    <a:pt x="2187" y="227"/>
                  </a:lnTo>
                  <a:lnTo>
                    <a:pt x="2189" y="234"/>
                  </a:lnTo>
                  <a:lnTo>
                    <a:pt x="2191" y="240"/>
                  </a:lnTo>
                  <a:lnTo>
                    <a:pt x="2193" y="246"/>
                  </a:lnTo>
                  <a:lnTo>
                    <a:pt x="2195" y="250"/>
                  </a:lnTo>
                  <a:lnTo>
                    <a:pt x="2198" y="256"/>
                  </a:lnTo>
                  <a:lnTo>
                    <a:pt x="2201" y="261"/>
                  </a:lnTo>
                  <a:lnTo>
                    <a:pt x="2206" y="265"/>
                  </a:lnTo>
                  <a:lnTo>
                    <a:pt x="2210" y="262"/>
                  </a:lnTo>
                  <a:lnTo>
                    <a:pt x="2214" y="257"/>
                  </a:lnTo>
                  <a:lnTo>
                    <a:pt x="2216" y="252"/>
                  </a:lnTo>
                  <a:lnTo>
                    <a:pt x="2218" y="246"/>
                  </a:lnTo>
                  <a:lnTo>
                    <a:pt x="2219" y="239"/>
                  </a:lnTo>
                  <a:lnTo>
                    <a:pt x="2219" y="232"/>
                  </a:lnTo>
                  <a:lnTo>
                    <a:pt x="2221" y="226"/>
                  </a:lnTo>
                  <a:lnTo>
                    <a:pt x="2222" y="219"/>
                  </a:lnTo>
                  <a:lnTo>
                    <a:pt x="2223" y="214"/>
                  </a:lnTo>
                  <a:lnTo>
                    <a:pt x="2224" y="209"/>
                  </a:lnTo>
                  <a:lnTo>
                    <a:pt x="2226" y="206"/>
                  </a:lnTo>
                  <a:lnTo>
                    <a:pt x="2231" y="202"/>
                  </a:lnTo>
                  <a:lnTo>
                    <a:pt x="2235" y="201"/>
                  </a:lnTo>
                  <a:lnTo>
                    <a:pt x="2242" y="202"/>
                  </a:lnTo>
                  <a:lnTo>
                    <a:pt x="2250" y="204"/>
                  </a:lnTo>
                  <a:lnTo>
                    <a:pt x="2262" y="209"/>
                  </a:lnTo>
                  <a:lnTo>
                    <a:pt x="2263" y="215"/>
                  </a:lnTo>
                  <a:lnTo>
                    <a:pt x="2267" y="221"/>
                  </a:lnTo>
                  <a:lnTo>
                    <a:pt x="2269" y="226"/>
                  </a:lnTo>
                  <a:lnTo>
                    <a:pt x="2272" y="232"/>
                  </a:lnTo>
                  <a:lnTo>
                    <a:pt x="2276" y="238"/>
                  </a:lnTo>
                  <a:lnTo>
                    <a:pt x="2279" y="243"/>
                  </a:lnTo>
                  <a:lnTo>
                    <a:pt x="2284" y="249"/>
                  </a:lnTo>
                  <a:lnTo>
                    <a:pt x="2286" y="255"/>
                  </a:lnTo>
                  <a:lnTo>
                    <a:pt x="2290" y="261"/>
                  </a:lnTo>
                  <a:lnTo>
                    <a:pt x="2292" y="266"/>
                  </a:lnTo>
                  <a:lnTo>
                    <a:pt x="2294" y="272"/>
                  </a:lnTo>
                  <a:lnTo>
                    <a:pt x="2295" y="279"/>
                  </a:lnTo>
                  <a:lnTo>
                    <a:pt x="2296" y="285"/>
                  </a:lnTo>
                  <a:lnTo>
                    <a:pt x="2296" y="292"/>
                  </a:lnTo>
                  <a:lnTo>
                    <a:pt x="2295" y="300"/>
                  </a:lnTo>
                  <a:lnTo>
                    <a:pt x="2294" y="308"/>
                  </a:lnTo>
                  <a:lnTo>
                    <a:pt x="2281" y="315"/>
                  </a:lnTo>
                  <a:lnTo>
                    <a:pt x="2271" y="323"/>
                  </a:lnTo>
                  <a:lnTo>
                    <a:pt x="2261" y="333"/>
                  </a:lnTo>
                  <a:lnTo>
                    <a:pt x="2253" y="345"/>
                  </a:lnTo>
                  <a:lnTo>
                    <a:pt x="2244" y="356"/>
                  </a:lnTo>
                  <a:lnTo>
                    <a:pt x="2235" y="369"/>
                  </a:lnTo>
                  <a:lnTo>
                    <a:pt x="2227" y="380"/>
                  </a:lnTo>
                  <a:lnTo>
                    <a:pt x="2219" y="391"/>
                  </a:lnTo>
                  <a:lnTo>
                    <a:pt x="2210" y="401"/>
                  </a:lnTo>
                  <a:lnTo>
                    <a:pt x="2201" y="409"/>
                  </a:lnTo>
                  <a:lnTo>
                    <a:pt x="2191" y="415"/>
                  </a:lnTo>
                  <a:lnTo>
                    <a:pt x="2179" y="418"/>
                  </a:lnTo>
                  <a:lnTo>
                    <a:pt x="2166" y="418"/>
                  </a:lnTo>
                  <a:lnTo>
                    <a:pt x="2153" y="415"/>
                  </a:lnTo>
                  <a:lnTo>
                    <a:pt x="2137" y="408"/>
                  </a:lnTo>
                  <a:lnTo>
                    <a:pt x="2119" y="397"/>
                  </a:lnTo>
                  <a:lnTo>
                    <a:pt x="2115" y="395"/>
                  </a:lnTo>
                  <a:lnTo>
                    <a:pt x="2112" y="392"/>
                  </a:lnTo>
                  <a:lnTo>
                    <a:pt x="2109" y="389"/>
                  </a:lnTo>
                  <a:lnTo>
                    <a:pt x="2107" y="386"/>
                  </a:lnTo>
                  <a:lnTo>
                    <a:pt x="2104" y="382"/>
                  </a:lnTo>
                  <a:lnTo>
                    <a:pt x="2102" y="378"/>
                  </a:lnTo>
                  <a:lnTo>
                    <a:pt x="2100" y="374"/>
                  </a:lnTo>
                  <a:lnTo>
                    <a:pt x="2098" y="371"/>
                  </a:lnTo>
                  <a:lnTo>
                    <a:pt x="2095" y="368"/>
                  </a:lnTo>
                  <a:lnTo>
                    <a:pt x="2093" y="364"/>
                  </a:lnTo>
                  <a:lnTo>
                    <a:pt x="2091" y="362"/>
                  </a:lnTo>
                  <a:lnTo>
                    <a:pt x="2087" y="360"/>
                  </a:lnTo>
                  <a:lnTo>
                    <a:pt x="2085" y="358"/>
                  </a:lnTo>
                  <a:lnTo>
                    <a:pt x="2081" y="358"/>
                  </a:lnTo>
                  <a:lnTo>
                    <a:pt x="2077" y="358"/>
                  </a:lnTo>
                  <a:lnTo>
                    <a:pt x="2073" y="361"/>
                  </a:lnTo>
                  <a:lnTo>
                    <a:pt x="2073" y="363"/>
                  </a:lnTo>
                  <a:lnTo>
                    <a:pt x="2073" y="364"/>
                  </a:lnTo>
                  <a:lnTo>
                    <a:pt x="2073" y="366"/>
                  </a:lnTo>
                  <a:lnTo>
                    <a:pt x="2073" y="368"/>
                  </a:lnTo>
                  <a:lnTo>
                    <a:pt x="2073" y="370"/>
                  </a:lnTo>
                  <a:lnTo>
                    <a:pt x="2073" y="373"/>
                  </a:lnTo>
                  <a:lnTo>
                    <a:pt x="2073" y="376"/>
                  </a:lnTo>
                  <a:lnTo>
                    <a:pt x="2073" y="378"/>
                  </a:lnTo>
                  <a:lnTo>
                    <a:pt x="2073" y="379"/>
                  </a:lnTo>
                  <a:lnTo>
                    <a:pt x="2073" y="381"/>
                  </a:lnTo>
                  <a:lnTo>
                    <a:pt x="2073" y="382"/>
                  </a:lnTo>
                  <a:lnTo>
                    <a:pt x="2073" y="385"/>
                  </a:lnTo>
                  <a:lnTo>
                    <a:pt x="2073" y="386"/>
                  </a:lnTo>
                  <a:lnTo>
                    <a:pt x="2072" y="386"/>
                  </a:lnTo>
                  <a:lnTo>
                    <a:pt x="2071" y="386"/>
                  </a:lnTo>
                  <a:lnTo>
                    <a:pt x="2070" y="386"/>
                  </a:lnTo>
                  <a:lnTo>
                    <a:pt x="2069" y="386"/>
                  </a:lnTo>
                  <a:lnTo>
                    <a:pt x="2068" y="386"/>
                  </a:lnTo>
                  <a:lnTo>
                    <a:pt x="2064" y="394"/>
                  </a:lnTo>
                  <a:lnTo>
                    <a:pt x="2063" y="402"/>
                  </a:lnTo>
                  <a:lnTo>
                    <a:pt x="2064" y="410"/>
                  </a:lnTo>
                  <a:lnTo>
                    <a:pt x="2068" y="416"/>
                  </a:lnTo>
                  <a:lnTo>
                    <a:pt x="2072" y="422"/>
                  </a:lnTo>
                  <a:lnTo>
                    <a:pt x="2077" y="427"/>
                  </a:lnTo>
                  <a:lnTo>
                    <a:pt x="2083" y="433"/>
                  </a:lnTo>
                  <a:lnTo>
                    <a:pt x="2088" y="438"/>
                  </a:lnTo>
                  <a:lnTo>
                    <a:pt x="2093" y="442"/>
                  </a:lnTo>
                  <a:lnTo>
                    <a:pt x="2098" y="447"/>
                  </a:lnTo>
                  <a:lnTo>
                    <a:pt x="2101" y="453"/>
                  </a:lnTo>
                  <a:lnTo>
                    <a:pt x="2102" y="458"/>
                  </a:lnTo>
                  <a:lnTo>
                    <a:pt x="2102" y="464"/>
                  </a:lnTo>
                  <a:lnTo>
                    <a:pt x="2099" y="470"/>
                  </a:lnTo>
                  <a:lnTo>
                    <a:pt x="2093" y="478"/>
                  </a:lnTo>
                  <a:lnTo>
                    <a:pt x="2085" y="486"/>
                  </a:lnTo>
                  <a:lnTo>
                    <a:pt x="2085" y="494"/>
                  </a:lnTo>
                  <a:lnTo>
                    <a:pt x="2084" y="501"/>
                  </a:lnTo>
                  <a:lnTo>
                    <a:pt x="2081" y="508"/>
                  </a:lnTo>
                  <a:lnTo>
                    <a:pt x="2078" y="512"/>
                  </a:lnTo>
                  <a:lnTo>
                    <a:pt x="2075" y="517"/>
                  </a:lnTo>
                  <a:lnTo>
                    <a:pt x="2070" y="522"/>
                  </a:lnTo>
                  <a:lnTo>
                    <a:pt x="2064" y="525"/>
                  </a:lnTo>
                  <a:lnTo>
                    <a:pt x="2060" y="527"/>
                  </a:lnTo>
                  <a:lnTo>
                    <a:pt x="2054" y="531"/>
                  </a:lnTo>
                  <a:lnTo>
                    <a:pt x="2048" y="533"/>
                  </a:lnTo>
                  <a:lnTo>
                    <a:pt x="2042" y="535"/>
                  </a:lnTo>
                  <a:lnTo>
                    <a:pt x="2037" y="538"/>
                  </a:lnTo>
                  <a:lnTo>
                    <a:pt x="2032" y="541"/>
                  </a:lnTo>
                  <a:lnTo>
                    <a:pt x="2027" y="544"/>
                  </a:lnTo>
                  <a:lnTo>
                    <a:pt x="2024" y="549"/>
                  </a:lnTo>
                  <a:lnTo>
                    <a:pt x="2022" y="554"/>
                  </a:lnTo>
                  <a:lnTo>
                    <a:pt x="2032" y="559"/>
                  </a:lnTo>
                  <a:lnTo>
                    <a:pt x="2043" y="561"/>
                  </a:lnTo>
                  <a:lnTo>
                    <a:pt x="2055" y="559"/>
                  </a:lnTo>
                  <a:lnTo>
                    <a:pt x="2068" y="556"/>
                  </a:lnTo>
                  <a:lnTo>
                    <a:pt x="2079" y="550"/>
                  </a:lnTo>
                  <a:lnTo>
                    <a:pt x="2092" y="543"/>
                  </a:lnTo>
                  <a:lnTo>
                    <a:pt x="2103" y="535"/>
                  </a:lnTo>
                  <a:lnTo>
                    <a:pt x="2115" y="528"/>
                  </a:lnTo>
                  <a:lnTo>
                    <a:pt x="2126" y="523"/>
                  </a:lnTo>
                  <a:lnTo>
                    <a:pt x="2137" y="518"/>
                  </a:lnTo>
                  <a:lnTo>
                    <a:pt x="2147" y="515"/>
                  </a:lnTo>
                  <a:lnTo>
                    <a:pt x="2156" y="516"/>
                  </a:lnTo>
                  <a:lnTo>
                    <a:pt x="2164" y="519"/>
                  </a:lnTo>
                  <a:lnTo>
                    <a:pt x="2171" y="527"/>
                  </a:lnTo>
                  <a:lnTo>
                    <a:pt x="2177" y="541"/>
                  </a:lnTo>
                  <a:lnTo>
                    <a:pt x="2181" y="561"/>
                  </a:lnTo>
                  <a:lnTo>
                    <a:pt x="2185" y="569"/>
                  </a:lnTo>
                  <a:lnTo>
                    <a:pt x="2186" y="577"/>
                  </a:lnTo>
                  <a:lnTo>
                    <a:pt x="2187" y="584"/>
                  </a:lnTo>
                  <a:lnTo>
                    <a:pt x="2186" y="589"/>
                  </a:lnTo>
                  <a:lnTo>
                    <a:pt x="2184" y="594"/>
                  </a:lnTo>
                  <a:lnTo>
                    <a:pt x="2181" y="598"/>
                  </a:lnTo>
                  <a:lnTo>
                    <a:pt x="2177" y="602"/>
                  </a:lnTo>
                  <a:lnTo>
                    <a:pt x="2173" y="607"/>
                  </a:lnTo>
                  <a:lnTo>
                    <a:pt x="2168" y="609"/>
                  </a:lnTo>
                  <a:lnTo>
                    <a:pt x="2163" y="612"/>
                  </a:lnTo>
                  <a:lnTo>
                    <a:pt x="2158" y="616"/>
                  </a:lnTo>
                  <a:lnTo>
                    <a:pt x="2154" y="619"/>
                  </a:lnTo>
                  <a:lnTo>
                    <a:pt x="2149" y="624"/>
                  </a:lnTo>
                  <a:lnTo>
                    <a:pt x="2146" y="627"/>
                  </a:lnTo>
                  <a:lnTo>
                    <a:pt x="2142" y="633"/>
                  </a:lnTo>
                  <a:lnTo>
                    <a:pt x="2141" y="639"/>
                  </a:lnTo>
                  <a:lnTo>
                    <a:pt x="2130" y="643"/>
                  </a:lnTo>
                  <a:lnTo>
                    <a:pt x="2117" y="650"/>
                  </a:lnTo>
                  <a:lnTo>
                    <a:pt x="2101" y="658"/>
                  </a:lnTo>
                  <a:lnTo>
                    <a:pt x="2084" y="667"/>
                  </a:lnTo>
                  <a:lnTo>
                    <a:pt x="2064" y="678"/>
                  </a:lnTo>
                  <a:lnTo>
                    <a:pt x="2045" y="688"/>
                  </a:lnTo>
                  <a:lnTo>
                    <a:pt x="2024" y="701"/>
                  </a:lnTo>
                  <a:lnTo>
                    <a:pt x="2003" y="713"/>
                  </a:lnTo>
                  <a:lnTo>
                    <a:pt x="1984" y="726"/>
                  </a:lnTo>
                  <a:lnTo>
                    <a:pt x="1965" y="740"/>
                  </a:lnTo>
                  <a:lnTo>
                    <a:pt x="1947" y="754"/>
                  </a:lnTo>
                  <a:lnTo>
                    <a:pt x="1932" y="769"/>
                  </a:lnTo>
                  <a:lnTo>
                    <a:pt x="1918" y="783"/>
                  </a:lnTo>
                  <a:lnTo>
                    <a:pt x="1908" y="797"/>
                  </a:lnTo>
                  <a:lnTo>
                    <a:pt x="1901" y="812"/>
                  </a:lnTo>
                  <a:lnTo>
                    <a:pt x="1897" y="827"/>
                  </a:lnTo>
                  <a:lnTo>
                    <a:pt x="1889" y="832"/>
                  </a:lnTo>
                  <a:lnTo>
                    <a:pt x="1883" y="839"/>
                  </a:lnTo>
                  <a:lnTo>
                    <a:pt x="1876" y="848"/>
                  </a:lnTo>
                  <a:lnTo>
                    <a:pt x="1871" y="858"/>
                  </a:lnTo>
                  <a:lnTo>
                    <a:pt x="1866" y="870"/>
                  </a:lnTo>
                  <a:lnTo>
                    <a:pt x="1863" y="883"/>
                  </a:lnTo>
                  <a:lnTo>
                    <a:pt x="1861" y="897"/>
                  </a:lnTo>
                  <a:lnTo>
                    <a:pt x="1857" y="912"/>
                  </a:lnTo>
                  <a:lnTo>
                    <a:pt x="1855" y="927"/>
                  </a:lnTo>
                  <a:lnTo>
                    <a:pt x="1853" y="942"/>
                  </a:lnTo>
                  <a:lnTo>
                    <a:pt x="1850" y="957"/>
                  </a:lnTo>
                  <a:lnTo>
                    <a:pt x="1849" y="972"/>
                  </a:lnTo>
                  <a:lnTo>
                    <a:pt x="1847" y="987"/>
                  </a:lnTo>
                  <a:lnTo>
                    <a:pt x="1843" y="999"/>
                  </a:lnTo>
                  <a:lnTo>
                    <a:pt x="1841" y="1013"/>
                  </a:lnTo>
                  <a:lnTo>
                    <a:pt x="1838" y="1025"/>
                  </a:lnTo>
                  <a:lnTo>
                    <a:pt x="1828" y="1026"/>
                  </a:lnTo>
                  <a:lnTo>
                    <a:pt x="1818" y="1027"/>
                  </a:lnTo>
                  <a:lnTo>
                    <a:pt x="1808" y="1027"/>
                  </a:lnTo>
                  <a:lnTo>
                    <a:pt x="1799" y="1028"/>
                  </a:lnTo>
                  <a:lnTo>
                    <a:pt x="1788" y="1028"/>
                  </a:lnTo>
                  <a:lnTo>
                    <a:pt x="1778" y="1028"/>
                  </a:lnTo>
                  <a:lnTo>
                    <a:pt x="1768" y="1028"/>
                  </a:lnTo>
                  <a:lnTo>
                    <a:pt x="1758" y="1028"/>
                  </a:lnTo>
                  <a:lnTo>
                    <a:pt x="1750" y="1029"/>
                  </a:lnTo>
                  <a:lnTo>
                    <a:pt x="1741" y="1030"/>
                  </a:lnTo>
                  <a:lnTo>
                    <a:pt x="1734" y="1033"/>
                  </a:lnTo>
                  <a:lnTo>
                    <a:pt x="1728" y="1036"/>
                  </a:lnTo>
                  <a:lnTo>
                    <a:pt x="1723" y="1041"/>
                  </a:lnTo>
                  <a:lnTo>
                    <a:pt x="1719" y="1045"/>
                  </a:lnTo>
                  <a:lnTo>
                    <a:pt x="1717" y="1052"/>
                  </a:lnTo>
                  <a:lnTo>
                    <a:pt x="1717" y="1060"/>
                  </a:lnTo>
                  <a:lnTo>
                    <a:pt x="1716" y="1060"/>
                  </a:lnTo>
                  <a:lnTo>
                    <a:pt x="1715" y="1060"/>
                  </a:lnTo>
                  <a:lnTo>
                    <a:pt x="1714" y="1060"/>
                  </a:lnTo>
                  <a:lnTo>
                    <a:pt x="1711" y="1060"/>
                  </a:lnTo>
                  <a:lnTo>
                    <a:pt x="1709" y="1060"/>
                  </a:lnTo>
                  <a:lnTo>
                    <a:pt x="1707" y="1061"/>
                  </a:lnTo>
                  <a:lnTo>
                    <a:pt x="1703" y="1061"/>
                  </a:lnTo>
                  <a:lnTo>
                    <a:pt x="1701" y="1063"/>
                  </a:lnTo>
                  <a:lnTo>
                    <a:pt x="1697" y="1063"/>
                  </a:lnTo>
                  <a:lnTo>
                    <a:pt x="1694" y="1063"/>
                  </a:lnTo>
                  <a:lnTo>
                    <a:pt x="1692" y="1064"/>
                  </a:lnTo>
                  <a:lnTo>
                    <a:pt x="1689" y="1064"/>
                  </a:lnTo>
                  <a:lnTo>
                    <a:pt x="1687" y="1064"/>
                  </a:lnTo>
                  <a:lnTo>
                    <a:pt x="1686" y="1064"/>
                  </a:lnTo>
                  <a:lnTo>
                    <a:pt x="1685" y="1064"/>
                  </a:lnTo>
                  <a:lnTo>
                    <a:pt x="1685" y="1065"/>
                  </a:lnTo>
                  <a:lnTo>
                    <a:pt x="1662" y="1050"/>
                  </a:lnTo>
                  <a:lnTo>
                    <a:pt x="1639" y="1035"/>
                  </a:lnTo>
                  <a:lnTo>
                    <a:pt x="1616" y="1021"/>
                  </a:lnTo>
                  <a:lnTo>
                    <a:pt x="1593" y="1006"/>
                  </a:lnTo>
                  <a:lnTo>
                    <a:pt x="1570" y="991"/>
                  </a:lnTo>
                  <a:lnTo>
                    <a:pt x="1547" y="975"/>
                  </a:lnTo>
                  <a:lnTo>
                    <a:pt x="1524" y="960"/>
                  </a:lnTo>
                  <a:lnTo>
                    <a:pt x="1500" y="945"/>
                  </a:lnTo>
                  <a:lnTo>
                    <a:pt x="1477" y="930"/>
                  </a:lnTo>
                  <a:lnTo>
                    <a:pt x="1453" y="916"/>
                  </a:lnTo>
                  <a:lnTo>
                    <a:pt x="1428" y="899"/>
                  </a:lnTo>
                  <a:lnTo>
                    <a:pt x="1404" y="885"/>
                  </a:lnTo>
                  <a:lnTo>
                    <a:pt x="1380" y="870"/>
                  </a:lnTo>
                  <a:lnTo>
                    <a:pt x="1355" y="856"/>
                  </a:lnTo>
                  <a:lnTo>
                    <a:pt x="1330" y="841"/>
                  </a:lnTo>
                  <a:lnTo>
                    <a:pt x="1305" y="827"/>
                  </a:lnTo>
                  <a:lnTo>
                    <a:pt x="1288" y="831"/>
                  </a:lnTo>
                  <a:lnTo>
                    <a:pt x="1272" y="833"/>
                  </a:lnTo>
                  <a:lnTo>
                    <a:pt x="1256" y="835"/>
                  </a:lnTo>
                  <a:lnTo>
                    <a:pt x="1239" y="836"/>
                  </a:lnTo>
                  <a:lnTo>
                    <a:pt x="1223" y="837"/>
                  </a:lnTo>
                  <a:lnTo>
                    <a:pt x="1205" y="837"/>
                  </a:lnTo>
                  <a:lnTo>
                    <a:pt x="1189" y="837"/>
                  </a:lnTo>
                  <a:lnTo>
                    <a:pt x="1172" y="839"/>
                  </a:lnTo>
                  <a:lnTo>
                    <a:pt x="1156" y="839"/>
                  </a:lnTo>
                  <a:lnTo>
                    <a:pt x="1140" y="841"/>
                  </a:lnTo>
                  <a:lnTo>
                    <a:pt x="1125" y="843"/>
                  </a:lnTo>
                  <a:lnTo>
                    <a:pt x="1110" y="845"/>
                  </a:lnTo>
                  <a:lnTo>
                    <a:pt x="1095" y="850"/>
                  </a:lnTo>
                  <a:lnTo>
                    <a:pt x="1081" y="856"/>
                  </a:lnTo>
                  <a:lnTo>
                    <a:pt x="1067" y="864"/>
                  </a:lnTo>
                  <a:lnTo>
                    <a:pt x="1056" y="873"/>
                  </a:lnTo>
                  <a:lnTo>
                    <a:pt x="1040" y="880"/>
                  </a:lnTo>
                  <a:lnTo>
                    <a:pt x="1027" y="883"/>
                  </a:lnTo>
                  <a:lnTo>
                    <a:pt x="1016" y="885"/>
                  </a:lnTo>
                  <a:lnTo>
                    <a:pt x="1005" y="882"/>
                  </a:lnTo>
                  <a:lnTo>
                    <a:pt x="997" y="878"/>
                  </a:lnTo>
                  <a:lnTo>
                    <a:pt x="989" y="871"/>
                  </a:lnTo>
                  <a:lnTo>
                    <a:pt x="982" y="863"/>
                  </a:lnTo>
                  <a:lnTo>
                    <a:pt x="975" y="855"/>
                  </a:lnTo>
                  <a:lnTo>
                    <a:pt x="969" y="847"/>
                  </a:lnTo>
                  <a:lnTo>
                    <a:pt x="963" y="837"/>
                  </a:lnTo>
                  <a:lnTo>
                    <a:pt x="956" y="829"/>
                  </a:lnTo>
                  <a:lnTo>
                    <a:pt x="948" y="824"/>
                  </a:lnTo>
                  <a:lnTo>
                    <a:pt x="940" y="819"/>
                  </a:lnTo>
                  <a:lnTo>
                    <a:pt x="931" y="817"/>
                  </a:lnTo>
                  <a:lnTo>
                    <a:pt x="919" y="817"/>
                  </a:lnTo>
                  <a:lnTo>
                    <a:pt x="908" y="821"/>
                  </a:lnTo>
                  <a:lnTo>
                    <a:pt x="906" y="820"/>
                  </a:lnTo>
                  <a:lnTo>
                    <a:pt x="906" y="819"/>
                  </a:lnTo>
                  <a:lnTo>
                    <a:pt x="906" y="818"/>
                  </a:lnTo>
                  <a:lnTo>
                    <a:pt x="905" y="817"/>
                  </a:lnTo>
                  <a:lnTo>
                    <a:pt x="904" y="814"/>
                  </a:lnTo>
                  <a:lnTo>
                    <a:pt x="904" y="812"/>
                  </a:lnTo>
                  <a:lnTo>
                    <a:pt x="903" y="809"/>
                  </a:lnTo>
                  <a:lnTo>
                    <a:pt x="902" y="806"/>
                  </a:lnTo>
                  <a:lnTo>
                    <a:pt x="901" y="804"/>
                  </a:lnTo>
                  <a:lnTo>
                    <a:pt x="900" y="801"/>
                  </a:lnTo>
                  <a:lnTo>
                    <a:pt x="900" y="798"/>
                  </a:lnTo>
                  <a:lnTo>
                    <a:pt x="898" y="796"/>
                  </a:lnTo>
                  <a:lnTo>
                    <a:pt x="897" y="795"/>
                  </a:lnTo>
                  <a:lnTo>
                    <a:pt x="897" y="794"/>
                  </a:lnTo>
                  <a:lnTo>
                    <a:pt x="897" y="793"/>
                  </a:lnTo>
                  <a:lnTo>
                    <a:pt x="893" y="793"/>
                  </a:lnTo>
                  <a:lnTo>
                    <a:pt x="881" y="794"/>
                  </a:lnTo>
                  <a:lnTo>
                    <a:pt x="863" y="796"/>
                  </a:lnTo>
                  <a:lnTo>
                    <a:pt x="839" y="798"/>
                  </a:lnTo>
                  <a:lnTo>
                    <a:pt x="811" y="802"/>
                  </a:lnTo>
                  <a:lnTo>
                    <a:pt x="780" y="805"/>
                  </a:lnTo>
                  <a:lnTo>
                    <a:pt x="747" y="809"/>
                  </a:lnTo>
                  <a:lnTo>
                    <a:pt x="712" y="812"/>
                  </a:lnTo>
                  <a:lnTo>
                    <a:pt x="676" y="816"/>
                  </a:lnTo>
                  <a:lnTo>
                    <a:pt x="643" y="819"/>
                  </a:lnTo>
                  <a:lnTo>
                    <a:pt x="612" y="822"/>
                  </a:lnTo>
                  <a:lnTo>
                    <a:pt x="585" y="826"/>
                  </a:lnTo>
                  <a:lnTo>
                    <a:pt x="560" y="828"/>
                  </a:lnTo>
                  <a:lnTo>
                    <a:pt x="542" y="831"/>
                  </a:lnTo>
                  <a:lnTo>
                    <a:pt x="530" y="832"/>
                  </a:lnTo>
                  <a:lnTo>
                    <a:pt x="527" y="833"/>
                  </a:lnTo>
                  <a:lnTo>
                    <a:pt x="522" y="844"/>
                  </a:lnTo>
                  <a:lnTo>
                    <a:pt x="517" y="855"/>
                  </a:lnTo>
                  <a:lnTo>
                    <a:pt x="509" y="864"/>
                  </a:lnTo>
                  <a:lnTo>
                    <a:pt x="499" y="873"/>
                  </a:lnTo>
                  <a:lnTo>
                    <a:pt x="489" y="881"/>
                  </a:lnTo>
                  <a:lnTo>
                    <a:pt x="478" y="888"/>
                  </a:lnTo>
                  <a:lnTo>
                    <a:pt x="466" y="895"/>
                  </a:lnTo>
                  <a:lnTo>
                    <a:pt x="453" y="901"/>
                  </a:lnTo>
                  <a:lnTo>
                    <a:pt x="441" y="906"/>
                  </a:lnTo>
                  <a:lnTo>
                    <a:pt x="429" y="912"/>
                  </a:lnTo>
                  <a:lnTo>
                    <a:pt x="417" y="918"/>
                  </a:lnTo>
                  <a:lnTo>
                    <a:pt x="405" y="924"/>
                  </a:lnTo>
                  <a:lnTo>
                    <a:pt x="394" y="929"/>
                  </a:lnTo>
                  <a:lnTo>
                    <a:pt x="383" y="935"/>
                  </a:lnTo>
                  <a:lnTo>
                    <a:pt x="374" y="941"/>
                  </a:lnTo>
                  <a:lnTo>
                    <a:pt x="367" y="949"/>
                  </a:lnTo>
                  <a:lnTo>
                    <a:pt x="366" y="949"/>
                  </a:lnTo>
                  <a:lnTo>
                    <a:pt x="365" y="949"/>
                  </a:lnTo>
                  <a:lnTo>
                    <a:pt x="364" y="949"/>
                  </a:lnTo>
                  <a:lnTo>
                    <a:pt x="361" y="950"/>
                  </a:lnTo>
                  <a:lnTo>
                    <a:pt x="360" y="950"/>
                  </a:lnTo>
                  <a:lnTo>
                    <a:pt x="358" y="951"/>
                  </a:lnTo>
                  <a:lnTo>
                    <a:pt x="357" y="952"/>
                  </a:lnTo>
                  <a:lnTo>
                    <a:pt x="355" y="952"/>
                  </a:lnTo>
                  <a:lnTo>
                    <a:pt x="352" y="953"/>
                  </a:lnTo>
                  <a:lnTo>
                    <a:pt x="351" y="953"/>
                  </a:lnTo>
                  <a:lnTo>
                    <a:pt x="349" y="955"/>
                  </a:lnTo>
                  <a:lnTo>
                    <a:pt x="348" y="955"/>
                  </a:lnTo>
                  <a:lnTo>
                    <a:pt x="347" y="955"/>
                  </a:lnTo>
                  <a:lnTo>
                    <a:pt x="347" y="956"/>
                  </a:lnTo>
                  <a:lnTo>
                    <a:pt x="329" y="953"/>
                  </a:lnTo>
                  <a:lnTo>
                    <a:pt x="311" y="955"/>
                  </a:lnTo>
                  <a:lnTo>
                    <a:pt x="292" y="956"/>
                  </a:lnTo>
                  <a:lnTo>
                    <a:pt x="273" y="959"/>
                  </a:lnTo>
                  <a:lnTo>
                    <a:pt x="252" y="964"/>
                  </a:lnTo>
                  <a:lnTo>
                    <a:pt x="232" y="968"/>
                  </a:lnTo>
                  <a:lnTo>
                    <a:pt x="210" y="974"/>
                  </a:lnTo>
                  <a:lnTo>
                    <a:pt x="188" y="980"/>
                  </a:lnTo>
                  <a:lnTo>
                    <a:pt x="166" y="986"/>
                  </a:lnTo>
                  <a:lnTo>
                    <a:pt x="144" y="993"/>
                  </a:lnTo>
                  <a:lnTo>
                    <a:pt x="121" y="998"/>
                  </a:lnTo>
                  <a:lnTo>
                    <a:pt x="99" y="1004"/>
                  </a:lnTo>
                  <a:lnTo>
                    <a:pt x="76" y="1009"/>
                  </a:lnTo>
                  <a:lnTo>
                    <a:pt x="54" y="1012"/>
                  </a:lnTo>
                  <a:lnTo>
                    <a:pt x="33" y="1016"/>
                  </a:lnTo>
                  <a:lnTo>
                    <a:pt x="12" y="1018"/>
                  </a:lnTo>
                  <a:lnTo>
                    <a:pt x="5" y="999"/>
                  </a:lnTo>
                  <a:lnTo>
                    <a:pt x="0" y="986"/>
                  </a:lnTo>
                  <a:lnTo>
                    <a:pt x="0" y="973"/>
                  </a:lnTo>
                  <a:lnTo>
                    <a:pt x="2" y="963"/>
                  </a:lnTo>
                  <a:lnTo>
                    <a:pt x="5" y="953"/>
                  </a:lnTo>
                  <a:lnTo>
                    <a:pt x="11" y="947"/>
                  </a:lnTo>
                  <a:lnTo>
                    <a:pt x="17" y="940"/>
                  </a:lnTo>
                  <a:lnTo>
                    <a:pt x="25" y="934"/>
                  </a:lnTo>
                  <a:lnTo>
                    <a:pt x="31" y="928"/>
                  </a:lnTo>
                  <a:lnTo>
                    <a:pt x="40" y="921"/>
                  </a:lnTo>
                  <a:lnTo>
                    <a:pt x="48" y="914"/>
                  </a:lnTo>
                  <a:lnTo>
                    <a:pt x="54" y="906"/>
                  </a:lnTo>
                  <a:lnTo>
                    <a:pt x="61" y="897"/>
                  </a:lnTo>
                  <a:lnTo>
                    <a:pt x="66" y="887"/>
                  </a:lnTo>
                  <a:lnTo>
                    <a:pt x="68" y="874"/>
                  </a:lnTo>
                  <a:lnTo>
                    <a:pt x="69" y="859"/>
                  </a:lnTo>
                  <a:lnTo>
                    <a:pt x="74" y="852"/>
                  </a:lnTo>
                  <a:lnTo>
                    <a:pt x="79" y="847"/>
                  </a:lnTo>
                  <a:lnTo>
                    <a:pt x="83" y="841"/>
                  </a:lnTo>
                  <a:lnTo>
                    <a:pt x="87" y="836"/>
                  </a:lnTo>
                  <a:lnTo>
                    <a:pt x="90" y="832"/>
                  </a:lnTo>
                  <a:lnTo>
                    <a:pt x="92" y="827"/>
                  </a:lnTo>
                  <a:lnTo>
                    <a:pt x="96" y="822"/>
                  </a:lnTo>
                  <a:lnTo>
                    <a:pt x="99" y="819"/>
                  </a:lnTo>
                  <a:lnTo>
                    <a:pt x="102" y="814"/>
                  </a:lnTo>
                  <a:lnTo>
                    <a:pt x="105" y="811"/>
                  </a:lnTo>
                  <a:lnTo>
                    <a:pt x="110" y="808"/>
                  </a:lnTo>
                  <a:lnTo>
                    <a:pt x="113" y="804"/>
                  </a:lnTo>
                  <a:lnTo>
                    <a:pt x="118" y="801"/>
                  </a:lnTo>
                  <a:lnTo>
                    <a:pt x="123" y="798"/>
                  </a:lnTo>
                  <a:lnTo>
                    <a:pt x="129" y="795"/>
                  </a:lnTo>
                  <a:lnTo>
                    <a:pt x="137" y="793"/>
                  </a:lnTo>
                  <a:lnTo>
                    <a:pt x="141" y="788"/>
                  </a:lnTo>
                  <a:lnTo>
                    <a:pt x="144" y="783"/>
                  </a:lnTo>
                  <a:lnTo>
                    <a:pt x="148" y="781"/>
                  </a:lnTo>
                  <a:lnTo>
                    <a:pt x="150" y="779"/>
                  </a:lnTo>
                  <a:lnTo>
                    <a:pt x="153" y="777"/>
                  </a:lnTo>
                  <a:lnTo>
                    <a:pt x="158" y="775"/>
                  </a:lnTo>
                  <a:lnTo>
                    <a:pt x="161" y="774"/>
                  </a:lnTo>
                  <a:lnTo>
                    <a:pt x="165" y="773"/>
                  </a:lnTo>
                  <a:lnTo>
                    <a:pt x="169" y="772"/>
                  </a:lnTo>
                  <a:lnTo>
                    <a:pt x="174" y="772"/>
                  </a:lnTo>
                  <a:lnTo>
                    <a:pt x="179" y="771"/>
                  </a:lnTo>
                  <a:lnTo>
                    <a:pt x="184" y="769"/>
                  </a:lnTo>
                  <a:lnTo>
                    <a:pt x="190" y="767"/>
                  </a:lnTo>
                  <a:lnTo>
                    <a:pt x="196" y="765"/>
                  </a:lnTo>
                  <a:lnTo>
                    <a:pt x="204" y="763"/>
                  </a:lnTo>
                  <a:lnTo>
                    <a:pt x="212" y="759"/>
                  </a:lnTo>
                  <a:lnTo>
                    <a:pt x="218" y="756"/>
                  </a:lnTo>
                  <a:lnTo>
                    <a:pt x="223" y="752"/>
                  </a:lnTo>
                  <a:lnTo>
                    <a:pt x="232" y="748"/>
                  </a:lnTo>
                  <a:lnTo>
                    <a:pt x="238" y="743"/>
                  </a:lnTo>
                  <a:lnTo>
                    <a:pt x="246" y="739"/>
                  </a:lnTo>
                  <a:lnTo>
                    <a:pt x="255" y="733"/>
                  </a:lnTo>
                  <a:lnTo>
                    <a:pt x="264" y="727"/>
                  </a:lnTo>
                  <a:lnTo>
                    <a:pt x="272" y="723"/>
                  </a:lnTo>
                  <a:lnTo>
                    <a:pt x="280" y="717"/>
                  </a:lnTo>
                  <a:lnTo>
                    <a:pt x="288" y="711"/>
                  </a:lnTo>
                  <a:lnTo>
                    <a:pt x="296" y="705"/>
                  </a:lnTo>
                  <a:lnTo>
                    <a:pt x="303" y="700"/>
                  </a:lnTo>
                  <a:lnTo>
                    <a:pt x="310" y="695"/>
                  </a:lnTo>
                  <a:lnTo>
                    <a:pt x="317" y="689"/>
                  </a:lnTo>
                  <a:lnTo>
                    <a:pt x="321" y="686"/>
                  </a:lnTo>
                  <a:lnTo>
                    <a:pt x="327" y="682"/>
                  </a:lnTo>
                  <a:lnTo>
                    <a:pt x="333" y="677"/>
                  </a:lnTo>
                  <a:lnTo>
                    <a:pt x="338" y="671"/>
                  </a:lnTo>
                  <a:lnTo>
                    <a:pt x="344" y="664"/>
                  </a:lnTo>
                  <a:lnTo>
                    <a:pt x="348" y="658"/>
                  </a:lnTo>
                  <a:lnTo>
                    <a:pt x="352" y="651"/>
                  </a:lnTo>
                  <a:lnTo>
                    <a:pt x="356" y="644"/>
                  </a:lnTo>
                  <a:lnTo>
                    <a:pt x="358" y="638"/>
                  </a:lnTo>
                  <a:lnTo>
                    <a:pt x="361" y="631"/>
                  </a:lnTo>
                  <a:lnTo>
                    <a:pt x="364" y="623"/>
                  </a:lnTo>
                  <a:lnTo>
                    <a:pt x="365" y="616"/>
                  </a:lnTo>
                  <a:lnTo>
                    <a:pt x="367" y="608"/>
                  </a:lnTo>
                  <a:lnTo>
                    <a:pt x="368" y="601"/>
                  </a:lnTo>
                  <a:lnTo>
                    <a:pt x="371" y="593"/>
                  </a:lnTo>
                  <a:lnTo>
                    <a:pt x="372" y="586"/>
                  </a:lnTo>
                  <a:lnTo>
                    <a:pt x="374" y="579"/>
                  </a:lnTo>
                  <a:lnTo>
                    <a:pt x="376" y="572"/>
                  </a:lnTo>
                  <a:lnTo>
                    <a:pt x="389" y="580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22" y="580"/>
                  </a:lnTo>
                  <a:lnTo>
                    <a:pt x="432" y="573"/>
                  </a:lnTo>
                  <a:lnTo>
                    <a:pt x="440" y="565"/>
                  </a:lnTo>
                  <a:lnTo>
                    <a:pt x="449" y="556"/>
                  </a:lnTo>
                  <a:lnTo>
                    <a:pt x="457" y="544"/>
                  </a:lnTo>
                  <a:lnTo>
                    <a:pt x="465" y="534"/>
                  </a:lnTo>
                  <a:lnTo>
                    <a:pt x="474" y="523"/>
                  </a:lnTo>
                  <a:lnTo>
                    <a:pt x="483" y="512"/>
                  </a:lnTo>
                  <a:lnTo>
                    <a:pt x="493" y="504"/>
                  </a:lnTo>
                  <a:lnTo>
                    <a:pt x="504" y="497"/>
                  </a:lnTo>
                  <a:lnTo>
                    <a:pt x="516" y="494"/>
                  </a:lnTo>
                  <a:lnTo>
                    <a:pt x="528" y="493"/>
                  </a:lnTo>
                  <a:lnTo>
                    <a:pt x="543" y="496"/>
                  </a:lnTo>
                  <a:lnTo>
                    <a:pt x="549" y="493"/>
                  </a:lnTo>
                  <a:lnTo>
                    <a:pt x="556" y="488"/>
                  </a:lnTo>
                  <a:lnTo>
                    <a:pt x="560" y="485"/>
                  </a:lnTo>
                  <a:lnTo>
                    <a:pt x="565" y="480"/>
                  </a:lnTo>
                  <a:lnTo>
                    <a:pt x="570" y="476"/>
                  </a:lnTo>
                  <a:lnTo>
                    <a:pt x="573" y="471"/>
                  </a:lnTo>
                  <a:lnTo>
                    <a:pt x="576" y="465"/>
                  </a:lnTo>
                  <a:lnTo>
                    <a:pt x="580" y="461"/>
                  </a:lnTo>
                  <a:lnTo>
                    <a:pt x="585" y="456"/>
                  </a:lnTo>
                  <a:lnTo>
                    <a:pt x="588" y="451"/>
                  </a:lnTo>
                  <a:lnTo>
                    <a:pt x="593" y="447"/>
                  </a:lnTo>
                  <a:lnTo>
                    <a:pt x="597" y="442"/>
                  </a:lnTo>
                  <a:lnTo>
                    <a:pt x="603" y="439"/>
                  </a:lnTo>
                  <a:lnTo>
                    <a:pt x="610" y="435"/>
                  </a:lnTo>
                  <a:lnTo>
                    <a:pt x="618" y="432"/>
                  </a:lnTo>
                  <a:lnTo>
                    <a:pt x="627" y="431"/>
                  </a:lnTo>
                  <a:lnTo>
                    <a:pt x="629" y="426"/>
                  </a:lnTo>
                  <a:lnTo>
                    <a:pt x="630" y="422"/>
                  </a:lnTo>
                  <a:lnTo>
                    <a:pt x="632" y="416"/>
                  </a:lnTo>
                  <a:lnTo>
                    <a:pt x="633" y="409"/>
                  </a:lnTo>
                  <a:lnTo>
                    <a:pt x="633" y="402"/>
                  </a:lnTo>
                  <a:lnTo>
                    <a:pt x="632" y="395"/>
                  </a:lnTo>
                  <a:lnTo>
                    <a:pt x="632" y="388"/>
                  </a:lnTo>
                  <a:lnTo>
                    <a:pt x="630" y="381"/>
                  </a:lnTo>
                  <a:lnTo>
                    <a:pt x="629" y="373"/>
                  </a:lnTo>
                  <a:lnTo>
                    <a:pt x="628" y="366"/>
                  </a:lnTo>
                  <a:lnTo>
                    <a:pt x="628" y="360"/>
                  </a:lnTo>
                  <a:lnTo>
                    <a:pt x="628" y="353"/>
                  </a:lnTo>
                  <a:lnTo>
                    <a:pt x="628" y="347"/>
                  </a:lnTo>
                  <a:lnTo>
                    <a:pt x="629" y="341"/>
                  </a:lnTo>
                  <a:lnTo>
                    <a:pt x="630" y="337"/>
                  </a:lnTo>
                  <a:lnTo>
                    <a:pt x="634" y="333"/>
                  </a:lnTo>
                  <a:lnTo>
                    <a:pt x="729" y="315"/>
                  </a:lnTo>
                  <a:lnTo>
                    <a:pt x="834" y="294"/>
                  </a:lnTo>
                  <a:lnTo>
                    <a:pt x="947" y="270"/>
                  </a:lnTo>
                  <a:lnTo>
                    <a:pt x="1065" y="245"/>
                  </a:lnTo>
                  <a:lnTo>
                    <a:pt x="1185" y="217"/>
                  </a:lnTo>
                  <a:lnTo>
                    <a:pt x="1307" y="189"/>
                  </a:lnTo>
                  <a:lnTo>
                    <a:pt x="1427" y="161"/>
                  </a:lnTo>
                  <a:lnTo>
                    <a:pt x="1543" y="133"/>
                  </a:lnTo>
                  <a:lnTo>
                    <a:pt x="1655" y="107"/>
                  </a:lnTo>
                  <a:lnTo>
                    <a:pt x="1757" y="81"/>
                  </a:lnTo>
                  <a:lnTo>
                    <a:pt x="1851" y="60"/>
                  </a:lnTo>
                  <a:lnTo>
                    <a:pt x="1932" y="39"/>
                  </a:lnTo>
                  <a:lnTo>
                    <a:pt x="1999" y="23"/>
                  </a:lnTo>
                  <a:lnTo>
                    <a:pt x="2049" y="10"/>
                  </a:lnTo>
                  <a:lnTo>
                    <a:pt x="2081" y="2"/>
                  </a:lnTo>
                  <a:lnTo>
                    <a:pt x="20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36"/>
            <p:cNvSpPr>
              <a:spLocks/>
            </p:cNvSpPr>
            <p:nvPr/>
          </p:nvSpPr>
          <p:spPr bwMode="auto">
            <a:xfrm>
              <a:off x="1728" y="2571"/>
              <a:ext cx="630" cy="659"/>
            </a:xfrm>
            <a:custGeom>
              <a:avLst/>
              <a:gdLst>
                <a:gd name="T0" fmla="*/ 630 w 1892"/>
                <a:gd name="T1" fmla="*/ 43 h 1977"/>
                <a:gd name="T2" fmla="*/ 630 w 1892"/>
                <a:gd name="T3" fmla="*/ 54 h 1977"/>
                <a:gd name="T4" fmla="*/ 630 w 1892"/>
                <a:gd name="T5" fmla="*/ 71 h 1977"/>
                <a:gd name="T6" fmla="*/ 630 w 1892"/>
                <a:gd name="T7" fmla="*/ 88 h 1977"/>
                <a:gd name="T8" fmla="*/ 630 w 1892"/>
                <a:gd name="T9" fmla="*/ 100 h 1977"/>
                <a:gd name="T10" fmla="*/ 630 w 1892"/>
                <a:gd name="T11" fmla="*/ 105 h 1977"/>
                <a:gd name="T12" fmla="*/ 629 w 1892"/>
                <a:gd name="T13" fmla="*/ 139 h 1977"/>
                <a:gd name="T14" fmla="*/ 627 w 1892"/>
                <a:gd name="T15" fmla="*/ 198 h 1977"/>
                <a:gd name="T16" fmla="*/ 625 w 1892"/>
                <a:gd name="T17" fmla="*/ 263 h 1977"/>
                <a:gd name="T18" fmla="*/ 623 w 1892"/>
                <a:gd name="T19" fmla="*/ 316 h 1977"/>
                <a:gd name="T20" fmla="*/ 623 w 1892"/>
                <a:gd name="T21" fmla="*/ 338 h 1977"/>
                <a:gd name="T22" fmla="*/ 622 w 1892"/>
                <a:gd name="T23" fmla="*/ 338 h 1977"/>
                <a:gd name="T24" fmla="*/ 621 w 1892"/>
                <a:gd name="T25" fmla="*/ 339 h 1977"/>
                <a:gd name="T26" fmla="*/ 620 w 1892"/>
                <a:gd name="T27" fmla="*/ 339 h 1977"/>
                <a:gd name="T28" fmla="*/ 620 w 1892"/>
                <a:gd name="T29" fmla="*/ 339 h 1977"/>
                <a:gd name="T30" fmla="*/ 619 w 1892"/>
                <a:gd name="T31" fmla="*/ 365 h 1977"/>
                <a:gd name="T32" fmla="*/ 616 w 1892"/>
                <a:gd name="T33" fmla="*/ 426 h 1977"/>
                <a:gd name="T34" fmla="*/ 614 w 1892"/>
                <a:gd name="T35" fmla="*/ 503 h 1977"/>
                <a:gd name="T36" fmla="*/ 611 w 1892"/>
                <a:gd name="T37" fmla="*/ 572 h 1977"/>
                <a:gd name="T38" fmla="*/ 610 w 1892"/>
                <a:gd name="T39" fmla="*/ 612 h 1977"/>
                <a:gd name="T40" fmla="*/ 567 w 1892"/>
                <a:gd name="T41" fmla="*/ 612 h 1977"/>
                <a:gd name="T42" fmla="*/ 505 w 1892"/>
                <a:gd name="T43" fmla="*/ 608 h 1977"/>
                <a:gd name="T44" fmla="*/ 446 w 1892"/>
                <a:gd name="T45" fmla="*/ 604 h 1977"/>
                <a:gd name="T46" fmla="*/ 385 w 1892"/>
                <a:gd name="T47" fmla="*/ 600 h 1977"/>
                <a:gd name="T48" fmla="*/ 323 w 1892"/>
                <a:gd name="T49" fmla="*/ 595 h 1977"/>
                <a:gd name="T50" fmla="*/ 280 w 1892"/>
                <a:gd name="T51" fmla="*/ 592 h 1977"/>
                <a:gd name="T52" fmla="*/ 278 w 1892"/>
                <a:gd name="T53" fmla="*/ 595 h 1977"/>
                <a:gd name="T54" fmla="*/ 278 w 1892"/>
                <a:gd name="T55" fmla="*/ 598 h 1977"/>
                <a:gd name="T56" fmla="*/ 277 w 1892"/>
                <a:gd name="T57" fmla="*/ 602 h 1977"/>
                <a:gd name="T58" fmla="*/ 277 w 1892"/>
                <a:gd name="T59" fmla="*/ 607 h 1977"/>
                <a:gd name="T60" fmla="*/ 276 w 1892"/>
                <a:gd name="T61" fmla="*/ 612 h 1977"/>
                <a:gd name="T62" fmla="*/ 243 w 1892"/>
                <a:gd name="T63" fmla="*/ 611 h 1977"/>
                <a:gd name="T64" fmla="*/ 207 w 1892"/>
                <a:gd name="T65" fmla="*/ 611 h 1977"/>
                <a:gd name="T66" fmla="*/ 170 w 1892"/>
                <a:gd name="T67" fmla="*/ 611 h 1977"/>
                <a:gd name="T68" fmla="*/ 133 w 1892"/>
                <a:gd name="T69" fmla="*/ 611 h 1977"/>
                <a:gd name="T70" fmla="*/ 98 w 1892"/>
                <a:gd name="T71" fmla="*/ 611 h 1977"/>
                <a:gd name="T72" fmla="*/ 86 w 1892"/>
                <a:gd name="T73" fmla="*/ 613 h 1977"/>
                <a:gd name="T74" fmla="*/ 85 w 1892"/>
                <a:gd name="T75" fmla="*/ 622 h 1977"/>
                <a:gd name="T76" fmla="*/ 84 w 1892"/>
                <a:gd name="T77" fmla="*/ 635 h 1977"/>
                <a:gd name="T78" fmla="*/ 82 w 1892"/>
                <a:gd name="T79" fmla="*/ 648 h 1977"/>
                <a:gd name="T80" fmla="*/ 81 w 1892"/>
                <a:gd name="T81" fmla="*/ 657 h 1977"/>
                <a:gd name="T82" fmla="*/ 80 w 1892"/>
                <a:gd name="T83" fmla="*/ 659 h 1977"/>
                <a:gd name="T84" fmla="*/ 68 w 1892"/>
                <a:gd name="T85" fmla="*/ 658 h 1977"/>
                <a:gd name="T86" fmla="*/ 48 w 1892"/>
                <a:gd name="T87" fmla="*/ 656 h 1977"/>
                <a:gd name="T88" fmla="*/ 26 w 1892"/>
                <a:gd name="T89" fmla="*/ 653 h 1977"/>
                <a:gd name="T90" fmla="*/ 7 w 1892"/>
                <a:gd name="T91" fmla="*/ 651 h 1977"/>
                <a:gd name="T92" fmla="*/ 0 w 1892"/>
                <a:gd name="T93" fmla="*/ 651 h 1977"/>
                <a:gd name="T94" fmla="*/ 5 w 1892"/>
                <a:gd name="T95" fmla="*/ 591 h 1977"/>
                <a:gd name="T96" fmla="*/ 18 w 1892"/>
                <a:gd name="T97" fmla="*/ 445 h 1977"/>
                <a:gd name="T98" fmla="*/ 34 w 1892"/>
                <a:gd name="T99" fmla="*/ 265 h 1977"/>
                <a:gd name="T100" fmla="*/ 49 w 1892"/>
                <a:gd name="T101" fmla="*/ 102 h 1977"/>
                <a:gd name="T102" fmla="*/ 57 w 1892"/>
                <a:gd name="T103" fmla="*/ 7 h 1977"/>
                <a:gd name="T104" fmla="*/ 127 w 1892"/>
                <a:gd name="T105" fmla="*/ 8 h 1977"/>
                <a:gd name="T106" fmla="*/ 234 w 1892"/>
                <a:gd name="T107" fmla="*/ 19 h 1977"/>
                <a:gd name="T108" fmla="*/ 344 w 1892"/>
                <a:gd name="T109" fmla="*/ 28 h 1977"/>
                <a:gd name="T110" fmla="*/ 453 w 1892"/>
                <a:gd name="T111" fmla="*/ 34 h 1977"/>
                <a:gd name="T112" fmla="*/ 561 w 1892"/>
                <a:gd name="T113" fmla="*/ 38 h 19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2"/>
                <a:gd name="T172" fmla="*/ 0 h 1977"/>
                <a:gd name="T173" fmla="*/ 1892 w 1892"/>
                <a:gd name="T174" fmla="*/ 1977 h 19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2" h="1977">
                  <a:moveTo>
                    <a:pt x="1892" y="120"/>
                  </a:moveTo>
                  <a:lnTo>
                    <a:pt x="1892" y="121"/>
                  </a:lnTo>
                  <a:lnTo>
                    <a:pt x="1892" y="128"/>
                  </a:lnTo>
                  <a:lnTo>
                    <a:pt x="1892" y="137"/>
                  </a:lnTo>
                  <a:lnTo>
                    <a:pt x="1892" y="148"/>
                  </a:lnTo>
                  <a:lnTo>
                    <a:pt x="1892" y="163"/>
                  </a:lnTo>
                  <a:lnTo>
                    <a:pt x="1892" y="178"/>
                  </a:lnTo>
                  <a:lnTo>
                    <a:pt x="1892" y="196"/>
                  </a:lnTo>
                  <a:lnTo>
                    <a:pt x="1892" y="214"/>
                  </a:lnTo>
                  <a:lnTo>
                    <a:pt x="1892" y="231"/>
                  </a:lnTo>
                  <a:lnTo>
                    <a:pt x="1892" y="248"/>
                  </a:lnTo>
                  <a:lnTo>
                    <a:pt x="1892" y="263"/>
                  </a:lnTo>
                  <a:lnTo>
                    <a:pt x="1892" y="278"/>
                  </a:lnTo>
                  <a:lnTo>
                    <a:pt x="1892" y="290"/>
                  </a:lnTo>
                  <a:lnTo>
                    <a:pt x="1892" y="299"/>
                  </a:lnTo>
                  <a:lnTo>
                    <a:pt x="1892" y="306"/>
                  </a:lnTo>
                  <a:lnTo>
                    <a:pt x="1892" y="308"/>
                  </a:lnTo>
                  <a:lnTo>
                    <a:pt x="1891" y="315"/>
                  </a:lnTo>
                  <a:lnTo>
                    <a:pt x="1891" y="338"/>
                  </a:lnTo>
                  <a:lnTo>
                    <a:pt x="1890" y="372"/>
                  </a:lnTo>
                  <a:lnTo>
                    <a:pt x="1889" y="417"/>
                  </a:lnTo>
                  <a:lnTo>
                    <a:pt x="1886" y="471"/>
                  </a:lnTo>
                  <a:lnTo>
                    <a:pt x="1885" y="531"/>
                  </a:lnTo>
                  <a:lnTo>
                    <a:pt x="1883" y="594"/>
                  </a:lnTo>
                  <a:lnTo>
                    <a:pt x="1882" y="661"/>
                  </a:lnTo>
                  <a:lnTo>
                    <a:pt x="1879" y="726"/>
                  </a:lnTo>
                  <a:lnTo>
                    <a:pt x="1877" y="789"/>
                  </a:lnTo>
                  <a:lnTo>
                    <a:pt x="1876" y="849"/>
                  </a:lnTo>
                  <a:lnTo>
                    <a:pt x="1874" y="903"/>
                  </a:lnTo>
                  <a:lnTo>
                    <a:pt x="1872" y="948"/>
                  </a:lnTo>
                  <a:lnTo>
                    <a:pt x="1871" y="982"/>
                  </a:lnTo>
                  <a:lnTo>
                    <a:pt x="1871" y="1005"/>
                  </a:lnTo>
                  <a:lnTo>
                    <a:pt x="1871" y="1014"/>
                  </a:lnTo>
                  <a:lnTo>
                    <a:pt x="1870" y="1014"/>
                  </a:lnTo>
                  <a:lnTo>
                    <a:pt x="1869" y="1014"/>
                  </a:lnTo>
                  <a:lnTo>
                    <a:pt x="1868" y="1014"/>
                  </a:lnTo>
                  <a:lnTo>
                    <a:pt x="1868" y="1015"/>
                  </a:lnTo>
                  <a:lnTo>
                    <a:pt x="1867" y="1015"/>
                  </a:lnTo>
                  <a:lnTo>
                    <a:pt x="1866" y="1016"/>
                  </a:lnTo>
                  <a:lnTo>
                    <a:pt x="1864" y="1016"/>
                  </a:lnTo>
                  <a:lnTo>
                    <a:pt x="1863" y="1016"/>
                  </a:lnTo>
                  <a:lnTo>
                    <a:pt x="1863" y="1017"/>
                  </a:lnTo>
                  <a:lnTo>
                    <a:pt x="1862" y="1017"/>
                  </a:lnTo>
                  <a:lnTo>
                    <a:pt x="1861" y="1017"/>
                  </a:lnTo>
                  <a:lnTo>
                    <a:pt x="1861" y="1018"/>
                  </a:lnTo>
                  <a:lnTo>
                    <a:pt x="1860" y="1027"/>
                  </a:lnTo>
                  <a:lnTo>
                    <a:pt x="1859" y="1053"/>
                  </a:lnTo>
                  <a:lnTo>
                    <a:pt x="1858" y="1094"/>
                  </a:lnTo>
                  <a:lnTo>
                    <a:pt x="1855" y="1147"/>
                  </a:lnTo>
                  <a:lnTo>
                    <a:pt x="1853" y="1209"/>
                  </a:lnTo>
                  <a:lnTo>
                    <a:pt x="1851" y="1279"/>
                  </a:lnTo>
                  <a:lnTo>
                    <a:pt x="1848" y="1354"/>
                  </a:lnTo>
                  <a:lnTo>
                    <a:pt x="1846" y="1432"/>
                  </a:lnTo>
                  <a:lnTo>
                    <a:pt x="1843" y="1509"/>
                  </a:lnTo>
                  <a:lnTo>
                    <a:pt x="1840" y="1583"/>
                  </a:lnTo>
                  <a:lnTo>
                    <a:pt x="1838" y="1653"/>
                  </a:lnTo>
                  <a:lnTo>
                    <a:pt x="1836" y="1715"/>
                  </a:lnTo>
                  <a:lnTo>
                    <a:pt x="1833" y="1768"/>
                  </a:lnTo>
                  <a:lnTo>
                    <a:pt x="1832" y="1810"/>
                  </a:lnTo>
                  <a:lnTo>
                    <a:pt x="1831" y="1835"/>
                  </a:lnTo>
                  <a:lnTo>
                    <a:pt x="1831" y="1845"/>
                  </a:lnTo>
                  <a:lnTo>
                    <a:pt x="1767" y="1841"/>
                  </a:lnTo>
                  <a:lnTo>
                    <a:pt x="1703" y="1836"/>
                  </a:lnTo>
                  <a:lnTo>
                    <a:pt x="1641" y="1831"/>
                  </a:lnTo>
                  <a:lnTo>
                    <a:pt x="1579" y="1828"/>
                  </a:lnTo>
                  <a:lnTo>
                    <a:pt x="1518" y="1823"/>
                  </a:lnTo>
                  <a:lnTo>
                    <a:pt x="1459" y="1820"/>
                  </a:lnTo>
                  <a:lnTo>
                    <a:pt x="1398" y="1817"/>
                  </a:lnTo>
                  <a:lnTo>
                    <a:pt x="1338" y="1812"/>
                  </a:lnTo>
                  <a:lnTo>
                    <a:pt x="1277" y="1809"/>
                  </a:lnTo>
                  <a:lnTo>
                    <a:pt x="1217" y="1804"/>
                  </a:lnTo>
                  <a:lnTo>
                    <a:pt x="1156" y="1799"/>
                  </a:lnTo>
                  <a:lnTo>
                    <a:pt x="1095" y="1795"/>
                  </a:lnTo>
                  <a:lnTo>
                    <a:pt x="1033" y="1790"/>
                  </a:lnTo>
                  <a:lnTo>
                    <a:pt x="971" y="1786"/>
                  </a:lnTo>
                  <a:lnTo>
                    <a:pt x="908" y="1780"/>
                  </a:lnTo>
                  <a:lnTo>
                    <a:pt x="845" y="1775"/>
                  </a:lnTo>
                  <a:lnTo>
                    <a:pt x="841" y="1776"/>
                  </a:lnTo>
                  <a:lnTo>
                    <a:pt x="839" y="1779"/>
                  </a:lnTo>
                  <a:lnTo>
                    <a:pt x="837" y="1782"/>
                  </a:lnTo>
                  <a:lnTo>
                    <a:pt x="835" y="1784"/>
                  </a:lnTo>
                  <a:lnTo>
                    <a:pt x="834" y="1788"/>
                  </a:lnTo>
                  <a:lnTo>
                    <a:pt x="834" y="1791"/>
                  </a:lnTo>
                  <a:lnTo>
                    <a:pt x="834" y="1795"/>
                  </a:lnTo>
                  <a:lnTo>
                    <a:pt x="833" y="1799"/>
                  </a:lnTo>
                  <a:lnTo>
                    <a:pt x="833" y="1803"/>
                  </a:lnTo>
                  <a:lnTo>
                    <a:pt x="833" y="1807"/>
                  </a:lnTo>
                  <a:lnTo>
                    <a:pt x="833" y="1812"/>
                  </a:lnTo>
                  <a:lnTo>
                    <a:pt x="833" y="1815"/>
                  </a:lnTo>
                  <a:lnTo>
                    <a:pt x="832" y="1820"/>
                  </a:lnTo>
                  <a:lnTo>
                    <a:pt x="832" y="1825"/>
                  </a:lnTo>
                  <a:lnTo>
                    <a:pt x="831" y="1829"/>
                  </a:lnTo>
                  <a:lnTo>
                    <a:pt x="830" y="1835"/>
                  </a:lnTo>
                  <a:lnTo>
                    <a:pt x="798" y="1834"/>
                  </a:lnTo>
                  <a:lnTo>
                    <a:pt x="764" y="1834"/>
                  </a:lnTo>
                  <a:lnTo>
                    <a:pt x="730" y="1834"/>
                  </a:lnTo>
                  <a:lnTo>
                    <a:pt x="694" y="1834"/>
                  </a:lnTo>
                  <a:lnTo>
                    <a:pt x="658" y="1834"/>
                  </a:lnTo>
                  <a:lnTo>
                    <a:pt x="622" y="1834"/>
                  </a:lnTo>
                  <a:lnTo>
                    <a:pt x="585" y="1834"/>
                  </a:lnTo>
                  <a:lnTo>
                    <a:pt x="548" y="1834"/>
                  </a:lnTo>
                  <a:lnTo>
                    <a:pt x="510" y="1834"/>
                  </a:lnTo>
                  <a:lnTo>
                    <a:pt x="473" y="1834"/>
                  </a:lnTo>
                  <a:lnTo>
                    <a:pt x="437" y="1834"/>
                  </a:lnTo>
                  <a:lnTo>
                    <a:pt x="400" y="1834"/>
                  </a:lnTo>
                  <a:lnTo>
                    <a:pt x="363" y="1833"/>
                  </a:lnTo>
                  <a:lnTo>
                    <a:pt x="328" y="1833"/>
                  </a:lnTo>
                  <a:lnTo>
                    <a:pt x="294" y="1833"/>
                  </a:lnTo>
                  <a:lnTo>
                    <a:pt x="261" y="1833"/>
                  </a:lnTo>
                  <a:lnTo>
                    <a:pt x="259" y="1834"/>
                  </a:lnTo>
                  <a:lnTo>
                    <a:pt x="259" y="1838"/>
                  </a:lnTo>
                  <a:lnTo>
                    <a:pt x="258" y="1845"/>
                  </a:lnTo>
                  <a:lnTo>
                    <a:pt x="257" y="1854"/>
                  </a:lnTo>
                  <a:lnTo>
                    <a:pt x="256" y="1866"/>
                  </a:lnTo>
                  <a:lnTo>
                    <a:pt x="255" y="1877"/>
                  </a:lnTo>
                  <a:lnTo>
                    <a:pt x="253" y="1891"/>
                  </a:lnTo>
                  <a:lnTo>
                    <a:pt x="251" y="1905"/>
                  </a:lnTo>
                  <a:lnTo>
                    <a:pt x="250" y="1918"/>
                  </a:lnTo>
                  <a:lnTo>
                    <a:pt x="248" y="1931"/>
                  </a:lnTo>
                  <a:lnTo>
                    <a:pt x="247" y="1943"/>
                  </a:lnTo>
                  <a:lnTo>
                    <a:pt x="246" y="1954"/>
                  </a:lnTo>
                  <a:lnTo>
                    <a:pt x="245" y="1964"/>
                  </a:lnTo>
                  <a:lnTo>
                    <a:pt x="243" y="1970"/>
                  </a:lnTo>
                  <a:lnTo>
                    <a:pt x="243" y="1975"/>
                  </a:lnTo>
                  <a:lnTo>
                    <a:pt x="243" y="1977"/>
                  </a:lnTo>
                  <a:lnTo>
                    <a:pt x="240" y="1976"/>
                  </a:lnTo>
                  <a:lnTo>
                    <a:pt x="232" y="1976"/>
                  </a:lnTo>
                  <a:lnTo>
                    <a:pt x="220" y="1975"/>
                  </a:lnTo>
                  <a:lnTo>
                    <a:pt x="204" y="1973"/>
                  </a:lnTo>
                  <a:lnTo>
                    <a:pt x="186" y="1972"/>
                  </a:lnTo>
                  <a:lnTo>
                    <a:pt x="165" y="1969"/>
                  </a:lnTo>
                  <a:lnTo>
                    <a:pt x="143" y="1967"/>
                  </a:lnTo>
                  <a:lnTo>
                    <a:pt x="121" y="1965"/>
                  </a:lnTo>
                  <a:lnTo>
                    <a:pt x="98" y="1962"/>
                  </a:lnTo>
                  <a:lnTo>
                    <a:pt x="77" y="1960"/>
                  </a:lnTo>
                  <a:lnTo>
                    <a:pt x="56" y="1958"/>
                  </a:lnTo>
                  <a:lnTo>
                    <a:pt x="38" y="1957"/>
                  </a:lnTo>
                  <a:lnTo>
                    <a:pt x="21" y="1954"/>
                  </a:lnTo>
                  <a:lnTo>
                    <a:pt x="10" y="1953"/>
                  </a:lnTo>
                  <a:lnTo>
                    <a:pt x="2" y="1953"/>
                  </a:lnTo>
                  <a:lnTo>
                    <a:pt x="0" y="1953"/>
                  </a:lnTo>
                  <a:lnTo>
                    <a:pt x="1" y="1930"/>
                  </a:lnTo>
                  <a:lnTo>
                    <a:pt x="7" y="1868"/>
                  </a:lnTo>
                  <a:lnTo>
                    <a:pt x="15" y="1773"/>
                  </a:lnTo>
                  <a:lnTo>
                    <a:pt x="26" y="1648"/>
                  </a:lnTo>
                  <a:lnTo>
                    <a:pt x="40" y="1499"/>
                  </a:lnTo>
                  <a:lnTo>
                    <a:pt x="54" y="1335"/>
                  </a:lnTo>
                  <a:lnTo>
                    <a:pt x="70" y="1158"/>
                  </a:lnTo>
                  <a:lnTo>
                    <a:pt x="86" y="977"/>
                  </a:lnTo>
                  <a:lnTo>
                    <a:pt x="102" y="794"/>
                  </a:lnTo>
                  <a:lnTo>
                    <a:pt x="118" y="617"/>
                  </a:lnTo>
                  <a:lnTo>
                    <a:pt x="132" y="453"/>
                  </a:lnTo>
                  <a:lnTo>
                    <a:pt x="146" y="305"/>
                  </a:lnTo>
                  <a:lnTo>
                    <a:pt x="157" y="179"/>
                  </a:lnTo>
                  <a:lnTo>
                    <a:pt x="165" y="84"/>
                  </a:lnTo>
                  <a:lnTo>
                    <a:pt x="171" y="22"/>
                  </a:lnTo>
                  <a:lnTo>
                    <a:pt x="173" y="0"/>
                  </a:lnTo>
                  <a:lnTo>
                    <a:pt x="276" y="13"/>
                  </a:lnTo>
                  <a:lnTo>
                    <a:pt x="381" y="24"/>
                  </a:lnTo>
                  <a:lnTo>
                    <a:pt x="487" y="36"/>
                  </a:lnTo>
                  <a:lnTo>
                    <a:pt x="595" y="47"/>
                  </a:lnTo>
                  <a:lnTo>
                    <a:pt x="703" y="58"/>
                  </a:lnTo>
                  <a:lnTo>
                    <a:pt x="812" y="67"/>
                  </a:lnTo>
                  <a:lnTo>
                    <a:pt x="923" y="76"/>
                  </a:lnTo>
                  <a:lnTo>
                    <a:pt x="1032" y="84"/>
                  </a:lnTo>
                  <a:lnTo>
                    <a:pt x="1142" y="91"/>
                  </a:lnTo>
                  <a:lnTo>
                    <a:pt x="1252" y="97"/>
                  </a:lnTo>
                  <a:lnTo>
                    <a:pt x="1361" y="102"/>
                  </a:lnTo>
                  <a:lnTo>
                    <a:pt x="1470" y="108"/>
                  </a:lnTo>
                  <a:lnTo>
                    <a:pt x="1577" y="112"/>
                  </a:lnTo>
                  <a:lnTo>
                    <a:pt x="1684" y="115"/>
                  </a:lnTo>
                  <a:lnTo>
                    <a:pt x="1789" y="117"/>
                  </a:lnTo>
                  <a:lnTo>
                    <a:pt x="1892" y="12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37"/>
            <p:cNvSpPr>
              <a:spLocks/>
            </p:cNvSpPr>
            <p:nvPr/>
          </p:nvSpPr>
          <p:spPr bwMode="auto">
            <a:xfrm>
              <a:off x="3964" y="2688"/>
              <a:ext cx="499" cy="520"/>
            </a:xfrm>
            <a:custGeom>
              <a:avLst/>
              <a:gdLst>
                <a:gd name="T0" fmla="*/ 222 w 1499"/>
                <a:gd name="T1" fmla="*/ 13 h 1560"/>
                <a:gd name="T2" fmla="*/ 210 w 1499"/>
                <a:gd name="T3" fmla="*/ 29 h 1560"/>
                <a:gd name="T4" fmla="*/ 221 w 1499"/>
                <a:gd name="T5" fmla="*/ 42 h 1560"/>
                <a:gd name="T6" fmla="*/ 245 w 1499"/>
                <a:gd name="T7" fmla="*/ 53 h 1560"/>
                <a:gd name="T8" fmla="*/ 270 w 1499"/>
                <a:gd name="T9" fmla="*/ 71 h 1560"/>
                <a:gd name="T10" fmla="*/ 301 w 1499"/>
                <a:gd name="T11" fmla="*/ 105 h 1560"/>
                <a:gd name="T12" fmla="*/ 339 w 1499"/>
                <a:gd name="T13" fmla="*/ 129 h 1560"/>
                <a:gd name="T14" fmla="*/ 345 w 1499"/>
                <a:gd name="T15" fmla="*/ 139 h 1560"/>
                <a:gd name="T16" fmla="*/ 357 w 1499"/>
                <a:gd name="T17" fmla="*/ 145 h 1560"/>
                <a:gd name="T18" fmla="*/ 375 w 1499"/>
                <a:gd name="T19" fmla="*/ 173 h 1560"/>
                <a:gd name="T20" fmla="*/ 414 w 1499"/>
                <a:gd name="T21" fmla="*/ 194 h 1560"/>
                <a:gd name="T22" fmla="*/ 431 w 1499"/>
                <a:gd name="T23" fmla="*/ 223 h 1560"/>
                <a:gd name="T24" fmla="*/ 447 w 1499"/>
                <a:gd name="T25" fmla="*/ 246 h 1560"/>
                <a:gd name="T26" fmla="*/ 467 w 1499"/>
                <a:gd name="T27" fmla="*/ 262 h 1560"/>
                <a:gd name="T28" fmla="*/ 476 w 1499"/>
                <a:gd name="T29" fmla="*/ 285 h 1560"/>
                <a:gd name="T30" fmla="*/ 495 w 1499"/>
                <a:gd name="T31" fmla="*/ 300 h 1560"/>
                <a:gd name="T32" fmla="*/ 496 w 1499"/>
                <a:gd name="T33" fmla="*/ 307 h 1560"/>
                <a:gd name="T34" fmla="*/ 489 w 1499"/>
                <a:gd name="T35" fmla="*/ 317 h 1560"/>
                <a:gd name="T36" fmla="*/ 488 w 1499"/>
                <a:gd name="T37" fmla="*/ 322 h 1560"/>
                <a:gd name="T38" fmla="*/ 486 w 1499"/>
                <a:gd name="T39" fmla="*/ 328 h 1560"/>
                <a:gd name="T40" fmla="*/ 489 w 1499"/>
                <a:gd name="T41" fmla="*/ 335 h 1560"/>
                <a:gd name="T42" fmla="*/ 488 w 1499"/>
                <a:gd name="T43" fmla="*/ 353 h 1560"/>
                <a:gd name="T44" fmla="*/ 474 w 1499"/>
                <a:gd name="T45" fmla="*/ 367 h 1560"/>
                <a:gd name="T46" fmla="*/ 476 w 1499"/>
                <a:gd name="T47" fmla="*/ 379 h 1560"/>
                <a:gd name="T48" fmla="*/ 475 w 1499"/>
                <a:gd name="T49" fmla="*/ 393 h 1560"/>
                <a:gd name="T50" fmla="*/ 463 w 1499"/>
                <a:gd name="T51" fmla="*/ 418 h 1560"/>
                <a:gd name="T52" fmla="*/ 475 w 1499"/>
                <a:gd name="T53" fmla="*/ 441 h 1560"/>
                <a:gd name="T54" fmla="*/ 468 w 1499"/>
                <a:gd name="T55" fmla="*/ 457 h 1560"/>
                <a:gd name="T56" fmla="*/ 445 w 1499"/>
                <a:gd name="T57" fmla="*/ 452 h 1560"/>
                <a:gd name="T58" fmla="*/ 428 w 1499"/>
                <a:gd name="T59" fmla="*/ 460 h 1560"/>
                <a:gd name="T60" fmla="*/ 430 w 1499"/>
                <a:gd name="T61" fmla="*/ 484 h 1560"/>
                <a:gd name="T62" fmla="*/ 426 w 1499"/>
                <a:gd name="T63" fmla="*/ 506 h 1560"/>
                <a:gd name="T64" fmla="*/ 413 w 1499"/>
                <a:gd name="T65" fmla="*/ 502 h 1560"/>
                <a:gd name="T66" fmla="*/ 403 w 1499"/>
                <a:gd name="T67" fmla="*/ 489 h 1560"/>
                <a:gd name="T68" fmla="*/ 359 w 1499"/>
                <a:gd name="T69" fmla="*/ 491 h 1560"/>
                <a:gd name="T70" fmla="*/ 208 w 1499"/>
                <a:gd name="T71" fmla="*/ 512 h 1560"/>
                <a:gd name="T72" fmla="*/ 150 w 1499"/>
                <a:gd name="T73" fmla="*/ 518 h 1560"/>
                <a:gd name="T74" fmla="*/ 138 w 1499"/>
                <a:gd name="T75" fmla="*/ 502 h 1560"/>
                <a:gd name="T76" fmla="*/ 129 w 1499"/>
                <a:gd name="T77" fmla="*/ 487 h 1560"/>
                <a:gd name="T78" fmla="*/ 128 w 1499"/>
                <a:gd name="T79" fmla="*/ 475 h 1560"/>
                <a:gd name="T80" fmla="*/ 118 w 1499"/>
                <a:gd name="T81" fmla="*/ 462 h 1560"/>
                <a:gd name="T82" fmla="*/ 118 w 1499"/>
                <a:gd name="T83" fmla="*/ 438 h 1560"/>
                <a:gd name="T84" fmla="*/ 112 w 1499"/>
                <a:gd name="T85" fmla="*/ 414 h 1560"/>
                <a:gd name="T86" fmla="*/ 103 w 1499"/>
                <a:gd name="T87" fmla="*/ 394 h 1560"/>
                <a:gd name="T88" fmla="*/ 106 w 1499"/>
                <a:gd name="T89" fmla="*/ 369 h 1560"/>
                <a:gd name="T90" fmla="*/ 112 w 1499"/>
                <a:gd name="T91" fmla="*/ 348 h 1560"/>
                <a:gd name="T92" fmla="*/ 109 w 1499"/>
                <a:gd name="T93" fmla="*/ 334 h 1560"/>
                <a:gd name="T94" fmla="*/ 101 w 1499"/>
                <a:gd name="T95" fmla="*/ 317 h 1560"/>
                <a:gd name="T96" fmla="*/ 89 w 1499"/>
                <a:gd name="T97" fmla="*/ 294 h 1560"/>
                <a:gd name="T98" fmla="*/ 77 w 1499"/>
                <a:gd name="T99" fmla="*/ 272 h 1560"/>
                <a:gd name="T100" fmla="*/ 50 w 1499"/>
                <a:gd name="T101" fmla="*/ 197 h 1560"/>
                <a:gd name="T102" fmla="*/ 18 w 1499"/>
                <a:gd name="T103" fmla="*/ 96 h 1560"/>
                <a:gd name="T104" fmla="*/ 11 w 1499"/>
                <a:gd name="T105" fmla="*/ 39 h 1560"/>
                <a:gd name="T106" fmla="*/ 80 w 1499"/>
                <a:gd name="T107" fmla="*/ 27 h 1560"/>
                <a:gd name="T108" fmla="*/ 124 w 1499"/>
                <a:gd name="T109" fmla="*/ 20 h 1560"/>
                <a:gd name="T110" fmla="*/ 176 w 1499"/>
                <a:gd name="T111" fmla="*/ 9 h 1560"/>
                <a:gd name="T112" fmla="*/ 223 w 1499"/>
                <a:gd name="T113" fmla="*/ 0 h 1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9"/>
                <a:gd name="T172" fmla="*/ 0 h 1560"/>
                <a:gd name="T173" fmla="*/ 1499 w 1499"/>
                <a:gd name="T174" fmla="*/ 1560 h 1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9" h="1560">
                  <a:moveTo>
                    <a:pt x="687" y="1"/>
                  </a:moveTo>
                  <a:lnTo>
                    <a:pt x="687" y="7"/>
                  </a:lnTo>
                  <a:lnTo>
                    <a:pt x="685" y="13"/>
                  </a:lnTo>
                  <a:lnTo>
                    <a:pt x="683" y="20"/>
                  </a:lnTo>
                  <a:lnTo>
                    <a:pt x="678" y="26"/>
                  </a:lnTo>
                  <a:lnTo>
                    <a:pt x="674" y="33"/>
                  </a:lnTo>
                  <a:lnTo>
                    <a:pt x="668" y="39"/>
                  </a:lnTo>
                  <a:lnTo>
                    <a:pt x="662" y="46"/>
                  </a:lnTo>
                  <a:lnTo>
                    <a:pt x="655" y="51"/>
                  </a:lnTo>
                  <a:lnTo>
                    <a:pt x="650" y="58"/>
                  </a:lnTo>
                  <a:lnTo>
                    <a:pt x="643" y="65"/>
                  </a:lnTo>
                  <a:lnTo>
                    <a:pt x="638" y="72"/>
                  </a:lnTo>
                  <a:lnTo>
                    <a:pt x="634" y="79"/>
                  </a:lnTo>
                  <a:lnTo>
                    <a:pt x="630" y="86"/>
                  </a:lnTo>
                  <a:lnTo>
                    <a:pt x="628" y="94"/>
                  </a:lnTo>
                  <a:lnTo>
                    <a:pt x="627" y="101"/>
                  </a:lnTo>
                  <a:lnTo>
                    <a:pt x="629" y="110"/>
                  </a:lnTo>
                  <a:lnTo>
                    <a:pt x="636" y="112"/>
                  </a:lnTo>
                  <a:lnTo>
                    <a:pt x="644" y="117"/>
                  </a:lnTo>
                  <a:lnTo>
                    <a:pt x="653" y="121"/>
                  </a:lnTo>
                  <a:lnTo>
                    <a:pt x="664" y="126"/>
                  </a:lnTo>
                  <a:lnTo>
                    <a:pt x="673" y="131"/>
                  </a:lnTo>
                  <a:lnTo>
                    <a:pt x="683" y="136"/>
                  </a:lnTo>
                  <a:lnTo>
                    <a:pt x="693" y="141"/>
                  </a:lnTo>
                  <a:lnTo>
                    <a:pt x="705" y="147"/>
                  </a:lnTo>
                  <a:lnTo>
                    <a:pt x="715" y="151"/>
                  </a:lnTo>
                  <a:lnTo>
                    <a:pt x="726" y="156"/>
                  </a:lnTo>
                  <a:lnTo>
                    <a:pt x="737" y="160"/>
                  </a:lnTo>
                  <a:lnTo>
                    <a:pt x="747" y="164"/>
                  </a:lnTo>
                  <a:lnTo>
                    <a:pt x="758" y="167"/>
                  </a:lnTo>
                  <a:lnTo>
                    <a:pt x="768" y="170"/>
                  </a:lnTo>
                  <a:lnTo>
                    <a:pt x="777" y="172"/>
                  </a:lnTo>
                  <a:lnTo>
                    <a:pt x="788" y="173"/>
                  </a:lnTo>
                  <a:lnTo>
                    <a:pt x="799" y="194"/>
                  </a:lnTo>
                  <a:lnTo>
                    <a:pt x="812" y="213"/>
                  </a:lnTo>
                  <a:lnTo>
                    <a:pt x="824" y="232"/>
                  </a:lnTo>
                  <a:lnTo>
                    <a:pt x="837" y="249"/>
                  </a:lnTo>
                  <a:lnTo>
                    <a:pt x="850" y="264"/>
                  </a:lnTo>
                  <a:lnTo>
                    <a:pt x="862" y="278"/>
                  </a:lnTo>
                  <a:lnTo>
                    <a:pt x="876" y="291"/>
                  </a:lnTo>
                  <a:lnTo>
                    <a:pt x="890" y="304"/>
                  </a:lnTo>
                  <a:lnTo>
                    <a:pt x="904" y="316"/>
                  </a:lnTo>
                  <a:lnTo>
                    <a:pt x="919" y="326"/>
                  </a:lnTo>
                  <a:lnTo>
                    <a:pt x="934" y="336"/>
                  </a:lnTo>
                  <a:lnTo>
                    <a:pt x="950" y="347"/>
                  </a:lnTo>
                  <a:lnTo>
                    <a:pt x="966" y="357"/>
                  </a:lnTo>
                  <a:lnTo>
                    <a:pt x="983" y="366"/>
                  </a:lnTo>
                  <a:lnTo>
                    <a:pt x="1000" y="375"/>
                  </a:lnTo>
                  <a:lnTo>
                    <a:pt x="1019" y="386"/>
                  </a:lnTo>
                  <a:lnTo>
                    <a:pt x="1019" y="391"/>
                  </a:lnTo>
                  <a:lnTo>
                    <a:pt x="1020" y="397"/>
                  </a:lnTo>
                  <a:lnTo>
                    <a:pt x="1022" y="402"/>
                  </a:lnTo>
                  <a:lnTo>
                    <a:pt x="1025" y="407"/>
                  </a:lnTo>
                  <a:lnTo>
                    <a:pt x="1028" y="411"/>
                  </a:lnTo>
                  <a:lnTo>
                    <a:pt x="1031" y="414"/>
                  </a:lnTo>
                  <a:lnTo>
                    <a:pt x="1036" y="418"/>
                  </a:lnTo>
                  <a:lnTo>
                    <a:pt x="1041" y="421"/>
                  </a:lnTo>
                  <a:lnTo>
                    <a:pt x="1045" y="424"/>
                  </a:lnTo>
                  <a:lnTo>
                    <a:pt x="1051" y="426"/>
                  </a:lnTo>
                  <a:lnTo>
                    <a:pt x="1056" y="428"/>
                  </a:lnTo>
                  <a:lnTo>
                    <a:pt x="1061" y="430"/>
                  </a:lnTo>
                  <a:lnTo>
                    <a:pt x="1066" y="433"/>
                  </a:lnTo>
                  <a:lnTo>
                    <a:pt x="1071" y="434"/>
                  </a:lnTo>
                  <a:lnTo>
                    <a:pt x="1076" y="436"/>
                  </a:lnTo>
                  <a:lnTo>
                    <a:pt x="1081" y="438"/>
                  </a:lnTo>
                  <a:lnTo>
                    <a:pt x="1083" y="459"/>
                  </a:lnTo>
                  <a:lnTo>
                    <a:pt x="1090" y="476"/>
                  </a:lnTo>
                  <a:lnTo>
                    <a:pt x="1099" y="492"/>
                  </a:lnTo>
                  <a:lnTo>
                    <a:pt x="1112" y="506"/>
                  </a:lnTo>
                  <a:lnTo>
                    <a:pt x="1126" y="518"/>
                  </a:lnTo>
                  <a:lnTo>
                    <a:pt x="1142" y="527"/>
                  </a:lnTo>
                  <a:lnTo>
                    <a:pt x="1158" y="536"/>
                  </a:lnTo>
                  <a:lnTo>
                    <a:pt x="1175" y="545"/>
                  </a:lnTo>
                  <a:lnTo>
                    <a:pt x="1192" y="553"/>
                  </a:lnTo>
                  <a:lnTo>
                    <a:pt x="1210" y="563"/>
                  </a:lnTo>
                  <a:lnTo>
                    <a:pt x="1227" y="572"/>
                  </a:lnTo>
                  <a:lnTo>
                    <a:pt x="1243" y="581"/>
                  </a:lnTo>
                  <a:lnTo>
                    <a:pt x="1257" y="592"/>
                  </a:lnTo>
                  <a:lnTo>
                    <a:pt x="1268" y="606"/>
                  </a:lnTo>
                  <a:lnTo>
                    <a:pt x="1279" y="622"/>
                  </a:lnTo>
                  <a:lnTo>
                    <a:pt x="1286" y="641"/>
                  </a:lnTo>
                  <a:lnTo>
                    <a:pt x="1288" y="650"/>
                  </a:lnTo>
                  <a:lnTo>
                    <a:pt x="1292" y="660"/>
                  </a:lnTo>
                  <a:lnTo>
                    <a:pt x="1296" y="669"/>
                  </a:lnTo>
                  <a:lnTo>
                    <a:pt x="1302" y="680"/>
                  </a:lnTo>
                  <a:lnTo>
                    <a:pt x="1307" y="690"/>
                  </a:lnTo>
                  <a:lnTo>
                    <a:pt x="1313" y="699"/>
                  </a:lnTo>
                  <a:lnTo>
                    <a:pt x="1320" y="710"/>
                  </a:lnTo>
                  <a:lnTo>
                    <a:pt x="1327" y="719"/>
                  </a:lnTo>
                  <a:lnTo>
                    <a:pt x="1335" y="728"/>
                  </a:lnTo>
                  <a:lnTo>
                    <a:pt x="1343" y="737"/>
                  </a:lnTo>
                  <a:lnTo>
                    <a:pt x="1352" y="745"/>
                  </a:lnTo>
                  <a:lnTo>
                    <a:pt x="1360" y="753"/>
                  </a:lnTo>
                  <a:lnTo>
                    <a:pt x="1371" y="760"/>
                  </a:lnTo>
                  <a:lnTo>
                    <a:pt x="1380" y="767"/>
                  </a:lnTo>
                  <a:lnTo>
                    <a:pt x="1390" y="773"/>
                  </a:lnTo>
                  <a:lnTo>
                    <a:pt x="1400" y="779"/>
                  </a:lnTo>
                  <a:lnTo>
                    <a:pt x="1403" y="787"/>
                  </a:lnTo>
                  <a:lnTo>
                    <a:pt x="1406" y="796"/>
                  </a:lnTo>
                  <a:lnTo>
                    <a:pt x="1410" y="805"/>
                  </a:lnTo>
                  <a:lnTo>
                    <a:pt x="1413" y="814"/>
                  </a:lnTo>
                  <a:lnTo>
                    <a:pt x="1418" y="824"/>
                  </a:lnTo>
                  <a:lnTo>
                    <a:pt x="1421" y="835"/>
                  </a:lnTo>
                  <a:lnTo>
                    <a:pt x="1426" y="845"/>
                  </a:lnTo>
                  <a:lnTo>
                    <a:pt x="1430" y="854"/>
                  </a:lnTo>
                  <a:lnTo>
                    <a:pt x="1436" y="864"/>
                  </a:lnTo>
                  <a:lnTo>
                    <a:pt x="1442" y="873"/>
                  </a:lnTo>
                  <a:lnTo>
                    <a:pt x="1449" y="880"/>
                  </a:lnTo>
                  <a:lnTo>
                    <a:pt x="1457" y="888"/>
                  </a:lnTo>
                  <a:lnTo>
                    <a:pt x="1465" y="893"/>
                  </a:lnTo>
                  <a:lnTo>
                    <a:pt x="1475" y="898"/>
                  </a:lnTo>
                  <a:lnTo>
                    <a:pt x="1486" y="901"/>
                  </a:lnTo>
                  <a:lnTo>
                    <a:pt x="1498" y="904"/>
                  </a:lnTo>
                  <a:lnTo>
                    <a:pt x="1498" y="905"/>
                  </a:lnTo>
                  <a:lnTo>
                    <a:pt x="1499" y="907"/>
                  </a:lnTo>
                  <a:lnTo>
                    <a:pt x="1498" y="910"/>
                  </a:lnTo>
                  <a:lnTo>
                    <a:pt x="1496" y="913"/>
                  </a:lnTo>
                  <a:lnTo>
                    <a:pt x="1494" y="916"/>
                  </a:lnTo>
                  <a:lnTo>
                    <a:pt x="1491" y="920"/>
                  </a:lnTo>
                  <a:lnTo>
                    <a:pt x="1488" y="923"/>
                  </a:lnTo>
                  <a:lnTo>
                    <a:pt x="1484" y="928"/>
                  </a:lnTo>
                  <a:lnTo>
                    <a:pt x="1481" y="932"/>
                  </a:lnTo>
                  <a:lnTo>
                    <a:pt x="1478" y="937"/>
                  </a:lnTo>
                  <a:lnTo>
                    <a:pt x="1474" y="941"/>
                  </a:lnTo>
                  <a:lnTo>
                    <a:pt x="1471" y="945"/>
                  </a:lnTo>
                  <a:lnTo>
                    <a:pt x="1468" y="950"/>
                  </a:lnTo>
                  <a:lnTo>
                    <a:pt x="1466" y="953"/>
                  </a:lnTo>
                  <a:lnTo>
                    <a:pt x="1466" y="958"/>
                  </a:lnTo>
                  <a:lnTo>
                    <a:pt x="1466" y="961"/>
                  </a:lnTo>
                  <a:lnTo>
                    <a:pt x="1465" y="961"/>
                  </a:lnTo>
                  <a:lnTo>
                    <a:pt x="1465" y="962"/>
                  </a:lnTo>
                  <a:lnTo>
                    <a:pt x="1465" y="964"/>
                  </a:lnTo>
                  <a:lnTo>
                    <a:pt x="1465" y="966"/>
                  </a:lnTo>
                  <a:lnTo>
                    <a:pt x="1464" y="968"/>
                  </a:lnTo>
                  <a:lnTo>
                    <a:pt x="1464" y="970"/>
                  </a:lnTo>
                  <a:lnTo>
                    <a:pt x="1463" y="974"/>
                  </a:lnTo>
                  <a:lnTo>
                    <a:pt x="1463" y="977"/>
                  </a:lnTo>
                  <a:lnTo>
                    <a:pt x="1463" y="980"/>
                  </a:lnTo>
                  <a:lnTo>
                    <a:pt x="1461" y="983"/>
                  </a:lnTo>
                  <a:lnTo>
                    <a:pt x="1461" y="985"/>
                  </a:lnTo>
                  <a:lnTo>
                    <a:pt x="1460" y="988"/>
                  </a:lnTo>
                  <a:lnTo>
                    <a:pt x="1460" y="990"/>
                  </a:lnTo>
                  <a:lnTo>
                    <a:pt x="1460" y="991"/>
                  </a:lnTo>
                  <a:lnTo>
                    <a:pt x="1460" y="992"/>
                  </a:lnTo>
                  <a:lnTo>
                    <a:pt x="1460" y="993"/>
                  </a:lnTo>
                  <a:lnTo>
                    <a:pt x="1465" y="999"/>
                  </a:lnTo>
                  <a:lnTo>
                    <a:pt x="1468" y="1006"/>
                  </a:lnTo>
                  <a:lnTo>
                    <a:pt x="1471" y="1013"/>
                  </a:lnTo>
                  <a:lnTo>
                    <a:pt x="1473" y="1020"/>
                  </a:lnTo>
                  <a:lnTo>
                    <a:pt x="1473" y="1028"/>
                  </a:lnTo>
                  <a:lnTo>
                    <a:pt x="1473" y="1036"/>
                  </a:lnTo>
                  <a:lnTo>
                    <a:pt x="1472" y="1043"/>
                  </a:lnTo>
                  <a:lnTo>
                    <a:pt x="1469" y="1051"/>
                  </a:lnTo>
                  <a:lnTo>
                    <a:pt x="1467" y="1059"/>
                  </a:lnTo>
                  <a:lnTo>
                    <a:pt x="1463" y="1066"/>
                  </a:lnTo>
                  <a:lnTo>
                    <a:pt x="1458" y="1074"/>
                  </a:lnTo>
                  <a:lnTo>
                    <a:pt x="1452" y="1080"/>
                  </a:lnTo>
                  <a:lnTo>
                    <a:pt x="1446" y="1086"/>
                  </a:lnTo>
                  <a:lnTo>
                    <a:pt x="1440" y="1092"/>
                  </a:lnTo>
                  <a:lnTo>
                    <a:pt x="1432" y="1097"/>
                  </a:lnTo>
                  <a:lnTo>
                    <a:pt x="1423" y="1101"/>
                  </a:lnTo>
                  <a:lnTo>
                    <a:pt x="1426" y="1106"/>
                  </a:lnTo>
                  <a:lnTo>
                    <a:pt x="1427" y="1111"/>
                  </a:lnTo>
                  <a:lnTo>
                    <a:pt x="1428" y="1115"/>
                  </a:lnTo>
                  <a:lnTo>
                    <a:pt x="1429" y="1121"/>
                  </a:lnTo>
                  <a:lnTo>
                    <a:pt x="1429" y="1125"/>
                  </a:lnTo>
                  <a:lnTo>
                    <a:pt x="1430" y="1131"/>
                  </a:lnTo>
                  <a:lnTo>
                    <a:pt x="1429" y="1137"/>
                  </a:lnTo>
                  <a:lnTo>
                    <a:pt x="1429" y="1143"/>
                  </a:lnTo>
                  <a:lnTo>
                    <a:pt x="1429" y="1148"/>
                  </a:lnTo>
                  <a:lnTo>
                    <a:pt x="1429" y="1155"/>
                  </a:lnTo>
                  <a:lnTo>
                    <a:pt x="1428" y="1161"/>
                  </a:lnTo>
                  <a:lnTo>
                    <a:pt x="1428" y="1167"/>
                  </a:lnTo>
                  <a:lnTo>
                    <a:pt x="1427" y="1174"/>
                  </a:lnTo>
                  <a:lnTo>
                    <a:pt x="1427" y="1179"/>
                  </a:lnTo>
                  <a:lnTo>
                    <a:pt x="1427" y="1186"/>
                  </a:lnTo>
                  <a:lnTo>
                    <a:pt x="1428" y="1193"/>
                  </a:lnTo>
                  <a:lnTo>
                    <a:pt x="1412" y="1206"/>
                  </a:lnTo>
                  <a:lnTo>
                    <a:pt x="1402" y="1219"/>
                  </a:lnTo>
                  <a:lnTo>
                    <a:pt x="1395" y="1231"/>
                  </a:lnTo>
                  <a:lnTo>
                    <a:pt x="1391" y="1242"/>
                  </a:lnTo>
                  <a:lnTo>
                    <a:pt x="1390" y="1253"/>
                  </a:lnTo>
                  <a:lnTo>
                    <a:pt x="1392" y="1262"/>
                  </a:lnTo>
                  <a:lnTo>
                    <a:pt x="1396" y="1273"/>
                  </a:lnTo>
                  <a:lnTo>
                    <a:pt x="1402" y="1283"/>
                  </a:lnTo>
                  <a:lnTo>
                    <a:pt x="1409" y="1292"/>
                  </a:lnTo>
                  <a:lnTo>
                    <a:pt x="1414" y="1302"/>
                  </a:lnTo>
                  <a:lnTo>
                    <a:pt x="1421" y="1312"/>
                  </a:lnTo>
                  <a:lnTo>
                    <a:pt x="1427" y="1322"/>
                  </a:lnTo>
                  <a:lnTo>
                    <a:pt x="1433" y="1333"/>
                  </a:lnTo>
                  <a:lnTo>
                    <a:pt x="1436" y="1345"/>
                  </a:lnTo>
                  <a:lnTo>
                    <a:pt x="1437" y="1356"/>
                  </a:lnTo>
                  <a:lnTo>
                    <a:pt x="1436" y="1370"/>
                  </a:lnTo>
                  <a:lnTo>
                    <a:pt x="1426" y="1371"/>
                  </a:lnTo>
                  <a:lnTo>
                    <a:pt x="1415" y="1371"/>
                  </a:lnTo>
                  <a:lnTo>
                    <a:pt x="1406" y="1371"/>
                  </a:lnTo>
                  <a:lnTo>
                    <a:pt x="1396" y="1370"/>
                  </a:lnTo>
                  <a:lnTo>
                    <a:pt x="1386" y="1368"/>
                  </a:lnTo>
                  <a:lnTo>
                    <a:pt x="1375" y="1364"/>
                  </a:lnTo>
                  <a:lnTo>
                    <a:pt x="1366" y="1362"/>
                  </a:lnTo>
                  <a:lnTo>
                    <a:pt x="1356" y="1360"/>
                  </a:lnTo>
                  <a:lnTo>
                    <a:pt x="1345" y="1358"/>
                  </a:lnTo>
                  <a:lnTo>
                    <a:pt x="1336" y="1355"/>
                  </a:lnTo>
                  <a:lnTo>
                    <a:pt x="1327" y="1355"/>
                  </a:lnTo>
                  <a:lnTo>
                    <a:pt x="1318" y="1355"/>
                  </a:lnTo>
                  <a:lnTo>
                    <a:pt x="1309" y="1356"/>
                  </a:lnTo>
                  <a:lnTo>
                    <a:pt x="1300" y="1360"/>
                  </a:lnTo>
                  <a:lnTo>
                    <a:pt x="1292" y="1364"/>
                  </a:lnTo>
                  <a:lnTo>
                    <a:pt x="1286" y="1372"/>
                  </a:lnTo>
                  <a:lnTo>
                    <a:pt x="1286" y="1379"/>
                  </a:lnTo>
                  <a:lnTo>
                    <a:pt x="1286" y="1389"/>
                  </a:lnTo>
                  <a:lnTo>
                    <a:pt x="1287" y="1398"/>
                  </a:lnTo>
                  <a:lnTo>
                    <a:pt x="1288" y="1408"/>
                  </a:lnTo>
                  <a:lnTo>
                    <a:pt x="1289" y="1418"/>
                  </a:lnTo>
                  <a:lnTo>
                    <a:pt x="1290" y="1430"/>
                  </a:lnTo>
                  <a:lnTo>
                    <a:pt x="1290" y="1440"/>
                  </a:lnTo>
                  <a:lnTo>
                    <a:pt x="1291" y="1452"/>
                  </a:lnTo>
                  <a:lnTo>
                    <a:pt x="1291" y="1463"/>
                  </a:lnTo>
                  <a:lnTo>
                    <a:pt x="1291" y="1474"/>
                  </a:lnTo>
                  <a:lnTo>
                    <a:pt x="1290" y="1484"/>
                  </a:lnTo>
                  <a:lnTo>
                    <a:pt x="1289" y="1494"/>
                  </a:lnTo>
                  <a:lnTo>
                    <a:pt x="1287" y="1502"/>
                  </a:lnTo>
                  <a:lnTo>
                    <a:pt x="1284" y="1512"/>
                  </a:lnTo>
                  <a:lnTo>
                    <a:pt x="1281" y="1518"/>
                  </a:lnTo>
                  <a:lnTo>
                    <a:pt x="1277" y="1525"/>
                  </a:lnTo>
                  <a:lnTo>
                    <a:pt x="1269" y="1525"/>
                  </a:lnTo>
                  <a:lnTo>
                    <a:pt x="1263" y="1523"/>
                  </a:lnTo>
                  <a:lnTo>
                    <a:pt x="1257" y="1521"/>
                  </a:lnTo>
                  <a:lnTo>
                    <a:pt x="1251" y="1517"/>
                  </a:lnTo>
                  <a:lnTo>
                    <a:pt x="1245" y="1513"/>
                  </a:lnTo>
                  <a:lnTo>
                    <a:pt x="1241" y="1507"/>
                  </a:lnTo>
                  <a:lnTo>
                    <a:pt x="1236" y="1501"/>
                  </a:lnTo>
                  <a:lnTo>
                    <a:pt x="1231" y="1495"/>
                  </a:lnTo>
                  <a:lnTo>
                    <a:pt x="1227" y="1490"/>
                  </a:lnTo>
                  <a:lnTo>
                    <a:pt x="1222" y="1483"/>
                  </a:lnTo>
                  <a:lnTo>
                    <a:pt x="1219" y="1477"/>
                  </a:lnTo>
                  <a:lnTo>
                    <a:pt x="1214" y="1471"/>
                  </a:lnTo>
                  <a:lnTo>
                    <a:pt x="1210" y="1467"/>
                  </a:lnTo>
                  <a:lnTo>
                    <a:pt x="1204" y="1462"/>
                  </a:lnTo>
                  <a:lnTo>
                    <a:pt x="1199" y="1459"/>
                  </a:lnTo>
                  <a:lnTo>
                    <a:pt x="1194" y="1458"/>
                  </a:lnTo>
                  <a:lnTo>
                    <a:pt x="1184" y="1458"/>
                  </a:lnTo>
                  <a:lnTo>
                    <a:pt x="1161" y="1461"/>
                  </a:lnTo>
                  <a:lnTo>
                    <a:pt x="1125" y="1467"/>
                  </a:lnTo>
                  <a:lnTo>
                    <a:pt x="1077" y="1472"/>
                  </a:lnTo>
                  <a:lnTo>
                    <a:pt x="1022" y="1480"/>
                  </a:lnTo>
                  <a:lnTo>
                    <a:pt x="959" y="1490"/>
                  </a:lnTo>
                  <a:lnTo>
                    <a:pt x="892" y="1499"/>
                  </a:lnTo>
                  <a:lnTo>
                    <a:pt x="824" y="1508"/>
                  </a:lnTo>
                  <a:lnTo>
                    <a:pt x="755" y="1517"/>
                  </a:lnTo>
                  <a:lnTo>
                    <a:pt x="689" y="1526"/>
                  </a:lnTo>
                  <a:lnTo>
                    <a:pt x="626" y="1536"/>
                  </a:lnTo>
                  <a:lnTo>
                    <a:pt x="570" y="1544"/>
                  </a:lnTo>
                  <a:lnTo>
                    <a:pt x="523" y="1549"/>
                  </a:lnTo>
                  <a:lnTo>
                    <a:pt x="486" y="1555"/>
                  </a:lnTo>
                  <a:lnTo>
                    <a:pt x="463" y="1559"/>
                  </a:lnTo>
                  <a:lnTo>
                    <a:pt x="455" y="1560"/>
                  </a:lnTo>
                  <a:lnTo>
                    <a:pt x="454" y="1559"/>
                  </a:lnTo>
                  <a:lnTo>
                    <a:pt x="452" y="1555"/>
                  </a:lnTo>
                  <a:lnTo>
                    <a:pt x="449" y="1551"/>
                  </a:lnTo>
                  <a:lnTo>
                    <a:pt x="444" y="1545"/>
                  </a:lnTo>
                  <a:lnTo>
                    <a:pt x="439" y="1538"/>
                  </a:lnTo>
                  <a:lnTo>
                    <a:pt x="434" y="1530"/>
                  </a:lnTo>
                  <a:lnTo>
                    <a:pt x="427" y="1522"/>
                  </a:lnTo>
                  <a:lnTo>
                    <a:pt x="421" y="1514"/>
                  </a:lnTo>
                  <a:lnTo>
                    <a:pt x="414" y="1505"/>
                  </a:lnTo>
                  <a:lnTo>
                    <a:pt x="407" y="1497"/>
                  </a:lnTo>
                  <a:lnTo>
                    <a:pt x="401" y="1489"/>
                  </a:lnTo>
                  <a:lnTo>
                    <a:pt x="397" y="1482"/>
                  </a:lnTo>
                  <a:lnTo>
                    <a:pt x="392" y="1476"/>
                  </a:lnTo>
                  <a:lnTo>
                    <a:pt x="389" y="1471"/>
                  </a:lnTo>
                  <a:lnTo>
                    <a:pt x="386" y="1468"/>
                  </a:lnTo>
                  <a:lnTo>
                    <a:pt x="389" y="1461"/>
                  </a:lnTo>
                  <a:lnTo>
                    <a:pt x="390" y="1455"/>
                  </a:lnTo>
                  <a:lnTo>
                    <a:pt x="391" y="1449"/>
                  </a:lnTo>
                  <a:lnTo>
                    <a:pt x="391" y="1444"/>
                  </a:lnTo>
                  <a:lnTo>
                    <a:pt x="390" y="1439"/>
                  </a:lnTo>
                  <a:lnTo>
                    <a:pt x="389" y="1433"/>
                  </a:lnTo>
                  <a:lnTo>
                    <a:pt x="386" y="1429"/>
                  </a:lnTo>
                  <a:lnTo>
                    <a:pt x="384" y="1424"/>
                  </a:lnTo>
                  <a:lnTo>
                    <a:pt x="381" y="1418"/>
                  </a:lnTo>
                  <a:lnTo>
                    <a:pt x="377" y="1414"/>
                  </a:lnTo>
                  <a:lnTo>
                    <a:pt x="373" y="1408"/>
                  </a:lnTo>
                  <a:lnTo>
                    <a:pt x="368" y="1404"/>
                  </a:lnTo>
                  <a:lnTo>
                    <a:pt x="363" y="1398"/>
                  </a:lnTo>
                  <a:lnTo>
                    <a:pt x="359" y="1393"/>
                  </a:lnTo>
                  <a:lnTo>
                    <a:pt x="353" y="1387"/>
                  </a:lnTo>
                  <a:lnTo>
                    <a:pt x="348" y="1382"/>
                  </a:lnTo>
                  <a:lnTo>
                    <a:pt x="351" y="1370"/>
                  </a:lnTo>
                  <a:lnTo>
                    <a:pt x="353" y="1359"/>
                  </a:lnTo>
                  <a:lnTo>
                    <a:pt x="354" y="1347"/>
                  </a:lnTo>
                  <a:lnTo>
                    <a:pt x="354" y="1336"/>
                  </a:lnTo>
                  <a:lnTo>
                    <a:pt x="355" y="1325"/>
                  </a:lnTo>
                  <a:lnTo>
                    <a:pt x="354" y="1314"/>
                  </a:lnTo>
                  <a:lnTo>
                    <a:pt x="353" y="1304"/>
                  </a:lnTo>
                  <a:lnTo>
                    <a:pt x="352" y="1292"/>
                  </a:lnTo>
                  <a:lnTo>
                    <a:pt x="350" y="1282"/>
                  </a:lnTo>
                  <a:lnTo>
                    <a:pt x="346" y="1271"/>
                  </a:lnTo>
                  <a:lnTo>
                    <a:pt x="344" y="1262"/>
                  </a:lnTo>
                  <a:lnTo>
                    <a:pt x="339" y="1252"/>
                  </a:lnTo>
                  <a:lnTo>
                    <a:pt x="335" y="1243"/>
                  </a:lnTo>
                  <a:lnTo>
                    <a:pt x="330" y="1233"/>
                  </a:lnTo>
                  <a:lnTo>
                    <a:pt x="326" y="1225"/>
                  </a:lnTo>
                  <a:lnTo>
                    <a:pt x="320" y="1217"/>
                  </a:lnTo>
                  <a:lnTo>
                    <a:pt x="314" y="1208"/>
                  </a:lnTo>
                  <a:lnTo>
                    <a:pt x="312" y="1200"/>
                  </a:lnTo>
                  <a:lnTo>
                    <a:pt x="309" y="1191"/>
                  </a:lnTo>
                  <a:lnTo>
                    <a:pt x="308" y="1182"/>
                  </a:lnTo>
                  <a:lnTo>
                    <a:pt x="308" y="1171"/>
                  </a:lnTo>
                  <a:lnTo>
                    <a:pt x="308" y="1161"/>
                  </a:lnTo>
                  <a:lnTo>
                    <a:pt x="311" y="1151"/>
                  </a:lnTo>
                  <a:lnTo>
                    <a:pt x="312" y="1140"/>
                  </a:lnTo>
                  <a:lnTo>
                    <a:pt x="314" y="1129"/>
                  </a:lnTo>
                  <a:lnTo>
                    <a:pt x="315" y="1119"/>
                  </a:lnTo>
                  <a:lnTo>
                    <a:pt x="317" y="1108"/>
                  </a:lnTo>
                  <a:lnTo>
                    <a:pt x="320" y="1098"/>
                  </a:lnTo>
                  <a:lnTo>
                    <a:pt x="321" y="1088"/>
                  </a:lnTo>
                  <a:lnTo>
                    <a:pt x="322" y="1078"/>
                  </a:lnTo>
                  <a:lnTo>
                    <a:pt x="322" y="1069"/>
                  </a:lnTo>
                  <a:lnTo>
                    <a:pt x="322" y="1061"/>
                  </a:lnTo>
                  <a:lnTo>
                    <a:pt x="330" y="1052"/>
                  </a:lnTo>
                  <a:lnTo>
                    <a:pt x="337" y="1045"/>
                  </a:lnTo>
                  <a:lnTo>
                    <a:pt x="340" y="1037"/>
                  </a:lnTo>
                  <a:lnTo>
                    <a:pt x="343" y="1031"/>
                  </a:lnTo>
                  <a:lnTo>
                    <a:pt x="342" y="1026"/>
                  </a:lnTo>
                  <a:lnTo>
                    <a:pt x="340" y="1020"/>
                  </a:lnTo>
                  <a:lnTo>
                    <a:pt x="337" y="1014"/>
                  </a:lnTo>
                  <a:lnTo>
                    <a:pt x="332" y="1008"/>
                  </a:lnTo>
                  <a:lnTo>
                    <a:pt x="328" y="1003"/>
                  </a:lnTo>
                  <a:lnTo>
                    <a:pt x="323" y="997"/>
                  </a:lnTo>
                  <a:lnTo>
                    <a:pt x="317" y="990"/>
                  </a:lnTo>
                  <a:lnTo>
                    <a:pt x="313" y="984"/>
                  </a:lnTo>
                  <a:lnTo>
                    <a:pt x="308" y="976"/>
                  </a:lnTo>
                  <a:lnTo>
                    <a:pt x="305" y="968"/>
                  </a:lnTo>
                  <a:lnTo>
                    <a:pt x="303" y="960"/>
                  </a:lnTo>
                  <a:lnTo>
                    <a:pt x="303" y="951"/>
                  </a:lnTo>
                  <a:lnTo>
                    <a:pt x="298" y="939"/>
                  </a:lnTo>
                  <a:lnTo>
                    <a:pt x="293" y="928"/>
                  </a:lnTo>
                  <a:lnTo>
                    <a:pt x="288" y="918"/>
                  </a:lnTo>
                  <a:lnTo>
                    <a:pt x="283" y="908"/>
                  </a:lnTo>
                  <a:lnTo>
                    <a:pt x="278" y="899"/>
                  </a:lnTo>
                  <a:lnTo>
                    <a:pt x="273" y="890"/>
                  </a:lnTo>
                  <a:lnTo>
                    <a:pt x="268" y="881"/>
                  </a:lnTo>
                  <a:lnTo>
                    <a:pt x="262" y="873"/>
                  </a:lnTo>
                  <a:lnTo>
                    <a:pt x="257" y="864"/>
                  </a:lnTo>
                  <a:lnTo>
                    <a:pt x="252" y="856"/>
                  </a:lnTo>
                  <a:lnTo>
                    <a:pt x="246" y="846"/>
                  </a:lnTo>
                  <a:lnTo>
                    <a:pt x="240" y="837"/>
                  </a:lnTo>
                  <a:lnTo>
                    <a:pt x="236" y="827"/>
                  </a:lnTo>
                  <a:lnTo>
                    <a:pt x="231" y="816"/>
                  </a:lnTo>
                  <a:lnTo>
                    <a:pt x="227" y="806"/>
                  </a:lnTo>
                  <a:lnTo>
                    <a:pt x="222" y="795"/>
                  </a:lnTo>
                  <a:lnTo>
                    <a:pt x="207" y="756"/>
                  </a:lnTo>
                  <a:lnTo>
                    <a:pt x="192" y="717"/>
                  </a:lnTo>
                  <a:lnTo>
                    <a:pt x="178" y="675"/>
                  </a:lnTo>
                  <a:lnTo>
                    <a:pt x="163" y="634"/>
                  </a:lnTo>
                  <a:lnTo>
                    <a:pt x="150" y="591"/>
                  </a:lnTo>
                  <a:lnTo>
                    <a:pt x="136" y="548"/>
                  </a:lnTo>
                  <a:lnTo>
                    <a:pt x="121" y="505"/>
                  </a:lnTo>
                  <a:lnTo>
                    <a:pt x="107" y="460"/>
                  </a:lnTo>
                  <a:lnTo>
                    <a:pt x="93" y="417"/>
                  </a:lnTo>
                  <a:lnTo>
                    <a:pt x="79" y="373"/>
                  </a:lnTo>
                  <a:lnTo>
                    <a:pt x="67" y="329"/>
                  </a:lnTo>
                  <a:lnTo>
                    <a:pt x="53" y="287"/>
                  </a:lnTo>
                  <a:lnTo>
                    <a:pt x="39" y="244"/>
                  </a:lnTo>
                  <a:lnTo>
                    <a:pt x="27" y="203"/>
                  </a:lnTo>
                  <a:lnTo>
                    <a:pt x="13" y="163"/>
                  </a:lnTo>
                  <a:lnTo>
                    <a:pt x="0" y="124"/>
                  </a:lnTo>
                  <a:lnTo>
                    <a:pt x="4" y="123"/>
                  </a:lnTo>
                  <a:lnTo>
                    <a:pt x="15" y="120"/>
                  </a:lnTo>
                  <a:lnTo>
                    <a:pt x="32" y="118"/>
                  </a:lnTo>
                  <a:lnTo>
                    <a:pt x="54" y="113"/>
                  </a:lnTo>
                  <a:lnTo>
                    <a:pt x="81" y="109"/>
                  </a:lnTo>
                  <a:lnTo>
                    <a:pt x="111" y="104"/>
                  </a:lnTo>
                  <a:lnTo>
                    <a:pt x="143" y="98"/>
                  </a:lnTo>
                  <a:lnTo>
                    <a:pt x="176" y="93"/>
                  </a:lnTo>
                  <a:lnTo>
                    <a:pt x="208" y="87"/>
                  </a:lnTo>
                  <a:lnTo>
                    <a:pt x="240" y="81"/>
                  </a:lnTo>
                  <a:lnTo>
                    <a:pt x="270" y="77"/>
                  </a:lnTo>
                  <a:lnTo>
                    <a:pt x="297" y="72"/>
                  </a:lnTo>
                  <a:lnTo>
                    <a:pt x="319" y="67"/>
                  </a:lnTo>
                  <a:lnTo>
                    <a:pt x="336" y="65"/>
                  </a:lnTo>
                  <a:lnTo>
                    <a:pt x="347" y="63"/>
                  </a:lnTo>
                  <a:lnTo>
                    <a:pt x="352" y="63"/>
                  </a:lnTo>
                  <a:lnTo>
                    <a:pt x="373" y="61"/>
                  </a:lnTo>
                  <a:lnTo>
                    <a:pt x="394" y="57"/>
                  </a:lnTo>
                  <a:lnTo>
                    <a:pt x="416" y="54"/>
                  </a:lnTo>
                  <a:lnTo>
                    <a:pt x="439" y="49"/>
                  </a:lnTo>
                  <a:lnTo>
                    <a:pt x="462" y="43"/>
                  </a:lnTo>
                  <a:lnTo>
                    <a:pt x="484" y="38"/>
                  </a:lnTo>
                  <a:lnTo>
                    <a:pt x="507" y="32"/>
                  </a:lnTo>
                  <a:lnTo>
                    <a:pt x="529" y="26"/>
                  </a:lnTo>
                  <a:lnTo>
                    <a:pt x="551" y="20"/>
                  </a:lnTo>
                  <a:lnTo>
                    <a:pt x="573" y="15"/>
                  </a:lnTo>
                  <a:lnTo>
                    <a:pt x="593" y="10"/>
                  </a:lnTo>
                  <a:lnTo>
                    <a:pt x="614" y="5"/>
                  </a:lnTo>
                  <a:lnTo>
                    <a:pt x="634" y="2"/>
                  </a:lnTo>
                  <a:lnTo>
                    <a:pt x="652" y="1"/>
                  </a:lnTo>
                  <a:lnTo>
                    <a:pt x="669" y="0"/>
                  </a:lnTo>
                  <a:lnTo>
                    <a:pt x="687" y="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38"/>
            <p:cNvSpPr>
              <a:spLocks/>
            </p:cNvSpPr>
            <p:nvPr/>
          </p:nvSpPr>
          <p:spPr bwMode="auto">
            <a:xfrm>
              <a:off x="3866" y="3140"/>
              <a:ext cx="820" cy="619"/>
            </a:xfrm>
            <a:custGeom>
              <a:avLst/>
              <a:gdLst>
                <a:gd name="T0" fmla="*/ 592 w 2460"/>
                <a:gd name="T1" fmla="*/ 62 h 1858"/>
                <a:gd name="T2" fmla="*/ 614 w 2460"/>
                <a:gd name="T3" fmla="*/ 108 h 1858"/>
                <a:gd name="T4" fmla="*/ 645 w 2460"/>
                <a:gd name="T5" fmla="*/ 146 h 1858"/>
                <a:gd name="T6" fmla="*/ 710 w 2460"/>
                <a:gd name="T7" fmla="*/ 234 h 1858"/>
                <a:gd name="T8" fmla="*/ 709 w 2460"/>
                <a:gd name="T9" fmla="*/ 258 h 1858"/>
                <a:gd name="T10" fmla="*/ 770 w 2460"/>
                <a:gd name="T11" fmla="*/ 335 h 1858"/>
                <a:gd name="T12" fmla="*/ 815 w 2460"/>
                <a:gd name="T13" fmla="*/ 462 h 1858"/>
                <a:gd name="T14" fmla="*/ 818 w 2460"/>
                <a:gd name="T15" fmla="*/ 526 h 1858"/>
                <a:gd name="T16" fmla="*/ 804 w 2460"/>
                <a:gd name="T17" fmla="*/ 598 h 1858"/>
                <a:gd name="T18" fmla="*/ 757 w 2460"/>
                <a:gd name="T19" fmla="*/ 618 h 1858"/>
                <a:gd name="T20" fmla="*/ 739 w 2460"/>
                <a:gd name="T21" fmla="*/ 614 h 1858"/>
                <a:gd name="T22" fmla="*/ 744 w 2460"/>
                <a:gd name="T23" fmla="*/ 600 h 1858"/>
                <a:gd name="T24" fmla="*/ 715 w 2460"/>
                <a:gd name="T25" fmla="*/ 565 h 1858"/>
                <a:gd name="T26" fmla="*/ 663 w 2460"/>
                <a:gd name="T27" fmla="*/ 535 h 1858"/>
                <a:gd name="T28" fmla="*/ 639 w 2460"/>
                <a:gd name="T29" fmla="*/ 503 h 1858"/>
                <a:gd name="T30" fmla="*/ 617 w 2460"/>
                <a:gd name="T31" fmla="*/ 485 h 1858"/>
                <a:gd name="T32" fmla="*/ 604 w 2460"/>
                <a:gd name="T33" fmla="*/ 453 h 1858"/>
                <a:gd name="T34" fmla="*/ 592 w 2460"/>
                <a:gd name="T35" fmla="*/ 446 h 1858"/>
                <a:gd name="T36" fmla="*/ 573 w 2460"/>
                <a:gd name="T37" fmla="*/ 455 h 1858"/>
                <a:gd name="T38" fmla="*/ 532 w 2460"/>
                <a:gd name="T39" fmla="*/ 390 h 1858"/>
                <a:gd name="T40" fmla="*/ 545 w 2460"/>
                <a:gd name="T41" fmla="*/ 357 h 1858"/>
                <a:gd name="T42" fmla="*/ 537 w 2460"/>
                <a:gd name="T43" fmla="*/ 332 h 1858"/>
                <a:gd name="T44" fmla="*/ 516 w 2460"/>
                <a:gd name="T45" fmla="*/ 356 h 1858"/>
                <a:gd name="T46" fmla="*/ 503 w 2460"/>
                <a:gd name="T47" fmla="*/ 342 h 1858"/>
                <a:gd name="T48" fmla="*/ 502 w 2460"/>
                <a:gd name="T49" fmla="*/ 305 h 1858"/>
                <a:gd name="T50" fmla="*/ 508 w 2460"/>
                <a:gd name="T51" fmla="*/ 284 h 1858"/>
                <a:gd name="T52" fmla="*/ 509 w 2460"/>
                <a:gd name="T53" fmla="*/ 259 h 1858"/>
                <a:gd name="T54" fmla="*/ 496 w 2460"/>
                <a:gd name="T55" fmla="*/ 229 h 1858"/>
                <a:gd name="T56" fmla="*/ 473 w 2460"/>
                <a:gd name="T57" fmla="*/ 203 h 1858"/>
                <a:gd name="T58" fmla="*/ 435 w 2460"/>
                <a:gd name="T59" fmla="*/ 182 h 1858"/>
                <a:gd name="T60" fmla="*/ 396 w 2460"/>
                <a:gd name="T61" fmla="*/ 153 h 1858"/>
                <a:gd name="T62" fmla="*/ 361 w 2460"/>
                <a:gd name="T63" fmla="*/ 126 h 1858"/>
                <a:gd name="T64" fmla="*/ 325 w 2460"/>
                <a:gd name="T65" fmla="*/ 125 h 1858"/>
                <a:gd name="T66" fmla="*/ 315 w 2460"/>
                <a:gd name="T67" fmla="*/ 136 h 1858"/>
                <a:gd name="T68" fmla="*/ 305 w 2460"/>
                <a:gd name="T69" fmla="*/ 146 h 1858"/>
                <a:gd name="T70" fmla="*/ 277 w 2460"/>
                <a:gd name="T71" fmla="*/ 166 h 1858"/>
                <a:gd name="T72" fmla="*/ 253 w 2460"/>
                <a:gd name="T73" fmla="*/ 171 h 1858"/>
                <a:gd name="T74" fmla="*/ 246 w 2460"/>
                <a:gd name="T75" fmla="*/ 176 h 1858"/>
                <a:gd name="T76" fmla="*/ 243 w 2460"/>
                <a:gd name="T77" fmla="*/ 184 h 1858"/>
                <a:gd name="T78" fmla="*/ 226 w 2460"/>
                <a:gd name="T79" fmla="*/ 179 h 1858"/>
                <a:gd name="T80" fmla="*/ 194 w 2460"/>
                <a:gd name="T81" fmla="*/ 152 h 1858"/>
                <a:gd name="T82" fmla="*/ 152 w 2460"/>
                <a:gd name="T83" fmla="*/ 139 h 1858"/>
                <a:gd name="T84" fmla="*/ 127 w 2460"/>
                <a:gd name="T85" fmla="*/ 127 h 1858"/>
                <a:gd name="T86" fmla="*/ 137 w 2460"/>
                <a:gd name="T87" fmla="*/ 123 h 1858"/>
                <a:gd name="T88" fmla="*/ 127 w 2460"/>
                <a:gd name="T89" fmla="*/ 118 h 1858"/>
                <a:gd name="T90" fmla="*/ 105 w 2460"/>
                <a:gd name="T91" fmla="*/ 121 h 1858"/>
                <a:gd name="T92" fmla="*/ 79 w 2460"/>
                <a:gd name="T93" fmla="*/ 129 h 1858"/>
                <a:gd name="T94" fmla="*/ 53 w 2460"/>
                <a:gd name="T95" fmla="*/ 123 h 1858"/>
                <a:gd name="T96" fmla="*/ 31 w 2460"/>
                <a:gd name="T97" fmla="*/ 140 h 1858"/>
                <a:gd name="T98" fmla="*/ 11 w 2460"/>
                <a:gd name="T99" fmla="*/ 132 h 1858"/>
                <a:gd name="T100" fmla="*/ 6 w 2460"/>
                <a:gd name="T101" fmla="*/ 113 h 1858"/>
                <a:gd name="T102" fmla="*/ 4 w 2460"/>
                <a:gd name="T103" fmla="*/ 96 h 1858"/>
                <a:gd name="T104" fmla="*/ 4 w 2460"/>
                <a:gd name="T105" fmla="*/ 79 h 1858"/>
                <a:gd name="T106" fmla="*/ 85 w 2460"/>
                <a:gd name="T107" fmla="*/ 63 h 1858"/>
                <a:gd name="T108" fmla="*/ 230 w 2460"/>
                <a:gd name="T109" fmla="*/ 42 h 1858"/>
                <a:gd name="T110" fmla="*/ 249 w 2460"/>
                <a:gd name="T111" fmla="*/ 68 h 1858"/>
                <a:gd name="T112" fmla="*/ 456 w 2460"/>
                <a:gd name="T113" fmla="*/ 39 h 1858"/>
                <a:gd name="T114" fmla="*/ 508 w 2460"/>
                <a:gd name="T115" fmla="*/ 47 h 1858"/>
                <a:gd name="T116" fmla="*/ 527 w 2460"/>
                <a:gd name="T117" fmla="*/ 46 h 1858"/>
                <a:gd name="T118" fmla="*/ 526 w 2460"/>
                <a:gd name="T119" fmla="*/ 6 h 1858"/>
                <a:gd name="T120" fmla="*/ 563 w 2460"/>
                <a:gd name="T121" fmla="*/ 5 h 18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0"/>
                <a:gd name="T184" fmla="*/ 0 h 1858"/>
                <a:gd name="T185" fmla="*/ 2460 w 2460"/>
                <a:gd name="T186" fmla="*/ 1858 h 18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0" h="1858">
                  <a:moveTo>
                    <a:pt x="1728" y="15"/>
                  </a:moveTo>
                  <a:lnTo>
                    <a:pt x="1725" y="36"/>
                  </a:lnTo>
                  <a:lnTo>
                    <a:pt x="1724" y="55"/>
                  </a:lnTo>
                  <a:lnTo>
                    <a:pt x="1724" y="73"/>
                  </a:lnTo>
                  <a:lnTo>
                    <a:pt x="1727" y="89"/>
                  </a:lnTo>
                  <a:lnTo>
                    <a:pt x="1730" y="105"/>
                  </a:lnTo>
                  <a:lnTo>
                    <a:pt x="1736" y="119"/>
                  </a:lnTo>
                  <a:lnTo>
                    <a:pt x="1743" y="132"/>
                  </a:lnTo>
                  <a:lnTo>
                    <a:pt x="1750" y="146"/>
                  </a:lnTo>
                  <a:lnTo>
                    <a:pt x="1758" y="159"/>
                  </a:lnTo>
                  <a:lnTo>
                    <a:pt x="1767" y="173"/>
                  </a:lnTo>
                  <a:lnTo>
                    <a:pt x="1775" y="185"/>
                  </a:lnTo>
                  <a:lnTo>
                    <a:pt x="1783" y="199"/>
                  </a:lnTo>
                  <a:lnTo>
                    <a:pt x="1793" y="214"/>
                  </a:lnTo>
                  <a:lnTo>
                    <a:pt x="1799" y="229"/>
                  </a:lnTo>
                  <a:lnTo>
                    <a:pt x="1806" y="245"/>
                  </a:lnTo>
                  <a:lnTo>
                    <a:pt x="1813" y="263"/>
                  </a:lnTo>
                  <a:lnTo>
                    <a:pt x="1818" y="270"/>
                  </a:lnTo>
                  <a:lnTo>
                    <a:pt x="1822" y="279"/>
                  </a:lnTo>
                  <a:lnTo>
                    <a:pt x="1827" y="287"/>
                  </a:lnTo>
                  <a:lnTo>
                    <a:pt x="1830" y="297"/>
                  </a:lnTo>
                  <a:lnTo>
                    <a:pt x="1835" y="305"/>
                  </a:lnTo>
                  <a:lnTo>
                    <a:pt x="1840" y="314"/>
                  </a:lnTo>
                  <a:lnTo>
                    <a:pt x="1843" y="323"/>
                  </a:lnTo>
                  <a:lnTo>
                    <a:pt x="1848" y="332"/>
                  </a:lnTo>
                  <a:lnTo>
                    <a:pt x="1852" y="341"/>
                  </a:lnTo>
                  <a:lnTo>
                    <a:pt x="1858" y="351"/>
                  </a:lnTo>
                  <a:lnTo>
                    <a:pt x="1863" y="360"/>
                  </a:lnTo>
                  <a:lnTo>
                    <a:pt x="1868" y="368"/>
                  </a:lnTo>
                  <a:lnTo>
                    <a:pt x="1875" y="377"/>
                  </a:lnTo>
                  <a:lnTo>
                    <a:pt x="1882" y="385"/>
                  </a:lnTo>
                  <a:lnTo>
                    <a:pt x="1890" y="393"/>
                  </a:lnTo>
                  <a:lnTo>
                    <a:pt x="1899" y="401"/>
                  </a:lnTo>
                  <a:lnTo>
                    <a:pt x="1909" y="410"/>
                  </a:lnTo>
                  <a:lnTo>
                    <a:pt x="1920" y="423"/>
                  </a:lnTo>
                  <a:lnTo>
                    <a:pt x="1934" y="438"/>
                  </a:lnTo>
                  <a:lnTo>
                    <a:pt x="1948" y="455"/>
                  </a:lnTo>
                  <a:lnTo>
                    <a:pt x="1964" y="475"/>
                  </a:lnTo>
                  <a:lnTo>
                    <a:pt x="1980" y="497"/>
                  </a:lnTo>
                  <a:lnTo>
                    <a:pt x="1997" y="518"/>
                  </a:lnTo>
                  <a:lnTo>
                    <a:pt x="2014" y="543"/>
                  </a:lnTo>
                  <a:lnTo>
                    <a:pt x="2032" y="567"/>
                  </a:lnTo>
                  <a:lnTo>
                    <a:pt x="2049" y="591"/>
                  </a:lnTo>
                  <a:lnTo>
                    <a:pt x="2066" y="615"/>
                  </a:lnTo>
                  <a:lnTo>
                    <a:pt x="2083" y="638"/>
                  </a:lnTo>
                  <a:lnTo>
                    <a:pt x="2101" y="661"/>
                  </a:lnTo>
                  <a:lnTo>
                    <a:pt x="2116" y="683"/>
                  </a:lnTo>
                  <a:lnTo>
                    <a:pt x="2131" y="702"/>
                  </a:lnTo>
                  <a:lnTo>
                    <a:pt x="2144" y="721"/>
                  </a:lnTo>
                  <a:lnTo>
                    <a:pt x="2144" y="726"/>
                  </a:lnTo>
                  <a:lnTo>
                    <a:pt x="2145" y="732"/>
                  </a:lnTo>
                  <a:lnTo>
                    <a:pt x="2144" y="738"/>
                  </a:lnTo>
                  <a:lnTo>
                    <a:pt x="2143" y="744"/>
                  </a:lnTo>
                  <a:lnTo>
                    <a:pt x="2142" y="748"/>
                  </a:lnTo>
                  <a:lnTo>
                    <a:pt x="2140" y="754"/>
                  </a:lnTo>
                  <a:lnTo>
                    <a:pt x="2137" y="759"/>
                  </a:lnTo>
                  <a:lnTo>
                    <a:pt x="2135" y="763"/>
                  </a:lnTo>
                  <a:lnTo>
                    <a:pt x="2133" y="767"/>
                  </a:lnTo>
                  <a:lnTo>
                    <a:pt x="2131" y="770"/>
                  </a:lnTo>
                  <a:lnTo>
                    <a:pt x="2128" y="773"/>
                  </a:lnTo>
                  <a:lnTo>
                    <a:pt x="2126" y="776"/>
                  </a:lnTo>
                  <a:lnTo>
                    <a:pt x="2124" y="778"/>
                  </a:lnTo>
                  <a:lnTo>
                    <a:pt x="2122" y="779"/>
                  </a:lnTo>
                  <a:lnTo>
                    <a:pt x="2121" y="780"/>
                  </a:lnTo>
                  <a:lnTo>
                    <a:pt x="2121" y="781"/>
                  </a:lnTo>
                  <a:lnTo>
                    <a:pt x="2149" y="811"/>
                  </a:lnTo>
                  <a:lnTo>
                    <a:pt x="2177" y="842"/>
                  </a:lnTo>
                  <a:lnTo>
                    <a:pt x="2205" y="873"/>
                  </a:lnTo>
                  <a:lnTo>
                    <a:pt x="2232" y="906"/>
                  </a:lnTo>
                  <a:lnTo>
                    <a:pt x="2259" y="939"/>
                  </a:lnTo>
                  <a:lnTo>
                    <a:pt x="2285" y="972"/>
                  </a:lnTo>
                  <a:lnTo>
                    <a:pt x="2309" y="1007"/>
                  </a:lnTo>
                  <a:lnTo>
                    <a:pt x="2333" y="1042"/>
                  </a:lnTo>
                  <a:lnTo>
                    <a:pt x="2354" y="1078"/>
                  </a:lnTo>
                  <a:lnTo>
                    <a:pt x="2373" y="1115"/>
                  </a:lnTo>
                  <a:lnTo>
                    <a:pt x="2391" y="1153"/>
                  </a:lnTo>
                  <a:lnTo>
                    <a:pt x="2406" y="1192"/>
                  </a:lnTo>
                  <a:lnTo>
                    <a:pt x="2419" y="1231"/>
                  </a:lnTo>
                  <a:lnTo>
                    <a:pt x="2428" y="1272"/>
                  </a:lnTo>
                  <a:lnTo>
                    <a:pt x="2435" y="1315"/>
                  </a:lnTo>
                  <a:lnTo>
                    <a:pt x="2439" y="1358"/>
                  </a:lnTo>
                  <a:lnTo>
                    <a:pt x="2441" y="1365"/>
                  </a:lnTo>
                  <a:lnTo>
                    <a:pt x="2443" y="1374"/>
                  </a:lnTo>
                  <a:lnTo>
                    <a:pt x="2444" y="1387"/>
                  </a:lnTo>
                  <a:lnTo>
                    <a:pt x="2444" y="1401"/>
                  </a:lnTo>
                  <a:lnTo>
                    <a:pt x="2444" y="1417"/>
                  </a:lnTo>
                  <a:lnTo>
                    <a:pt x="2443" y="1434"/>
                  </a:lnTo>
                  <a:lnTo>
                    <a:pt x="2442" y="1452"/>
                  </a:lnTo>
                  <a:lnTo>
                    <a:pt x="2442" y="1471"/>
                  </a:lnTo>
                  <a:lnTo>
                    <a:pt x="2441" y="1489"/>
                  </a:lnTo>
                  <a:lnTo>
                    <a:pt x="2441" y="1508"/>
                  </a:lnTo>
                  <a:lnTo>
                    <a:pt x="2441" y="1525"/>
                  </a:lnTo>
                  <a:lnTo>
                    <a:pt x="2443" y="1542"/>
                  </a:lnTo>
                  <a:lnTo>
                    <a:pt x="2446" y="1557"/>
                  </a:lnTo>
                  <a:lnTo>
                    <a:pt x="2449" y="1570"/>
                  </a:lnTo>
                  <a:lnTo>
                    <a:pt x="2454" y="1580"/>
                  </a:lnTo>
                  <a:lnTo>
                    <a:pt x="2460" y="1589"/>
                  </a:lnTo>
                  <a:lnTo>
                    <a:pt x="2454" y="1609"/>
                  </a:lnTo>
                  <a:lnTo>
                    <a:pt x="2449" y="1628"/>
                  </a:lnTo>
                  <a:lnTo>
                    <a:pt x="2446" y="1649"/>
                  </a:lnTo>
                  <a:lnTo>
                    <a:pt x="2442" y="1670"/>
                  </a:lnTo>
                  <a:lnTo>
                    <a:pt x="2441" y="1690"/>
                  </a:lnTo>
                  <a:lnTo>
                    <a:pt x="2439" y="1710"/>
                  </a:lnTo>
                  <a:lnTo>
                    <a:pt x="2436" y="1729"/>
                  </a:lnTo>
                  <a:lnTo>
                    <a:pt x="2433" y="1748"/>
                  </a:lnTo>
                  <a:lnTo>
                    <a:pt x="2428" y="1764"/>
                  </a:lnTo>
                  <a:lnTo>
                    <a:pt x="2421" y="1780"/>
                  </a:lnTo>
                  <a:lnTo>
                    <a:pt x="2412" y="1795"/>
                  </a:lnTo>
                  <a:lnTo>
                    <a:pt x="2401" y="1806"/>
                  </a:lnTo>
                  <a:lnTo>
                    <a:pt x="2386" y="1817"/>
                  </a:lnTo>
                  <a:lnTo>
                    <a:pt x="2367" y="1825"/>
                  </a:lnTo>
                  <a:lnTo>
                    <a:pt x="2344" y="1830"/>
                  </a:lnTo>
                  <a:lnTo>
                    <a:pt x="2317" y="1834"/>
                  </a:lnTo>
                  <a:lnTo>
                    <a:pt x="2311" y="1837"/>
                  </a:lnTo>
                  <a:lnTo>
                    <a:pt x="2306" y="1841"/>
                  </a:lnTo>
                  <a:lnTo>
                    <a:pt x="2300" y="1844"/>
                  </a:lnTo>
                  <a:lnTo>
                    <a:pt x="2293" y="1848"/>
                  </a:lnTo>
                  <a:lnTo>
                    <a:pt x="2286" y="1850"/>
                  </a:lnTo>
                  <a:lnTo>
                    <a:pt x="2279" y="1852"/>
                  </a:lnTo>
                  <a:lnTo>
                    <a:pt x="2271" y="1855"/>
                  </a:lnTo>
                  <a:lnTo>
                    <a:pt x="2264" y="1856"/>
                  </a:lnTo>
                  <a:lnTo>
                    <a:pt x="2256" y="1857"/>
                  </a:lnTo>
                  <a:lnTo>
                    <a:pt x="2249" y="1858"/>
                  </a:lnTo>
                  <a:lnTo>
                    <a:pt x="2242" y="1858"/>
                  </a:lnTo>
                  <a:lnTo>
                    <a:pt x="2235" y="1857"/>
                  </a:lnTo>
                  <a:lnTo>
                    <a:pt x="2229" y="1856"/>
                  </a:lnTo>
                  <a:lnTo>
                    <a:pt x="2224" y="1855"/>
                  </a:lnTo>
                  <a:lnTo>
                    <a:pt x="2220" y="1852"/>
                  </a:lnTo>
                  <a:lnTo>
                    <a:pt x="2217" y="1850"/>
                  </a:lnTo>
                  <a:lnTo>
                    <a:pt x="2214" y="1848"/>
                  </a:lnTo>
                  <a:lnTo>
                    <a:pt x="2214" y="1844"/>
                  </a:lnTo>
                  <a:lnTo>
                    <a:pt x="2216" y="1842"/>
                  </a:lnTo>
                  <a:lnTo>
                    <a:pt x="2217" y="1838"/>
                  </a:lnTo>
                  <a:lnTo>
                    <a:pt x="2218" y="1834"/>
                  </a:lnTo>
                  <a:lnTo>
                    <a:pt x="2220" y="1830"/>
                  </a:lnTo>
                  <a:lnTo>
                    <a:pt x="2222" y="1826"/>
                  </a:lnTo>
                  <a:lnTo>
                    <a:pt x="2226" y="1821"/>
                  </a:lnTo>
                  <a:lnTo>
                    <a:pt x="2227" y="1818"/>
                  </a:lnTo>
                  <a:lnTo>
                    <a:pt x="2229" y="1813"/>
                  </a:lnTo>
                  <a:lnTo>
                    <a:pt x="2232" y="1810"/>
                  </a:lnTo>
                  <a:lnTo>
                    <a:pt x="2233" y="1807"/>
                  </a:lnTo>
                  <a:lnTo>
                    <a:pt x="2233" y="1804"/>
                  </a:lnTo>
                  <a:lnTo>
                    <a:pt x="2232" y="1802"/>
                  </a:lnTo>
                  <a:lnTo>
                    <a:pt x="2231" y="1801"/>
                  </a:lnTo>
                  <a:lnTo>
                    <a:pt x="2228" y="1801"/>
                  </a:lnTo>
                  <a:lnTo>
                    <a:pt x="2217" y="1792"/>
                  </a:lnTo>
                  <a:lnTo>
                    <a:pt x="2208" y="1783"/>
                  </a:lnTo>
                  <a:lnTo>
                    <a:pt x="2198" y="1775"/>
                  </a:lnTo>
                  <a:lnTo>
                    <a:pt x="2190" y="1765"/>
                  </a:lnTo>
                  <a:lnTo>
                    <a:pt x="2183" y="1756"/>
                  </a:lnTo>
                  <a:lnTo>
                    <a:pt x="2177" y="1745"/>
                  </a:lnTo>
                  <a:lnTo>
                    <a:pt x="2170" y="1736"/>
                  </a:lnTo>
                  <a:lnTo>
                    <a:pt x="2164" y="1726"/>
                  </a:lnTo>
                  <a:lnTo>
                    <a:pt x="2158" y="1715"/>
                  </a:lnTo>
                  <a:lnTo>
                    <a:pt x="2151" y="1705"/>
                  </a:lnTo>
                  <a:lnTo>
                    <a:pt x="2144" y="1696"/>
                  </a:lnTo>
                  <a:lnTo>
                    <a:pt x="2137" y="1686"/>
                  </a:lnTo>
                  <a:lnTo>
                    <a:pt x="2129" y="1676"/>
                  </a:lnTo>
                  <a:lnTo>
                    <a:pt x="2120" y="1667"/>
                  </a:lnTo>
                  <a:lnTo>
                    <a:pt x="2111" y="1659"/>
                  </a:lnTo>
                  <a:lnTo>
                    <a:pt x="2101" y="1651"/>
                  </a:lnTo>
                  <a:lnTo>
                    <a:pt x="2078" y="1641"/>
                  </a:lnTo>
                  <a:lnTo>
                    <a:pt x="2057" y="1633"/>
                  </a:lnTo>
                  <a:lnTo>
                    <a:pt x="2040" y="1626"/>
                  </a:lnTo>
                  <a:lnTo>
                    <a:pt x="2024" y="1620"/>
                  </a:lnTo>
                  <a:lnTo>
                    <a:pt x="2010" y="1616"/>
                  </a:lnTo>
                  <a:lnTo>
                    <a:pt x="1998" y="1611"/>
                  </a:lnTo>
                  <a:lnTo>
                    <a:pt x="1988" y="1606"/>
                  </a:lnTo>
                  <a:lnTo>
                    <a:pt x="1979" y="1602"/>
                  </a:lnTo>
                  <a:lnTo>
                    <a:pt x="1971" y="1597"/>
                  </a:lnTo>
                  <a:lnTo>
                    <a:pt x="1964" y="1593"/>
                  </a:lnTo>
                  <a:lnTo>
                    <a:pt x="1958" y="1587"/>
                  </a:lnTo>
                  <a:lnTo>
                    <a:pt x="1951" y="1579"/>
                  </a:lnTo>
                  <a:lnTo>
                    <a:pt x="1945" y="1571"/>
                  </a:lnTo>
                  <a:lnTo>
                    <a:pt x="1939" y="1560"/>
                  </a:lnTo>
                  <a:lnTo>
                    <a:pt x="1933" y="1549"/>
                  </a:lnTo>
                  <a:lnTo>
                    <a:pt x="1926" y="1535"/>
                  </a:lnTo>
                  <a:lnTo>
                    <a:pt x="1922" y="1526"/>
                  </a:lnTo>
                  <a:lnTo>
                    <a:pt x="1920" y="1519"/>
                  </a:lnTo>
                  <a:lnTo>
                    <a:pt x="1918" y="1511"/>
                  </a:lnTo>
                  <a:lnTo>
                    <a:pt x="1916" y="1504"/>
                  </a:lnTo>
                  <a:lnTo>
                    <a:pt x="1912" y="1497"/>
                  </a:lnTo>
                  <a:lnTo>
                    <a:pt x="1909" y="1491"/>
                  </a:lnTo>
                  <a:lnTo>
                    <a:pt x="1905" y="1486"/>
                  </a:lnTo>
                  <a:lnTo>
                    <a:pt x="1902" y="1480"/>
                  </a:lnTo>
                  <a:lnTo>
                    <a:pt x="1896" y="1475"/>
                  </a:lnTo>
                  <a:lnTo>
                    <a:pt x="1891" y="1471"/>
                  </a:lnTo>
                  <a:lnTo>
                    <a:pt x="1884" y="1466"/>
                  </a:lnTo>
                  <a:lnTo>
                    <a:pt x="1878" y="1463"/>
                  </a:lnTo>
                  <a:lnTo>
                    <a:pt x="1870" y="1460"/>
                  </a:lnTo>
                  <a:lnTo>
                    <a:pt x="1860" y="1458"/>
                  </a:lnTo>
                  <a:lnTo>
                    <a:pt x="1850" y="1457"/>
                  </a:lnTo>
                  <a:lnTo>
                    <a:pt x="1840" y="1456"/>
                  </a:lnTo>
                  <a:lnTo>
                    <a:pt x="1832" y="1448"/>
                  </a:lnTo>
                  <a:lnTo>
                    <a:pt x="1826" y="1440"/>
                  </a:lnTo>
                  <a:lnTo>
                    <a:pt x="1821" y="1432"/>
                  </a:lnTo>
                  <a:lnTo>
                    <a:pt x="1818" y="1423"/>
                  </a:lnTo>
                  <a:lnTo>
                    <a:pt x="1817" y="1414"/>
                  </a:lnTo>
                  <a:lnTo>
                    <a:pt x="1814" y="1405"/>
                  </a:lnTo>
                  <a:lnTo>
                    <a:pt x="1814" y="1397"/>
                  </a:lnTo>
                  <a:lnTo>
                    <a:pt x="1814" y="1388"/>
                  </a:lnTo>
                  <a:lnTo>
                    <a:pt x="1813" y="1379"/>
                  </a:lnTo>
                  <a:lnTo>
                    <a:pt x="1813" y="1370"/>
                  </a:lnTo>
                  <a:lnTo>
                    <a:pt x="1812" y="1361"/>
                  </a:lnTo>
                  <a:lnTo>
                    <a:pt x="1810" y="1351"/>
                  </a:lnTo>
                  <a:lnTo>
                    <a:pt x="1807" y="1341"/>
                  </a:lnTo>
                  <a:lnTo>
                    <a:pt x="1804" y="1332"/>
                  </a:lnTo>
                  <a:lnTo>
                    <a:pt x="1798" y="1323"/>
                  </a:lnTo>
                  <a:lnTo>
                    <a:pt x="1793" y="1315"/>
                  </a:lnTo>
                  <a:lnTo>
                    <a:pt x="1786" y="1316"/>
                  </a:lnTo>
                  <a:lnTo>
                    <a:pt x="1781" y="1319"/>
                  </a:lnTo>
                  <a:lnTo>
                    <a:pt x="1778" y="1323"/>
                  </a:lnTo>
                  <a:lnTo>
                    <a:pt x="1776" y="1326"/>
                  </a:lnTo>
                  <a:lnTo>
                    <a:pt x="1775" y="1331"/>
                  </a:lnTo>
                  <a:lnTo>
                    <a:pt x="1775" y="1335"/>
                  </a:lnTo>
                  <a:lnTo>
                    <a:pt x="1776" y="1340"/>
                  </a:lnTo>
                  <a:lnTo>
                    <a:pt x="1778" y="1346"/>
                  </a:lnTo>
                  <a:lnTo>
                    <a:pt x="1779" y="1350"/>
                  </a:lnTo>
                  <a:lnTo>
                    <a:pt x="1780" y="1356"/>
                  </a:lnTo>
                  <a:lnTo>
                    <a:pt x="1781" y="1361"/>
                  </a:lnTo>
                  <a:lnTo>
                    <a:pt x="1782" y="1365"/>
                  </a:lnTo>
                  <a:lnTo>
                    <a:pt x="1782" y="1370"/>
                  </a:lnTo>
                  <a:lnTo>
                    <a:pt x="1781" y="1374"/>
                  </a:lnTo>
                  <a:lnTo>
                    <a:pt x="1779" y="1378"/>
                  </a:lnTo>
                  <a:lnTo>
                    <a:pt x="1776" y="1382"/>
                  </a:lnTo>
                  <a:lnTo>
                    <a:pt x="1753" y="1380"/>
                  </a:lnTo>
                  <a:lnTo>
                    <a:pt x="1735" y="1374"/>
                  </a:lnTo>
                  <a:lnTo>
                    <a:pt x="1719" y="1366"/>
                  </a:lnTo>
                  <a:lnTo>
                    <a:pt x="1705" y="1356"/>
                  </a:lnTo>
                  <a:lnTo>
                    <a:pt x="1694" y="1343"/>
                  </a:lnTo>
                  <a:lnTo>
                    <a:pt x="1684" y="1329"/>
                  </a:lnTo>
                  <a:lnTo>
                    <a:pt x="1675" y="1313"/>
                  </a:lnTo>
                  <a:lnTo>
                    <a:pt x="1667" y="1296"/>
                  </a:lnTo>
                  <a:lnTo>
                    <a:pt x="1660" y="1278"/>
                  </a:lnTo>
                  <a:lnTo>
                    <a:pt x="1652" y="1259"/>
                  </a:lnTo>
                  <a:lnTo>
                    <a:pt x="1644" y="1241"/>
                  </a:lnTo>
                  <a:lnTo>
                    <a:pt x="1635" y="1223"/>
                  </a:lnTo>
                  <a:lnTo>
                    <a:pt x="1625" y="1204"/>
                  </a:lnTo>
                  <a:lnTo>
                    <a:pt x="1612" y="1187"/>
                  </a:lnTo>
                  <a:lnTo>
                    <a:pt x="1597" y="1171"/>
                  </a:lnTo>
                  <a:lnTo>
                    <a:pt x="1580" y="1156"/>
                  </a:lnTo>
                  <a:lnTo>
                    <a:pt x="1588" y="1147"/>
                  </a:lnTo>
                  <a:lnTo>
                    <a:pt x="1595" y="1139"/>
                  </a:lnTo>
                  <a:lnTo>
                    <a:pt x="1602" y="1131"/>
                  </a:lnTo>
                  <a:lnTo>
                    <a:pt x="1609" y="1124"/>
                  </a:lnTo>
                  <a:lnTo>
                    <a:pt x="1613" y="1117"/>
                  </a:lnTo>
                  <a:lnTo>
                    <a:pt x="1618" y="1110"/>
                  </a:lnTo>
                  <a:lnTo>
                    <a:pt x="1622" y="1104"/>
                  </a:lnTo>
                  <a:lnTo>
                    <a:pt x="1626" y="1097"/>
                  </a:lnTo>
                  <a:lnTo>
                    <a:pt x="1629" y="1089"/>
                  </a:lnTo>
                  <a:lnTo>
                    <a:pt x="1632" y="1081"/>
                  </a:lnTo>
                  <a:lnTo>
                    <a:pt x="1634" y="1073"/>
                  </a:lnTo>
                  <a:lnTo>
                    <a:pt x="1635" y="1064"/>
                  </a:lnTo>
                  <a:lnTo>
                    <a:pt x="1636" y="1054"/>
                  </a:lnTo>
                  <a:lnTo>
                    <a:pt x="1637" y="1043"/>
                  </a:lnTo>
                  <a:lnTo>
                    <a:pt x="1638" y="1031"/>
                  </a:lnTo>
                  <a:lnTo>
                    <a:pt x="1640" y="1018"/>
                  </a:lnTo>
                  <a:lnTo>
                    <a:pt x="1638" y="1002"/>
                  </a:lnTo>
                  <a:lnTo>
                    <a:pt x="1637" y="992"/>
                  </a:lnTo>
                  <a:lnTo>
                    <a:pt x="1634" y="986"/>
                  </a:lnTo>
                  <a:lnTo>
                    <a:pt x="1629" y="985"/>
                  </a:lnTo>
                  <a:lnTo>
                    <a:pt x="1623" y="986"/>
                  </a:lnTo>
                  <a:lnTo>
                    <a:pt x="1618" y="991"/>
                  </a:lnTo>
                  <a:lnTo>
                    <a:pt x="1611" y="997"/>
                  </a:lnTo>
                  <a:lnTo>
                    <a:pt x="1604" y="1007"/>
                  </a:lnTo>
                  <a:lnTo>
                    <a:pt x="1597" y="1016"/>
                  </a:lnTo>
                  <a:lnTo>
                    <a:pt x="1590" y="1025"/>
                  </a:lnTo>
                  <a:lnTo>
                    <a:pt x="1583" y="1035"/>
                  </a:lnTo>
                  <a:lnTo>
                    <a:pt x="1578" y="1043"/>
                  </a:lnTo>
                  <a:lnTo>
                    <a:pt x="1572" y="1050"/>
                  </a:lnTo>
                  <a:lnTo>
                    <a:pt x="1568" y="1055"/>
                  </a:lnTo>
                  <a:lnTo>
                    <a:pt x="1565" y="1057"/>
                  </a:lnTo>
                  <a:lnTo>
                    <a:pt x="1564" y="1056"/>
                  </a:lnTo>
                  <a:lnTo>
                    <a:pt x="1558" y="1061"/>
                  </a:lnTo>
                  <a:lnTo>
                    <a:pt x="1553" y="1065"/>
                  </a:lnTo>
                  <a:lnTo>
                    <a:pt x="1549" y="1068"/>
                  </a:lnTo>
                  <a:lnTo>
                    <a:pt x="1544" y="1069"/>
                  </a:lnTo>
                  <a:lnTo>
                    <a:pt x="1541" y="1069"/>
                  </a:lnTo>
                  <a:lnTo>
                    <a:pt x="1536" y="1068"/>
                  </a:lnTo>
                  <a:lnTo>
                    <a:pt x="1534" y="1065"/>
                  </a:lnTo>
                  <a:lnTo>
                    <a:pt x="1530" y="1063"/>
                  </a:lnTo>
                  <a:lnTo>
                    <a:pt x="1527" y="1058"/>
                  </a:lnTo>
                  <a:lnTo>
                    <a:pt x="1523" y="1055"/>
                  </a:lnTo>
                  <a:lnTo>
                    <a:pt x="1521" y="1049"/>
                  </a:lnTo>
                  <a:lnTo>
                    <a:pt x="1518" y="1045"/>
                  </a:lnTo>
                  <a:lnTo>
                    <a:pt x="1515" y="1039"/>
                  </a:lnTo>
                  <a:lnTo>
                    <a:pt x="1512" y="1033"/>
                  </a:lnTo>
                  <a:lnTo>
                    <a:pt x="1509" y="1027"/>
                  </a:lnTo>
                  <a:lnTo>
                    <a:pt x="1506" y="1023"/>
                  </a:lnTo>
                  <a:lnTo>
                    <a:pt x="1506" y="1012"/>
                  </a:lnTo>
                  <a:lnTo>
                    <a:pt x="1506" y="1003"/>
                  </a:lnTo>
                  <a:lnTo>
                    <a:pt x="1506" y="993"/>
                  </a:lnTo>
                  <a:lnTo>
                    <a:pt x="1506" y="983"/>
                  </a:lnTo>
                  <a:lnTo>
                    <a:pt x="1506" y="973"/>
                  </a:lnTo>
                  <a:lnTo>
                    <a:pt x="1506" y="963"/>
                  </a:lnTo>
                  <a:lnTo>
                    <a:pt x="1506" y="953"/>
                  </a:lnTo>
                  <a:lnTo>
                    <a:pt x="1506" y="943"/>
                  </a:lnTo>
                  <a:lnTo>
                    <a:pt x="1506" y="933"/>
                  </a:lnTo>
                  <a:lnTo>
                    <a:pt x="1506" y="924"/>
                  </a:lnTo>
                  <a:lnTo>
                    <a:pt x="1506" y="915"/>
                  </a:lnTo>
                  <a:lnTo>
                    <a:pt x="1506" y="907"/>
                  </a:lnTo>
                  <a:lnTo>
                    <a:pt x="1506" y="899"/>
                  </a:lnTo>
                  <a:lnTo>
                    <a:pt x="1506" y="891"/>
                  </a:lnTo>
                  <a:lnTo>
                    <a:pt x="1506" y="883"/>
                  </a:lnTo>
                  <a:lnTo>
                    <a:pt x="1506" y="877"/>
                  </a:lnTo>
                  <a:lnTo>
                    <a:pt x="1511" y="873"/>
                  </a:lnTo>
                  <a:lnTo>
                    <a:pt x="1515" y="871"/>
                  </a:lnTo>
                  <a:lnTo>
                    <a:pt x="1519" y="868"/>
                  </a:lnTo>
                  <a:lnTo>
                    <a:pt x="1522" y="864"/>
                  </a:lnTo>
                  <a:lnTo>
                    <a:pt x="1523" y="860"/>
                  </a:lnTo>
                  <a:lnTo>
                    <a:pt x="1525" y="856"/>
                  </a:lnTo>
                  <a:lnTo>
                    <a:pt x="1525" y="852"/>
                  </a:lnTo>
                  <a:lnTo>
                    <a:pt x="1525" y="847"/>
                  </a:lnTo>
                  <a:lnTo>
                    <a:pt x="1525" y="842"/>
                  </a:lnTo>
                  <a:lnTo>
                    <a:pt x="1523" y="838"/>
                  </a:lnTo>
                  <a:lnTo>
                    <a:pt x="1522" y="832"/>
                  </a:lnTo>
                  <a:lnTo>
                    <a:pt x="1521" y="827"/>
                  </a:lnTo>
                  <a:lnTo>
                    <a:pt x="1520" y="823"/>
                  </a:lnTo>
                  <a:lnTo>
                    <a:pt x="1519" y="817"/>
                  </a:lnTo>
                  <a:lnTo>
                    <a:pt x="1518" y="813"/>
                  </a:lnTo>
                  <a:lnTo>
                    <a:pt x="1518" y="808"/>
                  </a:lnTo>
                  <a:lnTo>
                    <a:pt x="1522" y="796"/>
                  </a:lnTo>
                  <a:lnTo>
                    <a:pt x="1525" y="787"/>
                  </a:lnTo>
                  <a:lnTo>
                    <a:pt x="1526" y="778"/>
                  </a:lnTo>
                  <a:lnTo>
                    <a:pt x="1525" y="770"/>
                  </a:lnTo>
                  <a:lnTo>
                    <a:pt x="1521" y="762"/>
                  </a:lnTo>
                  <a:lnTo>
                    <a:pt x="1518" y="754"/>
                  </a:lnTo>
                  <a:lnTo>
                    <a:pt x="1513" y="747"/>
                  </a:lnTo>
                  <a:lnTo>
                    <a:pt x="1507" y="740"/>
                  </a:lnTo>
                  <a:lnTo>
                    <a:pt x="1502" y="733"/>
                  </a:lnTo>
                  <a:lnTo>
                    <a:pt x="1497" y="726"/>
                  </a:lnTo>
                  <a:lnTo>
                    <a:pt x="1492" y="719"/>
                  </a:lnTo>
                  <a:lnTo>
                    <a:pt x="1489" y="711"/>
                  </a:lnTo>
                  <a:lnTo>
                    <a:pt x="1487" y="705"/>
                  </a:lnTo>
                  <a:lnTo>
                    <a:pt x="1486" y="696"/>
                  </a:lnTo>
                  <a:lnTo>
                    <a:pt x="1487" y="687"/>
                  </a:lnTo>
                  <a:lnTo>
                    <a:pt x="1491" y="679"/>
                  </a:lnTo>
                  <a:lnTo>
                    <a:pt x="1482" y="676"/>
                  </a:lnTo>
                  <a:lnTo>
                    <a:pt x="1475" y="671"/>
                  </a:lnTo>
                  <a:lnTo>
                    <a:pt x="1468" y="665"/>
                  </a:lnTo>
                  <a:lnTo>
                    <a:pt x="1461" y="660"/>
                  </a:lnTo>
                  <a:lnTo>
                    <a:pt x="1456" y="652"/>
                  </a:lnTo>
                  <a:lnTo>
                    <a:pt x="1450" y="644"/>
                  </a:lnTo>
                  <a:lnTo>
                    <a:pt x="1444" y="637"/>
                  </a:lnTo>
                  <a:lnTo>
                    <a:pt x="1438" y="629"/>
                  </a:lnTo>
                  <a:lnTo>
                    <a:pt x="1431" y="622"/>
                  </a:lnTo>
                  <a:lnTo>
                    <a:pt x="1426" y="615"/>
                  </a:lnTo>
                  <a:lnTo>
                    <a:pt x="1419" y="610"/>
                  </a:lnTo>
                  <a:lnTo>
                    <a:pt x="1411" y="607"/>
                  </a:lnTo>
                  <a:lnTo>
                    <a:pt x="1403" y="605"/>
                  </a:lnTo>
                  <a:lnTo>
                    <a:pt x="1392" y="605"/>
                  </a:lnTo>
                  <a:lnTo>
                    <a:pt x="1382" y="606"/>
                  </a:lnTo>
                  <a:lnTo>
                    <a:pt x="1371" y="611"/>
                  </a:lnTo>
                  <a:lnTo>
                    <a:pt x="1364" y="598"/>
                  </a:lnTo>
                  <a:lnTo>
                    <a:pt x="1357" y="585"/>
                  </a:lnTo>
                  <a:lnTo>
                    <a:pt x="1348" y="575"/>
                  </a:lnTo>
                  <a:lnTo>
                    <a:pt x="1338" y="567"/>
                  </a:lnTo>
                  <a:lnTo>
                    <a:pt x="1328" y="559"/>
                  </a:lnTo>
                  <a:lnTo>
                    <a:pt x="1318" y="552"/>
                  </a:lnTo>
                  <a:lnTo>
                    <a:pt x="1306" y="545"/>
                  </a:lnTo>
                  <a:lnTo>
                    <a:pt x="1295" y="539"/>
                  </a:lnTo>
                  <a:lnTo>
                    <a:pt x="1283" y="533"/>
                  </a:lnTo>
                  <a:lnTo>
                    <a:pt x="1273" y="526"/>
                  </a:lnTo>
                  <a:lnTo>
                    <a:pt x="1261" y="520"/>
                  </a:lnTo>
                  <a:lnTo>
                    <a:pt x="1251" y="513"/>
                  </a:lnTo>
                  <a:lnTo>
                    <a:pt x="1242" y="503"/>
                  </a:lnTo>
                  <a:lnTo>
                    <a:pt x="1233" y="494"/>
                  </a:lnTo>
                  <a:lnTo>
                    <a:pt x="1225" y="483"/>
                  </a:lnTo>
                  <a:lnTo>
                    <a:pt x="1219" y="470"/>
                  </a:lnTo>
                  <a:lnTo>
                    <a:pt x="1207" y="467"/>
                  </a:lnTo>
                  <a:lnTo>
                    <a:pt x="1197" y="463"/>
                  </a:lnTo>
                  <a:lnTo>
                    <a:pt x="1188" y="458"/>
                  </a:lnTo>
                  <a:lnTo>
                    <a:pt x="1179" y="451"/>
                  </a:lnTo>
                  <a:lnTo>
                    <a:pt x="1171" y="444"/>
                  </a:lnTo>
                  <a:lnTo>
                    <a:pt x="1162" y="436"/>
                  </a:lnTo>
                  <a:lnTo>
                    <a:pt x="1154" y="426"/>
                  </a:lnTo>
                  <a:lnTo>
                    <a:pt x="1146" y="418"/>
                  </a:lnTo>
                  <a:lnTo>
                    <a:pt x="1138" y="410"/>
                  </a:lnTo>
                  <a:lnTo>
                    <a:pt x="1130" y="402"/>
                  </a:lnTo>
                  <a:lnTo>
                    <a:pt x="1122" y="394"/>
                  </a:lnTo>
                  <a:lnTo>
                    <a:pt x="1113" y="387"/>
                  </a:lnTo>
                  <a:lnTo>
                    <a:pt x="1104" y="383"/>
                  </a:lnTo>
                  <a:lnTo>
                    <a:pt x="1095" y="379"/>
                  </a:lnTo>
                  <a:lnTo>
                    <a:pt x="1083" y="377"/>
                  </a:lnTo>
                  <a:lnTo>
                    <a:pt x="1073" y="377"/>
                  </a:lnTo>
                  <a:lnTo>
                    <a:pt x="1065" y="378"/>
                  </a:lnTo>
                  <a:lnTo>
                    <a:pt x="1057" y="379"/>
                  </a:lnTo>
                  <a:lnTo>
                    <a:pt x="1049" y="379"/>
                  </a:lnTo>
                  <a:lnTo>
                    <a:pt x="1039" y="379"/>
                  </a:lnTo>
                  <a:lnTo>
                    <a:pt x="1031" y="378"/>
                  </a:lnTo>
                  <a:lnTo>
                    <a:pt x="1022" y="378"/>
                  </a:lnTo>
                  <a:lnTo>
                    <a:pt x="1013" y="377"/>
                  </a:lnTo>
                  <a:lnTo>
                    <a:pt x="1004" y="376"/>
                  </a:lnTo>
                  <a:lnTo>
                    <a:pt x="995" y="375"/>
                  </a:lnTo>
                  <a:lnTo>
                    <a:pt x="985" y="375"/>
                  </a:lnTo>
                  <a:lnTo>
                    <a:pt x="976" y="375"/>
                  </a:lnTo>
                  <a:lnTo>
                    <a:pt x="968" y="376"/>
                  </a:lnTo>
                  <a:lnTo>
                    <a:pt x="960" y="378"/>
                  </a:lnTo>
                  <a:lnTo>
                    <a:pt x="953" y="381"/>
                  </a:lnTo>
                  <a:lnTo>
                    <a:pt x="946" y="384"/>
                  </a:lnTo>
                  <a:lnTo>
                    <a:pt x="941" y="390"/>
                  </a:lnTo>
                  <a:lnTo>
                    <a:pt x="941" y="392"/>
                  </a:lnTo>
                  <a:lnTo>
                    <a:pt x="942" y="394"/>
                  </a:lnTo>
                  <a:lnTo>
                    <a:pt x="943" y="397"/>
                  </a:lnTo>
                  <a:lnTo>
                    <a:pt x="943" y="400"/>
                  </a:lnTo>
                  <a:lnTo>
                    <a:pt x="944" y="402"/>
                  </a:lnTo>
                  <a:lnTo>
                    <a:pt x="945" y="405"/>
                  </a:lnTo>
                  <a:lnTo>
                    <a:pt x="945" y="408"/>
                  </a:lnTo>
                  <a:lnTo>
                    <a:pt x="945" y="410"/>
                  </a:lnTo>
                  <a:lnTo>
                    <a:pt x="946" y="414"/>
                  </a:lnTo>
                  <a:lnTo>
                    <a:pt x="946" y="416"/>
                  </a:lnTo>
                  <a:lnTo>
                    <a:pt x="945" y="418"/>
                  </a:lnTo>
                  <a:lnTo>
                    <a:pt x="945" y="422"/>
                  </a:lnTo>
                  <a:lnTo>
                    <a:pt x="944" y="424"/>
                  </a:lnTo>
                  <a:lnTo>
                    <a:pt x="943" y="426"/>
                  </a:lnTo>
                  <a:lnTo>
                    <a:pt x="942" y="429"/>
                  </a:lnTo>
                  <a:lnTo>
                    <a:pt x="941" y="431"/>
                  </a:lnTo>
                  <a:lnTo>
                    <a:pt x="931" y="432"/>
                  </a:lnTo>
                  <a:lnTo>
                    <a:pt x="923" y="435"/>
                  </a:lnTo>
                  <a:lnTo>
                    <a:pt x="915" y="438"/>
                  </a:lnTo>
                  <a:lnTo>
                    <a:pt x="907" y="440"/>
                  </a:lnTo>
                  <a:lnTo>
                    <a:pt x="899" y="444"/>
                  </a:lnTo>
                  <a:lnTo>
                    <a:pt x="891" y="447"/>
                  </a:lnTo>
                  <a:lnTo>
                    <a:pt x="884" y="452"/>
                  </a:lnTo>
                  <a:lnTo>
                    <a:pt x="877" y="456"/>
                  </a:lnTo>
                  <a:lnTo>
                    <a:pt x="869" y="461"/>
                  </a:lnTo>
                  <a:lnTo>
                    <a:pt x="862" y="466"/>
                  </a:lnTo>
                  <a:lnTo>
                    <a:pt x="857" y="471"/>
                  </a:lnTo>
                  <a:lnTo>
                    <a:pt x="850" y="477"/>
                  </a:lnTo>
                  <a:lnTo>
                    <a:pt x="843" y="484"/>
                  </a:lnTo>
                  <a:lnTo>
                    <a:pt x="837" y="490"/>
                  </a:lnTo>
                  <a:lnTo>
                    <a:pt x="831" y="498"/>
                  </a:lnTo>
                  <a:lnTo>
                    <a:pt x="826" y="506"/>
                  </a:lnTo>
                  <a:lnTo>
                    <a:pt x="819" y="503"/>
                  </a:lnTo>
                  <a:lnTo>
                    <a:pt x="812" y="502"/>
                  </a:lnTo>
                  <a:lnTo>
                    <a:pt x="806" y="502"/>
                  </a:lnTo>
                  <a:lnTo>
                    <a:pt x="799" y="502"/>
                  </a:lnTo>
                  <a:lnTo>
                    <a:pt x="793" y="502"/>
                  </a:lnTo>
                  <a:lnTo>
                    <a:pt x="788" y="503"/>
                  </a:lnTo>
                  <a:lnTo>
                    <a:pt x="781" y="505"/>
                  </a:lnTo>
                  <a:lnTo>
                    <a:pt x="775" y="507"/>
                  </a:lnTo>
                  <a:lnTo>
                    <a:pt x="769" y="508"/>
                  </a:lnTo>
                  <a:lnTo>
                    <a:pt x="764" y="510"/>
                  </a:lnTo>
                  <a:lnTo>
                    <a:pt x="758" y="513"/>
                  </a:lnTo>
                  <a:lnTo>
                    <a:pt x="752" y="514"/>
                  </a:lnTo>
                  <a:lnTo>
                    <a:pt x="746" y="516"/>
                  </a:lnTo>
                  <a:lnTo>
                    <a:pt x="741" y="517"/>
                  </a:lnTo>
                  <a:lnTo>
                    <a:pt x="735" y="520"/>
                  </a:lnTo>
                  <a:lnTo>
                    <a:pt x="730" y="521"/>
                  </a:lnTo>
                  <a:lnTo>
                    <a:pt x="731" y="521"/>
                  </a:lnTo>
                  <a:lnTo>
                    <a:pt x="732" y="522"/>
                  </a:lnTo>
                  <a:lnTo>
                    <a:pt x="734" y="523"/>
                  </a:lnTo>
                  <a:lnTo>
                    <a:pt x="735" y="524"/>
                  </a:lnTo>
                  <a:lnTo>
                    <a:pt x="736" y="526"/>
                  </a:lnTo>
                  <a:lnTo>
                    <a:pt x="737" y="528"/>
                  </a:lnTo>
                  <a:lnTo>
                    <a:pt x="738" y="529"/>
                  </a:lnTo>
                  <a:lnTo>
                    <a:pt x="739" y="530"/>
                  </a:lnTo>
                  <a:lnTo>
                    <a:pt x="739" y="531"/>
                  </a:lnTo>
                  <a:lnTo>
                    <a:pt x="741" y="532"/>
                  </a:lnTo>
                  <a:lnTo>
                    <a:pt x="741" y="534"/>
                  </a:lnTo>
                  <a:lnTo>
                    <a:pt x="742" y="536"/>
                  </a:lnTo>
                  <a:lnTo>
                    <a:pt x="742" y="537"/>
                  </a:lnTo>
                  <a:lnTo>
                    <a:pt x="742" y="539"/>
                  </a:lnTo>
                  <a:lnTo>
                    <a:pt x="741" y="540"/>
                  </a:lnTo>
                  <a:lnTo>
                    <a:pt x="741" y="543"/>
                  </a:lnTo>
                  <a:lnTo>
                    <a:pt x="736" y="547"/>
                  </a:lnTo>
                  <a:lnTo>
                    <a:pt x="732" y="549"/>
                  </a:lnTo>
                  <a:lnTo>
                    <a:pt x="728" y="552"/>
                  </a:lnTo>
                  <a:lnTo>
                    <a:pt x="724" y="553"/>
                  </a:lnTo>
                  <a:lnTo>
                    <a:pt x="720" y="552"/>
                  </a:lnTo>
                  <a:lnTo>
                    <a:pt x="716" y="552"/>
                  </a:lnTo>
                  <a:lnTo>
                    <a:pt x="712" y="549"/>
                  </a:lnTo>
                  <a:lnTo>
                    <a:pt x="708" y="548"/>
                  </a:lnTo>
                  <a:lnTo>
                    <a:pt x="704" y="546"/>
                  </a:lnTo>
                  <a:lnTo>
                    <a:pt x="699" y="544"/>
                  </a:lnTo>
                  <a:lnTo>
                    <a:pt x="696" y="541"/>
                  </a:lnTo>
                  <a:lnTo>
                    <a:pt x="691" y="539"/>
                  </a:lnTo>
                  <a:lnTo>
                    <a:pt x="686" y="538"/>
                  </a:lnTo>
                  <a:lnTo>
                    <a:pt x="682" y="537"/>
                  </a:lnTo>
                  <a:lnTo>
                    <a:pt x="677" y="537"/>
                  </a:lnTo>
                  <a:lnTo>
                    <a:pt x="674" y="538"/>
                  </a:lnTo>
                  <a:lnTo>
                    <a:pt x="673" y="522"/>
                  </a:lnTo>
                  <a:lnTo>
                    <a:pt x="669" y="509"/>
                  </a:lnTo>
                  <a:lnTo>
                    <a:pt x="665" y="499"/>
                  </a:lnTo>
                  <a:lnTo>
                    <a:pt x="658" y="490"/>
                  </a:lnTo>
                  <a:lnTo>
                    <a:pt x="650" y="483"/>
                  </a:lnTo>
                  <a:lnTo>
                    <a:pt x="640" y="477"/>
                  </a:lnTo>
                  <a:lnTo>
                    <a:pt x="630" y="472"/>
                  </a:lnTo>
                  <a:lnTo>
                    <a:pt x="619" y="468"/>
                  </a:lnTo>
                  <a:lnTo>
                    <a:pt x="607" y="464"/>
                  </a:lnTo>
                  <a:lnTo>
                    <a:pt x="596" y="461"/>
                  </a:lnTo>
                  <a:lnTo>
                    <a:pt x="583" y="456"/>
                  </a:lnTo>
                  <a:lnTo>
                    <a:pt x="572" y="453"/>
                  </a:lnTo>
                  <a:lnTo>
                    <a:pt x="560" y="448"/>
                  </a:lnTo>
                  <a:lnTo>
                    <a:pt x="550" y="443"/>
                  </a:lnTo>
                  <a:lnTo>
                    <a:pt x="540" y="436"/>
                  </a:lnTo>
                  <a:lnTo>
                    <a:pt x="532" y="429"/>
                  </a:lnTo>
                  <a:lnTo>
                    <a:pt x="522" y="425"/>
                  </a:lnTo>
                  <a:lnTo>
                    <a:pt x="512" y="422"/>
                  </a:lnTo>
                  <a:lnTo>
                    <a:pt x="501" y="421"/>
                  </a:lnTo>
                  <a:lnTo>
                    <a:pt x="490" y="420"/>
                  </a:lnTo>
                  <a:lnTo>
                    <a:pt x="480" y="418"/>
                  </a:lnTo>
                  <a:lnTo>
                    <a:pt x="468" y="417"/>
                  </a:lnTo>
                  <a:lnTo>
                    <a:pt x="457" y="416"/>
                  </a:lnTo>
                  <a:lnTo>
                    <a:pt x="446" y="415"/>
                  </a:lnTo>
                  <a:lnTo>
                    <a:pt x="436" y="414"/>
                  </a:lnTo>
                  <a:lnTo>
                    <a:pt x="426" y="413"/>
                  </a:lnTo>
                  <a:lnTo>
                    <a:pt x="415" y="409"/>
                  </a:lnTo>
                  <a:lnTo>
                    <a:pt x="406" y="407"/>
                  </a:lnTo>
                  <a:lnTo>
                    <a:pt x="398" y="402"/>
                  </a:lnTo>
                  <a:lnTo>
                    <a:pt x="391" y="397"/>
                  </a:lnTo>
                  <a:lnTo>
                    <a:pt x="384" y="390"/>
                  </a:lnTo>
                  <a:lnTo>
                    <a:pt x="380" y="382"/>
                  </a:lnTo>
                  <a:lnTo>
                    <a:pt x="380" y="381"/>
                  </a:lnTo>
                  <a:lnTo>
                    <a:pt x="381" y="381"/>
                  </a:lnTo>
                  <a:lnTo>
                    <a:pt x="382" y="381"/>
                  </a:lnTo>
                  <a:lnTo>
                    <a:pt x="384" y="379"/>
                  </a:lnTo>
                  <a:lnTo>
                    <a:pt x="386" y="378"/>
                  </a:lnTo>
                  <a:lnTo>
                    <a:pt x="389" y="377"/>
                  </a:lnTo>
                  <a:lnTo>
                    <a:pt x="392" y="376"/>
                  </a:lnTo>
                  <a:lnTo>
                    <a:pt x="396" y="376"/>
                  </a:lnTo>
                  <a:lnTo>
                    <a:pt x="398" y="375"/>
                  </a:lnTo>
                  <a:lnTo>
                    <a:pt x="401" y="374"/>
                  </a:lnTo>
                  <a:lnTo>
                    <a:pt x="404" y="372"/>
                  </a:lnTo>
                  <a:lnTo>
                    <a:pt x="406" y="371"/>
                  </a:lnTo>
                  <a:lnTo>
                    <a:pt x="408" y="370"/>
                  </a:lnTo>
                  <a:lnTo>
                    <a:pt x="409" y="370"/>
                  </a:lnTo>
                  <a:lnTo>
                    <a:pt x="411" y="370"/>
                  </a:lnTo>
                  <a:lnTo>
                    <a:pt x="412" y="370"/>
                  </a:lnTo>
                  <a:lnTo>
                    <a:pt x="409" y="368"/>
                  </a:lnTo>
                  <a:lnTo>
                    <a:pt x="407" y="367"/>
                  </a:lnTo>
                  <a:lnTo>
                    <a:pt x="406" y="364"/>
                  </a:lnTo>
                  <a:lnTo>
                    <a:pt x="404" y="362"/>
                  </a:lnTo>
                  <a:lnTo>
                    <a:pt x="400" y="361"/>
                  </a:lnTo>
                  <a:lnTo>
                    <a:pt x="398" y="359"/>
                  </a:lnTo>
                  <a:lnTo>
                    <a:pt x="394" y="356"/>
                  </a:lnTo>
                  <a:lnTo>
                    <a:pt x="392" y="355"/>
                  </a:lnTo>
                  <a:lnTo>
                    <a:pt x="389" y="354"/>
                  </a:lnTo>
                  <a:lnTo>
                    <a:pt x="384" y="353"/>
                  </a:lnTo>
                  <a:lnTo>
                    <a:pt x="381" y="353"/>
                  </a:lnTo>
                  <a:lnTo>
                    <a:pt x="376" y="353"/>
                  </a:lnTo>
                  <a:lnTo>
                    <a:pt x="373" y="355"/>
                  </a:lnTo>
                  <a:lnTo>
                    <a:pt x="368" y="358"/>
                  </a:lnTo>
                  <a:lnTo>
                    <a:pt x="363" y="361"/>
                  </a:lnTo>
                  <a:lnTo>
                    <a:pt x="359" y="366"/>
                  </a:lnTo>
                  <a:lnTo>
                    <a:pt x="353" y="368"/>
                  </a:lnTo>
                  <a:lnTo>
                    <a:pt x="347" y="369"/>
                  </a:lnTo>
                  <a:lnTo>
                    <a:pt x="342" y="369"/>
                  </a:lnTo>
                  <a:lnTo>
                    <a:pt x="335" y="368"/>
                  </a:lnTo>
                  <a:lnTo>
                    <a:pt x="328" y="367"/>
                  </a:lnTo>
                  <a:lnTo>
                    <a:pt x="321" y="364"/>
                  </a:lnTo>
                  <a:lnTo>
                    <a:pt x="314" y="363"/>
                  </a:lnTo>
                  <a:lnTo>
                    <a:pt x="307" y="361"/>
                  </a:lnTo>
                  <a:lnTo>
                    <a:pt x="300" y="360"/>
                  </a:lnTo>
                  <a:lnTo>
                    <a:pt x="293" y="359"/>
                  </a:lnTo>
                  <a:lnTo>
                    <a:pt x="286" y="360"/>
                  </a:lnTo>
                  <a:lnTo>
                    <a:pt x="281" y="361"/>
                  </a:lnTo>
                  <a:lnTo>
                    <a:pt x="275" y="363"/>
                  </a:lnTo>
                  <a:lnTo>
                    <a:pt x="269" y="368"/>
                  </a:lnTo>
                  <a:lnTo>
                    <a:pt x="263" y="375"/>
                  </a:lnTo>
                  <a:lnTo>
                    <a:pt x="260" y="384"/>
                  </a:lnTo>
                  <a:lnTo>
                    <a:pt x="251" y="385"/>
                  </a:lnTo>
                  <a:lnTo>
                    <a:pt x="243" y="386"/>
                  </a:lnTo>
                  <a:lnTo>
                    <a:pt x="236" y="387"/>
                  </a:lnTo>
                  <a:lnTo>
                    <a:pt x="228" y="389"/>
                  </a:lnTo>
                  <a:lnTo>
                    <a:pt x="221" y="389"/>
                  </a:lnTo>
                  <a:lnTo>
                    <a:pt x="214" y="390"/>
                  </a:lnTo>
                  <a:lnTo>
                    <a:pt x="207" y="390"/>
                  </a:lnTo>
                  <a:lnTo>
                    <a:pt x="200" y="389"/>
                  </a:lnTo>
                  <a:lnTo>
                    <a:pt x="194" y="387"/>
                  </a:lnTo>
                  <a:lnTo>
                    <a:pt x="188" y="386"/>
                  </a:lnTo>
                  <a:lnTo>
                    <a:pt x="182" y="384"/>
                  </a:lnTo>
                  <a:lnTo>
                    <a:pt x="176" y="382"/>
                  </a:lnTo>
                  <a:lnTo>
                    <a:pt x="169" y="378"/>
                  </a:lnTo>
                  <a:lnTo>
                    <a:pt x="163" y="375"/>
                  </a:lnTo>
                  <a:lnTo>
                    <a:pt x="158" y="369"/>
                  </a:lnTo>
                  <a:lnTo>
                    <a:pt x="152" y="364"/>
                  </a:lnTo>
                  <a:lnTo>
                    <a:pt x="145" y="366"/>
                  </a:lnTo>
                  <a:lnTo>
                    <a:pt x="139" y="368"/>
                  </a:lnTo>
                  <a:lnTo>
                    <a:pt x="135" y="372"/>
                  </a:lnTo>
                  <a:lnTo>
                    <a:pt x="130" y="378"/>
                  </a:lnTo>
                  <a:lnTo>
                    <a:pt x="125" y="384"/>
                  </a:lnTo>
                  <a:lnTo>
                    <a:pt x="121" y="391"/>
                  </a:lnTo>
                  <a:lnTo>
                    <a:pt x="116" y="398"/>
                  </a:lnTo>
                  <a:lnTo>
                    <a:pt x="112" y="405"/>
                  </a:lnTo>
                  <a:lnTo>
                    <a:pt x="106" y="410"/>
                  </a:lnTo>
                  <a:lnTo>
                    <a:pt x="100" y="416"/>
                  </a:lnTo>
                  <a:lnTo>
                    <a:pt x="92" y="421"/>
                  </a:lnTo>
                  <a:lnTo>
                    <a:pt x="84" y="424"/>
                  </a:lnTo>
                  <a:lnTo>
                    <a:pt x="75" y="426"/>
                  </a:lnTo>
                  <a:lnTo>
                    <a:pt x="63" y="426"/>
                  </a:lnTo>
                  <a:lnTo>
                    <a:pt x="50" y="424"/>
                  </a:lnTo>
                  <a:lnTo>
                    <a:pt x="36" y="421"/>
                  </a:lnTo>
                  <a:lnTo>
                    <a:pt x="35" y="420"/>
                  </a:lnTo>
                  <a:lnTo>
                    <a:pt x="35" y="417"/>
                  </a:lnTo>
                  <a:lnTo>
                    <a:pt x="35" y="415"/>
                  </a:lnTo>
                  <a:lnTo>
                    <a:pt x="35" y="412"/>
                  </a:lnTo>
                  <a:lnTo>
                    <a:pt x="35" y="407"/>
                  </a:lnTo>
                  <a:lnTo>
                    <a:pt x="35" y="402"/>
                  </a:lnTo>
                  <a:lnTo>
                    <a:pt x="33" y="397"/>
                  </a:lnTo>
                  <a:lnTo>
                    <a:pt x="33" y="392"/>
                  </a:lnTo>
                  <a:lnTo>
                    <a:pt x="32" y="386"/>
                  </a:lnTo>
                  <a:lnTo>
                    <a:pt x="31" y="382"/>
                  </a:lnTo>
                  <a:lnTo>
                    <a:pt x="30" y="376"/>
                  </a:lnTo>
                  <a:lnTo>
                    <a:pt x="29" y="371"/>
                  </a:lnTo>
                  <a:lnTo>
                    <a:pt x="27" y="368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1" y="362"/>
                  </a:lnTo>
                  <a:lnTo>
                    <a:pt x="19" y="353"/>
                  </a:lnTo>
                  <a:lnTo>
                    <a:pt x="17" y="346"/>
                  </a:lnTo>
                  <a:lnTo>
                    <a:pt x="17" y="339"/>
                  </a:lnTo>
                  <a:lnTo>
                    <a:pt x="17" y="335"/>
                  </a:lnTo>
                  <a:lnTo>
                    <a:pt x="19" y="329"/>
                  </a:lnTo>
                  <a:lnTo>
                    <a:pt x="19" y="325"/>
                  </a:lnTo>
                  <a:lnTo>
                    <a:pt x="20" y="321"/>
                  </a:lnTo>
                  <a:lnTo>
                    <a:pt x="21" y="317"/>
                  </a:lnTo>
                  <a:lnTo>
                    <a:pt x="21" y="314"/>
                  </a:lnTo>
                  <a:lnTo>
                    <a:pt x="21" y="310"/>
                  </a:lnTo>
                  <a:lnTo>
                    <a:pt x="21" y="307"/>
                  </a:lnTo>
                  <a:lnTo>
                    <a:pt x="20" y="302"/>
                  </a:lnTo>
                  <a:lnTo>
                    <a:pt x="17" y="298"/>
                  </a:lnTo>
                  <a:lnTo>
                    <a:pt x="15" y="293"/>
                  </a:lnTo>
                  <a:lnTo>
                    <a:pt x="12" y="289"/>
                  </a:lnTo>
                  <a:lnTo>
                    <a:pt x="7" y="283"/>
                  </a:lnTo>
                  <a:lnTo>
                    <a:pt x="4" y="278"/>
                  </a:lnTo>
                  <a:lnTo>
                    <a:pt x="1" y="274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1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16" y="231"/>
                  </a:lnTo>
                  <a:lnTo>
                    <a:pt x="19" y="229"/>
                  </a:lnTo>
                  <a:lnTo>
                    <a:pt x="22" y="225"/>
                  </a:lnTo>
                  <a:lnTo>
                    <a:pt x="24" y="223"/>
                  </a:lnTo>
                  <a:lnTo>
                    <a:pt x="28" y="222"/>
                  </a:lnTo>
                  <a:lnTo>
                    <a:pt x="33" y="221"/>
                  </a:lnTo>
                  <a:lnTo>
                    <a:pt x="51" y="219"/>
                  </a:lnTo>
                  <a:lnTo>
                    <a:pt x="77" y="214"/>
                  </a:lnTo>
                  <a:lnTo>
                    <a:pt x="113" y="209"/>
                  </a:lnTo>
                  <a:lnTo>
                    <a:pt x="155" y="202"/>
                  </a:lnTo>
                  <a:lnTo>
                    <a:pt x="204" y="196"/>
                  </a:lnTo>
                  <a:lnTo>
                    <a:pt x="255" y="188"/>
                  </a:lnTo>
                  <a:lnTo>
                    <a:pt x="311" y="179"/>
                  </a:lnTo>
                  <a:lnTo>
                    <a:pt x="367" y="170"/>
                  </a:lnTo>
                  <a:lnTo>
                    <a:pt x="422" y="161"/>
                  </a:lnTo>
                  <a:lnTo>
                    <a:pt x="477" y="152"/>
                  </a:lnTo>
                  <a:lnTo>
                    <a:pt x="529" y="143"/>
                  </a:lnTo>
                  <a:lnTo>
                    <a:pt x="576" y="135"/>
                  </a:lnTo>
                  <a:lnTo>
                    <a:pt x="618" y="127"/>
                  </a:lnTo>
                  <a:lnTo>
                    <a:pt x="652" y="119"/>
                  </a:lnTo>
                  <a:lnTo>
                    <a:pt x="678" y="113"/>
                  </a:lnTo>
                  <a:lnTo>
                    <a:pt x="681" y="116"/>
                  </a:lnTo>
                  <a:lnTo>
                    <a:pt x="684" y="121"/>
                  </a:lnTo>
                  <a:lnTo>
                    <a:pt x="689" y="127"/>
                  </a:lnTo>
                  <a:lnTo>
                    <a:pt x="693" y="134"/>
                  </a:lnTo>
                  <a:lnTo>
                    <a:pt x="699" y="142"/>
                  </a:lnTo>
                  <a:lnTo>
                    <a:pt x="706" y="150"/>
                  </a:lnTo>
                  <a:lnTo>
                    <a:pt x="713" y="159"/>
                  </a:lnTo>
                  <a:lnTo>
                    <a:pt x="719" y="167"/>
                  </a:lnTo>
                  <a:lnTo>
                    <a:pt x="726" y="175"/>
                  </a:lnTo>
                  <a:lnTo>
                    <a:pt x="731" y="183"/>
                  </a:lnTo>
                  <a:lnTo>
                    <a:pt x="736" y="190"/>
                  </a:lnTo>
                  <a:lnTo>
                    <a:pt x="741" y="196"/>
                  </a:lnTo>
                  <a:lnTo>
                    <a:pt x="744" y="200"/>
                  </a:lnTo>
                  <a:lnTo>
                    <a:pt x="746" y="204"/>
                  </a:lnTo>
                  <a:lnTo>
                    <a:pt x="747" y="205"/>
                  </a:lnTo>
                  <a:lnTo>
                    <a:pt x="755" y="204"/>
                  </a:lnTo>
                  <a:lnTo>
                    <a:pt x="778" y="200"/>
                  </a:lnTo>
                  <a:lnTo>
                    <a:pt x="815" y="194"/>
                  </a:lnTo>
                  <a:lnTo>
                    <a:pt x="862" y="189"/>
                  </a:lnTo>
                  <a:lnTo>
                    <a:pt x="918" y="181"/>
                  </a:lnTo>
                  <a:lnTo>
                    <a:pt x="981" y="171"/>
                  </a:lnTo>
                  <a:lnTo>
                    <a:pt x="1047" y="162"/>
                  </a:lnTo>
                  <a:lnTo>
                    <a:pt x="1116" y="153"/>
                  </a:lnTo>
                  <a:lnTo>
                    <a:pt x="1184" y="144"/>
                  </a:lnTo>
                  <a:lnTo>
                    <a:pt x="1251" y="135"/>
                  </a:lnTo>
                  <a:lnTo>
                    <a:pt x="1314" y="125"/>
                  </a:lnTo>
                  <a:lnTo>
                    <a:pt x="1369" y="117"/>
                  </a:lnTo>
                  <a:lnTo>
                    <a:pt x="1417" y="112"/>
                  </a:lnTo>
                  <a:lnTo>
                    <a:pt x="1453" y="106"/>
                  </a:lnTo>
                  <a:lnTo>
                    <a:pt x="1476" y="103"/>
                  </a:lnTo>
                  <a:lnTo>
                    <a:pt x="1486" y="103"/>
                  </a:lnTo>
                  <a:lnTo>
                    <a:pt x="1491" y="104"/>
                  </a:lnTo>
                  <a:lnTo>
                    <a:pt x="1496" y="107"/>
                  </a:lnTo>
                  <a:lnTo>
                    <a:pt x="1502" y="112"/>
                  </a:lnTo>
                  <a:lnTo>
                    <a:pt x="1506" y="116"/>
                  </a:lnTo>
                  <a:lnTo>
                    <a:pt x="1511" y="122"/>
                  </a:lnTo>
                  <a:lnTo>
                    <a:pt x="1514" y="128"/>
                  </a:lnTo>
                  <a:lnTo>
                    <a:pt x="1519" y="135"/>
                  </a:lnTo>
                  <a:lnTo>
                    <a:pt x="1523" y="140"/>
                  </a:lnTo>
                  <a:lnTo>
                    <a:pt x="1528" y="146"/>
                  </a:lnTo>
                  <a:lnTo>
                    <a:pt x="1533" y="152"/>
                  </a:lnTo>
                  <a:lnTo>
                    <a:pt x="1537" y="158"/>
                  </a:lnTo>
                  <a:lnTo>
                    <a:pt x="1543" y="162"/>
                  </a:lnTo>
                  <a:lnTo>
                    <a:pt x="1549" y="166"/>
                  </a:lnTo>
                  <a:lnTo>
                    <a:pt x="1555" y="168"/>
                  </a:lnTo>
                  <a:lnTo>
                    <a:pt x="1561" y="170"/>
                  </a:lnTo>
                  <a:lnTo>
                    <a:pt x="1569" y="170"/>
                  </a:lnTo>
                  <a:lnTo>
                    <a:pt x="1573" y="163"/>
                  </a:lnTo>
                  <a:lnTo>
                    <a:pt x="1576" y="157"/>
                  </a:lnTo>
                  <a:lnTo>
                    <a:pt x="1579" y="147"/>
                  </a:lnTo>
                  <a:lnTo>
                    <a:pt x="1581" y="139"/>
                  </a:lnTo>
                  <a:lnTo>
                    <a:pt x="1582" y="129"/>
                  </a:lnTo>
                  <a:lnTo>
                    <a:pt x="1583" y="119"/>
                  </a:lnTo>
                  <a:lnTo>
                    <a:pt x="1583" y="108"/>
                  </a:lnTo>
                  <a:lnTo>
                    <a:pt x="1583" y="97"/>
                  </a:lnTo>
                  <a:lnTo>
                    <a:pt x="1582" y="85"/>
                  </a:lnTo>
                  <a:lnTo>
                    <a:pt x="1582" y="75"/>
                  </a:lnTo>
                  <a:lnTo>
                    <a:pt x="1581" y="63"/>
                  </a:lnTo>
                  <a:lnTo>
                    <a:pt x="1580" y="53"/>
                  </a:lnTo>
                  <a:lnTo>
                    <a:pt x="1579" y="43"/>
                  </a:lnTo>
                  <a:lnTo>
                    <a:pt x="1578" y="34"/>
                  </a:lnTo>
                  <a:lnTo>
                    <a:pt x="1578" y="24"/>
                  </a:lnTo>
                  <a:lnTo>
                    <a:pt x="1578" y="17"/>
                  </a:lnTo>
                  <a:lnTo>
                    <a:pt x="1584" y="9"/>
                  </a:lnTo>
                  <a:lnTo>
                    <a:pt x="1592" y="5"/>
                  </a:lnTo>
                  <a:lnTo>
                    <a:pt x="1601" y="1"/>
                  </a:lnTo>
                  <a:lnTo>
                    <a:pt x="1610" y="0"/>
                  </a:lnTo>
                  <a:lnTo>
                    <a:pt x="1619" y="0"/>
                  </a:lnTo>
                  <a:lnTo>
                    <a:pt x="1628" y="0"/>
                  </a:lnTo>
                  <a:lnTo>
                    <a:pt x="1637" y="3"/>
                  </a:lnTo>
                  <a:lnTo>
                    <a:pt x="1648" y="5"/>
                  </a:lnTo>
                  <a:lnTo>
                    <a:pt x="1658" y="7"/>
                  </a:lnTo>
                  <a:lnTo>
                    <a:pt x="1667" y="9"/>
                  </a:lnTo>
                  <a:lnTo>
                    <a:pt x="1678" y="13"/>
                  </a:lnTo>
                  <a:lnTo>
                    <a:pt x="1688" y="15"/>
                  </a:lnTo>
                  <a:lnTo>
                    <a:pt x="1698" y="16"/>
                  </a:lnTo>
                  <a:lnTo>
                    <a:pt x="1707" y="16"/>
                  </a:lnTo>
                  <a:lnTo>
                    <a:pt x="1718" y="16"/>
                  </a:lnTo>
                  <a:lnTo>
                    <a:pt x="1728" y="1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39"/>
            <p:cNvSpPr>
              <a:spLocks/>
            </p:cNvSpPr>
            <p:nvPr/>
          </p:nvSpPr>
          <p:spPr bwMode="auto">
            <a:xfrm>
              <a:off x="3375" y="1333"/>
              <a:ext cx="514" cy="242"/>
            </a:xfrm>
            <a:custGeom>
              <a:avLst/>
              <a:gdLst>
                <a:gd name="T0" fmla="*/ 200 w 1543"/>
                <a:gd name="T1" fmla="*/ 11 h 726"/>
                <a:gd name="T2" fmla="*/ 186 w 1543"/>
                <a:gd name="T3" fmla="*/ 14 h 726"/>
                <a:gd name="T4" fmla="*/ 165 w 1543"/>
                <a:gd name="T5" fmla="*/ 42 h 726"/>
                <a:gd name="T6" fmla="*/ 149 w 1543"/>
                <a:gd name="T7" fmla="*/ 73 h 726"/>
                <a:gd name="T8" fmla="*/ 176 w 1543"/>
                <a:gd name="T9" fmla="*/ 62 h 726"/>
                <a:gd name="T10" fmla="*/ 214 w 1543"/>
                <a:gd name="T11" fmla="*/ 67 h 726"/>
                <a:gd name="T12" fmla="*/ 232 w 1543"/>
                <a:gd name="T13" fmla="*/ 78 h 726"/>
                <a:gd name="T14" fmla="*/ 241 w 1543"/>
                <a:gd name="T15" fmla="*/ 96 h 726"/>
                <a:gd name="T16" fmla="*/ 261 w 1543"/>
                <a:gd name="T17" fmla="*/ 92 h 726"/>
                <a:gd name="T18" fmla="*/ 278 w 1543"/>
                <a:gd name="T19" fmla="*/ 95 h 726"/>
                <a:gd name="T20" fmla="*/ 300 w 1543"/>
                <a:gd name="T21" fmla="*/ 89 h 726"/>
                <a:gd name="T22" fmla="*/ 317 w 1543"/>
                <a:gd name="T23" fmla="*/ 70 h 726"/>
                <a:gd name="T24" fmla="*/ 358 w 1543"/>
                <a:gd name="T25" fmla="*/ 62 h 726"/>
                <a:gd name="T26" fmla="*/ 399 w 1543"/>
                <a:gd name="T27" fmla="*/ 51 h 726"/>
                <a:gd name="T28" fmla="*/ 411 w 1543"/>
                <a:gd name="T29" fmla="*/ 47 h 726"/>
                <a:gd name="T30" fmla="*/ 418 w 1543"/>
                <a:gd name="T31" fmla="*/ 47 h 726"/>
                <a:gd name="T32" fmla="*/ 419 w 1543"/>
                <a:gd name="T33" fmla="*/ 65 h 726"/>
                <a:gd name="T34" fmla="*/ 430 w 1543"/>
                <a:gd name="T35" fmla="*/ 76 h 726"/>
                <a:gd name="T36" fmla="*/ 455 w 1543"/>
                <a:gd name="T37" fmla="*/ 74 h 726"/>
                <a:gd name="T38" fmla="*/ 481 w 1543"/>
                <a:gd name="T39" fmla="*/ 74 h 726"/>
                <a:gd name="T40" fmla="*/ 494 w 1543"/>
                <a:gd name="T41" fmla="*/ 92 h 726"/>
                <a:gd name="T42" fmla="*/ 511 w 1543"/>
                <a:gd name="T43" fmla="*/ 108 h 726"/>
                <a:gd name="T44" fmla="*/ 513 w 1543"/>
                <a:gd name="T45" fmla="*/ 115 h 726"/>
                <a:gd name="T46" fmla="*/ 514 w 1543"/>
                <a:gd name="T47" fmla="*/ 122 h 726"/>
                <a:gd name="T48" fmla="*/ 488 w 1543"/>
                <a:gd name="T49" fmla="*/ 122 h 726"/>
                <a:gd name="T50" fmla="*/ 463 w 1543"/>
                <a:gd name="T51" fmla="*/ 121 h 726"/>
                <a:gd name="T52" fmla="*/ 437 w 1543"/>
                <a:gd name="T53" fmla="*/ 133 h 726"/>
                <a:gd name="T54" fmla="*/ 404 w 1543"/>
                <a:gd name="T55" fmla="*/ 122 h 726"/>
                <a:gd name="T56" fmla="*/ 354 w 1543"/>
                <a:gd name="T57" fmla="*/ 139 h 726"/>
                <a:gd name="T58" fmla="*/ 314 w 1543"/>
                <a:gd name="T59" fmla="*/ 173 h 726"/>
                <a:gd name="T60" fmla="*/ 311 w 1543"/>
                <a:gd name="T61" fmla="*/ 172 h 726"/>
                <a:gd name="T62" fmla="*/ 306 w 1543"/>
                <a:gd name="T63" fmla="*/ 169 h 726"/>
                <a:gd name="T64" fmla="*/ 307 w 1543"/>
                <a:gd name="T65" fmla="*/ 161 h 726"/>
                <a:gd name="T66" fmla="*/ 305 w 1543"/>
                <a:gd name="T67" fmla="*/ 155 h 726"/>
                <a:gd name="T68" fmla="*/ 290 w 1543"/>
                <a:gd name="T69" fmla="*/ 168 h 726"/>
                <a:gd name="T70" fmla="*/ 273 w 1543"/>
                <a:gd name="T71" fmla="*/ 173 h 726"/>
                <a:gd name="T72" fmla="*/ 256 w 1543"/>
                <a:gd name="T73" fmla="*/ 199 h 726"/>
                <a:gd name="T74" fmla="*/ 246 w 1543"/>
                <a:gd name="T75" fmla="*/ 226 h 726"/>
                <a:gd name="T76" fmla="*/ 241 w 1543"/>
                <a:gd name="T77" fmla="*/ 238 h 726"/>
                <a:gd name="T78" fmla="*/ 230 w 1543"/>
                <a:gd name="T79" fmla="*/ 240 h 726"/>
                <a:gd name="T80" fmla="*/ 224 w 1543"/>
                <a:gd name="T81" fmla="*/ 229 h 726"/>
                <a:gd name="T82" fmla="*/ 223 w 1543"/>
                <a:gd name="T83" fmla="*/ 217 h 726"/>
                <a:gd name="T84" fmla="*/ 210 w 1543"/>
                <a:gd name="T85" fmla="*/ 203 h 726"/>
                <a:gd name="T86" fmla="*/ 207 w 1543"/>
                <a:gd name="T87" fmla="*/ 183 h 726"/>
                <a:gd name="T88" fmla="*/ 192 w 1543"/>
                <a:gd name="T89" fmla="*/ 172 h 726"/>
                <a:gd name="T90" fmla="*/ 170 w 1543"/>
                <a:gd name="T91" fmla="*/ 162 h 726"/>
                <a:gd name="T92" fmla="*/ 120 w 1543"/>
                <a:gd name="T93" fmla="*/ 157 h 726"/>
                <a:gd name="T94" fmla="*/ 73 w 1543"/>
                <a:gd name="T95" fmla="*/ 149 h 726"/>
                <a:gd name="T96" fmla="*/ 32 w 1543"/>
                <a:gd name="T97" fmla="*/ 141 h 726"/>
                <a:gd name="T98" fmla="*/ 10 w 1543"/>
                <a:gd name="T99" fmla="*/ 122 h 726"/>
                <a:gd name="T100" fmla="*/ 4 w 1543"/>
                <a:gd name="T101" fmla="*/ 120 h 726"/>
                <a:gd name="T102" fmla="*/ 7 w 1543"/>
                <a:gd name="T103" fmla="*/ 112 h 726"/>
                <a:gd name="T104" fmla="*/ 34 w 1543"/>
                <a:gd name="T105" fmla="*/ 93 h 726"/>
                <a:gd name="T106" fmla="*/ 62 w 1543"/>
                <a:gd name="T107" fmla="*/ 79 h 726"/>
                <a:gd name="T108" fmla="*/ 95 w 1543"/>
                <a:gd name="T109" fmla="*/ 67 h 726"/>
                <a:gd name="T110" fmla="*/ 118 w 1543"/>
                <a:gd name="T111" fmla="*/ 43 h 726"/>
                <a:gd name="T112" fmla="*/ 141 w 1543"/>
                <a:gd name="T113" fmla="*/ 27 h 726"/>
                <a:gd name="T114" fmla="*/ 159 w 1543"/>
                <a:gd name="T115" fmla="*/ 7 h 726"/>
                <a:gd name="T116" fmla="*/ 184 w 1543"/>
                <a:gd name="T117" fmla="*/ 0 h 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3"/>
                <a:gd name="T178" fmla="*/ 0 h 726"/>
                <a:gd name="T179" fmla="*/ 1543 w 1543"/>
                <a:gd name="T180" fmla="*/ 726 h 7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3" h="726">
                  <a:moveTo>
                    <a:pt x="610" y="7"/>
                  </a:moveTo>
                  <a:lnTo>
                    <a:pt x="612" y="14"/>
                  </a:lnTo>
                  <a:lnTo>
                    <a:pt x="613" y="20"/>
                  </a:lnTo>
                  <a:lnTo>
                    <a:pt x="612" y="24"/>
                  </a:lnTo>
                  <a:lnTo>
                    <a:pt x="611" y="29"/>
                  </a:lnTo>
                  <a:lnTo>
                    <a:pt x="608" y="31"/>
                  </a:lnTo>
                  <a:lnTo>
                    <a:pt x="605" y="33"/>
                  </a:lnTo>
                  <a:lnTo>
                    <a:pt x="600" y="34"/>
                  </a:lnTo>
                  <a:lnTo>
                    <a:pt x="596" y="36"/>
                  </a:lnTo>
                  <a:lnTo>
                    <a:pt x="590" y="37"/>
                  </a:lnTo>
                  <a:lnTo>
                    <a:pt x="584" y="37"/>
                  </a:lnTo>
                  <a:lnTo>
                    <a:pt x="578" y="38"/>
                  </a:lnTo>
                  <a:lnTo>
                    <a:pt x="573" y="38"/>
                  </a:lnTo>
                  <a:lnTo>
                    <a:pt x="567" y="39"/>
                  </a:lnTo>
                  <a:lnTo>
                    <a:pt x="562" y="39"/>
                  </a:lnTo>
                  <a:lnTo>
                    <a:pt x="558" y="41"/>
                  </a:lnTo>
                  <a:lnTo>
                    <a:pt x="554" y="44"/>
                  </a:lnTo>
                  <a:lnTo>
                    <a:pt x="551" y="57"/>
                  </a:lnTo>
                  <a:lnTo>
                    <a:pt x="545" y="70"/>
                  </a:lnTo>
                  <a:lnTo>
                    <a:pt x="537" y="83"/>
                  </a:lnTo>
                  <a:lnTo>
                    <a:pt x="528" y="94"/>
                  </a:lnTo>
                  <a:lnTo>
                    <a:pt x="518" y="105"/>
                  </a:lnTo>
                  <a:lnTo>
                    <a:pt x="507" y="115"/>
                  </a:lnTo>
                  <a:lnTo>
                    <a:pt x="496" y="125"/>
                  </a:lnTo>
                  <a:lnTo>
                    <a:pt x="484" y="134"/>
                  </a:lnTo>
                  <a:lnTo>
                    <a:pt x="474" y="145"/>
                  </a:lnTo>
                  <a:lnTo>
                    <a:pt x="464" y="155"/>
                  </a:lnTo>
                  <a:lnTo>
                    <a:pt x="455" y="167"/>
                  </a:lnTo>
                  <a:lnTo>
                    <a:pt x="450" y="178"/>
                  </a:lnTo>
                  <a:lnTo>
                    <a:pt x="446" y="191"/>
                  </a:lnTo>
                  <a:lnTo>
                    <a:pt x="445" y="203"/>
                  </a:lnTo>
                  <a:lnTo>
                    <a:pt x="446" y="218"/>
                  </a:lnTo>
                  <a:lnTo>
                    <a:pt x="453" y="235"/>
                  </a:lnTo>
                  <a:lnTo>
                    <a:pt x="460" y="222"/>
                  </a:lnTo>
                  <a:lnTo>
                    <a:pt x="468" y="210"/>
                  </a:lnTo>
                  <a:lnTo>
                    <a:pt x="478" y="202"/>
                  </a:lnTo>
                  <a:lnTo>
                    <a:pt x="490" y="195"/>
                  </a:lnTo>
                  <a:lnTo>
                    <a:pt x="501" y="191"/>
                  </a:lnTo>
                  <a:lnTo>
                    <a:pt x="515" y="187"/>
                  </a:lnTo>
                  <a:lnTo>
                    <a:pt x="528" y="186"/>
                  </a:lnTo>
                  <a:lnTo>
                    <a:pt x="543" y="186"/>
                  </a:lnTo>
                  <a:lnTo>
                    <a:pt x="557" y="186"/>
                  </a:lnTo>
                  <a:lnTo>
                    <a:pt x="572" y="188"/>
                  </a:lnTo>
                  <a:lnTo>
                    <a:pt x="587" y="191"/>
                  </a:lnTo>
                  <a:lnTo>
                    <a:pt x="600" y="193"/>
                  </a:lnTo>
                  <a:lnTo>
                    <a:pt x="614" y="196"/>
                  </a:lnTo>
                  <a:lnTo>
                    <a:pt x="628" y="200"/>
                  </a:lnTo>
                  <a:lnTo>
                    <a:pt x="642" y="202"/>
                  </a:lnTo>
                  <a:lnTo>
                    <a:pt x="654" y="206"/>
                  </a:lnTo>
                  <a:lnTo>
                    <a:pt x="662" y="207"/>
                  </a:lnTo>
                  <a:lnTo>
                    <a:pt x="670" y="210"/>
                  </a:lnTo>
                  <a:lnTo>
                    <a:pt x="677" y="214"/>
                  </a:lnTo>
                  <a:lnTo>
                    <a:pt x="682" y="218"/>
                  </a:lnTo>
                  <a:lnTo>
                    <a:pt x="687" y="224"/>
                  </a:lnTo>
                  <a:lnTo>
                    <a:pt x="691" y="230"/>
                  </a:lnTo>
                  <a:lnTo>
                    <a:pt x="695" y="235"/>
                  </a:lnTo>
                  <a:lnTo>
                    <a:pt x="697" y="242"/>
                  </a:lnTo>
                  <a:lnTo>
                    <a:pt x="700" y="248"/>
                  </a:lnTo>
                  <a:lnTo>
                    <a:pt x="703" y="255"/>
                  </a:lnTo>
                  <a:lnTo>
                    <a:pt x="706" y="262"/>
                  </a:lnTo>
                  <a:lnTo>
                    <a:pt x="710" y="269"/>
                  </a:lnTo>
                  <a:lnTo>
                    <a:pt x="713" y="276"/>
                  </a:lnTo>
                  <a:lnTo>
                    <a:pt x="718" y="283"/>
                  </a:lnTo>
                  <a:lnTo>
                    <a:pt x="723" y="288"/>
                  </a:lnTo>
                  <a:lnTo>
                    <a:pt x="731" y="294"/>
                  </a:lnTo>
                  <a:lnTo>
                    <a:pt x="737" y="293"/>
                  </a:lnTo>
                  <a:lnTo>
                    <a:pt x="745" y="291"/>
                  </a:lnTo>
                  <a:lnTo>
                    <a:pt x="752" y="288"/>
                  </a:lnTo>
                  <a:lnTo>
                    <a:pt x="760" y="285"/>
                  </a:lnTo>
                  <a:lnTo>
                    <a:pt x="767" y="281"/>
                  </a:lnTo>
                  <a:lnTo>
                    <a:pt x="775" y="278"/>
                  </a:lnTo>
                  <a:lnTo>
                    <a:pt x="783" y="275"/>
                  </a:lnTo>
                  <a:lnTo>
                    <a:pt x="790" y="271"/>
                  </a:lnTo>
                  <a:lnTo>
                    <a:pt x="798" y="269"/>
                  </a:lnTo>
                  <a:lnTo>
                    <a:pt x="805" y="268"/>
                  </a:lnTo>
                  <a:lnTo>
                    <a:pt x="812" y="268"/>
                  </a:lnTo>
                  <a:lnTo>
                    <a:pt x="819" y="269"/>
                  </a:lnTo>
                  <a:lnTo>
                    <a:pt x="825" y="272"/>
                  </a:lnTo>
                  <a:lnTo>
                    <a:pt x="831" y="277"/>
                  </a:lnTo>
                  <a:lnTo>
                    <a:pt x="836" y="284"/>
                  </a:lnTo>
                  <a:lnTo>
                    <a:pt x="842" y="294"/>
                  </a:lnTo>
                  <a:lnTo>
                    <a:pt x="851" y="293"/>
                  </a:lnTo>
                  <a:lnTo>
                    <a:pt x="861" y="291"/>
                  </a:lnTo>
                  <a:lnTo>
                    <a:pt x="869" y="288"/>
                  </a:lnTo>
                  <a:lnTo>
                    <a:pt x="879" y="284"/>
                  </a:lnTo>
                  <a:lnTo>
                    <a:pt x="885" y="279"/>
                  </a:lnTo>
                  <a:lnTo>
                    <a:pt x="894" y="273"/>
                  </a:lnTo>
                  <a:lnTo>
                    <a:pt x="900" y="268"/>
                  </a:lnTo>
                  <a:lnTo>
                    <a:pt x="907" y="261"/>
                  </a:lnTo>
                  <a:lnTo>
                    <a:pt x="914" y="254"/>
                  </a:lnTo>
                  <a:lnTo>
                    <a:pt x="921" y="246"/>
                  </a:lnTo>
                  <a:lnTo>
                    <a:pt x="927" y="239"/>
                  </a:lnTo>
                  <a:lnTo>
                    <a:pt x="934" y="232"/>
                  </a:lnTo>
                  <a:lnTo>
                    <a:pt x="940" y="224"/>
                  </a:lnTo>
                  <a:lnTo>
                    <a:pt x="946" y="217"/>
                  </a:lnTo>
                  <a:lnTo>
                    <a:pt x="953" y="211"/>
                  </a:lnTo>
                  <a:lnTo>
                    <a:pt x="961" y="206"/>
                  </a:lnTo>
                  <a:lnTo>
                    <a:pt x="976" y="200"/>
                  </a:lnTo>
                  <a:lnTo>
                    <a:pt x="992" y="196"/>
                  </a:lnTo>
                  <a:lnTo>
                    <a:pt x="1008" y="194"/>
                  </a:lnTo>
                  <a:lnTo>
                    <a:pt x="1025" y="192"/>
                  </a:lnTo>
                  <a:lnTo>
                    <a:pt x="1041" y="190"/>
                  </a:lnTo>
                  <a:lnTo>
                    <a:pt x="1058" y="188"/>
                  </a:lnTo>
                  <a:lnTo>
                    <a:pt x="1074" y="186"/>
                  </a:lnTo>
                  <a:lnTo>
                    <a:pt x="1091" y="185"/>
                  </a:lnTo>
                  <a:lnTo>
                    <a:pt x="1107" y="183"/>
                  </a:lnTo>
                  <a:lnTo>
                    <a:pt x="1123" y="180"/>
                  </a:lnTo>
                  <a:lnTo>
                    <a:pt x="1140" y="177"/>
                  </a:lnTo>
                  <a:lnTo>
                    <a:pt x="1154" y="172"/>
                  </a:lnTo>
                  <a:lnTo>
                    <a:pt x="1169" y="167"/>
                  </a:lnTo>
                  <a:lnTo>
                    <a:pt x="1184" y="160"/>
                  </a:lnTo>
                  <a:lnTo>
                    <a:pt x="1198" y="152"/>
                  </a:lnTo>
                  <a:lnTo>
                    <a:pt x="1212" y="142"/>
                  </a:lnTo>
                  <a:lnTo>
                    <a:pt x="1213" y="142"/>
                  </a:lnTo>
                  <a:lnTo>
                    <a:pt x="1215" y="142"/>
                  </a:lnTo>
                  <a:lnTo>
                    <a:pt x="1218" y="142"/>
                  </a:lnTo>
                  <a:lnTo>
                    <a:pt x="1221" y="142"/>
                  </a:lnTo>
                  <a:lnTo>
                    <a:pt x="1225" y="142"/>
                  </a:lnTo>
                  <a:lnTo>
                    <a:pt x="1229" y="142"/>
                  </a:lnTo>
                  <a:lnTo>
                    <a:pt x="1233" y="142"/>
                  </a:lnTo>
                  <a:lnTo>
                    <a:pt x="1236" y="142"/>
                  </a:lnTo>
                  <a:lnTo>
                    <a:pt x="1241" y="142"/>
                  </a:lnTo>
                  <a:lnTo>
                    <a:pt x="1244" y="142"/>
                  </a:lnTo>
                  <a:lnTo>
                    <a:pt x="1248" y="142"/>
                  </a:lnTo>
                  <a:lnTo>
                    <a:pt x="1250" y="142"/>
                  </a:lnTo>
                  <a:lnTo>
                    <a:pt x="1252" y="142"/>
                  </a:lnTo>
                  <a:lnTo>
                    <a:pt x="1253" y="142"/>
                  </a:lnTo>
                  <a:lnTo>
                    <a:pt x="1255" y="142"/>
                  </a:lnTo>
                  <a:lnTo>
                    <a:pt x="1253" y="148"/>
                  </a:lnTo>
                  <a:lnTo>
                    <a:pt x="1252" y="155"/>
                  </a:lnTo>
                  <a:lnTo>
                    <a:pt x="1252" y="162"/>
                  </a:lnTo>
                  <a:lnTo>
                    <a:pt x="1252" y="169"/>
                  </a:lnTo>
                  <a:lnTo>
                    <a:pt x="1253" y="176"/>
                  </a:lnTo>
                  <a:lnTo>
                    <a:pt x="1253" y="183"/>
                  </a:lnTo>
                  <a:lnTo>
                    <a:pt x="1255" y="190"/>
                  </a:lnTo>
                  <a:lnTo>
                    <a:pt x="1257" y="195"/>
                  </a:lnTo>
                  <a:lnTo>
                    <a:pt x="1259" y="201"/>
                  </a:lnTo>
                  <a:lnTo>
                    <a:pt x="1261" y="207"/>
                  </a:lnTo>
                  <a:lnTo>
                    <a:pt x="1265" y="213"/>
                  </a:lnTo>
                  <a:lnTo>
                    <a:pt x="1268" y="216"/>
                  </a:lnTo>
                  <a:lnTo>
                    <a:pt x="1273" y="221"/>
                  </a:lnTo>
                  <a:lnTo>
                    <a:pt x="1278" y="223"/>
                  </a:lnTo>
                  <a:lnTo>
                    <a:pt x="1283" y="225"/>
                  </a:lnTo>
                  <a:lnTo>
                    <a:pt x="1290" y="227"/>
                  </a:lnTo>
                  <a:lnTo>
                    <a:pt x="1299" y="224"/>
                  </a:lnTo>
                  <a:lnTo>
                    <a:pt x="1309" y="222"/>
                  </a:lnTo>
                  <a:lnTo>
                    <a:pt x="1319" y="221"/>
                  </a:lnTo>
                  <a:lnTo>
                    <a:pt x="1328" y="221"/>
                  </a:lnTo>
                  <a:lnTo>
                    <a:pt x="1338" y="221"/>
                  </a:lnTo>
                  <a:lnTo>
                    <a:pt x="1348" y="222"/>
                  </a:lnTo>
                  <a:lnTo>
                    <a:pt x="1357" y="222"/>
                  </a:lnTo>
                  <a:lnTo>
                    <a:pt x="1367" y="223"/>
                  </a:lnTo>
                  <a:lnTo>
                    <a:pt x="1376" y="224"/>
                  </a:lnTo>
                  <a:lnTo>
                    <a:pt x="1386" y="225"/>
                  </a:lnTo>
                  <a:lnTo>
                    <a:pt x="1396" y="225"/>
                  </a:lnTo>
                  <a:lnTo>
                    <a:pt x="1405" y="226"/>
                  </a:lnTo>
                  <a:lnTo>
                    <a:pt x="1414" y="225"/>
                  </a:lnTo>
                  <a:lnTo>
                    <a:pt x="1424" y="224"/>
                  </a:lnTo>
                  <a:lnTo>
                    <a:pt x="1433" y="223"/>
                  </a:lnTo>
                  <a:lnTo>
                    <a:pt x="1443" y="221"/>
                  </a:lnTo>
                  <a:lnTo>
                    <a:pt x="1451" y="224"/>
                  </a:lnTo>
                  <a:lnTo>
                    <a:pt x="1458" y="230"/>
                  </a:lnTo>
                  <a:lnTo>
                    <a:pt x="1464" y="237"/>
                  </a:lnTo>
                  <a:lnTo>
                    <a:pt x="1468" y="244"/>
                  </a:lnTo>
                  <a:lnTo>
                    <a:pt x="1473" y="252"/>
                  </a:lnTo>
                  <a:lnTo>
                    <a:pt x="1476" y="260"/>
                  </a:lnTo>
                  <a:lnTo>
                    <a:pt x="1481" y="268"/>
                  </a:lnTo>
                  <a:lnTo>
                    <a:pt x="1484" y="277"/>
                  </a:lnTo>
                  <a:lnTo>
                    <a:pt x="1488" y="285"/>
                  </a:lnTo>
                  <a:lnTo>
                    <a:pt x="1491" y="293"/>
                  </a:lnTo>
                  <a:lnTo>
                    <a:pt x="1496" y="301"/>
                  </a:lnTo>
                  <a:lnTo>
                    <a:pt x="1501" y="308"/>
                  </a:lnTo>
                  <a:lnTo>
                    <a:pt x="1506" y="314"/>
                  </a:lnTo>
                  <a:lnTo>
                    <a:pt x="1514" y="318"/>
                  </a:lnTo>
                  <a:lnTo>
                    <a:pt x="1522" y="323"/>
                  </a:lnTo>
                  <a:lnTo>
                    <a:pt x="1533" y="325"/>
                  </a:lnTo>
                  <a:lnTo>
                    <a:pt x="1533" y="327"/>
                  </a:lnTo>
                  <a:lnTo>
                    <a:pt x="1533" y="330"/>
                  </a:lnTo>
                  <a:lnTo>
                    <a:pt x="1534" y="333"/>
                  </a:lnTo>
                  <a:lnTo>
                    <a:pt x="1535" y="335"/>
                  </a:lnTo>
                  <a:lnTo>
                    <a:pt x="1536" y="338"/>
                  </a:lnTo>
                  <a:lnTo>
                    <a:pt x="1537" y="340"/>
                  </a:lnTo>
                  <a:lnTo>
                    <a:pt x="1538" y="342"/>
                  </a:lnTo>
                  <a:lnTo>
                    <a:pt x="1540" y="346"/>
                  </a:lnTo>
                  <a:lnTo>
                    <a:pt x="1541" y="348"/>
                  </a:lnTo>
                  <a:lnTo>
                    <a:pt x="1542" y="350"/>
                  </a:lnTo>
                  <a:lnTo>
                    <a:pt x="1542" y="353"/>
                  </a:lnTo>
                  <a:lnTo>
                    <a:pt x="1543" y="355"/>
                  </a:lnTo>
                  <a:lnTo>
                    <a:pt x="1543" y="357"/>
                  </a:lnTo>
                  <a:lnTo>
                    <a:pt x="1543" y="361"/>
                  </a:lnTo>
                  <a:lnTo>
                    <a:pt x="1543" y="363"/>
                  </a:lnTo>
                  <a:lnTo>
                    <a:pt x="1543" y="366"/>
                  </a:lnTo>
                  <a:lnTo>
                    <a:pt x="1534" y="362"/>
                  </a:lnTo>
                  <a:lnTo>
                    <a:pt x="1525" y="360"/>
                  </a:lnTo>
                  <a:lnTo>
                    <a:pt x="1514" y="360"/>
                  </a:lnTo>
                  <a:lnTo>
                    <a:pt x="1505" y="360"/>
                  </a:lnTo>
                  <a:lnTo>
                    <a:pt x="1495" y="361"/>
                  </a:lnTo>
                  <a:lnTo>
                    <a:pt x="1486" y="362"/>
                  </a:lnTo>
                  <a:lnTo>
                    <a:pt x="1475" y="364"/>
                  </a:lnTo>
                  <a:lnTo>
                    <a:pt x="1465" y="366"/>
                  </a:lnTo>
                  <a:lnTo>
                    <a:pt x="1456" y="369"/>
                  </a:lnTo>
                  <a:lnTo>
                    <a:pt x="1445" y="371"/>
                  </a:lnTo>
                  <a:lnTo>
                    <a:pt x="1436" y="372"/>
                  </a:lnTo>
                  <a:lnTo>
                    <a:pt x="1426" y="372"/>
                  </a:lnTo>
                  <a:lnTo>
                    <a:pt x="1417" y="371"/>
                  </a:lnTo>
                  <a:lnTo>
                    <a:pt x="1407" y="370"/>
                  </a:lnTo>
                  <a:lnTo>
                    <a:pt x="1399" y="366"/>
                  </a:lnTo>
                  <a:lnTo>
                    <a:pt x="1391" y="362"/>
                  </a:lnTo>
                  <a:lnTo>
                    <a:pt x="1384" y="379"/>
                  </a:lnTo>
                  <a:lnTo>
                    <a:pt x="1378" y="393"/>
                  </a:lnTo>
                  <a:lnTo>
                    <a:pt x="1368" y="402"/>
                  </a:lnTo>
                  <a:lnTo>
                    <a:pt x="1359" y="407"/>
                  </a:lnTo>
                  <a:lnTo>
                    <a:pt x="1348" y="408"/>
                  </a:lnTo>
                  <a:lnTo>
                    <a:pt x="1337" y="407"/>
                  </a:lnTo>
                  <a:lnTo>
                    <a:pt x="1325" y="404"/>
                  </a:lnTo>
                  <a:lnTo>
                    <a:pt x="1313" y="399"/>
                  </a:lnTo>
                  <a:lnTo>
                    <a:pt x="1301" y="393"/>
                  </a:lnTo>
                  <a:lnTo>
                    <a:pt x="1287" y="386"/>
                  </a:lnTo>
                  <a:lnTo>
                    <a:pt x="1274" y="379"/>
                  </a:lnTo>
                  <a:lnTo>
                    <a:pt x="1261" y="373"/>
                  </a:lnTo>
                  <a:lnTo>
                    <a:pt x="1248" y="369"/>
                  </a:lnTo>
                  <a:lnTo>
                    <a:pt x="1235" y="365"/>
                  </a:lnTo>
                  <a:lnTo>
                    <a:pt x="1223" y="364"/>
                  </a:lnTo>
                  <a:lnTo>
                    <a:pt x="1212" y="366"/>
                  </a:lnTo>
                  <a:lnTo>
                    <a:pt x="1197" y="381"/>
                  </a:lnTo>
                  <a:lnTo>
                    <a:pt x="1181" y="394"/>
                  </a:lnTo>
                  <a:lnTo>
                    <a:pt x="1164" y="402"/>
                  </a:lnTo>
                  <a:lnTo>
                    <a:pt x="1144" y="408"/>
                  </a:lnTo>
                  <a:lnTo>
                    <a:pt x="1125" y="412"/>
                  </a:lnTo>
                  <a:lnTo>
                    <a:pt x="1105" y="415"/>
                  </a:lnTo>
                  <a:lnTo>
                    <a:pt x="1084" y="416"/>
                  </a:lnTo>
                  <a:lnTo>
                    <a:pt x="1064" y="418"/>
                  </a:lnTo>
                  <a:lnTo>
                    <a:pt x="1043" y="420"/>
                  </a:lnTo>
                  <a:lnTo>
                    <a:pt x="1023" y="425"/>
                  </a:lnTo>
                  <a:lnTo>
                    <a:pt x="1005" y="431"/>
                  </a:lnTo>
                  <a:lnTo>
                    <a:pt x="989" y="440"/>
                  </a:lnTo>
                  <a:lnTo>
                    <a:pt x="973" y="453"/>
                  </a:lnTo>
                  <a:lnTo>
                    <a:pt x="960" y="469"/>
                  </a:lnTo>
                  <a:lnTo>
                    <a:pt x="950" y="491"/>
                  </a:lnTo>
                  <a:lnTo>
                    <a:pt x="942" y="518"/>
                  </a:lnTo>
                  <a:lnTo>
                    <a:pt x="941" y="518"/>
                  </a:lnTo>
                  <a:lnTo>
                    <a:pt x="940" y="518"/>
                  </a:lnTo>
                  <a:lnTo>
                    <a:pt x="938" y="518"/>
                  </a:lnTo>
                  <a:lnTo>
                    <a:pt x="937" y="518"/>
                  </a:lnTo>
                  <a:lnTo>
                    <a:pt x="936" y="517"/>
                  </a:lnTo>
                  <a:lnTo>
                    <a:pt x="935" y="517"/>
                  </a:lnTo>
                  <a:lnTo>
                    <a:pt x="934" y="516"/>
                  </a:lnTo>
                  <a:lnTo>
                    <a:pt x="933" y="516"/>
                  </a:lnTo>
                  <a:lnTo>
                    <a:pt x="930" y="515"/>
                  </a:lnTo>
                  <a:lnTo>
                    <a:pt x="929" y="514"/>
                  </a:lnTo>
                  <a:lnTo>
                    <a:pt x="927" y="512"/>
                  </a:lnTo>
                  <a:lnTo>
                    <a:pt x="926" y="511"/>
                  </a:lnTo>
                  <a:lnTo>
                    <a:pt x="923" y="510"/>
                  </a:lnTo>
                  <a:lnTo>
                    <a:pt x="921" y="509"/>
                  </a:lnTo>
                  <a:lnTo>
                    <a:pt x="920" y="508"/>
                  </a:lnTo>
                  <a:lnTo>
                    <a:pt x="920" y="507"/>
                  </a:lnTo>
                  <a:lnTo>
                    <a:pt x="920" y="505"/>
                  </a:lnTo>
                  <a:lnTo>
                    <a:pt x="920" y="503"/>
                  </a:lnTo>
                  <a:lnTo>
                    <a:pt x="920" y="501"/>
                  </a:lnTo>
                  <a:lnTo>
                    <a:pt x="920" y="497"/>
                  </a:lnTo>
                  <a:lnTo>
                    <a:pt x="921" y="494"/>
                  </a:lnTo>
                  <a:lnTo>
                    <a:pt x="921" y="489"/>
                  </a:lnTo>
                  <a:lnTo>
                    <a:pt x="922" y="486"/>
                  </a:lnTo>
                  <a:lnTo>
                    <a:pt x="922" y="482"/>
                  </a:lnTo>
                  <a:lnTo>
                    <a:pt x="922" y="478"/>
                  </a:lnTo>
                  <a:lnTo>
                    <a:pt x="923" y="474"/>
                  </a:lnTo>
                  <a:lnTo>
                    <a:pt x="923" y="471"/>
                  </a:lnTo>
                  <a:lnTo>
                    <a:pt x="923" y="469"/>
                  </a:lnTo>
                  <a:lnTo>
                    <a:pt x="923" y="466"/>
                  </a:lnTo>
                  <a:lnTo>
                    <a:pt x="923" y="465"/>
                  </a:lnTo>
                  <a:lnTo>
                    <a:pt x="925" y="465"/>
                  </a:lnTo>
                  <a:lnTo>
                    <a:pt x="917" y="466"/>
                  </a:lnTo>
                  <a:lnTo>
                    <a:pt x="908" y="469"/>
                  </a:lnTo>
                  <a:lnTo>
                    <a:pt x="903" y="472"/>
                  </a:lnTo>
                  <a:lnTo>
                    <a:pt x="897" y="477"/>
                  </a:lnTo>
                  <a:lnTo>
                    <a:pt x="891" y="482"/>
                  </a:lnTo>
                  <a:lnTo>
                    <a:pt x="887" y="488"/>
                  </a:lnTo>
                  <a:lnTo>
                    <a:pt x="881" y="494"/>
                  </a:lnTo>
                  <a:lnTo>
                    <a:pt x="876" y="500"/>
                  </a:lnTo>
                  <a:lnTo>
                    <a:pt x="872" y="505"/>
                  </a:lnTo>
                  <a:lnTo>
                    <a:pt x="867" y="510"/>
                  </a:lnTo>
                  <a:lnTo>
                    <a:pt x="861" y="514"/>
                  </a:lnTo>
                  <a:lnTo>
                    <a:pt x="856" y="516"/>
                  </a:lnTo>
                  <a:lnTo>
                    <a:pt x="850" y="516"/>
                  </a:lnTo>
                  <a:lnTo>
                    <a:pt x="843" y="516"/>
                  </a:lnTo>
                  <a:lnTo>
                    <a:pt x="835" y="512"/>
                  </a:lnTo>
                  <a:lnTo>
                    <a:pt x="827" y="508"/>
                  </a:lnTo>
                  <a:lnTo>
                    <a:pt x="821" y="518"/>
                  </a:lnTo>
                  <a:lnTo>
                    <a:pt x="815" y="528"/>
                  </a:lnTo>
                  <a:lnTo>
                    <a:pt x="808" y="539"/>
                  </a:lnTo>
                  <a:lnTo>
                    <a:pt x="802" y="549"/>
                  </a:lnTo>
                  <a:lnTo>
                    <a:pt x="795" y="558"/>
                  </a:lnTo>
                  <a:lnTo>
                    <a:pt x="788" y="568"/>
                  </a:lnTo>
                  <a:lnTo>
                    <a:pt x="780" y="578"/>
                  </a:lnTo>
                  <a:lnTo>
                    <a:pt x="773" y="587"/>
                  </a:lnTo>
                  <a:lnTo>
                    <a:pt x="767" y="596"/>
                  </a:lnTo>
                  <a:lnTo>
                    <a:pt x="760" y="607"/>
                  </a:lnTo>
                  <a:lnTo>
                    <a:pt x="754" y="617"/>
                  </a:lnTo>
                  <a:lnTo>
                    <a:pt x="750" y="627"/>
                  </a:lnTo>
                  <a:lnTo>
                    <a:pt x="745" y="639"/>
                  </a:lnTo>
                  <a:lnTo>
                    <a:pt x="743" y="650"/>
                  </a:lnTo>
                  <a:lnTo>
                    <a:pt x="741" y="663"/>
                  </a:lnTo>
                  <a:lnTo>
                    <a:pt x="741" y="677"/>
                  </a:lnTo>
                  <a:lnTo>
                    <a:pt x="737" y="679"/>
                  </a:lnTo>
                  <a:lnTo>
                    <a:pt x="735" y="682"/>
                  </a:lnTo>
                  <a:lnTo>
                    <a:pt x="733" y="687"/>
                  </a:lnTo>
                  <a:lnTo>
                    <a:pt x="730" y="692"/>
                  </a:lnTo>
                  <a:lnTo>
                    <a:pt x="729" y="696"/>
                  </a:lnTo>
                  <a:lnTo>
                    <a:pt x="727" y="701"/>
                  </a:lnTo>
                  <a:lnTo>
                    <a:pt x="726" y="705"/>
                  </a:lnTo>
                  <a:lnTo>
                    <a:pt x="725" y="710"/>
                  </a:lnTo>
                  <a:lnTo>
                    <a:pt x="722" y="715"/>
                  </a:lnTo>
                  <a:lnTo>
                    <a:pt x="720" y="718"/>
                  </a:lnTo>
                  <a:lnTo>
                    <a:pt x="716" y="721"/>
                  </a:lnTo>
                  <a:lnTo>
                    <a:pt x="714" y="724"/>
                  </a:lnTo>
                  <a:lnTo>
                    <a:pt x="710" y="726"/>
                  </a:lnTo>
                  <a:lnTo>
                    <a:pt x="706" y="726"/>
                  </a:lnTo>
                  <a:lnTo>
                    <a:pt x="700" y="725"/>
                  </a:lnTo>
                  <a:lnTo>
                    <a:pt x="695" y="724"/>
                  </a:lnTo>
                  <a:lnTo>
                    <a:pt x="690" y="720"/>
                  </a:lnTo>
                  <a:lnTo>
                    <a:pt x="685" y="717"/>
                  </a:lnTo>
                  <a:lnTo>
                    <a:pt x="683" y="713"/>
                  </a:lnTo>
                  <a:lnTo>
                    <a:pt x="680" y="709"/>
                  </a:lnTo>
                  <a:lnTo>
                    <a:pt x="677" y="704"/>
                  </a:lnTo>
                  <a:lnTo>
                    <a:pt x="675" y="701"/>
                  </a:lnTo>
                  <a:lnTo>
                    <a:pt x="674" y="695"/>
                  </a:lnTo>
                  <a:lnTo>
                    <a:pt x="674" y="690"/>
                  </a:lnTo>
                  <a:lnTo>
                    <a:pt x="673" y="686"/>
                  </a:lnTo>
                  <a:lnTo>
                    <a:pt x="673" y="680"/>
                  </a:lnTo>
                  <a:lnTo>
                    <a:pt x="674" y="676"/>
                  </a:lnTo>
                  <a:lnTo>
                    <a:pt x="675" y="670"/>
                  </a:lnTo>
                  <a:lnTo>
                    <a:pt x="676" y="664"/>
                  </a:lnTo>
                  <a:lnTo>
                    <a:pt x="679" y="659"/>
                  </a:lnTo>
                  <a:lnTo>
                    <a:pt x="681" y="654"/>
                  </a:lnTo>
                  <a:lnTo>
                    <a:pt x="684" y="649"/>
                  </a:lnTo>
                  <a:lnTo>
                    <a:pt x="670" y="651"/>
                  </a:lnTo>
                  <a:lnTo>
                    <a:pt x="660" y="651"/>
                  </a:lnTo>
                  <a:lnTo>
                    <a:pt x="651" y="650"/>
                  </a:lnTo>
                  <a:lnTo>
                    <a:pt x="644" y="646"/>
                  </a:lnTo>
                  <a:lnTo>
                    <a:pt x="638" y="641"/>
                  </a:lnTo>
                  <a:lnTo>
                    <a:pt x="635" y="634"/>
                  </a:lnTo>
                  <a:lnTo>
                    <a:pt x="633" y="627"/>
                  </a:lnTo>
                  <a:lnTo>
                    <a:pt x="630" y="618"/>
                  </a:lnTo>
                  <a:lnTo>
                    <a:pt x="629" y="609"/>
                  </a:lnTo>
                  <a:lnTo>
                    <a:pt x="629" y="600"/>
                  </a:lnTo>
                  <a:lnTo>
                    <a:pt x="628" y="590"/>
                  </a:lnTo>
                  <a:lnTo>
                    <a:pt x="628" y="580"/>
                  </a:lnTo>
                  <a:lnTo>
                    <a:pt x="627" y="571"/>
                  </a:lnTo>
                  <a:lnTo>
                    <a:pt x="626" y="563"/>
                  </a:lnTo>
                  <a:lnTo>
                    <a:pt x="623" y="555"/>
                  </a:lnTo>
                  <a:lnTo>
                    <a:pt x="621" y="549"/>
                  </a:lnTo>
                  <a:lnTo>
                    <a:pt x="620" y="548"/>
                  </a:lnTo>
                  <a:lnTo>
                    <a:pt x="618" y="546"/>
                  </a:lnTo>
                  <a:lnTo>
                    <a:pt x="614" y="543"/>
                  </a:lnTo>
                  <a:lnTo>
                    <a:pt x="610" y="540"/>
                  </a:lnTo>
                  <a:lnTo>
                    <a:pt x="604" y="535"/>
                  </a:lnTo>
                  <a:lnTo>
                    <a:pt x="598" y="531"/>
                  </a:lnTo>
                  <a:lnTo>
                    <a:pt x="591" y="525"/>
                  </a:lnTo>
                  <a:lnTo>
                    <a:pt x="584" y="520"/>
                  </a:lnTo>
                  <a:lnTo>
                    <a:pt x="577" y="515"/>
                  </a:lnTo>
                  <a:lnTo>
                    <a:pt x="570" y="509"/>
                  </a:lnTo>
                  <a:lnTo>
                    <a:pt x="565" y="504"/>
                  </a:lnTo>
                  <a:lnTo>
                    <a:pt x="559" y="500"/>
                  </a:lnTo>
                  <a:lnTo>
                    <a:pt x="554" y="496"/>
                  </a:lnTo>
                  <a:lnTo>
                    <a:pt x="551" y="494"/>
                  </a:lnTo>
                  <a:lnTo>
                    <a:pt x="549" y="492"/>
                  </a:lnTo>
                  <a:lnTo>
                    <a:pt x="529" y="489"/>
                  </a:lnTo>
                  <a:lnTo>
                    <a:pt x="511" y="487"/>
                  </a:lnTo>
                  <a:lnTo>
                    <a:pt x="492" y="485"/>
                  </a:lnTo>
                  <a:lnTo>
                    <a:pt x="473" y="484"/>
                  </a:lnTo>
                  <a:lnTo>
                    <a:pt x="454" y="481"/>
                  </a:lnTo>
                  <a:lnTo>
                    <a:pt x="436" y="480"/>
                  </a:lnTo>
                  <a:lnTo>
                    <a:pt x="416" y="478"/>
                  </a:lnTo>
                  <a:lnTo>
                    <a:pt x="398" y="477"/>
                  </a:lnTo>
                  <a:lnTo>
                    <a:pt x="380" y="474"/>
                  </a:lnTo>
                  <a:lnTo>
                    <a:pt x="361" y="472"/>
                  </a:lnTo>
                  <a:lnTo>
                    <a:pt x="343" y="470"/>
                  </a:lnTo>
                  <a:lnTo>
                    <a:pt x="324" y="468"/>
                  </a:lnTo>
                  <a:lnTo>
                    <a:pt x="306" y="464"/>
                  </a:lnTo>
                  <a:lnTo>
                    <a:pt x="286" y="460"/>
                  </a:lnTo>
                  <a:lnTo>
                    <a:pt x="268" y="456"/>
                  </a:lnTo>
                  <a:lnTo>
                    <a:pt x="251" y="451"/>
                  </a:lnTo>
                  <a:lnTo>
                    <a:pt x="235" y="449"/>
                  </a:lnTo>
                  <a:lnTo>
                    <a:pt x="220" y="447"/>
                  </a:lnTo>
                  <a:lnTo>
                    <a:pt x="204" y="445"/>
                  </a:lnTo>
                  <a:lnTo>
                    <a:pt x="188" y="443"/>
                  </a:lnTo>
                  <a:lnTo>
                    <a:pt x="171" y="441"/>
                  </a:lnTo>
                  <a:lnTo>
                    <a:pt x="157" y="439"/>
                  </a:lnTo>
                  <a:lnTo>
                    <a:pt x="140" y="437"/>
                  </a:lnTo>
                  <a:lnTo>
                    <a:pt x="126" y="433"/>
                  </a:lnTo>
                  <a:lnTo>
                    <a:pt x="111" y="429"/>
                  </a:lnTo>
                  <a:lnTo>
                    <a:pt x="96" y="424"/>
                  </a:lnTo>
                  <a:lnTo>
                    <a:pt x="83" y="418"/>
                  </a:lnTo>
                  <a:lnTo>
                    <a:pt x="70" y="410"/>
                  </a:lnTo>
                  <a:lnTo>
                    <a:pt x="59" y="402"/>
                  </a:lnTo>
                  <a:lnTo>
                    <a:pt x="50" y="392"/>
                  </a:lnTo>
                  <a:lnTo>
                    <a:pt x="40" y="379"/>
                  </a:lnTo>
                  <a:lnTo>
                    <a:pt x="35" y="366"/>
                  </a:lnTo>
                  <a:lnTo>
                    <a:pt x="32" y="365"/>
                  </a:lnTo>
                  <a:lnTo>
                    <a:pt x="30" y="365"/>
                  </a:lnTo>
                  <a:lnTo>
                    <a:pt x="28" y="364"/>
                  </a:lnTo>
                  <a:lnTo>
                    <a:pt x="25" y="364"/>
                  </a:lnTo>
                  <a:lnTo>
                    <a:pt x="24" y="364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7" y="362"/>
                  </a:lnTo>
                  <a:lnTo>
                    <a:pt x="15" y="361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8" y="356"/>
                  </a:lnTo>
                  <a:lnTo>
                    <a:pt x="6" y="354"/>
                  </a:lnTo>
                  <a:lnTo>
                    <a:pt x="4" y="352"/>
                  </a:lnTo>
                  <a:lnTo>
                    <a:pt x="1" y="349"/>
                  </a:lnTo>
                  <a:lnTo>
                    <a:pt x="0" y="347"/>
                  </a:lnTo>
                  <a:lnTo>
                    <a:pt x="11" y="341"/>
                  </a:lnTo>
                  <a:lnTo>
                    <a:pt x="22" y="335"/>
                  </a:lnTo>
                  <a:lnTo>
                    <a:pt x="32" y="330"/>
                  </a:lnTo>
                  <a:lnTo>
                    <a:pt x="43" y="323"/>
                  </a:lnTo>
                  <a:lnTo>
                    <a:pt x="53" y="316"/>
                  </a:lnTo>
                  <a:lnTo>
                    <a:pt x="63" y="309"/>
                  </a:lnTo>
                  <a:lnTo>
                    <a:pt x="74" y="301"/>
                  </a:lnTo>
                  <a:lnTo>
                    <a:pt x="83" y="294"/>
                  </a:lnTo>
                  <a:lnTo>
                    <a:pt x="92" y="286"/>
                  </a:lnTo>
                  <a:lnTo>
                    <a:pt x="101" y="278"/>
                  </a:lnTo>
                  <a:lnTo>
                    <a:pt x="111" y="270"/>
                  </a:lnTo>
                  <a:lnTo>
                    <a:pt x="120" y="263"/>
                  </a:lnTo>
                  <a:lnTo>
                    <a:pt x="129" y="255"/>
                  </a:lnTo>
                  <a:lnTo>
                    <a:pt x="138" y="248"/>
                  </a:lnTo>
                  <a:lnTo>
                    <a:pt x="147" y="241"/>
                  </a:lnTo>
                  <a:lnTo>
                    <a:pt x="157" y="235"/>
                  </a:lnTo>
                  <a:lnTo>
                    <a:pt x="171" y="238"/>
                  </a:lnTo>
                  <a:lnTo>
                    <a:pt x="186" y="238"/>
                  </a:lnTo>
                  <a:lnTo>
                    <a:pt x="200" y="238"/>
                  </a:lnTo>
                  <a:lnTo>
                    <a:pt x="214" y="235"/>
                  </a:lnTo>
                  <a:lnTo>
                    <a:pt x="227" y="232"/>
                  </a:lnTo>
                  <a:lnTo>
                    <a:pt x="239" y="227"/>
                  </a:lnTo>
                  <a:lnTo>
                    <a:pt x="251" y="223"/>
                  </a:lnTo>
                  <a:lnTo>
                    <a:pt x="262" y="216"/>
                  </a:lnTo>
                  <a:lnTo>
                    <a:pt x="274" y="209"/>
                  </a:lnTo>
                  <a:lnTo>
                    <a:pt x="284" y="202"/>
                  </a:lnTo>
                  <a:lnTo>
                    <a:pt x="295" y="194"/>
                  </a:lnTo>
                  <a:lnTo>
                    <a:pt x="305" y="186"/>
                  </a:lnTo>
                  <a:lnTo>
                    <a:pt x="316" y="177"/>
                  </a:lnTo>
                  <a:lnTo>
                    <a:pt x="327" y="169"/>
                  </a:lnTo>
                  <a:lnTo>
                    <a:pt x="337" y="161"/>
                  </a:lnTo>
                  <a:lnTo>
                    <a:pt x="349" y="154"/>
                  </a:lnTo>
                  <a:lnTo>
                    <a:pt x="350" y="139"/>
                  </a:lnTo>
                  <a:lnTo>
                    <a:pt x="354" y="129"/>
                  </a:lnTo>
                  <a:lnTo>
                    <a:pt x="360" y="118"/>
                  </a:lnTo>
                  <a:lnTo>
                    <a:pt x="367" y="110"/>
                  </a:lnTo>
                  <a:lnTo>
                    <a:pt x="375" y="105"/>
                  </a:lnTo>
                  <a:lnTo>
                    <a:pt x="384" y="99"/>
                  </a:lnTo>
                  <a:lnTo>
                    <a:pt x="393" y="94"/>
                  </a:lnTo>
                  <a:lnTo>
                    <a:pt x="404" y="90"/>
                  </a:lnTo>
                  <a:lnTo>
                    <a:pt x="414" y="85"/>
                  </a:lnTo>
                  <a:lnTo>
                    <a:pt x="423" y="80"/>
                  </a:lnTo>
                  <a:lnTo>
                    <a:pt x="432" y="75"/>
                  </a:lnTo>
                  <a:lnTo>
                    <a:pt x="441" y="69"/>
                  </a:lnTo>
                  <a:lnTo>
                    <a:pt x="447" y="61"/>
                  </a:lnTo>
                  <a:lnTo>
                    <a:pt x="453" y="51"/>
                  </a:lnTo>
                  <a:lnTo>
                    <a:pt x="458" y="40"/>
                  </a:lnTo>
                  <a:lnTo>
                    <a:pt x="460" y="26"/>
                  </a:lnTo>
                  <a:lnTo>
                    <a:pt x="468" y="23"/>
                  </a:lnTo>
                  <a:lnTo>
                    <a:pt x="477" y="21"/>
                  </a:lnTo>
                  <a:lnTo>
                    <a:pt x="487" y="17"/>
                  </a:lnTo>
                  <a:lnTo>
                    <a:pt x="496" y="15"/>
                  </a:lnTo>
                  <a:lnTo>
                    <a:pt x="505" y="11"/>
                  </a:lnTo>
                  <a:lnTo>
                    <a:pt x="514" y="9"/>
                  </a:lnTo>
                  <a:lnTo>
                    <a:pt x="523" y="6"/>
                  </a:lnTo>
                  <a:lnTo>
                    <a:pt x="533" y="5"/>
                  </a:lnTo>
                  <a:lnTo>
                    <a:pt x="543" y="2"/>
                  </a:lnTo>
                  <a:lnTo>
                    <a:pt x="552" y="1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80" y="0"/>
                  </a:lnTo>
                  <a:lnTo>
                    <a:pt x="590" y="1"/>
                  </a:lnTo>
                  <a:lnTo>
                    <a:pt x="599" y="3"/>
                  </a:lnTo>
                  <a:lnTo>
                    <a:pt x="610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40"/>
            <p:cNvSpPr>
              <a:spLocks/>
            </p:cNvSpPr>
            <p:nvPr/>
          </p:nvSpPr>
          <p:spPr bwMode="auto">
            <a:xfrm>
              <a:off x="3718" y="1485"/>
              <a:ext cx="352" cy="480"/>
            </a:xfrm>
            <a:custGeom>
              <a:avLst/>
              <a:gdLst>
                <a:gd name="T0" fmla="*/ 220 w 1056"/>
                <a:gd name="T1" fmla="*/ 33 h 1441"/>
                <a:gd name="T2" fmla="*/ 240 w 1056"/>
                <a:gd name="T3" fmla="*/ 54 h 1441"/>
                <a:gd name="T4" fmla="*/ 233 w 1056"/>
                <a:gd name="T5" fmla="*/ 60 h 1441"/>
                <a:gd name="T6" fmla="*/ 226 w 1056"/>
                <a:gd name="T7" fmla="*/ 63 h 1441"/>
                <a:gd name="T8" fmla="*/ 240 w 1056"/>
                <a:gd name="T9" fmla="*/ 80 h 1441"/>
                <a:gd name="T10" fmla="*/ 250 w 1056"/>
                <a:gd name="T11" fmla="*/ 114 h 1441"/>
                <a:gd name="T12" fmla="*/ 251 w 1056"/>
                <a:gd name="T13" fmla="*/ 136 h 1441"/>
                <a:gd name="T14" fmla="*/ 243 w 1056"/>
                <a:gd name="T15" fmla="*/ 152 h 1441"/>
                <a:gd name="T16" fmla="*/ 225 w 1056"/>
                <a:gd name="T17" fmla="*/ 189 h 1441"/>
                <a:gd name="T18" fmla="*/ 220 w 1056"/>
                <a:gd name="T19" fmla="*/ 229 h 1441"/>
                <a:gd name="T20" fmla="*/ 237 w 1056"/>
                <a:gd name="T21" fmla="*/ 227 h 1441"/>
                <a:gd name="T22" fmla="*/ 252 w 1056"/>
                <a:gd name="T23" fmla="*/ 216 h 1441"/>
                <a:gd name="T24" fmla="*/ 260 w 1056"/>
                <a:gd name="T25" fmla="*/ 201 h 1441"/>
                <a:gd name="T26" fmla="*/ 266 w 1056"/>
                <a:gd name="T27" fmla="*/ 182 h 1441"/>
                <a:gd name="T28" fmla="*/ 283 w 1056"/>
                <a:gd name="T29" fmla="*/ 170 h 1441"/>
                <a:gd name="T30" fmla="*/ 302 w 1056"/>
                <a:gd name="T31" fmla="*/ 171 h 1441"/>
                <a:gd name="T32" fmla="*/ 314 w 1056"/>
                <a:gd name="T33" fmla="*/ 178 h 1441"/>
                <a:gd name="T34" fmla="*/ 317 w 1056"/>
                <a:gd name="T35" fmla="*/ 190 h 1441"/>
                <a:gd name="T36" fmla="*/ 334 w 1056"/>
                <a:gd name="T37" fmla="*/ 228 h 1441"/>
                <a:gd name="T38" fmla="*/ 351 w 1056"/>
                <a:gd name="T39" fmla="*/ 270 h 1441"/>
                <a:gd name="T40" fmla="*/ 352 w 1056"/>
                <a:gd name="T41" fmla="*/ 290 h 1441"/>
                <a:gd name="T42" fmla="*/ 342 w 1056"/>
                <a:gd name="T43" fmla="*/ 305 h 1441"/>
                <a:gd name="T44" fmla="*/ 337 w 1056"/>
                <a:gd name="T45" fmla="*/ 305 h 1441"/>
                <a:gd name="T46" fmla="*/ 332 w 1056"/>
                <a:gd name="T47" fmla="*/ 313 h 1441"/>
                <a:gd name="T48" fmla="*/ 327 w 1056"/>
                <a:gd name="T49" fmla="*/ 334 h 1441"/>
                <a:gd name="T50" fmla="*/ 312 w 1056"/>
                <a:gd name="T51" fmla="*/ 341 h 1441"/>
                <a:gd name="T52" fmla="*/ 318 w 1056"/>
                <a:gd name="T53" fmla="*/ 355 h 1441"/>
                <a:gd name="T54" fmla="*/ 314 w 1056"/>
                <a:gd name="T55" fmla="*/ 376 h 1441"/>
                <a:gd name="T56" fmla="*/ 301 w 1056"/>
                <a:gd name="T57" fmla="*/ 417 h 1441"/>
                <a:gd name="T58" fmla="*/ 287 w 1056"/>
                <a:gd name="T59" fmla="*/ 444 h 1441"/>
                <a:gd name="T60" fmla="*/ 212 w 1056"/>
                <a:gd name="T61" fmla="*/ 458 h 1441"/>
                <a:gd name="T62" fmla="*/ 186 w 1056"/>
                <a:gd name="T63" fmla="*/ 462 h 1441"/>
                <a:gd name="T64" fmla="*/ 185 w 1056"/>
                <a:gd name="T65" fmla="*/ 457 h 1441"/>
                <a:gd name="T66" fmla="*/ 127 w 1056"/>
                <a:gd name="T67" fmla="*/ 466 h 1441"/>
                <a:gd name="T68" fmla="*/ 36 w 1056"/>
                <a:gd name="T69" fmla="*/ 478 h 1441"/>
                <a:gd name="T70" fmla="*/ 25 w 1056"/>
                <a:gd name="T71" fmla="*/ 464 h 1441"/>
                <a:gd name="T72" fmla="*/ 33 w 1056"/>
                <a:gd name="T73" fmla="*/ 448 h 1441"/>
                <a:gd name="T74" fmla="*/ 45 w 1056"/>
                <a:gd name="T75" fmla="*/ 399 h 1441"/>
                <a:gd name="T76" fmla="*/ 39 w 1056"/>
                <a:gd name="T77" fmla="*/ 327 h 1441"/>
                <a:gd name="T78" fmla="*/ 19 w 1056"/>
                <a:gd name="T79" fmla="*/ 291 h 1441"/>
                <a:gd name="T80" fmla="*/ 7 w 1056"/>
                <a:gd name="T81" fmla="*/ 270 h 1441"/>
                <a:gd name="T82" fmla="*/ 7 w 1056"/>
                <a:gd name="T83" fmla="*/ 244 h 1441"/>
                <a:gd name="T84" fmla="*/ 4 w 1056"/>
                <a:gd name="T85" fmla="*/ 209 h 1441"/>
                <a:gd name="T86" fmla="*/ 13 w 1056"/>
                <a:gd name="T87" fmla="*/ 166 h 1441"/>
                <a:gd name="T88" fmla="*/ 18 w 1056"/>
                <a:gd name="T89" fmla="*/ 119 h 1441"/>
                <a:gd name="T90" fmla="*/ 35 w 1056"/>
                <a:gd name="T91" fmla="*/ 101 h 1441"/>
                <a:gd name="T92" fmla="*/ 51 w 1056"/>
                <a:gd name="T93" fmla="*/ 82 h 1441"/>
                <a:gd name="T94" fmla="*/ 58 w 1056"/>
                <a:gd name="T95" fmla="*/ 96 h 1441"/>
                <a:gd name="T96" fmla="*/ 62 w 1056"/>
                <a:gd name="T97" fmla="*/ 123 h 1441"/>
                <a:gd name="T98" fmla="*/ 71 w 1056"/>
                <a:gd name="T99" fmla="*/ 102 h 1441"/>
                <a:gd name="T100" fmla="*/ 71 w 1056"/>
                <a:gd name="T101" fmla="*/ 71 h 1441"/>
                <a:gd name="T102" fmla="*/ 86 w 1056"/>
                <a:gd name="T103" fmla="*/ 54 h 1441"/>
                <a:gd name="T104" fmla="*/ 97 w 1056"/>
                <a:gd name="T105" fmla="*/ 39 h 1441"/>
                <a:gd name="T106" fmla="*/ 91 w 1056"/>
                <a:gd name="T107" fmla="*/ 20 h 1441"/>
                <a:gd name="T108" fmla="*/ 99 w 1056"/>
                <a:gd name="T109" fmla="*/ 6 h 1441"/>
                <a:gd name="T110" fmla="*/ 113 w 1056"/>
                <a:gd name="T111" fmla="*/ 1 h 1441"/>
                <a:gd name="T112" fmla="*/ 132 w 1056"/>
                <a:gd name="T113" fmla="*/ 8 h 1441"/>
                <a:gd name="T114" fmla="*/ 151 w 1056"/>
                <a:gd name="T115" fmla="*/ 8 h 1441"/>
                <a:gd name="T116" fmla="*/ 167 w 1056"/>
                <a:gd name="T117" fmla="*/ 18 h 1441"/>
                <a:gd name="T118" fmla="*/ 176 w 1056"/>
                <a:gd name="T119" fmla="*/ 22 h 1441"/>
                <a:gd name="T120" fmla="*/ 191 w 1056"/>
                <a:gd name="T121" fmla="*/ 24 h 1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6"/>
                <a:gd name="T184" fmla="*/ 0 h 1441"/>
                <a:gd name="T185" fmla="*/ 1056 w 1056"/>
                <a:gd name="T186" fmla="*/ 1441 h 1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6" h="1441">
                  <a:moveTo>
                    <a:pt x="578" y="73"/>
                  </a:moveTo>
                  <a:lnTo>
                    <a:pt x="590" y="77"/>
                  </a:lnTo>
                  <a:lnTo>
                    <a:pt x="603" y="81"/>
                  </a:lnTo>
                  <a:lnTo>
                    <a:pt x="615" y="84"/>
                  </a:lnTo>
                  <a:lnTo>
                    <a:pt x="627" y="87"/>
                  </a:lnTo>
                  <a:lnTo>
                    <a:pt x="639" y="91"/>
                  </a:lnTo>
                  <a:lnTo>
                    <a:pt x="650" y="93"/>
                  </a:lnTo>
                  <a:lnTo>
                    <a:pt x="661" y="98"/>
                  </a:lnTo>
                  <a:lnTo>
                    <a:pt x="672" y="101"/>
                  </a:lnTo>
                  <a:lnTo>
                    <a:pt x="681" y="106"/>
                  </a:lnTo>
                  <a:lnTo>
                    <a:pt x="690" y="111"/>
                  </a:lnTo>
                  <a:lnTo>
                    <a:pt x="698" y="119"/>
                  </a:lnTo>
                  <a:lnTo>
                    <a:pt x="705" y="127"/>
                  </a:lnTo>
                  <a:lnTo>
                    <a:pt x="711" y="138"/>
                  </a:lnTo>
                  <a:lnTo>
                    <a:pt x="715" y="149"/>
                  </a:lnTo>
                  <a:lnTo>
                    <a:pt x="719" y="163"/>
                  </a:lnTo>
                  <a:lnTo>
                    <a:pt x="721" y="179"/>
                  </a:lnTo>
                  <a:lnTo>
                    <a:pt x="719" y="179"/>
                  </a:lnTo>
                  <a:lnTo>
                    <a:pt x="716" y="179"/>
                  </a:lnTo>
                  <a:lnTo>
                    <a:pt x="713" y="179"/>
                  </a:lnTo>
                  <a:lnTo>
                    <a:pt x="711" y="179"/>
                  </a:lnTo>
                  <a:lnTo>
                    <a:pt x="707" y="179"/>
                  </a:lnTo>
                  <a:lnTo>
                    <a:pt x="704" y="180"/>
                  </a:lnTo>
                  <a:lnTo>
                    <a:pt x="700" y="180"/>
                  </a:lnTo>
                  <a:lnTo>
                    <a:pt x="697" y="181"/>
                  </a:lnTo>
                  <a:lnTo>
                    <a:pt x="693" y="181"/>
                  </a:lnTo>
                  <a:lnTo>
                    <a:pt x="690" y="183"/>
                  </a:lnTo>
                  <a:lnTo>
                    <a:pt x="687" y="184"/>
                  </a:lnTo>
                  <a:lnTo>
                    <a:pt x="684" y="185"/>
                  </a:lnTo>
                  <a:lnTo>
                    <a:pt x="681" y="186"/>
                  </a:lnTo>
                  <a:lnTo>
                    <a:pt x="680" y="187"/>
                  </a:lnTo>
                  <a:lnTo>
                    <a:pt x="677" y="188"/>
                  </a:lnTo>
                  <a:lnTo>
                    <a:pt x="677" y="191"/>
                  </a:lnTo>
                  <a:lnTo>
                    <a:pt x="681" y="194"/>
                  </a:lnTo>
                  <a:lnTo>
                    <a:pt x="685" y="199"/>
                  </a:lnTo>
                  <a:lnTo>
                    <a:pt x="690" y="204"/>
                  </a:lnTo>
                  <a:lnTo>
                    <a:pt x="697" y="211"/>
                  </a:lnTo>
                  <a:lnTo>
                    <a:pt x="704" y="221"/>
                  </a:lnTo>
                  <a:lnTo>
                    <a:pt x="712" y="230"/>
                  </a:lnTo>
                  <a:lnTo>
                    <a:pt x="720" y="241"/>
                  </a:lnTo>
                  <a:lnTo>
                    <a:pt x="727" y="253"/>
                  </a:lnTo>
                  <a:lnTo>
                    <a:pt x="734" y="264"/>
                  </a:lnTo>
                  <a:lnTo>
                    <a:pt x="741" y="277"/>
                  </a:lnTo>
                  <a:lnTo>
                    <a:pt x="745" y="289"/>
                  </a:lnTo>
                  <a:lnTo>
                    <a:pt x="750" y="302"/>
                  </a:lnTo>
                  <a:lnTo>
                    <a:pt x="752" y="316"/>
                  </a:lnTo>
                  <a:lnTo>
                    <a:pt x="752" y="328"/>
                  </a:lnTo>
                  <a:lnTo>
                    <a:pt x="751" y="341"/>
                  </a:lnTo>
                  <a:lnTo>
                    <a:pt x="750" y="350"/>
                  </a:lnTo>
                  <a:lnTo>
                    <a:pt x="751" y="360"/>
                  </a:lnTo>
                  <a:lnTo>
                    <a:pt x="751" y="369"/>
                  </a:lnTo>
                  <a:lnTo>
                    <a:pt x="752" y="377"/>
                  </a:lnTo>
                  <a:lnTo>
                    <a:pt x="752" y="385"/>
                  </a:lnTo>
                  <a:lnTo>
                    <a:pt x="753" y="393"/>
                  </a:lnTo>
                  <a:lnTo>
                    <a:pt x="753" y="400"/>
                  </a:lnTo>
                  <a:lnTo>
                    <a:pt x="754" y="408"/>
                  </a:lnTo>
                  <a:lnTo>
                    <a:pt x="753" y="414"/>
                  </a:lnTo>
                  <a:lnTo>
                    <a:pt x="753" y="420"/>
                  </a:lnTo>
                  <a:lnTo>
                    <a:pt x="751" y="427"/>
                  </a:lnTo>
                  <a:lnTo>
                    <a:pt x="749" y="433"/>
                  </a:lnTo>
                  <a:lnTo>
                    <a:pt x="745" y="439"/>
                  </a:lnTo>
                  <a:lnTo>
                    <a:pt x="741" y="446"/>
                  </a:lnTo>
                  <a:lnTo>
                    <a:pt x="735" y="451"/>
                  </a:lnTo>
                  <a:lnTo>
                    <a:pt x="728" y="457"/>
                  </a:lnTo>
                  <a:lnTo>
                    <a:pt x="728" y="473"/>
                  </a:lnTo>
                  <a:lnTo>
                    <a:pt x="726" y="488"/>
                  </a:lnTo>
                  <a:lnTo>
                    <a:pt x="721" y="502"/>
                  </a:lnTo>
                  <a:lnTo>
                    <a:pt x="713" y="516"/>
                  </a:lnTo>
                  <a:lnTo>
                    <a:pt x="704" y="530"/>
                  </a:lnTo>
                  <a:lnTo>
                    <a:pt x="695" y="542"/>
                  </a:lnTo>
                  <a:lnTo>
                    <a:pt x="684" y="555"/>
                  </a:lnTo>
                  <a:lnTo>
                    <a:pt x="674" y="567"/>
                  </a:lnTo>
                  <a:lnTo>
                    <a:pt x="664" y="580"/>
                  </a:lnTo>
                  <a:lnTo>
                    <a:pt x="656" y="593"/>
                  </a:lnTo>
                  <a:lnTo>
                    <a:pt x="649" y="607"/>
                  </a:lnTo>
                  <a:lnTo>
                    <a:pt x="644" y="620"/>
                  </a:lnTo>
                  <a:lnTo>
                    <a:pt x="643" y="635"/>
                  </a:lnTo>
                  <a:lnTo>
                    <a:pt x="645" y="650"/>
                  </a:lnTo>
                  <a:lnTo>
                    <a:pt x="651" y="667"/>
                  </a:lnTo>
                  <a:lnTo>
                    <a:pt x="661" y="686"/>
                  </a:lnTo>
                  <a:lnTo>
                    <a:pt x="668" y="687"/>
                  </a:lnTo>
                  <a:lnTo>
                    <a:pt x="676" y="689"/>
                  </a:lnTo>
                  <a:lnTo>
                    <a:pt x="683" y="689"/>
                  </a:lnTo>
                  <a:lnTo>
                    <a:pt x="689" y="689"/>
                  </a:lnTo>
                  <a:lnTo>
                    <a:pt x="695" y="688"/>
                  </a:lnTo>
                  <a:lnTo>
                    <a:pt x="700" y="687"/>
                  </a:lnTo>
                  <a:lnTo>
                    <a:pt x="706" y="685"/>
                  </a:lnTo>
                  <a:lnTo>
                    <a:pt x="711" y="682"/>
                  </a:lnTo>
                  <a:lnTo>
                    <a:pt x="715" y="679"/>
                  </a:lnTo>
                  <a:lnTo>
                    <a:pt x="721" y="675"/>
                  </a:lnTo>
                  <a:lnTo>
                    <a:pt x="726" y="672"/>
                  </a:lnTo>
                  <a:lnTo>
                    <a:pt x="731" y="667"/>
                  </a:lnTo>
                  <a:lnTo>
                    <a:pt x="736" y="663"/>
                  </a:lnTo>
                  <a:lnTo>
                    <a:pt x="742" y="658"/>
                  </a:lnTo>
                  <a:lnTo>
                    <a:pt x="749" y="652"/>
                  </a:lnTo>
                  <a:lnTo>
                    <a:pt x="756" y="648"/>
                  </a:lnTo>
                  <a:lnTo>
                    <a:pt x="760" y="646"/>
                  </a:lnTo>
                  <a:lnTo>
                    <a:pt x="765" y="643"/>
                  </a:lnTo>
                  <a:lnTo>
                    <a:pt x="768" y="639"/>
                  </a:lnTo>
                  <a:lnTo>
                    <a:pt x="772" y="634"/>
                  </a:lnTo>
                  <a:lnTo>
                    <a:pt x="775" y="627"/>
                  </a:lnTo>
                  <a:lnTo>
                    <a:pt x="777" y="620"/>
                  </a:lnTo>
                  <a:lnTo>
                    <a:pt x="779" y="612"/>
                  </a:lnTo>
                  <a:lnTo>
                    <a:pt x="781" y="604"/>
                  </a:lnTo>
                  <a:lnTo>
                    <a:pt x="782" y="596"/>
                  </a:lnTo>
                  <a:lnTo>
                    <a:pt x="783" y="587"/>
                  </a:lnTo>
                  <a:lnTo>
                    <a:pt x="784" y="579"/>
                  </a:lnTo>
                  <a:lnTo>
                    <a:pt x="787" y="571"/>
                  </a:lnTo>
                  <a:lnTo>
                    <a:pt x="789" y="564"/>
                  </a:lnTo>
                  <a:lnTo>
                    <a:pt x="790" y="557"/>
                  </a:lnTo>
                  <a:lnTo>
                    <a:pt x="793" y="551"/>
                  </a:lnTo>
                  <a:lnTo>
                    <a:pt x="797" y="547"/>
                  </a:lnTo>
                  <a:lnTo>
                    <a:pt x="804" y="543"/>
                  </a:lnTo>
                  <a:lnTo>
                    <a:pt x="811" y="540"/>
                  </a:lnTo>
                  <a:lnTo>
                    <a:pt x="818" y="536"/>
                  </a:lnTo>
                  <a:lnTo>
                    <a:pt x="825" y="532"/>
                  </a:lnTo>
                  <a:lnTo>
                    <a:pt x="830" y="526"/>
                  </a:lnTo>
                  <a:lnTo>
                    <a:pt x="837" y="522"/>
                  </a:lnTo>
                  <a:lnTo>
                    <a:pt x="843" y="516"/>
                  </a:lnTo>
                  <a:lnTo>
                    <a:pt x="849" y="511"/>
                  </a:lnTo>
                  <a:lnTo>
                    <a:pt x="854" y="508"/>
                  </a:lnTo>
                  <a:lnTo>
                    <a:pt x="860" y="504"/>
                  </a:lnTo>
                  <a:lnTo>
                    <a:pt x="867" y="501"/>
                  </a:lnTo>
                  <a:lnTo>
                    <a:pt x="874" y="500"/>
                  </a:lnTo>
                  <a:lnTo>
                    <a:pt x="881" y="501"/>
                  </a:lnTo>
                  <a:lnTo>
                    <a:pt x="888" y="502"/>
                  </a:lnTo>
                  <a:lnTo>
                    <a:pt x="896" y="505"/>
                  </a:lnTo>
                  <a:lnTo>
                    <a:pt x="905" y="512"/>
                  </a:lnTo>
                  <a:lnTo>
                    <a:pt x="912" y="515"/>
                  </a:lnTo>
                  <a:lnTo>
                    <a:pt x="919" y="518"/>
                  </a:lnTo>
                  <a:lnTo>
                    <a:pt x="925" y="520"/>
                  </a:lnTo>
                  <a:lnTo>
                    <a:pt x="929" y="524"/>
                  </a:lnTo>
                  <a:lnTo>
                    <a:pt x="934" y="526"/>
                  </a:lnTo>
                  <a:lnTo>
                    <a:pt x="937" y="528"/>
                  </a:lnTo>
                  <a:lnTo>
                    <a:pt x="939" y="532"/>
                  </a:lnTo>
                  <a:lnTo>
                    <a:pt x="942" y="534"/>
                  </a:lnTo>
                  <a:lnTo>
                    <a:pt x="944" y="538"/>
                  </a:lnTo>
                  <a:lnTo>
                    <a:pt x="945" y="541"/>
                  </a:lnTo>
                  <a:lnTo>
                    <a:pt x="946" y="544"/>
                  </a:lnTo>
                  <a:lnTo>
                    <a:pt x="948" y="548"/>
                  </a:lnTo>
                  <a:lnTo>
                    <a:pt x="949" y="553"/>
                  </a:lnTo>
                  <a:lnTo>
                    <a:pt x="950" y="558"/>
                  </a:lnTo>
                  <a:lnTo>
                    <a:pt x="951" y="564"/>
                  </a:lnTo>
                  <a:lnTo>
                    <a:pt x="952" y="571"/>
                  </a:lnTo>
                  <a:lnTo>
                    <a:pt x="961" y="581"/>
                  </a:lnTo>
                  <a:lnTo>
                    <a:pt x="971" y="593"/>
                  </a:lnTo>
                  <a:lnTo>
                    <a:pt x="977" y="607"/>
                  </a:lnTo>
                  <a:lnTo>
                    <a:pt x="984" y="620"/>
                  </a:lnTo>
                  <a:lnTo>
                    <a:pt x="990" y="635"/>
                  </a:lnTo>
                  <a:lnTo>
                    <a:pt x="995" y="650"/>
                  </a:lnTo>
                  <a:lnTo>
                    <a:pt x="999" y="667"/>
                  </a:lnTo>
                  <a:lnTo>
                    <a:pt x="1003" y="683"/>
                  </a:lnTo>
                  <a:lnTo>
                    <a:pt x="1007" y="701"/>
                  </a:lnTo>
                  <a:lnTo>
                    <a:pt x="1011" y="717"/>
                  </a:lnTo>
                  <a:lnTo>
                    <a:pt x="1015" y="734"/>
                  </a:lnTo>
                  <a:lnTo>
                    <a:pt x="1021" y="750"/>
                  </a:lnTo>
                  <a:lnTo>
                    <a:pt x="1027" y="766"/>
                  </a:lnTo>
                  <a:lnTo>
                    <a:pt x="1034" y="782"/>
                  </a:lnTo>
                  <a:lnTo>
                    <a:pt x="1042" y="796"/>
                  </a:lnTo>
                  <a:lnTo>
                    <a:pt x="1052" y="811"/>
                  </a:lnTo>
                  <a:lnTo>
                    <a:pt x="1052" y="818"/>
                  </a:lnTo>
                  <a:lnTo>
                    <a:pt x="1052" y="825"/>
                  </a:lnTo>
                  <a:lnTo>
                    <a:pt x="1053" y="833"/>
                  </a:lnTo>
                  <a:lnTo>
                    <a:pt x="1053" y="841"/>
                  </a:lnTo>
                  <a:lnTo>
                    <a:pt x="1054" y="848"/>
                  </a:lnTo>
                  <a:lnTo>
                    <a:pt x="1056" y="856"/>
                  </a:lnTo>
                  <a:lnTo>
                    <a:pt x="1056" y="863"/>
                  </a:lnTo>
                  <a:lnTo>
                    <a:pt x="1056" y="871"/>
                  </a:lnTo>
                  <a:lnTo>
                    <a:pt x="1054" y="878"/>
                  </a:lnTo>
                  <a:lnTo>
                    <a:pt x="1053" y="885"/>
                  </a:lnTo>
                  <a:lnTo>
                    <a:pt x="1051" y="890"/>
                  </a:lnTo>
                  <a:lnTo>
                    <a:pt x="1049" y="897"/>
                  </a:lnTo>
                  <a:lnTo>
                    <a:pt x="1045" y="902"/>
                  </a:lnTo>
                  <a:lnTo>
                    <a:pt x="1040" y="908"/>
                  </a:lnTo>
                  <a:lnTo>
                    <a:pt x="1034" y="911"/>
                  </a:lnTo>
                  <a:lnTo>
                    <a:pt x="1027" y="916"/>
                  </a:lnTo>
                  <a:lnTo>
                    <a:pt x="1026" y="916"/>
                  </a:lnTo>
                  <a:lnTo>
                    <a:pt x="1023" y="916"/>
                  </a:lnTo>
                  <a:lnTo>
                    <a:pt x="1022" y="916"/>
                  </a:lnTo>
                  <a:lnTo>
                    <a:pt x="1020" y="916"/>
                  </a:lnTo>
                  <a:lnTo>
                    <a:pt x="1018" y="916"/>
                  </a:lnTo>
                  <a:lnTo>
                    <a:pt x="1015" y="916"/>
                  </a:lnTo>
                  <a:lnTo>
                    <a:pt x="1013" y="916"/>
                  </a:lnTo>
                  <a:lnTo>
                    <a:pt x="1011" y="916"/>
                  </a:lnTo>
                  <a:lnTo>
                    <a:pt x="1008" y="916"/>
                  </a:lnTo>
                  <a:lnTo>
                    <a:pt x="1006" y="916"/>
                  </a:lnTo>
                  <a:lnTo>
                    <a:pt x="1004" y="916"/>
                  </a:lnTo>
                  <a:lnTo>
                    <a:pt x="1003" y="916"/>
                  </a:lnTo>
                  <a:lnTo>
                    <a:pt x="1000" y="916"/>
                  </a:lnTo>
                  <a:lnTo>
                    <a:pt x="998" y="924"/>
                  </a:lnTo>
                  <a:lnTo>
                    <a:pt x="997" y="933"/>
                  </a:lnTo>
                  <a:lnTo>
                    <a:pt x="996" y="941"/>
                  </a:lnTo>
                  <a:lnTo>
                    <a:pt x="996" y="949"/>
                  </a:lnTo>
                  <a:lnTo>
                    <a:pt x="995" y="958"/>
                  </a:lnTo>
                  <a:lnTo>
                    <a:pt x="994" y="966"/>
                  </a:lnTo>
                  <a:lnTo>
                    <a:pt x="992" y="974"/>
                  </a:lnTo>
                  <a:lnTo>
                    <a:pt x="991" y="981"/>
                  </a:lnTo>
                  <a:lnTo>
                    <a:pt x="989" y="989"/>
                  </a:lnTo>
                  <a:lnTo>
                    <a:pt x="985" y="996"/>
                  </a:lnTo>
                  <a:lnTo>
                    <a:pt x="982" y="1002"/>
                  </a:lnTo>
                  <a:lnTo>
                    <a:pt x="977" y="1007"/>
                  </a:lnTo>
                  <a:lnTo>
                    <a:pt x="972" y="1013"/>
                  </a:lnTo>
                  <a:lnTo>
                    <a:pt x="966" y="1018"/>
                  </a:lnTo>
                  <a:lnTo>
                    <a:pt x="958" y="1022"/>
                  </a:lnTo>
                  <a:lnTo>
                    <a:pt x="949" y="1026"/>
                  </a:lnTo>
                  <a:lnTo>
                    <a:pt x="942" y="1024"/>
                  </a:lnTo>
                  <a:lnTo>
                    <a:pt x="937" y="1024"/>
                  </a:lnTo>
                  <a:lnTo>
                    <a:pt x="936" y="1025"/>
                  </a:lnTo>
                  <a:lnTo>
                    <a:pt x="935" y="1027"/>
                  </a:lnTo>
                  <a:lnTo>
                    <a:pt x="936" y="1032"/>
                  </a:lnTo>
                  <a:lnTo>
                    <a:pt x="938" y="1036"/>
                  </a:lnTo>
                  <a:lnTo>
                    <a:pt x="941" y="1042"/>
                  </a:lnTo>
                  <a:lnTo>
                    <a:pt x="944" y="1048"/>
                  </a:lnTo>
                  <a:lnTo>
                    <a:pt x="948" y="1055"/>
                  </a:lnTo>
                  <a:lnTo>
                    <a:pt x="951" y="1060"/>
                  </a:lnTo>
                  <a:lnTo>
                    <a:pt x="954" y="1067"/>
                  </a:lnTo>
                  <a:lnTo>
                    <a:pt x="957" y="1073"/>
                  </a:lnTo>
                  <a:lnTo>
                    <a:pt x="958" y="1078"/>
                  </a:lnTo>
                  <a:lnTo>
                    <a:pt x="959" y="1082"/>
                  </a:lnTo>
                  <a:lnTo>
                    <a:pt x="958" y="1084"/>
                  </a:lnTo>
                  <a:lnTo>
                    <a:pt x="956" y="1087"/>
                  </a:lnTo>
                  <a:lnTo>
                    <a:pt x="951" y="1099"/>
                  </a:lnTo>
                  <a:lnTo>
                    <a:pt x="946" y="1113"/>
                  </a:lnTo>
                  <a:lnTo>
                    <a:pt x="942" y="1128"/>
                  </a:lnTo>
                  <a:lnTo>
                    <a:pt x="937" y="1143"/>
                  </a:lnTo>
                  <a:lnTo>
                    <a:pt x="931" y="1158"/>
                  </a:lnTo>
                  <a:lnTo>
                    <a:pt x="926" y="1173"/>
                  </a:lnTo>
                  <a:lnTo>
                    <a:pt x="920" y="1189"/>
                  </a:lnTo>
                  <a:lnTo>
                    <a:pt x="915" y="1205"/>
                  </a:lnTo>
                  <a:lnTo>
                    <a:pt x="910" y="1221"/>
                  </a:lnTo>
                  <a:lnTo>
                    <a:pt x="905" y="1237"/>
                  </a:lnTo>
                  <a:lnTo>
                    <a:pt x="902" y="1252"/>
                  </a:lnTo>
                  <a:lnTo>
                    <a:pt x="898" y="1268"/>
                  </a:lnTo>
                  <a:lnTo>
                    <a:pt x="896" y="1283"/>
                  </a:lnTo>
                  <a:lnTo>
                    <a:pt x="893" y="1298"/>
                  </a:lnTo>
                  <a:lnTo>
                    <a:pt x="893" y="1312"/>
                  </a:lnTo>
                  <a:lnTo>
                    <a:pt x="895" y="1327"/>
                  </a:lnTo>
                  <a:lnTo>
                    <a:pt x="890" y="1327"/>
                  </a:lnTo>
                  <a:lnTo>
                    <a:pt x="880" y="1329"/>
                  </a:lnTo>
                  <a:lnTo>
                    <a:pt x="862" y="1333"/>
                  </a:lnTo>
                  <a:lnTo>
                    <a:pt x="842" y="1336"/>
                  </a:lnTo>
                  <a:lnTo>
                    <a:pt x="816" y="1341"/>
                  </a:lnTo>
                  <a:lnTo>
                    <a:pt x="788" y="1346"/>
                  </a:lnTo>
                  <a:lnTo>
                    <a:pt x="757" y="1352"/>
                  </a:lnTo>
                  <a:lnTo>
                    <a:pt x="726" y="1359"/>
                  </a:lnTo>
                  <a:lnTo>
                    <a:pt x="695" y="1365"/>
                  </a:lnTo>
                  <a:lnTo>
                    <a:pt x="664" y="1371"/>
                  </a:lnTo>
                  <a:lnTo>
                    <a:pt x="635" y="1376"/>
                  </a:lnTo>
                  <a:lnTo>
                    <a:pt x="610" y="1381"/>
                  </a:lnTo>
                  <a:lnTo>
                    <a:pt x="589" y="1384"/>
                  </a:lnTo>
                  <a:lnTo>
                    <a:pt x="572" y="1388"/>
                  </a:lnTo>
                  <a:lnTo>
                    <a:pt x="561" y="1390"/>
                  </a:lnTo>
                  <a:lnTo>
                    <a:pt x="558" y="1391"/>
                  </a:lnTo>
                  <a:lnTo>
                    <a:pt x="557" y="1390"/>
                  </a:lnTo>
                  <a:lnTo>
                    <a:pt x="557" y="1389"/>
                  </a:lnTo>
                  <a:lnTo>
                    <a:pt x="557" y="1388"/>
                  </a:lnTo>
                  <a:lnTo>
                    <a:pt x="557" y="1385"/>
                  </a:lnTo>
                  <a:lnTo>
                    <a:pt x="557" y="1384"/>
                  </a:lnTo>
                  <a:lnTo>
                    <a:pt x="555" y="1382"/>
                  </a:lnTo>
                  <a:lnTo>
                    <a:pt x="555" y="1381"/>
                  </a:lnTo>
                  <a:lnTo>
                    <a:pt x="555" y="1379"/>
                  </a:lnTo>
                  <a:lnTo>
                    <a:pt x="554" y="1376"/>
                  </a:lnTo>
                  <a:lnTo>
                    <a:pt x="554" y="1375"/>
                  </a:lnTo>
                  <a:lnTo>
                    <a:pt x="554" y="1373"/>
                  </a:lnTo>
                  <a:lnTo>
                    <a:pt x="554" y="1372"/>
                  </a:lnTo>
                  <a:lnTo>
                    <a:pt x="554" y="1371"/>
                  </a:lnTo>
                  <a:lnTo>
                    <a:pt x="530" y="1375"/>
                  </a:lnTo>
                  <a:lnTo>
                    <a:pt x="503" y="1380"/>
                  </a:lnTo>
                  <a:lnTo>
                    <a:pt x="475" y="1385"/>
                  </a:lnTo>
                  <a:lnTo>
                    <a:pt x="444" y="1390"/>
                  </a:lnTo>
                  <a:lnTo>
                    <a:pt x="413" y="1396"/>
                  </a:lnTo>
                  <a:lnTo>
                    <a:pt x="380" y="1400"/>
                  </a:lnTo>
                  <a:lnTo>
                    <a:pt x="346" y="1405"/>
                  </a:lnTo>
                  <a:lnTo>
                    <a:pt x="312" y="1410"/>
                  </a:lnTo>
                  <a:lnTo>
                    <a:pt x="277" y="1414"/>
                  </a:lnTo>
                  <a:lnTo>
                    <a:pt x="242" y="1419"/>
                  </a:lnTo>
                  <a:lnTo>
                    <a:pt x="207" y="1422"/>
                  </a:lnTo>
                  <a:lnTo>
                    <a:pt x="174" y="1427"/>
                  </a:lnTo>
                  <a:lnTo>
                    <a:pt x="140" y="1430"/>
                  </a:lnTo>
                  <a:lnTo>
                    <a:pt x="109" y="1434"/>
                  </a:lnTo>
                  <a:lnTo>
                    <a:pt x="78" y="1437"/>
                  </a:lnTo>
                  <a:lnTo>
                    <a:pt x="51" y="1441"/>
                  </a:lnTo>
                  <a:lnTo>
                    <a:pt x="54" y="1429"/>
                  </a:lnTo>
                  <a:lnTo>
                    <a:pt x="59" y="1420"/>
                  </a:lnTo>
                  <a:lnTo>
                    <a:pt x="62" y="1412"/>
                  </a:lnTo>
                  <a:lnTo>
                    <a:pt x="67" y="1405"/>
                  </a:lnTo>
                  <a:lnTo>
                    <a:pt x="71" y="1399"/>
                  </a:lnTo>
                  <a:lnTo>
                    <a:pt x="76" y="1393"/>
                  </a:lnTo>
                  <a:lnTo>
                    <a:pt x="81" y="1389"/>
                  </a:lnTo>
                  <a:lnTo>
                    <a:pt x="85" y="1384"/>
                  </a:lnTo>
                  <a:lnTo>
                    <a:pt x="89" y="1379"/>
                  </a:lnTo>
                  <a:lnTo>
                    <a:pt x="92" y="1373"/>
                  </a:lnTo>
                  <a:lnTo>
                    <a:pt x="96" y="1367"/>
                  </a:lnTo>
                  <a:lnTo>
                    <a:pt x="98" y="1360"/>
                  </a:lnTo>
                  <a:lnTo>
                    <a:pt x="99" y="1353"/>
                  </a:lnTo>
                  <a:lnTo>
                    <a:pt x="100" y="1344"/>
                  </a:lnTo>
                  <a:lnTo>
                    <a:pt x="100" y="1334"/>
                  </a:lnTo>
                  <a:lnTo>
                    <a:pt x="99" y="1322"/>
                  </a:lnTo>
                  <a:lnTo>
                    <a:pt x="103" y="1307"/>
                  </a:lnTo>
                  <a:lnTo>
                    <a:pt x="108" y="1289"/>
                  </a:lnTo>
                  <a:lnTo>
                    <a:pt x="114" y="1269"/>
                  </a:lnTo>
                  <a:lnTo>
                    <a:pt x="121" y="1248"/>
                  </a:lnTo>
                  <a:lnTo>
                    <a:pt x="128" y="1223"/>
                  </a:lnTo>
                  <a:lnTo>
                    <a:pt x="134" y="1198"/>
                  </a:lnTo>
                  <a:lnTo>
                    <a:pt x="138" y="1172"/>
                  </a:lnTo>
                  <a:lnTo>
                    <a:pt x="143" y="1144"/>
                  </a:lnTo>
                  <a:lnTo>
                    <a:pt x="145" y="1117"/>
                  </a:lnTo>
                  <a:lnTo>
                    <a:pt x="145" y="1088"/>
                  </a:lnTo>
                  <a:lnTo>
                    <a:pt x="143" y="1060"/>
                  </a:lnTo>
                  <a:lnTo>
                    <a:pt x="137" y="1033"/>
                  </a:lnTo>
                  <a:lnTo>
                    <a:pt x="129" y="1006"/>
                  </a:lnTo>
                  <a:lnTo>
                    <a:pt x="116" y="982"/>
                  </a:lnTo>
                  <a:lnTo>
                    <a:pt x="100" y="958"/>
                  </a:lnTo>
                  <a:lnTo>
                    <a:pt x="81" y="937"/>
                  </a:lnTo>
                  <a:lnTo>
                    <a:pt x="76" y="926"/>
                  </a:lnTo>
                  <a:lnTo>
                    <a:pt x="73" y="914"/>
                  </a:lnTo>
                  <a:lnTo>
                    <a:pt x="68" y="904"/>
                  </a:lnTo>
                  <a:lnTo>
                    <a:pt x="65" y="893"/>
                  </a:lnTo>
                  <a:lnTo>
                    <a:pt x="61" y="882"/>
                  </a:lnTo>
                  <a:lnTo>
                    <a:pt x="57" y="873"/>
                  </a:lnTo>
                  <a:lnTo>
                    <a:pt x="53" y="864"/>
                  </a:lnTo>
                  <a:lnTo>
                    <a:pt x="50" y="855"/>
                  </a:lnTo>
                  <a:lnTo>
                    <a:pt x="45" y="845"/>
                  </a:lnTo>
                  <a:lnTo>
                    <a:pt x="40" y="837"/>
                  </a:lnTo>
                  <a:lnTo>
                    <a:pt x="37" y="831"/>
                  </a:lnTo>
                  <a:lnTo>
                    <a:pt x="32" y="824"/>
                  </a:lnTo>
                  <a:lnTo>
                    <a:pt x="27" y="817"/>
                  </a:lnTo>
                  <a:lnTo>
                    <a:pt x="22" y="811"/>
                  </a:lnTo>
                  <a:lnTo>
                    <a:pt x="16" y="805"/>
                  </a:lnTo>
                  <a:lnTo>
                    <a:pt x="12" y="802"/>
                  </a:lnTo>
                  <a:lnTo>
                    <a:pt x="21" y="789"/>
                  </a:lnTo>
                  <a:lnTo>
                    <a:pt x="27" y="777"/>
                  </a:lnTo>
                  <a:lnTo>
                    <a:pt x="29" y="765"/>
                  </a:lnTo>
                  <a:lnTo>
                    <a:pt x="28" y="754"/>
                  </a:lnTo>
                  <a:lnTo>
                    <a:pt x="25" y="743"/>
                  </a:lnTo>
                  <a:lnTo>
                    <a:pt x="21" y="732"/>
                  </a:lnTo>
                  <a:lnTo>
                    <a:pt x="15" y="720"/>
                  </a:lnTo>
                  <a:lnTo>
                    <a:pt x="11" y="709"/>
                  </a:lnTo>
                  <a:lnTo>
                    <a:pt x="6" y="696"/>
                  </a:lnTo>
                  <a:lnTo>
                    <a:pt x="1" y="683"/>
                  </a:lnTo>
                  <a:lnTo>
                    <a:pt x="0" y="671"/>
                  </a:lnTo>
                  <a:lnTo>
                    <a:pt x="0" y="657"/>
                  </a:lnTo>
                  <a:lnTo>
                    <a:pt x="4" y="643"/>
                  </a:lnTo>
                  <a:lnTo>
                    <a:pt x="11" y="628"/>
                  </a:lnTo>
                  <a:lnTo>
                    <a:pt x="22" y="612"/>
                  </a:lnTo>
                  <a:lnTo>
                    <a:pt x="39" y="596"/>
                  </a:lnTo>
                  <a:lnTo>
                    <a:pt x="42" y="584"/>
                  </a:lnTo>
                  <a:lnTo>
                    <a:pt x="43" y="570"/>
                  </a:lnTo>
                  <a:lnTo>
                    <a:pt x="43" y="554"/>
                  </a:lnTo>
                  <a:lnTo>
                    <a:pt x="42" y="536"/>
                  </a:lnTo>
                  <a:lnTo>
                    <a:pt x="40" y="518"/>
                  </a:lnTo>
                  <a:lnTo>
                    <a:pt x="38" y="499"/>
                  </a:lnTo>
                  <a:lnTo>
                    <a:pt x="37" y="479"/>
                  </a:lnTo>
                  <a:lnTo>
                    <a:pt x="35" y="459"/>
                  </a:lnTo>
                  <a:lnTo>
                    <a:pt x="35" y="440"/>
                  </a:lnTo>
                  <a:lnTo>
                    <a:pt x="35" y="422"/>
                  </a:lnTo>
                  <a:lnTo>
                    <a:pt x="36" y="403"/>
                  </a:lnTo>
                  <a:lnTo>
                    <a:pt x="39" y="386"/>
                  </a:lnTo>
                  <a:lnTo>
                    <a:pt x="45" y="371"/>
                  </a:lnTo>
                  <a:lnTo>
                    <a:pt x="53" y="357"/>
                  </a:lnTo>
                  <a:lnTo>
                    <a:pt x="63" y="346"/>
                  </a:lnTo>
                  <a:lnTo>
                    <a:pt x="78" y="338"/>
                  </a:lnTo>
                  <a:lnTo>
                    <a:pt x="81" y="332"/>
                  </a:lnTo>
                  <a:lnTo>
                    <a:pt x="84" y="326"/>
                  </a:lnTo>
                  <a:lnTo>
                    <a:pt x="89" y="320"/>
                  </a:lnTo>
                  <a:lnTo>
                    <a:pt x="93" y="315"/>
                  </a:lnTo>
                  <a:lnTo>
                    <a:pt x="98" y="310"/>
                  </a:lnTo>
                  <a:lnTo>
                    <a:pt x="104" y="304"/>
                  </a:lnTo>
                  <a:lnTo>
                    <a:pt x="111" y="297"/>
                  </a:lnTo>
                  <a:lnTo>
                    <a:pt x="116" y="292"/>
                  </a:lnTo>
                  <a:lnTo>
                    <a:pt x="122" y="285"/>
                  </a:lnTo>
                  <a:lnTo>
                    <a:pt x="129" y="278"/>
                  </a:lnTo>
                  <a:lnTo>
                    <a:pt x="135" y="271"/>
                  </a:lnTo>
                  <a:lnTo>
                    <a:pt x="142" y="263"/>
                  </a:lnTo>
                  <a:lnTo>
                    <a:pt x="147" y="255"/>
                  </a:lnTo>
                  <a:lnTo>
                    <a:pt x="152" y="246"/>
                  </a:lnTo>
                  <a:lnTo>
                    <a:pt x="158" y="237"/>
                  </a:lnTo>
                  <a:lnTo>
                    <a:pt x="162" y="226"/>
                  </a:lnTo>
                  <a:lnTo>
                    <a:pt x="168" y="230"/>
                  </a:lnTo>
                  <a:lnTo>
                    <a:pt x="171" y="237"/>
                  </a:lnTo>
                  <a:lnTo>
                    <a:pt x="174" y="247"/>
                  </a:lnTo>
                  <a:lnTo>
                    <a:pt x="175" y="260"/>
                  </a:lnTo>
                  <a:lnTo>
                    <a:pt x="174" y="273"/>
                  </a:lnTo>
                  <a:lnTo>
                    <a:pt x="174" y="287"/>
                  </a:lnTo>
                  <a:lnTo>
                    <a:pt x="173" y="302"/>
                  </a:lnTo>
                  <a:lnTo>
                    <a:pt x="171" y="317"/>
                  </a:lnTo>
                  <a:lnTo>
                    <a:pt x="170" y="331"/>
                  </a:lnTo>
                  <a:lnTo>
                    <a:pt x="171" y="345"/>
                  </a:lnTo>
                  <a:lnTo>
                    <a:pt x="173" y="355"/>
                  </a:lnTo>
                  <a:lnTo>
                    <a:pt x="175" y="363"/>
                  </a:lnTo>
                  <a:lnTo>
                    <a:pt x="178" y="368"/>
                  </a:lnTo>
                  <a:lnTo>
                    <a:pt x="185" y="370"/>
                  </a:lnTo>
                  <a:lnTo>
                    <a:pt x="194" y="366"/>
                  </a:lnTo>
                  <a:lnTo>
                    <a:pt x="206" y="360"/>
                  </a:lnTo>
                  <a:lnTo>
                    <a:pt x="208" y="354"/>
                  </a:lnTo>
                  <a:lnTo>
                    <a:pt x="209" y="346"/>
                  </a:lnTo>
                  <a:lnTo>
                    <a:pt x="212" y="338"/>
                  </a:lnTo>
                  <a:lnTo>
                    <a:pt x="213" y="328"/>
                  </a:lnTo>
                  <a:lnTo>
                    <a:pt x="213" y="318"/>
                  </a:lnTo>
                  <a:lnTo>
                    <a:pt x="214" y="307"/>
                  </a:lnTo>
                  <a:lnTo>
                    <a:pt x="214" y="295"/>
                  </a:lnTo>
                  <a:lnTo>
                    <a:pt x="215" y="284"/>
                  </a:lnTo>
                  <a:lnTo>
                    <a:pt x="215" y="271"/>
                  </a:lnTo>
                  <a:lnTo>
                    <a:pt x="214" y="260"/>
                  </a:lnTo>
                  <a:lnTo>
                    <a:pt x="214" y="247"/>
                  </a:lnTo>
                  <a:lnTo>
                    <a:pt x="214" y="235"/>
                  </a:lnTo>
                  <a:lnTo>
                    <a:pt x="214" y="224"/>
                  </a:lnTo>
                  <a:lnTo>
                    <a:pt x="214" y="214"/>
                  </a:lnTo>
                  <a:lnTo>
                    <a:pt x="214" y="203"/>
                  </a:lnTo>
                  <a:lnTo>
                    <a:pt x="214" y="195"/>
                  </a:lnTo>
                  <a:lnTo>
                    <a:pt x="217" y="187"/>
                  </a:lnTo>
                  <a:lnTo>
                    <a:pt x="223" y="181"/>
                  </a:lnTo>
                  <a:lnTo>
                    <a:pt x="230" y="176"/>
                  </a:lnTo>
                  <a:lnTo>
                    <a:pt x="239" y="170"/>
                  </a:lnTo>
                  <a:lnTo>
                    <a:pt x="249" y="165"/>
                  </a:lnTo>
                  <a:lnTo>
                    <a:pt x="259" y="161"/>
                  </a:lnTo>
                  <a:lnTo>
                    <a:pt x="268" y="157"/>
                  </a:lnTo>
                  <a:lnTo>
                    <a:pt x="277" y="153"/>
                  </a:lnTo>
                  <a:lnTo>
                    <a:pt x="285" y="148"/>
                  </a:lnTo>
                  <a:lnTo>
                    <a:pt x="291" y="142"/>
                  </a:lnTo>
                  <a:lnTo>
                    <a:pt x="296" y="137"/>
                  </a:lnTo>
                  <a:lnTo>
                    <a:pt x="297" y="131"/>
                  </a:lnTo>
                  <a:lnTo>
                    <a:pt x="296" y="124"/>
                  </a:lnTo>
                  <a:lnTo>
                    <a:pt x="290" y="116"/>
                  </a:lnTo>
                  <a:lnTo>
                    <a:pt x="281" y="107"/>
                  </a:lnTo>
                  <a:lnTo>
                    <a:pt x="268" y="98"/>
                  </a:lnTo>
                  <a:lnTo>
                    <a:pt x="267" y="91"/>
                  </a:lnTo>
                  <a:lnTo>
                    <a:pt x="267" y="85"/>
                  </a:lnTo>
                  <a:lnTo>
                    <a:pt x="267" y="79"/>
                  </a:lnTo>
                  <a:lnTo>
                    <a:pt x="268" y="72"/>
                  </a:lnTo>
                  <a:lnTo>
                    <a:pt x="270" y="67"/>
                  </a:lnTo>
                  <a:lnTo>
                    <a:pt x="272" y="61"/>
                  </a:lnTo>
                  <a:lnTo>
                    <a:pt x="275" y="55"/>
                  </a:lnTo>
                  <a:lnTo>
                    <a:pt x="277" y="49"/>
                  </a:lnTo>
                  <a:lnTo>
                    <a:pt x="281" y="44"/>
                  </a:lnTo>
                  <a:lnTo>
                    <a:pt x="283" y="38"/>
                  </a:lnTo>
                  <a:lnTo>
                    <a:pt x="286" y="33"/>
                  </a:lnTo>
                  <a:lnTo>
                    <a:pt x="290" y="27"/>
                  </a:lnTo>
                  <a:lnTo>
                    <a:pt x="293" y="23"/>
                  </a:lnTo>
                  <a:lnTo>
                    <a:pt x="296" y="17"/>
                  </a:lnTo>
                  <a:lnTo>
                    <a:pt x="298" y="13"/>
                  </a:lnTo>
                  <a:lnTo>
                    <a:pt x="301" y="9"/>
                  </a:lnTo>
                  <a:lnTo>
                    <a:pt x="306" y="5"/>
                  </a:lnTo>
                  <a:lnTo>
                    <a:pt x="312" y="1"/>
                  </a:lnTo>
                  <a:lnTo>
                    <a:pt x="317" y="0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8" y="2"/>
                  </a:lnTo>
                  <a:lnTo>
                    <a:pt x="346" y="3"/>
                  </a:lnTo>
                  <a:lnTo>
                    <a:pt x="354" y="7"/>
                  </a:lnTo>
                  <a:lnTo>
                    <a:pt x="361" y="9"/>
                  </a:lnTo>
                  <a:lnTo>
                    <a:pt x="369" y="13"/>
                  </a:lnTo>
                  <a:lnTo>
                    <a:pt x="376" y="16"/>
                  </a:lnTo>
                  <a:lnTo>
                    <a:pt x="383" y="19"/>
                  </a:lnTo>
                  <a:lnTo>
                    <a:pt x="390" y="23"/>
                  </a:lnTo>
                  <a:lnTo>
                    <a:pt x="396" y="25"/>
                  </a:lnTo>
                  <a:lnTo>
                    <a:pt x="401" y="27"/>
                  </a:lnTo>
                  <a:lnTo>
                    <a:pt x="407" y="30"/>
                  </a:lnTo>
                  <a:lnTo>
                    <a:pt x="415" y="26"/>
                  </a:lnTo>
                  <a:lnTo>
                    <a:pt x="423" y="24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4"/>
                  </a:lnTo>
                  <a:lnTo>
                    <a:pt x="453" y="25"/>
                  </a:lnTo>
                  <a:lnTo>
                    <a:pt x="459" y="26"/>
                  </a:lnTo>
                  <a:lnTo>
                    <a:pt x="466" y="30"/>
                  </a:lnTo>
                  <a:lnTo>
                    <a:pt x="472" y="32"/>
                  </a:lnTo>
                  <a:lnTo>
                    <a:pt x="477" y="36"/>
                  </a:lnTo>
                  <a:lnTo>
                    <a:pt x="483" y="40"/>
                  </a:lnTo>
                  <a:lnTo>
                    <a:pt x="489" y="45"/>
                  </a:lnTo>
                  <a:lnTo>
                    <a:pt x="495" y="49"/>
                  </a:lnTo>
                  <a:lnTo>
                    <a:pt x="500" y="54"/>
                  </a:lnTo>
                  <a:lnTo>
                    <a:pt x="505" y="60"/>
                  </a:lnTo>
                  <a:lnTo>
                    <a:pt x="512" y="65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8" y="65"/>
                  </a:lnTo>
                  <a:lnTo>
                    <a:pt x="520" y="65"/>
                  </a:lnTo>
                  <a:lnTo>
                    <a:pt x="523" y="65"/>
                  </a:lnTo>
                  <a:lnTo>
                    <a:pt x="528" y="67"/>
                  </a:lnTo>
                  <a:lnTo>
                    <a:pt x="532" y="67"/>
                  </a:lnTo>
                  <a:lnTo>
                    <a:pt x="537" y="68"/>
                  </a:lnTo>
                  <a:lnTo>
                    <a:pt x="543" y="68"/>
                  </a:lnTo>
                  <a:lnTo>
                    <a:pt x="549" y="69"/>
                  </a:lnTo>
                  <a:lnTo>
                    <a:pt x="554" y="69"/>
                  </a:lnTo>
                  <a:lnTo>
                    <a:pt x="560" y="70"/>
                  </a:lnTo>
                  <a:lnTo>
                    <a:pt x="566" y="71"/>
                  </a:lnTo>
                  <a:lnTo>
                    <a:pt x="572" y="72"/>
                  </a:lnTo>
                  <a:lnTo>
                    <a:pt x="578" y="7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41"/>
            <p:cNvSpPr>
              <a:spLocks/>
            </p:cNvSpPr>
            <p:nvPr/>
          </p:nvSpPr>
          <p:spPr bwMode="auto">
            <a:xfrm>
              <a:off x="4831" y="1547"/>
              <a:ext cx="312" cy="151"/>
            </a:xfrm>
            <a:custGeom>
              <a:avLst/>
              <a:gdLst>
                <a:gd name="T0" fmla="*/ 276 w 937"/>
                <a:gd name="T1" fmla="*/ 121 h 453"/>
                <a:gd name="T2" fmla="*/ 271 w 937"/>
                <a:gd name="T3" fmla="*/ 128 h 453"/>
                <a:gd name="T4" fmla="*/ 266 w 937"/>
                <a:gd name="T5" fmla="*/ 134 h 453"/>
                <a:gd name="T6" fmla="*/ 260 w 937"/>
                <a:gd name="T7" fmla="*/ 132 h 453"/>
                <a:gd name="T8" fmla="*/ 257 w 937"/>
                <a:gd name="T9" fmla="*/ 126 h 453"/>
                <a:gd name="T10" fmla="*/ 256 w 937"/>
                <a:gd name="T11" fmla="*/ 119 h 453"/>
                <a:gd name="T12" fmla="*/ 255 w 937"/>
                <a:gd name="T13" fmla="*/ 108 h 453"/>
                <a:gd name="T14" fmla="*/ 252 w 937"/>
                <a:gd name="T15" fmla="*/ 100 h 453"/>
                <a:gd name="T16" fmla="*/ 243 w 937"/>
                <a:gd name="T17" fmla="*/ 114 h 453"/>
                <a:gd name="T18" fmla="*/ 225 w 937"/>
                <a:gd name="T19" fmla="*/ 136 h 453"/>
                <a:gd name="T20" fmla="*/ 215 w 937"/>
                <a:gd name="T21" fmla="*/ 151 h 453"/>
                <a:gd name="T22" fmla="*/ 207 w 937"/>
                <a:gd name="T23" fmla="*/ 138 h 453"/>
                <a:gd name="T24" fmla="*/ 196 w 937"/>
                <a:gd name="T25" fmla="*/ 115 h 453"/>
                <a:gd name="T26" fmla="*/ 184 w 937"/>
                <a:gd name="T27" fmla="*/ 105 h 453"/>
                <a:gd name="T28" fmla="*/ 168 w 937"/>
                <a:gd name="T29" fmla="*/ 100 h 453"/>
                <a:gd name="T30" fmla="*/ 147 w 937"/>
                <a:gd name="T31" fmla="*/ 106 h 453"/>
                <a:gd name="T32" fmla="*/ 126 w 937"/>
                <a:gd name="T33" fmla="*/ 114 h 453"/>
                <a:gd name="T34" fmla="*/ 87 w 937"/>
                <a:gd name="T35" fmla="*/ 127 h 453"/>
                <a:gd name="T36" fmla="*/ 70 w 937"/>
                <a:gd name="T37" fmla="*/ 133 h 453"/>
                <a:gd name="T38" fmla="*/ 70 w 937"/>
                <a:gd name="T39" fmla="*/ 138 h 453"/>
                <a:gd name="T40" fmla="*/ 69 w 937"/>
                <a:gd name="T41" fmla="*/ 142 h 453"/>
                <a:gd name="T42" fmla="*/ 64 w 937"/>
                <a:gd name="T43" fmla="*/ 143 h 453"/>
                <a:gd name="T44" fmla="*/ 60 w 937"/>
                <a:gd name="T45" fmla="*/ 141 h 453"/>
                <a:gd name="T46" fmla="*/ 58 w 937"/>
                <a:gd name="T47" fmla="*/ 138 h 453"/>
                <a:gd name="T48" fmla="*/ 46 w 937"/>
                <a:gd name="T49" fmla="*/ 141 h 453"/>
                <a:gd name="T50" fmla="*/ 21 w 937"/>
                <a:gd name="T51" fmla="*/ 147 h 453"/>
                <a:gd name="T52" fmla="*/ 7 w 937"/>
                <a:gd name="T53" fmla="*/ 146 h 453"/>
                <a:gd name="T54" fmla="*/ 0 w 937"/>
                <a:gd name="T55" fmla="*/ 109 h 453"/>
                <a:gd name="T56" fmla="*/ 2 w 937"/>
                <a:gd name="T57" fmla="*/ 72 h 453"/>
                <a:gd name="T58" fmla="*/ 10 w 937"/>
                <a:gd name="T59" fmla="*/ 57 h 453"/>
                <a:gd name="T60" fmla="*/ 41 w 937"/>
                <a:gd name="T61" fmla="*/ 49 h 453"/>
                <a:gd name="T62" fmla="*/ 64 w 937"/>
                <a:gd name="T63" fmla="*/ 43 h 453"/>
                <a:gd name="T64" fmla="*/ 87 w 937"/>
                <a:gd name="T65" fmla="*/ 37 h 453"/>
                <a:gd name="T66" fmla="*/ 139 w 937"/>
                <a:gd name="T67" fmla="*/ 24 h 453"/>
                <a:gd name="T68" fmla="*/ 161 w 937"/>
                <a:gd name="T69" fmla="*/ 19 h 453"/>
                <a:gd name="T70" fmla="*/ 164 w 937"/>
                <a:gd name="T71" fmla="*/ 24 h 453"/>
                <a:gd name="T72" fmla="*/ 169 w 937"/>
                <a:gd name="T73" fmla="*/ 28 h 453"/>
                <a:gd name="T74" fmla="*/ 174 w 937"/>
                <a:gd name="T75" fmla="*/ 24 h 453"/>
                <a:gd name="T76" fmla="*/ 179 w 937"/>
                <a:gd name="T77" fmla="*/ 17 h 453"/>
                <a:gd name="T78" fmla="*/ 182 w 937"/>
                <a:gd name="T79" fmla="*/ 14 h 453"/>
                <a:gd name="T80" fmla="*/ 187 w 937"/>
                <a:gd name="T81" fmla="*/ 15 h 453"/>
                <a:gd name="T82" fmla="*/ 198 w 937"/>
                <a:gd name="T83" fmla="*/ 5 h 453"/>
                <a:gd name="T84" fmla="*/ 214 w 937"/>
                <a:gd name="T85" fmla="*/ 3 h 453"/>
                <a:gd name="T86" fmla="*/ 213 w 937"/>
                <a:gd name="T87" fmla="*/ 16 h 453"/>
                <a:gd name="T88" fmla="*/ 212 w 937"/>
                <a:gd name="T89" fmla="*/ 39 h 453"/>
                <a:gd name="T90" fmla="*/ 236 w 937"/>
                <a:gd name="T91" fmla="*/ 58 h 453"/>
                <a:gd name="T92" fmla="*/ 255 w 937"/>
                <a:gd name="T93" fmla="*/ 87 h 453"/>
                <a:gd name="T94" fmla="*/ 277 w 937"/>
                <a:gd name="T95" fmla="*/ 103 h 453"/>
                <a:gd name="T96" fmla="*/ 285 w 937"/>
                <a:gd name="T97" fmla="*/ 95 h 453"/>
                <a:gd name="T98" fmla="*/ 296 w 937"/>
                <a:gd name="T99" fmla="*/ 85 h 453"/>
                <a:gd name="T100" fmla="*/ 302 w 937"/>
                <a:gd name="T101" fmla="*/ 78 h 453"/>
                <a:gd name="T102" fmla="*/ 306 w 937"/>
                <a:gd name="T103" fmla="*/ 81 h 453"/>
                <a:gd name="T104" fmla="*/ 310 w 937"/>
                <a:gd name="T105" fmla="*/ 85 h 453"/>
                <a:gd name="T106" fmla="*/ 310 w 937"/>
                <a:gd name="T107" fmla="*/ 96 h 453"/>
                <a:gd name="T108" fmla="*/ 296 w 937"/>
                <a:gd name="T109" fmla="*/ 107 h 453"/>
                <a:gd name="T110" fmla="*/ 280 w 937"/>
                <a:gd name="T111" fmla="*/ 115 h 4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7"/>
                <a:gd name="T169" fmla="*/ 0 h 453"/>
                <a:gd name="T170" fmla="*/ 937 w 937"/>
                <a:gd name="T171" fmla="*/ 453 h 4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7" h="453">
                  <a:moveTo>
                    <a:pt x="841" y="346"/>
                  </a:moveTo>
                  <a:lnTo>
                    <a:pt x="839" y="349"/>
                  </a:lnTo>
                  <a:lnTo>
                    <a:pt x="836" y="353"/>
                  </a:lnTo>
                  <a:lnTo>
                    <a:pt x="833" y="356"/>
                  </a:lnTo>
                  <a:lnTo>
                    <a:pt x="831" y="359"/>
                  </a:lnTo>
                  <a:lnTo>
                    <a:pt x="829" y="363"/>
                  </a:lnTo>
                  <a:lnTo>
                    <a:pt x="825" y="366"/>
                  </a:lnTo>
                  <a:lnTo>
                    <a:pt x="823" y="370"/>
                  </a:lnTo>
                  <a:lnTo>
                    <a:pt x="821" y="373"/>
                  </a:lnTo>
                  <a:lnTo>
                    <a:pt x="817" y="377"/>
                  </a:lnTo>
                  <a:lnTo>
                    <a:pt x="815" y="380"/>
                  </a:lnTo>
                  <a:lnTo>
                    <a:pt x="813" y="384"/>
                  </a:lnTo>
                  <a:lnTo>
                    <a:pt x="810" y="387"/>
                  </a:lnTo>
                  <a:lnTo>
                    <a:pt x="808" y="391"/>
                  </a:lnTo>
                  <a:lnTo>
                    <a:pt x="807" y="394"/>
                  </a:lnTo>
                  <a:lnTo>
                    <a:pt x="806" y="397"/>
                  </a:lnTo>
                  <a:lnTo>
                    <a:pt x="805" y="401"/>
                  </a:lnTo>
                  <a:lnTo>
                    <a:pt x="800" y="402"/>
                  </a:lnTo>
                  <a:lnTo>
                    <a:pt x="795" y="402"/>
                  </a:lnTo>
                  <a:lnTo>
                    <a:pt x="792" y="402"/>
                  </a:lnTo>
                  <a:lnTo>
                    <a:pt x="788" y="402"/>
                  </a:lnTo>
                  <a:lnTo>
                    <a:pt x="786" y="401"/>
                  </a:lnTo>
                  <a:lnTo>
                    <a:pt x="783" y="399"/>
                  </a:lnTo>
                  <a:lnTo>
                    <a:pt x="780" y="396"/>
                  </a:lnTo>
                  <a:lnTo>
                    <a:pt x="778" y="394"/>
                  </a:lnTo>
                  <a:lnTo>
                    <a:pt x="777" y="392"/>
                  </a:lnTo>
                  <a:lnTo>
                    <a:pt x="775" y="388"/>
                  </a:lnTo>
                  <a:lnTo>
                    <a:pt x="774" y="385"/>
                  </a:lnTo>
                  <a:lnTo>
                    <a:pt x="772" y="381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0" y="371"/>
                  </a:lnTo>
                  <a:lnTo>
                    <a:pt x="770" y="369"/>
                  </a:lnTo>
                  <a:lnTo>
                    <a:pt x="769" y="365"/>
                  </a:lnTo>
                  <a:lnTo>
                    <a:pt x="768" y="362"/>
                  </a:lnTo>
                  <a:lnTo>
                    <a:pt x="768" y="357"/>
                  </a:lnTo>
                  <a:lnTo>
                    <a:pt x="768" y="353"/>
                  </a:lnTo>
                  <a:lnTo>
                    <a:pt x="768" y="347"/>
                  </a:lnTo>
                  <a:lnTo>
                    <a:pt x="768" y="342"/>
                  </a:lnTo>
                  <a:lnTo>
                    <a:pt x="768" y="337"/>
                  </a:lnTo>
                  <a:lnTo>
                    <a:pt x="768" y="331"/>
                  </a:lnTo>
                  <a:lnTo>
                    <a:pt x="767" y="325"/>
                  </a:lnTo>
                  <a:lnTo>
                    <a:pt x="767" y="319"/>
                  </a:lnTo>
                  <a:lnTo>
                    <a:pt x="765" y="315"/>
                  </a:lnTo>
                  <a:lnTo>
                    <a:pt x="764" y="309"/>
                  </a:lnTo>
                  <a:lnTo>
                    <a:pt x="763" y="305"/>
                  </a:lnTo>
                  <a:lnTo>
                    <a:pt x="761" y="301"/>
                  </a:lnTo>
                  <a:lnTo>
                    <a:pt x="757" y="299"/>
                  </a:lnTo>
                  <a:lnTo>
                    <a:pt x="755" y="296"/>
                  </a:lnTo>
                  <a:lnTo>
                    <a:pt x="753" y="303"/>
                  </a:lnTo>
                  <a:lnTo>
                    <a:pt x="749" y="312"/>
                  </a:lnTo>
                  <a:lnTo>
                    <a:pt x="744" y="323"/>
                  </a:lnTo>
                  <a:lnTo>
                    <a:pt x="737" y="332"/>
                  </a:lnTo>
                  <a:lnTo>
                    <a:pt x="730" y="343"/>
                  </a:lnTo>
                  <a:lnTo>
                    <a:pt x="721" y="354"/>
                  </a:lnTo>
                  <a:lnTo>
                    <a:pt x="713" y="365"/>
                  </a:lnTo>
                  <a:lnTo>
                    <a:pt x="703" y="377"/>
                  </a:lnTo>
                  <a:lnTo>
                    <a:pt x="693" y="387"/>
                  </a:lnTo>
                  <a:lnTo>
                    <a:pt x="685" y="399"/>
                  </a:lnTo>
                  <a:lnTo>
                    <a:pt x="676" y="409"/>
                  </a:lnTo>
                  <a:lnTo>
                    <a:pt x="669" y="419"/>
                  </a:lnTo>
                  <a:lnTo>
                    <a:pt x="662" y="428"/>
                  </a:lnTo>
                  <a:lnTo>
                    <a:pt x="656" y="438"/>
                  </a:lnTo>
                  <a:lnTo>
                    <a:pt x="653" y="446"/>
                  </a:lnTo>
                  <a:lnTo>
                    <a:pt x="652" y="453"/>
                  </a:lnTo>
                  <a:lnTo>
                    <a:pt x="647" y="453"/>
                  </a:lnTo>
                  <a:lnTo>
                    <a:pt x="642" y="451"/>
                  </a:lnTo>
                  <a:lnTo>
                    <a:pt x="638" y="447"/>
                  </a:lnTo>
                  <a:lnTo>
                    <a:pt x="633" y="441"/>
                  </a:lnTo>
                  <a:lnTo>
                    <a:pt x="629" y="433"/>
                  </a:lnTo>
                  <a:lnTo>
                    <a:pt x="625" y="424"/>
                  </a:lnTo>
                  <a:lnTo>
                    <a:pt x="621" y="413"/>
                  </a:lnTo>
                  <a:lnTo>
                    <a:pt x="616" y="402"/>
                  </a:lnTo>
                  <a:lnTo>
                    <a:pt x="610" y="391"/>
                  </a:lnTo>
                  <a:lnTo>
                    <a:pt x="606" y="378"/>
                  </a:lnTo>
                  <a:lnTo>
                    <a:pt x="600" y="366"/>
                  </a:lnTo>
                  <a:lnTo>
                    <a:pt x="595" y="355"/>
                  </a:lnTo>
                  <a:lnTo>
                    <a:pt x="590" y="345"/>
                  </a:lnTo>
                  <a:lnTo>
                    <a:pt x="583" y="335"/>
                  </a:lnTo>
                  <a:lnTo>
                    <a:pt x="577" y="327"/>
                  </a:lnTo>
                  <a:lnTo>
                    <a:pt x="570" y="322"/>
                  </a:lnTo>
                  <a:lnTo>
                    <a:pt x="564" y="319"/>
                  </a:lnTo>
                  <a:lnTo>
                    <a:pt x="559" y="317"/>
                  </a:lnTo>
                  <a:lnTo>
                    <a:pt x="553" y="315"/>
                  </a:lnTo>
                  <a:lnTo>
                    <a:pt x="546" y="311"/>
                  </a:lnTo>
                  <a:lnTo>
                    <a:pt x="539" y="308"/>
                  </a:lnTo>
                  <a:lnTo>
                    <a:pt x="532" y="305"/>
                  </a:lnTo>
                  <a:lnTo>
                    <a:pt x="524" y="302"/>
                  </a:lnTo>
                  <a:lnTo>
                    <a:pt x="515" y="300"/>
                  </a:lnTo>
                  <a:lnTo>
                    <a:pt x="506" y="299"/>
                  </a:lnTo>
                  <a:lnTo>
                    <a:pt x="496" y="299"/>
                  </a:lnTo>
                  <a:lnTo>
                    <a:pt x="486" y="299"/>
                  </a:lnTo>
                  <a:lnTo>
                    <a:pt x="476" y="301"/>
                  </a:lnTo>
                  <a:lnTo>
                    <a:pt x="465" y="304"/>
                  </a:lnTo>
                  <a:lnTo>
                    <a:pt x="454" y="310"/>
                  </a:lnTo>
                  <a:lnTo>
                    <a:pt x="442" y="317"/>
                  </a:lnTo>
                  <a:lnTo>
                    <a:pt x="431" y="327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0" y="333"/>
                  </a:lnTo>
                  <a:lnTo>
                    <a:pt x="396" y="338"/>
                  </a:lnTo>
                  <a:lnTo>
                    <a:pt x="379" y="343"/>
                  </a:lnTo>
                  <a:lnTo>
                    <a:pt x="361" y="349"/>
                  </a:lnTo>
                  <a:lnTo>
                    <a:pt x="341" y="355"/>
                  </a:lnTo>
                  <a:lnTo>
                    <a:pt x="321" y="362"/>
                  </a:lnTo>
                  <a:lnTo>
                    <a:pt x="300" y="369"/>
                  </a:lnTo>
                  <a:lnTo>
                    <a:pt x="280" y="374"/>
                  </a:lnTo>
                  <a:lnTo>
                    <a:pt x="262" y="380"/>
                  </a:lnTo>
                  <a:lnTo>
                    <a:pt x="245" y="386"/>
                  </a:lnTo>
                  <a:lnTo>
                    <a:pt x="231" y="391"/>
                  </a:lnTo>
                  <a:lnTo>
                    <a:pt x="221" y="394"/>
                  </a:lnTo>
                  <a:lnTo>
                    <a:pt x="214" y="396"/>
                  </a:lnTo>
                  <a:lnTo>
                    <a:pt x="211" y="397"/>
                  </a:lnTo>
                  <a:lnTo>
                    <a:pt x="210" y="399"/>
                  </a:lnTo>
                  <a:lnTo>
                    <a:pt x="209" y="401"/>
                  </a:lnTo>
                  <a:lnTo>
                    <a:pt x="209" y="403"/>
                  </a:lnTo>
                  <a:lnTo>
                    <a:pt x="209" y="405"/>
                  </a:lnTo>
                  <a:lnTo>
                    <a:pt x="209" y="409"/>
                  </a:lnTo>
                  <a:lnTo>
                    <a:pt x="210" y="411"/>
                  </a:lnTo>
                  <a:lnTo>
                    <a:pt x="210" y="413"/>
                  </a:lnTo>
                  <a:lnTo>
                    <a:pt x="210" y="416"/>
                  </a:lnTo>
                  <a:lnTo>
                    <a:pt x="210" y="418"/>
                  </a:lnTo>
                  <a:lnTo>
                    <a:pt x="210" y="420"/>
                  </a:lnTo>
                  <a:lnTo>
                    <a:pt x="209" y="422"/>
                  </a:lnTo>
                  <a:lnTo>
                    <a:pt x="209" y="424"/>
                  </a:lnTo>
                  <a:lnTo>
                    <a:pt x="207" y="425"/>
                  </a:lnTo>
                  <a:lnTo>
                    <a:pt x="206" y="426"/>
                  </a:lnTo>
                  <a:lnTo>
                    <a:pt x="202" y="426"/>
                  </a:lnTo>
                  <a:lnTo>
                    <a:pt x="200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3" y="428"/>
                  </a:lnTo>
                  <a:lnTo>
                    <a:pt x="191" y="427"/>
                  </a:lnTo>
                  <a:lnTo>
                    <a:pt x="188" y="427"/>
                  </a:lnTo>
                  <a:lnTo>
                    <a:pt x="187" y="427"/>
                  </a:lnTo>
                  <a:lnTo>
                    <a:pt x="185" y="426"/>
                  </a:lnTo>
                  <a:lnTo>
                    <a:pt x="184" y="425"/>
                  </a:lnTo>
                  <a:lnTo>
                    <a:pt x="181" y="424"/>
                  </a:lnTo>
                  <a:lnTo>
                    <a:pt x="180" y="423"/>
                  </a:lnTo>
                  <a:lnTo>
                    <a:pt x="179" y="420"/>
                  </a:lnTo>
                  <a:lnTo>
                    <a:pt x="178" y="419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3"/>
                  </a:lnTo>
                  <a:lnTo>
                    <a:pt x="173" y="412"/>
                  </a:lnTo>
                  <a:lnTo>
                    <a:pt x="171" y="412"/>
                  </a:lnTo>
                  <a:lnTo>
                    <a:pt x="166" y="413"/>
                  </a:lnTo>
                  <a:lnTo>
                    <a:pt x="160" y="416"/>
                  </a:lnTo>
                  <a:lnTo>
                    <a:pt x="150" y="418"/>
                  </a:lnTo>
                  <a:lnTo>
                    <a:pt x="139" y="422"/>
                  </a:lnTo>
                  <a:lnTo>
                    <a:pt x="127" y="425"/>
                  </a:lnTo>
                  <a:lnTo>
                    <a:pt x="114" y="428"/>
                  </a:lnTo>
                  <a:lnTo>
                    <a:pt x="101" y="432"/>
                  </a:lnTo>
                  <a:lnTo>
                    <a:pt x="87" y="435"/>
                  </a:lnTo>
                  <a:lnTo>
                    <a:pt x="73" y="439"/>
                  </a:lnTo>
                  <a:lnTo>
                    <a:pt x="62" y="442"/>
                  </a:lnTo>
                  <a:lnTo>
                    <a:pt x="50" y="446"/>
                  </a:lnTo>
                  <a:lnTo>
                    <a:pt x="41" y="448"/>
                  </a:lnTo>
                  <a:lnTo>
                    <a:pt x="34" y="450"/>
                  </a:lnTo>
                  <a:lnTo>
                    <a:pt x="30" y="451"/>
                  </a:lnTo>
                  <a:lnTo>
                    <a:pt x="29" y="453"/>
                  </a:lnTo>
                  <a:lnTo>
                    <a:pt x="20" y="438"/>
                  </a:lnTo>
                  <a:lnTo>
                    <a:pt x="15" y="420"/>
                  </a:lnTo>
                  <a:lnTo>
                    <a:pt x="10" y="403"/>
                  </a:lnTo>
                  <a:lnTo>
                    <a:pt x="7" y="385"/>
                  </a:lnTo>
                  <a:lnTo>
                    <a:pt x="3" y="366"/>
                  </a:lnTo>
                  <a:lnTo>
                    <a:pt x="1" y="347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1" y="268"/>
                  </a:lnTo>
                  <a:lnTo>
                    <a:pt x="2" y="249"/>
                  </a:lnTo>
                  <a:lnTo>
                    <a:pt x="4" y="231"/>
                  </a:lnTo>
                  <a:lnTo>
                    <a:pt x="7" y="215"/>
                  </a:lnTo>
                  <a:lnTo>
                    <a:pt x="9" y="200"/>
                  </a:lnTo>
                  <a:lnTo>
                    <a:pt x="11" y="186"/>
                  </a:lnTo>
                  <a:lnTo>
                    <a:pt x="15" y="175"/>
                  </a:lnTo>
                  <a:lnTo>
                    <a:pt x="16" y="173"/>
                  </a:lnTo>
                  <a:lnTo>
                    <a:pt x="22" y="172"/>
                  </a:lnTo>
                  <a:lnTo>
                    <a:pt x="31" y="170"/>
                  </a:lnTo>
                  <a:lnTo>
                    <a:pt x="42" y="166"/>
                  </a:lnTo>
                  <a:lnTo>
                    <a:pt x="56" y="163"/>
                  </a:lnTo>
                  <a:lnTo>
                    <a:pt x="71" y="160"/>
                  </a:lnTo>
                  <a:lnTo>
                    <a:pt x="87" y="156"/>
                  </a:lnTo>
                  <a:lnTo>
                    <a:pt x="104" y="152"/>
                  </a:lnTo>
                  <a:lnTo>
                    <a:pt x="122" y="147"/>
                  </a:lnTo>
                  <a:lnTo>
                    <a:pt x="138" y="143"/>
                  </a:lnTo>
                  <a:lnTo>
                    <a:pt x="153" y="140"/>
                  </a:lnTo>
                  <a:lnTo>
                    <a:pt x="166" y="137"/>
                  </a:lnTo>
                  <a:lnTo>
                    <a:pt x="178" y="133"/>
                  </a:lnTo>
                  <a:lnTo>
                    <a:pt x="187" y="131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198" y="129"/>
                  </a:lnTo>
                  <a:lnTo>
                    <a:pt x="207" y="126"/>
                  </a:lnTo>
                  <a:lnTo>
                    <a:pt x="222" y="123"/>
                  </a:lnTo>
                  <a:lnTo>
                    <a:pt x="240" y="117"/>
                  </a:lnTo>
                  <a:lnTo>
                    <a:pt x="261" y="111"/>
                  </a:lnTo>
                  <a:lnTo>
                    <a:pt x="286" y="106"/>
                  </a:lnTo>
                  <a:lnTo>
                    <a:pt x="311" y="99"/>
                  </a:lnTo>
                  <a:lnTo>
                    <a:pt x="339" y="92"/>
                  </a:lnTo>
                  <a:lnTo>
                    <a:pt x="365" y="85"/>
                  </a:lnTo>
                  <a:lnTo>
                    <a:pt x="391" y="78"/>
                  </a:lnTo>
                  <a:lnTo>
                    <a:pt x="416" y="72"/>
                  </a:lnTo>
                  <a:lnTo>
                    <a:pt x="437" y="67"/>
                  </a:lnTo>
                  <a:lnTo>
                    <a:pt x="455" y="61"/>
                  </a:lnTo>
                  <a:lnTo>
                    <a:pt x="470" y="57"/>
                  </a:lnTo>
                  <a:lnTo>
                    <a:pt x="479" y="55"/>
                  </a:lnTo>
                  <a:lnTo>
                    <a:pt x="483" y="55"/>
                  </a:lnTo>
                  <a:lnTo>
                    <a:pt x="483" y="56"/>
                  </a:lnTo>
                  <a:lnTo>
                    <a:pt x="484" y="58"/>
                  </a:lnTo>
                  <a:lnTo>
                    <a:pt x="485" y="61"/>
                  </a:lnTo>
                  <a:lnTo>
                    <a:pt x="487" y="63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2"/>
                  </a:lnTo>
                  <a:lnTo>
                    <a:pt x="496" y="76"/>
                  </a:lnTo>
                  <a:lnTo>
                    <a:pt x="499" y="78"/>
                  </a:lnTo>
                  <a:lnTo>
                    <a:pt x="502" y="80"/>
                  </a:lnTo>
                  <a:lnTo>
                    <a:pt x="504" y="83"/>
                  </a:lnTo>
                  <a:lnTo>
                    <a:pt x="507" y="83"/>
                  </a:lnTo>
                  <a:lnTo>
                    <a:pt x="509" y="83"/>
                  </a:lnTo>
                  <a:lnTo>
                    <a:pt x="513" y="81"/>
                  </a:lnTo>
                  <a:lnTo>
                    <a:pt x="515" y="80"/>
                  </a:lnTo>
                  <a:lnTo>
                    <a:pt x="516" y="79"/>
                  </a:lnTo>
                  <a:lnTo>
                    <a:pt x="517" y="78"/>
                  </a:lnTo>
                  <a:lnTo>
                    <a:pt x="519" y="77"/>
                  </a:lnTo>
                  <a:lnTo>
                    <a:pt x="522" y="73"/>
                  </a:lnTo>
                  <a:lnTo>
                    <a:pt x="524" y="70"/>
                  </a:lnTo>
                  <a:lnTo>
                    <a:pt x="527" y="67"/>
                  </a:lnTo>
                  <a:lnTo>
                    <a:pt x="530" y="62"/>
                  </a:lnTo>
                  <a:lnTo>
                    <a:pt x="533" y="58"/>
                  </a:lnTo>
                  <a:lnTo>
                    <a:pt x="536" y="54"/>
                  </a:lnTo>
                  <a:lnTo>
                    <a:pt x="538" y="50"/>
                  </a:lnTo>
                  <a:lnTo>
                    <a:pt x="540" y="47"/>
                  </a:lnTo>
                  <a:lnTo>
                    <a:pt x="542" y="44"/>
                  </a:lnTo>
                  <a:lnTo>
                    <a:pt x="545" y="41"/>
                  </a:lnTo>
                  <a:lnTo>
                    <a:pt x="546" y="40"/>
                  </a:lnTo>
                  <a:lnTo>
                    <a:pt x="547" y="40"/>
                  </a:lnTo>
                  <a:lnTo>
                    <a:pt x="548" y="41"/>
                  </a:lnTo>
                  <a:lnTo>
                    <a:pt x="548" y="46"/>
                  </a:lnTo>
                  <a:lnTo>
                    <a:pt x="549" y="48"/>
                  </a:lnTo>
                  <a:lnTo>
                    <a:pt x="552" y="49"/>
                  </a:lnTo>
                  <a:lnTo>
                    <a:pt x="555" y="49"/>
                  </a:lnTo>
                  <a:lnTo>
                    <a:pt x="559" y="48"/>
                  </a:lnTo>
                  <a:lnTo>
                    <a:pt x="563" y="45"/>
                  </a:lnTo>
                  <a:lnTo>
                    <a:pt x="568" y="41"/>
                  </a:lnTo>
                  <a:lnTo>
                    <a:pt x="573" y="38"/>
                  </a:lnTo>
                  <a:lnTo>
                    <a:pt x="578" y="32"/>
                  </a:lnTo>
                  <a:lnTo>
                    <a:pt x="584" y="27"/>
                  </a:lnTo>
                  <a:lnTo>
                    <a:pt x="590" y="22"/>
                  </a:lnTo>
                  <a:lnTo>
                    <a:pt x="595" y="16"/>
                  </a:lnTo>
                  <a:lnTo>
                    <a:pt x="601" y="11"/>
                  </a:lnTo>
                  <a:lnTo>
                    <a:pt x="606" y="7"/>
                  </a:lnTo>
                  <a:lnTo>
                    <a:pt x="611" y="2"/>
                  </a:lnTo>
                  <a:lnTo>
                    <a:pt x="616" y="0"/>
                  </a:lnTo>
                  <a:lnTo>
                    <a:pt x="632" y="3"/>
                  </a:lnTo>
                  <a:lnTo>
                    <a:pt x="644" y="8"/>
                  </a:lnTo>
                  <a:lnTo>
                    <a:pt x="651" y="13"/>
                  </a:lnTo>
                  <a:lnTo>
                    <a:pt x="653" y="18"/>
                  </a:lnTo>
                  <a:lnTo>
                    <a:pt x="652" y="24"/>
                  </a:lnTo>
                  <a:lnTo>
                    <a:pt x="648" y="31"/>
                  </a:lnTo>
                  <a:lnTo>
                    <a:pt x="644" y="39"/>
                  </a:lnTo>
                  <a:lnTo>
                    <a:pt x="639" y="47"/>
                  </a:lnTo>
                  <a:lnTo>
                    <a:pt x="633" y="56"/>
                  </a:lnTo>
                  <a:lnTo>
                    <a:pt x="629" y="67"/>
                  </a:lnTo>
                  <a:lnTo>
                    <a:pt x="625" y="78"/>
                  </a:lnTo>
                  <a:lnTo>
                    <a:pt x="625" y="91"/>
                  </a:lnTo>
                  <a:lnTo>
                    <a:pt x="628" y="103"/>
                  </a:lnTo>
                  <a:lnTo>
                    <a:pt x="636" y="118"/>
                  </a:lnTo>
                  <a:lnTo>
                    <a:pt x="647" y="133"/>
                  </a:lnTo>
                  <a:lnTo>
                    <a:pt x="665" y="150"/>
                  </a:lnTo>
                  <a:lnTo>
                    <a:pt x="677" y="152"/>
                  </a:lnTo>
                  <a:lnTo>
                    <a:pt x="688" y="156"/>
                  </a:lnTo>
                  <a:lnTo>
                    <a:pt x="699" y="164"/>
                  </a:lnTo>
                  <a:lnTo>
                    <a:pt x="709" y="175"/>
                  </a:lnTo>
                  <a:lnTo>
                    <a:pt x="719" y="186"/>
                  </a:lnTo>
                  <a:lnTo>
                    <a:pt x="729" y="200"/>
                  </a:lnTo>
                  <a:lnTo>
                    <a:pt x="738" y="215"/>
                  </a:lnTo>
                  <a:lnTo>
                    <a:pt x="747" y="230"/>
                  </a:lnTo>
                  <a:lnTo>
                    <a:pt x="757" y="245"/>
                  </a:lnTo>
                  <a:lnTo>
                    <a:pt x="767" y="260"/>
                  </a:lnTo>
                  <a:lnTo>
                    <a:pt x="777" y="273"/>
                  </a:lnTo>
                  <a:lnTo>
                    <a:pt x="786" y="285"/>
                  </a:lnTo>
                  <a:lnTo>
                    <a:pt x="798" y="295"/>
                  </a:lnTo>
                  <a:lnTo>
                    <a:pt x="808" y="302"/>
                  </a:lnTo>
                  <a:lnTo>
                    <a:pt x="821" y="307"/>
                  </a:lnTo>
                  <a:lnTo>
                    <a:pt x="833" y="308"/>
                  </a:lnTo>
                  <a:lnTo>
                    <a:pt x="836" y="304"/>
                  </a:lnTo>
                  <a:lnTo>
                    <a:pt x="838" y="301"/>
                  </a:lnTo>
                  <a:lnTo>
                    <a:pt x="843" y="296"/>
                  </a:lnTo>
                  <a:lnTo>
                    <a:pt x="847" y="293"/>
                  </a:lnTo>
                  <a:lnTo>
                    <a:pt x="853" y="288"/>
                  </a:lnTo>
                  <a:lnTo>
                    <a:pt x="857" y="285"/>
                  </a:lnTo>
                  <a:lnTo>
                    <a:pt x="863" y="280"/>
                  </a:lnTo>
                  <a:lnTo>
                    <a:pt x="869" y="276"/>
                  </a:lnTo>
                  <a:lnTo>
                    <a:pt x="875" y="270"/>
                  </a:lnTo>
                  <a:lnTo>
                    <a:pt x="880" y="265"/>
                  </a:lnTo>
                  <a:lnTo>
                    <a:pt x="885" y="261"/>
                  </a:lnTo>
                  <a:lnTo>
                    <a:pt x="890" y="256"/>
                  </a:lnTo>
                  <a:lnTo>
                    <a:pt x="893" y="250"/>
                  </a:lnTo>
                  <a:lnTo>
                    <a:pt x="897" y="246"/>
                  </a:lnTo>
                  <a:lnTo>
                    <a:pt x="899" y="241"/>
                  </a:lnTo>
                  <a:lnTo>
                    <a:pt x="900" y="237"/>
                  </a:lnTo>
                  <a:lnTo>
                    <a:pt x="902" y="235"/>
                  </a:lnTo>
                  <a:lnTo>
                    <a:pt x="906" y="235"/>
                  </a:lnTo>
                  <a:lnTo>
                    <a:pt x="908" y="235"/>
                  </a:lnTo>
                  <a:lnTo>
                    <a:pt x="910" y="237"/>
                  </a:lnTo>
                  <a:lnTo>
                    <a:pt x="913" y="238"/>
                  </a:lnTo>
                  <a:lnTo>
                    <a:pt x="915" y="239"/>
                  </a:lnTo>
                  <a:lnTo>
                    <a:pt x="917" y="241"/>
                  </a:lnTo>
                  <a:lnTo>
                    <a:pt x="918" y="242"/>
                  </a:lnTo>
                  <a:lnTo>
                    <a:pt x="921" y="245"/>
                  </a:lnTo>
                  <a:lnTo>
                    <a:pt x="923" y="247"/>
                  </a:lnTo>
                  <a:lnTo>
                    <a:pt x="924" y="249"/>
                  </a:lnTo>
                  <a:lnTo>
                    <a:pt x="926" y="251"/>
                  </a:lnTo>
                  <a:lnTo>
                    <a:pt x="928" y="253"/>
                  </a:lnTo>
                  <a:lnTo>
                    <a:pt x="930" y="255"/>
                  </a:lnTo>
                  <a:lnTo>
                    <a:pt x="932" y="256"/>
                  </a:lnTo>
                  <a:lnTo>
                    <a:pt x="934" y="258"/>
                  </a:lnTo>
                  <a:lnTo>
                    <a:pt x="937" y="266"/>
                  </a:lnTo>
                  <a:lnTo>
                    <a:pt x="937" y="273"/>
                  </a:lnTo>
                  <a:lnTo>
                    <a:pt x="934" y="281"/>
                  </a:lnTo>
                  <a:lnTo>
                    <a:pt x="931" y="288"/>
                  </a:lnTo>
                  <a:lnTo>
                    <a:pt x="926" y="294"/>
                  </a:lnTo>
                  <a:lnTo>
                    <a:pt x="921" y="300"/>
                  </a:lnTo>
                  <a:lnTo>
                    <a:pt x="914" y="305"/>
                  </a:lnTo>
                  <a:lnTo>
                    <a:pt x="906" y="310"/>
                  </a:lnTo>
                  <a:lnTo>
                    <a:pt x="897" y="316"/>
                  </a:lnTo>
                  <a:lnTo>
                    <a:pt x="888" y="320"/>
                  </a:lnTo>
                  <a:lnTo>
                    <a:pt x="879" y="325"/>
                  </a:lnTo>
                  <a:lnTo>
                    <a:pt x="870" y="328"/>
                  </a:lnTo>
                  <a:lnTo>
                    <a:pt x="862" y="333"/>
                  </a:lnTo>
                  <a:lnTo>
                    <a:pt x="854" y="337"/>
                  </a:lnTo>
                  <a:lnTo>
                    <a:pt x="847" y="341"/>
                  </a:lnTo>
                  <a:lnTo>
                    <a:pt x="841" y="34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42"/>
            <p:cNvSpPr>
              <a:spLocks/>
            </p:cNvSpPr>
            <p:nvPr/>
          </p:nvSpPr>
          <p:spPr bwMode="auto">
            <a:xfrm>
              <a:off x="4311" y="1337"/>
              <a:ext cx="679" cy="536"/>
            </a:xfrm>
            <a:custGeom>
              <a:avLst/>
              <a:gdLst>
                <a:gd name="T0" fmla="*/ 517 w 2035"/>
                <a:gd name="T1" fmla="*/ 487 h 1609"/>
                <a:gd name="T2" fmla="*/ 513 w 2035"/>
                <a:gd name="T3" fmla="*/ 480 h 1609"/>
                <a:gd name="T4" fmla="*/ 457 w 2035"/>
                <a:gd name="T5" fmla="*/ 467 h 1609"/>
                <a:gd name="T6" fmla="*/ 429 w 2035"/>
                <a:gd name="T7" fmla="*/ 457 h 1609"/>
                <a:gd name="T8" fmla="*/ 405 w 2035"/>
                <a:gd name="T9" fmla="*/ 434 h 1609"/>
                <a:gd name="T10" fmla="*/ 341 w 2035"/>
                <a:gd name="T11" fmla="*/ 406 h 1609"/>
                <a:gd name="T12" fmla="*/ 228 w 2035"/>
                <a:gd name="T13" fmla="*/ 442 h 1609"/>
                <a:gd name="T14" fmla="*/ 112 w 2035"/>
                <a:gd name="T15" fmla="*/ 470 h 1609"/>
                <a:gd name="T16" fmla="*/ 5 w 2035"/>
                <a:gd name="T17" fmla="*/ 496 h 1609"/>
                <a:gd name="T18" fmla="*/ 3 w 2035"/>
                <a:gd name="T19" fmla="*/ 480 h 1609"/>
                <a:gd name="T20" fmla="*/ 4 w 2035"/>
                <a:gd name="T21" fmla="*/ 464 h 1609"/>
                <a:gd name="T22" fmla="*/ 47 w 2035"/>
                <a:gd name="T23" fmla="*/ 406 h 1609"/>
                <a:gd name="T24" fmla="*/ 55 w 2035"/>
                <a:gd name="T25" fmla="*/ 366 h 1609"/>
                <a:gd name="T26" fmla="*/ 66 w 2035"/>
                <a:gd name="T27" fmla="*/ 351 h 1609"/>
                <a:gd name="T28" fmla="*/ 71 w 2035"/>
                <a:gd name="T29" fmla="*/ 337 h 1609"/>
                <a:gd name="T30" fmla="*/ 67 w 2035"/>
                <a:gd name="T31" fmla="*/ 325 h 1609"/>
                <a:gd name="T32" fmla="*/ 115 w 2035"/>
                <a:gd name="T33" fmla="*/ 303 h 1609"/>
                <a:gd name="T34" fmla="*/ 169 w 2035"/>
                <a:gd name="T35" fmla="*/ 307 h 1609"/>
                <a:gd name="T36" fmla="*/ 220 w 2035"/>
                <a:gd name="T37" fmla="*/ 286 h 1609"/>
                <a:gd name="T38" fmla="*/ 241 w 2035"/>
                <a:gd name="T39" fmla="*/ 258 h 1609"/>
                <a:gd name="T40" fmla="*/ 257 w 2035"/>
                <a:gd name="T41" fmla="*/ 245 h 1609"/>
                <a:gd name="T42" fmla="*/ 250 w 2035"/>
                <a:gd name="T43" fmla="*/ 227 h 1609"/>
                <a:gd name="T44" fmla="*/ 253 w 2035"/>
                <a:gd name="T45" fmla="*/ 195 h 1609"/>
                <a:gd name="T46" fmla="*/ 244 w 2035"/>
                <a:gd name="T47" fmla="*/ 188 h 1609"/>
                <a:gd name="T48" fmla="*/ 235 w 2035"/>
                <a:gd name="T49" fmla="*/ 179 h 1609"/>
                <a:gd name="T50" fmla="*/ 261 w 2035"/>
                <a:gd name="T51" fmla="*/ 155 h 1609"/>
                <a:gd name="T52" fmla="*/ 278 w 2035"/>
                <a:gd name="T53" fmla="*/ 113 h 1609"/>
                <a:gd name="T54" fmla="*/ 325 w 2035"/>
                <a:gd name="T55" fmla="*/ 51 h 1609"/>
                <a:gd name="T56" fmla="*/ 357 w 2035"/>
                <a:gd name="T57" fmla="*/ 25 h 1609"/>
                <a:gd name="T58" fmla="*/ 428 w 2035"/>
                <a:gd name="T59" fmla="*/ 2 h 1609"/>
                <a:gd name="T60" fmla="*/ 453 w 2035"/>
                <a:gd name="T61" fmla="*/ 43 h 1609"/>
                <a:gd name="T62" fmla="*/ 460 w 2035"/>
                <a:gd name="T63" fmla="*/ 104 h 1609"/>
                <a:gd name="T64" fmla="*/ 473 w 2035"/>
                <a:gd name="T65" fmla="*/ 151 h 1609"/>
                <a:gd name="T66" fmla="*/ 498 w 2035"/>
                <a:gd name="T67" fmla="*/ 187 h 1609"/>
                <a:gd name="T68" fmla="*/ 514 w 2035"/>
                <a:gd name="T69" fmla="*/ 241 h 1609"/>
                <a:gd name="T70" fmla="*/ 521 w 2035"/>
                <a:gd name="T71" fmla="*/ 286 h 1609"/>
                <a:gd name="T72" fmla="*/ 523 w 2035"/>
                <a:gd name="T73" fmla="*/ 344 h 1609"/>
                <a:gd name="T74" fmla="*/ 535 w 2035"/>
                <a:gd name="T75" fmla="*/ 387 h 1609"/>
                <a:gd name="T76" fmla="*/ 546 w 2035"/>
                <a:gd name="T77" fmla="*/ 434 h 1609"/>
                <a:gd name="T78" fmla="*/ 553 w 2035"/>
                <a:gd name="T79" fmla="*/ 449 h 1609"/>
                <a:gd name="T80" fmla="*/ 553 w 2035"/>
                <a:gd name="T81" fmla="*/ 461 h 1609"/>
                <a:gd name="T82" fmla="*/ 552 w 2035"/>
                <a:gd name="T83" fmla="*/ 460 h 1609"/>
                <a:gd name="T84" fmla="*/ 549 w 2035"/>
                <a:gd name="T85" fmla="*/ 464 h 1609"/>
                <a:gd name="T86" fmla="*/ 544 w 2035"/>
                <a:gd name="T87" fmla="*/ 470 h 1609"/>
                <a:gd name="T88" fmla="*/ 542 w 2035"/>
                <a:gd name="T89" fmla="*/ 477 h 1609"/>
                <a:gd name="T90" fmla="*/ 542 w 2035"/>
                <a:gd name="T91" fmla="*/ 484 h 1609"/>
                <a:gd name="T92" fmla="*/ 572 w 2035"/>
                <a:gd name="T93" fmla="*/ 479 h 1609"/>
                <a:gd name="T94" fmla="*/ 593 w 2035"/>
                <a:gd name="T95" fmla="*/ 459 h 1609"/>
                <a:gd name="T96" fmla="*/ 621 w 2035"/>
                <a:gd name="T97" fmla="*/ 450 h 1609"/>
                <a:gd name="T98" fmla="*/ 636 w 2035"/>
                <a:gd name="T99" fmla="*/ 442 h 1609"/>
                <a:gd name="T100" fmla="*/ 642 w 2035"/>
                <a:gd name="T101" fmla="*/ 446 h 1609"/>
                <a:gd name="T102" fmla="*/ 656 w 2035"/>
                <a:gd name="T103" fmla="*/ 439 h 1609"/>
                <a:gd name="T104" fmla="*/ 677 w 2035"/>
                <a:gd name="T105" fmla="*/ 439 h 1609"/>
                <a:gd name="T106" fmla="*/ 636 w 2035"/>
                <a:gd name="T107" fmla="*/ 474 h 1609"/>
                <a:gd name="T108" fmla="*/ 592 w 2035"/>
                <a:gd name="T109" fmla="*/ 503 h 1609"/>
                <a:gd name="T110" fmla="*/ 570 w 2035"/>
                <a:gd name="T111" fmla="*/ 514 h 1609"/>
                <a:gd name="T112" fmla="*/ 549 w 2035"/>
                <a:gd name="T113" fmla="*/ 523 h 1609"/>
                <a:gd name="T114" fmla="*/ 541 w 2035"/>
                <a:gd name="T115" fmla="*/ 536 h 1609"/>
                <a:gd name="T116" fmla="*/ 530 w 2035"/>
                <a:gd name="T117" fmla="*/ 524 h 1609"/>
                <a:gd name="T118" fmla="*/ 519 w 2035"/>
                <a:gd name="T119" fmla="*/ 495 h 1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5"/>
                <a:gd name="T181" fmla="*/ 0 h 1609"/>
                <a:gd name="T182" fmla="*/ 2035 w 2035"/>
                <a:gd name="T183" fmla="*/ 1609 h 1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5" h="1609">
                  <a:moveTo>
                    <a:pt x="1554" y="1480"/>
                  </a:moveTo>
                  <a:lnTo>
                    <a:pt x="1553" y="1479"/>
                  </a:lnTo>
                  <a:lnTo>
                    <a:pt x="1553" y="1478"/>
                  </a:lnTo>
                  <a:lnTo>
                    <a:pt x="1553" y="1477"/>
                  </a:lnTo>
                  <a:lnTo>
                    <a:pt x="1552" y="1474"/>
                  </a:lnTo>
                  <a:lnTo>
                    <a:pt x="1552" y="1471"/>
                  </a:lnTo>
                  <a:lnTo>
                    <a:pt x="1551" y="1467"/>
                  </a:lnTo>
                  <a:lnTo>
                    <a:pt x="1551" y="1464"/>
                  </a:lnTo>
                  <a:lnTo>
                    <a:pt x="1550" y="1462"/>
                  </a:lnTo>
                  <a:lnTo>
                    <a:pt x="1549" y="1458"/>
                  </a:lnTo>
                  <a:lnTo>
                    <a:pt x="1549" y="1455"/>
                  </a:lnTo>
                  <a:lnTo>
                    <a:pt x="1547" y="1451"/>
                  </a:lnTo>
                  <a:lnTo>
                    <a:pt x="1547" y="1449"/>
                  </a:lnTo>
                  <a:lnTo>
                    <a:pt x="1546" y="1446"/>
                  </a:lnTo>
                  <a:lnTo>
                    <a:pt x="1546" y="1444"/>
                  </a:lnTo>
                  <a:lnTo>
                    <a:pt x="1546" y="1443"/>
                  </a:lnTo>
                  <a:lnTo>
                    <a:pt x="1543" y="1442"/>
                  </a:lnTo>
                  <a:lnTo>
                    <a:pt x="1536" y="1441"/>
                  </a:lnTo>
                  <a:lnTo>
                    <a:pt x="1524" y="1438"/>
                  </a:lnTo>
                  <a:lnTo>
                    <a:pt x="1511" y="1434"/>
                  </a:lnTo>
                  <a:lnTo>
                    <a:pt x="1493" y="1431"/>
                  </a:lnTo>
                  <a:lnTo>
                    <a:pt x="1474" y="1426"/>
                  </a:lnTo>
                  <a:lnTo>
                    <a:pt x="1453" y="1421"/>
                  </a:lnTo>
                  <a:lnTo>
                    <a:pt x="1432" y="1417"/>
                  </a:lnTo>
                  <a:lnTo>
                    <a:pt x="1411" y="1411"/>
                  </a:lnTo>
                  <a:lnTo>
                    <a:pt x="1390" y="1407"/>
                  </a:lnTo>
                  <a:lnTo>
                    <a:pt x="1370" y="1402"/>
                  </a:lnTo>
                  <a:lnTo>
                    <a:pt x="1353" y="1398"/>
                  </a:lnTo>
                  <a:lnTo>
                    <a:pt x="1339" y="1395"/>
                  </a:lnTo>
                  <a:lnTo>
                    <a:pt x="1328" y="1392"/>
                  </a:lnTo>
                  <a:lnTo>
                    <a:pt x="1321" y="1390"/>
                  </a:lnTo>
                  <a:lnTo>
                    <a:pt x="1319" y="1390"/>
                  </a:lnTo>
                  <a:lnTo>
                    <a:pt x="1312" y="1386"/>
                  </a:lnTo>
                  <a:lnTo>
                    <a:pt x="1305" y="1381"/>
                  </a:lnTo>
                  <a:lnTo>
                    <a:pt x="1296" y="1377"/>
                  </a:lnTo>
                  <a:lnTo>
                    <a:pt x="1286" y="1372"/>
                  </a:lnTo>
                  <a:lnTo>
                    <a:pt x="1277" y="1366"/>
                  </a:lnTo>
                  <a:lnTo>
                    <a:pt x="1268" y="1361"/>
                  </a:lnTo>
                  <a:lnTo>
                    <a:pt x="1258" y="1354"/>
                  </a:lnTo>
                  <a:lnTo>
                    <a:pt x="1248" y="1347"/>
                  </a:lnTo>
                  <a:lnTo>
                    <a:pt x="1239" y="1339"/>
                  </a:lnTo>
                  <a:lnTo>
                    <a:pt x="1231" y="1331"/>
                  </a:lnTo>
                  <a:lnTo>
                    <a:pt x="1223" y="1323"/>
                  </a:lnTo>
                  <a:lnTo>
                    <a:pt x="1217" y="1313"/>
                  </a:lnTo>
                  <a:lnTo>
                    <a:pt x="1213" y="1303"/>
                  </a:lnTo>
                  <a:lnTo>
                    <a:pt x="1209" y="1293"/>
                  </a:lnTo>
                  <a:lnTo>
                    <a:pt x="1208" y="1282"/>
                  </a:lnTo>
                  <a:lnTo>
                    <a:pt x="1209" y="1271"/>
                  </a:lnTo>
                  <a:lnTo>
                    <a:pt x="1185" y="1245"/>
                  </a:lnTo>
                  <a:lnTo>
                    <a:pt x="1159" y="1227"/>
                  </a:lnTo>
                  <a:lnTo>
                    <a:pt x="1128" y="1217"/>
                  </a:lnTo>
                  <a:lnTo>
                    <a:pt x="1094" y="1212"/>
                  </a:lnTo>
                  <a:lnTo>
                    <a:pt x="1059" y="1212"/>
                  </a:lnTo>
                  <a:lnTo>
                    <a:pt x="1022" y="1218"/>
                  </a:lnTo>
                  <a:lnTo>
                    <a:pt x="983" y="1226"/>
                  </a:lnTo>
                  <a:lnTo>
                    <a:pt x="944" y="1239"/>
                  </a:lnTo>
                  <a:lnTo>
                    <a:pt x="904" y="1251"/>
                  </a:lnTo>
                  <a:lnTo>
                    <a:pt x="863" y="1266"/>
                  </a:lnTo>
                  <a:lnTo>
                    <a:pt x="824" y="1281"/>
                  </a:lnTo>
                  <a:lnTo>
                    <a:pt x="785" y="1295"/>
                  </a:lnTo>
                  <a:lnTo>
                    <a:pt x="748" y="1309"/>
                  </a:lnTo>
                  <a:lnTo>
                    <a:pt x="714" y="1319"/>
                  </a:lnTo>
                  <a:lnTo>
                    <a:pt x="683" y="1326"/>
                  </a:lnTo>
                  <a:lnTo>
                    <a:pt x="654" y="1331"/>
                  </a:lnTo>
                  <a:lnTo>
                    <a:pt x="646" y="1332"/>
                  </a:lnTo>
                  <a:lnTo>
                    <a:pt x="627" y="1338"/>
                  </a:lnTo>
                  <a:lnTo>
                    <a:pt x="594" y="1344"/>
                  </a:lnTo>
                  <a:lnTo>
                    <a:pt x="554" y="1355"/>
                  </a:lnTo>
                  <a:lnTo>
                    <a:pt x="506" y="1367"/>
                  </a:lnTo>
                  <a:lnTo>
                    <a:pt x="452" y="1381"/>
                  </a:lnTo>
                  <a:lnTo>
                    <a:pt x="394" y="1395"/>
                  </a:lnTo>
                  <a:lnTo>
                    <a:pt x="336" y="1411"/>
                  </a:lnTo>
                  <a:lnTo>
                    <a:pt x="276" y="1426"/>
                  </a:lnTo>
                  <a:lnTo>
                    <a:pt x="218" y="1440"/>
                  </a:lnTo>
                  <a:lnTo>
                    <a:pt x="164" y="1454"/>
                  </a:lnTo>
                  <a:lnTo>
                    <a:pt x="116" y="1466"/>
                  </a:lnTo>
                  <a:lnTo>
                    <a:pt x="76" y="1477"/>
                  </a:lnTo>
                  <a:lnTo>
                    <a:pt x="44" y="1483"/>
                  </a:lnTo>
                  <a:lnTo>
                    <a:pt x="24" y="1489"/>
                  </a:lnTo>
                  <a:lnTo>
                    <a:pt x="17" y="1492"/>
                  </a:lnTo>
                  <a:lnTo>
                    <a:pt x="16" y="1490"/>
                  </a:lnTo>
                  <a:lnTo>
                    <a:pt x="16" y="1488"/>
                  </a:lnTo>
                  <a:lnTo>
                    <a:pt x="16" y="1485"/>
                  </a:lnTo>
                  <a:lnTo>
                    <a:pt x="16" y="1480"/>
                  </a:lnTo>
                  <a:lnTo>
                    <a:pt x="15" y="1474"/>
                  </a:lnTo>
                  <a:lnTo>
                    <a:pt x="14" y="1469"/>
                  </a:lnTo>
                  <a:lnTo>
                    <a:pt x="14" y="1462"/>
                  </a:lnTo>
                  <a:lnTo>
                    <a:pt x="13" y="1455"/>
                  </a:lnTo>
                  <a:lnTo>
                    <a:pt x="11" y="1447"/>
                  </a:lnTo>
                  <a:lnTo>
                    <a:pt x="10" y="1440"/>
                  </a:lnTo>
                  <a:lnTo>
                    <a:pt x="8" y="1433"/>
                  </a:lnTo>
                  <a:lnTo>
                    <a:pt x="7" y="1426"/>
                  </a:lnTo>
                  <a:lnTo>
                    <a:pt x="6" y="1420"/>
                  </a:lnTo>
                  <a:lnTo>
                    <a:pt x="3" y="1416"/>
                  </a:lnTo>
                  <a:lnTo>
                    <a:pt x="1" y="1411"/>
                  </a:lnTo>
                  <a:lnTo>
                    <a:pt x="0" y="1409"/>
                  </a:lnTo>
                  <a:lnTo>
                    <a:pt x="1" y="1407"/>
                  </a:lnTo>
                  <a:lnTo>
                    <a:pt x="6" y="1401"/>
                  </a:lnTo>
                  <a:lnTo>
                    <a:pt x="13" y="1393"/>
                  </a:lnTo>
                  <a:lnTo>
                    <a:pt x="23" y="1380"/>
                  </a:lnTo>
                  <a:lnTo>
                    <a:pt x="34" y="1366"/>
                  </a:lnTo>
                  <a:lnTo>
                    <a:pt x="47" y="1350"/>
                  </a:lnTo>
                  <a:lnTo>
                    <a:pt x="62" y="1331"/>
                  </a:lnTo>
                  <a:lnTo>
                    <a:pt x="77" y="1311"/>
                  </a:lnTo>
                  <a:lnTo>
                    <a:pt x="93" y="1289"/>
                  </a:lnTo>
                  <a:lnTo>
                    <a:pt x="109" y="1266"/>
                  </a:lnTo>
                  <a:lnTo>
                    <a:pt x="125" y="1242"/>
                  </a:lnTo>
                  <a:lnTo>
                    <a:pt x="140" y="1219"/>
                  </a:lnTo>
                  <a:lnTo>
                    <a:pt x="154" y="1195"/>
                  </a:lnTo>
                  <a:lnTo>
                    <a:pt x="168" y="1171"/>
                  </a:lnTo>
                  <a:lnTo>
                    <a:pt x="178" y="1147"/>
                  </a:lnTo>
                  <a:lnTo>
                    <a:pt x="188" y="1125"/>
                  </a:lnTo>
                  <a:lnTo>
                    <a:pt x="182" y="1118"/>
                  </a:lnTo>
                  <a:lnTo>
                    <a:pt x="177" y="1114"/>
                  </a:lnTo>
                  <a:lnTo>
                    <a:pt x="171" y="1108"/>
                  </a:lnTo>
                  <a:lnTo>
                    <a:pt x="168" y="1103"/>
                  </a:lnTo>
                  <a:lnTo>
                    <a:pt x="164" y="1099"/>
                  </a:lnTo>
                  <a:lnTo>
                    <a:pt x="162" y="1094"/>
                  </a:lnTo>
                  <a:lnTo>
                    <a:pt x="161" y="1091"/>
                  </a:lnTo>
                  <a:lnTo>
                    <a:pt x="161" y="1086"/>
                  </a:lnTo>
                  <a:lnTo>
                    <a:pt x="163" y="1081"/>
                  </a:lnTo>
                  <a:lnTo>
                    <a:pt x="165" y="1076"/>
                  </a:lnTo>
                  <a:lnTo>
                    <a:pt x="171" y="1071"/>
                  </a:lnTo>
                  <a:lnTo>
                    <a:pt x="178" y="1065"/>
                  </a:lnTo>
                  <a:lnTo>
                    <a:pt x="186" y="1060"/>
                  </a:lnTo>
                  <a:lnTo>
                    <a:pt x="198" y="1053"/>
                  </a:lnTo>
                  <a:lnTo>
                    <a:pt x="210" y="1045"/>
                  </a:lnTo>
                  <a:lnTo>
                    <a:pt x="226" y="1038"/>
                  </a:lnTo>
                  <a:lnTo>
                    <a:pt x="224" y="1033"/>
                  </a:lnTo>
                  <a:lnTo>
                    <a:pt x="223" y="1030"/>
                  </a:lnTo>
                  <a:lnTo>
                    <a:pt x="221" y="1026"/>
                  </a:lnTo>
                  <a:lnTo>
                    <a:pt x="218" y="1022"/>
                  </a:lnTo>
                  <a:lnTo>
                    <a:pt x="217" y="1018"/>
                  </a:lnTo>
                  <a:lnTo>
                    <a:pt x="215" y="1015"/>
                  </a:lnTo>
                  <a:lnTo>
                    <a:pt x="213" y="1011"/>
                  </a:lnTo>
                  <a:lnTo>
                    <a:pt x="210" y="1008"/>
                  </a:lnTo>
                  <a:lnTo>
                    <a:pt x="208" y="1003"/>
                  </a:lnTo>
                  <a:lnTo>
                    <a:pt x="207" y="1000"/>
                  </a:lnTo>
                  <a:lnTo>
                    <a:pt x="205" y="995"/>
                  </a:lnTo>
                  <a:lnTo>
                    <a:pt x="203" y="992"/>
                  </a:lnTo>
                  <a:lnTo>
                    <a:pt x="202" y="987"/>
                  </a:lnTo>
                  <a:lnTo>
                    <a:pt x="202" y="983"/>
                  </a:lnTo>
                  <a:lnTo>
                    <a:pt x="201" y="979"/>
                  </a:lnTo>
                  <a:lnTo>
                    <a:pt x="202" y="975"/>
                  </a:lnTo>
                  <a:lnTo>
                    <a:pt x="221" y="964"/>
                  </a:lnTo>
                  <a:lnTo>
                    <a:pt x="238" y="954"/>
                  </a:lnTo>
                  <a:lnTo>
                    <a:pt x="255" y="945"/>
                  </a:lnTo>
                  <a:lnTo>
                    <a:pt x="271" y="937"/>
                  </a:lnTo>
                  <a:lnTo>
                    <a:pt x="286" y="930"/>
                  </a:lnTo>
                  <a:lnTo>
                    <a:pt x="301" y="923"/>
                  </a:lnTo>
                  <a:lnTo>
                    <a:pt x="316" y="917"/>
                  </a:lnTo>
                  <a:lnTo>
                    <a:pt x="331" y="914"/>
                  </a:lnTo>
                  <a:lnTo>
                    <a:pt x="346" y="910"/>
                  </a:lnTo>
                  <a:lnTo>
                    <a:pt x="361" y="909"/>
                  </a:lnTo>
                  <a:lnTo>
                    <a:pt x="377" y="909"/>
                  </a:lnTo>
                  <a:lnTo>
                    <a:pt x="394" y="911"/>
                  </a:lnTo>
                  <a:lnTo>
                    <a:pt x="412" y="914"/>
                  </a:lnTo>
                  <a:lnTo>
                    <a:pt x="431" y="919"/>
                  </a:lnTo>
                  <a:lnTo>
                    <a:pt x="452" y="926"/>
                  </a:lnTo>
                  <a:lnTo>
                    <a:pt x="475" y="935"/>
                  </a:lnTo>
                  <a:lnTo>
                    <a:pt x="491" y="927"/>
                  </a:lnTo>
                  <a:lnTo>
                    <a:pt x="507" y="921"/>
                  </a:lnTo>
                  <a:lnTo>
                    <a:pt x="525" y="914"/>
                  </a:lnTo>
                  <a:lnTo>
                    <a:pt x="543" y="908"/>
                  </a:lnTo>
                  <a:lnTo>
                    <a:pt x="560" y="902"/>
                  </a:lnTo>
                  <a:lnTo>
                    <a:pt x="578" y="896"/>
                  </a:lnTo>
                  <a:lnTo>
                    <a:pt x="595" y="891"/>
                  </a:lnTo>
                  <a:lnTo>
                    <a:pt x="613" y="884"/>
                  </a:lnTo>
                  <a:lnTo>
                    <a:pt x="629" y="877"/>
                  </a:lnTo>
                  <a:lnTo>
                    <a:pt x="645" y="868"/>
                  </a:lnTo>
                  <a:lnTo>
                    <a:pt x="660" y="859"/>
                  </a:lnTo>
                  <a:lnTo>
                    <a:pt x="674" y="847"/>
                  </a:lnTo>
                  <a:lnTo>
                    <a:pt x="686" y="834"/>
                  </a:lnTo>
                  <a:lnTo>
                    <a:pt x="697" y="819"/>
                  </a:lnTo>
                  <a:lnTo>
                    <a:pt x="706" y="802"/>
                  </a:lnTo>
                  <a:lnTo>
                    <a:pt x="714" y="783"/>
                  </a:lnTo>
                  <a:lnTo>
                    <a:pt x="714" y="782"/>
                  </a:lnTo>
                  <a:lnTo>
                    <a:pt x="716" y="780"/>
                  </a:lnTo>
                  <a:lnTo>
                    <a:pt x="718" y="777"/>
                  </a:lnTo>
                  <a:lnTo>
                    <a:pt x="723" y="773"/>
                  </a:lnTo>
                  <a:lnTo>
                    <a:pt x="728" y="770"/>
                  </a:lnTo>
                  <a:lnTo>
                    <a:pt x="732" y="765"/>
                  </a:lnTo>
                  <a:lnTo>
                    <a:pt x="738" y="761"/>
                  </a:lnTo>
                  <a:lnTo>
                    <a:pt x="744" y="756"/>
                  </a:lnTo>
                  <a:lnTo>
                    <a:pt x="750" y="752"/>
                  </a:lnTo>
                  <a:lnTo>
                    <a:pt x="755" y="747"/>
                  </a:lnTo>
                  <a:lnTo>
                    <a:pt x="760" y="742"/>
                  </a:lnTo>
                  <a:lnTo>
                    <a:pt x="764" y="739"/>
                  </a:lnTo>
                  <a:lnTo>
                    <a:pt x="769" y="736"/>
                  </a:lnTo>
                  <a:lnTo>
                    <a:pt x="771" y="732"/>
                  </a:lnTo>
                  <a:lnTo>
                    <a:pt x="774" y="731"/>
                  </a:lnTo>
                  <a:lnTo>
                    <a:pt x="775" y="731"/>
                  </a:lnTo>
                  <a:lnTo>
                    <a:pt x="775" y="722"/>
                  </a:lnTo>
                  <a:lnTo>
                    <a:pt x="773" y="714"/>
                  </a:lnTo>
                  <a:lnTo>
                    <a:pt x="768" y="706"/>
                  </a:lnTo>
                  <a:lnTo>
                    <a:pt x="762" y="698"/>
                  </a:lnTo>
                  <a:lnTo>
                    <a:pt x="755" y="690"/>
                  </a:lnTo>
                  <a:lnTo>
                    <a:pt x="748" y="682"/>
                  </a:lnTo>
                  <a:lnTo>
                    <a:pt x="741" y="674"/>
                  </a:lnTo>
                  <a:lnTo>
                    <a:pt x="735" y="666"/>
                  </a:lnTo>
                  <a:lnTo>
                    <a:pt x="730" y="656"/>
                  </a:lnTo>
                  <a:lnTo>
                    <a:pt x="727" y="646"/>
                  </a:lnTo>
                  <a:lnTo>
                    <a:pt x="725" y="636"/>
                  </a:lnTo>
                  <a:lnTo>
                    <a:pt x="728" y="625"/>
                  </a:lnTo>
                  <a:lnTo>
                    <a:pt x="733" y="613"/>
                  </a:lnTo>
                  <a:lnTo>
                    <a:pt x="744" y="600"/>
                  </a:lnTo>
                  <a:lnTo>
                    <a:pt x="759" y="585"/>
                  </a:lnTo>
                  <a:lnTo>
                    <a:pt x="779" y="570"/>
                  </a:lnTo>
                  <a:lnTo>
                    <a:pt x="775" y="564"/>
                  </a:lnTo>
                  <a:lnTo>
                    <a:pt x="770" y="560"/>
                  </a:lnTo>
                  <a:lnTo>
                    <a:pt x="764" y="559"/>
                  </a:lnTo>
                  <a:lnTo>
                    <a:pt x="759" y="559"/>
                  </a:lnTo>
                  <a:lnTo>
                    <a:pt x="753" y="559"/>
                  </a:lnTo>
                  <a:lnTo>
                    <a:pt x="746" y="561"/>
                  </a:lnTo>
                  <a:lnTo>
                    <a:pt x="739" y="563"/>
                  </a:lnTo>
                  <a:lnTo>
                    <a:pt x="732" y="564"/>
                  </a:lnTo>
                  <a:lnTo>
                    <a:pt x="727" y="567"/>
                  </a:lnTo>
                  <a:lnTo>
                    <a:pt x="720" y="568"/>
                  </a:lnTo>
                  <a:lnTo>
                    <a:pt x="715" y="568"/>
                  </a:lnTo>
                  <a:lnTo>
                    <a:pt x="710" y="567"/>
                  </a:lnTo>
                  <a:lnTo>
                    <a:pt x="706" y="564"/>
                  </a:lnTo>
                  <a:lnTo>
                    <a:pt x="704" y="559"/>
                  </a:lnTo>
                  <a:lnTo>
                    <a:pt x="702" y="552"/>
                  </a:lnTo>
                  <a:lnTo>
                    <a:pt x="702" y="543"/>
                  </a:lnTo>
                  <a:lnTo>
                    <a:pt x="704" y="536"/>
                  </a:lnTo>
                  <a:lnTo>
                    <a:pt x="707" y="529"/>
                  </a:lnTo>
                  <a:lnTo>
                    <a:pt x="714" y="522"/>
                  </a:lnTo>
                  <a:lnTo>
                    <a:pt x="722" y="514"/>
                  </a:lnTo>
                  <a:lnTo>
                    <a:pt x="731" y="507"/>
                  </a:lnTo>
                  <a:lnTo>
                    <a:pt x="741" y="499"/>
                  </a:lnTo>
                  <a:lnTo>
                    <a:pt x="753" y="492"/>
                  </a:lnTo>
                  <a:lnTo>
                    <a:pt x="763" y="483"/>
                  </a:lnTo>
                  <a:lnTo>
                    <a:pt x="774" y="475"/>
                  </a:lnTo>
                  <a:lnTo>
                    <a:pt x="782" y="466"/>
                  </a:lnTo>
                  <a:lnTo>
                    <a:pt x="789" y="455"/>
                  </a:lnTo>
                  <a:lnTo>
                    <a:pt x="794" y="444"/>
                  </a:lnTo>
                  <a:lnTo>
                    <a:pt x="797" y="432"/>
                  </a:lnTo>
                  <a:lnTo>
                    <a:pt x="796" y="421"/>
                  </a:lnTo>
                  <a:lnTo>
                    <a:pt x="791" y="407"/>
                  </a:lnTo>
                  <a:lnTo>
                    <a:pt x="783" y="393"/>
                  </a:lnTo>
                  <a:lnTo>
                    <a:pt x="799" y="376"/>
                  </a:lnTo>
                  <a:lnTo>
                    <a:pt x="815" y="358"/>
                  </a:lnTo>
                  <a:lnTo>
                    <a:pt x="832" y="338"/>
                  </a:lnTo>
                  <a:lnTo>
                    <a:pt x="850" y="317"/>
                  </a:lnTo>
                  <a:lnTo>
                    <a:pt x="867" y="297"/>
                  </a:lnTo>
                  <a:lnTo>
                    <a:pt x="884" y="276"/>
                  </a:lnTo>
                  <a:lnTo>
                    <a:pt x="901" y="254"/>
                  </a:lnTo>
                  <a:lnTo>
                    <a:pt x="917" y="232"/>
                  </a:lnTo>
                  <a:lnTo>
                    <a:pt x="933" y="212"/>
                  </a:lnTo>
                  <a:lnTo>
                    <a:pt x="948" y="191"/>
                  </a:lnTo>
                  <a:lnTo>
                    <a:pt x="962" y="173"/>
                  </a:lnTo>
                  <a:lnTo>
                    <a:pt x="975" y="154"/>
                  </a:lnTo>
                  <a:lnTo>
                    <a:pt x="988" y="137"/>
                  </a:lnTo>
                  <a:lnTo>
                    <a:pt x="998" y="121"/>
                  </a:lnTo>
                  <a:lnTo>
                    <a:pt x="1007" y="107"/>
                  </a:lnTo>
                  <a:lnTo>
                    <a:pt x="1015" y="97"/>
                  </a:lnTo>
                  <a:lnTo>
                    <a:pt x="1017" y="96"/>
                  </a:lnTo>
                  <a:lnTo>
                    <a:pt x="1024" y="92"/>
                  </a:lnTo>
                  <a:lnTo>
                    <a:pt x="1036" y="88"/>
                  </a:lnTo>
                  <a:lnTo>
                    <a:pt x="1051" y="82"/>
                  </a:lnTo>
                  <a:lnTo>
                    <a:pt x="1069" y="74"/>
                  </a:lnTo>
                  <a:lnTo>
                    <a:pt x="1090" y="66"/>
                  </a:lnTo>
                  <a:lnTo>
                    <a:pt x="1113" y="58"/>
                  </a:lnTo>
                  <a:lnTo>
                    <a:pt x="1137" y="49"/>
                  </a:lnTo>
                  <a:lnTo>
                    <a:pt x="1162" y="39"/>
                  </a:lnTo>
                  <a:lnTo>
                    <a:pt x="1188" y="31"/>
                  </a:lnTo>
                  <a:lnTo>
                    <a:pt x="1213" y="23"/>
                  </a:lnTo>
                  <a:lnTo>
                    <a:pt x="1238" y="15"/>
                  </a:lnTo>
                  <a:lnTo>
                    <a:pt x="1262" y="10"/>
                  </a:lnTo>
                  <a:lnTo>
                    <a:pt x="1284" y="5"/>
                  </a:lnTo>
                  <a:lnTo>
                    <a:pt x="1304" y="1"/>
                  </a:lnTo>
                  <a:lnTo>
                    <a:pt x="1321" y="0"/>
                  </a:lnTo>
                  <a:lnTo>
                    <a:pt x="1326" y="18"/>
                  </a:lnTo>
                  <a:lnTo>
                    <a:pt x="1330" y="36"/>
                  </a:lnTo>
                  <a:lnTo>
                    <a:pt x="1336" y="54"/>
                  </a:lnTo>
                  <a:lnTo>
                    <a:pt x="1342" y="73"/>
                  </a:lnTo>
                  <a:lnTo>
                    <a:pt x="1347" y="91"/>
                  </a:lnTo>
                  <a:lnTo>
                    <a:pt x="1353" y="111"/>
                  </a:lnTo>
                  <a:lnTo>
                    <a:pt x="1358" y="129"/>
                  </a:lnTo>
                  <a:lnTo>
                    <a:pt x="1363" y="149"/>
                  </a:lnTo>
                  <a:lnTo>
                    <a:pt x="1368" y="167"/>
                  </a:lnTo>
                  <a:lnTo>
                    <a:pt x="1372" y="186"/>
                  </a:lnTo>
                  <a:lnTo>
                    <a:pt x="1375" y="207"/>
                  </a:lnTo>
                  <a:lnTo>
                    <a:pt x="1378" y="227"/>
                  </a:lnTo>
                  <a:lnTo>
                    <a:pt x="1380" y="247"/>
                  </a:lnTo>
                  <a:lnTo>
                    <a:pt x="1381" y="268"/>
                  </a:lnTo>
                  <a:lnTo>
                    <a:pt x="1380" y="290"/>
                  </a:lnTo>
                  <a:lnTo>
                    <a:pt x="1378" y="312"/>
                  </a:lnTo>
                  <a:lnTo>
                    <a:pt x="1388" y="319"/>
                  </a:lnTo>
                  <a:lnTo>
                    <a:pt x="1395" y="330"/>
                  </a:lnTo>
                  <a:lnTo>
                    <a:pt x="1400" y="344"/>
                  </a:lnTo>
                  <a:lnTo>
                    <a:pt x="1405" y="360"/>
                  </a:lnTo>
                  <a:lnTo>
                    <a:pt x="1408" y="377"/>
                  </a:lnTo>
                  <a:lnTo>
                    <a:pt x="1411" y="396"/>
                  </a:lnTo>
                  <a:lnTo>
                    <a:pt x="1413" y="415"/>
                  </a:lnTo>
                  <a:lnTo>
                    <a:pt x="1415" y="435"/>
                  </a:lnTo>
                  <a:lnTo>
                    <a:pt x="1419" y="454"/>
                  </a:lnTo>
                  <a:lnTo>
                    <a:pt x="1422" y="472"/>
                  </a:lnTo>
                  <a:lnTo>
                    <a:pt x="1427" y="489"/>
                  </a:lnTo>
                  <a:lnTo>
                    <a:pt x="1432" y="504"/>
                  </a:lnTo>
                  <a:lnTo>
                    <a:pt x="1440" y="515"/>
                  </a:lnTo>
                  <a:lnTo>
                    <a:pt x="1450" y="523"/>
                  </a:lnTo>
                  <a:lnTo>
                    <a:pt x="1462" y="529"/>
                  </a:lnTo>
                  <a:lnTo>
                    <a:pt x="1477" y="530"/>
                  </a:lnTo>
                  <a:lnTo>
                    <a:pt x="1485" y="545"/>
                  </a:lnTo>
                  <a:lnTo>
                    <a:pt x="1493" y="561"/>
                  </a:lnTo>
                  <a:lnTo>
                    <a:pt x="1500" y="577"/>
                  </a:lnTo>
                  <a:lnTo>
                    <a:pt x="1506" y="595"/>
                  </a:lnTo>
                  <a:lnTo>
                    <a:pt x="1512" y="613"/>
                  </a:lnTo>
                  <a:lnTo>
                    <a:pt x="1516" y="631"/>
                  </a:lnTo>
                  <a:lnTo>
                    <a:pt x="1521" y="649"/>
                  </a:lnTo>
                  <a:lnTo>
                    <a:pt x="1526" y="668"/>
                  </a:lnTo>
                  <a:lnTo>
                    <a:pt x="1530" y="686"/>
                  </a:lnTo>
                  <a:lnTo>
                    <a:pt x="1535" y="705"/>
                  </a:lnTo>
                  <a:lnTo>
                    <a:pt x="1539" y="722"/>
                  </a:lnTo>
                  <a:lnTo>
                    <a:pt x="1544" y="740"/>
                  </a:lnTo>
                  <a:lnTo>
                    <a:pt x="1550" y="756"/>
                  </a:lnTo>
                  <a:lnTo>
                    <a:pt x="1557" y="773"/>
                  </a:lnTo>
                  <a:lnTo>
                    <a:pt x="1564" y="790"/>
                  </a:lnTo>
                  <a:lnTo>
                    <a:pt x="1573" y="805"/>
                  </a:lnTo>
                  <a:lnTo>
                    <a:pt x="1569" y="815"/>
                  </a:lnTo>
                  <a:lnTo>
                    <a:pt x="1567" y="829"/>
                  </a:lnTo>
                  <a:lnTo>
                    <a:pt x="1565" y="844"/>
                  </a:lnTo>
                  <a:lnTo>
                    <a:pt x="1562" y="860"/>
                  </a:lnTo>
                  <a:lnTo>
                    <a:pt x="1560" y="878"/>
                  </a:lnTo>
                  <a:lnTo>
                    <a:pt x="1559" y="896"/>
                  </a:lnTo>
                  <a:lnTo>
                    <a:pt x="1558" y="916"/>
                  </a:lnTo>
                  <a:lnTo>
                    <a:pt x="1557" y="935"/>
                  </a:lnTo>
                  <a:lnTo>
                    <a:pt x="1558" y="956"/>
                  </a:lnTo>
                  <a:lnTo>
                    <a:pt x="1559" y="976"/>
                  </a:lnTo>
                  <a:lnTo>
                    <a:pt x="1560" y="995"/>
                  </a:lnTo>
                  <a:lnTo>
                    <a:pt x="1564" y="1015"/>
                  </a:lnTo>
                  <a:lnTo>
                    <a:pt x="1567" y="1033"/>
                  </a:lnTo>
                  <a:lnTo>
                    <a:pt x="1573" y="1050"/>
                  </a:lnTo>
                  <a:lnTo>
                    <a:pt x="1578" y="1068"/>
                  </a:lnTo>
                  <a:lnTo>
                    <a:pt x="1587" y="1083"/>
                  </a:lnTo>
                  <a:lnTo>
                    <a:pt x="1591" y="1094"/>
                  </a:lnTo>
                  <a:lnTo>
                    <a:pt x="1596" y="1107"/>
                  </a:lnTo>
                  <a:lnTo>
                    <a:pt x="1599" y="1119"/>
                  </a:lnTo>
                  <a:lnTo>
                    <a:pt x="1601" y="1133"/>
                  </a:lnTo>
                  <a:lnTo>
                    <a:pt x="1603" y="1147"/>
                  </a:lnTo>
                  <a:lnTo>
                    <a:pt x="1604" y="1162"/>
                  </a:lnTo>
                  <a:lnTo>
                    <a:pt x="1605" y="1177"/>
                  </a:lnTo>
                  <a:lnTo>
                    <a:pt x="1606" y="1193"/>
                  </a:lnTo>
                  <a:lnTo>
                    <a:pt x="1607" y="1208"/>
                  </a:lnTo>
                  <a:lnTo>
                    <a:pt x="1610" y="1224"/>
                  </a:lnTo>
                  <a:lnTo>
                    <a:pt x="1612" y="1240"/>
                  </a:lnTo>
                  <a:lnTo>
                    <a:pt x="1615" y="1256"/>
                  </a:lnTo>
                  <a:lnTo>
                    <a:pt x="1621" y="1272"/>
                  </a:lnTo>
                  <a:lnTo>
                    <a:pt x="1627" y="1288"/>
                  </a:lnTo>
                  <a:lnTo>
                    <a:pt x="1636" y="1304"/>
                  </a:lnTo>
                  <a:lnTo>
                    <a:pt x="1646" y="1320"/>
                  </a:lnTo>
                  <a:lnTo>
                    <a:pt x="1645" y="1324"/>
                  </a:lnTo>
                  <a:lnTo>
                    <a:pt x="1645" y="1327"/>
                  </a:lnTo>
                  <a:lnTo>
                    <a:pt x="1646" y="1331"/>
                  </a:lnTo>
                  <a:lnTo>
                    <a:pt x="1647" y="1334"/>
                  </a:lnTo>
                  <a:lnTo>
                    <a:pt x="1650" y="1338"/>
                  </a:lnTo>
                  <a:lnTo>
                    <a:pt x="1652" y="1341"/>
                  </a:lnTo>
                  <a:lnTo>
                    <a:pt x="1654" y="1344"/>
                  </a:lnTo>
                  <a:lnTo>
                    <a:pt x="1657" y="1348"/>
                  </a:lnTo>
                  <a:lnTo>
                    <a:pt x="1658" y="1351"/>
                  </a:lnTo>
                  <a:lnTo>
                    <a:pt x="1660" y="1356"/>
                  </a:lnTo>
                  <a:lnTo>
                    <a:pt x="1661" y="1359"/>
                  </a:lnTo>
                  <a:lnTo>
                    <a:pt x="1661" y="1364"/>
                  </a:lnTo>
                  <a:lnTo>
                    <a:pt x="1661" y="1370"/>
                  </a:lnTo>
                  <a:lnTo>
                    <a:pt x="1661" y="1374"/>
                  </a:lnTo>
                  <a:lnTo>
                    <a:pt x="1659" y="1380"/>
                  </a:lnTo>
                  <a:lnTo>
                    <a:pt x="1657" y="1387"/>
                  </a:lnTo>
                  <a:lnTo>
                    <a:pt x="1657" y="1384"/>
                  </a:lnTo>
                  <a:lnTo>
                    <a:pt x="1658" y="1381"/>
                  </a:lnTo>
                  <a:lnTo>
                    <a:pt x="1658" y="1380"/>
                  </a:lnTo>
                  <a:lnTo>
                    <a:pt x="1658" y="1379"/>
                  </a:lnTo>
                  <a:lnTo>
                    <a:pt x="1658" y="1378"/>
                  </a:lnTo>
                  <a:lnTo>
                    <a:pt x="1657" y="1378"/>
                  </a:lnTo>
                  <a:lnTo>
                    <a:pt x="1657" y="1379"/>
                  </a:lnTo>
                  <a:lnTo>
                    <a:pt x="1657" y="1380"/>
                  </a:lnTo>
                  <a:lnTo>
                    <a:pt x="1655" y="1380"/>
                  </a:lnTo>
                  <a:lnTo>
                    <a:pt x="1655" y="1381"/>
                  </a:lnTo>
                  <a:lnTo>
                    <a:pt x="1655" y="1382"/>
                  </a:lnTo>
                  <a:lnTo>
                    <a:pt x="1655" y="1384"/>
                  </a:lnTo>
                  <a:lnTo>
                    <a:pt x="1655" y="1386"/>
                  </a:lnTo>
                  <a:lnTo>
                    <a:pt x="1657" y="1387"/>
                  </a:lnTo>
                  <a:lnTo>
                    <a:pt x="1654" y="1387"/>
                  </a:lnTo>
                  <a:lnTo>
                    <a:pt x="1652" y="1388"/>
                  </a:lnTo>
                  <a:lnTo>
                    <a:pt x="1650" y="1389"/>
                  </a:lnTo>
                  <a:lnTo>
                    <a:pt x="1647" y="1390"/>
                  </a:lnTo>
                  <a:lnTo>
                    <a:pt x="1646" y="1392"/>
                  </a:lnTo>
                  <a:lnTo>
                    <a:pt x="1644" y="1394"/>
                  </a:lnTo>
                  <a:lnTo>
                    <a:pt x="1643" y="1395"/>
                  </a:lnTo>
                  <a:lnTo>
                    <a:pt x="1641" y="1397"/>
                  </a:lnTo>
                  <a:lnTo>
                    <a:pt x="1639" y="1400"/>
                  </a:lnTo>
                  <a:lnTo>
                    <a:pt x="1637" y="1402"/>
                  </a:lnTo>
                  <a:lnTo>
                    <a:pt x="1636" y="1403"/>
                  </a:lnTo>
                  <a:lnTo>
                    <a:pt x="1634" y="1405"/>
                  </a:lnTo>
                  <a:lnTo>
                    <a:pt x="1633" y="1408"/>
                  </a:lnTo>
                  <a:lnTo>
                    <a:pt x="1630" y="1410"/>
                  </a:lnTo>
                  <a:lnTo>
                    <a:pt x="1628" y="1411"/>
                  </a:lnTo>
                  <a:lnTo>
                    <a:pt x="1627" y="1413"/>
                  </a:lnTo>
                  <a:lnTo>
                    <a:pt x="1624" y="1417"/>
                  </a:lnTo>
                  <a:lnTo>
                    <a:pt x="1623" y="1421"/>
                  </a:lnTo>
                  <a:lnTo>
                    <a:pt x="1622" y="1425"/>
                  </a:lnTo>
                  <a:lnTo>
                    <a:pt x="1622" y="1427"/>
                  </a:lnTo>
                  <a:lnTo>
                    <a:pt x="1622" y="1429"/>
                  </a:lnTo>
                  <a:lnTo>
                    <a:pt x="1622" y="1432"/>
                  </a:lnTo>
                  <a:lnTo>
                    <a:pt x="1623" y="1433"/>
                  </a:lnTo>
                  <a:lnTo>
                    <a:pt x="1624" y="1435"/>
                  </a:lnTo>
                  <a:lnTo>
                    <a:pt x="1624" y="1436"/>
                  </a:lnTo>
                  <a:lnTo>
                    <a:pt x="1626" y="1438"/>
                  </a:lnTo>
                  <a:lnTo>
                    <a:pt x="1627" y="1440"/>
                  </a:lnTo>
                  <a:lnTo>
                    <a:pt x="1627" y="1441"/>
                  </a:lnTo>
                  <a:lnTo>
                    <a:pt x="1627" y="1443"/>
                  </a:lnTo>
                  <a:lnTo>
                    <a:pt x="1627" y="1446"/>
                  </a:lnTo>
                  <a:lnTo>
                    <a:pt x="1626" y="1449"/>
                  </a:lnTo>
                  <a:lnTo>
                    <a:pt x="1624" y="1454"/>
                  </a:lnTo>
                  <a:lnTo>
                    <a:pt x="1634" y="1450"/>
                  </a:lnTo>
                  <a:lnTo>
                    <a:pt x="1644" y="1449"/>
                  </a:lnTo>
                  <a:lnTo>
                    <a:pt x="1654" y="1447"/>
                  </a:lnTo>
                  <a:lnTo>
                    <a:pt x="1665" y="1446"/>
                  </a:lnTo>
                  <a:lnTo>
                    <a:pt x="1675" y="1446"/>
                  </a:lnTo>
                  <a:lnTo>
                    <a:pt x="1684" y="1444"/>
                  </a:lnTo>
                  <a:lnTo>
                    <a:pt x="1695" y="1442"/>
                  </a:lnTo>
                  <a:lnTo>
                    <a:pt x="1704" y="1441"/>
                  </a:lnTo>
                  <a:lnTo>
                    <a:pt x="1713" y="1439"/>
                  </a:lnTo>
                  <a:lnTo>
                    <a:pt x="1722" y="1435"/>
                  </a:lnTo>
                  <a:lnTo>
                    <a:pt x="1730" y="1431"/>
                  </a:lnTo>
                  <a:lnTo>
                    <a:pt x="1737" y="1425"/>
                  </a:lnTo>
                  <a:lnTo>
                    <a:pt x="1744" y="1418"/>
                  </a:lnTo>
                  <a:lnTo>
                    <a:pt x="1750" y="1409"/>
                  </a:lnTo>
                  <a:lnTo>
                    <a:pt x="1754" y="1398"/>
                  </a:lnTo>
                  <a:lnTo>
                    <a:pt x="1759" y="1386"/>
                  </a:lnTo>
                  <a:lnTo>
                    <a:pt x="1767" y="1381"/>
                  </a:lnTo>
                  <a:lnTo>
                    <a:pt x="1777" y="1378"/>
                  </a:lnTo>
                  <a:lnTo>
                    <a:pt x="1787" y="1375"/>
                  </a:lnTo>
                  <a:lnTo>
                    <a:pt x="1796" y="1372"/>
                  </a:lnTo>
                  <a:lnTo>
                    <a:pt x="1805" y="1370"/>
                  </a:lnTo>
                  <a:lnTo>
                    <a:pt x="1815" y="1367"/>
                  </a:lnTo>
                  <a:lnTo>
                    <a:pt x="1825" y="1365"/>
                  </a:lnTo>
                  <a:lnTo>
                    <a:pt x="1834" y="1362"/>
                  </a:lnTo>
                  <a:lnTo>
                    <a:pt x="1843" y="1359"/>
                  </a:lnTo>
                  <a:lnTo>
                    <a:pt x="1853" y="1356"/>
                  </a:lnTo>
                  <a:lnTo>
                    <a:pt x="1862" y="1351"/>
                  </a:lnTo>
                  <a:lnTo>
                    <a:pt x="1870" y="1347"/>
                  </a:lnTo>
                  <a:lnTo>
                    <a:pt x="1880" y="1342"/>
                  </a:lnTo>
                  <a:lnTo>
                    <a:pt x="1888" y="1336"/>
                  </a:lnTo>
                  <a:lnTo>
                    <a:pt x="1897" y="1330"/>
                  </a:lnTo>
                  <a:lnTo>
                    <a:pt x="1905" y="1323"/>
                  </a:lnTo>
                  <a:lnTo>
                    <a:pt x="1905" y="1324"/>
                  </a:lnTo>
                  <a:lnTo>
                    <a:pt x="1905" y="1326"/>
                  </a:lnTo>
                  <a:lnTo>
                    <a:pt x="1906" y="1327"/>
                  </a:lnTo>
                  <a:lnTo>
                    <a:pt x="1907" y="1328"/>
                  </a:lnTo>
                  <a:lnTo>
                    <a:pt x="1908" y="1331"/>
                  </a:lnTo>
                  <a:lnTo>
                    <a:pt x="1910" y="1332"/>
                  </a:lnTo>
                  <a:lnTo>
                    <a:pt x="1912" y="1333"/>
                  </a:lnTo>
                  <a:lnTo>
                    <a:pt x="1913" y="1335"/>
                  </a:lnTo>
                  <a:lnTo>
                    <a:pt x="1915" y="1335"/>
                  </a:lnTo>
                  <a:lnTo>
                    <a:pt x="1918" y="1336"/>
                  </a:lnTo>
                  <a:lnTo>
                    <a:pt x="1920" y="1338"/>
                  </a:lnTo>
                  <a:lnTo>
                    <a:pt x="1922" y="1338"/>
                  </a:lnTo>
                  <a:lnTo>
                    <a:pt x="1925" y="1338"/>
                  </a:lnTo>
                  <a:lnTo>
                    <a:pt x="1927" y="1338"/>
                  </a:lnTo>
                  <a:lnTo>
                    <a:pt x="1929" y="1338"/>
                  </a:lnTo>
                  <a:lnTo>
                    <a:pt x="1931" y="1338"/>
                  </a:lnTo>
                  <a:lnTo>
                    <a:pt x="1935" y="1335"/>
                  </a:lnTo>
                  <a:lnTo>
                    <a:pt x="1941" y="1334"/>
                  </a:lnTo>
                  <a:lnTo>
                    <a:pt x="1946" y="1331"/>
                  </a:lnTo>
                  <a:lnTo>
                    <a:pt x="1952" y="1327"/>
                  </a:lnTo>
                  <a:lnTo>
                    <a:pt x="1959" y="1324"/>
                  </a:lnTo>
                  <a:lnTo>
                    <a:pt x="1965" y="1319"/>
                  </a:lnTo>
                  <a:lnTo>
                    <a:pt x="1972" y="1316"/>
                  </a:lnTo>
                  <a:lnTo>
                    <a:pt x="1980" y="1312"/>
                  </a:lnTo>
                  <a:lnTo>
                    <a:pt x="1987" y="1310"/>
                  </a:lnTo>
                  <a:lnTo>
                    <a:pt x="1994" y="1308"/>
                  </a:lnTo>
                  <a:lnTo>
                    <a:pt x="2000" y="1307"/>
                  </a:lnTo>
                  <a:lnTo>
                    <a:pt x="2007" y="1308"/>
                  </a:lnTo>
                  <a:lnTo>
                    <a:pt x="2015" y="1309"/>
                  </a:lnTo>
                  <a:lnTo>
                    <a:pt x="2021" y="1313"/>
                  </a:lnTo>
                  <a:lnTo>
                    <a:pt x="2028" y="1319"/>
                  </a:lnTo>
                  <a:lnTo>
                    <a:pt x="2035" y="1327"/>
                  </a:lnTo>
                  <a:lnTo>
                    <a:pt x="2020" y="1343"/>
                  </a:lnTo>
                  <a:lnTo>
                    <a:pt x="2005" y="1358"/>
                  </a:lnTo>
                  <a:lnTo>
                    <a:pt x="1989" y="1371"/>
                  </a:lnTo>
                  <a:lnTo>
                    <a:pt x="1974" y="1384"/>
                  </a:lnTo>
                  <a:lnTo>
                    <a:pt x="1957" y="1394"/>
                  </a:lnTo>
                  <a:lnTo>
                    <a:pt x="1941" y="1404"/>
                  </a:lnTo>
                  <a:lnTo>
                    <a:pt x="1925" y="1413"/>
                  </a:lnTo>
                  <a:lnTo>
                    <a:pt x="1907" y="1423"/>
                  </a:lnTo>
                  <a:lnTo>
                    <a:pt x="1891" y="1432"/>
                  </a:lnTo>
                  <a:lnTo>
                    <a:pt x="1874" y="1441"/>
                  </a:lnTo>
                  <a:lnTo>
                    <a:pt x="1858" y="1450"/>
                  </a:lnTo>
                  <a:lnTo>
                    <a:pt x="1843" y="1461"/>
                  </a:lnTo>
                  <a:lnTo>
                    <a:pt x="1827" y="1471"/>
                  </a:lnTo>
                  <a:lnTo>
                    <a:pt x="1812" y="1482"/>
                  </a:lnTo>
                  <a:lnTo>
                    <a:pt x="1798" y="1495"/>
                  </a:lnTo>
                  <a:lnTo>
                    <a:pt x="1785" y="1510"/>
                  </a:lnTo>
                  <a:lnTo>
                    <a:pt x="1775" y="1509"/>
                  </a:lnTo>
                  <a:lnTo>
                    <a:pt x="1765" y="1510"/>
                  </a:lnTo>
                  <a:lnTo>
                    <a:pt x="1757" y="1512"/>
                  </a:lnTo>
                  <a:lnTo>
                    <a:pt x="1749" y="1515"/>
                  </a:lnTo>
                  <a:lnTo>
                    <a:pt x="1742" y="1519"/>
                  </a:lnTo>
                  <a:lnTo>
                    <a:pt x="1735" y="1523"/>
                  </a:lnTo>
                  <a:lnTo>
                    <a:pt x="1728" y="1528"/>
                  </a:lnTo>
                  <a:lnTo>
                    <a:pt x="1721" y="1533"/>
                  </a:lnTo>
                  <a:lnTo>
                    <a:pt x="1714" y="1537"/>
                  </a:lnTo>
                  <a:lnTo>
                    <a:pt x="1708" y="1543"/>
                  </a:lnTo>
                  <a:lnTo>
                    <a:pt x="1701" y="1547"/>
                  </a:lnTo>
                  <a:lnTo>
                    <a:pt x="1693" y="1551"/>
                  </a:lnTo>
                  <a:lnTo>
                    <a:pt x="1687" y="1554"/>
                  </a:lnTo>
                  <a:lnTo>
                    <a:pt x="1677" y="1556"/>
                  </a:lnTo>
                  <a:lnTo>
                    <a:pt x="1668" y="1557"/>
                  </a:lnTo>
                  <a:lnTo>
                    <a:pt x="1659" y="1557"/>
                  </a:lnTo>
                  <a:lnTo>
                    <a:pt x="1653" y="1559"/>
                  </a:lnTo>
                  <a:lnTo>
                    <a:pt x="1650" y="1564"/>
                  </a:lnTo>
                  <a:lnTo>
                    <a:pt x="1646" y="1569"/>
                  </a:lnTo>
                  <a:lnTo>
                    <a:pt x="1643" y="1574"/>
                  </a:lnTo>
                  <a:lnTo>
                    <a:pt x="1641" y="1579"/>
                  </a:lnTo>
                  <a:lnTo>
                    <a:pt x="1638" y="1585"/>
                  </a:lnTo>
                  <a:lnTo>
                    <a:pt x="1636" y="1589"/>
                  </a:lnTo>
                  <a:lnTo>
                    <a:pt x="1634" y="1595"/>
                  </a:lnTo>
                  <a:lnTo>
                    <a:pt x="1631" y="1600"/>
                  </a:lnTo>
                  <a:lnTo>
                    <a:pt x="1628" y="1603"/>
                  </a:lnTo>
                  <a:lnTo>
                    <a:pt x="1626" y="1606"/>
                  </a:lnTo>
                  <a:lnTo>
                    <a:pt x="1621" y="1609"/>
                  </a:lnTo>
                  <a:lnTo>
                    <a:pt x="1616" y="1609"/>
                  </a:lnTo>
                  <a:lnTo>
                    <a:pt x="1612" y="1609"/>
                  </a:lnTo>
                  <a:lnTo>
                    <a:pt x="1605" y="1606"/>
                  </a:lnTo>
                  <a:lnTo>
                    <a:pt x="1598" y="1604"/>
                  </a:lnTo>
                  <a:lnTo>
                    <a:pt x="1597" y="1602"/>
                  </a:lnTo>
                  <a:lnTo>
                    <a:pt x="1596" y="1598"/>
                  </a:lnTo>
                  <a:lnTo>
                    <a:pt x="1593" y="1593"/>
                  </a:lnTo>
                  <a:lnTo>
                    <a:pt x="1591" y="1585"/>
                  </a:lnTo>
                  <a:lnTo>
                    <a:pt x="1588" y="1574"/>
                  </a:lnTo>
                  <a:lnTo>
                    <a:pt x="1583" y="1564"/>
                  </a:lnTo>
                  <a:lnTo>
                    <a:pt x="1580" y="1554"/>
                  </a:lnTo>
                  <a:lnTo>
                    <a:pt x="1576" y="1542"/>
                  </a:lnTo>
                  <a:lnTo>
                    <a:pt x="1572" y="1529"/>
                  </a:lnTo>
                  <a:lnTo>
                    <a:pt x="1568" y="1519"/>
                  </a:lnTo>
                  <a:lnTo>
                    <a:pt x="1564" y="1509"/>
                  </a:lnTo>
                  <a:lnTo>
                    <a:pt x="1560" y="1498"/>
                  </a:lnTo>
                  <a:lnTo>
                    <a:pt x="1558" y="1490"/>
                  </a:lnTo>
                  <a:lnTo>
                    <a:pt x="1555" y="1485"/>
                  </a:lnTo>
                  <a:lnTo>
                    <a:pt x="1554" y="1481"/>
                  </a:lnTo>
                  <a:lnTo>
                    <a:pt x="1554" y="14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43"/>
            <p:cNvSpPr>
              <a:spLocks/>
            </p:cNvSpPr>
            <p:nvPr/>
          </p:nvSpPr>
          <p:spPr bwMode="auto">
            <a:xfrm>
              <a:off x="4173" y="2634"/>
              <a:ext cx="466" cy="356"/>
            </a:xfrm>
            <a:custGeom>
              <a:avLst/>
              <a:gdLst>
                <a:gd name="T0" fmla="*/ 22 w 1398"/>
                <a:gd name="T1" fmla="*/ 53 h 1066"/>
                <a:gd name="T2" fmla="*/ 26 w 1398"/>
                <a:gd name="T3" fmla="*/ 52 h 1066"/>
                <a:gd name="T4" fmla="*/ 36 w 1398"/>
                <a:gd name="T5" fmla="*/ 45 h 1066"/>
                <a:gd name="T6" fmla="*/ 60 w 1398"/>
                <a:gd name="T7" fmla="*/ 34 h 1066"/>
                <a:gd name="T8" fmla="*/ 78 w 1398"/>
                <a:gd name="T9" fmla="*/ 17 h 1066"/>
                <a:gd name="T10" fmla="*/ 108 w 1398"/>
                <a:gd name="T11" fmla="*/ 10 h 1066"/>
                <a:gd name="T12" fmla="*/ 175 w 1398"/>
                <a:gd name="T13" fmla="*/ 3 h 1066"/>
                <a:gd name="T14" fmla="*/ 203 w 1398"/>
                <a:gd name="T15" fmla="*/ 0 h 1066"/>
                <a:gd name="T16" fmla="*/ 205 w 1398"/>
                <a:gd name="T17" fmla="*/ 4 h 1066"/>
                <a:gd name="T18" fmla="*/ 206 w 1398"/>
                <a:gd name="T19" fmla="*/ 9 h 1066"/>
                <a:gd name="T20" fmla="*/ 220 w 1398"/>
                <a:gd name="T21" fmla="*/ 10 h 1066"/>
                <a:gd name="T22" fmla="*/ 234 w 1398"/>
                <a:gd name="T23" fmla="*/ 26 h 1066"/>
                <a:gd name="T24" fmla="*/ 256 w 1398"/>
                <a:gd name="T25" fmla="*/ 27 h 1066"/>
                <a:gd name="T26" fmla="*/ 284 w 1398"/>
                <a:gd name="T27" fmla="*/ 16 h 1066"/>
                <a:gd name="T28" fmla="*/ 317 w 1398"/>
                <a:gd name="T29" fmla="*/ 14 h 1066"/>
                <a:gd name="T30" fmla="*/ 356 w 1398"/>
                <a:gd name="T31" fmla="*/ 21 h 1066"/>
                <a:gd name="T32" fmla="*/ 404 w 1398"/>
                <a:gd name="T33" fmla="*/ 51 h 1066"/>
                <a:gd name="T34" fmla="*/ 451 w 1398"/>
                <a:gd name="T35" fmla="*/ 81 h 1066"/>
                <a:gd name="T36" fmla="*/ 466 w 1398"/>
                <a:gd name="T37" fmla="*/ 89 h 1066"/>
                <a:gd name="T38" fmla="*/ 466 w 1398"/>
                <a:gd name="T39" fmla="*/ 91 h 1066"/>
                <a:gd name="T40" fmla="*/ 443 w 1398"/>
                <a:gd name="T41" fmla="*/ 113 h 1066"/>
                <a:gd name="T42" fmla="*/ 425 w 1398"/>
                <a:gd name="T43" fmla="*/ 139 h 1066"/>
                <a:gd name="T44" fmla="*/ 418 w 1398"/>
                <a:gd name="T45" fmla="*/ 164 h 1066"/>
                <a:gd name="T46" fmla="*/ 420 w 1398"/>
                <a:gd name="T47" fmla="*/ 173 h 1066"/>
                <a:gd name="T48" fmla="*/ 426 w 1398"/>
                <a:gd name="T49" fmla="*/ 184 h 1066"/>
                <a:gd name="T50" fmla="*/ 413 w 1398"/>
                <a:gd name="T51" fmla="*/ 199 h 1066"/>
                <a:gd name="T52" fmla="*/ 390 w 1398"/>
                <a:gd name="T53" fmla="*/ 210 h 1066"/>
                <a:gd name="T54" fmla="*/ 385 w 1398"/>
                <a:gd name="T55" fmla="*/ 232 h 1066"/>
                <a:gd name="T56" fmla="*/ 370 w 1398"/>
                <a:gd name="T57" fmla="*/ 251 h 1066"/>
                <a:gd name="T58" fmla="*/ 352 w 1398"/>
                <a:gd name="T59" fmla="*/ 269 h 1066"/>
                <a:gd name="T60" fmla="*/ 338 w 1398"/>
                <a:gd name="T61" fmla="*/ 283 h 1066"/>
                <a:gd name="T62" fmla="*/ 326 w 1398"/>
                <a:gd name="T63" fmla="*/ 286 h 1066"/>
                <a:gd name="T64" fmla="*/ 313 w 1398"/>
                <a:gd name="T65" fmla="*/ 289 h 1066"/>
                <a:gd name="T66" fmla="*/ 304 w 1398"/>
                <a:gd name="T67" fmla="*/ 289 h 1066"/>
                <a:gd name="T68" fmla="*/ 297 w 1398"/>
                <a:gd name="T69" fmla="*/ 293 h 1066"/>
                <a:gd name="T70" fmla="*/ 292 w 1398"/>
                <a:gd name="T71" fmla="*/ 305 h 1066"/>
                <a:gd name="T72" fmla="*/ 298 w 1398"/>
                <a:gd name="T73" fmla="*/ 323 h 1066"/>
                <a:gd name="T74" fmla="*/ 296 w 1398"/>
                <a:gd name="T75" fmla="*/ 343 h 1066"/>
                <a:gd name="T76" fmla="*/ 283 w 1398"/>
                <a:gd name="T77" fmla="*/ 354 h 1066"/>
                <a:gd name="T78" fmla="*/ 268 w 1398"/>
                <a:gd name="T79" fmla="*/ 339 h 1066"/>
                <a:gd name="T80" fmla="*/ 260 w 1398"/>
                <a:gd name="T81" fmla="*/ 320 h 1066"/>
                <a:gd name="T82" fmla="*/ 244 w 1398"/>
                <a:gd name="T83" fmla="*/ 306 h 1066"/>
                <a:gd name="T84" fmla="*/ 229 w 1398"/>
                <a:gd name="T85" fmla="*/ 288 h 1066"/>
                <a:gd name="T86" fmla="*/ 220 w 1398"/>
                <a:gd name="T87" fmla="*/ 268 h 1066"/>
                <a:gd name="T88" fmla="*/ 194 w 1398"/>
                <a:gd name="T89" fmla="*/ 242 h 1066"/>
                <a:gd name="T90" fmla="*/ 162 w 1398"/>
                <a:gd name="T91" fmla="*/ 223 h 1066"/>
                <a:gd name="T92" fmla="*/ 148 w 1398"/>
                <a:gd name="T93" fmla="*/ 199 h 1066"/>
                <a:gd name="T94" fmla="*/ 138 w 1398"/>
                <a:gd name="T95" fmla="*/ 195 h 1066"/>
                <a:gd name="T96" fmla="*/ 131 w 1398"/>
                <a:gd name="T97" fmla="*/ 187 h 1066"/>
                <a:gd name="T98" fmla="*/ 108 w 1398"/>
                <a:gd name="T99" fmla="*/ 170 h 1066"/>
                <a:gd name="T100" fmla="*/ 78 w 1398"/>
                <a:gd name="T101" fmla="*/ 147 h 1066"/>
                <a:gd name="T102" fmla="*/ 54 w 1398"/>
                <a:gd name="T103" fmla="*/ 112 h 1066"/>
                <a:gd name="T104" fmla="*/ 33 w 1398"/>
                <a:gd name="T105" fmla="*/ 106 h 1066"/>
                <a:gd name="T106" fmla="*/ 12 w 1398"/>
                <a:gd name="T107" fmla="*/ 96 h 1066"/>
                <a:gd name="T108" fmla="*/ 0 w 1398"/>
                <a:gd name="T109" fmla="*/ 85 h 1066"/>
                <a:gd name="T110" fmla="*/ 9 w 1398"/>
                <a:gd name="T111" fmla="*/ 71 h 1066"/>
                <a:gd name="T112" fmla="*/ 19 w 1398"/>
                <a:gd name="T113" fmla="*/ 58 h 10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98"/>
                <a:gd name="T172" fmla="*/ 0 h 1066"/>
                <a:gd name="T173" fmla="*/ 1398 w 1398"/>
                <a:gd name="T174" fmla="*/ 1066 h 10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98" h="1066">
                  <a:moveTo>
                    <a:pt x="60" y="163"/>
                  </a:moveTo>
                  <a:lnTo>
                    <a:pt x="60" y="162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58"/>
                  </a:lnTo>
                  <a:lnTo>
                    <a:pt x="73" y="157"/>
                  </a:lnTo>
                  <a:lnTo>
                    <a:pt x="74" y="157"/>
                  </a:lnTo>
                  <a:lnTo>
                    <a:pt x="77" y="156"/>
                  </a:lnTo>
                  <a:lnTo>
                    <a:pt x="78" y="156"/>
                  </a:lnTo>
                  <a:lnTo>
                    <a:pt x="79" y="156"/>
                  </a:lnTo>
                  <a:lnTo>
                    <a:pt x="80" y="156"/>
                  </a:lnTo>
                  <a:lnTo>
                    <a:pt x="87" y="148"/>
                  </a:lnTo>
                  <a:lnTo>
                    <a:pt x="96" y="142"/>
                  </a:lnTo>
                  <a:lnTo>
                    <a:pt x="107" y="136"/>
                  </a:lnTo>
                  <a:lnTo>
                    <a:pt x="118" y="131"/>
                  </a:lnTo>
                  <a:lnTo>
                    <a:pt x="130" y="125"/>
                  </a:lnTo>
                  <a:lnTo>
                    <a:pt x="142" y="119"/>
                  </a:lnTo>
                  <a:lnTo>
                    <a:pt x="155" y="113"/>
                  </a:lnTo>
                  <a:lnTo>
                    <a:pt x="168" y="108"/>
                  </a:lnTo>
                  <a:lnTo>
                    <a:pt x="180" y="102"/>
                  </a:lnTo>
                  <a:lnTo>
                    <a:pt x="192" y="95"/>
                  </a:lnTo>
                  <a:lnTo>
                    <a:pt x="203" y="88"/>
                  </a:lnTo>
                  <a:lnTo>
                    <a:pt x="214" y="80"/>
                  </a:lnTo>
                  <a:lnTo>
                    <a:pt x="223" y="71"/>
                  </a:lnTo>
                  <a:lnTo>
                    <a:pt x="230" y="62"/>
                  </a:lnTo>
                  <a:lnTo>
                    <a:pt x="235" y="51"/>
                  </a:lnTo>
                  <a:lnTo>
                    <a:pt x="240" y="40"/>
                  </a:lnTo>
                  <a:lnTo>
                    <a:pt x="243" y="39"/>
                  </a:lnTo>
                  <a:lnTo>
                    <a:pt x="255" y="38"/>
                  </a:lnTo>
                  <a:lnTo>
                    <a:pt x="273" y="35"/>
                  </a:lnTo>
                  <a:lnTo>
                    <a:pt x="298" y="33"/>
                  </a:lnTo>
                  <a:lnTo>
                    <a:pt x="325" y="29"/>
                  </a:lnTo>
                  <a:lnTo>
                    <a:pt x="356" y="26"/>
                  </a:lnTo>
                  <a:lnTo>
                    <a:pt x="389" y="23"/>
                  </a:lnTo>
                  <a:lnTo>
                    <a:pt x="425" y="19"/>
                  </a:lnTo>
                  <a:lnTo>
                    <a:pt x="460" y="16"/>
                  </a:lnTo>
                  <a:lnTo>
                    <a:pt x="493" y="12"/>
                  </a:lnTo>
                  <a:lnTo>
                    <a:pt x="524" y="9"/>
                  </a:lnTo>
                  <a:lnTo>
                    <a:pt x="552" y="5"/>
                  </a:lnTo>
                  <a:lnTo>
                    <a:pt x="576" y="3"/>
                  </a:lnTo>
                  <a:lnTo>
                    <a:pt x="594" y="1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0" y="1"/>
                  </a:lnTo>
                  <a:lnTo>
                    <a:pt x="610" y="2"/>
                  </a:lnTo>
                  <a:lnTo>
                    <a:pt x="611" y="3"/>
                  </a:lnTo>
                  <a:lnTo>
                    <a:pt x="613" y="5"/>
                  </a:lnTo>
                  <a:lnTo>
                    <a:pt x="613" y="8"/>
                  </a:lnTo>
                  <a:lnTo>
                    <a:pt x="614" y="11"/>
                  </a:lnTo>
                  <a:lnTo>
                    <a:pt x="615" y="13"/>
                  </a:lnTo>
                  <a:lnTo>
                    <a:pt x="616" y="16"/>
                  </a:lnTo>
                  <a:lnTo>
                    <a:pt x="617" y="19"/>
                  </a:lnTo>
                  <a:lnTo>
                    <a:pt x="617" y="21"/>
                  </a:lnTo>
                  <a:lnTo>
                    <a:pt x="618" y="24"/>
                  </a:lnTo>
                  <a:lnTo>
                    <a:pt x="619" y="25"/>
                  </a:lnTo>
                  <a:lnTo>
                    <a:pt x="619" y="26"/>
                  </a:lnTo>
                  <a:lnTo>
                    <a:pt x="619" y="27"/>
                  </a:lnTo>
                  <a:lnTo>
                    <a:pt x="621" y="28"/>
                  </a:lnTo>
                  <a:lnTo>
                    <a:pt x="632" y="24"/>
                  </a:lnTo>
                  <a:lnTo>
                    <a:pt x="644" y="24"/>
                  </a:lnTo>
                  <a:lnTo>
                    <a:pt x="653" y="26"/>
                  </a:lnTo>
                  <a:lnTo>
                    <a:pt x="661" y="31"/>
                  </a:lnTo>
                  <a:lnTo>
                    <a:pt x="669" y="36"/>
                  </a:lnTo>
                  <a:lnTo>
                    <a:pt x="676" y="44"/>
                  </a:lnTo>
                  <a:lnTo>
                    <a:pt x="682" y="54"/>
                  </a:lnTo>
                  <a:lnTo>
                    <a:pt x="688" y="62"/>
                  </a:lnTo>
                  <a:lnTo>
                    <a:pt x="695" y="70"/>
                  </a:lnTo>
                  <a:lnTo>
                    <a:pt x="702" y="78"/>
                  </a:lnTo>
                  <a:lnTo>
                    <a:pt x="710" y="85"/>
                  </a:lnTo>
                  <a:lnTo>
                    <a:pt x="718" y="89"/>
                  </a:lnTo>
                  <a:lnTo>
                    <a:pt x="729" y="92"/>
                  </a:lnTo>
                  <a:lnTo>
                    <a:pt x="740" y="90"/>
                  </a:lnTo>
                  <a:lnTo>
                    <a:pt x="753" y="87"/>
                  </a:lnTo>
                  <a:lnTo>
                    <a:pt x="769" y="80"/>
                  </a:lnTo>
                  <a:lnTo>
                    <a:pt x="780" y="71"/>
                  </a:lnTo>
                  <a:lnTo>
                    <a:pt x="794" y="63"/>
                  </a:lnTo>
                  <a:lnTo>
                    <a:pt x="808" y="57"/>
                  </a:lnTo>
                  <a:lnTo>
                    <a:pt x="823" y="52"/>
                  </a:lnTo>
                  <a:lnTo>
                    <a:pt x="838" y="50"/>
                  </a:lnTo>
                  <a:lnTo>
                    <a:pt x="853" y="48"/>
                  </a:lnTo>
                  <a:lnTo>
                    <a:pt x="869" y="46"/>
                  </a:lnTo>
                  <a:lnTo>
                    <a:pt x="885" y="46"/>
                  </a:lnTo>
                  <a:lnTo>
                    <a:pt x="902" y="44"/>
                  </a:lnTo>
                  <a:lnTo>
                    <a:pt x="918" y="44"/>
                  </a:lnTo>
                  <a:lnTo>
                    <a:pt x="936" y="44"/>
                  </a:lnTo>
                  <a:lnTo>
                    <a:pt x="952" y="43"/>
                  </a:lnTo>
                  <a:lnTo>
                    <a:pt x="969" y="42"/>
                  </a:lnTo>
                  <a:lnTo>
                    <a:pt x="985" y="40"/>
                  </a:lnTo>
                  <a:lnTo>
                    <a:pt x="1001" y="38"/>
                  </a:lnTo>
                  <a:lnTo>
                    <a:pt x="1018" y="34"/>
                  </a:lnTo>
                  <a:lnTo>
                    <a:pt x="1043" y="48"/>
                  </a:lnTo>
                  <a:lnTo>
                    <a:pt x="1068" y="63"/>
                  </a:lnTo>
                  <a:lnTo>
                    <a:pt x="1093" y="77"/>
                  </a:lnTo>
                  <a:lnTo>
                    <a:pt x="1117" y="92"/>
                  </a:lnTo>
                  <a:lnTo>
                    <a:pt x="1141" y="106"/>
                  </a:lnTo>
                  <a:lnTo>
                    <a:pt x="1166" y="123"/>
                  </a:lnTo>
                  <a:lnTo>
                    <a:pt x="1190" y="137"/>
                  </a:lnTo>
                  <a:lnTo>
                    <a:pt x="1213" y="152"/>
                  </a:lnTo>
                  <a:lnTo>
                    <a:pt x="1237" y="167"/>
                  </a:lnTo>
                  <a:lnTo>
                    <a:pt x="1260" y="182"/>
                  </a:lnTo>
                  <a:lnTo>
                    <a:pt x="1283" y="198"/>
                  </a:lnTo>
                  <a:lnTo>
                    <a:pt x="1306" y="213"/>
                  </a:lnTo>
                  <a:lnTo>
                    <a:pt x="1329" y="228"/>
                  </a:lnTo>
                  <a:lnTo>
                    <a:pt x="1352" y="242"/>
                  </a:lnTo>
                  <a:lnTo>
                    <a:pt x="1375" y="257"/>
                  </a:lnTo>
                  <a:lnTo>
                    <a:pt x="1398" y="272"/>
                  </a:lnTo>
                  <a:lnTo>
                    <a:pt x="1398" y="270"/>
                  </a:lnTo>
                  <a:lnTo>
                    <a:pt x="1398" y="268"/>
                  </a:lnTo>
                  <a:lnTo>
                    <a:pt x="1398" y="267"/>
                  </a:lnTo>
                  <a:lnTo>
                    <a:pt x="1398" y="266"/>
                  </a:lnTo>
                  <a:lnTo>
                    <a:pt x="1398" y="267"/>
                  </a:lnTo>
                  <a:lnTo>
                    <a:pt x="1397" y="267"/>
                  </a:lnTo>
                  <a:lnTo>
                    <a:pt x="1397" y="268"/>
                  </a:lnTo>
                  <a:lnTo>
                    <a:pt x="1397" y="270"/>
                  </a:lnTo>
                  <a:lnTo>
                    <a:pt x="1397" y="271"/>
                  </a:lnTo>
                  <a:lnTo>
                    <a:pt x="1398" y="272"/>
                  </a:lnTo>
                  <a:lnTo>
                    <a:pt x="1387" y="282"/>
                  </a:lnTo>
                  <a:lnTo>
                    <a:pt x="1376" y="294"/>
                  </a:lnTo>
                  <a:lnTo>
                    <a:pt x="1364" y="304"/>
                  </a:lnTo>
                  <a:lnTo>
                    <a:pt x="1353" y="316"/>
                  </a:lnTo>
                  <a:lnTo>
                    <a:pt x="1341" y="327"/>
                  </a:lnTo>
                  <a:lnTo>
                    <a:pt x="1330" y="339"/>
                  </a:lnTo>
                  <a:lnTo>
                    <a:pt x="1318" y="350"/>
                  </a:lnTo>
                  <a:lnTo>
                    <a:pt x="1308" y="363"/>
                  </a:lnTo>
                  <a:lnTo>
                    <a:pt x="1298" y="375"/>
                  </a:lnTo>
                  <a:lnTo>
                    <a:pt x="1290" y="388"/>
                  </a:lnTo>
                  <a:lnTo>
                    <a:pt x="1282" y="402"/>
                  </a:lnTo>
                  <a:lnTo>
                    <a:pt x="1276" y="417"/>
                  </a:lnTo>
                  <a:lnTo>
                    <a:pt x="1271" y="432"/>
                  </a:lnTo>
                  <a:lnTo>
                    <a:pt x="1269" y="447"/>
                  </a:lnTo>
                  <a:lnTo>
                    <a:pt x="1269" y="464"/>
                  </a:lnTo>
                  <a:lnTo>
                    <a:pt x="1271" y="481"/>
                  </a:lnTo>
                  <a:lnTo>
                    <a:pt x="1261" y="487"/>
                  </a:lnTo>
                  <a:lnTo>
                    <a:pt x="1254" y="492"/>
                  </a:lnTo>
                  <a:lnTo>
                    <a:pt x="1251" y="498"/>
                  </a:lnTo>
                  <a:lnTo>
                    <a:pt x="1249" y="503"/>
                  </a:lnTo>
                  <a:lnTo>
                    <a:pt x="1249" y="506"/>
                  </a:lnTo>
                  <a:lnTo>
                    <a:pt x="1252" y="511"/>
                  </a:lnTo>
                  <a:lnTo>
                    <a:pt x="1255" y="514"/>
                  </a:lnTo>
                  <a:lnTo>
                    <a:pt x="1259" y="519"/>
                  </a:lnTo>
                  <a:lnTo>
                    <a:pt x="1263" y="524"/>
                  </a:lnTo>
                  <a:lnTo>
                    <a:pt x="1268" y="528"/>
                  </a:lnTo>
                  <a:lnTo>
                    <a:pt x="1272" y="533"/>
                  </a:lnTo>
                  <a:lnTo>
                    <a:pt x="1276" y="538"/>
                  </a:lnTo>
                  <a:lnTo>
                    <a:pt x="1278" y="544"/>
                  </a:lnTo>
                  <a:lnTo>
                    <a:pt x="1279" y="551"/>
                  </a:lnTo>
                  <a:lnTo>
                    <a:pt x="1278" y="559"/>
                  </a:lnTo>
                  <a:lnTo>
                    <a:pt x="1275" y="568"/>
                  </a:lnTo>
                  <a:lnTo>
                    <a:pt x="1268" y="576"/>
                  </a:lnTo>
                  <a:lnTo>
                    <a:pt x="1261" y="583"/>
                  </a:lnTo>
                  <a:lnTo>
                    <a:pt x="1251" y="590"/>
                  </a:lnTo>
                  <a:lnTo>
                    <a:pt x="1240" y="596"/>
                  </a:lnTo>
                  <a:lnTo>
                    <a:pt x="1228" y="602"/>
                  </a:lnTo>
                  <a:lnTo>
                    <a:pt x="1215" y="607"/>
                  </a:lnTo>
                  <a:lnTo>
                    <a:pt x="1202" y="612"/>
                  </a:lnTo>
                  <a:lnTo>
                    <a:pt x="1191" y="618"/>
                  </a:lnTo>
                  <a:lnTo>
                    <a:pt x="1179" y="623"/>
                  </a:lnTo>
                  <a:lnTo>
                    <a:pt x="1169" y="630"/>
                  </a:lnTo>
                  <a:lnTo>
                    <a:pt x="1160" y="638"/>
                  </a:lnTo>
                  <a:lnTo>
                    <a:pt x="1153" y="646"/>
                  </a:lnTo>
                  <a:lnTo>
                    <a:pt x="1148" y="656"/>
                  </a:lnTo>
                  <a:lnTo>
                    <a:pt x="1147" y="667"/>
                  </a:lnTo>
                  <a:lnTo>
                    <a:pt x="1148" y="680"/>
                  </a:lnTo>
                  <a:lnTo>
                    <a:pt x="1154" y="695"/>
                  </a:lnTo>
                  <a:lnTo>
                    <a:pt x="1147" y="705"/>
                  </a:lnTo>
                  <a:lnTo>
                    <a:pt x="1140" y="715"/>
                  </a:lnTo>
                  <a:lnTo>
                    <a:pt x="1133" y="725"/>
                  </a:lnTo>
                  <a:lnTo>
                    <a:pt x="1125" y="735"/>
                  </a:lnTo>
                  <a:lnTo>
                    <a:pt x="1117" y="744"/>
                  </a:lnTo>
                  <a:lnTo>
                    <a:pt x="1109" y="752"/>
                  </a:lnTo>
                  <a:lnTo>
                    <a:pt x="1101" y="761"/>
                  </a:lnTo>
                  <a:lnTo>
                    <a:pt x="1092" y="771"/>
                  </a:lnTo>
                  <a:lnTo>
                    <a:pt x="1083" y="780"/>
                  </a:lnTo>
                  <a:lnTo>
                    <a:pt x="1074" y="788"/>
                  </a:lnTo>
                  <a:lnTo>
                    <a:pt x="1064" y="797"/>
                  </a:lnTo>
                  <a:lnTo>
                    <a:pt x="1055" y="806"/>
                  </a:lnTo>
                  <a:lnTo>
                    <a:pt x="1046" y="815"/>
                  </a:lnTo>
                  <a:lnTo>
                    <a:pt x="1037" y="826"/>
                  </a:lnTo>
                  <a:lnTo>
                    <a:pt x="1028" y="835"/>
                  </a:lnTo>
                  <a:lnTo>
                    <a:pt x="1018" y="846"/>
                  </a:lnTo>
                  <a:lnTo>
                    <a:pt x="1017" y="846"/>
                  </a:lnTo>
                  <a:lnTo>
                    <a:pt x="1014" y="846"/>
                  </a:lnTo>
                  <a:lnTo>
                    <a:pt x="1010" y="847"/>
                  </a:lnTo>
                  <a:lnTo>
                    <a:pt x="1005" y="849"/>
                  </a:lnTo>
                  <a:lnTo>
                    <a:pt x="999" y="850"/>
                  </a:lnTo>
                  <a:lnTo>
                    <a:pt x="992" y="852"/>
                  </a:lnTo>
                  <a:lnTo>
                    <a:pt x="985" y="853"/>
                  </a:lnTo>
                  <a:lnTo>
                    <a:pt x="977" y="856"/>
                  </a:lnTo>
                  <a:lnTo>
                    <a:pt x="969" y="858"/>
                  </a:lnTo>
                  <a:lnTo>
                    <a:pt x="962" y="859"/>
                  </a:lnTo>
                  <a:lnTo>
                    <a:pt x="955" y="861"/>
                  </a:lnTo>
                  <a:lnTo>
                    <a:pt x="949" y="862"/>
                  </a:lnTo>
                  <a:lnTo>
                    <a:pt x="944" y="864"/>
                  </a:lnTo>
                  <a:lnTo>
                    <a:pt x="940" y="865"/>
                  </a:lnTo>
                  <a:lnTo>
                    <a:pt x="937" y="865"/>
                  </a:lnTo>
                  <a:lnTo>
                    <a:pt x="937" y="866"/>
                  </a:lnTo>
                  <a:lnTo>
                    <a:pt x="929" y="865"/>
                  </a:lnTo>
                  <a:lnTo>
                    <a:pt x="923" y="864"/>
                  </a:lnTo>
                  <a:lnTo>
                    <a:pt x="917" y="864"/>
                  </a:lnTo>
                  <a:lnTo>
                    <a:pt x="911" y="864"/>
                  </a:lnTo>
                  <a:lnTo>
                    <a:pt x="907" y="865"/>
                  </a:lnTo>
                  <a:lnTo>
                    <a:pt x="903" y="866"/>
                  </a:lnTo>
                  <a:lnTo>
                    <a:pt x="900" y="867"/>
                  </a:lnTo>
                  <a:lnTo>
                    <a:pt x="896" y="869"/>
                  </a:lnTo>
                  <a:lnTo>
                    <a:pt x="894" y="873"/>
                  </a:lnTo>
                  <a:lnTo>
                    <a:pt x="892" y="876"/>
                  </a:lnTo>
                  <a:lnTo>
                    <a:pt x="888" y="881"/>
                  </a:lnTo>
                  <a:lnTo>
                    <a:pt x="886" y="885"/>
                  </a:lnTo>
                  <a:lnTo>
                    <a:pt x="884" y="891"/>
                  </a:lnTo>
                  <a:lnTo>
                    <a:pt x="880" y="897"/>
                  </a:lnTo>
                  <a:lnTo>
                    <a:pt x="878" y="904"/>
                  </a:lnTo>
                  <a:lnTo>
                    <a:pt x="875" y="912"/>
                  </a:lnTo>
                  <a:lnTo>
                    <a:pt x="878" y="920"/>
                  </a:lnTo>
                  <a:lnTo>
                    <a:pt x="883" y="928"/>
                  </a:lnTo>
                  <a:lnTo>
                    <a:pt x="886" y="937"/>
                  </a:lnTo>
                  <a:lnTo>
                    <a:pt x="888" y="946"/>
                  </a:lnTo>
                  <a:lnTo>
                    <a:pt x="891" y="955"/>
                  </a:lnTo>
                  <a:lnTo>
                    <a:pt x="893" y="966"/>
                  </a:lnTo>
                  <a:lnTo>
                    <a:pt x="894" y="975"/>
                  </a:lnTo>
                  <a:lnTo>
                    <a:pt x="894" y="985"/>
                  </a:lnTo>
                  <a:lnTo>
                    <a:pt x="894" y="996"/>
                  </a:lnTo>
                  <a:lnTo>
                    <a:pt x="893" y="1006"/>
                  </a:lnTo>
                  <a:lnTo>
                    <a:pt x="891" y="1015"/>
                  </a:lnTo>
                  <a:lnTo>
                    <a:pt x="888" y="1026"/>
                  </a:lnTo>
                  <a:lnTo>
                    <a:pt x="885" y="1036"/>
                  </a:lnTo>
                  <a:lnTo>
                    <a:pt x="882" y="1046"/>
                  </a:lnTo>
                  <a:lnTo>
                    <a:pt x="877" y="1055"/>
                  </a:lnTo>
                  <a:lnTo>
                    <a:pt x="871" y="1066"/>
                  </a:lnTo>
                  <a:lnTo>
                    <a:pt x="859" y="1063"/>
                  </a:lnTo>
                  <a:lnTo>
                    <a:pt x="848" y="1060"/>
                  </a:lnTo>
                  <a:lnTo>
                    <a:pt x="838" y="1055"/>
                  </a:lnTo>
                  <a:lnTo>
                    <a:pt x="830" y="1050"/>
                  </a:lnTo>
                  <a:lnTo>
                    <a:pt x="822" y="1042"/>
                  </a:lnTo>
                  <a:lnTo>
                    <a:pt x="815" y="1035"/>
                  </a:lnTo>
                  <a:lnTo>
                    <a:pt x="809" y="1026"/>
                  </a:lnTo>
                  <a:lnTo>
                    <a:pt x="803" y="1016"/>
                  </a:lnTo>
                  <a:lnTo>
                    <a:pt x="799" y="1007"/>
                  </a:lnTo>
                  <a:lnTo>
                    <a:pt x="794" y="997"/>
                  </a:lnTo>
                  <a:lnTo>
                    <a:pt x="791" y="986"/>
                  </a:lnTo>
                  <a:lnTo>
                    <a:pt x="786" y="976"/>
                  </a:lnTo>
                  <a:lnTo>
                    <a:pt x="783" y="967"/>
                  </a:lnTo>
                  <a:lnTo>
                    <a:pt x="779" y="958"/>
                  </a:lnTo>
                  <a:lnTo>
                    <a:pt x="776" y="949"/>
                  </a:lnTo>
                  <a:lnTo>
                    <a:pt x="773" y="941"/>
                  </a:lnTo>
                  <a:lnTo>
                    <a:pt x="763" y="935"/>
                  </a:lnTo>
                  <a:lnTo>
                    <a:pt x="753" y="929"/>
                  </a:lnTo>
                  <a:lnTo>
                    <a:pt x="744" y="922"/>
                  </a:lnTo>
                  <a:lnTo>
                    <a:pt x="733" y="915"/>
                  </a:lnTo>
                  <a:lnTo>
                    <a:pt x="725" y="907"/>
                  </a:lnTo>
                  <a:lnTo>
                    <a:pt x="716" y="899"/>
                  </a:lnTo>
                  <a:lnTo>
                    <a:pt x="708" y="890"/>
                  </a:lnTo>
                  <a:lnTo>
                    <a:pt x="700" y="881"/>
                  </a:lnTo>
                  <a:lnTo>
                    <a:pt x="693" y="872"/>
                  </a:lnTo>
                  <a:lnTo>
                    <a:pt x="686" y="861"/>
                  </a:lnTo>
                  <a:lnTo>
                    <a:pt x="680" y="852"/>
                  </a:lnTo>
                  <a:lnTo>
                    <a:pt x="675" y="842"/>
                  </a:lnTo>
                  <a:lnTo>
                    <a:pt x="669" y="831"/>
                  </a:lnTo>
                  <a:lnTo>
                    <a:pt x="665" y="822"/>
                  </a:lnTo>
                  <a:lnTo>
                    <a:pt x="661" y="812"/>
                  </a:lnTo>
                  <a:lnTo>
                    <a:pt x="659" y="803"/>
                  </a:lnTo>
                  <a:lnTo>
                    <a:pt x="652" y="784"/>
                  </a:lnTo>
                  <a:lnTo>
                    <a:pt x="641" y="768"/>
                  </a:lnTo>
                  <a:lnTo>
                    <a:pt x="630" y="754"/>
                  </a:lnTo>
                  <a:lnTo>
                    <a:pt x="616" y="743"/>
                  </a:lnTo>
                  <a:lnTo>
                    <a:pt x="600" y="734"/>
                  </a:lnTo>
                  <a:lnTo>
                    <a:pt x="583" y="725"/>
                  </a:lnTo>
                  <a:lnTo>
                    <a:pt x="565" y="715"/>
                  </a:lnTo>
                  <a:lnTo>
                    <a:pt x="548" y="707"/>
                  </a:lnTo>
                  <a:lnTo>
                    <a:pt x="531" y="698"/>
                  </a:lnTo>
                  <a:lnTo>
                    <a:pt x="515" y="689"/>
                  </a:lnTo>
                  <a:lnTo>
                    <a:pt x="499" y="680"/>
                  </a:lnTo>
                  <a:lnTo>
                    <a:pt x="485" y="668"/>
                  </a:lnTo>
                  <a:lnTo>
                    <a:pt x="472" y="654"/>
                  </a:lnTo>
                  <a:lnTo>
                    <a:pt x="463" y="638"/>
                  </a:lnTo>
                  <a:lnTo>
                    <a:pt x="456" y="621"/>
                  </a:lnTo>
                  <a:lnTo>
                    <a:pt x="454" y="600"/>
                  </a:lnTo>
                  <a:lnTo>
                    <a:pt x="449" y="598"/>
                  </a:lnTo>
                  <a:lnTo>
                    <a:pt x="444" y="596"/>
                  </a:lnTo>
                  <a:lnTo>
                    <a:pt x="439" y="595"/>
                  </a:lnTo>
                  <a:lnTo>
                    <a:pt x="434" y="592"/>
                  </a:lnTo>
                  <a:lnTo>
                    <a:pt x="429" y="590"/>
                  </a:lnTo>
                  <a:lnTo>
                    <a:pt x="424" y="588"/>
                  </a:lnTo>
                  <a:lnTo>
                    <a:pt x="418" y="586"/>
                  </a:lnTo>
                  <a:lnTo>
                    <a:pt x="414" y="583"/>
                  </a:lnTo>
                  <a:lnTo>
                    <a:pt x="409" y="580"/>
                  </a:lnTo>
                  <a:lnTo>
                    <a:pt x="404" y="576"/>
                  </a:lnTo>
                  <a:lnTo>
                    <a:pt x="401" y="573"/>
                  </a:lnTo>
                  <a:lnTo>
                    <a:pt x="398" y="569"/>
                  </a:lnTo>
                  <a:lnTo>
                    <a:pt x="395" y="564"/>
                  </a:lnTo>
                  <a:lnTo>
                    <a:pt x="393" y="559"/>
                  </a:lnTo>
                  <a:lnTo>
                    <a:pt x="392" y="553"/>
                  </a:lnTo>
                  <a:lnTo>
                    <a:pt x="392" y="548"/>
                  </a:lnTo>
                  <a:lnTo>
                    <a:pt x="373" y="537"/>
                  </a:lnTo>
                  <a:lnTo>
                    <a:pt x="356" y="528"/>
                  </a:lnTo>
                  <a:lnTo>
                    <a:pt x="339" y="519"/>
                  </a:lnTo>
                  <a:lnTo>
                    <a:pt x="323" y="509"/>
                  </a:lnTo>
                  <a:lnTo>
                    <a:pt x="307" y="498"/>
                  </a:lnTo>
                  <a:lnTo>
                    <a:pt x="292" y="488"/>
                  </a:lnTo>
                  <a:lnTo>
                    <a:pt x="277" y="478"/>
                  </a:lnTo>
                  <a:lnTo>
                    <a:pt x="263" y="466"/>
                  </a:lnTo>
                  <a:lnTo>
                    <a:pt x="249" y="453"/>
                  </a:lnTo>
                  <a:lnTo>
                    <a:pt x="235" y="440"/>
                  </a:lnTo>
                  <a:lnTo>
                    <a:pt x="223" y="426"/>
                  </a:lnTo>
                  <a:lnTo>
                    <a:pt x="210" y="411"/>
                  </a:lnTo>
                  <a:lnTo>
                    <a:pt x="197" y="394"/>
                  </a:lnTo>
                  <a:lnTo>
                    <a:pt x="185" y="375"/>
                  </a:lnTo>
                  <a:lnTo>
                    <a:pt x="172" y="356"/>
                  </a:lnTo>
                  <a:lnTo>
                    <a:pt x="161" y="335"/>
                  </a:lnTo>
                  <a:lnTo>
                    <a:pt x="150" y="334"/>
                  </a:lnTo>
                  <a:lnTo>
                    <a:pt x="141" y="332"/>
                  </a:lnTo>
                  <a:lnTo>
                    <a:pt x="131" y="329"/>
                  </a:lnTo>
                  <a:lnTo>
                    <a:pt x="120" y="326"/>
                  </a:lnTo>
                  <a:lnTo>
                    <a:pt x="110" y="322"/>
                  </a:lnTo>
                  <a:lnTo>
                    <a:pt x="99" y="318"/>
                  </a:lnTo>
                  <a:lnTo>
                    <a:pt x="88" y="313"/>
                  </a:lnTo>
                  <a:lnTo>
                    <a:pt x="78" y="309"/>
                  </a:lnTo>
                  <a:lnTo>
                    <a:pt x="66" y="303"/>
                  </a:lnTo>
                  <a:lnTo>
                    <a:pt x="56" y="298"/>
                  </a:lnTo>
                  <a:lnTo>
                    <a:pt x="46" y="293"/>
                  </a:lnTo>
                  <a:lnTo>
                    <a:pt x="37" y="288"/>
                  </a:lnTo>
                  <a:lnTo>
                    <a:pt x="26" y="283"/>
                  </a:lnTo>
                  <a:lnTo>
                    <a:pt x="17" y="279"/>
                  </a:lnTo>
                  <a:lnTo>
                    <a:pt x="9" y="274"/>
                  </a:lnTo>
                  <a:lnTo>
                    <a:pt x="2" y="272"/>
                  </a:lnTo>
                  <a:lnTo>
                    <a:pt x="0" y="263"/>
                  </a:lnTo>
                  <a:lnTo>
                    <a:pt x="1" y="256"/>
                  </a:lnTo>
                  <a:lnTo>
                    <a:pt x="3" y="248"/>
                  </a:lnTo>
                  <a:lnTo>
                    <a:pt x="7" y="241"/>
                  </a:lnTo>
                  <a:lnTo>
                    <a:pt x="11" y="234"/>
                  </a:lnTo>
                  <a:lnTo>
                    <a:pt x="16" y="227"/>
                  </a:lnTo>
                  <a:lnTo>
                    <a:pt x="23" y="220"/>
                  </a:lnTo>
                  <a:lnTo>
                    <a:pt x="28" y="213"/>
                  </a:lnTo>
                  <a:lnTo>
                    <a:pt x="35" y="208"/>
                  </a:lnTo>
                  <a:lnTo>
                    <a:pt x="41" y="201"/>
                  </a:lnTo>
                  <a:lnTo>
                    <a:pt x="47" y="195"/>
                  </a:lnTo>
                  <a:lnTo>
                    <a:pt x="51" y="188"/>
                  </a:lnTo>
                  <a:lnTo>
                    <a:pt x="56" y="182"/>
                  </a:lnTo>
                  <a:lnTo>
                    <a:pt x="58" y="175"/>
                  </a:lnTo>
                  <a:lnTo>
                    <a:pt x="60" y="169"/>
                  </a:lnTo>
                  <a:lnTo>
                    <a:pt x="60" y="16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44"/>
            <p:cNvSpPr>
              <a:spLocks/>
            </p:cNvSpPr>
            <p:nvPr/>
          </p:nvSpPr>
          <p:spPr bwMode="auto">
            <a:xfrm>
              <a:off x="507" y="1766"/>
              <a:ext cx="763" cy="1235"/>
            </a:xfrm>
            <a:custGeom>
              <a:avLst/>
              <a:gdLst>
                <a:gd name="T0" fmla="*/ 492 w 2288"/>
                <a:gd name="T1" fmla="*/ 1219 h 3706"/>
                <a:gd name="T2" fmla="*/ 441 w 2288"/>
                <a:gd name="T3" fmla="*/ 1202 h 3706"/>
                <a:gd name="T4" fmla="*/ 436 w 2288"/>
                <a:gd name="T5" fmla="*/ 1178 h 3706"/>
                <a:gd name="T6" fmla="*/ 421 w 2288"/>
                <a:gd name="T7" fmla="*/ 1141 h 3706"/>
                <a:gd name="T8" fmla="*/ 367 w 2288"/>
                <a:gd name="T9" fmla="*/ 1071 h 3706"/>
                <a:gd name="T10" fmla="*/ 354 w 2288"/>
                <a:gd name="T11" fmla="*/ 1048 h 3706"/>
                <a:gd name="T12" fmla="*/ 319 w 2288"/>
                <a:gd name="T13" fmla="*/ 1036 h 3706"/>
                <a:gd name="T14" fmla="*/ 279 w 2288"/>
                <a:gd name="T15" fmla="*/ 992 h 3706"/>
                <a:gd name="T16" fmla="*/ 227 w 2288"/>
                <a:gd name="T17" fmla="*/ 961 h 3706"/>
                <a:gd name="T18" fmla="*/ 197 w 2288"/>
                <a:gd name="T19" fmla="*/ 953 h 3706"/>
                <a:gd name="T20" fmla="*/ 176 w 2288"/>
                <a:gd name="T21" fmla="*/ 941 h 3706"/>
                <a:gd name="T22" fmla="*/ 177 w 2288"/>
                <a:gd name="T23" fmla="*/ 904 h 3706"/>
                <a:gd name="T24" fmla="*/ 179 w 2288"/>
                <a:gd name="T25" fmla="*/ 881 h 3706"/>
                <a:gd name="T26" fmla="*/ 177 w 2288"/>
                <a:gd name="T27" fmla="*/ 866 h 3706"/>
                <a:gd name="T28" fmla="*/ 165 w 2288"/>
                <a:gd name="T29" fmla="*/ 851 h 3706"/>
                <a:gd name="T30" fmla="*/ 161 w 2288"/>
                <a:gd name="T31" fmla="*/ 828 h 3706"/>
                <a:gd name="T32" fmla="*/ 146 w 2288"/>
                <a:gd name="T33" fmla="*/ 797 h 3706"/>
                <a:gd name="T34" fmla="*/ 129 w 2288"/>
                <a:gd name="T35" fmla="*/ 769 h 3706"/>
                <a:gd name="T36" fmla="*/ 116 w 2288"/>
                <a:gd name="T37" fmla="*/ 739 h 3706"/>
                <a:gd name="T38" fmla="*/ 99 w 2288"/>
                <a:gd name="T39" fmla="*/ 701 h 3706"/>
                <a:gd name="T40" fmla="*/ 116 w 2288"/>
                <a:gd name="T41" fmla="*/ 656 h 3706"/>
                <a:gd name="T42" fmla="*/ 116 w 2288"/>
                <a:gd name="T43" fmla="*/ 634 h 3706"/>
                <a:gd name="T44" fmla="*/ 103 w 2288"/>
                <a:gd name="T45" fmla="*/ 632 h 3706"/>
                <a:gd name="T46" fmla="*/ 83 w 2288"/>
                <a:gd name="T47" fmla="*/ 606 h 3706"/>
                <a:gd name="T48" fmla="*/ 83 w 2288"/>
                <a:gd name="T49" fmla="*/ 555 h 3706"/>
                <a:gd name="T50" fmla="*/ 89 w 2288"/>
                <a:gd name="T51" fmla="*/ 528 h 3706"/>
                <a:gd name="T52" fmla="*/ 102 w 2288"/>
                <a:gd name="T53" fmla="*/ 547 h 3706"/>
                <a:gd name="T54" fmla="*/ 99 w 2288"/>
                <a:gd name="T55" fmla="*/ 507 h 3706"/>
                <a:gd name="T56" fmla="*/ 108 w 2288"/>
                <a:gd name="T57" fmla="*/ 483 h 3706"/>
                <a:gd name="T58" fmla="*/ 93 w 2288"/>
                <a:gd name="T59" fmla="*/ 485 h 3706"/>
                <a:gd name="T60" fmla="*/ 80 w 2288"/>
                <a:gd name="T61" fmla="*/ 511 h 3706"/>
                <a:gd name="T62" fmla="*/ 53 w 2288"/>
                <a:gd name="T63" fmla="*/ 485 h 3706"/>
                <a:gd name="T64" fmla="*/ 52 w 2288"/>
                <a:gd name="T65" fmla="*/ 458 h 3706"/>
                <a:gd name="T66" fmla="*/ 39 w 2288"/>
                <a:gd name="T67" fmla="*/ 401 h 3706"/>
                <a:gd name="T68" fmla="*/ 29 w 2288"/>
                <a:gd name="T69" fmla="*/ 356 h 3706"/>
                <a:gd name="T70" fmla="*/ 29 w 2288"/>
                <a:gd name="T71" fmla="*/ 314 h 3706"/>
                <a:gd name="T72" fmla="*/ 34 w 2288"/>
                <a:gd name="T73" fmla="*/ 264 h 3706"/>
                <a:gd name="T74" fmla="*/ 0 w 2288"/>
                <a:gd name="T75" fmla="*/ 193 h 3706"/>
                <a:gd name="T76" fmla="*/ 27 w 2288"/>
                <a:gd name="T77" fmla="*/ 132 h 3706"/>
                <a:gd name="T78" fmla="*/ 44 w 2288"/>
                <a:gd name="T79" fmla="*/ 81 h 3706"/>
                <a:gd name="T80" fmla="*/ 41 w 2288"/>
                <a:gd name="T81" fmla="*/ 38 h 3706"/>
                <a:gd name="T82" fmla="*/ 76 w 2288"/>
                <a:gd name="T83" fmla="*/ 6 h 3706"/>
                <a:gd name="T84" fmla="*/ 367 w 2288"/>
                <a:gd name="T85" fmla="*/ 79 h 3706"/>
                <a:gd name="T86" fmla="*/ 399 w 2288"/>
                <a:gd name="T87" fmla="*/ 142 h 3706"/>
                <a:gd name="T88" fmla="*/ 378 w 2288"/>
                <a:gd name="T89" fmla="*/ 221 h 3706"/>
                <a:gd name="T90" fmla="*/ 353 w 2288"/>
                <a:gd name="T91" fmla="*/ 316 h 3706"/>
                <a:gd name="T92" fmla="*/ 329 w 2288"/>
                <a:gd name="T93" fmla="*/ 409 h 3706"/>
                <a:gd name="T94" fmla="*/ 339 w 2288"/>
                <a:gd name="T95" fmla="*/ 424 h 3706"/>
                <a:gd name="T96" fmla="*/ 633 w 2288"/>
                <a:gd name="T97" fmla="*/ 832 h 3706"/>
                <a:gd name="T98" fmla="*/ 734 w 2288"/>
                <a:gd name="T99" fmla="*/ 990 h 3706"/>
                <a:gd name="T100" fmla="*/ 749 w 2288"/>
                <a:gd name="T101" fmla="*/ 1016 h 3706"/>
                <a:gd name="T102" fmla="*/ 761 w 2288"/>
                <a:gd name="T103" fmla="*/ 1047 h 3706"/>
                <a:gd name="T104" fmla="*/ 753 w 2288"/>
                <a:gd name="T105" fmla="*/ 1067 h 3706"/>
                <a:gd name="T106" fmla="*/ 726 w 2288"/>
                <a:gd name="T107" fmla="*/ 1092 h 3706"/>
                <a:gd name="T108" fmla="*/ 717 w 2288"/>
                <a:gd name="T109" fmla="*/ 1130 h 3706"/>
                <a:gd name="T110" fmla="*/ 701 w 2288"/>
                <a:gd name="T111" fmla="*/ 1156 h 3706"/>
                <a:gd name="T112" fmla="*/ 695 w 2288"/>
                <a:gd name="T113" fmla="*/ 1186 h 3706"/>
                <a:gd name="T114" fmla="*/ 711 w 2288"/>
                <a:gd name="T115" fmla="*/ 1200 h 3706"/>
                <a:gd name="T116" fmla="*/ 709 w 2288"/>
                <a:gd name="T117" fmla="*/ 1219 h 3706"/>
                <a:gd name="T118" fmla="*/ 693 w 2288"/>
                <a:gd name="T119" fmla="*/ 1232 h 3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3706"/>
                <a:gd name="T182" fmla="*/ 2288 w 2288"/>
                <a:gd name="T183" fmla="*/ 3706 h 3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3706">
                  <a:moveTo>
                    <a:pt x="2068" y="3706"/>
                  </a:moveTo>
                  <a:lnTo>
                    <a:pt x="2060" y="3705"/>
                  </a:lnTo>
                  <a:lnTo>
                    <a:pt x="2037" y="3703"/>
                  </a:lnTo>
                  <a:lnTo>
                    <a:pt x="2003" y="3701"/>
                  </a:lnTo>
                  <a:lnTo>
                    <a:pt x="1958" y="3697"/>
                  </a:lnTo>
                  <a:lnTo>
                    <a:pt x="1905" y="3693"/>
                  </a:lnTo>
                  <a:lnTo>
                    <a:pt x="1845" y="3688"/>
                  </a:lnTo>
                  <a:lnTo>
                    <a:pt x="1782" y="3682"/>
                  </a:lnTo>
                  <a:lnTo>
                    <a:pt x="1716" y="3678"/>
                  </a:lnTo>
                  <a:lnTo>
                    <a:pt x="1651" y="3672"/>
                  </a:lnTo>
                  <a:lnTo>
                    <a:pt x="1588" y="3666"/>
                  </a:lnTo>
                  <a:lnTo>
                    <a:pt x="1528" y="3662"/>
                  </a:lnTo>
                  <a:lnTo>
                    <a:pt x="1475" y="3657"/>
                  </a:lnTo>
                  <a:lnTo>
                    <a:pt x="1430" y="3654"/>
                  </a:lnTo>
                  <a:lnTo>
                    <a:pt x="1396" y="3651"/>
                  </a:lnTo>
                  <a:lnTo>
                    <a:pt x="1373" y="3649"/>
                  </a:lnTo>
                  <a:lnTo>
                    <a:pt x="1366" y="3649"/>
                  </a:lnTo>
                  <a:lnTo>
                    <a:pt x="1361" y="3640"/>
                  </a:lnTo>
                  <a:lnTo>
                    <a:pt x="1358" y="3633"/>
                  </a:lnTo>
                  <a:lnTo>
                    <a:pt x="1353" y="3627"/>
                  </a:lnTo>
                  <a:lnTo>
                    <a:pt x="1348" y="3621"/>
                  </a:lnTo>
                  <a:lnTo>
                    <a:pt x="1344" y="3618"/>
                  </a:lnTo>
                  <a:lnTo>
                    <a:pt x="1338" y="3614"/>
                  </a:lnTo>
                  <a:lnTo>
                    <a:pt x="1333" y="3611"/>
                  </a:lnTo>
                  <a:lnTo>
                    <a:pt x="1328" y="3609"/>
                  </a:lnTo>
                  <a:lnTo>
                    <a:pt x="1322" y="3606"/>
                  </a:lnTo>
                  <a:lnTo>
                    <a:pt x="1317" y="3603"/>
                  </a:lnTo>
                  <a:lnTo>
                    <a:pt x="1312" y="3600"/>
                  </a:lnTo>
                  <a:lnTo>
                    <a:pt x="1307" y="3596"/>
                  </a:lnTo>
                  <a:lnTo>
                    <a:pt x="1302" y="3591"/>
                  </a:lnTo>
                  <a:lnTo>
                    <a:pt x="1298" y="3586"/>
                  </a:lnTo>
                  <a:lnTo>
                    <a:pt x="1294" y="3579"/>
                  </a:lnTo>
                  <a:lnTo>
                    <a:pt x="1291" y="3571"/>
                  </a:lnTo>
                  <a:lnTo>
                    <a:pt x="1294" y="3565"/>
                  </a:lnTo>
                  <a:lnTo>
                    <a:pt x="1298" y="3559"/>
                  </a:lnTo>
                  <a:lnTo>
                    <a:pt x="1301" y="3554"/>
                  </a:lnTo>
                  <a:lnTo>
                    <a:pt x="1304" y="3548"/>
                  </a:lnTo>
                  <a:lnTo>
                    <a:pt x="1306" y="3542"/>
                  </a:lnTo>
                  <a:lnTo>
                    <a:pt x="1308" y="3535"/>
                  </a:lnTo>
                  <a:lnTo>
                    <a:pt x="1309" y="3529"/>
                  </a:lnTo>
                  <a:lnTo>
                    <a:pt x="1310" y="3523"/>
                  </a:lnTo>
                  <a:lnTo>
                    <a:pt x="1312" y="3516"/>
                  </a:lnTo>
                  <a:lnTo>
                    <a:pt x="1312" y="3509"/>
                  </a:lnTo>
                  <a:lnTo>
                    <a:pt x="1312" y="3502"/>
                  </a:lnTo>
                  <a:lnTo>
                    <a:pt x="1312" y="3496"/>
                  </a:lnTo>
                  <a:lnTo>
                    <a:pt x="1312" y="3489"/>
                  </a:lnTo>
                  <a:lnTo>
                    <a:pt x="1310" y="3482"/>
                  </a:lnTo>
                  <a:lnTo>
                    <a:pt x="1309" y="3477"/>
                  </a:lnTo>
                  <a:lnTo>
                    <a:pt x="1308" y="3471"/>
                  </a:lnTo>
                  <a:lnTo>
                    <a:pt x="1291" y="3456"/>
                  </a:lnTo>
                  <a:lnTo>
                    <a:pt x="1277" y="3440"/>
                  </a:lnTo>
                  <a:lnTo>
                    <a:pt x="1263" y="3424"/>
                  </a:lnTo>
                  <a:lnTo>
                    <a:pt x="1252" y="3407"/>
                  </a:lnTo>
                  <a:lnTo>
                    <a:pt x="1240" y="3389"/>
                  </a:lnTo>
                  <a:lnTo>
                    <a:pt x="1230" y="3372"/>
                  </a:lnTo>
                  <a:lnTo>
                    <a:pt x="1220" y="3355"/>
                  </a:lnTo>
                  <a:lnTo>
                    <a:pt x="1209" y="3338"/>
                  </a:lnTo>
                  <a:lnTo>
                    <a:pt x="1199" y="3319"/>
                  </a:lnTo>
                  <a:lnTo>
                    <a:pt x="1187" y="3302"/>
                  </a:lnTo>
                  <a:lnTo>
                    <a:pt x="1177" y="3286"/>
                  </a:lnTo>
                  <a:lnTo>
                    <a:pt x="1164" y="3270"/>
                  </a:lnTo>
                  <a:lnTo>
                    <a:pt x="1151" y="3254"/>
                  </a:lnTo>
                  <a:lnTo>
                    <a:pt x="1137" y="3240"/>
                  </a:lnTo>
                  <a:lnTo>
                    <a:pt x="1120" y="3226"/>
                  </a:lnTo>
                  <a:lnTo>
                    <a:pt x="1102" y="3215"/>
                  </a:lnTo>
                  <a:lnTo>
                    <a:pt x="1093" y="3212"/>
                  </a:lnTo>
                  <a:lnTo>
                    <a:pt x="1087" y="3210"/>
                  </a:lnTo>
                  <a:lnTo>
                    <a:pt x="1082" y="3207"/>
                  </a:lnTo>
                  <a:lnTo>
                    <a:pt x="1077" y="3202"/>
                  </a:lnTo>
                  <a:lnTo>
                    <a:pt x="1074" y="3197"/>
                  </a:lnTo>
                  <a:lnTo>
                    <a:pt x="1071" y="3192"/>
                  </a:lnTo>
                  <a:lnTo>
                    <a:pt x="1069" y="3186"/>
                  </a:lnTo>
                  <a:lnTo>
                    <a:pt x="1068" y="3179"/>
                  </a:lnTo>
                  <a:lnTo>
                    <a:pt x="1067" y="3173"/>
                  </a:lnTo>
                  <a:lnTo>
                    <a:pt x="1066" y="3166"/>
                  </a:lnTo>
                  <a:lnTo>
                    <a:pt x="1064" y="3160"/>
                  </a:lnTo>
                  <a:lnTo>
                    <a:pt x="1063" y="3153"/>
                  </a:lnTo>
                  <a:lnTo>
                    <a:pt x="1062" y="3146"/>
                  </a:lnTo>
                  <a:lnTo>
                    <a:pt x="1060" y="3140"/>
                  </a:lnTo>
                  <a:lnTo>
                    <a:pt x="1058" y="3134"/>
                  </a:lnTo>
                  <a:lnTo>
                    <a:pt x="1055" y="3130"/>
                  </a:lnTo>
                  <a:lnTo>
                    <a:pt x="1044" y="3130"/>
                  </a:lnTo>
                  <a:lnTo>
                    <a:pt x="1033" y="3131"/>
                  </a:lnTo>
                  <a:lnTo>
                    <a:pt x="1023" y="3130"/>
                  </a:lnTo>
                  <a:lnTo>
                    <a:pt x="1013" y="3129"/>
                  </a:lnTo>
                  <a:lnTo>
                    <a:pt x="1003" y="3126"/>
                  </a:lnTo>
                  <a:lnTo>
                    <a:pt x="994" y="3123"/>
                  </a:lnTo>
                  <a:lnTo>
                    <a:pt x="985" y="3120"/>
                  </a:lnTo>
                  <a:lnTo>
                    <a:pt x="976" y="3116"/>
                  </a:lnTo>
                  <a:lnTo>
                    <a:pt x="967" y="3112"/>
                  </a:lnTo>
                  <a:lnTo>
                    <a:pt x="958" y="3108"/>
                  </a:lnTo>
                  <a:lnTo>
                    <a:pt x="948" y="3103"/>
                  </a:lnTo>
                  <a:lnTo>
                    <a:pt x="940" y="3097"/>
                  </a:lnTo>
                  <a:lnTo>
                    <a:pt x="931" y="3093"/>
                  </a:lnTo>
                  <a:lnTo>
                    <a:pt x="922" y="3087"/>
                  </a:lnTo>
                  <a:lnTo>
                    <a:pt x="913" y="3083"/>
                  </a:lnTo>
                  <a:lnTo>
                    <a:pt x="905" y="3078"/>
                  </a:lnTo>
                  <a:lnTo>
                    <a:pt x="897" y="3062"/>
                  </a:lnTo>
                  <a:lnTo>
                    <a:pt x="889" y="3047"/>
                  </a:lnTo>
                  <a:lnTo>
                    <a:pt x="879" y="3033"/>
                  </a:lnTo>
                  <a:lnTo>
                    <a:pt x="870" y="3018"/>
                  </a:lnTo>
                  <a:lnTo>
                    <a:pt x="860" y="3004"/>
                  </a:lnTo>
                  <a:lnTo>
                    <a:pt x="848" y="2991"/>
                  </a:lnTo>
                  <a:lnTo>
                    <a:pt x="838" y="2978"/>
                  </a:lnTo>
                  <a:lnTo>
                    <a:pt x="825" y="2965"/>
                  </a:lnTo>
                  <a:lnTo>
                    <a:pt x="813" y="2954"/>
                  </a:lnTo>
                  <a:lnTo>
                    <a:pt x="800" y="2944"/>
                  </a:lnTo>
                  <a:lnTo>
                    <a:pt x="785" y="2934"/>
                  </a:lnTo>
                  <a:lnTo>
                    <a:pt x="771" y="2925"/>
                  </a:lnTo>
                  <a:lnTo>
                    <a:pt x="756" y="2918"/>
                  </a:lnTo>
                  <a:lnTo>
                    <a:pt x="740" y="2913"/>
                  </a:lnTo>
                  <a:lnTo>
                    <a:pt x="723" y="2908"/>
                  </a:lnTo>
                  <a:lnTo>
                    <a:pt x="707" y="2906"/>
                  </a:lnTo>
                  <a:lnTo>
                    <a:pt x="700" y="2900"/>
                  </a:lnTo>
                  <a:lnTo>
                    <a:pt x="694" y="2895"/>
                  </a:lnTo>
                  <a:lnTo>
                    <a:pt x="688" y="2888"/>
                  </a:lnTo>
                  <a:lnTo>
                    <a:pt x="682" y="2883"/>
                  </a:lnTo>
                  <a:lnTo>
                    <a:pt x="675" y="2876"/>
                  </a:lnTo>
                  <a:lnTo>
                    <a:pt x="668" y="2870"/>
                  </a:lnTo>
                  <a:lnTo>
                    <a:pt x="661" y="2864"/>
                  </a:lnTo>
                  <a:lnTo>
                    <a:pt x="654" y="2859"/>
                  </a:lnTo>
                  <a:lnTo>
                    <a:pt x="647" y="2854"/>
                  </a:lnTo>
                  <a:lnTo>
                    <a:pt x="640" y="2849"/>
                  </a:lnTo>
                  <a:lnTo>
                    <a:pt x="632" y="2847"/>
                  </a:lnTo>
                  <a:lnTo>
                    <a:pt x="625" y="2846"/>
                  </a:lnTo>
                  <a:lnTo>
                    <a:pt x="618" y="2846"/>
                  </a:lnTo>
                  <a:lnTo>
                    <a:pt x="610" y="2848"/>
                  </a:lnTo>
                  <a:lnTo>
                    <a:pt x="603" y="2852"/>
                  </a:lnTo>
                  <a:lnTo>
                    <a:pt x="597" y="2859"/>
                  </a:lnTo>
                  <a:lnTo>
                    <a:pt x="590" y="2859"/>
                  </a:lnTo>
                  <a:lnTo>
                    <a:pt x="584" y="2859"/>
                  </a:lnTo>
                  <a:lnTo>
                    <a:pt x="578" y="2857"/>
                  </a:lnTo>
                  <a:lnTo>
                    <a:pt x="574" y="2857"/>
                  </a:lnTo>
                  <a:lnTo>
                    <a:pt x="568" y="2855"/>
                  </a:lnTo>
                  <a:lnTo>
                    <a:pt x="562" y="2853"/>
                  </a:lnTo>
                  <a:lnTo>
                    <a:pt x="556" y="2850"/>
                  </a:lnTo>
                  <a:lnTo>
                    <a:pt x="552" y="2848"/>
                  </a:lnTo>
                  <a:lnTo>
                    <a:pt x="547" y="2845"/>
                  </a:lnTo>
                  <a:lnTo>
                    <a:pt x="542" y="2841"/>
                  </a:lnTo>
                  <a:lnTo>
                    <a:pt x="538" y="2838"/>
                  </a:lnTo>
                  <a:lnTo>
                    <a:pt x="534" y="2834"/>
                  </a:lnTo>
                  <a:lnTo>
                    <a:pt x="531" y="2830"/>
                  </a:lnTo>
                  <a:lnTo>
                    <a:pt x="528" y="2825"/>
                  </a:lnTo>
                  <a:lnTo>
                    <a:pt x="525" y="2821"/>
                  </a:lnTo>
                  <a:lnTo>
                    <a:pt x="523" y="2817"/>
                  </a:lnTo>
                  <a:lnTo>
                    <a:pt x="519" y="2806"/>
                  </a:lnTo>
                  <a:lnTo>
                    <a:pt x="518" y="2794"/>
                  </a:lnTo>
                  <a:lnTo>
                    <a:pt x="518" y="2785"/>
                  </a:lnTo>
                  <a:lnTo>
                    <a:pt x="519" y="2775"/>
                  </a:lnTo>
                  <a:lnTo>
                    <a:pt x="521" y="2765"/>
                  </a:lnTo>
                  <a:lnTo>
                    <a:pt x="523" y="2757"/>
                  </a:lnTo>
                  <a:lnTo>
                    <a:pt x="525" y="2748"/>
                  </a:lnTo>
                  <a:lnTo>
                    <a:pt x="528" y="2740"/>
                  </a:lnTo>
                  <a:lnTo>
                    <a:pt x="530" y="2731"/>
                  </a:lnTo>
                  <a:lnTo>
                    <a:pt x="531" y="2723"/>
                  </a:lnTo>
                  <a:lnTo>
                    <a:pt x="532" y="2714"/>
                  </a:lnTo>
                  <a:lnTo>
                    <a:pt x="533" y="2705"/>
                  </a:lnTo>
                  <a:lnTo>
                    <a:pt x="532" y="2697"/>
                  </a:lnTo>
                  <a:lnTo>
                    <a:pt x="531" y="2686"/>
                  </a:lnTo>
                  <a:lnTo>
                    <a:pt x="528" y="2677"/>
                  </a:lnTo>
                  <a:lnTo>
                    <a:pt x="523" y="2667"/>
                  </a:lnTo>
                  <a:lnTo>
                    <a:pt x="523" y="2666"/>
                  </a:lnTo>
                  <a:lnTo>
                    <a:pt x="524" y="2664"/>
                  </a:lnTo>
                  <a:lnTo>
                    <a:pt x="525" y="2662"/>
                  </a:lnTo>
                  <a:lnTo>
                    <a:pt x="526" y="2659"/>
                  </a:lnTo>
                  <a:lnTo>
                    <a:pt x="529" y="2655"/>
                  </a:lnTo>
                  <a:lnTo>
                    <a:pt x="531" y="2651"/>
                  </a:lnTo>
                  <a:lnTo>
                    <a:pt x="533" y="2646"/>
                  </a:lnTo>
                  <a:lnTo>
                    <a:pt x="537" y="2643"/>
                  </a:lnTo>
                  <a:lnTo>
                    <a:pt x="539" y="2638"/>
                  </a:lnTo>
                  <a:lnTo>
                    <a:pt x="541" y="2633"/>
                  </a:lnTo>
                  <a:lnTo>
                    <a:pt x="544" y="2629"/>
                  </a:lnTo>
                  <a:lnTo>
                    <a:pt x="546" y="2625"/>
                  </a:lnTo>
                  <a:lnTo>
                    <a:pt x="547" y="2622"/>
                  </a:lnTo>
                  <a:lnTo>
                    <a:pt x="548" y="2620"/>
                  </a:lnTo>
                  <a:lnTo>
                    <a:pt x="549" y="2618"/>
                  </a:lnTo>
                  <a:lnTo>
                    <a:pt x="551" y="2618"/>
                  </a:lnTo>
                  <a:lnTo>
                    <a:pt x="547" y="2613"/>
                  </a:lnTo>
                  <a:lnTo>
                    <a:pt x="542" y="2608"/>
                  </a:lnTo>
                  <a:lnTo>
                    <a:pt x="539" y="2605"/>
                  </a:lnTo>
                  <a:lnTo>
                    <a:pt x="534" y="2601"/>
                  </a:lnTo>
                  <a:lnTo>
                    <a:pt x="530" y="2599"/>
                  </a:lnTo>
                  <a:lnTo>
                    <a:pt x="525" y="2597"/>
                  </a:lnTo>
                  <a:lnTo>
                    <a:pt x="521" y="2594"/>
                  </a:lnTo>
                  <a:lnTo>
                    <a:pt x="515" y="2592"/>
                  </a:lnTo>
                  <a:lnTo>
                    <a:pt x="510" y="2591"/>
                  </a:lnTo>
                  <a:lnTo>
                    <a:pt x="507" y="2589"/>
                  </a:lnTo>
                  <a:lnTo>
                    <a:pt x="502" y="2586"/>
                  </a:lnTo>
                  <a:lnTo>
                    <a:pt x="499" y="2584"/>
                  </a:lnTo>
                  <a:lnTo>
                    <a:pt x="495" y="2581"/>
                  </a:lnTo>
                  <a:lnTo>
                    <a:pt x="493" y="2576"/>
                  </a:lnTo>
                  <a:lnTo>
                    <a:pt x="491" y="2571"/>
                  </a:lnTo>
                  <a:lnTo>
                    <a:pt x="491" y="2567"/>
                  </a:lnTo>
                  <a:lnTo>
                    <a:pt x="492" y="2561"/>
                  </a:lnTo>
                  <a:lnTo>
                    <a:pt x="494" y="2555"/>
                  </a:lnTo>
                  <a:lnTo>
                    <a:pt x="496" y="2549"/>
                  </a:lnTo>
                  <a:lnTo>
                    <a:pt x="499" y="2543"/>
                  </a:lnTo>
                  <a:lnTo>
                    <a:pt x="500" y="2537"/>
                  </a:lnTo>
                  <a:lnTo>
                    <a:pt x="502" y="2531"/>
                  </a:lnTo>
                  <a:lnTo>
                    <a:pt x="502" y="2524"/>
                  </a:lnTo>
                  <a:lnTo>
                    <a:pt x="503" y="2518"/>
                  </a:lnTo>
                  <a:lnTo>
                    <a:pt x="502" y="2513"/>
                  </a:lnTo>
                  <a:lnTo>
                    <a:pt x="502" y="2507"/>
                  </a:lnTo>
                  <a:lnTo>
                    <a:pt x="500" y="2502"/>
                  </a:lnTo>
                  <a:lnTo>
                    <a:pt x="498" y="2497"/>
                  </a:lnTo>
                  <a:lnTo>
                    <a:pt x="493" y="2493"/>
                  </a:lnTo>
                  <a:lnTo>
                    <a:pt x="488" y="2489"/>
                  </a:lnTo>
                  <a:lnTo>
                    <a:pt x="483" y="2485"/>
                  </a:lnTo>
                  <a:lnTo>
                    <a:pt x="476" y="2483"/>
                  </a:lnTo>
                  <a:lnTo>
                    <a:pt x="469" y="2477"/>
                  </a:lnTo>
                  <a:lnTo>
                    <a:pt x="464" y="2471"/>
                  </a:lnTo>
                  <a:lnTo>
                    <a:pt x="460" y="2464"/>
                  </a:lnTo>
                  <a:lnTo>
                    <a:pt x="457" y="2458"/>
                  </a:lnTo>
                  <a:lnTo>
                    <a:pt x="455" y="2450"/>
                  </a:lnTo>
                  <a:lnTo>
                    <a:pt x="453" y="2441"/>
                  </a:lnTo>
                  <a:lnTo>
                    <a:pt x="450" y="2433"/>
                  </a:lnTo>
                  <a:lnTo>
                    <a:pt x="448" y="2425"/>
                  </a:lnTo>
                  <a:lnTo>
                    <a:pt x="447" y="2416"/>
                  </a:lnTo>
                  <a:lnTo>
                    <a:pt x="444" y="2408"/>
                  </a:lnTo>
                  <a:lnTo>
                    <a:pt x="440" y="2400"/>
                  </a:lnTo>
                  <a:lnTo>
                    <a:pt x="437" y="2392"/>
                  </a:lnTo>
                  <a:lnTo>
                    <a:pt x="431" y="2385"/>
                  </a:lnTo>
                  <a:lnTo>
                    <a:pt x="425" y="2379"/>
                  </a:lnTo>
                  <a:lnTo>
                    <a:pt x="417" y="2374"/>
                  </a:lnTo>
                  <a:lnTo>
                    <a:pt x="408" y="2369"/>
                  </a:lnTo>
                  <a:lnTo>
                    <a:pt x="407" y="2361"/>
                  </a:lnTo>
                  <a:lnTo>
                    <a:pt x="405" y="2354"/>
                  </a:lnTo>
                  <a:lnTo>
                    <a:pt x="402" y="2347"/>
                  </a:lnTo>
                  <a:lnTo>
                    <a:pt x="400" y="2340"/>
                  </a:lnTo>
                  <a:lnTo>
                    <a:pt x="398" y="2334"/>
                  </a:lnTo>
                  <a:lnTo>
                    <a:pt x="395" y="2327"/>
                  </a:lnTo>
                  <a:lnTo>
                    <a:pt x="392" y="2320"/>
                  </a:lnTo>
                  <a:lnTo>
                    <a:pt x="390" y="2314"/>
                  </a:lnTo>
                  <a:lnTo>
                    <a:pt x="387" y="2307"/>
                  </a:lnTo>
                  <a:lnTo>
                    <a:pt x="385" y="2300"/>
                  </a:lnTo>
                  <a:lnTo>
                    <a:pt x="383" y="2293"/>
                  </a:lnTo>
                  <a:lnTo>
                    <a:pt x="382" y="2286"/>
                  </a:lnTo>
                  <a:lnTo>
                    <a:pt x="380" y="2280"/>
                  </a:lnTo>
                  <a:lnTo>
                    <a:pt x="379" y="2273"/>
                  </a:lnTo>
                  <a:lnTo>
                    <a:pt x="380" y="2265"/>
                  </a:lnTo>
                  <a:lnTo>
                    <a:pt x="382" y="2258"/>
                  </a:lnTo>
                  <a:lnTo>
                    <a:pt x="375" y="2251"/>
                  </a:lnTo>
                  <a:lnTo>
                    <a:pt x="368" y="2245"/>
                  </a:lnTo>
                  <a:lnTo>
                    <a:pt x="362" y="2238"/>
                  </a:lnTo>
                  <a:lnTo>
                    <a:pt x="357" y="2231"/>
                  </a:lnTo>
                  <a:lnTo>
                    <a:pt x="352" y="2224"/>
                  </a:lnTo>
                  <a:lnTo>
                    <a:pt x="347" y="2217"/>
                  </a:lnTo>
                  <a:lnTo>
                    <a:pt x="341" y="2209"/>
                  </a:lnTo>
                  <a:lnTo>
                    <a:pt x="337" y="2203"/>
                  </a:lnTo>
                  <a:lnTo>
                    <a:pt x="332" y="2194"/>
                  </a:lnTo>
                  <a:lnTo>
                    <a:pt x="327" y="2186"/>
                  </a:lnTo>
                  <a:lnTo>
                    <a:pt x="323" y="2178"/>
                  </a:lnTo>
                  <a:lnTo>
                    <a:pt x="318" y="2170"/>
                  </a:lnTo>
                  <a:lnTo>
                    <a:pt x="313" y="2161"/>
                  </a:lnTo>
                  <a:lnTo>
                    <a:pt x="308" y="2153"/>
                  </a:lnTo>
                  <a:lnTo>
                    <a:pt x="302" y="2145"/>
                  </a:lnTo>
                  <a:lnTo>
                    <a:pt x="296" y="2137"/>
                  </a:lnTo>
                  <a:lnTo>
                    <a:pt x="296" y="2126"/>
                  </a:lnTo>
                  <a:lnTo>
                    <a:pt x="296" y="2115"/>
                  </a:lnTo>
                  <a:lnTo>
                    <a:pt x="296" y="2104"/>
                  </a:lnTo>
                  <a:lnTo>
                    <a:pt x="296" y="2091"/>
                  </a:lnTo>
                  <a:lnTo>
                    <a:pt x="296" y="2078"/>
                  </a:lnTo>
                  <a:lnTo>
                    <a:pt x="296" y="2067"/>
                  </a:lnTo>
                  <a:lnTo>
                    <a:pt x="298" y="2054"/>
                  </a:lnTo>
                  <a:lnTo>
                    <a:pt x="299" y="2043"/>
                  </a:lnTo>
                  <a:lnTo>
                    <a:pt x="301" y="2030"/>
                  </a:lnTo>
                  <a:lnTo>
                    <a:pt x="303" y="2019"/>
                  </a:lnTo>
                  <a:lnTo>
                    <a:pt x="308" y="2008"/>
                  </a:lnTo>
                  <a:lnTo>
                    <a:pt x="314" y="1998"/>
                  </a:lnTo>
                  <a:lnTo>
                    <a:pt x="319" y="1989"/>
                  </a:lnTo>
                  <a:lnTo>
                    <a:pt x="327" y="1981"/>
                  </a:lnTo>
                  <a:lnTo>
                    <a:pt x="338" y="1974"/>
                  </a:lnTo>
                  <a:lnTo>
                    <a:pt x="349" y="1969"/>
                  </a:lnTo>
                  <a:lnTo>
                    <a:pt x="350" y="1964"/>
                  </a:lnTo>
                  <a:lnTo>
                    <a:pt x="352" y="1959"/>
                  </a:lnTo>
                  <a:lnTo>
                    <a:pt x="352" y="1954"/>
                  </a:lnTo>
                  <a:lnTo>
                    <a:pt x="353" y="1949"/>
                  </a:lnTo>
                  <a:lnTo>
                    <a:pt x="353" y="1944"/>
                  </a:lnTo>
                  <a:lnTo>
                    <a:pt x="353" y="1938"/>
                  </a:lnTo>
                  <a:lnTo>
                    <a:pt x="353" y="1933"/>
                  </a:lnTo>
                  <a:lnTo>
                    <a:pt x="353" y="1928"/>
                  </a:lnTo>
                  <a:lnTo>
                    <a:pt x="352" y="1922"/>
                  </a:lnTo>
                  <a:lnTo>
                    <a:pt x="350" y="1916"/>
                  </a:lnTo>
                  <a:lnTo>
                    <a:pt x="349" y="1912"/>
                  </a:lnTo>
                  <a:lnTo>
                    <a:pt x="348" y="1906"/>
                  </a:lnTo>
                  <a:lnTo>
                    <a:pt x="347" y="1902"/>
                  </a:lnTo>
                  <a:lnTo>
                    <a:pt x="345" y="1896"/>
                  </a:lnTo>
                  <a:lnTo>
                    <a:pt x="342" y="1891"/>
                  </a:lnTo>
                  <a:lnTo>
                    <a:pt x="341" y="1888"/>
                  </a:lnTo>
                  <a:lnTo>
                    <a:pt x="340" y="1888"/>
                  </a:lnTo>
                  <a:lnTo>
                    <a:pt x="339" y="1888"/>
                  </a:lnTo>
                  <a:lnTo>
                    <a:pt x="337" y="1889"/>
                  </a:lnTo>
                  <a:lnTo>
                    <a:pt x="333" y="1889"/>
                  </a:lnTo>
                  <a:lnTo>
                    <a:pt x="330" y="1890"/>
                  </a:lnTo>
                  <a:lnTo>
                    <a:pt x="326" y="1891"/>
                  </a:lnTo>
                  <a:lnTo>
                    <a:pt x="323" y="1892"/>
                  </a:lnTo>
                  <a:lnTo>
                    <a:pt x="318" y="1895"/>
                  </a:lnTo>
                  <a:lnTo>
                    <a:pt x="314" y="1896"/>
                  </a:lnTo>
                  <a:lnTo>
                    <a:pt x="310" y="1897"/>
                  </a:lnTo>
                  <a:lnTo>
                    <a:pt x="307" y="1898"/>
                  </a:lnTo>
                  <a:lnTo>
                    <a:pt x="303" y="1899"/>
                  </a:lnTo>
                  <a:lnTo>
                    <a:pt x="300" y="1899"/>
                  </a:lnTo>
                  <a:lnTo>
                    <a:pt x="298" y="1900"/>
                  </a:lnTo>
                  <a:lnTo>
                    <a:pt x="296" y="1900"/>
                  </a:lnTo>
                  <a:lnTo>
                    <a:pt x="296" y="1902"/>
                  </a:lnTo>
                  <a:lnTo>
                    <a:pt x="291" y="1889"/>
                  </a:lnTo>
                  <a:lnTo>
                    <a:pt x="284" y="1877"/>
                  </a:lnTo>
                  <a:lnTo>
                    <a:pt x="277" y="1866"/>
                  </a:lnTo>
                  <a:lnTo>
                    <a:pt x="270" y="1853"/>
                  </a:lnTo>
                  <a:lnTo>
                    <a:pt x="263" y="1842"/>
                  </a:lnTo>
                  <a:lnTo>
                    <a:pt x="256" y="1829"/>
                  </a:lnTo>
                  <a:lnTo>
                    <a:pt x="249" y="1817"/>
                  </a:lnTo>
                  <a:lnTo>
                    <a:pt x="242" y="1804"/>
                  </a:lnTo>
                  <a:lnTo>
                    <a:pt x="238" y="1790"/>
                  </a:lnTo>
                  <a:lnTo>
                    <a:pt x="233" y="1776"/>
                  </a:lnTo>
                  <a:lnTo>
                    <a:pt x="231" y="1764"/>
                  </a:lnTo>
                  <a:lnTo>
                    <a:pt x="229" y="1750"/>
                  </a:lnTo>
                  <a:lnTo>
                    <a:pt x="230" y="1735"/>
                  </a:lnTo>
                  <a:lnTo>
                    <a:pt x="232" y="1721"/>
                  </a:lnTo>
                  <a:lnTo>
                    <a:pt x="237" y="1706"/>
                  </a:lnTo>
                  <a:lnTo>
                    <a:pt x="245" y="1692"/>
                  </a:lnTo>
                  <a:lnTo>
                    <a:pt x="245" y="1684"/>
                  </a:lnTo>
                  <a:lnTo>
                    <a:pt x="246" y="1678"/>
                  </a:lnTo>
                  <a:lnTo>
                    <a:pt x="247" y="1671"/>
                  </a:lnTo>
                  <a:lnTo>
                    <a:pt x="248" y="1664"/>
                  </a:lnTo>
                  <a:lnTo>
                    <a:pt x="249" y="1657"/>
                  </a:lnTo>
                  <a:lnTo>
                    <a:pt x="250" y="1650"/>
                  </a:lnTo>
                  <a:lnTo>
                    <a:pt x="253" y="1643"/>
                  </a:lnTo>
                  <a:lnTo>
                    <a:pt x="254" y="1636"/>
                  </a:lnTo>
                  <a:lnTo>
                    <a:pt x="255" y="1629"/>
                  </a:lnTo>
                  <a:lnTo>
                    <a:pt x="256" y="1622"/>
                  </a:lnTo>
                  <a:lnTo>
                    <a:pt x="257" y="1615"/>
                  </a:lnTo>
                  <a:lnTo>
                    <a:pt x="258" y="1610"/>
                  </a:lnTo>
                  <a:lnTo>
                    <a:pt x="260" y="1603"/>
                  </a:lnTo>
                  <a:lnTo>
                    <a:pt x="260" y="1596"/>
                  </a:lnTo>
                  <a:lnTo>
                    <a:pt x="261" y="1590"/>
                  </a:lnTo>
                  <a:lnTo>
                    <a:pt x="262" y="1584"/>
                  </a:lnTo>
                  <a:lnTo>
                    <a:pt x="268" y="1584"/>
                  </a:lnTo>
                  <a:lnTo>
                    <a:pt x="272" y="1587"/>
                  </a:lnTo>
                  <a:lnTo>
                    <a:pt x="276" y="1590"/>
                  </a:lnTo>
                  <a:lnTo>
                    <a:pt x="279" y="1594"/>
                  </a:lnTo>
                  <a:lnTo>
                    <a:pt x="283" y="1598"/>
                  </a:lnTo>
                  <a:lnTo>
                    <a:pt x="284" y="1603"/>
                  </a:lnTo>
                  <a:lnTo>
                    <a:pt x="286" y="1607"/>
                  </a:lnTo>
                  <a:lnTo>
                    <a:pt x="288" y="1613"/>
                  </a:lnTo>
                  <a:lnTo>
                    <a:pt x="291" y="1619"/>
                  </a:lnTo>
                  <a:lnTo>
                    <a:pt x="292" y="1625"/>
                  </a:lnTo>
                  <a:lnTo>
                    <a:pt x="295" y="1629"/>
                  </a:lnTo>
                  <a:lnTo>
                    <a:pt x="298" y="1634"/>
                  </a:lnTo>
                  <a:lnTo>
                    <a:pt x="301" y="1638"/>
                  </a:lnTo>
                  <a:lnTo>
                    <a:pt x="306" y="1642"/>
                  </a:lnTo>
                  <a:lnTo>
                    <a:pt x="311" y="1645"/>
                  </a:lnTo>
                  <a:lnTo>
                    <a:pt x="318" y="1648"/>
                  </a:lnTo>
                  <a:lnTo>
                    <a:pt x="317" y="1636"/>
                  </a:lnTo>
                  <a:lnTo>
                    <a:pt x="316" y="1625"/>
                  </a:lnTo>
                  <a:lnTo>
                    <a:pt x="314" y="1612"/>
                  </a:lnTo>
                  <a:lnTo>
                    <a:pt x="311" y="1601"/>
                  </a:lnTo>
                  <a:lnTo>
                    <a:pt x="308" y="1589"/>
                  </a:lnTo>
                  <a:lnTo>
                    <a:pt x="306" y="1578"/>
                  </a:lnTo>
                  <a:lnTo>
                    <a:pt x="302" y="1566"/>
                  </a:lnTo>
                  <a:lnTo>
                    <a:pt x="300" y="1555"/>
                  </a:lnTo>
                  <a:lnTo>
                    <a:pt x="298" y="1543"/>
                  </a:lnTo>
                  <a:lnTo>
                    <a:pt x="298" y="1533"/>
                  </a:lnTo>
                  <a:lnTo>
                    <a:pt x="298" y="1521"/>
                  </a:lnTo>
                  <a:lnTo>
                    <a:pt x="300" y="1510"/>
                  </a:lnTo>
                  <a:lnTo>
                    <a:pt x="304" y="1499"/>
                  </a:lnTo>
                  <a:lnTo>
                    <a:pt x="310" y="1489"/>
                  </a:lnTo>
                  <a:lnTo>
                    <a:pt x="318" y="1478"/>
                  </a:lnTo>
                  <a:lnTo>
                    <a:pt x="330" y="1468"/>
                  </a:lnTo>
                  <a:lnTo>
                    <a:pt x="330" y="1465"/>
                  </a:lnTo>
                  <a:lnTo>
                    <a:pt x="330" y="1463"/>
                  </a:lnTo>
                  <a:lnTo>
                    <a:pt x="330" y="1459"/>
                  </a:lnTo>
                  <a:lnTo>
                    <a:pt x="330" y="1457"/>
                  </a:lnTo>
                  <a:lnTo>
                    <a:pt x="329" y="1455"/>
                  </a:lnTo>
                  <a:lnTo>
                    <a:pt x="327" y="1452"/>
                  </a:lnTo>
                  <a:lnTo>
                    <a:pt x="326" y="1450"/>
                  </a:lnTo>
                  <a:lnTo>
                    <a:pt x="324" y="1448"/>
                  </a:lnTo>
                  <a:lnTo>
                    <a:pt x="323" y="1447"/>
                  </a:lnTo>
                  <a:lnTo>
                    <a:pt x="321" y="1444"/>
                  </a:lnTo>
                  <a:lnTo>
                    <a:pt x="318" y="1442"/>
                  </a:lnTo>
                  <a:lnTo>
                    <a:pt x="316" y="1441"/>
                  </a:lnTo>
                  <a:lnTo>
                    <a:pt x="314" y="1440"/>
                  </a:lnTo>
                  <a:lnTo>
                    <a:pt x="311" y="1439"/>
                  </a:lnTo>
                  <a:lnTo>
                    <a:pt x="309" y="1437"/>
                  </a:lnTo>
                  <a:lnTo>
                    <a:pt x="308" y="1437"/>
                  </a:lnTo>
                  <a:lnTo>
                    <a:pt x="299" y="1439"/>
                  </a:lnTo>
                  <a:lnTo>
                    <a:pt x="292" y="1442"/>
                  </a:lnTo>
                  <a:lnTo>
                    <a:pt x="286" y="1447"/>
                  </a:lnTo>
                  <a:lnTo>
                    <a:pt x="281" y="1451"/>
                  </a:lnTo>
                  <a:lnTo>
                    <a:pt x="278" y="1456"/>
                  </a:lnTo>
                  <a:lnTo>
                    <a:pt x="275" y="1463"/>
                  </a:lnTo>
                  <a:lnTo>
                    <a:pt x="273" y="1468"/>
                  </a:lnTo>
                  <a:lnTo>
                    <a:pt x="271" y="1475"/>
                  </a:lnTo>
                  <a:lnTo>
                    <a:pt x="270" y="1482"/>
                  </a:lnTo>
                  <a:lnTo>
                    <a:pt x="269" y="1490"/>
                  </a:lnTo>
                  <a:lnTo>
                    <a:pt x="268" y="1498"/>
                  </a:lnTo>
                  <a:lnTo>
                    <a:pt x="267" y="1505"/>
                  </a:lnTo>
                  <a:lnTo>
                    <a:pt x="265" y="1513"/>
                  </a:lnTo>
                  <a:lnTo>
                    <a:pt x="263" y="1521"/>
                  </a:lnTo>
                  <a:lnTo>
                    <a:pt x="260" y="1528"/>
                  </a:lnTo>
                  <a:lnTo>
                    <a:pt x="256" y="1536"/>
                  </a:lnTo>
                  <a:lnTo>
                    <a:pt x="247" y="1535"/>
                  </a:lnTo>
                  <a:lnTo>
                    <a:pt x="239" y="1533"/>
                  </a:lnTo>
                  <a:lnTo>
                    <a:pt x="232" y="1529"/>
                  </a:lnTo>
                  <a:lnTo>
                    <a:pt x="225" y="1524"/>
                  </a:lnTo>
                  <a:lnTo>
                    <a:pt x="219" y="1518"/>
                  </a:lnTo>
                  <a:lnTo>
                    <a:pt x="214" y="1511"/>
                  </a:lnTo>
                  <a:lnTo>
                    <a:pt x="209" y="1503"/>
                  </a:lnTo>
                  <a:lnTo>
                    <a:pt x="203" y="1495"/>
                  </a:lnTo>
                  <a:lnTo>
                    <a:pt x="198" y="1487"/>
                  </a:lnTo>
                  <a:lnTo>
                    <a:pt x="193" y="1479"/>
                  </a:lnTo>
                  <a:lnTo>
                    <a:pt x="187" y="1472"/>
                  </a:lnTo>
                  <a:lnTo>
                    <a:pt x="181" y="1466"/>
                  </a:lnTo>
                  <a:lnTo>
                    <a:pt x="175" y="1462"/>
                  </a:lnTo>
                  <a:lnTo>
                    <a:pt x="168" y="1458"/>
                  </a:lnTo>
                  <a:lnTo>
                    <a:pt x="160" y="1456"/>
                  </a:lnTo>
                  <a:lnTo>
                    <a:pt x="152" y="1457"/>
                  </a:lnTo>
                  <a:lnTo>
                    <a:pt x="148" y="1449"/>
                  </a:lnTo>
                  <a:lnTo>
                    <a:pt x="146" y="1442"/>
                  </a:lnTo>
                  <a:lnTo>
                    <a:pt x="145" y="1435"/>
                  </a:lnTo>
                  <a:lnTo>
                    <a:pt x="145" y="1428"/>
                  </a:lnTo>
                  <a:lnTo>
                    <a:pt x="145" y="1421"/>
                  </a:lnTo>
                  <a:lnTo>
                    <a:pt x="146" y="1414"/>
                  </a:lnTo>
                  <a:lnTo>
                    <a:pt x="147" y="1408"/>
                  </a:lnTo>
                  <a:lnTo>
                    <a:pt x="149" y="1401"/>
                  </a:lnTo>
                  <a:lnTo>
                    <a:pt x="150" y="1394"/>
                  </a:lnTo>
                  <a:lnTo>
                    <a:pt x="152" y="1387"/>
                  </a:lnTo>
                  <a:lnTo>
                    <a:pt x="154" y="1380"/>
                  </a:lnTo>
                  <a:lnTo>
                    <a:pt x="155" y="1374"/>
                  </a:lnTo>
                  <a:lnTo>
                    <a:pt x="156" y="1367"/>
                  </a:lnTo>
                  <a:lnTo>
                    <a:pt x="157" y="1360"/>
                  </a:lnTo>
                  <a:lnTo>
                    <a:pt x="157" y="1355"/>
                  </a:lnTo>
                  <a:lnTo>
                    <a:pt x="157" y="1349"/>
                  </a:lnTo>
                  <a:lnTo>
                    <a:pt x="144" y="1335"/>
                  </a:lnTo>
                  <a:lnTo>
                    <a:pt x="134" y="1320"/>
                  </a:lnTo>
                  <a:lnTo>
                    <a:pt x="127" y="1305"/>
                  </a:lnTo>
                  <a:lnTo>
                    <a:pt x="123" y="1288"/>
                  </a:lnTo>
                  <a:lnTo>
                    <a:pt x="121" y="1272"/>
                  </a:lnTo>
                  <a:lnTo>
                    <a:pt x="118" y="1255"/>
                  </a:lnTo>
                  <a:lnTo>
                    <a:pt x="117" y="1237"/>
                  </a:lnTo>
                  <a:lnTo>
                    <a:pt x="117" y="1221"/>
                  </a:lnTo>
                  <a:lnTo>
                    <a:pt x="116" y="1204"/>
                  </a:lnTo>
                  <a:lnTo>
                    <a:pt x="115" y="1188"/>
                  </a:lnTo>
                  <a:lnTo>
                    <a:pt x="111" y="1172"/>
                  </a:lnTo>
                  <a:lnTo>
                    <a:pt x="107" y="1157"/>
                  </a:lnTo>
                  <a:lnTo>
                    <a:pt x="100" y="1143"/>
                  </a:lnTo>
                  <a:lnTo>
                    <a:pt x="89" y="1131"/>
                  </a:lnTo>
                  <a:lnTo>
                    <a:pt x="76" y="1120"/>
                  </a:lnTo>
                  <a:lnTo>
                    <a:pt x="60" y="1111"/>
                  </a:lnTo>
                  <a:lnTo>
                    <a:pt x="66" y="1105"/>
                  </a:lnTo>
                  <a:lnTo>
                    <a:pt x="72" y="1098"/>
                  </a:lnTo>
                  <a:lnTo>
                    <a:pt x="77" y="1092"/>
                  </a:lnTo>
                  <a:lnTo>
                    <a:pt x="81" y="1085"/>
                  </a:lnTo>
                  <a:lnTo>
                    <a:pt x="85" y="1077"/>
                  </a:lnTo>
                  <a:lnTo>
                    <a:pt x="87" y="1069"/>
                  </a:lnTo>
                  <a:lnTo>
                    <a:pt x="89" y="1059"/>
                  </a:lnTo>
                  <a:lnTo>
                    <a:pt x="91" y="1051"/>
                  </a:lnTo>
                  <a:lnTo>
                    <a:pt x="91" y="1042"/>
                  </a:lnTo>
                  <a:lnTo>
                    <a:pt x="91" y="1032"/>
                  </a:lnTo>
                  <a:lnTo>
                    <a:pt x="91" y="1023"/>
                  </a:lnTo>
                  <a:lnTo>
                    <a:pt x="89" y="1013"/>
                  </a:lnTo>
                  <a:lnTo>
                    <a:pt x="88" y="1003"/>
                  </a:lnTo>
                  <a:lnTo>
                    <a:pt x="87" y="994"/>
                  </a:lnTo>
                  <a:lnTo>
                    <a:pt x="86" y="985"/>
                  </a:lnTo>
                  <a:lnTo>
                    <a:pt x="85" y="976"/>
                  </a:lnTo>
                  <a:lnTo>
                    <a:pt x="84" y="964"/>
                  </a:lnTo>
                  <a:lnTo>
                    <a:pt x="85" y="953"/>
                  </a:lnTo>
                  <a:lnTo>
                    <a:pt x="86" y="941"/>
                  </a:lnTo>
                  <a:lnTo>
                    <a:pt x="88" y="930"/>
                  </a:lnTo>
                  <a:lnTo>
                    <a:pt x="91" y="919"/>
                  </a:lnTo>
                  <a:lnTo>
                    <a:pt x="93" y="908"/>
                  </a:lnTo>
                  <a:lnTo>
                    <a:pt x="96" y="896"/>
                  </a:lnTo>
                  <a:lnTo>
                    <a:pt x="100" y="886"/>
                  </a:lnTo>
                  <a:lnTo>
                    <a:pt x="102" y="874"/>
                  </a:lnTo>
                  <a:lnTo>
                    <a:pt x="104" y="863"/>
                  </a:lnTo>
                  <a:lnTo>
                    <a:pt x="107" y="851"/>
                  </a:lnTo>
                  <a:lnTo>
                    <a:pt x="107" y="840"/>
                  </a:lnTo>
                  <a:lnTo>
                    <a:pt x="108" y="829"/>
                  </a:lnTo>
                  <a:lnTo>
                    <a:pt x="107" y="817"/>
                  </a:lnTo>
                  <a:lnTo>
                    <a:pt x="104" y="804"/>
                  </a:lnTo>
                  <a:lnTo>
                    <a:pt x="101" y="793"/>
                  </a:lnTo>
                  <a:lnTo>
                    <a:pt x="98" y="773"/>
                  </a:lnTo>
                  <a:lnTo>
                    <a:pt x="92" y="756"/>
                  </a:lnTo>
                  <a:lnTo>
                    <a:pt x="85" y="739"/>
                  </a:lnTo>
                  <a:lnTo>
                    <a:pt x="77" y="723"/>
                  </a:lnTo>
                  <a:lnTo>
                    <a:pt x="66" y="707"/>
                  </a:lnTo>
                  <a:lnTo>
                    <a:pt x="56" y="692"/>
                  </a:lnTo>
                  <a:lnTo>
                    <a:pt x="46" y="676"/>
                  </a:lnTo>
                  <a:lnTo>
                    <a:pt x="37" y="661"/>
                  </a:lnTo>
                  <a:lnTo>
                    <a:pt x="26" y="646"/>
                  </a:lnTo>
                  <a:lnTo>
                    <a:pt x="18" y="630"/>
                  </a:lnTo>
                  <a:lnTo>
                    <a:pt x="10" y="614"/>
                  </a:lnTo>
                  <a:lnTo>
                    <a:pt x="4" y="596"/>
                  </a:lnTo>
                  <a:lnTo>
                    <a:pt x="1" y="579"/>
                  </a:lnTo>
                  <a:lnTo>
                    <a:pt x="0" y="561"/>
                  </a:lnTo>
                  <a:lnTo>
                    <a:pt x="2" y="541"/>
                  </a:lnTo>
                  <a:lnTo>
                    <a:pt x="8" y="521"/>
                  </a:lnTo>
                  <a:lnTo>
                    <a:pt x="19" y="510"/>
                  </a:lnTo>
                  <a:lnTo>
                    <a:pt x="30" y="499"/>
                  </a:lnTo>
                  <a:lnTo>
                    <a:pt x="39" y="487"/>
                  </a:lnTo>
                  <a:lnTo>
                    <a:pt x="48" y="476"/>
                  </a:lnTo>
                  <a:lnTo>
                    <a:pt x="55" y="463"/>
                  </a:lnTo>
                  <a:lnTo>
                    <a:pt x="62" y="451"/>
                  </a:lnTo>
                  <a:lnTo>
                    <a:pt x="69" y="438"/>
                  </a:lnTo>
                  <a:lnTo>
                    <a:pt x="73" y="424"/>
                  </a:lnTo>
                  <a:lnTo>
                    <a:pt x="78" y="410"/>
                  </a:lnTo>
                  <a:lnTo>
                    <a:pt x="81" y="395"/>
                  </a:lnTo>
                  <a:lnTo>
                    <a:pt x="84" y="382"/>
                  </a:lnTo>
                  <a:lnTo>
                    <a:pt x="86" y="367"/>
                  </a:lnTo>
                  <a:lnTo>
                    <a:pt x="87" y="352"/>
                  </a:lnTo>
                  <a:lnTo>
                    <a:pt x="88" y="337"/>
                  </a:lnTo>
                  <a:lnTo>
                    <a:pt x="88" y="322"/>
                  </a:lnTo>
                  <a:lnTo>
                    <a:pt x="88" y="307"/>
                  </a:lnTo>
                  <a:lnTo>
                    <a:pt x="94" y="298"/>
                  </a:lnTo>
                  <a:lnTo>
                    <a:pt x="100" y="289"/>
                  </a:lnTo>
                  <a:lnTo>
                    <a:pt x="107" y="279"/>
                  </a:lnTo>
                  <a:lnTo>
                    <a:pt x="114" y="270"/>
                  </a:lnTo>
                  <a:lnTo>
                    <a:pt x="119" y="261"/>
                  </a:lnTo>
                  <a:lnTo>
                    <a:pt x="126" y="252"/>
                  </a:lnTo>
                  <a:lnTo>
                    <a:pt x="132" y="243"/>
                  </a:lnTo>
                  <a:lnTo>
                    <a:pt x="137" y="233"/>
                  </a:lnTo>
                  <a:lnTo>
                    <a:pt x="141" y="223"/>
                  </a:lnTo>
                  <a:lnTo>
                    <a:pt x="145" y="213"/>
                  </a:lnTo>
                  <a:lnTo>
                    <a:pt x="147" y="202"/>
                  </a:lnTo>
                  <a:lnTo>
                    <a:pt x="148" y="192"/>
                  </a:lnTo>
                  <a:lnTo>
                    <a:pt x="148" y="181"/>
                  </a:lnTo>
                  <a:lnTo>
                    <a:pt x="147" y="169"/>
                  </a:lnTo>
                  <a:lnTo>
                    <a:pt x="144" y="158"/>
                  </a:lnTo>
                  <a:lnTo>
                    <a:pt x="140" y="146"/>
                  </a:lnTo>
                  <a:lnTo>
                    <a:pt x="131" y="138"/>
                  </a:lnTo>
                  <a:lnTo>
                    <a:pt x="126" y="130"/>
                  </a:lnTo>
                  <a:lnTo>
                    <a:pt x="123" y="123"/>
                  </a:lnTo>
                  <a:lnTo>
                    <a:pt x="122" y="115"/>
                  </a:lnTo>
                  <a:lnTo>
                    <a:pt x="123" y="108"/>
                  </a:lnTo>
                  <a:lnTo>
                    <a:pt x="126" y="100"/>
                  </a:lnTo>
                  <a:lnTo>
                    <a:pt x="130" y="92"/>
                  </a:lnTo>
                  <a:lnTo>
                    <a:pt x="134" y="83"/>
                  </a:lnTo>
                  <a:lnTo>
                    <a:pt x="139" y="75"/>
                  </a:lnTo>
                  <a:lnTo>
                    <a:pt x="145" y="66"/>
                  </a:lnTo>
                  <a:lnTo>
                    <a:pt x="149" y="55"/>
                  </a:lnTo>
                  <a:lnTo>
                    <a:pt x="154" y="46"/>
                  </a:lnTo>
                  <a:lnTo>
                    <a:pt x="157" y="36"/>
                  </a:lnTo>
                  <a:lnTo>
                    <a:pt x="161" y="24"/>
                  </a:lnTo>
                  <a:lnTo>
                    <a:pt x="162" y="12"/>
                  </a:lnTo>
                  <a:lnTo>
                    <a:pt x="162" y="0"/>
                  </a:lnTo>
                  <a:lnTo>
                    <a:pt x="229" y="17"/>
                  </a:lnTo>
                  <a:lnTo>
                    <a:pt x="296" y="35"/>
                  </a:lnTo>
                  <a:lnTo>
                    <a:pt x="363" y="52"/>
                  </a:lnTo>
                  <a:lnTo>
                    <a:pt x="431" y="70"/>
                  </a:lnTo>
                  <a:lnTo>
                    <a:pt x="499" y="87"/>
                  </a:lnTo>
                  <a:lnTo>
                    <a:pt x="565" y="105"/>
                  </a:lnTo>
                  <a:lnTo>
                    <a:pt x="633" y="122"/>
                  </a:lnTo>
                  <a:lnTo>
                    <a:pt x="701" y="138"/>
                  </a:lnTo>
                  <a:lnTo>
                    <a:pt x="768" y="155"/>
                  </a:lnTo>
                  <a:lnTo>
                    <a:pt x="836" y="171"/>
                  </a:lnTo>
                  <a:lnTo>
                    <a:pt x="902" y="189"/>
                  </a:lnTo>
                  <a:lnTo>
                    <a:pt x="969" y="205"/>
                  </a:lnTo>
                  <a:lnTo>
                    <a:pt x="1036" y="220"/>
                  </a:lnTo>
                  <a:lnTo>
                    <a:pt x="1102" y="236"/>
                  </a:lnTo>
                  <a:lnTo>
                    <a:pt x="1168" y="251"/>
                  </a:lnTo>
                  <a:lnTo>
                    <a:pt x="1235" y="267"/>
                  </a:lnTo>
                  <a:lnTo>
                    <a:pt x="1232" y="279"/>
                  </a:lnTo>
                  <a:lnTo>
                    <a:pt x="1230" y="293"/>
                  </a:lnTo>
                  <a:lnTo>
                    <a:pt x="1228" y="307"/>
                  </a:lnTo>
                  <a:lnTo>
                    <a:pt x="1224" y="322"/>
                  </a:lnTo>
                  <a:lnTo>
                    <a:pt x="1221" y="336"/>
                  </a:lnTo>
                  <a:lnTo>
                    <a:pt x="1216" y="351"/>
                  </a:lnTo>
                  <a:lnTo>
                    <a:pt x="1213" y="366"/>
                  </a:lnTo>
                  <a:lnTo>
                    <a:pt x="1208" y="380"/>
                  </a:lnTo>
                  <a:lnTo>
                    <a:pt x="1205" y="395"/>
                  </a:lnTo>
                  <a:lnTo>
                    <a:pt x="1200" y="411"/>
                  </a:lnTo>
                  <a:lnTo>
                    <a:pt x="1197" y="426"/>
                  </a:lnTo>
                  <a:lnTo>
                    <a:pt x="1193" y="442"/>
                  </a:lnTo>
                  <a:lnTo>
                    <a:pt x="1190" y="457"/>
                  </a:lnTo>
                  <a:lnTo>
                    <a:pt x="1186" y="474"/>
                  </a:lnTo>
                  <a:lnTo>
                    <a:pt x="1184" y="490"/>
                  </a:lnTo>
                  <a:lnTo>
                    <a:pt x="1183" y="506"/>
                  </a:lnTo>
                  <a:lnTo>
                    <a:pt x="1177" y="525"/>
                  </a:lnTo>
                  <a:lnTo>
                    <a:pt x="1171" y="545"/>
                  </a:lnTo>
                  <a:lnTo>
                    <a:pt x="1164" y="564"/>
                  </a:lnTo>
                  <a:lnTo>
                    <a:pt x="1159" y="585"/>
                  </a:lnTo>
                  <a:lnTo>
                    <a:pt x="1152" y="604"/>
                  </a:lnTo>
                  <a:lnTo>
                    <a:pt x="1146" y="624"/>
                  </a:lnTo>
                  <a:lnTo>
                    <a:pt x="1139" y="645"/>
                  </a:lnTo>
                  <a:lnTo>
                    <a:pt x="1133" y="664"/>
                  </a:lnTo>
                  <a:lnTo>
                    <a:pt x="1128" y="685"/>
                  </a:lnTo>
                  <a:lnTo>
                    <a:pt x="1122" y="704"/>
                  </a:lnTo>
                  <a:lnTo>
                    <a:pt x="1116" y="725"/>
                  </a:lnTo>
                  <a:lnTo>
                    <a:pt x="1112" y="746"/>
                  </a:lnTo>
                  <a:lnTo>
                    <a:pt x="1107" y="766"/>
                  </a:lnTo>
                  <a:lnTo>
                    <a:pt x="1104" y="787"/>
                  </a:lnTo>
                  <a:lnTo>
                    <a:pt x="1100" y="808"/>
                  </a:lnTo>
                  <a:lnTo>
                    <a:pt x="1098" y="830"/>
                  </a:lnTo>
                  <a:lnTo>
                    <a:pt x="1087" y="851"/>
                  </a:lnTo>
                  <a:lnTo>
                    <a:pt x="1079" y="874"/>
                  </a:lnTo>
                  <a:lnTo>
                    <a:pt x="1071" y="899"/>
                  </a:lnTo>
                  <a:lnTo>
                    <a:pt x="1064" y="923"/>
                  </a:lnTo>
                  <a:lnTo>
                    <a:pt x="1058" y="947"/>
                  </a:lnTo>
                  <a:lnTo>
                    <a:pt x="1052" y="972"/>
                  </a:lnTo>
                  <a:lnTo>
                    <a:pt x="1046" y="997"/>
                  </a:lnTo>
                  <a:lnTo>
                    <a:pt x="1040" y="1023"/>
                  </a:lnTo>
                  <a:lnTo>
                    <a:pt x="1035" y="1048"/>
                  </a:lnTo>
                  <a:lnTo>
                    <a:pt x="1029" y="1073"/>
                  </a:lnTo>
                  <a:lnTo>
                    <a:pt x="1022" y="1098"/>
                  </a:lnTo>
                  <a:lnTo>
                    <a:pt x="1016" y="1123"/>
                  </a:lnTo>
                  <a:lnTo>
                    <a:pt x="1009" y="1148"/>
                  </a:lnTo>
                  <a:lnTo>
                    <a:pt x="1002" y="1172"/>
                  </a:lnTo>
                  <a:lnTo>
                    <a:pt x="995" y="1195"/>
                  </a:lnTo>
                  <a:lnTo>
                    <a:pt x="987" y="1219"/>
                  </a:lnTo>
                  <a:lnTo>
                    <a:pt x="986" y="1224"/>
                  </a:lnTo>
                  <a:lnTo>
                    <a:pt x="986" y="1228"/>
                  </a:lnTo>
                  <a:lnTo>
                    <a:pt x="987" y="1232"/>
                  </a:lnTo>
                  <a:lnTo>
                    <a:pt x="989" y="1236"/>
                  </a:lnTo>
                  <a:lnTo>
                    <a:pt x="990" y="1240"/>
                  </a:lnTo>
                  <a:lnTo>
                    <a:pt x="992" y="1243"/>
                  </a:lnTo>
                  <a:lnTo>
                    <a:pt x="995" y="1247"/>
                  </a:lnTo>
                  <a:lnTo>
                    <a:pt x="998" y="1250"/>
                  </a:lnTo>
                  <a:lnTo>
                    <a:pt x="1001" y="1254"/>
                  </a:lnTo>
                  <a:lnTo>
                    <a:pt x="1003" y="1257"/>
                  </a:lnTo>
                  <a:lnTo>
                    <a:pt x="1007" y="1259"/>
                  </a:lnTo>
                  <a:lnTo>
                    <a:pt x="1010" y="1263"/>
                  </a:lnTo>
                  <a:lnTo>
                    <a:pt x="1013" y="1265"/>
                  </a:lnTo>
                  <a:lnTo>
                    <a:pt x="1016" y="1269"/>
                  </a:lnTo>
                  <a:lnTo>
                    <a:pt x="1018" y="1271"/>
                  </a:lnTo>
                  <a:lnTo>
                    <a:pt x="1021" y="1274"/>
                  </a:lnTo>
                  <a:lnTo>
                    <a:pt x="1094" y="1375"/>
                  </a:lnTo>
                  <a:lnTo>
                    <a:pt x="1168" y="1476"/>
                  </a:lnTo>
                  <a:lnTo>
                    <a:pt x="1241" y="1578"/>
                  </a:lnTo>
                  <a:lnTo>
                    <a:pt x="1314" y="1679"/>
                  </a:lnTo>
                  <a:lnTo>
                    <a:pt x="1388" y="1781"/>
                  </a:lnTo>
                  <a:lnTo>
                    <a:pt x="1460" y="1883"/>
                  </a:lnTo>
                  <a:lnTo>
                    <a:pt x="1532" y="1985"/>
                  </a:lnTo>
                  <a:lnTo>
                    <a:pt x="1605" y="2088"/>
                  </a:lnTo>
                  <a:lnTo>
                    <a:pt x="1677" y="2190"/>
                  </a:lnTo>
                  <a:lnTo>
                    <a:pt x="1751" y="2292"/>
                  </a:lnTo>
                  <a:lnTo>
                    <a:pt x="1824" y="2394"/>
                  </a:lnTo>
                  <a:lnTo>
                    <a:pt x="1898" y="2498"/>
                  </a:lnTo>
                  <a:lnTo>
                    <a:pt x="1973" y="2601"/>
                  </a:lnTo>
                  <a:lnTo>
                    <a:pt x="2047" y="2703"/>
                  </a:lnTo>
                  <a:lnTo>
                    <a:pt x="2123" y="2807"/>
                  </a:lnTo>
                  <a:lnTo>
                    <a:pt x="2200" y="2911"/>
                  </a:lnTo>
                  <a:lnTo>
                    <a:pt x="2197" y="2916"/>
                  </a:lnTo>
                  <a:lnTo>
                    <a:pt x="2195" y="2922"/>
                  </a:lnTo>
                  <a:lnTo>
                    <a:pt x="2193" y="2927"/>
                  </a:lnTo>
                  <a:lnTo>
                    <a:pt x="2192" y="2934"/>
                  </a:lnTo>
                  <a:lnTo>
                    <a:pt x="2193" y="2941"/>
                  </a:lnTo>
                  <a:lnTo>
                    <a:pt x="2195" y="2948"/>
                  </a:lnTo>
                  <a:lnTo>
                    <a:pt x="2196" y="2956"/>
                  </a:lnTo>
                  <a:lnTo>
                    <a:pt x="2198" y="2963"/>
                  </a:lnTo>
                  <a:lnTo>
                    <a:pt x="2201" y="2971"/>
                  </a:lnTo>
                  <a:lnTo>
                    <a:pt x="2205" y="2978"/>
                  </a:lnTo>
                  <a:lnTo>
                    <a:pt x="2208" y="2985"/>
                  </a:lnTo>
                  <a:lnTo>
                    <a:pt x="2213" y="2992"/>
                  </a:lnTo>
                  <a:lnTo>
                    <a:pt x="2218" y="2998"/>
                  </a:lnTo>
                  <a:lnTo>
                    <a:pt x="2222" y="3003"/>
                  </a:lnTo>
                  <a:lnTo>
                    <a:pt x="2227" y="3009"/>
                  </a:lnTo>
                  <a:lnTo>
                    <a:pt x="2231" y="3014"/>
                  </a:lnTo>
                  <a:lnTo>
                    <a:pt x="2235" y="3017"/>
                  </a:lnTo>
                  <a:lnTo>
                    <a:pt x="2238" y="3022"/>
                  </a:lnTo>
                  <a:lnTo>
                    <a:pt x="2241" y="3029"/>
                  </a:lnTo>
                  <a:lnTo>
                    <a:pt x="2243" y="3034"/>
                  </a:lnTo>
                  <a:lnTo>
                    <a:pt x="2244" y="3042"/>
                  </a:lnTo>
                  <a:lnTo>
                    <a:pt x="2246" y="3050"/>
                  </a:lnTo>
                  <a:lnTo>
                    <a:pt x="2247" y="3058"/>
                  </a:lnTo>
                  <a:lnTo>
                    <a:pt x="2250" y="3066"/>
                  </a:lnTo>
                  <a:lnTo>
                    <a:pt x="2251" y="3076"/>
                  </a:lnTo>
                  <a:lnTo>
                    <a:pt x="2252" y="3084"/>
                  </a:lnTo>
                  <a:lnTo>
                    <a:pt x="2254" y="3092"/>
                  </a:lnTo>
                  <a:lnTo>
                    <a:pt x="2257" y="3100"/>
                  </a:lnTo>
                  <a:lnTo>
                    <a:pt x="2259" y="3108"/>
                  </a:lnTo>
                  <a:lnTo>
                    <a:pt x="2262" y="3115"/>
                  </a:lnTo>
                  <a:lnTo>
                    <a:pt x="2267" y="3120"/>
                  </a:lnTo>
                  <a:lnTo>
                    <a:pt x="2272" y="3126"/>
                  </a:lnTo>
                  <a:lnTo>
                    <a:pt x="2275" y="3131"/>
                  </a:lnTo>
                  <a:lnTo>
                    <a:pt x="2280" y="3137"/>
                  </a:lnTo>
                  <a:lnTo>
                    <a:pt x="2283" y="3141"/>
                  </a:lnTo>
                  <a:lnTo>
                    <a:pt x="2285" y="3147"/>
                  </a:lnTo>
                  <a:lnTo>
                    <a:pt x="2287" y="3153"/>
                  </a:lnTo>
                  <a:lnTo>
                    <a:pt x="2288" y="3158"/>
                  </a:lnTo>
                  <a:lnTo>
                    <a:pt x="2288" y="3164"/>
                  </a:lnTo>
                  <a:lnTo>
                    <a:pt x="2288" y="3170"/>
                  </a:lnTo>
                  <a:lnTo>
                    <a:pt x="2287" y="3176"/>
                  </a:lnTo>
                  <a:lnTo>
                    <a:pt x="2284" y="3180"/>
                  </a:lnTo>
                  <a:lnTo>
                    <a:pt x="2282" y="3185"/>
                  </a:lnTo>
                  <a:lnTo>
                    <a:pt x="2279" y="3189"/>
                  </a:lnTo>
                  <a:lnTo>
                    <a:pt x="2274" y="3193"/>
                  </a:lnTo>
                  <a:lnTo>
                    <a:pt x="2269" y="3196"/>
                  </a:lnTo>
                  <a:lnTo>
                    <a:pt x="2264" y="3200"/>
                  </a:lnTo>
                  <a:lnTo>
                    <a:pt x="2258" y="3202"/>
                  </a:lnTo>
                  <a:lnTo>
                    <a:pt x="2251" y="3204"/>
                  </a:lnTo>
                  <a:lnTo>
                    <a:pt x="2244" y="3208"/>
                  </a:lnTo>
                  <a:lnTo>
                    <a:pt x="2236" y="3211"/>
                  </a:lnTo>
                  <a:lnTo>
                    <a:pt x="2229" y="3217"/>
                  </a:lnTo>
                  <a:lnTo>
                    <a:pt x="2222" y="3223"/>
                  </a:lnTo>
                  <a:lnTo>
                    <a:pt x="2215" y="3230"/>
                  </a:lnTo>
                  <a:lnTo>
                    <a:pt x="2208" y="3236"/>
                  </a:lnTo>
                  <a:lnTo>
                    <a:pt x="2203" y="3243"/>
                  </a:lnTo>
                  <a:lnTo>
                    <a:pt x="2197" y="3250"/>
                  </a:lnTo>
                  <a:lnTo>
                    <a:pt x="2191" y="3258"/>
                  </a:lnTo>
                  <a:lnTo>
                    <a:pt x="2185" y="3265"/>
                  </a:lnTo>
                  <a:lnTo>
                    <a:pt x="2182" y="3272"/>
                  </a:lnTo>
                  <a:lnTo>
                    <a:pt x="2177" y="3278"/>
                  </a:lnTo>
                  <a:lnTo>
                    <a:pt x="2175" y="3284"/>
                  </a:lnTo>
                  <a:lnTo>
                    <a:pt x="2173" y="3288"/>
                  </a:lnTo>
                  <a:lnTo>
                    <a:pt x="2172" y="3293"/>
                  </a:lnTo>
                  <a:lnTo>
                    <a:pt x="2170" y="3297"/>
                  </a:lnTo>
                  <a:lnTo>
                    <a:pt x="2169" y="3303"/>
                  </a:lnTo>
                  <a:lnTo>
                    <a:pt x="2168" y="3311"/>
                  </a:lnTo>
                  <a:lnTo>
                    <a:pt x="2166" y="3322"/>
                  </a:lnTo>
                  <a:lnTo>
                    <a:pt x="2164" y="3332"/>
                  </a:lnTo>
                  <a:lnTo>
                    <a:pt x="2161" y="3343"/>
                  </a:lnTo>
                  <a:lnTo>
                    <a:pt x="2159" y="3355"/>
                  </a:lnTo>
                  <a:lnTo>
                    <a:pt x="2157" y="3366"/>
                  </a:lnTo>
                  <a:lnTo>
                    <a:pt x="2153" y="3379"/>
                  </a:lnTo>
                  <a:lnTo>
                    <a:pt x="2150" y="3390"/>
                  </a:lnTo>
                  <a:lnTo>
                    <a:pt x="2146" y="3402"/>
                  </a:lnTo>
                  <a:lnTo>
                    <a:pt x="2142" y="3412"/>
                  </a:lnTo>
                  <a:lnTo>
                    <a:pt x="2137" y="3421"/>
                  </a:lnTo>
                  <a:lnTo>
                    <a:pt x="2133" y="3430"/>
                  </a:lnTo>
                  <a:lnTo>
                    <a:pt x="2128" y="3436"/>
                  </a:lnTo>
                  <a:lnTo>
                    <a:pt x="2123" y="3441"/>
                  </a:lnTo>
                  <a:lnTo>
                    <a:pt x="2118" y="3444"/>
                  </a:lnTo>
                  <a:lnTo>
                    <a:pt x="2114" y="3448"/>
                  </a:lnTo>
                  <a:lnTo>
                    <a:pt x="2111" y="3451"/>
                  </a:lnTo>
                  <a:lnTo>
                    <a:pt x="2108" y="3456"/>
                  </a:lnTo>
                  <a:lnTo>
                    <a:pt x="2106" y="3461"/>
                  </a:lnTo>
                  <a:lnTo>
                    <a:pt x="2104" y="3465"/>
                  </a:lnTo>
                  <a:lnTo>
                    <a:pt x="2103" y="3470"/>
                  </a:lnTo>
                  <a:lnTo>
                    <a:pt x="2100" y="3475"/>
                  </a:lnTo>
                  <a:lnTo>
                    <a:pt x="2099" y="3480"/>
                  </a:lnTo>
                  <a:lnTo>
                    <a:pt x="2098" y="3486"/>
                  </a:lnTo>
                  <a:lnTo>
                    <a:pt x="2097" y="3493"/>
                  </a:lnTo>
                  <a:lnTo>
                    <a:pt x="2096" y="3500"/>
                  </a:lnTo>
                  <a:lnTo>
                    <a:pt x="2095" y="3506"/>
                  </a:lnTo>
                  <a:lnTo>
                    <a:pt x="2093" y="3513"/>
                  </a:lnTo>
                  <a:lnTo>
                    <a:pt x="2091" y="3521"/>
                  </a:lnTo>
                  <a:lnTo>
                    <a:pt x="2089" y="3531"/>
                  </a:lnTo>
                  <a:lnTo>
                    <a:pt x="2085" y="3539"/>
                  </a:lnTo>
                  <a:lnTo>
                    <a:pt x="2084" y="3547"/>
                  </a:lnTo>
                  <a:lnTo>
                    <a:pt x="2083" y="3554"/>
                  </a:lnTo>
                  <a:lnTo>
                    <a:pt x="2084" y="3559"/>
                  </a:lnTo>
                  <a:lnTo>
                    <a:pt x="2084" y="3565"/>
                  </a:lnTo>
                  <a:lnTo>
                    <a:pt x="2085" y="3570"/>
                  </a:lnTo>
                  <a:lnTo>
                    <a:pt x="2088" y="3574"/>
                  </a:lnTo>
                  <a:lnTo>
                    <a:pt x="2090" y="3579"/>
                  </a:lnTo>
                  <a:lnTo>
                    <a:pt x="2093" y="3582"/>
                  </a:lnTo>
                  <a:lnTo>
                    <a:pt x="2097" y="3586"/>
                  </a:lnTo>
                  <a:lnTo>
                    <a:pt x="2101" y="3588"/>
                  </a:lnTo>
                  <a:lnTo>
                    <a:pt x="2106" y="3591"/>
                  </a:lnTo>
                  <a:lnTo>
                    <a:pt x="2111" y="3594"/>
                  </a:lnTo>
                  <a:lnTo>
                    <a:pt x="2115" y="3595"/>
                  </a:lnTo>
                  <a:lnTo>
                    <a:pt x="2121" y="3597"/>
                  </a:lnTo>
                  <a:lnTo>
                    <a:pt x="2127" y="3600"/>
                  </a:lnTo>
                  <a:lnTo>
                    <a:pt x="2131" y="3601"/>
                  </a:lnTo>
                  <a:lnTo>
                    <a:pt x="2136" y="3604"/>
                  </a:lnTo>
                  <a:lnTo>
                    <a:pt x="2138" y="3608"/>
                  </a:lnTo>
                  <a:lnTo>
                    <a:pt x="2141" y="3611"/>
                  </a:lnTo>
                  <a:lnTo>
                    <a:pt x="2142" y="3616"/>
                  </a:lnTo>
                  <a:lnTo>
                    <a:pt x="2142" y="3621"/>
                  </a:lnTo>
                  <a:lnTo>
                    <a:pt x="2142" y="3626"/>
                  </a:lnTo>
                  <a:lnTo>
                    <a:pt x="2141" y="3632"/>
                  </a:lnTo>
                  <a:lnTo>
                    <a:pt x="2138" y="3636"/>
                  </a:lnTo>
                  <a:lnTo>
                    <a:pt x="2136" y="3642"/>
                  </a:lnTo>
                  <a:lnTo>
                    <a:pt x="2134" y="3647"/>
                  </a:lnTo>
                  <a:lnTo>
                    <a:pt x="2131" y="3651"/>
                  </a:lnTo>
                  <a:lnTo>
                    <a:pt x="2129" y="3656"/>
                  </a:lnTo>
                  <a:lnTo>
                    <a:pt x="2126" y="3659"/>
                  </a:lnTo>
                  <a:lnTo>
                    <a:pt x="2123" y="3663"/>
                  </a:lnTo>
                  <a:lnTo>
                    <a:pt x="2121" y="3665"/>
                  </a:lnTo>
                  <a:lnTo>
                    <a:pt x="2118" y="3666"/>
                  </a:lnTo>
                  <a:lnTo>
                    <a:pt x="2114" y="3668"/>
                  </a:lnTo>
                  <a:lnTo>
                    <a:pt x="2110" y="3672"/>
                  </a:lnTo>
                  <a:lnTo>
                    <a:pt x="2106" y="3675"/>
                  </a:lnTo>
                  <a:lnTo>
                    <a:pt x="2101" y="3678"/>
                  </a:lnTo>
                  <a:lnTo>
                    <a:pt x="2097" y="3681"/>
                  </a:lnTo>
                  <a:lnTo>
                    <a:pt x="2092" y="3685"/>
                  </a:lnTo>
                  <a:lnTo>
                    <a:pt x="2089" y="3689"/>
                  </a:lnTo>
                  <a:lnTo>
                    <a:pt x="2084" y="3691"/>
                  </a:lnTo>
                  <a:lnTo>
                    <a:pt x="2081" y="3695"/>
                  </a:lnTo>
                  <a:lnTo>
                    <a:pt x="2077" y="3698"/>
                  </a:lnTo>
                  <a:lnTo>
                    <a:pt x="2074" y="3701"/>
                  </a:lnTo>
                  <a:lnTo>
                    <a:pt x="2072" y="3703"/>
                  </a:lnTo>
                  <a:lnTo>
                    <a:pt x="2069" y="3704"/>
                  </a:lnTo>
                  <a:lnTo>
                    <a:pt x="2068" y="3705"/>
                  </a:lnTo>
                  <a:lnTo>
                    <a:pt x="2068" y="370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45"/>
            <p:cNvSpPr>
              <a:spLocks/>
            </p:cNvSpPr>
            <p:nvPr/>
          </p:nvSpPr>
          <p:spPr bwMode="auto">
            <a:xfrm>
              <a:off x="2264" y="1567"/>
              <a:ext cx="656" cy="394"/>
            </a:xfrm>
            <a:custGeom>
              <a:avLst/>
              <a:gdLst>
                <a:gd name="T0" fmla="*/ 640 w 1967"/>
                <a:gd name="T1" fmla="*/ 255 h 1182"/>
                <a:gd name="T2" fmla="*/ 640 w 1967"/>
                <a:gd name="T3" fmla="*/ 237 h 1182"/>
                <a:gd name="T4" fmla="*/ 642 w 1967"/>
                <a:gd name="T5" fmla="*/ 220 h 1182"/>
                <a:gd name="T6" fmla="*/ 637 w 1967"/>
                <a:gd name="T7" fmla="*/ 203 h 1182"/>
                <a:gd name="T8" fmla="*/ 638 w 1967"/>
                <a:gd name="T9" fmla="*/ 173 h 1182"/>
                <a:gd name="T10" fmla="*/ 638 w 1967"/>
                <a:gd name="T11" fmla="*/ 141 h 1182"/>
                <a:gd name="T12" fmla="*/ 635 w 1967"/>
                <a:gd name="T13" fmla="*/ 110 h 1182"/>
                <a:gd name="T14" fmla="*/ 630 w 1967"/>
                <a:gd name="T15" fmla="*/ 77 h 1182"/>
                <a:gd name="T16" fmla="*/ 623 w 1967"/>
                <a:gd name="T17" fmla="*/ 59 h 1182"/>
                <a:gd name="T18" fmla="*/ 612 w 1967"/>
                <a:gd name="T19" fmla="*/ 43 h 1182"/>
                <a:gd name="T20" fmla="*/ 605 w 1967"/>
                <a:gd name="T21" fmla="*/ 25 h 1182"/>
                <a:gd name="T22" fmla="*/ 611 w 1967"/>
                <a:gd name="T23" fmla="*/ 5 h 1182"/>
                <a:gd name="T24" fmla="*/ 507 w 1967"/>
                <a:gd name="T25" fmla="*/ 5 h 1182"/>
                <a:gd name="T26" fmla="*/ 357 w 1967"/>
                <a:gd name="T27" fmla="*/ 8 h 1182"/>
                <a:gd name="T28" fmla="*/ 204 w 1967"/>
                <a:gd name="T29" fmla="*/ 7 h 1182"/>
                <a:gd name="T30" fmla="*/ 53 w 1967"/>
                <a:gd name="T31" fmla="*/ 2 h 1182"/>
                <a:gd name="T32" fmla="*/ 15 w 1967"/>
                <a:gd name="T33" fmla="*/ 19 h 1182"/>
                <a:gd name="T34" fmla="*/ 13 w 1967"/>
                <a:gd name="T35" fmla="*/ 46 h 1182"/>
                <a:gd name="T36" fmla="*/ 11 w 1967"/>
                <a:gd name="T37" fmla="*/ 74 h 1182"/>
                <a:gd name="T38" fmla="*/ 10 w 1967"/>
                <a:gd name="T39" fmla="*/ 103 h 1182"/>
                <a:gd name="T40" fmla="*/ 7 w 1967"/>
                <a:gd name="T41" fmla="*/ 153 h 1182"/>
                <a:gd name="T42" fmla="*/ 4 w 1967"/>
                <a:gd name="T43" fmla="*/ 212 h 1182"/>
                <a:gd name="T44" fmla="*/ 1 w 1967"/>
                <a:gd name="T45" fmla="*/ 269 h 1182"/>
                <a:gd name="T46" fmla="*/ 0 w 1967"/>
                <a:gd name="T47" fmla="*/ 323 h 1182"/>
                <a:gd name="T48" fmla="*/ 89 w 1967"/>
                <a:gd name="T49" fmla="*/ 340 h 1182"/>
                <a:gd name="T50" fmla="*/ 208 w 1967"/>
                <a:gd name="T51" fmla="*/ 342 h 1182"/>
                <a:gd name="T52" fmla="*/ 327 w 1967"/>
                <a:gd name="T53" fmla="*/ 344 h 1182"/>
                <a:gd name="T54" fmla="*/ 444 w 1967"/>
                <a:gd name="T55" fmla="*/ 345 h 1182"/>
                <a:gd name="T56" fmla="*/ 475 w 1967"/>
                <a:gd name="T57" fmla="*/ 346 h 1182"/>
                <a:gd name="T58" fmla="*/ 483 w 1967"/>
                <a:gd name="T59" fmla="*/ 350 h 1182"/>
                <a:gd name="T60" fmla="*/ 491 w 1967"/>
                <a:gd name="T61" fmla="*/ 352 h 1182"/>
                <a:gd name="T62" fmla="*/ 494 w 1967"/>
                <a:gd name="T63" fmla="*/ 354 h 1182"/>
                <a:gd name="T64" fmla="*/ 502 w 1967"/>
                <a:gd name="T65" fmla="*/ 357 h 1182"/>
                <a:gd name="T66" fmla="*/ 511 w 1967"/>
                <a:gd name="T67" fmla="*/ 361 h 1182"/>
                <a:gd name="T68" fmla="*/ 519 w 1967"/>
                <a:gd name="T69" fmla="*/ 365 h 1182"/>
                <a:gd name="T70" fmla="*/ 528 w 1967"/>
                <a:gd name="T71" fmla="*/ 368 h 1182"/>
                <a:gd name="T72" fmla="*/ 540 w 1967"/>
                <a:gd name="T73" fmla="*/ 358 h 1182"/>
                <a:gd name="T74" fmla="*/ 554 w 1967"/>
                <a:gd name="T75" fmla="*/ 356 h 1182"/>
                <a:gd name="T76" fmla="*/ 570 w 1967"/>
                <a:gd name="T77" fmla="*/ 357 h 1182"/>
                <a:gd name="T78" fmla="*/ 585 w 1967"/>
                <a:gd name="T79" fmla="*/ 354 h 1182"/>
                <a:gd name="T80" fmla="*/ 601 w 1967"/>
                <a:gd name="T81" fmla="*/ 366 h 1182"/>
                <a:gd name="T82" fmla="*/ 619 w 1967"/>
                <a:gd name="T83" fmla="*/ 376 h 1182"/>
                <a:gd name="T84" fmla="*/ 637 w 1967"/>
                <a:gd name="T85" fmla="*/ 386 h 1182"/>
                <a:gd name="T86" fmla="*/ 656 w 1967"/>
                <a:gd name="T87" fmla="*/ 394 h 1182"/>
                <a:gd name="T88" fmla="*/ 655 w 1967"/>
                <a:gd name="T89" fmla="*/ 386 h 1182"/>
                <a:gd name="T90" fmla="*/ 652 w 1967"/>
                <a:gd name="T91" fmla="*/ 380 h 1182"/>
                <a:gd name="T92" fmla="*/ 647 w 1967"/>
                <a:gd name="T93" fmla="*/ 375 h 1182"/>
                <a:gd name="T94" fmla="*/ 642 w 1967"/>
                <a:gd name="T95" fmla="*/ 371 h 1182"/>
                <a:gd name="T96" fmla="*/ 641 w 1967"/>
                <a:gd name="T97" fmla="*/ 361 h 1182"/>
                <a:gd name="T98" fmla="*/ 639 w 1967"/>
                <a:gd name="T99" fmla="*/ 350 h 1182"/>
                <a:gd name="T100" fmla="*/ 640 w 1967"/>
                <a:gd name="T101" fmla="*/ 341 h 1182"/>
                <a:gd name="T102" fmla="*/ 646 w 1967"/>
                <a:gd name="T103" fmla="*/ 333 h 1182"/>
                <a:gd name="T104" fmla="*/ 647 w 1967"/>
                <a:gd name="T105" fmla="*/ 325 h 1182"/>
                <a:gd name="T106" fmla="*/ 647 w 1967"/>
                <a:gd name="T107" fmla="*/ 318 h 1182"/>
                <a:gd name="T108" fmla="*/ 644 w 1967"/>
                <a:gd name="T109" fmla="*/ 312 h 1182"/>
                <a:gd name="T110" fmla="*/ 638 w 1967"/>
                <a:gd name="T111" fmla="*/ 309 h 1182"/>
                <a:gd name="T112" fmla="*/ 638 w 1967"/>
                <a:gd name="T113" fmla="*/ 297 h 1182"/>
                <a:gd name="T114" fmla="*/ 635 w 1967"/>
                <a:gd name="T115" fmla="*/ 284 h 1182"/>
                <a:gd name="T116" fmla="*/ 635 w 1967"/>
                <a:gd name="T117" fmla="*/ 272 h 1182"/>
                <a:gd name="T118" fmla="*/ 643 w 1967"/>
                <a:gd name="T119" fmla="*/ 267 h 1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7"/>
                <a:gd name="T181" fmla="*/ 0 h 1182"/>
                <a:gd name="T182" fmla="*/ 1967 w 1967"/>
                <a:gd name="T183" fmla="*/ 1182 h 1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7" h="1182">
                  <a:moveTo>
                    <a:pt x="1929" y="801"/>
                  </a:moveTo>
                  <a:lnTo>
                    <a:pt x="1924" y="788"/>
                  </a:lnTo>
                  <a:lnTo>
                    <a:pt x="1920" y="775"/>
                  </a:lnTo>
                  <a:lnTo>
                    <a:pt x="1918" y="764"/>
                  </a:lnTo>
                  <a:lnTo>
                    <a:pt x="1917" y="751"/>
                  </a:lnTo>
                  <a:lnTo>
                    <a:pt x="1918" y="738"/>
                  </a:lnTo>
                  <a:lnTo>
                    <a:pt x="1919" y="726"/>
                  </a:lnTo>
                  <a:lnTo>
                    <a:pt x="1920" y="712"/>
                  </a:lnTo>
                  <a:lnTo>
                    <a:pt x="1921" y="699"/>
                  </a:lnTo>
                  <a:lnTo>
                    <a:pt x="1923" y="687"/>
                  </a:lnTo>
                  <a:lnTo>
                    <a:pt x="1924" y="673"/>
                  </a:lnTo>
                  <a:lnTo>
                    <a:pt x="1924" y="660"/>
                  </a:lnTo>
                  <a:lnTo>
                    <a:pt x="1923" y="648"/>
                  </a:lnTo>
                  <a:lnTo>
                    <a:pt x="1920" y="635"/>
                  </a:lnTo>
                  <a:lnTo>
                    <a:pt x="1917" y="622"/>
                  </a:lnTo>
                  <a:lnTo>
                    <a:pt x="1911" y="609"/>
                  </a:lnTo>
                  <a:lnTo>
                    <a:pt x="1903" y="597"/>
                  </a:lnTo>
                  <a:lnTo>
                    <a:pt x="1906" y="571"/>
                  </a:lnTo>
                  <a:lnTo>
                    <a:pt x="1910" y="545"/>
                  </a:lnTo>
                  <a:lnTo>
                    <a:pt x="1912" y="520"/>
                  </a:lnTo>
                  <a:lnTo>
                    <a:pt x="1913" y="496"/>
                  </a:lnTo>
                  <a:lnTo>
                    <a:pt x="1914" y="472"/>
                  </a:lnTo>
                  <a:lnTo>
                    <a:pt x="1914" y="448"/>
                  </a:lnTo>
                  <a:lnTo>
                    <a:pt x="1914" y="424"/>
                  </a:lnTo>
                  <a:lnTo>
                    <a:pt x="1913" y="401"/>
                  </a:lnTo>
                  <a:lnTo>
                    <a:pt x="1911" y="377"/>
                  </a:lnTo>
                  <a:lnTo>
                    <a:pt x="1909" y="354"/>
                  </a:lnTo>
                  <a:lnTo>
                    <a:pt x="1905" y="330"/>
                  </a:lnTo>
                  <a:lnTo>
                    <a:pt x="1902" y="305"/>
                  </a:lnTo>
                  <a:lnTo>
                    <a:pt x="1897" y="281"/>
                  </a:lnTo>
                  <a:lnTo>
                    <a:pt x="1893" y="257"/>
                  </a:lnTo>
                  <a:lnTo>
                    <a:pt x="1888" y="232"/>
                  </a:lnTo>
                  <a:lnTo>
                    <a:pt x="1882" y="207"/>
                  </a:lnTo>
                  <a:lnTo>
                    <a:pt x="1879" y="196"/>
                  </a:lnTo>
                  <a:lnTo>
                    <a:pt x="1874" y="187"/>
                  </a:lnTo>
                  <a:lnTo>
                    <a:pt x="1868" y="176"/>
                  </a:lnTo>
                  <a:lnTo>
                    <a:pt x="1860" y="165"/>
                  </a:lnTo>
                  <a:lnTo>
                    <a:pt x="1852" y="154"/>
                  </a:lnTo>
                  <a:lnTo>
                    <a:pt x="1844" y="141"/>
                  </a:lnTo>
                  <a:lnTo>
                    <a:pt x="1836" y="128"/>
                  </a:lnTo>
                  <a:lnTo>
                    <a:pt x="1828" y="116"/>
                  </a:lnTo>
                  <a:lnTo>
                    <a:pt x="1822" y="102"/>
                  </a:lnTo>
                  <a:lnTo>
                    <a:pt x="1817" y="88"/>
                  </a:lnTo>
                  <a:lnTo>
                    <a:pt x="1814" y="74"/>
                  </a:lnTo>
                  <a:lnTo>
                    <a:pt x="1813" y="60"/>
                  </a:lnTo>
                  <a:lnTo>
                    <a:pt x="1816" y="45"/>
                  </a:lnTo>
                  <a:lnTo>
                    <a:pt x="1821" y="30"/>
                  </a:lnTo>
                  <a:lnTo>
                    <a:pt x="1831" y="15"/>
                  </a:lnTo>
                  <a:lnTo>
                    <a:pt x="1844" y="0"/>
                  </a:lnTo>
                  <a:lnTo>
                    <a:pt x="1737" y="6"/>
                  </a:lnTo>
                  <a:lnTo>
                    <a:pt x="1630" y="11"/>
                  </a:lnTo>
                  <a:lnTo>
                    <a:pt x="1520" y="15"/>
                  </a:lnTo>
                  <a:lnTo>
                    <a:pt x="1410" y="18"/>
                  </a:lnTo>
                  <a:lnTo>
                    <a:pt x="1298" y="22"/>
                  </a:lnTo>
                  <a:lnTo>
                    <a:pt x="1184" y="23"/>
                  </a:lnTo>
                  <a:lnTo>
                    <a:pt x="1071" y="24"/>
                  </a:lnTo>
                  <a:lnTo>
                    <a:pt x="957" y="25"/>
                  </a:lnTo>
                  <a:lnTo>
                    <a:pt x="842" y="24"/>
                  </a:lnTo>
                  <a:lnTo>
                    <a:pt x="728" y="23"/>
                  </a:lnTo>
                  <a:lnTo>
                    <a:pt x="613" y="20"/>
                  </a:lnTo>
                  <a:lnTo>
                    <a:pt x="499" y="18"/>
                  </a:lnTo>
                  <a:lnTo>
                    <a:pt x="385" y="15"/>
                  </a:lnTo>
                  <a:lnTo>
                    <a:pt x="272" y="11"/>
                  </a:lnTo>
                  <a:lnTo>
                    <a:pt x="160" y="7"/>
                  </a:lnTo>
                  <a:lnTo>
                    <a:pt x="50" y="2"/>
                  </a:lnTo>
                  <a:lnTo>
                    <a:pt x="47" y="20"/>
                  </a:lnTo>
                  <a:lnTo>
                    <a:pt x="46" y="39"/>
                  </a:lnTo>
                  <a:lnTo>
                    <a:pt x="45" y="58"/>
                  </a:lnTo>
                  <a:lnTo>
                    <a:pt x="44" y="78"/>
                  </a:lnTo>
                  <a:lnTo>
                    <a:pt x="43" y="97"/>
                  </a:lnTo>
                  <a:lnTo>
                    <a:pt x="40" y="118"/>
                  </a:lnTo>
                  <a:lnTo>
                    <a:pt x="39" y="139"/>
                  </a:lnTo>
                  <a:lnTo>
                    <a:pt x="38" y="159"/>
                  </a:lnTo>
                  <a:lnTo>
                    <a:pt x="37" y="180"/>
                  </a:lnTo>
                  <a:lnTo>
                    <a:pt x="36" y="201"/>
                  </a:lnTo>
                  <a:lnTo>
                    <a:pt x="34" y="223"/>
                  </a:lnTo>
                  <a:lnTo>
                    <a:pt x="32" y="243"/>
                  </a:lnTo>
                  <a:lnTo>
                    <a:pt x="31" y="265"/>
                  </a:lnTo>
                  <a:lnTo>
                    <a:pt x="30" y="286"/>
                  </a:lnTo>
                  <a:lnTo>
                    <a:pt x="29" y="308"/>
                  </a:lnTo>
                  <a:lnTo>
                    <a:pt x="28" y="330"/>
                  </a:lnTo>
                  <a:lnTo>
                    <a:pt x="25" y="373"/>
                  </a:lnTo>
                  <a:lnTo>
                    <a:pt x="24" y="417"/>
                  </a:lnTo>
                  <a:lnTo>
                    <a:pt x="22" y="460"/>
                  </a:lnTo>
                  <a:lnTo>
                    <a:pt x="20" y="504"/>
                  </a:lnTo>
                  <a:lnTo>
                    <a:pt x="17" y="548"/>
                  </a:lnTo>
                  <a:lnTo>
                    <a:pt x="14" y="591"/>
                  </a:lnTo>
                  <a:lnTo>
                    <a:pt x="12" y="635"/>
                  </a:lnTo>
                  <a:lnTo>
                    <a:pt x="9" y="679"/>
                  </a:lnTo>
                  <a:lnTo>
                    <a:pt x="7" y="721"/>
                  </a:lnTo>
                  <a:lnTo>
                    <a:pt x="5" y="764"/>
                  </a:lnTo>
                  <a:lnTo>
                    <a:pt x="3" y="806"/>
                  </a:lnTo>
                  <a:lnTo>
                    <a:pt x="1" y="848"/>
                  </a:lnTo>
                  <a:lnTo>
                    <a:pt x="0" y="889"/>
                  </a:lnTo>
                  <a:lnTo>
                    <a:pt x="0" y="929"/>
                  </a:lnTo>
                  <a:lnTo>
                    <a:pt x="0" y="969"/>
                  </a:lnTo>
                  <a:lnTo>
                    <a:pt x="3" y="1010"/>
                  </a:lnTo>
                  <a:lnTo>
                    <a:pt x="89" y="1013"/>
                  </a:lnTo>
                  <a:lnTo>
                    <a:pt x="177" y="1015"/>
                  </a:lnTo>
                  <a:lnTo>
                    <a:pt x="266" y="1019"/>
                  </a:lnTo>
                  <a:lnTo>
                    <a:pt x="355" y="1021"/>
                  </a:lnTo>
                  <a:lnTo>
                    <a:pt x="445" y="1023"/>
                  </a:lnTo>
                  <a:lnTo>
                    <a:pt x="535" y="1025"/>
                  </a:lnTo>
                  <a:lnTo>
                    <a:pt x="624" y="1027"/>
                  </a:lnTo>
                  <a:lnTo>
                    <a:pt x="714" y="1028"/>
                  </a:lnTo>
                  <a:lnTo>
                    <a:pt x="804" y="1029"/>
                  </a:lnTo>
                  <a:lnTo>
                    <a:pt x="894" y="1030"/>
                  </a:lnTo>
                  <a:lnTo>
                    <a:pt x="982" y="1031"/>
                  </a:lnTo>
                  <a:lnTo>
                    <a:pt x="1071" y="1033"/>
                  </a:lnTo>
                  <a:lnTo>
                    <a:pt x="1158" y="1033"/>
                  </a:lnTo>
                  <a:lnTo>
                    <a:pt x="1245" y="1034"/>
                  </a:lnTo>
                  <a:lnTo>
                    <a:pt x="1330" y="1035"/>
                  </a:lnTo>
                  <a:lnTo>
                    <a:pt x="1415" y="1036"/>
                  </a:lnTo>
                  <a:lnTo>
                    <a:pt x="1418" y="1036"/>
                  </a:lnTo>
                  <a:lnTo>
                    <a:pt x="1421" y="1038"/>
                  </a:lnTo>
                  <a:lnTo>
                    <a:pt x="1425" y="1039"/>
                  </a:lnTo>
                  <a:lnTo>
                    <a:pt x="1430" y="1042"/>
                  </a:lnTo>
                  <a:lnTo>
                    <a:pt x="1436" y="1043"/>
                  </a:lnTo>
                  <a:lnTo>
                    <a:pt x="1442" y="1045"/>
                  </a:lnTo>
                  <a:lnTo>
                    <a:pt x="1448" y="1049"/>
                  </a:lnTo>
                  <a:lnTo>
                    <a:pt x="1453" y="1051"/>
                  </a:lnTo>
                  <a:lnTo>
                    <a:pt x="1459" y="1053"/>
                  </a:lnTo>
                  <a:lnTo>
                    <a:pt x="1465" y="1054"/>
                  </a:lnTo>
                  <a:lnTo>
                    <a:pt x="1471" y="1057"/>
                  </a:lnTo>
                  <a:lnTo>
                    <a:pt x="1474" y="1058"/>
                  </a:lnTo>
                  <a:lnTo>
                    <a:pt x="1478" y="1060"/>
                  </a:lnTo>
                  <a:lnTo>
                    <a:pt x="1480" y="1060"/>
                  </a:lnTo>
                  <a:lnTo>
                    <a:pt x="1481" y="1061"/>
                  </a:lnTo>
                  <a:lnTo>
                    <a:pt x="1487" y="1062"/>
                  </a:lnTo>
                  <a:lnTo>
                    <a:pt x="1494" y="1065"/>
                  </a:lnTo>
                  <a:lnTo>
                    <a:pt x="1501" y="1067"/>
                  </a:lnTo>
                  <a:lnTo>
                    <a:pt x="1506" y="1071"/>
                  </a:lnTo>
                  <a:lnTo>
                    <a:pt x="1513" y="1074"/>
                  </a:lnTo>
                  <a:lnTo>
                    <a:pt x="1519" y="1077"/>
                  </a:lnTo>
                  <a:lnTo>
                    <a:pt x="1525" y="1081"/>
                  </a:lnTo>
                  <a:lnTo>
                    <a:pt x="1532" y="1084"/>
                  </a:lnTo>
                  <a:lnTo>
                    <a:pt x="1537" y="1088"/>
                  </a:lnTo>
                  <a:lnTo>
                    <a:pt x="1544" y="1091"/>
                  </a:lnTo>
                  <a:lnTo>
                    <a:pt x="1550" y="1093"/>
                  </a:lnTo>
                  <a:lnTo>
                    <a:pt x="1557" y="1096"/>
                  </a:lnTo>
                  <a:lnTo>
                    <a:pt x="1563" y="1098"/>
                  </a:lnTo>
                  <a:lnTo>
                    <a:pt x="1570" y="1100"/>
                  </a:lnTo>
                  <a:lnTo>
                    <a:pt x="1576" y="1102"/>
                  </a:lnTo>
                  <a:lnTo>
                    <a:pt x="1584" y="1103"/>
                  </a:lnTo>
                  <a:lnTo>
                    <a:pt x="1591" y="1091"/>
                  </a:lnTo>
                  <a:lnTo>
                    <a:pt x="1599" y="1084"/>
                  </a:lnTo>
                  <a:lnTo>
                    <a:pt x="1609" y="1077"/>
                  </a:lnTo>
                  <a:lnTo>
                    <a:pt x="1618" y="1074"/>
                  </a:lnTo>
                  <a:lnTo>
                    <a:pt x="1628" y="1072"/>
                  </a:lnTo>
                  <a:lnTo>
                    <a:pt x="1639" y="1069"/>
                  </a:lnTo>
                  <a:lnTo>
                    <a:pt x="1650" y="1069"/>
                  </a:lnTo>
                  <a:lnTo>
                    <a:pt x="1662" y="1069"/>
                  </a:lnTo>
                  <a:lnTo>
                    <a:pt x="1673" y="1071"/>
                  </a:lnTo>
                  <a:lnTo>
                    <a:pt x="1685" y="1072"/>
                  </a:lnTo>
                  <a:lnTo>
                    <a:pt x="1696" y="1072"/>
                  </a:lnTo>
                  <a:lnTo>
                    <a:pt x="1709" y="1072"/>
                  </a:lnTo>
                  <a:lnTo>
                    <a:pt x="1720" y="1071"/>
                  </a:lnTo>
                  <a:lnTo>
                    <a:pt x="1732" y="1069"/>
                  </a:lnTo>
                  <a:lnTo>
                    <a:pt x="1743" y="1066"/>
                  </a:lnTo>
                  <a:lnTo>
                    <a:pt x="1755" y="1061"/>
                  </a:lnTo>
                  <a:lnTo>
                    <a:pt x="1766" y="1071"/>
                  </a:lnTo>
                  <a:lnTo>
                    <a:pt x="1779" y="1080"/>
                  </a:lnTo>
                  <a:lnTo>
                    <a:pt x="1791" y="1089"/>
                  </a:lnTo>
                  <a:lnTo>
                    <a:pt x="1803" y="1097"/>
                  </a:lnTo>
                  <a:lnTo>
                    <a:pt x="1817" y="1106"/>
                  </a:lnTo>
                  <a:lnTo>
                    <a:pt x="1829" y="1114"/>
                  </a:lnTo>
                  <a:lnTo>
                    <a:pt x="1842" y="1121"/>
                  </a:lnTo>
                  <a:lnTo>
                    <a:pt x="1856" y="1129"/>
                  </a:lnTo>
                  <a:lnTo>
                    <a:pt x="1868" y="1136"/>
                  </a:lnTo>
                  <a:lnTo>
                    <a:pt x="1882" y="1143"/>
                  </a:lnTo>
                  <a:lnTo>
                    <a:pt x="1896" y="1150"/>
                  </a:lnTo>
                  <a:lnTo>
                    <a:pt x="1910" y="1157"/>
                  </a:lnTo>
                  <a:lnTo>
                    <a:pt x="1924" y="1162"/>
                  </a:lnTo>
                  <a:lnTo>
                    <a:pt x="1937" y="1169"/>
                  </a:lnTo>
                  <a:lnTo>
                    <a:pt x="1952" y="1175"/>
                  </a:lnTo>
                  <a:lnTo>
                    <a:pt x="1967" y="1182"/>
                  </a:lnTo>
                  <a:lnTo>
                    <a:pt x="1967" y="1174"/>
                  </a:lnTo>
                  <a:lnTo>
                    <a:pt x="1966" y="1168"/>
                  </a:lnTo>
                  <a:lnTo>
                    <a:pt x="1966" y="1162"/>
                  </a:lnTo>
                  <a:lnTo>
                    <a:pt x="1964" y="1157"/>
                  </a:lnTo>
                  <a:lnTo>
                    <a:pt x="1963" y="1152"/>
                  </a:lnTo>
                  <a:lnTo>
                    <a:pt x="1960" y="1147"/>
                  </a:lnTo>
                  <a:lnTo>
                    <a:pt x="1958" y="1143"/>
                  </a:lnTo>
                  <a:lnTo>
                    <a:pt x="1955" y="1139"/>
                  </a:lnTo>
                  <a:lnTo>
                    <a:pt x="1952" y="1136"/>
                  </a:lnTo>
                  <a:lnTo>
                    <a:pt x="1949" y="1133"/>
                  </a:lnTo>
                  <a:lnTo>
                    <a:pt x="1946" y="1129"/>
                  </a:lnTo>
                  <a:lnTo>
                    <a:pt x="1941" y="1126"/>
                  </a:lnTo>
                  <a:lnTo>
                    <a:pt x="1937" y="1123"/>
                  </a:lnTo>
                  <a:lnTo>
                    <a:pt x="1934" y="1120"/>
                  </a:lnTo>
                  <a:lnTo>
                    <a:pt x="1929" y="1116"/>
                  </a:lnTo>
                  <a:lnTo>
                    <a:pt x="1926" y="1114"/>
                  </a:lnTo>
                  <a:lnTo>
                    <a:pt x="1925" y="1106"/>
                  </a:lnTo>
                  <a:lnTo>
                    <a:pt x="1924" y="1098"/>
                  </a:lnTo>
                  <a:lnTo>
                    <a:pt x="1923" y="1091"/>
                  </a:lnTo>
                  <a:lnTo>
                    <a:pt x="1921" y="1083"/>
                  </a:lnTo>
                  <a:lnTo>
                    <a:pt x="1920" y="1075"/>
                  </a:lnTo>
                  <a:lnTo>
                    <a:pt x="1919" y="1067"/>
                  </a:lnTo>
                  <a:lnTo>
                    <a:pt x="1918" y="1059"/>
                  </a:lnTo>
                  <a:lnTo>
                    <a:pt x="1917" y="1051"/>
                  </a:lnTo>
                  <a:lnTo>
                    <a:pt x="1917" y="1044"/>
                  </a:lnTo>
                  <a:lnTo>
                    <a:pt x="1917" y="1036"/>
                  </a:lnTo>
                  <a:lnTo>
                    <a:pt x="1918" y="1029"/>
                  </a:lnTo>
                  <a:lnTo>
                    <a:pt x="1920" y="1022"/>
                  </a:lnTo>
                  <a:lnTo>
                    <a:pt x="1923" y="1015"/>
                  </a:lnTo>
                  <a:lnTo>
                    <a:pt x="1926" y="1008"/>
                  </a:lnTo>
                  <a:lnTo>
                    <a:pt x="1931" y="1003"/>
                  </a:lnTo>
                  <a:lnTo>
                    <a:pt x="1936" y="998"/>
                  </a:lnTo>
                  <a:lnTo>
                    <a:pt x="1937" y="992"/>
                  </a:lnTo>
                  <a:lnTo>
                    <a:pt x="1939" y="988"/>
                  </a:lnTo>
                  <a:lnTo>
                    <a:pt x="1940" y="982"/>
                  </a:lnTo>
                  <a:lnTo>
                    <a:pt x="1941" y="976"/>
                  </a:lnTo>
                  <a:lnTo>
                    <a:pt x="1941" y="971"/>
                  </a:lnTo>
                  <a:lnTo>
                    <a:pt x="1941" y="965"/>
                  </a:lnTo>
                  <a:lnTo>
                    <a:pt x="1941" y="960"/>
                  </a:lnTo>
                  <a:lnTo>
                    <a:pt x="1940" y="954"/>
                  </a:lnTo>
                  <a:lnTo>
                    <a:pt x="1939" y="949"/>
                  </a:lnTo>
                  <a:lnTo>
                    <a:pt x="1936" y="944"/>
                  </a:lnTo>
                  <a:lnTo>
                    <a:pt x="1934" y="940"/>
                  </a:lnTo>
                  <a:lnTo>
                    <a:pt x="1932" y="936"/>
                  </a:lnTo>
                  <a:lnTo>
                    <a:pt x="1928" y="933"/>
                  </a:lnTo>
                  <a:lnTo>
                    <a:pt x="1924" y="929"/>
                  </a:lnTo>
                  <a:lnTo>
                    <a:pt x="1919" y="927"/>
                  </a:lnTo>
                  <a:lnTo>
                    <a:pt x="1914" y="927"/>
                  </a:lnTo>
                  <a:lnTo>
                    <a:pt x="1914" y="919"/>
                  </a:lnTo>
                  <a:lnTo>
                    <a:pt x="1914" y="911"/>
                  </a:lnTo>
                  <a:lnTo>
                    <a:pt x="1913" y="902"/>
                  </a:lnTo>
                  <a:lnTo>
                    <a:pt x="1912" y="892"/>
                  </a:lnTo>
                  <a:lnTo>
                    <a:pt x="1910" y="882"/>
                  </a:lnTo>
                  <a:lnTo>
                    <a:pt x="1908" y="872"/>
                  </a:lnTo>
                  <a:lnTo>
                    <a:pt x="1905" y="863"/>
                  </a:lnTo>
                  <a:lnTo>
                    <a:pt x="1904" y="852"/>
                  </a:lnTo>
                  <a:lnTo>
                    <a:pt x="1903" y="842"/>
                  </a:lnTo>
                  <a:lnTo>
                    <a:pt x="1903" y="833"/>
                  </a:lnTo>
                  <a:lnTo>
                    <a:pt x="1903" y="825"/>
                  </a:lnTo>
                  <a:lnTo>
                    <a:pt x="1905" y="817"/>
                  </a:lnTo>
                  <a:lnTo>
                    <a:pt x="1909" y="811"/>
                  </a:lnTo>
                  <a:lnTo>
                    <a:pt x="1913" y="805"/>
                  </a:lnTo>
                  <a:lnTo>
                    <a:pt x="1920" y="802"/>
                  </a:lnTo>
                  <a:lnTo>
                    <a:pt x="1929" y="80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46"/>
            <p:cNvSpPr>
              <a:spLocks/>
            </p:cNvSpPr>
            <p:nvPr/>
          </p:nvSpPr>
          <p:spPr bwMode="auto">
            <a:xfrm>
              <a:off x="2263" y="1904"/>
              <a:ext cx="759" cy="357"/>
            </a:xfrm>
            <a:custGeom>
              <a:avLst/>
              <a:gdLst>
                <a:gd name="T0" fmla="*/ 119 w 2279"/>
                <a:gd name="T1" fmla="*/ 4 h 1073"/>
                <a:gd name="T2" fmla="*/ 269 w 2279"/>
                <a:gd name="T3" fmla="*/ 6 h 1073"/>
                <a:gd name="T4" fmla="*/ 416 w 2279"/>
                <a:gd name="T5" fmla="*/ 8 h 1073"/>
                <a:gd name="T6" fmla="*/ 476 w 2279"/>
                <a:gd name="T7" fmla="*/ 10 h 1073"/>
                <a:gd name="T8" fmla="*/ 485 w 2279"/>
                <a:gd name="T9" fmla="*/ 14 h 1073"/>
                <a:gd name="T10" fmla="*/ 494 w 2279"/>
                <a:gd name="T11" fmla="*/ 17 h 1073"/>
                <a:gd name="T12" fmla="*/ 501 w 2279"/>
                <a:gd name="T13" fmla="*/ 19 h 1073"/>
                <a:gd name="T14" fmla="*/ 512 w 2279"/>
                <a:gd name="T15" fmla="*/ 25 h 1073"/>
                <a:gd name="T16" fmla="*/ 522 w 2279"/>
                <a:gd name="T17" fmla="*/ 29 h 1073"/>
                <a:gd name="T18" fmla="*/ 534 w 2279"/>
                <a:gd name="T19" fmla="*/ 25 h 1073"/>
                <a:gd name="T20" fmla="*/ 551 w 2279"/>
                <a:gd name="T21" fmla="*/ 20 h 1073"/>
                <a:gd name="T22" fmla="*/ 570 w 2279"/>
                <a:gd name="T23" fmla="*/ 21 h 1073"/>
                <a:gd name="T24" fmla="*/ 589 w 2279"/>
                <a:gd name="T25" fmla="*/ 20 h 1073"/>
                <a:gd name="T26" fmla="*/ 610 w 2279"/>
                <a:gd name="T27" fmla="*/ 35 h 1073"/>
                <a:gd name="T28" fmla="*/ 632 w 2279"/>
                <a:gd name="T29" fmla="*/ 47 h 1073"/>
                <a:gd name="T30" fmla="*/ 656 w 2279"/>
                <a:gd name="T31" fmla="*/ 57 h 1073"/>
                <a:gd name="T32" fmla="*/ 667 w 2279"/>
                <a:gd name="T33" fmla="*/ 75 h 1073"/>
                <a:gd name="T34" fmla="*/ 679 w 2279"/>
                <a:gd name="T35" fmla="*/ 90 h 1073"/>
                <a:gd name="T36" fmla="*/ 691 w 2279"/>
                <a:gd name="T37" fmla="*/ 101 h 1073"/>
                <a:gd name="T38" fmla="*/ 690 w 2279"/>
                <a:gd name="T39" fmla="*/ 111 h 1073"/>
                <a:gd name="T40" fmla="*/ 690 w 2279"/>
                <a:gd name="T41" fmla="*/ 120 h 1073"/>
                <a:gd name="T42" fmla="*/ 694 w 2279"/>
                <a:gd name="T43" fmla="*/ 129 h 1073"/>
                <a:gd name="T44" fmla="*/ 691 w 2279"/>
                <a:gd name="T45" fmla="*/ 143 h 1073"/>
                <a:gd name="T46" fmla="*/ 699 w 2279"/>
                <a:gd name="T47" fmla="*/ 156 h 1073"/>
                <a:gd name="T48" fmla="*/ 708 w 2279"/>
                <a:gd name="T49" fmla="*/ 170 h 1073"/>
                <a:gd name="T50" fmla="*/ 705 w 2279"/>
                <a:gd name="T51" fmla="*/ 189 h 1073"/>
                <a:gd name="T52" fmla="*/ 710 w 2279"/>
                <a:gd name="T53" fmla="*/ 206 h 1073"/>
                <a:gd name="T54" fmla="*/ 713 w 2279"/>
                <a:gd name="T55" fmla="*/ 222 h 1073"/>
                <a:gd name="T56" fmla="*/ 710 w 2279"/>
                <a:gd name="T57" fmla="*/ 236 h 1073"/>
                <a:gd name="T58" fmla="*/ 717 w 2279"/>
                <a:gd name="T59" fmla="*/ 249 h 1073"/>
                <a:gd name="T60" fmla="*/ 723 w 2279"/>
                <a:gd name="T61" fmla="*/ 264 h 1073"/>
                <a:gd name="T62" fmla="*/ 730 w 2279"/>
                <a:gd name="T63" fmla="*/ 271 h 1073"/>
                <a:gd name="T64" fmla="*/ 740 w 2279"/>
                <a:gd name="T65" fmla="*/ 294 h 1073"/>
                <a:gd name="T66" fmla="*/ 751 w 2279"/>
                <a:gd name="T67" fmla="*/ 315 h 1073"/>
                <a:gd name="T68" fmla="*/ 758 w 2279"/>
                <a:gd name="T69" fmla="*/ 340 h 1073"/>
                <a:gd name="T70" fmla="*/ 610 w 2279"/>
                <a:gd name="T71" fmla="*/ 352 h 1073"/>
                <a:gd name="T72" fmla="*/ 427 w 2279"/>
                <a:gd name="T73" fmla="*/ 356 h 1073"/>
                <a:gd name="T74" fmla="*/ 252 w 2279"/>
                <a:gd name="T75" fmla="*/ 357 h 1073"/>
                <a:gd name="T76" fmla="*/ 185 w 2279"/>
                <a:gd name="T77" fmla="*/ 345 h 1073"/>
                <a:gd name="T78" fmla="*/ 185 w 2279"/>
                <a:gd name="T79" fmla="*/ 299 h 1073"/>
                <a:gd name="T80" fmla="*/ 185 w 2279"/>
                <a:gd name="T81" fmla="*/ 254 h 1073"/>
                <a:gd name="T82" fmla="*/ 162 w 2279"/>
                <a:gd name="T83" fmla="*/ 243 h 1073"/>
                <a:gd name="T84" fmla="*/ 104 w 2279"/>
                <a:gd name="T85" fmla="*/ 244 h 1073"/>
                <a:gd name="T86" fmla="*/ 46 w 2279"/>
                <a:gd name="T87" fmla="*/ 245 h 1073"/>
                <a:gd name="T88" fmla="*/ 0 w 2279"/>
                <a:gd name="T89" fmla="*/ 241 h 1073"/>
                <a:gd name="T90" fmla="*/ 1 w 2279"/>
                <a:gd name="T91" fmla="*/ 230 h 1073"/>
                <a:gd name="T92" fmla="*/ 2 w 2279"/>
                <a:gd name="T93" fmla="*/ 221 h 1073"/>
                <a:gd name="T94" fmla="*/ 6 w 2279"/>
                <a:gd name="T95" fmla="*/ 214 h 1073"/>
                <a:gd name="T96" fmla="*/ 3 w 2279"/>
                <a:gd name="T97" fmla="*/ 142 h 1073"/>
                <a:gd name="T98" fmla="*/ 3 w 2279"/>
                <a:gd name="T99" fmla="*/ 77 h 1073"/>
                <a:gd name="T100" fmla="*/ 2 w 2279"/>
                <a:gd name="T101" fmla="*/ 13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9"/>
                <a:gd name="T154" fmla="*/ 0 h 1073"/>
                <a:gd name="T155" fmla="*/ 2279 w 2279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9" h="1073">
                  <a:moveTo>
                    <a:pt x="5" y="0"/>
                  </a:moveTo>
                  <a:lnTo>
                    <a:pt x="93" y="3"/>
                  </a:lnTo>
                  <a:lnTo>
                    <a:pt x="180" y="5"/>
                  </a:lnTo>
                  <a:lnTo>
                    <a:pt x="270" y="9"/>
                  </a:lnTo>
                  <a:lnTo>
                    <a:pt x="358" y="11"/>
                  </a:lnTo>
                  <a:lnTo>
                    <a:pt x="448" y="13"/>
                  </a:lnTo>
                  <a:lnTo>
                    <a:pt x="539" y="15"/>
                  </a:lnTo>
                  <a:lnTo>
                    <a:pt x="628" y="17"/>
                  </a:lnTo>
                  <a:lnTo>
                    <a:pt x="718" y="18"/>
                  </a:lnTo>
                  <a:lnTo>
                    <a:pt x="808" y="19"/>
                  </a:lnTo>
                  <a:lnTo>
                    <a:pt x="898" y="20"/>
                  </a:lnTo>
                  <a:lnTo>
                    <a:pt x="986" y="21"/>
                  </a:lnTo>
                  <a:lnTo>
                    <a:pt x="1075" y="23"/>
                  </a:lnTo>
                  <a:lnTo>
                    <a:pt x="1162" y="23"/>
                  </a:lnTo>
                  <a:lnTo>
                    <a:pt x="1249" y="24"/>
                  </a:lnTo>
                  <a:lnTo>
                    <a:pt x="1334" y="25"/>
                  </a:lnTo>
                  <a:lnTo>
                    <a:pt x="1419" y="26"/>
                  </a:lnTo>
                  <a:lnTo>
                    <a:pt x="1422" y="26"/>
                  </a:lnTo>
                  <a:lnTo>
                    <a:pt x="1425" y="28"/>
                  </a:lnTo>
                  <a:lnTo>
                    <a:pt x="1429" y="29"/>
                  </a:lnTo>
                  <a:lnTo>
                    <a:pt x="1434" y="32"/>
                  </a:lnTo>
                  <a:lnTo>
                    <a:pt x="1440" y="33"/>
                  </a:lnTo>
                  <a:lnTo>
                    <a:pt x="1446" y="35"/>
                  </a:lnTo>
                  <a:lnTo>
                    <a:pt x="1452" y="39"/>
                  </a:lnTo>
                  <a:lnTo>
                    <a:pt x="1457" y="41"/>
                  </a:lnTo>
                  <a:lnTo>
                    <a:pt x="1463" y="43"/>
                  </a:lnTo>
                  <a:lnTo>
                    <a:pt x="1469" y="44"/>
                  </a:lnTo>
                  <a:lnTo>
                    <a:pt x="1475" y="47"/>
                  </a:lnTo>
                  <a:lnTo>
                    <a:pt x="1478" y="48"/>
                  </a:lnTo>
                  <a:lnTo>
                    <a:pt x="1482" y="50"/>
                  </a:lnTo>
                  <a:lnTo>
                    <a:pt x="1484" y="50"/>
                  </a:lnTo>
                  <a:lnTo>
                    <a:pt x="1485" y="51"/>
                  </a:lnTo>
                  <a:lnTo>
                    <a:pt x="1491" y="52"/>
                  </a:lnTo>
                  <a:lnTo>
                    <a:pt x="1498" y="55"/>
                  </a:lnTo>
                  <a:lnTo>
                    <a:pt x="1505" y="57"/>
                  </a:lnTo>
                  <a:lnTo>
                    <a:pt x="1510" y="61"/>
                  </a:lnTo>
                  <a:lnTo>
                    <a:pt x="1517" y="64"/>
                  </a:lnTo>
                  <a:lnTo>
                    <a:pt x="1523" y="67"/>
                  </a:lnTo>
                  <a:lnTo>
                    <a:pt x="1529" y="71"/>
                  </a:lnTo>
                  <a:lnTo>
                    <a:pt x="1536" y="74"/>
                  </a:lnTo>
                  <a:lnTo>
                    <a:pt x="1541" y="78"/>
                  </a:lnTo>
                  <a:lnTo>
                    <a:pt x="1548" y="81"/>
                  </a:lnTo>
                  <a:lnTo>
                    <a:pt x="1554" y="83"/>
                  </a:lnTo>
                  <a:lnTo>
                    <a:pt x="1561" y="86"/>
                  </a:lnTo>
                  <a:lnTo>
                    <a:pt x="1567" y="88"/>
                  </a:lnTo>
                  <a:lnTo>
                    <a:pt x="1574" y="90"/>
                  </a:lnTo>
                  <a:lnTo>
                    <a:pt x="1580" y="92"/>
                  </a:lnTo>
                  <a:lnTo>
                    <a:pt x="1588" y="93"/>
                  </a:lnTo>
                  <a:lnTo>
                    <a:pt x="1595" y="81"/>
                  </a:lnTo>
                  <a:lnTo>
                    <a:pt x="1603" y="74"/>
                  </a:lnTo>
                  <a:lnTo>
                    <a:pt x="1613" y="67"/>
                  </a:lnTo>
                  <a:lnTo>
                    <a:pt x="1622" y="64"/>
                  </a:lnTo>
                  <a:lnTo>
                    <a:pt x="1632" y="62"/>
                  </a:lnTo>
                  <a:lnTo>
                    <a:pt x="1643" y="59"/>
                  </a:lnTo>
                  <a:lnTo>
                    <a:pt x="1654" y="59"/>
                  </a:lnTo>
                  <a:lnTo>
                    <a:pt x="1666" y="59"/>
                  </a:lnTo>
                  <a:lnTo>
                    <a:pt x="1677" y="61"/>
                  </a:lnTo>
                  <a:lnTo>
                    <a:pt x="1689" y="62"/>
                  </a:lnTo>
                  <a:lnTo>
                    <a:pt x="1700" y="62"/>
                  </a:lnTo>
                  <a:lnTo>
                    <a:pt x="1713" y="62"/>
                  </a:lnTo>
                  <a:lnTo>
                    <a:pt x="1724" y="61"/>
                  </a:lnTo>
                  <a:lnTo>
                    <a:pt x="1736" y="59"/>
                  </a:lnTo>
                  <a:lnTo>
                    <a:pt x="1747" y="56"/>
                  </a:lnTo>
                  <a:lnTo>
                    <a:pt x="1759" y="51"/>
                  </a:lnTo>
                  <a:lnTo>
                    <a:pt x="1770" y="61"/>
                  </a:lnTo>
                  <a:lnTo>
                    <a:pt x="1783" y="70"/>
                  </a:lnTo>
                  <a:lnTo>
                    <a:pt x="1795" y="79"/>
                  </a:lnTo>
                  <a:lnTo>
                    <a:pt x="1807" y="87"/>
                  </a:lnTo>
                  <a:lnTo>
                    <a:pt x="1820" y="96"/>
                  </a:lnTo>
                  <a:lnTo>
                    <a:pt x="1833" y="104"/>
                  </a:lnTo>
                  <a:lnTo>
                    <a:pt x="1846" y="111"/>
                  </a:lnTo>
                  <a:lnTo>
                    <a:pt x="1859" y="119"/>
                  </a:lnTo>
                  <a:lnTo>
                    <a:pt x="1872" y="126"/>
                  </a:lnTo>
                  <a:lnTo>
                    <a:pt x="1886" y="133"/>
                  </a:lnTo>
                  <a:lnTo>
                    <a:pt x="1899" y="140"/>
                  </a:lnTo>
                  <a:lnTo>
                    <a:pt x="1913" y="147"/>
                  </a:lnTo>
                  <a:lnTo>
                    <a:pt x="1927" y="152"/>
                  </a:lnTo>
                  <a:lnTo>
                    <a:pt x="1941" y="159"/>
                  </a:lnTo>
                  <a:lnTo>
                    <a:pt x="1955" y="165"/>
                  </a:lnTo>
                  <a:lnTo>
                    <a:pt x="1970" y="172"/>
                  </a:lnTo>
                  <a:lnTo>
                    <a:pt x="1976" y="183"/>
                  </a:lnTo>
                  <a:lnTo>
                    <a:pt x="1983" y="195"/>
                  </a:lnTo>
                  <a:lnTo>
                    <a:pt x="1989" y="205"/>
                  </a:lnTo>
                  <a:lnTo>
                    <a:pt x="1995" y="216"/>
                  </a:lnTo>
                  <a:lnTo>
                    <a:pt x="2002" y="226"/>
                  </a:lnTo>
                  <a:lnTo>
                    <a:pt x="2009" y="235"/>
                  </a:lnTo>
                  <a:lnTo>
                    <a:pt x="2016" y="244"/>
                  </a:lnTo>
                  <a:lnTo>
                    <a:pt x="2023" y="252"/>
                  </a:lnTo>
                  <a:lnTo>
                    <a:pt x="2030" y="262"/>
                  </a:lnTo>
                  <a:lnTo>
                    <a:pt x="2038" y="270"/>
                  </a:lnTo>
                  <a:lnTo>
                    <a:pt x="2045" y="276"/>
                  </a:lnTo>
                  <a:lnTo>
                    <a:pt x="2052" y="285"/>
                  </a:lnTo>
                  <a:lnTo>
                    <a:pt x="2059" y="291"/>
                  </a:lnTo>
                  <a:lnTo>
                    <a:pt x="2067" y="298"/>
                  </a:lnTo>
                  <a:lnTo>
                    <a:pt x="2074" y="305"/>
                  </a:lnTo>
                  <a:lnTo>
                    <a:pt x="2082" y="313"/>
                  </a:lnTo>
                  <a:lnTo>
                    <a:pt x="2078" y="318"/>
                  </a:lnTo>
                  <a:lnTo>
                    <a:pt x="2075" y="324"/>
                  </a:lnTo>
                  <a:lnTo>
                    <a:pt x="2073" y="329"/>
                  </a:lnTo>
                  <a:lnTo>
                    <a:pt x="2071" y="335"/>
                  </a:lnTo>
                  <a:lnTo>
                    <a:pt x="2070" y="340"/>
                  </a:lnTo>
                  <a:lnTo>
                    <a:pt x="2070" y="345"/>
                  </a:lnTo>
                  <a:lnTo>
                    <a:pt x="2070" y="350"/>
                  </a:lnTo>
                  <a:lnTo>
                    <a:pt x="2071" y="356"/>
                  </a:lnTo>
                  <a:lnTo>
                    <a:pt x="2073" y="360"/>
                  </a:lnTo>
                  <a:lnTo>
                    <a:pt x="2074" y="366"/>
                  </a:lnTo>
                  <a:lnTo>
                    <a:pt x="2076" y="371"/>
                  </a:lnTo>
                  <a:lnTo>
                    <a:pt x="2078" y="376"/>
                  </a:lnTo>
                  <a:lnTo>
                    <a:pt x="2081" y="382"/>
                  </a:lnTo>
                  <a:lnTo>
                    <a:pt x="2084" y="387"/>
                  </a:lnTo>
                  <a:lnTo>
                    <a:pt x="2086" y="393"/>
                  </a:lnTo>
                  <a:lnTo>
                    <a:pt x="2091" y="398"/>
                  </a:lnTo>
                  <a:lnTo>
                    <a:pt x="2082" y="410"/>
                  </a:lnTo>
                  <a:lnTo>
                    <a:pt x="2076" y="421"/>
                  </a:lnTo>
                  <a:lnTo>
                    <a:pt x="2075" y="430"/>
                  </a:lnTo>
                  <a:lnTo>
                    <a:pt x="2076" y="440"/>
                  </a:lnTo>
                  <a:lnTo>
                    <a:pt x="2079" y="448"/>
                  </a:lnTo>
                  <a:lnTo>
                    <a:pt x="2084" y="456"/>
                  </a:lnTo>
                  <a:lnTo>
                    <a:pt x="2091" y="463"/>
                  </a:lnTo>
                  <a:lnTo>
                    <a:pt x="2098" y="470"/>
                  </a:lnTo>
                  <a:lnTo>
                    <a:pt x="2105" y="478"/>
                  </a:lnTo>
                  <a:lnTo>
                    <a:pt x="2112" y="484"/>
                  </a:lnTo>
                  <a:lnTo>
                    <a:pt x="2119" y="492"/>
                  </a:lnTo>
                  <a:lnTo>
                    <a:pt x="2123" y="502"/>
                  </a:lnTo>
                  <a:lnTo>
                    <a:pt x="2125" y="511"/>
                  </a:lnTo>
                  <a:lnTo>
                    <a:pt x="2125" y="521"/>
                  </a:lnTo>
                  <a:lnTo>
                    <a:pt x="2122" y="534"/>
                  </a:lnTo>
                  <a:lnTo>
                    <a:pt x="2116" y="548"/>
                  </a:lnTo>
                  <a:lnTo>
                    <a:pt x="2116" y="557"/>
                  </a:lnTo>
                  <a:lnTo>
                    <a:pt x="2117" y="567"/>
                  </a:lnTo>
                  <a:lnTo>
                    <a:pt x="2120" y="577"/>
                  </a:lnTo>
                  <a:lnTo>
                    <a:pt x="2122" y="588"/>
                  </a:lnTo>
                  <a:lnTo>
                    <a:pt x="2125" y="598"/>
                  </a:lnTo>
                  <a:lnTo>
                    <a:pt x="2129" y="609"/>
                  </a:lnTo>
                  <a:lnTo>
                    <a:pt x="2131" y="618"/>
                  </a:lnTo>
                  <a:lnTo>
                    <a:pt x="2135" y="628"/>
                  </a:lnTo>
                  <a:lnTo>
                    <a:pt x="2137" y="638"/>
                  </a:lnTo>
                  <a:lnTo>
                    <a:pt x="2139" y="649"/>
                  </a:lnTo>
                  <a:lnTo>
                    <a:pt x="2139" y="658"/>
                  </a:lnTo>
                  <a:lnTo>
                    <a:pt x="2140" y="667"/>
                  </a:lnTo>
                  <a:lnTo>
                    <a:pt x="2139" y="677"/>
                  </a:lnTo>
                  <a:lnTo>
                    <a:pt x="2137" y="687"/>
                  </a:lnTo>
                  <a:lnTo>
                    <a:pt x="2132" y="696"/>
                  </a:lnTo>
                  <a:lnTo>
                    <a:pt x="2128" y="705"/>
                  </a:lnTo>
                  <a:lnTo>
                    <a:pt x="2132" y="708"/>
                  </a:lnTo>
                  <a:lnTo>
                    <a:pt x="2137" y="714"/>
                  </a:lnTo>
                  <a:lnTo>
                    <a:pt x="2140" y="721"/>
                  </a:lnTo>
                  <a:lnTo>
                    <a:pt x="2145" y="729"/>
                  </a:lnTo>
                  <a:lnTo>
                    <a:pt x="2148" y="738"/>
                  </a:lnTo>
                  <a:lnTo>
                    <a:pt x="2152" y="748"/>
                  </a:lnTo>
                  <a:lnTo>
                    <a:pt x="2155" y="757"/>
                  </a:lnTo>
                  <a:lnTo>
                    <a:pt x="2159" y="767"/>
                  </a:lnTo>
                  <a:lnTo>
                    <a:pt x="2162" y="776"/>
                  </a:lnTo>
                  <a:lnTo>
                    <a:pt x="2166" y="785"/>
                  </a:lnTo>
                  <a:lnTo>
                    <a:pt x="2170" y="793"/>
                  </a:lnTo>
                  <a:lnTo>
                    <a:pt x="2174" y="800"/>
                  </a:lnTo>
                  <a:lnTo>
                    <a:pt x="2178" y="807"/>
                  </a:lnTo>
                  <a:lnTo>
                    <a:pt x="2183" y="812"/>
                  </a:lnTo>
                  <a:lnTo>
                    <a:pt x="2187" y="815"/>
                  </a:lnTo>
                  <a:lnTo>
                    <a:pt x="2193" y="816"/>
                  </a:lnTo>
                  <a:lnTo>
                    <a:pt x="2198" y="830"/>
                  </a:lnTo>
                  <a:lnTo>
                    <a:pt x="2205" y="844"/>
                  </a:lnTo>
                  <a:lnTo>
                    <a:pt x="2210" y="858"/>
                  </a:lnTo>
                  <a:lnTo>
                    <a:pt x="2217" y="870"/>
                  </a:lnTo>
                  <a:lnTo>
                    <a:pt x="2223" y="883"/>
                  </a:lnTo>
                  <a:lnTo>
                    <a:pt x="2230" y="896"/>
                  </a:lnTo>
                  <a:lnTo>
                    <a:pt x="2236" y="908"/>
                  </a:lnTo>
                  <a:lnTo>
                    <a:pt x="2243" y="921"/>
                  </a:lnTo>
                  <a:lnTo>
                    <a:pt x="2248" y="934"/>
                  </a:lnTo>
                  <a:lnTo>
                    <a:pt x="2254" y="946"/>
                  </a:lnTo>
                  <a:lnTo>
                    <a:pt x="2260" y="960"/>
                  </a:lnTo>
                  <a:lnTo>
                    <a:pt x="2266" y="974"/>
                  </a:lnTo>
                  <a:lnTo>
                    <a:pt x="2269" y="989"/>
                  </a:lnTo>
                  <a:lnTo>
                    <a:pt x="2274" y="1005"/>
                  </a:lnTo>
                  <a:lnTo>
                    <a:pt x="2276" y="1022"/>
                  </a:lnTo>
                  <a:lnTo>
                    <a:pt x="2279" y="1040"/>
                  </a:lnTo>
                  <a:lnTo>
                    <a:pt x="2167" y="1044"/>
                  </a:lnTo>
                  <a:lnTo>
                    <a:pt x="2054" y="1049"/>
                  </a:lnTo>
                  <a:lnTo>
                    <a:pt x="1943" y="1052"/>
                  </a:lnTo>
                  <a:lnTo>
                    <a:pt x="1831" y="1057"/>
                  </a:lnTo>
                  <a:lnTo>
                    <a:pt x="1720" y="1060"/>
                  </a:lnTo>
                  <a:lnTo>
                    <a:pt x="1609" y="1062"/>
                  </a:lnTo>
                  <a:lnTo>
                    <a:pt x="1500" y="1066"/>
                  </a:lnTo>
                  <a:lnTo>
                    <a:pt x="1391" y="1068"/>
                  </a:lnTo>
                  <a:lnTo>
                    <a:pt x="1283" y="1069"/>
                  </a:lnTo>
                  <a:lnTo>
                    <a:pt x="1176" y="1071"/>
                  </a:lnTo>
                  <a:lnTo>
                    <a:pt x="1069" y="1073"/>
                  </a:lnTo>
                  <a:lnTo>
                    <a:pt x="964" y="1073"/>
                  </a:lnTo>
                  <a:lnTo>
                    <a:pt x="860" y="1073"/>
                  </a:lnTo>
                  <a:lnTo>
                    <a:pt x="756" y="1073"/>
                  </a:lnTo>
                  <a:lnTo>
                    <a:pt x="654" y="1071"/>
                  </a:lnTo>
                  <a:lnTo>
                    <a:pt x="554" y="1070"/>
                  </a:lnTo>
                  <a:lnTo>
                    <a:pt x="554" y="1066"/>
                  </a:lnTo>
                  <a:lnTo>
                    <a:pt x="554" y="1055"/>
                  </a:lnTo>
                  <a:lnTo>
                    <a:pt x="554" y="1038"/>
                  </a:lnTo>
                  <a:lnTo>
                    <a:pt x="554" y="1016"/>
                  </a:lnTo>
                  <a:lnTo>
                    <a:pt x="554" y="991"/>
                  </a:lnTo>
                  <a:lnTo>
                    <a:pt x="554" y="962"/>
                  </a:lnTo>
                  <a:lnTo>
                    <a:pt x="554" y="932"/>
                  </a:lnTo>
                  <a:lnTo>
                    <a:pt x="554" y="900"/>
                  </a:lnTo>
                  <a:lnTo>
                    <a:pt x="554" y="868"/>
                  </a:lnTo>
                  <a:lnTo>
                    <a:pt x="554" y="838"/>
                  </a:lnTo>
                  <a:lnTo>
                    <a:pt x="554" y="810"/>
                  </a:lnTo>
                  <a:lnTo>
                    <a:pt x="554" y="784"/>
                  </a:lnTo>
                  <a:lnTo>
                    <a:pt x="554" y="762"/>
                  </a:lnTo>
                  <a:lnTo>
                    <a:pt x="554" y="745"/>
                  </a:lnTo>
                  <a:lnTo>
                    <a:pt x="554" y="735"/>
                  </a:lnTo>
                  <a:lnTo>
                    <a:pt x="554" y="731"/>
                  </a:lnTo>
                  <a:lnTo>
                    <a:pt x="519" y="730"/>
                  </a:lnTo>
                  <a:lnTo>
                    <a:pt x="485" y="729"/>
                  </a:lnTo>
                  <a:lnTo>
                    <a:pt x="450" y="729"/>
                  </a:lnTo>
                  <a:lnTo>
                    <a:pt x="416" y="730"/>
                  </a:lnTo>
                  <a:lnTo>
                    <a:pt x="380" y="730"/>
                  </a:lnTo>
                  <a:lnTo>
                    <a:pt x="346" y="731"/>
                  </a:lnTo>
                  <a:lnTo>
                    <a:pt x="311" y="733"/>
                  </a:lnTo>
                  <a:lnTo>
                    <a:pt x="277" y="734"/>
                  </a:lnTo>
                  <a:lnTo>
                    <a:pt x="242" y="735"/>
                  </a:lnTo>
                  <a:lnTo>
                    <a:pt x="207" y="736"/>
                  </a:lnTo>
                  <a:lnTo>
                    <a:pt x="172" y="736"/>
                  </a:lnTo>
                  <a:lnTo>
                    <a:pt x="138" y="736"/>
                  </a:lnTo>
                  <a:lnTo>
                    <a:pt x="103" y="736"/>
                  </a:lnTo>
                  <a:lnTo>
                    <a:pt x="69" y="735"/>
                  </a:lnTo>
                  <a:lnTo>
                    <a:pt x="34" y="734"/>
                  </a:lnTo>
                  <a:lnTo>
                    <a:pt x="0" y="731"/>
                  </a:lnTo>
                  <a:lnTo>
                    <a:pt x="1" y="725"/>
                  </a:lnTo>
                  <a:lnTo>
                    <a:pt x="2" y="718"/>
                  </a:lnTo>
                  <a:lnTo>
                    <a:pt x="3" y="712"/>
                  </a:lnTo>
                  <a:lnTo>
                    <a:pt x="3" y="705"/>
                  </a:lnTo>
                  <a:lnTo>
                    <a:pt x="4" y="699"/>
                  </a:lnTo>
                  <a:lnTo>
                    <a:pt x="4" y="692"/>
                  </a:lnTo>
                  <a:lnTo>
                    <a:pt x="4" y="687"/>
                  </a:lnTo>
                  <a:lnTo>
                    <a:pt x="4" y="681"/>
                  </a:lnTo>
                  <a:lnTo>
                    <a:pt x="4" y="675"/>
                  </a:lnTo>
                  <a:lnTo>
                    <a:pt x="5" y="669"/>
                  </a:lnTo>
                  <a:lnTo>
                    <a:pt x="5" y="664"/>
                  </a:lnTo>
                  <a:lnTo>
                    <a:pt x="7" y="658"/>
                  </a:lnTo>
                  <a:lnTo>
                    <a:pt x="9" y="653"/>
                  </a:lnTo>
                  <a:lnTo>
                    <a:pt x="10" y="649"/>
                  </a:lnTo>
                  <a:lnTo>
                    <a:pt x="13" y="645"/>
                  </a:lnTo>
                  <a:lnTo>
                    <a:pt x="17" y="642"/>
                  </a:lnTo>
                  <a:lnTo>
                    <a:pt x="15" y="596"/>
                  </a:lnTo>
                  <a:lnTo>
                    <a:pt x="12" y="551"/>
                  </a:lnTo>
                  <a:lnTo>
                    <a:pt x="11" y="509"/>
                  </a:lnTo>
                  <a:lnTo>
                    <a:pt x="10" y="466"/>
                  </a:lnTo>
                  <a:lnTo>
                    <a:pt x="10" y="426"/>
                  </a:lnTo>
                  <a:lnTo>
                    <a:pt x="9" y="386"/>
                  </a:lnTo>
                  <a:lnTo>
                    <a:pt x="9" y="347"/>
                  </a:lnTo>
                  <a:lnTo>
                    <a:pt x="9" y="309"/>
                  </a:lnTo>
                  <a:lnTo>
                    <a:pt x="9" y="270"/>
                  </a:lnTo>
                  <a:lnTo>
                    <a:pt x="9" y="232"/>
                  </a:lnTo>
                  <a:lnTo>
                    <a:pt x="9" y="194"/>
                  </a:lnTo>
                  <a:lnTo>
                    <a:pt x="8" y="156"/>
                  </a:lnTo>
                  <a:lnTo>
                    <a:pt x="8" y="117"/>
                  </a:lnTo>
                  <a:lnTo>
                    <a:pt x="7" y="79"/>
                  </a:lnTo>
                  <a:lnTo>
                    <a:pt x="7" y="3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47"/>
            <p:cNvSpPr>
              <a:spLocks/>
            </p:cNvSpPr>
            <p:nvPr/>
          </p:nvSpPr>
          <p:spPr bwMode="auto">
            <a:xfrm>
              <a:off x="3175" y="1400"/>
              <a:ext cx="477" cy="517"/>
            </a:xfrm>
            <a:custGeom>
              <a:avLst/>
              <a:gdLst>
                <a:gd name="T0" fmla="*/ 153 w 1431"/>
                <a:gd name="T1" fmla="*/ 19 h 1550"/>
                <a:gd name="T2" fmla="*/ 152 w 1431"/>
                <a:gd name="T3" fmla="*/ 35 h 1550"/>
                <a:gd name="T4" fmla="*/ 179 w 1431"/>
                <a:gd name="T5" fmla="*/ 38 h 1550"/>
                <a:gd name="T6" fmla="*/ 202 w 1431"/>
                <a:gd name="T7" fmla="*/ 51 h 1550"/>
                <a:gd name="T8" fmla="*/ 208 w 1431"/>
                <a:gd name="T9" fmla="*/ 54 h 1550"/>
                <a:gd name="T10" fmla="*/ 228 w 1431"/>
                <a:gd name="T11" fmla="*/ 72 h 1550"/>
                <a:gd name="T12" fmla="*/ 274 w 1431"/>
                <a:gd name="T13" fmla="*/ 82 h 1550"/>
                <a:gd name="T14" fmla="*/ 327 w 1431"/>
                <a:gd name="T15" fmla="*/ 92 h 1550"/>
                <a:gd name="T16" fmla="*/ 383 w 1431"/>
                <a:gd name="T17" fmla="*/ 97 h 1550"/>
                <a:gd name="T18" fmla="*/ 400 w 1431"/>
                <a:gd name="T19" fmla="*/ 110 h 1550"/>
                <a:gd name="T20" fmla="*/ 409 w 1431"/>
                <a:gd name="T21" fmla="*/ 124 h 1550"/>
                <a:gd name="T22" fmla="*/ 415 w 1431"/>
                <a:gd name="T23" fmla="*/ 149 h 1550"/>
                <a:gd name="T24" fmla="*/ 425 w 1431"/>
                <a:gd name="T25" fmla="*/ 158 h 1550"/>
                <a:gd name="T26" fmla="*/ 429 w 1431"/>
                <a:gd name="T27" fmla="*/ 172 h 1550"/>
                <a:gd name="T28" fmla="*/ 430 w 1431"/>
                <a:gd name="T29" fmla="*/ 186 h 1550"/>
                <a:gd name="T30" fmla="*/ 416 w 1431"/>
                <a:gd name="T31" fmla="*/ 200 h 1550"/>
                <a:gd name="T32" fmla="*/ 405 w 1431"/>
                <a:gd name="T33" fmla="*/ 227 h 1550"/>
                <a:gd name="T34" fmla="*/ 399 w 1431"/>
                <a:gd name="T35" fmla="*/ 250 h 1550"/>
                <a:gd name="T36" fmla="*/ 404 w 1431"/>
                <a:gd name="T37" fmla="*/ 252 h 1550"/>
                <a:gd name="T38" fmla="*/ 419 w 1431"/>
                <a:gd name="T39" fmla="*/ 230 h 1550"/>
                <a:gd name="T40" fmla="*/ 453 w 1431"/>
                <a:gd name="T41" fmla="*/ 185 h 1550"/>
                <a:gd name="T42" fmla="*/ 464 w 1431"/>
                <a:gd name="T43" fmla="*/ 162 h 1550"/>
                <a:gd name="T44" fmla="*/ 468 w 1431"/>
                <a:gd name="T45" fmla="*/ 155 h 1550"/>
                <a:gd name="T46" fmla="*/ 475 w 1431"/>
                <a:gd name="T47" fmla="*/ 175 h 1550"/>
                <a:gd name="T48" fmla="*/ 464 w 1431"/>
                <a:gd name="T49" fmla="*/ 204 h 1550"/>
                <a:gd name="T50" fmla="*/ 448 w 1431"/>
                <a:gd name="T51" fmla="*/ 239 h 1550"/>
                <a:gd name="T52" fmla="*/ 443 w 1431"/>
                <a:gd name="T53" fmla="*/ 280 h 1550"/>
                <a:gd name="T54" fmla="*/ 438 w 1431"/>
                <a:gd name="T55" fmla="*/ 325 h 1550"/>
                <a:gd name="T56" fmla="*/ 436 w 1431"/>
                <a:gd name="T57" fmla="*/ 377 h 1550"/>
                <a:gd name="T58" fmla="*/ 436 w 1431"/>
                <a:gd name="T59" fmla="*/ 436 h 1550"/>
                <a:gd name="T60" fmla="*/ 448 w 1431"/>
                <a:gd name="T61" fmla="*/ 469 h 1550"/>
                <a:gd name="T62" fmla="*/ 450 w 1431"/>
                <a:gd name="T63" fmla="*/ 499 h 1550"/>
                <a:gd name="T64" fmla="*/ 319 w 1431"/>
                <a:gd name="T65" fmla="*/ 509 h 1550"/>
                <a:gd name="T66" fmla="*/ 225 w 1431"/>
                <a:gd name="T67" fmla="*/ 509 h 1550"/>
                <a:gd name="T68" fmla="*/ 205 w 1431"/>
                <a:gd name="T69" fmla="*/ 487 h 1550"/>
                <a:gd name="T70" fmla="*/ 185 w 1431"/>
                <a:gd name="T71" fmla="*/ 468 h 1550"/>
                <a:gd name="T72" fmla="*/ 181 w 1431"/>
                <a:gd name="T73" fmla="*/ 445 h 1550"/>
                <a:gd name="T74" fmla="*/ 182 w 1431"/>
                <a:gd name="T75" fmla="*/ 427 h 1550"/>
                <a:gd name="T76" fmla="*/ 175 w 1431"/>
                <a:gd name="T77" fmla="*/ 416 h 1550"/>
                <a:gd name="T78" fmla="*/ 151 w 1431"/>
                <a:gd name="T79" fmla="*/ 366 h 1550"/>
                <a:gd name="T80" fmla="*/ 108 w 1431"/>
                <a:gd name="T81" fmla="*/ 335 h 1550"/>
                <a:gd name="T82" fmla="*/ 101 w 1431"/>
                <a:gd name="T83" fmla="*/ 322 h 1550"/>
                <a:gd name="T84" fmla="*/ 92 w 1431"/>
                <a:gd name="T85" fmla="*/ 310 h 1550"/>
                <a:gd name="T86" fmla="*/ 73 w 1431"/>
                <a:gd name="T87" fmla="*/ 300 h 1550"/>
                <a:gd name="T88" fmla="*/ 52 w 1431"/>
                <a:gd name="T89" fmla="*/ 289 h 1550"/>
                <a:gd name="T90" fmla="*/ 25 w 1431"/>
                <a:gd name="T91" fmla="*/ 277 h 1550"/>
                <a:gd name="T92" fmla="*/ 14 w 1431"/>
                <a:gd name="T93" fmla="*/ 235 h 1550"/>
                <a:gd name="T94" fmla="*/ 19 w 1431"/>
                <a:gd name="T95" fmla="*/ 193 h 1550"/>
                <a:gd name="T96" fmla="*/ 11 w 1431"/>
                <a:gd name="T97" fmla="*/ 177 h 1550"/>
                <a:gd name="T98" fmla="*/ 0 w 1431"/>
                <a:gd name="T99" fmla="*/ 159 h 1550"/>
                <a:gd name="T100" fmla="*/ 14 w 1431"/>
                <a:gd name="T101" fmla="*/ 129 h 1550"/>
                <a:gd name="T102" fmla="*/ 30 w 1431"/>
                <a:gd name="T103" fmla="*/ 103 h 1550"/>
                <a:gd name="T104" fmla="*/ 31 w 1431"/>
                <a:gd name="T105" fmla="*/ 74 h 1550"/>
                <a:gd name="T106" fmla="*/ 28 w 1431"/>
                <a:gd name="T107" fmla="*/ 48 h 1550"/>
                <a:gd name="T108" fmla="*/ 49 w 1431"/>
                <a:gd name="T109" fmla="*/ 30 h 1550"/>
                <a:gd name="T110" fmla="*/ 98 w 1431"/>
                <a:gd name="T111" fmla="*/ 27 h 1550"/>
                <a:gd name="T112" fmla="*/ 140 w 1431"/>
                <a:gd name="T113" fmla="*/ 0 h 1550"/>
                <a:gd name="T114" fmla="*/ 149 w 1431"/>
                <a:gd name="T115" fmla="*/ 2 h 1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1"/>
                <a:gd name="T175" fmla="*/ 0 h 1550"/>
                <a:gd name="T176" fmla="*/ 1431 w 1431"/>
                <a:gd name="T177" fmla="*/ 1550 h 1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1" h="1550">
                  <a:moveTo>
                    <a:pt x="464" y="5"/>
                  </a:moveTo>
                  <a:lnTo>
                    <a:pt x="468" y="13"/>
                  </a:lnTo>
                  <a:lnTo>
                    <a:pt x="471" y="21"/>
                  </a:lnTo>
                  <a:lnTo>
                    <a:pt x="471" y="28"/>
                  </a:lnTo>
                  <a:lnTo>
                    <a:pt x="470" y="34"/>
                  </a:lnTo>
                  <a:lnTo>
                    <a:pt x="469" y="40"/>
                  </a:lnTo>
                  <a:lnTo>
                    <a:pt x="466" y="46"/>
                  </a:lnTo>
                  <a:lnTo>
                    <a:pt x="462" y="52"/>
                  </a:lnTo>
                  <a:lnTo>
                    <a:pt x="459" y="57"/>
                  </a:lnTo>
                  <a:lnTo>
                    <a:pt x="454" y="62"/>
                  </a:lnTo>
                  <a:lnTo>
                    <a:pt x="451" y="68"/>
                  </a:lnTo>
                  <a:lnTo>
                    <a:pt x="447" y="74"/>
                  </a:lnTo>
                  <a:lnTo>
                    <a:pt x="445" y="79"/>
                  </a:lnTo>
                  <a:lnTo>
                    <a:pt x="444" y="85"/>
                  </a:lnTo>
                  <a:lnTo>
                    <a:pt x="443" y="92"/>
                  </a:lnTo>
                  <a:lnTo>
                    <a:pt x="445" y="100"/>
                  </a:lnTo>
                  <a:lnTo>
                    <a:pt x="448" y="108"/>
                  </a:lnTo>
                  <a:lnTo>
                    <a:pt x="455" y="105"/>
                  </a:lnTo>
                  <a:lnTo>
                    <a:pt x="463" y="103"/>
                  </a:lnTo>
                  <a:lnTo>
                    <a:pt x="471" y="102"/>
                  </a:lnTo>
                  <a:lnTo>
                    <a:pt x="480" y="102"/>
                  </a:lnTo>
                  <a:lnTo>
                    <a:pt x="489" y="102"/>
                  </a:lnTo>
                  <a:lnTo>
                    <a:pt x="498" y="103"/>
                  </a:lnTo>
                  <a:lnTo>
                    <a:pt x="507" y="106"/>
                  </a:lnTo>
                  <a:lnTo>
                    <a:pt x="517" y="108"/>
                  </a:lnTo>
                  <a:lnTo>
                    <a:pt x="526" y="110"/>
                  </a:lnTo>
                  <a:lnTo>
                    <a:pt x="537" y="114"/>
                  </a:lnTo>
                  <a:lnTo>
                    <a:pt x="547" y="118"/>
                  </a:lnTo>
                  <a:lnTo>
                    <a:pt x="558" y="123"/>
                  </a:lnTo>
                  <a:lnTo>
                    <a:pt x="568" y="128"/>
                  </a:lnTo>
                  <a:lnTo>
                    <a:pt x="578" y="133"/>
                  </a:lnTo>
                  <a:lnTo>
                    <a:pt x="590" y="139"/>
                  </a:lnTo>
                  <a:lnTo>
                    <a:pt x="601" y="146"/>
                  </a:lnTo>
                  <a:lnTo>
                    <a:pt x="602" y="148"/>
                  </a:lnTo>
                  <a:lnTo>
                    <a:pt x="603" y="151"/>
                  </a:lnTo>
                  <a:lnTo>
                    <a:pt x="606" y="153"/>
                  </a:lnTo>
                  <a:lnTo>
                    <a:pt x="608" y="155"/>
                  </a:lnTo>
                  <a:lnTo>
                    <a:pt x="609" y="157"/>
                  </a:lnTo>
                  <a:lnTo>
                    <a:pt x="612" y="159"/>
                  </a:lnTo>
                  <a:lnTo>
                    <a:pt x="614" y="160"/>
                  </a:lnTo>
                  <a:lnTo>
                    <a:pt x="616" y="161"/>
                  </a:lnTo>
                  <a:lnTo>
                    <a:pt x="618" y="162"/>
                  </a:lnTo>
                  <a:lnTo>
                    <a:pt x="621" y="162"/>
                  </a:lnTo>
                  <a:lnTo>
                    <a:pt x="623" y="163"/>
                  </a:lnTo>
                  <a:lnTo>
                    <a:pt x="625" y="163"/>
                  </a:lnTo>
                  <a:lnTo>
                    <a:pt x="628" y="163"/>
                  </a:lnTo>
                  <a:lnTo>
                    <a:pt x="630" y="164"/>
                  </a:lnTo>
                  <a:lnTo>
                    <a:pt x="632" y="164"/>
                  </a:lnTo>
                  <a:lnTo>
                    <a:pt x="636" y="165"/>
                  </a:lnTo>
                  <a:lnTo>
                    <a:pt x="641" y="178"/>
                  </a:lnTo>
                  <a:lnTo>
                    <a:pt x="651" y="191"/>
                  </a:lnTo>
                  <a:lnTo>
                    <a:pt x="660" y="201"/>
                  </a:lnTo>
                  <a:lnTo>
                    <a:pt x="671" y="209"/>
                  </a:lnTo>
                  <a:lnTo>
                    <a:pt x="684" y="217"/>
                  </a:lnTo>
                  <a:lnTo>
                    <a:pt x="697" y="223"/>
                  </a:lnTo>
                  <a:lnTo>
                    <a:pt x="712" y="228"/>
                  </a:lnTo>
                  <a:lnTo>
                    <a:pt x="727" y="232"/>
                  </a:lnTo>
                  <a:lnTo>
                    <a:pt x="741" y="236"/>
                  </a:lnTo>
                  <a:lnTo>
                    <a:pt x="758" y="238"/>
                  </a:lnTo>
                  <a:lnTo>
                    <a:pt x="772" y="240"/>
                  </a:lnTo>
                  <a:lnTo>
                    <a:pt x="789" y="242"/>
                  </a:lnTo>
                  <a:lnTo>
                    <a:pt x="805" y="244"/>
                  </a:lnTo>
                  <a:lnTo>
                    <a:pt x="821" y="246"/>
                  </a:lnTo>
                  <a:lnTo>
                    <a:pt x="836" y="248"/>
                  </a:lnTo>
                  <a:lnTo>
                    <a:pt x="852" y="250"/>
                  </a:lnTo>
                  <a:lnTo>
                    <a:pt x="869" y="255"/>
                  </a:lnTo>
                  <a:lnTo>
                    <a:pt x="887" y="260"/>
                  </a:lnTo>
                  <a:lnTo>
                    <a:pt x="907" y="263"/>
                  </a:lnTo>
                  <a:lnTo>
                    <a:pt x="925" y="267"/>
                  </a:lnTo>
                  <a:lnTo>
                    <a:pt x="944" y="270"/>
                  </a:lnTo>
                  <a:lnTo>
                    <a:pt x="962" y="272"/>
                  </a:lnTo>
                  <a:lnTo>
                    <a:pt x="981" y="275"/>
                  </a:lnTo>
                  <a:lnTo>
                    <a:pt x="999" y="276"/>
                  </a:lnTo>
                  <a:lnTo>
                    <a:pt x="1017" y="278"/>
                  </a:lnTo>
                  <a:lnTo>
                    <a:pt x="1037" y="279"/>
                  </a:lnTo>
                  <a:lnTo>
                    <a:pt x="1055" y="280"/>
                  </a:lnTo>
                  <a:lnTo>
                    <a:pt x="1074" y="283"/>
                  </a:lnTo>
                  <a:lnTo>
                    <a:pt x="1093" y="284"/>
                  </a:lnTo>
                  <a:lnTo>
                    <a:pt x="1112" y="286"/>
                  </a:lnTo>
                  <a:lnTo>
                    <a:pt x="1130" y="287"/>
                  </a:lnTo>
                  <a:lnTo>
                    <a:pt x="1150" y="291"/>
                  </a:lnTo>
                  <a:lnTo>
                    <a:pt x="1152" y="293"/>
                  </a:lnTo>
                  <a:lnTo>
                    <a:pt x="1155" y="295"/>
                  </a:lnTo>
                  <a:lnTo>
                    <a:pt x="1160" y="299"/>
                  </a:lnTo>
                  <a:lnTo>
                    <a:pt x="1166" y="303"/>
                  </a:lnTo>
                  <a:lnTo>
                    <a:pt x="1171" y="308"/>
                  </a:lnTo>
                  <a:lnTo>
                    <a:pt x="1178" y="314"/>
                  </a:lnTo>
                  <a:lnTo>
                    <a:pt x="1185" y="319"/>
                  </a:lnTo>
                  <a:lnTo>
                    <a:pt x="1192" y="324"/>
                  </a:lnTo>
                  <a:lnTo>
                    <a:pt x="1199" y="330"/>
                  </a:lnTo>
                  <a:lnTo>
                    <a:pt x="1205" y="334"/>
                  </a:lnTo>
                  <a:lnTo>
                    <a:pt x="1211" y="339"/>
                  </a:lnTo>
                  <a:lnTo>
                    <a:pt x="1215" y="342"/>
                  </a:lnTo>
                  <a:lnTo>
                    <a:pt x="1219" y="345"/>
                  </a:lnTo>
                  <a:lnTo>
                    <a:pt x="1221" y="347"/>
                  </a:lnTo>
                  <a:lnTo>
                    <a:pt x="1222" y="348"/>
                  </a:lnTo>
                  <a:lnTo>
                    <a:pt x="1224" y="354"/>
                  </a:lnTo>
                  <a:lnTo>
                    <a:pt x="1227" y="362"/>
                  </a:lnTo>
                  <a:lnTo>
                    <a:pt x="1228" y="371"/>
                  </a:lnTo>
                  <a:lnTo>
                    <a:pt x="1229" y="380"/>
                  </a:lnTo>
                  <a:lnTo>
                    <a:pt x="1229" y="389"/>
                  </a:lnTo>
                  <a:lnTo>
                    <a:pt x="1230" y="400"/>
                  </a:lnTo>
                  <a:lnTo>
                    <a:pt x="1230" y="409"/>
                  </a:lnTo>
                  <a:lnTo>
                    <a:pt x="1231" y="418"/>
                  </a:lnTo>
                  <a:lnTo>
                    <a:pt x="1234" y="426"/>
                  </a:lnTo>
                  <a:lnTo>
                    <a:pt x="1236" y="434"/>
                  </a:lnTo>
                  <a:lnTo>
                    <a:pt x="1239" y="441"/>
                  </a:lnTo>
                  <a:lnTo>
                    <a:pt x="1245" y="446"/>
                  </a:lnTo>
                  <a:lnTo>
                    <a:pt x="1252" y="449"/>
                  </a:lnTo>
                  <a:lnTo>
                    <a:pt x="1261" y="452"/>
                  </a:lnTo>
                  <a:lnTo>
                    <a:pt x="1271" y="450"/>
                  </a:lnTo>
                  <a:lnTo>
                    <a:pt x="1285" y="448"/>
                  </a:lnTo>
                  <a:lnTo>
                    <a:pt x="1282" y="453"/>
                  </a:lnTo>
                  <a:lnTo>
                    <a:pt x="1280" y="458"/>
                  </a:lnTo>
                  <a:lnTo>
                    <a:pt x="1277" y="463"/>
                  </a:lnTo>
                  <a:lnTo>
                    <a:pt x="1275" y="469"/>
                  </a:lnTo>
                  <a:lnTo>
                    <a:pt x="1274" y="475"/>
                  </a:lnTo>
                  <a:lnTo>
                    <a:pt x="1274" y="480"/>
                  </a:lnTo>
                  <a:lnTo>
                    <a:pt x="1274" y="485"/>
                  </a:lnTo>
                  <a:lnTo>
                    <a:pt x="1274" y="491"/>
                  </a:lnTo>
                  <a:lnTo>
                    <a:pt x="1274" y="495"/>
                  </a:lnTo>
                  <a:lnTo>
                    <a:pt x="1276" y="500"/>
                  </a:lnTo>
                  <a:lnTo>
                    <a:pt x="1277" y="504"/>
                  </a:lnTo>
                  <a:lnTo>
                    <a:pt x="1280" y="509"/>
                  </a:lnTo>
                  <a:lnTo>
                    <a:pt x="1283" y="512"/>
                  </a:lnTo>
                  <a:lnTo>
                    <a:pt x="1286" y="517"/>
                  </a:lnTo>
                  <a:lnTo>
                    <a:pt x="1290" y="519"/>
                  </a:lnTo>
                  <a:lnTo>
                    <a:pt x="1296" y="523"/>
                  </a:lnTo>
                  <a:lnTo>
                    <a:pt x="1298" y="529"/>
                  </a:lnTo>
                  <a:lnTo>
                    <a:pt x="1300" y="535"/>
                  </a:lnTo>
                  <a:lnTo>
                    <a:pt x="1300" y="540"/>
                  </a:lnTo>
                  <a:lnTo>
                    <a:pt x="1299" y="546"/>
                  </a:lnTo>
                  <a:lnTo>
                    <a:pt x="1296" y="549"/>
                  </a:lnTo>
                  <a:lnTo>
                    <a:pt x="1292" y="554"/>
                  </a:lnTo>
                  <a:lnTo>
                    <a:pt x="1289" y="558"/>
                  </a:lnTo>
                  <a:lnTo>
                    <a:pt x="1283" y="562"/>
                  </a:lnTo>
                  <a:lnTo>
                    <a:pt x="1278" y="565"/>
                  </a:lnTo>
                  <a:lnTo>
                    <a:pt x="1273" y="570"/>
                  </a:lnTo>
                  <a:lnTo>
                    <a:pt x="1267" y="573"/>
                  </a:lnTo>
                  <a:lnTo>
                    <a:pt x="1262" y="578"/>
                  </a:lnTo>
                  <a:lnTo>
                    <a:pt x="1257" y="582"/>
                  </a:lnTo>
                  <a:lnTo>
                    <a:pt x="1253" y="588"/>
                  </a:lnTo>
                  <a:lnTo>
                    <a:pt x="1250" y="594"/>
                  </a:lnTo>
                  <a:lnTo>
                    <a:pt x="1247" y="601"/>
                  </a:lnTo>
                  <a:lnTo>
                    <a:pt x="1240" y="608"/>
                  </a:lnTo>
                  <a:lnTo>
                    <a:pt x="1235" y="616"/>
                  </a:lnTo>
                  <a:lnTo>
                    <a:pt x="1230" y="625"/>
                  </a:lnTo>
                  <a:lnTo>
                    <a:pt x="1225" y="634"/>
                  </a:lnTo>
                  <a:lnTo>
                    <a:pt x="1222" y="643"/>
                  </a:lnTo>
                  <a:lnTo>
                    <a:pt x="1220" y="653"/>
                  </a:lnTo>
                  <a:lnTo>
                    <a:pt x="1217" y="663"/>
                  </a:lnTo>
                  <a:lnTo>
                    <a:pt x="1215" y="672"/>
                  </a:lnTo>
                  <a:lnTo>
                    <a:pt x="1214" y="682"/>
                  </a:lnTo>
                  <a:lnTo>
                    <a:pt x="1212" y="692"/>
                  </a:lnTo>
                  <a:lnTo>
                    <a:pt x="1209" y="702"/>
                  </a:lnTo>
                  <a:lnTo>
                    <a:pt x="1208" y="711"/>
                  </a:lnTo>
                  <a:lnTo>
                    <a:pt x="1206" y="720"/>
                  </a:lnTo>
                  <a:lnTo>
                    <a:pt x="1202" y="730"/>
                  </a:lnTo>
                  <a:lnTo>
                    <a:pt x="1199" y="739"/>
                  </a:lnTo>
                  <a:lnTo>
                    <a:pt x="1196" y="747"/>
                  </a:lnTo>
                  <a:lnTo>
                    <a:pt x="1197" y="748"/>
                  </a:lnTo>
                  <a:lnTo>
                    <a:pt x="1198" y="749"/>
                  </a:lnTo>
                  <a:lnTo>
                    <a:pt x="1199" y="750"/>
                  </a:lnTo>
                  <a:lnTo>
                    <a:pt x="1200" y="751"/>
                  </a:lnTo>
                  <a:lnTo>
                    <a:pt x="1201" y="753"/>
                  </a:lnTo>
                  <a:lnTo>
                    <a:pt x="1204" y="754"/>
                  </a:lnTo>
                  <a:lnTo>
                    <a:pt x="1205" y="755"/>
                  </a:lnTo>
                  <a:lnTo>
                    <a:pt x="1207" y="756"/>
                  </a:lnTo>
                  <a:lnTo>
                    <a:pt x="1208" y="756"/>
                  </a:lnTo>
                  <a:lnTo>
                    <a:pt x="1209" y="756"/>
                  </a:lnTo>
                  <a:lnTo>
                    <a:pt x="1212" y="757"/>
                  </a:lnTo>
                  <a:lnTo>
                    <a:pt x="1214" y="757"/>
                  </a:lnTo>
                  <a:lnTo>
                    <a:pt x="1215" y="757"/>
                  </a:lnTo>
                  <a:lnTo>
                    <a:pt x="1217" y="757"/>
                  </a:lnTo>
                  <a:lnTo>
                    <a:pt x="1220" y="757"/>
                  </a:lnTo>
                  <a:lnTo>
                    <a:pt x="1222" y="758"/>
                  </a:lnTo>
                  <a:lnTo>
                    <a:pt x="1229" y="739"/>
                  </a:lnTo>
                  <a:lnTo>
                    <a:pt x="1238" y="722"/>
                  </a:lnTo>
                  <a:lnTo>
                    <a:pt x="1247" y="705"/>
                  </a:lnTo>
                  <a:lnTo>
                    <a:pt x="1258" y="689"/>
                  </a:lnTo>
                  <a:lnTo>
                    <a:pt x="1269" y="674"/>
                  </a:lnTo>
                  <a:lnTo>
                    <a:pt x="1282" y="661"/>
                  </a:lnTo>
                  <a:lnTo>
                    <a:pt x="1293" y="646"/>
                  </a:lnTo>
                  <a:lnTo>
                    <a:pt x="1306" y="632"/>
                  </a:lnTo>
                  <a:lnTo>
                    <a:pt x="1317" y="617"/>
                  </a:lnTo>
                  <a:lnTo>
                    <a:pt x="1330" y="603"/>
                  </a:lnTo>
                  <a:lnTo>
                    <a:pt x="1340" y="588"/>
                  </a:lnTo>
                  <a:lnTo>
                    <a:pt x="1351" y="572"/>
                  </a:lnTo>
                  <a:lnTo>
                    <a:pt x="1360" y="556"/>
                  </a:lnTo>
                  <a:lnTo>
                    <a:pt x="1368" y="539"/>
                  </a:lnTo>
                  <a:lnTo>
                    <a:pt x="1375" y="520"/>
                  </a:lnTo>
                  <a:lnTo>
                    <a:pt x="1381" y="501"/>
                  </a:lnTo>
                  <a:lnTo>
                    <a:pt x="1383" y="499"/>
                  </a:lnTo>
                  <a:lnTo>
                    <a:pt x="1385" y="496"/>
                  </a:lnTo>
                  <a:lnTo>
                    <a:pt x="1386" y="495"/>
                  </a:lnTo>
                  <a:lnTo>
                    <a:pt x="1389" y="493"/>
                  </a:lnTo>
                  <a:lnTo>
                    <a:pt x="1390" y="491"/>
                  </a:lnTo>
                  <a:lnTo>
                    <a:pt x="1391" y="487"/>
                  </a:lnTo>
                  <a:lnTo>
                    <a:pt x="1391" y="485"/>
                  </a:lnTo>
                  <a:lnTo>
                    <a:pt x="1392" y="483"/>
                  </a:lnTo>
                  <a:lnTo>
                    <a:pt x="1393" y="480"/>
                  </a:lnTo>
                  <a:lnTo>
                    <a:pt x="1394" y="477"/>
                  </a:lnTo>
                  <a:lnTo>
                    <a:pt x="1396" y="475"/>
                  </a:lnTo>
                  <a:lnTo>
                    <a:pt x="1397" y="472"/>
                  </a:lnTo>
                  <a:lnTo>
                    <a:pt x="1398" y="470"/>
                  </a:lnTo>
                  <a:lnTo>
                    <a:pt x="1400" y="468"/>
                  </a:lnTo>
                  <a:lnTo>
                    <a:pt x="1403" y="465"/>
                  </a:lnTo>
                  <a:lnTo>
                    <a:pt x="1406" y="464"/>
                  </a:lnTo>
                  <a:lnTo>
                    <a:pt x="1415" y="470"/>
                  </a:lnTo>
                  <a:lnTo>
                    <a:pt x="1422" y="476"/>
                  </a:lnTo>
                  <a:lnTo>
                    <a:pt x="1427" y="483"/>
                  </a:lnTo>
                  <a:lnTo>
                    <a:pt x="1430" y="491"/>
                  </a:lnTo>
                  <a:lnTo>
                    <a:pt x="1431" y="499"/>
                  </a:lnTo>
                  <a:lnTo>
                    <a:pt x="1430" y="508"/>
                  </a:lnTo>
                  <a:lnTo>
                    <a:pt x="1429" y="516"/>
                  </a:lnTo>
                  <a:lnTo>
                    <a:pt x="1426" y="525"/>
                  </a:lnTo>
                  <a:lnTo>
                    <a:pt x="1422" y="535"/>
                  </a:lnTo>
                  <a:lnTo>
                    <a:pt x="1419" y="545"/>
                  </a:lnTo>
                  <a:lnTo>
                    <a:pt x="1415" y="554"/>
                  </a:lnTo>
                  <a:lnTo>
                    <a:pt x="1411" y="564"/>
                  </a:lnTo>
                  <a:lnTo>
                    <a:pt x="1407" y="573"/>
                  </a:lnTo>
                  <a:lnTo>
                    <a:pt x="1404" y="582"/>
                  </a:lnTo>
                  <a:lnTo>
                    <a:pt x="1401" y="592"/>
                  </a:lnTo>
                  <a:lnTo>
                    <a:pt x="1401" y="601"/>
                  </a:lnTo>
                  <a:lnTo>
                    <a:pt x="1393" y="611"/>
                  </a:lnTo>
                  <a:lnTo>
                    <a:pt x="1386" y="622"/>
                  </a:lnTo>
                  <a:lnTo>
                    <a:pt x="1380" y="633"/>
                  </a:lnTo>
                  <a:lnTo>
                    <a:pt x="1374" y="645"/>
                  </a:lnTo>
                  <a:lnTo>
                    <a:pt x="1367" y="656"/>
                  </a:lnTo>
                  <a:lnTo>
                    <a:pt x="1361" y="668"/>
                  </a:lnTo>
                  <a:lnTo>
                    <a:pt x="1357" y="680"/>
                  </a:lnTo>
                  <a:lnTo>
                    <a:pt x="1352" y="693"/>
                  </a:lnTo>
                  <a:lnTo>
                    <a:pt x="1347" y="704"/>
                  </a:lnTo>
                  <a:lnTo>
                    <a:pt x="1343" y="718"/>
                  </a:lnTo>
                  <a:lnTo>
                    <a:pt x="1339" y="731"/>
                  </a:lnTo>
                  <a:lnTo>
                    <a:pt x="1336" y="743"/>
                  </a:lnTo>
                  <a:lnTo>
                    <a:pt x="1332" y="757"/>
                  </a:lnTo>
                  <a:lnTo>
                    <a:pt x="1330" y="771"/>
                  </a:lnTo>
                  <a:lnTo>
                    <a:pt x="1328" y="785"/>
                  </a:lnTo>
                  <a:lnTo>
                    <a:pt x="1327" y="798"/>
                  </a:lnTo>
                  <a:lnTo>
                    <a:pt x="1328" y="811"/>
                  </a:lnTo>
                  <a:lnTo>
                    <a:pt x="1329" y="826"/>
                  </a:lnTo>
                  <a:lnTo>
                    <a:pt x="1329" y="840"/>
                  </a:lnTo>
                  <a:lnTo>
                    <a:pt x="1329" y="855"/>
                  </a:lnTo>
                  <a:lnTo>
                    <a:pt x="1328" y="870"/>
                  </a:lnTo>
                  <a:lnTo>
                    <a:pt x="1326" y="885"/>
                  </a:lnTo>
                  <a:lnTo>
                    <a:pt x="1323" y="900"/>
                  </a:lnTo>
                  <a:lnTo>
                    <a:pt x="1321" y="915"/>
                  </a:lnTo>
                  <a:lnTo>
                    <a:pt x="1319" y="929"/>
                  </a:lnTo>
                  <a:lnTo>
                    <a:pt x="1317" y="946"/>
                  </a:lnTo>
                  <a:lnTo>
                    <a:pt x="1315" y="960"/>
                  </a:lnTo>
                  <a:lnTo>
                    <a:pt x="1314" y="975"/>
                  </a:lnTo>
                  <a:lnTo>
                    <a:pt x="1313" y="990"/>
                  </a:lnTo>
                  <a:lnTo>
                    <a:pt x="1313" y="1005"/>
                  </a:lnTo>
                  <a:lnTo>
                    <a:pt x="1314" y="1019"/>
                  </a:lnTo>
                  <a:lnTo>
                    <a:pt x="1316" y="1034"/>
                  </a:lnTo>
                  <a:lnTo>
                    <a:pt x="1316" y="1052"/>
                  </a:lnTo>
                  <a:lnTo>
                    <a:pt x="1315" y="1071"/>
                  </a:lnTo>
                  <a:lnTo>
                    <a:pt x="1313" y="1090"/>
                  </a:lnTo>
                  <a:lnTo>
                    <a:pt x="1311" y="1110"/>
                  </a:lnTo>
                  <a:lnTo>
                    <a:pt x="1307" y="1130"/>
                  </a:lnTo>
                  <a:lnTo>
                    <a:pt x="1304" y="1150"/>
                  </a:lnTo>
                  <a:lnTo>
                    <a:pt x="1300" y="1171"/>
                  </a:lnTo>
                  <a:lnTo>
                    <a:pt x="1298" y="1191"/>
                  </a:lnTo>
                  <a:lnTo>
                    <a:pt x="1296" y="1211"/>
                  </a:lnTo>
                  <a:lnTo>
                    <a:pt x="1296" y="1232"/>
                  </a:lnTo>
                  <a:lnTo>
                    <a:pt x="1296" y="1251"/>
                  </a:lnTo>
                  <a:lnTo>
                    <a:pt x="1299" y="1270"/>
                  </a:lnTo>
                  <a:lnTo>
                    <a:pt x="1303" y="1289"/>
                  </a:lnTo>
                  <a:lnTo>
                    <a:pt x="1309" y="1306"/>
                  </a:lnTo>
                  <a:lnTo>
                    <a:pt x="1320" y="1324"/>
                  </a:lnTo>
                  <a:lnTo>
                    <a:pt x="1332" y="1341"/>
                  </a:lnTo>
                  <a:lnTo>
                    <a:pt x="1335" y="1349"/>
                  </a:lnTo>
                  <a:lnTo>
                    <a:pt x="1337" y="1357"/>
                  </a:lnTo>
                  <a:lnTo>
                    <a:pt x="1339" y="1366"/>
                  </a:lnTo>
                  <a:lnTo>
                    <a:pt x="1342" y="1375"/>
                  </a:lnTo>
                  <a:lnTo>
                    <a:pt x="1343" y="1386"/>
                  </a:lnTo>
                  <a:lnTo>
                    <a:pt x="1344" y="1395"/>
                  </a:lnTo>
                  <a:lnTo>
                    <a:pt x="1345" y="1405"/>
                  </a:lnTo>
                  <a:lnTo>
                    <a:pt x="1346" y="1415"/>
                  </a:lnTo>
                  <a:lnTo>
                    <a:pt x="1347" y="1426"/>
                  </a:lnTo>
                  <a:lnTo>
                    <a:pt x="1347" y="1435"/>
                  </a:lnTo>
                  <a:lnTo>
                    <a:pt x="1349" y="1445"/>
                  </a:lnTo>
                  <a:lnTo>
                    <a:pt x="1349" y="1456"/>
                  </a:lnTo>
                  <a:lnTo>
                    <a:pt x="1349" y="1466"/>
                  </a:lnTo>
                  <a:lnTo>
                    <a:pt x="1350" y="1476"/>
                  </a:lnTo>
                  <a:lnTo>
                    <a:pt x="1350" y="1485"/>
                  </a:lnTo>
                  <a:lnTo>
                    <a:pt x="1351" y="1496"/>
                  </a:lnTo>
                  <a:lnTo>
                    <a:pt x="1343" y="1496"/>
                  </a:lnTo>
                  <a:lnTo>
                    <a:pt x="1322" y="1498"/>
                  </a:lnTo>
                  <a:lnTo>
                    <a:pt x="1289" y="1500"/>
                  </a:lnTo>
                  <a:lnTo>
                    <a:pt x="1247" y="1504"/>
                  </a:lnTo>
                  <a:lnTo>
                    <a:pt x="1197" y="1507"/>
                  </a:lnTo>
                  <a:lnTo>
                    <a:pt x="1140" y="1512"/>
                  </a:lnTo>
                  <a:lnTo>
                    <a:pt x="1081" y="1518"/>
                  </a:lnTo>
                  <a:lnTo>
                    <a:pt x="1020" y="1522"/>
                  </a:lnTo>
                  <a:lnTo>
                    <a:pt x="958" y="1527"/>
                  </a:lnTo>
                  <a:lnTo>
                    <a:pt x="898" y="1533"/>
                  </a:lnTo>
                  <a:lnTo>
                    <a:pt x="841" y="1537"/>
                  </a:lnTo>
                  <a:lnTo>
                    <a:pt x="792" y="1541"/>
                  </a:lnTo>
                  <a:lnTo>
                    <a:pt x="750" y="1544"/>
                  </a:lnTo>
                  <a:lnTo>
                    <a:pt x="716" y="1546"/>
                  </a:lnTo>
                  <a:lnTo>
                    <a:pt x="695" y="1549"/>
                  </a:lnTo>
                  <a:lnTo>
                    <a:pt x="689" y="1550"/>
                  </a:lnTo>
                  <a:lnTo>
                    <a:pt x="681" y="1537"/>
                  </a:lnTo>
                  <a:lnTo>
                    <a:pt x="674" y="1526"/>
                  </a:lnTo>
                  <a:lnTo>
                    <a:pt x="668" y="1515"/>
                  </a:lnTo>
                  <a:lnTo>
                    <a:pt x="661" y="1506"/>
                  </a:lnTo>
                  <a:lnTo>
                    <a:pt x="655" y="1498"/>
                  </a:lnTo>
                  <a:lnTo>
                    <a:pt x="649" y="1490"/>
                  </a:lnTo>
                  <a:lnTo>
                    <a:pt x="643" y="1483"/>
                  </a:lnTo>
                  <a:lnTo>
                    <a:pt x="637" y="1477"/>
                  </a:lnTo>
                  <a:lnTo>
                    <a:pt x="630" y="1472"/>
                  </a:lnTo>
                  <a:lnTo>
                    <a:pt x="622" y="1466"/>
                  </a:lnTo>
                  <a:lnTo>
                    <a:pt x="614" y="1461"/>
                  </a:lnTo>
                  <a:lnTo>
                    <a:pt x="606" y="1457"/>
                  </a:lnTo>
                  <a:lnTo>
                    <a:pt x="597" y="1452"/>
                  </a:lnTo>
                  <a:lnTo>
                    <a:pt x="586" y="1448"/>
                  </a:lnTo>
                  <a:lnTo>
                    <a:pt x="576" y="1444"/>
                  </a:lnTo>
                  <a:lnTo>
                    <a:pt x="564" y="1441"/>
                  </a:lnTo>
                  <a:lnTo>
                    <a:pt x="562" y="1430"/>
                  </a:lnTo>
                  <a:lnTo>
                    <a:pt x="560" y="1420"/>
                  </a:lnTo>
                  <a:lnTo>
                    <a:pt x="558" y="1412"/>
                  </a:lnTo>
                  <a:lnTo>
                    <a:pt x="555" y="1403"/>
                  </a:lnTo>
                  <a:lnTo>
                    <a:pt x="552" y="1396"/>
                  </a:lnTo>
                  <a:lnTo>
                    <a:pt x="549" y="1388"/>
                  </a:lnTo>
                  <a:lnTo>
                    <a:pt x="547" y="1380"/>
                  </a:lnTo>
                  <a:lnTo>
                    <a:pt x="545" y="1373"/>
                  </a:lnTo>
                  <a:lnTo>
                    <a:pt x="544" y="1366"/>
                  </a:lnTo>
                  <a:lnTo>
                    <a:pt x="543" y="1358"/>
                  </a:lnTo>
                  <a:lnTo>
                    <a:pt x="541" y="1351"/>
                  </a:lnTo>
                  <a:lnTo>
                    <a:pt x="543" y="1343"/>
                  </a:lnTo>
                  <a:lnTo>
                    <a:pt x="544" y="1335"/>
                  </a:lnTo>
                  <a:lnTo>
                    <a:pt x="546" y="1326"/>
                  </a:lnTo>
                  <a:lnTo>
                    <a:pt x="549" y="1317"/>
                  </a:lnTo>
                  <a:lnTo>
                    <a:pt x="555" y="1307"/>
                  </a:lnTo>
                  <a:lnTo>
                    <a:pt x="554" y="1303"/>
                  </a:lnTo>
                  <a:lnTo>
                    <a:pt x="554" y="1298"/>
                  </a:lnTo>
                  <a:lnTo>
                    <a:pt x="553" y="1294"/>
                  </a:lnTo>
                  <a:lnTo>
                    <a:pt x="551" y="1289"/>
                  </a:lnTo>
                  <a:lnTo>
                    <a:pt x="549" y="1284"/>
                  </a:lnTo>
                  <a:lnTo>
                    <a:pt x="547" y="1281"/>
                  </a:lnTo>
                  <a:lnTo>
                    <a:pt x="545" y="1276"/>
                  </a:lnTo>
                  <a:lnTo>
                    <a:pt x="543" y="1272"/>
                  </a:lnTo>
                  <a:lnTo>
                    <a:pt x="540" y="1268"/>
                  </a:lnTo>
                  <a:lnTo>
                    <a:pt x="537" y="1264"/>
                  </a:lnTo>
                  <a:lnTo>
                    <a:pt x="535" y="1260"/>
                  </a:lnTo>
                  <a:lnTo>
                    <a:pt x="532" y="1257"/>
                  </a:lnTo>
                  <a:lnTo>
                    <a:pt x="529" y="1253"/>
                  </a:lnTo>
                  <a:lnTo>
                    <a:pt x="526" y="1250"/>
                  </a:lnTo>
                  <a:lnTo>
                    <a:pt x="524" y="1248"/>
                  </a:lnTo>
                  <a:lnTo>
                    <a:pt x="523" y="1245"/>
                  </a:lnTo>
                  <a:lnTo>
                    <a:pt x="513" y="1229"/>
                  </a:lnTo>
                  <a:lnTo>
                    <a:pt x="503" y="1212"/>
                  </a:lnTo>
                  <a:lnTo>
                    <a:pt x="495" y="1193"/>
                  </a:lnTo>
                  <a:lnTo>
                    <a:pt x="487" y="1174"/>
                  </a:lnTo>
                  <a:lnTo>
                    <a:pt x="478" y="1153"/>
                  </a:lnTo>
                  <a:lnTo>
                    <a:pt x="470" y="1134"/>
                  </a:lnTo>
                  <a:lnTo>
                    <a:pt x="461" y="1114"/>
                  </a:lnTo>
                  <a:lnTo>
                    <a:pt x="452" y="1096"/>
                  </a:lnTo>
                  <a:lnTo>
                    <a:pt x="441" y="1078"/>
                  </a:lnTo>
                  <a:lnTo>
                    <a:pt x="430" y="1062"/>
                  </a:lnTo>
                  <a:lnTo>
                    <a:pt x="417" y="1045"/>
                  </a:lnTo>
                  <a:lnTo>
                    <a:pt x="403" y="1033"/>
                  </a:lnTo>
                  <a:lnTo>
                    <a:pt x="387" y="1023"/>
                  </a:lnTo>
                  <a:lnTo>
                    <a:pt x="370" y="1014"/>
                  </a:lnTo>
                  <a:lnTo>
                    <a:pt x="351" y="1009"/>
                  </a:lnTo>
                  <a:lnTo>
                    <a:pt x="330" y="1008"/>
                  </a:lnTo>
                  <a:lnTo>
                    <a:pt x="324" y="1004"/>
                  </a:lnTo>
                  <a:lnTo>
                    <a:pt x="318" y="1001"/>
                  </a:lnTo>
                  <a:lnTo>
                    <a:pt x="315" y="997"/>
                  </a:lnTo>
                  <a:lnTo>
                    <a:pt x="311" y="993"/>
                  </a:lnTo>
                  <a:lnTo>
                    <a:pt x="309" y="989"/>
                  </a:lnTo>
                  <a:lnTo>
                    <a:pt x="307" y="985"/>
                  </a:lnTo>
                  <a:lnTo>
                    <a:pt x="306" y="980"/>
                  </a:lnTo>
                  <a:lnTo>
                    <a:pt x="305" y="975"/>
                  </a:lnTo>
                  <a:lnTo>
                    <a:pt x="303" y="971"/>
                  </a:lnTo>
                  <a:lnTo>
                    <a:pt x="302" y="965"/>
                  </a:lnTo>
                  <a:lnTo>
                    <a:pt x="301" y="960"/>
                  </a:lnTo>
                  <a:lnTo>
                    <a:pt x="300" y="956"/>
                  </a:lnTo>
                  <a:lnTo>
                    <a:pt x="299" y="952"/>
                  </a:lnTo>
                  <a:lnTo>
                    <a:pt x="298" y="948"/>
                  </a:lnTo>
                  <a:lnTo>
                    <a:pt x="295" y="944"/>
                  </a:lnTo>
                  <a:lnTo>
                    <a:pt x="293" y="941"/>
                  </a:lnTo>
                  <a:lnTo>
                    <a:pt x="287" y="937"/>
                  </a:lnTo>
                  <a:lnTo>
                    <a:pt x="282" y="934"/>
                  </a:lnTo>
                  <a:lnTo>
                    <a:pt x="276" y="929"/>
                  </a:lnTo>
                  <a:lnTo>
                    <a:pt x="270" y="926"/>
                  </a:lnTo>
                  <a:lnTo>
                    <a:pt x="264" y="921"/>
                  </a:lnTo>
                  <a:lnTo>
                    <a:pt x="259" y="917"/>
                  </a:lnTo>
                  <a:lnTo>
                    <a:pt x="253" y="913"/>
                  </a:lnTo>
                  <a:lnTo>
                    <a:pt x="246" y="910"/>
                  </a:lnTo>
                  <a:lnTo>
                    <a:pt x="240" y="906"/>
                  </a:lnTo>
                  <a:lnTo>
                    <a:pt x="233" y="904"/>
                  </a:lnTo>
                  <a:lnTo>
                    <a:pt x="226" y="902"/>
                  </a:lnTo>
                  <a:lnTo>
                    <a:pt x="219" y="900"/>
                  </a:lnTo>
                  <a:lnTo>
                    <a:pt x="213" y="900"/>
                  </a:lnTo>
                  <a:lnTo>
                    <a:pt x="206" y="900"/>
                  </a:lnTo>
                  <a:lnTo>
                    <a:pt x="198" y="901"/>
                  </a:lnTo>
                  <a:lnTo>
                    <a:pt x="191" y="903"/>
                  </a:lnTo>
                  <a:lnTo>
                    <a:pt x="186" y="893"/>
                  </a:lnTo>
                  <a:lnTo>
                    <a:pt x="180" y="883"/>
                  </a:lnTo>
                  <a:lnTo>
                    <a:pt x="174" y="877"/>
                  </a:lnTo>
                  <a:lnTo>
                    <a:pt x="165" y="872"/>
                  </a:lnTo>
                  <a:lnTo>
                    <a:pt x="156" y="867"/>
                  </a:lnTo>
                  <a:lnTo>
                    <a:pt x="147" y="864"/>
                  </a:lnTo>
                  <a:lnTo>
                    <a:pt x="137" y="862"/>
                  </a:lnTo>
                  <a:lnTo>
                    <a:pt x="128" y="858"/>
                  </a:lnTo>
                  <a:lnTo>
                    <a:pt x="117" y="856"/>
                  </a:lnTo>
                  <a:lnTo>
                    <a:pt x="108" y="852"/>
                  </a:lnTo>
                  <a:lnTo>
                    <a:pt x="99" y="848"/>
                  </a:lnTo>
                  <a:lnTo>
                    <a:pt x="90" y="843"/>
                  </a:lnTo>
                  <a:lnTo>
                    <a:pt x="83" y="838"/>
                  </a:lnTo>
                  <a:lnTo>
                    <a:pt x="76" y="830"/>
                  </a:lnTo>
                  <a:lnTo>
                    <a:pt x="70" y="820"/>
                  </a:lnTo>
                  <a:lnTo>
                    <a:pt x="67" y="809"/>
                  </a:lnTo>
                  <a:lnTo>
                    <a:pt x="64" y="793"/>
                  </a:lnTo>
                  <a:lnTo>
                    <a:pt x="61" y="778"/>
                  </a:lnTo>
                  <a:lnTo>
                    <a:pt x="57" y="763"/>
                  </a:lnTo>
                  <a:lnTo>
                    <a:pt x="54" y="748"/>
                  </a:lnTo>
                  <a:lnTo>
                    <a:pt x="49" y="733"/>
                  </a:lnTo>
                  <a:lnTo>
                    <a:pt x="45" y="719"/>
                  </a:lnTo>
                  <a:lnTo>
                    <a:pt x="41" y="704"/>
                  </a:lnTo>
                  <a:lnTo>
                    <a:pt x="38" y="690"/>
                  </a:lnTo>
                  <a:lnTo>
                    <a:pt x="34" y="677"/>
                  </a:lnTo>
                  <a:lnTo>
                    <a:pt x="33" y="663"/>
                  </a:lnTo>
                  <a:lnTo>
                    <a:pt x="32" y="649"/>
                  </a:lnTo>
                  <a:lnTo>
                    <a:pt x="33" y="635"/>
                  </a:lnTo>
                  <a:lnTo>
                    <a:pt x="36" y="622"/>
                  </a:lnTo>
                  <a:lnTo>
                    <a:pt x="40" y="607"/>
                  </a:lnTo>
                  <a:lnTo>
                    <a:pt x="47" y="593"/>
                  </a:lnTo>
                  <a:lnTo>
                    <a:pt x="56" y="579"/>
                  </a:lnTo>
                  <a:lnTo>
                    <a:pt x="54" y="572"/>
                  </a:lnTo>
                  <a:lnTo>
                    <a:pt x="52" y="566"/>
                  </a:lnTo>
                  <a:lnTo>
                    <a:pt x="50" y="561"/>
                  </a:lnTo>
                  <a:lnTo>
                    <a:pt x="48" y="555"/>
                  </a:lnTo>
                  <a:lnTo>
                    <a:pt x="46" y="549"/>
                  </a:lnTo>
                  <a:lnTo>
                    <a:pt x="44" y="543"/>
                  </a:lnTo>
                  <a:lnTo>
                    <a:pt x="40" y="539"/>
                  </a:lnTo>
                  <a:lnTo>
                    <a:pt x="38" y="534"/>
                  </a:lnTo>
                  <a:lnTo>
                    <a:pt x="34" y="530"/>
                  </a:lnTo>
                  <a:lnTo>
                    <a:pt x="31" y="525"/>
                  </a:lnTo>
                  <a:lnTo>
                    <a:pt x="27" y="520"/>
                  </a:lnTo>
                  <a:lnTo>
                    <a:pt x="23" y="516"/>
                  </a:lnTo>
                  <a:lnTo>
                    <a:pt x="18" y="512"/>
                  </a:lnTo>
                  <a:lnTo>
                    <a:pt x="14" y="508"/>
                  </a:lnTo>
                  <a:lnTo>
                    <a:pt x="8" y="504"/>
                  </a:lnTo>
                  <a:lnTo>
                    <a:pt x="3" y="501"/>
                  </a:lnTo>
                  <a:lnTo>
                    <a:pt x="0" y="488"/>
                  </a:lnTo>
                  <a:lnTo>
                    <a:pt x="0" y="476"/>
                  </a:lnTo>
                  <a:lnTo>
                    <a:pt x="0" y="464"/>
                  </a:lnTo>
                  <a:lnTo>
                    <a:pt x="2" y="454"/>
                  </a:lnTo>
                  <a:lnTo>
                    <a:pt x="4" y="442"/>
                  </a:lnTo>
                  <a:lnTo>
                    <a:pt x="9" y="432"/>
                  </a:lnTo>
                  <a:lnTo>
                    <a:pt x="14" y="423"/>
                  </a:lnTo>
                  <a:lnTo>
                    <a:pt x="21" y="414"/>
                  </a:lnTo>
                  <a:lnTo>
                    <a:pt x="26" y="404"/>
                  </a:lnTo>
                  <a:lnTo>
                    <a:pt x="34" y="395"/>
                  </a:lnTo>
                  <a:lnTo>
                    <a:pt x="42" y="387"/>
                  </a:lnTo>
                  <a:lnTo>
                    <a:pt x="50" y="378"/>
                  </a:lnTo>
                  <a:lnTo>
                    <a:pt x="59" y="370"/>
                  </a:lnTo>
                  <a:lnTo>
                    <a:pt x="68" y="363"/>
                  </a:lnTo>
                  <a:lnTo>
                    <a:pt x="77" y="355"/>
                  </a:lnTo>
                  <a:lnTo>
                    <a:pt x="86" y="348"/>
                  </a:lnTo>
                  <a:lnTo>
                    <a:pt x="86" y="338"/>
                  </a:lnTo>
                  <a:lnTo>
                    <a:pt x="87" y="329"/>
                  </a:lnTo>
                  <a:lnTo>
                    <a:pt x="88" y="318"/>
                  </a:lnTo>
                  <a:lnTo>
                    <a:pt x="90" y="309"/>
                  </a:lnTo>
                  <a:lnTo>
                    <a:pt x="91" y="299"/>
                  </a:lnTo>
                  <a:lnTo>
                    <a:pt x="93" y="290"/>
                  </a:lnTo>
                  <a:lnTo>
                    <a:pt x="94" y="279"/>
                  </a:lnTo>
                  <a:lnTo>
                    <a:pt x="96" y="270"/>
                  </a:lnTo>
                  <a:lnTo>
                    <a:pt x="96" y="260"/>
                  </a:lnTo>
                  <a:lnTo>
                    <a:pt x="98" y="250"/>
                  </a:lnTo>
                  <a:lnTo>
                    <a:pt x="98" y="241"/>
                  </a:lnTo>
                  <a:lnTo>
                    <a:pt x="96" y="232"/>
                  </a:lnTo>
                  <a:lnTo>
                    <a:pt x="94" y="223"/>
                  </a:lnTo>
                  <a:lnTo>
                    <a:pt x="92" y="214"/>
                  </a:lnTo>
                  <a:lnTo>
                    <a:pt x="87" y="206"/>
                  </a:lnTo>
                  <a:lnTo>
                    <a:pt x="83" y="198"/>
                  </a:lnTo>
                  <a:lnTo>
                    <a:pt x="79" y="186"/>
                  </a:lnTo>
                  <a:lnTo>
                    <a:pt x="78" y="176"/>
                  </a:lnTo>
                  <a:lnTo>
                    <a:pt x="78" y="167"/>
                  </a:lnTo>
                  <a:lnTo>
                    <a:pt x="79" y="159"/>
                  </a:lnTo>
                  <a:lnTo>
                    <a:pt x="82" y="151"/>
                  </a:lnTo>
                  <a:lnTo>
                    <a:pt x="85" y="14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100" y="124"/>
                  </a:lnTo>
                  <a:lnTo>
                    <a:pt x="107" y="118"/>
                  </a:lnTo>
                  <a:lnTo>
                    <a:pt x="115" y="113"/>
                  </a:lnTo>
                  <a:lnTo>
                    <a:pt x="122" y="107"/>
                  </a:lnTo>
                  <a:lnTo>
                    <a:pt x="131" y="101"/>
                  </a:lnTo>
                  <a:lnTo>
                    <a:pt x="139" y="97"/>
                  </a:lnTo>
                  <a:lnTo>
                    <a:pt x="148" y="91"/>
                  </a:lnTo>
                  <a:lnTo>
                    <a:pt x="157" y="85"/>
                  </a:lnTo>
                  <a:lnTo>
                    <a:pt x="175" y="91"/>
                  </a:lnTo>
                  <a:lnTo>
                    <a:pt x="193" y="95"/>
                  </a:lnTo>
                  <a:lnTo>
                    <a:pt x="210" y="98"/>
                  </a:lnTo>
                  <a:lnTo>
                    <a:pt x="228" y="98"/>
                  </a:lnTo>
                  <a:lnTo>
                    <a:pt x="245" y="95"/>
                  </a:lnTo>
                  <a:lnTo>
                    <a:pt x="261" y="92"/>
                  </a:lnTo>
                  <a:lnTo>
                    <a:pt x="278" y="86"/>
                  </a:lnTo>
                  <a:lnTo>
                    <a:pt x="294" y="80"/>
                  </a:lnTo>
                  <a:lnTo>
                    <a:pt x="310" y="72"/>
                  </a:lnTo>
                  <a:lnTo>
                    <a:pt x="326" y="64"/>
                  </a:lnTo>
                  <a:lnTo>
                    <a:pt x="341" y="54"/>
                  </a:lnTo>
                  <a:lnTo>
                    <a:pt x="357" y="44"/>
                  </a:lnTo>
                  <a:lnTo>
                    <a:pt x="372" y="33"/>
                  </a:lnTo>
                  <a:lnTo>
                    <a:pt x="387" y="22"/>
                  </a:lnTo>
                  <a:lnTo>
                    <a:pt x="402" y="1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25" y="2"/>
                  </a:lnTo>
                  <a:lnTo>
                    <a:pt x="428" y="2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3" y="3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7" y="5"/>
                  </a:lnTo>
                  <a:lnTo>
                    <a:pt x="461" y="5"/>
                  </a:lnTo>
                  <a:lnTo>
                    <a:pt x="464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48"/>
            <p:cNvSpPr>
              <a:spLocks/>
            </p:cNvSpPr>
            <p:nvPr/>
          </p:nvSpPr>
          <p:spPr bwMode="auto">
            <a:xfrm>
              <a:off x="3685" y="1942"/>
              <a:ext cx="275" cy="500"/>
            </a:xfrm>
            <a:custGeom>
              <a:avLst/>
              <a:gdLst>
                <a:gd name="T0" fmla="*/ 229 w 825"/>
                <a:gd name="T1" fmla="*/ 69 h 1499"/>
                <a:gd name="T2" fmla="*/ 257 w 825"/>
                <a:gd name="T3" fmla="*/ 230 h 1499"/>
                <a:gd name="T4" fmla="*/ 270 w 825"/>
                <a:gd name="T5" fmla="*/ 301 h 1499"/>
                <a:gd name="T6" fmla="*/ 268 w 825"/>
                <a:gd name="T7" fmla="*/ 307 h 1499"/>
                <a:gd name="T8" fmla="*/ 265 w 825"/>
                <a:gd name="T9" fmla="*/ 313 h 1499"/>
                <a:gd name="T10" fmla="*/ 268 w 825"/>
                <a:gd name="T11" fmla="*/ 321 h 1499"/>
                <a:gd name="T12" fmla="*/ 275 w 825"/>
                <a:gd name="T13" fmla="*/ 332 h 1499"/>
                <a:gd name="T14" fmla="*/ 271 w 825"/>
                <a:gd name="T15" fmla="*/ 342 h 1499"/>
                <a:gd name="T16" fmla="*/ 254 w 825"/>
                <a:gd name="T17" fmla="*/ 349 h 1499"/>
                <a:gd name="T18" fmla="*/ 234 w 825"/>
                <a:gd name="T19" fmla="*/ 352 h 1499"/>
                <a:gd name="T20" fmla="*/ 220 w 825"/>
                <a:gd name="T21" fmla="*/ 361 h 1499"/>
                <a:gd name="T22" fmla="*/ 222 w 825"/>
                <a:gd name="T23" fmla="*/ 372 h 1499"/>
                <a:gd name="T24" fmla="*/ 218 w 825"/>
                <a:gd name="T25" fmla="*/ 382 h 1499"/>
                <a:gd name="T26" fmla="*/ 213 w 825"/>
                <a:gd name="T27" fmla="*/ 396 h 1499"/>
                <a:gd name="T28" fmla="*/ 202 w 825"/>
                <a:gd name="T29" fmla="*/ 406 h 1499"/>
                <a:gd name="T30" fmla="*/ 199 w 825"/>
                <a:gd name="T31" fmla="*/ 421 h 1499"/>
                <a:gd name="T32" fmla="*/ 195 w 825"/>
                <a:gd name="T33" fmla="*/ 433 h 1499"/>
                <a:gd name="T34" fmla="*/ 188 w 825"/>
                <a:gd name="T35" fmla="*/ 444 h 1499"/>
                <a:gd name="T36" fmla="*/ 176 w 825"/>
                <a:gd name="T37" fmla="*/ 449 h 1499"/>
                <a:gd name="T38" fmla="*/ 161 w 825"/>
                <a:gd name="T39" fmla="*/ 439 h 1499"/>
                <a:gd name="T40" fmla="*/ 150 w 825"/>
                <a:gd name="T41" fmla="*/ 435 h 1499"/>
                <a:gd name="T42" fmla="*/ 138 w 825"/>
                <a:gd name="T43" fmla="*/ 452 h 1499"/>
                <a:gd name="T44" fmla="*/ 142 w 825"/>
                <a:gd name="T45" fmla="*/ 466 h 1499"/>
                <a:gd name="T46" fmla="*/ 135 w 825"/>
                <a:gd name="T47" fmla="*/ 471 h 1499"/>
                <a:gd name="T48" fmla="*/ 124 w 825"/>
                <a:gd name="T49" fmla="*/ 466 h 1499"/>
                <a:gd name="T50" fmla="*/ 111 w 825"/>
                <a:gd name="T51" fmla="*/ 464 h 1499"/>
                <a:gd name="T52" fmla="*/ 102 w 825"/>
                <a:gd name="T53" fmla="*/ 463 h 1499"/>
                <a:gd name="T54" fmla="*/ 97 w 825"/>
                <a:gd name="T55" fmla="*/ 472 h 1499"/>
                <a:gd name="T56" fmla="*/ 93 w 825"/>
                <a:gd name="T57" fmla="*/ 480 h 1499"/>
                <a:gd name="T58" fmla="*/ 76 w 825"/>
                <a:gd name="T59" fmla="*/ 482 h 1499"/>
                <a:gd name="T60" fmla="*/ 66 w 825"/>
                <a:gd name="T61" fmla="*/ 476 h 1499"/>
                <a:gd name="T62" fmla="*/ 55 w 825"/>
                <a:gd name="T63" fmla="*/ 477 h 1499"/>
                <a:gd name="T64" fmla="*/ 38 w 825"/>
                <a:gd name="T65" fmla="*/ 480 h 1499"/>
                <a:gd name="T66" fmla="*/ 17 w 825"/>
                <a:gd name="T67" fmla="*/ 488 h 1499"/>
                <a:gd name="T68" fmla="*/ 7 w 825"/>
                <a:gd name="T69" fmla="*/ 499 h 1499"/>
                <a:gd name="T70" fmla="*/ 3 w 825"/>
                <a:gd name="T71" fmla="*/ 493 h 1499"/>
                <a:gd name="T72" fmla="*/ 0 w 825"/>
                <a:gd name="T73" fmla="*/ 487 h 1499"/>
                <a:gd name="T74" fmla="*/ 4 w 825"/>
                <a:gd name="T75" fmla="*/ 478 h 1499"/>
                <a:gd name="T76" fmla="*/ 3 w 825"/>
                <a:gd name="T77" fmla="*/ 465 h 1499"/>
                <a:gd name="T78" fmla="*/ 1 w 825"/>
                <a:gd name="T79" fmla="*/ 451 h 1499"/>
                <a:gd name="T80" fmla="*/ 17 w 825"/>
                <a:gd name="T81" fmla="*/ 432 h 1499"/>
                <a:gd name="T82" fmla="*/ 24 w 825"/>
                <a:gd name="T83" fmla="*/ 410 h 1499"/>
                <a:gd name="T84" fmla="*/ 37 w 825"/>
                <a:gd name="T85" fmla="*/ 385 h 1499"/>
                <a:gd name="T86" fmla="*/ 32 w 825"/>
                <a:gd name="T87" fmla="*/ 361 h 1499"/>
                <a:gd name="T88" fmla="*/ 21 w 825"/>
                <a:gd name="T89" fmla="*/ 338 h 1499"/>
                <a:gd name="T90" fmla="*/ 27 w 825"/>
                <a:gd name="T91" fmla="*/ 308 h 1499"/>
                <a:gd name="T92" fmla="*/ 25 w 825"/>
                <a:gd name="T93" fmla="*/ 271 h 1499"/>
                <a:gd name="T94" fmla="*/ 20 w 825"/>
                <a:gd name="T95" fmla="*/ 230 h 1499"/>
                <a:gd name="T96" fmla="*/ 17 w 825"/>
                <a:gd name="T97" fmla="*/ 193 h 1499"/>
                <a:gd name="T98" fmla="*/ 8 w 825"/>
                <a:gd name="T99" fmla="*/ 111 h 1499"/>
                <a:gd name="T100" fmla="*/ 6 w 825"/>
                <a:gd name="T101" fmla="*/ 48 h 1499"/>
                <a:gd name="T102" fmla="*/ 32 w 825"/>
                <a:gd name="T103" fmla="*/ 39 h 1499"/>
                <a:gd name="T104" fmla="*/ 47 w 825"/>
                <a:gd name="T105" fmla="*/ 25 h 1499"/>
                <a:gd name="T106" fmla="*/ 79 w 825"/>
                <a:gd name="T107" fmla="*/ 20 h 1499"/>
                <a:gd name="T108" fmla="*/ 148 w 825"/>
                <a:gd name="T109" fmla="*/ 11 h 1499"/>
                <a:gd name="T110" fmla="*/ 209 w 825"/>
                <a:gd name="T111" fmla="*/ 1 h 1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5"/>
                <a:gd name="T169" fmla="*/ 0 h 1499"/>
                <a:gd name="T170" fmla="*/ 825 w 825"/>
                <a:gd name="T171" fmla="*/ 1499 h 1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5" h="1499">
                  <a:moveTo>
                    <a:pt x="652" y="0"/>
                  </a:moveTo>
                  <a:lnTo>
                    <a:pt x="653" y="9"/>
                  </a:lnTo>
                  <a:lnTo>
                    <a:pt x="658" y="37"/>
                  </a:lnTo>
                  <a:lnTo>
                    <a:pt x="666" y="82"/>
                  </a:lnTo>
                  <a:lnTo>
                    <a:pt x="676" y="140"/>
                  </a:lnTo>
                  <a:lnTo>
                    <a:pt x="688" y="207"/>
                  </a:lnTo>
                  <a:lnTo>
                    <a:pt x="701" y="284"/>
                  </a:lnTo>
                  <a:lnTo>
                    <a:pt x="714" y="365"/>
                  </a:lnTo>
                  <a:lnTo>
                    <a:pt x="729" y="450"/>
                  </a:lnTo>
                  <a:lnTo>
                    <a:pt x="744" y="534"/>
                  </a:lnTo>
                  <a:lnTo>
                    <a:pt x="758" y="614"/>
                  </a:lnTo>
                  <a:lnTo>
                    <a:pt x="771" y="691"/>
                  </a:lnTo>
                  <a:lnTo>
                    <a:pt x="782" y="759"/>
                  </a:lnTo>
                  <a:lnTo>
                    <a:pt x="793" y="816"/>
                  </a:lnTo>
                  <a:lnTo>
                    <a:pt x="801" y="861"/>
                  </a:lnTo>
                  <a:lnTo>
                    <a:pt x="805" y="890"/>
                  </a:lnTo>
                  <a:lnTo>
                    <a:pt x="808" y="900"/>
                  </a:lnTo>
                  <a:lnTo>
                    <a:pt x="809" y="903"/>
                  </a:lnTo>
                  <a:lnTo>
                    <a:pt x="810" y="906"/>
                  </a:lnTo>
                  <a:lnTo>
                    <a:pt x="810" y="908"/>
                  </a:lnTo>
                  <a:lnTo>
                    <a:pt x="809" y="911"/>
                  </a:lnTo>
                  <a:lnTo>
                    <a:pt x="809" y="914"/>
                  </a:lnTo>
                  <a:lnTo>
                    <a:pt x="806" y="916"/>
                  </a:lnTo>
                  <a:lnTo>
                    <a:pt x="805" y="920"/>
                  </a:lnTo>
                  <a:lnTo>
                    <a:pt x="803" y="922"/>
                  </a:lnTo>
                  <a:lnTo>
                    <a:pt x="801" y="925"/>
                  </a:lnTo>
                  <a:lnTo>
                    <a:pt x="798" y="929"/>
                  </a:lnTo>
                  <a:lnTo>
                    <a:pt x="797" y="932"/>
                  </a:lnTo>
                  <a:lnTo>
                    <a:pt x="795" y="936"/>
                  </a:lnTo>
                  <a:lnTo>
                    <a:pt x="794" y="939"/>
                  </a:lnTo>
                  <a:lnTo>
                    <a:pt x="793" y="943"/>
                  </a:lnTo>
                  <a:lnTo>
                    <a:pt x="791" y="947"/>
                  </a:lnTo>
                  <a:lnTo>
                    <a:pt x="793" y="952"/>
                  </a:lnTo>
                  <a:lnTo>
                    <a:pt x="796" y="955"/>
                  </a:lnTo>
                  <a:lnTo>
                    <a:pt x="799" y="959"/>
                  </a:lnTo>
                  <a:lnTo>
                    <a:pt x="804" y="963"/>
                  </a:lnTo>
                  <a:lnTo>
                    <a:pt x="809" y="968"/>
                  </a:lnTo>
                  <a:lnTo>
                    <a:pt x="812" y="974"/>
                  </a:lnTo>
                  <a:lnTo>
                    <a:pt x="816" y="978"/>
                  </a:lnTo>
                  <a:lnTo>
                    <a:pt x="819" y="983"/>
                  </a:lnTo>
                  <a:lnTo>
                    <a:pt x="822" y="989"/>
                  </a:lnTo>
                  <a:lnTo>
                    <a:pt x="824" y="994"/>
                  </a:lnTo>
                  <a:lnTo>
                    <a:pt x="825" y="999"/>
                  </a:lnTo>
                  <a:lnTo>
                    <a:pt x="825" y="1005"/>
                  </a:lnTo>
                  <a:lnTo>
                    <a:pt x="825" y="1009"/>
                  </a:lnTo>
                  <a:lnTo>
                    <a:pt x="822" y="1015"/>
                  </a:lnTo>
                  <a:lnTo>
                    <a:pt x="819" y="1020"/>
                  </a:lnTo>
                  <a:lnTo>
                    <a:pt x="813" y="1024"/>
                  </a:lnTo>
                  <a:lnTo>
                    <a:pt x="808" y="1030"/>
                  </a:lnTo>
                  <a:lnTo>
                    <a:pt x="798" y="1035"/>
                  </a:lnTo>
                  <a:lnTo>
                    <a:pt x="790" y="1038"/>
                  </a:lnTo>
                  <a:lnTo>
                    <a:pt x="781" y="1042"/>
                  </a:lnTo>
                  <a:lnTo>
                    <a:pt x="772" y="1045"/>
                  </a:lnTo>
                  <a:lnTo>
                    <a:pt x="762" y="1046"/>
                  </a:lnTo>
                  <a:lnTo>
                    <a:pt x="751" y="1048"/>
                  </a:lnTo>
                  <a:lnTo>
                    <a:pt x="741" y="1050"/>
                  </a:lnTo>
                  <a:lnTo>
                    <a:pt x="731" y="1051"/>
                  </a:lnTo>
                  <a:lnTo>
                    <a:pt x="720" y="1052"/>
                  </a:lnTo>
                  <a:lnTo>
                    <a:pt x="710" y="1054"/>
                  </a:lnTo>
                  <a:lnTo>
                    <a:pt x="701" y="1055"/>
                  </a:lnTo>
                  <a:lnTo>
                    <a:pt x="690" y="1058"/>
                  </a:lnTo>
                  <a:lnTo>
                    <a:pt x="681" y="1061"/>
                  </a:lnTo>
                  <a:lnTo>
                    <a:pt x="673" y="1064"/>
                  </a:lnTo>
                  <a:lnTo>
                    <a:pt x="665" y="1069"/>
                  </a:lnTo>
                  <a:lnTo>
                    <a:pt x="658" y="1075"/>
                  </a:lnTo>
                  <a:lnTo>
                    <a:pt x="660" y="1081"/>
                  </a:lnTo>
                  <a:lnTo>
                    <a:pt x="663" y="1086"/>
                  </a:lnTo>
                  <a:lnTo>
                    <a:pt x="665" y="1092"/>
                  </a:lnTo>
                  <a:lnTo>
                    <a:pt x="665" y="1098"/>
                  </a:lnTo>
                  <a:lnTo>
                    <a:pt x="666" y="1104"/>
                  </a:lnTo>
                  <a:lnTo>
                    <a:pt x="665" y="1109"/>
                  </a:lnTo>
                  <a:lnTo>
                    <a:pt x="665" y="1115"/>
                  </a:lnTo>
                  <a:lnTo>
                    <a:pt x="664" y="1120"/>
                  </a:lnTo>
                  <a:lnTo>
                    <a:pt x="662" y="1125"/>
                  </a:lnTo>
                  <a:lnTo>
                    <a:pt x="660" y="1130"/>
                  </a:lnTo>
                  <a:lnTo>
                    <a:pt x="658" y="1136"/>
                  </a:lnTo>
                  <a:lnTo>
                    <a:pt x="657" y="1141"/>
                  </a:lnTo>
                  <a:lnTo>
                    <a:pt x="655" y="1146"/>
                  </a:lnTo>
                  <a:lnTo>
                    <a:pt x="652" y="1152"/>
                  </a:lnTo>
                  <a:lnTo>
                    <a:pt x="651" y="1158"/>
                  </a:lnTo>
                  <a:lnTo>
                    <a:pt x="650" y="1164"/>
                  </a:lnTo>
                  <a:lnTo>
                    <a:pt x="647" y="1172"/>
                  </a:lnTo>
                  <a:lnTo>
                    <a:pt x="643" y="1181"/>
                  </a:lnTo>
                  <a:lnTo>
                    <a:pt x="639" y="1187"/>
                  </a:lnTo>
                  <a:lnTo>
                    <a:pt x="633" y="1193"/>
                  </a:lnTo>
                  <a:lnTo>
                    <a:pt x="628" y="1198"/>
                  </a:lnTo>
                  <a:lnTo>
                    <a:pt x="622" y="1202"/>
                  </a:lnTo>
                  <a:lnTo>
                    <a:pt x="617" y="1207"/>
                  </a:lnTo>
                  <a:lnTo>
                    <a:pt x="612" y="1212"/>
                  </a:lnTo>
                  <a:lnTo>
                    <a:pt x="607" y="1216"/>
                  </a:lnTo>
                  <a:lnTo>
                    <a:pt x="603" y="1222"/>
                  </a:lnTo>
                  <a:lnTo>
                    <a:pt x="599" y="1228"/>
                  </a:lnTo>
                  <a:lnTo>
                    <a:pt x="597" y="1235"/>
                  </a:lnTo>
                  <a:lnTo>
                    <a:pt x="596" y="1243"/>
                  </a:lnTo>
                  <a:lnTo>
                    <a:pt x="596" y="1252"/>
                  </a:lnTo>
                  <a:lnTo>
                    <a:pt x="598" y="1262"/>
                  </a:lnTo>
                  <a:lnTo>
                    <a:pt x="602" y="1276"/>
                  </a:lnTo>
                  <a:lnTo>
                    <a:pt x="597" y="1278"/>
                  </a:lnTo>
                  <a:lnTo>
                    <a:pt x="595" y="1282"/>
                  </a:lnTo>
                  <a:lnTo>
                    <a:pt x="591" y="1286"/>
                  </a:lnTo>
                  <a:lnTo>
                    <a:pt x="588" y="1291"/>
                  </a:lnTo>
                  <a:lnTo>
                    <a:pt x="586" y="1297"/>
                  </a:lnTo>
                  <a:lnTo>
                    <a:pt x="582" y="1302"/>
                  </a:lnTo>
                  <a:lnTo>
                    <a:pt x="580" y="1309"/>
                  </a:lnTo>
                  <a:lnTo>
                    <a:pt x="576" y="1315"/>
                  </a:lnTo>
                  <a:lnTo>
                    <a:pt x="573" y="1321"/>
                  </a:lnTo>
                  <a:lnTo>
                    <a:pt x="570" y="1326"/>
                  </a:lnTo>
                  <a:lnTo>
                    <a:pt x="565" y="1332"/>
                  </a:lnTo>
                  <a:lnTo>
                    <a:pt x="562" y="1337"/>
                  </a:lnTo>
                  <a:lnTo>
                    <a:pt x="556" y="1340"/>
                  </a:lnTo>
                  <a:lnTo>
                    <a:pt x="551" y="1343"/>
                  </a:lnTo>
                  <a:lnTo>
                    <a:pt x="544" y="1344"/>
                  </a:lnTo>
                  <a:lnTo>
                    <a:pt x="539" y="1344"/>
                  </a:lnTo>
                  <a:lnTo>
                    <a:pt x="528" y="1346"/>
                  </a:lnTo>
                  <a:lnTo>
                    <a:pt x="519" y="1345"/>
                  </a:lnTo>
                  <a:lnTo>
                    <a:pt x="511" y="1341"/>
                  </a:lnTo>
                  <a:lnTo>
                    <a:pt x="503" y="1337"/>
                  </a:lnTo>
                  <a:lnTo>
                    <a:pt x="496" y="1331"/>
                  </a:lnTo>
                  <a:lnTo>
                    <a:pt x="488" y="1324"/>
                  </a:lnTo>
                  <a:lnTo>
                    <a:pt x="482" y="1317"/>
                  </a:lnTo>
                  <a:lnTo>
                    <a:pt x="475" y="1310"/>
                  </a:lnTo>
                  <a:lnTo>
                    <a:pt x="470" y="1305"/>
                  </a:lnTo>
                  <a:lnTo>
                    <a:pt x="465" y="1300"/>
                  </a:lnTo>
                  <a:lnTo>
                    <a:pt x="460" y="1299"/>
                  </a:lnTo>
                  <a:lnTo>
                    <a:pt x="456" y="1299"/>
                  </a:lnTo>
                  <a:lnTo>
                    <a:pt x="451" y="1303"/>
                  </a:lnTo>
                  <a:lnTo>
                    <a:pt x="448" y="1311"/>
                  </a:lnTo>
                  <a:lnTo>
                    <a:pt x="445" y="1323"/>
                  </a:lnTo>
                  <a:lnTo>
                    <a:pt x="443" y="1341"/>
                  </a:lnTo>
                  <a:lnTo>
                    <a:pt x="429" y="1344"/>
                  </a:lnTo>
                  <a:lnTo>
                    <a:pt x="420" y="1348"/>
                  </a:lnTo>
                  <a:lnTo>
                    <a:pt x="415" y="1354"/>
                  </a:lnTo>
                  <a:lnTo>
                    <a:pt x="413" y="1360"/>
                  </a:lnTo>
                  <a:lnTo>
                    <a:pt x="413" y="1368"/>
                  </a:lnTo>
                  <a:lnTo>
                    <a:pt x="415" y="1375"/>
                  </a:lnTo>
                  <a:lnTo>
                    <a:pt x="419" y="1383"/>
                  </a:lnTo>
                  <a:lnTo>
                    <a:pt x="422" y="1391"/>
                  </a:lnTo>
                  <a:lnTo>
                    <a:pt x="426" y="1398"/>
                  </a:lnTo>
                  <a:lnTo>
                    <a:pt x="428" y="1403"/>
                  </a:lnTo>
                  <a:lnTo>
                    <a:pt x="429" y="1408"/>
                  </a:lnTo>
                  <a:lnTo>
                    <a:pt x="428" y="1413"/>
                  </a:lnTo>
                  <a:lnTo>
                    <a:pt x="424" y="1414"/>
                  </a:lnTo>
                  <a:lnTo>
                    <a:pt x="417" y="1414"/>
                  </a:lnTo>
                  <a:lnTo>
                    <a:pt x="404" y="1411"/>
                  </a:lnTo>
                  <a:lnTo>
                    <a:pt x="388" y="1407"/>
                  </a:lnTo>
                  <a:lnTo>
                    <a:pt x="387" y="1403"/>
                  </a:lnTo>
                  <a:lnTo>
                    <a:pt x="384" y="1402"/>
                  </a:lnTo>
                  <a:lnTo>
                    <a:pt x="381" y="1400"/>
                  </a:lnTo>
                  <a:lnTo>
                    <a:pt x="376" y="1399"/>
                  </a:lnTo>
                  <a:lnTo>
                    <a:pt x="371" y="1398"/>
                  </a:lnTo>
                  <a:lnTo>
                    <a:pt x="365" y="1397"/>
                  </a:lnTo>
                  <a:lnTo>
                    <a:pt x="359" y="1395"/>
                  </a:lnTo>
                  <a:lnTo>
                    <a:pt x="353" y="1394"/>
                  </a:lnTo>
                  <a:lnTo>
                    <a:pt x="347" y="1393"/>
                  </a:lnTo>
                  <a:lnTo>
                    <a:pt x="341" y="1392"/>
                  </a:lnTo>
                  <a:lnTo>
                    <a:pt x="334" y="1391"/>
                  </a:lnTo>
                  <a:lnTo>
                    <a:pt x="329" y="1391"/>
                  </a:lnTo>
                  <a:lnTo>
                    <a:pt x="324" y="1390"/>
                  </a:lnTo>
                  <a:lnTo>
                    <a:pt x="319" y="1387"/>
                  </a:lnTo>
                  <a:lnTo>
                    <a:pt x="317" y="1386"/>
                  </a:lnTo>
                  <a:lnTo>
                    <a:pt x="314" y="1385"/>
                  </a:lnTo>
                  <a:lnTo>
                    <a:pt x="307" y="1387"/>
                  </a:lnTo>
                  <a:lnTo>
                    <a:pt x="302" y="1391"/>
                  </a:lnTo>
                  <a:lnTo>
                    <a:pt x="298" y="1395"/>
                  </a:lnTo>
                  <a:lnTo>
                    <a:pt x="296" y="1400"/>
                  </a:lnTo>
                  <a:lnTo>
                    <a:pt x="294" y="1405"/>
                  </a:lnTo>
                  <a:lnTo>
                    <a:pt x="292" y="1409"/>
                  </a:lnTo>
                  <a:lnTo>
                    <a:pt x="291" y="1415"/>
                  </a:lnTo>
                  <a:lnTo>
                    <a:pt x="290" y="1419"/>
                  </a:lnTo>
                  <a:lnTo>
                    <a:pt x="289" y="1425"/>
                  </a:lnTo>
                  <a:lnTo>
                    <a:pt x="288" y="1430"/>
                  </a:lnTo>
                  <a:lnTo>
                    <a:pt x="286" y="1434"/>
                  </a:lnTo>
                  <a:lnTo>
                    <a:pt x="282" y="1438"/>
                  </a:lnTo>
                  <a:lnTo>
                    <a:pt x="278" y="1440"/>
                  </a:lnTo>
                  <a:lnTo>
                    <a:pt x="272" y="1442"/>
                  </a:lnTo>
                  <a:lnTo>
                    <a:pt x="265" y="1444"/>
                  </a:lnTo>
                  <a:lnTo>
                    <a:pt x="257" y="1445"/>
                  </a:lnTo>
                  <a:lnTo>
                    <a:pt x="245" y="1446"/>
                  </a:lnTo>
                  <a:lnTo>
                    <a:pt x="236" y="1446"/>
                  </a:lnTo>
                  <a:lnTo>
                    <a:pt x="228" y="1446"/>
                  </a:lnTo>
                  <a:lnTo>
                    <a:pt x="222" y="1444"/>
                  </a:lnTo>
                  <a:lnTo>
                    <a:pt x="217" y="1440"/>
                  </a:lnTo>
                  <a:lnTo>
                    <a:pt x="212" y="1437"/>
                  </a:lnTo>
                  <a:lnTo>
                    <a:pt x="207" y="1433"/>
                  </a:lnTo>
                  <a:lnTo>
                    <a:pt x="203" y="1430"/>
                  </a:lnTo>
                  <a:lnTo>
                    <a:pt x="199" y="1426"/>
                  </a:lnTo>
                  <a:lnTo>
                    <a:pt x="195" y="1424"/>
                  </a:lnTo>
                  <a:lnTo>
                    <a:pt x="191" y="1422"/>
                  </a:lnTo>
                  <a:lnTo>
                    <a:pt x="186" y="1422"/>
                  </a:lnTo>
                  <a:lnTo>
                    <a:pt x="180" y="1423"/>
                  </a:lnTo>
                  <a:lnTo>
                    <a:pt x="174" y="1425"/>
                  </a:lnTo>
                  <a:lnTo>
                    <a:pt x="166" y="1430"/>
                  </a:lnTo>
                  <a:lnTo>
                    <a:pt x="157" y="1437"/>
                  </a:lnTo>
                  <a:lnTo>
                    <a:pt x="150" y="1436"/>
                  </a:lnTo>
                  <a:lnTo>
                    <a:pt x="142" y="1436"/>
                  </a:lnTo>
                  <a:lnTo>
                    <a:pt x="133" y="1436"/>
                  </a:lnTo>
                  <a:lnTo>
                    <a:pt x="123" y="1437"/>
                  </a:lnTo>
                  <a:lnTo>
                    <a:pt x="113" y="1439"/>
                  </a:lnTo>
                  <a:lnTo>
                    <a:pt x="103" y="1441"/>
                  </a:lnTo>
                  <a:lnTo>
                    <a:pt x="92" y="1444"/>
                  </a:lnTo>
                  <a:lnTo>
                    <a:pt x="82" y="1448"/>
                  </a:lnTo>
                  <a:lnTo>
                    <a:pt x="72" y="1452"/>
                  </a:lnTo>
                  <a:lnTo>
                    <a:pt x="61" y="1457"/>
                  </a:lnTo>
                  <a:lnTo>
                    <a:pt x="52" y="1462"/>
                  </a:lnTo>
                  <a:lnTo>
                    <a:pt x="43" y="1468"/>
                  </a:lnTo>
                  <a:lnTo>
                    <a:pt x="36" y="1475"/>
                  </a:lnTo>
                  <a:lnTo>
                    <a:pt x="29" y="1482"/>
                  </a:lnTo>
                  <a:lnTo>
                    <a:pt x="25" y="1490"/>
                  </a:lnTo>
                  <a:lnTo>
                    <a:pt x="21" y="1499"/>
                  </a:lnTo>
                  <a:lnTo>
                    <a:pt x="20" y="1495"/>
                  </a:lnTo>
                  <a:lnTo>
                    <a:pt x="18" y="1492"/>
                  </a:lnTo>
                  <a:lnTo>
                    <a:pt x="17" y="1488"/>
                  </a:lnTo>
                  <a:lnTo>
                    <a:pt x="15" y="1486"/>
                  </a:lnTo>
                  <a:lnTo>
                    <a:pt x="13" y="1483"/>
                  </a:lnTo>
                  <a:lnTo>
                    <a:pt x="11" y="1480"/>
                  </a:lnTo>
                  <a:lnTo>
                    <a:pt x="10" y="1477"/>
                  </a:lnTo>
                  <a:lnTo>
                    <a:pt x="7" y="1475"/>
                  </a:lnTo>
                  <a:lnTo>
                    <a:pt x="5" y="1471"/>
                  </a:lnTo>
                  <a:lnTo>
                    <a:pt x="4" y="1469"/>
                  </a:lnTo>
                  <a:lnTo>
                    <a:pt x="3" y="1467"/>
                  </a:lnTo>
                  <a:lnTo>
                    <a:pt x="2" y="1464"/>
                  </a:lnTo>
                  <a:lnTo>
                    <a:pt x="0" y="1461"/>
                  </a:lnTo>
                  <a:lnTo>
                    <a:pt x="0" y="1459"/>
                  </a:lnTo>
                  <a:lnTo>
                    <a:pt x="0" y="1456"/>
                  </a:lnTo>
                  <a:lnTo>
                    <a:pt x="2" y="1455"/>
                  </a:lnTo>
                  <a:lnTo>
                    <a:pt x="5" y="1448"/>
                  </a:lnTo>
                  <a:lnTo>
                    <a:pt x="9" y="1441"/>
                  </a:lnTo>
                  <a:lnTo>
                    <a:pt x="11" y="1434"/>
                  </a:lnTo>
                  <a:lnTo>
                    <a:pt x="12" y="1429"/>
                  </a:lnTo>
                  <a:lnTo>
                    <a:pt x="12" y="1422"/>
                  </a:lnTo>
                  <a:lnTo>
                    <a:pt x="12" y="1415"/>
                  </a:lnTo>
                  <a:lnTo>
                    <a:pt x="11" y="1408"/>
                  </a:lnTo>
                  <a:lnTo>
                    <a:pt x="10" y="1401"/>
                  </a:lnTo>
                  <a:lnTo>
                    <a:pt x="9" y="1394"/>
                  </a:lnTo>
                  <a:lnTo>
                    <a:pt x="7" y="1387"/>
                  </a:lnTo>
                  <a:lnTo>
                    <a:pt x="5" y="1380"/>
                  </a:lnTo>
                  <a:lnTo>
                    <a:pt x="4" y="1374"/>
                  </a:lnTo>
                  <a:lnTo>
                    <a:pt x="4" y="1365"/>
                  </a:lnTo>
                  <a:lnTo>
                    <a:pt x="3" y="1359"/>
                  </a:lnTo>
                  <a:lnTo>
                    <a:pt x="4" y="1351"/>
                  </a:lnTo>
                  <a:lnTo>
                    <a:pt x="5" y="1344"/>
                  </a:lnTo>
                  <a:lnTo>
                    <a:pt x="19" y="1334"/>
                  </a:lnTo>
                  <a:lnTo>
                    <a:pt x="30" y="1325"/>
                  </a:lnTo>
                  <a:lnTo>
                    <a:pt x="40" y="1316"/>
                  </a:lnTo>
                  <a:lnTo>
                    <a:pt x="46" y="1306"/>
                  </a:lnTo>
                  <a:lnTo>
                    <a:pt x="52" y="1295"/>
                  </a:lnTo>
                  <a:lnTo>
                    <a:pt x="57" y="1285"/>
                  </a:lnTo>
                  <a:lnTo>
                    <a:pt x="59" y="1274"/>
                  </a:lnTo>
                  <a:lnTo>
                    <a:pt x="63" y="1262"/>
                  </a:lnTo>
                  <a:lnTo>
                    <a:pt x="65" y="1251"/>
                  </a:lnTo>
                  <a:lnTo>
                    <a:pt x="68" y="1239"/>
                  </a:lnTo>
                  <a:lnTo>
                    <a:pt x="72" y="1228"/>
                  </a:lnTo>
                  <a:lnTo>
                    <a:pt x="75" y="1216"/>
                  </a:lnTo>
                  <a:lnTo>
                    <a:pt x="81" y="1205"/>
                  </a:lnTo>
                  <a:lnTo>
                    <a:pt x="88" y="1193"/>
                  </a:lnTo>
                  <a:lnTo>
                    <a:pt x="97" y="1182"/>
                  </a:lnTo>
                  <a:lnTo>
                    <a:pt x="110" y="1170"/>
                  </a:lnTo>
                  <a:lnTo>
                    <a:pt x="112" y="1155"/>
                  </a:lnTo>
                  <a:lnTo>
                    <a:pt x="113" y="1141"/>
                  </a:lnTo>
                  <a:lnTo>
                    <a:pt x="112" y="1129"/>
                  </a:lnTo>
                  <a:lnTo>
                    <a:pt x="110" y="1116"/>
                  </a:lnTo>
                  <a:lnTo>
                    <a:pt x="105" y="1105"/>
                  </a:lnTo>
                  <a:lnTo>
                    <a:pt x="100" y="1092"/>
                  </a:lnTo>
                  <a:lnTo>
                    <a:pt x="96" y="1082"/>
                  </a:lnTo>
                  <a:lnTo>
                    <a:pt x="90" y="1070"/>
                  </a:lnTo>
                  <a:lnTo>
                    <a:pt x="83" y="1059"/>
                  </a:lnTo>
                  <a:lnTo>
                    <a:pt x="77" y="1047"/>
                  </a:lnTo>
                  <a:lnTo>
                    <a:pt x="73" y="1037"/>
                  </a:lnTo>
                  <a:lnTo>
                    <a:pt x="68" y="1024"/>
                  </a:lnTo>
                  <a:lnTo>
                    <a:pt x="64" y="1013"/>
                  </a:lnTo>
                  <a:lnTo>
                    <a:pt x="61" y="1000"/>
                  </a:lnTo>
                  <a:lnTo>
                    <a:pt x="60" y="988"/>
                  </a:lnTo>
                  <a:lnTo>
                    <a:pt x="61" y="974"/>
                  </a:lnTo>
                  <a:lnTo>
                    <a:pt x="69" y="958"/>
                  </a:lnTo>
                  <a:lnTo>
                    <a:pt x="75" y="942"/>
                  </a:lnTo>
                  <a:lnTo>
                    <a:pt x="80" y="924"/>
                  </a:lnTo>
                  <a:lnTo>
                    <a:pt x="82" y="907"/>
                  </a:lnTo>
                  <a:lnTo>
                    <a:pt x="83" y="889"/>
                  </a:lnTo>
                  <a:lnTo>
                    <a:pt x="82" y="870"/>
                  </a:lnTo>
                  <a:lnTo>
                    <a:pt x="81" y="851"/>
                  </a:lnTo>
                  <a:lnTo>
                    <a:pt x="79" y="832"/>
                  </a:lnTo>
                  <a:lnTo>
                    <a:pt x="76" y="813"/>
                  </a:lnTo>
                  <a:lnTo>
                    <a:pt x="73" y="792"/>
                  </a:lnTo>
                  <a:lnTo>
                    <a:pt x="69" y="773"/>
                  </a:lnTo>
                  <a:lnTo>
                    <a:pt x="67" y="752"/>
                  </a:lnTo>
                  <a:lnTo>
                    <a:pt x="65" y="732"/>
                  </a:lnTo>
                  <a:lnTo>
                    <a:pt x="63" y="712"/>
                  </a:lnTo>
                  <a:lnTo>
                    <a:pt x="61" y="691"/>
                  </a:lnTo>
                  <a:lnTo>
                    <a:pt x="61" y="672"/>
                  </a:lnTo>
                  <a:lnTo>
                    <a:pt x="60" y="667"/>
                  </a:lnTo>
                  <a:lnTo>
                    <a:pt x="59" y="654"/>
                  </a:lnTo>
                  <a:lnTo>
                    <a:pt x="57" y="636"/>
                  </a:lnTo>
                  <a:lnTo>
                    <a:pt x="54" y="611"/>
                  </a:lnTo>
                  <a:lnTo>
                    <a:pt x="51" y="580"/>
                  </a:lnTo>
                  <a:lnTo>
                    <a:pt x="48" y="545"/>
                  </a:lnTo>
                  <a:lnTo>
                    <a:pt x="43" y="506"/>
                  </a:lnTo>
                  <a:lnTo>
                    <a:pt x="40" y="466"/>
                  </a:lnTo>
                  <a:lnTo>
                    <a:pt x="35" y="422"/>
                  </a:lnTo>
                  <a:lnTo>
                    <a:pt x="29" y="379"/>
                  </a:lnTo>
                  <a:lnTo>
                    <a:pt x="25" y="334"/>
                  </a:lnTo>
                  <a:lnTo>
                    <a:pt x="20" y="291"/>
                  </a:lnTo>
                  <a:lnTo>
                    <a:pt x="14" y="249"/>
                  </a:lnTo>
                  <a:lnTo>
                    <a:pt x="10" y="210"/>
                  </a:lnTo>
                  <a:lnTo>
                    <a:pt x="5" y="174"/>
                  </a:lnTo>
                  <a:lnTo>
                    <a:pt x="2" y="143"/>
                  </a:lnTo>
                  <a:lnTo>
                    <a:pt x="17" y="143"/>
                  </a:lnTo>
                  <a:lnTo>
                    <a:pt x="30" y="141"/>
                  </a:lnTo>
                  <a:lnTo>
                    <a:pt x="45" y="137"/>
                  </a:lnTo>
                  <a:lnTo>
                    <a:pt x="58" y="134"/>
                  </a:lnTo>
                  <a:lnTo>
                    <a:pt x="72" y="128"/>
                  </a:lnTo>
                  <a:lnTo>
                    <a:pt x="83" y="121"/>
                  </a:lnTo>
                  <a:lnTo>
                    <a:pt x="95" y="116"/>
                  </a:lnTo>
                  <a:lnTo>
                    <a:pt x="105" y="107"/>
                  </a:lnTo>
                  <a:lnTo>
                    <a:pt x="114" y="101"/>
                  </a:lnTo>
                  <a:lnTo>
                    <a:pt x="123" y="94"/>
                  </a:lnTo>
                  <a:lnTo>
                    <a:pt x="130" y="87"/>
                  </a:lnTo>
                  <a:lnTo>
                    <a:pt x="136" y="81"/>
                  </a:lnTo>
                  <a:lnTo>
                    <a:pt x="142" y="76"/>
                  </a:lnTo>
                  <a:lnTo>
                    <a:pt x="145" y="72"/>
                  </a:lnTo>
                  <a:lnTo>
                    <a:pt x="148" y="70"/>
                  </a:lnTo>
                  <a:lnTo>
                    <a:pt x="149" y="70"/>
                  </a:lnTo>
                  <a:lnTo>
                    <a:pt x="176" y="66"/>
                  </a:lnTo>
                  <a:lnTo>
                    <a:pt x="207" y="63"/>
                  </a:lnTo>
                  <a:lnTo>
                    <a:pt x="238" y="59"/>
                  </a:lnTo>
                  <a:lnTo>
                    <a:pt x="272" y="56"/>
                  </a:lnTo>
                  <a:lnTo>
                    <a:pt x="305" y="51"/>
                  </a:lnTo>
                  <a:lnTo>
                    <a:pt x="340" y="48"/>
                  </a:lnTo>
                  <a:lnTo>
                    <a:pt x="375" y="43"/>
                  </a:lnTo>
                  <a:lnTo>
                    <a:pt x="410" y="39"/>
                  </a:lnTo>
                  <a:lnTo>
                    <a:pt x="444" y="34"/>
                  </a:lnTo>
                  <a:lnTo>
                    <a:pt x="478" y="29"/>
                  </a:lnTo>
                  <a:lnTo>
                    <a:pt x="511" y="25"/>
                  </a:lnTo>
                  <a:lnTo>
                    <a:pt x="542" y="19"/>
                  </a:lnTo>
                  <a:lnTo>
                    <a:pt x="573" y="14"/>
                  </a:lnTo>
                  <a:lnTo>
                    <a:pt x="601" y="9"/>
                  </a:lnTo>
                  <a:lnTo>
                    <a:pt x="628" y="4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49"/>
            <p:cNvSpPr>
              <a:spLocks/>
            </p:cNvSpPr>
            <p:nvPr/>
          </p:nvSpPr>
          <p:spPr bwMode="auto">
            <a:xfrm>
              <a:off x="1785" y="2128"/>
              <a:ext cx="662" cy="483"/>
            </a:xfrm>
            <a:custGeom>
              <a:avLst/>
              <a:gdLst>
                <a:gd name="T0" fmla="*/ 500 w 1986"/>
                <a:gd name="T1" fmla="*/ 21 h 1451"/>
                <a:gd name="T2" fmla="*/ 535 w 1986"/>
                <a:gd name="T3" fmla="*/ 21 h 1451"/>
                <a:gd name="T4" fmla="*/ 570 w 1986"/>
                <a:gd name="T5" fmla="*/ 21 h 1451"/>
                <a:gd name="T6" fmla="*/ 604 w 1986"/>
                <a:gd name="T7" fmla="*/ 19 h 1451"/>
                <a:gd name="T8" fmla="*/ 639 w 1986"/>
                <a:gd name="T9" fmla="*/ 19 h 1451"/>
                <a:gd name="T10" fmla="*/ 662 w 1986"/>
                <a:gd name="T11" fmla="*/ 21 h 1451"/>
                <a:gd name="T12" fmla="*/ 662 w 1986"/>
                <a:gd name="T13" fmla="*/ 37 h 1451"/>
                <a:gd name="T14" fmla="*/ 662 w 1986"/>
                <a:gd name="T15" fmla="*/ 65 h 1451"/>
                <a:gd name="T16" fmla="*/ 662 w 1986"/>
                <a:gd name="T17" fmla="*/ 97 h 1451"/>
                <a:gd name="T18" fmla="*/ 662 w 1986"/>
                <a:gd name="T19" fmla="*/ 122 h 1451"/>
                <a:gd name="T20" fmla="*/ 662 w 1986"/>
                <a:gd name="T21" fmla="*/ 132 h 1451"/>
                <a:gd name="T22" fmla="*/ 661 w 1986"/>
                <a:gd name="T23" fmla="*/ 195 h 1451"/>
                <a:gd name="T24" fmla="*/ 660 w 1986"/>
                <a:gd name="T25" fmla="*/ 259 h 1451"/>
                <a:gd name="T26" fmla="*/ 658 w 1986"/>
                <a:gd name="T27" fmla="*/ 324 h 1451"/>
                <a:gd name="T28" fmla="*/ 658 w 1986"/>
                <a:gd name="T29" fmla="*/ 389 h 1451"/>
                <a:gd name="T30" fmla="*/ 658 w 1986"/>
                <a:gd name="T31" fmla="*/ 456 h 1451"/>
                <a:gd name="T32" fmla="*/ 649 w 1986"/>
                <a:gd name="T33" fmla="*/ 482 h 1451"/>
                <a:gd name="T34" fmla="*/ 634 w 1986"/>
                <a:gd name="T35" fmla="*/ 483 h 1451"/>
                <a:gd name="T36" fmla="*/ 619 w 1986"/>
                <a:gd name="T37" fmla="*/ 482 h 1451"/>
                <a:gd name="T38" fmla="*/ 603 w 1986"/>
                <a:gd name="T39" fmla="*/ 481 h 1451"/>
                <a:gd name="T40" fmla="*/ 585 w 1986"/>
                <a:gd name="T41" fmla="*/ 481 h 1451"/>
                <a:gd name="T42" fmla="*/ 539 w 1986"/>
                <a:gd name="T43" fmla="*/ 482 h 1451"/>
                <a:gd name="T44" fmla="*/ 432 w 1986"/>
                <a:gd name="T45" fmla="*/ 479 h 1451"/>
                <a:gd name="T46" fmla="*/ 323 w 1986"/>
                <a:gd name="T47" fmla="*/ 473 h 1451"/>
                <a:gd name="T48" fmla="*/ 213 w 1986"/>
                <a:gd name="T49" fmla="*/ 465 h 1451"/>
                <a:gd name="T50" fmla="*/ 105 w 1986"/>
                <a:gd name="T51" fmla="*/ 455 h 1451"/>
                <a:gd name="T52" fmla="*/ 0 w 1986"/>
                <a:gd name="T53" fmla="*/ 443 h 1451"/>
                <a:gd name="T54" fmla="*/ 5 w 1986"/>
                <a:gd name="T55" fmla="*/ 391 h 1451"/>
                <a:gd name="T56" fmla="*/ 15 w 1986"/>
                <a:gd name="T57" fmla="*/ 305 h 1451"/>
                <a:gd name="T58" fmla="*/ 25 w 1986"/>
                <a:gd name="T59" fmla="*/ 203 h 1451"/>
                <a:gd name="T60" fmla="*/ 35 w 1986"/>
                <a:gd name="T61" fmla="*/ 102 h 1451"/>
                <a:gd name="T62" fmla="*/ 42 w 1986"/>
                <a:gd name="T63" fmla="*/ 20 h 1451"/>
                <a:gd name="T64" fmla="*/ 52 w 1986"/>
                <a:gd name="T65" fmla="*/ 0 h 1451"/>
                <a:gd name="T66" fmla="*/ 92 w 1986"/>
                <a:gd name="T67" fmla="*/ 3 h 1451"/>
                <a:gd name="T68" fmla="*/ 148 w 1986"/>
                <a:gd name="T69" fmla="*/ 7 h 1451"/>
                <a:gd name="T70" fmla="*/ 205 w 1986"/>
                <a:gd name="T71" fmla="*/ 11 h 1451"/>
                <a:gd name="T72" fmla="*/ 245 w 1986"/>
                <a:gd name="T73" fmla="*/ 14 h 1451"/>
                <a:gd name="T74" fmla="*/ 268 w 1986"/>
                <a:gd name="T75" fmla="*/ 14 h 1451"/>
                <a:gd name="T76" fmla="*/ 310 w 1986"/>
                <a:gd name="T77" fmla="*/ 16 h 1451"/>
                <a:gd name="T78" fmla="*/ 352 w 1986"/>
                <a:gd name="T79" fmla="*/ 18 h 1451"/>
                <a:gd name="T80" fmla="*/ 394 w 1986"/>
                <a:gd name="T81" fmla="*/ 20 h 1451"/>
                <a:gd name="T82" fmla="*/ 436 w 1986"/>
                <a:gd name="T83" fmla="*/ 21 h 1451"/>
                <a:gd name="T84" fmla="*/ 477 w 1986"/>
                <a:gd name="T85" fmla="*/ 20 h 1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6"/>
                <a:gd name="T130" fmla="*/ 0 h 1451"/>
                <a:gd name="T131" fmla="*/ 1986 w 1986"/>
                <a:gd name="T132" fmla="*/ 1451 h 1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6" h="1451">
                  <a:moveTo>
                    <a:pt x="1432" y="59"/>
                  </a:moveTo>
                  <a:lnTo>
                    <a:pt x="1466" y="62"/>
                  </a:lnTo>
                  <a:lnTo>
                    <a:pt x="1501" y="63"/>
                  </a:lnTo>
                  <a:lnTo>
                    <a:pt x="1535" y="64"/>
                  </a:lnTo>
                  <a:lnTo>
                    <a:pt x="1570" y="64"/>
                  </a:lnTo>
                  <a:lnTo>
                    <a:pt x="1604" y="64"/>
                  </a:lnTo>
                  <a:lnTo>
                    <a:pt x="1639" y="64"/>
                  </a:lnTo>
                  <a:lnTo>
                    <a:pt x="1674" y="63"/>
                  </a:lnTo>
                  <a:lnTo>
                    <a:pt x="1709" y="62"/>
                  </a:lnTo>
                  <a:lnTo>
                    <a:pt x="1743" y="61"/>
                  </a:lnTo>
                  <a:lnTo>
                    <a:pt x="1778" y="59"/>
                  </a:lnTo>
                  <a:lnTo>
                    <a:pt x="1812" y="58"/>
                  </a:lnTo>
                  <a:lnTo>
                    <a:pt x="1848" y="58"/>
                  </a:lnTo>
                  <a:lnTo>
                    <a:pt x="1882" y="57"/>
                  </a:lnTo>
                  <a:lnTo>
                    <a:pt x="1917" y="57"/>
                  </a:lnTo>
                  <a:lnTo>
                    <a:pt x="1951" y="58"/>
                  </a:lnTo>
                  <a:lnTo>
                    <a:pt x="1986" y="59"/>
                  </a:lnTo>
                  <a:lnTo>
                    <a:pt x="1986" y="63"/>
                  </a:lnTo>
                  <a:lnTo>
                    <a:pt x="1986" y="73"/>
                  </a:lnTo>
                  <a:lnTo>
                    <a:pt x="1986" y="90"/>
                  </a:lnTo>
                  <a:lnTo>
                    <a:pt x="1986" y="112"/>
                  </a:lnTo>
                  <a:lnTo>
                    <a:pt x="1986" y="138"/>
                  </a:lnTo>
                  <a:lnTo>
                    <a:pt x="1986" y="166"/>
                  </a:lnTo>
                  <a:lnTo>
                    <a:pt x="1986" y="196"/>
                  </a:lnTo>
                  <a:lnTo>
                    <a:pt x="1986" y="228"/>
                  </a:lnTo>
                  <a:lnTo>
                    <a:pt x="1986" y="260"/>
                  </a:lnTo>
                  <a:lnTo>
                    <a:pt x="1986" y="290"/>
                  </a:lnTo>
                  <a:lnTo>
                    <a:pt x="1986" y="319"/>
                  </a:lnTo>
                  <a:lnTo>
                    <a:pt x="1986" y="344"/>
                  </a:lnTo>
                  <a:lnTo>
                    <a:pt x="1986" y="366"/>
                  </a:lnTo>
                  <a:lnTo>
                    <a:pt x="1986" y="383"/>
                  </a:lnTo>
                  <a:lnTo>
                    <a:pt x="1986" y="394"/>
                  </a:lnTo>
                  <a:lnTo>
                    <a:pt x="1986" y="398"/>
                  </a:lnTo>
                  <a:lnTo>
                    <a:pt x="1985" y="460"/>
                  </a:lnTo>
                  <a:lnTo>
                    <a:pt x="1983" y="524"/>
                  </a:lnTo>
                  <a:lnTo>
                    <a:pt x="1982" y="587"/>
                  </a:lnTo>
                  <a:lnTo>
                    <a:pt x="1981" y="650"/>
                  </a:lnTo>
                  <a:lnTo>
                    <a:pt x="1980" y="714"/>
                  </a:lnTo>
                  <a:lnTo>
                    <a:pt x="1979" y="777"/>
                  </a:lnTo>
                  <a:lnTo>
                    <a:pt x="1978" y="842"/>
                  </a:lnTo>
                  <a:lnTo>
                    <a:pt x="1977" y="907"/>
                  </a:lnTo>
                  <a:lnTo>
                    <a:pt x="1975" y="973"/>
                  </a:lnTo>
                  <a:lnTo>
                    <a:pt x="1975" y="1038"/>
                  </a:lnTo>
                  <a:lnTo>
                    <a:pt x="1974" y="1104"/>
                  </a:lnTo>
                  <a:lnTo>
                    <a:pt x="1974" y="1170"/>
                  </a:lnTo>
                  <a:lnTo>
                    <a:pt x="1974" y="1237"/>
                  </a:lnTo>
                  <a:lnTo>
                    <a:pt x="1974" y="1304"/>
                  </a:lnTo>
                  <a:lnTo>
                    <a:pt x="1974" y="1371"/>
                  </a:lnTo>
                  <a:lnTo>
                    <a:pt x="1975" y="1440"/>
                  </a:lnTo>
                  <a:lnTo>
                    <a:pt x="1960" y="1444"/>
                  </a:lnTo>
                  <a:lnTo>
                    <a:pt x="1947" y="1447"/>
                  </a:lnTo>
                  <a:lnTo>
                    <a:pt x="1932" y="1448"/>
                  </a:lnTo>
                  <a:lnTo>
                    <a:pt x="1918" y="1450"/>
                  </a:lnTo>
                  <a:lnTo>
                    <a:pt x="1903" y="1450"/>
                  </a:lnTo>
                  <a:lnTo>
                    <a:pt x="1888" y="1450"/>
                  </a:lnTo>
                  <a:lnTo>
                    <a:pt x="1873" y="1448"/>
                  </a:lnTo>
                  <a:lnTo>
                    <a:pt x="1857" y="1447"/>
                  </a:lnTo>
                  <a:lnTo>
                    <a:pt x="1842" y="1446"/>
                  </a:lnTo>
                  <a:lnTo>
                    <a:pt x="1825" y="1445"/>
                  </a:lnTo>
                  <a:lnTo>
                    <a:pt x="1809" y="1444"/>
                  </a:lnTo>
                  <a:lnTo>
                    <a:pt x="1791" y="1444"/>
                  </a:lnTo>
                  <a:lnTo>
                    <a:pt x="1774" y="1444"/>
                  </a:lnTo>
                  <a:lnTo>
                    <a:pt x="1756" y="1445"/>
                  </a:lnTo>
                  <a:lnTo>
                    <a:pt x="1737" y="1447"/>
                  </a:lnTo>
                  <a:lnTo>
                    <a:pt x="1719" y="1451"/>
                  </a:lnTo>
                  <a:lnTo>
                    <a:pt x="1616" y="1448"/>
                  </a:lnTo>
                  <a:lnTo>
                    <a:pt x="1511" y="1446"/>
                  </a:lnTo>
                  <a:lnTo>
                    <a:pt x="1404" y="1443"/>
                  </a:lnTo>
                  <a:lnTo>
                    <a:pt x="1297" y="1438"/>
                  </a:lnTo>
                  <a:lnTo>
                    <a:pt x="1188" y="1433"/>
                  </a:lnTo>
                  <a:lnTo>
                    <a:pt x="1079" y="1428"/>
                  </a:lnTo>
                  <a:lnTo>
                    <a:pt x="969" y="1421"/>
                  </a:lnTo>
                  <a:lnTo>
                    <a:pt x="859" y="1413"/>
                  </a:lnTo>
                  <a:lnTo>
                    <a:pt x="750" y="1405"/>
                  </a:lnTo>
                  <a:lnTo>
                    <a:pt x="639" y="1397"/>
                  </a:lnTo>
                  <a:lnTo>
                    <a:pt x="530" y="1386"/>
                  </a:lnTo>
                  <a:lnTo>
                    <a:pt x="422" y="1377"/>
                  </a:lnTo>
                  <a:lnTo>
                    <a:pt x="314" y="1366"/>
                  </a:lnTo>
                  <a:lnTo>
                    <a:pt x="208" y="1354"/>
                  </a:lnTo>
                  <a:lnTo>
                    <a:pt x="103" y="1343"/>
                  </a:lnTo>
                  <a:lnTo>
                    <a:pt x="0" y="1331"/>
                  </a:lnTo>
                  <a:lnTo>
                    <a:pt x="4" y="1292"/>
                  </a:lnTo>
                  <a:lnTo>
                    <a:pt x="9" y="1239"/>
                  </a:lnTo>
                  <a:lnTo>
                    <a:pt x="16" y="1174"/>
                  </a:lnTo>
                  <a:lnTo>
                    <a:pt x="24" y="1096"/>
                  </a:lnTo>
                  <a:lnTo>
                    <a:pt x="34" y="1010"/>
                  </a:lnTo>
                  <a:lnTo>
                    <a:pt x="44" y="915"/>
                  </a:lnTo>
                  <a:lnTo>
                    <a:pt x="54" y="817"/>
                  </a:lnTo>
                  <a:lnTo>
                    <a:pt x="65" y="713"/>
                  </a:lnTo>
                  <a:lnTo>
                    <a:pt x="75" y="609"/>
                  </a:lnTo>
                  <a:lnTo>
                    <a:pt x="85" y="505"/>
                  </a:lnTo>
                  <a:lnTo>
                    <a:pt x="94" y="403"/>
                  </a:lnTo>
                  <a:lnTo>
                    <a:pt x="104" y="306"/>
                  </a:lnTo>
                  <a:lnTo>
                    <a:pt x="112" y="215"/>
                  </a:lnTo>
                  <a:lnTo>
                    <a:pt x="120" y="132"/>
                  </a:lnTo>
                  <a:lnTo>
                    <a:pt x="126" y="59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57" y="1"/>
                  </a:lnTo>
                  <a:lnTo>
                    <a:pt x="188" y="3"/>
                  </a:lnTo>
                  <a:lnTo>
                    <a:pt x="228" y="7"/>
                  </a:lnTo>
                  <a:lnTo>
                    <a:pt x="276" y="10"/>
                  </a:lnTo>
                  <a:lnTo>
                    <a:pt x="329" y="13"/>
                  </a:lnTo>
                  <a:lnTo>
                    <a:pt x="387" y="17"/>
                  </a:lnTo>
                  <a:lnTo>
                    <a:pt x="445" y="22"/>
                  </a:lnTo>
                  <a:lnTo>
                    <a:pt x="504" y="26"/>
                  </a:lnTo>
                  <a:lnTo>
                    <a:pt x="561" y="30"/>
                  </a:lnTo>
                  <a:lnTo>
                    <a:pt x="614" y="33"/>
                  </a:lnTo>
                  <a:lnTo>
                    <a:pt x="662" y="36"/>
                  </a:lnTo>
                  <a:lnTo>
                    <a:pt x="703" y="40"/>
                  </a:lnTo>
                  <a:lnTo>
                    <a:pt x="734" y="42"/>
                  </a:lnTo>
                  <a:lnTo>
                    <a:pt x="753" y="43"/>
                  </a:lnTo>
                  <a:lnTo>
                    <a:pt x="761" y="45"/>
                  </a:lnTo>
                  <a:lnTo>
                    <a:pt x="803" y="43"/>
                  </a:lnTo>
                  <a:lnTo>
                    <a:pt x="844" y="43"/>
                  </a:lnTo>
                  <a:lnTo>
                    <a:pt x="887" y="45"/>
                  </a:lnTo>
                  <a:lnTo>
                    <a:pt x="929" y="47"/>
                  </a:lnTo>
                  <a:lnTo>
                    <a:pt x="972" y="48"/>
                  </a:lnTo>
                  <a:lnTo>
                    <a:pt x="1013" y="50"/>
                  </a:lnTo>
                  <a:lnTo>
                    <a:pt x="1056" y="53"/>
                  </a:lnTo>
                  <a:lnTo>
                    <a:pt x="1098" y="55"/>
                  </a:lnTo>
                  <a:lnTo>
                    <a:pt x="1141" y="57"/>
                  </a:lnTo>
                  <a:lnTo>
                    <a:pt x="1182" y="59"/>
                  </a:lnTo>
                  <a:lnTo>
                    <a:pt x="1225" y="61"/>
                  </a:lnTo>
                  <a:lnTo>
                    <a:pt x="1266" y="62"/>
                  </a:lnTo>
                  <a:lnTo>
                    <a:pt x="1307" y="63"/>
                  </a:lnTo>
                  <a:lnTo>
                    <a:pt x="1349" y="63"/>
                  </a:lnTo>
                  <a:lnTo>
                    <a:pt x="1390" y="61"/>
                  </a:lnTo>
                  <a:lnTo>
                    <a:pt x="1432" y="5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50"/>
            <p:cNvSpPr>
              <a:spLocks/>
            </p:cNvSpPr>
            <p:nvPr/>
          </p:nvSpPr>
          <p:spPr bwMode="auto">
            <a:xfrm>
              <a:off x="3593" y="2241"/>
              <a:ext cx="642" cy="361"/>
            </a:xfrm>
            <a:custGeom>
              <a:avLst/>
              <a:gdLst>
                <a:gd name="T0" fmla="*/ 376 w 1928"/>
                <a:gd name="T1" fmla="*/ 4 h 1081"/>
                <a:gd name="T2" fmla="*/ 394 w 1928"/>
                <a:gd name="T3" fmla="*/ 6 h 1081"/>
                <a:gd name="T4" fmla="*/ 411 w 1928"/>
                <a:gd name="T5" fmla="*/ 16 h 1081"/>
                <a:gd name="T6" fmla="*/ 424 w 1928"/>
                <a:gd name="T7" fmla="*/ 35 h 1081"/>
                <a:gd name="T8" fmla="*/ 455 w 1928"/>
                <a:gd name="T9" fmla="*/ 34 h 1081"/>
                <a:gd name="T10" fmla="*/ 481 w 1928"/>
                <a:gd name="T11" fmla="*/ 34 h 1081"/>
                <a:gd name="T12" fmla="*/ 506 w 1928"/>
                <a:gd name="T13" fmla="*/ 39 h 1081"/>
                <a:gd name="T14" fmla="*/ 524 w 1928"/>
                <a:gd name="T15" fmla="*/ 24 h 1081"/>
                <a:gd name="T16" fmla="*/ 538 w 1928"/>
                <a:gd name="T17" fmla="*/ 18 h 1081"/>
                <a:gd name="T18" fmla="*/ 555 w 1928"/>
                <a:gd name="T19" fmla="*/ 39 h 1081"/>
                <a:gd name="T20" fmla="*/ 575 w 1928"/>
                <a:gd name="T21" fmla="*/ 57 h 1081"/>
                <a:gd name="T22" fmla="*/ 572 w 1928"/>
                <a:gd name="T23" fmla="*/ 77 h 1081"/>
                <a:gd name="T24" fmla="*/ 586 w 1928"/>
                <a:gd name="T25" fmla="*/ 95 h 1081"/>
                <a:gd name="T26" fmla="*/ 597 w 1928"/>
                <a:gd name="T27" fmla="*/ 114 h 1081"/>
                <a:gd name="T28" fmla="*/ 615 w 1928"/>
                <a:gd name="T29" fmla="*/ 129 h 1081"/>
                <a:gd name="T30" fmla="*/ 629 w 1928"/>
                <a:gd name="T31" fmla="*/ 137 h 1081"/>
                <a:gd name="T32" fmla="*/ 637 w 1928"/>
                <a:gd name="T33" fmla="*/ 139 h 1081"/>
                <a:gd name="T34" fmla="*/ 641 w 1928"/>
                <a:gd name="T35" fmla="*/ 142 h 1081"/>
                <a:gd name="T36" fmla="*/ 631 w 1928"/>
                <a:gd name="T37" fmla="*/ 155 h 1081"/>
                <a:gd name="T38" fmla="*/ 609 w 1928"/>
                <a:gd name="T39" fmla="*/ 173 h 1081"/>
                <a:gd name="T40" fmla="*/ 575 w 1928"/>
                <a:gd name="T41" fmla="*/ 222 h 1081"/>
                <a:gd name="T42" fmla="*/ 548 w 1928"/>
                <a:gd name="T43" fmla="*/ 245 h 1081"/>
                <a:gd name="T44" fmla="*/ 524 w 1928"/>
                <a:gd name="T45" fmla="*/ 268 h 1081"/>
                <a:gd name="T46" fmla="*/ 311 w 1928"/>
                <a:gd name="T47" fmla="*/ 305 h 1081"/>
                <a:gd name="T48" fmla="*/ 134 w 1928"/>
                <a:gd name="T49" fmla="*/ 330 h 1081"/>
                <a:gd name="T50" fmla="*/ 117 w 1928"/>
                <a:gd name="T51" fmla="*/ 330 h 1081"/>
                <a:gd name="T52" fmla="*/ 114 w 1928"/>
                <a:gd name="T53" fmla="*/ 334 h 1081"/>
                <a:gd name="T54" fmla="*/ 116 w 1928"/>
                <a:gd name="T55" fmla="*/ 346 h 1081"/>
                <a:gd name="T56" fmla="*/ 69 w 1928"/>
                <a:gd name="T57" fmla="*/ 353 h 1081"/>
                <a:gd name="T58" fmla="*/ 1 w 1928"/>
                <a:gd name="T59" fmla="*/ 361 h 1081"/>
                <a:gd name="T60" fmla="*/ 1 w 1928"/>
                <a:gd name="T61" fmla="*/ 354 h 1081"/>
                <a:gd name="T62" fmla="*/ 12 w 1928"/>
                <a:gd name="T63" fmla="*/ 347 h 1081"/>
                <a:gd name="T64" fmla="*/ 6 w 1928"/>
                <a:gd name="T65" fmla="*/ 333 h 1081"/>
                <a:gd name="T66" fmla="*/ 5 w 1928"/>
                <a:gd name="T67" fmla="*/ 312 h 1081"/>
                <a:gd name="T68" fmla="*/ 8 w 1928"/>
                <a:gd name="T69" fmla="*/ 291 h 1081"/>
                <a:gd name="T70" fmla="*/ 31 w 1928"/>
                <a:gd name="T71" fmla="*/ 277 h 1081"/>
                <a:gd name="T72" fmla="*/ 61 w 1928"/>
                <a:gd name="T73" fmla="*/ 287 h 1081"/>
                <a:gd name="T74" fmla="*/ 69 w 1928"/>
                <a:gd name="T75" fmla="*/ 273 h 1081"/>
                <a:gd name="T76" fmla="*/ 63 w 1928"/>
                <a:gd name="T77" fmla="*/ 253 h 1081"/>
                <a:gd name="T78" fmla="*/ 86 w 1928"/>
                <a:gd name="T79" fmla="*/ 239 h 1081"/>
                <a:gd name="T80" fmla="*/ 94 w 1928"/>
                <a:gd name="T81" fmla="*/ 221 h 1081"/>
                <a:gd name="T82" fmla="*/ 94 w 1928"/>
                <a:gd name="T83" fmla="*/ 205 h 1081"/>
                <a:gd name="T84" fmla="*/ 110 w 1928"/>
                <a:gd name="T85" fmla="*/ 188 h 1081"/>
                <a:gd name="T86" fmla="*/ 140 w 1928"/>
                <a:gd name="T87" fmla="*/ 180 h 1081"/>
                <a:gd name="T88" fmla="*/ 159 w 1928"/>
                <a:gd name="T89" fmla="*/ 176 h 1081"/>
                <a:gd name="T90" fmla="*/ 178 w 1928"/>
                <a:gd name="T91" fmla="*/ 183 h 1081"/>
                <a:gd name="T92" fmla="*/ 189 w 1928"/>
                <a:gd name="T93" fmla="*/ 173 h 1081"/>
                <a:gd name="T94" fmla="*/ 199 w 1928"/>
                <a:gd name="T95" fmla="*/ 163 h 1081"/>
                <a:gd name="T96" fmla="*/ 216 w 1928"/>
                <a:gd name="T97" fmla="*/ 167 h 1081"/>
                <a:gd name="T98" fmla="*/ 235 w 1928"/>
                <a:gd name="T99" fmla="*/ 172 h 1081"/>
                <a:gd name="T100" fmla="*/ 231 w 1928"/>
                <a:gd name="T101" fmla="*/ 152 h 1081"/>
                <a:gd name="T102" fmla="*/ 247 w 1928"/>
                <a:gd name="T103" fmla="*/ 134 h 1081"/>
                <a:gd name="T104" fmla="*/ 268 w 1928"/>
                <a:gd name="T105" fmla="*/ 150 h 1081"/>
                <a:gd name="T106" fmla="*/ 284 w 1928"/>
                <a:gd name="T107" fmla="*/ 139 h 1081"/>
                <a:gd name="T108" fmla="*/ 292 w 1928"/>
                <a:gd name="T109" fmla="*/ 122 h 1081"/>
                <a:gd name="T110" fmla="*/ 300 w 1928"/>
                <a:gd name="T111" fmla="*/ 102 h 1081"/>
                <a:gd name="T112" fmla="*/ 311 w 1928"/>
                <a:gd name="T113" fmla="*/ 83 h 1081"/>
                <a:gd name="T114" fmla="*/ 314 w 1928"/>
                <a:gd name="T115" fmla="*/ 67 h 1081"/>
                <a:gd name="T116" fmla="*/ 326 w 1928"/>
                <a:gd name="T117" fmla="*/ 52 h 1081"/>
                <a:gd name="T118" fmla="*/ 356 w 1928"/>
                <a:gd name="T119" fmla="*/ 47 h 1081"/>
                <a:gd name="T120" fmla="*/ 367 w 1928"/>
                <a:gd name="T121" fmla="*/ 32 h 1081"/>
                <a:gd name="T122" fmla="*/ 357 w 1928"/>
                <a:gd name="T123" fmla="*/ 18 h 1081"/>
                <a:gd name="T124" fmla="*/ 361 w 1928"/>
                <a:gd name="T125" fmla="*/ 7 h 10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8"/>
                <a:gd name="T190" fmla="*/ 0 h 1081"/>
                <a:gd name="T191" fmla="*/ 1928 w 1928"/>
                <a:gd name="T192" fmla="*/ 1081 h 10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8" h="1081">
                  <a:moveTo>
                    <a:pt x="1086" y="2"/>
                  </a:moveTo>
                  <a:lnTo>
                    <a:pt x="1092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1" y="1"/>
                  </a:lnTo>
                  <a:lnTo>
                    <a:pt x="1117" y="3"/>
                  </a:lnTo>
                  <a:lnTo>
                    <a:pt x="1121" y="6"/>
                  </a:lnTo>
                  <a:lnTo>
                    <a:pt x="1126" y="8"/>
                  </a:lnTo>
                  <a:lnTo>
                    <a:pt x="1130" y="11"/>
                  </a:lnTo>
                  <a:lnTo>
                    <a:pt x="1135" y="14"/>
                  </a:lnTo>
                  <a:lnTo>
                    <a:pt x="1140" y="16"/>
                  </a:lnTo>
                  <a:lnTo>
                    <a:pt x="1145" y="18"/>
                  </a:lnTo>
                  <a:lnTo>
                    <a:pt x="1150" y="21"/>
                  </a:lnTo>
                  <a:lnTo>
                    <a:pt x="1156" y="22"/>
                  </a:lnTo>
                  <a:lnTo>
                    <a:pt x="1163" y="22"/>
                  </a:lnTo>
                  <a:lnTo>
                    <a:pt x="1169" y="22"/>
                  </a:lnTo>
                  <a:lnTo>
                    <a:pt x="1178" y="21"/>
                  </a:lnTo>
                  <a:lnTo>
                    <a:pt x="1182" y="19"/>
                  </a:lnTo>
                  <a:lnTo>
                    <a:pt x="1188" y="21"/>
                  </a:lnTo>
                  <a:lnTo>
                    <a:pt x="1194" y="22"/>
                  </a:lnTo>
                  <a:lnTo>
                    <a:pt x="1199" y="24"/>
                  </a:lnTo>
                  <a:lnTo>
                    <a:pt x="1205" y="27"/>
                  </a:lnTo>
                  <a:lnTo>
                    <a:pt x="1211" y="30"/>
                  </a:lnTo>
                  <a:lnTo>
                    <a:pt x="1217" y="34"/>
                  </a:lnTo>
                  <a:lnTo>
                    <a:pt x="1222" y="38"/>
                  </a:lnTo>
                  <a:lnTo>
                    <a:pt x="1228" y="42"/>
                  </a:lnTo>
                  <a:lnTo>
                    <a:pt x="1233" y="47"/>
                  </a:lnTo>
                  <a:lnTo>
                    <a:pt x="1237" y="52"/>
                  </a:lnTo>
                  <a:lnTo>
                    <a:pt x="1241" y="57"/>
                  </a:lnTo>
                  <a:lnTo>
                    <a:pt x="1244" y="62"/>
                  </a:lnTo>
                  <a:lnTo>
                    <a:pt x="1248" y="68"/>
                  </a:lnTo>
                  <a:lnTo>
                    <a:pt x="1250" y="72"/>
                  </a:lnTo>
                  <a:lnTo>
                    <a:pt x="1251" y="78"/>
                  </a:lnTo>
                  <a:lnTo>
                    <a:pt x="1257" y="90"/>
                  </a:lnTo>
                  <a:lnTo>
                    <a:pt x="1264" y="99"/>
                  </a:lnTo>
                  <a:lnTo>
                    <a:pt x="1273" y="104"/>
                  </a:lnTo>
                  <a:lnTo>
                    <a:pt x="1281" y="108"/>
                  </a:lnTo>
                  <a:lnTo>
                    <a:pt x="1291" y="109"/>
                  </a:lnTo>
                  <a:lnTo>
                    <a:pt x="1302" y="109"/>
                  </a:lnTo>
                  <a:lnTo>
                    <a:pt x="1312" y="108"/>
                  </a:lnTo>
                  <a:lnTo>
                    <a:pt x="1322" y="106"/>
                  </a:lnTo>
                  <a:lnTo>
                    <a:pt x="1334" y="103"/>
                  </a:lnTo>
                  <a:lnTo>
                    <a:pt x="1345" y="102"/>
                  </a:lnTo>
                  <a:lnTo>
                    <a:pt x="1356" y="101"/>
                  </a:lnTo>
                  <a:lnTo>
                    <a:pt x="1367" y="102"/>
                  </a:lnTo>
                  <a:lnTo>
                    <a:pt x="1378" y="104"/>
                  </a:lnTo>
                  <a:lnTo>
                    <a:pt x="1388" y="109"/>
                  </a:lnTo>
                  <a:lnTo>
                    <a:pt x="1398" y="116"/>
                  </a:lnTo>
                  <a:lnTo>
                    <a:pt x="1407" y="127"/>
                  </a:lnTo>
                  <a:lnTo>
                    <a:pt x="1414" y="117"/>
                  </a:lnTo>
                  <a:lnTo>
                    <a:pt x="1422" y="110"/>
                  </a:lnTo>
                  <a:lnTo>
                    <a:pt x="1430" y="106"/>
                  </a:lnTo>
                  <a:lnTo>
                    <a:pt x="1437" y="103"/>
                  </a:lnTo>
                  <a:lnTo>
                    <a:pt x="1445" y="103"/>
                  </a:lnTo>
                  <a:lnTo>
                    <a:pt x="1453" y="104"/>
                  </a:lnTo>
                  <a:lnTo>
                    <a:pt x="1461" y="106"/>
                  </a:lnTo>
                  <a:lnTo>
                    <a:pt x="1470" y="109"/>
                  </a:lnTo>
                  <a:lnTo>
                    <a:pt x="1478" y="111"/>
                  </a:lnTo>
                  <a:lnTo>
                    <a:pt x="1486" y="115"/>
                  </a:lnTo>
                  <a:lnTo>
                    <a:pt x="1494" y="117"/>
                  </a:lnTo>
                  <a:lnTo>
                    <a:pt x="1503" y="118"/>
                  </a:lnTo>
                  <a:lnTo>
                    <a:pt x="1512" y="119"/>
                  </a:lnTo>
                  <a:lnTo>
                    <a:pt x="1521" y="118"/>
                  </a:lnTo>
                  <a:lnTo>
                    <a:pt x="1530" y="115"/>
                  </a:lnTo>
                  <a:lnTo>
                    <a:pt x="1541" y="110"/>
                  </a:lnTo>
                  <a:lnTo>
                    <a:pt x="1544" y="106"/>
                  </a:lnTo>
                  <a:lnTo>
                    <a:pt x="1549" y="101"/>
                  </a:lnTo>
                  <a:lnTo>
                    <a:pt x="1555" y="96"/>
                  </a:lnTo>
                  <a:lnTo>
                    <a:pt x="1559" y="91"/>
                  </a:lnTo>
                  <a:lnTo>
                    <a:pt x="1564" y="85"/>
                  </a:lnTo>
                  <a:lnTo>
                    <a:pt x="1568" y="79"/>
                  </a:lnTo>
                  <a:lnTo>
                    <a:pt x="1573" y="73"/>
                  </a:lnTo>
                  <a:lnTo>
                    <a:pt x="1578" y="68"/>
                  </a:lnTo>
                  <a:lnTo>
                    <a:pt x="1582" y="62"/>
                  </a:lnTo>
                  <a:lnTo>
                    <a:pt x="1587" y="57"/>
                  </a:lnTo>
                  <a:lnTo>
                    <a:pt x="1593" y="54"/>
                  </a:lnTo>
                  <a:lnTo>
                    <a:pt x="1597" y="50"/>
                  </a:lnTo>
                  <a:lnTo>
                    <a:pt x="1602" y="49"/>
                  </a:lnTo>
                  <a:lnTo>
                    <a:pt x="1606" y="49"/>
                  </a:lnTo>
                  <a:lnTo>
                    <a:pt x="1611" y="50"/>
                  </a:lnTo>
                  <a:lnTo>
                    <a:pt x="1617" y="54"/>
                  </a:lnTo>
                  <a:lnTo>
                    <a:pt x="1617" y="63"/>
                  </a:lnTo>
                  <a:lnTo>
                    <a:pt x="1618" y="72"/>
                  </a:lnTo>
                  <a:lnTo>
                    <a:pt x="1622" y="79"/>
                  </a:lnTo>
                  <a:lnTo>
                    <a:pt x="1627" y="87"/>
                  </a:lnTo>
                  <a:lnTo>
                    <a:pt x="1634" y="94"/>
                  </a:lnTo>
                  <a:lnTo>
                    <a:pt x="1641" y="100"/>
                  </a:lnTo>
                  <a:lnTo>
                    <a:pt x="1649" y="106"/>
                  </a:lnTo>
                  <a:lnTo>
                    <a:pt x="1658" y="111"/>
                  </a:lnTo>
                  <a:lnTo>
                    <a:pt x="1667" y="116"/>
                  </a:lnTo>
                  <a:lnTo>
                    <a:pt x="1676" y="121"/>
                  </a:lnTo>
                  <a:lnTo>
                    <a:pt x="1687" y="125"/>
                  </a:lnTo>
                  <a:lnTo>
                    <a:pt x="1696" y="130"/>
                  </a:lnTo>
                  <a:lnTo>
                    <a:pt x="1704" y="135"/>
                  </a:lnTo>
                  <a:lnTo>
                    <a:pt x="1712" y="140"/>
                  </a:lnTo>
                  <a:lnTo>
                    <a:pt x="1719" y="146"/>
                  </a:lnTo>
                  <a:lnTo>
                    <a:pt x="1726" y="152"/>
                  </a:lnTo>
                  <a:lnTo>
                    <a:pt x="1726" y="161"/>
                  </a:lnTo>
                  <a:lnTo>
                    <a:pt x="1726" y="170"/>
                  </a:lnTo>
                  <a:lnTo>
                    <a:pt x="1726" y="178"/>
                  </a:lnTo>
                  <a:lnTo>
                    <a:pt x="1726" y="186"/>
                  </a:lnTo>
                  <a:lnTo>
                    <a:pt x="1725" y="193"/>
                  </a:lnTo>
                  <a:lnTo>
                    <a:pt x="1722" y="200"/>
                  </a:lnTo>
                  <a:lnTo>
                    <a:pt x="1721" y="207"/>
                  </a:lnTo>
                  <a:lnTo>
                    <a:pt x="1720" y="212"/>
                  </a:lnTo>
                  <a:lnTo>
                    <a:pt x="1719" y="218"/>
                  </a:lnTo>
                  <a:lnTo>
                    <a:pt x="1719" y="224"/>
                  </a:lnTo>
                  <a:lnTo>
                    <a:pt x="1718" y="230"/>
                  </a:lnTo>
                  <a:lnTo>
                    <a:pt x="1719" y="235"/>
                  </a:lnTo>
                  <a:lnTo>
                    <a:pt x="1719" y="242"/>
                  </a:lnTo>
                  <a:lnTo>
                    <a:pt x="1721" y="248"/>
                  </a:lnTo>
                  <a:lnTo>
                    <a:pt x="1724" y="254"/>
                  </a:lnTo>
                  <a:lnTo>
                    <a:pt x="1728" y="261"/>
                  </a:lnTo>
                  <a:lnTo>
                    <a:pt x="1739" y="265"/>
                  </a:lnTo>
                  <a:lnTo>
                    <a:pt x="1748" y="271"/>
                  </a:lnTo>
                  <a:lnTo>
                    <a:pt x="1755" y="277"/>
                  </a:lnTo>
                  <a:lnTo>
                    <a:pt x="1760" y="284"/>
                  </a:lnTo>
                  <a:lnTo>
                    <a:pt x="1765" y="289"/>
                  </a:lnTo>
                  <a:lnTo>
                    <a:pt x="1767" y="296"/>
                  </a:lnTo>
                  <a:lnTo>
                    <a:pt x="1771" y="303"/>
                  </a:lnTo>
                  <a:lnTo>
                    <a:pt x="1773" y="310"/>
                  </a:lnTo>
                  <a:lnTo>
                    <a:pt x="1775" y="316"/>
                  </a:lnTo>
                  <a:lnTo>
                    <a:pt x="1778" y="323"/>
                  </a:lnTo>
                  <a:lnTo>
                    <a:pt x="1782" y="328"/>
                  </a:lnTo>
                  <a:lnTo>
                    <a:pt x="1787" y="335"/>
                  </a:lnTo>
                  <a:lnTo>
                    <a:pt x="1793" y="341"/>
                  </a:lnTo>
                  <a:lnTo>
                    <a:pt x="1802" y="346"/>
                  </a:lnTo>
                  <a:lnTo>
                    <a:pt x="1812" y="351"/>
                  </a:lnTo>
                  <a:lnTo>
                    <a:pt x="1826" y="356"/>
                  </a:lnTo>
                  <a:lnTo>
                    <a:pt x="1828" y="361"/>
                  </a:lnTo>
                  <a:lnTo>
                    <a:pt x="1832" y="365"/>
                  </a:lnTo>
                  <a:lnTo>
                    <a:pt x="1835" y="370"/>
                  </a:lnTo>
                  <a:lnTo>
                    <a:pt x="1839" y="376"/>
                  </a:lnTo>
                  <a:lnTo>
                    <a:pt x="1842" y="381"/>
                  </a:lnTo>
                  <a:lnTo>
                    <a:pt x="1846" y="386"/>
                  </a:lnTo>
                  <a:lnTo>
                    <a:pt x="1849" y="391"/>
                  </a:lnTo>
                  <a:lnTo>
                    <a:pt x="1854" y="395"/>
                  </a:lnTo>
                  <a:lnTo>
                    <a:pt x="1858" y="400"/>
                  </a:lnTo>
                  <a:lnTo>
                    <a:pt x="1862" y="403"/>
                  </a:lnTo>
                  <a:lnTo>
                    <a:pt x="1867" y="407"/>
                  </a:lnTo>
                  <a:lnTo>
                    <a:pt x="1872" y="408"/>
                  </a:lnTo>
                  <a:lnTo>
                    <a:pt x="1877" y="410"/>
                  </a:lnTo>
                  <a:lnTo>
                    <a:pt x="1882" y="410"/>
                  </a:lnTo>
                  <a:lnTo>
                    <a:pt x="1888" y="409"/>
                  </a:lnTo>
                  <a:lnTo>
                    <a:pt x="1895" y="408"/>
                  </a:lnTo>
                  <a:lnTo>
                    <a:pt x="1896" y="408"/>
                  </a:lnTo>
                  <a:lnTo>
                    <a:pt x="1897" y="409"/>
                  </a:lnTo>
                  <a:lnTo>
                    <a:pt x="1900" y="410"/>
                  </a:lnTo>
                  <a:lnTo>
                    <a:pt x="1902" y="411"/>
                  </a:lnTo>
                  <a:lnTo>
                    <a:pt x="1905" y="412"/>
                  </a:lnTo>
                  <a:lnTo>
                    <a:pt x="1908" y="415"/>
                  </a:lnTo>
                  <a:lnTo>
                    <a:pt x="1911" y="416"/>
                  </a:lnTo>
                  <a:lnTo>
                    <a:pt x="1914" y="417"/>
                  </a:lnTo>
                  <a:lnTo>
                    <a:pt x="1917" y="419"/>
                  </a:lnTo>
                  <a:lnTo>
                    <a:pt x="1920" y="420"/>
                  </a:lnTo>
                  <a:lnTo>
                    <a:pt x="1923" y="422"/>
                  </a:lnTo>
                  <a:lnTo>
                    <a:pt x="1925" y="423"/>
                  </a:lnTo>
                  <a:lnTo>
                    <a:pt x="1926" y="424"/>
                  </a:lnTo>
                  <a:lnTo>
                    <a:pt x="1927" y="424"/>
                  </a:lnTo>
                  <a:lnTo>
                    <a:pt x="1928" y="425"/>
                  </a:lnTo>
                  <a:lnTo>
                    <a:pt x="1927" y="425"/>
                  </a:lnTo>
                  <a:lnTo>
                    <a:pt x="1926" y="426"/>
                  </a:lnTo>
                  <a:lnTo>
                    <a:pt x="1924" y="430"/>
                  </a:lnTo>
                  <a:lnTo>
                    <a:pt x="1921" y="433"/>
                  </a:lnTo>
                  <a:lnTo>
                    <a:pt x="1918" y="436"/>
                  </a:lnTo>
                  <a:lnTo>
                    <a:pt x="1914" y="441"/>
                  </a:lnTo>
                  <a:lnTo>
                    <a:pt x="1910" y="446"/>
                  </a:lnTo>
                  <a:lnTo>
                    <a:pt x="1906" y="451"/>
                  </a:lnTo>
                  <a:lnTo>
                    <a:pt x="1903" y="456"/>
                  </a:lnTo>
                  <a:lnTo>
                    <a:pt x="1898" y="461"/>
                  </a:lnTo>
                  <a:lnTo>
                    <a:pt x="1895" y="465"/>
                  </a:lnTo>
                  <a:lnTo>
                    <a:pt x="1891" y="469"/>
                  </a:lnTo>
                  <a:lnTo>
                    <a:pt x="1889" y="472"/>
                  </a:lnTo>
                  <a:lnTo>
                    <a:pt x="1887" y="476"/>
                  </a:lnTo>
                  <a:lnTo>
                    <a:pt x="1886" y="477"/>
                  </a:lnTo>
                  <a:lnTo>
                    <a:pt x="1886" y="478"/>
                  </a:lnTo>
                  <a:lnTo>
                    <a:pt x="1871" y="485"/>
                  </a:lnTo>
                  <a:lnTo>
                    <a:pt x="1857" y="494"/>
                  </a:lnTo>
                  <a:lnTo>
                    <a:pt x="1843" y="505"/>
                  </a:lnTo>
                  <a:lnTo>
                    <a:pt x="1829" y="519"/>
                  </a:lnTo>
                  <a:lnTo>
                    <a:pt x="1817" y="533"/>
                  </a:lnTo>
                  <a:lnTo>
                    <a:pt x="1804" y="549"/>
                  </a:lnTo>
                  <a:lnTo>
                    <a:pt x="1791" y="565"/>
                  </a:lnTo>
                  <a:lnTo>
                    <a:pt x="1780" y="582"/>
                  </a:lnTo>
                  <a:lnTo>
                    <a:pt x="1767" y="600"/>
                  </a:lnTo>
                  <a:lnTo>
                    <a:pt x="1757" y="617"/>
                  </a:lnTo>
                  <a:lnTo>
                    <a:pt x="1745" y="634"/>
                  </a:lnTo>
                  <a:lnTo>
                    <a:pt x="1735" y="650"/>
                  </a:lnTo>
                  <a:lnTo>
                    <a:pt x="1726" y="666"/>
                  </a:lnTo>
                  <a:lnTo>
                    <a:pt x="1716" y="680"/>
                  </a:lnTo>
                  <a:lnTo>
                    <a:pt x="1706" y="694"/>
                  </a:lnTo>
                  <a:lnTo>
                    <a:pt x="1698" y="706"/>
                  </a:lnTo>
                  <a:lnTo>
                    <a:pt x="1690" y="710"/>
                  </a:lnTo>
                  <a:lnTo>
                    <a:pt x="1682" y="714"/>
                  </a:lnTo>
                  <a:lnTo>
                    <a:pt x="1673" y="719"/>
                  </a:lnTo>
                  <a:lnTo>
                    <a:pt x="1664" y="724"/>
                  </a:lnTo>
                  <a:lnTo>
                    <a:pt x="1655" y="728"/>
                  </a:lnTo>
                  <a:lnTo>
                    <a:pt x="1645" y="734"/>
                  </a:lnTo>
                  <a:lnTo>
                    <a:pt x="1635" y="740"/>
                  </a:lnTo>
                  <a:lnTo>
                    <a:pt x="1626" y="746"/>
                  </a:lnTo>
                  <a:lnTo>
                    <a:pt x="1617" y="751"/>
                  </a:lnTo>
                  <a:lnTo>
                    <a:pt x="1608" y="758"/>
                  </a:lnTo>
                  <a:lnTo>
                    <a:pt x="1599" y="765"/>
                  </a:lnTo>
                  <a:lnTo>
                    <a:pt x="1591" y="773"/>
                  </a:lnTo>
                  <a:lnTo>
                    <a:pt x="1585" y="782"/>
                  </a:lnTo>
                  <a:lnTo>
                    <a:pt x="1579" y="791"/>
                  </a:lnTo>
                  <a:lnTo>
                    <a:pt x="1574" y="802"/>
                  </a:lnTo>
                  <a:lnTo>
                    <a:pt x="1571" y="813"/>
                  </a:lnTo>
                  <a:lnTo>
                    <a:pt x="1501" y="824"/>
                  </a:lnTo>
                  <a:lnTo>
                    <a:pt x="1427" y="835"/>
                  </a:lnTo>
                  <a:lnTo>
                    <a:pt x="1349" y="848"/>
                  </a:lnTo>
                  <a:lnTo>
                    <a:pt x="1267" y="860"/>
                  </a:lnTo>
                  <a:lnTo>
                    <a:pt x="1184" y="873"/>
                  </a:lnTo>
                  <a:lnTo>
                    <a:pt x="1100" y="887"/>
                  </a:lnTo>
                  <a:lnTo>
                    <a:pt x="1018" y="899"/>
                  </a:lnTo>
                  <a:lnTo>
                    <a:pt x="934" y="912"/>
                  </a:lnTo>
                  <a:lnTo>
                    <a:pt x="853" y="925"/>
                  </a:lnTo>
                  <a:lnTo>
                    <a:pt x="774" y="936"/>
                  </a:lnTo>
                  <a:lnTo>
                    <a:pt x="699" y="947"/>
                  </a:lnTo>
                  <a:lnTo>
                    <a:pt x="629" y="957"/>
                  </a:lnTo>
                  <a:lnTo>
                    <a:pt x="564" y="966"/>
                  </a:lnTo>
                  <a:lnTo>
                    <a:pt x="505" y="974"/>
                  </a:lnTo>
                  <a:lnTo>
                    <a:pt x="453" y="981"/>
                  </a:lnTo>
                  <a:lnTo>
                    <a:pt x="411" y="987"/>
                  </a:lnTo>
                  <a:lnTo>
                    <a:pt x="401" y="987"/>
                  </a:lnTo>
                  <a:lnTo>
                    <a:pt x="393" y="988"/>
                  </a:lnTo>
                  <a:lnTo>
                    <a:pt x="387" y="988"/>
                  </a:lnTo>
                  <a:lnTo>
                    <a:pt x="380" y="989"/>
                  </a:lnTo>
                  <a:lnTo>
                    <a:pt x="373" y="989"/>
                  </a:lnTo>
                  <a:lnTo>
                    <a:pt x="367" y="989"/>
                  </a:lnTo>
                  <a:lnTo>
                    <a:pt x="362" y="989"/>
                  </a:lnTo>
                  <a:lnTo>
                    <a:pt x="358" y="989"/>
                  </a:lnTo>
                  <a:lnTo>
                    <a:pt x="353" y="989"/>
                  </a:lnTo>
                  <a:lnTo>
                    <a:pt x="350" y="989"/>
                  </a:lnTo>
                  <a:lnTo>
                    <a:pt x="346" y="988"/>
                  </a:lnTo>
                  <a:lnTo>
                    <a:pt x="344" y="988"/>
                  </a:lnTo>
                  <a:lnTo>
                    <a:pt x="342" y="988"/>
                  </a:lnTo>
                  <a:lnTo>
                    <a:pt x="341" y="988"/>
                  </a:lnTo>
                  <a:lnTo>
                    <a:pt x="339" y="988"/>
                  </a:lnTo>
                  <a:lnTo>
                    <a:pt x="339" y="989"/>
                  </a:lnTo>
                  <a:lnTo>
                    <a:pt x="339" y="993"/>
                  </a:lnTo>
                  <a:lnTo>
                    <a:pt x="341" y="996"/>
                  </a:lnTo>
                  <a:lnTo>
                    <a:pt x="341" y="999"/>
                  </a:lnTo>
                  <a:lnTo>
                    <a:pt x="342" y="1004"/>
                  </a:lnTo>
                  <a:lnTo>
                    <a:pt x="343" y="1009"/>
                  </a:lnTo>
                  <a:lnTo>
                    <a:pt x="344" y="1013"/>
                  </a:lnTo>
                  <a:lnTo>
                    <a:pt x="344" y="1018"/>
                  </a:lnTo>
                  <a:lnTo>
                    <a:pt x="345" y="1022"/>
                  </a:lnTo>
                  <a:lnTo>
                    <a:pt x="346" y="1027"/>
                  </a:lnTo>
                  <a:lnTo>
                    <a:pt x="346" y="1030"/>
                  </a:lnTo>
                  <a:lnTo>
                    <a:pt x="347" y="1034"/>
                  </a:lnTo>
                  <a:lnTo>
                    <a:pt x="347" y="1037"/>
                  </a:lnTo>
                  <a:lnTo>
                    <a:pt x="347" y="1038"/>
                  </a:lnTo>
                  <a:lnTo>
                    <a:pt x="349" y="1040"/>
                  </a:lnTo>
                  <a:lnTo>
                    <a:pt x="344" y="1040"/>
                  </a:lnTo>
                  <a:lnTo>
                    <a:pt x="334" y="1041"/>
                  </a:lnTo>
                  <a:lnTo>
                    <a:pt x="316" y="1043"/>
                  </a:lnTo>
                  <a:lnTo>
                    <a:pt x="295" y="1045"/>
                  </a:lnTo>
                  <a:lnTo>
                    <a:pt x="268" y="1049"/>
                  </a:lnTo>
                  <a:lnTo>
                    <a:pt x="239" y="1052"/>
                  </a:lnTo>
                  <a:lnTo>
                    <a:pt x="207" y="1056"/>
                  </a:lnTo>
                  <a:lnTo>
                    <a:pt x="176" y="1060"/>
                  </a:lnTo>
                  <a:lnTo>
                    <a:pt x="144" y="1064"/>
                  </a:lnTo>
                  <a:lnTo>
                    <a:pt x="112" y="1067"/>
                  </a:lnTo>
                  <a:lnTo>
                    <a:pt x="83" y="1071"/>
                  </a:lnTo>
                  <a:lnTo>
                    <a:pt x="57" y="1074"/>
                  </a:lnTo>
                  <a:lnTo>
                    <a:pt x="35" y="1076"/>
                  </a:lnTo>
                  <a:lnTo>
                    <a:pt x="17" y="1079"/>
                  </a:lnTo>
                  <a:lnTo>
                    <a:pt x="7" y="1080"/>
                  </a:lnTo>
                  <a:lnTo>
                    <a:pt x="4" y="1081"/>
                  </a:lnTo>
                  <a:lnTo>
                    <a:pt x="3" y="1080"/>
                  </a:lnTo>
                  <a:lnTo>
                    <a:pt x="3" y="1079"/>
                  </a:lnTo>
                  <a:lnTo>
                    <a:pt x="1" y="1078"/>
                  </a:lnTo>
                  <a:lnTo>
                    <a:pt x="1" y="1075"/>
                  </a:lnTo>
                  <a:lnTo>
                    <a:pt x="1" y="1073"/>
                  </a:lnTo>
                  <a:lnTo>
                    <a:pt x="0" y="1069"/>
                  </a:lnTo>
                  <a:lnTo>
                    <a:pt x="0" y="1066"/>
                  </a:lnTo>
                  <a:lnTo>
                    <a:pt x="1" y="1063"/>
                  </a:lnTo>
                  <a:lnTo>
                    <a:pt x="3" y="1059"/>
                  </a:lnTo>
                  <a:lnTo>
                    <a:pt x="4" y="1056"/>
                  </a:lnTo>
                  <a:lnTo>
                    <a:pt x="7" y="1053"/>
                  </a:lnTo>
                  <a:lnTo>
                    <a:pt x="11" y="1050"/>
                  </a:lnTo>
                  <a:lnTo>
                    <a:pt x="15" y="1047"/>
                  </a:lnTo>
                  <a:lnTo>
                    <a:pt x="21" y="1044"/>
                  </a:lnTo>
                  <a:lnTo>
                    <a:pt x="28" y="1043"/>
                  </a:lnTo>
                  <a:lnTo>
                    <a:pt x="37" y="1042"/>
                  </a:lnTo>
                  <a:lnTo>
                    <a:pt x="36" y="1041"/>
                  </a:lnTo>
                  <a:lnTo>
                    <a:pt x="36" y="1040"/>
                  </a:lnTo>
                  <a:lnTo>
                    <a:pt x="34" y="1037"/>
                  </a:lnTo>
                  <a:lnTo>
                    <a:pt x="32" y="1035"/>
                  </a:lnTo>
                  <a:lnTo>
                    <a:pt x="30" y="1032"/>
                  </a:lnTo>
                  <a:lnTo>
                    <a:pt x="29" y="1027"/>
                  </a:lnTo>
                  <a:lnTo>
                    <a:pt x="27" y="1022"/>
                  </a:lnTo>
                  <a:lnTo>
                    <a:pt x="24" y="1018"/>
                  </a:lnTo>
                  <a:lnTo>
                    <a:pt x="22" y="1012"/>
                  </a:lnTo>
                  <a:lnTo>
                    <a:pt x="20" y="1005"/>
                  </a:lnTo>
                  <a:lnTo>
                    <a:pt x="17" y="998"/>
                  </a:lnTo>
                  <a:lnTo>
                    <a:pt x="15" y="991"/>
                  </a:lnTo>
                  <a:lnTo>
                    <a:pt x="14" y="984"/>
                  </a:lnTo>
                  <a:lnTo>
                    <a:pt x="13" y="978"/>
                  </a:lnTo>
                  <a:lnTo>
                    <a:pt x="13" y="970"/>
                  </a:lnTo>
                  <a:lnTo>
                    <a:pt x="13" y="963"/>
                  </a:lnTo>
                  <a:lnTo>
                    <a:pt x="13" y="956"/>
                  </a:lnTo>
                  <a:lnTo>
                    <a:pt x="13" y="949"/>
                  </a:lnTo>
                  <a:lnTo>
                    <a:pt x="14" y="942"/>
                  </a:lnTo>
                  <a:lnTo>
                    <a:pt x="14" y="934"/>
                  </a:lnTo>
                  <a:lnTo>
                    <a:pt x="15" y="926"/>
                  </a:lnTo>
                  <a:lnTo>
                    <a:pt x="16" y="918"/>
                  </a:lnTo>
                  <a:lnTo>
                    <a:pt x="17" y="910"/>
                  </a:lnTo>
                  <a:lnTo>
                    <a:pt x="20" y="902"/>
                  </a:lnTo>
                  <a:lnTo>
                    <a:pt x="21" y="894"/>
                  </a:lnTo>
                  <a:lnTo>
                    <a:pt x="22" y="887"/>
                  </a:lnTo>
                  <a:lnTo>
                    <a:pt x="23" y="881"/>
                  </a:lnTo>
                  <a:lnTo>
                    <a:pt x="24" y="875"/>
                  </a:lnTo>
                  <a:lnTo>
                    <a:pt x="24" y="871"/>
                  </a:lnTo>
                  <a:lnTo>
                    <a:pt x="26" y="867"/>
                  </a:lnTo>
                  <a:lnTo>
                    <a:pt x="26" y="865"/>
                  </a:lnTo>
                  <a:lnTo>
                    <a:pt x="27" y="865"/>
                  </a:lnTo>
                  <a:lnTo>
                    <a:pt x="38" y="851"/>
                  </a:lnTo>
                  <a:lnTo>
                    <a:pt x="50" y="842"/>
                  </a:lnTo>
                  <a:lnTo>
                    <a:pt x="61" y="835"/>
                  </a:lnTo>
                  <a:lnTo>
                    <a:pt x="72" y="832"/>
                  </a:lnTo>
                  <a:lnTo>
                    <a:pt x="83" y="829"/>
                  </a:lnTo>
                  <a:lnTo>
                    <a:pt x="93" y="829"/>
                  </a:lnTo>
                  <a:lnTo>
                    <a:pt x="104" y="832"/>
                  </a:lnTo>
                  <a:lnTo>
                    <a:pt x="114" y="834"/>
                  </a:lnTo>
                  <a:lnTo>
                    <a:pt x="123" y="837"/>
                  </a:lnTo>
                  <a:lnTo>
                    <a:pt x="134" y="842"/>
                  </a:lnTo>
                  <a:lnTo>
                    <a:pt x="144" y="847"/>
                  </a:lnTo>
                  <a:lnTo>
                    <a:pt x="154" y="850"/>
                  </a:lnTo>
                  <a:lnTo>
                    <a:pt x="165" y="855"/>
                  </a:lnTo>
                  <a:lnTo>
                    <a:pt x="174" y="857"/>
                  </a:lnTo>
                  <a:lnTo>
                    <a:pt x="184" y="858"/>
                  </a:lnTo>
                  <a:lnTo>
                    <a:pt x="196" y="859"/>
                  </a:lnTo>
                  <a:lnTo>
                    <a:pt x="203" y="855"/>
                  </a:lnTo>
                  <a:lnTo>
                    <a:pt x="208" y="850"/>
                  </a:lnTo>
                  <a:lnTo>
                    <a:pt x="212" y="845"/>
                  </a:lnTo>
                  <a:lnTo>
                    <a:pt x="214" y="840"/>
                  </a:lnTo>
                  <a:lnTo>
                    <a:pt x="214" y="834"/>
                  </a:lnTo>
                  <a:lnTo>
                    <a:pt x="213" y="828"/>
                  </a:lnTo>
                  <a:lnTo>
                    <a:pt x="212" y="822"/>
                  </a:lnTo>
                  <a:lnTo>
                    <a:pt x="208" y="817"/>
                  </a:lnTo>
                  <a:lnTo>
                    <a:pt x="206" y="810"/>
                  </a:lnTo>
                  <a:lnTo>
                    <a:pt x="203" y="803"/>
                  </a:lnTo>
                  <a:lnTo>
                    <a:pt x="198" y="797"/>
                  </a:lnTo>
                  <a:lnTo>
                    <a:pt x="195" y="790"/>
                  </a:lnTo>
                  <a:lnTo>
                    <a:pt x="192" y="785"/>
                  </a:lnTo>
                  <a:lnTo>
                    <a:pt x="189" y="779"/>
                  </a:lnTo>
                  <a:lnTo>
                    <a:pt x="188" y="772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5" y="749"/>
                  </a:lnTo>
                  <a:lnTo>
                    <a:pt x="200" y="742"/>
                  </a:lnTo>
                  <a:lnTo>
                    <a:pt x="207" y="736"/>
                  </a:lnTo>
                  <a:lnTo>
                    <a:pt x="215" y="732"/>
                  </a:lnTo>
                  <a:lnTo>
                    <a:pt x="223" y="728"/>
                  </a:lnTo>
                  <a:lnTo>
                    <a:pt x="231" y="725"/>
                  </a:lnTo>
                  <a:lnTo>
                    <a:pt x="241" y="721"/>
                  </a:lnTo>
                  <a:lnTo>
                    <a:pt x="250" y="718"/>
                  </a:lnTo>
                  <a:lnTo>
                    <a:pt x="258" y="716"/>
                  </a:lnTo>
                  <a:lnTo>
                    <a:pt x="266" y="711"/>
                  </a:lnTo>
                  <a:lnTo>
                    <a:pt x="274" y="708"/>
                  </a:lnTo>
                  <a:lnTo>
                    <a:pt x="280" y="702"/>
                  </a:lnTo>
                  <a:lnTo>
                    <a:pt x="284" y="696"/>
                  </a:lnTo>
                  <a:lnTo>
                    <a:pt x="288" y="688"/>
                  </a:lnTo>
                  <a:lnTo>
                    <a:pt x="290" y="680"/>
                  </a:lnTo>
                  <a:lnTo>
                    <a:pt x="287" y="674"/>
                  </a:lnTo>
                  <a:lnTo>
                    <a:pt x="284" y="669"/>
                  </a:lnTo>
                  <a:lnTo>
                    <a:pt x="282" y="663"/>
                  </a:lnTo>
                  <a:lnTo>
                    <a:pt x="280" y="657"/>
                  </a:lnTo>
                  <a:lnTo>
                    <a:pt x="278" y="651"/>
                  </a:lnTo>
                  <a:lnTo>
                    <a:pt x="277" y="646"/>
                  </a:lnTo>
                  <a:lnTo>
                    <a:pt x="277" y="640"/>
                  </a:lnTo>
                  <a:lnTo>
                    <a:pt x="277" y="635"/>
                  </a:lnTo>
                  <a:lnTo>
                    <a:pt x="277" y="629"/>
                  </a:lnTo>
                  <a:lnTo>
                    <a:pt x="278" y="624"/>
                  </a:lnTo>
                  <a:lnTo>
                    <a:pt x="281" y="619"/>
                  </a:lnTo>
                  <a:lnTo>
                    <a:pt x="283" y="615"/>
                  </a:lnTo>
                  <a:lnTo>
                    <a:pt x="285" y="611"/>
                  </a:lnTo>
                  <a:lnTo>
                    <a:pt x="289" y="607"/>
                  </a:lnTo>
                  <a:lnTo>
                    <a:pt x="293" y="603"/>
                  </a:lnTo>
                  <a:lnTo>
                    <a:pt x="299" y="601"/>
                  </a:lnTo>
                  <a:lnTo>
                    <a:pt x="303" y="592"/>
                  </a:lnTo>
                  <a:lnTo>
                    <a:pt x="308" y="584"/>
                  </a:lnTo>
                  <a:lnTo>
                    <a:pt x="314" y="577"/>
                  </a:lnTo>
                  <a:lnTo>
                    <a:pt x="322" y="570"/>
                  </a:lnTo>
                  <a:lnTo>
                    <a:pt x="331" y="564"/>
                  </a:lnTo>
                  <a:lnTo>
                    <a:pt x="341" y="559"/>
                  </a:lnTo>
                  <a:lnTo>
                    <a:pt x="350" y="554"/>
                  </a:lnTo>
                  <a:lnTo>
                    <a:pt x="360" y="550"/>
                  </a:lnTo>
                  <a:lnTo>
                    <a:pt x="370" y="546"/>
                  </a:lnTo>
                  <a:lnTo>
                    <a:pt x="381" y="543"/>
                  </a:lnTo>
                  <a:lnTo>
                    <a:pt x="391" y="541"/>
                  </a:lnTo>
                  <a:lnTo>
                    <a:pt x="401" y="539"/>
                  </a:lnTo>
                  <a:lnTo>
                    <a:pt x="411" y="538"/>
                  </a:lnTo>
                  <a:lnTo>
                    <a:pt x="420" y="538"/>
                  </a:lnTo>
                  <a:lnTo>
                    <a:pt x="428" y="538"/>
                  </a:lnTo>
                  <a:lnTo>
                    <a:pt x="435" y="539"/>
                  </a:lnTo>
                  <a:lnTo>
                    <a:pt x="444" y="532"/>
                  </a:lnTo>
                  <a:lnTo>
                    <a:pt x="452" y="527"/>
                  </a:lnTo>
                  <a:lnTo>
                    <a:pt x="458" y="525"/>
                  </a:lnTo>
                  <a:lnTo>
                    <a:pt x="464" y="524"/>
                  </a:lnTo>
                  <a:lnTo>
                    <a:pt x="469" y="524"/>
                  </a:lnTo>
                  <a:lnTo>
                    <a:pt x="474" y="526"/>
                  </a:lnTo>
                  <a:lnTo>
                    <a:pt x="477" y="528"/>
                  </a:lnTo>
                  <a:lnTo>
                    <a:pt x="482" y="532"/>
                  </a:lnTo>
                  <a:lnTo>
                    <a:pt x="485" y="535"/>
                  </a:lnTo>
                  <a:lnTo>
                    <a:pt x="490" y="539"/>
                  </a:lnTo>
                  <a:lnTo>
                    <a:pt x="495" y="542"/>
                  </a:lnTo>
                  <a:lnTo>
                    <a:pt x="500" y="546"/>
                  </a:lnTo>
                  <a:lnTo>
                    <a:pt x="507" y="548"/>
                  </a:lnTo>
                  <a:lnTo>
                    <a:pt x="514" y="548"/>
                  </a:lnTo>
                  <a:lnTo>
                    <a:pt x="523" y="548"/>
                  </a:lnTo>
                  <a:lnTo>
                    <a:pt x="535" y="547"/>
                  </a:lnTo>
                  <a:lnTo>
                    <a:pt x="543" y="546"/>
                  </a:lnTo>
                  <a:lnTo>
                    <a:pt x="550" y="544"/>
                  </a:lnTo>
                  <a:lnTo>
                    <a:pt x="556" y="542"/>
                  </a:lnTo>
                  <a:lnTo>
                    <a:pt x="560" y="540"/>
                  </a:lnTo>
                  <a:lnTo>
                    <a:pt x="564" y="536"/>
                  </a:lnTo>
                  <a:lnTo>
                    <a:pt x="566" y="532"/>
                  </a:lnTo>
                  <a:lnTo>
                    <a:pt x="567" y="527"/>
                  </a:lnTo>
                  <a:lnTo>
                    <a:pt x="568" y="521"/>
                  </a:lnTo>
                  <a:lnTo>
                    <a:pt x="569" y="517"/>
                  </a:lnTo>
                  <a:lnTo>
                    <a:pt x="570" y="511"/>
                  </a:lnTo>
                  <a:lnTo>
                    <a:pt x="572" y="507"/>
                  </a:lnTo>
                  <a:lnTo>
                    <a:pt x="574" y="502"/>
                  </a:lnTo>
                  <a:lnTo>
                    <a:pt x="576" y="497"/>
                  </a:lnTo>
                  <a:lnTo>
                    <a:pt x="580" y="493"/>
                  </a:lnTo>
                  <a:lnTo>
                    <a:pt x="585" y="489"/>
                  </a:lnTo>
                  <a:lnTo>
                    <a:pt x="592" y="487"/>
                  </a:lnTo>
                  <a:lnTo>
                    <a:pt x="595" y="488"/>
                  </a:lnTo>
                  <a:lnTo>
                    <a:pt x="598" y="489"/>
                  </a:lnTo>
                  <a:lnTo>
                    <a:pt x="603" y="492"/>
                  </a:lnTo>
                  <a:lnTo>
                    <a:pt x="607" y="493"/>
                  </a:lnTo>
                  <a:lnTo>
                    <a:pt x="613" y="493"/>
                  </a:lnTo>
                  <a:lnTo>
                    <a:pt x="620" y="494"/>
                  </a:lnTo>
                  <a:lnTo>
                    <a:pt x="626" y="495"/>
                  </a:lnTo>
                  <a:lnTo>
                    <a:pt x="633" y="496"/>
                  </a:lnTo>
                  <a:lnTo>
                    <a:pt x="638" y="497"/>
                  </a:lnTo>
                  <a:lnTo>
                    <a:pt x="644" y="499"/>
                  </a:lnTo>
                  <a:lnTo>
                    <a:pt x="650" y="500"/>
                  </a:lnTo>
                  <a:lnTo>
                    <a:pt x="654" y="501"/>
                  </a:lnTo>
                  <a:lnTo>
                    <a:pt x="659" y="502"/>
                  </a:lnTo>
                  <a:lnTo>
                    <a:pt x="662" y="504"/>
                  </a:lnTo>
                  <a:lnTo>
                    <a:pt x="665" y="505"/>
                  </a:lnTo>
                  <a:lnTo>
                    <a:pt x="666" y="509"/>
                  </a:lnTo>
                  <a:lnTo>
                    <a:pt x="682" y="513"/>
                  </a:lnTo>
                  <a:lnTo>
                    <a:pt x="695" y="516"/>
                  </a:lnTo>
                  <a:lnTo>
                    <a:pt x="702" y="516"/>
                  </a:lnTo>
                  <a:lnTo>
                    <a:pt x="706" y="515"/>
                  </a:lnTo>
                  <a:lnTo>
                    <a:pt x="707" y="511"/>
                  </a:lnTo>
                  <a:lnTo>
                    <a:pt x="706" y="507"/>
                  </a:lnTo>
                  <a:lnTo>
                    <a:pt x="704" y="500"/>
                  </a:lnTo>
                  <a:lnTo>
                    <a:pt x="700" y="493"/>
                  </a:lnTo>
                  <a:lnTo>
                    <a:pt x="697" y="486"/>
                  </a:lnTo>
                  <a:lnTo>
                    <a:pt x="693" y="478"/>
                  </a:lnTo>
                  <a:lnTo>
                    <a:pt x="691" y="471"/>
                  </a:lnTo>
                  <a:lnTo>
                    <a:pt x="691" y="463"/>
                  </a:lnTo>
                  <a:lnTo>
                    <a:pt x="693" y="456"/>
                  </a:lnTo>
                  <a:lnTo>
                    <a:pt x="698" y="450"/>
                  </a:lnTo>
                  <a:lnTo>
                    <a:pt x="707" y="446"/>
                  </a:lnTo>
                  <a:lnTo>
                    <a:pt x="721" y="443"/>
                  </a:lnTo>
                  <a:lnTo>
                    <a:pt x="723" y="425"/>
                  </a:lnTo>
                  <a:lnTo>
                    <a:pt x="726" y="412"/>
                  </a:lnTo>
                  <a:lnTo>
                    <a:pt x="729" y="404"/>
                  </a:lnTo>
                  <a:lnTo>
                    <a:pt x="734" y="400"/>
                  </a:lnTo>
                  <a:lnTo>
                    <a:pt x="738" y="400"/>
                  </a:lnTo>
                  <a:lnTo>
                    <a:pt x="743" y="401"/>
                  </a:lnTo>
                  <a:lnTo>
                    <a:pt x="748" y="405"/>
                  </a:lnTo>
                  <a:lnTo>
                    <a:pt x="753" y="411"/>
                  </a:lnTo>
                  <a:lnTo>
                    <a:pt x="760" y="418"/>
                  </a:lnTo>
                  <a:lnTo>
                    <a:pt x="766" y="425"/>
                  </a:lnTo>
                  <a:lnTo>
                    <a:pt x="774" y="432"/>
                  </a:lnTo>
                  <a:lnTo>
                    <a:pt x="781" y="439"/>
                  </a:lnTo>
                  <a:lnTo>
                    <a:pt x="789" y="443"/>
                  </a:lnTo>
                  <a:lnTo>
                    <a:pt x="797" y="447"/>
                  </a:lnTo>
                  <a:lnTo>
                    <a:pt x="806" y="448"/>
                  </a:lnTo>
                  <a:lnTo>
                    <a:pt x="817" y="446"/>
                  </a:lnTo>
                  <a:lnTo>
                    <a:pt x="822" y="446"/>
                  </a:lnTo>
                  <a:lnTo>
                    <a:pt x="829" y="445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3" y="434"/>
                  </a:lnTo>
                  <a:lnTo>
                    <a:pt x="848" y="428"/>
                  </a:lnTo>
                  <a:lnTo>
                    <a:pt x="851" y="423"/>
                  </a:lnTo>
                  <a:lnTo>
                    <a:pt x="854" y="417"/>
                  </a:lnTo>
                  <a:lnTo>
                    <a:pt x="858" y="410"/>
                  </a:lnTo>
                  <a:lnTo>
                    <a:pt x="860" y="404"/>
                  </a:lnTo>
                  <a:lnTo>
                    <a:pt x="864" y="399"/>
                  </a:lnTo>
                  <a:lnTo>
                    <a:pt x="866" y="393"/>
                  </a:lnTo>
                  <a:lnTo>
                    <a:pt x="869" y="387"/>
                  </a:lnTo>
                  <a:lnTo>
                    <a:pt x="873" y="384"/>
                  </a:lnTo>
                  <a:lnTo>
                    <a:pt x="875" y="380"/>
                  </a:lnTo>
                  <a:lnTo>
                    <a:pt x="880" y="378"/>
                  </a:lnTo>
                  <a:lnTo>
                    <a:pt x="876" y="364"/>
                  </a:lnTo>
                  <a:lnTo>
                    <a:pt x="874" y="354"/>
                  </a:lnTo>
                  <a:lnTo>
                    <a:pt x="874" y="345"/>
                  </a:lnTo>
                  <a:lnTo>
                    <a:pt x="875" y="337"/>
                  </a:lnTo>
                  <a:lnTo>
                    <a:pt x="877" y="330"/>
                  </a:lnTo>
                  <a:lnTo>
                    <a:pt x="881" y="324"/>
                  </a:lnTo>
                  <a:lnTo>
                    <a:pt x="885" y="318"/>
                  </a:lnTo>
                  <a:lnTo>
                    <a:pt x="890" y="314"/>
                  </a:lnTo>
                  <a:lnTo>
                    <a:pt x="895" y="309"/>
                  </a:lnTo>
                  <a:lnTo>
                    <a:pt x="900" y="304"/>
                  </a:lnTo>
                  <a:lnTo>
                    <a:pt x="906" y="300"/>
                  </a:lnTo>
                  <a:lnTo>
                    <a:pt x="911" y="295"/>
                  </a:lnTo>
                  <a:lnTo>
                    <a:pt x="917" y="289"/>
                  </a:lnTo>
                  <a:lnTo>
                    <a:pt x="921" y="283"/>
                  </a:lnTo>
                  <a:lnTo>
                    <a:pt x="925" y="274"/>
                  </a:lnTo>
                  <a:lnTo>
                    <a:pt x="928" y="266"/>
                  </a:lnTo>
                  <a:lnTo>
                    <a:pt x="929" y="260"/>
                  </a:lnTo>
                  <a:lnTo>
                    <a:pt x="930" y="254"/>
                  </a:lnTo>
                  <a:lnTo>
                    <a:pt x="933" y="248"/>
                  </a:lnTo>
                  <a:lnTo>
                    <a:pt x="935" y="243"/>
                  </a:lnTo>
                  <a:lnTo>
                    <a:pt x="936" y="238"/>
                  </a:lnTo>
                  <a:lnTo>
                    <a:pt x="938" y="232"/>
                  </a:lnTo>
                  <a:lnTo>
                    <a:pt x="940" y="227"/>
                  </a:lnTo>
                  <a:lnTo>
                    <a:pt x="942" y="222"/>
                  </a:lnTo>
                  <a:lnTo>
                    <a:pt x="943" y="217"/>
                  </a:lnTo>
                  <a:lnTo>
                    <a:pt x="943" y="211"/>
                  </a:lnTo>
                  <a:lnTo>
                    <a:pt x="944" y="206"/>
                  </a:lnTo>
                  <a:lnTo>
                    <a:pt x="943" y="200"/>
                  </a:lnTo>
                  <a:lnTo>
                    <a:pt x="943" y="194"/>
                  </a:lnTo>
                  <a:lnTo>
                    <a:pt x="941" y="188"/>
                  </a:lnTo>
                  <a:lnTo>
                    <a:pt x="938" y="183"/>
                  </a:lnTo>
                  <a:lnTo>
                    <a:pt x="936" y="177"/>
                  </a:lnTo>
                  <a:lnTo>
                    <a:pt x="943" y="171"/>
                  </a:lnTo>
                  <a:lnTo>
                    <a:pt x="951" y="166"/>
                  </a:lnTo>
                  <a:lnTo>
                    <a:pt x="959" y="163"/>
                  </a:lnTo>
                  <a:lnTo>
                    <a:pt x="968" y="160"/>
                  </a:lnTo>
                  <a:lnTo>
                    <a:pt x="979" y="157"/>
                  </a:lnTo>
                  <a:lnTo>
                    <a:pt x="988" y="156"/>
                  </a:lnTo>
                  <a:lnTo>
                    <a:pt x="998" y="154"/>
                  </a:lnTo>
                  <a:lnTo>
                    <a:pt x="1009" y="153"/>
                  </a:lnTo>
                  <a:lnTo>
                    <a:pt x="1019" y="152"/>
                  </a:lnTo>
                  <a:lnTo>
                    <a:pt x="1029" y="150"/>
                  </a:lnTo>
                  <a:lnTo>
                    <a:pt x="1040" y="148"/>
                  </a:lnTo>
                  <a:lnTo>
                    <a:pt x="1050" y="147"/>
                  </a:lnTo>
                  <a:lnTo>
                    <a:pt x="1059" y="144"/>
                  </a:lnTo>
                  <a:lnTo>
                    <a:pt x="1068" y="140"/>
                  </a:lnTo>
                  <a:lnTo>
                    <a:pt x="1076" y="137"/>
                  </a:lnTo>
                  <a:lnTo>
                    <a:pt x="1086" y="132"/>
                  </a:lnTo>
                  <a:lnTo>
                    <a:pt x="1091" y="126"/>
                  </a:lnTo>
                  <a:lnTo>
                    <a:pt x="1097" y="122"/>
                  </a:lnTo>
                  <a:lnTo>
                    <a:pt x="1100" y="117"/>
                  </a:lnTo>
                  <a:lnTo>
                    <a:pt x="1103" y="111"/>
                  </a:lnTo>
                  <a:lnTo>
                    <a:pt x="1103" y="107"/>
                  </a:lnTo>
                  <a:lnTo>
                    <a:pt x="1103" y="101"/>
                  </a:lnTo>
                  <a:lnTo>
                    <a:pt x="1102" y="96"/>
                  </a:lnTo>
                  <a:lnTo>
                    <a:pt x="1100" y="91"/>
                  </a:lnTo>
                  <a:lnTo>
                    <a:pt x="1097" y="85"/>
                  </a:lnTo>
                  <a:lnTo>
                    <a:pt x="1094" y="80"/>
                  </a:lnTo>
                  <a:lnTo>
                    <a:pt x="1090" y="76"/>
                  </a:lnTo>
                  <a:lnTo>
                    <a:pt x="1087" y="70"/>
                  </a:lnTo>
                  <a:lnTo>
                    <a:pt x="1082" y="65"/>
                  </a:lnTo>
                  <a:lnTo>
                    <a:pt x="1077" y="61"/>
                  </a:lnTo>
                  <a:lnTo>
                    <a:pt x="1074" y="57"/>
                  </a:lnTo>
                  <a:lnTo>
                    <a:pt x="1071" y="54"/>
                  </a:lnTo>
                  <a:lnTo>
                    <a:pt x="1069" y="49"/>
                  </a:lnTo>
                  <a:lnTo>
                    <a:pt x="1071" y="45"/>
                  </a:lnTo>
                  <a:lnTo>
                    <a:pt x="1072" y="41"/>
                  </a:lnTo>
                  <a:lnTo>
                    <a:pt x="1073" y="38"/>
                  </a:lnTo>
                  <a:lnTo>
                    <a:pt x="1075" y="34"/>
                  </a:lnTo>
                  <a:lnTo>
                    <a:pt x="1076" y="31"/>
                  </a:lnTo>
                  <a:lnTo>
                    <a:pt x="1079" y="27"/>
                  </a:lnTo>
                  <a:lnTo>
                    <a:pt x="1081" y="24"/>
                  </a:lnTo>
                  <a:lnTo>
                    <a:pt x="1083" y="22"/>
                  </a:lnTo>
                  <a:lnTo>
                    <a:pt x="1084" y="18"/>
                  </a:lnTo>
                  <a:lnTo>
                    <a:pt x="1087" y="16"/>
                  </a:lnTo>
                  <a:lnTo>
                    <a:pt x="1087" y="13"/>
                  </a:lnTo>
                  <a:lnTo>
                    <a:pt x="1088" y="10"/>
                  </a:lnTo>
                  <a:lnTo>
                    <a:pt x="1088" y="8"/>
                  </a:lnTo>
                  <a:lnTo>
                    <a:pt x="1087" y="5"/>
                  </a:lnTo>
                  <a:lnTo>
                    <a:pt x="1086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51"/>
            <p:cNvSpPr>
              <a:spLocks/>
            </p:cNvSpPr>
            <p:nvPr/>
          </p:nvSpPr>
          <p:spPr bwMode="auto">
            <a:xfrm>
              <a:off x="3524" y="2481"/>
              <a:ext cx="764" cy="305"/>
            </a:xfrm>
            <a:custGeom>
              <a:avLst/>
              <a:gdLst>
                <a:gd name="T0" fmla="*/ 762 w 2293"/>
                <a:gd name="T1" fmla="*/ 9 h 916"/>
                <a:gd name="T2" fmla="*/ 764 w 2293"/>
                <a:gd name="T3" fmla="*/ 23 h 916"/>
                <a:gd name="T4" fmla="*/ 759 w 2293"/>
                <a:gd name="T5" fmla="*/ 33 h 916"/>
                <a:gd name="T6" fmla="*/ 748 w 2293"/>
                <a:gd name="T7" fmla="*/ 41 h 916"/>
                <a:gd name="T8" fmla="*/ 739 w 2293"/>
                <a:gd name="T9" fmla="*/ 51 h 916"/>
                <a:gd name="T10" fmla="*/ 721 w 2293"/>
                <a:gd name="T11" fmla="*/ 55 h 916"/>
                <a:gd name="T12" fmla="*/ 702 w 2293"/>
                <a:gd name="T13" fmla="*/ 74 h 916"/>
                <a:gd name="T14" fmla="*/ 682 w 2293"/>
                <a:gd name="T15" fmla="*/ 82 h 916"/>
                <a:gd name="T16" fmla="*/ 675 w 2293"/>
                <a:gd name="T17" fmla="*/ 91 h 916"/>
                <a:gd name="T18" fmla="*/ 669 w 2293"/>
                <a:gd name="T19" fmla="*/ 105 h 916"/>
                <a:gd name="T20" fmla="*/ 659 w 2293"/>
                <a:gd name="T21" fmla="*/ 116 h 916"/>
                <a:gd name="T22" fmla="*/ 645 w 2293"/>
                <a:gd name="T23" fmla="*/ 127 h 916"/>
                <a:gd name="T24" fmla="*/ 630 w 2293"/>
                <a:gd name="T25" fmla="*/ 138 h 916"/>
                <a:gd name="T26" fmla="*/ 617 w 2293"/>
                <a:gd name="T27" fmla="*/ 144 h 916"/>
                <a:gd name="T28" fmla="*/ 607 w 2293"/>
                <a:gd name="T29" fmla="*/ 147 h 916"/>
                <a:gd name="T30" fmla="*/ 600 w 2293"/>
                <a:gd name="T31" fmla="*/ 152 h 916"/>
                <a:gd name="T32" fmla="*/ 589 w 2293"/>
                <a:gd name="T33" fmla="*/ 158 h 916"/>
                <a:gd name="T34" fmla="*/ 583 w 2293"/>
                <a:gd name="T35" fmla="*/ 166 h 916"/>
                <a:gd name="T36" fmla="*/ 575 w 2293"/>
                <a:gd name="T37" fmla="*/ 180 h 916"/>
                <a:gd name="T38" fmla="*/ 564 w 2293"/>
                <a:gd name="T39" fmla="*/ 198 h 916"/>
                <a:gd name="T40" fmla="*/ 553 w 2293"/>
                <a:gd name="T41" fmla="*/ 213 h 916"/>
                <a:gd name="T42" fmla="*/ 546 w 2293"/>
                <a:gd name="T43" fmla="*/ 229 h 916"/>
                <a:gd name="T44" fmla="*/ 487 w 2293"/>
                <a:gd name="T45" fmla="*/ 240 h 916"/>
                <a:gd name="T46" fmla="*/ 441 w 2293"/>
                <a:gd name="T47" fmla="*/ 248 h 916"/>
                <a:gd name="T48" fmla="*/ 385 w 2293"/>
                <a:gd name="T49" fmla="*/ 255 h 916"/>
                <a:gd name="T50" fmla="*/ 260 w 2293"/>
                <a:gd name="T51" fmla="*/ 272 h 916"/>
                <a:gd name="T52" fmla="*/ 194 w 2293"/>
                <a:gd name="T53" fmla="*/ 280 h 916"/>
                <a:gd name="T54" fmla="*/ 121 w 2293"/>
                <a:gd name="T55" fmla="*/ 290 h 916"/>
                <a:gd name="T56" fmla="*/ 43 w 2293"/>
                <a:gd name="T57" fmla="*/ 300 h 916"/>
                <a:gd name="T58" fmla="*/ 4 w 2293"/>
                <a:gd name="T59" fmla="*/ 301 h 916"/>
                <a:gd name="T60" fmla="*/ 5 w 2293"/>
                <a:gd name="T61" fmla="*/ 295 h 916"/>
                <a:gd name="T62" fmla="*/ 10 w 2293"/>
                <a:gd name="T63" fmla="*/ 290 h 916"/>
                <a:gd name="T64" fmla="*/ 9 w 2293"/>
                <a:gd name="T65" fmla="*/ 275 h 916"/>
                <a:gd name="T66" fmla="*/ 1 w 2293"/>
                <a:gd name="T67" fmla="*/ 256 h 916"/>
                <a:gd name="T68" fmla="*/ 11 w 2293"/>
                <a:gd name="T69" fmla="*/ 242 h 916"/>
                <a:gd name="T70" fmla="*/ 22 w 2293"/>
                <a:gd name="T71" fmla="*/ 230 h 916"/>
                <a:gd name="T72" fmla="*/ 29 w 2293"/>
                <a:gd name="T73" fmla="*/ 216 h 916"/>
                <a:gd name="T74" fmla="*/ 37 w 2293"/>
                <a:gd name="T75" fmla="*/ 206 h 916"/>
                <a:gd name="T76" fmla="*/ 41 w 2293"/>
                <a:gd name="T77" fmla="*/ 197 h 916"/>
                <a:gd name="T78" fmla="*/ 44 w 2293"/>
                <a:gd name="T79" fmla="*/ 189 h 916"/>
                <a:gd name="T80" fmla="*/ 44 w 2293"/>
                <a:gd name="T81" fmla="*/ 180 h 916"/>
                <a:gd name="T82" fmla="*/ 42 w 2293"/>
                <a:gd name="T83" fmla="*/ 169 h 916"/>
                <a:gd name="T84" fmla="*/ 43 w 2293"/>
                <a:gd name="T85" fmla="*/ 159 h 916"/>
                <a:gd name="T86" fmla="*/ 45 w 2293"/>
                <a:gd name="T87" fmla="*/ 152 h 916"/>
                <a:gd name="T88" fmla="*/ 55 w 2293"/>
                <a:gd name="T89" fmla="*/ 147 h 916"/>
                <a:gd name="T90" fmla="*/ 48 w 2293"/>
                <a:gd name="T91" fmla="*/ 132 h 916"/>
                <a:gd name="T92" fmla="*/ 56 w 2293"/>
                <a:gd name="T93" fmla="*/ 127 h 916"/>
                <a:gd name="T94" fmla="*/ 69 w 2293"/>
                <a:gd name="T95" fmla="*/ 123 h 916"/>
                <a:gd name="T96" fmla="*/ 96 w 2293"/>
                <a:gd name="T97" fmla="*/ 117 h 916"/>
                <a:gd name="T98" fmla="*/ 158 w 2293"/>
                <a:gd name="T99" fmla="*/ 110 h 916"/>
                <a:gd name="T100" fmla="*/ 184 w 2293"/>
                <a:gd name="T101" fmla="*/ 106 h 916"/>
                <a:gd name="T102" fmla="*/ 183 w 2293"/>
                <a:gd name="T103" fmla="*/ 100 h 916"/>
                <a:gd name="T104" fmla="*/ 182 w 2293"/>
                <a:gd name="T105" fmla="*/ 91 h 916"/>
                <a:gd name="T106" fmla="*/ 184 w 2293"/>
                <a:gd name="T107" fmla="*/ 90 h 916"/>
                <a:gd name="T108" fmla="*/ 194 w 2293"/>
                <a:gd name="T109" fmla="*/ 89 h 916"/>
                <a:gd name="T110" fmla="*/ 219 w 2293"/>
                <a:gd name="T111" fmla="*/ 87 h 916"/>
                <a:gd name="T112" fmla="*/ 351 w 2293"/>
                <a:gd name="T113" fmla="*/ 68 h 916"/>
                <a:gd name="T114" fmla="*/ 517 w 2293"/>
                <a:gd name="T115" fmla="*/ 43 h 916"/>
                <a:gd name="T116" fmla="*/ 621 w 2293"/>
                <a:gd name="T117" fmla="*/ 27 h 916"/>
                <a:gd name="T118" fmla="*/ 689 w 2293"/>
                <a:gd name="T119" fmla="*/ 16 h 916"/>
                <a:gd name="T120" fmla="*/ 755 w 2293"/>
                <a:gd name="T121" fmla="*/ 2 h 9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3"/>
                <a:gd name="T184" fmla="*/ 0 h 916"/>
                <a:gd name="T185" fmla="*/ 2293 w 2293"/>
                <a:gd name="T186" fmla="*/ 916 h 9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3" h="916">
                  <a:moveTo>
                    <a:pt x="2293" y="0"/>
                  </a:moveTo>
                  <a:lnTo>
                    <a:pt x="2289" y="4"/>
                  </a:lnTo>
                  <a:lnTo>
                    <a:pt x="2288" y="8"/>
                  </a:lnTo>
                  <a:lnTo>
                    <a:pt x="2287" y="14"/>
                  </a:lnTo>
                  <a:lnTo>
                    <a:pt x="2287" y="20"/>
                  </a:lnTo>
                  <a:lnTo>
                    <a:pt x="2288" y="27"/>
                  </a:lnTo>
                  <a:lnTo>
                    <a:pt x="2288" y="33"/>
                  </a:lnTo>
                  <a:lnTo>
                    <a:pt x="2289" y="40"/>
                  </a:lnTo>
                  <a:lnTo>
                    <a:pt x="2291" y="48"/>
                  </a:lnTo>
                  <a:lnTo>
                    <a:pt x="2292" y="55"/>
                  </a:lnTo>
                  <a:lnTo>
                    <a:pt x="2293" y="62"/>
                  </a:lnTo>
                  <a:lnTo>
                    <a:pt x="2293" y="69"/>
                  </a:lnTo>
                  <a:lnTo>
                    <a:pt x="2293" y="76"/>
                  </a:lnTo>
                  <a:lnTo>
                    <a:pt x="2293" y="83"/>
                  </a:lnTo>
                  <a:lnTo>
                    <a:pt x="2291" y="89"/>
                  </a:lnTo>
                  <a:lnTo>
                    <a:pt x="2288" y="93"/>
                  </a:lnTo>
                  <a:lnTo>
                    <a:pt x="2286" y="98"/>
                  </a:lnTo>
                  <a:lnTo>
                    <a:pt x="2277" y="99"/>
                  </a:lnTo>
                  <a:lnTo>
                    <a:pt x="2269" y="101"/>
                  </a:lnTo>
                  <a:lnTo>
                    <a:pt x="2262" y="105"/>
                  </a:lnTo>
                  <a:lnTo>
                    <a:pt x="2256" y="108"/>
                  </a:lnTo>
                  <a:lnTo>
                    <a:pt x="2252" y="113"/>
                  </a:lnTo>
                  <a:lnTo>
                    <a:pt x="2247" y="117"/>
                  </a:lnTo>
                  <a:lnTo>
                    <a:pt x="2244" y="122"/>
                  </a:lnTo>
                  <a:lnTo>
                    <a:pt x="2239" y="126"/>
                  </a:lnTo>
                  <a:lnTo>
                    <a:pt x="2235" y="132"/>
                  </a:lnTo>
                  <a:lnTo>
                    <a:pt x="2232" y="137"/>
                  </a:lnTo>
                  <a:lnTo>
                    <a:pt x="2229" y="141"/>
                  </a:lnTo>
                  <a:lnTo>
                    <a:pt x="2224" y="147"/>
                  </a:lnTo>
                  <a:lnTo>
                    <a:pt x="2219" y="152"/>
                  </a:lnTo>
                  <a:lnTo>
                    <a:pt x="2215" y="155"/>
                  </a:lnTo>
                  <a:lnTo>
                    <a:pt x="2208" y="160"/>
                  </a:lnTo>
                  <a:lnTo>
                    <a:pt x="2202" y="163"/>
                  </a:lnTo>
                  <a:lnTo>
                    <a:pt x="2187" y="160"/>
                  </a:lnTo>
                  <a:lnTo>
                    <a:pt x="2175" y="161"/>
                  </a:lnTo>
                  <a:lnTo>
                    <a:pt x="2163" y="164"/>
                  </a:lnTo>
                  <a:lnTo>
                    <a:pt x="2152" y="171"/>
                  </a:lnTo>
                  <a:lnTo>
                    <a:pt x="2142" y="179"/>
                  </a:lnTo>
                  <a:lnTo>
                    <a:pt x="2133" y="190"/>
                  </a:lnTo>
                  <a:lnTo>
                    <a:pt x="2124" y="201"/>
                  </a:lnTo>
                  <a:lnTo>
                    <a:pt x="2116" y="211"/>
                  </a:lnTo>
                  <a:lnTo>
                    <a:pt x="2108" y="223"/>
                  </a:lnTo>
                  <a:lnTo>
                    <a:pt x="2099" y="232"/>
                  </a:lnTo>
                  <a:lnTo>
                    <a:pt x="2091" y="240"/>
                  </a:lnTo>
                  <a:lnTo>
                    <a:pt x="2081" y="247"/>
                  </a:lnTo>
                  <a:lnTo>
                    <a:pt x="2071" y="251"/>
                  </a:lnTo>
                  <a:lnTo>
                    <a:pt x="2061" y="251"/>
                  </a:lnTo>
                  <a:lnTo>
                    <a:pt x="2048" y="247"/>
                  </a:lnTo>
                  <a:lnTo>
                    <a:pt x="2035" y="239"/>
                  </a:lnTo>
                  <a:lnTo>
                    <a:pt x="2033" y="246"/>
                  </a:lnTo>
                  <a:lnTo>
                    <a:pt x="2031" y="253"/>
                  </a:lnTo>
                  <a:lnTo>
                    <a:pt x="2030" y="260"/>
                  </a:lnTo>
                  <a:lnTo>
                    <a:pt x="2027" y="267"/>
                  </a:lnTo>
                  <a:lnTo>
                    <a:pt x="2025" y="274"/>
                  </a:lnTo>
                  <a:lnTo>
                    <a:pt x="2023" y="280"/>
                  </a:lnTo>
                  <a:lnTo>
                    <a:pt x="2020" y="288"/>
                  </a:lnTo>
                  <a:lnTo>
                    <a:pt x="2018" y="295"/>
                  </a:lnTo>
                  <a:lnTo>
                    <a:pt x="2016" y="302"/>
                  </a:lnTo>
                  <a:lnTo>
                    <a:pt x="2012" y="309"/>
                  </a:lnTo>
                  <a:lnTo>
                    <a:pt x="2009" y="315"/>
                  </a:lnTo>
                  <a:lnTo>
                    <a:pt x="2004" y="322"/>
                  </a:lnTo>
                  <a:lnTo>
                    <a:pt x="2000" y="328"/>
                  </a:lnTo>
                  <a:lnTo>
                    <a:pt x="1995" y="334"/>
                  </a:lnTo>
                  <a:lnTo>
                    <a:pt x="1989" y="340"/>
                  </a:lnTo>
                  <a:lnTo>
                    <a:pt x="1984" y="346"/>
                  </a:lnTo>
                  <a:lnTo>
                    <a:pt x="1978" y="349"/>
                  </a:lnTo>
                  <a:lnTo>
                    <a:pt x="1972" y="354"/>
                  </a:lnTo>
                  <a:lnTo>
                    <a:pt x="1965" y="359"/>
                  </a:lnTo>
                  <a:lnTo>
                    <a:pt x="1958" y="364"/>
                  </a:lnTo>
                  <a:lnTo>
                    <a:pt x="1951" y="370"/>
                  </a:lnTo>
                  <a:lnTo>
                    <a:pt x="1945" y="376"/>
                  </a:lnTo>
                  <a:lnTo>
                    <a:pt x="1937" y="382"/>
                  </a:lnTo>
                  <a:lnTo>
                    <a:pt x="1928" y="387"/>
                  </a:lnTo>
                  <a:lnTo>
                    <a:pt x="1922" y="393"/>
                  </a:lnTo>
                  <a:lnTo>
                    <a:pt x="1914" y="399"/>
                  </a:lnTo>
                  <a:lnTo>
                    <a:pt x="1905" y="404"/>
                  </a:lnTo>
                  <a:lnTo>
                    <a:pt x="1899" y="409"/>
                  </a:lnTo>
                  <a:lnTo>
                    <a:pt x="1891" y="414"/>
                  </a:lnTo>
                  <a:lnTo>
                    <a:pt x="1884" y="418"/>
                  </a:lnTo>
                  <a:lnTo>
                    <a:pt x="1877" y="423"/>
                  </a:lnTo>
                  <a:lnTo>
                    <a:pt x="1871" y="426"/>
                  </a:lnTo>
                  <a:lnTo>
                    <a:pt x="1864" y="429"/>
                  </a:lnTo>
                  <a:lnTo>
                    <a:pt x="1857" y="431"/>
                  </a:lnTo>
                  <a:lnTo>
                    <a:pt x="1851" y="433"/>
                  </a:lnTo>
                  <a:lnTo>
                    <a:pt x="1846" y="436"/>
                  </a:lnTo>
                  <a:lnTo>
                    <a:pt x="1840" y="437"/>
                  </a:lnTo>
                  <a:lnTo>
                    <a:pt x="1835" y="438"/>
                  </a:lnTo>
                  <a:lnTo>
                    <a:pt x="1831" y="439"/>
                  </a:lnTo>
                  <a:lnTo>
                    <a:pt x="1826" y="440"/>
                  </a:lnTo>
                  <a:lnTo>
                    <a:pt x="1822" y="441"/>
                  </a:lnTo>
                  <a:lnTo>
                    <a:pt x="1818" y="442"/>
                  </a:lnTo>
                  <a:lnTo>
                    <a:pt x="1814" y="445"/>
                  </a:lnTo>
                  <a:lnTo>
                    <a:pt x="1810" y="446"/>
                  </a:lnTo>
                  <a:lnTo>
                    <a:pt x="1807" y="448"/>
                  </a:lnTo>
                  <a:lnTo>
                    <a:pt x="1803" y="452"/>
                  </a:lnTo>
                  <a:lnTo>
                    <a:pt x="1800" y="455"/>
                  </a:lnTo>
                  <a:lnTo>
                    <a:pt x="1796" y="460"/>
                  </a:lnTo>
                  <a:lnTo>
                    <a:pt x="1788" y="462"/>
                  </a:lnTo>
                  <a:lnTo>
                    <a:pt x="1782" y="465"/>
                  </a:lnTo>
                  <a:lnTo>
                    <a:pt x="1777" y="469"/>
                  </a:lnTo>
                  <a:lnTo>
                    <a:pt x="1772" y="472"/>
                  </a:lnTo>
                  <a:lnTo>
                    <a:pt x="1769" y="476"/>
                  </a:lnTo>
                  <a:lnTo>
                    <a:pt x="1764" y="479"/>
                  </a:lnTo>
                  <a:lnTo>
                    <a:pt x="1761" y="483"/>
                  </a:lnTo>
                  <a:lnTo>
                    <a:pt x="1758" y="486"/>
                  </a:lnTo>
                  <a:lnTo>
                    <a:pt x="1755" y="491"/>
                  </a:lnTo>
                  <a:lnTo>
                    <a:pt x="1751" y="494"/>
                  </a:lnTo>
                  <a:lnTo>
                    <a:pt x="1749" y="499"/>
                  </a:lnTo>
                  <a:lnTo>
                    <a:pt x="1746" y="503"/>
                  </a:lnTo>
                  <a:lnTo>
                    <a:pt x="1742" y="508"/>
                  </a:lnTo>
                  <a:lnTo>
                    <a:pt x="1738" y="514"/>
                  </a:lnTo>
                  <a:lnTo>
                    <a:pt x="1733" y="519"/>
                  </a:lnTo>
                  <a:lnTo>
                    <a:pt x="1728" y="526"/>
                  </a:lnTo>
                  <a:lnTo>
                    <a:pt x="1727" y="540"/>
                  </a:lnTo>
                  <a:lnTo>
                    <a:pt x="1725" y="553"/>
                  </a:lnTo>
                  <a:lnTo>
                    <a:pt x="1720" y="564"/>
                  </a:lnTo>
                  <a:lnTo>
                    <a:pt x="1715" y="572"/>
                  </a:lnTo>
                  <a:lnTo>
                    <a:pt x="1708" y="580"/>
                  </a:lnTo>
                  <a:lnTo>
                    <a:pt x="1701" y="587"/>
                  </a:lnTo>
                  <a:lnTo>
                    <a:pt x="1693" y="594"/>
                  </a:lnTo>
                  <a:lnTo>
                    <a:pt x="1685" y="600"/>
                  </a:lnTo>
                  <a:lnTo>
                    <a:pt x="1678" y="606"/>
                  </a:lnTo>
                  <a:lnTo>
                    <a:pt x="1671" y="612"/>
                  </a:lnTo>
                  <a:lnTo>
                    <a:pt x="1665" y="620"/>
                  </a:lnTo>
                  <a:lnTo>
                    <a:pt x="1662" y="630"/>
                  </a:lnTo>
                  <a:lnTo>
                    <a:pt x="1659" y="640"/>
                  </a:lnTo>
                  <a:lnTo>
                    <a:pt x="1661" y="653"/>
                  </a:lnTo>
                  <a:lnTo>
                    <a:pt x="1664" y="666"/>
                  </a:lnTo>
                  <a:lnTo>
                    <a:pt x="1671" y="685"/>
                  </a:lnTo>
                  <a:lnTo>
                    <a:pt x="1666" y="685"/>
                  </a:lnTo>
                  <a:lnTo>
                    <a:pt x="1655" y="687"/>
                  </a:lnTo>
                  <a:lnTo>
                    <a:pt x="1638" y="689"/>
                  </a:lnTo>
                  <a:lnTo>
                    <a:pt x="1616" y="694"/>
                  </a:lnTo>
                  <a:lnTo>
                    <a:pt x="1589" y="699"/>
                  </a:lnTo>
                  <a:lnTo>
                    <a:pt x="1559" y="703"/>
                  </a:lnTo>
                  <a:lnTo>
                    <a:pt x="1527" y="709"/>
                  </a:lnTo>
                  <a:lnTo>
                    <a:pt x="1495" y="715"/>
                  </a:lnTo>
                  <a:lnTo>
                    <a:pt x="1462" y="720"/>
                  </a:lnTo>
                  <a:lnTo>
                    <a:pt x="1430" y="726"/>
                  </a:lnTo>
                  <a:lnTo>
                    <a:pt x="1400" y="731"/>
                  </a:lnTo>
                  <a:lnTo>
                    <a:pt x="1373" y="735"/>
                  </a:lnTo>
                  <a:lnTo>
                    <a:pt x="1351" y="740"/>
                  </a:lnTo>
                  <a:lnTo>
                    <a:pt x="1334" y="742"/>
                  </a:lnTo>
                  <a:lnTo>
                    <a:pt x="1323" y="745"/>
                  </a:lnTo>
                  <a:lnTo>
                    <a:pt x="1319" y="746"/>
                  </a:lnTo>
                  <a:lnTo>
                    <a:pt x="1311" y="746"/>
                  </a:lnTo>
                  <a:lnTo>
                    <a:pt x="1288" y="749"/>
                  </a:lnTo>
                  <a:lnTo>
                    <a:pt x="1254" y="754"/>
                  </a:lnTo>
                  <a:lnTo>
                    <a:pt x="1209" y="759"/>
                  </a:lnTo>
                  <a:lnTo>
                    <a:pt x="1156" y="766"/>
                  </a:lnTo>
                  <a:lnTo>
                    <a:pt x="1096" y="774"/>
                  </a:lnTo>
                  <a:lnTo>
                    <a:pt x="1033" y="782"/>
                  </a:lnTo>
                  <a:lnTo>
                    <a:pt x="967" y="792"/>
                  </a:lnTo>
                  <a:lnTo>
                    <a:pt x="902" y="800"/>
                  </a:lnTo>
                  <a:lnTo>
                    <a:pt x="839" y="808"/>
                  </a:lnTo>
                  <a:lnTo>
                    <a:pt x="779" y="816"/>
                  </a:lnTo>
                  <a:lnTo>
                    <a:pt x="726" y="823"/>
                  </a:lnTo>
                  <a:lnTo>
                    <a:pt x="681" y="828"/>
                  </a:lnTo>
                  <a:lnTo>
                    <a:pt x="647" y="833"/>
                  </a:lnTo>
                  <a:lnTo>
                    <a:pt x="624" y="836"/>
                  </a:lnTo>
                  <a:lnTo>
                    <a:pt x="617" y="838"/>
                  </a:lnTo>
                  <a:lnTo>
                    <a:pt x="583" y="842"/>
                  </a:lnTo>
                  <a:lnTo>
                    <a:pt x="550" y="847"/>
                  </a:lnTo>
                  <a:lnTo>
                    <a:pt x="514" y="851"/>
                  </a:lnTo>
                  <a:lnTo>
                    <a:pt x="478" y="856"/>
                  </a:lnTo>
                  <a:lnTo>
                    <a:pt x="441" y="862"/>
                  </a:lnTo>
                  <a:lnTo>
                    <a:pt x="403" y="866"/>
                  </a:lnTo>
                  <a:lnTo>
                    <a:pt x="364" y="872"/>
                  </a:lnTo>
                  <a:lnTo>
                    <a:pt x="326" y="877"/>
                  </a:lnTo>
                  <a:lnTo>
                    <a:pt x="286" y="882"/>
                  </a:lnTo>
                  <a:lnTo>
                    <a:pt x="246" y="887"/>
                  </a:lnTo>
                  <a:lnTo>
                    <a:pt x="207" y="893"/>
                  </a:lnTo>
                  <a:lnTo>
                    <a:pt x="168" y="897"/>
                  </a:lnTo>
                  <a:lnTo>
                    <a:pt x="129" y="902"/>
                  </a:lnTo>
                  <a:lnTo>
                    <a:pt x="91" y="907"/>
                  </a:lnTo>
                  <a:lnTo>
                    <a:pt x="53" y="911"/>
                  </a:lnTo>
                  <a:lnTo>
                    <a:pt x="18" y="916"/>
                  </a:lnTo>
                  <a:lnTo>
                    <a:pt x="14" y="911"/>
                  </a:lnTo>
                  <a:lnTo>
                    <a:pt x="13" y="907"/>
                  </a:lnTo>
                  <a:lnTo>
                    <a:pt x="12" y="903"/>
                  </a:lnTo>
                  <a:lnTo>
                    <a:pt x="11" y="900"/>
                  </a:lnTo>
                  <a:lnTo>
                    <a:pt x="11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3" y="888"/>
                  </a:lnTo>
                  <a:lnTo>
                    <a:pt x="15" y="886"/>
                  </a:lnTo>
                  <a:lnTo>
                    <a:pt x="18" y="884"/>
                  </a:lnTo>
                  <a:lnTo>
                    <a:pt x="20" y="881"/>
                  </a:lnTo>
                  <a:lnTo>
                    <a:pt x="22" y="879"/>
                  </a:lnTo>
                  <a:lnTo>
                    <a:pt x="26" y="877"/>
                  </a:lnTo>
                  <a:lnTo>
                    <a:pt x="28" y="874"/>
                  </a:lnTo>
                  <a:lnTo>
                    <a:pt x="31" y="872"/>
                  </a:lnTo>
                  <a:lnTo>
                    <a:pt x="36" y="870"/>
                  </a:lnTo>
                  <a:lnTo>
                    <a:pt x="37" y="862"/>
                  </a:lnTo>
                  <a:lnTo>
                    <a:pt x="37" y="854"/>
                  </a:lnTo>
                  <a:lnTo>
                    <a:pt x="35" y="844"/>
                  </a:lnTo>
                  <a:lnTo>
                    <a:pt x="31" y="835"/>
                  </a:lnTo>
                  <a:lnTo>
                    <a:pt x="28" y="826"/>
                  </a:lnTo>
                  <a:lnTo>
                    <a:pt x="22" y="816"/>
                  </a:lnTo>
                  <a:lnTo>
                    <a:pt x="17" y="807"/>
                  </a:lnTo>
                  <a:lnTo>
                    <a:pt x="12" y="796"/>
                  </a:lnTo>
                  <a:lnTo>
                    <a:pt x="7" y="786"/>
                  </a:lnTo>
                  <a:lnTo>
                    <a:pt x="4" y="777"/>
                  </a:lnTo>
                  <a:lnTo>
                    <a:pt x="2" y="768"/>
                  </a:lnTo>
                  <a:lnTo>
                    <a:pt x="0" y="759"/>
                  </a:lnTo>
                  <a:lnTo>
                    <a:pt x="2" y="751"/>
                  </a:lnTo>
                  <a:lnTo>
                    <a:pt x="6" y="745"/>
                  </a:lnTo>
                  <a:lnTo>
                    <a:pt x="13" y="739"/>
                  </a:lnTo>
                  <a:lnTo>
                    <a:pt x="23" y="734"/>
                  </a:lnTo>
                  <a:lnTo>
                    <a:pt x="33" y="728"/>
                  </a:lnTo>
                  <a:lnTo>
                    <a:pt x="42" y="723"/>
                  </a:lnTo>
                  <a:lnTo>
                    <a:pt x="49" y="717"/>
                  </a:lnTo>
                  <a:lnTo>
                    <a:pt x="54" y="710"/>
                  </a:lnTo>
                  <a:lnTo>
                    <a:pt x="59" y="704"/>
                  </a:lnTo>
                  <a:lnTo>
                    <a:pt x="63" y="697"/>
                  </a:lnTo>
                  <a:lnTo>
                    <a:pt x="66" y="691"/>
                  </a:lnTo>
                  <a:lnTo>
                    <a:pt x="69" y="684"/>
                  </a:lnTo>
                  <a:lnTo>
                    <a:pt x="72" y="677"/>
                  </a:lnTo>
                  <a:lnTo>
                    <a:pt x="75" y="670"/>
                  </a:lnTo>
                  <a:lnTo>
                    <a:pt x="77" y="663"/>
                  </a:lnTo>
                  <a:lnTo>
                    <a:pt x="82" y="655"/>
                  </a:lnTo>
                  <a:lnTo>
                    <a:pt x="87" y="648"/>
                  </a:lnTo>
                  <a:lnTo>
                    <a:pt x="91" y="640"/>
                  </a:lnTo>
                  <a:lnTo>
                    <a:pt x="98" y="633"/>
                  </a:lnTo>
                  <a:lnTo>
                    <a:pt x="107" y="626"/>
                  </a:lnTo>
                  <a:lnTo>
                    <a:pt x="107" y="625"/>
                  </a:lnTo>
                  <a:lnTo>
                    <a:pt x="107" y="623"/>
                  </a:lnTo>
                  <a:lnTo>
                    <a:pt x="110" y="620"/>
                  </a:lnTo>
                  <a:lnTo>
                    <a:pt x="111" y="617"/>
                  </a:lnTo>
                  <a:lnTo>
                    <a:pt x="113" y="612"/>
                  </a:lnTo>
                  <a:lnTo>
                    <a:pt x="114" y="607"/>
                  </a:lnTo>
                  <a:lnTo>
                    <a:pt x="117" y="602"/>
                  </a:lnTo>
                  <a:lnTo>
                    <a:pt x="120" y="596"/>
                  </a:lnTo>
                  <a:lnTo>
                    <a:pt x="122" y="591"/>
                  </a:lnTo>
                  <a:lnTo>
                    <a:pt x="125" y="586"/>
                  </a:lnTo>
                  <a:lnTo>
                    <a:pt x="126" y="580"/>
                  </a:lnTo>
                  <a:lnTo>
                    <a:pt x="128" y="576"/>
                  </a:lnTo>
                  <a:lnTo>
                    <a:pt x="129" y="572"/>
                  </a:lnTo>
                  <a:lnTo>
                    <a:pt x="131" y="570"/>
                  </a:lnTo>
                  <a:lnTo>
                    <a:pt x="131" y="568"/>
                  </a:lnTo>
                  <a:lnTo>
                    <a:pt x="133" y="568"/>
                  </a:lnTo>
                  <a:lnTo>
                    <a:pt x="134" y="563"/>
                  </a:lnTo>
                  <a:lnTo>
                    <a:pt x="134" y="557"/>
                  </a:lnTo>
                  <a:lnTo>
                    <a:pt x="134" y="553"/>
                  </a:lnTo>
                  <a:lnTo>
                    <a:pt x="134" y="547"/>
                  </a:lnTo>
                  <a:lnTo>
                    <a:pt x="133" y="541"/>
                  </a:lnTo>
                  <a:lnTo>
                    <a:pt x="131" y="535"/>
                  </a:lnTo>
                  <a:lnTo>
                    <a:pt x="130" y="530"/>
                  </a:lnTo>
                  <a:lnTo>
                    <a:pt x="129" y="524"/>
                  </a:lnTo>
                  <a:lnTo>
                    <a:pt x="128" y="518"/>
                  </a:lnTo>
                  <a:lnTo>
                    <a:pt x="127" y="512"/>
                  </a:lnTo>
                  <a:lnTo>
                    <a:pt x="127" y="508"/>
                  </a:lnTo>
                  <a:lnTo>
                    <a:pt x="127" y="502"/>
                  </a:lnTo>
                  <a:lnTo>
                    <a:pt x="127" y="498"/>
                  </a:lnTo>
                  <a:lnTo>
                    <a:pt x="129" y="493"/>
                  </a:lnTo>
                  <a:lnTo>
                    <a:pt x="131" y="489"/>
                  </a:lnTo>
                  <a:lnTo>
                    <a:pt x="135" y="486"/>
                  </a:lnTo>
                  <a:lnTo>
                    <a:pt x="128" y="479"/>
                  </a:lnTo>
                  <a:lnTo>
                    <a:pt x="125" y="473"/>
                  </a:lnTo>
                  <a:lnTo>
                    <a:pt x="123" y="469"/>
                  </a:lnTo>
                  <a:lnTo>
                    <a:pt x="123" y="465"/>
                  </a:lnTo>
                  <a:lnTo>
                    <a:pt x="126" y="462"/>
                  </a:lnTo>
                  <a:lnTo>
                    <a:pt x="130" y="460"/>
                  </a:lnTo>
                  <a:lnTo>
                    <a:pt x="135" y="457"/>
                  </a:lnTo>
                  <a:lnTo>
                    <a:pt x="140" y="455"/>
                  </a:lnTo>
                  <a:lnTo>
                    <a:pt x="145" y="453"/>
                  </a:lnTo>
                  <a:lnTo>
                    <a:pt x="151" y="450"/>
                  </a:lnTo>
                  <a:lnTo>
                    <a:pt x="156" y="448"/>
                  </a:lnTo>
                  <a:lnTo>
                    <a:pt x="160" y="445"/>
                  </a:lnTo>
                  <a:lnTo>
                    <a:pt x="164" y="441"/>
                  </a:lnTo>
                  <a:lnTo>
                    <a:pt x="165" y="437"/>
                  </a:lnTo>
                  <a:lnTo>
                    <a:pt x="165" y="431"/>
                  </a:lnTo>
                  <a:lnTo>
                    <a:pt x="163" y="425"/>
                  </a:lnTo>
                  <a:lnTo>
                    <a:pt x="152" y="413"/>
                  </a:lnTo>
                  <a:lnTo>
                    <a:pt x="146" y="402"/>
                  </a:lnTo>
                  <a:lnTo>
                    <a:pt x="144" y="395"/>
                  </a:lnTo>
                  <a:lnTo>
                    <a:pt x="143" y="390"/>
                  </a:lnTo>
                  <a:lnTo>
                    <a:pt x="145" y="385"/>
                  </a:lnTo>
                  <a:lnTo>
                    <a:pt x="150" y="383"/>
                  </a:lnTo>
                  <a:lnTo>
                    <a:pt x="156" y="382"/>
                  </a:lnTo>
                  <a:lnTo>
                    <a:pt x="163" y="380"/>
                  </a:lnTo>
                  <a:lnTo>
                    <a:pt x="169" y="380"/>
                  </a:lnTo>
                  <a:lnTo>
                    <a:pt x="177" y="379"/>
                  </a:lnTo>
                  <a:lnTo>
                    <a:pt x="186" y="379"/>
                  </a:lnTo>
                  <a:lnTo>
                    <a:pt x="192" y="378"/>
                  </a:lnTo>
                  <a:lnTo>
                    <a:pt x="199" y="376"/>
                  </a:lnTo>
                  <a:lnTo>
                    <a:pt x="204" y="372"/>
                  </a:lnTo>
                  <a:lnTo>
                    <a:pt x="207" y="368"/>
                  </a:lnTo>
                  <a:lnTo>
                    <a:pt x="210" y="362"/>
                  </a:lnTo>
                  <a:lnTo>
                    <a:pt x="213" y="361"/>
                  </a:lnTo>
                  <a:lnTo>
                    <a:pt x="223" y="360"/>
                  </a:lnTo>
                  <a:lnTo>
                    <a:pt x="241" y="357"/>
                  </a:lnTo>
                  <a:lnTo>
                    <a:pt x="263" y="355"/>
                  </a:lnTo>
                  <a:lnTo>
                    <a:pt x="289" y="352"/>
                  </a:lnTo>
                  <a:lnTo>
                    <a:pt x="318" y="348"/>
                  </a:lnTo>
                  <a:lnTo>
                    <a:pt x="350" y="345"/>
                  </a:lnTo>
                  <a:lnTo>
                    <a:pt x="382" y="341"/>
                  </a:lnTo>
                  <a:lnTo>
                    <a:pt x="413" y="337"/>
                  </a:lnTo>
                  <a:lnTo>
                    <a:pt x="445" y="333"/>
                  </a:lnTo>
                  <a:lnTo>
                    <a:pt x="474" y="330"/>
                  </a:lnTo>
                  <a:lnTo>
                    <a:pt x="501" y="326"/>
                  </a:lnTo>
                  <a:lnTo>
                    <a:pt x="522" y="324"/>
                  </a:lnTo>
                  <a:lnTo>
                    <a:pt x="540" y="322"/>
                  </a:lnTo>
                  <a:lnTo>
                    <a:pt x="550" y="321"/>
                  </a:lnTo>
                  <a:lnTo>
                    <a:pt x="555" y="321"/>
                  </a:lnTo>
                  <a:lnTo>
                    <a:pt x="553" y="319"/>
                  </a:lnTo>
                  <a:lnTo>
                    <a:pt x="553" y="318"/>
                  </a:lnTo>
                  <a:lnTo>
                    <a:pt x="553" y="315"/>
                  </a:lnTo>
                  <a:lnTo>
                    <a:pt x="552" y="311"/>
                  </a:lnTo>
                  <a:lnTo>
                    <a:pt x="552" y="308"/>
                  </a:lnTo>
                  <a:lnTo>
                    <a:pt x="551" y="303"/>
                  </a:lnTo>
                  <a:lnTo>
                    <a:pt x="550" y="299"/>
                  </a:lnTo>
                  <a:lnTo>
                    <a:pt x="550" y="294"/>
                  </a:lnTo>
                  <a:lnTo>
                    <a:pt x="549" y="290"/>
                  </a:lnTo>
                  <a:lnTo>
                    <a:pt x="548" y="285"/>
                  </a:lnTo>
                  <a:lnTo>
                    <a:pt x="547" y="280"/>
                  </a:lnTo>
                  <a:lnTo>
                    <a:pt x="547" y="277"/>
                  </a:lnTo>
                  <a:lnTo>
                    <a:pt x="545" y="274"/>
                  </a:lnTo>
                  <a:lnTo>
                    <a:pt x="545" y="270"/>
                  </a:lnTo>
                  <a:lnTo>
                    <a:pt x="545" y="269"/>
                  </a:lnTo>
                  <a:lnTo>
                    <a:pt x="547" y="269"/>
                  </a:lnTo>
                  <a:lnTo>
                    <a:pt x="548" y="269"/>
                  </a:lnTo>
                  <a:lnTo>
                    <a:pt x="550" y="269"/>
                  </a:lnTo>
                  <a:lnTo>
                    <a:pt x="553" y="269"/>
                  </a:lnTo>
                  <a:lnTo>
                    <a:pt x="557" y="269"/>
                  </a:lnTo>
                  <a:lnTo>
                    <a:pt x="561" y="269"/>
                  </a:lnTo>
                  <a:lnTo>
                    <a:pt x="566" y="269"/>
                  </a:lnTo>
                  <a:lnTo>
                    <a:pt x="571" y="269"/>
                  </a:lnTo>
                  <a:lnTo>
                    <a:pt x="576" y="269"/>
                  </a:lnTo>
                  <a:lnTo>
                    <a:pt x="582" y="268"/>
                  </a:lnTo>
                  <a:lnTo>
                    <a:pt x="588" y="268"/>
                  </a:lnTo>
                  <a:lnTo>
                    <a:pt x="595" y="268"/>
                  </a:lnTo>
                  <a:lnTo>
                    <a:pt x="602" y="267"/>
                  </a:lnTo>
                  <a:lnTo>
                    <a:pt x="609" y="265"/>
                  </a:lnTo>
                  <a:lnTo>
                    <a:pt x="617" y="265"/>
                  </a:lnTo>
                  <a:lnTo>
                    <a:pt x="658" y="260"/>
                  </a:lnTo>
                  <a:lnTo>
                    <a:pt x="707" y="253"/>
                  </a:lnTo>
                  <a:lnTo>
                    <a:pt x="765" y="246"/>
                  </a:lnTo>
                  <a:lnTo>
                    <a:pt x="829" y="237"/>
                  </a:lnTo>
                  <a:lnTo>
                    <a:pt x="899" y="226"/>
                  </a:lnTo>
                  <a:lnTo>
                    <a:pt x="974" y="216"/>
                  </a:lnTo>
                  <a:lnTo>
                    <a:pt x="1052" y="205"/>
                  </a:lnTo>
                  <a:lnTo>
                    <a:pt x="1134" y="192"/>
                  </a:lnTo>
                  <a:lnTo>
                    <a:pt x="1218" y="179"/>
                  </a:lnTo>
                  <a:lnTo>
                    <a:pt x="1302" y="167"/>
                  </a:lnTo>
                  <a:lnTo>
                    <a:pt x="1386" y="154"/>
                  </a:lnTo>
                  <a:lnTo>
                    <a:pt x="1470" y="141"/>
                  </a:lnTo>
                  <a:lnTo>
                    <a:pt x="1551" y="129"/>
                  </a:lnTo>
                  <a:lnTo>
                    <a:pt x="1631" y="116"/>
                  </a:lnTo>
                  <a:lnTo>
                    <a:pt x="1705" y="105"/>
                  </a:lnTo>
                  <a:lnTo>
                    <a:pt x="1777" y="94"/>
                  </a:lnTo>
                  <a:lnTo>
                    <a:pt x="1803" y="90"/>
                  </a:lnTo>
                  <a:lnTo>
                    <a:pt x="1832" y="86"/>
                  </a:lnTo>
                  <a:lnTo>
                    <a:pt x="1863" y="82"/>
                  </a:lnTo>
                  <a:lnTo>
                    <a:pt x="1895" y="77"/>
                  </a:lnTo>
                  <a:lnTo>
                    <a:pt x="1928" y="72"/>
                  </a:lnTo>
                  <a:lnTo>
                    <a:pt x="1963" y="67"/>
                  </a:lnTo>
                  <a:lnTo>
                    <a:pt x="1997" y="61"/>
                  </a:lnTo>
                  <a:lnTo>
                    <a:pt x="2033" y="55"/>
                  </a:lnTo>
                  <a:lnTo>
                    <a:pt x="2069" y="49"/>
                  </a:lnTo>
                  <a:lnTo>
                    <a:pt x="2104" y="43"/>
                  </a:lnTo>
                  <a:lnTo>
                    <a:pt x="2139" y="36"/>
                  </a:lnTo>
                  <a:lnTo>
                    <a:pt x="2172" y="29"/>
                  </a:lnTo>
                  <a:lnTo>
                    <a:pt x="2204" y="22"/>
                  </a:lnTo>
                  <a:lnTo>
                    <a:pt x="2235" y="15"/>
                  </a:lnTo>
                  <a:lnTo>
                    <a:pt x="2265" y="7"/>
                  </a:lnTo>
                  <a:lnTo>
                    <a:pt x="22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52"/>
            <p:cNvSpPr>
              <a:spLocks/>
            </p:cNvSpPr>
            <p:nvPr/>
          </p:nvSpPr>
          <p:spPr bwMode="auto">
            <a:xfrm>
              <a:off x="2358" y="2595"/>
              <a:ext cx="788" cy="384"/>
            </a:xfrm>
            <a:custGeom>
              <a:avLst/>
              <a:gdLst>
                <a:gd name="T0" fmla="*/ 757 w 2364"/>
                <a:gd name="T1" fmla="*/ 13 h 1152"/>
                <a:gd name="T2" fmla="*/ 759 w 2364"/>
                <a:gd name="T3" fmla="*/ 29 h 1152"/>
                <a:gd name="T4" fmla="*/ 760 w 2364"/>
                <a:gd name="T5" fmla="*/ 45 h 1152"/>
                <a:gd name="T6" fmla="*/ 766 w 2364"/>
                <a:gd name="T7" fmla="*/ 110 h 1152"/>
                <a:gd name="T8" fmla="*/ 775 w 2364"/>
                <a:gd name="T9" fmla="*/ 213 h 1152"/>
                <a:gd name="T10" fmla="*/ 783 w 2364"/>
                <a:gd name="T11" fmla="*/ 319 h 1152"/>
                <a:gd name="T12" fmla="*/ 781 w 2364"/>
                <a:gd name="T13" fmla="*/ 384 h 1152"/>
                <a:gd name="T14" fmla="*/ 767 w 2364"/>
                <a:gd name="T15" fmla="*/ 378 h 1152"/>
                <a:gd name="T16" fmla="*/ 754 w 2364"/>
                <a:gd name="T17" fmla="*/ 369 h 1152"/>
                <a:gd name="T18" fmla="*/ 740 w 2364"/>
                <a:gd name="T19" fmla="*/ 365 h 1152"/>
                <a:gd name="T20" fmla="*/ 736 w 2364"/>
                <a:gd name="T21" fmla="*/ 360 h 1152"/>
                <a:gd name="T22" fmla="*/ 730 w 2364"/>
                <a:gd name="T23" fmla="*/ 354 h 1152"/>
                <a:gd name="T24" fmla="*/ 723 w 2364"/>
                <a:gd name="T25" fmla="*/ 356 h 1152"/>
                <a:gd name="T26" fmla="*/ 702 w 2364"/>
                <a:gd name="T27" fmla="*/ 361 h 1152"/>
                <a:gd name="T28" fmla="*/ 679 w 2364"/>
                <a:gd name="T29" fmla="*/ 354 h 1152"/>
                <a:gd name="T30" fmla="*/ 657 w 2364"/>
                <a:gd name="T31" fmla="*/ 366 h 1152"/>
                <a:gd name="T32" fmla="*/ 640 w 2364"/>
                <a:gd name="T33" fmla="*/ 365 h 1152"/>
                <a:gd name="T34" fmla="*/ 621 w 2364"/>
                <a:gd name="T35" fmla="*/ 374 h 1152"/>
                <a:gd name="T36" fmla="*/ 602 w 2364"/>
                <a:gd name="T37" fmla="*/ 374 h 1152"/>
                <a:gd name="T38" fmla="*/ 596 w 2364"/>
                <a:gd name="T39" fmla="*/ 370 h 1152"/>
                <a:gd name="T40" fmla="*/ 591 w 2364"/>
                <a:gd name="T41" fmla="*/ 366 h 1152"/>
                <a:gd name="T42" fmla="*/ 586 w 2364"/>
                <a:gd name="T43" fmla="*/ 362 h 1152"/>
                <a:gd name="T44" fmla="*/ 576 w 2364"/>
                <a:gd name="T45" fmla="*/ 373 h 1152"/>
                <a:gd name="T46" fmla="*/ 560 w 2364"/>
                <a:gd name="T47" fmla="*/ 367 h 1152"/>
                <a:gd name="T48" fmla="*/ 545 w 2364"/>
                <a:gd name="T49" fmla="*/ 368 h 1152"/>
                <a:gd name="T50" fmla="*/ 527 w 2364"/>
                <a:gd name="T51" fmla="*/ 376 h 1152"/>
                <a:gd name="T52" fmla="*/ 509 w 2364"/>
                <a:gd name="T53" fmla="*/ 364 h 1152"/>
                <a:gd name="T54" fmla="*/ 491 w 2364"/>
                <a:gd name="T55" fmla="*/ 359 h 1152"/>
                <a:gd name="T56" fmla="*/ 469 w 2364"/>
                <a:gd name="T57" fmla="*/ 364 h 1152"/>
                <a:gd name="T58" fmla="*/ 450 w 2364"/>
                <a:gd name="T59" fmla="*/ 347 h 1152"/>
                <a:gd name="T60" fmla="*/ 432 w 2364"/>
                <a:gd name="T61" fmla="*/ 335 h 1152"/>
                <a:gd name="T62" fmla="*/ 411 w 2364"/>
                <a:gd name="T63" fmla="*/ 342 h 1152"/>
                <a:gd name="T64" fmla="*/ 403 w 2364"/>
                <a:gd name="T65" fmla="*/ 336 h 1152"/>
                <a:gd name="T66" fmla="*/ 395 w 2364"/>
                <a:gd name="T67" fmla="*/ 336 h 1152"/>
                <a:gd name="T68" fmla="*/ 387 w 2364"/>
                <a:gd name="T69" fmla="*/ 341 h 1152"/>
                <a:gd name="T70" fmla="*/ 367 w 2364"/>
                <a:gd name="T71" fmla="*/ 334 h 1152"/>
                <a:gd name="T72" fmla="*/ 346 w 2364"/>
                <a:gd name="T73" fmla="*/ 328 h 1152"/>
                <a:gd name="T74" fmla="*/ 332 w 2364"/>
                <a:gd name="T75" fmla="*/ 313 h 1152"/>
                <a:gd name="T76" fmla="*/ 323 w 2364"/>
                <a:gd name="T77" fmla="*/ 315 h 1152"/>
                <a:gd name="T78" fmla="*/ 311 w 2364"/>
                <a:gd name="T79" fmla="*/ 315 h 1152"/>
                <a:gd name="T80" fmla="*/ 299 w 2364"/>
                <a:gd name="T81" fmla="*/ 313 h 1152"/>
                <a:gd name="T82" fmla="*/ 291 w 2364"/>
                <a:gd name="T83" fmla="*/ 309 h 1152"/>
                <a:gd name="T84" fmla="*/ 282 w 2364"/>
                <a:gd name="T85" fmla="*/ 300 h 1152"/>
                <a:gd name="T86" fmla="*/ 273 w 2364"/>
                <a:gd name="T87" fmla="*/ 293 h 1152"/>
                <a:gd name="T88" fmla="*/ 267 w 2364"/>
                <a:gd name="T89" fmla="*/ 282 h 1152"/>
                <a:gd name="T90" fmla="*/ 268 w 2364"/>
                <a:gd name="T91" fmla="*/ 205 h 1152"/>
                <a:gd name="T92" fmla="*/ 269 w 2364"/>
                <a:gd name="T93" fmla="*/ 114 h 1152"/>
                <a:gd name="T94" fmla="*/ 253 w 2364"/>
                <a:gd name="T95" fmla="*/ 79 h 1152"/>
                <a:gd name="T96" fmla="*/ 169 w 2364"/>
                <a:gd name="T97" fmla="*/ 77 h 1152"/>
                <a:gd name="T98" fmla="*/ 84 w 2364"/>
                <a:gd name="T99" fmla="*/ 77 h 1152"/>
                <a:gd name="T100" fmla="*/ 0 w 2364"/>
                <a:gd name="T101" fmla="*/ 79 h 1152"/>
                <a:gd name="T102" fmla="*/ 0 w 2364"/>
                <a:gd name="T103" fmla="*/ 64 h 1152"/>
                <a:gd name="T104" fmla="*/ 0 w 2364"/>
                <a:gd name="T105" fmla="*/ 36 h 1152"/>
                <a:gd name="T106" fmla="*/ 0 w 2364"/>
                <a:gd name="T107" fmla="*/ 17 h 1152"/>
                <a:gd name="T108" fmla="*/ 24 w 2364"/>
                <a:gd name="T109" fmla="*/ 14 h 1152"/>
                <a:gd name="T110" fmla="*/ 51 w 2364"/>
                <a:gd name="T111" fmla="*/ 15 h 1152"/>
                <a:gd name="T112" fmla="*/ 76 w 2364"/>
                <a:gd name="T113" fmla="*/ 15 h 1152"/>
                <a:gd name="T114" fmla="*/ 206 w 2364"/>
                <a:gd name="T115" fmla="*/ 15 h 1152"/>
                <a:gd name="T116" fmla="*/ 416 w 2364"/>
                <a:gd name="T117" fmla="*/ 15 h 1152"/>
                <a:gd name="T118" fmla="*/ 628 w 2364"/>
                <a:gd name="T119" fmla="*/ 8 h 11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4"/>
                <a:gd name="T181" fmla="*/ 0 h 1152"/>
                <a:gd name="T182" fmla="*/ 2364 w 2364"/>
                <a:gd name="T183" fmla="*/ 1152 h 11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4" h="1152">
                  <a:moveTo>
                    <a:pt x="2259" y="0"/>
                  </a:moveTo>
                  <a:lnTo>
                    <a:pt x="2263" y="11"/>
                  </a:lnTo>
                  <a:lnTo>
                    <a:pt x="2267" y="20"/>
                  </a:lnTo>
                  <a:lnTo>
                    <a:pt x="2270" y="30"/>
                  </a:lnTo>
                  <a:lnTo>
                    <a:pt x="2272" y="40"/>
                  </a:lnTo>
                  <a:lnTo>
                    <a:pt x="2274" y="50"/>
                  </a:lnTo>
                  <a:lnTo>
                    <a:pt x="2275" y="59"/>
                  </a:lnTo>
                  <a:lnTo>
                    <a:pt x="2276" y="68"/>
                  </a:lnTo>
                  <a:lnTo>
                    <a:pt x="2278" y="77"/>
                  </a:lnTo>
                  <a:lnTo>
                    <a:pt x="2278" y="87"/>
                  </a:lnTo>
                  <a:lnTo>
                    <a:pt x="2278" y="96"/>
                  </a:lnTo>
                  <a:lnTo>
                    <a:pt x="2279" y="105"/>
                  </a:lnTo>
                  <a:lnTo>
                    <a:pt x="2280" y="114"/>
                  </a:lnTo>
                  <a:lnTo>
                    <a:pt x="2280" y="123"/>
                  </a:lnTo>
                  <a:lnTo>
                    <a:pt x="2281" y="134"/>
                  </a:lnTo>
                  <a:lnTo>
                    <a:pt x="2283" y="143"/>
                  </a:lnTo>
                  <a:lnTo>
                    <a:pt x="2286" y="153"/>
                  </a:lnTo>
                  <a:lnTo>
                    <a:pt x="2289" y="211"/>
                  </a:lnTo>
                  <a:lnTo>
                    <a:pt x="2294" y="270"/>
                  </a:lnTo>
                  <a:lnTo>
                    <a:pt x="2297" y="330"/>
                  </a:lnTo>
                  <a:lnTo>
                    <a:pt x="2303" y="391"/>
                  </a:lnTo>
                  <a:lnTo>
                    <a:pt x="2307" y="452"/>
                  </a:lnTo>
                  <a:lnTo>
                    <a:pt x="2312" y="514"/>
                  </a:lnTo>
                  <a:lnTo>
                    <a:pt x="2318" y="576"/>
                  </a:lnTo>
                  <a:lnTo>
                    <a:pt x="2324" y="639"/>
                  </a:lnTo>
                  <a:lnTo>
                    <a:pt x="2328" y="702"/>
                  </a:lnTo>
                  <a:lnTo>
                    <a:pt x="2334" y="766"/>
                  </a:lnTo>
                  <a:lnTo>
                    <a:pt x="2340" y="830"/>
                  </a:lnTo>
                  <a:lnTo>
                    <a:pt x="2344" y="893"/>
                  </a:lnTo>
                  <a:lnTo>
                    <a:pt x="2350" y="957"/>
                  </a:lnTo>
                  <a:lnTo>
                    <a:pt x="2355" y="1022"/>
                  </a:lnTo>
                  <a:lnTo>
                    <a:pt x="2359" y="1086"/>
                  </a:lnTo>
                  <a:lnTo>
                    <a:pt x="2364" y="1150"/>
                  </a:lnTo>
                  <a:lnTo>
                    <a:pt x="2352" y="1152"/>
                  </a:lnTo>
                  <a:lnTo>
                    <a:pt x="2343" y="1152"/>
                  </a:lnTo>
                  <a:lnTo>
                    <a:pt x="2334" y="1150"/>
                  </a:lnTo>
                  <a:lnTo>
                    <a:pt x="2325" y="1148"/>
                  </a:lnTo>
                  <a:lnTo>
                    <a:pt x="2317" y="1145"/>
                  </a:lnTo>
                  <a:lnTo>
                    <a:pt x="2309" y="1139"/>
                  </a:lnTo>
                  <a:lnTo>
                    <a:pt x="2301" y="1134"/>
                  </a:lnTo>
                  <a:lnTo>
                    <a:pt x="2294" y="1129"/>
                  </a:lnTo>
                  <a:lnTo>
                    <a:pt x="2286" y="1123"/>
                  </a:lnTo>
                  <a:lnTo>
                    <a:pt x="2278" y="1116"/>
                  </a:lnTo>
                  <a:lnTo>
                    <a:pt x="2270" y="1110"/>
                  </a:lnTo>
                  <a:lnTo>
                    <a:pt x="2261" y="1106"/>
                  </a:lnTo>
                  <a:lnTo>
                    <a:pt x="2252" y="1101"/>
                  </a:lnTo>
                  <a:lnTo>
                    <a:pt x="2243" y="1098"/>
                  </a:lnTo>
                  <a:lnTo>
                    <a:pt x="2233" y="1095"/>
                  </a:lnTo>
                  <a:lnTo>
                    <a:pt x="2222" y="1095"/>
                  </a:lnTo>
                  <a:lnTo>
                    <a:pt x="2221" y="1094"/>
                  </a:lnTo>
                  <a:lnTo>
                    <a:pt x="2220" y="1093"/>
                  </a:lnTo>
                  <a:lnTo>
                    <a:pt x="2218" y="1091"/>
                  </a:lnTo>
                  <a:lnTo>
                    <a:pt x="2216" y="1087"/>
                  </a:lnTo>
                  <a:lnTo>
                    <a:pt x="2212" y="1084"/>
                  </a:lnTo>
                  <a:lnTo>
                    <a:pt x="2209" y="1080"/>
                  </a:lnTo>
                  <a:lnTo>
                    <a:pt x="2205" y="1077"/>
                  </a:lnTo>
                  <a:lnTo>
                    <a:pt x="2202" y="1072"/>
                  </a:lnTo>
                  <a:lnTo>
                    <a:pt x="2197" y="1068"/>
                  </a:lnTo>
                  <a:lnTo>
                    <a:pt x="2194" y="1064"/>
                  </a:lnTo>
                  <a:lnTo>
                    <a:pt x="2190" y="1061"/>
                  </a:lnTo>
                  <a:lnTo>
                    <a:pt x="2187" y="1057"/>
                  </a:lnTo>
                  <a:lnTo>
                    <a:pt x="2184" y="1054"/>
                  </a:lnTo>
                  <a:lnTo>
                    <a:pt x="2182" y="1052"/>
                  </a:lnTo>
                  <a:lnTo>
                    <a:pt x="2181" y="1050"/>
                  </a:lnTo>
                  <a:lnTo>
                    <a:pt x="2168" y="1067"/>
                  </a:lnTo>
                  <a:lnTo>
                    <a:pt x="2157" y="1077"/>
                  </a:lnTo>
                  <a:lnTo>
                    <a:pt x="2144" y="1084"/>
                  </a:lnTo>
                  <a:lnTo>
                    <a:pt x="2132" y="1086"/>
                  </a:lnTo>
                  <a:lnTo>
                    <a:pt x="2118" y="1086"/>
                  </a:lnTo>
                  <a:lnTo>
                    <a:pt x="2105" y="1084"/>
                  </a:lnTo>
                  <a:lnTo>
                    <a:pt x="2091" y="1079"/>
                  </a:lnTo>
                  <a:lnTo>
                    <a:pt x="2078" y="1075"/>
                  </a:lnTo>
                  <a:lnTo>
                    <a:pt x="2064" y="1070"/>
                  </a:lnTo>
                  <a:lnTo>
                    <a:pt x="2050" y="1065"/>
                  </a:lnTo>
                  <a:lnTo>
                    <a:pt x="2036" y="1063"/>
                  </a:lnTo>
                  <a:lnTo>
                    <a:pt x="2024" y="1063"/>
                  </a:lnTo>
                  <a:lnTo>
                    <a:pt x="2010" y="1065"/>
                  </a:lnTo>
                  <a:lnTo>
                    <a:pt x="1996" y="1071"/>
                  </a:lnTo>
                  <a:lnTo>
                    <a:pt x="1983" y="1083"/>
                  </a:lnTo>
                  <a:lnTo>
                    <a:pt x="1971" y="1099"/>
                  </a:lnTo>
                  <a:lnTo>
                    <a:pt x="1960" y="1093"/>
                  </a:lnTo>
                  <a:lnTo>
                    <a:pt x="1950" y="1090"/>
                  </a:lnTo>
                  <a:lnTo>
                    <a:pt x="1940" y="1090"/>
                  </a:lnTo>
                  <a:lnTo>
                    <a:pt x="1929" y="1092"/>
                  </a:lnTo>
                  <a:lnTo>
                    <a:pt x="1919" y="1095"/>
                  </a:lnTo>
                  <a:lnTo>
                    <a:pt x="1909" y="1100"/>
                  </a:lnTo>
                  <a:lnTo>
                    <a:pt x="1897" y="1106"/>
                  </a:lnTo>
                  <a:lnTo>
                    <a:pt x="1887" y="1111"/>
                  </a:lnTo>
                  <a:lnTo>
                    <a:pt x="1875" y="1116"/>
                  </a:lnTo>
                  <a:lnTo>
                    <a:pt x="1864" y="1122"/>
                  </a:lnTo>
                  <a:lnTo>
                    <a:pt x="1852" y="1125"/>
                  </a:lnTo>
                  <a:lnTo>
                    <a:pt x="1841" y="1127"/>
                  </a:lnTo>
                  <a:lnTo>
                    <a:pt x="1829" y="1127"/>
                  </a:lnTo>
                  <a:lnTo>
                    <a:pt x="1818" y="1126"/>
                  </a:lnTo>
                  <a:lnTo>
                    <a:pt x="1806" y="1122"/>
                  </a:lnTo>
                  <a:lnTo>
                    <a:pt x="1795" y="1114"/>
                  </a:lnTo>
                  <a:lnTo>
                    <a:pt x="1794" y="1113"/>
                  </a:lnTo>
                  <a:lnTo>
                    <a:pt x="1792" y="1113"/>
                  </a:lnTo>
                  <a:lnTo>
                    <a:pt x="1791" y="1110"/>
                  </a:lnTo>
                  <a:lnTo>
                    <a:pt x="1789" y="1109"/>
                  </a:lnTo>
                  <a:lnTo>
                    <a:pt x="1786" y="1107"/>
                  </a:lnTo>
                  <a:lnTo>
                    <a:pt x="1782" y="1104"/>
                  </a:lnTo>
                  <a:lnTo>
                    <a:pt x="1779" y="1102"/>
                  </a:lnTo>
                  <a:lnTo>
                    <a:pt x="1776" y="1100"/>
                  </a:lnTo>
                  <a:lnTo>
                    <a:pt x="1773" y="1098"/>
                  </a:lnTo>
                  <a:lnTo>
                    <a:pt x="1769" y="1095"/>
                  </a:lnTo>
                  <a:lnTo>
                    <a:pt x="1766" y="1093"/>
                  </a:lnTo>
                  <a:lnTo>
                    <a:pt x="1764" y="1091"/>
                  </a:lnTo>
                  <a:lnTo>
                    <a:pt x="1760" y="1090"/>
                  </a:lnTo>
                  <a:lnTo>
                    <a:pt x="1759" y="1087"/>
                  </a:lnTo>
                  <a:lnTo>
                    <a:pt x="1758" y="1087"/>
                  </a:lnTo>
                  <a:lnTo>
                    <a:pt x="1751" y="1102"/>
                  </a:lnTo>
                  <a:lnTo>
                    <a:pt x="1743" y="1111"/>
                  </a:lnTo>
                  <a:lnTo>
                    <a:pt x="1735" y="1117"/>
                  </a:lnTo>
                  <a:lnTo>
                    <a:pt x="1727" y="1119"/>
                  </a:lnTo>
                  <a:lnTo>
                    <a:pt x="1718" y="1119"/>
                  </a:lnTo>
                  <a:lnTo>
                    <a:pt x="1710" y="1116"/>
                  </a:lnTo>
                  <a:lnTo>
                    <a:pt x="1700" y="1113"/>
                  </a:lnTo>
                  <a:lnTo>
                    <a:pt x="1690" y="1107"/>
                  </a:lnTo>
                  <a:lnTo>
                    <a:pt x="1681" y="1102"/>
                  </a:lnTo>
                  <a:lnTo>
                    <a:pt x="1672" y="1098"/>
                  </a:lnTo>
                  <a:lnTo>
                    <a:pt x="1663" y="1095"/>
                  </a:lnTo>
                  <a:lnTo>
                    <a:pt x="1653" y="1095"/>
                  </a:lnTo>
                  <a:lnTo>
                    <a:pt x="1644" y="1098"/>
                  </a:lnTo>
                  <a:lnTo>
                    <a:pt x="1635" y="1103"/>
                  </a:lnTo>
                  <a:lnTo>
                    <a:pt x="1627" y="1114"/>
                  </a:lnTo>
                  <a:lnTo>
                    <a:pt x="1620" y="1130"/>
                  </a:lnTo>
                  <a:lnTo>
                    <a:pt x="1606" y="1131"/>
                  </a:lnTo>
                  <a:lnTo>
                    <a:pt x="1594" y="1130"/>
                  </a:lnTo>
                  <a:lnTo>
                    <a:pt x="1582" y="1127"/>
                  </a:lnTo>
                  <a:lnTo>
                    <a:pt x="1569" y="1122"/>
                  </a:lnTo>
                  <a:lnTo>
                    <a:pt x="1558" y="1116"/>
                  </a:lnTo>
                  <a:lnTo>
                    <a:pt x="1548" y="1108"/>
                  </a:lnTo>
                  <a:lnTo>
                    <a:pt x="1536" y="1101"/>
                  </a:lnTo>
                  <a:lnTo>
                    <a:pt x="1526" y="1093"/>
                  </a:lnTo>
                  <a:lnTo>
                    <a:pt x="1514" y="1086"/>
                  </a:lnTo>
                  <a:lnTo>
                    <a:pt x="1504" y="1082"/>
                  </a:lnTo>
                  <a:lnTo>
                    <a:pt x="1493" y="1077"/>
                  </a:lnTo>
                  <a:lnTo>
                    <a:pt x="1482" y="1075"/>
                  </a:lnTo>
                  <a:lnTo>
                    <a:pt x="1472" y="1076"/>
                  </a:lnTo>
                  <a:lnTo>
                    <a:pt x="1460" y="1079"/>
                  </a:lnTo>
                  <a:lnTo>
                    <a:pt x="1449" y="1087"/>
                  </a:lnTo>
                  <a:lnTo>
                    <a:pt x="1437" y="1099"/>
                  </a:lnTo>
                  <a:lnTo>
                    <a:pt x="1422" y="1096"/>
                  </a:lnTo>
                  <a:lnTo>
                    <a:pt x="1408" y="1092"/>
                  </a:lnTo>
                  <a:lnTo>
                    <a:pt x="1396" y="1085"/>
                  </a:lnTo>
                  <a:lnTo>
                    <a:pt x="1384" y="1076"/>
                  </a:lnTo>
                  <a:lnTo>
                    <a:pt x="1373" y="1065"/>
                  </a:lnTo>
                  <a:lnTo>
                    <a:pt x="1362" y="1054"/>
                  </a:lnTo>
                  <a:lnTo>
                    <a:pt x="1351" y="1042"/>
                  </a:lnTo>
                  <a:lnTo>
                    <a:pt x="1341" y="1032"/>
                  </a:lnTo>
                  <a:lnTo>
                    <a:pt x="1330" y="1023"/>
                  </a:lnTo>
                  <a:lnTo>
                    <a:pt x="1319" y="1014"/>
                  </a:lnTo>
                  <a:lnTo>
                    <a:pt x="1307" y="1008"/>
                  </a:lnTo>
                  <a:lnTo>
                    <a:pt x="1296" y="1006"/>
                  </a:lnTo>
                  <a:lnTo>
                    <a:pt x="1283" y="1006"/>
                  </a:lnTo>
                  <a:lnTo>
                    <a:pt x="1269" y="1009"/>
                  </a:lnTo>
                  <a:lnTo>
                    <a:pt x="1254" y="1018"/>
                  </a:lnTo>
                  <a:lnTo>
                    <a:pt x="1239" y="1032"/>
                  </a:lnTo>
                  <a:lnTo>
                    <a:pt x="1234" y="1026"/>
                  </a:lnTo>
                  <a:lnTo>
                    <a:pt x="1229" y="1022"/>
                  </a:lnTo>
                  <a:lnTo>
                    <a:pt x="1224" y="1017"/>
                  </a:lnTo>
                  <a:lnTo>
                    <a:pt x="1220" y="1014"/>
                  </a:lnTo>
                  <a:lnTo>
                    <a:pt x="1214" y="1011"/>
                  </a:lnTo>
                  <a:lnTo>
                    <a:pt x="1210" y="1009"/>
                  </a:lnTo>
                  <a:lnTo>
                    <a:pt x="1205" y="1008"/>
                  </a:lnTo>
                  <a:lnTo>
                    <a:pt x="1200" y="1007"/>
                  </a:lnTo>
                  <a:lnTo>
                    <a:pt x="1196" y="1007"/>
                  </a:lnTo>
                  <a:lnTo>
                    <a:pt x="1190" y="1008"/>
                  </a:lnTo>
                  <a:lnTo>
                    <a:pt x="1185" y="1009"/>
                  </a:lnTo>
                  <a:lnTo>
                    <a:pt x="1181" y="1010"/>
                  </a:lnTo>
                  <a:lnTo>
                    <a:pt x="1176" y="1013"/>
                  </a:lnTo>
                  <a:lnTo>
                    <a:pt x="1170" y="1016"/>
                  </a:lnTo>
                  <a:lnTo>
                    <a:pt x="1166" y="1019"/>
                  </a:lnTo>
                  <a:lnTo>
                    <a:pt x="1161" y="1024"/>
                  </a:lnTo>
                  <a:lnTo>
                    <a:pt x="1150" y="1018"/>
                  </a:lnTo>
                  <a:lnTo>
                    <a:pt x="1138" y="1014"/>
                  </a:lnTo>
                  <a:lnTo>
                    <a:pt x="1126" y="1009"/>
                  </a:lnTo>
                  <a:lnTo>
                    <a:pt x="1113" y="1006"/>
                  </a:lnTo>
                  <a:lnTo>
                    <a:pt x="1100" y="1002"/>
                  </a:lnTo>
                  <a:lnTo>
                    <a:pt x="1088" y="999"/>
                  </a:lnTo>
                  <a:lnTo>
                    <a:pt x="1075" y="997"/>
                  </a:lnTo>
                  <a:lnTo>
                    <a:pt x="1062" y="992"/>
                  </a:lnTo>
                  <a:lnTo>
                    <a:pt x="1050" y="988"/>
                  </a:lnTo>
                  <a:lnTo>
                    <a:pt x="1038" y="983"/>
                  </a:lnTo>
                  <a:lnTo>
                    <a:pt x="1028" y="977"/>
                  </a:lnTo>
                  <a:lnTo>
                    <a:pt x="1018" y="970"/>
                  </a:lnTo>
                  <a:lnTo>
                    <a:pt x="1008" y="962"/>
                  </a:lnTo>
                  <a:lnTo>
                    <a:pt x="1001" y="952"/>
                  </a:lnTo>
                  <a:lnTo>
                    <a:pt x="995" y="940"/>
                  </a:lnTo>
                  <a:lnTo>
                    <a:pt x="990" y="926"/>
                  </a:lnTo>
                  <a:lnTo>
                    <a:pt x="985" y="933"/>
                  </a:lnTo>
                  <a:lnTo>
                    <a:pt x="981" y="939"/>
                  </a:lnTo>
                  <a:lnTo>
                    <a:pt x="975" y="943"/>
                  </a:lnTo>
                  <a:lnTo>
                    <a:pt x="968" y="945"/>
                  </a:lnTo>
                  <a:lnTo>
                    <a:pt x="962" y="947"/>
                  </a:lnTo>
                  <a:lnTo>
                    <a:pt x="955" y="947"/>
                  </a:lnTo>
                  <a:lnTo>
                    <a:pt x="949" y="947"/>
                  </a:lnTo>
                  <a:lnTo>
                    <a:pt x="940" y="946"/>
                  </a:lnTo>
                  <a:lnTo>
                    <a:pt x="934" y="944"/>
                  </a:lnTo>
                  <a:lnTo>
                    <a:pt x="926" y="943"/>
                  </a:lnTo>
                  <a:lnTo>
                    <a:pt x="919" y="941"/>
                  </a:lnTo>
                  <a:lnTo>
                    <a:pt x="911" y="940"/>
                  </a:lnTo>
                  <a:lnTo>
                    <a:pt x="904" y="939"/>
                  </a:lnTo>
                  <a:lnTo>
                    <a:pt x="897" y="939"/>
                  </a:lnTo>
                  <a:lnTo>
                    <a:pt x="890" y="940"/>
                  </a:lnTo>
                  <a:lnTo>
                    <a:pt x="884" y="943"/>
                  </a:lnTo>
                  <a:lnTo>
                    <a:pt x="880" y="937"/>
                  </a:lnTo>
                  <a:lnTo>
                    <a:pt x="875" y="932"/>
                  </a:lnTo>
                  <a:lnTo>
                    <a:pt x="872" y="926"/>
                  </a:lnTo>
                  <a:lnTo>
                    <a:pt x="867" y="921"/>
                  </a:lnTo>
                  <a:lnTo>
                    <a:pt x="862" y="916"/>
                  </a:lnTo>
                  <a:lnTo>
                    <a:pt x="858" y="910"/>
                  </a:lnTo>
                  <a:lnTo>
                    <a:pt x="853" y="905"/>
                  </a:lnTo>
                  <a:lnTo>
                    <a:pt x="847" y="899"/>
                  </a:lnTo>
                  <a:lnTo>
                    <a:pt x="843" y="894"/>
                  </a:lnTo>
                  <a:lnTo>
                    <a:pt x="837" y="890"/>
                  </a:lnTo>
                  <a:lnTo>
                    <a:pt x="832" y="885"/>
                  </a:lnTo>
                  <a:lnTo>
                    <a:pt x="827" y="882"/>
                  </a:lnTo>
                  <a:lnTo>
                    <a:pt x="820" y="878"/>
                  </a:lnTo>
                  <a:lnTo>
                    <a:pt x="814" y="876"/>
                  </a:lnTo>
                  <a:lnTo>
                    <a:pt x="807" y="875"/>
                  </a:lnTo>
                  <a:lnTo>
                    <a:pt x="801" y="875"/>
                  </a:lnTo>
                  <a:lnTo>
                    <a:pt x="801" y="867"/>
                  </a:lnTo>
                  <a:lnTo>
                    <a:pt x="801" y="847"/>
                  </a:lnTo>
                  <a:lnTo>
                    <a:pt x="801" y="816"/>
                  </a:lnTo>
                  <a:lnTo>
                    <a:pt x="803" y="775"/>
                  </a:lnTo>
                  <a:lnTo>
                    <a:pt x="803" y="728"/>
                  </a:lnTo>
                  <a:lnTo>
                    <a:pt x="804" y="674"/>
                  </a:lnTo>
                  <a:lnTo>
                    <a:pt x="804" y="616"/>
                  </a:lnTo>
                  <a:lnTo>
                    <a:pt x="805" y="558"/>
                  </a:lnTo>
                  <a:lnTo>
                    <a:pt x="806" y="499"/>
                  </a:lnTo>
                  <a:lnTo>
                    <a:pt x="806" y="442"/>
                  </a:lnTo>
                  <a:lnTo>
                    <a:pt x="807" y="388"/>
                  </a:lnTo>
                  <a:lnTo>
                    <a:pt x="807" y="341"/>
                  </a:lnTo>
                  <a:lnTo>
                    <a:pt x="808" y="299"/>
                  </a:lnTo>
                  <a:lnTo>
                    <a:pt x="808" y="268"/>
                  </a:lnTo>
                  <a:lnTo>
                    <a:pt x="808" y="249"/>
                  </a:lnTo>
                  <a:lnTo>
                    <a:pt x="809" y="242"/>
                  </a:lnTo>
                  <a:lnTo>
                    <a:pt x="759" y="238"/>
                  </a:lnTo>
                  <a:lnTo>
                    <a:pt x="709" y="236"/>
                  </a:lnTo>
                  <a:lnTo>
                    <a:pt x="659" y="234"/>
                  </a:lnTo>
                  <a:lnTo>
                    <a:pt x="609" y="231"/>
                  </a:lnTo>
                  <a:lnTo>
                    <a:pt x="558" y="230"/>
                  </a:lnTo>
                  <a:lnTo>
                    <a:pt x="507" y="230"/>
                  </a:lnTo>
                  <a:lnTo>
                    <a:pt x="456" y="230"/>
                  </a:lnTo>
                  <a:lnTo>
                    <a:pt x="406" y="230"/>
                  </a:lnTo>
                  <a:lnTo>
                    <a:pt x="354" y="230"/>
                  </a:lnTo>
                  <a:lnTo>
                    <a:pt x="304" y="230"/>
                  </a:lnTo>
                  <a:lnTo>
                    <a:pt x="252" y="231"/>
                  </a:lnTo>
                  <a:lnTo>
                    <a:pt x="201" y="233"/>
                  </a:lnTo>
                  <a:lnTo>
                    <a:pt x="151" y="234"/>
                  </a:lnTo>
                  <a:lnTo>
                    <a:pt x="100" y="235"/>
                  </a:lnTo>
                  <a:lnTo>
                    <a:pt x="49" y="236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8" y="45"/>
                  </a:lnTo>
                  <a:lnTo>
                    <a:pt x="37" y="43"/>
                  </a:lnTo>
                  <a:lnTo>
                    <a:pt x="55" y="42"/>
                  </a:lnTo>
                  <a:lnTo>
                    <a:pt x="72" y="42"/>
                  </a:lnTo>
                  <a:lnTo>
                    <a:pt x="90" y="42"/>
                  </a:lnTo>
                  <a:lnTo>
                    <a:pt x="106" y="43"/>
                  </a:lnTo>
                  <a:lnTo>
                    <a:pt x="123" y="44"/>
                  </a:lnTo>
                  <a:lnTo>
                    <a:pt x="138" y="45"/>
                  </a:lnTo>
                  <a:lnTo>
                    <a:pt x="154" y="46"/>
                  </a:lnTo>
                  <a:lnTo>
                    <a:pt x="169" y="48"/>
                  </a:lnTo>
                  <a:lnTo>
                    <a:pt x="184" y="48"/>
                  </a:lnTo>
                  <a:lnTo>
                    <a:pt x="199" y="48"/>
                  </a:lnTo>
                  <a:lnTo>
                    <a:pt x="213" y="46"/>
                  </a:lnTo>
                  <a:lnTo>
                    <a:pt x="228" y="45"/>
                  </a:lnTo>
                  <a:lnTo>
                    <a:pt x="241" y="42"/>
                  </a:lnTo>
                  <a:lnTo>
                    <a:pt x="256" y="38"/>
                  </a:lnTo>
                  <a:lnTo>
                    <a:pt x="375" y="40"/>
                  </a:lnTo>
                  <a:lnTo>
                    <a:pt x="496" y="42"/>
                  </a:lnTo>
                  <a:lnTo>
                    <a:pt x="619" y="44"/>
                  </a:lnTo>
                  <a:lnTo>
                    <a:pt x="743" y="45"/>
                  </a:lnTo>
                  <a:lnTo>
                    <a:pt x="868" y="45"/>
                  </a:lnTo>
                  <a:lnTo>
                    <a:pt x="993" y="46"/>
                  </a:lnTo>
                  <a:lnTo>
                    <a:pt x="1121" y="45"/>
                  </a:lnTo>
                  <a:lnTo>
                    <a:pt x="1247" y="44"/>
                  </a:lnTo>
                  <a:lnTo>
                    <a:pt x="1375" y="42"/>
                  </a:lnTo>
                  <a:lnTo>
                    <a:pt x="1503" y="40"/>
                  </a:lnTo>
                  <a:lnTo>
                    <a:pt x="1630" y="36"/>
                  </a:lnTo>
                  <a:lnTo>
                    <a:pt x="1758" y="30"/>
                  </a:lnTo>
                  <a:lnTo>
                    <a:pt x="1884" y="25"/>
                  </a:lnTo>
                  <a:lnTo>
                    <a:pt x="2010" y="18"/>
                  </a:lnTo>
                  <a:lnTo>
                    <a:pt x="2135" y="10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53"/>
            <p:cNvSpPr>
              <a:spLocks/>
            </p:cNvSpPr>
            <p:nvPr/>
          </p:nvSpPr>
          <p:spPr bwMode="auto">
            <a:xfrm>
              <a:off x="2004" y="2672"/>
              <a:ext cx="1258" cy="1219"/>
            </a:xfrm>
            <a:custGeom>
              <a:avLst/>
              <a:gdLst>
                <a:gd name="T0" fmla="*/ 624 w 3772"/>
                <a:gd name="T1" fmla="*/ 23 h 3657"/>
                <a:gd name="T2" fmla="*/ 635 w 3772"/>
                <a:gd name="T3" fmla="*/ 221 h 3657"/>
                <a:gd name="T4" fmla="*/ 675 w 3772"/>
                <a:gd name="T5" fmla="*/ 239 h 3657"/>
                <a:gd name="T6" fmla="*/ 738 w 3772"/>
                <a:gd name="T7" fmla="*/ 263 h 3657"/>
                <a:gd name="T8" fmla="*/ 782 w 3772"/>
                <a:gd name="T9" fmla="*/ 259 h 3657"/>
                <a:gd name="T10" fmla="*/ 859 w 3772"/>
                <a:gd name="T11" fmla="*/ 285 h 3657"/>
                <a:gd name="T12" fmla="*/ 927 w 3772"/>
                <a:gd name="T13" fmla="*/ 296 h 3657"/>
                <a:gd name="T14" fmla="*/ 953 w 3772"/>
                <a:gd name="T15" fmla="*/ 295 h 3657"/>
                <a:gd name="T16" fmla="*/ 1029 w 3772"/>
                <a:gd name="T17" fmla="*/ 278 h 3657"/>
                <a:gd name="T18" fmla="*/ 1090 w 3772"/>
                <a:gd name="T19" fmla="*/ 282 h 3657"/>
                <a:gd name="T20" fmla="*/ 1133 w 3772"/>
                <a:gd name="T21" fmla="*/ 307 h 3657"/>
                <a:gd name="T22" fmla="*/ 1191 w 3772"/>
                <a:gd name="T23" fmla="*/ 316 h 3657"/>
                <a:gd name="T24" fmla="*/ 1191 w 3772"/>
                <a:gd name="T25" fmla="*/ 408 h 3657"/>
                <a:gd name="T26" fmla="*/ 1217 w 3772"/>
                <a:gd name="T27" fmla="*/ 512 h 3657"/>
                <a:gd name="T28" fmla="*/ 1235 w 3772"/>
                <a:gd name="T29" fmla="*/ 556 h 3657"/>
                <a:gd name="T30" fmla="*/ 1255 w 3772"/>
                <a:gd name="T31" fmla="*/ 622 h 3657"/>
                <a:gd name="T32" fmla="*/ 1249 w 3772"/>
                <a:gd name="T33" fmla="*/ 688 h 3657"/>
                <a:gd name="T34" fmla="*/ 1218 w 3772"/>
                <a:gd name="T35" fmla="*/ 742 h 3657"/>
                <a:gd name="T36" fmla="*/ 1169 w 3772"/>
                <a:gd name="T37" fmla="*/ 778 h 3657"/>
                <a:gd name="T38" fmla="*/ 1154 w 3772"/>
                <a:gd name="T39" fmla="*/ 775 h 3657"/>
                <a:gd name="T40" fmla="*/ 1114 w 3772"/>
                <a:gd name="T41" fmla="*/ 769 h 3657"/>
                <a:gd name="T42" fmla="*/ 1118 w 3772"/>
                <a:gd name="T43" fmla="*/ 785 h 3657"/>
                <a:gd name="T44" fmla="*/ 1078 w 3772"/>
                <a:gd name="T45" fmla="*/ 858 h 3657"/>
                <a:gd name="T46" fmla="*/ 999 w 3772"/>
                <a:gd name="T47" fmla="*/ 897 h 3657"/>
                <a:gd name="T48" fmla="*/ 983 w 3772"/>
                <a:gd name="T49" fmla="*/ 892 h 3657"/>
                <a:gd name="T50" fmla="*/ 966 w 3772"/>
                <a:gd name="T51" fmla="*/ 889 h 3657"/>
                <a:gd name="T52" fmla="*/ 969 w 3772"/>
                <a:gd name="T53" fmla="*/ 907 h 3657"/>
                <a:gd name="T54" fmla="*/ 947 w 3772"/>
                <a:gd name="T55" fmla="*/ 929 h 3657"/>
                <a:gd name="T56" fmla="*/ 938 w 3772"/>
                <a:gd name="T57" fmla="*/ 947 h 3657"/>
                <a:gd name="T58" fmla="*/ 906 w 3772"/>
                <a:gd name="T59" fmla="*/ 958 h 3657"/>
                <a:gd name="T60" fmla="*/ 915 w 3772"/>
                <a:gd name="T61" fmla="*/ 964 h 3657"/>
                <a:gd name="T62" fmla="*/ 915 w 3772"/>
                <a:gd name="T63" fmla="*/ 983 h 3657"/>
                <a:gd name="T64" fmla="*/ 890 w 3772"/>
                <a:gd name="T65" fmla="*/ 990 h 3657"/>
                <a:gd name="T66" fmla="*/ 897 w 3772"/>
                <a:gd name="T67" fmla="*/ 1015 h 3657"/>
                <a:gd name="T68" fmla="*/ 875 w 3772"/>
                <a:gd name="T69" fmla="*/ 1054 h 3657"/>
                <a:gd name="T70" fmla="*/ 869 w 3772"/>
                <a:gd name="T71" fmla="*/ 1064 h 3657"/>
                <a:gd name="T72" fmla="*/ 883 w 3772"/>
                <a:gd name="T73" fmla="*/ 1064 h 3657"/>
                <a:gd name="T74" fmla="*/ 882 w 3772"/>
                <a:gd name="T75" fmla="*/ 1128 h 3657"/>
                <a:gd name="T76" fmla="*/ 900 w 3772"/>
                <a:gd name="T77" fmla="*/ 1183 h 3657"/>
                <a:gd name="T78" fmla="*/ 872 w 3772"/>
                <a:gd name="T79" fmla="*/ 1212 h 3657"/>
                <a:gd name="T80" fmla="*/ 787 w 3772"/>
                <a:gd name="T81" fmla="*/ 1186 h 3657"/>
                <a:gd name="T82" fmla="*/ 704 w 3772"/>
                <a:gd name="T83" fmla="*/ 1138 h 3657"/>
                <a:gd name="T84" fmla="*/ 680 w 3772"/>
                <a:gd name="T85" fmla="*/ 1057 h 3657"/>
                <a:gd name="T86" fmla="*/ 658 w 3772"/>
                <a:gd name="T87" fmla="*/ 1027 h 3657"/>
                <a:gd name="T88" fmla="*/ 572 w 3772"/>
                <a:gd name="T89" fmla="*/ 893 h 3657"/>
                <a:gd name="T90" fmla="*/ 545 w 3772"/>
                <a:gd name="T91" fmla="*/ 838 h 3657"/>
                <a:gd name="T92" fmla="*/ 469 w 3772"/>
                <a:gd name="T93" fmla="*/ 769 h 3657"/>
                <a:gd name="T94" fmla="*/ 408 w 3772"/>
                <a:gd name="T95" fmla="*/ 758 h 3657"/>
                <a:gd name="T96" fmla="*/ 367 w 3772"/>
                <a:gd name="T97" fmla="*/ 781 h 3657"/>
                <a:gd name="T98" fmla="*/ 324 w 3772"/>
                <a:gd name="T99" fmla="*/ 860 h 3657"/>
                <a:gd name="T100" fmla="*/ 288 w 3772"/>
                <a:gd name="T101" fmla="*/ 850 h 3657"/>
                <a:gd name="T102" fmla="*/ 246 w 3772"/>
                <a:gd name="T103" fmla="*/ 830 h 3657"/>
                <a:gd name="T104" fmla="*/ 191 w 3772"/>
                <a:gd name="T105" fmla="*/ 785 h 3657"/>
                <a:gd name="T106" fmla="*/ 168 w 3772"/>
                <a:gd name="T107" fmla="*/ 710 h 3657"/>
                <a:gd name="T108" fmla="*/ 132 w 3772"/>
                <a:gd name="T109" fmla="*/ 653 h 3657"/>
                <a:gd name="T110" fmla="*/ 73 w 3772"/>
                <a:gd name="T111" fmla="*/ 596 h 3657"/>
                <a:gd name="T112" fmla="*/ 50 w 3772"/>
                <a:gd name="T113" fmla="*/ 576 h 3657"/>
                <a:gd name="T114" fmla="*/ 1 w 3772"/>
                <a:gd name="T115" fmla="*/ 504 h 3657"/>
                <a:gd name="T116" fmla="*/ 189 w 3772"/>
                <a:gd name="T117" fmla="*/ 505 h 3657"/>
                <a:gd name="T118" fmla="*/ 343 w 3772"/>
                <a:gd name="T119" fmla="*/ 264 h 3657"/>
                <a:gd name="T120" fmla="*/ 349 w 3772"/>
                <a:gd name="T121" fmla="*/ 183 h 36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2"/>
                <a:gd name="T184" fmla="*/ 0 h 3657"/>
                <a:gd name="T185" fmla="*/ 3772 w 3772"/>
                <a:gd name="T186" fmla="*/ 3657 h 36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2" h="3657">
                  <a:moveTo>
                    <a:pt x="1062" y="7"/>
                  </a:moveTo>
                  <a:lnTo>
                    <a:pt x="1111" y="6"/>
                  </a:lnTo>
                  <a:lnTo>
                    <a:pt x="1162" y="5"/>
                  </a:lnTo>
                  <a:lnTo>
                    <a:pt x="1213" y="4"/>
                  </a:lnTo>
                  <a:lnTo>
                    <a:pt x="1263" y="3"/>
                  </a:lnTo>
                  <a:lnTo>
                    <a:pt x="1314" y="1"/>
                  </a:lnTo>
                  <a:lnTo>
                    <a:pt x="1366" y="1"/>
                  </a:lnTo>
                  <a:lnTo>
                    <a:pt x="1416" y="1"/>
                  </a:lnTo>
                  <a:lnTo>
                    <a:pt x="1468" y="0"/>
                  </a:lnTo>
                  <a:lnTo>
                    <a:pt x="1518" y="0"/>
                  </a:lnTo>
                  <a:lnTo>
                    <a:pt x="1569" y="1"/>
                  </a:lnTo>
                  <a:lnTo>
                    <a:pt x="1620" y="1"/>
                  </a:lnTo>
                  <a:lnTo>
                    <a:pt x="1671" y="3"/>
                  </a:lnTo>
                  <a:lnTo>
                    <a:pt x="1721" y="5"/>
                  </a:lnTo>
                  <a:lnTo>
                    <a:pt x="1771" y="6"/>
                  </a:lnTo>
                  <a:lnTo>
                    <a:pt x="1821" y="8"/>
                  </a:lnTo>
                  <a:lnTo>
                    <a:pt x="1871" y="12"/>
                  </a:lnTo>
                  <a:lnTo>
                    <a:pt x="1870" y="19"/>
                  </a:lnTo>
                  <a:lnTo>
                    <a:pt x="1870" y="38"/>
                  </a:lnTo>
                  <a:lnTo>
                    <a:pt x="1870" y="69"/>
                  </a:lnTo>
                  <a:lnTo>
                    <a:pt x="1869" y="111"/>
                  </a:lnTo>
                  <a:lnTo>
                    <a:pt x="1869" y="158"/>
                  </a:lnTo>
                  <a:lnTo>
                    <a:pt x="1868" y="212"/>
                  </a:lnTo>
                  <a:lnTo>
                    <a:pt x="1868" y="269"/>
                  </a:lnTo>
                  <a:lnTo>
                    <a:pt x="1867" y="328"/>
                  </a:lnTo>
                  <a:lnTo>
                    <a:pt x="1866" y="386"/>
                  </a:lnTo>
                  <a:lnTo>
                    <a:pt x="1866" y="444"/>
                  </a:lnTo>
                  <a:lnTo>
                    <a:pt x="1865" y="498"/>
                  </a:lnTo>
                  <a:lnTo>
                    <a:pt x="1865" y="545"/>
                  </a:lnTo>
                  <a:lnTo>
                    <a:pt x="1863" y="586"/>
                  </a:lnTo>
                  <a:lnTo>
                    <a:pt x="1863" y="617"/>
                  </a:lnTo>
                  <a:lnTo>
                    <a:pt x="1863" y="637"/>
                  </a:lnTo>
                  <a:lnTo>
                    <a:pt x="1863" y="645"/>
                  </a:lnTo>
                  <a:lnTo>
                    <a:pt x="1869" y="645"/>
                  </a:lnTo>
                  <a:lnTo>
                    <a:pt x="1875" y="646"/>
                  </a:lnTo>
                  <a:lnTo>
                    <a:pt x="1882" y="648"/>
                  </a:lnTo>
                  <a:lnTo>
                    <a:pt x="1888" y="652"/>
                  </a:lnTo>
                  <a:lnTo>
                    <a:pt x="1893" y="655"/>
                  </a:lnTo>
                  <a:lnTo>
                    <a:pt x="1898" y="660"/>
                  </a:lnTo>
                  <a:lnTo>
                    <a:pt x="1904" y="664"/>
                  </a:lnTo>
                  <a:lnTo>
                    <a:pt x="1909" y="669"/>
                  </a:lnTo>
                  <a:lnTo>
                    <a:pt x="1914" y="675"/>
                  </a:lnTo>
                  <a:lnTo>
                    <a:pt x="1919" y="680"/>
                  </a:lnTo>
                  <a:lnTo>
                    <a:pt x="1923" y="686"/>
                  </a:lnTo>
                  <a:lnTo>
                    <a:pt x="1928" y="691"/>
                  </a:lnTo>
                  <a:lnTo>
                    <a:pt x="1932" y="696"/>
                  </a:lnTo>
                  <a:lnTo>
                    <a:pt x="1937" y="702"/>
                  </a:lnTo>
                  <a:lnTo>
                    <a:pt x="1942" y="707"/>
                  </a:lnTo>
                  <a:lnTo>
                    <a:pt x="1946" y="713"/>
                  </a:lnTo>
                  <a:lnTo>
                    <a:pt x="1952" y="710"/>
                  </a:lnTo>
                  <a:lnTo>
                    <a:pt x="1958" y="709"/>
                  </a:lnTo>
                  <a:lnTo>
                    <a:pt x="1965" y="709"/>
                  </a:lnTo>
                  <a:lnTo>
                    <a:pt x="1971" y="710"/>
                  </a:lnTo>
                  <a:lnTo>
                    <a:pt x="1979" y="711"/>
                  </a:lnTo>
                  <a:lnTo>
                    <a:pt x="1986" y="713"/>
                  </a:lnTo>
                  <a:lnTo>
                    <a:pt x="1994" y="714"/>
                  </a:lnTo>
                  <a:lnTo>
                    <a:pt x="2001" y="716"/>
                  </a:lnTo>
                  <a:lnTo>
                    <a:pt x="2008" y="717"/>
                  </a:lnTo>
                  <a:lnTo>
                    <a:pt x="2016" y="717"/>
                  </a:lnTo>
                  <a:lnTo>
                    <a:pt x="2023" y="717"/>
                  </a:lnTo>
                  <a:lnTo>
                    <a:pt x="2029" y="715"/>
                  </a:lnTo>
                  <a:lnTo>
                    <a:pt x="2036" y="713"/>
                  </a:lnTo>
                  <a:lnTo>
                    <a:pt x="2042" y="709"/>
                  </a:lnTo>
                  <a:lnTo>
                    <a:pt x="2046" y="703"/>
                  </a:lnTo>
                  <a:lnTo>
                    <a:pt x="2052" y="696"/>
                  </a:lnTo>
                  <a:lnTo>
                    <a:pt x="2057" y="710"/>
                  </a:lnTo>
                  <a:lnTo>
                    <a:pt x="2063" y="722"/>
                  </a:lnTo>
                  <a:lnTo>
                    <a:pt x="2070" y="732"/>
                  </a:lnTo>
                  <a:lnTo>
                    <a:pt x="2080" y="740"/>
                  </a:lnTo>
                  <a:lnTo>
                    <a:pt x="2090" y="747"/>
                  </a:lnTo>
                  <a:lnTo>
                    <a:pt x="2100" y="753"/>
                  </a:lnTo>
                  <a:lnTo>
                    <a:pt x="2112" y="758"/>
                  </a:lnTo>
                  <a:lnTo>
                    <a:pt x="2124" y="762"/>
                  </a:lnTo>
                  <a:lnTo>
                    <a:pt x="2137" y="767"/>
                  </a:lnTo>
                  <a:lnTo>
                    <a:pt x="2150" y="769"/>
                  </a:lnTo>
                  <a:lnTo>
                    <a:pt x="2162" y="772"/>
                  </a:lnTo>
                  <a:lnTo>
                    <a:pt x="2175" y="776"/>
                  </a:lnTo>
                  <a:lnTo>
                    <a:pt x="2188" y="779"/>
                  </a:lnTo>
                  <a:lnTo>
                    <a:pt x="2200" y="784"/>
                  </a:lnTo>
                  <a:lnTo>
                    <a:pt x="2212" y="788"/>
                  </a:lnTo>
                  <a:lnTo>
                    <a:pt x="2223" y="794"/>
                  </a:lnTo>
                  <a:lnTo>
                    <a:pt x="2228" y="789"/>
                  </a:lnTo>
                  <a:lnTo>
                    <a:pt x="2232" y="785"/>
                  </a:lnTo>
                  <a:lnTo>
                    <a:pt x="2238" y="783"/>
                  </a:lnTo>
                  <a:lnTo>
                    <a:pt x="2243" y="780"/>
                  </a:lnTo>
                  <a:lnTo>
                    <a:pt x="2247" y="778"/>
                  </a:lnTo>
                  <a:lnTo>
                    <a:pt x="2252" y="777"/>
                  </a:lnTo>
                  <a:lnTo>
                    <a:pt x="2258" y="776"/>
                  </a:lnTo>
                  <a:lnTo>
                    <a:pt x="2262" y="777"/>
                  </a:lnTo>
                  <a:lnTo>
                    <a:pt x="2267" y="777"/>
                  </a:lnTo>
                  <a:lnTo>
                    <a:pt x="2272" y="779"/>
                  </a:lnTo>
                  <a:lnTo>
                    <a:pt x="2276" y="780"/>
                  </a:lnTo>
                  <a:lnTo>
                    <a:pt x="2282" y="784"/>
                  </a:lnTo>
                  <a:lnTo>
                    <a:pt x="2286" y="787"/>
                  </a:lnTo>
                  <a:lnTo>
                    <a:pt x="2291" y="792"/>
                  </a:lnTo>
                  <a:lnTo>
                    <a:pt x="2296" y="796"/>
                  </a:lnTo>
                  <a:lnTo>
                    <a:pt x="2301" y="802"/>
                  </a:lnTo>
                  <a:lnTo>
                    <a:pt x="2316" y="788"/>
                  </a:lnTo>
                  <a:lnTo>
                    <a:pt x="2331" y="779"/>
                  </a:lnTo>
                  <a:lnTo>
                    <a:pt x="2345" y="776"/>
                  </a:lnTo>
                  <a:lnTo>
                    <a:pt x="2358" y="776"/>
                  </a:lnTo>
                  <a:lnTo>
                    <a:pt x="2369" y="779"/>
                  </a:lnTo>
                  <a:lnTo>
                    <a:pt x="2381" y="785"/>
                  </a:lnTo>
                  <a:lnTo>
                    <a:pt x="2392" y="793"/>
                  </a:lnTo>
                  <a:lnTo>
                    <a:pt x="2403" y="803"/>
                  </a:lnTo>
                  <a:lnTo>
                    <a:pt x="2413" y="814"/>
                  </a:lnTo>
                  <a:lnTo>
                    <a:pt x="2424" y="825"/>
                  </a:lnTo>
                  <a:lnTo>
                    <a:pt x="2435" y="837"/>
                  </a:lnTo>
                  <a:lnTo>
                    <a:pt x="2446" y="847"/>
                  </a:lnTo>
                  <a:lnTo>
                    <a:pt x="2458" y="855"/>
                  </a:lnTo>
                  <a:lnTo>
                    <a:pt x="2470" y="862"/>
                  </a:lnTo>
                  <a:lnTo>
                    <a:pt x="2484" y="866"/>
                  </a:lnTo>
                  <a:lnTo>
                    <a:pt x="2499" y="869"/>
                  </a:lnTo>
                  <a:lnTo>
                    <a:pt x="2511" y="857"/>
                  </a:lnTo>
                  <a:lnTo>
                    <a:pt x="2522" y="849"/>
                  </a:lnTo>
                  <a:lnTo>
                    <a:pt x="2534" y="846"/>
                  </a:lnTo>
                  <a:lnTo>
                    <a:pt x="2544" y="845"/>
                  </a:lnTo>
                  <a:lnTo>
                    <a:pt x="2555" y="847"/>
                  </a:lnTo>
                  <a:lnTo>
                    <a:pt x="2566" y="852"/>
                  </a:lnTo>
                  <a:lnTo>
                    <a:pt x="2576" y="856"/>
                  </a:lnTo>
                  <a:lnTo>
                    <a:pt x="2588" y="863"/>
                  </a:lnTo>
                  <a:lnTo>
                    <a:pt x="2598" y="871"/>
                  </a:lnTo>
                  <a:lnTo>
                    <a:pt x="2610" y="878"/>
                  </a:lnTo>
                  <a:lnTo>
                    <a:pt x="2620" y="886"/>
                  </a:lnTo>
                  <a:lnTo>
                    <a:pt x="2631" y="892"/>
                  </a:lnTo>
                  <a:lnTo>
                    <a:pt x="2644" y="897"/>
                  </a:lnTo>
                  <a:lnTo>
                    <a:pt x="2656" y="900"/>
                  </a:lnTo>
                  <a:lnTo>
                    <a:pt x="2668" y="901"/>
                  </a:lnTo>
                  <a:lnTo>
                    <a:pt x="2682" y="900"/>
                  </a:lnTo>
                  <a:lnTo>
                    <a:pt x="2689" y="884"/>
                  </a:lnTo>
                  <a:lnTo>
                    <a:pt x="2697" y="873"/>
                  </a:lnTo>
                  <a:lnTo>
                    <a:pt x="2706" y="868"/>
                  </a:lnTo>
                  <a:lnTo>
                    <a:pt x="2715" y="865"/>
                  </a:lnTo>
                  <a:lnTo>
                    <a:pt x="2725" y="865"/>
                  </a:lnTo>
                  <a:lnTo>
                    <a:pt x="2734" y="868"/>
                  </a:lnTo>
                  <a:lnTo>
                    <a:pt x="2743" y="872"/>
                  </a:lnTo>
                  <a:lnTo>
                    <a:pt x="2752" y="877"/>
                  </a:lnTo>
                  <a:lnTo>
                    <a:pt x="2762" y="883"/>
                  </a:lnTo>
                  <a:lnTo>
                    <a:pt x="2772" y="886"/>
                  </a:lnTo>
                  <a:lnTo>
                    <a:pt x="2780" y="889"/>
                  </a:lnTo>
                  <a:lnTo>
                    <a:pt x="2789" y="889"/>
                  </a:lnTo>
                  <a:lnTo>
                    <a:pt x="2797" y="887"/>
                  </a:lnTo>
                  <a:lnTo>
                    <a:pt x="2805" y="881"/>
                  </a:lnTo>
                  <a:lnTo>
                    <a:pt x="2813" y="872"/>
                  </a:lnTo>
                  <a:lnTo>
                    <a:pt x="2820" y="857"/>
                  </a:lnTo>
                  <a:lnTo>
                    <a:pt x="2821" y="857"/>
                  </a:lnTo>
                  <a:lnTo>
                    <a:pt x="2822" y="860"/>
                  </a:lnTo>
                  <a:lnTo>
                    <a:pt x="2826" y="861"/>
                  </a:lnTo>
                  <a:lnTo>
                    <a:pt x="2828" y="863"/>
                  </a:lnTo>
                  <a:lnTo>
                    <a:pt x="2831" y="865"/>
                  </a:lnTo>
                  <a:lnTo>
                    <a:pt x="2835" y="868"/>
                  </a:lnTo>
                  <a:lnTo>
                    <a:pt x="2838" y="870"/>
                  </a:lnTo>
                  <a:lnTo>
                    <a:pt x="2841" y="872"/>
                  </a:lnTo>
                  <a:lnTo>
                    <a:pt x="2844" y="874"/>
                  </a:lnTo>
                  <a:lnTo>
                    <a:pt x="2848" y="877"/>
                  </a:lnTo>
                  <a:lnTo>
                    <a:pt x="2851" y="879"/>
                  </a:lnTo>
                  <a:lnTo>
                    <a:pt x="2853" y="880"/>
                  </a:lnTo>
                  <a:lnTo>
                    <a:pt x="2854" y="883"/>
                  </a:lnTo>
                  <a:lnTo>
                    <a:pt x="2856" y="883"/>
                  </a:lnTo>
                  <a:lnTo>
                    <a:pt x="2857" y="884"/>
                  </a:lnTo>
                  <a:lnTo>
                    <a:pt x="2868" y="892"/>
                  </a:lnTo>
                  <a:lnTo>
                    <a:pt x="2880" y="896"/>
                  </a:lnTo>
                  <a:lnTo>
                    <a:pt x="2891" y="897"/>
                  </a:lnTo>
                  <a:lnTo>
                    <a:pt x="2903" y="897"/>
                  </a:lnTo>
                  <a:lnTo>
                    <a:pt x="2914" y="895"/>
                  </a:lnTo>
                  <a:lnTo>
                    <a:pt x="2926" y="892"/>
                  </a:lnTo>
                  <a:lnTo>
                    <a:pt x="2937" y="886"/>
                  </a:lnTo>
                  <a:lnTo>
                    <a:pt x="2949" y="881"/>
                  </a:lnTo>
                  <a:lnTo>
                    <a:pt x="2959" y="876"/>
                  </a:lnTo>
                  <a:lnTo>
                    <a:pt x="2971" y="870"/>
                  </a:lnTo>
                  <a:lnTo>
                    <a:pt x="2981" y="865"/>
                  </a:lnTo>
                  <a:lnTo>
                    <a:pt x="2991" y="862"/>
                  </a:lnTo>
                  <a:lnTo>
                    <a:pt x="3002" y="860"/>
                  </a:lnTo>
                  <a:lnTo>
                    <a:pt x="3012" y="860"/>
                  </a:lnTo>
                  <a:lnTo>
                    <a:pt x="3022" y="863"/>
                  </a:lnTo>
                  <a:lnTo>
                    <a:pt x="3033" y="869"/>
                  </a:lnTo>
                  <a:lnTo>
                    <a:pt x="3045" y="853"/>
                  </a:lnTo>
                  <a:lnTo>
                    <a:pt x="3058" y="841"/>
                  </a:lnTo>
                  <a:lnTo>
                    <a:pt x="3072" y="835"/>
                  </a:lnTo>
                  <a:lnTo>
                    <a:pt x="3086" y="833"/>
                  </a:lnTo>
                  <a:lnTo>
                    <a:pt x="3098" y="833"/>
                  </a:lnTo>
                  <a:lnTo>
                    <a:pt x="3112" y="835"/>
                  </a:lnTo>
                  <a:lnTo>
                    <a:pt x="3126" y="840"/>
                  </a:lnTo>
                  <a:lnTo>
                    <a:pt x="3140" y="845"/>
                  </a:lnTo>
                  <a:lnTo>
                    <a:pt x="3153" y="849"/>
                  </a:lnTo>
                  <a:lnTo>
                    <a:pt x="3167" y="854"/>
                  </a:lnTo>
                  <a:lnTo>
                    <a:pt x="3180" y="856"/>
                  </a:lnTo>
                  <a:lnTo>
                    <a:pt x="3194" y="856"/>
                  </a:lnTo>
                  <a:lnTo>
                    <a:pt x="3206" y="854"/>
                  </a:lnTo>
                  <a:lnTo>
                    <a:pt x="3219" y="847"/>
                  </a:lnTo>
                  <a:lnTo>
                    <a:pt x="3230" y="837"/>
                  </a:lnTo>
                  <a:lnTo>
                    <a:pt x="3243" y="820"/>
                  </a:lnTo>
                  <a:lnTo>
                    <a:pt x="3244" y="822"/>
                  </a:lnTo>
                  <a:lnTo>
                    <a:pt x="3246" y="824"/>
                  </a:lnTo>
                  <a:lnTo>
                    <a:pt x="3249" y="827"/>
                  </a:lnTo>
                  <a:lnTo>
                    <a:pt x="3252" y="831"/>
                  </a:lnTo>
                  <a:lnTo>
                    <a:pt x="3256" y="834"/>
                  </a:lnTo>
                  <a:lnTo>
                    <a:pt x="3259" y="838"/>
                  </a:lnTo>
                  <a:lnTo>
                    <a:pt x="3264" y="842"/>
                  </a:lnTo>
                  <a:lnTo>
                    <a:pt x="3267" y="847"/>
                  </a:lnTo>
                  <a:lnTo>
                    <a:pt x="3271" y="850"/>
                  </a:lnTo>
                  <a:lnTo>
                    <a:pt x="3274" y="854"/>
                  </a:lnTo>
                  <a:lnTo>
                    <a:pt x="3278" y="857"/>
                  </a:lnTo>
                  <a:lnTo>
                    <a:pt x="3280" y="861"/>
                  </a:lnTo>
                  <a:lnTo>
                    <a:pt x="3282" y="863"/>
                  </a:lnTo>
                  <a:lnTo>
                    <a:pt x="3283" y="864"/>
                  </a:lnTo>
                  <a:lnTo>
                    <a:pt x="3284" y="865"/>
                  </a:lnTo>
                  <a:lnTo>
                    <a:pt x="3295" y="865"/>
                  </a:lnTo>
                  <a:lnTo>
                    <a:pt x="3305" y="868"/>
                  </a:lnTo>
                  <a:lnTo>
                    <a:pt x="3314" y="871"/>
                  </a:lnTo>
                  <a:lnTo>
                    <a:pt x="3323" y="876"/>
                  </a:lnTo>
                  <a:lnTo>
                    <a:pt x="3332" y="880"/>
                  </a:lnTo>
                  <a:lnTo>
                    <a:pt x="3340" y="886"/>
                  </a:lnTo>
                  <a:lnTo>
                    <a:pt x="3348" y="893"/>
                  </a:lnTo>
                  <a:lnTo>
                    <a:pt x="3356" y="899"/>
                  </a:lnTo>
                  <a:lnTo>
                    <a:pt x="3363" y="904"/>
                  </a:lnTo>
                  <a:lnTo>
                    <a:pt x="3371" y="909"/>
                  </a:lnTo>
                  <a:lnTo>
                    <a:pt x="3379" y="915"/>
                  </a:lnTo>
                  <a:lnTo>
                    <a:pt x="3387" y="918"/>
                  </a:lnTo>
                  <a:lnTo>
                    <a:pt x="3396" y="920"/>
                  </a:lnTo>
                  <a:lnTo>
                    <a:pt x="3405" y="922"/>
                  </a:lnTo>
                  <a:lnTo>
                    <a:pt x="3414" y="922"/>
                  </a:lnTo>
                  <a:lnTo>
                    <a:pt x="3426" y="920"/>
                  </a:lnTo>
                  <a:lnTo>
                    <a:pt x="3433" y="925"/>
                  </a:lnTo>
                  <a:lnTo>
                    <a:pt x="3442" y="928"/>
                  </a:lnTo>
                  <a:lnTo>
                    <a:pt x="3450" y="931"/>
                  </a:lnTo>
                  <a:lnTo>
                    <a:pt x="3459" y="933"/>
                  </a:lnTo>
                  <a:lnTo>
                    <a:pt x="3470" y="934"/>
                  </a:lnTo>
                  <a:lnTo>
                    <a:pt x="3479" y="935"/>
                  </a:lnTo>
                  <a:lnTo>
                    <a:pt x="3488" y="935"/>
                  </a:lnTo>
                  <a:lnTo>
                    <a:pt x="3498" y="937"/>
                  </a:lnTo>
                  <a:lnTo>
                    <a:pt x="3507" y="937"/>
                  </a:lnTo>
                  <a:lnTo>
                    <a:pt x="3518" y="937"/>
                  </a:lnTo>
                  <a:lnTo>
                    <a:pt x="3527" y="937"/>
                  </a:lnTo>
                  <a:lnTo>
                    <a:pt x="3536" y="938"/>
                  </a:lnTo>
                  <a:lnTo>
                    <a:pt x="3545" y="939"/>
                  </a:lnTo>
                  <a:lnTo>
                    <a:pt x="3555" y="940"/>
                  </a:lnTo>
                  <a:lnTo>
                    <a:pt x="3563" y="943"/>
                  </a:lnTo>
                  <a:lnTo>
                    <a:pt x="3571" y="947"/>
                  </a:lnTo>
                  <a:lnTo>
                    <a:pt x="3570" y="948"/>
                  </a:lnTo>
                  <a:lnTo>
                    <a:pt x="3570" y="954"/>
                  </a:lnTo>
                  <a:lnTo>
                    <a:pt x="3570" y="963"/>
                  </a:lnTo>
                  <a:lnTo>
                    <a:pt x="3570" y="976"/>
                  </a:lnTo>
                  <a:lnTo>
                    <a:pt x="3570" y="989"/>
                  </a:lnTo>
                  <a:lnTo>
                    <a:pt x="3570" y="1004"/>
                  </a:lnTo>
                  <a:lnTo>
                    <a:pt x="3568" y="1022"/>
                  </a:lnTo>
                  <a:lnTo>
                    <a:pt x="3568" y="1039"/>
                  </a:lnTo>
                  <a:lnTo>
                    <a:pt x="3568" y="1055"/>
                  </a:lnTo>
                  <a:lnTo>
                    <a:pt x="3567" y="1072"/>
                  </a:lnTo>
                  <a:lnTo>
                    <a:pt x="3567" y="1087"/>
                  </a:lnTo>
                  <a:lnTo>
                    <a:pt x="3567" y="1102"/>
                  </a:lnTo>
                  <a:lnTo>
                    <a:pt x="3567" y="1113"/>
                  </a:lnTo>
                  <a:lnTo>
                    <a:pt x="3567" y="1123"/>
                  </a:lnTo>
                  <a:lnTo>
                    <a:pt x="3567" y="1128"/>
                  </a:lnTo>
                  <a:lnTo>
                    <a:pt x="3567" y="1131"/>
                  </a:lnTo>
                  <a:lnTo>
                    <a:pt x="3566" y="1149"/>
                  </a:lnTo>
                  <a:lnTo>
                    <a:pt x="3566" y="1169"/>
                  </a:lnTo>
                  <a:lnTo>
                    <a:pt x="3567" y="1188"/>
                  </a:lnTo>
                  <a:lnTo>
                    <a:pt x="3570" y="1207"/>
                  </a:lnTo>
                  <a:lnTo>
                    <a:pt x="3572" y="1225"/>
                  </a:lnTo>
                  <a:lnTo>
                    <a:pt x="3574" y="1244"/>
                  </a:lnTo>
                  <a:lnTo>
                    <a:pt x="3578" y="1263"/>
                  </a:lnTo>
                  <a:lnTo>
                    <a:pt x="3581" y="1282"/>
                  </a:lnTo>
                  <a:lnTo>
                    <a:pt x="3583" y="1302"/>
                  </a:lnTo>
                  <a:lnTo>
                    <a:pt x="3586" y="1321"/>
                  </a:lnTo>
                  <a:lnTo>
                    <a:pt x="3588" y="1341"/>
                  </a:lnTo>
                  <a:lnTo>
                    <a:pt x="3588" y="1360"/>
                  </a:lnTo>
                  <a:lnTo>
                    <a:pt x="3588" y="1381"/>
                  </a:lnTo>
                  <a:lnTo>
                    <a:pt x="3586" y="1403"/>
                  </a:lnTo>
                  <a:lnTo>
                    <a:pt x="3582" y="1425"/>
                  </a:lnTo>
                  <a:lnTo>
                    <a:pt x="3578" y="1448"/>
                  </a:lnTo>
                  <a:lnTo>
                    <a:pt x="3584" y="1458"/>
                  </a:lnTo>
                  <a:lnTo>
                    <a:pt x="3591" y="1468"/>
                  </a:lnTo>
                  <a:lnTo>
                    <a:pt x="3599" y="1479"/>
                  </a:lnTo>
                  <a:lnTo>
                    <a:pt x="3609" y="1488"/>
                  </a:lnTo>
                  <a:lnTo>
                    <a:pt x="3617" y="1498"/>
                  </a:lnTo>
                  <a:lnTo>
                    <a:pt x="3626" y="1508"/>
                  </a:lnTo>
                  <a:lnTo>
                    <a:pt x="3634" y="1517"/>
                  </a:lnTo>
                  <a:lnTo>
                    <a:pt x="3642" y="1526"/>
                  </a:lnTo>
                  <a:lnTo>
                    <a:pt x="3650" y="1535"/>
                  </a:lnTo>
                  <a:lnTo>
                    <a:pt x="3657" y="1544"/>
                  </a:lnTo>
                  <a:lnTo>
                    <a:pt x="3663" y="1555"/>
                  </a:lnTo>
                  <a:lnTo>
                    <a:pt x="3668" y="1565"/>
                  </a:lnTo>
                  <a:lnTo>
                    <a:pt x="3672" y="1576"/>
                  </a:lnTo>
                  <a:lnTo>
                    <a:pt x="3675" y="1588"/>
                  </a:lnTo>
                  <a:lnTo>
                    <a:pt x="3676" y="1602"/>
                  </a:lnTo>
                  <a:lnTo>
                    <a:pt x="3676" y="1616"/>
                  </a:lnTo>
                  <a:lnTo>
                    <a:pt x="3682" y="1617"/>
                  </a:lnTo>
                  <a:lnTo>
                    <a:pt x="3688" y="1619"/>
                  </a:lnTo>
                  <a:lnTo>
                    <a:pt x="3691" y="1622"/>
                  </a:lnTo>
                  <a:lnTo>
                    <a:pt x="3695" y="1626"/>
                  </a:lnTo>
                  <a:lnTo>
                    <a:pt x="3698" y="1630"/>
                  </a:lnTo>
                  <a:lnTo>
                    <a:pt x="3699" y="1634"/>
                  </a:lnTo>
                  <a:lnTo>
                    <a:pt x="3701" y="1640"/>
                  </a:lnTo>
                  <a:lnTo>
                    <a:pt x="3702" y="1644"/>
                  </a:lnTo>
                  <a:lnTo>
                    <a:pt x="3703" y="1649"/>
                  </a:lnTo>
                  <a:lnTo>
                    <a:pt x="3703" y="1655"/>
                  </a:lnTo>
                  <a:lnTo>
                    <a:pt x="3703" y="1659"/>
                  </a:lnTo>
                  <a:lnTo>
                    <a:pt x="3704" y="1665"/>
                  </a:lnTo>
                  <a:lnTo>
                    <a:pt x="3704" y="1669"/>
                  </a:lnTo>
                  <a:lnTo>
                    <a:pt x="3705" y="1674"/>
                  </a:lnTo>
                  <a:lnTo>
                    <a:pt x="3706" y="1679"/>
                  </a:lnTo>
                  <a:lnTo>
                    <a:pt x="3709" y="1683"/>
                  </a:lnTo>
                  <a:lnTo>
                    <a:pt x="3712" y="1694"/>
                  </a:lnTo>
                  <a:lnTo>
                    <a:pt x="3718" y="1705"/>
                  </a:lnTo>
                  <a:lnTo>
                    <a:pt x="3724" y="1715"/>
                  </a:lnTo>
                  <a:lnTo>
                    <a:pt x="3729" y="1726"/>
                  </a:lnTo>
                  <a:lnTo>
                    <a:pt x="3736" y="1736"/>
                  </a:lnTo>
                  <a:lnTo>
                    <a:pt x="3742" y="1746"/>
                  </a:lnTo>
                  <a:lnTo>
                    <a:pt x="3749" y="1757"/>
                  </a:lnTo>
                  <a:lnTo>
                    <a:pt x="3755" y="1767"/>
                  </a:lnTo>
                  <a:lnTo>
                    <a:pt x="3760" y="1777"/>
                  </a:lnTo>
                  <a:lnTo>
                    <a:pt x="3765" y="1789"/>
                  </a:lnTo>
                  <a:lnTo>
                    <a:pt x="3768" y="1799"/>
                  </a:lnTo>
                  <a:lnTo>
                    <a:pt x="3771" y="1811"/>
                  </a:lnTo>
                  <a:lnTo>
                    <a:pt x="3772" y="1821"/>
                  </a:lnTo>
                  <a:lnTo>
                    <a:pt x="3772" y="1833"/>
                  </a:lnTo>
                  <a:lnTo>
                    <a:pt x="3770" y="1845"/>
                  </a:lnTo>
                  <a:lnTo>
                    <a:pt x="3766" y="1858"/>
                  </a:lnTo>
                  <a:lnTo>
                    <a:pt x="3762" y="1866"/>
                  </a:lnTo>
                  <a:lnTo>
                    <a:pt x="3756" y="1875"/>
                  </a:lnTo>
                  <a:lnTo>
                    <a:pt x="3751" y="1883"/>
                  </a:lnTo>
                  <a:lnTo>
                    <a:pt x="3745" y="1892"/>
                  </a:lnTo>
                  <a:lnTo>
                    <a:pt x="3741" y="1902"/>
                  </a:lnTo>
                  <a:lnTo>
                    <a:pt x="3736" y="1911"/>
                  </a:lnTo>
                  <a:lnTo>
                    <a:pt x="3730" y="1920"/>
                  </a:lnTo>
                  <a:lnTo>
                    <a:pt x="3727" y="1929"/>
                  </a:lnTo>
                  <a:lnTo>
                    <a:pt x="3724" y="1939"/>
                  </a:lnTo>
                  <a:lnTo>
                    <a:pt x="3720" y="1950"/>
                  </a:lnTo>
                  <a:lnTo>
                    <a:pt x="3718" y="1959"/>
                  </a:lnTo>
                  <a:lnTo>
                    <a:pt x="3717" y="1970"/>
                  </a:lnTo>
                  <a:lnTo>
                    <a:pt x="3717" y="1981"/>
                  </a:lnTo>
                  <a:lnTo>
                    <a:pt x="3718" y="1991"/>
                  </a:lnTo>
                  <a:lnTo>
                    <a:pt x="3720" y="2003"/>
                  </a:lnTo>
                  <a:lnTo>
                    <a:pt x="3725" y="2015"/>
                  </a:lnTo>
                  <a:lnTo>
                    <a:pt x="3733" y="2024"/>
                  </a:lnTo>
                  <a:lnTo>
                    <a:pt x="3739" y="2034"/>
                  </a:lnTo>
                  <a:lnTo>
                    <a:pt x="3743" y="2044"/>
                  </a:lnTo>
                  <a:lnTo>
                    <a:pt x="3745" y="2053"/>
                  </a:lnTo>
                  <a:lnTo>
                    <a:pt x="3745" y="2064"/>
                  </a:lnTo>
                  <a:lnTo>
                    <a:pt x="3744" y="2074"/>
                  </a:lnTo>
                  <a:lnTo>
                    <a:pt x="3742" y="2083"/>
                  </a:lnTo>
                  <a:lnTo>
                    <a:pt x="3740" y="2093"/>
                  </a:lnTo>
                  <a:lnTo>
                    <a:pt x="3736" y="2104"/>
                  </a:lnTo>
                  <a:lnTo>
                    <a:pt x="3733" y="2114"/>
                  </a:lnTo>
                  <a:lnTo>
                    <a:pt x="3728" y="2126"/>
                  </a:lnTo>
                  <a:lnTo>
                    <a:pt x="3725" y="2136"/>
                  </a:lnTo>
                  <a:lnTo>
                    <a:pt x="3722" y="2146"/>
                  </a:lnTo>
                  <a:lnTo>
                    <a:pt x="3720" y="2158"/>
                  </a:lnTo>
                  <a:lnTo>
                    <a:pt x="3719" y="2168"/>
                  </a:lnTo>
                  <a:lnTo>
                    <a:pt x="3720" y="2180"/>
                  </a:lnTo>
                  <a:lnTo>
                    <a:pt x="3716" y="2185"/>
                  </a:lnTo>
                  <a:lnTo>
                    <a:pt x="3710" y="2190"/>
                  </a:lnTo>
                  <a:lnTo>
                    <a:pt x="3703" y="2196"/>
                  </a:lnTo>
                  <a:lnTo>
                    <a:pt x="3696" y="2200"/>
                  </a:lnTo>
                  <a:lnTo>
                    <a:pt x="3687" y="2205"/>
                  </a:lnTo>
                  <a:lnTo>
                    <a:pt x="3679" y="2211"/>
                  </a:lnTo>
                  <a:lnTo>
                    <a:pt x="3670" y="2215"/>
                  </a:lnTo>
                  <a:lnTo>
                    <a:pt x="3662" y="2221"/>
                  </a:lnTo>
                  <a:lnTo>
                    <a:pt x="3653" y="2227"/>
                  </a:lnTo>
                  <a:lnTo>
                    <a:pt x="3647" y="2232"/>
                  </a:lnTo>
                  <a:lnTo>
                    <a:pt x="3641" y="2239"/>
                  </a:lnTo>
                  <a:lnTo>
                    <a:pt x="3637" y="2246"/>
                  </a:lnTo>
                  <a:lnTo>
                    <a:pt x="3635" y="2254"/>
                  </a:lnTo>
                  <a:lnTo>
                    <a:pt x="3635" y="2263"/>
                  </a:lnTo>
                  <a:lnTo>
                    <a:pt x="3639" y="2273"/>
                  </a:lnTo>
                  <a:lnTo>
                    <a:pt x="3644" y="2284"/>
                  </a:lnTo>
                  <a:lnTo>
                    <a:pt x="3630" y="2289"/>
                  </a:lnTo>
                  <a:lnTo>
                    <a:pt x="3618" y="2293"/>
                  </a:lnTo>
                  <a:lnTo>
                    <a:pt x="3605" y="2298"/>
                  </a:lnTo>
                  <a:lnTo>
                    <a:pt x="3595" y="2301"/>
                  </a:lnTo>
                  <a:lnTo>
                    <a:pt x="3583" y="2304"/>
                  </a:lnTo>
                  <a:lnTo>
                    <a:pt x="3573" y="2306"/>
                  </a:lnTo>
                  <a:lnTo>
                    <a:pt x="3563" y="2309"/>
                  </a:lnTo>
                  <a:lnTo>
                    <a:pt x="3553" y="2312"/>
                  </a:lnTo>
                  <a:lnTo>
                    <a:pt x="3543" y="2315"/>
                  </a:lnTo>
                  <a:lnTo>
                    <a:pt x="3534" y="2319"/>
                  </a:lnTo>
                  <a:lnTo>
                    <a:pt x="3524" y="2322"/>
                  </a:lnTo>
                  <a:lnTo>
                    <a:pt x="3514" y="2328"/>
                  </a:lnTo>
                  <a:lnTo>
                    <a:pt x="3504" y="2334"/>
                  </a:lnTo>
                  <a:lnTo>
                    <a:pt x="3494" y="2340"/>
                  </a:lnTo>
                  <a:lnTo>
                    <a:pt x="3483" y="2348"/>
                  </a:lnTo>
                  <a:lnTo>
                    <a:pt x="3473" y="2359"/>
                  </a:lnTo>
                  <a:lnTo>
                    <a:pt x="3472" y="2357"/>
                  </a:lnTo>
                  <a:lnTo>
                    <a:pt x="3471" y="2355"/>
                  </a:lnTo>
                  <a:lnTo>
                    <a:pt x="3470" y="2353"/>
                  </a:lnTo>
                  <a:lnTo>
                    <a:pt x="3470" y="2352"/>
                  </a:lnTo>
                  <a:lnTo>
                    <a:pt x="3468" y="2350"/>
                  </a:lnTo>
                  <a:lnTo>
                    <a:pt x="3468" y="2348"/>
                  </a:lnTo>
                  <a:lnTo>
                    <a:pt x="3467" y="2346"/>
                  </a:lnTo>
                  <a:lnTo>
                    <a:pt x="3467" y="2344"/>
                  </a:lnTo>
                  <a:lnTo>
                    <a:pt x="3467" y="2342"/>
                  </a:lnTo>
                  <a:lnTo>
                    <a:pt x="3467" y="2340"/>
                  </a:lnTo>
                  <a:lnTo>
                    <a:pt x="3467" y="2338"/>
                  </a:lnTo>
                  <a:lnTo>
                    <a:pt x="3467" y="2336"/>
                  </a:lnTo>
                  <a:lnTo>
                    <a:pt x="3467" y="2334"/>
                  </a:lnTo>
                  <a:lnTo>
                    <a:pt x="3467" y="2331"/>
                  </a:lnTo>
                  <a:lnTo>
                    <a:pt x="3467" y="2329"/>
                  </a:lnTo>
                  <a:lnTo>
                    <a:pt x="3467" y="2328"/>
                  </a:lnTo>
                  <a:lnTo>
                    <a:pt x="3460" y="2324"/>
                  </a:lnTo>
                  <a:lnTo>
                    <a:pt x="3453" y="2321"/>
                  </a:lnTo>
                  <a:lnTo>
                    <a:pt x="3447" y="2316"/>
                  </a:lnTo>
                  <a:lnTo>
                    <a:pt x="3440" y="2312"/>
                  </a:lnTo>
                  <a:lnTo>
                    <a:pt x="3433" y="2307"/>
                  </a:lnTo>
                  <a:lnTo>
                    <a:pt x="3426" y="2303"/>
                  </a:lnTo>
                  <a:lnTo>
                    <a:pt x="3419" y="2298"/>
                  </a:lnTo>
                  <a:lnTo>
                    <a:pt x="3412" y="2293"/>
                  </a:lnTo>
                  <a:lnTo>
                    <a:pt x="3404" y="2290"/>
                  </a:lnTo>
                  <a:lnTo>
                    <a:pt x="3397" y="2286"/>
                  </a:lnTo>
                  <a:lnTo>
                    <a:pt x="3389" y="2284"/>
                  </a:lnTo>
                  <a:lnTo>
                    <a:pt x="3381" y="2283"/>
                  </a:lnTo>
                  <a:lnTo>
                    <a:pt x="3372" y="2283"/>
                  </a:lnTo>
                  <a:lnTo>
                    <a:pt x="3363" y="2284"/>
                  </a:lnTo>
                  <a:lnTo>
                    <a:pt x="3352" y="2286"/>
                  </a:lnTo>
                  <a:lnTo>
                    <a:pt x="3343" y="2291"/>
                  </a:lnTo>
                  <a:lnTo>
                    <a:pt x="3341" y="2293"/>
                  </a:lnTo>
                  <a:lnTo>
                    <a:pt x="3341" y="2297"/>
                  </a:lnTo>
                  <a:lnTo>
                    <a:pt x="3340" y="2300"/>
                  </a:lnTo>
                  <a:lnTo>
                    <a:pt x="3340" y="2304"/>
                  </a:lnTo>
                  <a:lnTo>
                    <a:pt x="3340" y="2307"/>
                  </a:lnTo>
                  <a:lnTo>
                    <a:pt x="3340" y="2311"/>
                  </a:lnTo>
                  <a:lnTo>
                    <a:pt x="3340" y="2314"/>
                  </a:lnTo>
                  <a:lnTo>
                    <a:pt x="3340" y="2317"/>
                  </a:lnTo>
                  <a:lnTo>
                    <a:pt x="3340" y="2321"/>
                  </a:lnTo>
                  <a:lnTo>
                    <a:pt x="3338" y="2324"/>
                  </a:lnTo>
                  <a:lnTo>
                    <a:pt x="3338" y="2328"/>
                  </a:lnTo>
                  <a:lnTo>
                    <a:pt x="3337" y="2331"/>
                  </a:lnTo>
                  <a:lnTo>
                    <a:pt x="3335" y="2334"/>
                  </a:lnTo>
                  <a:lnTo>
                    <a:pt x="3334" y="2337"/>
                  </a:lnTo>
                  <a:lnTo>
                    <a:pt x="3330" y="2340"/>
                  </a:lnTo>
                  <a:lnTo>
                    <a:pt x="3328" y="2344"/>
                  </a:lnTo>
                  <a:lnTo>
                    <a:pt x="3329" y="2345"/>
                  </a:lnTo>
                  <a:lnTo>
                    <a:pt x="3332" y="2347"/>
                  </a:lnTo>
                  <a:lnTo>
                    <a:pt x="3334" y="2348"/>
                  </a:lnTo>
                  <a:lnTo>
                    <a:pt x="3337" y="2350"/>
                  </a:lnTo>
                  <a:lnTo>
                    <a:pt x="3340" y="2351"/>
                  </a:lnTo>
                  <a:lnTo>
                    <a:pt x="3343" y="2352"/>
                  </a:lnTo>
                  <a:lnTo>
                    <a:pt x="3345" y="2353"/>
                  </a:lnTo>
                  <a:lnTo>
                    <a:pt x="3349" y="2354"/>
                  </a:lnTo>
                  <a:lnTo>
                    <a:pt x="3351" y="2355"/>
                  </a:lnTo>
                  <a:lnTo>
                    <a:pt x="3355" y="2357"/>
                  </a:lnTo>
                  <a:lnTo>
                    <a:pt x="3357" y="2358"/>
                  </a:lnTo>
                  <a:lnTo>
                    <a:pt x="3360" y="2359"/>
                  </a:lnTo>
                  <a:lnTo>
                    <a:pt x="3363" y="2361"/>
                  </a:lnTo>
                  <a:lnTo>
                    <a:pt x="3365" y="2363"/>
                  </a:lnTo>
                  <a:lnTo>
                    <a:pt x="3367" y="2367"/>
                  </a:lnTo>
                  <a:lnTo>
                    <a:pt x="3369" y="2370"/>
                  </a:lnTo>
                  <a:lnTo>
                    <a:pt x="3364" y="2389"/>
                  </a:lnTo>
                  <a:lnTo>
                    <a:pt x="3357" y="2406"/>
                  </a:lnTo>
                  <a:lnTo>
                    <a:pt x="3350" y="2423"/>
                  </a:lnTo>
                  <a:lnTo>
                    <a:pt x="3341" y="2440"/>
                  </a:lnTo>
                  <a:lnTo>
                    <a:pt x="3332" y="2456"/>
                  </a:lnTo>
                  <a:lnTo>
                    <a:pt x="3321" y="2473"/>
                  </a:lnTo>
                  <a:lnTo>
                    <a:pt x="3310" y="2487"/>
                  </a:lnTo>
                  <a:lnTo>
                    <a:pt x="3298" y="2502"/>
                  </a:lnTo>
                  <a:lnTo>
                    <a:pt x="3286" y="2517"/>
                  </a:lnTo>
                  <a:lnTo>
                    <a:pt x="3273" y="2532"/>
                  </a:lnTo>
                  <a:lnTo>
                    <a:pt x="3259" y="2546"/>
                  </a:lnTo>
                  <a:lnTo>
                    <a:pt x="3245" y="2560"/>
                  </a:lnTo>
                  <a:lnTo>
                    <a:pt x="3232" y="2574"/>
                  </a:lnTo>
                  <a:lnTo>
                    <a:pt x="3218" y="2587"/>
                  </a:lnTo>
                  <a:lnTo>
                    <a:pt x="3204" y="2601"/>
                  </a:lnTo>
                  <a:lnTo>
                    <a:pt x="3190" y="2615"/>
                  </a:lnTo>
                  <a:lnTo>
                    <a:pt x="3180" y="2625"/>
                  </a:lnTo>
                  <a:lnTo>
                    <a:pt x="3169" y="2633"/>
                  </a:lnTo>
                  <a:lnTo>
                    <a:pt x="3158" y="2640"/>
                  </a:lnTo>
                  <a:lnTo>
                    <a:pt x="3146" y="2645"/>
                  </a:lnTo>
                  <a:lnTo>
                    <a:pt x="3135" y="2649"/>
                  </a:lnTo>
                  <a:lnTo>
                    <a:pt x="3123" y="2652"/>
                  </a:lnTo>
                  <a:lnTo>
                    <a:pt x="3111" y="2654"/>
                  </a:lnTo>
                  <a:lnTo>
                    <a:pt x="3098" y="2655"/>
                  </a:lnTo>
                  <a:lnTo>
                    <a:pt x="3086" y="2656"/>
                  </a:lnTo>
                  <a:lnTo>
                    <a:pt x="3073" y="2659"/>
                  </a:lnTo>
                  <a:lnTo>
                    <a:pt x="3061" y="2660"/>
                  </a:lnTo>
                  <a:lnTo>
                    <a:pt x="3049" y="2663"/>
                  </a:lnTo>
                  <a:lnTo>
                    <a:pt x="3036" y="2667"/>
                  </a:lnTo>
                  <a:lnTo>
                    <a:pt x="3025" y="2671"/>
                  </a:lnTo>
                  <a:lnTo>
                    <a:pt x="3012" y="2678"/>
                  </a:lnTo>
                  <a:lnTo>
                    <a:pt x="3002" y="2687"/>
                  </a:lnTo>
                  <a:lnTo>
                    <a:pt x="2995" y="2690"/>
                  </a:lnTo>
                  <a:lnTo>
                    <a:pt x="2990" y="2691"/>
                  </a:lnTo>
                  <a:lnTo>
                    <a:pt x="2985" y="2690"/>
                  </a:lnTo>
                  <a:lnTo>
                    <a:pt x="2983" y="2689"/>
                  </a:lnTo>
                  <a:lnTo>
                    <a:pt x="2981" y="2686"/>
                  </a:lnTo>
                  <a:lnTo>
                    <a:pt x="2980" y="2683"/>
                  </a:lnTo>
                  <a:lnTo>
                    <a:pt x="2979" y="2678"/>
                  </a:lnTo>
                  <a:lnTo>
                    <a:pt x="2977" y="2675"/>
                  </a:lnTo>
                  <a:lnTo>
                    <a:pt x="2976" y="2670"/>
                  </a:lnTo>
                  <a:lnTo>
                    <a:pt x="2976" y="2667"/>
                  </a:lnTo>
                  <a:lnTo>
                    <a:pt x="2975" y="2663"/>
                  </a:lnTo>
                  <a:lnTo>
                    <a:pt x="2974" y="2660"/>
                  </a:lnTo>
                  <a:lnTo>
                    <a:pt x="2972" y="2659"/>
                  </a:lnTo>
                  <a:lnTo>
                    <a:pt x="2969" y="2658"/>
                  </a:lnTo>
                  <a:lnTo>
                    <a:pt x="2965" y="2658"/>
                  </a:lnTo>
                  <a:lnTo>
                    <a:pt x="2961" y="2661"/>
                  </a:lnTo>
                  <a:lnTo>
                    <a:pt x="2957" y="2662"/>
                  </a:lnTo>
                  <a:lnTo>
                    <a:pt x="2953" y="2664"/>
                  </a:lnTo>
                  <a:lnTo>
                    <a:pt x="2951" y="2668"/>
                  </a:lnTo>
                  <a:lnTo>
                    <a:pt x="2949" y="2671"/>
                  </a:lnTo>
                  <a:lnTo>
                    <a:pt x="2946" y="2675"/>
                  </a:lnTo>
                  <a:lnTo>
                    <a:pt x="2944" y="2678"/>
                  </a:lnTo>
                  <a:lnTo>
                    <a:pt x="2942" y="2682"/>
                  </a:lnTo>
                  <a:lnTo>
                    <a:pt x="2941" y="2685"/>
                  </a:lnTo>
                  <a:lnTo>
                    <a:pt x="2938" y="2689"/>
                  </a:lnTo>
                  <a:lnTo>
                    <a:pt x="2936" y="2691"/>
                  </a:lnTo>
                  <a:lnTo>
                    <a:pt x="2934" y="2693"/>
                  </a:lnTo>
                  <a:lnTo>
                    <a:pt x="2930" y="2695"/>
                  </a:lnTo>
                  <a:lnTo>
                    <a:pt x="2927" y="2697"/>
                  </a:lnTo>
                  <a:lnTo>
                    <a:pt x="2923" y="2697"/>
                  </a:lnTo>
                  <a:lnTo>
                    <a:pt x="2919" y="2695"/>
                  </a:lnTo>
                  <a:lnTo>
                    <a:pt x="2914" y="2694"/>
                  </a:lnTo>
                  <a:lnTo>
                    <a:pt x="2911" y="2692"/>
                  </a:lnTo>
                  <a:lnTo>
                    <a:pt x="2908" y="2689"/>
                  </a:lnTo>
                  <a:lnTo>
                    <a:pt x="2907" y="2686"/>
                  </a:lnTo>
                  <a:lnTo>
                    <a:pt x="2905" y="2683"/>
                  </a:lnTo>
                  <a:lnTo>
                    <a:pt x="2903" y="2679"/>
                  </a:lnTo>
                  <a:lnTo>
                    <a:pt x="2902" y="2676"/>
                  </a:lnTo>
                  <a:lnTo>
                    <a:pt x="2899" y="2672"/>
                  </a:lnTo>
                  <a:lnTo>
                    <a:pt x="2898" y="2669"/>
                  </a:lnTo>
                  <a:lnTo>
                    <a:pt x="2896" y="2666"/>
                  </a:lnTo>
                  <a:lnTo>
                    <a:pt x="2894" y="2663"/>
                  </a:lnTo>
                  <a:lnTo>
                    <a:pt x="2891" y="2662"/>
                  </a:lnTo>
                  <a:lnTo>
                    <a:pt x="2889" y="2661"/>
                  </a:lnTo>
                  <a:lnTo>
                    <a:pt x="2887" y="2661"/>
                  </a:lnTo>
                  <a:lnTo>
                    <a:pt x="2884" y="2662"/>
                  </a:lnTo>
                  <a:lnTo>
                    <a:pt x="2881" y="2664"/>
                  </a:lnTo>
                  <a:lnTo>
                    <a:pt x="2877" y="2668"/>
                  </a:lnTo>
                  <a:lnTo>
                    <a:pt x="2873" y="2672"/>
                  </a:lnTo>
                  <a:lnTo>
                    <a:pt x="2872" y="2677"/>
                  </a:lnTo>
                  <a:lnTo>
                    <a:pt x="2871" y="2682"/>
                  </a:lnTo>
                  <a:lnTo>
                    <a:pt x="2872" y="2686"/>
                  </a:lnTo>
                  <a:lnTo>
                    <a:pt x="2874" y="2690"/>
                  </a:lnTo>
                  <a:lnTo>
                    <a:pt x="2876" y="2693"/>
                  </a:lnTo>
                  <a:lnTo>
                    <a:pt x="2880" y="2697"/>
                  </a:lnTo>
                  <a:lnTo>
                    <a:pt x="2883" y="2701"/>
                  </a:lnTo>
                  <a:lnTo>
                    <a:pt x="2888" y="2705"/>
                  </a:lnTo>
                  <a:lnTo>
                    <a:pt x="2892" y="2709"/>
                  </a:lnTo>
                  <a:lnTo>
                    <a:pt x="2897" y="2713"/>
                  </a:lnTo>
                  <a:lnTo>
                    <a:pt x="2902" y="2717"/>
                  </a:lnTo>
                  <a:lnTo>
                    <a:pt x="2905" y="2722"/>
                  </a:lnTo>
                  <a:lnTo>
                    <a:pt x="2908" y="2728"/>
                  </a:lnTo>
                  <a:lnTo>
                    <a:pt x="2912" y="2733"/>
                  </a:lnTo>
                  <a:lnTo>
                    <a:pt x="2914" y="2740"/>
                  </a:lnTo>
                  <a:lnTo>
                    <a:pt x="2911" y="2745"/>
                  </a:lnTo>
                  <a:lnTo>
                    <a:pt x="2907" y="2749"/>
                  </a:lnTo>
                  <a:lnTo>
                    <a:pt x="2903" y="2755"/>
                  </a:lnTo>
                  <a:lnTo>
                    <a:pt x="2899" y="2761"/>
                  </a:lnTo>
                  <a:lnTo>
                    <a:pt x="2896" y="2767"/>
                  </a:lnTo>
                  <a:lnTo>
                    <a:pt x="2892" y="2772"/>
                  </a:lnTo>
                  <a:lnTo>
                    <a:pt x="2888" y="2777"/>
                  </a:lnTo>
                  <a:lnTo>
                    <a:pt x="2884" y="2782"/>
                  </a:lnTo>
                  <a:lnTo>
                    <a:pt x="2880" y="2786"/>
                  </a:lnTo>
                  <a:lnTo>
                    <a:pt x="2875" y="2790"/>
                  </a:lnTo>
                  <a:lnTo>
                    <a:pt x="2869" y="2792"/>
                  </a:lnTo>
                  <a:lnTo>
                    <a:pt x="2865" y="2794"/>
                  </a:lnTo>
                  <a:lnTo>
                    <a:pt x="2859" y="2794"/>
                  </a:lnTo>
                  <a:lnTo>
                    <a:pt x="2852" y="2794"/>
                  </a:lnTo>
                  <a:lnTo>
                    <a:pt x="2846" y="2792"/>
                  </a:lnTo>
                  <a:lnTo>
                    <a:pt x="2839" y="2788"/>
                  </a:lnTo>
                  <a:lnTo>
                    <a:pt x="2838" y="2787"/>
                  </a:lnTo>
                  <a:lnTo>
                    <a:pt x="2837" y="2786"/>
                  </a:lnTo>
                  <a:lnTo>
                    <a:pt x="2837" y="2785"/>
                  </a:lnTo>
                  <a:lnTo>
                    <a:pt x="2836" y="2784"/>
                  </a:lnTo>
                  <a:lnTo>
                    <a:pt x="2835" y="2783"/>
                  </a:lnTo>
                  <a:lnTo>
                    <a:pt x="2834" y="2782"/>
                  </a:lnTo>
                  <a:lnTo>
                    <a:pt x="2833" y="2780"/>
                  </a:lnTo>
                  <a:lnTo>
                    <a:pt x="2831" y="2779"/>
                  </a:lnTo>
                  <a:lnTo>
                    <a:pt x="2831" y="2778"/>
                  </a:lnTo>
                  <a:lnTo>
                    <a:pt x="2830" y="2777"/>
                  </a:lnTo>
                  <a:lnTo>
                    <a:pt x="2823" y="2780"/>
                  </a:lnTo>
                  <a:lnTo>
                    <a:pt x="2820" y="2785"/>
                  </a:lnTo>
                  <a:lnTo>
                    <a:pt x="2816" y="2791"/>
                  </a:lnTo>
                  <a:lnTo>
                    <a:pt x="2815" y="2797"/>
                  </a:lnTo>
                  <a:lnTo>
                    <a:pt x="2814" y="2803"/>
                  </a:lnTo>
                  <a:lnTo>
                    <a:pt x="2814" y="2810"/>
                  </a:lnTo>
                  <a:lnTo>
                    <a:pt x="2814" y="2817"/>
                  </a:lnTo>
                  <a:lnTo>
                    <a:pt x="2814" y="2824"/>
                  </a:lnTo>
                  <a:lnTo>
                    <a:pt x="2814" y="2831"/>
                  </a:lnTo>
                  <a:lnTo>
                    <a:pt x="2813" y="2837"/>
                  </a:lnTo>
                  <a:lnTo>
                    <a:pt x="2812" y="2842"/>
                  </a:lnTo>
                  <a:lnTo>
                    <a:pt x="2810" y="2847"/>
                  </a:lnTo>
                  <a:lnTo>
                    <a:pt x="2805" y="2852"/>
                  </a:lnTo>
                  <a:lnTo>
                    <a:pt x="2800" y="2854"/>
                  </a:lnTo>
                  <a:lnTo>
                    <a:pt x="2792" y="2855"/>
                  </a:lnTo>
                  <a:lnTo>
                    <a:pt x="2783" y="2856"/>
                  </a:lnTo>
                  <a:lnTo>
                    <a:pt x="2777" y="2855"/>
                  </a:lnTo>
                  <a:lnTo>
                    <a:pt x="2773" y="2855"/>
                  </a:lnTo>
                  <a:lnTo>
                    <a:pt x="2768" y="2855"/>
                  </a:lnTo>
                  <a:lnTo>
                    <a:pt x="2762" y="2856"/>
                  </a:lnTo>
                  <a:lnTo>
                    <a:pt x="2758" y="2856"/>
                  </a:lnTo>
                  <a:lnTo>
                    <a:pt x="2753" y="2856"/>
                  </a:lnTo>
                  <a:lnTo>
                    <a:pt x="2749" y="2856"/>
                  </a:lnTo>
                  <a:lnTo>
                    <a:pt x="2744" y="2857"/>
                  </a:lnTo>
                  <a:lnTo>
                    <a:pt x="2739" y="2859"/>
                  </a:lnTo>
                  <a:lnTo>
                    <a:pt x="2736" y="2860"/>
                  </a:lnTo>
                  <a:lnTo>
                    <a:pt x="2731" y="2862"/>
                  </a:lnTo>
                  <a:lnTo>
                    <a:pt x="2728" y="2864"/>
                  </a:lnTo>
                  <a:lnTo>
                    <a:pt x="2725" y="2867"/>
                  </a:lnTo>
                  <a:lnTo>
                    <a:pt x="2721" y="2870"/>
                  </a:lnTo>
                  <a:lnTo>
                    <a:pt x="2718" y="2873"/>
                  </a:lnTo>
                  <a:lnTo>
                    <a:pt x="2715" y="2878"/>
                  </a:lnTo>
                  <a:lnTo>
                    <a:pt x="2714" y="2880"/>
                  </a:lnTo>
                  <a:lnTo>
                    <a:pt x="2713" y="2883"/>
                  </a:lnTo>
                  <a:lnTo>
                    <a:pt x="2714" y="2885"/>
                  </a:lnTo>
                  <a:lnTo>
                    <a:pt x="2714" y="2887"/>
                  </a:lnTo>
                  <a:lnTo>
                    <a:pt x="2715" y="2888"/>
                  </a:lnTo>
                  <a:lnTo>
                    <a:pt x="2718" y="2890"/>
                  </a:lnTo>
                  <a:lnTo>
                    <a:pt x="2719" y="2891"/>
                  </a:lnTo>
                  <a:lnTo>
                    <a:pt x="2721" y="2892"/>
                  </a:lnTo>
                  <a:lnTo>
                    <a:pt x="2723" y="2892"/>
                  </a:lnTo>
                  <a:lnTo>
                    <a:pt x="2726" y="2892"/>
                  </a:lnTo>
                  <a:lnTo>
                    <a:pt x="2729" y="2893"/>
                  </a:lnTo>
                  <a:lnTo>
                    <a:pt x="2731" y="2893"/>
                  </a:lnTo>
                  <a:lnTo>
                    <a:pt x="2734" y="2893"/>
                  </a:lnTo>
                  <a:lnTo>
                    <a:pt x="2736" y="2893"/>
                  </a:lnTo>
                  <a:lnTo>
                    <a:pt x="2739" y="2893"/>
                  </a:lnTo>
                  <a:lnTo>
                    <a:pt x="2742" y="2893"/>
                  </a:lnTo>
                  <a:lnTo>
                    <a:pt x="2743" y="2893"/>
                  </a:lnTo>
                  <a:lnTo>
                    <a:pt x="2744" y="2893"/>
                  </a:lnTo>
                  <a:lnTo>
                    <a:pt x="2745" y="2893"/>
                  </a:lnTo>
                  <a:lnTo>
                    <a:pt x="2746" y="2893"/>
                  </a:lnTo>
                  <a:lnTo>
                    <a:pt x="2747" y="2893"/>
                  </a:lnTo>
                  <a:lnTo>
                    <a:pt x="2749" y="2893"/>
                  </a:lnTo>
                  <a:lnTo>
                    <a:pt x="2750" y="2893"/>
                  </a:lnTo>
                  <a:lnTo>
                    <a:pt x="2751" y="2893"/>
                  </a:lnTo>
                  <a:lnTo>
                    <a:pt x="2752" y="2893"/>
                  </a:lnTo>
                  <a:lnTo>
                    <a:pt x="2753" y="2893"/>
                  </a:lnTo>
                  <a:lnTo>
                    <a:pt x="2754" y="2893"/>
                  </a:lnTo>
                  <a:lnTo>
                    <a:pt x="2756" y="2893"/>
                  </a:lnTo>
                  <a:lnTo>
                    <a:pt x="2757" y="2893"/>
                  </a:lnTo>
                  <a:lnTo>
                    <a:pt x="2758" y="2898"/>
                  </a:lnTo>
                  <a:lnTo>
                    <a:pt x="2759" y="2903"/>
                  </a:lnTo>
                  <a:lnTo>
                    <a:pt x="2759" y="2909"/>
                  </a:lnTo>
                  <a:lnTo>
                    <a:pt x="2758" y="2915"/>
                  </a:lnTo>
                  <a:lnTo>
                    <a:pt x="2757" y="2921"/>
                  </a:lnTo>
                  <a:lnTo>
                    <a:pt x="2756" y="2926"/>
                  </a:lnTo>
                  <a:lnTo>
                    <a:pt x="2753" y="2932"/>
                  </a:lnTo>
                  <a:lnTo>
                    <a:pt x="2751" y="2938"/>
                  </a:lnTo>
                  <a:lnTo>
                    <a:pt x="2747" y="2944"/>
                  </a:lnTo>
                  <a:lnTo>
                    <a:pt x="2745" y="2948"/>
                  </a:lnTo>
                  <a:lnTo>
                    <a:pt x="2742" y="2954"/>
                  </a:lnTo>
                  <a:lnTo>
                    <a:pt x="2738" y="2960"/>
                  </a:lnTo>
                  <a:lnTo>
                    <a:pt x="2735" y="2965"/>
                  </a:lnTo>
                  <a:lnTo>
                    <a:pt x="2733" y="2970"/>
                  </a:lnTo>
                  <a:lnTo>
                    <a:pt x="2729" y="2976"/>
                  </a:lnTo>
                  <a:lnTo>
                    <a:pt x="2727" y="2981"/>
                  </a:lnTo>
                  <a:lnTo>
                    <a:pt x="2721" y="2983"/>
                  </a:lnTo>
                  <a:lnTo>
                    <a:pt x="2716" y="2983"/>
                  </a:lnTo>
                  <a:lnTo>
                    <a:pt x="2712" y="2981"/>
                  </a:lnTo>
                  <a:lnTo>
                    <a:pt x="2707" y="2980"/>
                  </a:lnTo>
                  <a:lnTo>
                    <a:pt x="2704" y="2979"/>
                  </a:lnTo>
                  <a:lnTo>
                    <a:pt x="2699" y="2977"/>
                  </a:lnTo>
                  <a:lnTo>
                    <a:pt x="2695" y="2975"/>
                  </a:lnTo>
                  <a:lnTo>
                    <a:pt x="2691" y="2972"/>
                  </a:lnTo>
                  <a:lnTo>
                    <a:pt x="2688" y="2970"/>
                  </a:lnTo>
                  <a:lnTo>
                    <a:pt x="2683" y="2969"/>
                  </a:lnTo>
                  <a:lnTo>
                    <a:pt x="2680" y="2968"/>
                  </a:lnTo>
                  <a:lnTo>
                    <a:pt x="2676" y="2968"/>
                  </a:lnTo>
                  <a:lnTo>
                    <a:pt x="2673" y="2968"/>
                  </a:lnTo>
                  <a:lnTo>
                    <a:pt x="2669" y="2969"/>
                  </a:lnTo>
                  <a:lnTo>
                    <a:pt x="2666" y="2971"/>
                  </a:lnTo>
                  <a:lnTo>
                    <a:pt x="2664" y="2976"/>
                  </a:lnTo>
                  <a:lnTo>
                    <a:pt x="2660" y="2980"/>
                  </a:lnTo>
                  <a:lnTo>
                    <a:pt x="2660" y="2986"/>
                  </a:lnTo>
                  <a:lnTo>
                    <a:pt x="2660" y="2990"/>
                  </a:lnTo>
                  <a:lnTo>
                    <a:pt x="2661" y="2993"/>
                  </a:lnTo>
                  <a:lnTo>
                    <a:pt x="2662" y="2996"/>
                  </a:lnTo>
                  <a:lnTo>
                    <a:pt x="2665" y="2999"/>
                  </a:lnTo>
                  <a:lnTo>
                    <a:pt x="2668" y="3001"/>
                  </a:lnTo>
                  <a:lnTo>
                    <a:pt x="2672" y="3003"/>
                  </a:lnTo>
                  <a:lnTo>
                    <a:pt x="2675" y="3006"/>
                  </a:lnTo>
                  <a:lnTo>
                    <a:pt x="2679" y="3008"/>
                  </a:lnTo>
                  <a:lnTo>
                    <a:pt x="2682" y="3010"/>
                  </a:lnTo>
                  <a:lnTo>
                    <a:pt x="2684" y="3013"/>
                  </a:lnTo>
                  <a:lnTo>
                    <a:pt x="2687" y="3016"/>
                  </a:lnTo>
                  <a:lnTo>
                    <a:pt x="2689" y="3018"/>
                  </a:lnTo>
                  <a:lnTo>
                    <a:pt x="2690" y="3023"/>
                  </a:lnTo>
                  <a:lnTo>
                    <a:pt x="2690" y="3027"/>
                  </a:lnTo>
                  <a:lnTo>
                    <a:pt x="2690" y="3037"/>
                  </a:lnTo>
                  <a:lnTo>
                    <a:pt x="2690" y="3046"/>
                  </a:lnTo>
                  <a:lnTo>
                    <a:pt x="2689" y="3055"/>
                  </a:lnTo>
                  <a:lnTo>
                    <a:pt x="2687" y="3063"/>
                  </a:lnTo>
                  <a:lnTo>
                    <a:pt x="2684" y="3071"/>
                  </a:lnTo>
                  <a:lnTo>
                    <a:pt x="2682" y="3080"/>
                  </a:lnTo>
                  <a:lnTo>
                    <a:pt x="2679" y="3088"/>
                  </a:lnTo>
                  <a:lnTo>
                    <a:pt x="2675" y="3096"/>
                  </a:lnTo>
                  <a:lnTo>
                    <a:pt x="2672" y="3103"/>
                  </a:lnTo>
                  <a:lnTo>
                    <a:pt x="2668" y="3111"/>
                  </a:lnTo>
                  <a:lnTo>
                    <a:pt x="2665" y="3120"/>
                  </a:lnTo>
                  <a:lnTo>
                    <a:pt x="2662" y="3129"/>
                  </a:lnTo>
                  <a:lnTo>
                    <a:pt x="2660" y="3137"/>
                  </a:lnTo>
                  <a:lnTo>
                    <a:pt x="2658" y="3146"/>
                  </a:lnTo>
                  <a:lnTo>
                    <a:pt x="2657" y="3155"/>
                  </a:lnTo>
                  <a:lnTo>
                    <a:pt x="2657" y="3165"/>
                  </a:lnTo>
                  <a:lnTo>
                    <a:pt x="2651" y="3166"/>
                  </a:lnTo>
                  <a:lnTo>
                    <a:pt x="2646" y="3166"/>
                  </a:lnTo>
                  <a:lnTo>
                    <a:pt x="2641" y="3166"/>
                  </a:lnTo>
                  <a:lnTo>
                    <a:pt x="2636" y="3165"/>
                  </a:lnTo>
                  <a:lnTo>
                    <a:pt x="2630" y="3164"/>
                  </a:lnTo>
                  <a:lnTo>
                    <a:pt x="2624" y="3163"/>
                  </a:lnTo>
                  <a:lnTo>
                    <a:pt x="2619" y="3161"/>
                  </a:lnTo>
                  <a:lnTo>
                    <a:pt x="2613" y="3160"/>
                  </a:lnTo>
                  <a:lnTo>
                    <a:pt x="2607" y="3158"/>
                  </a:lnTo>
                  <a:lnTo>
                    <a:pt x="2601" y="3157"/>
                  </a:lnTo>
                  <a:lnTo>
                    <a:pt x="2597" y="3157"/>
                  </a:lnTo>
                  <a:lnTo>
                    <a:pt x="2591" y="3158"/>
                  </a:lnTo>
                  <a:lnTo>
                    <a:pt x="2587" y="3160"/>
                  </a:lnTo>
                  <a:lnTo>
                    <a:pt x="2582" y="3163"/>
                  </a:lnTo>
                  <a:lnTo>
                    <a:pt x="2577" y="3168"/>
                  </a:lnTo>
                  <a:lnTo>
                    <a:pt x="2574" y="3173"/>
                  </a:lnTo>
                  <a:lnTo>
                    <a:pt x="2575" y="3177"/>
                  </a:lnTo>
                  <a:lnTo>
                    <a:pt x="2577" y="3180"/>
                  </a:lnTo>
                  <a:lnTo>
                    <a:pt x="2580" y="3184"/>
                  </a:lnTo>
                  <a:lnTo>
                    <a:pt x="2582" y="3186"/>
                  </a:lnTo>
                  <a:lnTo>
                    <a:pt x="2585" y="3188"/>
                  </a:lnTo>
                  <a:lnTo>
                    <a:pt x="2589" y="3191"/>
                  </a:lnTo>
                  <a:lnTo>
                    <a:pt x="2593" y="3192"/>
                  </a:lnTo>
                  <a:lnTo>
                    <a:pt x="2598" y="3192"/>
                  </a:lnTo>
                  <a:lnTo>
                    <a:pt x="2603" y="3193"/>
                  </a:lnTo>
                  <a:lnTo>
                    <a:pt x="2607" y="3193"/>
                  </a:lnTo>
                  <a:lnTo>
                    <a:pt x="2613" y="3193"/>
                  </a:lnTo>
                  <a:lnTo>
                    <a:pt x="2620" y="3193"/>
                  </a:lnTo>
                  <a:lnTo>
                    <a:pt x="2626" y="3192"/>
                  </a:lnTo>
                  <a:lnTo>
                    <a:pt x="2633" y="3192"/>
                  </a:lnTo>
                  <a:lnTo>
                    <a:pt x="2639" y="3191"/>
                  </a:lnTo>
                  <a:lnTo>
                    <a:pt x="2647" y="3191"/>
                  </a:lnTo>
                  <a:lnTo>
                    <a:pt x="2644" y="3189"/>
                  </a:lnTo>
                  <a:lnTo>
                    <a:pt x="2642" y="3188"/>
                  </a:lnTo>
                  <a:lnTo>
                    <a:pt x="2641" y="3188"/>
                  </a:lnTo>
                  <a:lnTo>
                    <a:pt x="2639" y="3188"/>
                  </a:lnTo>
                  <a:lnTo>
                    <a:pt x="2638" y="3188"/>
                  </a:lnTo>
                  <a:lnTo>
                    <a:pt x="2637" y="3188"/>
                  </a:lnTo>
                  <a:lnTo>
                    <a:pt x="2638" y="3188"/>
                  </a:lnTo>
                  <a:lnTo>
                    <a:pt x="2639" y="3188"/>
                  </a:lnTo>
                  <a:lnTo>
                    <a:pt x="2641" y="3189"/>
                  </a:lnTo>
                  <a:lnTo>
                    <a:pt x="2642" y="3189"/>
                  </a:lnTo>
                  <a:lnTo>
                    <a:pt x="2643" y="3189"/>
                  </a:lnTo>
                  <a:lnTo>
                    <a:pt x="2644" y="3189"/>
                  </a:lnTo>
                  <a:lnTo>
                    <a:pt x="2645" y="3189"/>
                  </a:lnTo>
                  <a:lnTo>
                    <a:pt x="2647" y="3191"/>
                  </a:lnTo>
                  <a:lnTo>
                    <a:pt x="2649" y="3200"/>
                  </a:lnTo>
                  <a:lnTo>
                    <a:pt x="2649" y="3209"/>
                  </a:lnTo>
                  <a:lnTo>
                    <a:pt x="2647" y="3219"/>
                  </a:lnTo>
                  <a:lnTo>
                    <a:pt x="2645" y="3230"/>
                  </a:lnTo>
                  <a:lnTo>
                    <a:pt x="2642" y="3239"/>
                  </a:lnTo>
                  <a:lnTo>
                    <a:pt x="2637" y="3249"/>
                  </a:lnTo>
                  <a:lnTo>
                    <a:pt x="2633" y="3260"/>
                  </a:lnTo>
                  <a:lnTo>
                    <a:pt x="2629" y="3270"/>
                  </a:lnTo>
                  <a:lnTo>
                    <a:pt x="2624" y="3279"/>
                  </a:lnTo>
                  <a:lnTo>
                    <a:pt x="2622" y="3289"/>
                  </a:lnTo>
                  <a:lnTo>
                    <a:pt x="2620" y="3300"/>
                  </a:lnTo>
                  <a:lnTo>
                    <a:pt x="2619" y="3310"/>
                  </a:lnTo>
                  <a:lnTo>
                    <a:pt x="2620" y="3320"/>
                  </a:lnTo>
                  <a:lnTo>
                    <a:pt x="2623" y="3331"/>
                  </a:lnTo>
                  <a:lnTo>
                    <a:pt x="2629" y="3341"/>
                  </a:lnTo>
                  <a:lnTo>
                    <a:pt x="2637" y="3353"/>
                  </a:lnTo>
                  <a:lnTo>
                    <a:pt x="2641" y="3359"/>
                  </a:lnTo>
                  <a:lnTo>
                    <a:pt x="2643" y="3368"/>
                  </a:lnTo>
                  <a:lnTo>
                    <a:pt x="2644" y="3376"/>
                  </a:lnTo>
                  <a:lnTo>
                    <a:pt x="2646" y="3384"/>
                  </a:lnTo>
                  <a:lnTo>
                    <a:pt x="2646" y="3390"/>
                  </a:lnTo>
                  <a:lnTo>
                    <a:pt x="2646" y="3399"/>
                  </a:lnTo>
                  <a:lnTo>
                    <a:pt x="2646" y="3407"/>
                  </a:lnTo>
                  <a:lnTo>
                    <a:pt x="2646" y="3415"/>
                  </a:lnTo>
                  <a:lnTo>
                    <a:pt x="2646" y="3421"/>
                  </a:lnTo>
                  <a:lnTo>
                    <a:pt x="2646" y="3430"/>
                  </a:lnTo>
                  <a:lnTo>
                    <a:pt x="2646" y="3438"/>
                  </a:lnTo>
                  <a:lnTo>
                    <a:pt x="2647" y="3446"/>
                  </a:lnTo>
                  <a:lnTo>
                    <a:pt x="2649" y="3454"/>
                  </a:lnTo>
                  <a:lnTo>
                    <a:pt x="2650" y="3462"/>
                  </a:lnTo>
                  <a:lnTo>
                    <a:pt x="2652" y="3470"/>
                  </a:lnTo>
                  <a:lnTo>
                    <a:pt x="2657" y="3478"/>
                  </a:lnTo>
                  <a:lnTo>
                    <a:pt x="2660" y="3487"/>
                  </a:lnTo>
                  <a:lnTo>
                    <a:pt x="2665" y="3496"/>
                  </a:lnTo>
                  <a:lnTo>
                    <a:pt x="2670" y="3504"/>
                  </a:lnTo>
                  <a:lnTo>
                    <a:pt x="2676" y="3513"/>
                  </a:lnTo>
                  <a:lnTo>
                    <a:pt x="2682" y="3521"/>
                  </a:lnTo>
                  <a:lnTo>
                    <a:pt x="2688" y="3531"/>
                  </a:lnTo>
                  <a:lnTo>
                    <a:pt x="2693" y="3539"/>
                  </a:lnTo>
                  <a:lnTo>
                    <a:pt x="2699" y="3548"/>
                  </a:lnTo>
                  <a:lnTo>
                    <a:pt x="2704" y="3556"/>
                  </a:lnTo>
                  <a:lnTo>
                    <a:pt x="2708" y="3565"/>
                  </a:lnTo>
                  <a:lnTo>
                    <a:pt x="2713" y="3574"/>
                  </a:lnTo>
                  <a:lnTo>
                    <a:pt x="2715" y="3583"/>
                  </a:lnTo>
                  <a:lnTo>
                    <a:pt x="2718" y="3593"/>
                  </a:lnTo>
                  <a:lnTo>
                    <a:pt x="2718" y="3603"/>
                  </a:lnTo>
                  <a:lnTo>
                    <a:pt x="2718" y="3613"/>
                  </a:lnTo>
                  <a:lnTo>
                    <a:pt x="2715" y="3625"/>
                  </a:lnTo>
                  <a:lnTo>
                    <a:pt x="2708" y="3635"/>
                  </a:lnTo>
                  <a:lnTo>
                    <a:pt x="2702" y="3643"/>
                  </a:lnTo>
                  <a:lnTo>
                    <a:pt x="2695" y="3650"/>
                  </a:lnTo>
                  <a:lnTo>
                    <a:pt x="2687" y="3654"/>
                  </a:lnTo>
                  <a:lnTo>
                    <a:pt x="2679" y="3656"/>
                  </a:lnTo>
                  <a:lnTo>
                    <a:pt x="2669" y="3657"/>
                  </a:lnTo>
                  <a:lnTo>
                    <a:pt x="2660" y="3656"/>
                  </a:lnTo>
                  <a:lnTo>
                    <a:pt x="2651" y="3655"/>
                  </a:lnTo>
                  <a:lnTo>
                    <a:pt x="2642" y="3651"/>
                  </a:lnTo>
                  <a:lnTo>
                    <a:pt x="2633" y="3647"/>
                  </a:lnTo>
                  <a:lnTo>
                    <a:pt x="2623" y="3642"/>
                  </a:lnTo>
                  <a:lnTo>
                    <a:pt x="2615" y="3636"/>
                  </a:lnTo>
                  <a:lnTo>
                    <a:pt x="2606" y="3631"/>
                  </a:lnTo>
                  <a:lnTo>
                    <a:pt x="2598" y="3625"/>
                  </a:lnTo>
                  <a:lnTo>
                    <a:pt x="2591" y="3619"/>
                  </a:lnTo>
                  <a:lnTo>
                    <a:pt x="2584" y="3613"/>
                  </a:lnTo>
                  <a:lnTo>
                    <a:pt x="2570" y="3601"/>
                  </a:lnTo>
                  <a:lnTo>
                    <a:pt x="2557" y="3594"/>
                  </a:lnTo>
                  <a:lnTo>
                    <a:pt x="2542" y="3590"/>
                  </a:lnTo>
                  <a:lnTo>
                    <a:pt x="2527" y="3589"/>
                  </a:lnTo>
                  <a:lnTo>
                    <a:pt x="2511" y="3590"/>
                  </a:lnTo>
                  <a:lnTo>
                    <a:pt x="2495" y="3594"/>
                  </a:lnTo>
                  <a:lnTo>
                    <a:pt x="2478" y="3597"/>
                  </a:lnTo>
                  <a:lnTo>
                    <a:pt x="2462" y="3602"/>
                  </a:lnTo>
                  <a:lnTo>
                    <a:pt x="2446" y="3605"/>
                  </a:lnTo>
                  <a:lnTo>
                    <a:pt x="2431" y="3608"/>
                  </a:lnTo>
                  <a:lnTo>
                    <a:pt x="2416" y="3608"/>
                  </a:lnTo>
                  <a:lnTo>
                    <a:pt x="2403" y="3605"/>
                  </a:lnTo>
                  <a:lnTo>
                    <a:pt x="2390" y="3600"/>
                  </a:lnTo>
                  <a:lnTo>
                    <a:pt x="2378" y="3590"/>
                  </a:lnTo>
                  <a:lnTo>
                    <a:pt x="2368" y="3575"/>
                  </a:lnTo>
                  <a:lnTo>
                    <a:pt x="2360" y="3557"/>
                  </a:lnTo>
                  <a:lnTo>
                    <a:pt x="2343" y="3556"/>
                  </a:lnTo>
                  <a:lnTo>
                    <a:pt x="2326" y="3555"/>
                  </a:lnTo>
                  <a:lnTo>
                    <a:pt x="2308" y="3554"/>
                  </a:lnTo>
                  <a:lnTo>
                    <a:pt x="2291" y="3550"/>
                  </a:lnTo>
                  <a:lnTo>
                    <a:pt x="2275" y="3547"/>
                  </a:lnTo>
                  <a:lnTo>
                    <a:pt x="2258" y="3542"/>
                  </a:lnTo>
                  <a:lnTo>
                    <a:pt x="2240" y="3536"/>
                  </a:lnTo>
                  <a:lnTo>
                    <a:pt x="2226" y="3531"/>
                  </a:lnTo>
                  <a:lnTo>
                    <a:pt x="2209" y="3523"/>
                  </a:lnTo>
                  <a:lnTo>
                    <a:pt x="2194" y="3515"/>
                  </a:lnTo>
                  <a:lnTo>
                    <a:pt x="2181" y="3505"/>
                  </a:lnTo>
                  <a:lnTo>
                    <a:pt x="2167" y="3495"/>
                  </a:lnTo>
                  <a:lnTo>
                    <a:pt x="2154" y="3482"/>
                  </a:lnTo>
                  <a:lnTo>
                    <a:pt x="2144" y="3470"/>
                  </a:lnTo>
                  <a:lnTo>
                    <a:pt x="2134" y="3456"/>
                  </a:lnTo>
                  <a:lnTo>
                    <a:pt x="2126" y="3441"/>
                  </a:lnTo>
                  <a:lnTo>
                    <a:pt x="2124" y="3439"/>
                  </a:lnTo>
                  <a:lnTo>
                    <a:pt x="2121" y="3433"/>
                  </a:lnTo>
                  <a:lnTo>
                    <a:pt x="2117" y="3425"/>
                  </a:lnTo>
                  <a:lnTo>
                    <a:pt x="2112" y="3415"/>
                  </a:lnTo>
                  <a:lnTo>
                    <a:pt x="2105" y="3403"/>
                  </a:lnTo>
                  <a:lnTo>
                    <a:pt x="2098" y="3389"/>
                  </a:lnTo>
                  <a:lnTo>
                    <a:pt x="2090" y="3374"/>
                  </a:lnTo>
                  <a:lnTo>
                    <a:pt x="2082" y="3359"/>
                  </a:lnTo>
                  <a:lnTo>
                    <a:pt x="2074" y="3343"/>
                  </a:lnTo>
                  <a:lnTo>
                    <a:pt x="2066" y="3328"/>
                  </a:lnTo>
                  <a:lnTo>
                    <a:pt x="2059" y="3315"/>
                  </a:lnTo>
                  <a:lnTo>
                    <a:pt x="2052" y="3303"/>
                  </a:lnTo>
                  <a:lnTo>
                    <a:pt x="2046" y="3293"/>
                  </a:lnTo>
                  <a:lnTo>
                    <a:pt x="2043" y="3285"/>
                  </a:lnTo>
                  <a:lnTo>
                    <a:pt x="2039" y="3279"/>
                  </a:lnTo>
                  <a:lnTo>
                    <a:pt x="2039" y="3278"/>
                  </a:lnTo>
                  <a:lnTo>
                    <a:pt x="2038" y="3264"/>
                  </a:lnTo>
                  <a:lnTo>
                    <a:pt x="2039" y="3251"/>
                  </a:lnTo>
                  <a:lnTo>
                    <a:pt x="2039" y="3238"/>
                  </a:lnTo>
                  <a:lnTo>
                    <a:pt x="2039" y="3225"/>
                  </a:lnTo>
                  <a:lnTo>
                    <a:pt x="2039" y="3211"/>
                  </a:lnTo>
                  <a:lnTo>
                    <a:pt x="2040" y="3197"/>
                  </a:lnTo>
                  <a:lnTo>
                    <a:pt x="2039" y="3185"/>
                  </a:lnTo>
                  <a:lnTo>
                    <a:pt x="2039" y="3172"/>
                  </a:lnTo>
                  <a:lnTo>
                    <a:pt x="2038" y="3158"/>
                  </a:lnTo>
                  <a:lnTo>
                    <a:pt x="2037" y="3146"/>
                  </a:lnTo>
                  <a:lnTo>
                    <a:pt x="2035" y="3134"/>
                  </a:lnTo>
                  <a:lnTo>
                    <a:pt x="2031" y="3122"/>
                  </a:lnTo>
                  <a:lnTo>
                    <a:pt x="2028" y="3110"/>
                  </a:lnTo>
                  <a:lnTo>
                    <a:pt x="2022" y="3100"/>
                  </a:lnTo>
                  <a:lnTo>
                    <a:pt x="2016" y="3089"/>
                  </a:lnTo>
                  <a:lnTo>
                    <a:pt x="2009" y="3080"/>
                  </a:lnTo>
                  <a:lnTo>
                    <a:pt x="2008" y="3080"/>
                  </a:lnTo>
                  <a:lnTo>
                    <a:pt x="2007" y="3080"/>
                  </a:lnTo>
                  <a:lnTo>
                    <a:pt x="2005" y="3080"/>
                  </a:lnTo>
                  <a:lnTo>
                    <a:pt x="2002" y="3080"/>
                  </a:lnTo>
                  <a:lnTo>
                    <a:pt x="1999" y="3080"/>
                  </a:lnTo>
                  <a:lnTo>
                    <a:pt x="1996" y="3080"/>
                  </a:lnTo>
                  <a:lnTo>
                    <a:pt x="1992" y="3080"/>
                  </a:lnTo>
                  <a:lnTo>
                    <a:pt x="1989" y="3080"/>
                  </a:lnTo>
                  <a:lnTo>
                    <a:pt x="1984" y="3080"/>
                  </a:lnTo>
                  <a:lnTo>
                    <a:pt x="1981" y="3080"/>
                  </a:lnTo>
                  <a:lnTo>
                    <a:pt x="1977" y="3080"/>
                  </a:lnTo>
                  <a:lnTo>
                    <a:pt x="1974" y="3080"/>
                  </a:lnTo>
                  <a:lnTo>
                    <a:pt x="1971" y="3080"/>
                  </a:lnTo>
                  <a:lnTo>
                    <a:pt x="1969" y="3080"/>
                  </a:lnTo>
                  <a:lnTo>
                    <a:pt x="1968" y="3080"/>
                  </a:lnTo>
                  <a:lnTo>
                    <a:pt x="1950" y="3056"/>
                  </a:lnTo>
                  <a:lnTo>
                    <a:pt x="1932" y="3032"/>
                  </a:lnTo>
                  <a:lnTo>
                    <a:pt x="1914" y="3008"/>
                  </a:lnTo>
                  <a:lnTo>
                    <a:pt x="1897" y="2985"/>
                  </a:lnTo>
                  <a:lnTo>
                    <a:pt x="1878" y="2962"/>
                  </a:lnTo>
                  <a:lnTo>
                    <a:pt x="1860" y="2938"/>
                  </a:lnTo>
                  <a:lnTo>
                    <a:pt x="1843" y="2915"/>
                  </a:lnTo>
                  <a:lnTo>
                    <a:pt x="1825" y="2891"/>
                  </a:lnTo>
                  <a:lnTo>
                    <a:pt x="1808" y="2867"/>
                  </a:lnTo>
                  <a:lnTo>
                    <a:pt x="1791" y="2842"/>
                  </a:lnTo>
                  <a:lnTo>
                    <a:pt x="1776" y="2817"/>
                  </a:lnTo>
                  <a:lnTo>
                    <a:pt x="1761" y="2793"/>
                  </a:lnTo>
                  <a:lnTo>
                    <a:pt x="1746" y="2767"/>
                  </a:lnTo>
                  <a:lnTo>
                    <a:pt x="1733" y="2741"/>
                  </a:lnTo>
                  <a:lnTo>
                    <a:pt x="1721" y="2714"/>
                  </a:lnTo>
                  <a:lnTo>
                    <a:pt x="1710" y="2687"/>
                  </a:lnTo>
                  <a:lnTo>
                    <a:pt x="1714" y="2678"/>
                  </a:lnTo>
                  <a:lnTo>
                    <a:pt x="1715" y="2669"/>
                  </a:lnTo>
                  <a:lnTo>
                    <a:pt x="1715" y="2662"/>
                  </a:lnTo>
                  <a:lnTo>
                    <a:pt x="1714" y="2655"/>
                  </a:lnTo>
                  <a:lnTo>
                    <a:pt x="1712" y="2648"/>
                  </a:lnTo>
                  <a:lnTo>
                    <a:pt x="1708" y="2643"/>
                  </a:lnTo>
                  <a:lnTo>
                    <a:pt x="1704" y="2637"/>
                  </a:lnTo>
                  <a:lnTo>
                    <a:pt x="1699" y="2632"/>
                  </a:lnTo>
                  <a:lnTo>
                    <a:pt x="1693" y="2626"/>
                  </a:lnTo>
                  <a:lnTo>
                    <a:pt x="1687" y="2622"/>
                  </a:lnTo>
                  <a:lnTo>
                    <a:pt x="1682" y="2617"/>
                  </a:lnTo>
                  <a:lnTo>
                    <a:pt x="1677" y="2612"/>
                  </a:lnTo>
                  <a:lnTo>
                    <a:pt x="1673" y="2607"/>
                  </a:lnTo>
                  <a:lnTo>
                    <a:pt x="1668" y="2601"/>
                  </a:lnTo>
                  <a:lnTo>
                    <a:pt x="1664" y="2595"/>
                  </a:lnTo>
                  <a:lnTo>
                    <a:pt x="1663" y="2590"/>
                  </a:lnTo>
                  <a:lnTo>
                    <a:pt x="1661" y="2570"/>
                  </a:lnTo>
                  <a:lnTo>
                    <a:pt x="1656" y="2554"/>
                  </a:lnTo>
                  <a:lnTo>
                    <a:pt x="1651" y="2539"/>
                  </a:lnTo>
                  <a:lnTo>
                    <a:pt x="1643" y="2525"/>
                  </a:lnTo>
                  <a:lnTo>
                    <a:pt x="1635" y="2514"/>
                  </a:lnTo>
                  <a:lnTo>
                    <a:pt x="1624" y="2502"/>
                  </a:lnTo>
                  <a:lnTo>
                    <a:pt x="1613" y="2493"/>
                  </a:lnTo>
                  <a:lnTo>
                    <a:pt x="1601" y="2483"/>
                  </a:lnTo>
                  <a:lnTo>
                    <a:pt x="1590" y="2474"/>
                  </a:lnTo>
                  <a:lnTo>
                    <a:pt x="1577" y="2465"/>
                  </a:lnTo>
                  <a:lnTo>
                    <a:pt x="1566" y="2454"/>
                  </a:lnTo>
                  <a:lnTo>
                    <a:pt x="1555" y="2444"/>
                  </a:lnTo>
                  <a:lnTo>
                    <a:pt x="1545" y="2431"/>
                  </a:lnTo>
                  <a:lnTo>
                    <a:pt x="1536" y="2419"/>
                  </a:lnTo>
                  <a:lnTo>
                    <a:pt x="1529" y="2405"/>
                  </a:lnTo>
                  <a:lnTo>
                    <a:pt x="1523" y="2389"/>
                  </a:lnTo>
                  <a:lnTo>
                    <a:pt x="1515" y="2371"/>
                  </a:lnTo>
                  <a:lnTo>
                    <a:pt x="1505" y="2358"/>
                  </a:lnTo>
                  <a:lnTo>
                    <a:pt x="1494" y="2346"/>
                  </a:lnTo>
                  <a:lnTo>
                    <a:pt x="1482" y="2336"/>
                  </a:lnTo>
                  <a:lnTo>
                    <a:pt x="1468" y="2328"/>
                  </a:lnTo>
                  <a:lnTo>
                    <a:pt x="1454" y="2321"/>
                  </a:lnTo>
                  <a:lnTo>
                    <a:pt x="1438" y="2315"/>
                  </a:lnTo>
                  <a:lnTo>
                    <a:pt x="1422" y="2312"/>
                  </a:lnTo>
                  <a:lnTo>
                    <a:pt x="1406" y="2308"/>
                  </a:lnTo>
                  <a:lnTo>
                    <a:pt x="1389" y="2307"/>
                  </a:lnTo>
                  <a:lnTo>
                    <a:pt x="1371" y="2306"/>
                  </a:lnTo>
                  <a:lnTo>
                    <a:pt x="1354" y="2305"/>
                  </a:lnTo>
                  <a:lnTo>
                    <a:pt x="1337" y="2305"/>
                  </a:lnTo>
                  <a:lnTo>
                    <a:pt x="1320" y="2306"/>
                  </a:lnTo>
                  <a:lnTo>
                    <a:pt x="1302" y="2306"/>
                  </a:lnTo>
                  <a:lnTo>
                    <a:pt x="1287" y="2307"/>
                  </a:lnTo>
                  <a:lnTo>
                    <a:pt x="1282" y="2305"/>
                  </a:lnTo>
                  <a:lnTo>
                    <a:pt x="1277" y="2301"/>
                  </a:lnTo>
                  <a:lnTo>
                    <a:pt x="1272" y="2299"/>
                  </a:lnTo>
                  <a:lnTo>
                    <a:pt x="1268" y="2296"/>
                  </a:lnTo>
                  <a:lnTo>
                    <a:pt x="1263" y="2292"/>
                  </a:lnTo>
                  <a:lnTo>
                    <a:pt x="1259" y="2289"/>
                  </a:lnTo>
                  <a:lnTo>
                    <a:pt x="1253" y="2285"/>
                  </a:lnTo>
                  <a:lnTo>
                    <a:pt x="1248" y="2282"/>
                  </a:lnTo>
                  <a:lnTo>
                    <a:pt x="1244" y="2278"/>
                  </a:lnTo>
                  <a:lnTo>
                    <a:pt x="1239" y="2276"/>
                  </a:lnTo>
                  <a:lnTo>
                    <a:pt x="1233" y="2275"/>
                  </a:lnTo>
                  <a:lnTo>
                    <a:pt x="1228" y="2274"/>
                  </a:lnTo>
                  <a:lnTo>
                    <a:pt x="1222" y="2274"/>
                  </a:lnTo>
                  <a:lnTo>
                    <a:pt x="1215" y="2275"/>
                  </a:lnTo>
                  <a:lnTo>
                    <a:pt x="1209" y="2277"/>
                  </a:lnTo>
                  <a:lnTo>
                    <a:pt x="1202" y="2281"/>
                  </a:lnTo>
                  <a:lnTo>
                    <a:pt x="1200" y="2286"/>
                  </a:lnTo>
                  <a:lnTo>
                    <a:pt x="1198" y="2292"/>
                  </a:lnTo>
                  <a:lnTo>
                    <a:pt x="1193" y="2298"/>
                  </a:lnTo>
                  <a:lnTo>
                    <a:pt x="1188" y="2301"/>
                  </a:lnTo>
                  <a:lnTo>
                    <a:pt x="1184" y="2305"/>
                  </a:lnTo>
                  <a:lnTo>
                    <a:pt x="1178" y="2308"/>
                  </a:lnTo>
                  <a:lnTo>
                    <a:pt x="1171" y="2311"/>
                  </a:lnTo>
                  <a:lnTo>
                    <a:pt x="1164" y="2313"/>
                  </a:lnTo>
                  <a:lnTo>
                    <a:pt x="1157" y="2314"/>
                  </a:lnTo>
                  <a:lnTo>
                    <a:pt x="1149" y="2315"/>
                  </a:lnTo>
                  <a:lnTo>
                    <a:pt x="1143" y="2317"/>
                  </a:lnTo>
                  <a:lnTo>
                    <a:pt x="1134" y="2319"/>
                  </a:lnTo>
                  <a:lnTo>
                    <a:pt x="1128" y="2320"/>
                  </a:lnTo>
                  <a:lnTo>
                    <a:pt x="1121" y="2322"/>
                  </a:lnTo>
                  <a:lnTo>
                    <a:pt x="1115" y="2324"/>
                  </a:lnTo>
                  <a:lnTo>
                    <a:pt x="1109" y="2328"/>
                  </a:lnTo>
                  <a:lnTo>
                    <a:pt x="1100" y="2343"/>
                  </a:lnTo>
                  <a:lnTo>
                    <a:pt x="1093" y="2358"/>
                  </a:lnTo>
                  <a:lnTo>
                    <a:pt x="1086" y="2374"/>
                  </a:lnTo>
                  <a:lnTo>
                    <a:pt x="1080" y="2390"/>
                  </a:lnTo>
                  <a:lnTo>
                    <a:pt x="1075" y="2406"/>
                  </a:lnTo>
                  <a:lnTo>
                    <a:pt x="1069" y="2423"/>
                  </a:lnTo>
                  <a:lnTo>
                    <a:pt x="1063" y="2439"/>
                  </a:lnTo>
                  <a:lnTo>
                    <a:pt x="1057" y="2454"/>
                  </a:lnTo>
                  <a:lnTo>
                    <a:pt x="1051" y="2470"/>
                  </a:lnTo>
                  <a:lnTo>
                    <a:pt x="1044" y="2485"/>
                  </a:lnTo>
                  <a:lnTo>
                    <a:pt x="1034" y="2499"/>
                  </a:lnTo>
                  <a:lnTo>
                    <a:pt x="1026" y="2513"/>
                  </a:lnTo>
                  <a:lnTo>
                    <a:pt x="1015" y="2525"/>
                  </a:lnTo>
                  <a:lnTo>
                    <a:pt x="1003" y="2537"/>
                  </a:lnTo>
                  <a:lnTo>
                    <a:pt x="990" y="2547"/>
                  </a:lnTo>
                  <a:lnTo>
                    <a:pt x="975" y="2558"/>
                  </a:lnTo>
                  <a:lnTo>
                    <a:pt x="975" y="2562"/>
                  </a:lnTo>
                  <a:lnTo>
                    <a:pt x="975" y="2567"/>
                  </a:lnTo>
                  <a:lnTo>
                    <a:pt x="974" y="2571"/>
                  </a:lnTo>
                  <a:lnTo>
                    <a:pt x="972" y="2576"/>
                  </a:lnTo>
                  <a:lnTo>
                    <a:pt x="971" y="2579"/>
                  </a:lnTo>
                  <a:lnTo>
                    <a:pt x="969" y="2583"/>
                  </a:lnTo>
                  <a:lnTo>
                    <a:pt x="967" y="2586"/>
                  </a:lnTo>
                  <a:lnTo>
                    <a:pt x="964" y="2589"/>
                  </a:lnTo>
                  <a:lnTo>
                    <a:pt x="961" y="2591"/>
                  </a:lnTo>
                  <a:lnTo>
                    <a:pt x="957" y="2593"/>
                  </a:lnTo>
                  <a:lnTo>
                    <a:pt x="954" y="2594"/>
                  </a:lnTo>
                  <a:lnTo>
                    <a:pt x="949" y="2595"/>
                  </a:lnTo>
                  <a:lnTo>
                    <a:pt x="945" y="2595"/>
                  </a:lnTo>
                  <a:lnTo>
                    <a:pt x="940" y="2595"/>
                  </a:lnTo>
                  <a:lnTo>
                    <a:pt x="936" y="2595"/>
                  </a:lnTo>
                  <a:lnTo>
                    <a:pt x="931" y="2594"/>
                  </a:lnTo>
                  <a:lnTo>
                    <a:pt x="921" y="2593"/>
                  </a:lnTo>
                  <a:lnTo>
                    <a:pt x="911" y="2591"/>
                  </a:lnTo>
                  <a:lnTo>
                    <a:pt x="903" y="2587"/>
                  </a:lnTo>
                  <a:lnTo>
                    <a:pt x="895" y="2583"/>
                  </a:lnTo>
                  <a:lnTo>
                    <a:pt x="888" y="2577"/>
                  </a:lnTo>
                  <a:lnTo>
                    <a:pt x="883" y="2571"/>
                  </a:lnTo>
                  <a:lnTo>
                    <a:pt x="876" y="2564"/>
                  </a:lnTo>
                  <a:lnTo>
                    <a:pt x="870" y="2558"/>
                  </a:lnTo>
                  <a:lnTo>
                    <a:pt x="864" y="2551"/>
                  </a:lnTo>
                  <a:lnTo>
                    <a:pt x="857" y="2545"/>
                  </a:lnTo>
                  <a:lnTo>
                    <a:pt x="850" y="2539"/>
                  </a:lnTo>
                  <a:lnTo>
                    <a:pt x="844" y="2535"/>
                  </a:lnTo>
                  <a:lnTo>
                    <a:pt x="836" y="2531"/>
                  </a:lnTo>
                  <a:lnTo>
                    <a:pt x="826" y="2529"/>
                  </a:lnTo>
                  <a:lnTo>
                    <a:pt x="817" y="2529"/>
                  </a:lnTo>
                  <a:lnTo>
                    <a:pt x="807" y="2531"/>
                  </a:lnTo>
                  <a:lnTo>
                    <a:pt x="803" y="2524"/>
                  </a:lnTo>
                  <a:lnTo>
                    <a:pt x="800" y="2518"/>
                  </a:lnTo>
                  <a:lnTo>
                    <a:pt x="795" y="2514"/>
                  </a:lnTo>
                  <a:lnTo>
                    <a:pt x="791" y="2510"/>
                  </a:lnTo>
                  <a:lnTo>
                    <a:pt x="786" y="2507"/>
                  </a:lnTo>
                  <a:lnTo>
                    <a:pt x="782" y="2504"/>
                  </a:lnTo>
                  <a:lnTo>
                    <a:pt x="776" y="2501"/>
                  </a:lnTo>
                  <a:lnTo>
                    <a:pt x="770" y="2499"/>
                  </a:lnTo>
                  <a:lnTo>
                    <a:pt x="764" y="2498"/>
                  </a:lnTo>
                  <a:lnTo>
                    <a:pt x="759" y="2496"/>
                  </a:lnTo>
                  <a:lnTo>
                    <a:pt x="752" y="2494"/>
                  </a:lnTo>
                  <a:lnTo>
                    <a:pt x="746" y="2493"/>
                  </a:lnTo>
                  <a:lnTo>
                    <a:pt x="739" y="2491"/>
                  </a:lnTo>
                  <a:lnTo>
                    <a:pt x="733" y="2490"/>
                  </a:lnTo>
                  <a:lnTo>
                    <a:pt x="726" y="2487"/>
                  </a:lnTo>
                  <a:lnTo>
                    <a:pt x="721" y="2485"/>
                  </a:lnTo>
                  <a:lnTo>
                    <a:pt x="710" y="2478"/>
                  </a:lnTo>
                  <a:lnTo>
                    <a:pt x="701" y="2473"/>
                  </a:lnTo>
                  <a:lnTo>
                    <a:pt x="692" y="2465"/>
                  </a:lnTo>
                  <a:lnTo>
                    <a:pt x="683" y="2456"/>
                  </a:lnTo>
                  <a:lnTo>
                    <a:pt x="675" y="2448"/>
                  </a:lnTo>
                  <a:lnTo>
                    <a:pt x="667" y="2439"/>
                  </a:lnTo>
                  <a:lnTo>
                    <a:pt x="657" y="2431"/>
                  </a:lnTo>
                  <a:lnTo>
                    <a:pt x="649" y="2422"/>
                  </a:lnTo>
                  <a:lnTo>
                    <a:pt x="640" y="2413"/>
                  </a:lnTo>
                  <a:lnTo>
                    <a:pt x="632" y="2405"/>
                  </a:lnTo>
                  <a:lnTo>
                    <a:pt x="623" y="2397"/>
                  </a:lnTo>
                  <a:lnTo>
                    <a:pt x="614" y="2390"/>
                  </a:lnTo>
                  <a:lnTo>
                    <a:pt x="604" y="2383"/>
                  </a:lnTo>
                  <a:lnTo>
                    <a:pt x="595" y="2378"/>
                  </a:lnTo>
                  <a:lnTo>
                    <a:pt x="585" y="2373"/>
                  </a:lnTo>
                  <a:lnTo>
                    <a:pt x="575" y="2370"/>
                  </a:lnTo>
                  <a:lnTo>
                    <a:pt x="573" y="2355"/>
                  </a:lnTo>
                  <a:lnTo>
                    <a:pt x="572" y="2342"/>
                  </a:lnTo>
                  <a:lnTo>
                    <a:pt x="570" y="2329"/>
                  </a:lnTo>
                  <a:lnTo>
                    <a:pt x="567" y="2316"/>
                  </a:lnTo>
                  <a:lnTo>
                    <a:pt x="562" y="2305"/>
                  </a:lnTo>
                  <a:lnTo>
                    <a:pt x="557" y="2293"/>
                  </a:lnTo>
                  <a:lnTo>
                    <a:pt x="552" y="2283"/>
                  </a:lnTo>
                  <a:lnTo>
                    <a:pt x="547" y="2271"/>
                  </a:lnTo>
                  <a:lnTo>
                    <a:pt x="541" y="2260"/>
                  </a:lnTo>
                  <a:lnTo>
                    <a:pt x="537" y="2250"/>
                  </a:lnTo>
                  <a:lnTo>
                    <a:pt x="533" y="2238"/>
                  </a:lnTo>
                  <a:lnTo>
                    <a:pt x="530" y="2226"/>
                  </a:lnTo>
                  <a:lnTo>
                    <a:pt x="527" y="2213"/>
                  </a:lnTo>
                  <a:lnTo>
                    <a:pt x="526" y="2200"/>
                  </a:lnTo>
                  <a:lnTo>
                    <a:pt x="526" y="2186"/>
                  </a:lnTo>
                  <a:lnTo>
                    <a:pt x="530" y="2172"/>
                  </a:lnTo>
                  <a:lnTo>
                    <a:pt x="524" y="2164"/>
                  </a:lnTo>
                  <a:lnTo>
                    <a:pt x="519" y="2155"/>
                  </a:lnTo>
                  <a:lnTo>
                    <a:pt x="514" y="2147"/>
                  </a:lnTo>
                  <a:lnTo>
                    <a:pt x="508" y="2139"/>
                  </a:lnTo>
                  <a:lnTo>
                    <a:pt x="503" y="2131"/>
                  </a:lnTo>
                  <a:lnTo>
                    <a:pt x="499" y="2122"/>
                  </a:lnTo>
                  <a:lnTo>
                    <a:pt x="494" y="2114"/>
                  </a:lnTo>
                  <a:lnTo>
                    <a:pt x="489" y="2106"/>
                  </a:lnTo>
                  <a:lnTo>
                    <a:pt x="486" y="2097"/>
                  </a:lnTo>
                  <a:lnTo>
                    <a:pt x="483" y="2089"/>
                  </a:lnTo>
                  <a:lnTo>
                    <a:pt x="480" y="2080"/>
                  </a:lnTo>
                  <a:lnTo>
                    <a:pt x="479" y="2070"/>
                  </a:lnTo>
                  <a:lnTo>
                    <a:pt x="478" y="2061"/>
                  </a:lnTo>
                  <a:lnTo>
                    <a:pt x="478" y="2052"/>
                  </a:lnTo>
                  <a:lnTo>
                    <a:pt x="479" y="2043"/>
                  </a:lnTo>
                  <a:lnTo>
                    <a:pt x="483" y="2034"/>
                  </a:lnTo>
                  <a:lnTo>
                    <a:pt x="476" y="2021"/>
                  </a:lnTo>
                  <a:lnTo>
                    <a:pt x="469" y="2010"/>
                  </a:lnTo>
                  <a:lnTo>
                    <a:pt x="461" y="2000"/>
                  </a:lnTo>
                  <a:lnTo>
                    <a:pt x="452" y="1991"/>
                  </a:lnTo>
                  <a:lnTo>
                    <a:pt x="441" y="1984"/>
                  </a:lnTo>
                  <a:lnTo>
                    <a:pt x="431" y="1977"/>
                  </a:lnTo>
                  <a:lnTo>
                    <a:pt x="419" y="1972"/>
                  </a:lnTo>
                  <a:lnTo>
                    <a:pt x="408" y="1965"/>
                  </a:lnTo>
                  <a:lnTo>
                    <a:pt x="396" y="1959"/>
                  </a:lnTo>
                  <a:lnTo>
                    <a:pt x="384" y="1953"/>
                  </a:lnTo>
                  <a:lnTo>
                    <a:pt x="372" y="1948"/>
                  </a:lnTo>
                  <a:lnTo>
                    <a:pt x="361" y="1941"/>
                  </a:lnTo>
                  <a:lnTo>
                    <a:pt x="350" y="1933"/>
                  </a:lnTo>
                  <a:lnTo>
                    <a:pt x="340" y="1925"/>
                  </a:lnTo>
                  <a:lnTo>
                    <a:pt x="330" y="1914"/>
                  </a:lnTo>
                  <a:lnTo>
                    <a:pt x="322" y="1904"/>
                  </a:lnTo>
                  <a:lnTo>
                    <a:pt x="312" y="1895"/>
                  </a:lnTo>
                  <a:lnTo>
                    <a:pt x="303" y="1887"/>
                  </a:lnTo>
                  <a:lnTo>
                    <a:pt x="295" y="1877"/>
                  </a:lnTo>
                  <a:lnTo>
                    <a:pt x="286" y="1869"/>
                  </a:lnTo>
                  <a:lnTo>
                    <a:pt x="277" y="1861"/>
                  </a:lnTo>
                  <a:lnTo>
                    <a:pt x="269" y="1853"/>
                  </a:lnTo>
                  <a:lnTo>
                    <a:pt x="260" y="1844"/>
                  </a:lnTo>
                  <a:lnTo>
                    <a:pt x="251" y="1836"/>
                  </a:lnTo>
                  <a:lnTo>
                    <a:pt x="243" y="1827"/>
                  </a:lnTo>
                  <a:lnTo>
                    <a:pt x="237" y="1818"/>
                  </a:lnTo>
                  <a:lnTo>
                    <a:pt x="230" y="1809"/>
                  </a:lnTo>
                  <a:lnTo>
                    <a:pt x="224" y="1799"/>
                  </a:lnTo>
                  <a:lnTo>
                    <a:pt x="219" y="1789"/>
                  </a:lnTo>
                  <a:lnTo>
                    <a:pt x="215" y="1780"/>
                  </a:lnTo>
                  <a:lnTo>
                    <a:pt x="211" y="1768"/>
                  </a:lnTo>
                  <a:lnTo>
                    <a:pt x="210" y="1758"/>
                  </a:lnTo>
                  <a:lnTo>
                    <a:pt x="207" y="1755"/>
                  </a:lnTo>
                  <a:lnTo>
                    <a:pt x="204" y="1752"/>
                  </a:lnTo>
                  <a:lnTo>
                    <a:pt x="202" y="1751"/>
                  </a:lnTo>
                  <a:lnTo>
                    <a:pt x="199" y="1749"/>
                  </a:lnTo>
                  <a:lnTo>
                    <a:pt x="196" y="1748"/>
                  </a:lnTo>
                  <a:lnTo>
                    <a:pt x="193" y="1746"/>
                  </a:lnTo>
                  <a:lnTo>
                    <a:pt x="189" y="1745"/>
                  </a:lnTo>
                  <a:lnTo>
                    <a:pt x="186" y="1744"/>
                  </a:lnTo>
                  <a:lnTo>
                    <a:pt x="183" y="1743"/>
                  </a:lnTo>
                  <a:lnTo>
                    <a:pt x="179" y="1743"/>
                  </a:lnTo>
                  <a:lnTo>
                    <a:pt x="176" y="1742"/>
                  </a:lnTo>
                  <a:lnTo>
                    <a:pt x="172" y="1742"/>
                  </a:lnTo>
                  <a:lnTo>
                    <a:pt x="168" y="1742"/>
                  </a:lnTo>
                  <a:lnTo>
                    <a:pt x="164" y="1742"/>
                  </a:lnTo>
                  <a:lnTo>
                    <a:pt x="160" y="1742"/>
                  </a:lnTo>
                  <a:lnTo>
                    <a:pt x="156" y="1743"/>
                  </a:lnTo>
                  <a:lnTo>
                    <a:pt x="151" y="1728"/>
                  </a:lnTo>
                  <a:lnTo>
                    <a:pt x="147" y="1713"/>
                  </a:lnTo>
                  <a:lnTo>
                    <a:pt x="141" y="1699"/>
                  </a:lnTo>
                  <a:lnTo>
                    <a:pt x="134" y="1684"/>
                  </a:lnTo>
                  <a:lnTo>
                    <a:pt x="127" y="1672"/>
                  </a:lnTo>
                  <a:lnTo>
                    <a:pt x="118" y="1658"/>
                  </a:lnTo>
                  <a:lnTo>
                    <a:pt x="110" y="1644"/>
                  </a:lnTo>
                  <a:lnTo>
                    <a:pt x="100" y="1632"/>
                  </a:lnTo>
                  <a:lnTo>
                    <a:pt x="89" y="1619"/>
                  </a:lnTo>
                  <a:lnTo>
                    <a:pt x="79" y="1606"/>
                  </a:lnTo>
                  <a:lnTo>
                    <a:pt x="68" y="1594"/>
                  </a:lnTo>
                  <a:lnTo>
                    <a:pt x="55" y="1582"/>
                  </a:lnTo>
                  <a:lnTo>
                    <a:pt x="42" y="1570"/>
                  </a:lnTo>
                  <a:lnTo>
                    <a:pt x="28" y="1558"/>
                  </a:lnTo>
                  <a:lnTo>
                    <a:pt x="13" y="1545"/>
                  </a:lnTo>
                  <a:lnTo>
                    <a:pt x="0" y="1534"/>
                  </a:lnTo>
                  <a:lnTo>
                    <a:pt x="1" y="1529"/>
                  </a:lnTo>
                  <a:lnTo>
                    <a:pt x="2" y="1525"/>
                  </a:lnTo>
                  <a:lnTo>
                    <a:pt x="2" y="1520"/>
                  </a:lnTo>
                  <a:lnTo>
                    <a:pt x="3" y="1516"/>
                  </a:lnTo>
                  <a:lnTo>
                    <a:pt x="3" y="1511"/>
                  </a:lnTo>
                  <a:lnTo>
                    <a:pt x="3" y="1508"/>
                  </a:lnTo>
                  <a:lnTo>
                    <a:pt x="3" y="1503"/>
                  </a:lnTo>
                  <a:lnTo>
                    <a:pt x="3" y="1498"/>
                  </a:lnTo>
                  <a:lnTo>
                    <a:pt x="3" y="1495"/>
                  </a:lnTo>
                  <a:lnTo>
                    <a:pt x="3" y="1491"/>
                  </a:lnTo>
                  <a:lnTo>
                    <a:pt x="4" y="1488"/>
                  </a:lnTo>
                  <a:lnTo>
                    <a:pt x="4" y="1485"/>
                  </a:lnTo>
                  <a:lnTo>
                    <a:pt x="7" y="1481"/>
                  </a:lnTo>
                  <a:lnTo>
                    <a:pt x="8" y="1478"/>
                  </a:lnTo>
                  <a:lnTo>
                    <a:pt x="11" y="1475"/>
                  </a:lnTo>
                  <a:lnTo>
                    <a:pt x="15" y="1474"/>
                  </a:lnTo>
                  <a:lnTo>
                    <a:pt x="78" y="1479"/>
                  </a:lnTo>
                  <a:lnTo>
                    <a:pt x="141" y="1485"/>
                  </a:lnTo>
                  <a:lnTo>
                    <a:pt x="203" y="1489"/>
                  </a:lnTo>
                  <a:lnTo>
                    <a:pt x="265" y="1494"/>
                  </a:lnTo>
                  <a:lnTo>
                    <a:pt x="326" y="1498"/>
                  </a:lnTo>
                  <a:lnTo>
                    <a:pt x="387" y="1503"/>
                  </a:lnTo>
                  <a:lnTo>
                    <a:pt x="447" y="1508"/>
                  </a:lnTo>
                  <a:lnTo>
                    <a:pt x="508" y="1511"/>
                  </a:lnTo>
                  <a:lnTo>
                    <a:pt x="568" y="1516"/>
                  </a:lnTo>
                  <a:lnTo>
                    <a:pt x="629" y="1519"/>
                  </a:lnTo>
                  <a:lnTo>
                    <a:pt x="688" y="1522"/>
                  </a:lnTo>
                  <a:lnTo>
                    <a:pt x="749" y="1527"/>
                  </a:lnTo>
                  <a:lnTo>
                    <a:pt x="811" y="1530"/>
                  </a:lnTo>
                  <a:lnTo>
                    <a:pt x="873" y="1535"/>
                  </a:lnTo>
                  <a:lnTo>
                    <a:pt x="937" y="1540"/>
                  </a:lnTo>
                  <a:lnTo>
                    <a:pt x="1001" y="1544"/>
                  </a:lnTo>
                  <a:lnTo>
                    <a:pt x="1001" y="1534"/>
                  </a:lnTo>
                  <a:lnTo>
                    <a:pt x="1002" y="1509"/>
                  </a:lnTo>
                  <a:lnTo>
                    <a:pt x="1003" y="1467"/>
                  </a:lnTo>
                  <a:lnTo>
                    <a:pt x="1006" y="1414"/>
                  </a:lnTo>
                  <a:lnTo>
                    <a:pt x="1008" y="1352"/>
                  </a:lnTo>
                  <a:lnTo>
                    <a:pt x="1010" y="1282"/>
                  </a:lnTo>
                  <a:lnTo>
                    <a:pt x="1013" y="1208"/>
                  </a:lnTo>
                  <a:lnTo>
                    <a:pt x="1016" y="1131"/>
                  </a:lnTo>
                  <a:lnTo>
                    <a:pt x="1018" y="1053"/>
                  </a:lnTo>
                  <a:lnTo>
                    <a:pt x="1021" y="978"/>
                  </a:lnTo>
                  <a:lnTo>
                    <a:pt x="1023" y="908"/>
                  </a:lnTo>
                  <a:lnTo>
                    <a:pt x="1025" y="846"/>
                  </a:lnTo>
                  <a:lnTo>
                    <a:pt x="1028" y="793"/>
                  </a:lnTo>
                  <a:lnTo>
                    <a:pt x="1029" y="752"/>
                  </a:lnTo>
                  <a:lnTo>
                    <a:pt x="1030" y="726"/>
                  </a:lnTo>
                  <a:lnTo>
                    <a:pt x="1031" y="717"/>
                  </a:lnTo>
                  <a:lnTo>
                    <a:pt x="1031" y="716"/>
                  </a:lnTo>
                  <a:lnTo>
                    <a:pt x="1032" y="716"/>
                  </a:lnTo>
                  <a:lnTo>
                    <a:pt x="1033" y="716"/>
                  </a:lnTo>
                  <a:lnTo>
                    <a:pt x="1033" y="715"/>
                  </a:lnTo>
                  <a:lnTo>
                    <a:pt x="1034" y="715"/>
                  </a:lnTo>
                  <a:lnTo>
                    <a:pt x="1036" y="715"/>
                  </a:lnTo>
                  <a:lnTo>
                    <a:pt x="1037" y="714"/>
                  </a:lnTo>
                  <a:lnTo>
                    <a:pt x="1038" y="714"/>
                  </a:lnTo>
                  <a:lnTo>
                    <a:pt x="1038" y="713"/>
                  </a:lnTo>
                  <a:lnTo>
                    <a:pt x="1039" y="713"/>
                  </a:lnTo>
                  <a:lnTo>
                    <a:pt x="1040" y="713"/>
                  </a:lnTo>
                  <a:lnTo>
                    <a:pt x="1041" y="713"/>
                  </a:lnTo>
                  <a:lnTo>
                    <a:pt x="1041" y="704"/>
                  </a:lnTo>
                  <a:lnTo>
                    <a:pt x="1041" y="681"/>
                  </a:lnTo>
                  <a:lnTo>
                    <a:pt x="1042" y="647"/>
                  </a:lnTo>
                  <a:lnTo>
                    <a:pt x="1044" y="602"/>
                  </a:lnTo>
                  <a:lnTo>
                    <a:pt x="1046" y="548"/>
                  </a:lnTo>
                  <a:lnTo>
                    <a:pt x="1047" y="488"/>
                  </a:lnTo>
                  <a:lnTo>
                    <a:pt x="1049" y="425"/>
                  </a:lnTo>
                  <a:lnTo>
                    <a:pt x="1052" y="360"/>
                  </a:lnTo>
                  <a:lnTo>
                    <a:pt x="1053" y="293"/>
                  </a:lnTo>
                  <a:lnTo>
                    <a:pt x="1055" y="230"/>
                  </a:lnTo>
                  <a:lnTo>
                    <a:pt x="1056" y="170"/>
                  </a:lnTo>
                  <a:lnTo>
                    <a:pt x="1059" y="116"/>
                  </a:lnTo>
                  <a:lnTo>
                    <a:pt x="1060" y="71"/>
                  </a:lnTo>
                  <a:lnTo>
                    <a:pt x="1061" y="37"/>
                  </a:lnTo>
                  <a:lnTo>
                    <a:pt x="1061" y="14"/>
                  </a:lnTo>
                  <a:lnTo>
                    <a:pt x="1062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54"/>
            <p:cNvSpPr>
              <a:spLocks/>
            </p:cNvSpPr>
            <p:nvPr/>
          </p:nvSpPr>
          <p:spPr bwMode="auto">
            <a:xfrm>
              <a:off x="3729" y="2730"/>
              <a:ext cx="365" cy="570"/>
            </a:xfrm>
            <a:custGeom>
              <a:avLst/>
              <a:gdLst>
                <a:gd name="T0" fmla="*/ 252 w 1097"/>
                <a:gd name="T1" fmla="*/ 52 h 1711"/>
                <a:gd name="T2" fmla="*/ 275 w 1097"/>
                <a:gd name="T3" fmla="*/ 127 h 1711"/>
                <a:gd name="T4" fmla="*/ 300 w 1097"/>
                <a:gd name="T5" fmla="*/ 199 h 1711"/>
                <a:gd name="T6" fmla="*/ 314 w 1097"/>
                <a:gd name="T7" fmla="*/ 236 h 1711"/>
                <a:gd name="T8" fmla="*/ 322 w 1097"/>
                <a:gd name="T9" fmla="*/ 249 h 1711"/>
                <a:gd name="T10" fmla="*/ 330 w 1097"/>
                <a:gd name="T11" fmla="*/ 263 h 1711"/>
                <a:gd name="T12" fmla="*/ 336 w 1097"/>
                <a:gd name="T13" fmla="*/ 281 h 1711"/>
                <a:gd name="T14" fmla="*/ 344 w 1097"/>
                <a:gd name="T15" fmla="*/ 293 h 1711"/>
                <a:gd name="T16" fmla="*/ 349 w 1097"/>
                <a:gd name="T17" fmla="*/ 302 h 1711"/>
                <a:gd name="T18" fmla="*/ 342 w 1097"/>
                <a:gd name="T19" fmla="*/ 315 h 1711"/>
                <a:gd name="T20" fmla="*/ 339 w 1097"/>
                <a:gd name="T21" fmla="*/ 331 h 1711"/>
                <a:gd name="T22" fmla="*/ 337 w 1097"/>
                <a:gd name="T23" fmla="*/ 348 h 1711"/>
                <a:gd name="T24" fmla="*/ 341 w 1097"/>
                <a:gd name="T25" fmla="*/ 364 h 1711"/>
                <a:gd name="T26" fmla="*/ 349 w 1097"/>
                <a:gd name="T27" fmla="*/ 379 h 1711"/>
                <a:gd name="T28" fmla="*/ 352 w 1097"/>
                <a:gd name="T29" fmla="*/ 397 h 1711"/>
                <a:gd name="T30" fmla="*/ 351 w 1097"/>
                <a:gd name="T31" fmla="*/ 415 h 1711"/>
                <a:gd name="T32" fmla="*/ 357 w 1097"/>
                <a:gd name="T33" fmla="*/ 426 h 1711"/>
                <a:gd name="T34" fmla="*/ 364 w 1097"/>
                <a:gd name="T35" fmla="*/ 435 h 1711"/>
                <a:gd name="T36" fmla="*/ 365 w 1097"/>
                <a:gd name="T37" fmla="*/ 443 h 1711"/>
                <a:gd name="T38" fmla="*/ 329 w 1097"/>
                <a:gd name="T39" fmla="*/ 455 h 1711"/>
                <a:gd name="T40" fmla="*/ 241 w 1097"/>
                <a:gd name="T41" fmla="*/ 470 h 1711"/>
                <a:gd name="T42" fmla="*/ 163 w 1097"/>
                <a:gd name="T43" fmla="*/ 481 h 1711"/>
                <a:gd name="T44" fmla="*/ 144 w 1097"/>
                <a:gd name="T45" fmla="*/ 485 h 1711"/>
                <a:gd name="T46" fmla="*/ 140 w 1097"/>
                <a:gd name="T47" fmla="*/ 491 h 1711"/>
                <a:gd name="T48" fmla="*/ 137 w 1097"/>
                <a:gd name="T49" fmla="*/ 498 h 1711"/>
                <a:gd name="T50" fmla="*/ 141 w 1097"/>
                <a:gd name="T51" fmla="*/ 506 h 1711"/>
                <a:gd name="T52" fmla="*/ 144 w 1097"/>
                <a:gd name="T53" fmla="*/ 514 h 1711"/>
                <a:gd name="T54" fmla="*/ 144 w 1097"/>
                <a:gd name="T55" fmla="*/ 520 h 1711"/>
                <a:gd name="T56" fmla="*/ 144 w 1097"/>
                <a:gd name="T57" fmla="*/ 531 h 1711"/>
                <a:gd name="T58" fmla="*/ 147 w 1097"/>
                <a:gd name="T59" fmla="*/ 535 h 1711"/>
                <a:gd name="T60" fmla="*/ 149 w 1097"/>
                <a:gd name="T61" fmla="*/ 544 h 1711"/>
                <a:gd name="T62" fmla="*/ 149 w 1097"/>
                <a:gd name="T63" fmla="*/ 550 h 1711"/>
                <a:gd name="T64" fmla="*/ 142 w 1097"/>
                <a:gd name="T65" fmla="*/ 556 h 1711"/>
                <a:gd name="T66" fmla="*/ 130 w 1097"/>
                <a:gd name="T67" fmla="*/ 564 h 1711"/>
                <a:gd name="T68" fmla="*/ 116 w 1097"/>
                <a:gd name="T69" fmla="*/ 570 h 1711"/>
                <a:gd name="T70" fmla="*/ 108 w 1097"/>
                <a:gd name="T71" fmla="*/ 568 h 1711"/>
                <a:gd name="T72" fmla="*/ 98 w 1097"/>
                <a:gd name="T73" fmla="*/ 560 h 1711"/>
                <a:gd name="T74" fmla="*/ 88 w 1097"/>
                <a:gd name="T75" fmla="*/ 549 h 1711"/>
                <a:gd name="T76" fmla="*/ 86 w 1097"/>
                <a:gd name="T77" fmla="*/ 540 h 1711"/>
                <a:gd name="T78" fmla="*/ 83 w 1097"/>
                <a:gd name="T79" fmla="*/ 531 h 1711"/>
                <a:gd name="T80" fmla="*/ 77 w 1097"/>
                <a:gd name="T81" fmla="*/ 523 h 1711"/>
                <a:gd name="T82" fmla="*/ 70 w 1097"/>
                <a:gd name="T83" fmla="*/ 520 h 1711"/>
                <a:gd name="T84" fmla="*/ 68 w 1097"/>
                <a:gd name="T85" fmla="*/ 536 h 1711"/>
                <a:gd name="T86" fmla="*/ 69 w 1097"/>
                <a:gd name="T87" fmla="*/ 550 h 1711"/>
                <a:gd name="T88" fmla="*/ 63 w 1097"/>
                <a:gd name="T89" fmla="*/ 552 h 1711"/>
                <a:gd name="T90" fmla="*/ 55 w 1097"/>
                <a:gd name="T91" fmla="*/ 552 h 1711"/>
                <a:gd name="T92" fmla="*/ 44 w 1097"/>
                <a:gd name="T93" fmla="*/ 553 h 1711"/>
                <a:gd name="T94" fmla="*/ 35 w 1097"/>
                <a:gd name="T95" fmla="*/ 554 h 1711"/>
                <a:gd name="T96" fmla="*/ 27 w 1097"/>
                <a:gd name="T97" fmla="*/ 517 h 1711"/>
                <a:gd name="T98" fmla="*/ 19 w 1097"/>
                <a:gd name="T99" fmla="*/ 465 h 1711"/>
                <a:gd name="T100" fmla="*/ 11 w 1097"/>
                <a:gd name="T101" fmla="*/ 410 h 1711"/>
                <a:gd name="T102" fmla="*/ 4 w 1097"/>
                <a:gd name="T103" fmla="*/ 291 h 1711"/>
                <a:gd name="T104" fmla="*/ 1 w 1097"/>
                <a:gd name="T105" fmla="*/ 145 h 1711"/>
                <a:gd name="T106" fmla="*/ 1 w 1097"/>
                <a:gd name="T107" fmla="*/ 49 h 1711"/>
                <a:gd name="T108" fmla="*/ 11 w 1097"/>
                <a:gd name="T109" fmla="*/ 29 h 1711"/>
                <a:gd name="T110" fmla="*/ 96 w 1097"/>
                <a:gd name="T111" fmla="*/ 18 h 1711"/>
                <a:gd name="T112" fmla="*/ 198 w 1097"/>
                <a:gd name="T113" fmla="*/ 4 h 1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7"/>
                <a:gd name="T172" fmla="*/ 0 h 1711"/>
                <a:gd name="T173" fmla="*/ 1097 w 1097"/>
                <a:gd name="T174" fmla="*/ 1711 h 1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7" h="1711">
                  <a:moveTo>
                    <a:pt x="705" y="0"/>
                  </a:moveTo>
                  <a:lnTo>
                    <a:pt x="717" y="35"/>
                  </a:lnTo>
                  <a:lnTo>
                    <a:pt x="729" y="73"/>
                  </a:lnTo>
                  <a:lnTo>
                    <a:pt x="743" y="115"/>
                  </a:lnTo>
                  <a:lnTo>
                    <a:pt x="756" y="156"/>
                  </a:lnTo>
                  <a:lnTo>
                    <a:pt x="771" y="200"/>
                  </a:lnTo>
                  <a:lnTo>
                    <a:pt x="784" y="244"/>
                  </a:lnTo>
                  <a:lnTo>
                    <a:pt x="799" y="290"/>
                  </a:lnTo>
                  <a:lnTo>
                    <a:pt x="813" y="336"/>
                  </a:lnTo>
                  <a:lnTo>
                    <a:pt x="828" y="381"/>
                  </a:lnTo>
                  <a:lnTo>
                    <a:pt x="843" y="426"/>
                  </a:lnTo>
                  <a:lnTo>
                    <a:pt x="858" y="471"/>
                  </a:lnTo>
                  <a:lnTo>
                    <a:pt x="873" y="514"/>
                  </a:lnTo>
                  <a:lnTo>
                    <a:pt x="887" y="556"/>
                  </a:lnTo>
                  <a:lnTo>
                    <a:pt x="902" y="596"/>
                  </a:lnTo>
                  <a:lnTo>
                    <a:pt x="916" y="634"/>
                  </a:lnTo>
                  <a:lnTo>
                    <a:pt x="929" y="669"/>
                  </a:lnTo>
                  <a:lnTo>
                    <a:pt x="934" y="683"/>
                  </a:lnTo>
                  <a:lnTo>
                    <a:pt x="940" y="697"/>
                  </a:lnTo>
                  <a:lnTo>
                    <a:pt x="945" y="707"/>
                  </a:lnTo>
                  <a:lnTo>
                    <a:pt x="950" y="718"/>
                  </a:lnTo>
                  <a:lnTo>
                    <a:pt x="955" y="726"/>
                  </a:lnTo>
                  <a:lnTo>
                    <a:pt x="959" y="734"/>
                  </a:lnTo>
                  <a:lnTo>
                    <a:pt x="964" y="741"/>
                  </a:lnTo>
                  <a:lnTo>
                    <a:pt x="968" y="748"/>
                  </a:lnTo>
                  <a:lnTo>
                    <a:pt x="973" y="754"/>
                  </a:lnTo>
                  <a:lnTo>
                    <a:pt x="978" y="763"/>
                  </a:lnTo>
                  <a:lnTo>
                    <a:pt x="982" y="769"/>
                  </a:lnTo>
                  <a:lnTo>
                    <a:pt x="987" y="779"/>
                  </a:lnTo>
                  <a:lnTo>
                    <a:pt x="991" y="788"/>
                  </a:lnTo>
                  <a:lnTo>
                    <a:pt x="996" y="799"/>
                  </a:lnTo>
                  <a:lnTo>
                    <a:pt x="1002" y="812"/>
                  </a:lnTo>
                  <a:lnTo>
                    <a:pt x="1008" y="827"/>
                  </a:lnTo>
                  <a:lnTo>
                    <a:pt x="1008" y="836"/>
                  </a:lnTo>
                  <a:lnTo>
                    <a:pt x="1010" y="844"/>
                  </a:lnTo>
                  <a:lnTo>
                    <a:pt x="1013" y="852"/>
                  </a:lnTo>
                  <a:lnTo>
                    <a:pt x="1018" y="860"/>
                  </a:lnTo>
                  <a:lnTo>
                    <a:pt x="1022" y="866"/>
                  </a:lnTo>
                  <a:lnTo>
                    <a:pt x="1028" y="873"/>
                  </a:lnTo>
                  <a:lnTo>
                    <a:pt x="1033" y="879"/>
                  </a:lnTo>
                  <a:lnTo>
                    <a:pt x="1037" y="884"/>
                  </a:lnTo>
                  <a:lnTo>
                    <a:pt x="1042" y="890"/>
                  </a:lnTo>
                  <a:lnTo>
                    <a:pt x="1045" y="896"/>
                  </a:lnTo>
                  <a:lnTo>
                    <a:pt x="1047" y="902"/>
                  </a:lnTo>
                  <a:lnTo>
                    <a:pt x="1048" y="907"/>
                  </a:lnTo>
                  <a:lnTo>
                    <a:pt x="1045" y="913"/>
                  </a:lnTo>
                  <a:lnTo>
                    <a:pt x="1042" y="921"/>
                  </a:lnTo>
                  <a:lnTo>
                    <a:pt x="1035" y="928"/>
                  </a:lnTo>
                  <a:lnTo>
                    <a:pt x="1027" y="937"/>
                  </a:lnTo>
                  <a:lnTo>
                    <a:pt x="1027" y="945"/>
                  </a:lnTo>
                  <a:lnTo>
                    <a:pt x="1027" y="954"/>
                  </a:lnTo>
                  <a:lnTo>
                    <a:pt x="1026" y="964"/>
                  </a:lnTo>
                  <a:lnTo>
                    <a:pt x="1025" y="974"/>
                  </a:lnTo>
                  <a:lnTo>
                    <a:pt x="1022" y="984"/>
                  </a:lnTo>
                  <a:lnTo>
                    <a:pt x="1020" y="995"/>
                  </a:lnTo>
                  <a:lnTo>
                    <a:pt x="1019" y="1005"/>
                  </a:lnTo>
                  <a:lnTo>
                    <a:pt x="1017" y="1015"/>
                  </a:lnTo>
                  <a:lnTo>
                    <a:pt x="1016" y="1026"/>
                  </a:lnTo>
                  <a:lnTo>
                    <a:pt x="1013" y="1036"/>
                  </a:lnTo>
                  <a:lnTo>
                    <a:pt x="1013" y="1046"/>
                  </a:lnTo>
                  <a:lnTo>
                    <a:pt x="1013" y="1057"/>
                  </a:lnTo>
                  <a:lnTo>
                    <a:pt x="1014" y="1067"/>
                  </a:lnTo>
                  <a:lnTo>
                    <a:pt x="1017" y="1076"/>
                  </a:lnTo>
                  <a:lnTo>
                    <a:pt x="1019" y="1084"/>
                  </a:lnTo>
                  <a:lnTo>
                    <a:pt x="1025" y="1093"/>
                  </a:lnTo>
                  <a:lnTo>
                    <a:pt x="1031" y="1101"/>
                  </a:lnTo>
                  <a:lnTo>
                    <a:pt x="1035" y="1109"/>
                  </a:lnTo>
                  <a:lnTo>
                    <a:pt x="1040" y="1119"/>
                  </a:lnTo>
                  <a:lnTo>
                    <a:pt x="1044" y="1129"/>
                  </a:lnTo>
                  <a:lnTo>
                    <a:pt x="1049" y="1138"/>
                  </a:lnTo>
                  <a:lnTo>
                    <a:pt x="1051" y="1149"/>
                  </a:lnTo>
                  <a:lnTo>
                    <a:pt x="1055" y="1159"/>
                  </a:lnTo>
                  <a:lnTo>
                    <a:pt x="1057" y="1169"/>
                  </a:lnTo>
                  <a:lnTo>
                    <a:pt x="1058" y="1180"/>
                  </a:lnTo>
                  <a:lnTo>
                    <a:pt x="1059" y="1191"/>
                  </a:lnTo>
                  <a:lnTo>
                    <a:pt x="1060" y="1201"/>
                  </a:lnTo>
                  <a:lnTo>
                    <a:pt x="1059" y="1213"/>
                  </a:lnTo>
                  <a:lnTo>
                    <a:pt x="1059" y="1224"/>
                  </a:lnTo>
                  <a:lnTo>
                    <a:pt x="1058" y="1235"/>
                  </a:lnTo>
                  <a:lnTo>
                    <a:pt x="1056" y="1246"/>
                  </a:lnTo>
                  <a:lnTo>
                    <a:pt x="1053" y="1258"/>
                  </a:lnTo>
                  <a:lnTo>
                    <a:pt x="1058" y="1263"/>
                  </a:lnTo>
                  <a:lnTo>
                    <a:pt x="1064" y="1269"/>
                  </a:lnTo>
                  <a:lnTo>
                    <a:pt x="1068" y="1274"/>
                  </a:lnTo>
                  <a:lnTo>
                    <a:pt x="1073" y="1280"/>
                  </a:lnTo>
                  <a:lnTo>
                    <a:pt x="1078" y="1284"/>
                  </a:lnTo>
                  <a:lnTo>
                    <a:pt x="1082" y="1290"/>
                  </a:lnTo>
                  <a:lnTo>
                    <a:pt x="1086" y="1294"/>
                  </a:lnTo>
                  <a:lnTo>
                    <a:pt x="1089" y="1300"/>
                  </a:lnTo>
                  <a:lnTo>
                    <a:pt x="1093" y="1305"/>
                  </a:lnTo>
                  <a:lnTo>
                    <a:pt x="1095" y="1309"/>
                  </a:lnTo>
                  <a:lnTo>
                    <a:pt x="1096" y="1315"/>
                  </a:lnTo>
                  <a:lnTo>
                    <a:pt x="1097" y="1320"/>
                  </a:lnTo>
                  <a:lnTo>
                    <a:pt x="1097" y="1325"/>
                  </a:lnTo>
                  <a:lnTo>
                    <a:pt x="1096" y="1331"/>
                  </a:lnTo>
                  <a:lnTo>
                    <a:pt x="1094" y="1337"/>
                  </a:lnTo>
                  <a:lnTo>
                    <a:pt x="1091" y="1344"/>
                  </a:lnTo>
                  <a:lnTo>
                    <a:pt x="1065" y="1350"/>
                  </a:lnTo>
                  <a:lnTo>
                    <a:pt x="1031" y="1358"/>
                  </a:lnTo>
                  <a:lnTo>
                    <a:pt x="989" y="1366"/>
                  </a:lnTo>
                  <a:lnTo>
                    <a:pt x="942" y="1374"/>
                  </a:lnTo>
                  <a:lnTo>
                    <a:pt x="890" y="1383"/>
                  </a:lnTo>
                  <a:lnTo>
                    <a:pt x="835" y="1392"/>
                  </a:lnTo>
                  <a:lnTo>
                    <a:pt x="780" y="1401"/>
                  </a:lnTo>
                  <a:lnTo>
                    <a:pt x="724" y="1410"/>
                  </a:lnTo>
                  <a:lnTo>
                    <a:pt x="668" y="1419"/>
                  </a:lnTo>
                  <a:lnTo>
                    <a:pt x="617" y="1427"/>
                  </a:lnTo>
                  <a:lnTo>
                    <a:pt x="568" y="1433"/>
                  </a:lnTo>
                  <a:lnTo>
                    <a:pt x="526" y="1440"/>
                  </a:lnTo>
                  <a:lnTo>
                    <a:pt x="490" y="1445"/>
                  </a:lnTo>
                  <a:lnTo>
                    <a:pt x="464" y="1450"/>
                  </a:lnTo>
                  <a:lnTo>
                    <a:pt x="446" y="1452"/>
                  </a:lnTo>
                  <a:lnTo>
                    <a:pt x="441" y="1453"/>
                  </a:lnTo>
                  <a:lnTo>
                    <a:pt x="437" y="1454"/>
                  </a:lnTo>
                  <a:lnTo>
                    <a:pt x="434" y="1456"/>
                  </a:lnTo>
                  <a:lnTo>
                    <a:pt x="432" y="1460"/>
                  </a:lnTo>
                  <a:lnTo>
                    <a:pt x="428" y="1462"/>
                  </a:lnTo>
                  <a:lnTo>
                    <a:pt x="425" y="1467"/>
                  </a:lnTo>
                  <a:lnTo>
                    <a:pt x="422" y="1470"/>
                  </a:lnTo>
                  <a:lnTo>
                    <a:pt x="420" y="1474"/>
                  </a:lnTo>
                  <a:lnTo>
                    <a:pt x="418" y="1478"/>
                  </a:lnTo>
                  <a:lnTo>
                    <a:pt x="415" y="1483"/>
                  </a:lnTo>
                  <a:lnTo>
                    <a:pt x="414" y="1486"/>
                  </a:lnTo>
                  <a:lnTo>
                    <a:pt x="413" y="1491"/>
                  </a:lnTo>
                  <a:lnTo>
                    <a:pt x="413" y="1495"/>
                  </a:lnTo>
                  <a:lnTo>
                    <a:pt x="413" y="1500"/>
                  </a:lnTo>
                  <a:lnTo>
                    <a:pt x="414" y="1505"/>
                  </a:lnTo>
                  <a:lnTo>
                    <a:pt x="417" y="1509"/>
                  </a:lnTo>
                  <a:lnTo>
                    <a:pt x="420" y="1514"/>
                  </a:lnTo>
                  <a:lnTo>
                    <a:pt x="425" y="1520"/>
                  </a:lnTo>
                  <a:lnTo>
                    <a:pt x="428" y="1525"/>
                  </a:lnTo>
                  <a:lnTo>
                    <a:pt x="430" y="1530"/>
                  </a:lnTo>
                  <a:lnTo>
                    <a:pt x="433" y="1535"/>
                  </a:lnTo>
                  <a:lnTo>
                    <a:pt x="434" y="1538"/>
                  </a:lnTo>
                  <a:lnTo>
                    <a:pt x="434" y="1543"/>
                  </a:lnTo>
                  <a:lnTo>
                    <a:pt x="434" y="1546"/>
                  </a:lnTo>
                  <a:lnTo>
                    <a:pt x="434" y="1549"/>
                  </a:lnTo>
                  <a:lnTo>
                    <a:pt x="433" y="1553"/>
                  </a:lnTo>
                  <a:lnTo>
                    <a:pt x="432" y="1556"/>
                  </a:lnTo>
                  <a:lnTo>
                    <a:pt x="432" y="1561"/>
                  </a:lnTo>
                  <a:lnTo>
                    <a:pt x="430" y="1566"/>
                  </a:lnTo>
                  <a:lnTo>
                    <a:pt x="430" y="1571"/>
                  </a:lnTo>
                  <a:lnTo>
                    <a:pt x="430" y="1577"/>
                  </a:lnTo>
                  <a:lnTo>
                    <a:pt x="432" y="1584"/>
                  </a:lnTo>
                  <a:lnTo>
                    <a:pt x="434" y="1593"/>
                  </a:lnTo>
                  <a:lnTo>
                    <a:pt x="436" y="1593"/>
                  </a:lnTo>
                  <a:lnTo>
                    <a:pt x="438" y="1595"/>
                  </a:lnTo>
                  <a:lnTo>
                    <a:pt x="440" y="1599"/>
                  </a:lnTo>
                  <a:lnTo>
                    <a:pt x="442" y="1602"/>
                  </a:lnTo>
                  <a:lnTo>
                    <a:pt x="443" y="1607"/>
                  </a:lnTo>
                  <a:lnTo>
                    <a:pt x="444" y="1613"/>
                  </a:lnTo>
                  <a:lnTo>
                    <a:pt x="445" y="1617"/>
                  </a:lnTo>
                  <a:lnTo>
                    <a:pt x="446" y="1623"/>
                  </a:lnTo>
                  <a:lnTo>
                    <a:pt x="446" y="1628"/>
                  </a:lnTo>
                  <a:lnTo>
                    <a:pt x="448" y="1633"/>
                  </a:lnTo>
                  <a:lnTo>
                    <a:pt x="448" y="1638"/>
                  </a:lnTo>
                  <a:lnTo>
                    <a:pt x="448" y="1643"/>
                  </a:lnTo>
                  <a:lnTo>
                    <a:pt x="448" y="1646"/>
                  </a:lnTo>
                  <a:lnTo>
                    <a:pt x="448" y="1648"/>
                  </a:lnTo>
                  <a:lnTo>
                    <a:pt x="448" y="1651"/>
                  </a:lnTo>
                  <a:lnTo>
                    <a:pt x="449" y="1652"/>
                  </a:lnTo>
                  <a:lnTo>
                    <a:pt x="444" y="1654"/>
                  </a:lnTo>
                  <a:lnTo>
                    <a:pt x="438" y="1659"/>
                  </a:lnTo>
                  <a:lnTo>
                    <a:pt x="433" y="1663"/>
                  </a:lnTo>
                  <a:lnTo>
                    <a:pt x="427" y="1668"/>
                  </a:lnTo>
                  <a:lnTo>
                    <a:pt x="420" y="1674"/>
                  </a:lnTo>
                  <a:lnTo>
                    <a:pt x="414" y="1678"/>
                  </a:lnTo>
                  <a:lnTo>
                    <a:pt x="406" y="1684"/>
                  </a:lnTo>
                  <a:lnTo>
                    <a:pt x="399" y="1690"/>
                  </a:lnTo>
                  <a:lnTo>
                    <a:pt x="391" y="1694"/>
                  </a:lnTo>
                  <a:lnTo>
                    <a:pt x="383" y="1699"/>
                  </a:lnTo>
                  <a:lnTo>
                    <a:pt x="375" y="1703"/>
                  </a:lnTo>
                  <a:lnTo>
                    <a:pt x="367" y="1707"/>
                  </a:lnTo>
                  <a:lnTo>
                    <a:pt x="358" y="1709"/>
                  </a:lnTo>
                  <a:lnTo>
                    <a:pt x="350" y="1711"/>
                  </a:lnTo>
                  <a:lnTo>
                    <a:pt x="341" y="1711"/>
                  </a:lnTo>
                  <a:lnTo>
                    <a:pt x="333" y="1711"/>
                  </a:lnTo>
                  <a:lnTo>
                    <a:pt x="331" y="1710"/>
                  </a:lnTo>
                  <a:lnTo>
                    <a:pt x="329" y="1708"/>
                  </a:lnTo>
                  <a:lnTo>
                    <a:pt x="326" y="1706"/>
                  </a:lnTo>
                  <a:lnTo>
                    <a:pt x="320" y="1702"/>
                  </a:lnTo>
                  <a:lnTo>
                    <a:pt x="314" y="1698"/>
                  </a:lnTo>
                  <a:lnTo>
                    <a:pt x="308" y="1693"/>
                  </a:lnTo>
                  <a:lnTo>
                    <a:pt x="302" y="1687"/>
                  </a:lnTo>
                  <a:lnTo>
                    <a:pt x="295" y="1682"/>
                  </a:lnTo>
                  <a:lnTo>
                    <a:pt x="288" y="1675"/>
                  </a:lnTo>
                  <a:lnTo>
                    <a:pt x="281" y="1668"/>
                  </a:lnTo>
                  <a:lnTo>
                    <a:pt x="275" y="1662"/>
                  </a:lnTo>
                  <a:lnTo>
                    <a:pt x="269" y="1655"/>
                  </a:lnTo>
                  <a:lnTo>
                    <a:pt x="264" y="1648"/>
                  </a:lnTo>
                  <a:lnTo>
                    <a:pt x="260" y="1643"/>
                  </a:lnTo>
                  <a:lnTo>
                    <a:pt x="258" y="1637"/>
                  </a:lnTo>
                  <a:lnTo>
                    <a:pt x="258" y="1632"/>
                  </a:lnTo>
                  <a:lnTo>
                    <a:pt x="258" y="1626"/>
                  </a:lnTo>
                  <a:lnTo>
                    <a:pt x="258" y="1622"/>
                  </a:lnTo>
                  <a:lnTo>
                    <a:pt x="257" y="1616"/>
                  </a:lnTo>
                  <a:lnTo>
                    <a:pt x="256" y="1610"/>
                  </a:lnTo>
                  <a:lnTo>
                    <a:pt x="254" y="1606"/>
                  </a:lnTo>
                  <a:lnTo>
                    <a:pt x="252" y="1600"/>
                  </a:lnTo>
                  <a:lnTo>
                    <a:pt x="249" y="1594"/>
                  </a:lnTo>
                  <a:lnTo>
                    <a:pt x="245" y="1589"/>
                  </a:lnTo>
                  <a:lnTo>
                    <a:pt x="242" y="1583"/>
                  </a:lnTo>
                  <a:lnTo>
                    <a:pt x="238" y="1578"/>
                  </a:lnTo>
                  <a:lnTo>
                    <a:pt x="235" y="1572"/>
                  </a:lnTo>
                  <a:lnTo>
                    <a:pt x="231" y="1569"/>
                  </a:lnTo>
                  <a:lnTo>
                    <a:pt x="227" y="1564"/>
                  </a:lnTo>
                  <a:lnTo>
                    <a:pt x="223" y="1561"/>
                  </a:lnTo>
                  <a:lnTo>
                    <a:pt x="220" y="1559"/>
                  </a:lnTo>
                  <a:lnTo>
                    <a:pt x="217" y="1558"/>
                  </a:lnTo>
                  <a:lnTo>
                    <a:pt x="210" y="1562"/>
                  </a:lnTo>
                  <a:lnTo>
                    <a:pt x="205" y="1570"/>
                  </a:lnTo>
                  <a:lnTo>
                    <a:pt x="203" y="1578"/>
                  </a:lnTo>
                  <a:lnTo>
                    <a:pt x="202" y="1587"/>
                  </a:lnTo>
                  <a:lnTo>
                    <a:pt x="202" y="1598"/>
                  </a:lnTo>
                  <a:lnTo>
                    <a:pt x="203" y="1608"/>
                  </a:lnTo>
                  <a:lnTo>
                    <a:pt x="204" y="1617"/>
                  </a:lnTo>
                  <a:lnTo>
                    <a:pt x="205" y="1628"/>
                  </a:lnTo>
                  <a:lnTo>
                    <a:pt x="206" y="1637"/>
                  </a:lnTo>
                  <a:lnTo>
                    <a:pt x="207" y="1645"/>
                  </a:lnTo>
                  <a:lnTo>
                    <a:pt x="207" y="1652"/>
                  </a:lnTo>
                  <a:lnTo>
                    <a:pt x="206" y="1657"/>
                  </a:lnTo>
                  <a:lnTo>
                    <a:pt x="204" y="1661"/>
                  </a:lnTo>
                  <a:lnTo>
                    <a:pt x="200" y="1662"/>
                  </a:lnTo>
                  <a:lnTo>
                    <a:pt x="195" y="1661"/>
                  </a:lnTo>
                  <a:lnTo>
                    <a:pt x="188" y="1657"/>
                  </a:lnTo>
                  <a:lnTo>
                    <a:pt x="184" y="1655"/>
                  </a:lnTo>
                  <a:lnTo>
                    <a:pt x="182" y="1655"/>
                  </a:lnTo>
                  <a:lnTo>
                    <a:pt x="177" y="1655"/>
                  </a:lnTo>
                  <a:lnTo>
                    <a:pt x="172" y="1655"/>
                  </a:lnTo>
                  <a:lnTo>
                    <a:pt x="166" y="1656"/>
                  </a:lnTo>
                  <a:lnTo>
                    <a:pt x="160" y="1656"/>
                  </a:lnTo>
                  <a:lnTo>
                    <a:pt x="153" y="1657"/>
                  </a:lnTo>
                  <a:lnTo>
                    <a:pt x="146" y="1659"/>
                  </a:lnTo>
                  <a:lnTo>
                    <a:pt x="139" y="1660"/>
                  </a:lnTo>
                  <a:lnTo>
                    <a:pt x="133" y="1661"/>
                  </a:lnTo>
                  <a:lnTo>
                    <a:pt x="126" y="1662"/>
                  </a:lnTo>
                  <a:lnTo>
                    <a:pt x="120" y="1663"/>
                  </a:lnTo>
                  <a:lnTo>
                    <a:pt x="113" y="1663"/>
                  </a:lnTo>
                  <a:lnTo>
                    <a:pt x="108" y="1663"/>
                  </a:lnTo>
                  <a:lnTo>
                    <a:pt x="104" y="1663"/>
                  </a:lnTo>
                  <a:lnTo>
                    <a:pt x="100" y="1663"/>
                  </a:lnTo>
                  <a:lnTo>
                    <a:pt x="96" y="1637"/>
                  </a:lnTo>
                  <a:lnTo>
                    <a:pt x="91" y="1609"/>
                  </a:lnTo>
                  <a:lnTo>
                    <a:pt x="87" y="1582"/>
                  </a:lnTo>
                  <a:lnTo>
                    <a:pt x="82" y="1553"/>
                  </a:lnTo>
                  <a:lnTo>
                    <a:pt x="77" y="1523"/>
                  </a:lnTo>
                  <a:lnTo>
                    <a:pt x="72" y="1492"/>
                  </a:lnTo>
                  <a:lnTo>
                    <a:pt x="66" y="1461"/>
                  </a:lnTo>
                  <a:lnTo>
                    <a:pt x="61" y="1430"/>
                  </a:lnTo>
                  <a:lnTo>
                    <a:pt x="56" y="1397"/>
                  </a:lnTo>
                  <a:lnTo>
                    <a:pt x="51" y="1365"/>
                  </a:lnTo>
                  <a:lnTo>
                    <a:pt x="46" y="1331"/>
                  </a:lnTo>
                  <a:lnTo>
                    <a:pt x="42" y="1298"/>
                  </a:lnTo>
                  <a:lnTo>
                    <a:pt x="37" y="1265"/>
                  </a:lnTo>
                  <a:lnTo>
                    <a:pt x="34" y="1230"/>
                  </a:lnTo>
                  <a:lnTo>
                    <a:pt x="30" y="1196"/>
                  </a:lnTo>
                  <a:lnTo>
                    <a:pt x="28" y="1162"/>
                  </a:lnTo>
                  <a:lnTo>
                    <a:pt x="21" y="1066"/>
                  </a:lnTo>
                  <a:lnTo>
                    <a:pt x="16" y="970"/>
                  </a:lnTo>
                  <a:lnTo>
                    <a:pt x="12" y="874"/>
                  </a:lnTo>
                  <a:lnTo>
                    <a:pt x="8" y="780"/>
                  </a:lnTo>
                  <a:lnTo>
                    <a:pt x="6" y="688"/>
                  </a:lnTo>
                  <a:lnTo>
                    <a:pt x="4" y="599"/>
                  </a:lnTo>
                  <a:lnTo>
                    <a:pt x="3" y="516"/>
                  </a:lnTo>
                  <a:lnTo>
                    <a:pt x="2" y="436"/>
                  </a:lnTo>
                  <a:lnTo>
                    <a:pt x="0" y="363"/>
                  </a:lnTo>
                  <a:lnTo>
                    <a:pt x="0" y="296"/>
                  </a:lnTo>
                  <a:lnTo>
                    <a:pt x="0" y="238"/>
                  </a:lnTo>
                  <a:lnTo>
                    <a:pt x="2" y="187"/>
                  </a:lnTo>
                  <a:lnTo>
                    <a:pt x="2" y="147"/>
                  </a:lnTo>
                  <a:lnTo>
                    <a:pt x="2" y="116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10" y="90"/>
                  </a:lnTo>
                  <a:lnTo>
                    <a:pt x="33" y="87"/>
                  </a:lnTo>
                  <a:lnTo>
                    <a:pt x="67" y="82"/>
                  </a:lnTo>
                  <a:lnTo>
                    <a:pt x="112" y="77"/>
                  </a:lnTo>
                  <a:lnTo>
                    <a:pt x="165" y="70"/>
                  </a:lnTo>
                  <a:lnTo>
                    <a:pt x="225" y="62"/>
                  </a:lnTo>
                  <a:lnTo>
                    <a:pt x="288" y="54"/>
                  </a:lnTo>
                  <a:lnTo>
                    <a:pt x="353" y="46"/>
                  </a:lnTo>
                  <a:lnTo>
                    <a:pt x="419" y="36"/>
                  </a:lnTo>
                  <a:lnTo>
                    <a:pt x="482" y="28"/>
                  </a:lnTo>
                  <a:lnTo>
                    <a:pt x="542" y="20"/>
                  </a:lnTo>
                  <a:lnTo>
                    <a:pt x="595" y="13"/>
                  </a:lnTo>
                  <a:lnTo>
                    <a:pt x="640" y="8"/>
                  </a:lnTo>
                  <a:lnTo>
                    <a:pt x="674" y="3"/>
                  </a:lnTo>
                  <a:lnTo>
                    <a:pt x="697" y="0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55"/>
            <p:cNvSpPr>
              <a:spLocks/>
            </p:cNvSpPr>
            <p:nvPr/>
          </p:nvSpPr>
          <p:spPr bwMode="auto">
            <a:xfrm>
              <a:off x="3441" y="2760"/>
              <a:ext cx="322" cy="575"/>
            </a:xfrm>
            <a:custGeom>
              <a:avLst/>
              <a:gdLst>
                <a:gd name="T0" fmla="*/ 289 w 964"/>
                <a:gd name="T1" fmla="*/ 68 h 1724"/>
                <a:gd name="T2" fmla="*/ 293 w 964"/>
                <a:gd name="T3" fmla="*/ 261 h 1724"/>
                <a:gd name="T4" fmla="*/ 303 w 964"/>
                <a:gd name="T5" fmla="*/ 403 h 1724"/>
                <a:gd name="T6" fmla="*/ 314 w 964"/>
                <a:gd name="T7" fmla="*/ 477 h 1724"/>
                <a:gd name="T8" fmla="*/ 321 w 964"/>
                <a:gd name="T9" fmla="*/ 528 h 1724"/>
                <a:gd name="T10" fmla="*/ 322 w 964"/>
                <a:gd name="T11" fmla="*/ 540 h 1724"/>
                <a:gd name="T12" fmla="*/ 318 w 964"/>
                <a:gd name="T13" fmla="*/ 551 h 1724"/>
                <a:gd name="T14" fmla="*/ 295 w 964"/>
                <a:gd name="T15" fmla="*/ 543 h 1724"/>
                <a:gd name="T16" fmla="*/ 273 w 964"/>
                <a:gd name="T17" fmla="*/ 540 h 1724"/>
                <a:gd name="T18" fmla="*/ 256 w 964"/>
                <a:gd name="T19" fmla="*/ 551 h 1724"/>
                <a:gd name="T20" fmla="*/ 238 w 964"/>
                <a:gd name="T21" fmla="*/ 558 h 1724"/>
                <a:gd name="T22" fmla="*/ 227 w 964"/>
                <a:gd name="T23" fmla="*/ 567 h 1724"/>
                <a:gd name="T24" fmla="*/ 220 w 964"/>
                <a:gd name="T25" fmla="*/ 572 h 1724"/>
                <a:gd name="T26" fmla="*/ 212 w 964"/>
                <a:gd name="T27" fmla="*/ 572 h 1724"/>
                <a:gd name="T28" fmla="*/ 193 w 964"/>
                <a:gd name="T29" fmla="*/ 549 h 1724"/>
                <a:gd name="T30" fmla="*/ 180 w 964"/>
                <a:gd name="T31" fmla="*/ 522 h 1724"/>
                <a:gd name="T32" fmla="*/ 184 w 964"/>
                <a:gd name="T33" fmla="*/ 505 h 1724"/>
                <a:gd name="T34" fmla="*/ 186 w 964"/>
                <a:gd name="T35" fmla="*/ 490 h 1724"/>
                <a:gd name="T36" fmla="*/ 158 w 964"/>
                <a:gd name="T37" fmla="*/ 486 h 1724"/>
                <a:gd name="T38" fmla="*/ 45 w 964"/>
                <a:gd name="T39" fmla="*/ 495 h 1724"/>
                <a:gd name="T40" fmla="*/ 1 w 964"/>
                <a:gd name="T41" fmla="*/ 496 h 1724"/>
                <a:gd name="T42" fmla="*/ 1 w 964"/>
                <a:gd name="T43" fmla="*/ 485 h 1724"/>
                <a:gd name="T44" fmla="*/ 6 w 964"/>
                <a:gd name="T45" fmla="*/ 474 h 1724"/>
                <a:gd name="T46" fmla="*/ 11 w 964"/>
                <a:gd name="T47" fmla="*/ 459 h 1724"/>
                <a:gd name="T48" fmla="*/ 11 w 964"/>
                <a:gd name="T49" fmla="*/ 440 h 1724"/>
                <a:gd name="T50" fmla="*/ 20 w 964"/>
                <a:gd name="T51" fmla="*/ 418 h 1724"/>
                <a:gd name="T52" fmla="*/ 33 w 964"/>
                <a:gd name="T53" fmla="*/ 394 h 1724"/>
                <a:gd name="T54" fmla="*/ 43 w 964"/>
                <a:gd name="T55" fmla="*/ 375 h 1724"/>
                <a:gd name="T56" fmla="*/ 38 w 964"/>
                <a:gd name="T57" fmla="*/ 358 h 1724"/>
                <a:gd name="T58" fmla="*/ 50 w 964"/>
                <a:gd name="T59" fmla="*/ 353 h 1724"/>
                <a:gd name="T60" fmla="*/ 51 w 964"/>
                <a:gd name="T61" fmla="*/ 341 h 1724"/>
                <a:gd name="T62" fmla="*/ 44 w 964"/>
                <a:gd name="T63" fmla="*/ 333 h 1724"/>
                <a:gd name="T64" fmla="*/ 36 w 964"/>
                <a:gd name="T65" fmla="*/ 320 h 1724"/>
                <a:gd name="T66" fmla="*/ 28 w 964"/>
                <a:gd name="T67" fmla="*/ 308 h 1724"/>
                <a:gd name="T68" fmla="*/ 26 w 964"/>
                <a:gd name="T69" fmla="*/ 299 h 1724"/>
                <a:gd name="T70" fmla="*/ 26 w 964"/>
                <a:gd name="T71" fmla="*/ 292 h 1724"/>
                <a:gd name="T72" fmla="*/ 26 w 964"/>
                <a:gd name="T73" fmla="*/ 286 h 1724"/>
                <a:gd name="T74" fmla="*/ 20 w 964"/>
                <a:gd name="T75" fmla="*/ 277 h 1724"/>
                <a:gd name="T76" fmla="*/ 15 w 964"/>
                <a:gd name="T77" fmla="*/ 268 h 1724"/>
                <a:gd name="T78" fmla="*/ 19 w 964"/>
                <a:gd name="T79" fmla="*/ 257 h 1724"/>
                <a:gd name="T80" fmla="*/ 25 w 964"/>
                <a:gd name="T81" fmla="*/ 243 h 1724"/>
                <a:gd name="T82" fmla="*/ 23 w 964"/>
                <a:gd name="T83" fmla="*/ 226 h 1724"/>
                <a:gd name="T84" fmla="*/ 16 w 964"/>
                <a:gd name="T85" fmla="*/ 207 h 1724"/>
                <a:gd name="T86" fmla="*/ 15 w 964"/>
                <a:gd name="T87" fmla="*/ 198 h 1724"/>
                <a:gd name="T88" fmla="*/ 17 w 964"/>
                <a:gd name="T89" fmla="*/ 193 h 1724"/>
                <a:gd name="T90" fmla="*/ 20 w 964"/>
                <a:gd name="T91" fmla="*/ 182 h 1724"/>
                <a:gd name="T92" fmla="*/ 23 w 964"/>
                <a:gd name="T93" fmla="*/ 170 h 1724"/>
                <a:gd name="T94" fmla="*/ 26 w 964"/>
                <a:gd name="T95" fmla="*/ 148 h 1724"/>
                <a:gd name="T96" fmla="*/ 32 w 964"/>
                <a:gd name="T97" fmla="*/ 125 h 1724"/>
                <a:gd name="T98" fmla="*/ 45 w 964"/>
                <a:gd name="T99" fmla="*/ 112 h 1724"/>
                <a:gd name="T100" fmla="*/ 55 w 964"/>
                <a:gd name="T101" fmla="*/ 94 h 1724"/>
                <a:gd name="T102" fmla="*/ 64 w 964"/>
                <a:gd name="T103" fmla="*/ 84 h 1724"/>
                <a:gd name="T104" fmla="*/ 68 w 964"/>
                <a:gd name="T105" fmla="*/ 76 h 1724"/>
                <a:gd name="T106" fmla="*/ 69 w 964"/>
                <a:gd name="T107" fmla="*/ 68 h 1724"/>
                <a:gd name="T108" fmla="*/ 74 w 964"/>
                <a:gd name="T109" fmla="*/ 57 h 1724"/>
                <a:gd name="T110" fmla="*/ 76 w 964"/>
                <a:gd name="T111" fmla="*/ 44 h 1724"/>
                <a:gd name="T112" fmla="*/ 80 w 964"/>
                <a:gd name="T113" fmla="*/ 43 h 1724"/>
                <a:gd name="T114" fmla="*/ 84 w 964"/>
                <a:gd name="T115" fmla="*/ 42 h 1724"/>
                <a:gd name="T116" fmla="*/ 90 w 964"/>
                <a:gd name="T117" fmla="*/ 34 h 1724"/>
                <a:gd name="T118" fmla="*/ 89 w 964"/>
                <a:gd name="T119" fmla="*/ 27 h 1724"/>
                <a:gd name="T120" fmla="*/ 152 w 964"/>
                <a:gd name="T121" fmla="*/ 18 h 1724"/>
                <a:gd name="T122" fmla="*/ 243 w 964"/>
                <a:gd name="T123" fmla="*/ 6 h 1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4"/>
                <a:gd name="T187" fmla="*/ 0 h 1724"/>
                <a:gd name="T188" fmla="*/ 964 w 964"/>
                <a:gd name="T189" fmla="*/ 1724 h 17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4" h="1724">
                  <a:moveTo>
                    <a:pt x="865" y="0"/>
                  </a:moveTo>
                  <a:lnTo>
                    <a:pt x="864" y="5"/>
                  </a:lnTo>
                  <a:lnTo>
                    <a:pt x="864" y="25"/>
                  </a:lnTo>
                  <a:lnTo>
                    <a:pt x="864" y="55"/>
                  </a:lnTo>
                  <a:lnTo>
                    <a:pt x="864" y="96"/>
                  </a:lnTo>
                  <a:lnTo>
                    <a:pt x="864" y="147"/>
                  </a:lnTo>
                  <a:lnTo>
                    <a:pt x="864" y="205"/>
                  </a:lnTo>
                  <a:lnTo>
                    <a:pt x="865" y="272"/>
                  </a:lnTo>
                  <a:lnTo>
                    <a:pt x="865" y="347"/>
                  </a:lnTo>
                  <a:lnTo>
                    <a:pt x="866" y="426"/>
                  </a:lnTo>
                  <a:lnTo>
                    <a:pt x="868" y="511"/>
                  </a:lnTo>
                  <a:lnTo>
                    <a:pt x="870" y="599"/>
                  </a:lnTo>
                  <a:lnTo>
                    <a:pt x="873" y="691"/>
                  </a:lnTo>
                  <a:lnTo>
                    <a:pt x="876" y="784"/>
                  </a:lnTo>
                  <a:lnTo>
                    <a:pt x="881" y="880"/>
                  </a:lnTo>
                  <a:lnTo>
                    <a:pt x="885" y="975"/>
                  </a:lnTo>
                  <a:lnTo>
                    <a:pt x="892" y="1070"/>
                  </a:lnTo>
                  <a:lnTo>
                    <a:pt x="895" y="1105"/>
                  </a:lnTo>
                  <a:lnTo>
                    <a:pt x="898" y="1140"/>
                  </a:lnTo>
                  <a:lnTo>
                    <a:pt x="901" y="1174"/>
                  </a:lnTo>
                  <a:lnTo>
                    <a:pt x="906" y="1208"/>
                  </a:lnTo>
                  <a:lnTo>
                    <a:pt x="910" y="1242"/>
                  </a:lnTo>
                  <a:lnTo>
                    <a:pt x="914" y="1275"/>
                  </a:lnTo>
                  <a:lnTo>
                    <a:pt x="919" y="1307"/>
                  </a:lnTo>
                  <a:lnTo>
                    <a:pt x="924" y="1338"/>
                  </a:lnTo>
                  <a:lnTo>
                    <a:pt x="929" y="1369"/>
                  </a:lnTo>
                  <a:lnTo>
                    <a:pt x="934" y="1400"/>
                  </a:lnTo>
                  <a:lnTo>
                    <a:pt x="939" y="1430"/>
                  </a:lnTo>
                  <a:lnTo>
                    <a:pt x="944" y="1460"/>
                  </a:lnTo>
                  <a:lnTo>
                    <a:pt x="949" y="1489"/>
                  </a:lnTo>
                  <a:lnTo>
                    <a:pt x="953" y="1516"/>
                  </a:lnTo>
                  <a:lnTo>
                    <a:pt x="958" y="1544"/>
                  </a:lnTo>
                  <a:lnTo>
                    <a:pt x="962" y="1571"/>
                  </a:lnTo>
                  <a:lnTo>
                    <a:pt x="961" y="1577"/>
                  </a:lnTo>
                  <a:lnTo>
                    <a:pt x="960" y="1583"/>
                  </a:lnTo>
                  <a:lnTo>
                    <a:pt x="960" y="1588"/>
                  </a:lnTo>
                  <a:lnTo>
                    <a:pt x="961" y="1594"/>
                  </a:lnTo>
                  <a:lnTo>
                    <a:pt x="961" y="1600"/>
                  </a:lnTo>
                  <a:lnTo>
                    <a:pt x="962" y="1605"/>
                  </a:lnTo>
                  <a:lnTo>
                    <a:pt x="962" y="1609"/>
                  </a:lnTo>
                  <a:lnTo>
                    <a:pt x="964" y="1615"/>
                  </a:lnTo>
                  <a:lnTo>
                    <a:pt x="964" y="1619"/>
                  </a:lnTo>
                  <a:lnTo>
                    <a:pt x="964" y="1624"/>
                  </a:lnTo>
                  <a:lnTo>
                    <a:pt x="962" y="1629"/>
                  </a:lnTo>
                  <a:lnTo>
                    <a:pt x="962" y="1633"/>
                  </a:lnTo>
                  <a:lnTo>
                    <a:pt x="960" y="1638"/>
                  </a:lnTo>
                  <a:lnTo>
                    <a:pt x="958" y="1642"/>
                  </a:lnTo>
                  <a:lnTo>
                    <a:pt x="954" y="1647"/>
                  </a:lnTo>
                  <a:lnTo>
                    <a:pt x="951" y="1653"/>
                  </a:lnTo>
                  <a:lnTo>
                    <a:pt x="942" y="1649"/>
                  </a:lnTo>
                  <a:lnTo>
                    <a:pt x="934" y="1646"/>
                  </a:lnTo>
                  <a:lnTo>
                    <a:pt x="924" y="1642"/>
                  </a:lnTo>
                  <a:lnTo>
                    <a:pt x="914" y="1639"/>
                  </a:lnTo>
                  <a:lnTo>
                    <a:pt x="905" y="1634"/>
                  </a:lnTo>
                  <a:lnTo>
                    <a:pt x="895" y="1631"/>
                  </a:lnTo>
                  <a:lnTo>
                    <a:pt x="884" y="1628"/>
                  </a:lnTo>
                  <a:lnTo>
                    <a:pt x="875" y="1625"/>
                  </a:lnTo>
                  <a:lnTo>
                    <a:pt x="865" y="1622"/>
                  </a:lnTo>
                  <a:lnTo>
                    <a:pt x="854" y="1619"/>
                  </a:lnTo>
                  <a:lnTo>
                    <a:pt x="845" y="1618"/>
                  </a:lnTo>
                  <a:lnTo>
                    <a:pt x="835" y="1617"/>
                  </a:lnTo>
                  <a:lnTo>
                    <a:pt x="826" y="1618"/>
                  </a:lnTo>
                  <a:lnTo>
                    <a:pt x="818" y="1619"/>
                  </a:lnTo>
                  <a:lnTo>
                    <a:pt x="809" y="1621"/>
                  </a:lnTo>
                  <a:lnTo>
                    <a:pt x="803" y="1625"/>
                  </a:lnTo>
                  <a:lnTo>
                    <a:pt x="796" y="1632"/>
                  </a:lnTo>
                  <a:lnTo>
                    <a:pt x="789" y="1638"/>
                  </a:lnTo>
                  <a:lnTo>
                    <a:pt x="782" y="1644"/>
                  </a:lnTo>
                  <a:lnTo>
                    <a:pt x="774" y="1648"/>
                  </a:lnTo>
                  <a:lnTo>
                    <a:pt x="766" y="1652"/>
                  </a:lnTo>
                  <a:lnTo>
                    <a:pt x="758" y="1655"/>
                  </a:lnTo>
                  <a:lnTo>
                    <a:pt x="750" y="1657"/>
                  </a:lnTo>
                  <a:lnTo>
                    <a:pt x="742" y="1660"/>
                  </a:lnTo>
                  <a:lnTo>
                    <a:pt x="734" y="1662"/>
                  </a:lnTo>
                  <a:lnTo>
                    <a:pt x="726" y="1665"/>
                  </a:lnTo>
                  <a:lnTo>
                    <a:pt x="719" y="1668"/>
                  </a:lnTo>
                  <a:lnTo>
                    <a:pt x="712" y="1672"/>
                  </a:lnTo>
                  <a:lnTo>
                    <a:pt x="705" y="1677"/>
                  </a:lnTo>
                  <a:lnTo>
                    <a:pt x="699" y="1682"/>
                  </a:lnTo>
                  <a:lnTo>
                    <a:pt x="695" y="1688"/>
                  </a:lnTo>
                  <a:lnTo>
                    <a:pt x="691" y="1696"/>
                  </a:lnTo>
                  <a:lnTo>
                    <a:pt x="688" y="1698"/>
                  </a:lnTo>
                  <a:lnTo>
                    <a:pt x="684" y="1699"/>
                  </a:lnTo>
                  <a:lnTo>
                    <a:pt x="681" y="1700"/>
                  </a:lnTo>
                  <a:lnTo>
                    <a:pt x="677" y="1702"/>
                  </a:lnTo>
                  <a:lnTo>
                    <a:pt x="674" y="1703"/>
                  </a:lnTo>
                  <a:lnTo>
                    <a:pt x="672" y="1706"/>
                  </a:lnTo>
                  <a:lnTo>
                    <a:pt x="668" y="1708"/>
                  </a:lnTo>
                  <a:lnTo>
                    <a:pt x="666" y="1710"/>
                  </a:lnTo>
                  <a:lnTo>
                    <a:pt x="662" y="1711"/>
                  </a:lnTo>
                  <a:lnTo>
                    <a:pt x="660" y="1714"/>
                  </a:lnTo>
                  <a:lnTo>
                    <a:pt x="657" y="1716"/>
                  </a:lnTo>
                  <a:lnTo>
                    <a:pt x="654" y="1717"/>
                  </a:lnTo>
                  <a:lnTo>
                    <a:pt x="651" y="1719"/>
                  </a:lnTo>
                  <a:lnTo>
                    <a:pt x="649" y="1721"/>
                  </a:lnTo>
                  <a:lnTo>
                    <a:pt x="645" y="1722"/>
                  </a:lnTo>
                  <a:lnTo>
                    <a:pt x="643" y="1724"/>
                  </a:lnTo>
                  <a:lnTo>
                    <a:pt x="634" y="1715"/>
                  </a:lnTo>
                  <a:lnTo>
                    <a:pt x="624" y="1706"/>
                  </a:lnTo>
                  <a:lnTo>
                    <a:pt x="616" y="1695"/>
                  </a:lnTo>
                  <a:lnTo>
                    <a:pt x="608" y="1686"/>
                  </a:lnTo>
                  <a:lnTo>
                    <a:pt x="600" y="1676"/>
                  </a:lnTo>
                  <a:lnTo>
                    <a:pt x="592" y="1665"/>
                  </a:lnTo>
                  <a:lnTo>
                    <a:pt x="584" y="1655"/>
                  </a:lnTo>
                  <a:lnTo>
                    <a:pt x="577" y="1645"/>
                  </a:lnTo>
                  <a:lnTo>
                    <a:pt x="570" y="1633"/>
                  </a:lnTo>
                  <a:lnTo>
                    <a:pt x="565" y="1622"/>
                  </a:lnTo>
                  <a:lnTo>
                    <a:pt x="558" y="1611"/>
                  </a:lnTo>
                  <a:lnTo>
                    <a:pt x="553" y="1600"/>
                  </a:lnTo>
                  <a:lnTo>
                    <a:pt x="547" y="1588"/>
                  </a:lnTo>
                  <a:lnTo>
                    <a:pt x="544" y="1576"/>
                  </a:lnTo>
                  <a:lnTo>
                    <a:pt x="539" y="1564"/>
                  </a:lnTo>
                  <a:lnTo>
                    <a:pt x="537" y="1553"/>
                  </a:lnTo>
                  <a:lnTo>
                    <a:pt x="539" y="1546"/>
                  </a:lnTo>
                  <a:lnTo>
                    <a:pt x="542" y="1540"/>
                  </a:lnTo>
                  <a:lnTo>
                    <a:pt x="544" y="1534"/>
                  </a:lnTo>
                  <a:lnTo>
                    <a:pt x="545" y="1528"/>
                  </a:lnTo>
                  <a:lnTo>
                    <a:pt x="547" y="1521"/>
                  </a:lnTo>
                  <a:lnTo>
                    <a:pt x="550" y="1515"/>
                  </a:lnTo>
                  <a:lnTo>
                    <a:pt x="551" y="1508"/>
                  </a:lnTo>
                  <a:lnTo>
                    <a:pt x="553" y="1501"/>
                  </a:lnTo>
                  <a:lnTo>
                    <a:pt x="554" y="1494"/>
                  </a:lnTo>
                  <a:lnTo>
                    <a:pt x="555" y="1489"/>
                  </a:lnTo>
                  <a:lnTo>
                    <a:pt x="557" y="1482"/>
                  </a:lnTo>
                  <a:lnTo>
                    <a:pt x="558" y="1475"/>
                  </a:lnTo>
                  <a:lnTo>
                    <a:pt x="558" y="1469"/>
                  </a:lnTo>
                  <a:lnTo>
                    <a:pt x="559" y="1463"/>
                  </a:lnTo>
                  <a:lnTo>
                    <a:pt x="559" y="1456"/>
                  </a:lnTo>
                  <a:lnTo>
                    <a:pt x="559" y="1452"/>
                  </a:lnTo>
                  <a:lnTo>
                    <a:pt x="552" y="1452"/>
                  </a:lnTo>
                  <a:lnTo>
                    <a:pt x="535" y="1453"/>
                  </a:lnTo>
                  <a:lnTo>
                    <a:pt x="507" y="1455"/>
                  </a:lnTo>
                  <a:lnTo>
                    <a:pt x="473" y="1457"/>
                  </a:lnTo>
                  <a:lnTo>
                    <a:pt x="431" y="1461"/>
                  </a:lnTo>
                  <a:lnTo>
                    <a:pt x="384" y="1464"/>
                  </a:lnTo>
                  <a:lnTo>
                    <a:pt x="335" y="1469"/>
                  </a:lnTo>
                  <a:lnTo>
                    <a:pt x="284" y="1472"/>
                  </a:lnTo>
                  <a:lnTo>
                    <a:pt x="232" y="1476"/>
                  </a:lnTo>
                  <a:lnTo>
                    <a:pt x="183" y="1480"/>
                  </a:lnTo>
                  <a:lnTo>
                    <a:pt x="136" y="1484"/>
                  </a:lnTo>
                  <a:lnTo>
                    <a:pt x="94" y="1487"/>
                  </a:lnTo>
                  <a:lnTo>
                    <a:pt x="60" y="1490"/>
                  </a:lnTo>
                  <a:lnTo>
                    <a:pt x="32" y="1492"/>
                  </a:lnTo>
                  <a:lnTo>
                    <a:pt x="15" y="1493"/>
                  </a:lnTo>
                  <a:lnTo>
                    <a:pt x="9" y="1494"/>
                  </a:lnTo>
                  <a:lnTo>
                    <a:pt x="6" y="1490"/>
                  </a:lnTo>
                  <a:lnTo>
                    <a:pt x="4" y="1486"/>
                  </a:lnTo>
                  <a:lnTo>
                    <a:pt x="1" y="1482"/>
                  </a:lnTo>
                  <a:lnTo>
                    <a:pt x="0" y="1477"/>
                  </a:lnTo>
                  <a:lnTo>
                    <a:pt x="0" y="1474"/>
                  </a:lnTo>
                  <a:lnTo>
                    <a:pt x="0" y="1469"/>
                  </a:lnTo>
                  <a:lnTo>
                    <a:pt x="0" y="1464"/>
                  </a:lnTo>
                  <a:lnTo>
                    <a:pt x="1" y="1460"/>
                  </a:lnTo>
                  <a:lnTo>
                    <a:pt x="2" y="1455"/>
                  </a:lnTo>
                  <a:lnTo>
                    <a:pt x="5" y="1451"/>
                  </a:lnTo>
                  <a:lnTo>
                    <a:pt x="6" y="1446"/>
                  </a:lnTo>
                  <a:lnTo>
                    <a:pt x="8" y="1441"/>
                  </a:lnTo>
                  <a:lnTo>
                    <a:pt x="10" y="1437"/>
                  </a:lnTo>
                  <a:lnTo>
                    <a:pt x="13" y="1431"/>
                  </a:lnTo>
                  <a:lnTo>
                    <a:pt x="15" y="1426"/>
                  </a:lnTo>
                  <a:lnTo>
                    <a:pt x="17" y="1422"/>
                  </a:lnTo>
                  <a:lnTo>
                    <a:pt x="25" y="1416"/>
                  </a:lnTo>
                  <a:lnTo>
                    <a:pt x="31" y="1410"/>
                  </a:lnTo>
                  <a:lnTo>
                    <a:pt x="33" y="1403"/>
                  </a:lnTo>
                  <a:lnTo>
                    <a:pt x="36" y="1398"/>
                  </a:lnTo>
                  <a:lnTo>
                    <a:pt x="36" y="1390"/>
                  </a:lnTo>
                  <a:lnTo>
                    <a:pt x="35" y="1383"/>
                  </a:lnTo>
                  <a:lnTo>
                    <a:pt x="32" y="1375"/>
                  </a:lnTo>
                  <a:lnTo>
                    <a:pt x="30" y="1367"/>
                  </a:lnTo>
                  <a:lnTo>
                    <a:pt x="29" y="1359"/>
                  </a:lnTo>
                  <a:lnTo>
                    <a:pt x="27" y="1350"/>
                  </a:lnTo>
                  <a:lnTo>
                    <a:pt x="27" y="1341"/>
                  </a:lnTo>
                  <a:lnTo>
                    <a:pt x="27" y="1333"/>
                  </a:lnTo>
                  <a:lnTo>
                    <a:pt x="29" y="1327"/>
                  </a:lnTo>
                  <a:lnTo>
                    <a:pt x="33" y="1318"/>
                  </a:lnTo>
                  <a:lnTo>
                    <a:pt x="40" y="1312"/>
                  </a:lnTo>
                  <a:lnTo>
                    <a:pt x="51" y="1306"/>
                  </a:lnTo>
                  <a:lnTo>
                    <a:pt x="50" y="1296"/>
                  </a:lnTo>
                  <a:lnTo>
                    <a:pt x="51" y="1285"/>
                  </a:lnTo>
                  <a:lnTo>
                    <a:pt x="53" y="1275"/>
                  </a:lnTo>
                  <a:lnTo>
                    <a:pt x="56" y="1264"/>
                  </a:lnTo>
                  <a:lnTo>
                    <a:pt x="60" y="1254"/>
                  </a:lnTo>
                  <a:lnTo>
                    <a:pt x="64" y="1244"/>
                  </a:lnTo>
                  <a:lnTo>
                    <a:pt x="70" y="1233"/>
                  </a:lnTo>
                  <a:lnTo>
                    <a:pt x="76" y="1223"/>
                  </a:lnTo>
                  <a:lnTo>
                    <a:pt x="83" y="1213"/>
                  </a:lnTo>
                  <a:lnTo>
                    <a:pt x="89" y="1202"/>
                  </a:lnTo>
                  <a:lnTo>
                    <a:pt x="94" y="1192"/>
                  </a:lnTo>
                  <a:lnTo>
                    <a:pt x="100" y="1182"/>
                  </a:lnTo>
                  <a:lnTo>
                    <a:pt x="106" y="1173"/>
                  </a:lnTo>
                  <a:lnTo>
                    <a:pt x="110" y="1163"/>
                  </a:lnTo>
                  <a:lnTo>
                    <a:pt x="115" y="1153"/>
                  </a:lnTo>
                  <a:lnTo>
                    <a:pt x="119" y="1145"/>
                  </a:lnTo>
                  <a:lnTo>
                    <a:pt x="123" y="1138"/>
                  </a:lnTo>
                  <a:lnTo>
                    <a:pt x="127" y="1130"/>
                  </a:lnTo>
                  <a:lnTo>
                    <a:pt x="128" y="1123"/>
                  </a:lnTo>
                  <a:lnTo>
                    <a:pt x="127" y="1115"/>
                  </a:lnTo>
                  <a:lnTo>
                    <a:pt x="124" y="1107"/>
                  </a:lnTo>
                  <a:lnTo>
                    <a:pt x="122" y="1099"/>
                  </a:lnTo>
                  <a:lnTo>
                    <a:pt x="119" y="1092"/>
                  </a:lnTo>
                  <a:lnTo>
                    <a:pt x="116" y="1085"/>
                  </a:lnTo>
                  <a:lnTo>
                    <a:pt x="114" y="1078"/>
                  </a:lnTo>
                  <a:lnTo>
                    <a:pt x="113" y="1074"/>
                  </a:lnTo>
                  <a:lnTo>
                    <a:pt x="113" y="1068"/>
                  </a:lnTo>
                  <a:lnTo>
                    <a:pt x="115" y="1065"/>
                  </a:lnTo>
                  <a:lnTo>
                    <a:pt x="120" y="1062"/>
                  </a:lnTo>
                  <a:lnTo>
                    <a:pt x="127" y="1061"/>
                  </a:lnTo>
                  <a:lnTo>
                    <a:pt x="138" y="1062"/>
                  </a:lnTo>
                  <a:lnTo>
                    <a:pt x="153" y="1065"/>
                  </a:lnTo>
                  <a:lnTo>
                    <a:pt x="151" y="1058"/>
                  </a:lnTo>
                  <a:lnTo>
                    <a:pt x="151" y="1052"/>
                  </a:lnTo>
                  <a:lnTo>
                    <a:pt x="150" y="1047"/>
                  </a:lnTo>
                  <a:lnTo>
                    <a:pt x="151" y="1042"/>
                  </a:lnTo>
                  <a:lnTo>
                    <a:pt x="151" y="1036"/>
                  </a:lnTo>
                  <a:lnTo>
                    <a:pt x="152" y="1031"/>
                  </a:lnTo>
                  <a:lnTo>
                    <a:pt x="152" y="1027"/>
                  </a:lnTo>
                  <a:lnTo>
                    <a:pt x="152" y="1022"/>
                  </a:lnTo>
                  <a:lnTo>
                    <a:pt x="152" y="1017"/>
                  </a:lnTo>
                  <a:lnTo>
                    <a:pt x="151" y="1014"/>
                  </a:lnTo>
                  <a:lnTo>
                    <a:pt x="150" y="1011"/>
                  </a:lnTo>
                  <a:lnTo>
                    <a:pt x="147" y="1007"/>
                  </a:lnTo>
                  <a:lnTo>
                    <a:pt x="144" y="1004"/>
                  </a:lnTo>
                  <a:lnTo>
                    <a:pt x="138" y="1000"/>
                  </a:lnTo>
                  <a:lnTo>
                    <a:pt x="132" y="998"/>
                  </a:lnTo>
                  <a:lnTo>
                    <a:pt x="124" y="996"/>
                  </a:lnTo>
                  <a:lnTo>
                    <a:pt x="122" y="988"/>
                  </a:lnTo>
                  <a:lnTo>
                    <a:pt x="120" y="981"/>
                  </a:lnTo>
                  <a:lnTo>
                    <a:pt x="117" y="975"/>
                  </a:lnTo>
                  <a:lnTo>
                    <a:pt x="114" y="969"/>
                  </a:lnTo>
                  <a:lnTo>
                    <a:pt x="110" y="963"/>
                  </a:lnTo>
                  <a:lnTo>
                    <a:pt x="107" y="959"/>
                  </a:lnTo>
                  <a:lnTo>
                    <a:pt x="104" y="953"/>
                  </a:lnTo>
                  <a:lnTo>
                    <a:pt x="100" y="949"/>
                  </a:lnTo>
                  <a:lnTo>
                    <a:pt x="97" y="944"/>
                  </a:lnTo>
                  <a:lnTo>
                    <a:pt x="93" y="939"/>
                  </a:lnTo>
                  <a:lnTo>
                    <a:pt x="90" y="934"/>
                  </a:lnTo>
                  <a:lnTo>
                    <a:pt x="87" y="928"/>
                  </a:lnTo>
                  <a:lnTo>
                    <a:pt x="84" y="922"/>
                  </a:lnTo>
                  <a:lnTo>
                    <a:pt x="82" y="915"/>
                  </a:lnTo>
                  <a:lnTo>
                    <a:pt x="78" y="908"/>
                  </a:lnTo>
                  <a:lnTo>
                    <a:pt x="77" y="901"/>
                  </a:lnTo>
                  <a:lnTo>
                    <a:pt x="77" y="900"/>
                  </a:lnTo>
                  <a:lnTo>
                    <a:pt x="77" y="899"/>
                  </a:lnTo>
                  <a:lnTo>
                    <a:pt x="77" y="898"/>
                  </a:lnTo>
                  <a:lnTo>
                    <a:pt x="77" y="896"/>
                  </a:lnTo>
                  <a:lnTo>
                    <a:pt x="77" y="893"/>
                  </a:lnTo>
                  <a:lnTo>
                    <a:pt x="77" y="891"/>
                  </a:lnTo>
                  <a:lnTo>
                    <a:pt x="78" y="888"/>
                  </a:lnTo>
                  <a:lnTo>
                    <a:pt x="78" y="885"/>
                  </a:lnTo>
                  <a:lnTo>
                    <a:pt x="78" y="882"/>
                  </a:lnTo>
                  <a:lnTo>
                    <a:pt x="79" y="878"/>
                  </a:lnTo>
                  <a:lnTo>
                    <a:pt x="79" y="876"/>
                  </a:lnTo>
                  <a:lnTo>
                    <a:pt x="79" y="874"/>
                  </a:lnTo>
                  <a:lnTo>
                    <a:pt x="79" y="872"/>
                  </a:lnTo>
                  <a:lnTo>
                    <a:pt x="79" y="870"/>
                  </a:lnTo>
                  <a:lnTo>
                    <a:pt x="79" y="869"/>
                  </a:lnTo>
                  <a:lnTo>
                    <a:pt x="81" y="869"/>
                  </a:lnTo>
                  <a:lnTo>
                    <a:pt x="81" y="862"/>
                  </a:lnTo>
                  <a:lnTo>
                    <a:pt x="79" y="858"/>
                  </a:lnTo>
                  <a:lnTo>
                    <a:pt x="78" y="853"/>
                  </a:lnTo>
                  <a:lnTo>
                    <a:pt x="76" y="849"/>
                  </a:lnTo>
                  <a:lnTo>
                    <a:pt x="74" y="845"/>
                  </a:lnTo>
                  <a:lnTo>
                    <a:pt x="71" y="842"/>
                  </a:lnTo>
                  <a:lnTo>
                    <a:pt x="68" y="838"/>
                  </a:lnTo>
                  <a:lnTo>
                    <a:pt x="64" y="835"/>
                  </a:lnTo>
                  <a:lnTo>
                    <a:pt x="61" y="831"/>
                  </a:lnTo>
                  <a:lnTo>
                    <a:pt x="59" y="829"/>
                  </a:lnTo>
                  <a:lnTo>
                    <a:pt x="55" y="826"/>
                  </a:lnTo>
                  <a:lnTo>
                    <a:pt x="52" y="821"/>
                  </a:lnTo>
                  <a:lnTo>
                    <a:pt x="50" y="818"/>
                  </a:lnTo>
                  <a:lnTo>
                    <a:pt x="47" y="813"/>
                  </a:lnTo>
                  <a:lnTo>
                    <a:pt x="46" y="807"/>
                  </a:lnTo>
                  <a:lnTo>
                    <a:pt x="45" y="803"/>
                  </a:lnTo>
                  <a:lnTo>
                    <a:pt x="47" y="800"/>
                  </a:lnTo>
                  <a:lnTo>
                    <a:pt x="50" y="797"/>
                  </a:lnTo>
                  <a:lnTo>
                    <a:pt x="52" y="793"/>
                  </a:lnTo>
                  <a:lnTo>
                    <a:pt x="53" y="789"/>
                  </a:lnTo>
                  <a:lnTo>
                    <a:pt x="55" y="783"/>
                  </a:lnTo>
                  <a:lnTo>
                    <a:pt x="56" y="779"/>
                  </a:lnTo>
                  <a:lnTo>
                    <a:pt x="58" y="772"/>
                  </a:lnTo>
                  <a:lnTo>
                    <a:pt x="59" y="766"/>
                  </a:lnTo>
                  <a:lnTo>
                    <a:pt x="61" y="760"/>
                  </a:lnTo>
                  <a:lnTo>
                    <a:pt x="62" y="753"/>
                  </a:lnTo>
                  <a:lnTo>
                    <a:pt x="64" y="748"/>
                  </a:lnTo>
                  <a:lnTo>
                    <a:pt x="67" y="741"/>
                  </a:lnTo>
                  <a:lnTo>
                    <a:pt x="69" y="735"/>
                  </a:lnTo>
                  <a:lnTo>
                    <a:pt x="74" y="730"/>
                  </a:lnTo>
                  <a:lnTo>
                    <a:pt x="77" y="725"/>
                  </a:lnTo>
                  <a:lnTo>
                    <a:pt x="83" y="721"/>
                  </a:lnTo>
                  <a:lnTo>
                    <a:pt x="79" y="712"/>
                  </a:lnTo>
                  <a:lnTo>
                    <a:pt x="76" y="704"/>
                  </a:lnTo>
                  <a:lnTo>
                    <a:pt x="74" y="695"/>
                  </a:lnTo>
                  <a:lnTo>
                    <a:pt x="70" y="687"/>
                  </a:lnTo>
                  <a:lnTo>
                    <a:pt x="68" y="677"/>
                  </a:lnTo>
                  <a:lnTo>
                    <a:pt x="64" y="669"/>
                  </a:lnTo>
                  <a:lnTo>
                    <a:pt x="61" y="661"/>
                  </a:lnTo>
                  <a:lnTo>
                    <a:pt x="59" y="653"/>
                  </a:lnTo>
                  <a:lnTo>
                    <a:pt x="55" y="645"/>
                  </a:lnTo>
                  <a:lnTo>
                    <a:pt x="53" y="637"/>
                  </a:lnTo>
                  <a:lnTo>
                    <a:pt x="51" y="629"/>
                  </a:lnTo>
                  <a:lnTo>
                    <a:pt x="47" y="622"/>
                  </a:lnTo>
                  <a:lnTo>
                    <a:pt x="45" y="614"/>
                  </a:lnTo>
                  <a:lnTo>
                    <a:pt x="44" y="607"/>
                  </a:lnTo>
                  <a:lnTo>
                    <a:pt x="41" y="600"/>
                  </a:lnTo>
                  <a:lnTo>
                    <a:pt x="40" y="594"/>
                  </a:lnTo>
                  <a:lnTo>
                    <a:pt x="41" y="594"/>
                  </a:lnTo>
                  <a:lnTo>
                    <a:pt x="43" y="594"/>
                  </a:lnTo>
                  <a:lnTo>
                    <a:pt x="44" y="594"/>
                  </a:lnTo>
                  <a:lnTo>
                    <a:pt x="45" y="594"/>
                  </a:lnTo>
                  <a:lnTo>
                    <a:pt x="46" y="594"/>
                  </a:lnTo>
                  <a:lnTo>
                    <a:pt x="47" y="594"/>
                  </a:lnTo>
                  <a:lnTo>
                    <a:pt x="48" y="594"/>
                  </a:lnTo>
                  <a:lnTo>
                    <a:pt x="50" y="588"/>
                  </a:lnTo>
                  <a:lnTo>
                    <a:pt x="51" y="583"/>
                  </a:lnTo>
                  <a:lnTo>
                    <a:pt x="52" y="579"/>
                  </a:lnTo>
                  <a:lnTo>
                    <a:pt x="53" y="574"/>
                  </a:lnTo>
                  <a:lnTo>
                    <a:pt x="54" y="568"/>
                  </a:lnTo>
                  <a:lnTo>
                    <a:pt x="55" y="564"/>
                  </a:lnTo>
                  <a:lnTo>
                    <a:pt x="55" y="559"/>
                  </a:lnTo>
                  <a:lnTo>
                    <a:pt x="56" y="554"/>
                  </a:lnTo>
                  <a:lnTo>
                    <a:pt x="58" y="550"/>
                  </a:lnTo>
                  <a:lnTo>
                    <a:pt x="59" y="546"/>
                  </a:lnTo>
                  <a:lnTo>
                    <a:pt x="61" y="542"/>
                  </a:lnTo>
                  <a:lnTo>
                    <a:pt x="62" y="537"/>
                  </a:lnTo>
                  <a:lnTo>
                    <a:pt x="64" y="534"/>
                  </a:lnTo>
                  <a:lnTo>
                    <a:pt x="67" y="529"/>
                  </a:lnTo>
                  <a:lnTo>
                    <a:pt x="70" y="526"/>
                  </a:lnTo>
                  <a:lnTo>
                    <a:pt x="75" y="522"/>
                  </a:lnTo>
                  <a:lnTo>
                    <a:pt x="70" y="511"/>
                  </a:lnTo>
                  <a:lnTo>
                    <a:pt x="68" y="501"/>
                  </a:lnTo>
                  <a:lnTo>
                    <a:pt x="68" y="491"/>
                  </a:lnTo>
                  <a:lnTo>
                    <a:pt x="68" y="481"/>
                  </a:lnTo>
                  <a:lnTo>
                    <a:pt x="69" y="472"/>
                  </a:lnTo>
                  <a:lnTo>
                    <a:pt x="71" y="463"/>
                  </a:lnTo>
                  <a:lnTo>
                    <a:pt x="75" y="453"/>
                  </a:lnTo>
                  <a:lnTo>
                    <a:pt x="78" y="444"/>
                  </a:lnTo>
                  <a:lnTo>
                    <a:pt x="82" y="435"/>
                  </a:lnTo>
                  <a:lnTo>
                    <a:pt x="85" y="425"/>
                  </a:lnTo>
                  <a:lnTo>
                    <a:pt x="89" y="415"/>
                  </a:lnTo>
                  <a:lnTo>
                    <a:pt x="92" y="405"/>
                  </a:lnTo>
                  <a:lnTo>
                    <a:pt x="94" y="395"/>
                  </a:lnTo>
                  <a:lnTo>
                    <a:pt x="96" y="384"/>
                  </a:lnTo>
                  <a:lnTo>
                    <a:pt x="97" y="374"/>
                  </a:lnTo>
                  <a:lnTo>
                    <a:pt x="97" y="363"/>
                  </a:lnTo>
                  <a:lnTo>
                    <a:pt x="105" y="363"/>
                  </a:lnTo>
                  <a:lnTo>
                    <a:pt x="113" y="360"/>
                  </a:lnTo>
                  <a:lnTo>
                    <a:pt x="120" y="357"/>
                  </a:lnTo>
                  <a:lnTo>
                    <a:pt x="125" y="351"/>
                  </a:lnTo>
                  <a:lnTo>
                    <a:pt x="130" y="345"/>
                  </a:lnTo>
                  <a:lnTo>
                    <a:pt x="135" y="337"/>
                  </a:lnTo>
                  <a:lnTo>
                    <a:pt x="139" y="329"/>
                  </a:lnTo>
                  <a:lnTo>
                    <a:pt x="143" y="320"/>
                  </a:lnTo>
                  <a:lnTo>
                    <a:pt x="146" y="311"/>
                  </a:lnTo>
                  <a:lnTo>
                    <a:pt x="151" y="303"/>
                  </a:lnTo>
                  <a:lnTo>
                    <a:pt x="155" y="295"/>
                  </a:lnTo>
                  <a:lnTo>
                    <a:pt x="160" y="288"/>
                  </a:lnTo>
                  <a:lnTo>
                    <a:pt x="164" y="281"/>
                  </a:lnTo>
                  <a:lnTo>
                    <a:pt x="170" y="276"/>
                  </a:lnTo>
                  <a:lnTo>
                    <a:pt x="178" y="273"/>
                  </a:lnTo>
                  <a:lnTo>
                    <a:pt x="186" y="273"/>
                  </a:lnTo>
                  <a:lnTo>
                    <a:pt x="187" y="267"/>
                  </a:lnTo>
                  <a:lnTo>
                    <a:pt x="189" y="263"/>
                  </a:lnTo>
                  <a:lnTo>
                    <a:pt x="191" y="258"/>
                  </a:lnTo>
                  <a:lnTo>
                    <a:pt x="193" y="253"/>
                  </a:lnTo>
                  <a:lnTo>
                    <a:pt x="194" y="249"/>
                  </a:lnTo>
                  <a:lnTo>
                    <a:pt x="197" y="245"/>
                  </a:lnTo>
                  <a:lnTo>
                    <a:pt x="199" y="242"/>
                  </a:lnTo>
                  <a:lnTo>
                    <a:pt x="200" y="239"/>
                  </a:lnTo>
                  <a:lnTo>
                    <a:pt x="202" y="235"/>
                  </a:lnTo>
                  <a:lnTo>
                    <a:pt x="204" y="232"/>
                  </a:lnTo>
                  <a:lnTo>
                    <a:pt x="204" y="228"/>
                  </a:lnTo>
                  <a:lnTo>
                    <a:pt x="204" y="225"/>
                  </a:lnTo>
                  <a:lnTo>
                    <a:pt x="204" y="221"/>
                  </a:lnTo>
                  <a:lnTo>
                    <a:pt x="202" y="218"/>
                  </a:lnTo>
                  <a:lnTo>
                    <a:pt x="200" y="213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8" y="203"/>
                  </a:lnTo>
                  <a:lnTo>
                    <a:pt x="213" y="198"/>
                  </a:lnTo>
                  <a:lnTo>
                    <a:pt x="215" y="195"/>
                  </a:lnTo>
                  <a:lnTo>
                    <a:pt x="217" y="190"/>
                  </a:lnTo>
                  <a:lnTo>
                    <a:pt x="220" y="185"/>
                  </a:lnTo>
                  <a:lnTo>
                    <a:pt x="221" y="180"/>
                  </a:lnTo>
                  <a:lnTo>
                    <a:pt x="222" y="174"/>
                  </a:lnTo>
                  <a:lnTo>
                    <a:pt x="222" y="170"/>
                  </a:lnTo>
                  <a:lnTo>
                    <a:pt x="223" y="164"/>
                  </a:lnTo>
                  <a:lnTo>
                    <a:pt x="223" y="158"/>
                  </a:lnTo>
                  <a:lnTo>
                    <a:pt x="223" y="152"/>
                  </a:lnTo>
                  <a:lnTo>
                    <a:pt x="224" y="147"/>
                  </a:lnTo>
                  <a:lnTo>
                    <a:pt x="225" y="141"/>
                  </a:lnTo>
                  <a:lnTo>
                    <a:pt x="227" y="136"/>
                  </a:lnTo>
                  <a:lnTo>
                    <a:pt x="229" y="132"/>
                  </a:lnTo>
                  <a:lnTo>
                    <a:pt x="229" y="131"/>
                  </a:lnTo>
                  <a:lnTo>
                    <a:pt x="230" y="131"/>
                  </a:lnTo>
                  <a:lnTo>
                    <a:pt x="231" y="131"/>
                  </a:lnTo>
                  <a:lnTo>
                    <a:pt x="233" y="129"/>
                  </a:lnTo>
                  <a:lnTo>
                    <a:pt x="236" y="129"/>
                  </a:lnTo>
                  <a:lnTo>
                    <a:pt x="237" y="128"/>
                  </a:lnTo>
                  <a:lnTo>
                    <a:pt x="239" y="128"/>
                  </a:lnTo>
                  <a:lnTo>
                    <a:pt x="242" y="127"/>
                  </a:lnTo>
                  <a:lnTo>
                    <a:pt x="243" y="126"/>
                  </a:lnTo>
                  <a:lnTo>
                    <a:pt x="245" y="126"/>
                  </a:lnTo>
                  <a:lnTo>
                    <a:pt x="247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1" y="125"/>
                  </a:lnTo>
                  <a:lnTo>
                    <a:pt x="256" y="121"/>
                  </a:lnTo>
                  <a:lnTo>
                    <a:pt x="261" y="119"/>
                  </a:lnTo>
                  <a:lnTo>
                    <a:pt x="266" y="116"/>
                  </a:lnTo>
                  <a:lnTo>
                    <a:pt x="268" y="112"/>
                  </a:lnTo>
                  <a:lnTo>
                    <a:pt x="269" y="109"/>
                  </a:lnTo>
                  <a:lnTo>
                    <a:pt x="270" y="105"/>
                  </a:lnTo>
                  <a:lnTo>
                    <a:pt x="270" y="102"/>
                  </a:lnTo>
                  <a:lnTo>
                    <a:pt x="270" y="98"/>
                  </a:lnTo>
                  <a:lnTo>
                    <a:pt x="269" y="95"/>
                  </a:lnTo>
                  <a:lnTo>
                    <a:pt x="268" y="92"/>
                  </a:lnTo>
                  <a:lnTo>
                    <a:pt x="267" y="88"/>
                  </a:lnTo>
                  <a:lnTo>
                    <a:pt x="266" y="85"/>
                  </a:lnTo>
                  <a:lnTo>
                    <a:pt x="265" y="82"/>
                  </a:lnTo>
                  <a:lnTo>
                    <a:pt x="265" y="80"/>
                  </a:lnTo>
                  <a:lnTo>
                    <a:pt x="265" y="79"/>
                  </a:lnTo>
                  <a:lnTo>
                    <a:pt x="266" y="78"/>
                  </a:lnTo>
                  <a:lnTo>
                    <a:pt x="301" y="73"/>
                  </a:lnTo>
                  <a:lnTo>
                    <a:pt x="339" y="69"/>
                  </a:lnTo>
                  <a:lnTo>
                    <a:pt x="377" y="64"/>
                  </a:lnTo>
                  <a:lnTo>
                    <a:pt x="416" y="59"/>
                  </a:lnTo>
                  <a:lnTo>
                    <a:pt x="455" y="55"/>
                  </a:lnTo>
                  <a:lnTo>
                    <a:pt x="494" y="49"/>
                  </a:lnTo>
                  <a:lnTo>
                    <a:pt x="534" y="44"/>
                  </a:lnTo>
                  <a:lnTo>
                    <a:pt x="574" y="39"/>
                  </a:lnTo>
                  <a:lnTo>
                    <a:pt x="612" y="34"/>
                  </a:lnTo>
                  <a:lnTo>
                    <a:pt x="651" y="28"/>
                  </a:lnTo>
                  <a:lnTo>
                    <a:pt x="689" y="24"/>
                  </a:lnTo>
                  <a:lnTo>
                    <a:pt x="726" y="18"/>
                  </a:lnTo>
                  <a:lnTo>
                    <a:pt x="762" y="13"/>
                  </a:lnTo>
                  <a:lnTo>
                    <a:pt x="798" y="9"/>
                  </a:lnTo>
                  <a:lnTo>
                    <a:pt x="831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56"/>
            <p:cNvSpPr>
              <a:spLocks/>
            </p:cNvSpPr>
            <p:nvPr/>
          </p:nvSpPr>
          <p:spPr bwMode="auto">
            <a:xfrm>
              <a:off x="3120" y="2620"/>
              <a:ext cx="448" cy="429"/>
            </a:xfrm>
            <a:custGeom>
              <a:avLst/>
              <a:gdLst>
                <a:gd name="T0" fmla="*/ 410 w 1344"/>
                <a:gd name="T1" fmla="*/ 170 h 1286"/>
                <a:gd name="T2" fmla="*/ 411 w 1344"/>
                <a:gd name="T3" fmla="*/ 177 h 1286"/>
                <a:gd name="T4" fmla="*/ 404 w 1344"/>
                <a:gd name="T5" fmla="*/ 182 h 1286"/>
                <a:gd name="T6" fmla="*/ 401 w 1344"/>
                <a:gd name="T7" fmla="*/ 183 h 1286"/>
                <a:gd name="T8" fmla="*/ 397 w 1344"/>
                <a:gd name="T9" fmla="*/ 184 h 1286"/>
                <a:gd name="T10" fmla="*/ 395 w 1344"/>
                <a:gd name="T11" fmla="*/ 193 h 1286"/>
                <a:gd name="T12" fmla="*/ 393 w 1344"/>
                <a:gd name="T13" fmla="*/ 204 h 1286"/>
                <a:gd name="T14" fmla="*/ 388 w 1344"/>
                <a:gd name="T15" fmla="*/ 211 h 1286"/>
                <a:gd name="T16" fmla="*/ 388 w 1344"/>
                <a:gd name="T17" fmla="*/ 219 h 1286"/>
                <a:gd name="T18" fmla="*/ 385 w 1344"/>
                <a:gd name="T19" fmla="*/ 227 h 1286"/>
                <a:gd name="T20" fmla="*/ 376 w 1344"/>
                <a:gd name="T21" fmla="*/ 234 h 1286"/>
                <a:gd name="T22" fmla="*/ 367 w 1344"/>
                <a:gd name="T23" fmla="*/ 250 h 1286"/>
                <a:gd name="T24" fmla="*/ 356 w 1344"/>
                <a:gd name="T25" fmla="*/ 262 h 1286"/>
                <a:gd name="T26" fmla="*/ 351 w 1344"/>
                <a:gd name="T27" fmla="*/ 279 h 1286"/>
                <a:gd name="T28" fmla="*/ 344 w 1344"/>
                <a:gd name="T29" fmla="*/ 298 h 1286"/>
                <a:gd name="T30" fmla="*/ 344 w 1344"/>
                <a:gd name="T31" fmla="*/ 316 h 1286"/>
                <a:gd name="T32" fmla="*/ 340 w 1344"/>
                <a:gd name="T33" fmla="*/ 324 h 1286"/>
                <a:gd name="T34" fmla="*/ 338 w 1344"/>
                <a:gd name="T35" fmla="*/ 334 h 1286"/>
                <a:gd name="T36" fmla="*/ 336 w 1344"/>
                <a:gd name="T37" fmla="*/ 339 h 1286"/>
                <a:gd name="T38" fmla="*/ 336 w 1344"/>
                <a:gd name="T39" fmla="*/ 343 h 1286"/>
                <a:gd name="T40" fmla="*/ 341 w 1344"/>
                <a:gd name="T41" fmla="*/ 358 h 1286"/>
                <a:gd name="T42" fmla="*/ 346 w 1344"/>
                <a:gd name="T43" fmla="*/ 375 h 1286"/>
                <a:gd name="T44" fmla="*/ 343 w 1344"/>
                <a:gd name="T45" fmla="*/ 388 h 1286"/>
                <a:gd name="T46" fmla="*/ 340 w 1344"/>
                <a:gd name="T47" fmla="*/ 400 h 1286"/>
                <a:gd name="T48" fmla="*/ 336 w 1344"/>
                <a:gd name="T49" fmla="*/ 408 h 1286"/>
                <a:gd name="T50" fmla="*/ 236 w 1344"/>
                <a:gd name="T51" fmla="*/ 418 h 1286"/>
                <a:gd name="T52" fmla="*/ 138 w 1344"/>
                <a:gd name="T53" fmla="*/ 425 h 1286"/>
                <a:gd name="T54" fmla="*/ 73 w 1344"/>
                <a:gd name="T55" fmla="*/ 426 h 1286"/>
                <a:gd name="T56" fmla="*/ 73 w 1344"/>
                <a:gd name="T57" fmla="*/ 398 h 1286"/>
                <a:gd name="T58" fmla="*/ 74 w 1344"/>
                <a:gd name="T59" fmla="*/ 370 h 1286"/>
                <a:gd name="T60" fmla="*/ 63 w 1344"/>
                <a:gd name="T61" fmla="*/ 365 h 1286"/>
                <a:gd name="T62" fmla="*/ 44 w 1344"/>
                <a:gd name="T63" fmla="*/ 364 h 1286"/>
                <a:gd name="T64" fmla="*/ 26 w 1344"/>
                <a:gd name="T65" fmla="*/ 359 h 1286"/>
                <a:gd name="T66" fmla="*/ 16 w 1344"/>
                <a:gd name="T67" fmla="*/ 231 h 1286"/>
                <a:gd name="T68" fmla="*/ 6 w 1344"/>
                <a:gd name="T69" fmla="*/ 105 h 1286"/>
                <a:gd name="T70" fmla="*/ 49 w 1344"/>
                <a:gd name="T71" fmla="*/ 23 h 1286"/>
                <a:gd name="T72" fmla="*/ 196 w 1344"/>
                <a:gd name="T73" fmla="*/ 13 h 1286"/>
                <a:gd name="T74" fmla="*/ 343 w 1344"/>
                <a:gd name="T75" fmla="*/ 3 h 1286"/>
                <a:gd name="T76" fmla="*/ 403 w 1344"/>
                <a:gd name="T77" fmla="*/ 11 h 1286"/>
                <a:gd name="T78" fmla="*/ 398 w 1344"/>
                <a:gd name="T79" fmla="*/ 30 h 1286"/>
                <a:gd name="T80" fmla="*/ 391 w 1344"/>
                <a:gd name="T81" fmla="*/ 50 h 1286"/>
                <a:gd name="T82" fmla="*/ 409 w 1344"/>
                <a:gd name="T83" fmla="*/ 50 h 1286"/>
                <a:gd name="T84" fmla="*/ 439 w 1344"/>
                <a:gd name="T85" fmla="*/ 50 h 1286"/>
                <a:gd name="T86" fmla="*/ 447 w 1344"/>
                <a:gd name="T87" fmla="*/ 51 h 1286"/>
                <a:gd name="T88" fmla="*/ 444 w 1344"/>
                <a:gd name="T89" fmla="*/ 60 h 1286"/>
                <a:gd name="T90" fmla="*/ 439 w 1344"/>
                <a:gd name="T91" fmla="*/ 69 h 1286"/>
                <a:gd name="T92" fmla="*/ 431 w 1344"/>
                <a:gd name="T93" fmla="*/ 79 h 1286"/>
                <a:gd name="T94" fmla="*/ 425 w 1344"/>
                <a:gd name="T95" fmla="*/ 93 h 1286"/>
                <a:gd name="T96" fmla="*/ 411 w 1344"/>
                <a:gd name="T97" fmla="*/ 106 h 1286"/>
                <a:gd name="T98" fmla="*/ 405 w 1344"/>
                <a:gd name="T99" fmla="*/ 120 h 1286"/>
                <a:gd name="T100" fmla="*/ 414 w 1344"/>
                <a:gd name="T101" fmla="*/ 139 h 1286"/>
                <a:gd name="T102" fmla="*/ 413 w 1344"/>
                <a:gd name="T103" fmla="*/ 152 h 1286"/>
                <a:gd name="T104" fmla="*/ 408 w 1344"/>
                <a:gd name="T105" fmla="*/ 157 h 1286"/>
                <a:gd name="T106" fmla="*/ 408 w 1344"/>
                <a:gd name="T107" fmla="*/ 163 h 1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4"/>
                <a:gd name="T163" fmla="*/ 0 h 1286"/>
                <a:gd name="T164" fmla="*/ 1344 w 1344"/>
                <a:gd name="T165" fmla="*/ 1286 h 1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4" h="1286">
                  <a:moveTo>
                    <a:pt x="1230" y="499"/>
                  </a:moveTo>
                  <a:lnTo>
                    <a:pt x="1229" y="500"/>
                  </a:lnTo>
                  <a:lnTo>
                    <a:pt x="1229" y="501"/>
                  </a:lnTo>
                  <a:lnTo>
                    <a:pt x="1229" y="503"/>
                  </a:lnTo>
                  <a:lnTo>
                    <a:pt x="1229" y="506"/>
                  </a:lnTo>
                  <a:lnTo>
                    <a:pt x="1230" y="509"/>
                  </a:lnTo>
                  <a:lnTo>
                    <a:pt x="1231" y="513"/>
                  </a:lnTo>
                  <a:lnTo>
                    <a:pt x="1232" y="516"/>
                  </a:lnTo>
                  <a:lnTo>
                    <a:pt x="1233" y="519"/>
                  </a:lnTo>
                  <a:lnTo>
                    <a:pt x="1233" y="523"/>
                  </a:lnTo>
                  <a:lnTo>
                    <a:pt x="1233" y="526"/>
                  </a:lnTo>
                  <a:lnTo>
                    <a:pt x="1232" y="530"/>
                  </a:lnTo>
                  <a:lnTo>
                    <a:pt x="1231" y="533"/>
                  </a:lnTo>
                  <a:lnTo>
                    <a:pt x="1229" y="537"/>
                  </a:lnTo>
                  <a:lnTo>
                    <a:pt x="1224" y="540"/>
                  </a:lnTo>
                  <a:lnTo>
                    <a:pt x="1219" y="542"/>
                  </a:lnTo>
                  <a:lnTo>
                    <a:pt x="1214" y="546"/>
                  </a:lnTo>
                  <a:lnTo>
                    <a:pt x="1213" y="546"/>
                  </a:lnTo>
                  <a:lnTo>
                    <a:pt x="1211" y="546"/>
                  </a:lnTo>
                  <a:lnTo>
                    <a:pt x="1210" y="546"/>
                  </a:lnTo>
                  <a:lnTo>
                    <a:pt x="1208" y="547"/>
                  </a:lnTo>
                  <a:lnTo>
                    <a:pt x="1206" y="547"/>
                  </a:lnTo>
                  <a:lnTo>
                    <a:pt x="1205" y="548"/>
                  </a:lnTo>
                  <a:lnTo>
                    <a:pt x="1202" y="549"/>
                  </a:lnTo>
                  <a:lnTo>
                    <a:pt x="1200" y="549"/>
                  </a:lnTo>
                  <a:lnTo>
                    <a:pt x="1199" y="550"/>
                  </a:lnTo>
                  <a:lnTo>
                    <a:pt x="1196" y="550"/>
                  </a:lnTo>
                  <a:lnTo>
                    <a:pt x="1194" y="552"/>
                  </a:lnTo>
                  <a:lnTo>
                    <a:pt x="1193" y="552"/>
                  </a:lnTo>
                  <a:lnTo>
                    <a:pt x="1192" y="552"/>
                  </a:lnTo>
                  <a:lnTo>
                    <a:pt x="1192" y="553"/>
                  </a:lnTo>
                  <a:lnTo>
                    <a:pt x="1190" y="557"/>
                  </a:lnTo>
                  <a:lnTo>
                    <a:pt x="1188" y="562"/>
                  </a:lnTo>
                  <a:lnTo>
                    <a:pt x="1187" y="568"/>
                  </a:lnTo>
                  <a:lnTo>
                    <a:pt x="1186" y="573"/>
                  </a:lnTo>
                  <a:lnTo>
                    <a:pt x="1186" y="579"/>
                  </a:lnTo>
                  <a:lnTo>
                    <a:pt x="1186" y="585"/>
                  </a:lnTo>
                  <a:lnTo>
                    <a:pt x="1185" y="591"/>
                  </a:lnTo>
                  <a:lnTo>
                    <a:pt x="1185" y="595"/>
                  </a:lnTo>
                  <a:lnTo>
                    <a:pt x="1184" y="601"/>
                  </a:lnTo>
                  <a:lnTo>
                    <a:pt x="1183" y="606"/>
                  </a:lnTo>
                  <a:lnTo>
                    <a:pt x="1180" y="611"/>
                  </a:lnTo>
                  <a:lnTo>
                    <a:pt x="1178" y="616"/>
                  </a:lnTo>
                  <a:lnTo>
                    <a:pt x="1176" y="619"/>
                  </a:lnTo>
                  <a:lnTo>
                    <a:pt x="1171" y="624"/>
                  </a:lnTo>
                  <a:lnTo>
                    <a:pt x="1167" y="627"/>
                  </a:lnTo>
                  <a:lnTo>
                    <a:pt x="1161" y="631"/>
                  </a:lnTo>
                  <a:lnTo>
                    <a:pt x="1163" y="634"/>
                  </a:lnTo>
                  <a:lnTo>
                    <a:pt x="1165" y="639"/>
                  </a:lnTo>
                  <a:lnTo>
                    <a:pt x="1167" y="642"/>
                  </a:lnTo>
                  <a:lnTo>
                    <a:pt x="1167" y="646"/>
                  </a:lnTo>
                  <a:lnTo>
                    <a:pt x="1167" y="649"/>
                  </a:lnTo>
                  <a:lnTo>
                    <a:pt x="1167" y="653"/>
                  </a:lnTo>
                  <a:lnTo>
                    <a:pt x="1165" y="656"/>
                  </a:lnTo>
                  <a:lnTo>
                    <a:pt x="1163" y="660"/>
                  </a:lnTo>
                  <a:lnTo>
                    <a:pt x="1162" y="663"/>
                  </a:lnTo>
                  <a:lnTo>
                    <a:pt x="1160" y="666"/>
                  </a:lnTo>
                  <a:lnTo>
                    <a:pt x="1157" y="670"/>
                  </a:lnTo>
                  <a:lnTo>
                    <a:pt x="1156" y="674"/>
                  </a:lnTo>
                  <a:lnTo>
                    <a:pt x="1154" y="679"/>
                  </a:lnTo>
                  <a:lnTo>
                    <a:pt x="1152" y="684"/>
                  </a:lnTo>
                  <a:lnTo>
                    <a:pt x="1150" y="688"/>
                  </a:lnTo>
                  <a:lnTo>
                    <a:pt x="1149" y="694"/>
                  </a:lnTo>
                  <a:lnTo>
                    <a:pt x="1141" y="694"/>
                  </a:lnTo>
                  <a:lnTo>
                    <a:pt x="1134" y="697"/>
                  </a:lnTo>
                  <a:lnTo>
                    <a:pt x="1129" y="702"/>
                  </a:lnTo>
                  <a:lnTo>
                    <a:pt x="1123" y="708"/>
                  </a:lnTo>
                  <a:lnTo>
                    <a:pt x="1118" y="715"/>
                  </a:lnTo>
                  <a:lnTo>
                    <a:pt x="1115" y="723"/>
                  </a:lnTo>
                  <a:lnTo>
                    <a:pt x="1110" y="732"/>
                  </a:lnTo>
                  <a:lnTo>
                    <a:pt x="1107" y="740"/>
                  </a:lnTo>
                  <a:lnTo>
                    <a:pt x="1102" y="749"/>
                  </a:lnTo>
                  <a:lnTo>
                    <a:pt x="1098" y="757"/>
                  </a:lnTo>
                  <a:lnTo>
                    <a:pt x="1093" y="765"/>
                  </a:lnTo>
                  <a:lnTo>
                    <a:pt x="1088" y="772"/>
                  </a:lnTo>
                  <a:lnTo>
                    <a:pt x="1083" y="778"/>
                  </a:lnTo>
                  <a:lnTo>
                    <a:pt x="1076" y="781"/>
                  </a:lnTo>
                  <a:lnTo>
                    <a:pt x="1068" y="784"/>
                  </a:lnTo>
                  <a:lnTo>
                    <a:pt x="1060" y="784"/>
                  </a:lnTo>
                  <a:lnTo>
                    <a:pt x="1060" y="795"/>
                  </a:lnTo>
                  <a:lnTo>
                    <a:pt x="1059" y="805"/>
                  </a:lnTo>
                  <a:lnTo>
                    <a:pt x="1057" y="816"/>
                  </a:lnTo>
                  <a:lnTo>
                    <a:pt x="1055" y="826"/>
                  </a:lnTo>
                  <a:lnTo>
                    <a:pt x="1052" y="836"/>
                  </a:lnTo>
                  <a:lnTo>
                    <a:pt x="1048" y="846"/>
                  </a:lnTo>
                  <a:lnTo>
                    <a:pt x="1045" y="856"/>
                  </a:lnTo>
                  <a:lnTo>
                    <a:pt x="1041" y="865"/>
                  </a:lnTo>
                  <a:lnTo>
                    <a:pt x="1038" y="874"/>
                  </a:lnTo>
                  <a:lnTo>
                    <a:pt x="1036" y="884"/>
                  </a:lnTo>
                  <a:lnTo>
                    <a:pt x="1033" y="893"/>
                  </a:lnTo>
                  <a:lnTo>
                    <a:pt x="1031" y="902"/>
                  </a:lnTo>
                  <a:lnTo>
                    <a:pt x="1031" y="912"/>
                  </a:lnTo>
                  <a:lnTo>
                    <a:pt x="1031" y="922"/>
                  </a:lnTo>
                  <a:lnTo>
                    <a:pt x="1033" y="932"/>
                  </a:lnTo>
                  <a:lnTo>
                    <a:pt x="1038" y="943"/>
                  </a:lnTo>
                  <a:lnTo>
                    <a:pt x="1033" y="947"/>
                  </a:lnTo>
                  <a:lnTo>
                    <a:pt x="1030" y="950"/>
                  </a:lnTo>
                  <a:lnTo>
                    <a:pt x="1027" y="955"/>
                  </a:lnTo>
                  <a:lnTo>
                    <a:pt x="1025" y="958"/>
                  </a:lnTo>
                  <a:lnTo>
                    <a:pt x="1024" y="963"/>
                  </a:lnTo>
                  <a:lnTo>
                    <a:pt x="1022" y="967"/>
                  </a:lnTo>
                  <a:lnTo>
                    <a:pt x="1021" y="971"/>
                  </a:lnTo>
                  <a:lnTo>
                    <a:pt x="1019" y="975"/>
                  </a:lnTo>
                  <a:lnTo>
                    <a:pt x="1018" y="980"/>
                  </a:lnTo>
                  <a:lnTo>
                    <a:pt x="1018" y="985"/>
                  </a:lnTo>
                  <a:lnTo>
                    <a:pt x="1017" y="989"/>
                  </a:lnTo>
                  <a:lnTo>
                    <a:pt x="1016" y="995"/>
                  </a:lnTo>
                  <a:lnTo>
                    <a:pt x="1015" y="1000"/>
                  </a:lnTo>
                  <a:lnTo>
                    <a:pt x="1014" y="1004"/>
                  </a:lnTo>
                  <a:lnTo>
                    <a:pt x="1013" y="1009"/>
                  </a:lnTo>
                  <a:lnTo>
                    <a:pt x="1011" y="1015"/>
                  </a:lnTo>
                  <a:lnTo>
                    <a:pt x="1010" y="1015"/>
                  </a:lnTo>
                  <a:lnTo>
                    <a:pt x="1009" y="1015"/>
                  </a:lnTo>
                  <a:lnTo>
                    <a:pt x="1008" y="1015"/>
                  </a:lnTo>
                  <a:lnTo>
                    <a:pt x="1007" y="1015"/>
                  </a:lnTo>
                  <a:lnTo>
                    <a:pt x="1006" y="1015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1004" y="1021"/>
                  </a:lnTo>
                  <a:lnTo>
                    <a:pt x="1007" y="1028"/>
                  </a:lnTo>
                  <a:lnTo>
                    <a:pt x="1008" y="1035"/>
                  </a:lnTo>
                  <a:lnTo>
                    <a:pt x="1010" y="1043"/>
                  </a:lnTo>
                  <a:lnTo>
                    <a:pt x="1014" y="1050"/>
                  </a:lnTo>
                  <a:lnTo>
                    <a:pt x="1016" y="1058"/>
                  </a:lnTo>
                  <a:lnTo>
                    <a:pt x="1018" y="1066"/>
                  </a:lnTo>
                  <a:lnTo>
                    <a:pt x="1022" y="1074"/>
                  </a:lnTo>
                  <a:lnTo>
                    <a:pt x="1024" y="1082"/>
                  </a:lnTo>
                  <a:lnTo>
                    <a:pt x="1027" y="1090"/>
                  </a:lnTo>
                  <a:lnTo>
                    <a:pt x="1031" y="1098"/>
                  </a:lnTo>
                  <a:lnTo>
                    <a:pt x="1033" y="1108"/>
                  </a:lnTo>
                  <a:lnTo>
                    <a:pt x="1037" y="1116"/>
                  </a:lnTo>
                  <a:lnTo>
                    <a:pt x="1039" y="1125"/>
                  </a:lnTo>
                  <a:lnTo>
                    <a:pt x="1042" y="1133"/>
                  </a:lnTo>
                  <a:lnTo>
                    <a:pt x="1046" y="1142"/>
                  </a:lnTo>
                  <a:lnTo>
                    <a:pt x="1040" y="1146"/>
                  </a:lnTo>
                  <a:lnTo>
                    <a:pt x="1037" y="1151"/>
                  </a:lnTo>
                  <a:lnTo>
                    <a:pt x="1032" y="1156"/>
                  </a:lnTo>
                  <a:lnTo>
                    <a:pt x="1030" y="1162"/>
                  </a:lnTo>
                  <a:lnTo>
                    <a:pt x="1027" y="1169"/>
                  </a:lnTo>
                  <a:lnTo>
                    <a:pt x="1025" y="1174"/>
                  </a:lnTo>
                  <a:lnTo>
                    <a:pt x="1024" y="1181"/>
                  </a:lnTo>
                  <a:lnTo>
                    <a:pt x="1022" y="1187"/>
                  </a:lnTo>
                  <a:lnTo>
                    <a:pt x="1021" y="1193"/>
                  </a:lnTo>
                  <a:lnTo>
                    <a:pt x="1019" y="1200"/>
                  </a:lnTo>
                  <a:lnTo>
                    <a:pt x="1018" y="1204"/>
                  </a:lnTo>
                  <a:lnTo>
                    <a:pt x="1016" y="1210"/>
                  </a:lnTo>
                  <a:lnTo>
                    <a:pt x="1015" y="1214"/>
                  </a:lnTo>
                  <a:lnTo>
                    <a:pt x="1013" y="1218"/>
                  </a:lnTo>
                  <a:lnTo>
                    <a:pt x="1010" y="1221"/>
                  </a:lnTo>
                  <a:lnTo>
                    <a:pt x="1008" y="1224"/>
                  </a:lnTo>
                  <a:lnTo>
                    <a:pt x="956" y="1229"/>
                  </a:lnTo>
                  <a:lnTo>
                    <a:pt x="906" y="1234"/>
                  </a:lnTo>
                  <a:lnTo>
                    <a:pt x="855" y="1240"/>
                  </a:lnTo>
                  <a:lnTo>
                    <a:pt x="806" y="1244"/>
                  </a:lnTo>
                  <a:lnTo>
                    <a:pt x="756" y="1248"/>
                  </a:lnTo>
                  <a:lnTo>
                    <a:pt x="707" y="1252"/>
                  </a:lnTo>
                  <a:lnTo>
                    <a:pt x="657" y="1256"/>
                  </a:lnTo>
                  <a:lnTo>
                    <a:pt x="609" y="1259"/>
                  </a:lnTo>
                  <a:lnTo>
                    <a:pt x="561" y="1263"/>
                  </a:lnTo>
                  <a:lnTo>
                    <a:pt x="512" y="1266"/>
                  </a:lnTo>
                  <a:lnTo>
                    <a:pt x="464" y="1270"/>
                  </a:lnTo>
                  <a:lnTo>
                    <a:pt x="415" y="1273"/>
                  </a:lnTo>
                  <a:lnTo>
                    <a:pt x="366" y="1275"/>
                  </a:lnTo>
                  <a:lnTo>
                    <a:pt x="317" y="1279"/>
                  </a:lnTo>
                  <a:lnTo>
                    <a:pt x="269" y="1282"/>
                  </a:lnTo>
                  <a:lnTo>
                    <a:pt x="219" y="1286"/>
                  </a:lnTo>
                  <a:lnTo>
                    <a:pt x="219" y="1283"/>
                  </a:lnTo>
                  <a:lnTo>
                    <a:pt x="219" y="1278"/>
                  </a:lnTo>
                  <a:lnTo>
                    <a:pt x="219" y="1268"/>
                  </a:lnTo>
                  <a:lnTo>
                    <a:pt x="219" y="1257"/>
                  </a:lnTo>
                  <a:lnTo>
                    <a:pt x="219" y="1242"/>
                  </a:lnTo>
                  <a:lnTo>
                    <a:pt x="219" y="1227"/>
                  </a:lnTo>
                  <a:lnTo>
                    <a:pt x="220" y="1210"/>
                  </a:lnTo>
                  <a:lnTo>
                    <a:pt x="220" y="1194"/>
                  </a:lnTo>
                  <a:lnTo>
                    <a:pt x="220" y="1177"/>
                  </a:lnTo>
                  <a:lnTo>
                    <a:pt x="222" y="1159"/>
                  </a:lnTo>
                  <a:lnTo>
                    <a:pt x="222" y="1144"/>
                  </a:lnTo>
                  <a:lnTo>
                    <a:pt x="222" y="1131"/>
                  </a:lnTo>
                  <a:lnTo>
                    <a:pt x="222" y="1118"/>
                  </a:lnTo>
                  <a:lnTo>
                    <a:pt x="222" y="1109"/>
                  </a:lnTo>
                  <a:lnTo>
                    <a:pt x="222" y="1103"/>
                  </a:lnTo>
                  <a:lnTo>
                    <a:pt x="223" y="1102"/>
                  </a:lnTo>
                  <a:lnTo>
                    <a:pt x="215" y="1098"/>
                  </a:lnTo>
                  <a:lnTo>
                    <a:pt x="207" y="1095"/>
                  </a:lnTo>
                  <a:lnTo>
                    <a:pt x="197" y="1094"/>
                  </a:lnTo>
                  <a:lnTo>
                    <a:pt x="188" y="1093"/>
                  </a:lnTo>
                  <a:lnTo>
                    <a:pt x="179" y="1092"/>
                  </a:lnTo>
                  <a:lnTo>
                    <a:pt x="170" y="1092"/>
                  </a:lnTo>
                  <a:lnTo>
                    <a:pt x="161" y="1092"/>
                  </a:lnTo>
                  <a:lnTo>
                    <a:pt x="151" y="1092"/>
                  </a:lnTo>
                  <a:lnTo>
                    <a:pt x="141" y="1090"/>
                  </a:lnTo>
                  <a:lnTo>
                    <a:pt x="132" y="1090"/>
                  </a:lnTo>
                  <a:lnTo>
                    <a:pt x="123" y="1089"/>
                  </a:lnTo>
                  <a:lnTo>
                    <a:pt x="112" y="1088"/>
                  </a:lnTo>
                  <a:lnTo>
                    <a:pt x="103" y="1086"/>
                  </a:lnTo>
                  <a:lnTo>
                    <a:pt x="94" y="1083"/>
                  </a:lnTo>
                  <a:lnTo>
                    <a:pt x="86" y="1080"/>
                  </a:lnTo>
                  <a:lnTo>
                    <a:pt x="78" y="1075"/>
                  </a:lnTo>
                  <a:lnTo>
                    <a:pt x="73" y="1011"/>
                  </a:lnTo>
                  <a:lnTo>
                    <a:pt x="69" y="947"/>
                  </a:lnTo>
                  <a:lnTo>
                    <a:pt x="64" y="882"/>
                  </a:lnTo>
                  <a:lnTo>
                    <a:pt x="58" y="818"/>
                  </a:lnTo>
                  <a:lnTo>
                    <a:pt x="54" y="755"/>
                  </a:lnTo>
                  <a:lnTo>
                    <a:pt x="48" y="691"/>
                  </a:lnTo>
                  <a:lnTo>
                    <a:pt x="42" y="627"/>
                  </a:lnTo>
                  <a:lnTo>
                    <a:pt x="38" y="564"/>
                  </a:lnTo>
                  <a:lnTo>
                    <a:pt x="32" y="501"/>
                  </a:lnTo>
                  <a:lnTo>
                    <a:pt x="26" y="439"/>
                  </a:lnTo>
                  <a:lnTo>
                    <a:pt x="21" y="377"/>
                  </a:lnTo>
                  <a:lnTo>
                    <a:pt x="17" y="316"/>
                  </a:lnTo>
                  <a:lnTo>
                    <a:pt x="11" y="255"/>
                  </a:lnTo>
                  <a:lnTo>
                    <a:pt x="8" y="195"/>
                  </a:lnTo>
                  <a:lnTo>
                    <a:pt x="3" y="136"/>
                  </a:lnTo>
                  <a:lnTo>
                    <a:pt x="0" y="78"/>
                  </a:lnTo>
                  <a:lnTo>
                    <a:pt x="73" y="72"/>
                  </a:lnTo>
                  <a:lnTo>
                    <a:pt x="147" y="68"/>
                  </a:lnTo>
                  <a:lnTo>
                    <a:pt x="220" y="63"/>
                  </a:lnTo>
                  <a:lnTo>
                    <a:pt x="294" y="58"/>
                  </a:lnTo>
                  <a:lnTo>
                    <a:pt x="368" y="53"/>
                  </a:lnTo>
                  <a:lnTo>
                    <a:pt x="441" y="48"/>
                  </a:lnTo>
                  <a:lnTo>
                    <a:pt x="514" y="43"/>
                  </a:lnTo>
                  <a:lnTo>
                    <a:pt x="587" y="38"/>
                  </a:lnTo>
                  <a:lnTo>
                    <a:pt x="661" y="33"/>
                  </a:lnTo>
                  <a:lnTo>
                    <a:pt x="734" y="29"/>
                  </a:lnTo>
                  <a:lnTo>
                    <a:pt x="808" y="23"/>
                  </a:lnTo>
                  <a:lnTo>
                    <a:pt x="881" y="19"/>
                  </a:lnTo>
                  <a:lnTo>
                    <a:pt x="955" y="14"/>
                  </a:lnTo>
                  <a:lnTo>
                    <a:pt x="1029" y="9"/>
                  </a:lnTo>
                  <a:lnTo>
                    <a:pt x="1102" y="5"/>
                  </a:lnTo>
                  <a:lnTo>
                    <a:pt x="1176" y="0"/>
                  </a:lnTo>
                  <a:lnTo>
                    <a:pt x="1190" y="7"/>
                  </a:lnTo>
                  <a:lnTo>
                    <a:pt x="1199" y="16"/>
                  </a:lnTo>
                  <a:lnTo>
                    <a:pt x="1206" y="24"/>
                  </a:lnTo>
                  <a:lnTo>
                    <a:pt x="1210" y="33"/>
                  </a:lnTo>
                  <a:lnTo>
                    <a:pt x="1211" y="43"/>
                  </a:lnTo>
                  <a:lnTo>
                    <a:pt x="1211" y="52"/>
                  </a:lnTo>
                  <a:lnTo>
                    <a:pt x="1209" y="62"/>
                  </a:lnTo>
                  <a:lnTo>
                    <a:pt x="1206" y="71"/>
                  </a:lnTo>
                  <a:lnTo>
                    <a:pt x="1201" y="82"/>
                  </a:lnTo>
                  <a:lnTo>
                    <a:pt x="1195" y="91"/>
                  </a:lnTo>
                  <a:lnTo>
                    <a:pt x="1190" y="101"/>
                  </a:lnTo>
                  <a:lnTo>
                    <a:pt x="1185" y="112"/>
                  </a:lnTo>
                  <a:lnTo>
                    <a:pt x="1179" y="121"/>
                  </a:lnTo>
                  <a:lnTo>
                    <a:pt x="1176" y="131"/>
                  </a:lnTo>
                  <a:lnTo>
                    <a:pt x="1173" y="140"/>
                  </a:lnTo>
                  <a:lnTo>
                    <a:pt x="1172" y="151"/>
                  </a:lnTo>
                  <a:lnTo>
                    <a:pt x="1173" y="151"/>
                  </a:lnTo>
                  <a:lnTo>
                    <a:pt x="1179" y="151"/>
                  </a:lnTo>
                  <a:lnTo>
                    <a:pt x="1187" y="151"/>
                  </a:lnTo>
                  <a:lnTo>
                    <a:pt x="1199" y="151"/>
                  </a:lnTo>
                  <a:lnTo>
                    <a:pt x="1211" y="151"/>
                  </a:lnTo>
                  <a:lnTo>
                    <a:pt x="1226" y="151"/>
                  </a:lnTo>
                  <a:lnTo>
                    <a:pt x="1241" y="151"/>
                  </a:lnTo>
                  <a:lnTo>
                    <a:pt x="1257" y="151"/>
                  </a:lnTo>
                  <a:lnTo>
                    <a:pt x="1274" y="151"/>
                  </a:lnTo>
                  <a:lnTo>
                    <a:pt x="1288" y="151"/>
                  </a:lnTo>
                  <a:lnTo>
                    <a:pt x="1303" y="151"/>
                  </a:lnTo>
                  <a:lnTo>
                    <a:pt x="1316" y="151"/>
                  </a:lnTo>
                  <a:lnTo>
                    <a:pt x="1328" y="151"/>
                  </a:lnTo>
                  <a:lnTo>
                    <a:pt x="1336" y="151"/>
                  </a:lnTo>
                  <a:lnTo>
                    <a:pt x="1341" y="151"/>
                  </a:lnTo>
                  <a:lnTo>
                    <a:pt x="1344" y="151"/>
                  </a:lnTo>
                  <a:lnTo>
                    <a:pt x="1342" y="151"/>
                  </a:lnTo>
                  <a:lnTo>
                    <a:pt x="1342" y="153"/>
                  </a:lnTo>
                  <a:lnTo>
                    <a:pt x="1340" y="155"/>
                  </a:lnTo>
                  <a:lnTo>
                    <a:pt x="1339" y="159"/>
                  </a:lnTo>
                  <a:lnTo>
                    <a:pt x="1337" y="163"/>
                  </a:lnTo>
                  <a:lnTo>
                    <a:pt x="1336" y="169"/>
                  </a:lnTo>
                  <a:lnTo>
                    <a:pt x="1333" y="174"/>
                  </a:lnTo>
                  <a:lnTo>
                    <a:pt x="1331" y="179"/>
                  </a:lnTo>
                  <a:lnTo>
                    <a:pt x="1328" y="185"/>
                  </a:lnTo>
                  <a:lnTo>
                    <a:pt x="1325" y="190"/>
                  </a:lnTo>
                  <a:lnTo>
                    <a:pt x="1324" y="195"/>
                  </a:lnTo>
                  <a:lnTo>
                    <a:pt x="1322" y="200"/>
                  </a:lnTo>
                  <a:lnTo>
                    <a:pt x="1321" y="203"/>
                  </a:lnTo>
                  <a:lnTo>
                    <a:pt x="1318" y="206"/>
                  </a:lnTo>
                  <a:lnTo>
                    <a:pt x="1318" y="208"/>
                  </a:lnTo>
                  <a:lnTo>
                    <a:pt x="1318" y="209"/>
                  </a:lnTo>
                  <a:lnTo>
                    <a:pt x="1309" y="216"/>
                  </a:lnTo>
                  <a:lnTo>
                    <a:pt x="1302" y="223"/>
                  </a:lnTo>
                  <a:lnTo>
                    <a:pt x="1298" y="231"/>
                  </a:lnTo>
                  <a:lnTo>
                    <a:pt x="1293" y="238"/>
                  </a:lnTo>
                  <a:lnTo>
                    <a:pt x="1288" y="246"/>
                  </a:lnTo>
                  <a:lnTo>
                    <a:pt x="1286" y="253"/>
                  </a:lnTo>
                  <a:lnTo>
                    <a:pt x="1283" y="260"/>
                  </a:lnTo>
                  <a:lnTo>
                    <a:pt x="1280" y="267"/>
                  </a:lnTo>
                  <a:lnTo>
                    <a:pt x="1277" y="274"/>
                  </a:lnTo>
                  <a:lnTo>
                    <a:pt x="1274" y="280"/>
                  </a:lnTo>
                  <a:lnTo>
                    <a:pt x="1270" y="287"/>
                  </a:lnTo>
                  <a:lnTo>
                    <a:pt x="1265" y="293"/>
                  </a:lnTo>
                  <a:lnTo>
                    <a:pt x="1260" y="300"/>
                  </a:lnTo>
                  <a:lnTo>
                    <a:pt x="1253" y="306"/>
                  </a:lnTo>
                  <a:lnTo>
                    <a:pt x="1244" y="311"/>
                  </a:lnTo>
                  <a:lnTo>
                    <a:pt x="1234" y="317"/>
                  </a:lnTo>
                  <a:lnTo>
                    <a:pt x="1224" y="322"/>
                  </a:lnTo>
                  <a:lnTo>
                    <a:pt x="1217" y="328"/>
                  </a:lnTo>
                  <a:lnTo>
                    <a:pt x="1213" y="334"/>
                  </a:lnTo>
                  <a:lnTo>
                    <a:pt x="1211" y="342"/>
                  </a:lnTo>
                  <a:lnTo>
                    <a:pt x="1213" y="351"/>
                  </a:lnTo>
                  <a:lnTo>
                    <a:pt x="1215" y="360"/>
                  </a:lnTo>
                  <a:lnTo>
                    <a:pt x="1218" y="369"/>
                  </a:lnTo>
                  <a:lnTo>
                    <a:pt x="1223" y="379"/>
                  </a:lnTo>
                  <a:lnTo>
                    <a:pt x="1228" y="390"/>
                  </a:lnTo>
                  <a:lnTo>
                    <a:pt x="1233" y="399"/>
                  </a:lnTo>
                  <a:lnTo>
                    <a:pt x="1239" y="409"/>
                  </a:lnTo>
                  <a:lnTo>
                    <a:pt x="1242" y="418"/>
                  </a:lnTo>
                  <a:lnTo>
                    <a:pt x="1246" y="427"/>
                  </a:lnTo>
                  <a:lnTo>
                    <a:pt x="1248" y="437"/>
                  </a:lnTo>
                  <a:lnTo>
                    <a:pt x="1248" y="445"/>
                  </a:lnTo>
                  <a:lnTo>
                    <a:pt x="1247" y="453"/>
                  </a:lnTo>
                  <a:lnTo>
                    <a:pt x="1242" y="455"/>
                  </a:lnTo>
                  <a:lnTo>
                    <a:pt x="1239" y="457"/>
                  </a:lnTo>
                  <a:lnTo>
                    <a:pt x="1237" y="460"/>
                  </a:lnTo>
                  <a:lnTo>
                    <a:pt x="1233" y="462"/>
                  </a:lnTo>
                  <a:lnTo>
                    <a:pt x="1231" y="464"/>
                  </a:lnTo>
                  <a:lnTo>
                    <a:pt x="1229" y="467"/>
                  </a:lnTo>
                  <a:lnTo>
                    <a:pt x="1226" y="469"/>
                  </a:lnTo>
                  <a:lnTo>
                    <a:pt x="1224" y="471"/>
                  </a:lnTo>
                  <a:lnTo>
                    <a:pt x="1223" y="473"/>
                  </a:lnTo>
                  <a:lnTo>
                    <a:pt x="1223" y="477"/>
                  </a:lnTo>
                  <a:lnTo>
                    <a:pt x="1222" y="479"/>
                  </a:lnTo>
                  <a:lnTo>
                    <a:pt x="1223" y="483"/>
                  </a:lnTo>
                  <a:lnTo>
                    <a:pt x="1223" y="486"/>
                  </a:lnTo>
                  <a:lnTo>
                    <a:pt x="1224" y="490"/>
                  </a:lnTo>
                  <a:lnTo>
                    <a:pt x="1226" y="494"/>
                  </a:lnTo>
                  <a:lnTo>
                    <a:pt x="1230" y="49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57"/>
            <p:cNvSpPr>
              <a:spLocks/>
            </p:cNvSpPr>
            <p:nvPr/>
          </p:nvSpPr>
          <p:spPr bwMode="auto">
            <a:xfrm>
              <a:off x="3193" y="3028"/>
              <a:ext cx="517" cy="443"/>
            </a:xfrm>
            <a:custGeom>
              <a:avLst/>
              <a:gdLst>
                <a:gd name="T0" fmla="*/ 424 w 1552"/>
                <a:gd name="T1" fmla="*/ 325 h 1330"/>
                <a:gd name="T2" fmla="*/ 470 w 1552"/>
                <a:gd name="T3" fmla="*/ 337 h 1330"/>
                <a:gd name="T4" fmla="*/ 490 w 1552"/>
                <a:gd name="T5" fmla="*/ 347 h 1330"/>
                <a:gd name="T6" fmla="*/ 484 w 1552"/>
                <a:gd name="T7" fmla="*/ 358 h 1330"/>
                <a:gd name="T8" fmla="*/ 470 w 1552"/>
                <a:gd name="T9" fmla="*/ 358 h 1330"/>
                <a:gd name="T10" fmla="*/ 463 w 1552"/>
                <a:gd name="T11" fmla="*/ 369 h 1330"/>
                <a:gd name="T12" fmla="*/ 459 w 1552"/>
                <a:gd name="T13" fmla="*/ 381 h 1330"/>
                <a:gd name="T14" fmla="*/ 494 w 1552"/>
                <a:gd name="T15" fmla="*/ 394 h 1330"/>
                <a:gd name="T16" fmla="*/ 510 w 1552"/>
                <a:gd name="T17" fmla="*/ 401 h 1330"/>
                <a:gd name="T18" fmla="*/ 512 w 1552"/>
                <a:gd name="T19" fmla="*/ 416 h 1330"/>
                <a:gd name="T20" fmla="*/ 501 w 1552"/>
                <a:gd name="T21" fmla="*/ 424 h 1330"/>
                <a:gd name="T22" fmla="*/ 489 w 1552"/>
                <a:gd name="T23" fmla="*/ 419 h 1330"/>
                <a:gd name="T24" fmla="*/ 475 w 1552"/>
                <a:gd name="T25" fmla="*/ 414 h 1330"/>
                <a:gd name="T26" fmla="*/ 460 w 1552"/>
                <a:gd name="T27" fmla="*/ 408 h 1330"/>
                <a:gd name="T28" fmla="*/ 443 w 1552"/>
                <a:gd name="T29" fmla="*/ 400 h 1330"/>
                <a:gd name="T30" fmla="*/ 429 w 1552"/>
                <a:gd name="T31" fmla="*/ 402 h 1330"/>
                <a:gd name="T32" fmla="*/ 434 w 1552"/>
                <a:gd name="T33" fmla="*/ 432 h 1330"/>
                <a:gd name="T34" fmla="*/ 426 w 1552"/>
                <a:gd name="T35" fmla="*/ 441 h 1330"/>
                <a:gd name="T36" fmla="*/ 406 w 1552"/>
                <a:gd name="T37" fmla="*/ 438 h 1330"/>
                <a:gd name="T38" fmla="*/ 401 w 1552"/>
                <a:gd name="T39" fmla="*/ 423 h 1330"/>
                <a:gd name="T40" fmla="*/ 379 w 1552"/>
                <a:gd name="T41" fmla="*/ 419 h 1330"/>
                <a:gd name="T42" fmla="*/ 363 w 1552"/>
                <a:gd name="T43" fmla="*/ 433 h 1330"/>
                <a:gd name="T44" fmla="*/ 345 w 1552"/>
                <a:gd name="T45" fmla="*/ 441 h 1330"/>
                <a:gd name="T46" fmla="*/ 336 w 1552"/>
                <a:gd name="T47" fmla="*/ 430 h 1330"/>
                <a:gd name="T48" fmla="*/ 308 w 1552"/>
                <a:gd name="T49" fmla="*/ 430 h 1330"/>
                <a:gd name="T50" fmla="*/ 284 w 1552"/>
                <a:gd name="T51" fmla="*/ 418 h 1330"/>
                <a:gd name="T52" fmla="*/ 267 w 1552"/>
                <a:gd name="T53" fmla="*/ 404 h 1330"/>
                <a:gd name="T54" fmla="*/ 259 w 1552"/>
                <a:gd name="T55" fmla="*/ 400 h 1330"/>
                <a:gd name="T56" fmla="*/ 227 w 1552"/>
                <a:gd name="T57" fmla="*/ 389 h 1330"/>
                <a:gd name="T58" fmla="*/ 228 w 1552"/>
                <a:gd name="T59" fmla="*/ 411 h 1330"/>
                <a:gd name="T60" fmla="*/ 194 w 1552"/>
                <a:gd name="T61" fmla="*/ 409 h 1330"/>
                <a:gd name="T62" fmla="*/ 143 w 1552"/>
                <a:gd name="T63" fmla="*/ 395 h 1330"/>
                <a:gd name="T64" fmla="*/ 99 w 1552"/>
                <a:gd name="T65" fmla="*/ 392 h 1330"/>
                <a:gd name="T66" fmla="*/ 46 w 1552"/>
                <a:gd name="T67" fmla="*/ 402 h 1330"/>
                <a:gd name="T68" fmla="*/ 29 w 1552"/>
                <a:gd name="T69" fmla="*/ 386 h 1330"/>
                <a:gd name="T70" fmla="*/ 52 w 1552"/>
                <a:gd name="T71" fmla="*/ 359 h 1330"/>
                <a:gd name="T72" fmla="*/ 56 w 1552"/>
                <a:gd name="T73" fmla="*/ 318 h 1330"/>
                <a:gd name="T74" fmla="*/ 58 w 1552"/>
                <a:gd name="T75" fmla="*/ 277 h 1330"/>
                <a:gd name="T76" fmla="*/ 65 w 1552"/>
                <a:gd name="T77" fmla="*/ 236 h 1330"/>
                <a:gd name="T78" fmla="*/ 46 w 1552"/>
                <a:gd name="T79" fmla="*/ 200 h 1330"/>
                <a:gd name="T80" fmla="*/ 39 w 1552"/>
                <a:gd name="T81" fmla="*/ 183 h 1330"/>
                <a:gd name="T82" fmla="*/ 17 w 1552"/>
                <a:gd name="T83" fmla="*/ 143 h 1330"/>
                <a:gd name="T84" fmla="*/ 6 w 1552"/>
                <a:gd name="T85" fmla="*/ 78 h 1330"/>
                <a:gd name="T86" fmla="*/ 49 w 1552"/>
                <a:gd name="T87" fmla="*/ 17 h 1330"/>
                <a:gd name="T88" fmla="*/ 246 w 1552"/>
                <a:gd name="T89" fmla="*/ 1 h 1330"/>
                <a:gd name="T90" fmla="*/ 273 w 1552"/>
                <a:gd name="T91" fmla="*/ 14 h 1330"/>
                <a:gd name="T92" fmla="*/ 274 w 1552"/>
                <a:gd name="T93" fmla="*/ 26 h 1330"/>
                <a:gd name="T94" fmla="*/ 276 w 1552"/>
                <a:gd name="T95" fmla="*/ 40 h 1330"/>
                <a:gd name="T96" fmla="*/ 289 w 1552"/>
                <a:gd name="T97" fmla="*/ 62 h 1330"/>
                <a:gd name="T98" fmla="*/ 298 w 1552"/>
                <a:gd name="T99" fmla="*/ 78 h 1330"/>
                <a:gd name="T100" fmla="*/ 286 w 1552"/>
                <a:gd name="T101" fmla="*/ 92 h 1330"/>
                <a:gd name="T102" fmla="*/ 283 w 1552"/>
                <a:gd name="T103" fmla="*/ 123 h 1330"/>
                <a:gd name="T104" fmla="*/ 265 w 1552"/>
                <a:gd name="T105" fmla="*/ 164 h 1330"/>
                <a:gd name="T106" fmla="*/ 260 w 1552"/>
                <a:gd name="T107" fmla="*/ 196 h 1330"/>
                <a:gd name="T108" fmla="*/ 249 w 1552"/>
                <a:gd name="T109" fmla="*/ 217 h 1330"/>
                <a:gd name="T110" fmla="*/ 268 w 1552"/>
                <a:gd name="T111" fmla="*/ 229 h 1330"/>
                <a:gd name="T112" fmla="*/ 432 w 1552"/>
                <a:gd name="T113" fmla="*/ 216 h 1330"/>
                <a:gd name="T114" fmla="*/ 430 w 1552"/>
                <a:gd name="T115" fmla="*/ 239 h 1330"/>
                <a:gd name="T116" fmla="*/ 438 w 1552"/>
                <a:gd name="T117" fmla="*/ 276 h 1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2"/>
                <a:gd name="T178" fmla="*/ 0 h 1330"/>
                <a:gd name="T179" fmla="*/ 1552 w 1552"/>
                <a:gd name="T180" fmla="*/ 1330 h 13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2" h="1330">
                  <a:moveTo>
                    <a:pt x="1389" y="921"/>
                  </a:moveTo>
                  <a:lnTo>
                    <a:pt x="1364" y="918"/>
                  </a:lnTo>
                  <a:lnTo>
                    <a:pt x="1342" y="918"/>
                  </a:lnTo>
                  <a:lnTo>
                    <a:pt x="1321" y="919"/>
                  </a:lnTo>
                  <a:lnTo>
                    <a:pt x="1305" y="921"/>
                  </a:lnTo>
                  <a:lnTo>
                    <a:pt x="1290" y="926"/>
                  </a:lnTo>
                  <a:lnTo>
                    <a:pt x="1280" y="931"/>
                  </a:lnTo>
                  <a:lnTo>
                    <a:pt x="1272" y="938"/>
                  </a:lnTo>
                  <a:lnTo>
                    <a:pt x="1267" y="946"/>
                  </a:lnTo>
                  <a:lnTo>
                    <a:pt x="1265" y="955"/>
                  </a:lnTo>
                  <a:lnTo>
                    <a:pt x="1267" y="966"/>
                  </a:lnTo>
                  <a:lnTo>
                    <a:pt x="1274" y="977"/>
                  </a:lnTo>
                  <a:lnTo>
                    <a:pt x="1283" y="989"/>
                  </a:lnTo>
                  <a:lnTo>
                    <a:pt x="1298" y="1001"/>
                  </a:lnTo>
                  <a:lnTo>
                    <a:pt x="1315" y="1015"/>
                  </a:lnTo>
                  <a:lnTo>
                    <a:pt x="1338" y="1029"/>
                  </a:lnTo>
                  <a:lnTo>
                    <a:pt x="1366" y="1044"/>
                  </a:lnTo>
                  <a:lnTo>
                    <a:pt x="1377" y="1045"/>
                  </a:lnTo>
                  <a:lnTo>
                    <a:pt x="1387" y="1043"/>
                  </a:lnTo>
                  <a:lnTo>
                    <a:pt x="1394" y="1039"/>
                  </a:lnTo>
                  <a:lnTo>
                    <a:pt x="1399" y="1034"/>
                  </a:lnTo>
                  <a:lnTo>
                    <a:pt x="1404" y="1027"/>
                  </a:lnTo>
                  <a:lnTo>
                    <a:pt x="1407" y="1019"/>
                  </a:lnTo>
                  <a:lnTo>
                    <a:pt x="1410" y="1011"/>
                  </a:lnTo>
                  <a:lnTo>
                    <a:pt x="1413" y="1003"/>
                  </a:lnTo>
                  <a:lnTo>
                    <a:pt x="1415" y="996"/>
                  </a:lnTo>
                  <a:lnTo>
                    <a:pt x="1419" y="991"/>
                  </a:lnTo>
                  <a:lnTo>
                    <a:pt x="1422" y="988"/>
                  </a:lnTo>
                  <a:lnTo>
                    <a:pt x="1428" y="988"/>
                  </a:lnTo>
                  <a:lnTo>
                    <a:pt x="1435" y="990"/>
                  </a:lnTo>
                  <a:lnTo>
                    <a:pt x="1443" y="997"/>
                  </a:lnTo>
                  <a:lnTo>
                    <a:pt x="1454" y="1007"/>
                  </a:lnTo>
                  <a:lnTo>
                    <a:pt x="1468" y="1023"/>
                  </a:lnTo>
                  <a:lnTo>
                    <a:pt x="1469" y="1030"/>
                  </a:lnTo>
                  <a:lnTo>
                    <a:pt x="1471" y="1036"/>
                  </a:lnTo>
                  <a:lnTo>
                    <a:pt x="1472" y="1042"/>
                  </a:lnTo>
                  <a:lnTo>
                    <a:pt x="1472" y="1046"/>
                  </a:lnTo>
                  <a:lnTo>
                    <a:pt x="1472" y="1050"/>
                  </a:lnTo>
                  <a:lnTo>
                    <a:pt x="1472" y="1054"/>
                  </a:lnTo>
                  <a:lnTo>
                    <a:pt x="1471" y="1058"/>
                  </a:lnTo>
                  <a:lnTo>
                    <a:pt x="1469" y="1060"/>
                  </a:lnTo>
                  <a:lnTo>
                    <a:pt x="1468" y="1062"/>
                  </a:lnTo>
                  <a:lnTo>
                    <a:pt x="1466" y="1065"/>
                  </a:lnTo>
                  <a:lnTo>
                    <a:pt x="1464" y="1067"/>
                  </a:lnTo>
                  <a:lnTo>
                    <a:pt x="1461" y="1069"/>
                  </a:lnTo>
                  <a:lnTo>
                    <a:pt x="1459" y="1072"/>
                  </a:lnTo>
                  <a:lnTo>
                    <a:pt x="1456" y="1074"/>
                  </a:lnTo>
                  <a:lnTo>
                    <a:pt x="1452" y="1076"/>
                  </a:lnTo>
                  <a:lnTo>
                    <a:pt x="1450" y="1078"/>
                  </a:lnTo>
                  <a:lnTo>
                    <a:pt x="1452" y="1077"/>
                  </a:lnTo>
                  <a:lnTo>
                    <a:pt x="1451" y="1077"/>
                  </a:lnTo>
                  <a:lnTo>
                    <a:pt x="1449" y="1077"/>
                  </a:lnTo>
                  <a:lnTo>
                    <a:pt x="1445" y="1076"/>
                  </a:lnTo>
                  <a:lnTo>
                    <a:pt x="1442" y="1076"/>
                  </a:lnTo>
                  <a:lnTo>
                    <a:pt x="1436" y="1075"/>
                  </a:lnTo>
                  <a:lnTo>
                    <a:pt x="1431" y="1075"/>
                  </a:lnTo>
                  <a:lnTo>
                    <a:pt x="1426" y="1075"/>
                  </a:lnTo>
                  <a:lnTo>
                    <a:pt x="1420" y="1075"/>
                  </a:lnTo>
                  <a:lnTo>
                    <a:pt x="1415" y="1075"/>
                  </a:lnTo>
                  <a:lnTo>
                    <a:pt x="1411" y="1075"/>
                  </a:lnTo>
                  <a:lnTo>
                    <a:pt x="1407" y="1076"/>
                  </a:lnTo>
                  <a:lnTo>
                    <a:pt x="1404" y="1077"/>
                  </a:lnTo>
                  <a:lnTo>
                    <a:pt x="1403" y="1078"/>
                  </a:lnTo>
                  <a:lnTo>
                    <a:pt x="1403" y="1081"/>
                  </a:lnTo>
                  <a:lnTo>
                    <a:pt x="1399" y="1083"/>
                  </a:lnTo>
                  <a:lnTo>
                    <a:pt x="1396" y="1086"/>
                  </a:lnTo>
                  <a:lnTo>
                    <a:pt x="1395" y="1090"/>
                  </a:lnTo>
                  <a:lnTo>
                    <a:pt x="1394" y="1093"/>
                  </a:lnTo>
                  <a:lnTo>
                    <a:pt x="1392" y="1098"/>
                  </a:lnTo>
                  <a:lnTo>
                    <a:pt x="1391" y="1101"/>
                  </a:lnTo>
                  <a:lnTo>
                    <a:pt x="1391" y="1106"/>
                  </a:lnTo>
                  <a:lnTo>
                    <a:pt x="1391" y="1109"/>
                  </a:lnTo>
                  <a:lnTo>
                    <a:pt x="1391" y="1114"/>
                  </a:lnTo>
                  <a:lnTo>
                    <a:pt x="1391" y="1116"/>
                  </a:lnTo>
                  <a:lnTo>
                    <a:pt x="1391" y="1120"/>
                  </a:lnTo>
                  <a:lnTo>
                    <a:pt x="1390" y="1122"/>
                  </a:lnTo>
                  <a:lnTo>
                    <a:pt x="1389" y="1123"/>
                  </a:lnTo>
                  <a:lnTo>
                    <a:pt x="1388" y="1123"/>
                  </a:lnTo>
                  <a:lnTo>
                    <a:pt x="1387" y="1123"/>
                  </a:lnTo>
                  <a:lnTo>
                    <a:pt x="1384" y="1122"/>
                  </a:lnTo>
                  <a:lnTo>
                    <a:pt x="1377" y="1129"/>
                  </a:lnTo>
                  <a:lnTo>
                    <a:pt x="1374" y="1135"/>
                  </a:lnTo>
                  <a:lnTo>
                    <a:pt x="1374" y="1139"/>
                  </a:lnTo>
                  <a:lnTo>
                    <a:pt x="1377" y="1144"/>
                  </a:lnTo>
                  <a:lnTo>
                    <a:pt x="1383" y="1147"/>
                  </a:lnTo>
                  <a:lnTo>
                    <a:pt x="1390" y="1150"/>
                  </a:lnTo>
                  <a:lnTo>
                    <a:pt x="1399" y="1153"/>
                  </a:lnTo>
                  <a:lnTo>
                    <a:pt x="1410" y="1155"/>
                  </a:lnTo>
                  <a:lnTo>
                    <a:pt x="1420" y="1158"/>
                  </a:lnTo>
                  <a:lnTo>
                    <a:pt x="1431" y="1160"/>
                  </a:lnTo>
                  <a:lnTo>
                    <a:pt x="1443" y="1162"/>
                  </a:lnTo>
                  <a:lnTo>
                    <a:pt x="1453" y="1165"/>
                  </a:lnTo>
                  <a:lnTo>
                    <a:pt x="1464" y="1168"/>
                  </a:lnTo>
                  <a:lnTo>
                    <a:pt x="1472" y="1173"/>
                  </a:lnTo>
                  <a:lnTo>
                    <a:pt x="1479" y="1177"/>
                  </a:lnTo>
                  <a:lnTo>
                    <a:pt x="1484" y="1184"/>
                  </a:lnTo>
                  <a:lnTo>
                    <a:pt x="1490" y="1182"/>
                  </a:lnTo>
                  <a:lnTo>
                    <a:pt x="1496" y="1181"/>
                  </a:lnTo>
                  <a:lnTo>
                    <a:pt x="1502" y="1181"/>
                  </a:lnTo>
                  <a:lnTo>
                    <a:pt x="1505" y="1182"/>
                  </a:lnTo>
                  <a:lnTo>
                    <a:pt x="1508" y="1184"/>
                  </a:lnTo>
                  <a:lnTo>
                    <a:pt x="1512" y="1186"/>
                  </a:lnTo>
                  <a:lnTo>
                    <a:pt x="1515" y="1189"/>
                  </a:lnTo>
                  <a:lnTo>
                    <a:pt x="1518" y="1192"/>
                  </a:lnTo>
                  <a:lnTo>
                    <a:pt x="1520" y="1194"/>
                  </a:lnTo>
                  <a:lnTo>
                    <a:pt x="1523" y="1198"/>
                  </a:lnTo>
                  <a:lnTo>
                    <a:pt x="1527" y="1201"/>
                  </a:lnTo>
                  <a:lnTo>
                    <a:pt x="1530" y="1204"/>
                  </a:lnTo>
                  <a:lnTo>
                    <a:pt x="1534" y="1207"/>
                  </a:lnTo>
                  <a:lnTo>
                    <a:pt x="1540" y="1208"/>
                  </a:lnTo>
                  <a:lnTo>
                    <a:pt x="1545" y="1211"/>
                  </a:lnTo>
                  <a:lnTo>
                    <a:pt x="1552" y="1212"/>
                  </a:lnTo>
                  <a:lnTo>
                    <a:pt x="1552" y="1216"/>
                  </a:lnTo>
                  <a:lnTo>
                    <a:pt x="1551" y="1221"/>
                  </a:lnTo>
                  <a:lnTo>
                    <a:pt x="1550" y="1225"/>
                  </a:lnTo>
                  <a:lnTo>
                    <a:pt x="1548" y="1231"/>
                  </a:lnTo>
                  <a:lnTo>
                    <a:pt x="1545" y="1236"/>
                  </a:lnTo>
                  <a:lnTo>
                    <a:pt x="1542" y="1240"/>
                  </a:lnTo>
                  <a:lnTo>
                    <a:pt x="1540" y="1245"/>
                  </a:lnTo>
                  <a:lnTo>
                    <a:pt x="1536" y="1248"/>
                  </a:lnTo>
                  <a:lnTo>
                    <a:pt x="1531" y="1252"/>
                  </a:lnTo>
                  <a:lnTo>
                    <a:pt x="1528" y="1255"/>
                  </a:lnTo>
                  <a:lnTo>
                    <a:pt x="1525" y="1259"/>
                  </a:lnTo>
                  <a:lnTo>
                    <a:pt x="1522" y="1261"/>
                  </a:lnTo>
                  <a:lnTo>
                    <a:pt x="1520" y="1263"/>
                  </a:lnTo>
                  <a:lnTo>
                    <a:pt x="1518" y="1265"/>
                  </a:lnTo>
                  <a:lnTo>
                    <a:pt x="1517" y="1266"/>
                  </a:lnTo>
                  <a:lnTo>
                    <a:pt x="1517" y="1267"/>
                  </a:lnTo>
                  <a:lnTo>
                    <a:pt x="1512" y="1268"/>
                  </a:lnTo>
                  <a:lnTo>
                    <a:pt x="1508" y="1270"/>
                  </a:lnTo>
                  <a:lnTo>
                    <a:pt x="1505" y="1271"/>
                  </a:lnTo>
                  <a:lnTo>
                    <a:pt x="1503" y="1273"/>
                  </a:lnTo>
                  <a:lnTo>
                    <a:pt x="1500" y="1273"/>
                  </a:lnTo>
                  <a:lnTo>
                    <a:pt x="1499" y="1273"/>
                  </a:lnTo>
                  <a:lnTo>
                    <a:pt x="1497" y="1273"/>
                  </a:lnTo>
                  <a:lnTo>
                    <a:pt x="1496" y="1273"/>
                  </a:lnTo>
                  <a:lnTo>
                    <a:pt x="1494" y="1271"/>
                  </a:lnTo>
                  <a:lnTo>
                    <a:pt x="1491" y="1270"/>
                  </a:lnTo>
                  <a:lnTo>
                    <a:pt x="1489" y="1269"/>
                  </a:lnTo>
                  <a:lnTo>
                    <a:pt x="1487" y="1267"/>
                  </a:lnTo>
                  <a:lnTo>
                    <a:pt x="1483" y="1265"/>
                  </a:lnTo>
                  <a:lnTo>
                    <a:pt x="1479" y="1262"/>
                  </a:lnTo>
                  <a:lnTo>
                    <a:pt x="1474" y="1260"/>
                  </a:lnTo>
                  <a:lnTo>
                    <a:pt x="1468" y="1258"/>
                  </a:lnTo>
                  <a:lnTo>
                    <a:pt x="1463" y="1253"/>
                  </a:lnTo>
                  <a:lnTo>
                    <a:pt x="1458" y="1251"/>
                  </a:lnTo>
                  <a:lnTo>
                    <a:pt x="1454" y="1248"/>
                  </a:lnTo>
                  <a:lnTo>
                    <a:pt x="1451" y="1247"/>
                  </a:lnTo>
                  <a:lnTo>
                    <a:pt x="1446" y="1246"/>
                  </a:lnTo>
                  <a:lnTo>
                    <a:pt x="1444" y="1246"/>
                  </a:lnTo>
                  <a:lnTo>
                    <a:pt x="1441" y="1246"/>
                  </a:lnTo>
                  <a:lnTo>
                    <a:pt x="1437" y="1246"/>
                  </a:lnTo>
                  <a:lnTo>
                    <a:pt x="1435" y="1246"/>
                  </a:lnTo>
                  <a:lnTo>
                    <a:pt x="1431" y="1246"/>
                  </a:lnTo>
                  <a:lnTo>
                    <a:pt x="1429" y="1245"/>
                  </a:lnTo>
                  <a:lnTo>
                    <a:pt x="1427" y="1244"/>
                  </a:lnTo>
                  <a:lnTo>
                    <a:pt x="1425" y="1242"/>
                  </a:lnTo>
                  <a:lnTo>
                    <a:pt x="1421" y="1239"/>
                  </a:lnTo>
                  <a:lnTo>
                    <a:pt x="1419" y="1236"/>
                  </a:lnTo>
                  <a:lnTo>
                    <a:pt x="1417" y="1231"/>
                  </a:lnTo>
                  <a:lnTo>
                    <a:pt x="1415" y="1230"/>
                  </a:lnTo>
                  <a:lnTo>
                    <a:pt x="1413" y="1230"/>
                  </a:lnTo>
                  <a:lnTo>
                    <a:pt x="1410" y="1229"/>
                  </a:lnTo>
                  <a:lnTo>
                    <a:pt x="1405" y="1229"/>
                  </a:lnTo>
                  <a:lnTo>
                    <a:pt x="1399" y="1228"/>
                  </a:lnTo>
                  <a:lnTo>
                    <a:pt x="1392" y="1227"/>
                  </a:lnTo>
                  <a:lnTo>
                    <a:pt x="1385" y="1225"/>
                  </a:lnTo>
                  <a:lnTo>
                    <a:pt x="1380" y="1224"/>
                  </a:lnTo>
                  <a:lnTo>
                    <a:pt x="1373" y="1222"/>
                  </a:lnTo>
                  <a:lnTo>
                    <a:pt x="1366" y="1221"/>
                  </a:lnTo>
                  <a:lnTo>
                    <a:pt x="1359" y="1220"/>
                  </a:lnTo>
                  <a:lnTo>
                    <a:pt x="1354" y="1219"/>
                  </a:lnTo>
                  <a:lnTo>
                    <a:pt x="1349" y="1219"/>
                  </a:lnTo>
                  <a:lnTo>
                    <a:pt x="1345" y="1217"/>
                  </a:lnTo>
                  <a:lnTo>
                    <a:pt x="1343" y="1217"/>
                  </a:lnTo>
                  <a:lnTo>
                    <a:pt x="1341" y="1213"/>
                  </a:lnTo>
                  <a:lnTo>
                    <a:pt x="1338" y="1209"/>
                  </a:lnTo>
                  <a:lnTo>
                    <a:pt x="1336" y="1206"/>
                  </a:lnTo>
                  <a:lnTo>
                    <a:pt x="1333" y="1204"/>
                  </a:lnTo>
                  <a:lnTo>
                    <a:pt x="1329" y="1201"/>
                  </a:lnTo>
                  <a:lnTo>
                    <a:pt x="1326" y="1200"/>
                  </a:lnTo>
                  <a:lnTo>
                    <a:pt x="1322" y="1198"/>
                  </a:lnTo>
                  <a:lnTo>
                    <a:pt x="1318" y="1198"/>
                  </a:lnTo>
                  <a:lnTo>
                    <a:pt x="1314" y="1197"/>
                  </a:lnTo>
                  <a:lnTo>
                    <a:pt x="1310" y="1197"/>
                  </a:lnTo>
                  <a:lnTo>
                    <a:pt x="1305" y="1197"/>
                  </a:lnTo>
                  <a:lnTo>
                    <a:pt x="1302" y="1197"/>
                  </a:lnTo>
                  <a:lnTo>
                    <a:pt x="1297" y="1198"/>
                  </a:lnTo>
                  <a:lnTo>
                    <a:pt x="1292" y="1199"/>
                  </a:lnTo>
                  <a:lnTo>
                    <a:pt x="1289" y="1200"/>
                  </a:lnTo>
                  <a:lnTo>
                    <a:pt x="1285" y="1202"/>
                  </a:lnTo>
                  <a:lnTo>
                    <a:pt x="1287" y="1207"/>
                  </a:lnTo>
                  <a:lnTo>
                    <a:pt x="1288" y="1213"/>
                  </a:lnTo>
                  <a:lnTo>
                    <a:pt x="1290" y="1220"/>
                  </a:lnTo>
                  <a:lnTo>
                    <a:pt x="1292" y="1227"/>
                  </a:lnTo>
                  <a:lnTo>
                    <a:pt x="1294" y="1235"/>
                  </a:lnTo>
                  <a:lnTo>
                    <a:pt x="1296" y="1243"/>
                  </a:lnTo>
                  <a:lnTo>
                    <a:pt x="1298" y="1251"/>
                  </a:lnTo>
                  <a:lnTo>
                    <a:pt x="1300" y="1259"/>
                  </a:lnTo>
                  <a:lnTo>
                    <a:pt x="1302" y="1267"/>
                  </a:lnTo>
                  <a:lnTo>
                    <a:pt x="1303" y="1275"/>
                  </a:lnTo>
                  <a:lnTo>
                    <a:pt x="1304" y="1283"/>
                  </a:lnTo>
                  <a:lnTo>
                    <a:pt x="1304" y="1291"/>
                  </a:lnTo>
                  <a:lnTo>
                    <a:pt x="1304" y="1298"/>
                  </a:lnTo>
                  <a:lnTo>
                    <a:pt x="1303" y="1305"/>
                  </a:lnTo>
                  <a:lnTo>
                    <a:pt x="1300" y="1310"/>
                  </a:lnTo>
                  <a:lnTo>
                    <a:pt x="1298" y="1316"/>
                  </a:lnTo>
                  <a:lnTo>
                    <a:pt x="1298" y="1321"/>
                  </a:lnTo>
                  <a:lnTo>
                    <a:pt x="1298" y="1325"/>
                  </a:lnTo>
                  <a:lnTo>
                    <a:pt x="1298" y="1328"/>
                  </a:lnTo>
                  <a:lnTo>
                    <a:pt x="1296" y="1330"/>
                  </a:lnTo>
                  <a:lnTo>
                    <a:pt x="1294" y="1330"/>
                  </a:lnTo>
                  <a:lnTo>
                    <a:pt x="1291" y="1330"/>
                  </a:lnTo>
                  <a:lnTo>
                    <a:pt x="1288" y="1329"/>
                  </a:lnTo>
                  <a:lnTo>
                    <a:pt x="1283" y="1328"/>
                  </a:lnTo>
                  <a:lnTo>
                    <a:pt x="1279" y="1325"/>
                  </a:lnTo>
                  <a:lnTo>
                    <a:pt x="1274" y="1324"/>
                  </a:lnTo>
                  <a:lnTo>
                    <a:pt x="1268" y="1322"/>
                  </a:lnTo>
                  <a:lnTo>
                    <a:pt x="1262" y="1321"/>
                  </a:lnTo>
                  <a:lnTo>
                    <a:pt x="1257" y="1320"/>
                  </a:lnTo>
                  <a:lnTo>
                    <a:pt x="1251" y="1319"/>
                  </a:lnTo>
                  <a:lnTo>
                    <a:pt x="1245" y="1319"/>
                  </a:lnTo>
                  <a:lnTo>
                    <a:pt x="1239" y="1321"/>
                  </a:lnTo>
                  <a:lnTo>
                    <a:pt x="1235" y="1320"/>
                  </a:lnTo>
                  <a:lnTo>
                    <a:pt x="1230" y="1320"/>
                  </a:lnTo>
                  <a:lnTo>
                    <a:pt x="1227" y="1317"/>
                  </a:lnTo>
                  <a:lnTo>
                    <a:pt x="1223" y="1316"/>
                  </a:lnTo>
                  <a:lnTo>
                    <a:pt x="1220" y="1314"/>
                  </a:lnTo>
                  <a:lnTo>
                    <a:pt x="1218" y="1310"/>
                  </a:lnTo>
                  <a:lnTo>
                    <a:pt x="1214" y="1308"/>
                  </a:lnTo>
                  <a:lnTo>
                    <a:pt x="1212" y="1305"/>
                  </a:lnTo>
                  <a:lnTo>
                    <a:pt x="1211" y="1301"/>
                  </a:lnTo>
                  <a:lnTo>
                    <a:pt x="1208" y="1297"/>
                  </a:lnTo>
                  <a:lnTo>
                    <a:pt x="1207" y="1293"/>
                  </a:lnTo>
                  <a:lnTo>
                    <a:pt x="1206" y="1289"/>
                  </a:lnTo>
                  <a:lnTo>
                    <a:pt x="1205" y="1284"/>
                  </a:lnTo>
                  <a:lnTo>
                    <a:pt x="1205" y="1279"/>
                  </a:lnTo>
                  <a:lnTo>
                    <a:pt x="1205" y="1275"/>
                  </a:lnTo>
                  <a:lnTo>
                    <a:pt x="1206" y="1271"/>
                  </a:lnTo>
                  <a:lnTo>
                    <a:pt x="1205" y="1270"/>
                  </a:lnTo>
                  <a:lnTo>
                    <a:pt x="1203" y="1270"/>
                  </a:lnTo>
                  <a:lnTo>
                    <a:pt x="1199" y="1269"/>
                  </a:lnTo>
                  <a:lnTo>
                    <a:pt x="1195" y="1269"/>
                  </a:lnTo>
                  <a:lnTo>
                    <a:pt x="1190" y="1268"/>
                  </a:lnTo>
                  <a:lnTo>
                    <a:pt x="1183" y="1267"/>
                  </a:lnTo>
                  <a:lnTo>
                    <a:pt x="1177" y="1266"/>
                  </a:lnTo>
                  <a:lnTo>
                    <a:pt x="1170" y="1263"/>
                  </a:lnTo>
                  <a:lnTo>
                    <a:pt x="1164" y="1262"/>
                  </a:lnTo>
                  <a:lnTo>
                    <a:pt x="1157" y="1261"/>
                  </a:lnTo>
                  <a:lnTo>
                    <a:pt x="1150" y="1260"/>
                  </a:lnTo>
                  <a:lnTo>
                    <a:pt x="1143" y="1259"/>
                  </a:lnTo>
                  <a:lnTo>
                    <a:pt x="1137" y="1258"/>
                  </a:lnTo>
                  <a:lnTo>
                    <a:pt x="1131" y="1256"/>
                  </a:lnTo>
                  <a:lnTo>
                    <a:pt x="1127" y="1256"/>
                  </a:lnTo>
                  <a:lnTo>
                    <a:pt x="1124" y="1256"/>
                  </a:lnTo>
                  <a:lnTo>
                    <a:pt x="1124" y="1266"/>
                  </a:lnTo>
                  <a:lnTo>
                    <a:pt x="1123" y="1275"/>
                  </a:lnTo>
                  <a:lnTo>
                    <a:pt x="1122" y="1282"/>
                  </a:lnTo>
                  <a:lnTo>
                    <a:pt x="1119" y="1286"/>
                  </a:lnTo>
                  <a:lnTo>
                    <a:pt x="1114" y="1291"/>
                  </a:lnTo>
                  <a:lnTo>
                    <a:pt x="1110" y="1294"/>
                  </a:lnTo>
                  <a:lnTo>
                    <a:pt x="1104" y="1297"/>
                  </a:lnTo>
                  <a:lnTo>
                    <a:pt x="1098" y="1299"/>
                  </a:lnTo>
                  <a:lnTo>
                    <a:pt x="1091" y="1301"/>
                  </a:lnTo>
                  <a:lnTo>
                    <a:pt x="1085" y="1302"/>
                  </a:lnTo>
                  <a:lnTo>
                    <a:pt x="1079" y="1305"/>
                  </a:lnTo>
                  <a:lnTo>
                    <a:pt x="1073" y="1308"/>
                  </a:lnTo>
                  <a:lnTo>
                    <a:pt x="1067" y="1312"/>
                  </a:lnTo>
                  <a:lnTo>
                    <a:pt x="1061" y="1316"/>
                  </a:lnTo>
                  <a:lnTo>
                    <a:pt x="1058" y="1321"/>
                  </a:lnTo>
                  <a:lnTo>
                    <a:pt x="1054" y="1329"/>
                  </a:lnTo>
                  <a:lnTo>
                    <a:pt x="1049" y="1330"/>
                  </a:lnTo>
                  <a:lnTo>
                    <a:pt x="1044" y="1330"/>
                  </a:lnTo>
                  <a:lnTo>
                    <a:pt x="1041" y="1329"/>
                  </a:lnTo>
                  <a:lnTo>
                    <a:pt x="1037" y="1328"/>
                  </a:lnTo>
                  <a:lnTo>
                    <a:pt x="1035" y="1325"/>
                  </a:lnTo>
                  <a:lnTo>
                    <a:pt x="1033" y="1323"/>
                  </a:lnTo>
                  <a:lnTo>
                    <a:pt x="1031" y="1320"/>
                  </a:lnTo>
                  <a:lnTo>
                    <a:pt x="1030" y="1316"/>
                  </a:lnTo>
                  <a:lnTo>
                    <a:pt x="1029" y="1313"/>
                  </a:lnTo>
                  <a:lnTo>
                    <a:pt x="1028" y="1309"/>
                  </a:lnTo>
                  <a:lnTo>
                    <a:pt x="1027" y="1306"/>
                  </a:lnTo>
                  <a:lnTo>
                    <a:pt x="1026" y="1302"/>
                  </a:lnTo>
                  <a:lnTo>
                    <a:pt x="1023" y="1299"/>
                  </a:lnTo>
                  <a:lnTo>
                    <a:pt x="1022" y="1296"/>
                  </a:lnTo>
                  <a:lnTo>
                    <a:pt x="1020" y="1293"/>
                  </a:lnTo>
                  <a:lnTo>
                    <a:pt x="1018" y="1292"/>
                  </a:lnTo>
                  <a:lnTo>
                    <a:pt x="1008" y="1291"/>
                  </a:lnTo>
                  <a:lnTo>
                    <a:pt x="1000" y="1291"/>
                  </a:lnTo>
                  <a:lnTo>
                    <a:pt x="992" y="1291"/>
                  </a:lnTo>
                  <a:lnTo>
                    <a:pt x="984" y="1291"/>
                  </a:lnTo>
                  <a:lnTo>
                    <a:pt x="977" y="1292"/>
                  </a:lnTo>
                  <a:lnTo>
                    <a:pt x="970" y="1293"/>
                  </a:lnTo>
                  <a:lnTo>
                    <a:pt x="964" y="1294"/>
                  </a:lnTo>
                  <a:lnTo>
                    <a:pt x="957" y="1296"/>
                  </a:lnTo>
                  <a:lnTo>
                    <a:pt x="951" y="1296"/>
                  </a:lnTo>
                  <a:lnTo>
                    <a:pt x="944" y="1296"/>
                  </a:lnTo>
                  <a:lnTo>
                    <a:pt x="937" y="1294"/>
                  </a:lnTo>
                  <a:lnTo>
                    <a:pt x="931" y="1293"/>
                  </a:lnTo>
                  <a:lnTo>
                    <a:pt x="924" y="1291"/>
                  </a:lnTo>
                  <a:lnTo>
                    <a:pt x="919" y="1288"/>
                  </a:lnTo>
                  <a:lnTo>
                    <a:pt x="912" y="1283"/>
                  </a:lnTo>
                  <a:lnTo>
                    <a:pt x="906" y="1277"/>
                  </a:lnTo>
                  <a:lnTo>
                    <a:pt x="903" y="1271"/>
                  </a:lnTo>
                  <a:lnTo>
                    <a:pt x="899" y="1267"/>
                  </a:lnTo>
                  <a:lnTo>
                    <a:pt x="895" y="1263"/>
                  </a:lnTo>
                  <a:lnTo>
                    <a:pt x="889" y="1261"/>
                  </a:lnTo>
                  <a:lnTo>
                    <a:pt x="882" y="1260"/>
                  </a:lnTo>
                  <a:lnTo>
                    <a:pt x="875" y="1259"/>
                  </a:lnTo>
                  <a:lnTo>
                    <a:pt x="868" y="1258"/>
                  </a:lnTo>
                  <a:lnTo>
                    <a:pt x="860" y="1256"/>
                  </a:lnTo>
                  <a:lnTo>
                    <a:pt x="852" y="1255"/>
                  </a:lnTo>
                  <a:lnTo>
                    <a:pt x="844" y="1254"/>
                  </a:lnTo>
                  <a:lnTo>
                    <a:pt x="836" y="1252"/>
                  </a:lnTo>
                  <a:lnTo>
                    <a:pt x="828" y="1248"/>
                  </a:lnTo>
                  <a:lnTo>
                    <a:pt x="820" y="1244"/>
                  </a:lnTo>
                  <a:lnTo>
                    <a:pt x="813" y="1238"/>
                  </a:lnTo>
                  <a:lnTo>
                    <a:pt x="807" y="1231"/>
                  </a:lnTo>
                  <a:lnTo>
                    <a:pt x="801" y="1222"/>
                  </a:lnTo>
                  <a:lnTo>
                    <a:pt x="801" y="1221"/>
                  </a:lnTo>
                  <a:lnTo>
                    <a:pt x="801" y="1219"/>
                  </a:lnTo>
                  <a:lnTo>
                    <a:pt x="801" y="1217"/>
                  </a:lnTo>
                  <a:lnTo>
                    <a:pt x="803" y="1215"/>
                  </a:lnTo>
                  <a:lnTo>
                    <a:pt x="803" y="1213"/>
                  </a:lnTo>
                  <a:lnTo>
                    <a:pt x="804" y="1211"/>
                  </a:lnTo>
                  <a:lnTo>
                    <a:pt x="804" y="1208"/>
                  </a:lnTo>
                  <a:lnTo>
                    <a:pt x="804" y="1206"/>
                  </a:lnTo>
                  <a:lnTo>
                    <a:pt x="805" y="1204"/>
                  </a:lnTo>
                  <a:lnTo>
                    <a:pt x="805" y="1201"/>
                  </a:lnTo>
                  <a:lnTo>
                    <a:pt x="806" y="1199"/>
                  </a:lnTo>
                  <a:lnTo>
                    <a:pt x="806" y="1198"/>
                  </a:lnTo>
                  <a:lnTo>
                    <a:pt x="806" y="1196"/>
                  </a:lnTo>
                  <a:lnTo>
                    <a:pt x="807" y="1196"/>
                  </a:lnTo>
                  <a:lnTo>
                    <a:pt x="797" y="1199"/>
                  </a:lnTo>
                  <a:lnTo>
                    <a:pt x="786" y="1201"/>
                  </a:lnTo>
                  <a:lnTo>
                    <a:pt x="778" y="1200"/>
                  </a:lnTo>
                  <a:lnTo>
                    <a:pt x="769" y="1197"/>
                  </a:lnTo>
                  <a:lnTo>
                    <a:pt x="761" y="1191"/>
                  </a:lnTo>
                  <a:lnTo>
                    <a:pt x="753" y="1185"/>
                  </a:lnTo>
                  <a:lnTo>
                    <a:pt x="745" y="1180"/>
                  </a:lnTo>
                  <a:lnTo>
                    <a:pt x="737" y="1173"/>
                  </a:lnTo>
                  <a:lnTo>
                    <a:pt x="729" y="1167"/>
                  </a:lnTo>
                  <a:lnTo>
                    <a:pt x="721" y="1161"/>
                  </a:lnTo>
                  <a:lnTo>
                    <a:pt x="713" y="1158"/>
                  </a:lnTo>
                  <a:lnTo>
                    <a:pt x="705" y="1157"/>
                  </a:lnTo>
                  <a:lnTo>
                    <a:pt x="697" y="1158"/>
                  </a:lnTo>
                  <a:lnTo>
                    <a:pt x="689" y="1162"/>
                  </a:lnTo>
                  <a:lnTo>
                    <a:pt x="680" y="1169"/>
                  </a:lnTo>
                  <a:lnTo>
                    <a:pt x="670" y="1182"/>
                  </a:lnTo>
                  <a:lnTo>
                    <a:pt x="674" y="1184"/>
                  </a:lnTo>
                  <a:lnTo>
                    <a:pt x="678" y="1186"/>
                  </a:lnTo>
                  <a:lnTo>
                    <a:pt x="682" y="1191"/>
                  </a:lnTo>
                  <a:lnTo>
                    <a:pt x="684" y="1196"/>
                  </a:lnTo>
                  <a:lnTo>
                    <a:pt x="686" y="1201"/>
                  </a:lnTo>
                  <a:lnTo>
                    <a:pt x="688" y="1206"/>
                  </a:lnTo>
                  <a:lnTo>
                    <a:pt x="689" y="1212"/>
                  </a:lnTo>
                  <a:lnTo>
                    <a:pt x="689" y="1217"/>
                  </a:lnTo>
                  <a:lnTo>
                    <a:pt x="689" y="1223"/>
                  </a:lnTo>
                  <a:lnTo>
                    <a:pt x="686" y="1229"/>
                  </a:lnTo>
                  <a:lnTo>
                    <a:pt x="684" y="1234"/>
                  </a:lnTo>
                  <a:lnTo>
                    <a:pt x="681" y="1238"/>
                  </a:lnTo>
                  <a:lnTo>
                    <a:pt x="677" y="1242"/>
                  </a:lnTo>
                  <a:lnTo>
                    <a:pt x="672" y="1245"/>
                  </a:lnTo>
                  <a:lnTo>
                    <a:pt x="666" y="1247"/>
                  </a:lnTo>
                  <a:lnTo>
                    <a:pt x="659" y="1248"/>
                  </a:lnTo>
                  <a:lnTo>
                    <a:pt x="657" y="1247"/>
                  </a:lnTo>
                  <a:lnTo>
                    <a:pt x="650" y="1246"/>
                  </a:lnTo>
                  <a:lnTo>
                    <a:pt x="640" y="1243"/>
                  </a:lnTo>
                  <a:lnTo>
                    <a:pt x="629" y="1240"/>
                  </a:lnTo>
                  <a:lnTo>
                    <a:pt x="614" y="1236"/>
                  </a:lnTo>
                  <a:lnTo>
                    <a:pt x="598" y="1232"/>
                  </a:lnTo>
                  <a:lnTo>
                    <a:pt x="581" y="1228"/>
                  </a:lnTo>
                  <a:lnTo>
                    <a:pt x="563" y="1223"/>
                  </a:lnTo>
                  <a:lnTo>
                    <a:pt x="545" y="1217"/>
                  </a:lnTo>
                  <a:lnTo>
                    <a:pt x="528" y="1213"/>
                  </a:lnTo>
                  <a:lnTo>
                    <a:pt x="512" y="1209"/>
                  </a:lnTo>
                  <a:lnTo>
                    <a:pt x="497" y="1205"/>
                  </a:lnTo>
                  <a:lnTo>
                    <a:pt x="485" y="1202"/>
                  </a:lnTo>
                  <a:lnTo>
                    <a:pt x="476" y="1199"/>
                  </a:lnTo>
                  <a:lnTo>
                    <a:pt x="469" y="1198"/>
                  </a:lnTo>
                  <a:lnTo>
                    <a:pt x="468" y="1198"/>
                  </a:lnTo>
                  <a:lnTo>
                    <a:pt x="454" y="1194"/>
                  </a:lnTo>
                  <a:lnTo>
                    <a:pt x="442" y="1191"/>
                  </a:lnTo>
                  <a:lnTo>
                    <a:pt x="430" y="1186"/>
                  </a:lnTo>
                  <a:lnTo>
                    <a:pt x="419" y="1183"/>
                  </a:lnTo>
                  <a:lnTo>
                    <a:pt x="408" y="1180"/>
                  </a:lnTo>
                  <a:lnTo>
                    <a:pt x="397" y="1176"/>
                  </a:lnTo>
                  <a:lnTo>
                    <a:pt x="386" y="1173"/>
                  </a:lnTo>
                  <a:lnTo>
                    <a:pt x="376" y="1170"/>
                  </a:lnTo>
                  <a:lnTo>
                    <a:pt x="366" y="1168"/>
                  </a:lnTo>
                  <a:lnTo>
                    <a:pt x="354" y="1167"/>
                  </a:lnTo>
                  <a:lnTo>
                    <a:pt x="344" y="1167"/>
                  </a:lnTo>
                  <a:lnTo>
                    <a:pt x="332" y="1167"/>
                  </a:lnTo>
                  <a:lnTo>
                    <a:pt x="321" y="1169"/>
                  </a:lnTo>
                  <a:lnTo>
                    <a:pt x="308" y="1173"/>
                  </a:lnTo>
                  <a:lnTo>
                    <a:pt x="296" y="1176"/>
                  </a:lnTo>
                  <a:lnTo>
                    <a:pt x="283" y="1183"/>
                  </a:lnTo>
                  <a:lnTo>
                    <a:pt x="273" y="1176"/>
                  </a:lnTo>
                  <a:lnTo>
                    <a:pt x="261" y="1171"/>
                  </a:lnTo>
                  <a:lnTo>
                    <a:pt x="250" y="1170"/>
                  </a:lnTo>
                  <a:lnTo>
                    <a:pt x="237" y="1171"/>
                  </a:lnTo>
                  <a:lnTo>
                    <a:pt x="223" y="1175"/>
                  </a:lnTo>
                  <a:lnTo>
                    <a:pt x="209" y="1180"/>
                  </a:lnTo>
                  <a:lnTo>
                    <a:pt x="194" y="1184"/>
                  </a:lnTo>
                  <a:lnTo>
                    <a:pt x="181" y="1191"/>
                  </a:lnTo>
                  <a:lnTo>
                    <a:pt x="166" y="1197"/>
                  </a:lnTo>
                  <a:lnTo>
                    <a:pt x="152" y="1204"/>
                  </a:lnTo>
                  <a:lnTo>
                    <a:pt x="138" y="1208"/>
                  </a:lnTo>
                  <a:lnTo>
                    <a:pt x="124" y="1214"/>
                  </a:lnTo>
                  <a:lnTo>
                    <a:pt x="112" y="1216"/>
                  </a:lnTo>
                  <a:lnTo>
                    <a:pt x="99" y="1219"/>
                  </a:lnTo>
                  <a:lnTo>
                    <a:pt x="87" y="1217"/>
                  </a:lnTo>
                  <a:lnTo>
                    <a:pt x="78" y="1215"/>
                  </a:lnTo>
                  <a:lnTo>
                    <a:pt x="73" y="1204"/>
                  </a:lnTo>
                  <a:lnTo>
                    <a:pt x="69" y="1194"/>
                  </a:lnTo>
                  <a:lnTo>
                    <a:pt x="69" y="1185"/>
                  </a:lnTo>
                  <a:lnTo>
                    <a:pt x="71" y="1177"/>
                  </a:lnTo>
                  <a:lnTo>
                    <a:pt x="75" y="1170"/>
                  </a:lnTo>
                  <a:lnTo>
                    <a:pt x="81" y="1163"/>
                  </a:lnTo>
                  <a:lnTo>
                    <a:pt x="87" y="1158"/>
                  </a:lnTo>
                  <a:lnTo>
                    <a:pt x="96" y="1152"/>
                  </a:lnTo>
                  <a:lnTo>
                    <a:pt x="104" y="1146"/>
                  </a:lnTo>
                  <a:lnTo>
                    <a:pt x="113" y="1142"/>
                  </a:lnTo>
                  <a:lnTo>
                    <a:pt x="121" y="1136"/>
                  </a:lnTo>
                  <a:lnTo>
                    <a:pt x="130" y="1131"/>
                  </a:lnTo>
                  <a:lnTo>
                    <a:pt x="137" y="1127"/>
                  </a:lnTo>
                  <a:lnTo>
                    <a:pt x="144" y="1121"/>
                  </a:lnTo>
                  <a:lnTo>
                    <a:pt x="150" y="1116"/>
                  </a:lnTo>
                  <a:lnTo>
                    <a:pt x="154" y="1111"/>
                  </a:lnTo>
                  <a:lnTo>
                    <a:pt x="153" y="1099"/>
                  </a:lnTo>
                  <a:lnTo>
                    <a:pt x="154" y="1089"/>
                  </a:lnTo>
                  <a:lnTo>
                    <a:pt x="156" y="1077"/>
                  </a:lnTo>
                  <a:lnTo>
                    <a:pt x="159" y="1067"/>
                  </a:lnTo>
                  <a:lnTo>
                    <a:pt x="162" y="1057"/>
                  </a:lnTo>
                  <a:lnTo>
                    <a:pt x="167" y="1045"/>
                  </a:lnTo>
                  <a:lnTo>
                    <a:pt x="170" y="1035"/>
                  </a:lnTo>
                  <a:lnTo>
                    <a:pt x="174" y="1024"/>
                  </a:lnTo>
                  <a:lnTo>
                    <a:pt x="176" y="1014"/>
                  </a:lnTo>
                  <a:lnTo>
                    <a:pt x="178" y="1005"/>
                  </a:lnTo>
                  <a:lnTo>
                    <a:pt x="179" y="995"/>
                  </a:lnTo>
                  <a:lnTo>
                    <a:pt x="179" y="984"/>
                  </a:lnTo>
                  <a:lnTo>
                    <a:pt x="177" y="975"/>
                  </a:lnTo>
                  <a:lnTo>
                    <a:pt x="173" y="965"/>
                  </a:lnTo>
                  <a:lnTo>
                    <a:pt x="167" y="955"/>
                  </a:lnTo>
                  <a:lnTo>
                    <a:pt x="159" y="946"/>
                  </a:lnTo>
                  <a:lnTo>
                    <a:pt x="154" y="934"/>
                  </a:lnTo>
                  <a:lnTo>
                    <a:pt x="152" y="922"/>
                  </a:lnTo>
                  <a:lnTo>
                    <a:pt x="151" y="912"/>
                  </a:lnTo>
                  <a:lnTo>
                    <a:pt x="151" y="901"/>
                  </a:lnTo>
                  <a:lnTo>
                    <a:pt x="152" y="890"/>
                  </a:lnTo>
                  <a:lnTo>
                    <a:pt x="154" y="881"/>
                  </a:lnTo>
                  <a:lnTo>
                    <a:pt x="158" y="870"/>
                  </a:lnTo>
                  <a:lnTo>
                    <a:pt x="161" y="860"/>
                  </a:lnTo>
                  <a:lnTo>
                    <a:pt x="164" y="851"/>
                  </a:lnTo>
                  <a:lnTo>
                    <a:pt x="170" y="842"/>
                  </a:lnTo>
                  <a:lnTo>
                    <a:pt x="175" y="833"/>
                  </a:lnTo>
                  <a:lnTo>
                    <a:pt x="179" y="823"/>
                  </a:lnTo>
                  <a:lnTo>
                    <a:pt x="185" y="814"/>
                  </a:lnTo>
                  <a:lnTo>
                    <a:pt x="190" y="806"/>
                  </a:lnTo>
                  <a:lnTo>
                    <a:pt x="196" y="797"/>
                  </a:lnTo>
                  <a:lnTo>
                    <a:pt x="200" y="789"/>
                  </a:lnTo>
                  <a:lnTo>
                    <a:pt x="204" y="775"/>
                  </a:lnTo>
                  <a:lnTo>
                    <a:pt x="206" y="764"/>
                  </a:lnTo>
                  <a:lnTo>
                    <a:pt x="206" y="752"/>
                  </a:lnTo>
                  <a:lnTo>
                    <a:pt x="205" y="741"/>
                  </a:lnTo>
                  <a:lnTo>
                    <a:pt x="202" y="729"/>
                  </a:lnTo>
                  <a:lnTo>
                    <a:pt x="199" y="719"/>
                  </a:lnTo>
                  <a:lnTo>
                    <a:pt x="194" y="708"/>
                  </a:lnTo>
                  <a:lnTo>
                    <a:pt x="189" y="698"/>
                  </a:lnTo>
                  <a:lnTo>
                    <a:pt x="183" y="688"/>
                  </a:lnTo>
                  <a:lnTo>
                    <a:pt x="176" y="677"/>
                  </a:lnTo>
                  <a:lnTo>
                    <a:pt x="170" y="667"/>
                  </a:lnTo>
                  <a:lnTo>
                    <a:pt x="163" y="657"/>
                  </a:lnTo>
                  <a:lnTo>
                    <a:pt x="158" y="646"/>
                  </a:lnTo>
                  <a:lnTo>
                    <a:pt x="152" y="636"/>
                  </a:lnTo>
                  <a:lnTo>
                    <a:pt x="146" y="625"/>
                  </a:lnTo>
                  <a:lnTo>
                    <a:pt x="143" y="614"/>
                  </a:lnTo>
                  <a:lnTo>
                    <a:pt x="140" y="610"/>
                  </a:lnTo>
                  <a:lnTo>
                    <a:pt x="139" y="605"/>
                  </a:lnTo>
                  <a:lnTo>
                    <a:pt x="138" y="600"/>
                  </a:lnTo>
                  <a:lnTo>
                    <a:pt x="138" y="596"/>
                  </a:lnTo>
                  <a:lnTo>
                    <a:pt x="137" y="590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36" y="575"/>
                  </a:lnTo>
                  <a:lnTo>
                    <a:pt x="135" y="571"/>
                  </a:lnTo>
                  <a:lnTo>
                    <a:pt x="133" y="565"/>
                  </a:lnTo>
                  <a:lnTo>
                    <a:pt x="132" y="561"/>
                  </a:lnTo>
                  <a:lnTo>
                    <a:pt x="129" y="557"/>
                  </a:lnTo>
                  <a:lnTo>
                    <a:pt x="125" y="553"/>
                  </a:lnTo>
                  <a:lnTo>
                    <a:pt x="122" y="550"/>
                  </a:lnTo>
                  <a:lnTo>
                    <a:pt x="116" y="548"/>
                  </a:lnTo>
                  <a:lnTo>
                    <a:pt x="110" y="547"/>
                  </a:lnTo>
                  <a:lnTo>
                    <a:pt x="110" y="533"/>
                  </a:lnTo>
                  <a:lnTo>
                    <a:pt x="109" y="519"/>
                  </a:lnTo>
                  <a:lnTo>
                    <a:pt x="106" y="507"/>
                  </a:lnTo>
                  <a:lnTo>
                    <a:pt x="102" y="496"/>
                  </a:lnTo>
                  <a:lnTo>
                    <a:pt x="97" y="486"/>
                  </a:lnTo>
                  <a:lnTo>
                    <a:pt x="91" y="475"/>
                  </a:lnTo>
                  <a:lnTo>
                    <a:pt x="84" y="466"/>
                  </a:lnTo>
                  <a:lnTo>
                    <a:pt x="76" y="457"/>
                  </a:lnTo>
                  <a:lnTo>
                    <a:pt x="68" y="448"/>
                  </a:lnTo>
                  <a:lnTo>
                    <a:pt x="60" y="439"/>
                  </a:lnTo>
                  <a:lnTo>
                    <a:pt x="51" y="429"/>
                  </a:lnTo>
                  <a:lnTo>
                    <a:pt x="43" y="419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8" y="389"/>
                  </a:lnTo>
                  <a:lnTo>
                    <a:pt x="12" y="379"/>
                  </a:lnTo>
                  <a:lnTo>
                    <a:pt x="16" y="356"/>
                  </a:lnTo>
                  <a:lnTo>
                    <a:pt x="20" y="334"/>
                  </a:lnTo>
                  <a:lnTo>
                    <a:pt x="22" y="313"/>
                  </a:lnTo>
                  <a:lnTo>
                    <a:pt x="22" y="293"/>
                  </a:lnTo>
                  <a:lnTo>
                    <a:pt x="22" y="272"/>
                  </a:lnTo>
                  <a:lnTo>
                    <a:pt x="20" y="252"/>
                  </a:lnTo>
                  <a:lnTo>
                    <a:pt x="17" y="233"/>
                  </a:lnTo>
                  <a:lnTo>
                    <a:pt x="15" y="213"/>
                  </a:lnTo>
                  <a:lnTo>
                    <a:pt x="12" y="194"/>
                  </a:lnTo>
                  <a:lnTo>
                    <a:pt x="8" y="175"/>
                  </a:lnTo>
                  <a:lnTo>
                    <a:pt x="6" y="156"/>
                  </a:lnTo>
                  <a:lnTo>
                    <a:pt x="4" y="138"/>
                  </a:lnTo>
                  <a:lnTo>
                    <a:pt x="1" y="118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1" y="62"/>
                  </a:lnTo>
                  <a:lnTo>
                    <a:pt x="51" y="58"/>
                  </a:lnTo>
                  <a:lnTo>
                    <a:pt x="99" y="55"/>
                  </a:lnTo>
                  <a:lnTo>
                    <a:pt x="148" y="51"/>
                  </a:lnTo>
                  <a:lnTo>
                    <a:pt x="197" y="48"/>
                  </a:lnTo>
                  <a:lnTo>
                    <a:pt x="246" y="46"/>
                  </a:lnTo>
                  <a:lnTo>
                    <a:pt x="294" y="42"/>
                  </a:lnTo>
                  <a:lnTo>
                    <a:pt x="343" y="39"/>
                  </a:lnTo>
                  <a:lnTo>
                    <a:pt x="391" y="35"/>
                  </a:lnTo>
                  <a:lnTo>
                    <a:pt x="439" y="31"/>
                  </a:lnTo>
                  <a:lnTo>
                    <a:pt x="489" y="27"/>
                  </a:lnTo>
                  <a:lnTo>
                    <a:pt x="538" y="24"/>
                  </a:lnTo>
                  <a:lnTo>
                    <a:pt x="588" y="19"/>
                  </a:lnTo>
                  <a:lnTo>
                    <a:pt x="637" y="15"/>
                  </a:lnTo>
                  <a:lnTo>
                    <a:pt x="688" y="10"/>
                  </a:lnTo>
                  <a:lnTo>
                    <a:pt x="738" y="4"/>
                  </a:lnTo>
                  <a:lnTo>
                    <a:pt x="790" y="0"/>
                  </a:lnTo>
                  <a:lnTo>
                    <a:pt x="791" y="4"/>
                  </a:lnTo>
                  <a:lnTo>
                    <a:pt x="792" y="10"/>
                  </a:lnTo>
                  <a:lnTo>
                    <a:pt x="795" y="15"/>
                  </a:lnTo>
                  <a:lnTo>
                    <a:pt x="797" y="18"/>
                  </a:lnTo>
                  <a:lnTo>
                    <a:pt x="800" y="23"/>
                  </a:lnTo>
                  <a:lnTo>
                    <a:pt x="804" y="26"/>
                  </a:lnTo>
                  <a:lnTo>
                    <a:pt x="806" y="28"/>
                  </a:lnTo>
                  <a:lnTo>
                    <a:pt x="809" y="32"/>
                  </a:lnTo>
                  <a:lnTo>
                    <a:pt x="813" y="35"/>
                  </a:lnTo>
                  <a:lnTo>
                    <a:pt x="816" y="39"/>
                  </a:lnTo>
                  <a:lnTo>
                    <a:pt x="819" y="42"/>
                  </a:lnTo>
                  <a:lnTo>
                    <a:pt x="821" y="46"/>
                  </a:lnTo>
                  <a:lnTo>
                    <a:pt x="823" y="50"/>
                  </a:lnTo>
                  <a:lnTo>
                    <a:pt x="824" y="55"/>
                  </a:lnTo>
                  <a:lnTo>
                    <a:pt x="826" y="59"/>
                  </a:lnTo>
                  <a:lnTo>
                    <a:pt x="826" y="66"/>
                  </a:lnTo>
                  <a:lnTo>
                    <a:pt x="824" y="66"/>
                  </a:lnTo>
                  <a:lnTo>
                    <a:pt x="824" y="67"/>
                  </a:lnTo>
                  <a:lnTo>
                    <a:pt x="824" y="69"/>
                  </a:lnTo>
                  <a:lnTo>
                    <a:pt x="824" y="71"/>
                  </a:lnTo>
                  <a:lnTo>
                    <a:pt x="824" y="73"/>
                  </a:lnTo>
                  <a:lnTo>
                    <a:pt x="824" y="75"/>
                  </a:lnTo>
                  <a:lnTo>
                    <a:pt x="823" y="79"/>
                  </a:lnTo>
                  <a:lnTo>
                    <a:pt x="823" y="82"/>
                  </a:lnTo>
                  <a:lnTo>
                    <a:pt x="823" y="85"/>
                  </a:lnTo>
                  <a:lnTo>
                    <a:pt x="822" y="88"/>
                  </a:lnTo>
                  <a:lnTo>
                    <a:pt x="822" y="90"/>
                  </a:lnTo>
                  <a:lnTo>
                    <a:pt x="822" y="93"/>
                  </a:lnTo>
                  <a:lnTo>
                    <a:pt x="822" y="95"/>
                  </a:lnTo>
                  <a:lnTo>
                    <a:pt x="822" y="96"/>
                  </a:lnTo>
                  <a:lnTo>
                    <a:pt x="822" y="97"/>
                  </a:lnTo>
                  <a:lnTo>
                    <a:pt x="822" y="98"/>
                  </a:lnTo>
                  <a:lnTo>
                    <a:pt x="823" y="105"/>
                  </a:lnTo>
                  <a:lnTo>
                    <a:pt x="827" y="112"/>
                  </a:lnTo>
                  <a:lnTo>
                    <a:pt x="829" y="119"/>
                  </a:lnTo>
                  <a:lnTo>
                    <a:pt x="832" y="125"/>
                  </a:lnTo>
                  <a:lnTo>
                    <a:pt x="835" y="131"/>
                  </a:lnTo>
                  <a:lnTo>
                    <a:pt x="838" y="136"/>
                  </a:lnTo>
                  <a:lnTo>
                    <a:pt x="842" y="141"/>
                  </a:lnTo>
                  <a:lnTo>
                    <a:pt x="845" y="146"/>
                  </a:lnTo>
                  <a:lnTo>
                    <a:pt x="849" y="150"/>
                  </a:lnTo>
                  <a:lnTo>
                    <a:pt x="852" y="156"/>
                  </a:lnTo>
                  <a:lnTo>
                    <a:pt x="855" y="160"/>
                  </a:lnTo>
                  <a:lnTo>
                    <a:pt x="859" y="166"/>
                  </a:lnTo>
                  <a:lnTo>
                    <a:pt x="862" y="172"/>
                  </a:lnTo>
                  <a:lnTo>
                    <a:pt x="865" y="178"/>
                  </a:lnTo>
                  <a:lnTo>
                    <a:pt x="867" y="185"/>
                  </a:lnTo>
                  <a:lnTo>
                    <a:pt x="869" y="193"/>
                  </a:lnTo>
                  <a:lnTo>
                    <a:pt x="877" y="195"/>
                  </a:lnTo>
                  <a:lnTo>
                    <a:pt x="883" y="197"/>
                  </a:lnTo>
                  <a:lnTo>
                    <a:pt x="889" y="201"/>
                  </a:lnTo>
                  <a:lnTo>
                    <a:pt x="892" y="204"/>
                  </a:lnTo>
                  <a:lnTo>
                    <a:pt x="895" y="208"/>
                  </a:lnTo>
                  <a:lnTo>
                    <a:pt x="896" y="211"/>
                  </a:lnTo>
                  <a:lnTo>
                    <a:pt x="897" y="214"/>
                  </a:lnTo>
                  <a:lnTo>
                    <a:pt x="897" y="219"/>
                  </a:lnTo>
                  <a:lnTo>
                    <a:pt x="897" y="224"/>
                  </a:lnTo>
                  <a:lnTo>
                    <a:pt x="897" y="228"/>
                  </a:lnTo>
                  <a:lnTo>
                    <a:pt x="896" y="233"/>
                  </a:lnTo>
                  <a:lnTo>
                    <a:pt x="896" y="239"/>
                  </a:lnTo>
                  <a:lnTo>
                    <a:pt x="895" y="244"/>
                  </a:lnTo>
                  <a:lnTo>
                    <a:pt x="896" y="249"/>
                  </a:lnTo>
                  <a:lnTo>
                    <a:pt x="896" y="255"/>
                  </a:lnTo>
                  <a:lnTo>
                    <a:pt x="898" y="262"/>
                  </a:lnTo>
                  <a:lnTo>
                    <a:pt x="883" y="259"/>
                  </a:lnTo>
                  <a:lnTo>
                    <a:pt x="872" y="258"/>
                  </a:lnTo>
                  <a:lnTo>
                    <a:pt x="865" y="259"/>
                  </a:lnTo>
                  <a:lnTo>
                    <a:pt x="860" y="262"/>
                  </a:lnTo>
                  <a:lnTo>
                    <a:pt x="858" y="265"/>
                  </a:lnTo>
                  <a:lnTo>
                    <a:pt x="858" y="271"/>
                  </a:lnTo>
                  <a:lnTo>
                    <a:pt x="859" y="275"/>
                  </a:lnTo>
                  <a:lnTo>
                    <a:pt x="861" y="282"/>
                  </a:lnTo>
                  <a:lnTo>
                    <a:pt x="864" y="289"/>
                  </a:lnTo>
                  <a:lnTo>
                    <a:pt x="867" y="296"/>
                  </a:lnTo>
                  <a:lnTo>
                    <a:pt x="869" y="304"/>
                  </a:lnTo>
                  <a:lnTo>
                    <a:pt x="872" y="312"/>
                  </a:lnTo>
                  <a:lnTo>
                    <a:pt x="873" y="320"/>
                  </a:lnTo>
                  <a:lnTo>
                    <a:pt x="872" y="327"/>
                  </a:lnTo>
                  <a:lnTo>
                    <a:pt x="868" y="335"/>
                  </a:lnTo>
                  <a:lnTo>
                    <a:pt x="864" y="342"/>
                  </a:lnTo>
                  <a:lnTo>
                    <a:pt x="860" y="350"/>
                  </a:lnTo>
                  <a:lnTo>
                    <a:pt x="855" y="360"/>
                  </a:lnTo>
                  <a:lnTo>
                    <a:pt x="851" y="370"/>
                  </a:lnTo>
                  <a:lnTo>
                    <a:pt x="845" y="379"/>
                  </a:lnTo>
                  <a:lnTo>
                    <a:pt x="839" y="389"/>
                  </a:lnTo>
                  <a:lnTo>
                    <a:pt x="834" y="399"/>
                  </a:lnTo>
                  <a:lnTo>
                    <a:pt x="828" y="410"/>
                  </a:lnTo>
                  <a:lnTo>
                    <a:pt x="821" y="420"/>
                  </a:lnTo>
                  <a:lnTo>
                    <a:pt x="815" y="430"/>
                  </a:lnTo>
                  <a:lnTo>
                    <a:pt x="809" y="441"/>
                  </a:lnTo>
                  <a:lnTo>
                    <a:pt x="805" y="451"/>
                  </a:lnTo>
                  <a:lnTo>
                    <a:pt x="801" y="461"/>
                  </a:lnTo>
                  <a:lnTo>
                    <a:pt x="798" y="472"/>
                  </a:lnTo>
                  <a:lnTo>
                    <a:pt x="796" y="482"/>
                  </a:lnTo>
                  <a:lnTo>
                    <a:pt x="795" y="493"/>
                  </a:lnTo>
                  <a:lnTo>
                    <a:pt x="796" y="503"/>
                  </a:lnTo>
                  <a:lnTo>
                    <a:pt x="785" y="509"/>
                  </a:lnTo>
                  <a:lnTo>
                    <a:pt x="778" y="515"/>
                  </a:lnTo>
                  <a:lnTo>
                    <a:pt x="774" y="524"/>
                  </a:lnTo>
                  <a:lnTo>
                    <a:pt x="772" y="530"/>
                  </a:lnTo>
                  <a:lnTo>
                    <a:pt x="772" y="538"/>
                  </a:lnTo>
                  <a:lnTo>
                    <a:pt x="772" y="547"/>
                  </a:lnTo>
                  <a:lnTo>
                    <a:pt x="774" y="556"/>
                  </a:lnTo>
                  <a:lnTo>
                    <a:pt x="775" y="564"/>
                  </a:lnTo>
                  <a:lnTo>
                    <a:pt x="777" y="572"/>
                  </a:lnTo>
                  <a:lnTo>
                    <a:pt x="780" y="580"/>
                  </a:lnTo>
                  <a:lnTo>
                    <a:pt x="781" y="587"/>
                  </a:lnTo>
                  <a:lnTo>
                    <a:pt x="781" y="595"/>
                  </a:lnTo>
                  <a:lnTo>
                    <a:pt x="778" y="600"/>
                  </a:lnTo>
                  <a:lnTo>
                    <a:pt x="776" y="607"/>
                  </a:lnTo>
                  <a:lnTo>
                    <a:pt x="770" y="613"/>
                  </a:lnTo>
                  <a:lnTo>
                    <a:pt x="762" y="619"/>
                  </a:lnTo>
                  <a:lnTo>
                    <a:pt x="760" y="623"/>
                  </a:lnTo>
                  <a:lnTo>
                    <a:pt x="758" y="628"/>
                  </a:lnTo>
                  <a:lnTo>
                    <a:pt x="755" y="634"/>
                  </a:lnTo>
                  <a:lnTo>
                    <a:pt x="753" y="638"/>
                  </a:lnTo>
                  <a:lnTo>
                    <a:pt x="751" y="643"/>
                  </a:lnTo>
                  <a:lnTo>
                    <a:pt x="750" y="648"/>
                  </a:lnTo>
                  <a:lnTo>
                    <a:pt x="747" y="652"/>
                  </a:lnTo>
                  <a:lnTo>
                    <a:pt x="746" y="657"/>
                  </a:lnTo>
                  <a:lnTo>
                    <a:pt x="745" y="661"/>
                  </a:lnTo>
                  <a:lnTo>
                    <a:pt x="745" y="666"/>
                  </a:lnTo>
                  <a:lnTo>
                    <a:pt x="745" y="671"/>
                  </a:lnTo>
                  <a:lnTo>
                    <a:pt x="745" y="674"/>
                  </a:lnTo>
                  <a:lnTo>
                    <a:pt x="746" y="679"/>
                  </a:lnTo>
                  <a:lnTo>
                    <a:pt x="749" y="683"/>
                  </a:lnTo>
                  <a:lnTo>
                    <a:pt x="751" y="687"/>
                  </a:lnTo>
                  <a:lnTo>
                    <a:pt x="754" y="691"/>
                  </a:lnTo>
                  <a:lnTo>
                    <a:pt x="760" y="690"/>
                  </a:lnTo>
                  <a:lnTo>
                    <a:pt x="777" y="689"/>
                  </a:lnTo>
                  <a:lnTo>
                    <a:pt x="805" y="687"/>
                  </a:lnTo>
                  <a:lnTo>
                    <a:pt x="839" y="684"/>
                  </a:lnTo>
                  <a:lnTo>
                    <a:pt x="881" y="681"/>
                  </a:lnTo>
                  <a:lnTo>
                    <a:pt x="928" y="677"/>
                  </a:lnTo>
                  <a:lnTo>
                    <a:pt x="977" y="673"/>
                  </a:lnTo>
                  <a:lnTo>
                    <a:pt x="1029" y="669"/>
                  </a:lnTo>
                  <a:lnTo>
                    <a:pt x="1080" y="666"/>
                  </a:lnTo>
                  <a:lnTo>
                    <a:pt x="1129" y="661"/>
                  </a:lnTo>
                  <a:lnTo>
                    <a:pt x="1176" y="658"/>
                  </a:lnTo>
                  <a:lnTo>
                    <a:pt x="1218" y="654"/>
                  </a:lnTo>
                  <a:lnTo>
                    <a:pt x="1252" y="652"/>
                  </a:lnTo>
                  <a:lnTo>
                    <a:pt x="1280" y="650"/>
                  </a:lnTo>
                  <a:lnTo>
                    <a:pt x="1297" y="649"/>
                  </a:lnTo>
                  <a:lnTo>
                    <a:pt x="1304" y="649"/>
                  </a:lnTo>
                  <a:lnTo>
                    <a:pt x="1304" y="653"/>
                  </a:lnTo>
                  <a:lnTo>
                    <a:pt x="1304" y="660"/>
                  </a:lnTo>
                  <a:lnTo>
                    <a:pt x="1303" y="666"/>
                  </a:lnTo>
                  <a:lnTo>
                    <a:pt x="1303" y="672"/>
                  </a:lnTo>
                  <a:lnTo>
                    <a:pt x="1302" y="679"/>
                  </a:lnTo>
                  <a:lnTo>
                    <a:pt x="1300" y="686"/>
                  </a:lnTo>
                  <a:lnTo>
                    <a:pt x="1299" y="691"/>
                  </a:lnTo>
                  <a:lnTo>
                    <a:pt x="1298" y="698"/>
                  </a:lnTo>
                  <a:lnTo>
                    <a:pt x="1296" y="705"/>
                  </a:lnTo>
                  <a:lnTo>
                    <a:pt x="1295" y="712"/>
                  </a:lnTo>
                  <a:lnTo>
                    <a:pt x="1292" y="718"/>
                  </a:lnTo>
                  <a:lnTo>
                    <a:pt x="1290" y="725"/>
                  </a:lnTo>
                  <a:lnTo>
                    <a:pt x="1289" y="731"/>
                  </a:lnTo>
                  <a:lnTo>
                    <a:pt x="1287" y="737"/>
                  </a:lnTo>
                  <a:lnTo>
                    <a:pt x="1284" y="743"/>
                  </a:lnTo>
                  <a:lnTo>
                    <a:pt x="1282" y="750"/>
                  </a:lnTo>
                  <a:lnTo>
                    <a:pt x="1284" y="761"/>
                  </a:lnTo>
                  <a:lnTo>
                    <a:pt x="1289" y="773"/>
                  </a:lnTo>
                  <a:lnTo>
                    <a:pt x="1292" y="785"/>
                  </a:lnTo>
                  <a:lnTo>
                    <a:pt x="1298" y="797"/>
                  </a:lnTo>
                  <a:lnTo>
                    <a:pt x="1303" y="808"/>
                  </a:lnTo>
                  <a:lnTo>
                    <a:pt x="1310" y="819"/>
                  </a:lnTo>
                  <a:lnTo>
                    <a:pt x="1315" y="830"/>
                  </a:lnTo>
                  <a:lnTo>
                    <a:pt x="1322" y="842"/>
                  </a:lnTo>
                  <a:lnTo>
                    <a:pt x="1329" y="852"/>
                  </a:lnTo>
                  <a:lnTo>
                    <a:pt x="1337" y="862"/>
                  </a:lnTo>
                  <a:lnTo>
                    <a:pt x="1345" y="873"/>
                  </a:lnTo>
                  <a:lnTo>
                    <a:pt x="1353" y="883"/>
                  </a:lnTo>
                  <a:lnTo>
                    <a:pt x="1361" y="892"/>
                  </a:lnTo>
                  <a:lnTo>
                    <a:pt x="1371" y="903"/>
                  </a:lnTo>
                  <a:lnTo>
                    <a:pt x="1380" y="912"/>
                  </a:lnTo>
                  <a:lnTo>
                    <a:pt x="1389" y="9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58"/>
            <p:cNvSpPr>
              <a:spLocks/>
            </p:cNvSpPr>
            <p:nvPr/>
          </p:nvSpPr>
          <p:spPr bwMode="auto">
            <a:xfrm>
              <a:off x="2994" y="2152"/>
              <a:ext cx="611" cy="518"/>
            </a:xfrm>
            <a:custGeom>
              <a:avLst/>
              <a:gdLst>
                <a:gd name="T0" fmla="*/ 589 w 1834"/>
                <a:gd name="T1" fmla="*/ 455 h 1554"/>
                <a:gd name="T2" fmla="*/ 578 w 1834"/>
                <a:gd name="T3" fmla="*/ 460 h 1554"/>
                <a:gd name="T4" fmla="*/ 583 w 1834"/>
                <a:gd name="T5" fmla="*/ 477 h 1554"/>
                <a:gd name="T6" fmla="*/ 572 w 1834"/>
                <a:gd name="T7" fmla="*/ 483 h 1554"/>
                <a:gd name="T8" fmla="*/ 573 w 1834"/>
                <a:gd name="T9" fmla="*/ 493 h 1554"/>
                <a:gd name="T10" fmla="*/ 573 w 1834"/>
                <a:gd name="T11" fmla="*/ 505 h 1554"/>
                <a:gd name="T12" fmla="*/ 574 w 1834"/>
                <a:gd name="T13" fmla="*/ 518 h 1554"/>
                <a:gd name="T14" fmla="*/ 551 w 1834"/>
                <a:gd name="T15" fmla="*/ 518 h 1554"/>
                <a:gd name="T16" fmla="*/ 519 w 1834"/>
                <a:gd name="T17" fmla="*/ 518 h 1554"/>
                <a:gd name="T18" fmla="*/ 523 w 1834"/>
                <a:gd name="T19" fmla="*/ 501 h 1554"/>
                <a:gd name="T20" fmla="*/ 530 w 1834"/>
                <a:gd name="T21" fmla="*/ 479 h 1554"/>
                <a:gd name="T22" fmla="*/ 445 w 1834"/>
                <a:gd name="T23" fmla="*/ 472 h 1554"/>
                <a:gd name="T24" fmla="*/ 274 w 1834"/>
                <a:gd name="T25" fmla="*/ 484 h 1554"/>
                <a:gd name="T26" fmla="*/ 126 w 1834"/>
                <a:gd name="T27" fmla="*/ 490 h 1554"/>
                <a:gd name="T28" fmla="*/ 123 w 1834"/>
                <a:gd name="T29" fmla="*/ 468 h 1554"/>
                <a:gd name="T30" fmla="*/ 119 w 1834"/>
                <a:gd name="T31" fmla="*/ 446 h 1554"/>
                <a:gd name="T32" fmla="*/ 114 w 1834"/>
                <a:gd name="T33" fmla="*/ 352 h 1554"/>
                <a:gd name="T34" fmla="*/ 101 w 1834"/>
                <a:gd name="T35" fmla="*/ 245 h 1554"/>
                <a:gd name="T36" fmla="*/ 82 w 1834"/>
                <a:gd name="T37" fmla="*/ 191 h 1554"/>
                <a:gd name="T38" fmla="*/ 63 w 1834"/>
                <a:gd name="T39" fmla="*/ 172 h 1554"/>
                <a:gd name="T40" fmla="*/ 57 w 1834"/>
                <a:gd name="T41" fmla="*/ 151 h 1554"/>
                <a:gd name="T42" fmla="*/ 64 w 1834"/>
                <a:gd name="T43" fmla="*/ 134 h 1554"/>
                <a:gd name="T44" fmla="*/ 68 w 1834"/>
                <a:gd name="T45" fmla="*/ 117 h 1554"/>
                <a:gd name="T46" fmla="*/ 49 w 1834"/>
                <a:gd name="T47" fmla="*/ 119 h 1554"/>
                <a:gd name="T48" fmla="*/ 34 w 1834"/>
                <a:gd name="T49" fmla="*/ 100 h 1554"/>
                <a:gd name="T50" fmla="*/ 22 w 1834"/>
                <a:gd name="T51" fmla="*/ 71 h 1554"/>
                <a:gd name="T52" fmla="*/ 8 w 1834"/>
                <a:gd name="T53" fmla="*/ 41 h 1554"/>
                <a:gd name="T54" fmla="*/ 66 w 1834"/>
                <a:gd name="T55" fmla="*/ 19 h 1554"/>
                <a:gd name="T56" fmla="*/ 211 w 1834"/>
                <a:gd name="T57" fmla="*/ 7 h 1554"/>
                <a:gd name="T58" fmla="*/ 336 w 1834"/>
                <a:gd name="T59" fmla="*/ 1 h 1554"/>
                <a:gd name="T60" fmla="*/ 353 w 1834"/>
                <a:gd name="T61" fmla="*/ 14 h 1554"/>
                <a:gd name="T62" fmla="*/ 371 w 1834"/>
                <a:gd name="T63" fmla="*/ 23 h 1554"/>
                <a:gd name="T64" fmla="*/ 373 w 1834"/>
                <a:gd name="T65" fmla="*/ 41 h 1554"/>
                <a:gd name="T66" fmla="*/ 376 w 1834"/>
                <a:gd name="T67" fmla="*/ 55 h 1554"/>
                <a:gd name="T68" fmla="*/ 384 w 1834"/>
                <a:gd name="T69" fmla="*/ 86 h 1554"/>
                <a:gd name="T70" fmla="*/ 416 w 1834"/>
                <a:gd name="T71" fmla="*/ 118 h 1554"/>
                <a:gd name="T72" fmla="*/ 446 w 1834"/>
                <a:gd name="T73" fmla="*/ 143 h 1554"/>
                <a:gd name="T74" fmla="*/ 458 w 1834"/>
                <a:gd name="T75" fmla="*/ 162 h 1554"/>
                <a:gd name="T76" fmla="*/ 475 w 1834"/>
                <a:gd name="T77" fmla="*/ 177 h 1554"/>
                <a:gd name="T78" fmla="*/ 480 w 1834"/>
                <a:gd name="T79" fmla="*/ 171 h 1554"/>
                <a:gd name="T80" fmla="*/ 484 w 1834"/>
                <a:gd name="T81" fmla="*/ 164 h 1554"/>
                <a:gd name="T82" fmla="*/ 494 w 1834"/>
                <a:gd name="T83" fmla="*/ 172 h 1554"/>
                <a:gd name="T84" fmla="*/ 503 w 1834"/>
                <a:gd name="T85" fmla="*/ 182 h 1554"/>
                <a:gd name="T86" fmla="*/ 503 w 1834"/>
                <a:gd name="T87" fmla="*/ 197 h 1554"/>
                <a:gd name="T88" fmla="*/ 506 w 1834"/>
                <a:gd name="T89" fmla="*/ 209 h 1554"/>
                <a:gd name="T90" fmla="*/ 501 w 1834"/>
                <a:gd name="T91" fmla="*/ 224 h 1554"/>
                <a:gd name="T92" fmla="*/ 503 w 1834"/>
                <a:gd name="T93" fmla="*/ 248 h 1554"/>
                <a:gd name="T94" fmla="*/ 514 w 1834"/>
                <a:gd name="T95" fmla="*/ 267 h 1554"/>
                <a:gd name="T96" fmla="*/ 529 w 1834"/>
                <a:gd name="T97" fmla="*/ 284 h 1554"/>
                <a:gd name="T98" fmla="*/ 545 w 1834"/>
                <a:gd name="T99" fmla="*/ 294 h 1554"/>
                <a:gd name="T100" fmla="*/ 571 w 1834"/>
                <a:gd name="T101" fmla="*/ 306 h 1554"/>
                <a:gd name="T102" fmla="*/ 591 w 1834"/>
                <a:gd name="T103" fmla="*/ 335 h 1554"/>
                <a:gd name="T104" fmla="*/ 595 w 1834"/>
                <a:gd name="T105" fmla="*/ 365 h 1554"/>
                <a:gd name="T106" fmla="*/ 599 w 1834"/>
                <a:gd name="T107" fmla="*/ 375 h 1554"/>
                <a:gd name="T108" fmla="*/ 608 w 1834"/>
                <a:gd name="T109" fmla="*/ 377 h 1554"/>
                <a:gd name="T110" fmla="*/ 606 w 1834"/>
                <a:gd name="T111" fmla="*/ 387 h 1554"/>
                <a:gd name="T112" fmla="*/ 603 w 1834"/>
                <a:gd name="T113" fmla="*/ 405 h 1554"/>
                <a:gd name="T114" fmla="*/ 604 w 1834"/>
                <a:gd name="T115" fmla="*/ 422 h 1554"/>
                <a:gd name="T116" fmla="*/ 609 w 1834"/>
                <a:gd name="T117" fmla="*/ 434 h 1554"/>
                <a:gd name="T118" fmla="*/ 604 w 1834"/>
                <a:gd name="T119" fmla="*/ 438 h 1554"/>
                <a:gd name="T120" fmla="*/ 599 w 1834"/>
                <a:gd name="T121" fmla="*/ 445 h 1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4"/>
                <a:gd name="T184" fmla="*/ 0 h 1554"/>
                <a:gd name="T185" fmla="*/ 1834 w 1834"/>
                <a:gd name="T186" fmla="*/ 1554 h 1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4" h="1554">
                  <a:moveTo>
                    <a:pt x="1801" y="1348"/>
                  </a:moveTo>
                  <a:lnTo>
                    <a:pt x="1798" y="1354"/>
                  </a:lnTo>
                  <a:lnTo>
                    <a:pt x="1795" y="1358"/>
                  </a:lnTo>
                  <a:lnTo>
                    <a:pt x="1790" y="1362"/>
                  </a:lnTo>
                  <a:lnTo>
                    <a:pt x="1783" y="1364"/>
                  </a:lnTo>
                  <a:lnTo>
                    <a:pt x="1775" y="1364"/>
                  </a:lnTo>
                  <a:lnTo>
                    <a:pt x="1768" y="1365"/>
                  </a:lnTo>
                  <a:lnTo>
                    <a:pt x="1760" y="1365"/>
                  </a:lnTo>
                  <a:lnTo>
                    <a:pt x="1752" y="1365"/>
                  </a:lnTo>
                  <a:lnTo>
                    <a:pt x="1745" y="1366"/>
                  </a:lnTo>
                  <a:lnTo>
                    <a:pt x="1740" y="1368"/>
                  </a:lnTo>
                  <a:lnTo>
                    <a:pt x="1735" y="1371"/>
                  </a:lnTo>
                  <a:lnTo>
                    <a:pt x="1734" y="1374"/>
                  </a:lnTo>
                  <a:lnTo>
                    <a:pt x="1734" y="1380"/>
                  </a:lnTo>
                  <a:lnTo>
                    <a:pt x="1736" y="1388"/>
                  </a:lnTo>
                  <a:lnTo>
                    <a:pt x="1743" y="1397"/>
                  </a:lnTo>
                  <a:lnTo>
                    <a:pt x="1754" y="1411"/>
                  </a:lnTo>
                  <a:lnTo>
                    <a:pt x="1756" y="1417"/>
                  </a:lnTo>
                  <a:lnTo>
                    <a:pt x="1756" y="1423"/>
                  </a:lnTo>
                  <a:lnTo>
                    <a:pt x="1755" y="1427"/>
                  </a:lnTo>
                  <a:lnTo>
                    <a:pt x="1751" y="1431"/>
                  </a:lnTo>
                  <a:lnTo>
                    <a:pt x="1747" y="1434"/>
                  </a:lnTo>
                  <a:lnTo>
                    <a:pt x="1742" y="1436"/>
                  </a:lnTo>
                  <a:lnTo>
                    <a:pt x="1736" y="1439"/>
                  </a:lnTo>
                  <a:lnTo>
                    <a:pt x="1731" y="1441"/>
                  </a:lnTo>
                  <a:lnTo>
                    <a:pt x="1726" y="1443"/>
                  </a:lnTo>
                  <a:lnTo>
                    <a:pt x="1721" y="1446"/>
                  </a:lnTo>
                  <a:lnTo>
                    <a:pt x="1717" y="1448"/>
                  </a:lnTo>
                  <a:lnTo>
                    <a:pt x="1714" y="1451"/>
                  </a:lnTo>
                  <a:lnTo>
                    <a:pt x="1714" y="1455"/>
                  </a:lnTo>
                  <a:lnTo>
                    <a:pt x="1716" y="1459"/>
                  </a:lnTo>
                  <a:lnTo>
                    <a:pt x="1719" y="1465"/>
                  </a:lnTo>
                  <a:lnTo>
                    <a:pt x="1726" y="1472"/>
                  </a:lnTo>
                  <a:lnTo>
                    <a:pt x="1722" y="1475"/>
                  </a:lnTo>
                  <a:lnTo>
                    <a:pt x="1720" y="1479"/>
                  </a:lnTo>
                  <a:lnTo>
                    <a:pt x="1718" y="1484"/>
                  </a:lnTo>
                  <a:lnTo>
                    <a:pt x="1718" y="1488"/>
                  </a:lnTo>
                  <a:lnTo>
                    <a:pt x="1718" y="1494"/>
                  </a:lnTo>
                  <a:lnTo>
                    <a:pt x="1718" y="1498"/>
                  </a:lnTo>
                  <a:lnTo>
                    <a:pt x="1719" y="1504"/>
                  </a:lnTo>
                  <a:lnTo>
                    <a:pt x="1720" y="1510"/>
                  </a:lnTo>
                  <a:lnTo>
                    <a:pt x="1721" y="1516"/>
                  </a:lnTo>
                  <a:lnTo>
                    <a:pt x="1722" y="1521"/>
                  </a:lnTo>
                  <a:lnTo>
                    <a:pt x="1724" y="1527"/>
                  </a:lnTo>
                  <a:lnTo>
                    <a:pt x="1725" y="1533"/>
                  </a:lnTo>
                  <a:lnTo>
                    <a:pt x="1725" y="1539"/>
                  </a:lnTo>
                  <a:lnTo>
                    <a:pt x="1725" y="1543"/>
                  </a:lnTo>
                  <a:lnTo>
                    <a:pt x="1725" y="1549"/>
                  </a:lnTo>
                  <a:lnTo>
                    <a:pt x="1724" y="1554"/>
                  </a:lnTo>
                  <a:lnTo>
                    <a:pt x="1721" y="1554"/>
                  </a:lnTo>
                  <a:lnTo>
                    <a:pt x="1716" y="1554"/>
                  </a:lnTo>
                  <a:lnTo>
                    <a:pt x="1708" y="1554"/>
                  </a:lnTo>
                  <a:lnTo>
                    <a:pt x="1696" y="1554"/>
                  </a:lnTo>
                  <a:lnTo>
                    <a:pt x="1683" y="1554"/>
                  </a:lnTo>
                  <a:lnTo>
                    <a:pt x="1668" y="1554"/>
                  </a:lnTo>
                  <a:lnTo>
                    <a:pt x="1654" y="1554"/>
                  </a:lnTo>
                  <a:lnTo>
                    <a:pt x="1637" y="1554"/>
                  </a:lnTo>
                  <a:lnTo>
                    <a:pt x="1621" y="1554"/>
                  </a:lnTo>
                  <a:lnTo>
                    <a:pt x="1606" y="1554"/>
                  </a:lnTo>
                  <a:lnTo>
                    <a:pt x="1591" y="1554"/>
                  </a:lnTo>
                  <a:lnTo>
                    <a:pt x="1579" y="1554"/>
                  </a:lnTo>
                  <a:lnTo>
                    <a:pt x="1567" y="1554"/>
                  </a:lnTo>
                  <a:lnTo>
                    <a:pt x="1559" y="1554"/>
                  </a:lnTo>
                  <a:lnTo>
                    <a:pt x="1553" y="1554"/>
                  </a:lnTo>
                  <a:lnTo>
                    <a:pt x="1552" y="1554"/>
                  </a:lnTo>
                  <a:lnTo>
                    <a:pt x="1553" y="1543"/>
                  </a:lnTo>
                  <a:lnTo>
                    <a:pt x="1556" y="1534"/>
                  </a:lnTo>
                  <a:lnTo>
                    <a:pt x="1559" y="1524"/>
                  </a:lnTo>
                  <a:lnTo>
                    <a:pt x="1565" y="1515"/>
                  </a:lnTo>
                  <a:lnTo>
                    <a:pt x="1570" y="1504"/>
                  </a:lnTo>
                  <a:lnTo>
                    <a:pt x="1575" y="1494"/>
                  </a:lnTo>
                  <a:lnTo>
                    <a:pt x="1581" y="1485"/>
                  </a:lnTo>
                  <a:lnTo>
                    <a:pt x="1586" y="1474"/>
                  </a:lnTo>
                  <a:lnTo>
                    <a:pt x="1589" y="1465"/>
                  </a:lnTo>
                  <a:lnTo>
                    <a:pt x="1591" y="1455"/>
                  </a:lnTo>
                  <a:lnTo>
                    <a:pt x="1591" y="1446"/>
                  </a:lnTo>
                  <a:lnTo>
                    <a:pt x="1590" y="1436"/>
                  </a:lnTo>
                  <a:lnTo>
                    <a:pt x="1586" y="1427"/>
                  </a:lnTo>
                  <a:lnTo>
                    <a:pt x="1579" y="1419"/>
                  </a:lnTo>
                  <a:lnTo>
                    <a:pt x="1570" y="1410"/>
                  </a:lnTo>
                  <a:lnTo>
                    <a:pt x="1556" y="1403"/>
                  </a:lnTo>
                  <a:lnTo>
                    <a:pt x="1482" y="1408"/>
                  </a:lnTo>
                  <a:lnTo>
                    <a:pt x="1409" y="1412"/>
                  </a:lnTo>
                  <a:lnTo>
                    <a:pt x="1335" y="1417"/>
                  </a:lnTo>
                  <a:lnTo>
                    <a:pt x="1261" y="1422"/>
                  </a:lnTo>
                  <a:lnTo>
                    <a:pt x="1188" y="1426"/>
                  </a:lnTo>
                  <a:lnTo>
                    <a:pt x="1114" y="1432"/>
                  </a:lnTo>
                  <a:lnTo>
                    <a:pt x="1041" y="1436"/>
                  </a:lnTo>
                  <a:lnTo>
                    <a:pt x="967" y="1441"/>
                  </a:lnTo>
                  <a:lnTo>
                    <a:pt x="894" y="1446"/>
                  </a:lnTo>
                  <a:lnTo>
                    <a:pt x="821" y="1451"/>
                  </a:lnTo>
                  <a:lnTo>
                    <a:pt x="748" y="1456"/>
                  </a:lnTo>
                  <a:lnTo>
                    <a:pt x="674" y="1461"/>
                  </a:lnTo>
                  <a:lnTo>
                    <a:pt x="600" y="1466"/>
                  </a:lnTo>
                  <a:lnTo>
                    <a:pt x="527" y="1471"/>
                  </a:lnTo>
                  <a:lnTo>
                    <a:pt x="453" y="1475"/>
                  </a:lnTo>
                  <a:lnTo>
                    <a:pt x="380" y="1481"/>
                  </a:lnTo>
                  <a:lnTo>
                    <a:pt x="377" y="1471"/>
                  </a:lnTo>
                  <a:lnTo>
                    <a:pt x="375" y="1462"/>
                  </a:lnTo>
                  <a:lnTo>
                    <a:pt x="374" y="1451"/>
                  </a:lnTo>
                  <a:lnTo>
                    <a:pt x="373" y="1442"/>
                  </a:lnTo>
                  <a:lnTo>
                    <a:pt x="373" y="1433"/>
                  </a:lnTo>
                  <a:lnTo>
                    <a:pt x="372" y="1424"/>
                  </a:lnTo>
                  <a:lnTo>
                    <a:pt x="370" y="1415"/>
                  </a:lnTo>
                  <a:lnTo>
                    <a:pt x="370" y="1405"/>
                  </a:lnTo>
                  <a:lnTo>
                    <a:pt x="369" y="1396"/>
                  </a:lnTo>
                  <a:lnTo>
                    <a:pt x="368" y="1387"/>
                  </a:lnTo>
                  <a:lnTo>
                    <a:pt x="367" y="1378"/>
                  </a:lnTo>
                  <a:lnTo>
                    <a:pt x="365" y="1368"/>
                  </a:lnTo>
                  <a:lnTo>
                    <a:pt x="362" y="1358"/>
                  </a:lnTo>
                  <a:lnTo>
                    <a:pt x="360" y="1348"/>
                  </a:lnTo>
                  <a:lnTo>
                    <a:pt x="357" y="1339"/>
                  </a:lnTo>
                  <a:lnTo>
                    <a:pt x="353" y="1328"/>
                  </a:lnTo>
                  <a:lnTo>
                    <a:pt x="352" y="1282"/>
                  </a:lnTo>
                  <a:lnTo>
                    <a:pt x="352" y="1237"/>
                  </a:lnTo>
                  <a:lnTo>
                    <a:pt x="350" y="1191"/>
                  </a:lnTo>
                  <a:lnTo>
                    <a:pt x="347" y="1146"/>
                  </a:lnTo>
                  <a:lnTo>
                    <a:pt x="344" y="1100"/>
                  </a:lnTo>
                  <a:lnTo>
                    <a:pt x="341" y="1055"/>
                  </a:lnTo>
                  <a:lnTo>
                    <a:pt x="336" y="1009"/>
                  </a:lnTo>
                  <a:lnTo>
                    <a:pt x="331" y="964"/>
                  </a:lnTo>
                  <a:lnTo>
                    <a:pt x="326" y="918"/>
                  </a:lnTo>
                  <a:lnTo>
                    <a:pt x="321" y="874"/>
                  </a:lnTo>
                  <a:lnTo>
                    <a:pt x="315" y="828"/>
                  </a:lnTo>
                  <a:lnTo>
                    <a:pt x="308" y="782"/>
                  </a:lnTo>
                  <a:lnTo>
                    <a:pt x="303" y="736"/>
                  </a:lnTo>
                  <a:lnTo>
                    <a:pt x="297" y="690"/>
                  </a:lnTo>
                  <a:lnTo>
                    <a:pt x="291" y="643"/>
                  </a:lnTo>
                  <a:lnTo>
                    <a:pt x="285" y="597"/>
                  </a:lnTo>
                  <a:lnTo>
                    <a:pt x="275" y="591"/>
                  </a:lnTo>
                  <a:lnTo>
                    <a:pt x="265" y="585"/>
                  </a:lnTo>
                  <a:lnTo>
                    <a:pt x="255" y="579"/>
                  </a:lnTo>
                  <a:lnTo>
                    <a:pt x="246" y="573"/>
                  </a:lnTo>
                  <a:lnTo>
                    <a:pt x="237" y="566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1"/>
                  </a:lnTo>
                  <a:lnTo>
                    <a:pt x="203" y="533"/>
                  </a:lnTo>
                  <a:lnTo>
                    <a:pt x="195" y="524"/>
                  </a:lnTo>
                  <a:lnTo>
                    <a:pt x="188" y="515"/>
                  </a:lnTo>
                  <a:lnTo>
                    <a:pt x="181" y="506"/>
                  </a:lnTo>
                  <a:lnTo>
                    <a:pt x="175" y="496"/>
                  </a:lnTo>
                  <a:lnTo>
                    <a:pt x="168" y="486"/>
                  </a:lnTo>
                  <a:lnTo>
                    <a:pt x="163" y="476"/>
                  </a:lnTo>
                  <a:lnTo>
                    <a:pt x="159" y="467"/>
                  </a:lnTo>
                  <a:lnTo>
                    <a:pt x="165" y="461"/>
                  </a:lnTo>
                  <a:lnTo>
                    <a:pt x="170" y="454"/>
                  </a:lnTo>
                  <a:lnTo>
                    <a:pt x="175" y="447"/>
                  </a:lnTo>
                  <a:lnTo>
                    <a:pt x="180" y="440"/>
                  </a:lnTo>
                  <a:lnTo>
                    <a:pt x="183" y="433"/>
                  </a:lnTo>
                  <a:lnTo>
                    <a:pt x="186" y="425"/>
                  </a:lnTo>
                  <a:lnTo>
                    <a:pt x="189" y="419"/>
                  </a:lnTo>
                  <a:lnTo>
                    <a:pt x="191" y="411"/>
                  </a:lnTo>
                  <a:lnTo>
                    <a:pt x="192" y="402"/>
                  </a:lnTo>
                  <a:lnTo>
                    <a:pt x="193" y="394"/>
                  </a:lnTo>
                  <a:lnTo>
                    <a:pt x="196" y="386"/>
                  </a:lnTo>
                  <a:lnTo>
                    <a:pt x="197" y="378"/>
                  </a:lnTo>
                  <a:lnTo>
                    <a:pt x="198" y="371"/>
                  </a:lnTo>
                  <a:lnTo>
                    <a:pt x="199" y="363"/>
                  </a:lnTo>
                  <a:lnTo>
                    <a:pt x="201" y="357"/>
                  </a:lnTo>
                  <a:lnTo>
                    <a:pt x="204" y="351"/>
                  </a:lnTo>
                  <a:lnTo>
                    <a:pt x="192" y="360"/>
                  </a:lnTo>
                  <a:lnTo>
                    <a:pt x="182" y="367"/>
                  </a:lnTo>
                  <a:lnTo>
                    <a:pt x="174" y="369"/>
                  </a:lnTo>
                  <a:lnTo>
                    <a:pt x="166" y="369"/>
                  </a:lnTo>
                  <a:lnTo>
                    <a:pt x="159" y="367"/>
                  </a:lnTo>
                  <a:lnTo>
                    <a:pt x="152" y="363"/>
                  </a:lnTo>
                  <a:lnTo>
                    <a:pt x="146" y="357"/>
                  </a:lnTo>
                  <a:lnTo>
                    <a:pt x="141" y="350"/>
                  </a:lnTo>
                  <a:lnTo>
                    <a:pt x="135" y="342"/>
                  </a:lnTo>
                  <a:lnTo>
                    <a:pt x="129" y="332"/>
                  </a:lnTo>
                  <a:lnTo>
                    <a:pt x="123" y="324"/>
                  </a:lnTo>
                  <a:lnTo>
                    <a:pt x="116" y="316"/>
                  </a:lnTo>
                  <a:lnTo>
                    <a:pt x="111" y="308"/>
                  </a:lnTo>
                  <a:lnTo>
                    <a:pt x="103" y="301"/>
                  </a:lnTo>
                  <a:lnTo>
                    <a:pt x="95" y="297"/>
                  </a:lnTo>
                  <a:lnTo>
                    <a:pt x="86" y="294"/>
                  </a:lnTo>
                  <a:lnTo>
                    <a:pt x="83" y="276"/>
                  </a:lnTo>
                  <a:lnTo>
                    <a:pt x="81" y="259"/>
                  </a:lnTo>
                  <a:lnTo>
                    <a:pt x="76" y="243"/>
                  </a:lnTo>
                  <a:lnTo>
                    <a:pt x="73" y="228"/>
                  </a:lnTo>
                  <a:lnTo>
                    <a:pt x="67" y="213"/>
                  </a:lnTo>
                  <a:lnTo>
                    <a:pt x="61" y="199"/>
                  </a:lnTo>
                  <a:lnTo>
                    <a:pt x="55" y="186"/>
                  </a:lnTo>
                  <a:lnTo>
                    <a:pt x="50" y="174"/>
                  </a:lnTo>
                  <a:lnTo>
                    <a:pt x="43" y="161"/>
                  </a:lnTo>
                  <a:lnTo>
                    <a:pt x="37" y="149"/>
                  </a:lnTo>
                  <a:lnTo>
                    <a:pt x="30" y="136"/>
                  </a:lnTo>
                  <a:lnTo>
                    <a:pt x="24" y="123"/>
                  </a:lnTo>
                  <a:lnTo>
                    <a:pt x="17" y="111"/>
                  </a:lnTo>
                  <a:lnTo>
                    <a:pt x="12" y="98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67" y="66"/>
                  </a:lnTo>
                  <a:lnTo>
                    <a:pt x="134" y="60"/>
                  </a:lnTo>
                  <a:lnTo>
                    <a:pt x="198" y="56"/>
                  </a:lnTo>
                  <a:lnTo>
                    <a:pt x="262" y="51"/>
                  </a:lnTo>
                  <a:lnTo>
                    <a:pt x="326" y="46"/>
                  </a:lnTo>
                  <a:lnTo>
                    <a:pt x="388" y="42"/>
                  </a:lnTo>
                  <a:lnTo>
                    <a:pt x="450" y="36"/>
                  </a:lnTo>
                  <a:lnTo>
                    <a:pt x="512" y="31"/>
                  </a:lnTo>
                  <a:lnTo>
                    <a:pt x="573" y="27"/>
                  </a:lnTo>
                  <a:lnTo>
                    <a:pt x="634" y="22"/>
                  </a:lnTo>
                  <a:lnTo>
                    <a:pt x="695" y="19"/>
                  </a:lnTo>
                  <a:lnTo>
                    <a:pt x="756" y="14"/>
                  </a:lnTo>
                  <a:lnTo>
                    <a:pt x="817" y="11"/>
                  </a:lnTo>
                  <a:lnTo>
                    <a:pt x="879" y="6"/>
                  </a:lnTo>
                  <a:lnTo>
                    <a:pt x="940" y="3"/>
                  </a:lnTo>
                  <a:lnTo>
                    <a:pt x="1003" y="0"/>
                  </a:lnTo>
                  <a:lnTo>
                    <a:pt x="1010" y="4"/>
                  </a:lnTo>
                  <a:lnTo>
                    <a:pt x="1017" y="8"/>
                  </a:lnTo>
                  <a:lnTo>
                    <a:pt x="1023" y="14"/>
                  </a:lnTo>
                  <a:lnTo>
                    <a:pt x="1030" y="19"/>
                  </a:lnTo>
                  <a:lnTo>
                    <a:pt x="1038" y="25"/>
                  </a:lnTo>
                  <a:lnTo>
                    <a:pt x="1045" y="29"/>
                  </a:lnTo>
                  <a:lnTo>
                    <a:pt x="1053" y="35"/>
                  </a:lnTo>
                  <a:lnTo>
                    <a:pt x="1060" y="41"/>
                  </a:lnTo>
                  <a:lnTo>
                    <a:pt x="1067" y="45"/>
                  </a:lnTo>
                  <a:lnTo>
                    <a:pt x="1075" y="51"/>
                  </a:lnTo>
                  <a:lnTo>
                    <a:pt x="1083" y="56"/>
                  </a:lnTo>
                  <a:lnTo>
                    <a:pt x="1090" y="60"/>
                  </a:lnTo>
                  <a:lnTo>
                    <a:pt x="1098" y="65"/>
                  </a:lnTo>
                  <a:lnTo>
                    <a:pt x="1106" y="68"/>
                  </a:lnTo>
                  <a:lnTo>
                    <a:pt x="1114" y="70"/>
                  </a:lnTo>
                  <a:lnTo>
                    <a:pt x="1122" y="74"/>
                  </a:lnTo>
                  <a:lnTo>
                    <a:pt x="1121" y="82"/>
                  </a:lnTo>
                  <a:lnTo>
                    <a:pt x="1120" y="91"/>
                  </a:lnTo>
                  <a:lnTo>
                    <a:pt x="1119" y="99"/>
                  </a:lnTo>
                  <a:lnTo>
                    <a:pt x="1119" y="107"/>
                  </a:lnTo>
                  <a:lnTo>
                    <a:pt x="1119" y="115"/>
                  </a:lnTo>
                  <a:lnTo>
                    <a:pt x="1119" y="123"/>
                  </a:lnTo>
                  <a:lnTo>
                    <a:pt x="1119" y="130"/>
                  </a:lnTo>
                  <a:lnTo>
                    <a:pt x="1120" y="137"/>
                  </a:lnTo>
                  <a:lnTo>
                    <a:pt x="1120" y="143"/>
                  </a:lnTo>
                  <a:lnTo>
                    <a:pt x="1122" y="149"/>
                  </a:lnTo>
                  <a:lnTo>
                    <a:pt x="1123" y="154"/>
                  </a:lnTo>
                  <a:lnTo>
                    <a:pt x="1126" y="159"/>
                  </a:lnTo>
                  <a:lnTo>
                    <a:pt x="1129" y="164"/>
                  </a:lnTo>
                  <a:lnTo>
                    <a:pt x="1133" y="168"/>
                  </a:lnTo>
                  <a:lnTo>
                    <a:pt x="1136" y="173"/>
                  </a:lnTo>
                  <a:lnTo>
                    <a:pt x="1142" y="176"/>
                  </a:lnTo>
                  <a:lnTo>
                    <a:pt x="1140" y="199"/>
                  </a:lnTo>
                  <a:lnTo>
                    <a:pt x="1142" y="220"/>
                  </a:lnTo>
                  <a:lnTo>
                    <a:pt x="1146" y="239"/>
                  </a:lnTo>
                  <a:lnTo>
                    <a:pt x="1153" y="258"/>
                  </a:lnTo>
                  <a:lnTo>
                    <a:pt x="1161" y="274"/>
                  </a:lnTo>
                  <a:lnTo>
                    <a:pt x="1173" y="290"/>
                  </a:lnTo>
                  <a:lnTo>
                    <a:pt x="1186" y="304"/>
                  </a:lnTo>
                  <a:lnTo>
                    <a:pt x="1199" y="317"/>
                  </a:lnTo>
                  <a:lnTo>
                    <a:pt x="1214" y="330"/>
                  </a:lnTo>
                  <a:lnTo>
                    <a:pt x="1230" y="343"/>
                  </a:lnTo>
                  <a:lnTo>
                    <a:pt x="1248" y="354"/>
                  </a:lnTo>
                  <a:lnTo>
                    <a:pt x="1265" y="366"/>
                  </a:lnTo>
                  <a:lnTo>
                    <a:pt x="1282" y="377"/>
                  </a:lnTo>
                  <a:lnTo>
                    <a:pt x="1299" y="389"/>
                  </a:lnTo>
                  <a:lnTo>
                    <a:pt x="1315" y="400"/>
                  </a:lnTo>
                  <a:lnTo>
                    <a:pt x="1333" y="413"/>
                  </a:lnTo>
                  <a:lnTo>
                    <a:pt x="1335" y="421"/>
                  </a:lnTo>
                  <a:lnTo>
                    <a:pt x="1338" y="430"/>
                  </a:lnTo>
                  <a:lnTo>
                    <a:pt x="1342" y="439"/>
                  </a:lnTo>
                  <a:lnTo>
                    <a:pt x="1347" y="447"/>
                  </a:lnTo>
                  <a:lnTo>
                    <a:pt x="1351" y="455"/>
                  </a:lnTo>
                  <a:lnTo>
                    <a:pt x="1356" y="463"/>
                  </a:lnTo>
                  <a:lnTo>
                    <a:pt x="1361" y="471"/>
                  </a:lnTo>
                  <a:lnTo>
                    <a:pt x="1367" y="479"/>
                  </a:lnTo>
                  <a:lnTo>
                    <a:pt x="1374" y="486"/>
                  </a:lnTo>
                  <a:lnTo>
                    <a:pt x="1380" y="494"/>
                  </a:lnTo>
                  <a:lnTo>
                    <a:pt x="1387" y="501"/>
                  </a:lnTo>
                  <a:lnTo>
                    <a:pt x="1395" y="507"/>
                  </a:lnTo>
                  <a:lnTo>
                    <a:pt x="1402" y="514"/>
                  </a:lnTo>
                  <a:lnTo>
                    <a:pt x="1410" y="520"/>
                  </a:lnTo>
                  <a:lnTo>
                    <a:pt x="1417" y="524"/>
                  </a:lnTo>
                  <a:lnTo>
                    <a:pt x="1426" y="530"/>
                  </a:lnTo>
                  <a:lnTo>
                    <a:pt x="1428" y="528"/>
                  </a:lnTo>
                  <a:lnTo>
                    <a:pt x="1432" y="527"/>
                  </a:lnTo>
                  <a:lnTo>
                    <a:pt x="1434" y="524"/>
                  </a:lnTo>
                  <a:lnTo>
                    <a:pt x="1435" y="521"/>
                  </a:lnTo>
                  <a:lnTo>
                    <a:pt x="1436" y="519"/>
                  </a:lnTo>
                  <a:lnTo>
                    <a:pt x="1439" y="515"/>
                  </a:lnTo>
                  <a:lnTo>
                    <a:pt x="1440" y="512"/>
                  </a:lnTo>
                  <a:lnTo>
                    <a:pt x="1441" y="508"/>
                  </a:lnTo>
                  <a:lnTo>
                    <a:pt x="1442" y="505"/>
                  </a:lnTo>
                  <a:lnTo>
                    <a:pt x="1443" y="501"/>
                  </a:lnTo>
                  <a:lnTo>
                    <a:pt x="1444" y="498"/>
                  </a:lnTo>
                  <a:lnTo>
                    <a:pt x="1447" y="496"/>
                  </a:lnTo>
                  <a:lnTo>
                    <a:pt x="1450" y="494"/>
                  </a:lnTo>
                  <a:lnTo>
                    <a:pt x="1453" y="493"/>
                  </a:lnTo>
                  <a:lnTo>
                    <a:pt x="1457" y="492"/>
                  </a:lnTo>
                  <a:lnTo>
                    <a:pt x="1463" y="493"/>
                  </a:lnTo>
                  <a:lnTo>
                    <a:pt x="1466" y="498"/>
                  </a:lnTo>
                  <a:lnTo>
                    <a:pt x="1471" y="502"/>
                  </a:lnTo>
                  <a:lnTo>
                    <a:pt x="1475" y="507"/>
                  </a:lnTo>
                  <a:lnTo>
                    <a:pt x="1480" y="512"/>
                  </a:lnTo>
                  <a:lnTo>
                    <a:pt x="1483" y="515"/>
                  </a:lnTo>
                  <a:lnTo>
                    <a:pt x="1488" y="520"/>
                  </a:lnTo>
                  <a:lnTo>
                    <a:pt x="1493" y="523"/>
                  </a:lnTo>
                  <a:lnTo>
                    <a:pt x="1496" y="528"/>
                  </a:lnTo>
                  <a:lnTo>
                    <a:pt x="1499" y="532"/>
                  </a:lnTo>
                  <a:lnTo>
                    <a:pt x="1504" y="537"/>
                  </a:lnTo>
                  <a:lnTo>
                    <a:pt x="1507" y="541"/>
                  </a:lnTo>
                  <a:lnTo>
                    <a:pt x="1511" y="547"/>
                  </a:lnTo>
                  <a:lnTo>
                    <a:pt x="1514" y="553"/>
                  </a:lnTo>
                  <a:lnTo>
                    <a:pt x="1517" y="559"/>
                  </a:lnTo>
                  <a:lnTo>
                    <a:pt x="1520" y="566"/>
                  </a:lnTo>
                  <a:lnTo>
                    <a:pt x="1524" y="574"/>
                  </a:lnTo>
                  <a:lnTo>
                    <a:pt x="1517" y="579"/>
                  </a:lnTo>
                  <a:lnTo>
                    <a:pt x="1512" y="585"/>
                  </a:lnTo>
                  <a:lnTo>
                    <a:pt x="1510" y="591"/>
                  </a:lnTo>
                  <a:lnTo>
                    <a:pt x="1509" y="597"/>
                  </a:lnTo>
                  <a:lnTo>
                    <a:pt x="1510" y="602"/>
                  </a:lnTo>
                  <a:lnTo>
                    <a:pt x="1511" y="607"/>
                  </a:lnTo>
                  <a:lnTo>
                    <a:pt x="1513" y="612"/>
                  </a:lnTo>
                  <a:lnTo>
                    <a:pt x="1516" y="616"/>
                  </a:lnTo>
                  <a:lnTo>
                    <a:pt x="1517" y="622"/>
                  </a:lnTo>
                  <a:lnTo>
                    <a:pt x="1519" y="626"/>
                  </a:lnTo>
                  <a:lnTo>
                    <a:pt x="1520" y="631"/>
                  </a:lnTo>
                  <a:lnTo>
                    <a:pt x="1520" y="636"/>
                  </a:lnTo>
                  <a:lnTo>
                    <a:pt x="1519" y="641"/>
                  </a:lnTo>
                  <a:lnTo>
                    <a:pt x="1516" y="647"/>
                  </a:lnTo>
                  <a:lnTo>
                    <a:pt x="1511" y="653"/>
                  </a:lnTo>
                  <a:lnTo>
                    <a:pt x="1504" y="660"/>
                  </a:lnTo>
                  <a:lnTo>
                    <a:pt x="1503" y="671"/>
                  </a:lnTo>
                  <a:lnTo>
                    <a:pt x="1502" y="683"/>
                  </a:lnTo>
                  <a:lnTo>
                    <a:pt x="1502" y="693"/>
                  </a:lnTo>
                  <a:lnTo>
                    <a:pt x="1503" y="705"/>
                  </a:lnTo>
                  <a:lnTo>
                    <a:pt x="1504" y="714"/>
                  </a:lnTo>
                  <a:lnTo>
                    <a:pt x="1505" y="724"/>
                  </a:lnTo>
                  <a:lnTo>
                    <a:pt x="1507" y="733"/>
                  </a:lnTo>
                  <a:lnTo>
                    <a:pt x="1511" y="743"/>
                  </a:lnTo>
                  <a:lnTo>
                    <a:pt x="1513" y="751"/>
                  </a:lnTo>
                  <a:lnTo>
                    <a:pt x="1518" y="760"/>
                  </a:lnTo>
                  <a:lnTo>
                    <a:pt x="1521" y="768"/>
                  </a:lnTo>
                  <a:lnTo>
                    <a:pt x="1527" y="777"/>
                  </a:lnTo>
                  <a:lnTo>
                    <a:pt x="1532" y="785"/>
                  </a:lnTo>
                  <a:lnTo>
                    <a:pt x="1539" y="793"/>
                  </a:lnTo>
                  <a:lnTo>
                    <a:pt x="1544" y="801"/>
                  </a:lnTo>
                  <a:lnTo>
                    <a:pt x="1552" y="810"/>
                  </a:lnTo>
                  <a:lnTo>
                    <a:pt x="1558" y="816"/>
                  </a:lnTo>
                  <a:lnTo>
                    <a:pt x="1564" y="823"/>
                  </a:lnTo>
                  <a:lnTo>
                    <a:pt x="1570" y="830"/>
                  </a:lnTo>
                  <a:lnTo>
                    <a:pt x="1575" y="837"/>
                  </a:lnTo>
                  <a:lnTo>
                    <a:pt x="1581" y="844"/>
                  </a:lnTo>
                  <a:lnTo>
                    <a:pt x="1587" y="851"/>
                  </a:lnTo>
                  <a:lnTo>
                    <a:pt x="1594" y="857"/>
                  </a:lnTo>
                  <a:lnTo>
                    <a:pt x="1599" y="864"/>
                  </a:lnTo>
                  <a:lnTo>
                    <a:pt x="1606" y="870"/>
                  </a:lnTo>
                  <a:lnTo>
                    <a:pt x="1613" y="875"/>
                  </a:lnTo>
                  <a:lnTo>
                    <a:pt x="1620" y="878"/>
                  </a:lnTo>
                  <a:lnTo>
                    <a:pt x="1627" y="882"/>
                  </a:lnTo>
                  <a:lnTo>
                    <a:pt x="1635" y="883"/>
                  </a:lnTo>
                  <a:lnTo>
                    <a:pt x="1643" y="883"/>
                  </a:lnTo>
                  <a:lnTo>
                    <a:pt x="1651" y="880"/>
                  </a:lnTo>
                  <a:lnTo>
                    <a:pt x="1660" y="878"/>
                  </a:lnTo>
                  <a:lnTo>
                    <a:pt x="1674" y="888"/>
                  </a:lnTo>
                  <a:lnTo>
                    <a:pt x="1688" y="899"/>
                  </a:lnTo>
                  <a:lnTo>
                    <a:pt x="1701" y="909"/>
                  </a:lnTo>
                  <a:lnTo>
                    <a:pt x="1713" y="919"/>
                  </a:lnTo>
                  <a:lnTo>
                    <a:pt x="1725" y="931"/>
                  </a:lnTo>
                  <a:lnTo>
                    <a:pt x="1736" y="942"/>
                  </a:lnTo>
                  <a:lnTo>
                    <a:pt x="1745" y="954"/>
                  </a:lnTo>
                  <a:lnTo>
                    <a:pt x="1755" y="967"/>
                  </a:lnTo>
                  <a:lnTo>
                    <a:pt x="1763" y="979"/>
                  </a:lnTo>
                  <a:lnTo>
                    <a:pt x="1770" y="992"/>
                  </a:lnTo>
                  <a:lnTo>
                    <a:pt x="1775" y="1006"/>
                  </a:lnTo>
                  <a:lnTo>
                    <a:pt x="1779" y="1021"/>
                  </a:lnTo>
                  <a:lnTo>
                    <a:pt x="1781" y="1034"/>
                  </a:lnTo>
                  <a:lnTo>
                    <a:pt x="1782" y="1050"/>
                  </a:lnTo>
                  <a:lnTo>
                    <a:pt x="1782" y="1067"/>
                  </a:lnTo>
                  <a:lnTo>
                    <a:pt x="1780" y="1084"/>
                  </a:lnTo>
                  <a:lnTo>
                    <a:pt x="1783" y="1088"/>
                  </a:lnTo>
                  <a:lnTo>
                    <a:pt x="1786" y="1094"/>
                  </a:lnTo>
                  <a:lnTo>
                    <a:pt x="1788" y="1099"/>
                  </a:lnTo>
                  <a:lnTo>
                    <a:pt x="1790" y="1104"/>
                  </a:lnTo>
                  <a:lnTo>
                    <a:pt x="1791" y="1109"/>
                  </a:lnTo>
                  <a:lnTo>
                    <a:pt x="1793" y="1114"/>
                  </a:lnTo>
                  <a:lnTo>
                    <a:pt x="1794" y="1118"/>
                  </a:lnTo>
                  <a:lnTo>
                    <a:pt x="1796" y="1122"/>
                  </a:lnTo>
                  <a:lnTo>
                    <a:pt x="1797" y="1125"/>
                  </a:lnTo>
                  <a:lnTo>
                    <a:pt x="1800" y="1127"/>
                  </a:lnTo>
                  <a:lnTo>
                    <a:pt x="1802" y="1130"/>
                  </a:lnTo>
                  <a:lnTo>
                    <a:pt x="1804" y="1132"/>
                  </a:lnTo>
                  <a:lnTo>
                    <a:pt x="1808" y="1133"/>
                  </a:lnTo>
                  <a:lnTo>
                    <a:pt x="1812" y="1133"/>
                  </a:lnTo>
                  <a:lnTo>
                    <a:pt x="1817" y="1133"/>
                  </a:lnTo>
                  <a:lnTo>
                    <a:pt x="1824" y="1132"/>
                  </a:lnTo>
                  <a:lnTo>
                    <a:pt x="1823" y="1132"/>
                  </a:lnTo>
                  <a:lnTo>
                    <a:pt x="1823" y="1134"/>
                  </a:lnTo>
                  <a:lnTo>
                    <a:pt x="1821" y="1138"/>
                  </a:lnTo>
                  <a:lnTo>
                    <a:pt x="1821" y="1142"/>
                  </a:lnTo>
                  <a:lnTo>
                    <a:pt x="1820" y="1148"/>
                  </a:lnTo>
                  <a:lnTo>
                    <a:pt x="1819" y="1154"/>
                  </a:lnTo>
                  <a:lnTo>
                    <a:pt x="1818" y="1161"/>
                  </a:lnTo>
                  <a:lnTo>
                    <a:pt x="1817" y="1169"/>
                  </a:lnTo>
                  <a:lnTo>
                    <a:pt x="1814" y="1177"/>
                  </a:lnTo>
                  <a:lnTo>
                    <a:pt x="1813" y="1185"/>
                  </a:lnTo>
                  <a:lnTo>
                    <a:pt x="1812" y="1193"/>
                  </a:lnTo>
                  <a:lnTo>
                    <a:pt x="1811" y="1201"/>
                  </a:lnTo>
                  <a:lnTo>
                    <a:pt x="1811" y="1209"/>
                  </a:lnTo>
                  <a:lnTo>
                    <a:pt x="1810" y="1216"/>
                  </a:lnTo>
                  <a:lnTo>
                    <a:pt x="1810" y="1223"/>
                  </a:lnTo>
                  <a:lnTo>
                    <a:pt x="1810" y="1230"/>
                  </a:lnTo>
                  <a:lnTo>
                    <a:pt x="1810" y="1237"/>
                  </a:lnTo>
                  <a:lnTo>
                    <a:pt x="1810" y="1245"/>
                  </a:lnTo>
                  <a:lnTo>
                    <a:pt x="1811" y="1251"/>
                  </a:lnTo>
                  <a:lnTo>
                    <a:pt x="1812" y="1258"/>
                  </a:lnTo>
                  <a:lnTo>
                    <a:pt x="1814" y="1265"/>
                  </a:lnTo>
                  <a:lnTo>
                    <a:pt x="1817" y="1272"/>
                  </a:lnTo>
                  <a:lnTo>
                    <a:pt x="1819" y="1279"/>
                  </a:lnTo>
                  <a:lnTo>
                    <a:pt x="1821" y="1285"/>
                  </a:lnTo>
                  <a:lnTo>
                    <a:pt x="1824" y="1289"/>
                  </a:lnTo>
                  <a:lnTo>
                    <a:pt x="1826" y="1294"/>
                  </a:lnTo>
                  <a:lnTo>
                    <a:pt x="1827" y="1299"/>
                  </a:lnTo>
                  <a:lnTo>
                    <a:pt x="1829" y="1302"/>
                  </a:lnTo>
                  <a:lnTo>
                    <a:pt x="1831" y="1304"/>
                  </a:lnTo>
                  <a:lnTo>
                    <a:pt x="1833" y="1307"/>
                  </a:lnTo>
                  <a:lnTo>
                    <a:pt x="1833" y="1308"/>
                  </a:lnTo>
                  <a:lnTo>
                    <a:pt x="1834" y="1309"/>
                  </a:lnTo>
                  <a:lnTo>
                    <a:pt x="1825" y="1310"/>
                  </a:lnTo>
                  <a:lnTo>
                    <a:pt x="1818" y="1311"/>
                  </a:lnTo>
                  <a:lnTo>
                    <a:pt x="1812" y="1314"/>
                  </a:lnTo>
                  <a:lnTo>
                    <a:pt x="1808" y="1317"/>
                  </a:lnTo>
                  <a:lnTo>
                    <a:pt x="1804" y="1320"/>
                  </a:lnTo>
                  <a:lnTo>
                    <a:pt x="1801" y="1323"/>
                  </a:lnTo>
                  <a:lnTo>
                    <a:pt x="1800" y="1326"/>
                  </a:lnTo>
                  <a:lnTo>
                    <a:pt x="1798" y="1330"/>
                  </a:lnTo>
                  <a:lnTo>
                    <a:pt x="1797" y="1333"/>
                  </a:lnTo>
                  <a:lnTo>
                    <a:pt x="1797" y="1336"/>
                  </a:lnTo>
                  <a:lnTo>
                    <a:pt x="1798" y="1340"/>
                  </a:lnTo>
                  <a:lnTo>
                    <a:pt x="1798" y="1342"/>
                  </a:lnTo>
                  <a:lnTo>
                    <a:pt x="1798" y="1345"/>
                  </a:lnTo>
                  <a:lnTo>
                    <a:pt x="1800" y="1346"/>
                  </a:lnTo>
                  <a:lnTo>
                    <a:pt x="1800" y="1347"/>
                  </a:lnTo>
                  <a:lnTo>
                    <a:pt x="1801" y="134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59"/>
            <p:cNvSpPr>
              <a:spLocks/>
            </p:cNvSpPr>
            <p:nvPr/>
          </p:nvSpPr>
          <p:spPr bwMode="auto">
            <a:xfrm>
              <a:off x="2898" y="1815"/>
              <a:ext cx="561" cy="362"/>
            </a:xfrm>
            <a:custGeom>
              <a:avLst/>
              <a:gdLst>
                <a:gd name="T0" fmla="*/ 455 w 1682"/>
                <a:gd name="T1" fmla="*/ 5 h 1085"/>
                <a:gd name="T2" fmla="*/ 460 w 1682"/>
                <a:gd name="T3" fmla="*/ 13 h 1085"/>
                <a:gd name="T4" fmla="*/ 460 w 1682"/>
                <a:gd name="T5" fmla="*/ 24 h 1085"/>
                <a:gd name="T6" fmla="*/ 458 w 1682"/>
                <a:gd name="T7" fmla="*/ 40 h 1085"/>
                <a:gd name="T8" fmla="*/ 463 w 1682"/>
                <a:gd name="T9" fmla="*/ 56 h 1085"/>
                <a:gd name="T10" fmla="*/ 476 w 1682"/>
                <a:gd name="T11" fmla="*/ 69 h 1085"/>
                <a:gd name="T12" fmla="*/ 491 w 1682"/>
                <a:gd name="T13" fmla="*/ 79 h 1085"/>
                <a:gd name="T14" fmla="*/ 504 w 1682"/>
                <a:gd name="T15" fmla="*/ 97 h 1085"/>
                <a:gd name="T16" fmla="*/ 511 w 1682"/>
                <a:gd name="T17" fmla="*/ 111 h 1085"/>
                <a:gd name="T18" fmla="*/ 520 w 1682"/>
                <a:gd name="T19" fmla="*/ 124 h 1085"/>
                <a:gd name="T20" fmla="*/ 532 w 1682"/>
                <a:gd name="T21" fmla="*/ 132 h 1085"/>
                <a:gd name="T22" fmla="*/ 542 w 1682"/>
                <a:gd name="T23" fmla="*/ 148 h 1085"/>
                <a:gd name="T24" fmla="*/ 558 w 1682"/>
                <a:gd name="T25" fmla="*/ 161 h 1085"/>
                <a:gd name="T26" fmla="*/ 561 w 1682"/>
                <a:gd name="T27" fmla="*/ 176 h 1085"/>
                <a:gd name="T28" fmla="*/ 558 w 1682"/>
                <a:gd name="T29" fmla="*/ 189 h 1085"/>
                <a:gd name="T30" fmla="*/ 555 w 1682"/>
                <a:gd name="T31" fmla="*/ 201 h 1085"/>
                <a:gd name="T32" fmla="*/ 532 w 1682"/>
                <a:gd name="T33" fmla="*/ 215 h 1085"/>
                <a:gd name="T34" fmla="*/ 500 w 1682"/>
                <a:gd name="T35" fmla="*/ 235 h 1085"/>
                <a:gd name="T36" fmla="*/ 486 w 1682"/>
                <a:gd name="T37" fmla="*/ 257 h 1085"/>
                <a:gd name="T38" fmla="*/ 497 w 1682"/>
                <a:gd name="T39" fmla="*/ 286 h 1085"/>
                <a:gd name="T40" fmla="*/ 494 w 1682"/>
                <a:gd name="T41" fmla="*/ 313 h 1085"/>
                <a:gd name="T42" fmla="*/ 483 w 1682"/>
                <a:gd name="T43" fmla="*/ 331 h 1085"/>
                <a:gd name="T44" fmla="*/ 475 w 1682"/>
                <a:gd name="T45" fmla="*/ 345 h 1085"/>
                <a:gd name="T46" fmla="*/ 470 w 1682"/>
                <a:gd name="T47" fmla="*/ 360 h 1085"/>
                <a:gd name="T48" fmla="*/ 457 w 1682"/>
                <a:gd name="T49" fmla="*/ 356 h 1085"/>
                <a:gd name="T50" fmla="*/ 442 w 1682"/>
                <a:gd name="T51" fmla="*/ 346 h 1085"/>
                <a:gd name="T52" fmla="*/ 409 w 1682"/>
                <a:gd name="T53" fmla="*/ 338 h 1085"/>
                <a:gd name="T54" fmla="*/ 287 w 1682"/>
                <a:gd name="T55" fmla="*/ 346 h 1085"/>
                <a:gd name="T56" fmla="*/ 161 w 1682"/>
                <a:gd name="T57" fmla="*/ 356 h 1085"/>
                <a:gd name="T58" fmla="*/ 90 w 1682"/>
                <a:gd name="T59" fmla="*/ 358 h 1085"/>
                <a:gd name="T60" fmla="*/ 83 w 1682"/>
                <a:gd name="T61" fmla="*/ 341 h 1085"/>
                <a:gd name="T62" fmla="*/ 75 w 1682"/>
                <a:gd name="T63" fmla="*/ 325 h 1085"/>
                <a:gd name="T64" fmla="*/ 78 w 1682"/>
                <a:gd name="T65" fmla="*/ 308 h 1085"/>
                <a:gd name="T66" fmla="*/ 73 w 1682"/>
                <a:gd name="T67" fmla="*/ 288 h 1085"/>
                <a:gd name="T68" fmla="*/ 72 w 1682"/>
                <a:gd name="T69" fmla="*/ 267 h 1085"/>
                <a:gd name="T70" fmla="*/ 66 w 1682"/>
                <a:gd name="T71" fmla="*/ 248 h 1085"/>
                <a:gd name="T72" fmla="*/ 56 w 1682"/>
                <a:gd name="T73" fmla="*/ 232 h 1085"/>
                <a:gd name="T74" fmla="*/ 58 w 1682"/>
                <a:gd name="T75" fmla="*/ 216 h 1085"/>
                <a:gd name="T76" fmla="*/ 54 w 1682"/>
                <a:gd name="T77" fmla="*/ 205 h 1085"/>
                <a:gd name="T78" fmla="*/ 57 w 1682"/>
                <a:gd name="T79" fmla="*/ 195 h 1085"/>
                <a:gd name="T80" fmla="*/ 46 w 1682"/>
                <a:gd name="T81" fmla="*/ 180 h 1085"/>
                <a:gd name="T82" fmla="*/ 32 w 1682"/>
                <a:gd name="T83" fmla="*/ 164 h 1085"/>
                <a:gd name="T84" fmla="*/ 21 w 1682"/>
                <a:gd name="T85" fmla="*/ 143 h 1085"/>
                <a:gd name="T86" fmla="*/ 18 w 1682"/>
                <a:gd name="T87" fmla="*/ 133 h 1085"/>
                <a:gd name="T88" fmla="*/ 11 w 1682"/>
                <a:gd name="T89" fmla="*/ 126 h 1085"/>
                <a:gd name="T90" fmla="*/ 7 w 1682"/>
                <a:gd name="T91" fmla="*/ 115 h 1085"/>
                <a:gd name="T92" fmla="*/ 5 w 1682"/>
                <a:gd name="T93" fmla="*/ 100 h 1085"/>
                <a:gd name="T94" fmla="*/ 9 w 1682"/>
                <a:gd name="T95" fmla="*/ 86 h 1085"/>
                <a:gd name="T96" fmla="*/ 13 w 1682"/>
                <a:gd name="T97" fmla="*/ 75 h 1085"/>
                <a:gd name="T98" fmla="*/ 10 w 1682"/>
                <a:gd name="T99" fmla="*/ 65 h 1085"/>
                <a:gd name="T100" fmla="*/ 4 w 1682"/>
                <a:gd name="T101" fmla="*/ 58 h 1085"/>
                <a:gd name="T102" fmla="*/ 1 w 1682"/>
                <a:gd name="T103" fmla="*/ 39 h 1085"/>
                <a:gd name="T104" fmla="*/ 2 w 1682"/>
                <a:gd name="T105" fmla="*/ 22 h 1085"/>
                <a:gd name="T106" fmla="*/ 92 w 1682"/>
                <a:gd name="T107" fmla="*/ 14 h 1085"/>
                <a:gd name="T108" fmla="*/ 258 w 1682"/>
                <a:gd name="T109" fmla="*/ 9 h 1085"/>
                <a:gd name="T110" fmla="*/ 423 w 1682"/>
                <a:gd name="T111" fmla="*/ 2 h 10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2"/>
                <a:gd name="T169" fmla="*/ 0 h 1085"/>
                <a:gd name="T170" fmla="*/ 1682 w 1682"/>
                <a:gd name="T171" fmla="*/ 1085 h 10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2" h="1085">
                  <a:moveTo>
                    <a:pt x="1352" y="0"/>
                  </a:moveTo>
                  <a:lnTo>
                    <a:pt x="1353" y="3"/>
                  </a:lnTo>
                  <a:lnTo>
                    <a:pt x="1355" y="5"/>
                  </a:lnTo>
                  <a:lnTo>
                    <a:pt x="1358" y="8"/>
                  </a:lnTo>
                  <a:lnTo>
                    <a:pt x="1361" y="11"/>
                  </a:lnTo>
                  <a:lnTo>
                    <a:pt x="1364" y="14"/>
                  </a:lnTo>
                  <a:lnTo>
                    <a:pt x="1366" y="18"/>
                  </a:lnTo>
                  <a:lnTo>
                    <a:pt x="1369" y="22"/>
                  </a:lnTo>
                  <a:lnTo>
                    <a:pt x="1372" y="26"/>
                  </a:lnTo>
                  <a:lnTo>
                    <a:pt x="1374" y="30"/>
                  </a:lnTo>
                  <a:lnTo>
                    <a:pt x="1376" y="34"/>
                  </a:lnTo>
                  <a:lnTo>
                    <a:pt x="1378" y="38"/>
                  </a:lnTo>
                  <a:lnTo>
                    <a:pt x="1380" y="43"/>
                  </a:lnTo>
                  <a:lnTo>
                    <a:pt x="1382" y="47"/>
                  </a:lnTo>
                  <a:lnTo>
                    <a:pt x="1383" y="52"/>
                  </a:lnTo>
                  <a:lnTo>
                    <a:pt x="1383" y="57"/>
                  </a:lnTo>
                  <a:lnTo>
                    <a:pt x="1384" y="62"/>
                  </a:lnTo>
                  <a:lnTo>
                    <a:pt x="1378" y="72"/>
                  </a:lnTo>
                  <a:lnTo>
                    <a:pt x="1375" y="81"/>
                  </a:lnTo>
                  <a:lnTo>
                    <a:pt x="1373" y="89"/>
                  </a:lnTo>
                  <a:lnTo>
                    <a:pt x="1372" y="97"/>
                  </a:lnTo>
                  <a:lnTo>
                    <a:pt x="1370" y="105"/>
                  </a:lnTo>
                  <a:lnTo>
                    <a:pt x="1372" y="112"/>
                  </a:lnTo>
                  <a:lnTo>
                    <a:pt x="1373" y="120"/>
                  </a:lnTo>
                  <a:lnTo>
                    <a:pt x="1374" y="127"/>
                  </a:lnTo>
                  <a:lnTo>
                    <a:pt x="1376" y="135"/>
                  </a:lnTo>
                  <a:lnTo>
                    <a:pt x="1378" y="142"/>
                  </a:lnTo>
                  <a:lnTo>
                    <a:pt x="1381" y="150"/>
                  </a:lnTo>
                  <a:lnTo>
                    <a:pt x="1384" y="158"/>
                  </a:lnTo>
                  <a:lnTo>
                    <a:pt x="1387" y="167"/>
                  </a:lnTo>
                  <a:lnTo>
                    <a:pt x="1389" y="175"/>
                  </a:lnTo>
                  <a:lnTo>
                    <a:pt x="1391" y="185"/>
                  </a:lnTo>
                  <a:lnTo>
                    <a:pt x="1393" y="196"/>
                  </a:lnTo>
                  <a:lnTo>
                    <a:pt x="1405" y="199"/>
                  </a:lnTo>
                  <a:lnTo>
                    <a:pt x="1415" y="203"/>
                  </a:lnTo>
                  <a:lnTo>
                    <a:pt x="1426" y="207"/>
                  </a:lnTo>
                  <a:lnTo>
                    <a:pt x="1435" y="212"/>
                  </a:lnTo>
                  <a:lnTo>
                    <a:pt x="1444" y="216"/>
                  </a:lnTo>
                  <a:lnTo>
                    <a:pt x="1452" y="221"/>
                  </a:lnTo>
                  <a:lnTo>
                    <a:pt x="1459" y="227"/>
                  </a:lnTo>
                  <a:lnTo>
                    <a:pt x="1466" y="232"/>
                  </a:lnTo>
                  <a:lnTo>
                    <a:pt x="1473" y="238"/>
                  </a:lnTo>
                  <a:lnTo>
                    <a:pt x="1480" y="245"/>
                  </a:lnTo>
                  <a:lnTo>
                    <a:pt x="1485" y="253"/>
                  </a:lnTo>
                  <a:lnTo>
                    <a:pt x="1491" y="261"/>
                  </a:lnTo>
                  <a:lnTo>
                    <a:pt x="1498" y="270"/>
                  </a:lnTo>
                  <a:lnTo>
                    <a:pt x="1504" y="281"/>
                  </a:lnTo>
                  <a:lnTo>
                    <a:pt x="1511" y="292"/>
                  </a:lnTo>
                  <a:lnTo>
                    <a:pt x="1518" y="305"/>
                  </a:lnTo>
                  <a:lnTo>
                    <a:pt x="1520" y="309"/>
                  </a:lnTo>
                  <a:lnTo>
                    <a:pt x="1522" y="314"/>
                  </a:lnTo>
                  <a:lnTo>
                    <a:pt x="1524" y="320"/>
                  </a:lnTo>
                  <a:lnTo>
                    <a:pt x="1528" y="327"/>
                  </a:lnTo>
                  <a:lnTo>
                    <a:pt x="1531" y="334"/>
                  </a:lnTo>
                  <a:lnTo>
                    <a:pt x="1535" y="340"/>
                  </a:lnTo>
                  <a:lnTo>
                    <a:pt x="1538" y="346"/>
                  </a:lnTo>
                  <a:lnTo>
                    <a:pt x="1543" y="353"/>
                  </a:lnTo>
                  <a:lnTo>
                    <a:pt x="1547" y="360"/>
                  </a:lnTo>
                  <a:lnTo>
                    <a:pt x="1552" y="366"/>
                  </a:lnTo>
                  <a:lnTo>
                    <a:pt x="1558" y="371"/>
                  </a:lnTo>
                  <a:lnTo>
                    <a:pt x="1565" y="376"/>
                  </a:lnTo>
                  <a:lnTo>
                    <a:pt x="1572" y="381"/>
                  </a:lnTo>
                  <a:lnTo>
                    <a:pt x="1579" y="384"/>
                  </a:lnTo>
                  <a:lnTo>
                    <a:pt x="1588" y="386"/>
                  </a:lnTo>
                  <a:lnTo>
                    <a:pt x="1597" y="388"/>
                  </a:lnTo>
                  <a:lnTo>
                    <a:pt x="1596" y="397"/>
                  </a:lnTo>
                  <a:lnTo>
                    <a:pt x="1597" y="406"/>
                  </a:lnTo>
                  <a:lnTo>
                    <a:pt x="1599" y="414"/>
                  </a:lnTo>
                  <a:lnTo>
                    <a:pt x="1605" y="422"/>
                  </a:lnTo>
                  <a:lnTo>
                    <a:pt x="1611" y="430"/>
                  </a:lnTo>
                  <a:lnTo>
                    <a:pt x="1618" y="437"/>
                  </a:lnTo>
                  <a:lnTo>
                    <a:pt x="1626" y="444"/>
                  </a:lnTo>
                  <a:lnTo>
                    <a:pt x="1634" y="451"/>
                  </a:lnTo>
                  <a:lnTo>
                    <a:pt x="1642" y="456"/>
                  </a:lnTo>
                  <a:lnTo>
                    <a:pt x="1651" y="463"/>
                  </a:lnTo>
                  <a:lnTo>
                    <a:pt x="1658" y="469"/>
                  </a:lnTo>
                  <a:lnTo>
                    <a:pt x="1666" y="476"/>
                  </a:lnTo>
                  <a:lnTo>
                    <a:pt x="1672" y="483"/>
                  </a:lnTo>
                  <a:lnTo>
                    <a:pt x="1676" y="491"/>
                  </a:lnTo>
                  <a:lnTo>
                    <a:pt x="1680" y="498"/>
                  </a:lnTo>
                  <a:lnTo>
                    <a:pt x="1682" y="507"/>
                  </a:lnTo>
                  <a:lnTo>
                    <a:pt x="1682" y="513"/>
                  </a:lnTo>
                  <a:lnTo>
                    <a:pt x="1681" y="520"/>
                  </a:lnTo>
                  <a:lnTo>
                    <a:pt x="1681" y="527"/>
                  </a:lnTo>
                  <a:lnTo>
                    <a:pt x="1680" y="533"/>
                  </a:lnTo>
                  <a:lnTo>
                    <a:pt x="1679" y="540"/>
                  </a:lnTo>
                  <a:lnTo>
                    <a:pt x="1676" y="546"/>
                  </a:lnTo>
                  <a:lnTo>
                    <a:pt x="1675" y="553"/>
                  </a:lnTo>
                  <a:lnTo>
                    <a:pt x="1674" y="559"/>
                  </a:lnTo>
                  <a:lnTo>
                    <a:pt x="1672" y="566"/>
                  </a:lnTo>
                  <a:lnTo>
                    <a:pt x="1670" y="571"/>
                  </a:lnTo>
                  <a:lnTo>
                    <a:pt x="1668" y="577"/>
                  </a:lnTo>
                  <a:lnTo>
                    <a:pt x="1667" y="583"/>
                  </a:lnTo>
                  <a:lnTo>
                    <a:pt x="1666" y="590"/>
                  </a:lnTo>
                  <a:lnTo>
                    <a:pt x="1665" y="595"/>
                  </a:lnTo>
                  <a:lnTo>
                    <a:pt x="1664" y="601"/>
                  </a:lnTo>
                  <a:lnTo>
                    <a:pt x="1664" y="607"/>
                  </a:lnTo>
                  <a:lnTo>
                    <a:pt x="1652" y="612"/>
                  </a:lnTo>
                  <a:lnTo>
                    <a:pt x="1639" y="617"/>
                  </a:lnTo>
                  <a:lnTo>
                    <a:pt x="1624" y="625"/>
                  </a:lnTo>
                  <a:lnTo>
                    <a:pt x="1610" y="633"/>
                  </a:lnTo>
                  <a:lnTo>
                    <a:pt x="1595" y="643"/>
                  </a:lnTo>
                  <a:lnTo>
                    <a:pt x="1579" y="652"/>
                  </a:lnTo>
                  <a:lnTo>
                    <a:pt x="1562" y="662"/>
                  </a:lnTo>
                  <a:lnTo>
                    <a:pt x="1546" y="672"/>
                  </a:lnTo>
                  <a:lnTo>
                    <a:pt x="1530" y="683"/>
                  </a:lnTo>
                  <a:lnTo>
                    <a:pt x="1514" y="693"/>
                  </a:lnTo>
                  <a:lnTo>
                    <a:pt x="1499" y="705"/>
                  </a:lnTo>
                  <a:lnTo>
                    <a:pt x="1485" y="715"/>
                  </a:lnTo>
                  <a:lnTo>
                    <a:pt x="1474" y="725"/>
                  </a:lnTo>
                  <a:lnTo>
                    <a:pt x="1462" y="736"/>
                  </a:lnTo>
                  <a:lnTo>
                    <a:pt x="1453" y="745"/>
                  </a:lnTo>
                  <a:lnTo>
                    <a:pt x="1446" y="754"/>
                  </a:lnTo>
                  <a:lnTo>
                    <a:pt x="1457" y="770"/>
                  </a:lnTo>
                  <a:lnTo>
                    <a:pt x="1466" y="785"/>
                  </a:lnTo>
                  <a:lnTo>
                    <a:pt x="1473" y="800"/>
                  </a:lnTo>
                  <a:lnTo>
                    <a:pt x="1480" y="815"/>
                  </a:lnTo>
                  <a:lnTo>
                    <a:pt x="1484" y="830"/>
                  </a:lnTo>
                  <a:lnTo>
                    <a:pt x="1489" y="844"/>
                  </a:lnTo>
                  <a:lnTo>
                    <a:pt x="1491" y="857"/>
                  </a:lnTo>
                  <a:lnTo>
                    <a:pt x="1492" y="871"/>
                  </a:lnTo>
                  <a:lnTo>
                    <a:pt x="1492" y="885"/>
                  </a:lnTo>
                  <a:lnTo>
                    <a:pt x="1492" y="898"/>
                  </a:lnTo>
                  <a:lnTo>
                    <a:pt x="1490" y="911"/>
                  </a:lnTo>
                  <a:lnTo>
                    <a:pt x="1487" y="925"/>
                  </a:lnTo>
                  <a:lnTo>
                    <a:pt x="1482" y="939"/>
                  </a:lnTo>
                  <a:lnTo>
                    <a:pt x="1477" y="953"/>
                  </a:lnTo>
                  <a:lnTo>
                    <a:pt x="1472" y="967"/>
                  </a:lnTo>
                  <a:lnTo>
                    <a:pt x="1465" y="982"/>
                  </a:lnTo>
                  <a:lnTo>
                    <a:pt x="1458" y="983"/>
                  </a:lnTo>
                  <a:lnTo>
                    <a:pt x="1452" y="986"/>
                  </a:lnTo>
                  <a:lnTo>
                    <a:pt x="1447" y="991"/>
                  </a:lnTo>
                  <a:lnTo>
                    <a:pt x="1442" y="996"/>
                  </a:lnTo>
                  <a:lnTo>
                    <a:pt x="1437" y="1003"/>
                  </a:lnTo>
                  <a:lnTo>
                    <a:pt x="1434" y="1010"/>
                  </a:lnTo>
                  <a:lnTo>
                    <a:pt x="1429" y="1018"/>
                  </a:lnTo>
                  <a:lnTo>
                    <a:pt x="1426" y="1026"/>
                  </a:lnTo>
                  <a:lnTo>
                    <a:pt x="1423" y="1034"/>
                  </a:lnTo>
                  <a:lnTo>
                    <a:pt x="1420" y="1042"/>
                  </a:lnTo>
                  <a:lnTo>
                    <a:pt x="1418" y="1050"/>
                  </a:lnTo>
                  <a:lnTo>
                    <a:pt x="1415" y="1058"/>
                  </a:lnTo>
                  <a:lnTo>
                    <a:pt x="1413" y="1065"/>
                  </a:lnTo>
                  <a:lnTo>
                    <a:pt x="1411" y="1072"/>
                  </a:lnTo>
                  <a:lnTo>
                    <a:pt x="1409" y="1079"/>
                  </a:lnTo>
                  <a:lnTo>
                    <a:pt x="1408" y="1085"/>
                  </a:lnTo>
                  <a:lnTo>
                    <a:pt x="1400" y="1081"/>
                  </a:lnTo>
                  <a:lnTo>
                    <a:pt x="1392" y="1079"/>
                  </a:lnTo>
                  <a:lnTo>
                    <a:pt x="1385" y="1076"/>
                  </a:lnTo>
                  <a:lnTo>
                    <a:pt x="1377" y="1071"/>
                  </a:lnTo>
                  <a:lnTo>
                    <a:pt x="1370" y="1067"/>
                  </a:lnTo>
                  <a:lnTo>
                    <a:pt x="1362" y="1062"/>
                  </a:lnTo>
                  <a:lnTo>
                    <a:pt x="1354" y="1056"/>
                  </a:lnTo>
                  <a:lnTo>
                    <a:pt x="1347" y="1052"/>
                  </a:lnTo>
                  <a:lnTo>
                    <a:pt x="1339" y="1046"/>
                  </a:lnTo>
                  <a:lnTo>
                    <a:pt x="1332" y="1040"/>
                  </a:lnTo>
                  <a:lnTo>
                    <a:pt x="1324" y="1036"/>
                  </a:lnTo>
                  <a:lnTo>
                    <a:pt x="1318" y="1030"/>
                  </a:lnTo>
                  <a:lnTo>
                    <a:pt x="1309" y="1025"/>
                  </a:lnTo>
                  <a:lnTo>
                    <a:pt x="1303" y="1019"/>
                  </a:lnTo>
                  <a:lnTo>
                    <a:pt x="1296" y="1015"/>
                  </a:lnTo>
                  <a:lnTo>
                    <a:pt x="1289" y="1011"/>
                  </a:lnTo>
                  <a:lnTo>
                    <a:pt x="1226" y="1014"/>
                  </a:lnTo>
                  <a:lnTo>
                    <a:pt x="1165" y="1017"/>
                  </a:lnTo>
                  <a:lnTo>
                    <a:pt x="1103" y="1021"/>
                  </a:lnTo>
                  <a:lnTo>
                    <a:pt x="1042" y="1024"/>
                  </a:lnTo>
                  <a:lnTo>
                    <a:pt x="981" y="1029"/>
                  </a:lnTo>
                  <a:lnTo>
                    <a:pt x="920" y="1033"/>
                  </a:lnTo>
                  <a:lnTo>
                    <a:pt x="859" y="1038"/>
                  </a:lnTo>
                  <a:lnTo>
                    <a:pt x="798" y="1042"/>
                  </a:lnTo>
                  <a:lnTo>
                    <a:pt x="736" y="1047"/>
                  </a:lnTo>
                  <a:lnTo>
                    <a:pt x="674" y="1052"/>
                  </a:lnTo>
                  <a:lnTo>
                    <a:pt x="612" y="1056"/>
                  </a:lnTo>
                  <a:lnTo>
                    <a:pt x="548" y="1062"/>
                  </a:lnTo>
                  <a:lnTo>
                    <a:pt x="484" y="1067"/>
                  </a:lnTo>
                  <a:lnTo>
                    <a:pt x="420" y="1071"/>
                  </a:lnTo>
                  <a:lnTo>
                    <a:pt x="353" y="1076"/>
                  </a:lnTo>
                  <a:lnTo>
                    <a:pt x="286" y="1081"/>
                  </a:lnTo>
                  <a:lnTo>
                    <a:pt x="280" y="1080"/>
                  </a:lnTo>
                  <a:lnTo>
                    <a:pt x="276" y="1078"/>
                  </a:lnTo>
                  <a:lnTo>
                    <a:pt x="271" y="1073"/>
                  </a:lnTo>
                  <a:lnTo>
                    <a:pt x="267" y="1067"/>
                  </a:lnTo>
                  <a:lnTo>
                    <a:pt x="263" y="1060"/>
                  </a:lnTo>
                  <a:lnTo>
                    <a:pt x="259" y="1052"/>
                  </a:lnTo>
                  <a:lnTo>
                    <a:pt x="255" y="1042"/>
                  </a:lnTo>
                  <a:lnTo>
                    <a:pt x="252" y="1032"/>
                  </a:lnTo>
                  <a:lnTo>
                    <a:pt x="248" y="1023"/>
                  </a:lnTo>
                  <a:lnTo>
                    <a:pt x="245" y="1013"/>
                  </a:lnTo>
                  <a:lnTo>
                    <a:pt x="241" y="1003"/>
                  </a:lnTo>
                  <a:lnTo>
                    <a:pt x="238" y="994"/>
                  </a:lnTo>
                  <a:lnTo>
                    <a:pt x="233" y="986"/>
                  </a:lnTo>
                  <a:lnTo>
                    <a:pt x="230" y="979"/>
                  </a:lnTo>
                  <a:lnTo>
                    <a:pt x="225" y="973"/>
                  </a:lnTo>
                  <a:lnTo>
                    <a:pt x="221" y="970"/>
                  </a:lnTo>
                  <a:lnTo>
                    <a:pt x="225" y="961"/>
                  </a:lnTo>
                  <a:lnTo>
                    <a:pt x="230" y="952"/>
                  </a:lnTo>
                  <a:lnTo>
                    <a:pt x="232" y="942"/>
                  </a:lnTo>
                  <a:lnTo>
                    <a:pt x="233" y="932"/>
                  </a:lnTo>
                  <a:lnTo>
                    <a:pt x="233" y="923"/>
                  </a:lnTo>
                  <a:lnTo>
                    <a:pt x="232" y="914"/>
                  </a:lnTo>
                  <a:lnTo>
                    <a:pt x="231" y="903"/>
                  </a:lnTo>
                  <a:lnTo>
                    <a:pt x="229" y="893"/>
                  </a:lnTo>
                  <a:lnTo>
                    <a:pt x="225" y="883"/>
                  </a:lnTo>
                  <a:lnTo>
                    <a:pt x="222" y="874"/>
                  </a:lnTo>
                  <a:lnTo>
                    <a:pt x="220" y="863"/>
                  </a:lnTo>
                  <a:lnTo>
                    <a:pt x="216" y="853"/>
                  </a:lnTo>
                  <a:lnTo>
                    <a:pt x="214" y="842"/>
                  </a:lnTo>
                  <a:lnTo>
                    <a:pt x="212" y="832"/>
                  </a:lnTo>
                  <a:lnTo>
                    <a:pt x="209" y="822"/>
                  </a:lnTo>
                  <a:lnTo>
                    <a:pt x="209" y="813"/>
                  </a:lnTo>
                  <a:lnTo>
                    <a:pt x="215" y="799"/>
                  </a:lnTo>
                  <a:lnTo>
                    <a:pt x="218" y="786"/>
                  </a:lnTo>
                  <a:lnTo>
                    <a:pt x="218" y="776"/>
                  </a:lnTo>
                  <a:lnTo>
                    <a:pt x="216" y="767"/>
                  </a:lnTo>
                  <a:lnTo>
                    <a:pt x="212" y="757"/>
                  </a:lnTo>
                  <a:lnTo>
                    <a:pt x="205" y="749"/>
                  </a:lnTo>
                  <a:lnTo>
                    <a:pt x="198" y="743"/>
                  </a:lnTo>
                  <a:lnTo>
                    <a:pt x="191" y="735"/>
                  </a:lnTo>
                  <a:lnTo>
                    <a:pt x="184" y="728"/>
                  </a:lnTo>
                  <a:lnTo>
                    <a:pt x="177" y="721"/>
                  </a:lnTo>
                  <a:lnTo>
                    <a:pt x="172" y="713"/>
                  </a:lnTo>
                  <a:lnTo>
                    <a:pt x="169" y="705"/>
                  </a:lnTo>
                  <a:lnTo>
                    <a:pt x="168" y="695"/>
                  </a:lnTo>
                  <a:lnTo>
                    <a:pt x="169" y="686"/>
                  </a:lnTo>
                  <a:lnTo>
                    <a:pt x="175" y="675"/>
                  </a:lnTo>
                  <a:lnTo>
                    <a:pt x="184" y="663"/>
                  </a:lnTo>
                  <a:lnTo>
                    <a:pt x="179" y="658"/>
                  </a:lnTo>
                  <a:lnTo>
                    <a:pt x="177" y="652"/>
                  </a:lnTo>
                  <a:lnTo>
                    <a:pt x="174" y="647"/>
                  </a:lnTo>
                  <a:lnTo>
                    <a:pt x="171" y="641"/>
                  </a:lnTo>
                  <a:lnTo>
                    <a:pt x="169" y="636"/>
                  </a:lnTo>
                  <a:lnTo>
                    <a:pt x="167" y="631"/>
                  </a:lnTo>
                  <a:lnTo>
                    <a:pt x="166" y="625"/>
                  </a:lnTo>
                  <a:lnTo>
                    <a:pt x="164" y="621"/>
                  </a:lnTo>
                  <a:lnTo>
                    <a:pt x="163" y="615"/>
                  </a:lnTo>
                  <a:lnTo>
                    <a:pt x="163" y="610"/>
                  </a:lnTo>
                  <a:lnTo>
                    <a:pt x="163" y="605"/>
                  </a:lnTo>
                  <a:lnTo>
                    <a:pt x="164" y="600"/>
                  </a:lnTo>
                  <a:lnTo>
                    <a:pt x="166" y="594"/>
                  </a:lnTo>
                  <a:lnTo>
                    <a:pt x="168" y="589"/>
                  </a:lnTo>
                  <a:lnTo>
                    <a:pt x="171" y="583"/>
                  </a:lnTo>
                  <a:lnTo>
                    <a:pt x="175" y="578"/>
                  </a:lnTo>
                  <a:lnTo>
                    <a:pt x="167" y="570"/>
                  </a:lnTo>
                  <a:lnTo>
                    <a:pt x="160" y="563"/>
                  </a:lnTo>
                  <a:lnTo>
                    <a:pt x="152" y="556"/>
                  </a:lnTo>
                  <a:lnTo>
                    <a:pt x="145" y="550"/>
                  </a:lnTo>
                  <a:lnTo>
                    <a:pt x="138" y="541"/>
                  </a:lnTo>
                  <a:lnTo>
                    <a:pt x="131" y="535"/>
                  </a:lnTo>
                  <a:lnTo>
                    <a:pt x="123" y="527"/>
                  </a:lnTo>
                  <a:lnTo>
                    <a:pt x="116" y="519"/>
                  </a:lnTo>
                  <a:lnTo>
                    <a:pt x="109" y="509"/>
                  </a:lnTo>
                  <a:lnTo>
                    <a:pt x="102" y="500"/>
                  </a:lnTo>
                  <a:lnTo>
                    <a:pt x="95" y="491"/>
                  </a:lnTo>
                  <a:lnTo>
                    <a:pt x="88" y="482"/>
                  </a:lnTo>
                  <a:lnTo>
                    <a:pt x="82" y="471"/>
                  </a:lnTo>
                  <a:lnTo>
                    <a:pt x="76" y="460"/>
                  </a:lnTo>
                  <a:lnTo>
                    <a:pt x="69" y="448"/>
                  </a:lnTo>
                  <a:lnTo>
                    <a:pt x="63" y="437"/>
                  </a:lnTo>
                  <a:lnTo>
                    <a:pt x="63" y="429"/>
                  </a:lnTo>
                  <a:lnTo>
                    <a:pt x="62" y="423"/>
                  </a:lnTo>
                  <a:lnTo>
                    <a:pt x="62" y="417"/>
                  </a:lnTo>
                  <a:lnTo>
                    <a:pt x="61" y="412"/>
                  </a:lnTo>
                  <a:lnTo>
                    <a:pt x="59" y="407"/>
                  </a:lnTo>
                  <a:lnTo>
                    <a:pt x="56" y="402"/>
                  </a:lnTo>
                  <a:lnTo>
                    <a:pt x="54" y="398"/>
                  </a:lnTo>
                  <a:lnTo>
                    <a:pt x="52" y="394"/>
                  </a:lnTo>
                  <a:lnTo>
                    <a:pt x="48" y="391"/>
                  </a:lnTo>
                  <a:lnTo>
                    <a:pt x="45" y="388"/>
                  </a:lnTo>
                  <a:lnTo>
                    <a:pt x="41" y="384"/>
                  </a:lnTo>
                  <a:lnTo>
                    <a:pt x="38" y="381"/>
                  </a:lnTo>
                  <a:lnTo>
                    <a:pt x="34" y="378"/>
                  </a:lnTo>
                  <a:lnTo>
                    <a:pt x="31" y="375"/>
                  </a:lnTo>
                  <a:lnTo>
                    <a:pt x="26" y="371"/>
                  </a:lnTo>
                  <a:lnTo>
                    <a:pt x="23" y="369"/>
                  </a:lnTo>
                  <a:lnTo>
                    <a:pt x="22" y="361"/>
                  </a:lnTo>
                  <a:lnTo>
                    <a:pt x="21" y="353"/>
                  </a:lnTo>
                  <a:lnTo>
                    <a:pt x="20" y="346"/>
                  </a:lnTo>
                  <a:lnTo>
                    <a:pt x="18" y="338"/>
                  </a:lnTo>
                  <a:lnTo>
                    <a:pt x="17" y="330"/>
                  </a:lnTo>
                  <a:lnTo>
                    <a:pt x="16" y="322"/>
                  </a:lnTo>
                  <a:lnTo>
                    <a:pt x="15" y="314"/>
                  </a:lnTo>
                  <a:lnTo>
                    <a:pt x="14" y="306"/>
                  </a:lnTo>
                  <a:lnTo>
                    <a:pt x="14" y="299"/>
                  </a:lnTo>
                  <a:lnTo>
                    <a:pt x="14" y="291"/>
                  </a:lnTo>
                  <a:lnTo>
                    <a:pt x="15" y="284"/>
                  </a:lnTo>
                  <a:lnTo>
                    <a:pt x="17" y="277"/>
                  </a:lnTo>
                  <a:lnTo>
                    <a:pt x="20" y="270"/>
                  </a:lnTo>
                  <a:lnTo>
                    <a:pt x="23" y="263"/>
                  </a:lnTo>
                  <a:lnTo>
                    <a:pt x="28" y="258"/>
                  </a:lnTo>
                  <a:lnTo>
                    <a:pt x="33" y="253"/>
                  </a:lnTo>
                  <a:lnTo>
                    <a:pt x="34" y="247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31"/>
                  </a:lnTo>
                  <a:lnTo>
                    <a:pt x="38" y="226"/>
                  </a:lnTo>
                  <a:lnTo>
                    <a:pt x="38" y="220"/>
                  </a:lnTo>
                  <a:lnTo>
                    <a:pt x="38" y="215"/>
                  </a:lnTo>
                  <a:lnTo>
                    <a:pt x="37" y="209"/>
                  </a:lnTo>
                  <a:lnTo>
                    <a:pt x="36" y="204"/>
                  </a:lnTo>
                  <a:lnTo>
                    <a:pt x="33" y="199"/>
                  </a:lnTo>
                  <a:lnTo>
                    <a:pt x="31" y="195"/>
                  </a:lnTo>
                  <a:lnTo>
                    <a:pt x="29" y="191"/>
                  </a:lnTo>
                  <a:lnTo>
                    <a:pt x="25" y="188"/>
                  </a:lnTo>
                  <a:lnTo>
                    <a:pt x="21" y="184"/>
                  </a:lnTo>
                  <a:lnTo>
                    <a:pt x="16" y="182"/>
                  </a:lnTo>
                  <a:lnTo>
                    <a:pt x="11" y="182"/>
                  </a:lnTo>
                  <a:lnTo>
                    <a:pt x="11" y="174"/>
                  </a:lnTo>
                  <a:lnTo>
                    <a:pt x="11" y="166"/>
                  </a:lnTo>
                  <a:lnTo>
                    <a:pt x="10" y="157"/>
                  </a:lnTo>
                  <a:lnTo>
                    <a:pt x="9" y="147"/>
                  </a:lnTo>
                  <a:lnTo>
                    <a:pt x="7" y="137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7" y="57"/>
                  </a:lnTo>
                  <a:lnTo>
                    <a:pt x="26" y="56"/>
                  </a:lnTo>
                  <a:lnTo>
                    <a:pt x="109" y="50"/>
                  </a:lnTo>
                  <a:lnTo>
                    <a:pt x="192" y="44"/>
                  </a:lnTo>
                  <a:lnTo>
                    <a:pt x="276" y="41"/>
                  </a:lnTo>
                  <a:lnTo>
                    <a:pt x="359" y="37"/>
                  </a:lnTo>
                  <a:lnTo>
                    <a:pt x="441" y="35"/>
                  </a:lnTo>
                  <a:lnTo>
                    <a:pt x="525" y="33"/>
                  </a:lnTo>
                  <a:lnTo>
                    <a:pt x="608" y="30"/>
                  </a:lnTo>
                  <a:lnTo>
                    <a:pt x="691" y="29"/>
                  </a:lnTo>
                  <a:lnTo>
                    <a:pt x="774" y="27"/>
                  </a:lnTo>
                  <a:lnTo>
                    <a:pt x="856" y="25"/>
                  </a:lnTo>
                  <a:lnTo>
                    <a:pt x="939" y="22"/>
                  </a:lnTo>
                  <a:lnTo>
                    <a:pt x="1022" y="19"/>
                  </a:lnTo>
                  <a:lnTo>
                    <a:pt x="1104" y="15"/>
                  </a:lnTo>
                  <a:lnTo>
                    <a:pt x="1186" y="12"/>
                  </a:lnTo>
                  <a:lnTo>
                    <a:pt x="1269" y="6"/>
                  </a:lnTo>
                  <a:lnTo>
                    <a:pt x="13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60"/>
            <p:cNvSpPr>
              <a:spLocks/>
            </p:cNvSpPr>
            <p:nvPr/>
          </p:nvSpPr>
          <p:spPr bwMode="auto">
            <a:xfrm>
              <a:off x="3367" y="1898"/>
              <a:ext cx="356" cy="632"/>
            </a:xfrm>
            <a:custGeom>
              <a:avLst/>
              <a:gdLst>
                <a:gd name="T0" fmla="*/ 270 w 1069"/>
                <a:gd name="T1" fmla="*/ 32 h 1895"/>
                <a:gd name="T2" fmla="*/ 289 w 1069"/>
                <a:gd name="T3" fmla="*/ 63 h 1895"/>
                <a:gd name="T4" fmla="*/ 300 w 1069"/>
                <a:gd name="T5" fmla="*/ 80 h 1895"/>
                <a:gd name="T6" fmla="*/ 316 w 1069"/>
                <a:gd name="T7" fmla="*/ 91 h 1895"/>
                <a:gd name="T8" fmla="*/ 330 w 1069"/>
                <a:gd name="T9" fmla="*/ 184 h 1895"/>
                <a:gd name="T10" fmla="*/ 338 w 1069"/>
                <a:gd name="T11" fmla="*/ 266 h 1895"/>
                <a:gd name="T12" fmla="*/ 343 w 1069"/>
                <a:gd name="T13" fmla="*/ 315 h 1895"/>
                <a:gd name="T14" fmla="*/ 341 w 1069"/>
                <a:gd name="T15" fmla="*/ 363 h 1895"/>
                <a:gd name="T16" fmla="*/ 346 w 1069"/>
                <a:gd name="T17" fmla="*/ 397 h 1895"/>
                <a:gd name="T18" fmla="*/ 356 w 1069"/>
                <a:gd name="T19" fmla="*/ 429 h 1895"/>
                <a:gd name="T20" fmla="*/ 340 w 1069"/>
                <a:gd name="T21" fmla="*/ 461 h 1895"/>
                <a:gd name="T22" fmla="*/ 325 w 1069"/>
                <a:gd name="T23" fmla="*/ 489 h 1895"/>
                <a:gd name="T24" fmla="*/ 321 w 1069"/>
                <a:gd name="T25" fmla="*/ 509 h 1895"/>
                <a:gd name="T26" fmla="*/ 320 w 1069"/>
                <a:gd name="T27" fmla="*/ 527 h 1895"/>
                <a:gd name="T28" fmla="*/ 320 w 1069"/>
                <a:gd name="T29" fmla="*/ 534 h 1895"/>
                <a:gd name="T30" fmla="*/ 325 w 1069"/>
                <a:gd name="T31" fmla="*/ 542 h 1895"/>
                <a:gd name="T32" fmla="*/ 318 w 1069"/>
                <a:gd name="T33" fmla="*/ 553 h 1895"/>
                <a:gd name="T34" fmla="*/ 321 w 1069"/>
                <a:gd name="T35" fmla="*/ 568 h 1895"/>
                <a:gd name="T36" fmla="*/ 309 w 1069"/>
                <a:gd name="T37" fmla="*/ 583 h 1895"/>
                <a:gd name="T38" fmla="*/ 289 w 1069"/>
                <a:gd name="T39" fmla="*/ 596 h 1895"/>
                <a:gd name="T40" fmla="*/ 294 w 1069"/>
                <a:gd name="T41" fmla="*/ 613 h 1895"/>
                <a:gd name="T42" fmla="*/ 293 w 1069"/>
                <a:gd name="T43" fmla="*/ 628 h 1895"/>
                <a:gd name="T44" fmla="*/ 267 w 1069"/>
                <a:gd name="T45" fmla="*/ 622 h 1895"/>
                <a:gd name="T46" fmla="*/ 238 w 1069"/>
                <a:gd name="T47" fmla="*/ 627 h 1895"/>
                <a:gd name="T48" fmla="*/ 226 w 1069"/>
                <a:gd name="T49" fmla="*/ 629 h 1895"/>
                <a:gd name="T50" fmla="*/ 221 w 1069"/>
                <a:gd name="T51" fmla="*/ 617 h 1895"/>
                <a:gd name="T52" fmla="*/ 214 w 1069"/>
                <a:gd name="T53" fmla="*/ 581 h 1895"/>
                <a:gd name="T54" fmla="*/ 185 w 1069"/>
                <a:gd name="T55" fmla="*/ 550 h 1895"/>
                <a:gd name="T56" fmla="*/ 162 w 1069"/>
                <a:gd name="T57" fmla="*/ 544 h 1895"/>
                <a:gd name="T58" fmla="*/ 146 w 1069"/>
                <a:gd name="T59" fmla="*/ 526 h 1895"/>
                <a:gd name="T60" fmla="*/ 131 w 1069"/>
                <a:gd name="T61" fmla="*/ 505 h 1895"/>
                <a:gd name="T62" fmla="*/ 128 w 1069"/>
                <a:gd name="T63" fmla="*/ 478 h 1895"/>
                <a:gd name="T64" fmla="*/ 133 w 1069"/>
                <a:gd name="T65" fmla="*/ 462 h 1895"/>
                <a:gd name="T66" fmla="*/ 132 w 1069"/>
                <a:gd name="T67" fmla="*/ 447 h 1895"/>
                <a:gd name="T68" fmla="*/ 127 w 1069"/>
                <a:gd name="T69" fmla="*/ 432 h 1895"/>
                <a:gd name="T70" fmla="*/ 116 w 1069"/>
                <a:gd name="T71" fmla="*/ 420 h 1895"/>
                <a:gd name="T72" fmla="*/ 108 w 1069"/>
                <a:gd name="T73" fmla="*/ 423 h 1895"/>
                <a:gd name="T74" fmla="*/ 103 w 1069"/>
                <a:gd name="T75" fmla="*/ 430 h 1895"/>
                <a:gd name="T76" fmla="*/ 85 w 1069"/>
                <a:gd name="T77" fmla="*/ 416 h 1895"/>
                <a:gd name="T78" fmla="*/ 72 w 1069"/>
                <a:gd name="T79" fmla="*/ 395 h 1895"/>
                <a:gd name="T80" fmla="*/ 32 w 1069"/>
                <a:gd name="T81" fmla="*/ 364 h 1895"/>
                <a:gd name="T82" fmla="*/ 7 w 1069"/>
                <a:gd name="T83" fmla="*/ 321 h 1895"/>
                <a:gd name="T84" fmla="*/ 0 w 1069"/>
                <a:gd name="T85" fmla="*/ 302 h 1895"/>
                <a:gd name="T86" fmla="*/ 1 w 1069"/>
                <a:gd name="T87" fmla="*/ 281 h 1895"/>
                <a:gd name="T88" fmla="*/ 6 w 1069"/>
                <a:gd name="T89" fmla="*/ 262 h 1895"/>
                <a:gd name="T90" fmla="*/ 18 w 1069"/>
                <a:gd name="T91" fmla="*/ 245 h 1895"/>
                <a:gd name="T92" fmla="*/ 29 w 1069"/>
                <a:gd name="T93" fmla="*/ 212 h 1895"/>
                <a:gd name="T94" fmla="*/ 17 w 1069"/>
                <a:gd name="T95" fmla="*/ 173 h 1895"/>
                <a:gd name="T96" fmla="*/ 42 w 1069"/>
                <a:gd name="T97" fmla="*/ 145 h 1895"/>
                <a:gd name="T98" fmla="*/ 82 w 1069"/>
                <a:gd name="T99" fmla="*/ 121 h 1895"/>
                <a:gd name="T100" fmla="*/ 89 w 1069"/>
                <a:gd name="T101" fmla="*/ 105 h 1895"/>
                <a:gd name="T102" fmla="*/ 92 w 1069"/>
                <a:gd name="T103" fmla="*/ 88 h 1895"/>
                <a:gd name="T104" fmla="*/ 79 w 1069"/>
                <a:gd name="T105" fmla="*/ 69 h 1895"/>
                <a:gd name="T106" fmla="*/ 64 w 1069"/>
                <a:gd name="T107" fmla="*/ 49 h 1895"/>
                <a:gd name="T108" fmla="*/ 47 w 1069"/>
                <a:gd name="T109" fmla="*/ 37 h 1895"/>
                <a:gd name="T110" fmla="*/ 38 w 1069"/>
                <a:gd name="T111" fmla="*/ 20 h 1895"/>
                <a:gd name="T112" fmla="*/ 127 w 1069"/>
                <a:gd name="T113" fmla="*/ 11 h 1895"/>
                <a:gd name="T114" fmla="*/ 255 w 1069"/>
                <a:gd name="T115" fmla="*/ 1 h 1895"/>
                <a:gd name="T116" fmla="*/ 257 w 1069"/>
                <a:gd name="T117" fmla="*/ 1 h 18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9"/>
                <a:gd name="T178" fmla="*/ 0 h 1895"/>
                <a:gd name="T179" fmla="*/ 1069 w 1069"/>
                <a:gd name="T180" fmla="*/ 1895 h 18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9" h="1895">
                  <a:moveTo>
                    <a:pt x="775" y="2"/>
                  </a:moveTo>
                  <a:lnTo>
                    <a:pt x="776" y="19"/>
                  </a:lnTo>
                  <a:lnTo>
                    <a:pt x="779" y="36"/>
                  </a:lnTo>
                  <a:lnTo>
                    <a:pt x="784" y="50"/>
                  </a:lnTo>
                  <a:lnTo>
                    <a:pt x="790" y="63"/>
                  </a:lnTo>
                  <a:lnTo>
                    <a:pt x="795" y="75"/>
                  </a:lnTo>
                  <a:lnTo>
                    <a:pt x="804" y="86"/>
                  </a:lnTo>
                  <a:lnTo>
                    <a:pt x="810" y="96"/>
                  </a:lnTo>
                  <a:lnTo>
                    <a:pt x="820" y="105"/>
                  </a:lnTo>
                  <a:lnTo>
                    <a:pt x="828" y="116"/>
                  </a:lnTo>
                  <a:lnTo>
                    <a:pt x="836" y="125"/>
                  </a:lnTo>
                  <a:lnTo>
                    <a:pt x="844" y="135"/>
                  </a:lnTo>
                  <a:lnTo>
                    <a:pt x="851" y="147"/>
                  </a:lnTo>
                  <a:lnTo>
                    <a:pt x="858" y="159"/>
                  </a:lnTo>
                  <a:lnTo>
                    <a:pt x="863" y="172"/>
                  </a:lnTo>
                  <a:lnTo>
                    <a:pt x="868" y="188"/>
                  </a:lnTo>
                  <a:lnTo>
                    <a:pt x="871" y="205"/>
                  </a:lnTo>
                  <a:lnTo>
                    <a:pt x="876" y="209"/>
                  </a:lnTo>
                  <a:lnTo>
                    <a:pt x="882" y="213"/>
                  </a:lnTo>
                  <a:lnTo>
                    <a:pt x="886" y="219"/>
                  </a:lnTo>
                  <a:lnTo>
                    <a:pt x="890" y="224"/>
                  </a:lnTo>
                  <a:lnTo>
                    <a:pt x="894" y="229"/>
                  </a:lnTo>
                  <a:lnTo>
                    <a:pt x="898" y="235"/>
                  </a:lnTo>
                  <a:lnTo>
                    <a:pt x="902" y="241"/>
                  </a:lnTo>
                  <a:lnTo>
                    <a:pt x="907" y="245"/>
                  </a:lnTo>
                  <a:lnTo>
                    <a:pt x="910" y="251"/>
                  </a:lnTo>
                  <a:lnTo>
                    <a:pt x="916" y="256"/>
                  </a:lnTo>
                  <a:lnTo>
                    <a:pt x="921" y="260"/>
                  </a:lnTo>
                  <a:lnTo>
                    <a:pt x="927" y="264"/>
                  </a:lnTo>
                  <a:lnTo>
                    <a:pt x="933" y="267"/>
                  </a:lnTo>
                  <a:lnTo>
                    <a:pt x="940" y="271"/>
                  </a:lnTo>
                  <a:lnTo>
                    <a:pt x="948" y="272"/>
                  </a:lnTo>
                  <a:lnTo>
                    <a:pt x="958" y="274"/>
                  </a:lnTo>
                  <a:lnTo>
                    <a:pt x="961" y="305"/>
                  </a:lnTo>
                  <a:lnTo>
                    <a:pt x="966" y="341"/>
                  </a:lnTo>
                  <a:lnTo>
                    <a:pt x="970" y="380"/>
                  </a:lnTo>
                  <a:lnTo>
                    <a:pt x="976" y="422"/>
                  </a:lnTo>
                  <a:lnTo>
                    <a:pt x="981" y="465"/>
                  </a:lnTo>
                  <a:lnTo>
                    <a:pt x="985" y="510"/>
                  </a:lnTo>
                  <a:lnTo>
                    <a:pt x="991" y="553"/>
                  </a:lnTo>
                  <a:lnTo>
                    <a:pt x="996" y="597"/>
                  </a:lnTo>
                  <a:lnTo>
                    <a:pt x="999" y="637"/>
                  </a:lnTo>
                  <a:lnTo>
                    <a:pt x="1004" y="676"/>
                  </a:lnTo>
                  <a:lnTo>
                    <a:pt x="1007" y="711"/>
                  </a:lnTo>
                  <a:lnTo>
                    <a:pt x="1010" y="742"/>
                  </a:lnTo>
                  <a:lnTo>
                    <a:pt x="1013" y="767"/>
                  </a:lnTo>
                  <a:lnTo>
                    <a:pt x="1015" y="785"/>
                  </a:lnTo>
                  <a:lnTo>
                    <a:pt x="1016" y="798"/>
                  </a:lnTo>
                  <a:lnTo>
                    <a:pt x="1017" y="803"/>
                  </a:lnTo>
                  <a:lnTo>
                    <a:pt x="1016" y="822"/>
                  </a:lnTo>
                  <a:lnTo>
                    <a:pt x="1017" y="843"/>
                  </a:lnTo>
                  <a:lnTo>
                    <a:pt x="1020" y="863"/>
                  </a:lnTo>
                  <a:lnTo>
                    <a:pt x="1022" y="883"/>
                  </a:lnTo>
                  <a:lnTo>
                    <a:pt x="1025" y="904"/>
                  </a:lnTo>
                  <a:lnTo>
                    <a:pt x="1029" y="923"/>
                  </a:lnTo>
                  <a:lnTo>
                    <a:pt x="1031" y="944"/>
                  </a:lnTo>
                  <a:lnTo>
                    <a:pt x="1035" y="963"/>
                  </a:lnTo>
                  <a:lnTo>
                    <a:pt x="1037" y="982"/>
                  </a:lnTo>
                  <a:lnTo>
                    <a:pt x="1038" y="1001"/>
                  </a:lnTo>
                  <a:lnTo>
                    <a:pt x="1038" y="1020"/>
                  </a:lnTo>
                  <a:lnTo>
                    <a:pt x="1038" y="1038"/>
                  </a:lnTo>
                  <a:lnTo>
                    <a:pt x="1036" y="1055"/>
                  </a:lnTo>
                  <a:lnTo>
                    <a:pt x="1031" y="1073"/>
                  </a:lnTo>
                  <a:lnTo>
                    <a:pt x="1025" y="1089"/>
                  </a:lnTo>
                  <a:lnTo>
                    <a:pt x="1017" y="1105"/>
                  </a:lnTo>
                  <a:lnTo>
                    <a:pt x="1016" y="1119"/>
                  </a:lnTo>
                  <a:lnTo>
                    <a:pt x="1017" y="1131"/>
                  </a:lnTo>
                  <a:lnTo>
                    <a:pt x="1020" y="1144"/>
                  </a:lnTo>
                  <a:lnTo>
                    <a:pt x="1024" y="1155"/>
                  </a:lnTo>
                  <a:lnTo>
                    <a:pt x="1029" y="1168"/>
                  </a:lnTo>
                  <a:lnTo>
                    <a:pt x="1033" y="1178"/>
                  </a:lnTo>
                  <a:lnTo>
                    <a:pt x="1039" y="1190"/>
                  </a:lnTo>
                  <a:lnTo>
                    <a:pt x="1046" y="1201"/>
                  </a:lnTo>
                  <a:lnTo>
                    <a:pt x="1052" y="1213"/>
                  </a:lnTo>
                  <a:lnTo>
                    <a:pt x="1056" y="1223"/>
                  </a:lnTo>
                  <a:lnTo>
                    <a:pt x="1061" y="1236"/>
                  </a:lnTo>
                  <a:lnTo>
                    <a:pt x="1066" y="1247"/>
                  </a:lnTo>
                  <a:lnTo>
                    <a:pt x="1068" y="1260"/>
                  </a:lnTo>
                  <a:lnTo>
                    <a:pt x="1069" y="1272"/>
                  </a:lnTo>
                  <a:lnTo>
                    <a:pt x="1068" y="1286"/>
                  </a:lnTo>
                  <a:lnTo>
                    <a:pt x="1066" y="1301"/>
                  </a:lnTo>
                  <a:lnTo>
                    <a:pt x="1053" y="1313"/>
                  </a:lnTo>
                  <a:lnTo>
                    <a:pt x="1044" y="1324"/>
                  </a:lnTo>
                  <a:lnTo>
                    <a:pt x="1037" y="1337"/>
                  </a:lnTo>
                  <a:lnTo>
                    <a:pt x="1032" y="1348"/>
                  </a:lnTo>
                  <a:lnTo>
                    <a:pt x="1028" y="1360"/>
                  </a:lnTo>
                  <a:lnTo>
                    <a:pt x="1024" y="1371"/>
                  </a:lnTo>
                  <a:lnTo>
                    <a:pt x="1022" y="1383"/>
                  </a:lnTo>
                  <a:lnTo>
                    <a:pt x="1020" y="1394"/>
                  </a:lnTo>
                  <a:lnTo>
                    <a:pt x="1016" y="1406"/>
                  </a:lnTo>
                  <a:lnTo>
                    <a:pt x="1013" y="1416"/>
                  </a:lnTo>
                  <a:lnTo>
                    <a:pt x="1009" y="1426"/>
                  </a:lnTo>
                  <a:lnTo>
                    <a:pt x="1004" y="1437"/>
                  </a:lnTo>
                  <a:lnTo>
                    <a:pt x="997" y="1447"/>
                  </a:lnTo>
                  <a:lnTo>
                    <a:pt x="986" y="1456"/>
                  </a:lnTo>
                  <a:lnTo>
                    <a:pt x="975" y="1465"/>
                  </a:lnTo>
                  <a:lnTo>
                    <a:pt x="961" y="1475"/>
                  </a:lnTo>
                  <a:lnTo>
                    <a:pt x="960" y="1482"/>
                  </a:lnTo>
                  <a:lnTo>
                    <a:pt x="959" y="1490"/>
                  </a:lnTo>
                  <a:lnTo>
                    <a:pt x="960" y="1496"/>
                  </a:lnTo>
                  <a:lnTo>
                    <a:pt x="960" y="1505"/>
                  </a:lnTo>
                  <a:lnTo>
                    <a:pt x="961" y="1511"/>
                  </a:lnTo>
                  <a:lnTo>
                    <a:pt x="963" y="1518"/>
                  </a:lnTo>
                  <a:lnTo>
                    <a:pt x="965" y="1525"/>
                  </a:lnTo>
                  <a:lnTo>
                    <a:pt x="966" y="1532"/>
                  </a:lnTo>
                  <a:lnTo>
                    <a:pt x="967" y="1539"/>
                  </a:lnTo>
                  <a:lnTo>
                    <a:pt x="968" y="1546"/>
                  </a:lnTo>
                  <a:lnTo>
                    <a:pt x="968" y="1553"/>
                  </a:lnTo>
                  <a:lnTo>
                    <a:pt x="968" y="1560"/>
                  </a:lnTo>
                  <a:lnTo>
                    <a:pt x="967" y="1565"/>
                  </a:lnTo>
                  <a:lnTo>
                    <a:pt x="965" y="1572"/>
                  </a:lnTo>
                  <a:lnTo>
                    <a:pt x="961" y="1579"/>
                  </a:lnTo>
                  <a:lnTo>
                    <a:pt x="958" y="1586"/>
                  </a:lnTo>
                  <a:lnTo>
                    <a:pt x="956" y="1587"/>
                  </a:lnTo>
                  <a:lnTo>
                    <a:pt x="956" y="1590"/>
                  </a:lnTo>
                  <a:lnTo>
                    <a:pt x="956" y="1592"/>
                  </a:lnTo>
                  <a:lnTo>
                    <a:pt x="958" y="1594"/>
                  </a:lnTo>
                  <a:lnTo>
                    <a:pt x="959" y="1596"/>
                  </a:lnTo>
                  <a:lnTo>
                    <a:pt x="960" y="1599"/>
                  </a:lnTo>
                  <a:lnTo>
                    <a:pt x="961" y="1601"/>
                  </a:lnTo>
                  <a:lnTo>
                    <a:pt x="963" y="1604"/>
                  </a:lnTo>
                  <a:lnTo>
                    <a:pt x="966" y="1607"/>
                  </a:lnTo>
                  <a:lnTo>
                    <a:pt x="967" y="1610"/>
                  </a:lnTo>
                  <a:lnTo>
                    <a:pt x="969" y="1614"/>
                  </a:lnTo>
                  <a:lnTo>
                    <a:pt x="971" y="1616"/>
                  </a:lnTo>
                  <a:lnTo>
                    <a:pt x="973" y="1619"/>
                  </a:lnTo>
                  <a:lnTo>
                    <a:pt x="974" y="1623"/>
                  </a:lnTo>
                  <a:lnTo>
                    <a:pt x="976" y="1626"/>
                  </a:lnTo>
                  <a:lnTo>
                    <a:pt x="977" y="1630"/>
                  </a:lnTo>
                  <a:lnTo>
                    <a:pt x="971" y="1632"/>
                  </a:lnTo>
                  <a:lnTo>
                    <a:pt x="967" y="1636"/>
                  </a:lnTo>
                  <a:lnTo>
                    <a:pt x="963" y="1640"/>
                  </a:lnTo>
                  <a:lnTo>
                    <a:pt x="961" y="1644"/>
                  </a:lnTo>
                  <a:lnTo>
                    <a:pt x="959" y="1648"/>
                  </a:lnTo>
                  <a:lnTo>
                    <a:pt x="956" y="1653"/>
                  </a:lnTo>
                  <a:lnTo>
                    <a:pt x="955" y="1658"/>
                  </a:lnTo>
                  <a:lnTo>
                    <a:pt x="955" y="1664"/>
                  </a:lnTo>
                  <a:lnTo>
                    <a:pt x="955" y="1669"/>
                  </a:lnTo>
                  <a:lnTo>
                    <a:pt x="955" y="1675"/>
                  </a:lnTo>
                  <a:lnTo>
                    <a:pt x="956" y="1680"/>
                  </a:lnTo>
                  <a:lnTo>
                    <a:pt x="958" y="1686"/>
                  </a:lnTo>
                  <a:lnTo>
                    <a:pt x="960" y="1692"/>
                  </a:lnTo>
                  <a:lnTo>
                    <a:pt x="962" y="1698"/>
                  </a:lnTo>
                  <a:lnTo>
                    <a:pt x="965" y="1703"/>
                  </a:lnTo>
                  <a:lnTo>
                    <a:pt x="968" y="1709"/>
                  </a:lnTo>
                  <a:lnTo>
                    <a:pt x="966" y="1717"/>
                  </a:lnTo>
                  <a:lnTo>
                    <a:pt x="962" y="1725"/>
                  </a:lnTo>
                  <a:lnTo>
                    <a:pt x="958" y="1731"/>
                  </a:lnTo>
                  <a:lnTo>
                    <a:pt x="952" y="1737"/>
                  </a:lnTo>
                  <a:lnTo>
                    <a:pt x="944" y="1740"/>
                  </a:lnTo>
                  <a:lnTo>
                    <a:pt x="936" y="1745"/>
                  </a:lnTo>
                  <a:lnTo>
                    <a:pt x="928" y="1747"/>
                  </a:lnTo>
                  <a:lnTo>
                    <a:pt x="919" y="1750"/>
                  </a:lnTo>
                  <a:lnTo>
                    <a:pt x="909" y="1754"/>
                  </a:lnTo>
                  <a:lnTo>
                    <a:pt x="901" y="1757"/>
                  </a:lnTo>
                  <a:lnTo>
                    <a:pt x="893" y="1761"/>
                  </a:lnTo>
                  <a:lnTo>
                    <a:pt x="885" y="1765"/>
                  </a:lnTo>
                  <a:lnTo>
                    <a:pt x="878" y="1771"/>
                  </a:lnTo>
                  <a:lnTo>
                    <a:pt x="873" y="1778"/>
                  </a:lnTo>
                  <a:lnTo>
                    <a:pt x="868" y="1786"/>
                  </a:lnTo>
                  <a:lnTo>
                    <a:pt x="866" y="1796"/>
                  </a:lnTo>
                  <a:lnTo>
                    <a:pt x="866" y="1801"/>
                  </a:lnTo>
                  <a:lnTo>
                    <a:pt x="867" y="1808"/>
                  </a:lnTo>
                  <a:lnTo>
                    <a:pt x="870" y="1814"/>
                  </a:lnTo>
                  <a:lnTo>
                    <a:pt x="873" y="1819"/>
                  </a:lnTo>
                  <a:lnTo>
                    <a:pt x="876" y="1826"/>
                  </a:lnTo>
                  <a:lnTo>
                    <a:pt x="881" y="1832"/>
                  </a:lnTo>
                  <a:lnTo>
                    <a:pt x="884" y="1839"/>
                  </a:lnTo>
                  <a:lnTo>
                    <a:pt x="886" y="1846"/>
                  </a:lnTo>
                  <a:lnTo>
                    <a:pt x="890" y="1851"/>
                  </a:lnTo>
                  <a:lnTo>
                    <a:pt x="891" y="1857"/>
                  </a:lnTo>
                  <a:lnTo>
                    <a:pt x="892" y="1863"/>
                  </a:lnTo>
                  <a:lnTo>
                    <a:pt x="892" y="1869"/>
                  </a:lnTo>
                  <a:lnTo>
                    <a:pt x="890" y="1874"/>
                  </a:lnTo>
                  <a:lnTo>
                    <a:pt x="886" y="1879"/>
                  </a:lnTo>
                  <a:lnTo>
                    <a:pt x="881" y="1884"/>
                  </a:lnTo>
                  <a:lnTo>
                    <a:pt x="874" y="1888"/>
                  </a:lnTo>
                  <a:lnTo>
                    <a:pt x="862" y="1887"/>
                  </a:lnTo>
                  <a:lnTo>
                    <a:pt x="852" y="1886"/>
                  </a:lnTo>
                  <a:lnTo>
                    <a:pt x="841" y="1884"/>
                  </a:lnTo>
                  <a:lnTo>
                    <a:pt x="831" y="1879"/>
                  </a:lnTo>
                  <a:lnTo>
                    <a:pt x="821" y="1876"/>
                  </a:lnTo>
                  <a:lnTo>
                    <a:pt x="810" y="1871"/>
                  </a:lnTo>
                  <a:lnTo>
                    <a:pt x="801" y="1866"/>
                  </a:lnTo>
                  <a:lnTo>
                    <a:pt x="791" y="1863"/>
                  </a:lnTo>
                  <a:lnTo>
                    <a:pt x="781" y="1861"/>
                  </a:lnTo>
                  <a:lnTo>
                    <a:pt x="770" y="1858"/>
                  </a:lnTo>
                  <a:lnTo>
                    <a:pt x="760" y="1858"/>
                  </a:lnTo>
                  <a:lnTo>
                    <a:pt x="750" y="1861"/>
                  </a:lnTo>
                  <a:lnTo>
                    <a:pt x="738" y="1864"/>
                  </a:lnTo>
                  <a:lnTo>
                    <a:pt x="728" y="1871"/>
                  </a:lnTo>
                  <a:lnTo>
                    <a:pt x="716" y="1880"/>
                  </a:lnTo>
                  <a:lnTo>
                    <a:pt x="705" y="1894"/>
                  </a:lnTo>
                  <a:lnTo>
                    <a:pt x="698" y="1895"/>
                  </a:lnTo>
                  <a:lnTo>
                    <a:pt x="693" y="1895"/>
                  </a:lnTo>
                  <a:lnTo>
                    <a:pt x="689" y="1895"/>
                  </a:lnTo>
                  <a:lnTo>
                    <a:pt x="685" y="1894"/>
                  </a:lnTo>
                  <a:lnTo>
                    <a:pt x="683" y="1892"/>
                  </a:lnTo>
                  <a:lnTo>
                    <a:pt x="681" y="1889"/>
                  </a:lnTo>
                  <a:lnTo>
                    <a:pt x="678" y="1887"/>
                  </a:lnTo>
                  <a:lnTo>
                    <a:pt x="677" y="1884"/>
                  </a:lnTo>
                  <a:lnTo>
                    <a:pt x="676" y="1880"/>
                  </a:lnTo>
                  <a:lnTo>
                    <a:pt x="675" y="1876"/>
                  </a:lnTo>
                  <a:lnTo>
                    <a:pt x="672" y="1871"/>
                  </a:lnTo>
                  <a:lnTo>
                    <a:pt x="671" y="1866"/>
                  </a:lnTo>
                  <a:lnTo>
                    <a:pt x="669" y="1861"/>
                  </a:lnTo>
                  <a:lnTo>
                    <a:pt x="667" y="1856"/>
                  </a:lnTo>
                  <a:lnTo>
                    <a:pt x="664" y="1850"/>
                  </a:lnTo>
                  <a:lnTo>
                    <a:pt x="661" y="1846"/>
                  </a:lnTo>
                  <a:lnTo>
                    <a:pt x="663" y="1829"/>
                  </a:lnTo>
                  <a:lnTo>
                    <a:pt x="663" y="1812"/>
                  </a:lnTo>
                  <a:lnTo>
                    <a:pt x="662" y="1796"/>
                  </a:lnTo>
                  <a:lnTo>
                    <a:pt x="660" y="1783"/>
                  </a:lnTo>
                  <a:lnTo>
                    <a:pt x="656" y="1768"/>
                  </a:lnTo>
                  <a:lnTo>
                    <a:pt x="651" y="1754"/>
                  </a:lnTo>
                  <a:lnTo>
                    <a:pt x="644" y="1741"/>
                  </a:lnTo>
                  <a:lnTo>
                    <a:pt x="636" y="1729"/>
                  </a:lnTo>
                  <a:lnTo>
                    <a:pt x="626" y="1716"/>
                  </a:lnTo>
                  <a:lnTo>
                    <a:pt x="617" y="1704"/>
                  </a:lnTo>
                  <a:lnTo>
                    <a:pt x="606" y="1693"/>
                  </a:lnTo>
                  <a:lnTo>
                    <a:pt x="594" y="1681"/>
                  </a:lnTo>
                  <a:lnTo>
                    <a:pt x="582" y="1671"/>
                  </a:lnTo>
                  <a:lnTo>
                    <a:pt x="569" y="1661"/>
                  </a:lnTo>
                  <a:lnTo>
                    <a:pt x="555" y="1650"/>
                  </a:lnTo>
                  <a:lnTo>
                    <a:pt x="541" y="1640"/>
                  </a:lnTo>
                  <a:lnTo>
                    <a:pt x="532" y="1642"/>
                  </a:lnTo>
                  <a:lnTo>
                    <a:pt x="524" y="1645"/>
                  </a:lnTo>
                  <a:lnTo>
                    <a:pt x="516" y="1645"/>
                  </a:lnTo>
                  <a:lnTo>
                    <a:pt x="508" y="1644"/>
                  </a:lnTo>
                  <a:lnTo>
                    <a:pt x="501" y="1640"/>
                  </a:lnTo>
                  <a:lnTo>
                    <a:pt x="494" y="1637"/>
                  </a:lnTo>
                  <a:lnTo>
                    <a:pt x="487" y="1632"/>
                  </a:lnTo>
                  <a:lnTo>
                    <a:pt x="480" y="1626"/>
                  </a:lnTo>
                  <a:lnTo>
                    <a:pt x="475" y="1619"/>
                  </a:lnTo>
                  <a:lnTo>
                    <a:pt x="468" y="1613"/>
                  </a:lnTo>
                  <a:lnTo>
                    <a:pt x="462" y="1606"/>
                  </a:lnTo>
                  <a:lnTo>
                    <a:pt x="456" y="1599"/>
                  </a:lnTo>
                  <a:lnTo>
                    <a:pt x="451" y="1592"/>
                  </a:lnTo>
                  <a:lnTo>
                    <a:pt x="445" y="1585"/>
                  </a:lnTo>
                  <a:lnTo>
                    <a:pt x="439" y="1578"/>
                  </a:lnTo>
                  <a:lnTo>
                    <a:pt x="433" y="1572"/>
                  </a:lnTo>
                  <a:lnTo>
                    <a:pt x="425" y="1563"/>
                  </a:lnTo>
                  <a:lnTo>
                    <a:pt x="420" y="1555"/>
                  </a:lnTo>
                  <a:lnTo>
                    <a:pt x="413" y="1547"/>
                  </a:lnTo>
                  <a:lnTo>
                    <a:pt x="408" y="1539"/>
                  </a:lnTo>
                  <a:lnTo>
                    <a:pt x="402" y="1531"/>
                  </a:lnTo>
                  <a:lnTo>
                    <a:pt x="399" y="1522"/>
                  </a:lnTo>
                  <a:lnTo>
                    <a:pt x="394" y="1514"/>
                  </a:lnTo>
                  <a:lnTo>
                    <a:pt x="392" y="1505"/>
                  </a:lnTo>
                  <a:lnTo>
                    <a:pt x="388" y="1495"/>
                  </a:lnTo>
                  <a:lnTo>
                    <a:pt x="386" y="1486"/>
                  </a:lnTo>
                  <a:lnTo>
                    <a:pt x="385" y="1476"/>
                  </a:lnTo>
                  <a:lnTo>
                    <a:pt x="384" y="1467"/>
                  </a:lnTo>
                  <a:lnTo>
                    <a:pt x="383" y="1455"/>
                  </a:lnTo>
                  <a:lnTo>
                    <a:pt x="383" y="1445"/>
                  </a:lnTo>
                  <a:lnTo>
                    <a:pt x="384" y="1433"/>
                  </a:lnTo>
                  <a:lnTo>
                    <a:pt x="385" y="1422"/>
                  </a:lnTo>
                  <a:lnTo>
                    <a:pt x="392" y="1415"/>
                  </a:lnTo>
                  <a:lnTo>
                    <a:pt x="397" y="1409"/>
                  </a:lnTo>
                  <a:lnTo>
                    <a:pt x="400" y="1403"/>
                  </a:lnTo>
                  <a:lnTo>
                    <a:pt x="401" y="1398"/>
                  </a:lnTo>
                  <a:lnTo>
                    <a:pt x="401" y="1393"/>
                  </a:lnTo>
                  <a:lnTo>
                    <a:pt x="399" y="1388"/>
                  </a:lnTo>
                  <a:lnTo>
                    <a:pt x="398" y="1384"/>
                  </a:lnTo>
                  <a:lnTo>
                    <a:pt x="395" y="1378"/>
                  </a:lnTo>
                  <a:lnTo>
                    <a:pt x="393" y="1374"/>
                  </a:lnTo>
                  <a:lnTo>
                    <a:pt x="391" y="1369"/>
                  </a:lnTo>
                  <a:lnTo>
                    <a:pt x="390" y="1364"/>
                  </a:lnTo>
                  <a:lnTo>
                    <a:pt x="388" y="1359"/>
                  </a:lnTo>
                  <a:lnTo>
                    <a:pt x="390" y="1353"/>
                  </a:lnTo>
                  <a:lnTo>
                    <a:pt x="393" y="1347"/>
                  </a:lnTo>
                  <a:lnTo>
                    <a:pt x="397" y="1341"/>
                  </a:lnTo>
                  <a:lnTo>
                    <a:pt x="405" y="1336"/>
                  </a:lnTo>
                  <a:lnTo>
                    <a:pt x="401" y="1328"/>
                  </a:lnTo>
                  <a:lnTo>
                    <a:pt x="398" y="1321"/>
                  </a:lnTo>
                  <a:lnTo>
                    <a:pt x="395" y="1315"/>
                  </a:lnTo>
                  <a:lnTo>
                    <a:pt x="392" y="1309"/>
                  </a:lnTo>
                  <a:lnTo>
                    <a:pt x="388" y="1303"/>
                  </a:lnTo>
                  <a:lnTo>
                    <a:pt x="385" y="1299"/>
                  </a:lnTo>
                  <a:lnTo>
                    <a:pt x="380" y="1294"/>
                  </a:lnTo>
                  <a:lnTo>
                    <a:pt x="377" y="1290"/>
                  </a:lnTo>
                  <a:lnTo>
                    <a:pt x="374" y="1285"/>
                  </a:lnTo>
                  <a:lnTo>
                    <a:pt x="369" y="1282"/>
                  </a:lnTo>
                  <a:lnTo>
                    <a:pt x="364" y="1277"/>
                  </a:lnTo>
                  <a:lnTo>
                    <a:pt x="361" y="1274"/>
                  </a:lnTo>
                  <a:lnTo>
                    <a:pt x="356" y="1269"/>
                  </a:lnTo>
                  <a:lnTo>
                    <a:pt x="352" y="1264"/>
                  </a:lnTo>
                  <a:lnTo>
                    <a:pt x="347" y="1260"/>
                  </a:lnTo>
                  <a:lnTo>
                    <a:pt x="344" y="1255"/>
                  </a:lnTo>
                  <a:lnTo>
                    <a:pt x="338" y="1254"/>
                  </a:lnTo>
                  <a:lnTo>
                    <a:pt x="334" y="1255"/>
                  </a:lnTo>
                  <a:lnTo>
                    <a:pt x="331" y="1256"/>
                  </a:lnTo>
                  <a:lnTo>
                    <a:pt x="328" y="1258"/>
                  </a:lnTo>
                  <a:lnTo>
                    <a:pt x="325" y="1260"/>
                  </a:lnTo>
                  <a:lnTo>
                    <a:pt x="324" y="1263"/>
                  </a:lnTo>
                  <a:lnTo>
                    <a:pt x="323" y="1267"/>
                  </a:lnTo>
                  <a:lnTo>
                    <a:pt x="322" y="1270"/>
                  </a:lnTo>
                  <a:lnTo>
                    <a:pt x="321" y="1274"/>
                  </a:lnTo>
                  <a:lnTo>
                    <a:pt x="320" y="1277"/>
                  </a:lnTo>
                  <a:lnTo>
                    <a:pt x="317" y="1281"/>
                  </a:lnTo>
                  <a:lnTo>
                    <a:pt x="316" y="1283"/>
                  </a:lnTo>
                  <a:lnTo>
                    <a:pt x="315" y="1286"/>
                  </a:lnTo>
                  <a:lnTo>
                    <a:pt x="313" y="1289"/>
                  </a:lnTo>
                  <a:lnTo>
                    <a:pt x="309" y="1290"/>
                  </a:lnTo>
                  <a:lnTo>
                    <a:pt x="307" y="1292"/>
                  </a:lnTo>
                  <a:lnTo>
                    <a:pt x="298" y="1286"/>
                  </a:lnTo>
                  <a:lnTo>
                    <a:pt x="291" y="1282"/>
                  </a:lnTo>
                  <a:lnTo>
                    <a:pt x="283" y="1276"/>
                  </a:lnTo>
                  <a:lnTo>
                    <a:pt x="276" y="1269"/>
                  </a:lnTo>
                  <a:lnTo>
                    <a:pt x="268" y="1263"/>
                  </a:lnTo>
                  <a:lnTo>
                    <a:pt x="261" y="1256"/>
                  </a:lnTo>
                  <a:lnTo>
                    <a:pt x="255" y="1248"/>
                  </a:lnTo>
                  <a:lnTo>
                    <a:pt x="248" y="1241"/>
                  </a:lnTo>
                  <a:lnTo>
                    <a:pt x="242" y="1233"/>
                  </a:lnTo>
                  <a:lnTo>
                    <a:pt x="237" y="1225"/>
                  </a:lnTo>
                  <a:lnTo>
                    <a:pt x="232" y="1217"/>
                  </a:lnTo>
                  <a:lnTo>
                    <a:pt x="228" y="1209"/>
                  </a:lnTo>
                  <a:lnTo>
                    <a:pt x="223" y="1201"/>
                  </a:lnTo>
                  <a:lnTo>
                    <a:pt x="219" y="1192"/>
                  </a:lnTo>
                  <a:lnTo>
                    <a:pt x="216" y="1183"/>
                  </a:lnTo>
                  <a:lnTo>
                    <a:pt x="214" y="1175"/>
                  </a:lnTo>
                  <a:lnTo>
                    <a:pt x="196" y="1162"/>
                  </a:lnTo>
                  <a:lnTo>
                    <a:pt x="180" y="1151"/>
                  </a:lnTo>
                  <a:lnTo>
                    <a:pt x="163" y="1139"/>
                  </a:lnTo>
                  <a:lnTo>
                    <a:pt x="146" y="1128"/>
                  </a:lnTo>
                  <a:lnTo>
                    <a:pt x="129" y="1116"/>
                  </a:lnTo>
                  <a:lnTo>
                    <a:pt x="111" y="1105"/>
                  </a:lnTo>
                  <a:lnTo>
                    <a:pt x="95" y="1092"/>
                  </a:lnTo>
                  <a:lnTo>
                    <a:pt x="80" y="1079"/>
                  </a:lnTo>
                  <a:lnTo>
                    <a:pt x="67" y="1066"/>
                  </a:lnTo>
                  <a:lnTo>
                    <a:pt x="54" y="1052"/>
                  </a:lnTo>
                  <a:lnTo>
                    <a:pt x="42" y="1036"/>
                  </a:lnTo>
                  <a:lnTo>
                    <a:pt x="34" y="1020"/>
                  </a:lnTo>
                  <a:lnTo>
                    <a:pt x="27" y="1001"/>
                  </a:lnTo>
                  <a:lnTo>
                    <a:pt x="23" y="982"/>
                  </a:lnTo>
                  <a:lnTo>
                    <a:pt x="21" y="961"/>
                  </a:lnTo>
                  <a:lnTo>
                    <a:pt x="23" y="938"/>
                  </a:lnTo>
                  <a:lnTo>
                    <a:pt x="17" y="935"/>
                  </a:lnTo>
                  <a:lnTo>
                    <a:pt x="14" y="930"/>
                  </a:lnTo>
                  <a:lnTo>
                    <a:pt x="10" y="926"/>
                  </a:lnTo>
                  <a:lnTo>
                    <a:pt x="7" y="921"/>
                  </a:lnTo>
                  <a:lnTo>
                    <a:pt x="4" y="916"/>
                  </a:lnTo>
                  <a:lnTo>
                    <a:pt x="3" y="911"/>
                  </a:lnTo>
                  <a:lnTo>
                    <a:pt x="1" y="905"/>
                  </a:lnTo>
                  <a:lnTo>
                    <a:pt x="1" y="899"/>
                  </a:lnTo>
                  <a:lnTo>
                    <a:pt x="0" y="892"/>
                  </a:lnTo>
                  <a:lnTo>
                    <a:pt x="0" y="885"/>
                  </a:lnTo>
                  <a:lnTo>
                    <a:pt x="0" y="877"/>
                  </a:lnTo>
                  <a:lnTo>
                    <a:pt x="0" y="869"/>
                  </a:lnTo>
                  <a:lnTo>
                    <a:pt x="0" y="861"/>
                  </a:lnTo>
                  <a:lnTo>
                    <a:pt x="1" y="853"/>
                  </a:lnTo>
                  <a:lnTo>
                    <a:pt x="2" y="844"/>
                  </a:lnTo>
                  <a:lnTo>
                    <a:pt x="3" y="836"/>
                  </a:lnTo>
                  <a:lnTo>
                    <a:pt x="4" y="830"/>
                  </a:lnTo>
                  <a:lnTo>
                    <a:pt x="6" y="823"/>
                  </a:lnTo>
                  <a:lnTo>
                    <a:pt x="8" y="816"/>
                  </a:lnTo>
                  <a:lnTo>
                    <a:pt x="10" y="809"/>
                  </a:lnTo>
                  <a:lnTo>
                    <a:pt x="13" y="801"/>
                  </a:lnTo>
                  <a:lnTo>
                    <a:pt x="15" y="793"/>
                  </a:lnTo>
                  <a:lnTo>
                    <a:pt x="18" y="785"/>
                  </a:lnTo>
                  <a:lnTo>
                    <a:pt x="21" y="777"/>
                  </a:lnTo>
                  <a:lnTo>
                    <a:pt x="24" y="769"/>
                  </a:lnTo>
                  <a:lnTo>
                    <a:pt x="29" y="761"/>
                  </a:lnTo>
                  <a:lnTo>
                    <a:pt x="32" y="754"/>
                  </a:lnTo>
                  <a:lnTo>
                    <a:pt x="37" y="747"/>
                  </a:lnTo>
                  <a:lnTo>
                    <a:pt x="42" y="742"/>
                  </a:lnTo>
                  <a:lnTo>
                    <a:pt x="47" y="737"/>
                  </a:lnTo>
                  <a:lnTo>
                    <a:pt x="53" y="734"/>
                  </a:lnTo>
                  <a:lnTo>
                    <a:pt x="60" y="733"/>
                  </a:lnTo>
                  <a:lnTo>
                    <a:pt x="67" y="718"/>
                  </a:lnTo>
                  <a:lnTo>
                    <a:pt x="72" y="704"/>
                  </a:lnTo>
                  <a:lnTo>
                    <a:pt x="77" y="690"/>
                  </a:lnTo>
                  <a:lnTo>
                    <a:pt x="82" y="676"/>
                  </a:lnTo>
                  <a:lnTo>
                    <a:pt x="85" y="662"/>
                  </a:lnTo>
                  <a:lnTo>
                    <a:pt x="87" y="649"/>
                  </a:lnTo>
                  <a:lnTo>
                    <a:pt x="87" y="635"/>
                  </a:lnTo>
                  <a:lnTo>
                    <a:pt x="87" y="621"/>
                  </a:lnTo>
                  <a:lnTo>
                    <a:pt x="86" y="607"/>
                  </a:lnTo>
                  <a:lnTo>
                    <a:pt x="84" y="593"/>
                  </a:lnTo>
                  <a:lnTo>
                    <a:pt x="79" y="580"/>
                  </a:lnTo>
                  <a:lnTo>
                    <a:pt x="75" y="565"/>
                  </a:lnTo>
                  <a:lnTo>
                    <a:pt x="68" y="551"/>
                  </a:lnTo>
                  <a:lnTo>
                    <a:pt x="61" y="536"/>
                  </a:lnTo>
                  <a:lnTo>
                    <a:pt x="52" y="520"/>
                  </a:lnTo>
                  <a:lnTo>
                    <a:pt x="41" y="505"/>
                  </a:lnTo>
                  <a:lnTo>
                    <a:pt x="48" y="496"/>
                  </a:lnTo>
                  <a:lnTo>
                    <a:pt x="57" y="487"/>
                  </a:lnTo>
                  <a:lnTo>
                    <a:pt x="69" y="476"/>
                  </a:lnTo>
                  <a:lnTo>
                    <a:pt x="80" y="466"/>
                  </a:lnTo>
                  <a:lnTo>
                    <a:pt x="94" y="456"/>
                  </a:lnTo>
                  <a:lnTo>
                    <a:pt x="109" y="444"/>
                  </a:lnTo>
                  <a:lnTo>
                    <a:pt x="125" y="434"/>
                  </a:lnTo>
                  <a:lnTo>
                    <a:pt x="141" y="423"/>
                  </a:lnTo>
                  <a:lnTo>
                    <a:pt x="157" y="413"/>
                  </a:lnTo>
                  <a:lnTo>
                    <a:pt x="174" y="403"/>
                  </a:lnTo>
                  <a:lnTo>
                    <a:pt x="190" y="394"/>
                  </a:lnTo>
                  <a:lnTo>
                    <a:pt x="205" y="384"/>
                  </a:lnTo>
                  <a:lnTo>
                    <a:pt x="219" y="376"/>
                  </a:lnTo>
                  <a:lnTo>
                    <a:pt x="234" y="368"/>
                  </a:lnTo>
                  <a:lnTo>
                    <a:pt x="247" y="363"/>
                  </a:lnTo>
                  <a:lnTo>
                    <a:pt x="259" y="358"/>
                  </a:lnTo>
                  <a:lnTo>
                    <a:pt x="259" y="351"/>
                  </a:lnTo>
                  <a:lnTo>
                    <a:pt x="260" y="345"/>
                  </a:lnTo>
                  <a:lnTo>
                    <a:pt x="261" y="340"/>
                  </a:lnTo>
                  <a:lnTo>
                    <a:pt x="262" y="333"/>
                  </a:lnTo>
                  <a:lnTo>
                    <a:pt x="264" y="327"/>
                  </a:lnTo>
                  <a:lnTo>
                    <a:pt x="265" y="321"/>
                  </a:lnTo>
                  <a:lnTo>
                    <a:pt x="267" y="314"/>
                  </a:lnTo>
                  <a:lnTo>
                    <a:pt x="269" y="309"/>
                  </a:lnTo>
                  <a:lnTo>
                    <a:pt x="270" y="302"/>
                  </a:lnTo>
                  <a:lnTo>
                    <a:pt x="272" y="296"/>
                  </a:lnTo>
                  <a:lnTo>
                    <a:pt x="274" y="289"/>
                  </a:lnTo>
                  <a:lnTo>
                    <a:pt x="275" y="283"/>
                  </a:lnTo>
                  <a:lnTo>
                    <a:pt x="276" y="276"/>
                  </a:lnTo>
                  <a:lnTo>
                    <a:pt x="276" y="271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75" y="249"/>
                  </a:lnTo>
                  <a:lnTo>
                    <a:pt x="271" y="242"/>
                  </a:lnTo>
                  <a:lnTo>
                    <a:pt x="267" y="234"/>
                  </a:lnTo>
                  <a:lnTo>
                    <a:pt x="260" y="227"/>
                  </a:lnTo>
                  <a:lnTo>
                    <a:pt x="253" y="220"/>
                  </a:lnTo>
                  <a:lnTo>
                    <a:pt x="245" y="214"/>
                  </a:lnTo>
                  <a:lnTo>
                    <a:pt x="237" y="207"/>
                  </a:lnTo>
                  <a:lnTo>
                    <a:pt x="229" y="202"/>
                  </a:lnTo>
                  <a:lnTo>
                    <a:pt x="219" y="195"/>
                  </a:lnTo>
                  <a:lnTo>
                    <a:pt x="213" y="188"/>
                  </a:lnTo>
                  <a:lnTo>
                    <a:pt x="206" y="181"/>
                  </a:lnTo>
                  <a:lnTo>
                    <a:pt x="199" y="173"/>
                  </a:lnTo>
                  <a:lnTo>
                    <a:pt x="194" y="165"/>
                  </a:lnTo>
                  <a:lnTo>
                    <a:pt x="192" y="157"/>
                  </a:lnTo>
                  <a:lnTo>
                    <a:pt x="191" y="148"/>
                  </a:lnTo>
                  <a:lnTo>
                    <a:pt x="192" y="139"/>
                  </a:lnTo>
                  <a:lnTo>
                    <a:pt x="183" y="137"/>
                  </a:lnTo>
                  <a:lnTo>
                    <a:pt x="174" y="135"/>
                  </a:lnTo>
                  <a:lnTo>
                    <a:pt x="167" y="132"/>
                  </a:lnTo>
                  <a:lnTo>
                    <a:pt x="160" y="127"/>
                  </a:lnTo>
                  <a:lnTo>
                    <a:pt x="153" y="122"/>
                  </a:lnTo>
                  <a:lnTo>
                    <a:pt x="147" y="117"/>
                  </a:lnTo>
                  <a:lnTo>
                    <a:pt x="141" y="111"/>
                  </a:lnTo>
                  <a:lnTo>
                    <a:pt x="137" y="104"/>
                  </a:lnTo>
                  <a:lnTo>
                    <a:pt x="133" y="97"/>
                  </a:lnTo>
                  <a:lnTo>
                    <a:pt x="129" y="91"/>
                  </a:lnTo>
                  <a:lnTo>
                    <a:pt x="125" y="85"/>
                  </a:lnTo>
                  <a:lnTo>
                    <a:pt x="122" y="78"/>
                  </a:lnTo>
                  <a:lnTo>
                    <a:pt x="119" y="71"/>
                  </a:lnTo>
                  <a:lnTo>
                    <a:pt x="117" y="65"/>
                  </a:lnTo>
                  <a:lnTo>
                    <a:pt x="114" y="60"/>
                  </a:lnTo>
                  <a:lnTo>
                    <a:pt x="113" y="56"/>
                  </a:lnTo>
                  <a:lnTo>
                    <a:pt x="119" y="55"/>
                  </a:lnTo>
                  <a:lnTo>
                    <a:pt x="140" y="52"/>
                  </a:lnTo>
                  <a:lnTo>
                    <a:pt x="174" y="50"/>
                  </a:lnTo>
                  <a:lnTo>
                    <a:pt x="216" y="47"/>
                  </a:lnTo>
                  <a:lnTo>
                    <a:pt x="265" y="43"/>
                  </a:lnTo>
                  <a:lnTo>
                    <a:pt x="322" y="39"/>
                  </a:lnTo>
                  <a:lnTo>
                    <a:pt x="382" y="33"/>
                  </a:lnTo>
                  <a:lnTo>
                    <a:pt x="444" y="28"/>
                  </a:lnTo>
                  <a:lnTo>
                    <a:pt x="505" y="24"/>
                  </a:lnTo>
                  <a:lnTo>
                    <a:pt x="564" y="18"/>
                  </a:lnTo>
                  <a:lnTo>
                    <a:pt x="621" y="13"/>
                  </a:lnTo>
                  <a:lnTo>
                    <a:pt x="671" y="10"/>
                  </a:lnTo>
                  <a:lnTo>
                    <a:pt x="713" y="6"/>
                  </a:lnTo>
                  <a:lnTo>
                    <a:pt x="746" y="4"/>
                  </a:lnTo>
                  <a:lnTo>
                    <a:pt x="767" y="2"/>
                  </a:lnTo>
                  <a:lnTo>
                    <a:pt x="775" y="2"/>
                  </a:lnTo>
                  <a:lnTo>
                    <a:pt x="773" y="1"/>
                  </a:lnTo>
                  <a:lnTo>
                    <a:pt x="771" y="0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9" y="1"/>
                  </a:lnTo>
                  <a:lnTo>
                    <a:pt x="770" y="1"/>
                  </a:lnTo>
                  <a:lnTo>
                    <a:pt x="771" y="2"/>
                  </a:lnTo>
                  <a:lnTo>
                    <a:pt x="773" y="2"/>
                  </a:lnTo>
                  <a:lnTo>
                    <a:pt x="774" y="2"/>
                  </a:lnTo>
                  <a:lnTo>
                    <a:pt x="775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61"/>
            <p:cNvSpPr>
              <a:spLocks/>
            </p:cNvSpPr>
            <p:nvPr/>
          </p:nvSpPr>
          <p:spPr bwMode="auto">
            <a:xfrm>
              <a:off x="2443" y="2250"/>
              <a:ext cx="668" cy="360"/>
            </a:xfrm>
            <a:custGeom>
              <a:avLst/>
              <a:gdLst>
                <a:gd name="T0" fmla="*/ 582 w 2004"/>
                <a:gd name="T1" fmla="*/ 1 h 1080"/>
                <a:gd name="T2" fmla="*/ 587 w 2004"/>
                <a:gd name="T3" fmla="*/ 5 h 1080"/>
                <a:gd name="T4" fmla="*/ 591 w 2004"/>
                <a:gd name="T5" fmla="*/ 10 h 1080"/>
                <a:gd name="T6" fmla="*/ 595 w 2004"/>
                <a:gd name="T7" fmla="*/ 16 h 1080"/>
                <a:gd name="T8" fmla="*/ 599 w 2004"/>
                <a:gd name="T9" fmla="*/ 21 h 1080"/>
                <a:gd name="T10" fmla="*/ 604 w 2004"/>
                <a:gd name="T11" fmla="*/ 24 h 1080"/>
                <a:gd name="T12" fmla="*/ 609 w 2004"/>
                <a:gd name="T13" fmla="*/ 25 h 1080"/>
                <a:gd name="T14" fmla="*/ 614 w 2004"/>
                <a:gd name="T15" fmla="*/ 22 h 1080"/>
                <a:gd name="T16" fmla="*/ 617 w 2004"/>
                <a:gd name="T17" fmla="*/ 21 h 1080"/>
                <a:gd name="T18" fmla="*/ 616 w 2004"/>
                <a:gd name="T19" fmla="*/ 26 h 1080"/>
                <a:gd name="T20" fmla="*/ 616 w 2004"/>
                <a:gd name="T21" fmla="*/ 31 h 1080"/>
                <a:gd name="T22" fmla="*/ 614 w 2004"/>
                <a:gd name="T23" fmla="*/ 36 h 1080"/>
                <a:gd name="T24" fmla="*/ 613 w 2004"/>
                <a:gd name="T25" fmla="*/ 42 h 1080"/>
                <a:gd name="T26" fmla="*/ 611 w 2004"/>
                <a:gd name="T27" fmla="*/ 46 h 1080"/>
                <a:gd name="T28" fmla="*/ 609 w 2004"/>
                <a:gd name="T29" fmla="*/ 51 h 1080"/>
                <a:gd name="T30" fmla="*/ 605 w 2004"/>
                <a:gd name="T31" fmla="*/ 56 h 1080"/>
                <a:gd name="T32" fmla="*/ 605 w 2004"/>
                <a:gd name="T33" fmla="*/ 61 h 1080"/>
                <a:gd name="T34" fmla="*/ 609 w 2004"/>
                <a:gd name="T35" fmla="*/ 68 h 1080"/>
                <a:gd name="T36" fmla="*/ 613 w 2004"/>
                <a:gd name="T37" fmla="*/ 74 h 1080"/>
                <a:gd name="T38" fmla="*/ 618 w 2004"/>
                <a:gd name="T39" fmla="*/ 80 h 1080"/>
                <a:gd name="T40" fmla="*/ 623 w 2004"/>
                <a:gd name="T41" fmla="*/ 86 h 1080"/>
                <a:gd name="T42" fmla="*/ 629 w 2004"/>
                <a:gd name="T43" fmla="*/ 91 h 1080"/>
                <a:gd name="T44" fmla="*/ 635 w 2004"/>
                <a:gd name="T45" fmla="*/ 96 h 1080"/>
                <a:gd name="T46" fmla="*/ 642 w 2004"/>
                <a:gd name="T47" fmla="*/ 99 h 1080"/>
                <a:gd name="T48" fmla="*/ 647 w 2004"/>
                <a:gd name="T49" fmla="*/ 116 h 1080"/>
                <a:gd name="T50" fmla="*/ 651 w 2004"/>
                <a:gd name="T51" fmla="*/ 147 h 1080"/>
                <a:gd name="T52" fmla="*/ 655 w 2004"/>
                <a:gd name="T53" fmla="*/ 178 h 1080"/>
                <a:gd name="T54" fmla="*/ 659 w 2004"/>
                <a:gd name="T55" fmla="*/ 208 h 1080"/>
                <a:gd name="T56" fmla="*/ 662 w 2004"/>
                <a:gd name="T57" fmla="*/ 238 h 1080"/>
                <a:gd name="T58" fmla="*/ 665 w 2004"/>
                <a:gd name="T59" fmla="*/ 269 h 1080"/>
                <a:gd name="T60" fmla="*/ 667 w 2004"/>
                <a:gd name="T61" fmla="*/ 299 h 1080"/>
                <a:gd name="T62" fmla="*/ 668 w 2004"/>
                <a:gd name="T63" fmla="*/ 329 h 1080"/>
                <a:gd name="T64" fmla="*/ 627 w 2004"/>
                <a:gd name="T65" fmla="*/ 348 h 1080"/>
                <a:gd name="T66" fmla="*/ 543 w 2004"/>
                <a:gd name="T67" fmla="*/ 353 h 1080"/>
                <a:gd name="T68" fmla="*/ 458 w 2004"/>
                <a:gd name="T69" fmla="*/ 356 h 1080"/>
                <a:gd name="T70" fmla="*/ 373 w 2004"/>
                <a:gd name="T71" fmla="*/ 359 h 1080"/>
                <a:gd name="T72" fmla="*/ 289 w 2004"/>
                <a:gd name="T73" fmla="*/ 360 h 1080"/>
                <a:gd name="T74" fmla="*/ 204 w 2004"/>
                <a:gd name="T75" fmla="*/ 360 h 1080"/>
                <a:gd name="T76" fmla="*/ 121 w 2004"/>
                <a:gd name="T77" fmla="*/ 359 h 1080"/>
                <a:gd name="T78" fmla="*/ 40 w 2004"/>
                <a:gd name="T79" fmla="*/ 358 h 1080"/>
                <a:gd name="T80" fmla="*/ 0 w 2004"/>
                <a:gd name="T81" fmla="*/ 334 h 1080"/>
                <a:gd name="T82" fmla="*/ 0 w 2004"/>
                <a:gd name="T83" fmla="*/ 290 h 1080"/>
                <a:gd name="T84" fmla="*/ 0 w 2004"/>
                <a:gd name="T85" fmla="*/ 245 h 1080"/>
                <a:gd name="T86" fmla="*/ 0 w 2004"/>
                <a:gd name="T87" fmla="*/ 202 h 1080"/>
                <a:gd name="T88" fmla="*/ 1 w 2004"/>
                <a:gd name="T89" fmla="*/ 158 h 1080"/>
                <a:gd name="T90" fmla="*/ 2 w 2004"/>
                <a:gd name="T91" fmla="*/ 115 h 1080"/>
                <a:gd name="T92" fmla="*/ 3 w 2004"/>
                <a:gd name="T93" fmla="*/ 73 h 1080"/>
                <a:gd name="T94" fmla="*/ 4 w 2004"/>
                <a:gd name="T95" fmla="*/ 31 h 1080"/>
                <a:gd name="T96" fmla="*/ 37 w 2004"/>
                <a:gd name="T97" fmla="*/ 10 h 1080"/>
                <a:gd name="T98" fmla="*/ 106 w 2004"/>
                <a:gd name="T99" fmla="*/ 11 h 1080"/>
                <a:gd name="T100" fmla="*/ 176 w 2004"/>
                <a:gd name="T101" fmla="*/ 10 h 1080"/>
                <a:gd name="T102" fmla="*/ 247 w 2004"/>
                <a:gd name="T103" fmla="*/ 10 h 1080"/>
                <a:gd name="T104" fmla="*/ 319 w 2004"/>
                <a:gd name="T105" fmla="*/ 8 h 1080"/>
                <a:gd name="T106" fmla="*/ 393 w 2004"/>
                <a:gd name="T107" fmla="*/ 6 h 1080"/>
                <a:gd name="T108" fmla="*/ 467 w 2004"/>
                <a:gd name="T109" fmla="*/ 4 h 1080"/>
                <a:gd name="T110" fmla="*/ 542 w 2004"/>
                <a:gd name="T111" fmla="*/ 1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4"/>
                <a:gd name="T169" fmla="*/ 0 h 1080"/>
                <a:gd name="T170" fmla="*/ 2004 w 2004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4" h="1080">
                  <a:moveTo>
                    <a:pt x="1737" y="0"/>
                  </a:moveTo>
                  <a:lnTo>
                    <a:pt x="1746" y="3"/>
                  </a:lnTo>
                  <a:lnTo>
                    <a:pt x="1754" y="7"/>
                  </a:lnTo>
                  <a:lnTo>
                    <a:pt x="1762" y="14"/>
                  </a:lnTo>
                  <a:lnTo>
                    <a:pt x="1769" y="22"/>
                  </a:lnTo>
                  <a:lnTo>
                    <a:pt x="1774" y="30"/>
                  </a:lnTo>
                  <a:lnTo>
                    <a:pt x="1780" y="38"/>
                  </a:lnTo>
                  <a:lnTo>
                    <a:pt x="1786" y="48"/>
                  </a:lnTo>
                  <a:lnTo>
                    <a:pt x="1793" y="56"/>
                  </a:lnTo>
                  <a:lnTo>
                    <a:pt x="1798" y="63"/>
                  </a:lnTo>
                  <a:lnTo>
                    <a:pt x="1804" y="69"/>
                  </a:lnTo>
                  <a:lnTo>
                    <a:pt x="1811" y="73"/>
                  </a:lnTo>
                  <a:lnTo>
                    <a:pt x="1818" y="75"/>
                  </a:lnTo>
                  <a:lnTo>
                    <a:pt x="1826" y="75"/>
                  </a:lnTo>
                  <a:lnTo>
                    <a:pt x="1834" y="73"/>
                  </a:lnTo>
                  <a:lnTo>
                    <a:pt x="1843" y="66"/>
                  </a:lnTo>
                  <a:lnTo>
                    <a:pt x="1855" y="57"/>
                  </a:lnTo>
                  <a:lnTo>
                    <a:pt x="1852" y="63"/>
                  </a:lnTo>
                  <a:lnTo>
                    <a:pt x="1850" y="69"/>
                  </a:lnTo>
                  <a:lnTo>
                    <a:pt x="1849" y="77"/>
                  </a:lnTo>
                  <a:lnTo>
                    <a:pt x="1848" y="84"/>
                  </a:lnTo>
                  <a:lnTo>
                    <a:pt x="1847" y="92"/>
                  </a:lnTo>
                  <a:lnTo>
                    <a:pt x="1844" y="100"/>
                  </a:lnTo>
                  <a:lnTo>
                    <a:pt x="1843" y="108"/>
                  </a:lnTo>
                  <a:lnTo>
                    <a:pt x="1842" y="117"/>
                  </a:lnTo>
                  <a:lnTo>
                    <a:pt x="1840" y="125"/>
                  </a:lnTo>
                  <a:lnTo>
                    <a:pt x="1837" y="131"/>
                  </a:lnTo>
                  <a:lnTo>
                    <a:pt x="1834" y="139"/>
                  </a:lnTo>
                  <a:lnTo>
                    <a:pt x="1831" y="146"/>
                  </a:lnTo>
                  <a:lnTo>
                    <a:pt x="1826" y="153"/>
                  </a:lnTo>
                  <a:lnTo>
                    <a:pt x="1821" y="160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814" y="182"/>
                  </a:lnTo>
                  <a:lnTo>
                    <a:pt x="1819" y="192"/>
                  </a:lnTo>
                  <a:lnTo>
                    <a:pt x="1826" y="203"/>
                  </a:lnTo>
                  <a:lnTo>
                    <a:pt x="1832" y="212"/>
                  </a:lnTo>
                  <a:lnTo>
                    <a:pt x="1839" y="222"/>
                  </a:lnTo>
                  <a:lnTo>
                    <a:pt x="1846" y="231"/>
                  </a:lnTo>
                  <a:lnTo>
                    <a:pt x="1854" y="241"/>
                  </a:lnTo>
                  <a:lnTo>
                    <a:pt x="1862" y="249"/>
                  </a:lnTo>
                  <a:lnTo>
                    <a:pt x="1870" y="257"/>
                  </a:lnTo>
                  <a:lnTo>
                    <a:pt x="1879" y="265"/>
                  </a:lnTo>
                  <a:lnTo>
                    <a:pt x="1888" y="273"/>
                  </a:lnTo>
                  <a:lnTo>
                    <a:pt x="1897" y="280"/>
                  </a:lnTo>
                  <a:lnTo>
                    <a:pt x="1906" y="287"/>
                  </a:lnTo>
                  <a:lnTo>
                    <a:pt x="1916" y="292"/>
                  </a:lnTo>
                  <a:lnTo>
                    <a:pt x="1926" y="297"/>
                  </a:lnTo>
                  <a:lnTo>
                    <a:pt x="1936" y="303"/>
                  </a:lnTo>
                  <a:lnTo>
                    <a:pt x="1942" y="349"/>
                  </a:lnTo>
                  <a:lnTo>
                    <a:pt x="1948" y="396"/>
                  </a:lnTo>
                  <a:lnTo>
                    <a:pt x="1954" y="442"/>
                  </a:lnTo>
                  <a:lnTo>
                    <a:pt x="1959" y="488"/>
                  </a:lnTo>
                  <a:lnTo>
                    <a:pt x="1966" y="534"/>
                  </a:lnTo>
                  <a:lnTo>
                    <a:pt x="1972" y="580"/>
                  </a:lnTo>
                  <a:lnTo>
                    <a:pt x="1977" y="624"/>
                  </a:lnTo>
                  <a:lnTo>
                    <a:pt x="1982" y="670"/>
                  </a:lnTo>
                  <a:lnTo>
                    <a:pt x="1987" y="715"/>
                  </a:lnTo>
                  <a:lnTo>
                    <a:pt x="1992" y="761"/>
                  </a:lnTo>
                  <a:lnTo>
                    <a:pt x="1995" y="806"/>
                  </a:lnTo>
                  <a:lnTo>
                    <a:pt x="1998" y="852"/>
                  </a:lnTo>
                  <a:lnTo>
                    <a:pt x="2001" y="897"/>
                  </a:lnTo>
                  <a:lnTo>
                    <a:pt x="2003" y="943"/>
                  </a:lnTo>
                  <a:lnTo>
                    <a:pt x="2003" y="988"/>
                  </a:lnTo>
                  <a:lnTo>
                    <a:pt x="2004" y="1034"/>
                  </a:lnTo>
                  <a:lnTo>
                    <a:pt x="1880" y="1044"/>
                  </a:lnTo>
                  <a:lnTo>
                    <a:pt x="1755" y="1052"/>
                  </a:lnTo>
                  <a:lnTo>
                    <a:pt x="1629" y="1059"/>
                  </a:lnTo>
                  <a:lnTo>
                    <a:pt x="1503" y="1064"/>
                  </a:lnTo>
                  <a:lnTo>
                    <a:pt x="1375" y="1069"/>
                  </a:lnTo>
                  <a:lnTo>
                    <a:pt x="1248" y="1074"/>
                  </a:lnTo>
                  <a:lnTo>
                    <a:pt x="1120" y="1076"/>
                  </a:lnTo>
                  <a:lnTo>
                    <a:pt x="992" y="1078"/>
                  </a:lnTo>
                  <a:lnTo>
                    <a:pt x="866" y="1079"/>
                  </a:lnTo>
                  <a:lnTo>
                    <a:pt x="738" y="1080"/>
                  </a:lnTo>
                  <a:lnTo>
                    <a:pt x="613" y="1080"/>
                  </a:lnTo>
                  <a:lnTo>
                    <a:pt x="488" y="1079"/>
                  </a:lnTo>
                  <a:lnTo>
                    <a:pt x="364" y="1078"/>
                  </a:lnTo>
                  <a:lnTo>
                    <a:pt x="241" y="1077"/>
                  </a:lnTo>
                  <a:lnTo>
                    <a:pt x="120" y="1075"/>
                  </a:lnTo>
                  <a:lnTo>
                    <a:pt x="1" y="1072"/>
                  </a:lnTo>
                  <a:lnTo>
                    <a:pt x="0" y="1003"/>
                  </a:lnTo>
                  <a:lnTo>
                    <a:pt x="0" y="936"/>
                  </a:lnTo>
                  <a:lnTo>
                    <a:pt x="0" y="869"/>
                  </a:lnTo>
                  <a:lnTo>
                    <a:pt x="0" y="802"/>
                  </a:lnTo>
                  <a:lnTo>
                    <a:pt x="0" y="736"/>
                  </a:lnTo>
                  <a:lnTo>
                    <a:pt x="1" y="670"/>
                  </a:lnTo>
                  <a:lnTo>
                    <a:pt x="1" y="605"/>
                  </a:lnTo>
                  <a:lnTo>
                    <a:pt x="3" y="539"/>
                  </a:lnTo>
                  <a:lnTo>
                    <a:pt x="4" y="474"/>
                  </a:lnTo>
                  <a:lnTo>
                    <a:pt x="5" y="409"/>
                  </a:lnTo>
                  <a:lnTo>
                    <a:pt x="6" y="346"/>
                  </a:lnTo>
                  <a:lnTo>
                    <a:pt x="7" y="282"/>
                  </a:lnTo>
                  <a:lnTo>
                    <a:pt x="8" y="219"/>
                  </a:lnTo>
                  <a:lnTo>
                    <a:pt x="9" y="156"/>
                  </a:lnTo>
                  <a:lnTo>
                    <a:pt x="11" y="92"/>
                  </a:lnTo>
                  <a:lnTo>
                    <a:pt x="12" y="30"/>
                  </a:lnTo>
                  <a:lnTo>
                    <a:pt x="112" y="31"/>
                  </a:lnTo>
                  <a:lnTo>
                    <a:pt x="214" y="33"/>
                  </a:lnTo>
                  <a:lnTo>
                    <a:pt x="318" y="33"/>
                  </a:lnTo>
                  <a:lnTo>
                    <a:pt x="422" y="33"/>
                  </a:lnTo>
                  <a:lnTo>
                    <a:pt x="527" y="31"/>
                  </a:lnTo>
                  <a:lnTo>
                    <a:pt x="634" y="30"/>
                  </a:lnTo>
                  <a:lnTo>
                    <a:pt x="741" y="29"/>
                  </a:lnTo>
                  <a:lnTo>
                    <a:pt x="849" y="27"/>
                  </a:lnTo>
                  <a:lnTo>
                    <a:pt x="958" y="25"/>
                  </a:lnTo>
                  <a:lnTo>
                    <a:pt x="1067" y="22"/>
                  </a:lnTo>
                  <a:lnTo>
                    <a:pt x="1178" y="19"/>
                  </a:lnTo>
                  <a:lnTo>
                    <a:pt x="1289" y="17"/>
                  </a:lnTo>
                  <a:lnTo>
                    <a:pt x="1401" y="12"/>
                  </a:lnTo>
                  <a:lnTo>
                    <a:pt x="1512" y="9"/>
                  </a:lnTo>
                  <a:lnTo>
                    <a:pt x="1625" y="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77" name="Group 62"/>
          <p:cNvGrpSpPr>
            <a:grpSpLocks/>
          </p:cNvGrpSpPr>
          <p:nvPr userDrawn="1"/>
        </p:nvGrpSpPr>
        <p:grpSpPr bwMode="auto">
          <a:xfrm>
            <a:off x="562429" y="-1421438"/>
            <a:ext cx="7994650" cy="6853238"/>
            <a:chOff x="477" y="-364"/>
            <a:chExt cx="5036" cy="4317"/>
          </a:xfrm>
        </p:grpSpPr>
        <p:grpSp>
          <p:nvGrpSpPr>
            <p:cNvPr id="378" name="Group 63"/>
            <p:cNvGrpSpPr>
              <a:grpSpLocks/>
            </p:cNvGrpSpPr>
            <p:nvPr/>
          </p:nvGrpSpPr>
          <p:grpSpPr bwMode="auto">
            <a:xfrm>
              <a:off x="477" y="-364"/>
              <a:ext cx="5036" cy="4317"/>
              <a:chOff x="477" y="-364"/>
              <a:chExt cx="5036" cy="4317"/>
            </a:xfrm>
          </p:grpSpPr>
          <p:grpSp>
            <p:nvGrpSpPr>
              <p:cNvPr id="381" name="Group 64"/>
              <p:cNvGrpSpPr>
                <a:grpSpLocks/>
              </p:cNvGrpSpPr>
              <p:nvPr/>
            </p:nvGrpSpPr>
            <p:grpSpPr bwMode="auto">
              <a:xfrm>
                <a:off x="477" y="-364"/>
                <a:ext cx="5036" cy="2112"/>
                <a:chOff x="491" y="126"/>
                <a:chExt cx="5036" cy="2112"/>
              </a:xfrm>
            </p:grpSpPr>
            <p:sp>
              <p:nvSpPr>
                <p:cNvPr id="442" name="Freeform 65"/>
                <p:cNvSpPr>
                  <a:spLocks/>
                </p:cNvSpPr>
                <p:nvPr/>
              </p:nvSpPr>
              <p:spPr bwMode="auto">
                <a:xfrm>
                  <a:off x="3166" y="1626"/>
                  <a:ext cx="415" cy="591"/>
                </a:xfrm>
                <a:custGeom>
                  <a:avLst/>
                  <a:gdLst>
                    <a:gd name="T0" fmla="*/ 7 w 415"/>
                    <a:gd name="T1" fmla="*/ 0 h 580"/>
                    <a:gd name="T2" fmla="*/ 0 w 415"/>
                    <a:gd name="T3" fmla="*/ 15 h 580"/>
                    <a:gd name="T4" fmla="*/ 7 w 415"/>
                    <a:gd name="T5" fmla="*/ 46 h 580"/>
                    <a:gd name="T6" fmla="*/ 29 w 415"/>
                    <a:gd name="T7" fmla="*/ 61 h 580"/>
                    <a:gd name="T8" fmla="*/ 43 w 415"/>
                    <a:gd name="T9" fmla="*/ 84 h 580"/>
                    <a:gd name="T10" fmla="*/ 57 w 415"/>
                    <a:gd name="T11" fmla="*/ 128 h 580"/>
                    <a:gd name="T12" fmla="*/ 79 w 415"/>
                    <a:gd name="T13" fmla="*/ 147 h 580"/>
                    <a:gd name="T14" fmla="*/ 122 w 415"/>
                    <a:gd name="T15" fmla="*/ 198 h 580"/>
                    <a:gd name="T16" fmla="*/ 165 w 415"/>
                    <a:gd name="T17" fmla="*/ 276 h 580"/>
                    <a:gd name="T18" fmla="*/ 179 w 415"/>
                    <a:gd name="T19" fmla="*/ 294 h 580"/>
                    <a:gd name="T20" fmla="*/ 200 w 415"/>
                    <a:gd name="T21" fmla="*/ 303 h 580"/>
                    <a:gd name="T22" fmla="*/ 215 w 415"/>
                    <a:gd name="T23" fmla="*/ 311 h 580"/>
                    <a:gd name="T24" fmla="*/ 215 w 415"/>
                    <a:gd name="T25" fmla="*/ 328 h 580"/>
                    <a:gd name="T26" fmla="*/ 208 w 415"/>
                    <a:gd name="T27" fmla="*/ 346 h 580"/>
                    <a:gd name="T28" fmla="*/ 193 w 415"/>
                    <a:gd name="T29" fmla="*/ 355 h 580"/>
                    <a:gd name="T30" fmla="*/ 208 w 415"/>
                    <a:gd name="T31" fmla="*/ 380 h 580"/>
                    <a:gd name="T32" fmla="*/ 200 w 415"/>
                    <a:gd name="T33" fmla="*/ 407 h 580"/>
                    <a:gd name="T34" fmla="*/ 222 w 415"/>
                    <a:gd name="T35" fmla="*/ 424 h 580"/>
                    <a:gd name="T36" fmla="*/ 236 w 415"/>
                    <a:gd name="T37" fmla="*/ 424 h 580"/>
                    <a:gd name="T38" fmla="*/ 293 w 415"/>
                    <a:gd name="T39" fmla="*/ 467 h 580"/>
                    <a:gd name="T40" fmla="*/ 336 w 415"/>
                    <a:gd name="T41" fmla="*/ 492 h 580"/>
                    <a:gd name="T42" fmla="*/ 344 w 415"/>
                    <a:gd name="T43" fmla="*/ 485 h 580"/>
                    <a:gd name="T44" fmla="*/ 344 w 415"/>
                    <a:gd name="T45" fmla="*/ 492 h 580"/>
                    <a:gd name="T46" fmla="*/ 344 w 415"/>
                    <a:gd name="T47" fmla="*/ 508 h 580"/>
                    <a:gd name="T48" fmla="*/ 358 w 415"/>
                    <a:gd name="T49" fmla="*/ 508 h 580"/>
                    <a:gd name="T50" fmla="*/ 358 w 415"/>
                    <a:gd name="T51" fmla="*/ 561 h 580"/>
                    <a:gd name="T52" fmla="*/ 365 w 415"/>
                    <a:gd name="T53" fmla="*/ 622 h 580"/>
                    <a:gd name="T54" fmla="*/ 415 w 415"/>
                    <a:gd name="T55" fmla="*/ 700 h 5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15"/>
                    <a:gd name="T85" fmla="*/ 0 h 580"/>
                    <a:gd name="T86" fmla="*/ 415 w 415"/>
                    <a:gd name="T87" fmla="*/ 580 h 58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15" h="580">
                      <a:moveTo>
                        <a:pt x="7" y="0"/>
                      </a:moveTo>
                      <a:lnTo>
                        <a:pt x="0" y="15"/>
                      </a:lnTo>
                      <a:lnTo>
                        <a:pt x="7" y="36"/>
                      </a:lnTo>
                      <a:lnTo>
                        <a:pt x="29" y="51"/>
                      </a:lnTo>
                      <a:lnTo>
                        <a:pt x="43" y="72"/>
                      </a:lnTo>
                      <a:lnTo>
                        <a:pt x="57" y="108"/>
                      </a:lnTo>
                      <a:lnTo>
                        <a:pt x="79" y="122"/>
                      </a:lnTo>
                      <a:lnTo>
                        <a:pt x="122" y="165"/>
                      </a:lnTo>
                      <a:lnTo>
                        <a:pt x="165" y="229"/>
                      </a:lnTo>
                      <a:lnTo>
                        <a:pt x="179" y="244"/>
                      </a:lnTo>
                      <a:lnTo>
                        <a:pt x="200" y="251"/>
                      </a:lnTo>
                      <a:lnTo>
                        <a:pt x="215" y="258"/>
                      </a:lnTo>
                      <a:lnTo>
                        <a:pt x="215" y="272"/>
                      </a:lnTo>
                      <a:lnTo>
                        <a:pt x="208" y="287"/>
                      </a:lnTo>
                      <a:lnTo>
                        <a:pt x="193" y="294"/>
                      </a:lnTo>
                      <a:lnTo>
                        <a:pt x="208" y="315"/>
                      </a:lnTo>
                      <a:lnTo>
                        <a:pt x="200" y="337"/>
                      </a:lnTo>
                      <a:lnTo>
                        <a:pt x="222" y="351"/>
                      </a:lnTo>
                      <a:lnTo>
                        <a:pt x="236" y="351"/>
                      </a:lnTo>
                      <a:lnTo>
                        <a:pt x="293" y="387"/>
                      </a:lnTo>
                      <a:lnTo>
                        <a:pt x="336" y="408"/>
                      </a:lnTo>
                      <a:lnTo>
                        <a:pt x="344" y="401"/>
                      </a:lnTo>
                      <a:lnTo>
                        <a:pt x="344" y="408"/>
                      </a:lnTo>
                      <a:lnTo>
                        <a:pt x="344" y="422"/>
                      </a:lnTo>
                      <a:lnTo>
                        <a:pt x="358" y="422"/>
                      </a:lnTo>
                      <a:lnTo>
                        <a:pt x="358" y="465"/>
                      </a:lnTo>
                      <a:lnTo>
                        <a:pt x="365" y="515"/>
                      </a:lnTo>
                      <a:lnTo>
                        <a:pt x="415" y="58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3" name="Freeform 66"/>
                <p:cNvSpPr>
                  <a:spLocks/>
                </p:cNvSpPr>
                <p:nvPr/>
              </p:nvSpPr>
              <p:spPr bwMode="auto">
                <a:xfrm>
                  <a:off x="3889" y="2020"/>
                  <a:ext cx="93" cy="44"/>
                </a:xfrm>
                <a:custGeom>
                  <a:avLst/>
                  <a:gdLst>
                    <a:gd name="T0" fmla="*/ 0 w 93"/>
                    <a:gd name="T1" fmla="*/ 0 h 43"/>
                    <a:gd name="T2" fmla="*/ 43 w 93"/>
                    <a:gd name="T3" fmla="*/ 14 h 43"/>
                    <a:gd name="T4" fmla="*/ 71 w 93"/>
                    <a:gd name="T5" fmla="*/ 38 h 43"/>
                    <a:gd name="T6" fmla="*/ 93 w 93"/>
                    <a:gd name="T7" fmla="*/ 53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43"/>
                    <a:gd name="T14" fmla="*/ 93 w 93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43">
                      <a:moveTo>
                        <a:pt x="0" y="0"/>
                      </a:moveTo>
                      <a:lnTo>
                        <a:pt x="43" y="14"/>
                      </a:lnTo>
                      <a:lnTo>
                        <a:pt x="71" y="28"/>
                      </a:lnTo>
                      <a:lnTo>
                        <a:pt x="93" y="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4" name="Freeform 67"/>
                <p:cNvSpPr>
                  <a:spLocks/>
                </p:cNvSpPr>
                <p:nvPr/>
              </p:nvSpPr>
              <p:spPr bwMode="auto">
                <a:xfrm>
                  <a:off x="3974" y="1998"/>
                  <a:ext cx="36" cy="80"/>
                </a:xfrm>
                <a:custGeom>
                  <a:avLst/>
                  <a:gdLst>
                    <a:gd name="T0" fmla="*/ 36 w 36"/>
                    <a:gd name="T1" fmla="*/ 0 h 79"/>
                    <a:gd name="T2" fmla="*/ 22 w 36"/>
                    <a:gd name="T3" fmla="*/ 15 h 79"/>
                    <a:gd name="T4" fmla="*/ 15 w 36"/>
                    <a:gd name="T5" fmla="*/ 29 h 79"/>
                    <a:gd name="T6" fmla="*/ 8 w 36"/>
                    <a:gd name="T7" fmla="*/ 75 h 79"/>
                    <a:gd name="T8" fmla="*/ 0 w 36"/>
                    <a:gd name="T9" fmla="*/ 8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79"/>
                    <a:gd name="T17" fmla="*/ 36 w 36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79">
                      <a:moveTo>
                        <a:pt x="36" y="0"/>
                      </a:moveTo>
                      <a:lnTo>
                        <a:pt x="22" y="15"/>
                      </a:lnTo>
                      <a:lnTo>
                        <a:pt x="15" y="29"/>
                      </a:lnTo>
                      <a:lnTo>
                        <a:pt x="8" y="65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5" name="Freeform 68"/>
                <p:cNvSpPr>
                  <a:spLocks/>
                </p:cNvSpPr>
                <p:nvPr/>
              </p:nvSpPr>
              <p:spPr bwMode="auto">
                <a:xfrm>
                  <a:off x="3581" y="2005"/>
                  <a:ext cx="343" cy="233"/>
                </a:xfrm>
                <a:custGeom>
                  <a:avLst/>
                  <a:gdLst>
                    <a:gd name="T0" fmla="*/ 343 w 343"/>
                    <a:gd name="T1" fmla="*/ 0 h 229"/>
                    <a:gd name="T2" fmla="*/ 308 w 343"/>
                    <a:gd name="T3" fmla="*/ 15 h 229"/>
                    <a:gd name="T4" fmla="*/ 272 w 343"/>
                    <a:gd name="T5" fmla="*/ 60 h 229"/>
                    <a:gd name="T6" fmla="*/ 222 w 343"/>
                    <a:gd name="T7" fmla="*/ 121 h 229"/>
                    <a:gd name="T8" fmla="*/ 186 w 343"/>
                    <a:gd name="T9" fmla="*/ 162 h 229"/>
                    <a:gd name="T10" fmla="*/ 157 w 343"/>
                    <a:gd name="T11" fmla="*/ 188 h 229"/>
                    <a:gd name="T12" fmla="*/ 150 w 343"/>
                    <a:gd name="T13" fmla="*/ 221 h 229"/>
                    <a:gd name="T14" fmla="*/ 136 w 343"/>
                    <a:gd name="T15" fmla="*/ 221 h 229"/>
                    <a:gd name="T16" fmla="*/ 100 w 343"/>
                    <a:gd name="T17" fmla="*/ 255 h 229"/>
                    <a:gd name="T18" fmla="*/ 50 w 343"/>
                    <a:gd name="T19" fmla="*/ 271 h 229"/>
                    <a:gd name="T20" fmla="*/ 36 w 343"/>
                    <a:gd name="T21" fmla="*/ 255 h 229"/>
                    <a:gd name="T22" fmla="*/ 22 w 343"/>
                    <a:gd name="T23" fmla="*/ 241 h 229"/>
                    <a:gd name="T24" fmla="*/ 0 w 343"/>
                    <a:gd name="T25" fmla="*/ 202 h 2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3"/>
                    <a:gd name="T40" fmla="*/ 0 h 229"/>
                    <a:gd name="T41" fmla="*/ 343 w 343"/>
                    <a:gd name="T42" fmla="*/ 229 h 2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3" h="229">
                      <a:moveTo>
                        <a:pt x="343" y="0"/>
                      </a:moveTo>
                      <a:lnTo>
                        <a:pt x="308" y="15"/>
                      </a:lnTo>
                      <a:lnTo>
                        <a:pt x="272" y="50"/>
                      </a:lnTo>
                      <a:lnTo>
                        <a:pt x="222" y="101"/>
                      </a:lnTo>
                      <a:lnTo>
                        <a:pt x="186" y="136"/>
                      </a:lnTo>
                      <a:lnTo>
                        <a:pt x="157" y="158"/>
                      </a:lnTo>
                      <a:lnTo>
                        <a:pt x="150" y="186"/>
                      </a:lnTo>
                      <a:lnTo>
                        <a:pt x="136" y="186"/>
                      </a:lnTo>
                      <a:lnTo>
                        <a:pt x="100" y="215"/>
                      </a:lnTo>
                      <a:lnTo>
                        <a:pt x="50" y="229"/>
                      </a:lnTo>
                      <a:lnTo>
                        <a:pt x="36" y="215"/>
                      </a:lnTo>
                      <a:lnTo>
                        <a:pt x="22" y="201"/>
                      </a:lnTo>
                      <a:lnTo>
                        <a:pt x="0" y="17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6" name="Freeform 69"/>
                <p:cNvSpPr>
                  <a:spLocks/>
                </p:cNvSpPr>
                <p:nvPr/>
              </p:nvSpPr>
              <p:spPr bwMode="auto">
                <a:xfrm>
                  <a:off x="3924" y="1991"/>
                  <a:ext cx="79" cy="14"/>
                </a:xfrm>
                <a:custGeom>
                  <a:avLst/>
                  <a:gdLst>
                    <a:gd name="T0" fmla="*/ 79 w 79"/>
                    <a:gd name="T1" fmla="*/ 0 h 14"/>
                    <a:gd name="T2" fmla="*/ 72 w 79"/>
                    <a:gd name="T3" fmla="*/ 0 h 14"/>
                    <a:gd name="T4" fmla="*/ 8 w 79"/>
                    <a:gd name="T5" fmla="*/ 7 h 14"/>
                    <a:gd name="T6" fmla="*/ 0 w 79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14"/>
                    <a:gd name="T14" fmla="*/ 79 w 79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14">
                      <a:moveTo>
                        <a:pt x="79" y="0"/>
                      </a:moveTo>
                      <a:lnTo>
                        <a:pt x="72" y="0"/>
                      </a:lnTo>
                      <a:lnTo>
                        <a:pt x="8" y="7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7" name="Freeform 70"/>
                <p:cNvSpPr>
                  <a:spLocks/>
                </p:cNvSpPr>
                <p:nvPr/>
              </p:nvSpPr>
              <p:spPr bwMode="auto">
                <a:xfrm>
                  <a:off x="3023" y="1445"/>
                  <a:ext cx="136" cy="189"/>
                </a:xfrm>
                <a:custGeom>
                  <a:avLst/>
                  <a:gdLst>
                    <a:gd name="T0" fmla="*/ 0 w 136"/>
                    <a:gd name="T1" fmla="*/ 0 h 186"/>
                    <a:gd name="T2" fmla="*/ 7 w 136"/>
                    <a:gd name="T3" fmla="*/ 7 h 186"/>
                    <a:gd name="T4" fmla="*/ 43 w 136"/>
                    <a:gd name="T5" fmla="*/ 28 h 186"/>
                    <a:gd name="T6" fmla="*/ 72 w 136"/>
                    <a:gd name="T7" fmla="*/ 74 h 186"/>
                    <a:gd name="T8" fmla="*/ 100 w 136"/>
                    <a:gd name="T9" fmla="*/ 120 h 186"/>
                    <a:gd name="T10" fmla="*/ 107 w 136"/>
                    <a:gd name="T11" fmla="*/ 141 h 186"/>
                    <a:gd name="T12" fmla="*/ 122 w 136"/>
                    <a:gd name="T13" fmla="*/ 216 h 186"/>
                    <a:gd name="T14" fmla="*/ 136 w 136"/>
                    <a:gd name="T15" fmla="*/ 216 h 1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6"/>
                    <a:gd name="T25" fmla="*/ 0 h 186"/>
                    <a:gd name="T26" fmla="*/ 136 w 136"/>
                    <a:gd name="T27" fmla="*/ 186 h 1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6" h="186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43" y="28"/>
                      </a:lnTo>
                      <a:lnTo>
                        <a:pt x="72" y="64"/>
                      </a:lnTo>
                      <a:lnTo>
                        <a:pt x="100" y="100"/>
                      </a:lnTo>
                      <a:lnTo>
                        <a:pt x="107" y="121"/>
                      </a:lnTo>
                      <a:lnTo>
                        <a:pt x="122" y="186"/>
                      </a:lnTo>
                      <a:lnTo>
                        <a:pt x="136" y="18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8" name="Freeform 71"/>
                <p:cNvSpPr>
                  <a:spLocks/>
                </p:cNvSpPr>
                <p:nvPr/>
              </p:nvSpPr>
              <p:spPr bwMode="auto">
                <a:xfrm>
                  <a:off x="1292" y="424"/>
                  <a:ext cx="122" cy="44"/>
                </a:xfrm>
                <a:custGeom>
                  <a:avLst/>
                  <a:gdLst>
                    <a:gd name="T0" fmla="*/ 0 w 122"/>
                    <a:gd name="T1" fmla="*/ 0 h 43"/>
                    <a:gd name="T2" fmla="*/ 14 w 122"/>
                    <a:gd name="T3" fmla="*/ 7 h 43"/>
                    <a:gd name="T4" fmla="*/ 29 w 122"/>
                    <a:gd name="T5" fmla="*/ 15 h 43"/>
                    <a:gd name="T6" fmla="*/ 72 w 122"/>
                    <a:gd name="T7" fmla="*/ 32 h 43"/>
                    <a:gd name="T8" fmla="*/ 122 w 122"/>
                    <a:gd name="T9" fmla="*/ 53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43"/>
                    <a:gd name="T17" fmla="*/ 122 w 12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43">
                      <a:moveTo>
                        <a:pt x="0" y="0"/>
                      </a:moveTo>
                      <a:lnTo>
                        <a:pt x="14" y="7"/>
                      </a:lnTo>
                      <a:lnTo>
                        <a:pt x="29" y="15"/>
                      </a:lnTo>
                      <a:lnTo>
                        <a:pt x="72" y="22"/>
                      </a:lnTo>
                      <a:lnTo>
                        <a:pt x="122" y="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49" name="Freeform 72"/>
                <p:cNvSpPr>
                  <a:spLocks/>
                </p:cNvSpPr>
                <p:nvPr/>
              </p:nvSpPr>
              <p:spPr bwMode="auto">
                <a:xfrm>
                  <a:off x="1199" y="403"/>
                  <a:ext cx="79" cy="95"/>
                </a:xfrm>
                <a:custGeom>
                  <a:avLst/>
                  <a:gdLst>
                    <a:gd name="T0" fmla="*/ 79 w 79"/>
                    <a:gd name="T1" fmla="*/ 113 h 93"/>
                    <a:gd name="T2" fmla="*/ 65 w 79"/>
                    <a:gd name="T3" fmla="*/ 113 h 93"/>
                    <a:gd name="T4" fmla="*/ 43 w 79"/>
                    <a:gd name="T5" fmla="*/ 106 h 93"/>
                    <a:gd name="T6" fmla="*/ 7 w 79"/>
                    <a:gd name="T7" fmla="*/ 21 h 93"/>
                    <a:gd name="T8" fmla="*/ 7 w 79"/>
                    <a:gd name="T9" fmla="*/ 7 h 93"/>
                    <a:gd name="T10" fmla="*/ 0 w 79"/>
                    <a:gd name="T11" fmla="*/ 0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"/>
                    <a:gd name="T20" fmla="*/ 79 w 79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">
                      <a:moveTo>
                        <a:pt x="79" y="93"/>
                      </a:moveTo>
                      <a:lnTo>
                        <a:pt x="65" y="93"/>
                      </a:lnTo>
                      <a:lnTo>
                        <a:pt x="43" y="86"/>
                      </a:lnTo>
                      <a:lnTo>
                        <a:pt x="7" y="21"/>
                      </a:ln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0" name="Freeform 73"/>
                <p:cNvSpPr>
                  <a:spLocks/>
                </p:cNvSpPr>
                <p:nvPr/>
              </p:nvSpPr>
              <p:spPr bwMode="auto">
                <a:xfrm>
                  <a:off x="3982" y="1932"/>
                  <a:ext cx="357" cy="146"/>
                </a:xfrm>
                <a:custGeom>
                  <a:avLst/>
                  <a:gdLst>
                    <a:gd name="T0" fmla="*/ 0 w 357"/>
                    <a:gd name="T1" fmla="*/ 175 h 143"/>
                    <a:gd name="T2" fmla="*/ 14 w 357"/>
                    <a:gd name="T3" fmla="*/ 175 h 143"/>
                    <a:gd name="T4" fmla="*/ 28 w 357"/>
                    <a:gd name="T5" fmla="*/ 175 h 143"/>
                    <a:gd name="T6" fmla="*/ 64 w 357"/>
                    <a:gd name="T7" fmla="*/ 166 h 143"/>
                    <a:gd name="T8" fmla="*/ 107 w 357"/>
                    <a:gd name="T9" fmla="*/ 99 h 143"/>
                    <a:gd name="T10" fmla="*/ 114 w 357"/>
                    <a:gd name="T11" fmla="*/ 90 h 143"/>
                    <a:gd name="T12" fmla="*/ 128 w 357"/>
                    <a:gd name="T13" fmla="*/ 76 h 143"/>
                    <a:gd name="T14" fmla="*/ 171 w 357"/>
                    <a:gd name="T15" fmla="*/ 60 h 143"/>
                    <a:gd name="T16" fmla="*/ 200 w 357"/>
                    <a:gd name="T17" fmla="*/ 46 h 143"/>
                    <a:gd name="T18" fmla="*/ 236 w 357"/>
                    <a:gd name="T19" fmla="*/ 38 h 143"/>
                    <a:gd name="T20" fmla="*/ 271 w 357"/>
                    <a:gd name="T21" fmla="*/ 14 h 143"/>
                    <a:gd name="T22" fmla="*/ 307 w 357"/>
                    <a:gd name="T23" fmla="*/ 14 h 143"/>
                    <a:gd name="T24" fmla="*/ 350 w 357"/>
                    <a:gd name="T25" fmla="*/ 0 h 143"/>
                    <a:gd name="T26" fmla="*/ 357 w 357"/>
                    <a:gd name="T27" fmla="*/ 0 h 14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57"/>
                    <a:gd name="T43" fmla="*/ 0 h 143"/>
                    <a:gd name="T44" fmla="*/ 357 w 357"/>
                    <a:gd name="T45" fmla="*/ 143 h 14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57" h="143">
                      <a:moveTo>
                        <a:pt x="0" y="143"/>
                      </a:moveTo>
                      <a:lnTo>
                        <a:pt x="14" y="143"/>
                      </a:lnTo>
                      <a:lnTo>
                        <a:pt x="28" y="143"/>
                      </a:lnTo>
                      <a:lnTo>
                        <a:pt x="64" y="136"/>
                      </a:lnTo>
                      <a:lnTo>
                        <a:pt x="107" y="79"/>
                      </a:lnTo>
                      <a:lnTo>
                        <a:pt x="114" y="71"/>
                      </a:lnTo>
                      <a:lnTo>
                        <a:pt x="128" y="64"/>
                      </a:lnTo>
                      <a:lnTo>
                        <a:pt x="171" y="50"/>
                      </a:lnTo>
                      <a:lnTo>
                        <a:pt x="200" y="36"/>
                      </a:lnTo>
                      <a:lnTo>
                        <a:pt x="236" y="28"/>
                      </a:lnTo>
                      <a:lnTo>
                        <a:pt x="271" y="14"/>
                      </a:lnTo>
                      <a:lnTo>
                        <a:pt x="307" y="14"/>
                      </a:lnTo>
                      <a:lnTo>
                        <a:pt x="350" y="0"/>
                      </a:lnTo>
                      <a:lnTo>
                        <a:pt x="357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1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171" y="775"/>
                  <a:ext cx="1" cy="28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2" name="Freeform 75"/>
                <p:cNvSpPr>
                  <a:spLocks/>
                </p:cNvSpPr>
                <p:nvPr/>
              </p:nvSpPr>
              <p:spPr bwMode="auto">
                <a:xfrm>
                  <a:off x="491" y="308"/>
                  <a:ext cx="701" cy="467"/>
                </a:xfrm>
                <a:custGeom>
                  <a:avLst/>
                  <a:gdLst>
                    <a:gd name="T0" fmla="*/ 701 w 701"/>
                    <a:gd name="T1" fmla="*/ 557 h 458"/>
                    <a:gd name="T2" fmla="*/ 680 w 701"/>
                    <a:gd name="T3" fmla="*/ 557 h 458"/>
                    <a:gd name="T4" fmla="*/ 629 w 701"/>
                    <a:gd name="T5" fmla="*/ 478 h 458"/>
                    <a:gd name="T6" fmla="*/ 587 w 701"/>
                    <a:gd name="T7" fmla="*/ 373 h 458"/>
                    <a:gd name="T8" fmla="*/ 558 w 701"/>
                    <a:gd name="T9" fmla="*/ 330 h 458"/>
                    <a:gd name="T10" fmla="*/ 536 w 701"/>
                    <a:gd name="T11" fmla="*/ 312 h 458"/>
                    <a:gd name="T12" fmla="*/ 522 w 701"/>
                    <a:gd name="T13" fmla="*/ 312 h 458"/>
                    <a:gd name="T14" fmla="*/ 486 w 701"/>
                    <a:gd name="T15" fmla="*/ 330 h 458"/>
                    <a:gd name="T16" fmla="*/ 472 w 701"/>
                    <a:gd name="T17" fmla="*/ 330 h 458"/>
                    <a:gd name="T18" fmla="*/ 458 w 701"/>
                    <a:gd name="T19" fmla="*/ 312 h 458"/>
                    <a:gd name="T20" fmla="*/ 415 w 701"/>
                    <a:gd name="T21" fmla="*/ 287 h 458"/>
                    <a:gd name="T22" fmla="*/ 386 w 701"/>
                    <a:gd name="T23" fmla="*/ 270 h 458"/>
                    <a:gd name="T24" fmla="*/ 365 w 701"/>
                    <a:gd name="T25" fmla="*/ 260 h 458"/>
                    <a:gd name="T26" fmla="*/ 336 w 701"/>
                    <a:gd name="T27" fmla="*/ 234 h 458"/>
                    <a:gd name="T28" fmla="*/ 308 w 701"/>
                    <a:gd name="T29" fmla="*/ 199 h 458"/>
                    <a:gd name="T30" fmla="*/ 279 w 701"/>
                    <a:gd name="T31" fmla="*/ 166 h 458"/>
                    <a:gd name="T32" fmla="*/ 258 w 701"/>
                    <a:gd name="T33" fmla="*/ 147 h 458"/>
                    <a:gd name="T34" fmla="*/ 243 w 701"/>
                    <a:gd name="T35" fmla="*/ 137 h 458"/>
                    <a:gd name="T36" fmla="*/ 229 w 701"/>
                    <a:gd name="T37" fmla="*/ 60 h 458"/>
                    <a:gd name="T38" fmla="*/ 229 w 701"/>
                    <a:gd name="T39" fmla="*/ 21 h 458"/>
                    <a:gd name="T40" fmla="*/ 222 w 701"/>
                    <a:gd name="T41" fmla="*/ 0 h 458"/>
                    <a:gd name="T42" fmla="*/ 179 w 701"/>
                    <a:gd name="T43" fmla="*/ 0 h 458"/>
                    <a:gd name="T44" fmla="*/ 172 w 701"/>
                    <a:gd name="T45" fmla="*/ 7 h 458"/>
                    <a:gd name="T46" fmla="*/ 165 w 701"/>
                    <a:gd name="T47" fmla="*/ 21 h 458"/>
                    <a:gd name="T48" fmla="*/ 150 w 701"/>
                    <a:gd name="T49" fmla="*/ 53 h 458"/>
                    <a:gd name="T50" fmla="*/ 122 w 701"/>
                    <a:gd name="T51" fmla="*/ 67 h 458"/>
                    <a:gd name="T52" fmla="*/ 100 w 701"/>
                    <a:gd name="T53" fmla="*/ 60 h 458"/>
                    <a:gd name="T54" fmla="*/ 79 w 701"/>
                    <a:gd name="T55" fmla="*/ 67 h 458"/>
                    <a:gd name="T56" fmla="*/ 36 w 701"/>
                    <a:gd name="T57" fmla="*/ 60 h 458"/>
                    <a:gd name="T58" fmla="*/ 0 w 701"/>
                    <a:gd name="T59" fmla="*/ 46 h 45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01"/>
                    <a:gd name="T91" fmla="*/ 0 h 458"/>
                    <a:gd name="T92" fmla="*/ 701 w 701"/>
                    <a:gd name="T93" fmla="*/ 458 h 45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01" h="458">
                      <a:moveTo>
                        <a:pt x="701" y="458"/>
                      </a:moveTo>
                      <a:lnTo>
                        <a:pt x="680" y="458"/>
                      </a:lnTo>
                      <a:lnTo>
                        <a:pt x="629" y="393"/>
                      </a:lnTo>
                      <a:lnTo>
                        <a:pt x="587" y="307"/>
                      </a:lnTo>
                      <a:lnTo>
                        <a:pt x="558" y="272"/>
                      </a:lnTo>
                      <a:lnTo>
                        <a:pt x="536" y="257"/>
                      </a:lnTo>
                      <a:lnTo>
                        <a:pt x="522" y="257"/>
                      </a:lnTo>
                      <a:lnTo>
                        <a:pt x="486" y="272"/>
                      </a:lnTo>
                      <a:lnTo>
                        <a:pt x="472" y="272"/>
                      </a:lnTo>
                      <a:lnTo>
                        <a:pt x="458" y="257"/>
                      </a:lnTo>
                      <a:lnTo>
                        <a:pt x="415" y="236"/>
                      </a:lnTo>
                      <a:lnTo>
                        <a:pt x="386" y="222"/>
                      </a:lnTo>
                      <a:lnTo>
                        <a:pt x="365" y="214"/>
                      </a:lnTo>
                      <a:lnTo>
                        <a:pt x="336" y="193"/>
                      </a:lnTo>
                      <a:lnTo>
                        <a:pt x="308" y="164"/>
                      </a:lnTo>
                      <a:lnTo>
                        <a:pt x="279" y="136"/>
                      </a:lnTo>
                      <a:lnTo>
                        <a:pt x="258" y="121"/>
                      </a:lnTo>
                      <a:lnTo>
                        <a:pt x="243" y="114"/>
                      </a:lnTo>
                      <a:lnTo>
                        <a:pt x="229" y="50"/>
                      </a:lnTo>
                      <a:lnTo>
                        <a:pt x="229" y="21"/>
                      </a:lnTo>
                      <a:lnTo>
                        <a:pt x="222" y="0"/>
                      </a:lnTo>
                      <a:lnTo>
                        <a:pt x="179" y="0"/>
                      </a:lnTo>
                      <a:lnTo>
                        <a:pt x="172" y="7"/>
                      </a:lnTo>
                      <a:lnTo>
                        <a:pt x="165" y="21"/>
                      </a:lnTo>
                      <a:lnTo>
                        <a:pt x="150" y="43"/>
                      </a:lnTo>
                      <a:lnTo>
                        <a:pt x="122" y="57"/>
                      </a:lnTo>
                      <a:lnTo>
                        <a:pt x="100" y="50"/>
                      </a:lnTo>
                      <a:lnTo>
                        <a:pt x="79" y="57"/>
                      </a:lnTo>
                      <a:lnTo>
                        <a:pt x="36" y="50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3" name="Freeform 76"/>
                <p:cNvSpPr>
                  <a:spLocks/>
                </p:cNvSpPr>
                <p:nvPr/>
              </p:nvSpPr>
              <p:spPr bwMode="auto">
                <a:xfrm>
                  <a:off x="1607" y="782"/>
                  <a:ext cx="1059" cy="546"/>
                </a:xfrm>
                <a:custGeom>
                  <a:avLst/>
                  <a:gdLst>
                    <a:gd name="T0" fmla="*/ 1059 w 1059"/>
                    <a:gd name="T1" fmla="*/ 645 h 536"/>
                    <a:gd name="T2" fmla="*/ 1023 w 1059"/>
                    <a:gd name="T3" fmla="*/ 611 h 536"/>
                    <a:gd name="T4" fmla="*/ 987 w 1059"/>
                    <a:gd name="T5" fmla="*/ 542 h 536"/>
                    <a:gd name="T6" fmla="*/ 958 w 1059"/>
                    <a:gd name="T7" fmla="*/ 499 h 536"/>
                    <a:gd name="T8" fmla="*/ 944 w 1059"/>
                    <a:gd name="T9" fmla="*/ 481 h 536"/>
                    <a:gd name="T10" fmla="*/ 915 w 1059"/>
                    <a:gd name="T11" fmla="*/ 472 h 536"/>
                    <a:gd name="T12" fmla="*/ 858 w 1059"/>
                    <a:gd name="T13" fmla="*/ 463 h 536"/>
                    <a:gd name="T14" fmla="*/ 837 w 1059"/>
                    <a:gd name="T15" fmla="*/ 472 h 536"/>
                    <a:gd name="T16" fmla="*/ 822 w 1059"/>
                    <a:gd name="T17" fmla="*/ 463 h 536"/>
                    <a:gd name="T18" fmla="*/ 815 w 1059"/>
                    <a:gd name="T19" fmla="*/ 439 h 536"/>
                    <a:gd name="T20" fmla="*/ 794 w 1059"/>
                    <a:gd name="T21" fmla="*/ 422 h 536"/>
                    <a:gd name="T22" fmla="*/ 744 w 1059"/>
                    <a:gd name="T23" fmla="*/ 395 h 536"/>
                    <a:gd name="T24" fmla="*/ 715 w 1059"/>
                    <a:gd name="T25" fmla="*/ 387 h 536"/>
                    <a:gd name="T26" fmla="*/ 687 w 1059"/>
                    <a:gd name="T27" fmla="*/ 378 h 536"/>
                    <a:gd name="T28" fmla="*/ 608 w 1059"/>
                    <a:gd name="T29" fmla="*/ 327 h 536"/>
                    <a:gd name="T30" fmla="*/ 551 w 1059"/>
                    <a:gd name="T31" fmla="*/ 301 h 536"/>
                    <a:gd name="T32" fmla="*/ 515 w 1059"/>
                    <a:gd name="T33" fmla="*/ 275 h 536"/>
                    <a:gd name="T34" fmla="*/ 479 w 1059"/>
                    <a:gd name="T35" fmla="*/ 265 h 536"/>
                    <a:gd name="T36" fmla="*/ 458 w 1059"/>
                    <a:gd name="T37" fmla="*/ 275 h 536"/>
                    <a:gd name="T38" fmla="*/ 436 w 1059"/>
                    <a:gd name="T39" fmla="*/ 265 h 536"/>
                    <a:gd name="T40" fmla="*/ 372 w 1059"/>
                    <a:gd name="T41" fmla="*/ 216 h 536"/>
                    <a:gd name="T42" fmla="*/ 336 w 1059"/>
                    <a:gd name="T43" fmla="*/ 187 h 536"/>
                    <a:gd name="T44" fmla="*/ 300 w 1059"/>
                    <a:gd name="T45" fmla="*/ 166 h 536"/>
                    <a:gd name="T46" fmla="*/ 222 w 1059"/>
                    <a:gd name="T47" fmla="*/ 106 h 536"/>
                    <a:gd name="T48" fmla="*/ 207 w 1059"/>
                    <a:gd name="T49" fmla="*/ 81 h 536"/>
                    <a:gd name="T50" fmla="*/ 186 w 1059"/>
                    <a:gd name="T51" fmla="*/ 81 h 536"/>
                    <a:gd name="T52" fmla="*/ 150 w 1059"/>
                    <a:gd name="T53" fmla="*/ 81 h 536"/>
                    <a:gd name="T54" fmla="*/ 107 w 1059"/>
                    <a:gd name="T55" fmla="*/ 60 h 536"/>
                    <a:gd name="T56" fmla="*/ 43 w 1059"/>
                    <a:gd name="T57" fmla="*/ 0 h 536"/>
                    <a:gd name="T58" fmla="*/ 0 w 1059"/>
                    <a:gd name="T59" fmla="*/ 0 h 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9"/>
                    <a:gd name="T91" fmla="*/ 0 h 536"/>
                    <a:gd name="T92" fmla="*/ 1059 w 1059"/>
                    <a:gd name="T93" fmla="*/ 536 h 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9" h="536">
                      <a:moveTo>
                        <a:pt x="1059" y="536"/>
                      </a:moveTo>
                      <a:lnTo>
                        <a:pt x="1023" y="508"/>
                      </a:lnTo>
                      <a:lnTo>
                        <a:pt x="987" y="450"/>
                      </a:lnTo>
                      <a:lnTo>
                        <a:pt x="958" y="415"/>
                      </a:lnTo>
                      <a:lnTo>
                        <a:pt x="944" y="400"/>
                      </a:lnTo>
                      <a:lnTo>
                        <a:pt x="915" y="393"/>
                      </a:lnTo>
                      <a:lnTo>
                        <a:pt x="858" y="386"/>
                      </a:lnTo>
                      <a:lnTo>
                        <a:pt x="837" y="393"/>
                      </a:lnTo>
                      <a:lnTo>
                        <a:pt x="822" y="386"/>
                      </a:lnTo>
                      <a:lnTo>
                        <a:pt x="815" y="365"/>
                      </a:lnTo>
                      <a:lnTo>
                        <a:pt x="794" y="350"/>
                      </a:lnTo>
                      <a:lnTo>
                        <a:pt x="744" y="329"/>
                      </a:lnTo>
                      <a:lnTo>
                        <a:pt x="715" y="322"/>
                      </a:lnTo>
                      <a:lnTo>
                        <a:pt x="687" y="314"/>
                      </a:lnTo>
                      <a:lnTo>
                        <a:pt x="608" y="272"/>
                      </a:lnTo>
                      <a:lnTo>
                        <a:pt x="551" y="250"/>
                      </a:lnTo>
                      <a:lnTo>
                        <a:pt x="515" y="229"/>
                      </a:lnTo>
                      <a:lnTo>
                        <a:pt x="479" y="221"/>
                      </a:lnTo>
                      <a:lnTo>
                        <a:pt x="458" y="229"/>
                      </a:lnTo>
                      <a:lnTo>
                        <a:pt x="436" y="221"/>
                      </a:lnTo>
                      <a:lnTo>
                        <a:pt x="372" y="179"/>
                      </a:lnTo>
                      <a:lnTo>
                        <a:pt x="336" y="157"/>
                      </a:lnTo>
                      <a:lnTo>
                        <a:pt x="300" y="136"/>
                      </a:lnTo>
                      <a:lnTo>
                        <a:pt x="222" y="86"/>
                      </a:lnTo>
                      <a:lnTo>
                        <a:pt x="207" y="71"/>
                      </a:lnTo>
                      <a:lnTo>
                        <a:pt x="186" y="71"/>
                      </a:lnTo>
                      <a:lnTo>
                        <a:pt x="150" y="71"/>
                      </a:lnTo>
                      <a:lnTo>
                        <a:pt x="107" y="50"/>
                      </a:lnTo>
                      <a:lnTo>
                        <a:pt x="4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4" name="Freeform 77"/>
                <p:cNvSpPr>
                  <a:spLocks/>
                </p:cNvSpPr>
                <p:nvPr/>
              </p:nvSpPr>
              <p:spPr bwMode="auto">
                <a:xfrm>
                  <a:off x="1221" y="431"/>
                  <a:ext cx="85" cy="321"/>
                </a:xfrm>
                <a:custGeom>
                  <a:avLst/>
                  <a:gdLst>
                    <a:gd name="T0" fmla="*/ 64 w 85"/>
                    <a:gd name="T1" fmla="*/ 380 h 315"/>
                    <a:gd name="T2" fmla="*/ 64 w 85"/>
                    <a:gd name="T3" fmla="*/ 337 h 315"/>
                    <a:gd name="T4" fmla="*/ 35 w 85"/>
                    <a:gd name="T5" fmla="*/ 303 h 315"/>
                    <a:gd name="T6" fmla="*/ 7 w 85"/>
                    <a:gd name="T7" fmla="*/ 277 h 315"/>
                    <a:gd name="T8" fmla="*/ 0 w 85"/>
                    <a:gd name="T9" fmla="*/ 268 h 315"/>
                    <a:gd name="T10" fmla="*/ 0 w 85"/>
                    <a:gd name="T11" fmla="*/ 259 h 315"/>
                    <a:gd name="T12" fmla="*/ 50 w 85"/>
                    <a:gd name="T13" fmla="*/ 226 h 315"/>
                    <a:gd name="T14" fmla="*/ 50 w 85"/>
                    <a:gd name="T15" fmla="*/ 208 h 315"/>
                    <a:gd name="T16" fmla="*/ 64 w 85"/>
                    <a:gd name="T17" fmla="*/ 189 h 315"/>
                    <a:gd name="T18" fmla="*/ 71 w 85"/>
                    <a:gd name="T19" fmla="*/ 173 h 315"/>
                    <a:gd name="T20" fmla="*/ 71 w 85"/>
                    <a:gd name="T21" fmla="*/ 157 h 315"/>
                    <a:gd name="T22" fmla="*/ 64 w 85"/>
                    <a:gd name="T23" fmla="*/ 136 h 315"/>
                    <a:gd name="T24" fmla="*/ 64 w 85"/>
                    <a:gd name="T25" fmla="*/ 113 h 315"/>
                    <a:gd name="T26" fmla="*/ 64 w 85"/>
                    <a:gd name="T27" fmla="*/ 99 h 315"/>
                    <a:gd name="T28" fmla="*/ 57 w 85"/>
                    <a:gd name="T29" fmla="*/ 68 h 315"/>
                    <a:gd name="T30" fmla="*/ 71 w 85"/>
                    <a:gd name="T31" fmla="*/ 22 h 315"/>
                    <a:gd name="T32" fmla="*/ 85 w 85"/>
                    <a:gd name="T33" fmla="*/ 0 h 3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5"/>
                    <a:gd name="T52" fmla="*/ 0 h 315"/>
                    <a:gd name="T53" fmla="*/ 85 w 85"/>
                    <a:gd name="T54" fmla="*/ 315 h 3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5" h="315">
                      <a:moveTo>
                        <a:pt x="64" y="315"/>
                      </a:moveTo>
                      <a:lnTo>
                        <a:pt x="64" y="279"/>
                      </a:lnTo>
                      <a:lnTo>
                        <a:pt x="35" y="251"/>
                      </a:lnTo>
                      <a:lnTo>
                        <a:pt x="7" y="229"/>
                      </a:lnTo>
                      <a:lnTo>
                        <a:pt x="0" y="222"/>
                      </a:lnTo>
                      <a:lnTo>
                        <a:pt x="0" y="215"/>
                      </a:lnTo>
                      <a:lnTo>
                        <a:pt x="50" y="186"/>
                      </a:lnTo>
                      <a:lnTo>
                        <a:pt x="50" y="172"/>
                      </a:lnTo>
                      <a:lnTo>
                        <a:pt x="64" y="158"/>
                      </a:lnTo>
                      <a:lnTo>
                        <a:pt x="71" y="143"/>
                      </a:lnTo>
                      <a:lnTo>
                        <a:pt x="71" y="129"/>
                      </a:lnTo>
                      <a:lnTo>
                        <a:pt x="64" y="115"/>
                      </a:lnTo>
                      <a:lnTo>
                        <a:pt x="64" y="93"/>
                      </a:lnTo>
                      <a:lnTo>
                        <a:pt x="64" y="79"/>
                      </a:lnTo>
                      <a:lnTo>
                        <a:pt x="57" y="58"/>
                      </a:lnTo>
                      <a:lnTo>
                        <a:pt x="71" y="22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5" name="Freeform 78"/>
                <p:cNvSpPr>
                  <a:spLocks/>
                </p:cNvSpPr>
                <p:nvPr/>
              </p:nvSpPr>
              <p:spPr bwMode="auto">
                <a:xfrm>
                  <a:off x="1399" y="126"/>
                  <a:ext cx="194" cy="663"/>
                </a:xfrm>
                <a:custGeom>
                  <a:avLst/>
                  <a:gdLst>
                    <a:gd name="T0" fmla="*/ 186 w 194"/>
                    <a:gd name="T1" fmla="*/ 781 h 651"/>
                    <a:gd name="T2" fmla="*/ 186 w 194"/>
                    <a:gd name="T3" fmla="*/ 755 h 651"/>
                    <a:gd name="T4" fmla="*/ 179 w 194"/>
                    <a:gd name="T5" fmla="*/ 738 h 651"/>
                    <a:gd name="T6" fmla="*/ 179 w 194"/>
                    <a:gd name="T7" fmla="*/ 721 h 651"/>
                    <a:gd name="T8" fmla="*/ 194 w 194"/>
                    <a:gd name="T9" fmla="*/ 669 h 651"/>
                    <a:gd name="T10" fmla="*/ 179 w 194"/>
                    <a:gd name="T11" fmla="*/ 634 h 651"/>
                    <a:gd name="T12" fmla="*/ 179 w 194"/>
                    <a:gd name="T13" fmla="*/ 610 h 651"/>
                    <a:gd name="T14" fmla="*/ 194 w 194"/>
                    <a:gd name="T15" fmla="*/ 567 h 651"/>
                    <a:gd name="T16" fmla="*/ 194 w 194"/>
                    <a:gd name="T17" fmla="*/ 531 h 651"/>
                    <a:gd name="T18" fmla="*/ 129 w 194"/>
                    <a:gd name="T19" fmla="*/ 491 h 651"/>
                    <a:gd name="T20" fmla="*/ 101 w 194"/>
                    <a:gd name="T21" fmla="*/ 491 h 651"/>
                    <a:gd name="T22" fmla="*/ 65 w 194"/>
                    <a:gd name="T23" fmla="*/ 472 h 651"/>
                    <a:gd name="T24" fmla="*/ 29 w 194"/>
                    <a:gd name="T25" fmla="*/ 431 h 651"/>
                    <a:gd name="T26" fmla="*/ 22 w 194"/>
                    <a:gd name="T27" fmla="*/ 411 h 651"/>
                    <a:gd name="T28" fmla="*/ 22 w 194"/>
                    <a:gd name="T29" fmla="*/ 395 h 651"/>
                    <a:gd name="T30" fmla="*/ 22 w 194"/>
                    <a:gd name="T31" fmla="*/ 361 h 651"/>
                    <a:gd name="T32" fmla="*/ 15 w 194"/>
                    <a:gd name="T33" fmla="*/ 318 h 651"/>
                    <a:gd name="T34" fmla="*/ 0 w 194"/>
                    <a:gd name="T35" fmla="*/ 292 h 651"/>
                    <a:gd name="T36" fmla="*/ 0 w 194"/>
                    <a:gd name="T37" fmla="*/ 266 h 651"/>
                    <a:gd name="T38" fmla="*/ 15 w 194"/>
                    <a:gd name="T39" fmla="*/ 233 h 651"/>
                    <a:gd name="T40" fmla="*/ 22 w 194"/>
                    <a:gd name="T41" fmla="*/ 196 h 651"/>
                    <a:gd name="T42" fmla="*/ 43 w 194"/>
                    <a:gd name="T43" fmla="*/ 145 h 651"/>
                    <a:gd name="T44" fmla="*/ 36 w 194"/>
                    <a:gd name="T45" fmla="*/ 106 h 651"/>
                    <a:gd name="T46" fmla="*/ 43 w 194"/>
                    <a:gd name="T47" fmla="*/ 67 h 651"/>
                    <a:gd name="T48" fmla="*/ 93 w 194"/>
                    <a:gd name="T49" fmla="*/ 0 h 65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4"/>
                    <a:gd name="T76" fmla="*/ 0 h 651"/>
                    <a:gd name="T77" fmla="*/ 194 w 194"/>
                    <a:gd name="T78" fmla="*/ 651 h 65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4" h="651">
                      <a:moveTo>
                        <a:pt x="186" y="651"/>
                      </a:moveTo>
                      <a:lnTo>
                        <a:pt x="186" y="629"/>
                      </a:lnTo>
                      <a:lnTo>
                        <a:pt x="179" y="615"/>
                      </a:lnTo>
                      <a:lnTo>
                        <a:pt x="179" y="601"/>
                      </a:lnTo>
                      <a:lnTo>
                        <a:pt x="194" y="558"/>
                      </a:lnTo>
                      <a:lnTo>
                        <a:pt x="179" y="529"/>
                      </a:lnTo>
                      <a:lnTo>
                        <a:pt x="179" y="508"/>
                      </a:lnTo>
                      <a:lnTo>
                        <a:pt x="194" y="472"/>
                      </a:lnTo>
                      <a:lnTo>
                        <a:pt x="194" y="443"/>
                      </a:lnTo>
                      <a:lnTo>
                        <a:pt x="129" y="408"/>
                      </a:lnTo>
                      <a:lnTo>
                        <a:pt x="101" y="408"/>
                      </a:lnTo>
                      <a:lnTo>
                        <a:pt x="65" y="393"/>
                      </a:lnTo>
                      <a:lnTo>
                        <a:pt x="29" y="358"/>
                      </a:lnTo>
                      <a:lnTo>
                        <a:pt x="22" y="343"/>
                      </a:lnTo>
                      <a:lnTo>
                        <a:pt x="22" y="329"/>
                      </a:lnTo>
                      <a:lnTo>
                        <a:pt x="22" y="300"/>
                      </a:lnTo>
                      <a:lnTo>
                        <a:pt x="15" y="265"/>
                      </a:lnTo>
                      <a:lnTo>
                        <a:pt x="0" y="243"/>
                      </a:lnTo>
                      <a:lnTo>
                        <a:pt x="0" y="222"/>
                      </a:lnTo>
                      <a:lnTo>
                        <a:pt x="15" y="193"/>
                      </a:lnTo>
                      <a:lnTo>
                        <a:pt x="22" y="165"/>
                      </a:lnTo>
                      <a:lnTo>
                        <a:pt x="43" y="122"/>
                      </a:lnTo>
                      <a:lnTo>
                        <a:pt x="36" y="86"/>
                      </a:lnTo>
                      <a:lnTo>
                        <a:pt x="43" y="57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6" name="Freeform 79"/>
                <p:cNvSpPr>
                  <a:spLocks/>
                </p:cNvSpPr>
                <p:nvPr/>
              </p:nvSpPr>
              <p:spPr bwMode="auto">
                <a:xfrm>
                  <a:off x="1507" y="789"/>
                  <a:ext cx="121" cy="328"/>
                </a:xfrm>
                <a:custGeom>
                  <a:avLst/>
                  <a:gdLst>
                    <a:gd name="T0" fmla="*/ 107 w 121"/>
                    <a:gd name="T1" fmla="*/ 0 h 322"/>
                    <a:gd name="T2" fmla="*/ 100 w 121"/>
                    <a:gd name="T3" fmla="*/ 7 h 322"/>
                    <a:gd name="T4" fmla="*/ 93 w 121"/>
                    <a:gd name="T5" fmla="*/ 39 h 322"/>
                    <a:gd name="T6" fmla="*/ 121 w 121"/>
                    <a:gd name="T7" fmla="*/ 113 h 322"/>
                    <a:gd name="T8" fmla="*/ 93 w 121"/>
                    <a:gd name="T9" fmla="*/ 127 h 322"/>
                    <a:gd name="T10" fmla="*/ 86 w 121"/>
                    <a:gd name="T11" fmla="*/ 173 h 322"/>
                    <a:gd name="T12" fmla="*/ 64 w 121"/>
                    <a:gd name="T13" fmla="*/ 233 h 322"/>
                    <a:gd name="T14" fmla="*/ 64 w 121"/>
                    <a:gd name="T15" fmla="*/ 284 h 322"/>
                    <a:gd name="T16" fmla="*/ 64 w 121"/>
                    <a:gd name="T17" fmla="*/ 309 h 322"/>
                    <a:gd name="T18" fmla="*/ 21 w 121"/>
                    <a:gd name="T19" fmla="*/ 344 h 322"/>
                    <a:gd name="T20" fmla="*/ 0 w 121"/>
                    <a:gd name="T21" fmla="*/ 387 h 3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1"/>
                    <a:gd name="T34" fmla="*/ 0 h 322"/>
                    <a:gd name="T35" fmla="*/ 121 w 121"/>
                    <a:gd name="T36" fmla="*/ 322 h 3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1" h="322">
                      <a:moveTo>
                        <a:pt x="107" y="0"/>
                      </a:moveTo>
                      <a:lnTo>
                        <a:pt x="100" y="7"/>
                      </a:lnTo>
                      <a:lnTo>
                        <a:pt x="93" y="29"/>
                      </a:lnTo>
                      <a:lnTo>
                        <a:pt x="121" y="93"/>
                      </a:lnTo>
                      <a:lnTo>
                        <a:pt x="93" y="107"/>
                      </a:lnTo>
                      <a:lnTo>
                        <a:pt x="86" y="143"/>
                      </a:lnTo>
                      <a:lnTo>
                        <a:pt x="64" y="193"/>
                      </a:lnTo>
                      <a:lnTo>
                        <a:pt x="64" y="236"/>
                      </a:lnTo>
                      <a:lnTo>
                        <a:pt x="64" y="257"/>
                      </a:lnTo>
                      <a:lnTo>
                        <a:pt x="21" y="286"/>
                      </a:lnTo>
                      <a:lnTo>
                        <a:pt x="0" y="32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7" name="Freeform 80"/>
                <p:cNvSpPr>
                  <a:spLocks/>
                </p:cNvSpPr>
                <p:nvPr/>
              </p:nvSpPr>
              <p:spPr bwMode="auto">
                <a:xfrm>
                  <a:off x="1507" y="1029"/>
                  <a:ext cx="107" cy="88"/>
                </a:xfrm>
                <a:custGeom>
                  <a:avLst/>
                  <a:gdLst>
                    <a:gd name="T0" fmla="*/ 0 w 107"/>
                    <a:gd name="T1" fmla="*/ 106 h 86"/>
                    <a:gd name="T2" fmla="*/ 43 w 107"/>
                    <a:gd name="T3" fmla="*/ 91 h 86"/>
                    <a:gd name="T4" fmla="*/ 86 w 107"/>
                    <a:gd name="T5" fmla="*/ 69 h 86"/>
                    <a:gd name="T6" fmla="*/ 93 w 107"/>
                    <a:gd name="T7" fmla="*/ 53 h 86"/>
                    <a:gd name="T8" fmla="*/ 107 w 107"/>
                    <a:gd name="T9" fmla="*/ 0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7"/>
                    <a:gd name="T16" fmla="*/ 0 h 86"/>
                    <a:gd name="T17" fmla="*/ 107 w 107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7" h="86">
                      <a:moveTo>
                        <a:pt x="0" y="86"/>
                      </a:moveTo>
                      <a:lnTo>
                        <a:pt x="43" y="71"/>
                      </a:lnTo>
                      <a:lnTo>
                        <a:pt x="86" y="57"/>
                      </a:lnTo>
                      <a:lnTo>
                        <a:pt x="93" y="43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8" name="Freeform 81"/>
                <p:cNvSpPr>
                  <a:spLocks/>
                </p:cNvSpPr>
                <p:nvPr/>
              </p:nvSpPr>
              <p:spPr bwMode="auto">
                <a:xfrm>
                  <a:off x="1614" y="1007"/>
                  <a:ext cx="451" cy="117"/>
                </a:xfrm>
                <a:custGeom>
                  <a:avLst/>
                  <a:gdLst>
                    <a:gd name="T0" fmla="*/ 0 w 451"/>
                    <a:gd name="T1" fmla="*/ 53 h 115"/>
                    <a:gd name="T2" fmla="*/ 14 w 451"/>
                    <a:gd name="T3" fmla="*/ 46 h 115"/>
                    <a:gd name="T4" fmla="*/ 36 w 451"/>
                    <a:gd name="T5" fmla="*/ 53 h 115"/>
                    <a:gd name="T6" fmla="*/ 107 w 451"/>
                    <a:gd name="T7" fmla="*/ 91 h 115"/>
                    <a:gd name="T8" fmla="*/ 186 w 451"/>
                    <a:gd name="T9" fmla="*/ 135 h 115"/>
                    <a:gd name="T10" fmla="*/ 200 w 451"/>
                    <a:gd name="T11" fmla="*/ 128 h 115"/>
                    <a:gd name="T12" fmla="*/ 222 w 451"/>
                    <a:gd name="T13" fmla="*/ 121 h 115"/>
                    <a:gd name="T14" fmla="*/ 293 w 451"/>
                    <a:gd name="T15" fmla="*/ 128 h 115"/>
                    <a:gd name="T16" fmla="*/ 343 w 451"/>
                    <a:gd name="T17" fmla="*/ 128 h 115"/>
                    <a:gd name="T18" fmla="*/ 386 w 451"/>
                    <a:gd name="T19" fmla="*/ 82 h 115"/>
                    <a:gd name="T20" fmla="*/ 422 w 451"/>
                    <a:gd name="T21" fmla="*/ 68 h 115"/>
                    <a:gd name="T22" fmla="*/ 444 w 451"/>
                    <a:gd name="T23" fmla="*/ 46 h 115"/>
                    <a:gd name="T24" fmla="*/ 451 w 451"/>
                    <a:gd name="T25" fmla="*/ 0 h 1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1"/>
                    <a:gd name="T40" fmla="*/ 0 h 115"/>
                    <a:gd name="T41" fmla="*/ 451 w 451"/>
                    <a:gd name="T42" fmla="*/ 115 h 1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1" h="115">
                      <a:moveTo>
                        <a:pt x="0" y="43"/>
                      </a:moveTo>
                      <a:lnTo>
                        <a:pt x="14" y="36"/>
                      </a:lnTo>
                      <a:lnTo>
                        <a:pt x="36" y="43"/>
                      </a:lnTo>
                      <a:lnTo>
                        <a:pt x="107" y="79"/>
                      </a:lnTo>
                      <a:lnTo>
                        <a:pt x="186" y="115"/>
                      </a:lnTo>
                      <a:lnTo>
                        <a:pt x="200" y="108"/>
                      </a:lnTo>
                      <a:lnTo>
                        <a:pt x="222" y="101"/>
                      </a:lnTo>
                      <a:lnTo>
                        <a:pt x="293" y="108"/>
                      </a:lnTo>
                      <a:lnTo>
                        <a:pt x="343" y="108"/>
                      </a:lnTo>
                      <a:lnTo>
                        <a:pt x="386" y="72"/>
                      </a:lnTo>
                      <a:lnTo>
                        <a:pt x="422" y="58"/>
                      </a:lnTo>
                      <a:lnTo>
                        <a:pt x="444" y="36"/>
                      </a:lnTo>
                      <a:lnTo>
                        <a:pt x="45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59" name="Freeform 82"/>
                <p:cNvSpPr>
                  <a:spLocks/>
                </p:cNvSpPr>
                <p:nvPr/>
              </p:nvSpPr>
              <p:spPr bwMode="auto">
                <a:xfrm>
                  <a:off x="2065" y="1073"/>
                  <a:ext cx="529" cy="291"/>
                </a:xfrm>
                <a:custGeom>
                  <a:avLst/>
                  <a:gdLst>
                    <a:gd name="T0" fmla="*/ 7 w 529"/>
                    <a:gd name="T1" fmla="*/ 0 h 286"/>
                    <a:gd name="T2" fmla="*/ 0 w 529"/>
                    <a:gd name="T3" fmla="*/ 14 h 286"/>
                    <a:gd name="T4" fmla="*/ 7 w 529"/>
                    <a:gd name="T5" fmla="*/ 53 h 286"/>
                    <a:gd name="T6" fmla="*/ 28 w 529"/>
                    <a:gd name="T7" fmla="*/ 113 h 286"/>
                    <a:gd name="T8" fmla="*/ 85 w 529"/>
                    <a:gd name="T9" fmla="*/ 180 h 286"/>
                    <a:gd name="T10" fmla="*/ 136 w 529"/>
                    <a:gd name="T11" fmla="*/ 211 h 286"/>
                    <a:gd name="T12" fmla="*/ 186 w 529"/>
                    <a:gd name="T13" fmla="*/ 230 h 286"/>
                    <a:gd name="T14" fmla="*/ 279 w 529"/>
                    <a:gd name="T15" fmla="*/ 280 h 286"/>
                    <a:gd name="T16" fmla="*/ 350 w 529"/>
                    <a:gd name="T17" fmla="*/ 315 h 286"/>
                    <a:gd name="T18" fmla="*/ 422 w 529"/>
                    <a:gd name="T19" fmla="*/ 340 h 286"/>
                    <a:gd name="T20" fmla="*/ 486 w 529"/>
                    <a:gd name="T21" fmla="*/ 323 h 286"/>
                    <a:gd name="T22" fmla="*/ 529 w 529"/>
                    <a:gd name="T23" fmla="*/ 331 h 286"/>
                    <a:gd name="T24" fmla="*/ 529 w 529"/>
                    <a:gd name="T25" fmla="*/ 289 h 2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9"/>
                    <a:gd name="T40" fmla="*/ 0 h 286"/>
                    <a:gd name="T41" fmla="*/ 529 w 529"/>
                    <a:gd name="T42" fmla="*/ 286 h 28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9" h="286">
                      <a:moveTo>
                        <a:pt x="7" y="0"/>
                      </a:moveTo>
                      <a:lnTo>
                        <a:pt x="0" y="14"/>
                      </a:lnTo>
                      <a:lnTo>
                        <a:pt x="7" y="43"/>
                      </a:lnTo>
                      <a:lnTo>
                        <a:pt x="28" y="93"/>
                      </a:lnTo>
                      <a:lnTo>
                        <a:pt x="85" y="150"/>
                      </a:lnTo>
                      <a:lnTo>
                        <a:pt x="136" y="179"/>
                      </a:lnTo>
                      <a:lnTo>
                        <a:pt x="186" y="193"/>
                      </a:lnTo>
                      <a:lnTo>
                        <a:pt x="279" y="236"/>
                      </a:lnTo>
                      <a:lnTo>
                        <a:pt x="350" y="265"/>
                      </a:lnTo>
                      <a:lnTo>
                        <a:pt x="422" y="286"/>
                      </a:lnTo>
                      <a:lnTo>
                        <a:pt x="486" y="272"/>
                      </a:lnTo>
                      <a:lnTo>
                        <a:pt x="529" y="279"/>
                      </a:lnTo>
                      <a:lnTo>
                        <a:pt x="529" y="2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0" name="Freeform 83"/>
                <p:cNvSpPr>
                  <a:spLocks/>
                </p:cNvSpPr>
                <p:nvPr/>
              </p:nvSpPr>
              <p:spPr bwMode="auto">
                <a:xfrm>
                  <a:off x="2351" y="840"/>
                  <a:ext cx="100" cy="284"/>
                </a:xfrm>
                <a:custGeom>
                  <a:avLst/>
                  <a:gdLst>
                    <a:gd name="T0" fmla="*/ 7 w 100"/>
                    <a:gd name="T1" fmla="*/ 333 h 279"/>
                    <a:gd name="T2" fmla="*/ 0 w 100"/>
                    <a:gd name="T3" fmla="*/ 299 h 279"/>
                    <a:gd name="T4" fmla="*/ 0 w 100"/>
                    <a:gd name="T5" fmla="*/ 232 h 279"/>
                    <a:gd name="T6" fmla="*/ 7 w 100"/>
                    <a:gd name="T7" fmla="*/ 187 h 279"/>
                    <a:gd name="T8" fmla="*/ 14 w 100"/>
                    <a:gd name="T9" fmla="*/ 153 h 279"/>
                    <a:gd name="T10" fmla="*/ 28 w 100"/>
                    <a:gd name="T11" fmla="*/ 120 h 279"/>
                    <a:gd name="T12" fmla="*/ 50 w 100"/>
                    <a:gd name="T13" fmla="*/ 81 h 279"/>
                    <a:gd name="T14" fmla="*/ 78 w 100"/>
                    <a:gd name="T15" fmla="*/ 60 h 279"/>
                    <a:gd name="T16" fmla="*/ 93 w 100"/>
                    <a:gd name="T17" fmla="*/ 46 h 279"/>
                    <a:gd name="T18" fmla="*/ 100 w 100"/>
                    <a:gd name="T19" fmla="*/ 0 h 2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279"/>
                    <a:gd name="T32" fmla="*/ 100 w 100"/>
                    <a:gd name="T33" fmla="*/ 279 h 2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279">
                      <a:moveTo>
                        <a:pt x="7" y="279"/>
                      </a:moveTo>
                      <a:lnTo>
                        <a:pt x="0" y="250"/>
                      </a:lnTo>
                      <a:lnTo>
                        <a:pt x="0" y="193"/>
                      </a:lnTo>
                      <a:lnTo>
                        <a:pt x="7" y="157"/>
                      </a:lnTo>
                      <a:lnTo>
                        <a:pt x="14" y="129"/>
                      </a:lnTo>
                      <a:lnTo>
                        <a:pt x="28" y="100"/>
                      </a:lnTo>
                      <a:lnTo>
                        <a:pt x="50" y="71"/>
                      </a:lnTo>
                      <a:lnTo>
                        <a:pt x="78" y="50"/>
                      </a:lnTo>
                      <a:lnTo>
                        <a:pt x="93" y="36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1" name="Freeform 84"/>
                <p:cNvSpPr>
                  <a:spLocks/>
                </p:cNvSpPr>
                <p:nvPr/>
              </p:nvSpPr>
              <p:spPr bwMode="auto">
                <a:xfrm>
                  <a:off x="2186" y="1248"/>
                  <a:ext cx="150" cy="167"/>
                </a:xfrm>
                <a:custGeom>
                  <a:avLst/>
                  <a:gdLst>
                    <a:gd name="T0" fmla="*/ 0 w 150"/>
                    <a:gd name="T1" fmla="*/ 0 h 164"/>
                    <a:gd name="T2" fmla="*/ 7 w 150"/>
                    <a:gd name="T3" fmla="*/ 14 h 164"/>
                    <a:gd name="T4" fmla="*/ 15 w 150"/>
                    <a:gd name="T5" fmla="*/ 45 h 164"/>
                    <a:gd name="T6" fmla="*/ 115 w 150"/>
                    <a:gd name="T7" fmla="*/ 143 h 164"/>
                    <a:gd name="T8" fmla="*/ 143 w 150"/>
                    <a:gd name="T9" fmla="*/ 173 h 164"/>
                    <a:gd name="T10" fmla="*/ 150 w 150"/>
                    <a:gd name="T11" fmla="*/ 194 h 1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0"/>
                    <a:gd name="T19" fmla="*/ 0 h 164"/>
                    <a:gd name="T20" fmla="*/ 150 w 150"/>
                    <a:gd name="T21" fmla="*/ 164 h 1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0" h="164">
                      <a:moveTo>
                        <a:pt x="0" y="0"/>
                      </a:moveTo>
                      <a:lnTo>
                        <a:pt x="7" y="14"/>
                      </a:lnTo>
                      <a:lnTo>
                        <a:pt x="15" y="35"/>
                      </a:lnTo>
                      <a:lnTo>
                        <a:pt x="115" y="121"/>
                      </a:lnTo>
                      <a:lnTo>
                        <a:pt x="143" y="143"/>
                      </a:lnTo>
                      <a:lnTo>
                        <a:pt x="150" y="16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2" name="Freeform 85"/>
                <p:cNvSpPr>
                  <a:spLocks/>
                </p:cNvSpPr>
                <p:nvPr/>
              </p:nvSpPr>
              <p:spPr bwMode="auto">
                <a:xfrm>
                  <a:off x="2737" y="1306"/>
                  <a:ext cx="21" cy="102"/>
                </a:xfrm>
                <a:custGeom>
                  <a:avLst/>
                  <a:gdLst>
                    <a:gd name="T0" fmla="*/ 7 w 21"/>
                    <a:gd name="T1" fmla="*/ 120 h 100"/>
                    <a:gd name="T2" fmla="*/ 0 w 21"/>
                    <a:gd name="T3" fmla="*/ 87 h 100"/>
                    <a:gd name="T4" fmla="*/ 14 w 21"/>
                    <a:gd name="T5" fmla="*/ 46 h 100"/>
                    <a:gd name="T6" fmla="*/ 21 w 21"/>
                    <a:gd name="T7" fmla="*/ 0 h 1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"/>
                    <a:gd name="T13" fmla="*/ 0 h 100"/>
                    <a:gd name="T14" fmla="*/ 21 w 21"/>
                    <a:gd name="T15" fmla="*/ 100 h 1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" h="100">
                      <a:moveTo>
                        <a:pt x="7" y="100"/>
                      </a:moveTo>
                      <a:lnTo>
                        <a:pt x="0" y="71"/>
                      </a:lnTo>
                      <a:lnTo>
                        <a:pt x="14" y="3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3" name="Freeform 86"/>
                <p:cNvSpPr>
                  <a:spLocks/>
                </p:cNvSpPr>
                <p:nvPr/>
              </p:nvSpPr>
              <p:spPr bwMode="auto">
                <a:xfrm>
                  <a:off x="2766" y="1189"/>
                  <a:ext cx="772" cy="124"/>
                </a:xfrm>
                <a:custGeom>
                  <a:avLst/>
                  <a:gdLst>
                    <a:gd name="T0" fmla="*/ 0 w 772"/>
                    <a:gd name="T1" fmla="*/ 135 h 122"/>
                    <a:gd name="T2" fmla="*/ 35 w 772"/>
                    <a:gd name="T3" fmla="*/ 142 h 122"/>
                    <a:gd name="T4" fmla="*/ 85 w 772"/>
                    <a:gd name="T5" fmla="*/ 142 h 122"/>
                    <a:gd name="T6" fmla="*/ 186 w 772"/>
                    <a:gd name="T7" fmla="*/ 113 h 122"/>
                    <a:gd name="T8" fmla="*/ 214 w 772"/>
                    <a:gd name="T9" fmla="*/ 100 h 122"/>
                    <a:gd name="T10" fmla="*/ 250 w 772"/>
                    <a:gd name="T11" fmla="*/ 100 h 122"/>
                    <a:gd name="T12" fmla="*/ 300 w 772"/>
                    <a:gd name="T13" fmla="*/ 89 h 122"/>
                    <a:gd name="T14" fmla="*/ 364 w 772"/>
                    <a:gd name="T15" fmla="*/ 75 h 122"/>
                    <a:gd name="T16" fmla="*/ 457 w 772"/>
                    <a:gd name="T17" fmla="*/ 46 h 122"/>
                    <a:gd name="T18" fmla="*/ 500 w 772"/>
                    <a:gd name="T19" fmla="*/ 46 h 122"/>
                    <a:gd name="T20" fmla="*/ 536 w 772"/>
                    <a:gd name="T21" fmla="*/ 29 h 122"/>
                    <a:gd name="T22" fmla="*/ 579 w 772"/>
                    <a:gd name="T23" fmla="*/ 15 h 122"/>
                    <a:gd name="T24" fmla="*/ 608 w 772"/>
                    <a:gd name="T25" fmla="*/ 7 h 122"/>
                    <a:gd name="T26" fmla="*/ 679 w 772"/>
                    <a:gd name="T27" fmla="*/ 7 h 122"/>
                    <a:gd name="T28" fmla="*/ 722 w 772"/>
                    <a:gd name="T29" fmla="*/ 0 h 122"/>
                    <a:gd name="T30" fmla="*/ 758 w 772"/>
                    <a:gd name="T31" fmla="*/ 0 h 122"/>
                    <a:gd name="T32" fmla="*/ 772 w 772"/>
                    <a:gd name="T33" fmla="*/ 53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2"/>
                    <a:gd name="T52" fmla="*/ 0 h 122"/>
                    <a:gd name="T53" fmla="*/ 772 w 772"/>
                    <a:gd name="T54" fmla="*/ 122 h 1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2" h="122">
                      <a:moveTo>
                        <a:pt x="0" y="115"/>
                      </a:moveTo>
                      <a:lnTo>
                        <a:pt x="35" y="122"/>
                      </a:lnTo>
                      <a:lnTo>
                        <a:pt x="85" y="122"/>
                      </a:lnTo>
                      <a:lnTo>
                        <a:pt x="186" y="93"/>
                      </a:lnTo>
                      <a:lnTo>
                        <a:pt x="214" y="86"/>
                      </a:lnTo>
                      <a:lnTo>
                        <a:pt x="250" y="86"/>
                      </a:lnTo>
                      <a:lnTo>
                        <a:pt x="300" y="79"/>
                      </a:lnTo>
                      <a:lnTo>
                        <a:pt x="364" y="65"/>
                      </a:lnTo>
                      <a:lnTo>
                        <a:pt x="457" y="36"/>
                      </a:lnTo>
                      <a:lnTo>
                        <a:pt x="500" y="36"/>
                      </a:lnTo>
                      <a:lnTo>
                        <a:pt x="536" y="29"/>
                      </a:lnTo>
                      <a:lnTo>
                        <a:pt x="579" y="15"/>
                      </a:lnTo>
                      <a:lnTo>
                        <a:pt x="608" y="7"/>
                      </a:lnTo>
                      <a:lnTo>
                        <a:pt x="679" y="7"/>
                      </a:lnTo>
                      <a:lnTo>
                        <a:pt x="722" y="0"/>
                      </a:lnTo>
                      <a:lnTo>
                        <a:pt x="758" y="0"/>
                      </a:lnTo>
                      <a:lnTo>
                        <a:pt x="772" y="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4" name="Freeform 87"/>
                <p:cNvSpPr>
                  <a:spLocks/>
                </p:cNvSpPr>
                <p:nvPr/>
              </p:nvSpPr>
              <p:spPr bwMode="auto">
                <a:xfrm>
                  <a:off x="3023" y="1415"/>
                  <a:ext cx="293" cy="30"/>
                </a:xfrm>
                <a:custGeom>
                  <a:avLst/>
                  <a:gdLst>
                    <a:gd name="T0" fmla="*/ 0 w 293"/>
                    <a:gd name="T1" fmla="*/ 39 h 29"/>
                    <a:gd name="T2" fmla="*/ 0 w 293"/>
                    <a:gd name="T3" fmla="*/ 31 h 29"/>
                    <a:gd name="T4" fmla="*/ 14 w 293"/>
                    <a:gd name="T5" fmla="*/ 7 h 29"/>
                    <a:gd name="T6" fmla="*/ 107 w 293"/>
                    <a:gd name="T7" fmla="*/ 7 h 29"/>
                    <a:gd name="T8" fmla="*/ 158 w 293"/>
                    <a:gd name="T9" fmla="*/ 0 h 29"/>
                    <a:gd name="T10" fmla="*/ 208 w 293"/>
                    <a:gd name="T11" fmla="*/ 0 h 29"/>
                    <a:gd name="T12" fmla="*/ 293 w 293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3"/>
                    <a:gd name="T22" fmla="*/ 0 h 29"/>
                    <a:gd name="T23" fmla="*/ 293 w 293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3" h="29">
                      <a:moveTo>
                        <a:pt x="0" y="29"/>
                      </a:moveTo>
                      <a:lnTo>
                        <a:pt x="0" y="21"/>
                      </a:lnTo>
                      <a:lnTo>
                        <a:pt x="14" y="7"/>
                      </a:lnTo>
                      <a:lnTo>
                        <a:pt x="107" y="7"/>
                      </a:lnTo>
                      <a:lnTo>
                        <a:pt x="158" y="0"/>
                      </a:lnTo>
                      <a:lnTo>
                        <a:pt x="208" y="0"/>
                      </a:lnTo>
                      <a:lnTo>
                        <a:pt x="293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5" name="Freeform 88"/>
                <p:cNvSpPr>
                  <a:spLocks/>
                </p:cNvSpPr>
                <p:nvPr/>
              </p:nvSpPr>
              <p:spPr bwMode="auto">
                <a:xfrm>
                  <a:off x="3316" y="1233"/>
                  <a:ext cx="222" cy="212"/>
                </a:xfrm>
                <a:custGeom>
                  <a:avLst/>
                  <a:gdLst>
                    <a:gd name="T0" fmla="*/ 0 w 222"/>
                    <a:gd name="T1" fmla="*/ 218 h 208"/>
                    <a:gd name="T2" fmla="*/ 22 w 222"/>
                    <a:gd name="T3" fmla="*/ 251 h 208"/>
                    <a:gd name="T4" fmla="*/ 36 w 222"/>
                    <a:gd name="T5" fmla="*/ 226 h 208"/>
                    <a:gd name="T6" fmla="*/ 50 w 222"/>
                    <a:gd name="T7" fmla="*/ 208 h 208"/>
                    <a:gd name="T8" fmla="*/ 72 w 222"/>
                    <a:gd name="T9" fmla="*/ 199 h 208"/>
                    <a:gd name="T10" fmla="*/ 79 w 222"/>
                    <a:gd name="T11" fmla="*/ 190 h 208"/>
                    <a:gd name="T12" fmla="*/ 93 w 222"/>
                    <a:gd name="T13" fmla="*/ 158 h 208"/>
                    <a:gd name="T14" fmla="*/ 115 w 222"/>
                    <a:gd name="T15" fmla="*/ 137 h 208"/>
                    <a:gd name="T16" fmla="*/ 122 w 222"/>
                    <a:gd name="T17" fmla="*/ 86 h 208"/>
                    <a:gd name="T18" fmla="*/ 143 w 222"/>
                    <a:gd name="T19" fmla="*/ 39 h 208"/>
                    <a:gd name="T20" fmla="*/ 186 w 222"/>
                    <a:gd name="T21" fmla="*/ 15 h 208"/>
                    <a:gd name="T22" fmla="*/ 222 w 222"/>
                    <a:gd name="T23" fmla="*/ 0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2"/>
                    <a:gd name="T37" fmla="*/ 0 h 208"/>
                    <a:gd name="T38" fmla="*/ 222 w 222"/>
                    <a:gd name="T39" fmla="*/ 208 h 2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2" h="208">
                      <a:moveTo>
                        <a:pt x="0" y="179"/>
                      </a:moveTo>
                      <a:lnTo>
                        <a:pt x="22" y="208"/>
                      </a:lnTo>
                      <a:lnTo>
                        <a:pt x="36" y="186"/>
                      </a:lnTo>
                      <a:lnTo>
                        <a:pt x="50" y="172"/>
                      </a:lnTo>
                      <a:lnTo>
                        <a:pt x="72" y="165"/>
                      </a:lnTo>
                      <a:lnTo>
                        <a:pt x="79" y="158"/>
                      </a:lnTo>
                      <a:lnTo>
                        <a:pt x="93" y="129"/>
                      </a:lnTo>
                      <a:lnTo>
                        <a:pt x="115" y="115"/>
                      </a:lnTo>
                      <a:lnTo>
                        <a:pt x="122" y="72"/>
                      </a:lnTo>
                      <a:lnTo>
                        <a:pt x="143" y="29"/>
                      </a:lnTo>
                      <a:lnTo>
                        <a:pt x="186" y="15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6" name="Freeform 89"/>
                <p:cNvSpPr>
                  <a:spLocks/>
                </p:cNvSpPr>
                <p:nvPr/>
              </p:nvSpPr>
              <p:spPr bwMode="auto">
                <a:xfrm>
                  <a:off x="3538" y="1233"/>
                  <a:ext cx="701" cy="503"/>
                </a:xfrm>
                <a:custGeom>
                  <a:avLst/>
                  <a:gdLst>
                    <a:gd name="T0" fmla="*/ 0 w 701"/>
                    <a:gd name="T1" fmla="*/ 0 h 494"/>
                    <a:gd name="T2" fmla="*/ 93 w 701"/>
                    <a:gd name="T3" fmla="*/ 39 h 494"/>
                    <a:gd name="T4" fmla="*/ 150 w 701"/>
                    <a:gd name="T5" fmla="*/ 53 h 494"/>
                    <a:gd name="T6" fmla="*/ 172 w 701"/>
                    <a:gd name="T7" fmla="*/ 60 h 494"/>
                    <a:gd name="T8" fmla="*/ 200 w 701"/>
                    <a:gd name="T9" fmla="*/ 67 h 494"/>
                    <a:gd name="T10" fmla="*/ 265 w 701"/>
                    <a:gd name="T11" fmla="*/ 120 h 494"/>
                    <a:gd name="T12" fmla="*/ 308 w 701"/>
                    <a:gd name="T13" fmla="*/ 128 h 494"/>
                    <a:gd name="T14" fmla="*/ 336 w 701"/>
                    <a:gd name="T15" fmla="*/ 135 h 494"/>
                    <a:gd name="T16" fmla="*/ 394 w 701"/>
                    <a:gd name="T17" fmla="*/ 173 h 494"/>
                    <a:gd name="T18" fmla="*/ 408 w 701"/>
                    <a:gd name="T19" fmla="*/ 195 h 494"/>
                    <a:gd name="T20" fmla="*/ 429 w 701"/>
                    <a:gd name="T21" fmla="*/ 223 h 494"/>
                    <a:gd name="T22" fmla="*/ 494 w 701"/>
                    <a:gd name="T23" fmla="*/ 317 h 494"/>
                    <a:gd name="T24" fmla="*/ 522 w 701"/>
                    <a:gd name="T25" fmla="*/ 342 h 494"/>
                    <a:gd name="T26" fmla="*/ 522 w 701"/>
                    <a:gd name="T27" fmla="*/ 369 h 494"/>
                    <a:gd name="T28" fmla="*/ 529 w 701"/>
                    <a:gd name="T29" fmla="*/ 386 h 494"/>
                    <a:gd name="T30" fmla="*/ 565 w 701"/>
                    <a:gd name="T31" fmla="*/ 438 h 494"/>
                    <a:gd name="T32" fmla="*/ 630 w 701"/>
                    <a:gd name="T33" fmla="*/ 498 h 494"/>
                    <a:gd name="T34" fmla="*/ 665 w 701"/>
                    <a:gd name="T35" fmla="*/ 557 h 494"/>
                    <a:gd name="T36" fmla="*/ 701 w 701"/>
                    <a:gd name="T37" fmla="*/ 591 h 4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1"/>
                    <a:gd name="T58" fmla="*/ 0 h 494"/>
                    <a:gd name="T59" fmla="*/ 701 w 701"/>
                    <a:gd name="T60" fmla="*/ 494 h 49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1" h="494">
                      <a:moveTo>
                        <a:pt x="0" y="0"/>
                      </a:moveTo>
                      <a:lnTo>
                        <a:pt x="93" y="29"/>
                      </a:lnTo>
                      <a:lnTo>
                        <a:pt x="150" y="43"/>
                      </a:lnTo>
                      <a:lnTo>
                        <a:pt x="172" y="50"/>
                      </a:lnTo>
                      <a:lnTo>
                        <a:pt x="200" y="57"/>
                      </a:lnTo>
                      <a:lnTo>
                        <a:pt x="265" y="100"/>
                      </a:lnTo>
                      <a:lnTo>
                        <a:pt x="308" y="108"/>
                      </a:lnTo>
                      <a:lnTo>
                        <a:pt x="336" y="115"/>
                      </a:lnTo>
                      <a:lnTo>
                        <a:pt x="394" y="143"/>
                      </a:lnTo>
                      <a:lnTo>
                        <a:pt x="408" y="165"/>
                      </a:lnTo>
                      <a:lnTo>
                        <a:pt x="429" y="186"/>
                      </a:lnTo>
                      <a:lnTo>
                        <a:pt x="494" y="265"/>
                      </a:lnTo>
                      <a:lnTo>
                        <a:pt x="522" y="286"/>
                      </a:lnTo>
                      <a:lnTo>
                        <a:pt x="522" y="308"/>
                      </a:lnTo>
                      <a:lnTo>
                        <a:pt x="529" y="322"/>
                      </a:lnTo>
                      <a:lnTo>
                        <a:pt x="565" y="365"/>
                      </a:lnTo>
                      <a:lnTo>
                        <a:pt x="630" y="415"/>
                      </a:lnTo>
                      <a:lnTo>
                        <a:pt x="665" y="465"/>
                      </a:lnTo>
                      <a:lnTo>
                        <a:pt x="701" y="49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7" name="Freeform 90"/>
                <p:cNvSpPr>
                  <a:spLocks/>
                </p:cNvSpPr>
                <p:nvPr/>
              </p:nvSpPr>
              <p:spPr bwMode="auto">
                <a:xfrm>
                  <a:off x="770" y="745"/>
                  <a:ext cx="2117" cy="663"/>
                </a:xfrm>
                <a:custGeom>
                  <a:avLst/>
                  <a:gdLst>
                    <a:gd name="T0" fmla="*/ 2067 w 2117"/>
                    <a:gd name="T1" fmla="*/ 765 h 651"/>
                    <a:gd name="T2" fmla="*/ 2010 w 2117"/>
                    <a:gd name="T3" fmla="*/ 678 h 651"/>
                    <a:gd name="T4" fmla="*/ 1953 w 2117"/>
                    <a:gd name="T5" fmla="*/ 678 h 651"/>
                    <a:gd name="T6" fmla="*/ 1838 w 2117"/>
                    <a:gd name="T7" fmla="*/ 669 h 651"/>
                    <a:gd name="T8" fmla="*/ 1702 w 2117"/>
                    <a:gd name="T9" fmla="*/ 662 h 651"/>
                    <a:gd name="T10" fmla="*/ 1659 w 2117"/>
                    <a:gd name="T11" fmla="*/ 618 h 651"/>
                    <a:gd name="T12" fmla="*/ 1602 w 2117"/>
                    <a:gd name="T13" fmla="*/ 583 h 651"/>
                    <a:gd name="T14" fmla="*/ 1516 w 2117"/>
                    <a:gd name="T15" fmla="*/ 522 h 651"/>
                    <a:gd name="T16" fmla="*/ 1359 w 2117"/>
                    <a:gd name="T17" fmla="*/ 420 h 651"/>
                    <a:gd name="T18" fmla="*/ 1288 w 2117"/>
                    <a:gd name="T19" fmla="*/ 351 h 651"/>
                    <a:gd name="T20" fmla="*/ 1109 w 2117"/>
                    <a:gd name="T21" fmla="*/ 266 h 651"/>
                    <a:gd name="T22" fmla="*/ 1044 w 2117"/>
                    <a:gd name="T23" fmla="*/ 233 h 651"/>
                    <a:gd name="T24" fmla="*/ 865 w 2117"/>
                    <a:gd name="T25" fmla="*/ 96 h 651"/>
                    <a:gd name="T26" fmla="*/ 844 w 2117"/>
                    <a:gd name="T27" fmla="*/ 53 h 651"/>
                    <a:gd name="T28" fmla="*/ 765 w 2117"/>
                    <a:gd name="T29" fmla="*/ 53 h 651"/>
                    <a:gd name="T30" fmla="*/ 665 w 2117"/>
                    <a:gd name="T31" fmla="*/ 0 h 651"/>
                    <a:gd name="T32" fmla="*/ 587 w 2117"/>
                    <a:gd name="T33" fmla="*/ 0 h 651"/>
                    <a:gd name="T34" fmla="*/ 515 w 2117"/>
                    <a:gd name="T35" fmla="*/ 7 h 651"/>
                    <a:gd name="T36" fmla="*/ 472 w 2117"/>
                    <a:gd name="T37" fmla="*/ 67 h 651"/>
                    <a:gd name="T38" fmla="*/ 436 w 2117"/>
                    <a:gd name="T39" fmla="*/ 39 h 651"/>
                    <a:gd name="T40" fmla="*/ 401 w 2117"/>
                    <a:gd name="T41" fmla="*/ 67 h 651"/>
                    <a:gd name="T42" fmla="*/ 393 w 2117"/>
                    <a:gd name="T43" fmla="*/ 127 h 651"/>
                    <a:gd name="T44" fmla="*/ 343 w 2117"/>
                    <a:gd name="T45" fmla="*/ 206 h 651"/>
                    <a:gd name="T46" fmla="*/ 300 w 2117"/>
                    <a:gd name="T47" fmla="*/ 206 h 651"/>
                    <a:gd name="T48" fmla="*/ 293 w 2117"/>
                    <a:gd name="T49" fmla="*/ 283 h 651"/>
                    <a:gd name="T50" fmla="*/ 250 w 2117"/>
                    <a:gd name="T51" fmla="*/ 275 h 651"/>
                    <a:gd name="T52" fmla="*/ 179 w 2117"/>
                    <a:gd name="T53" fmla="*/ 343 h 651"/>
                    <a:gd name="T54" fmla="*/ 150 w 2117"/>
                    <a:gd name="T55" fmla="*/ 351 h 651"/>
                    <a:gd name="T56" fmla="*/ 129 w 2117"/>
                    <a:gd name="T57" fmla="*/ 361 h 651"/>
                    <a:gd name="T58" fmla="*/ 129 w 2117"/>
                    <a:gd name="T59" fmla="*/ 455 h 651"/>
                    <a:gd name="T60" fmla="*/ 100 w 2117"/>
                    <a:gd name="T61" fmla="*/ 531 h 651"/>
                    <a:gd name="T62" fmla="*/ 50 w 2117"/>
                    <a:gd name="T63" fmla="*/ 531 h 651"/>
                    <a:gd name="T64" fmla="*/ 14 w 2117"/>
                    <a:gd name="T65" fmla="*/ 507 h 6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17"/>
                    <a:gd name="T100" fmla="*/ 0 h 651"/>
                    <a:gd name="T101" fmla="*/ 2117 w 2117"/>
                    <a:gd name="T102" fmla="*/ 651 h 6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17" h="651">
                      <a:moveTo>
                        <a:pt x="2117" y="651"/>
                      </a:moveTo>
                      <a:lnTo>
                        <a:pt x="2067" y="637"/>
                      </a:lnTo>
                      <a:lnTo>
                        <a:pt x="2031" y="601"/>
                      </a:lnTo>
                      <a:lnTo>
                        <a:pt x="2010" y="565"/>
                      </a:lnTo>
                      <a:lnTo>
                        <a:pt x="1988" y="551"/>
                      </a:lnTo>
                      <a:lnTo>
                        <a:pt x="1953" y="565"/>
                      </a:lnTo>
                      <a:lnTo>
                        <a:pt x="1888" y="565"/>
                      </a:lnTo>
                      <a:lnTo>
                        <a:pt x="1838" y="558"/>
                      </a:lnTo>
                      <a:lnTo>
                        <a:pt x="1788" y="558"/>
                      </a:lnTo>
                      <a:lnTo>
                        <a:pt x="1702" y="551"/>
                      </a:lnTo>
                      <a:lnTo>
                        <a:pt x="1681" y="529"/>
                      </a:lnTo>
                      <a:lnTo>
                        <a:pt x="1659" y="515"/>
                      </a:lnTo>
                      <a:lnTo>
                        <a:pt x="1631" y="501"/>
                      </a:lnTo>
                      <a:lnTo>
                        <a:pt x="1602" y="486"/>
                      </a:lnTo>
                      <a:lnTo>
                        <a:pt x="1545" y="472"/>
                      </a:lnTo>
                      <a:lnTo>
                        <a:pt x="1516" y="436"/>
                      </a:lnTo>
                      <a:lnTo>
                        <a:pt x="1416" y="393"/>
                      </a:lnTo>
                      <a:lnTo>
                        <a:pt x="1359" y="350"/>
                      </a:lnTo>
                      <a:lnTo>
                        <a:pt x="1302" y="322"/>
                      </a:lnTo>
                      <a:lnTo>
                        <a:pt x="1288" y="293"/>
                      </a:lnTo>
                      <a:lnTo>
                        <a:pt x="1173" y="286"/>
                      </a:lnTo>
                      <a:lnTo>
                        <a:pt x="1109" y="222"/>
                      </a:lnTo>
                      <a:lnTo>
                        <a:pt x="1080" y="207"/>
                      </a:lnTo>
                      <a:lnTo>
                        <a:pt x="1044" y="193"/>
                      </a:lnTo>
                      <a:lnTo>
                        <a:pt x="951" y="150"/>
                      </a:lnTo>
                      <a:lnTo>
                        <a:pt x="865" y="79"/>
                      </a:lnTo>
                      <a:lnTo>
                        <a:pt x="851" y="57"/>
                      </a:lnTo>
                      <a:lnTo>
                        <a:pt x="844" y="43"/>
                      </a:lnTo>
                      <a:lnTo>
                        <a:pt x="801" y="50"/>
                      </a:lnTo>
                      <a:lnTo>
                        <a:pt x="765" y="43"/>
                      </a:lnTo>
                      <a:lnTo>
                        <a:pt x="730" y="21"/>
                      </a:lnTo>
                      <a:lnTo>
                        <a:pt x="665" y="0"/>
                      </a:lnTo>
                      <a:lnTo>
                        <a:pt x="615" y="7"/>
                      </a:lnTo>
                      <a:lnTo>
                        <a:pt x="587" y="0"/>
                      </a:lnTo>
                      <a:lnTo>
                        <a:pt x="565" y="0"/>
                      </a:lnTo>
                      <a:lnTo>
                        <a:pt x="515" y="7"/>
                      </a:lnTo>
                      <a:lnTo>
                        <a:pt x="494" y="29"/>
                      </a:lnTo>
                      <a:lnTo>
                        <a:pt x="472" y="57"/>
                      </a:lnTo>
                      <a:lnTo>
                        <a:pt x="451" y="43"/>
                      </a:lnTo>
                      <a:lnTo>
                        <a:pt x="436" y="29"/>
                      </a:lnTo>
                      <a:lnTo>
                        <a:pt x="415" y="36"/>
                      </a:lnTo>
                      <a:lnTo>
                        <a:pt x="401" y="57"/>
                      </a:lnTo>
                      <a:lnTo>
                        <a:pt x="401" y="86"/>
                      </a:lnTo>
                      <a:lnTo>
                        <a:pt x="393" y="107"/>
                      </a:lnTo>
                      <a:lnTo>
                        <a:pt x="365" y="150"/>
                      </a:lnTo>
                      <a:lnTo>
                        <a:pt x="343" y="172"/>
                      </a:lnTo>
                      <a:lnTo>
                        <a:pt x="315" y="164"/>
                      </a:lnTo>
                      <a:lnTo>
                        <a:pt x="300" y="172"/>
                      </a:lnTo>
                      <a:lnTo>
                        <a:pt x="300" y="193"/>
                      </a:lnTo>
                      <a:lnTo>
                        <a:pt x="293" y="236"/>
                      </a:lnTo>
                      <a:lnTo>
                        <a:pt x="272" y="243"/>
                      </a:lnTo>
                      <a:lnTo>
                        <a:pt x="250" y="229"/>
                      </a:lnTo>
                      <a:lnTo>
                        <a:pt x="200" y="250"/>
                      </a:lnTo>
                      <a:lnTo>
                        <a:pt x="179" y="286"/>
                      </a:lnTo>
                      <a:lnTo>
                        <a:pt x="164" y="300"/>
                      </a:lnTo>
                      <a:lnTo>
                        <a:pt x="150" y="293"/>
                      </a:lnTo>
                      <a:lnTo>
                        <a:pt x="136" y="293"/>
                      </a:lnTo>
                      <a:lnTo>
                        <a:pt x="129" y="300"/>
                      </a:lnTo>
                      <a:lnTo>
                        <a:pt x="122" y="336"/>
                      </a:lnTo>
                      <a:lnTo>
                        <a:pt x="129" y="379"/>
                      </a:lnTo>
                      <a:lnTo>
                        <a:pt x="122" y="429"/>
                      </a:lnTo>
                      <a:lnTo>
                        <a:pt x="100" y="443"/>
                      </a:lnTo>
                      <a:lnTo>
                        <a:pt x="86" y="443"/>
                      </a:lnTo>
                      <a:lnTo>
                        <a:pt x="50" y="443"/>
                      </a:lnTo>
                      <a:lnTo>
                        <a:pt x="29" y="429"/>
                      </a:lnTo>
                      <a:lnTo>
                        <a:pt x="14" y="422"/>
                      </a:lnTo>
                      <a:lnTo>
                        <a:pt x="0" y="41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68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2923" y="1422"/>
                  <a:ext cx="100" cy="23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9" name="Line 92"/>
                <p:cNvSpPr>
                  <a:spLocks noChangeShapeType="1"/>
                </p:cNvSpPr>
                <p:nvPr/>
              </p:nvSpPr>
              <p:spPr bwMode="auto">
                <a:xfrm>
                  <a:off x="4819" y="1277"/>
                  <a:ext cx="42" cy="36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0" name="Freeform 93"/>
                <p:cNvSpPr>
                  <a:spLocks/>
                </p:cNvSpPr>
                <p:nvPr/>
              </p:nvSpPr>
              <p:spPr bwMode="auto">
                <a:xfrm>
                  <a:off x="4654" y="1124"/>
                  <a:ext cx="279" cy="335"/>
                </a:xfrm>
                <a:custGeom>
                  <a:avLst/>
                  <a:gdLst>
                    <a:gd name="T0" fmla="*/ 279 w 279"/>
                    <a:gd name="T1" fmla="*/ 0 h 329"/>
                    <a:gd name="T2" fmla="*/ 272 w 279"/>
                    <a:gd name="T3" fmla="*/ 46 h 329"/>
                    <a:gd name="T4" fmla="*/ 236 w 279"/>
                    <a:gd name="T5" fmla="*/ 144 h 329"/>
                    <a:gd name="T6" fmla="*/ 207 w 279"/>
                    <a:gd name="T7" fmla="*/ 224 h 329"/>
                    <a:gd name="T8" fmla="*/ 193 w 279"/>
                    <a:gd name="T9" fmla="*/ 240 h 329"/>
                    <a:gd name="T10" fmla="*/ 186 w 279"/>
                    <a:gd name="T11" fmla="*/ 283 h 329"/>
                    <a:gd name="T12" fmla="*/ 157 w 279"/>
                    <a:gd name="T13" fmla="*/ 334 h 329"/>
                    <a:gd name="T14" fmla="*/ 114 w 279"/>
                    <a:gd name="T15" fmla="*/ 386 h 329"/>
                    <a:gd name="T16" fmla="*/ 0 w 279"/>
                    <a:gd name="T17" fmla="*/ 394 h 3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9"/>
                    <a:gd name="T28" fmla="*/ 0 h 329"/>
                    <a:gd name="T29" fmla="*/ 279 w 279"/>
                    <a:gd name="T30" fmla="*/ 329 h 3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9" h="329">
                      <a:moveTo>
                        <a:pt x="279" y="0"/>
                      </a:moveTo>
                      <a:lnTo>
                        <a:pt x="272" y="36"/>
                      </a:lnTo>
                      <a:lnTo>
                        <a:pt x="236" y="122"/>
                      </a:lnTo>
                      <a:lnTo>
                        <a:pt x="207" y="186"/>
                      </a:lnTo>
                      <a:lnTo>
                        <a:pt x="193" y="200"/>
                      </a:lnTo>
                      <a:lnTo>
                        <a:pt x="186" y="236"/>
                      </a:lnTo>
                      <a:lnTo>
                        <a:pt x="157" y="279"/>
                      </a:lnTo>
                      <a:lnTo>
                        <a:pt x="114" y="322"/>
                      </a:lnTo>
                      <a:lnTo>
                        <a:pt x="0" y="32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1" name="Freeform 94"/>
                <p:cNvSpPr>
                  <a:spLocks/>
                </p:cNvSpPr>
                <p:nvPr/>
              </p:nvSpPr>
              <p:spPr bwMode="auto">
                <a:xfrm>
                  <a:off x="4933" y="1110"/>
                  <a:ext cx="594" cy="174"/>
                </a:xfrm>
                <a:custGeom>
                  <a:avLst/>
                  <a:gdLst>
                    <a:gd name="T0" fmla="*/ 0 w 594"/>
                    <a:gd name="T1" fmla="*/ 21 h 171"/>
                    <a:gd name="T2" fmla="*/ 50 w 594"/>
                    <a:gd name="T3" fmla="*/ 28 h 171"/>
                    <a:gd name="T4" fmla="*/ 100 w 594"/>
                    <a:gd name="T5" fmla="*/ 0 h 171"/>
                    <a:gd name="T6" fmla="*/ 150 w 594"/>
                    <a:gd name="T7" fmla="*/ 28 h 171"/>
                    <a:gd name="T8" fmla="*/ 165 w 594"/>
                    <a:gd name="T9" fmla="*/ 53 h 171"/>
                    <a:gd name="T10" fmla="*/ 193 w 594"/>
                    <a:gd name="T11" fmla="*/ 67 h 171"/>
                    <a:gd name="T12" fmla="*/ 236 w 594"/>
                    <a:gd name="T13" fmla="*/ 67 h 171"/>
                    <a:gd name="T14" fmla="*/ 279 w 594"/>
                    <a:gd name="T15" fmla="*/ 67 h 171"/>
                    <a:gd name="T16" fmla="*/ 329 w 594"/>
                    <a:gd name="T17" fmla="*/ 45 h 171"/>
                    <a:gd name="T18" fmla="*/ 372 w 594"/>
                    <a:gd name="T19" fmla="*/ 21 h 171"/>
                    <a:gd name="T20" fmla="*/ 386 w 594"/>
                    <a:gd name="T21" fmla="*/ 14 h 171"/>
                    <a:gd name="T22" fmla="*/ 408 w 594"/>
                    <a:gd name="T23" fmla="*/ 21 h 171"/>
                    <a:gd name="T24" fmla="*/ 415 w 594"/>
                    <a:gd name="T25" fmla="*/ 28 h 171"/>
                    <a:gd name="T26" fmla="*/ 436 w 594"/>
                    <a:gd name="T27" fmla="*/ 21 h 171"/>
                    <a:gd name="T28" fmla="*/ 451 w 594"/>
                    <a:gd name="T29" fmla="*/ 28 h 171"/>
                    <a:gd name="T30" fmla="*/ 458 w 594"/>
                    <a:gd name="T31" fmla="*/ 53 h 171"/>
                    <a:gd name="T32" fmla="*/ 494 w 594"/>
                    <a:gd name="T33" fmla="*/ 28 h 171"/>
                    <a:gd name="T34" fmla="*/ 544 w 594"/>
                    <a:gd name="T35" fmla="*/ 60 h 171"/>
                    <a:gd name="T36" fmla="*/ 558 w 594"/>
                    <a:gd name="T37" fmla="*/ 60 h 171"/>
                    <a:gd name="T38" fmla="*/ 572 w 594"/>
                    <a:gd name="T39" fmla="*/ 74 h 171"/>
                    <a:gd name="T40" fmla="*/ 579 w 594"/>
                    <a:gd name="T41" fmla="*/ 173 h 171"/>
                    <a:gd name="T42" fmla="*/ 587 w 594"/>
                    <a:gd name="T43" fmla="*/ 187 h 171"/>
                    <a:gd name="T44" fmla="*/ 594 w 594"/>
                    <a:gd name="T45" fmla="*/ 201 h 1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94"/>
                    <a:gd name="T70" fmla="*/ 0 h 171"/>
                    <a:gd name="T71" fmla="*/ 594 w 594"/>
                    <a:gd name="T72" fmla="*/ 171 h 1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94" h="171">
                      <a:moveTo>
                        <a:pt x="0" y="21"/>
                      </a:moveTo>
                      <a:lnTo>
                        <a:pt x="50" y="28"/>
                      </a:lnTo>
                      <a:lnTo>
                        <a:pt x="100" y="0"/>
                      </a:lnTo>
                      <a:lnTo>
                        <a:pt x="150" y="28"/>
                      </a:lnTo>
                      <a:lnTo>
                        <a:pt x="165" y="43"/>
                      </a:lnTo>
                      <a:lnTo>
                        <a:pt x="193" y="57"/>
                      </a:lnTo>
                      <a:lnTo>
                        <a:pt x="236" y="57"/>
                      </a:lnTo>
                      <a:lnTo>
                        <a:pt x="279" y="57"/>
                      </a:lnTo>
                      <a:lnTo>
                        <a:pt x="329" y="35"/>
                      </a:lnTo>
                      <a:lnTo>
                        <a:pt x="372" y="21"/>
                      </a:lnTo>
                      <a:lnTo>
                        <a:pt x="386" y="14"/>
                      </a:lnTo>
                      <a:lnTo>
                        <a:pt x="408" y="21"/>
                      </a:lnTo>
                      <a:lnTo>
                        <a:pt x="415" y="28"/>
                      </a:lnTo>
                      <a:lnTo>
                        <a:pt x="436" y="21"/>
                      </a:lnTo>
                      <a:lnTo>
                        <a:pt x="451" y="28"/>
                      </a:lnTo>
                      <a:lnTo>
                        <a:pt x="458" y="43"/>
                      </a:lnTo>
                      <a:lnTo>
                        <a:pt x="494" y="28"/>
                      </a:lnTo>
                      <a:lnTo>
                        <a:pt x="544" y="50"/>
                      </a:lnTo>
                      <a:lnTo>
                        <a:pt x="558" y="50"/>
                      </a:lnTo>
                      <a:lnTo>
                        <a:pt x="572" y="64"/>
                      </a:lnTo>
                      <a:lnTo>
                        <a:pt x="579" y="143"/>
                      </a:lnTo>
                      <a:lnTo>
                        <a:pt x="587" y="157"/>
                      </a:lnTo>
                      <a:lnTo>
                        <a:pt x="594" y="17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2" name="Freeform 95"/>
                <p:cNvSpPr>
                  <a:spLocks/>
                </p:cNvSpPr>
                <p:nvPr/>
              </p:nvSpPr>
              <p:spPr bwMode="auto">
                <a:xfrm>
                  <a:off x="4768" y="1429"/>
                  <a:ext cx="86" cy="67"/>
                </a:xfrm>
                <a:custGeom>
                  <a:avLst/>
                  <a:gdLst>
                    <a:gd name="T0" fmla="*/ 0 w 86"/>
                    <a:gd name="T1" fmla="*/ 32 h 65"/>
                    <a:gd name="T2" fmla="*/ 65 w 86"/>
                    <a:gd name="T3" fmla="*/ 0 h 65"/>
                    <a:gd name="T4" fmla="*/ 79 w 86"/>
                    <a:gd name="T5" fmla="*/ 7 h 65"/>
                    <a:gd name="T6" fmla="*/ 79 w 86"/>
                    <a:gd name="T7" fmla="*/ 39 h 65"/>
                    <a:gd name="T8" fmla="*/ 86 w 86"/>
                    <a:gd name="T9" fmla="*/ 86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65"/>
                    <a:gd name="T17" fmla="*/ 86 w 86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65">
                      <a:moveTo>
                        <a:pt x="0" y="22"/>
                      </a:moveTo>
                      <a:lnTo>
                        <a:pt x="65" y="0"/>
                      </a:lnTo>
                      <a:lnTo>
                        <a:pt x="79" y="7"/>
                      </a:lnTo>
                      <a:lnTo>
                        <a:pt x="79" y="29"/>
                      </a:lnTo>
                      <a:lnTo>
                        <a:pt x="86" y="6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3" name="Freeform 96"/>
                <p:cNvSpPr>
                  <a:spLocks/>
                </p:cNvSpPr>
                <p:nvPr/>
              </p:nvSpPr>
              <p:spPr bwMode="auto">
                <a:xfrm>
                  <a:off x="4060" y="1524"/>
                  <a:ext cx="193" cy="314"/>
                </a:xfrm>
                <a:custGeom>
                  <a:avLst/>
                  <a:gdLst>
                    <a:gd name="T0" fmla="*/ 0 w 193"/>
                    <a:gd name="T1" fmla="*/ 0 h 308"/>
                    <a:gd name="T2" fmla="*/ 36 w 193"/>
                    <a:gd name="T3" fmla="*/ 0 h 308"/>
                    <a:gd name="T4" fmla="*/ 72 w 193"/>
                    <a:gd name="T5" fmla="*/ 7 h 308"/>
                    <a:gd name="T6" fmla="*/ 129 w 193"/>
                    <a:gd name="T7" fmla="*/ 15 h 308"/>
                    <a:gd name="T8" fmla="*/ 136 w 193"/>
                    <a:gd name="T9" fmla="*/ 60 h 308"/>
                    <a:gd name="T10" fmla="*/ 143 w 193"/>
                    <a:gd name="T11" fmla="*/ 87 h 308"/>
                    <a:gd name="T12" fmla="*/ 151 w 193"/>
                    <a:gd name="T13" fmla="*/ 113 h 308"/>
                    <a:gd name="T14" fmla="*/ 165 w 193"/>
                    <a:gd name="T15" fmla="*/ 138 h 308"/>
                    <a:gd name="T16" fmla="*/ 165 w 193"/>
                    <a:gd name="T17" fmla="*/ 166 h 308"/>
                    <a:gd name="T18" fmla="*/ 165 w 193"/>
                    <a:gd name="T19" fmla="*/ 200 h 308"/>
                    <a:gd name="T20" fmla="*/ 179 w 193"/>
                    <a:gd name="T21" fmla="*/ 252 h 308"/>
                    <a:gd name="T22" fmla="*/ 193 w 193"/>
                    <a:gd name="T23" fmla="*/ 296 h 308"/>
                    <a:gd name="T24" fmla="*/ 193 w 193"/>
                    <a:gd name="T25" fmla="*/ 373 h 3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3"/>
                    <a:gd name="T40" fmla="*/ 0 h 308"/>
                    <a:gd name="T41" fmla="*/ 193 w 193"/>
                    <a:gd name="T42" fmla="*/ 308 h 30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3" h="308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72" y="7"/>
                      </a:lnTo>
                      <a:lnTo>
                        <a:pt x="129" y="15"/>
                      </a:lnTo>
                      <a:lnTo>
                        <a:pt x="136" y="50"/>
                      </a:lnTo>
                      <a:lnTo>
                        <a:pt x="143" y="72"/>
                      </a:lnTo>
                      <a:lnTo>
                        <a:pt x="151" y="93"/>
                      </a:lnTo>
                      <a:lnTo>
                        <a:pt x="165" y="115"/>
                      </a:lnTo>
                      <a:lnTo>
                        <a:pt x="165" y="136"/>
                      </a:lnTo>
                      <a:lnTo>
                        <a:pt x="165" y="165"/>
                      </a:lnTo>
                      <a:lnTo>
                        <a:pt x="179" y="208"/>
                      </a:lnTo>
                      <a:lnTo>
                        <a:pt x="193" y="244"/>
                      </a:lnTo>
                      <a:lnTo>
                        <a:pt x="193" y="308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4" name="Freeform 97"/>
                <p:cNvSpPr>
                  <a:spLocks/>
                </p:cNvSpPr>
                <p:nvPr/>
              </p:nvSpPr>
              <p:spPr bwMode="auto">
                <a:xfrm>
                  <a:off x="4218" y="1736"/>
                  <a:ext cx="35" cy="102"/>
                </a:xfrm>
                <a:custGeom>
                  <a:avLst/>
                  <a:gdLst>
                    <a:gd name="T0" fmla="*/ 21 w 35"/>
                    <a:gd name="T1" fmla="*/ 0 h 100"/>
                    <a:gd name="T2" fmla="*/ 7 w 35"/>
                    <a:gd name="T3" fmla="*/ 14 h 100"/>
                    <a:gd name="T4" fmla="*/ 0 w 35"/>
                    <a:gd name="T5" fmla="*/ 38 h 100"/>
                    <a:gd name="T6" fmla="*/ 0 w 35"/>
                    <a:gd name="T7" fmla="*/ 46 h 100"/>
                    <a:gd name="T8" fmla="*/ 21 w 35"/>
                    <a:gd name="T9" fmla="*/ 87 h 100"/>
                    <a:gd name="T10" fmla="*/ 35 w 35"/>
                    <a:gd name="T11" fmla="*/ 120 h 1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100"/>
                    <a:gd name="T20" fmla="*/ 35 w 35"/>
                    <a:gd name="T21" fmla="*/ 100 h 1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100">
                      <a:moveTo>
                        <a:pt x="21" y="0"/>
                      </a:moveTo>
                      <a:lnTo>
                        <a:pt x="7" y="14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21" y="71"/>
                      </a:lnTo>
                      <a:lnTo>
                        <a:pt x="35" y="10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5" name="Freeform 98"/>
                <p:cNvSpPr>
                  <a:spLocks/>
                </p:cNvSpPr>
                <p:nvPr/>
              </p:nvSpPr>
              <p:spPr bwMode="auto">
                <a:xfrm>
                  <a:off x="4504" y="1510"/>
                  <a:ext cx="100" cy="65"/>
                </a:xfrm>
                <a:custGeom>
                  <a:avLst/>
                  <a:gdLst>
                    <a:gd name="T0" fmla="*/ 0 w 100"/>
                    <a:gd name="T1" fmla="*/ 74 h 64"/>
                    <a:gd name="T2" fmla="*/ 21 w 100"/>
                    <a:gd name="T3" fmla="*/ 46 h 64"/>
                    <a:gd name="T4" fmla="*/ 57 w 100"/>
                    <a:gd name="T5" fmla="*/ 14 h 64"/>
                    <a:gd name="T6" fmla="*/ 100 w 100"/>
                    <a:gd name="T7" fmla="*/ 0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64"/>
                    <a:gd name="T14" fmla="*/ 100 w 100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64">
                      <a:moveTo>
                        <a:pt x="0" y="64"/>
                      </a:moveTo>
                      <a:lnTo>
                        <a:pt x="21" y="36"/>
                      </a:lnTo>
                      <a:lnTo>
                        <a:pt x="57" y="14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6" name="Freeform 99"/>
                <p:cNvSpPr>
                  <a:spLocks/>
                </p:cNvSpPr>
                <p:nvPr/>
              </p:nvSpPr>
              <p:spPr bwMode="auto">
                <a:xfrm>
                  <a:off x="4196" y="1554"/>
                  <a:ext cx="308" cy="51"/>
                </a:xfrm>
                <a:custGeom>
                  <a:avLst/>
                  <a:gdLst>
                    <a:gd name="T0" fmla="*/ 0 w 308"/>
                    <a:gd name="T1" fmla="*/ 7 h 50"/>
                    <a:gd name="T2" fmla="*/ 57 w 308"/>
                    <a:gd name="T3" fmla="*/ 0 h 50"/>
                    <a:gd name="T4" fmla="*/ 100 w 308"/>
                    <a:gd name="T5" fmla="*/ 7 h 50"/>
                    <a:gd name="T6" fmla="*/ 186 w 308"/>
                    <a:gd name="T7" fmla="*/ 7 h 50"/>
                    <a:gd name="T8" fmla="*/ 222 w 308"/>
                    <a:gd name="T9" fmla="*/ 21 h 50"/>
                    <a:gd name="T10" fmla="*/ 265 w 308"/>
                    <a:gd name="T11" fmla="*/ 60 h 50"/>
                    <a:gd name="T12" fmla="*/ 286 w 308"/>
                    <a:gd name="T13" fmla="*/ 53 h 50"/>
                    <a:gd name="T14" fmla="*/ 308 w 308"/>
                    <a:gd name="T15" fmla="*/ 2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50"/>
                    <a:gd name="T26" fmla="*/ 308 w 308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50">
                      <a:moveTo>
                        <a:pt x="0" y="7"/>
                      </a:moveTo>
                      <a:lnTo>
                        <a:pt x="57" y="0"/>
                      </a:lnTo>
                      <a:lnTo>
                        <a:pt x="100" y="7"/>
                      </a:lnTo>
                      <a:lnTo>
                        <a:pt x="186" y="7"/>
                      </a:lnTo>
                      <a:lnTo>
                        <a:pt x="222" y="21"/>
                      </a:lnTo>
                      <a:lnTo>
                        <a:pt x="265" y="50"/>
                      </a:lnTo>
                      <a:lnTo>
                        <a:pt x="286" y="43"/>
                      </a:lnTo>
                      <a:lnTo>
                        <a:pt x="308" y="2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7" name="Freeform 100"/>
                <p:cNvSpPr>
                  <a:spLocks/>
                </p:cNvSpPr>
                <p:nvPr/>
              </p:nvSpPr>
              <p:spPr bwMode="auto">
                <a:xfrm>
                  <a:off x="4103" y="1459"/>
                  <a:ext cx="551" cy="517"/>
                </a:xfrm>
                <a:custGeom>
                  <a:avLst/>
                  <a:gdLst>
                    <a:gd name="T0" fmla="*/ 0 w 551"/>
                    <a:gd name="T1" fmla="*/ 605 h 508"/>
                    <a:gd name="T2" fmla="*/ 65 w 551"/>
                    <a:gd name="T3" fmla="*/ 554 h 508"/>
                    <a:gd name="T4" fmla="*/ 129 w 551"/>
                    <a:gd name="T5" fmla="*/ 512 h 508"/>
                    <a:gd name="T6" fmla="*/ 150 w 551"/>
                    <a:gd name="T7" fmla="*/ 477 h 508"/>
                    <a:gd name="T8" fmla="*/ 150 w 551"/>
                    <a:gd name="T9" fmla="*/ 435 h 508"/>
                    <a:gd name="T10" fmla="*/ 158 w 551"/>
                    <a:gd name="T11" fmla="*/ 417 h 508"/>
                    <a:gd name="T12" fmla="*/ 158 w 551"/>
                    <a:gd name="T13" fmla="*/ 409 h 508"/>
                    <a:gd name="T14" fmla="*/ 179 w 551"/>
                    <a:gd name="T15" fmla="*/ 400 h 508"/>
                    <a:gd name="T16" fmla="*/ 243 w 551"/>
                    <a:gd name="T17" fmla="*/ 357 h 508"/>
                    <a:gd name="T18" fmla="*/ 308 w 551"/>
                    <a:gd name="T19" fmla="*/ 341 h 508"/>
                    <a:gd name="T20" fmla="*/ 358 w 551"/>
                    <a:gd name="T21" fmla="*/ 290 h 508"/>
                    <a:gd name="T22" fmla="*/ 415 w 551"/>
                    <a:gd name="T23" fmla="*/ 240 h 508"/>
                    <a:gd name="T24" fmla="*/ 451 w 551"/>
                    <a:gd name="T25" fmla="*/ 152 h 508"/>
                    <a:gd name="T26" fmla="*/ 480 w 551"/>
                    <a:gd name="T27" fmla="*/ 106 h 508"/>
                    <a:gd name="T28" fmla="*/ 551 w 551"/>
                    <a:gd name="T29" fmla="*/ 0 h 50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1"/>
                    <a:gd name="T46" fmla="*/ 0 h 508"/>
                    <a:gd name="T47" fmla="*/ 551 w 551"/>
                    <a:gd name="T48" fmla="*/ 508 h 50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1" h="508">
                      <a:moveTo>
                        <a:pt x="0" y="508"/>
                      </a:moveTo>
                      <a:lnTo>
                        <a:pt x="65" y="465"/>
                      </a:lnTo>
                      <a:lnTo>
                        <a:pt x="129" y="429"/>
                      </a:lnTo>
                      <a:lnTo>
                        <a:pt x="150" y="401"/>
                      </a:lnTo>
                      <a:lnTo>
                        <a:pt x="150" y="365"/>
                      </a:lnTo>
                      <a:lnTo>
                        <a:pt x="158" y="350"/>
                      </a:lnTo>
                      <a:lnTo>
                        <a:pt x="158" y="343"/>
                      </a:lnTo>
                      <a:lnTo>
                        <a:pt x="179" y="336"/>
                      </a:lnTo>
                      <a:lnTo>
                        <a:pt x="243" y="300"/>
                      </a:lnTo>
                      <a:lnTo>
                        <a:pt x="308" y="286"/>
                      </a:lnTo>
                      <a:lnTo>
                        <a:pt x="358" y="243"/>
                      </a:lnTo>
                      <a:lnTo>
                        <a:pt x="415" y="200"/>
                      </a:lnTo>
                      <a:lnTo>
                        <a:pt x="451" y="129"/>
                      </a:lnTo>
                      <a:lnTo>
                        <a:pt x="480" y="86"/>
                      </a:lnTo>
                      <a:lnTo>
                        <a:pt x="55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8" name="Freeform 101"/>
                <p:cNvSpPr>
                  <a:spLocks/>
                </p:cNvSpPr>
                <p:nvPr/>
              </p:nvSpPr>
              <p:spPr bwMode="auto">
                <a:xfrm>
                  <a:off x="4003" y="1976"/>
                  <a:ext cx="122" cy="102"/>
                </a:xfrm>
                <a:custGeom>
                  <a:avLst/>
                  <a:gdLst>
                    <a:gd name="T0" fmla="*/ 0 w 122"/>
                    <a:gd name="T1" fmla="*/ 120 h 100"/>
                    <a:gd name="T2" fmla="*/ 43 w 122"/>
                    <a:gd name="T3" fmla="*/ 87 h 100"/>
                    <a:gd name="T4" fmla="*/ 79 w 122"/>
                    <a:gd name="T5" fmla="*/ 38 h 100"/>
                    <a:gd name="T6" fmla="*/ 100 w 122"/>
                    <a:gd name="T7" fmla="*/ 0 h 100"/>
                    <a:gd name="T8" fmla="*/ 122 w 122"/>
                    <a:gd name="T9" fmla="*/ 21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00"/>
                    <a:gd name="T17" fmla="*/ 122 w 122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00">
                      <a:moveTo>
                        <a:pt x="0" y="100"/>
                      </a:moveTo>
                      <a:lnTo>
                        <a:pt x="43" y="71"/>
                      </a:lnTo>
                      <a:lnTo>
                        <a:pt x="79" y="28"/>
                      </a:lnTo>
                      <a:lnTo>
                        <a:pt x="100" y="0"/>
                      </a:lnTo>
                      <a:lnTo>
                        <a:pt x="122" y="2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79" name="Freeform 102"/>
                <p:cNvSpPr>
                  <a:spLocks/>
                </p:cNvSpPr>
                <p:nvPr/>
              </p:nvSpPr>
              <p:spPr bwMode="auto">
                <a:xfrm>
                  <a:off x="4690" y="1488"/>
                  <a:ext cx="86" cy="51"/>
                </a:xfrm>
                <a:custGeom>
                  <a:avLst/>
                  <a:gdLst>
                    <a:gd name="T0" fmla="*/ 0 w 86"/>
                    <a:gd name="T1" fmla="*/ 60 h 50"/>
                    <a:gd name="T2" fmla="*/ 36 w 86"/>
                    <a:gd name="T3" fmla="*/ 38 h 50"/>
                    <a:gd name="T4" fmla="*/ 86 w 86"/>
                    <a:gd name="T5" fmla="*/ 0 h 50"/>
                    <a:gd name="T6" fmla="*/ 0 60000 65536"/>
                    <a:gd name="T7" fmla="*/ 0 60000 65536"/>
                    <a:gd name="T8" fmla="*/ 0 60000 65536"/>
                    <a:gd name="T9" fmla="*/ 0 w 86"/>
                    <a:gd name="T10" fmla="*/ 0 h 50"/>
                    <a:gd name="T11" fmla="*/ 86 w 86"/>
                    <a:gd name="T12" fmla="*/ 50 h 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" h="50">
                      <a:moveTo>
                        <a:pt x="0" y="50"/>
                      </a:moveTo>
                      <a:lnTo>
                        <a:pt x="36" y="28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8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032" y="1976"/>
                  <a:ext cx="71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1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4003" y="1991"/>
                  <a:ext cx="29" cy="1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2" name="Freeform 105"/>
                <p:cNvSpPr>
                  <a:spLocks/>
                </p:cNvSpPr>
                <p:nvPr/>
              </p:nvSpPr>
              <p:spPr bwMode="auto">
                <a:xfrm>
                  <a:off x="2887" y="1408"/>
                  <a:ext cx="36" cy="14"/>
                </a:xfrm>
                <a:custGeom>
                  <a:avLst/>
                  <a:gdLst>
                    <a:gd name="T0" fmla="*/ 36 w 36"/>
                    <a:gd name="T1" fmla="*/ 14 h 14"/>
                    <a:gd name="T2" fmla="*/ 15 w 36"/>
                    <a:gd name="T3" fmla="*/ 7 h 14"/>
                    <a:gd name="T4" fmla="*/ 0 w 36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14"/>
                    <a:gd name="T11" fmla="*/ 36 w 36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14">
                      <a:moveTo>
                        <a:pt x="36" y="14"/>
                      </a:move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grpSp>
            <p:nvGrpSpPr>
              <p:cNvPr id="382" name="Group 106"/>
              <p:cNvGrpSpPr>
                <a:grpSpLocks/>
              </p:cNvGrpSpPr>
              <p:nvPr/>
            </p:nvGrpSpPr>
            <p:grpSpPr bwMode="auto">
              <a:xfrm>
                <a:off x="733" y="283"/>
                <a:ext cx="4065" cy="1548"/>
                <a:chOff x="747" y="773"/>
                <a:chExt cx="4065" cy="1548"/>
              </a:xfrm>
            </p:grpSpPr>
            <p:sp>
              <p:nvSpPr>
                <p:cNvPr id="398" name="Freeform 107"/>
                <p:cNvSpPr>
                  <a:spLocks/>
                </p:cNvSpPr>
                <p:nvPr/>
              </p:nvSpPr>
              <p:spPr bwMode="auto">
                <a:xfrm>
                  <a:off x="4329" y="1901"/>
                  <a:ext cx="275" cy="59"/>
                </a:xfrm>
                <a:custGeom>
                  <a:avLst/>
                  <a:gdLst>
                    <a:gd name="T0" fmla="*/ 275 w 275"/>
                    <a:gd name="T1" fmla="*/ 37 h 59"/>
                    <a:gd name="T2" fmla="*/ 252 w 275"/>
                    <a:gd name="T3" fmla="*/ 37 h 59"/>
                    <a:gd name="T4" fmla="*/ 223 w 275"/>
                    <a:gd name="T5" fmla="*/ 52 h 59"/>
                    <a:gd name="T6" fmla="*/ 185 w 275"/>
                    <a:gd name="T7" fmla="*/ 59 h 59"/>
                    <a:gd name="T8" fmla="*/ 178 w 275"/>
                    <a:gd name="T9" fmla="*/ 59 h 59"/>
                    <a:gd name="T10" fmla="*/ 163 w 275"/>
                    <a:gd name="T11" fmla="*/ 59 h 59"/>
                    <a:gd name="T12" fmla="*/ 148 w 275"/>
                    <a:gd name="T13" fmla="*/ 59 h 59"/>
                    <a:gd name="T14" fmla="*/ 133 w 275"/>
                    <a:gd name="T15" fmla="*/ 59 h 59"/>
                    <a:gd name="T16" fmla="*/ 104 w 275"/>
                    <a:gd name="T17" fmla="*/ 44 h 59"/>
                    <a:gd name="T18" fmla="*/ 74 w 275"/>
                    <a:gd name="T19" fmla="*/ 29 h 59"/>
                    <a:gd name="T20" fmla="*/ 59 w 275"/>
                    <a:gd name="T21" fmla="*/ 15 h 59"/>
                    <a:gd name="T22" fmla="*/ 44 w 275"/>
                    <a:gd name="T23" fmla="*/ 0 h 59"/>
                    <a:gd name="T24" fmla="*/ 0 w 275"/>
                    <a:gd name="T25" fmla="*/ 7 h 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5"/>
                    <a:gd name="T40" fmla="*/ 0 h 59"/>
                    <a:gd name="T41" fmla="*/ 275 w 275"/>
                    <a:gd name="T42" fmla="*/ 59 h 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5" h="59">
                      <a:moveTo>
                        <a:pt x="275" y="37"/>
                      </a:moveTo>
                      <a:lnTo>
                        <a:pt x="252" y="37"/>
                      </a:lnTo>
                      <a:lnTo>
                        <a:pt x="223" y="52"/>
                      </a:lnTo>
                      <a:lnTo>
                        <a:pt x="185" y="59"/>
                      </a:lnTo>
                      <a:lnTo>
                        <a:pt x="178" y="59"/>
                      </a:lnTo>
                      <a:lnTo>
                        <a:pt x="163" y="59"/>
                      </a:lnTo>
                      <a:lnTo>
                        <a:pt x="148" y="59"/>
                      </a:lnTo>
                      <a:lnTo>
                        <a:pt x="133" y="59"/>
                      </a:lnTo>
                      <a:lnTo>
                        <a:pt x="104" y="44"/>
                      </a:lnTo>
                      <a:lnTo>
                        <a:pt x="74" y="29"/>
                      </a:lnTo>
                      <a:lnTo>
                        <a:pt x="59" y="15"/>
                      </a:lnTo>
                      <a:lnTo>
                        <a:pt x="44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9" name="Freeform 108"/>
                <p:cNvSpPr>
                  <a:spLocks/>
                </p:cNvSpPr>
                <p:nvPr/>
              </p:nvSpPr>
              <p:spPr bwMode="auto">
                <a:xfrm>
                  <a:off x="4641" y="2034"/>
                  <a:ext cx="141" cy="110"/>
                </a:xfrm>
                <a:custGeom>
                  <a:avLst/>
                  <a:gdLst>
                    <a:gd name="T0" fmla="*/ 7 w 141"/>
                    <a:gd name="T1" fmla="*/ 110 h 110"/>
                    <a:gd name="T2" fmla="*/ 0 w 141"/>
                    <a:gd name="T3" fmla="*/ 95 h 110"/>
                    <a:gd name="T4" fmla="*/ 37 w 141"/>
                    <a:gd name="T5" fmla="*/ 73 h 110"/>
                    <a:gd name="T6" fmla="*/ 44 w 141"/>
                    <a:gd name="T7" fmla="*/ 66 h 110"/>
                    <a:gd name="T8" fmla="*/ 52 w 141"/>
                    <a:gd name="T9" fmla="*/ 51 h 110"/>
                    <a:gd name="T10" fmla="*/ 82 w 141"/>
                    <a:gd name="T11" fmla="*/ 51 h 110"/>
                    <a:gd name="T12" fmla="*/ 104 w 141"/>
                    <a:gd name="T13" fmla="*/ 59 h 110"/>
                    <a:gd name="T14" fmla="*/ 119 w 141"/>
                    <a:gd name="T15" fmla="*/ 44 h 110"/>
                    <a:gd name="T16" fmla="*/ 126 w 141"/>
                    <a:gd name="T17" fmla="*/ 22 h 110"/>
                    <a:gd name="T18" fmla="*/ 141 w 141"/>
                    <a:gd name="T19" fmla="*/ 0 h 1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1"/>
                    <a:gd name="T31" fmla="*/ 0 h 110"/>
                    <a:gd name="T32" fmla="*/ 141 w 141"/>
                    <a:gd name="T33" fmla="*/ 110 h 1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1" h="110">
                      <a:moveTo>
                        <a:pt x="7" y="110"/>
                      </a:moveTo>
                      <a:lnTo>
                        <a:pt x="0" y="95"/>
                      </a:lnTo>
                      <a:lnTo>
                        <a:pt x="37" y="73"/>
                      </a:lnTo>
                      <a:lnTo>
                        <a:pt x="44" y="66"/>
                      </a:lnTo>
                      <a:lnTo>
                        <a:pt x="52" y="51"/>
                      </a:lnTo>
                      <a:lnTo>
                        <a:pt x="82" y="51"/>
                      </a:lnTo>
                      <a:lnTo>
                        <a:pt x="104" y="59"/>
                      </a:lnTo>
                      <a:lnTo>
                        <a:pt x="119" y="44"/>
                      </a:lnTo>
                      <a:lnTo>
                        <a:pt x="126" y="22"/>
                      </a:lnTo>
                      <a:lnTo>
                        <a:pt x="141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0" name="Freeform 109"/>
                <p:cNvSpPr>
                  <a:spLocks/>
                </p:cNvSpPr>
                <p:nvPr/>
              </p:nvSpPr>
              <p:spPr bwMode="auto">
                <a:xfrm>
                  <a:off x="4552" y="2100"/>
                  <a:ext cx="96" cy="221"/>
                </a:xfrm>
                <a:custGeom>
                  <a:avLst/>
                  <a:gdLst>
                    <a:gd name="T0" fmla="*/ 37 w 96"/>
                    <a:gd name="T1" fmla="*/ 221 h 221"/>
                    <a:gd name="T2" fmla="*/ 52 w 96"/>
                    <a:gd name="T3" fmla="*/ 199 h 221"/>
                    <a:gd name="T4" fmla="*/ 59 w 96"/>
                    <a:gd name="T5" fmla="*/ 177 h 221"/>
                    <a:gd name="T6" fmla="*/ 89 w 96"/>
                    <a:gd name="T7" fmla="*/ 133 h 221"/>
                    <a:gd name="T8" fmla="*/ 96 w 96"/>
                    <a:gd name="T9" fmla="*/ 125 h 221"/>
                    <a:gd name="T10" fmla="*/ 81 w 96"/>
                    <a:gd name="T11" fmla="*/ 118 h 221"/>
                    <a:gd name="T12" fmla="*/ 67 w 96"/>
                    <a:gd name="T13" fmla="*/ 103 h 221"/>
                    <a:gd name="T14" fmla="*/ 52 w 96"/>
                    <a:gd name="T15" fmla="*/ 88 h 221"/>
                    <a:gd name="T16" fmla="*/ 29 w 96"/>
                    <a:gd name="T17" fmla="*/ 88 h 221"/>
                    <a:gd name="T18" fmla="*/ 22 w 96"/>
                    <a:gd name="T19" fmla="*/ 74 h 221"/>
                    <a:gd name="T20" fmla="*/ 14 w 96"/>
                    <a:gd name="T21" fmla="*/ 66 h 221"/>
                    <a:gd name="T22" fmla="*/ 0 w 96"/>
                    <a:gd name="T23" fmla="*/ 59 h 221"/>
                    <a:gd name="T24" fmla="*/ 0 w 96"/>
                    <a:gd name="T25" fmla="*/ 52 h 221"/>
                    <a:gd name="T26" fmla="*/ 0 w 96"/>
                    <a:gd name="T27" fmla="*/ 22 h 221"/>
                    <a:gd name="T28" fmla="*/ 0 w 96"/>
                    <a:gd name="T29" fmla="*/ 0 h 2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6"/>
                    <a:gd name="T46" fmla="*/ 0 h 221"/>
                    <a:gd name="T47" fmla="*/ 96 w 96"/>
                    <a:gd name="T48" fmla="*/ 221 h 2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6" h="221">
                      <a:moveTo>
                        <a:pt x="37" y="221"/>
                      </a:moveTo>
                      <a:lnTo>
                        <a:pt x="52" y="199"/>
                      </a:lnTo>
                      <a:lnTo>
                        <a:pt x="59" y="177"/>
                      </a:lnTo>
                      <a:lnTo>
                        <a:pt x="89" y="133"/>
                      </a:lnTo>
                      <a:lnTo>
                        <a:pt x="96" y="125"/>
                      </a:lnTo>
                      <a:lnTo>
                        <a:pt x="81" y="118"/>
                      </a:lnTo>
                      <a:lnTo>
                        <a:pt x="67" y="103"/>
                      </a:lnTo>
                      <a:lnTo>
                        <a:pt x="52" y="88"/>
                      </a:lnTo>
                      <a:lnTo>
                        <a:pt x="29" y="88"/>
                      </a:lnTo>
                      <a:lnTo>
                        <a:pt x="22" y="74"/>
                      </a:lnTo>
                      <a:lnTo>
                        <a:pt x="14" y="66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0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1" name="Freeform 110"/>
                <p:cNvSpPr>
                  <a:spLocks/>
                </p:cNvSpPr>
                <p:nvPr/>
              </p:nvSpPr>
              <p:spPr bwMode="auto">
                <a:xfrm>
                  <a:off x="4641" y="2144"/>
                  <a:ext cx="96" cy="8"/>
                </a:xfrm>
                <a:custGeom>
                  <a:avLst/>
                  <a:gdLst>
                    <a:gd name="T0" fmla="*/ 0 w 96"/>
                    <a:gd name="T1" fmla="*/ 0 h 8"/>
                    <a:gd name="T2" fmla="*/ 15 w 96"/>
                    <a:gd name="T3" fmla="*/ 0 h 8"/>
                    <a:gd name="T4" fmla="*/ 37 w 96"/>
                    <a:gd name="T5" fmla="*/ 8 h 8"/>
                    <a:gd name="T6" fmla="*/ 59 w 96"/>
                    <a:gd name="T7" fmla="*/ 8 h 8"/>
                    <a:gd name="T8" fmla="*/ 82 w 96"/>
                    <a:gd name="T9" fmla="*/ 0 h 8"/>
                    <a:gd name="T10" fmla="*/ 96 w 9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8"/>
                    <a:gd name="T20" fmla="*/ 96 w 9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8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7" y="8"/>
                      </a:lnTo>
                      <a:lnTo>
                        <a:pt x="59" y="8"/>
                      </a:lnTo>
                      <a:lnTo>
                        <a:pt x="82" y="0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2" name="Freeform 111"/>
                <p:cNvSpPr>
                  <a:spLocks/>
                </p:cNvSpPr>
                <p:nvPr/>
              </p:nvSpPr>
              <p:spPr bwMode="auto">
                <a:xfrm>
                  <a:off x="4596" y="1510"/>
                  <a:ext cx="156" cy="428"/>
                </a:xfrm>
                <a:custGeom>
                  <a:avLst/>
                  <a:gdLst>
                    <a:gd name="T0" fmla="*/ 0 w 156"/>
                    <a:gd name="T1" fmla="*/ 428 h 428"/>
                    <a:gd name="T2" fmla="*/ 23 w 156"/>
                    <a:gd name="T3" fmla="*/ 398 h 428"/>
                    <a:gd name="T4" fmla="*/ 45 w 156"/>
                    <a:gd name="T5" fmla="*/ 391 h 428"/>
                    <a:gd name="T6" fmla="*/ 75 w 156"/>
                    <a:gd name="T7" fmla="*/ 347 h 428"/>
                    <a:gd name="T8" fmla="*/ 97 w 156"/>
                    <a:gd name="T9" fmla="*/ 325 h 428"/>
                    <a:gd name="T10" fmla="*/ 134 w 156"/>
                    <a:gd name="T11" fmla="*/ 303 h 428"/>
                    <a:gd name="T12" fmla="*/ 149 w 156"/>
                    <a:gd name="T13" fmla="*/ 266 h 428"/>
                    <a:gd name="T14" fmla="*/ 156 w 156"/>
                    <a:gd name="T15" fmla="*/ 221 h 428"/>
                    <a:gd name="T16" fmla="*/ 141 w 156"/>
                    <a:gd name="T17" fmla="*/ 177 h 428"/>
                    <a:gd name="T18" fmla="*/ 127 w 156"/>
                    <a:gd name="T19" fmla="*/ 126 h 428"/>
                    <a:gd name="T20" fmla="*/ 119 w 156"/>
                    <a:gd name="T21" fmla="*/ 89 h 428"/>
                    <a:gd name="T22" fmla="*/ 112 w 156"/>
                    <a:gd name="T23" fmla="*/ 59 h 428"/>
                    <a:gd name="T24" fmla="*/ 104 w 156"/>
                    <a:gd name="T25" fmla="*/ 30 h 428"/>
                    <a:gd name="T26" fmla="*/ 127 w 156"/>
                    <a:gd name="T27" fmla="*/ 8 h 428"/>
                    <a:gd name="T28" fmla="*/ 149 w 156"/>
                    <a:gd name="T29" fmla="*/ 0 h 4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6"/>
                    <a:gd name="T46" fmla="*/ 0 h 428"/>
                    <a:gd name="T47" fmla="*/ 156 w 156"/>
                    <a:gd name="T48" fmla="*/ 428 h 4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6" h="428">
                      <a:moveTo>
                        <a:pt x="0" y="428"/>
                      </a:moveTo>
                      <a:lnTo>
                        <a:pt x="23" y="398"/>
                      </a:lnTo>
                      <a:lnTo>
                        <a:pt x="45" y="391"/>
                      </a:lnTo>
                      <a:lnTo>
                        <a:pt x="75" y="347"/>
                      </a:lnTo>
                      <a:lnTo>
                        <a:pt x="97" y="325"/>
                      </a:lnTo>
                      <a:lnTo>
                        <a:pt x="134" y="303"/>
                      </a:lnTo>
                      <a:lnTo>
                        <a:pt x="149" y="266"/>
                      </a:lnTo>
                      <a:lnTo>
                        <a:pt x="156" y="221"/>
                      </a:lnTo>
                      <a:lnTo>
                        <a:pt x="141" y="177"/>
                      </a:lnTo>
                      <a:lnTo>
                        <a:pt x="127" y="126"/>
                      </a:lnTo>
                      <a:lnTo>
                        <a:pt x="119" y="89"/>
                      </a:lnTo>
                      <a:lnTo>
                        <a:pt x="112" y="59"/>
                      </a:lnTo>
                      <a:lnTo>
                        <a:pt x="104" y="30"/>
                      </a:lnTo>
                      <a:lnTo>
                        <a:pt x="127" y="8"/>
                      </a:lnTo>
                      <a:lnTo>
                        <a:pt x="149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3" name="Freeform 112"/>
                <p:cNvSpPr>
                  <a:spLocks/>
                </p:cNvSpPr>
                <p:nvPr/>
              </p:nvSpPr>
              <p:spPr bwMode="auto">
                <a:xfrm>
                  <a:off x="4552" y="1938"/>
                  <a:ext cx="74" cy="162"/>
                </a:xfrm>
                <a:custGeom>
                  <a:avLst/>
                  <a:gdLst>
                    <a:gd name="T0" fmla="*/ 52 w 74"/>
                    <a:gd name="T1" fmla="*/ 0 h 162"/>
                    <a:gd name="T2" fmla="*/ 59 w 74"/>
                    <a:gd name="T3" fmla="*/ 15 h 162"/>
                    <a:gd name="T4" fmla="*/ 67 w 74"/>
                    <a:gd name="T5" fmla="*/ 37 h 162"/>
                    <a:gd name="T6" fmla="*/ 74 w 74"/>
                    <a:gd name="T7" fmla="*/ 66 h 162"/>
                    <a:gd name="T8" fmla="*/ 74 w 74"/>
                    <a:gd name="T9" fmla="*/ 88 h 162"/>
                    <a:gd name="T10" fmla="*/ 52 w 74"/>
                    <a:gd name="T11" fmla="*/ 103 h 162"/>
                    <a:gd name="T12" fmla="*/ 52 w 74"/>
                    <a:gd name="T13" fmla="*/ 125 h 162"/>
                    <a:gd name="T14" fmla="*/ 29 w 74"/>
                    <a:gd name="T15" fmla="*/ 140 h 162"/>
                    <a:gd name="T16" fmla="*/ 7 w 74"/>
                    <a:gd name="T17" fmla="*/ 147 h 162"/>
                    <a:gd name="T18" fmla="*/ 0 w 74"/>
                    <a:gd name="T19" fmla="*/ 162 h 1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4"/>
                    <a:gd name="T31" fmla="*/ 0 h 162"/>
                    <a:gd name="T32" fmla="*/ 74 w 74"/>
                    <a:gd name="T33" fmla="*/ 162 h 1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4" h="162">
                      <a:moveTo>
                        <a:pt x="52" y="0"/>
                      </a:moveTo>
                      <a:lnTo>
                        <a:pt x="59" y="15"/>
                      </a:lnTo>
                      <a:lnTo>
                        <a:pt x="67" y="37"/>
                      </a:lnTo>
                      <a:lnTo>
                        <a:pt x="74" y="66"/>
                      </a:lnTo>
                      <a:lnTo>
                        <a:pt x="74" y="88"/>
                      </a:lnTo>
                      <a:lnTo>
                        <a:pt x="52" y="103"/>
                      </a:lnTo>
                      <a:lnTo>
                        <a:pt x="52" y="125"/>
                      </a:lnTo>
                      <a:lnTo>
                        <a:pt x="29" y="140"/>
                      </a:lnTo>
                      <a:lnTo>
                        <a:pt x="7" y="147"/>
                      </a:lnTo>
                      <a:lnTo>
                        <a:pt x="0" y="16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4" name="Freeform 113"/>
                <p:cNvSpPr>
                  <a:spLocks/>
                </p:cNvSpPr>
                <p:nvPr/>
              </p:nvSpPr>
              <p:spPr bwMode="auto">
                <a:xfrm>
                  <a:off x="4626" y="2026"/>
                  <a:ext cx="59" cy="74"/>
                </a:xfrm>
                <a:custGeom>
                  <a:avLst/>
                  <a:gdLst>
                    <a:gd name="T0" fmla="*/ 59 w 59"/>
                    <a:gd name="T1" fmla="*/ 67 h 74"/>
                    <a:gd name="T2" fmla="*/ 45 w 59"/>
                    <a:gd name="T3" fmla="*/ 74 h 74"/>
                    <a:gd name="T4" fmla="*/ 30 w 59"/>
                    <a:gd name="T5" fmla="*/ 59 h 74"/>
                    <a:gd name="T6" fmla="*/ 22 w 59"/>
                    <a:gd name="T7" fmla="*/ 59 h 74"/>
                    <a:gd name="T8" fmla="*/ 15 w 59"/>
                    <a:gd name="T9" fmla="*/ 44 h 74"/>
                    <a:gd name="T10" fmla="*/ 7 w 59"/>
                    <a:gd name="T11" fmla="*/ 30 h 74"/>
                    <a:gd name="T12" fmla="*/ 0 w 59"/>
                    <a:gd name="T13" fmla="*/ 0 h 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74"/>
                    <a:gd name="T23" fmla="*/ 59 w 59"/>
                    <a:gd name="T24" fmla="*/ 74 h 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74">
                      <a:moveTo>
                        <a:pt x="59" y="67"/>
                      </a:moveTo>
                      <a:lnTo>
                        <a:pt x="45" y="74"/>
                      </a:lnTo>
                      <a:lnTo>
                        <a:pt x="30" y="59"/>
                      </a:lnTo>
                      <a:lnTo>
                        <a:pt x="22" y="59"/>
                      </a:lnTo>
                      <a:lnTo>
                        <a:pt x="15" y="44"/>
                      </a:lnTo>
                      <a:lnTo>
                        <a:pt x="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5" name="Freeform 114"/>
                <p:cNvSpPr>
                  <a:spLocks/>
                </p:cNvSpPr>
                <p:nvPr/>
              </p:nvSpPr>
              <p:spPr bwMode="auto">
                <a:xfrm>
                  <a:off x="3080" y="1857"/>
                  <a:ext cx="127" cy="96"/>
                </a:xfrm>
                <a:custGeom>
                  <a:avLst/>
                  <a:gdLst>
                    <a:gd name="T0" fmla="*/ 127 w 127"/>
                    <a:gd name="T1" fmla="*/ 96 h 96"/>
                    <a:gd name="T2" fmla="*/ 104 w 127"/>
                    <a:gd name="T3" fmla="*/ 66 h 96"/>
                    <a:gd name="T4" fmla="*/ 75 w 127"/>
                    <a:gd name="T5" fmla="*/ 59 h 96"/>
                    <a:gd name="T6" fmla="*/ 45 w 127"/>
                    <a:gd name="T7" fmla="*/ 44 h 96"/>
                    <a:gd name="T8" fmla="*/ 30 w 127"/>
                    <a:gd name="T9" fmla="*/ 29 h 96"/>
                    <a:gd name="T10" fmla="*/ 0 w 127"/>
                    <a:gd name="T11" fmla="*/ 0 h 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7"/>
                    <a:gd name="T19" fmla="*/ 0 h 96"/>
                    <a:gd name="T20" fmla="*/ 127 w 127"/>
                    <a:gd name="T21" fmla="*/ 96 h 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7" h="96">
                      <a:moveTo>
                        <a:pt x="127" y="96"/>
                      </a:moveTo>
                      <a:lnTo>
                        <a:pt x="104" y="66"/>
                      </a:lnTo>
                      <a:lnTo>
                        <a:pt x="75" y="59"/>
                      </a:lnTo>
                      <a:lnTo>
                        <a:pt x="45" y="44"/>
                      </a:lnTo>
                      <a:lnTo>
                        <a:pt x="3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6" name="Freeform 115"/>
                <p:cNvSpPr>
                  <a:spLocks/>
                </p:cNvSpPr>
                <p:nvPr/>
              </p:nvSpPr>
              <p:spPr bwMode="auto">
                <a:xfrm>
                  <a:off x="2315" y="1407"/>
                  <a:ext cx="698" cy="428"/>
                </a:xfrm>
                <a:custGeom>
                  <a:avLst/>
                  <a:gdLst>
                    <a:gd name="T0" fmla="*/ 698 w 698"/>
                    <a:gd name="T1" fmla="*/ 428 h 428"/>
                    <a:gd name="T2" fmla="*/ 654 w 698"/>
                    <a:gd name="T3" fmla="*/ 420 h 428"/>
                    <a:gd name="T4" fmla="*/ 617 w 698"/>
                    <a:gd name="T5" fmla="*/ 413 h 428"/>
                    <a:gd name="T6" fmla="*/ 587 w 698"/>
                    <a:gd name="T7" fmla="*/ 398 h 428"/>
                    <a:gd name="T8" fmla="*/ 542 w 698"/>
                    <a:gd name="T9" fmla="*/ 361 h 428"/>
                    <a:gd name="T10" fmla="*/ 513 w 698"/>
                    <a:gd name="T11" fmla="*/ 347 h 428"/>
                    <a:gd name="T12" fmla="*/ 461 w 698"/>
                    <a:gd name="T13" fmla="*/ 347 h 428"/>
                    <a:gd name="T14" fmla="*/ 438 w 698"/>
                    <a:gd name="T15" fmla="*/ 332 h 428"/>
                    <a:gd name="T16" fmla="*/ 401 w 698"/>
                    <a:gd name="T17" fmla="*/ 295 h 428"/>
                    <a:gd name="T18" fmla="*/ 357 w 698"/>
                    <a:gd name="T19" fmla="*/ 236 h 428"/>
                    <a:gd name="T20" fmla="*/ 193 w 698"/>
                    <a:gd name="T21" fmla="*/ 133 h 428"/>
                    <a:gd name="T22" fmla="*/ 119 w 698"/>
                    <a:gd name="T23" fmla="*/ 103 h 428"/>
                    <a:gd name="T24" fmla="*/ 15 w 698"/>
                    <a:gd name="T25" fmla="*/ 8 h 428"/>
                    <a:gd name="T26" fmla="*/ 0 w 698"/>
                    <a:gd name="T27" fmla="*/ 0 h 4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98"/>
                    <a:gd name="T43" fmla="*/ 0 h 428"/>
                    <a:gd name="T44" fmla="*/ 698 w 698"/>
                    <a:gd name="T45" fmla="*/ 428 h 4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98" h="428">
                      <a:moveTo>
                        <a:pt x="698" y="428"/>
                      </a:moveTo>
                      <a:lnTo>
                        <a:pt x="654" y="420"/>
                      </a:lnTo>
                      <a:lnTo>
                        <a:pt x="617" y="413"/>
                      </a:lnTo>
                      <a:lnTo>
                        <a:pt x="587" y="398"/>
                      </a:lnTo>
                      <a:lnTo>
                        <a:pt x="542" y="361"/>
                      </a:lnTo>
                      <a:lnTo>
                        <a:pt x="513" y="347"/>
                      </a:lnTo>
                      <a:lnTo>
                        <a:pt x="461" y="347"/>
                      </a:lnTo>
                      <a:lnTo>
                        <a:pt x="438" y="332"/>
                      </a:lnTo>
                      <a:lnTo>
                        <a:pt x="401" y="295"/>
                      </a:lnTo>
                      <a:lnTo>
                        <a:pt x="357" y="236"/>
                      </a:lnTo>
                      <a:lnTo>
                        <a:pt x="193" y="133"/>
                      </a:lnTo>
                      <a:lnTo>
                        <a:pt x="119" y="103"/>
                      </a:lnTo>
                      <a:lnTo>
                        <a:pt x="15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7" name="Freeform 116"/>
                <p:cNvSpPr>
                  <a:spLocks/>
                </p:cNvSpPr>
                <p:nvPr/>
              </p:nvSpPr>
              <p:spPr bwMode="auto">
                <a:xfrm>
                  <a:off x="3013" y="1835"/>
                  <a:ext cx="67" cy="22"/>
                </a:xfrm>
                <a:custGeom>
                  <a:avLst/>
                  <a:gdLst>
                    <a:gd name="T0" fmla="*/ 67 w 67"/>
                    <a:gd name="T1" fmla="*/ 22 h 22"/>
                    <a:gd name="T2" fmla="*/ 30 w 67"/>
                    <a:gd name="T3" fmla="*/ 7 h 22"/>
                    <a:gd name="T4" fmla="*/ 0 w 67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67"/>
                    <a:gd name="T10" fmla="*/ 0 h 22"/>
                    <a:gd name="T11" fmla="*/ 67 w 67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7" h="22">
                      <a:moveTo>
                        <a:pt x="67" y="22"/>
                      </a:moveTo>
                      <a:lnTo>
                        <a:pt x="3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8" name="Freeform 117"/>
                <p:cNvSpPr>
                  <a:spLocks/>
                </p:cNvSpPr>
                <p:nvPr/>
              </p:nvSpPr>
              <p:spPr bwMode="auto">
                <a:xfrm>
                  <a:off x="2843" y="1636"/>
                  <a:ext cx="52" cy="162"/>
                </a:xfrm>
                <a:custGeom>
                  <a:avLst/>
                  <a:gdLst>
                    <a:gd name="T0" fmla="*/ 0 w 52"/>
                    <a:gd name="T1" fmla="*/ 0 h 162"/>
                    <a:gd name="T2" fmla="*/ 0 w 52"/>
                    <a:gd name="T3" fmla="*/ 14 h 162"/>
                    <a:gd name="T4" fmla="*/ 14 w 52"/>
                    <a:gd name="T5" fmla="*/ 59 h 162"/>
                    <a:gd name="T6" fmla="*/ 37 w 52"/>
                    <a:gd name="T7" fmla="*/ 81 h 162"/>
                    <a:gd name="T8" fmla="*/ 52 w 52"/>
                    <a:gd name="T9" fmla="*/ 95 h 162"/>
                    <a:gd name="T10" fmla="*/ 52 w 52"/>
                    <a:gd name="T11" fmla="*/ 118 h 162"/>
                    <a:gd name="T12" fmla="*/ 52 w 52"/>
                    <a:gd name="T13" fmla="*/ 16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162"/>
                    <a:gd name="T23" fmla="*/ 52 w 52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162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14" y="59"/>
                      </a:lnTo>
                      <a:lnTo>
                        <a:pt x="37" y="81"/>
                      </a:lnTo>
                      <a:lnTo>
                        <a:pt x="52" y="95"/>
                      </a:lnTo>
                      <a:lnTo>
                        <a:pt x="52" y="118"/>
                      </a:lnTo>
                      <a:lnTo>
                        <a:pt x="52" y="162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09" name="Line 118"/>
                <p:cNvSpPr>
                  <a:spLocks noChangeShapeType="1"/>
                </p:cNvSpPr>
                <p:nvPr/>
              </p:nvSpPr>
              <p:spPr bwMode="auto">
                <a:xfrm>
                  <a:off x="2835" y="1614"/>
                  <a:ext cx="8" cy="22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0" name="Line 119"/>
                <p:cNvSpPr>
                  <a:spLocks noChangeShapeType="1"/>
                </p:cNvSpPr>
                <p:nvPr/>
              </p:nvSpPr>
              <p:spPr bwMode="auto">
                <a:xfrm>
                  <a:off x="2828" y="1540"/>
                  <a:ext cx="7" cy="74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1" name="Line 120"/>
                <p:cNvSpPr>
                  <a:spLocks noChangeShapeType="1"/>
                </p:cNvSpPr>
                <p:nvPr/>
              </p:nvSpPr>
              <p:spPr bwMode="auto">
                <a:xfrm>
                  <a:off x="2731" y="1392"/>
                  <a:ext cx="67" cy="74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2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3593" y="2181"/>
                  <a:ext cx="30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3" name="Line 122"/>
                <p:cNvSpPr>
                  <a:spLocks noChangeShapeType="1"/>
                </p:cNvSpPr>
                <p:nvPr/>
              </p:nvSpPr>
              <p:spPr bwMode="auto">
                <a:xfrm>
                  <a:off x="2798" y="1466"/>
                  <a:ext cx="22" cy="37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4" name="Freeform 123"/>
                <p:cNvSpPr>
                  <a:spLocks/>
                </p:cNvSpPr>
                <p:nvPr/>
              </p:nvSpPr>
              <p:spPr bwMode="auto">
                <a:xfrm>
                  <a:off x="3207" y="1953"/>
                  <a:ext cx="52" cy="14"/>
                </a:xfrm>
                <a:custGeom>
                  <a:avLst/>
                  <a:gdLst>
                    <a:gd name="T0" fmla="*/ 0 w 52"/>
                    <a:gd name="T1" fmla="*/ 0 h 14"/>
                    <a:gd name="T2" fmla="*/ 22 w 52"/>
                    <a:gd name="T3" fmla="*/ 7 h 14"/>
                    <a:gd name="T4" fmla="*/ 52 w 52"/>
                    <a:gd name="T5" fmla="*/ 14 h 14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14"/>
                    <a:gd name="T11" fmla="*/ 52 w 52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14">
                      <a:moveTo>
                        <a:pt x="0" y="0"/>
                      </a:moveTo>
                      <a:lnTo>
                        <a:pt x="22" y="7"/>
                      </a:lnTo>
                      <a:lnTo>
                        <a:pt x="52" y="14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5" name="Freeform 124"/>
                <p:cNvSpPr>
                  <a:spLocks/>
                </p:cNvSpPr>
                <p:nvPr/>
              </p:nvSpPr>
              <p:spPr bwMode="auto">
                <a:xfrm>
                  <a:off x="3244" y="1938"/>
                  <a:ext cx="59" cy="29"/>
                </a:xfrm>
                <a:custGeom>
                  <a:avLst/>
                  <a:gdLst>
                    <a:gd name="T0" fmla="*/ 0 w 59"/>
                    <a:gd name="T1" fmla="*/ 29 h 29"/>
                    <a:gd name="T2" fmla="*/ 15 w 59"/>
                    <a:gd name="T3" fmla="*/ 22 h 29"/>
                    <a:gd name="T4" fmla="*/ 59 w 59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29"/>
                    <a:gd name="T11" fmla="*/ 59 w 59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29">
                      <a:moveTo>
                        <a:pt x="0" y="29"/>
                      </a:moveTo>
                      <a:lnTo>
                        <a:pt x="15" y="22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6" name="Line 125"/>
                <p:cNvSpPr>
                  <a:spLocks noChangeShapeType="1"/>
                </p:cNvSpPr>
                <p:nvPr/>
              </p:nvSpPr>
              <p:spPr bwMode="auto">
                <a:xfrm>
                  <a:off x="2820" y="1503"/>
                  <a:ext cx="8" cy="37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17" name="Freeform 126"/>
                <p:cNvSpPr>
                  <a:spLocks/>
                </p:cNvSpPr>
                <p:nvPr/>
              </p:nvSpPr>
              <p:spPr bwMode="auto">
                <a:xfrm>
                  <a:off x="3303" y="1938"/>
                  <a:ext cx="290" cy="243"/>
                </a:xfrm>
                <a:custGeom>
                  <a:avLst/>
                  <a:gdLst>
                    <a:gd name="T0" fmla="*/ 0 w 290"/>
                    <a:gd name="T1" fmla="*/ 0 h 243"/>
                    <a:gd name="T2" fmla="*/ 52 w 290"/>
                    <a:gd name="T3" fmla="*/ 29 h 243"/>
                    <a:gd name="T4" fmla="*/ 112 w 290"/>
                    <a:gd name="T5" fmla="*/ 44 h 243"/>
                    <a:gd name="T6" fmla="*/ 179 w 290"/>
                    <a:gd name="T7" fmla="*/ 88 h 243"/>
                    <a:gd name="T8" fmla="*/ 193 w 290"/>
                    <a:gd name="T9" fmla="*/ 81 h 243"/>
                    <a:gd name="T10" fmla="*/ 223 w 290"/>
                    <a:gd name="T11" fmla="*/ 81 h 243"/>
                    <a:gd name="T12" fmla="*/ 216 w 290"/>
                    <a:gd name="T13" fmla="*/ 118 h 243"/>
                    <a:gd name="T14" fmla="*/ 223 w 290"/>
                    <a:gd name="T15" fmla="*/ 169 h 243"/>
                    <a:gd name="T16" fmla="*/ 253 w 290"/>
                    <a:gd name="T17" fmla="*/ 214 h 243"/>
                    <a:gd name="T18" fmla="*/ 290 w 290"/>
                    <a:gd name="T19" fmla="*/ 243 h 2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0"/>
                    <a:gd name="T31" fmla="*/ 0 h 243"/>
                    <a:gd name="T32" fmla="*/ 290 w 290"/>
                    <a:gd name="T33" fmla="*/ 243 h 2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0" h="243">
                      <a:moveTo>
                        <a:pt x="0" y="0"/>
                      </a:moveTo>
                      <a:lnTo>
                        <a:pt x="52" y="29"/>
                      </a:lnTo>
                      <a:lnTo>
                        <a:pt x="112" y="44"/>
                      </a:lnTo>
                      <a:lnTo>
                        <a:pt x="179" y="88"/>
                      </a:lnTo>
                      <a:lnTo>
                        <a:pt x="193" y="81"/>
                      </a:lnTo>
                      <a:lnTo>
                        <a:pt x="223" y="81"/>
                      </a:lnTo>
                      <a:lnTo>
                        <a:pt x="216" y="118"/>
                      </a:lnTo>
                      <a:lnTo>
                        <a:pt x="223" y="169"/>
                      </a:lnTo>
                      <a:lnTo>
                        <a:pt x="253" y="214"/>
                      </a:lnTo>
                      <a:lnTo>
                        <a:pt x="290" y="2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8" name="Freeform 127"/>
                <p:cNvSpPr>
                  <a:spLocks/>
                </p:cNvSpPr>
                <p:nvPr/>
              </p:nvSpPr>
              <p:spPr bwMode="auto">
                <a:xfrm>
                  <a:off x="3623" y="2026"/>
                  <a:ext cx="104" cy="170"/>
                </a:xfrm>
                <a:custGeom>
                  <a:avLst/>
                  <a:gdLst>
                    <a:gd name="T0" fmla="*/ 104 w 104"/>
                    <a:gd name="T1" fmla="*/ 0 h 170"/>
                    <a:gd name="T2" fmla="*/ 82 w 104"/>
                    <a:gd name="T3" fmla="*/ 15 h 170"/>
                    <a:gd name="T4" fmla="*/ 89 w 104"/>
                    <a:gd name="T5" fmla="*/ 44 h 170"/>
                    <a:gd name="T6" fmla="*/ 96 w 104"/>
                    <a:gd name="T7" fmla="*/ 67 h 170"/>
                    <a:gd name="T8" fmla="*/ 89 w 104"/>
                    <a:gd name="T9" fmla="*/ 81 h 170"/>
                    <a:gd name="T10" fmla="*/ 74 w 104"/>
                    <a:gd name="T11" fmla="*/ 89 h 170"/>
                    <a:gd name="T12" fmla="*/ 67 w 104"/>
                    <a:gd name="T13" fmla="*/ 126 h 170"/>
                    <a:gd name="T14" fmla="*/ 44 w 104"/>
                    <a:gd name="T15" fmla="*/ 155 h 170"/>
                    <a:gd name="T16" fmla="*/ 22 w 104"/>
                    <a:gd name="T17" fmla="*/ 162 h 170"/>
                    <a:gd name="T18" fmla="*/ 0 w 104"/>
                    <a:gd name="T19" fmla="*/ 170 h 1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170"/>
                    <a:gd name="T32" fmla="*/ 104 w 104"/>
                    <a:gd name="T33" fmla="*/ 170 h 17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170">
                      <a:moveTo>
                        <a:pt x="104" y="0"/>
                      </a:moveTo>
                      <a:lnTo>
                        <a:pt x="82" y="15"/>
                      </a:lnTo>
                      <a:lnTo>
                        <a:pt x="89" y="44"/>
                      </a:lnTo>
                      <a:lnTo>
                        <a:pt x="96" y="67"/>
                      </a:lnTo>
                      <a:lnTo>
                        <a:pt x="89" y="81"/>
                      </a:lnTo>
                      <a:lnTo>
                        <a:pt x="74" y="89"/>
                      </a:lnTo>
                      <a:lnTo>
                        <a:pt x="67" y="126"/>
                      </a:lnTo>
                      <a:lnTo>
                        <a:pt x="44" y="155"/>
                      </a:lnTo>
                      <a:lnTo>
                        <a:pt x="22" y="162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19" name="Freeform 128"/>
                <p:cNvSpPr>
                  <a:spLocks/>
                </p:cNvSpPr>
                <p:nvPr/>
              </p:nvSpPr>
              <p:spPr bwMode="auto">
                <a:xfrm>
                  <a:off x="3727" y="2019"/>
                  <a:ext cx="252" cy="29"/>
                </a:xfrm>
                <a:custGeom>
                  <a:avLst/>
                  <a:gdLst>
                    <a:gd name="T0" fmla="*/ 252 w 252"/>
                    <a:gd name="T1" fmla="*/ 29 h 29"/>
                    <a:gd name="T2" fmla="*/ 215 w 252"/>
                    <a:gd name="T3" fmla="*/ 22 h 29"/>
                    <a:gd name="T4" fmla="*/ 163 w 252"/>
                    <a:gd name="T5" fmla="*/ 15 h 29"/>
                    <a:gd name="T6" fmla="*/ 134 w 252"/>
                    <a:gd name="T7" fmla="*/ 7 h 29"/>
                    <a:gd name="T8" fmla="*/ 104 w 252"/>
                    <a:gd name="T9" fmla="*/ 7 h 29"/>
                    <a:gd name="T10" fmla="*/ 67 w 252"/>
                    <a:gd name="T11" fmla="*/ 7 h 29"/>
                    <a:gd name="T12" fmla="*/ 22 w 252"/>
                    <a:gd name="T13" fmla="*/ 0 h 29"/>
                    <a:gd name="T14" fmla="*/ 0 w 252"/>
                    <a:gd name="T15" fmla="*/ 7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2"/>
                    <a:gd name="T25" fmla="*/ 0 h 29"/>
                    <a:gd name="T26" fmla="*/ 252 w 252"/>
                    <a:gd name="T27" fmla="*/ 29 h 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2" h="29">
                      <a:moveTo>
                        <a:pt x="252" y="29"/>
                      </a:moveTo>
                      <a:lnTo>
                        <a:pt x="215" y="22"/>
                      </a:lnTo>
                      <a:lnTo>
                        <a:pt x="163" y="15"/>
                      </a:lnTo>
                      <a:lnTo>
                        <a:pt x="134" y="7"/>
                      </a:lnTo>
                      <a:lnTo>
                        <a:pt x="104" y="7"/>
                      </a:lnTo>
                      <a:lnTo>
                        <a:pt x="67" y="7"/>
                      </a:lnTo>
                      <a:lnTo>
                        <a:pt x="22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0" name="Freeform 129"/>
                <p:cNvSpPr>
                  <a:spLocks/>
                </p:cNvSpPr>
                <p:nvPr/>
              </p:nvSpPr>
              <p:spPr bwMode="auto">
                <a:xfrm>
                  <a:off x="1267" y="1208"/>
                  <a:ext cx="840" cy="103"/>
                </a:xfrm>
                <a:custGeom>
                  <a:avLst/>
                  <a:gdLst>
                    <a:gd name="T0" fmla="*/ 840 w 840"/>
                    <a:gd name="T1" fmla="*/ 30 h 103"/>
                    <a:gd name="T2" fmla="*/ 803 w 840"/>
                    <a:gd name="T3" fmla="*/ 22 h 103"/>
                    <a:gd name="T4" fmla="*/ 758 w 840"/>
                    <a:gd name="T5" fmla="*/ 15 h 103"/>
                    <a:gd name="T6" fmla="*/ 728 w 840"/>
                    <a:gd name="T7" fmla="*/ 0 h 103"/>
                    <a:gd name="T8" fmla="*/ 639 w 840"/>
                    <a:gd name="T9" fmla="*/ 22 h 103"/>
                    <a:gd name="T10" fmla="*/ 557 w 840"/>
                    <a:gd name="T11" fmla="*/ 44 h 103"/>
                    <a:gd name="T12" fmla="*/ 535 w 840"/>
                    <a:gd name="T13" fmla="*/ 52 h 103"/>
                    <a:gd name="T14" fmla="*/ 520 w 840"/>
                    <a:gd name="T15" fmla="*/ 59 h 103"/>
                    <a:gd name="T16" fmla="*/ 513 w 840"/>
                    <a:gd name="T17" fmla="*/ 52 h 103"/>
                    <a:gd name="T18" fmla="*/ 461 w 840"/>
                    <a:gd name="T19" fmla="*/ 44 h 103"/>
                    <a:gd name="T20" fmla="*/ 431 w 840"/>
                    <a:gd name="T21" fmla="*/ 37 h 103"/>
                    <a:gd name="T22" fmla="*/ 416 w 840"/>
                    <a:gd name="T23" fmla="*/ 44 h 103"/>
                    <a:gd name="T24" fmla="*/ 387 w 840"/>
                    <a:gd name="T25" fmla="*/ 44 h 103"/>
                    <a:gd name="T26" fmla="*/ 357 w 840"/>
                    <a:gd name="T27" fmla="*/ 44 h 103"/>
                    <a:gd name="T28" fmla="*/ 327 w 840"/>
                    <a:gd name="T29" fmla="*/ 52 h 103"/>
                    <a:gd name="T30" fmla="*/ 260 w 840"/>
                    <a:gd name="T31" fmla="*/ 52 h 103"/>
                    <a:gd name="T32" fmla="*/ 260 w 840"/>
                    <a:gd name="T33" fmla="*/ 37 h 103"/>
                    <a:gd name="T34" fmla="*/ 231 w 840"/>
                    <a:gd name="T35" fmla="*/ 37 h 103"/>
                    <a:gd name="T36" fmla="*/ 201 w 840"/>
                    <a:gd name="T37" fmla="*/ 59 h 103"/>
                    <a:gd name="T38" fmla="*/ 179 w 840"/>
                    <a:gd name="T39" fmla="*/ 59 h 103"/>
                    <a:gd name="T40" fmla="*/ 134 w 840"/>
                    <a:gd name="T41" fmla="*/ 44 h 103"/>
                    <a:gd name="T42" fmla="*/ 112 w 840"/>
                    <a:gd name="T43" fmla="*/ 22 h 103"/>
                    <a:gd name="T44" fmla="*/ 97 w 840"/>
                    <a:gd name="T45" fmla="*/ 44 h 103"/>
                    <a:gd name="T46" fmla="*/ 89 w 840"/>
                    <a:gd name="T47" fmla="*/ 67 h 103"/>
                    <a:gd name="T48" fmla="*/ 82 w 840"/>
                    <a:gd name="T49" fmla="*/ 74 h 103"/>
                    <a:gd name="T50" fmla="*/ 67 w 840"/>
                    <a:gd name="T51" fmla="*/ 52 h 103"/>
                    <a:gd name="T52" fmla="*/ 45 w 840"/>
                    <a:gd name="T53" fmla="*/ 30 h 103"/>
                    <a:gd name="T54" fmla="*/ 30 w 840"/>
                    <a:gd name="T55" fmla="*/ 37 h 103"/>
                    <a:gd name="T56" fmla="*/ 22 w 840"/>
                    <a:gd name="T57" fmla="*/ 59 h 103"/>
                    <a:gd name="T58" fmla="*/ 0 w 840"/>
                    <a:gd name="T59" fmla="*/ 96 h 103"/>
                    <a:gd name="T60" fmla="*/ 0 w 840"/>
                    <a:gd name="T61" fmla="*/ 103 h 10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40"/>
                    <a:gd name="T94" fmla="*/ 0 h 103"/>
                    <a:gd name="T95" fmla="*/ 840 w 840"/>
                    <a:gd name="T96" fmla="*/ 103 h 10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40" h="103">
                      <a:moveTo>
                        <a:pt x="840" y="30"/>
                      </a:moveTo>
                      <a:lnTo>
                        <a:pt x="803" y="22"/>
                      </a:lnTo>
                      <a:lnTo>
                        <a:pt x="758" y="15"/>
                      </a:lnTo>
                      <a:lnTo>
                        <a:pt x="728" y="0"/>
                      </a:lnTo>
                      <a:lnTo>
                        <a:pt x="639" y="22"/>
                      </a:lnTo>
                      <a:lnTo>
                        <a:pt x="557" y="44"/>
                      </a:lnTo>
                      <a:lnTo>
                        <a:pt x="535" y="52"/>
                      </a:lnTo>
                      <a:lnTo>
                        <a:pt x="520" y="59"/>
                      </a:lnTo>
                      <a:lnTo>
                        <a:pt x="513" y="52"/>
                      </a:lnTo>
                      <a:lnTo>
                        <a:pt x="461" y="44"/>
                      </a:lnTo>
                      <a:lnTo>
                        <a:pt x="431" y="37"/>
                      </a:lnTo>
                      <a:lnTo>
                        <a:pt x="416" y="44"/>
                      </a:lnTo>
                      <a:lnTo>
                        <a:pt x="387" y="44"/>
                      </a:lnTo>
                      <a:lnTo>
                        <a:pt x="357" y="44"/>
                      </a:lnTo>
                      <a:lnTo>
                        <a:pt x="327" y="52"/>
                      </a:lnTo>
                      <a:lnTo>
                        <a:pt x="260" y="52"/>
                      </a:lnTo>
                      <a:lnTo>
                        <a:pt x="260" y="37"/>
                      </a:lnTo>
                      <a:lnTo>
                        <a:pt x="231" y="37"/>
                      </a:lnTo>
                      <a:lnTo>
                        <a:pt x="201" y="59"/>
                      </a:lnTo>
                      <a:lnTo>
                        <a:pt x="179" y="59"/>
                      </a:lnTo>
                      <a:lnTo>
                        <a:pt x="134" y="44"/>
                      </a:lnTo>
                      <a:lnTo>
                        <a:pt x="112" y="22"/>
                      </a:lnTo>
                      <a:lnTo>
                        <a:pt x="97" y="44"/>
                      </a:lnTo>
                      <a:lnTo>
                        <a:pt x="89" y="67"/>
                      </a:lnTo>
                      <a:lnTo>
                        <a:pt x="82" y="74"/>
                      </a:lnTo>
                      <a:lnTo>
                        <a:pt x="67" y="52"/>
                      </a:lnTo>
                      <a:lnTo>
                        <a:pt x="45" y="30"/>
                      </a:lnTo>
                      <a:lnTo>
                        <a:pt x="30" y="37"/>
                      </a:lnTo>
                      <a:lnTo>
                        <a:pt x="22" y="59"/>
                      </a:lnTo>
                      <a:lnTo>
                        <a:pt x="0" y="9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1" name="Freeform 130"/>
                <p:cNvSpPr>
                  <a:spLocks/>
                </p:cNvSpPr>
                <p:nvPr/>
              </p:nvSpPr>
              <p:spPr bwMode="auto">
                <a:xfrm>
                  <a:off x="1527" y="1260"/>
                  <a:ext cx="52" cy="66"/>
                </a:xfrm>
                <a:custGeom>
                  <a:avLst/>
                  <a:gdLst>
                    <a:gd name="T0" fmla="*/ 0 w 52"/>
                    <a:gd name="T1" fmla="*/ 0 h 66"/>
                    <a:gd name="T2" fmla="*/ 45 w 52"/>
                    <a:gd name="T3" fmla="*/ 51 h 66"/>
                    <a:gd name="T4" fmla="*/ 52 w 52"/>
                    <a:gd name="T5" fmla="*/ 66 h 66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66"/>
                    <a:gd name="T11" fmla="*/ 52 w 52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66">
                      <a:moveTo>
                        <a:pt x="0" y="0"/>
                      </a:moveTo>
                      <a:lnTo>
                        <a:pt x="45" y="51"/>
                      </a:lnTo>
                      <a:lnTo>
                        <a:pt x="52" y="6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2" name="Freeform 131"/>
                <p:cNvSpPr>
                  <a:spLocks/>
                </p:cNvSpPr>
                <p:nvPr/>
              </p:nvSpPr>
              <p:spPr bwMode="auto">
                <a:xfrm>
                  <a:off x="1475" y="788"/>
                  <a:ext cx="127" cy="472"/>
                </a:xfrm>
                <a:custGeom>
                  <a:avLst/>
                  <a:gdLst>
                    <a:gd name="T0" fmla="*/ 0 w 127"/>
                    <a:gd name="T1" fmla="*/ 472 h 472"/>
                    <a:gd name="T2" fmla="*/ 8 w 127"/>
                    <a:gd name="T3" fmla="*/ 428 h 472"/>
                    <a:gd name="T4" fmla="*/ 8 w 127"/>
                    <a:gd name="T5" fmla="*/ 376 h 472"/>
                    <a:gd name="T6" fmla="*/ 0 w 127"/>
                    <a:gd name="T7" fmla="*/ 346 h 472"/>
                    <a:gd name="T8" fmla="*/ 15 w 127"/>
                    <a:gd name="T9" fmla="*/ 317 h 472"/>
                    <a:gd name="T10" fmla="*/ 15 w 127"/>
                    <a:gd name="T11" fmla="*/ 265 h 472"/>
                    <a:gd name="T12" fmla="*/ 8 w 127"/>
                    <a:gd name="T13" fmla="*/ 236 h 472"/>
                    <a:gd name="T14" fmla="*/ 15 w 127"/>
                    <a:gd name="T15" fmla="*/ 221 h 472"/>
                    <a:gd name="T16" fmla="*/ 52 w 127"/>
                    <a:gd name="T17" fmla="*/ 177 h 472"/>
                    <a:gd name="T18" fmla="*/ 60 w 127"/>
                    <a:gd name="T19" fmla="*/ 155 h 472"/>
                    <a:gd name="T20" fmla="*/ 89 w 127"/>
                    <a:gd name="T21" fmla="*/ 96 h 472"/>
                    <a:gd name="T22" fmla="*/ 104 w 127"/>
                    <a:gd name="T23" fmla="*/ 44 h 472"/>
                    <a:gd name="T24" fmla="*/ 127 w 127"/>
                    <a:gd name="T25" fmla="*/ 0 h 47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7"/>
                    <a:gd name="T40" fmla="*/ 0 h 472"/>
                    <a:gd name="T41" fmla="*/ 127 w 127"/>
                    <a:gd name="T42" fmla="*/ 472 h 47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7" h="472">
                      <a:moveTo>
                        <a:pt x="0" y="472"/>
                      </a:moveTo>
                      <a:lnTo>
                        <a:pt x="8" y="428"/>
                      </a:lnTo>
                      <a:lnTo>
                        <a:pt x="8" y="376"/>
                      </a:lnTo>
                      <a:lnTo>
                        <a:pt x="0" y="346"/>
                      </a:lnTo>
                      <a:lnTo>
                        <a:pt x="15" y="317"/>
                      </a:lnTo>
                      <a:lnTo>
                        <a:pt x="15" y="265"/>
                      </a:lnTo>
                      <a:lnTo>
                        <a:pt x="8" y="236"/>
                      </a:lnTo>
                      <a:lnTo>
                        <a:pt x="15" y="221"/>
                      </a:lnTo>
                      <a:lnTo>
                        <a:pt x="52" y="177"/>
                      </a:lnTo>
                      <a:lnTo>
                        <a:pt x="60" y="155"/>
                      </a:lnTo>
                      <a:lnTo>
                        <a:pt x="89" y="96"/>
                      </a:lnTo>
                      <a:lnTo>
                        <a:pt x="104" y="44"/>
                      </a:lnTo>
                      <a:lnTo>
                        <a:pt x="127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3" name="Freeform 132"/>
                <p:cNvSpPr>
                  <a:spLocks/>
                </p:cNvSpPr>
                <p:nvPr/>
              </p:nvSpPr>
              <p:spPr bwMode="auto">
                <a:xfrm>
                  <a:off x="2107" y="1216"/>
                  <a:ext cx="2140" cy="589"/>
                </a:xfrm>
                <a:custGeom>
                  <a:avLst/>
                  <a:gdLst>
                    <a:gd name="T0" fmla="*/ 0 w 2140"/>
                    <a:gd name="T1" fmla="*/ 22 h 589"/>
                    <a:gd name="T2" fmla="*/ 22 w 2140"/>
                    <a:gd name="T3" fmla="*/ 36 h 589"/>
                    <a:gd name="T4" fmla="*/ 44 w 2140"/>
                    <a:gd name="T5" fmla="*/ 36 h 589"/>
                    <a:gd name="T6" fmla="*/ 67 w 2140"/>
                    <a:gd name="T7" fmla="*/ 22 h 589"/>
                    <a:gd name="T8" fmla="*/ 96 w 2140"/>
                    <a:gd name="T9" fmla="*/ 0 h 589"/>
                    <a:gd name="T10" fmla="*/ 126 w 2140"/>
                    <a:gd name="T11" fmla="*/ 0 h 589"/>
                    <a:gd name="T12" fmla="*/ 163 w 2140"/>
                    <a:gd name="T13" fmla="*/ 22 h 589"/>
                    <a:gd name="T14" fmla="*/ 215 w 2140"/>
                    <a:gd name="T15" fmla="*/ 44 h 589"/>
                    <a:gd name="T16" fmla="*/ 260 w 2140"/>
                    <a:gd name="T17" fmla="*/ 66 h 589"/>
                    <a:gd name="T18" fmla="*/ 290 w 2140"/>
                    <a:gd name="T19" fmla="*/ 88 h 589"/>
                    <a:gd name="T20" fmla="*/ 312 w 2140"/>
                    <a:gd name="T21" fmla="*/ 95 h 589"/>
                    <a:gd name="T22" fmla="*/ 342 w 2140"/>
                    <a:gd name="T23" fmla="*/ 110 h 589"/>
                    <a:gd name="T24" fmla="*/ 386 w 2140"/>
                    <a:gd name="T25" fmla="*/ 110 h 589"/>
                    <a:gd name="T26" fmla="*/ 446 w 2140"/>
                    <a:gd name="T27" fmla="*/ 103 h 589"/>
                    <a:gd name="T28" fmla="*/ 483 w 2140"/>
                    <a:gd name="T29" fmla="*/ 110 h 589"/>
                    <a:gd name="T30" fmla="*/ 542 w 2140"/>
                    <a:gd name="T31" fmla="*/ 95 h 589"/>
                    <a:gd name="T32" fmla="*/ 565 w 2140"/>
                    <a:gd name="T33" fmla="*/ 81 h 589"/>
                    <a:gd name="T34" fmla="*/ 587 w 2140"/>
                    <a:gd name="T35" fmla="*/ 73 h 589"/>
                    <a:gd name="T36" fmla="*/ 631 w 2140"/>
                    <a:gd name="T37" fmla="*/ 73 h 589"/>
                    <a:gd name="T38" fmla="*/ 706 w 2140"/>
                    <a:gd name="T39" fmla="*/ 73 h 589"/>
                    <a:gd name="T40" fmla="*/ 788 w 2140"/>
                    <a:gd name="T41" fmla="*/ 95 h 589"/>
                    <a:gd name="T42" fmla="*/ 832 w 2140"/>
                    <a:gd name="T43" fmla="*/ 88 h 589"/>
                    <a:gd name="T44" fmla="*/ 877 w 2140"/>
                    <a:gd name="T45" fmla="*/ 73 h 589"/>
                    <a:gd name="T46" fmla="*/ 929 w 2140"/>
                    <a:gd name="T47" fmla="*/ 66 h 589"/>
                    <a:gd name="T48" fmla="*/ 951 w 2140"/>
                    <a:gd name="T49" fmla="*/ 66 h 589"/>
                    <a:gd name="T50" fmla="*/ 981 w 2140"/>
                    <a:gd name="T51" fmla="*/ 73 h 589"/>
                    <a:gd name="T52" fmla="*/ 1048 w 2140"/>
                    <a:gd name="T53" fmla="*/ 103 h 589"/>
                    <a:gd name="T54" fmla="*/ 1107 w 2140"/>
                    <a:gd name="T55" fmla="*/ 125 h 589"/>
                    <a:gd name="T56" fmla="*/ 1159 w 2140"/>
                    <a:gd name="T57" fmla="*/ 147 h 589"/>
                    <a:gd name="T58" fmla="*/ 1181 w 2140"/>
                    <a:gd name="T59" fmla="*/ 154 h 589"/>
                    <a:gd name="T60" fmla="*/ 1189 w 2140"/>
                    <a:gd name="T61" fmla="*/ 169 h 589"/>
                    <a:gd name="T62" fmla="*/ 1204 w 2140"/>
                    <a:gd name="T63" fmla="*/ 206 h 589"/>
                    <a:gd name="T64" fmla="*/ 1226 w 2140"/>
                    <a:gd name="T65" fmla="*/ 206 h 589"/>
                    <a:gd name="T66" fmla="*/ 1241 w 2140"/>
                    <a:gd name="T67" fmla="*/ 206 h 589"/>
                    <a:gd name="T68" fmla="*/ 1241 w 2140"/>
                    <a:gd name="T69" fmla="*/ 191 h 589"/>
                    <a:gd name="T70" fmla="*/ 1241 w 2140"/>
                    <a:gd name="T71" fmla="*/ 176 h 589"/>
                    <a:gd name="T72" fmla="*/ 1271 w 2140"/>
                    <a:gd name="T73" fmla="*/ 147 h 589"/>
                    <a:gd name="T74" fmla="*/ 1285 w 2140"/>
                    <a:gd name="T75" fmla="*/ 117 h 589"/>
                    <a:gd name="T76" fmla="*/ 1300 w 2140"/>
                    <a:gd name="T77" fmla="*/ 103 h 589"/>
                    <a:gd name="T78" fmla="*/ 1330 w 2140"/>
                    <a:gd name="T79" fmla="*/ 95 h 589"/>
                    <a:gd name="T80" fmla="*/ 1404 w 2140"/>
                    <a:gd name="T81" fmla="*/ 110 h 589"/>
                    <a:gd name="T82" fmla="*/ 1508 w 2140"/>
                    <a:gd name="T83" fmla="*/ 132 h 589"/>
                    <a:gd name="T84" fmla="*/ 1590 w 2140"/>
                    <a:gd name="T85" fmla="*/ 147 h 589"/>
                    <a:gd name="T86" fmla="*/ 1635 w 2140"/>
                    <a:gd name="T87" fmla="*/ 147 h 589"/>
                    <a:gd name="T88" fmla="*/ 1672 w 2140"/>
                    <a:gd name="T89" fmla="*/ 169 h 589"/>
                    <a:gd name="T90" fmla="*/ 1731 w 2140"/>
                    <a:gd name="T91" fmla="*/ 206 h 589"/>
                    <a:gd name="T92" fmla="*/ 1798 w 2140"/>
                    <a:gd name="T93" fmla="*/ 228 h 589"/>
                    <a:gd name="T94" fmla="*/ 1887 w 2140"/>
                    <a:gd name="T95" fmla="*/ 294 h 589"/>
                    <a:gd name="T96" fmla="*/ 1917 w 2140"/>
                    <a:gd name="T97" fmla="*/ 316 h 589"/>
                    <a:gd name="T98" fmla="*/ 1939 w 2140"/>
                    <a:gd name="T99" fmla="*/ 316 h 589"/>
                    <a:gd name="T100" fmla="*/ 1969 w 2140"/>
                    <a:gd name="T101" fmla="*/ 316 h 589"/>
                    <a:gd name="T102" fmla="*/ 1984 w 2140"/>
                    <a:gd name="T103" fmla="*/ 324 h 589"/>
                    <a:gd name="T104" fmla="*/ 1999 w 2140"/>
                    <a:gd name="T105" fmla="*/ 353 h 589"/>
                    <a:gd name="T106" fmla="*/ 1999 w 2140"/>
                    <a:gd name="T107" fmla="*/ 390 h 589"/>
                    <a:gd name="T108" fmla="*/ 2014 w 2140"/>
                    <a:gd name="T109" fmla="*/ 412 h 589"/>
                    <a:gd name="T110" fmla="*/ 2051 w 2140"/>
                    <a:gd name="T111" fmla="*/ 427 h 589"/>
                    <a:gd name="T112" fmla="*/ 2081 w 2140"/>
                    <a:gd name="T113" fmla="*/ 464 h 589"/>
                    <a:gd name="T114" fmla="*/ 2081 w 2140"/>
                    <a:gd name="T115" fmla="*/ 508 h 589"/>
                    <a:gd name="T116" fmla="*/ 2088 w 2140"/>
                    <a:gd name="T117" fmla="*/ 560 h 589"/>
                    <a:gd name="T118" fmla="*/ 2110 w 2140"/>
                    <a:gd name="T119" fmla="*/ 582 h 589"/>
                    <a:gd name="T120" fmla="*/ 2140 w 2140"/>
                    <a:gd name="T121" fmla="*/ 589 h 5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40"/>
                    <a:gd name="T184" fmla="*/ 0 h 589"/>
                    <a:gd name="T185" fmla="*/ 2140 w 2140"/>
                    <a:gd name="T186" fmla="*/ 589 h 58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40" h="589">
                      <a:moveTo>
                        <a:pt x="0" y="22"/>
                      </a:moveTo>
                      <a:lnTo>
                        <a:pt x="22" y="36"/>
                      </a:lnTo>
                      <a:lnTo>
                        <a:pt x="44" y="36"/>
                      </a:lnTo>
                      <a:lnTo>
                        <a:pt x="67" y="22"/>
                      </a:lnTo>
                      <a:lnTo>
                        <a:pt x="96" y="0"/>
                      </a:lnTo>
                      <a:lnTo>
                        <a:pt x="126" y="0"/>
                      </a:lnTo>
                      <a:lnTo>
                        <a:pt x="163" y="22"/>
                      </a:lnTo>
                      <a:lnTo>
                        <a:pt x="215" y="44"/>
                      </a:lnTo>
                      <a:lnTo>
                        <a:pt x="260" y="66"/>
                      </a:lnTo>
                      <a:lnTo>
                        <a:pt x="290" y="88"/>
                      </a:lnTo>
                      <a:lnTo>
                        <a:pt x="312" y="95"/>
                      </a:lnTo>
                      <a:lnTo>
                        <a:pt x="342" y="110"/>
                      </a:lnTo>
                      <a:lnTo>
                        <a:pt x="386" y="110"/>
                      </a:lnTo>
                      <a:lnTo>
                        <a:pt x="446" y="103"/>
                      </a:lnTo>
                      <a:lnTo>
                        <a:pt x="483" y="110"/>
                      </a:lnTo>
                      <a:lnTo>
                        <a:pt x="542" y="95"/>
                      </a:lnTo>
                      <a:lnTo>
                        <a:pt x="565" y="81"/>
                      </a:lnTo>
                      <a:lnTo>
                        <a:pt x="587" y="73"/>
                      </a:lnTo>
                      <a:lnTo>
                        <a:pt x="631" y="73"/>
                      </a:lnTo>
                      <a:lnTo>
                        <a:pt x="706" y="73"/>
                      </a:lnTo>
                      <a:lnTo>
                        <a:pt x="788" y="95"/>
                      </a:lnTo>
                      <a:lnTo>
                        <a:pt x="832" y="88"/>
                      </a:lnTo>
                      <a:lnTo>
                        <a:pt x="877" y="73"/>
                      </a:lnTo>
                      <a:lnTo>
                        <a:pt x="929" y="66"/>
                      </a:lnTo>
                      <a:lnTo>
                        <a:pt x="951" y="66"/>
                      </a:lnTo>
                      <a:lnTo>
                        <a:pt x="981" y="73"/>
                      </a:lnTo>
                      <a:lnTo>
                        <a:pt x="1048" y="103"/>
                      </a:lnTo>
                      <a:lnTo>
                        <a:pt x="1107" y="125"/>
                      </a:lnTo>
                      <a:lnTo>
                        <a:pt x="1159" y="147"/>
                      </a:lnTo>
                      <a:lnTo>
                        <a:pt x="1181" y="154"/>
                      </a:lnTo>
                      <a:lnTo>
                        <a:pt x="1189" y="169"/>
                      </a:lnTo>
                      <a:lnTo>
                        <a:pt x="1204" y="206"/>
                      </a:lnTo>
                      <a:lnTo>
                        <a:pt x="1226" y="206"/>
                      </a:lnTo>
                      <a:lnTo>
                        <a:pt x="1241" y="206"/>
                      </a:lnTo>
                      <a:lnTo>
                        <a:pt x="1241" y="191"/>
                      </a:lnTo>
                      <a:lnTo>
                        <a:pt x="1241" y="176"/>
                      </a:lnTo>
                      <a:lnTo>
                        <a:pt x="1271" y="147"/>
                      </a:lnTo>
                      <a:lnTo>
                        <a:pt x="1285" y="117"/>
                      </a:lnTo>
                      <a:lnTo>
                        <a:pt x="1300" y="103"/>
                      </a:lnTo>
                      <a:lnTo>
                        <a:pt x="1330" y="95"/>
                      </a:lnTo>
                      <a:lnTo>
                        <a:pt x="1404" y="110"/>
                      </a:lnTo>
                      <a:lnTo>
                        <a:pt x="1508" y="132"/>
                      </a:lnTo>
                      <a:lnTo>
                        <a:pt x="1590" y="147"/>
                      </a:lnTo>
                      <a:lnTo>
                        <a:pt x="1635" y="147"/>
                      </a:lnTo>
                      <a:lnTo>
                        <a:pt x="1672" y="169"/>
                      </a:lnTo>
                      <a:lnTo>
                        <a:pt x="1731" y="206"/>
                      </a:lnTo>
                      <a:lnTo>
                        <a:pt x="1798" y="228"/>
                      </a:lnTo>
                      <a:lnTo>
                        <a:pt x="1887" y="294"/>
                      </a:lnTo>
                      <a:lnTo>
                        <a:pt x="1917" y="316"/>
                      </a:lnTo>
                      <a:lnTo>
                        <a:pt x="1939" y="316"/>
                      </a:lnTo>
                      <a:lnTo>
                        <a:pt x="1969" y="316"/>
                      </a:lnTo>
                      <a:lnTo>
                        <a:pt x="1984" y="324"/>
                      </a:lnTo>
                      <a:lnTo>
                        <a:pt x="1999" y="353"/>
                      </a:lnTo>
                      <a:lnTo>
                        <a:pt x="1999" y="390"/>
                      </a:lnTo>
                      <a:lnTo>
                        <a:pt x="2014" y="412"/>
                      </a:lnTo>
                      <a:lnTo>
                        <a:pt x="2051" y="427"/>
                      </a:lnTo>
                      <a:lnTo>
                        <a:pt x="2081" y="464"/>
                      </a:lnTo>
                      <a:lnTo>
                        <a:pt x="2081" y="508"/>
                      </a:lnTo>
                      <a:lnTo>
                        <a:pt x="2088" y="560"/>
                      </a:lnTo>
                      <a:lnTo>
                        <a:pt x="2110" y="582"/>
                      </a:lnTo>
                      <a:lnTo>
                        <a:pt x="2140" y="58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4" name="Freeform 133"/>
                <p:cNvSpPr>
                  <a:spLocks/>
                </p:cNvSpPr>
                <p:nvPr/>
              </p:nvSpPr>
              <p:spPr bwMode="auto">
                <a:xfrm>
                  <a:off x="2731" y="1297"/>
                  <a:ext cx="30" cy="95"/>
                </a:xfrm>
                <a:custGeom>
                  <a:avLst/>
                  <a:gdLst>
                    <a:gd name="T0" fmla="*/ 15 w 30"/>
                    <a:gd name="T1" fmla="*/ 0 h 95"/>
                    <a:gd name="T2" fmla="*/ 30 w 30"/>
                    <a:gd name="T3" fmla="*/ 44 h 95"/>
                    <a:gd name="T4" fmla="*/ 22 w 30"/>
                    <a:gd name="T5" fmla="*/ 73 h 95"/>
                    <a:gd name="T6" fmla="*/ 0 w 30"/>
                    <a:gd name="T7" fmla="*/ 95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5"/>
                    <a:gd name="T14" fmla="*/ 30 w 30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5">
                      <a:moveTo>
                        <a:pt x="15" y="0"/>
                      </a:moveTo>
                      <a:lnTo>
                        <a:pt x="30" y="44"/>
                      </a:lnTo>
                      <a:lnTo>
                        <a:pt x="22" y="73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5" name="Freeform 134"/>
                <p:cNvSpPr>
                  <a:spLocks/>
                </p:cNvSpPr>
                <p:nvPr/>
              </p:nvSpPr>
              <p:spPr bwMode="auto">
                <a:xfrm>
                  <a:off x="3979" y="1805"/>
                  <a:ext cx="268" cy="251"/>
                </a:xfrm>
                <a:custGeom>
                  <a:avLst/>
                  <a:gdLst>
                    <a:gd name="T0" fmla="*/ 268 w 268"/>
                    <a:gd name="T1" fmla="*/ 0 h 251"/>
                    <a:gd name="T2" fmla="*/ 216 w 268"/>
                    <a:gd name="T3" fmla="*/ 59 h 251"/>
                    <a:gd name="T4" fmla="*/ 186 w 268"/>
                    <a:gd name="T5" fmla="*/ 96 h 251"/>
                    <a:gd name="T6" fmla="*/ 171 w 268"/>
                    <a:gd name="T7" fmla="*/ 125 h 251"/>
                    <a:gd name="T8" fmla="*/ 149 w 268"/>
                    <a:gd name="T9" fmla="*/ 140 h 251"/>
                    <a:gd name="T10" fmla="*/ 127 w 268"/>
                    <a:gd name="T11" fmla="*/ 148 h 251"/>
                    <a:gd name="T12" fmla="*/ 75 w 268"/>
                    <a:gd name="T13" fmla="*/ 184 h 251"/>
                    <a:gd name="T14" fmla="*/ 75 w 268"/>
                    <a:gd name="T15" fmla="*/ 207 h 251"/>
                    <a:gd name="T16" fmla="*/ 67 w 268"/>
                    <a:gd name="T17" fmla="*/ 221 h 251"/>
                    <a:gd name="T18" fmla="*/ 45 w 268"/>
                    <a:gd name="T19" fmla="*/ 243 h 251"/>
                    <a:gd name="T20" fmla="*/ 15 w 268"/>
                    <a:gd name="T21" fmla="*/ 251 h 251"/>
                    <a:gd name="T22" fmla="*/ 0 w 268"/>
                    <a:gd name="T23" fmla="*/ 243 h 2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"/>
                    <a:gd name="T37" fmla="*/ 0 h 251"/>
                    <a:gd name="T38" fmla="*/ 268 w 268"/>
                    <a:gd name="T39" fmla="*/ 251 h 2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" h="251">
                      <a:moveTo>
                        <a:pt x="268" y="0"/>
                      </a:moveTo>
                      <a:lnTo>
                        <a:pt x="216" y="59"/>
                      </a:lnTo>
                      <a:lnTo>
                        <a:pt x="186" y="96"/>
                      </a:lnTo>
                      <a:lnTo>
                        <a:pt x="171" y="125"/>
                      </a:lnTo>
                      <a:lnTo>
                        <a:pt x="149" y="140"/>
                      </a:lnTo>
                      <a:lnTo>
                        <a:pt x="127" y="148"/>
                      </a:lnTo>
                      <a:lnTo>
                        <a:pt x="75" y="184"/>
                      </a:lnTo>
                      <a:lnTo>
                        <a:pt x="75" y="207"/>
                      </a:lnTo>
                      <a:lnTo>
                        <a:pt x="67" y="221"/>
                      </a:lnTo>
                      <a:lnTo>
                        <a:pt x="45" y="243"/>
                      </a:lnTo>
                      <a:lnTo>
                        <a:pt x="15" y="251"/>
                      </a:lnTo>
                      <a:lnTo>
                        <a:pt x="0" y="243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6" name="Freeform 135"/>
                <p:cNvSpPr>
                  <a:spLocks/>
                </p:cNvSpPr>
                <p:nvPr/>
              </p:nvSpPr>
              <p:spPr bwMode="auto">
                <a:xfrm>
                  <a:off x="1602" y="773"/>
                  <a:ext cx="1047" cy="538"/>
                </a:xfrm>
                <a:custGeom>
                  <a:avLst/>
                  <a:gdLst>
                    <a:gd name="T0" fmla="*/ 0 w 1047"/>
                    <a:gd name="T1" fmla="*/ 15 h 538"/>
                    <a:gd name="T2" fmla="*/ 29 w 1047"/>
                    <a:gd name="T3" fmla="*/ 0 h 538"/>
                    <a:gd name="T4" fmla="*/ 59 w 1047"/>
                    <a:gd name="T5" fmla="*/ 0 h 538"/>
                    <a:gd name="T6" fmla="*/ 96 w 1047"/>
                    <a:gd name="T7" fmla="*/ 8 h 538"/>
                    <a:gd name="T8" fmla="*/ 111 w 1047"/>
                    <a:gd name="T9" fmla="*/ 22 h 538"/>
                    <a:gd name="T10" fmla="*/ 141 w 1047"/>
                    <a:gd name="T11" fmla="*/ 37 h 538"/>
                    <a:gd name="T12" fmla="*/ 193 w 1047"/>
                    <a:gd name="T13" fmla="*/ 45 h 538"/>
                    <a:gd name="T14" fmla="*/ 208 w 1047"/>
                    <a:gd name="T15" fmla="*/ 52 h 538"/>
                    <a:gd name="T16" fmla="*/ 222 w 1047"/>
                    <a:gd name="T17" fmla="*/ 89 h 538"/>
                    <a:gd name="T18" fmla="*/ 237 w 1047"/>
                    <a:gd name="T19" fmla="*/ 148 h 538"/>
                    <a:gd name="T20" fmla="*/ 356 w 1047"/>
                    <a:gd name="T21" fmla="*/ 229 h 538"/>
                    <a:gd name="T22" fmla="*/ 438 w 1047"/>
                    <a:gd name="T23" fmla="*/ 266 h 538"/>
                    <a:gd name="T24" fmla="*/ 483 w 1047"/>
                    <a:gd name="T25" fmla="*/ 273 h 538"/>
                    <a:gd name="T26" fmla="*/ 520 w 1047"/>
                    <a:gd name="T27" fmla="*/ 288 h 538"/>
                    <a:gd name="T28" fmla="*/ 542 w 1047"/>
                    <a:gd name="T29" fmla="*/ 288 h 538"/>
                    <a:gd name="T30" fmla="*/ 557 w 1047"/>
                    <a:gd name="T31" fmla="*/ 295 h 538"/>
                    <a:gd name="T32" fmla="*/ 564 w 1047"/>
                    <a:gd name="T33" fmla="*/ 303 h 538"/>
                    <a:gd name="T34" fmla="*/ 609 w 1047"/>
                    <a:gd name="T35" fmla="*/ 332 h 538"/>
                    <a:gd name="T36" fmla="*/ 728 w 1047"/>
                    <a:gd name="T37" fmla="*/ 413 h 538"/>
                    <a:gd name="T38" fmla="*/ 810 w 1047"/>
                    <a:gd name="T39" fmla="*/ 443 h 538"/>
                    <a:gd name="T40" fmla="*/ 839 w 1047"/>
                    <a:gd name="T41" fmla="*/ 450 h 538"/>
                    <a:gd name="T42" fmla="*/ 906 w 1047"/>
                    <a:gd name="T43" fmla="*/ 487 h 538"/>
                    <a:gd name="T44" fmla="*/ 973 w 1047"/>
                    <a:gd name="T45" fmla="*/ 516 h 538"/>
                    <a:gd name="T46" fmla="*/ 1047 w 1047"/>
                    <a:gd name="T47" fmla="*/ 538 h 53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47"/>
                    <a:gd name="T73" fmla="*/ 0 h 538"/>
                    <a:gd name="T74" fmla="*/ 1047 w 1047"/>
                    <a:gd name="T75" fmla="*/ 538 h 53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47" h="538">
                      <a:moveTo>
                        <a:pt x="0" y="15"/>
                      </a:moveTo>
                      <a:lnTo>
                        <a:pt x="29" y="0"/>
                      </a:lnTo>
                      <a:lnTo>
                        <a:pt x="59" y="0"/>
                      </a:lnTo>
                      <a:lnTo>
                        <a:pt x="96" y="8"/>
                      </a:lnTo>
                      <a:lnTo>
                        <a:pt x="111" y="22"/>
                      </a:lnTo>
                      <a:lnTo>
                        <a:pt x="141" y="37"/>
                      </a:lnTo>
                      <a:lnTo>
                        <a:pt x="193" y="45"/>
                      </a:lnTo>
                      <a:lnTo>
                        <a:pt x="208" y="52"/>
                      </a:lnTo>
                      <a:lnTo>
                        <a:pt x="222" y="89"/>
                      </a:lnTo>
                      <a:lnTo>
                        <a:pt x="237" y="148"/>
                      </a:lnTo>
                      <a:lnTo>
                        <a:pt x="356" y="229"/>
                      </a:lnTo>
                      <a:lnTo>
                        <a:pt x="438" y="266"/>
                      </a:lnTo>
                      <a:lnTo>
                        <a:pt x="483" y="273"/>
                      </a:lnTo>
                      <a:lnTo>
                        <a:pt x="520" y="288"/>
                      </a:lnTo>
                      <a:lnTo>
                        <a:pt x="542" y="288"/>
                      </a:lnTo>
                      <a:lnTo>
                        <a:pt x="557" y="295"/>
                      </a:lnTo>
                      <a:lnTo>
                        <a:pt x="564" y="303"/>
                      </a:lnTo>
                      <a:lnTo>
                        <a:pt x="609" y="332"/>
                      </a:lnTo>
                      <a:lnTo>
                        <a:pt x="728" y="413"/>
                      </a:lnTo>
                      <a:lnTo>
                        <a:pt x="810" y="443"/>
                      </a:lnTo>
                      <a:lnTo>
                        <a:pt x="839" y="450"/>
                      </a:lnTo>
                      <a:lnTo>
                        <a:pt x="906" y="487"/>
                      </a:lnTo>
                      <a:lnTo>
                        <a:pt x="973" y="516"/>
                      </a:lnTo>
                      <a:lnTo>
                        <a:pt x="1047" y="538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7" name="Freeform 136"/>
                <p:cNvSpPr>
                  <a:spLocks/>
                </p:cNvSpPr>
                <p:nvPr/>
              </p:nvSpPr>
              <p:spPr bwMode="auto">
                <a:xfrm>
                  <a:off x="4232" y="1879"/>
                  <a:ext cx="97" cy="29"/>
                </a:xfrm>
                <a:custGeom>
                  <a:avLst/>
                  <a:gdLst>
                    <a:gd name="T0" fmla="*/ 0 w 97"/>
                    <a:gd name="T1" fmla="*/ 0 h 29"/>
                    <a:gd name="T2" fmla="*/ 30 w 97"/>
                    <a:gd name="T3" fmla="*/ 7 h 29"/>
                    <a:gd name="T4" fmla="*/ 67 w 97"/>
                    <a:gd name="T5" fmla="*/ 7 h 29"/>
                    <a:gd name="T6" fmla="*/ 89 w 97"/>
                    <a:gd name="T7" fmla="*/ 15 h 29"/>
                    <a:gd name="T8" fmla="*/ 97 w 97"/>
                    <a:gd name="T9" fmla="*/ 29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29"/>
                    <a:gd name="T17" fmla="*/ 97 w 9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29">
                      <a:moveTo>
                        <a:pt x="0" y="0"/>
                      </a:moveTo>
                      <a:lnTo>
                        <a:pt x="30" y="7"/>
                      </a:lnTo>
                      <a:lnTo>
                        <a:pt x="67" y="7"/>
                      </a:lnTo>
                      <a:lnTo>
                        <a:pt x="89" y="15"/>
                      </a:lnTo>
                      <a:lnTo>
                        <a:pt x="97" y="2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8" name="Freeform 137"/>
                <p:cNvSpPr>
                  <a:spLocks/>
                </p:cNvSpPr>
                <p:nvPr/>
              </p:nvSpPr>
              <p:spPr bwMode="auto">
                <a:xfrm>
                  <a:off x="1230" y="1002"/>
                  <a:ext cx="82" cy="236"/>
                </a:xfrm>
                <a:custGeom>
                  <a:avLst/>
                  <a:gdLst>
                    <a:gd name="T0" fmla="*/ 0 w 82"/>
                    <a:gd name="T1" fmla="*/ 0 h 236"/>
                    <a:gd name="T2" fmla="*/ 22 w 82"/>
                    <a:gd name="T3" fmla="*/ 37 h 236"/>
                    <a:gd name="T4" fmla="*/ 45 w 82"/>
                    <a:gd name="T5" fmla="*/ 74 h 236"/>
                    <a:gd name="T6" fmla="*/ 67 w 82"/>
                    <a:gd name="T7" fmla="*/ 132 h 236"/>
                    <a:gd name="T8" fmla="*/ 74 w 82"/>
                    <a:gd name="T9" fmla="*/ 191 h 236"/>
                    <a:gd name="T10" fmla="*/ 82 w 82"/>
                    <a:gd name="T11" fmla="*/ 236 h 2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"/>
                    <a:gd name="T19" fmla="*/ 0 h 236"/>
                    <a:gd name="T20" fmla="*/ 82 w 82"/>
                    <a:gd name="T21" fmla="*/ 236 h 2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" h="236">
                      <a:moveTo>
                        <a:pt x="0" y="0"/>
                      </a:moveTo>
                      <a:lnTo>
                        <a:pt x="22" y="37"/>
                      </a:lnTo>
                      <a:lnTo>
                        <a:pt x="45" y="74"/>
                      </a:lnTo>
                      <a:lnTo>
                        <a:pt x="67" y="132"/>
                      </a:lnTo>
                      <a:lnTo>
                        <a:pt x="74" y="191"/>
                      </a:lnTo>
                      <a:lnTo>
                        <a:pt x="82" y="23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29" name="Freeform 138"/>
                <p:cNvSpPr>
                  <a:spLocks/>
                </p:cNvSpPr>
                <p:nvPr/>
              </p:nvSpPr>
              <p:spPr bwMode="auto">
                <a:xfrm>
                  <a:off x="769" y="943"/>
                  <a:ext cx="929" cy="302"/>
                </a:xfrm>
                <a:custGeom>
                  <a:avLst/>
                  <a:gdLst>
                    <a:gd name="T0" fmla="*/ 929 w 929"/>
                    <a:gd name="T1" fmla="*/ 302 h 302"/>
                    <a:gd name="T2" fmla="*/ 885 w 929"/>
                    <a:gd name="T3" fmla="*/ 265 h 302"/>
                    <a:gd name="T4" fmla="*/ 840 w 929"/>
                    <a:gd name="T5" fmla="*/ 221 h 302"/>
                    <a:gd name="T6" fmla="*/ 773 w 929"/>
                    <a:gd name="T7" fmla="*/ 184 h 302"/>
                    <a:gd name="T8" fmla="*/ 714 w 929"/>
                    <a:gd name="T9" fmla="*/ 162 h 302"/>
                    <a:gd name="T10" fmla="*/ 684 w 929"/>
                    <a:gd name="T11" fmla="*/ 140 h 302"/>
                    <a:gd name="T12" fmla="*/ 662 w 929"/>
                    <a:gd name="T13" fmla="*/ 118 h 302"/>
                    <a:gd name="T14" fmla="*/ 647 w 929"/>
                    <a:gd name="T15" fmla="*/ 110 h 302"/>
                    <a:gd name="T16" fmla="*/ 632 w 929"/>
                    <a:gd name="T17" fmla="*/ 125 h 302"/>
                    <a:gd name="T18" fmla="*/ 617 w 929"/>
                    <a:gd name="T19" fmla="*/ 125 h 302"/>
                    <a:gd name="T20" fmla="*/ 595 w 929"/>
                    <a:gd name="T21" fmla="*/ 110 h 302"/>
                    <a:gd name="T22" fmla="*/ 572 w 929"/>
                    <a:gd name="T23" fmla="*/ 74 h 302"/>
                    <a:gd name="T24" fmla="*/ 558 w 929"/>
                    <a:gd name="T25" fmla="*/ 59 h 302"/>
                    <a:gd name="T26" fmla="*/ 535 w 929"/>
                    <a:gd name="T27" fmla="*/ 51 h 302"/>
                    <a:gd name="T28" fmla="*/ 513 w 929"/>
                    <a:gd name="T29" fmla="*/ 74 h 302"/>
                    <a:gd name="T30" fmla="*/ 483 w 929"/>
                    <a:gd name="T31" fmla="*/ 74 h 302"/>
                    <a:gd name="T32" fmla="*/ 461 w 929"/>
                    <a:gd name="T33" fmla="*/ 59 h 302"/>
                    <a:gd name="T34" fmla="*/ 439 w 929"/>
                    <a:gd name="T35" fmla="*/ 29 h 302"/>
                    <a:gd name="T36" fmla="*/ 431 w 929"/>
                    <a:gd name="T37" fmla="*/ 15 h 302"/>
                    <a:gd name="T38" fmla="*/ 416 w 929"/>
                    <a:gd name="T39" fmla="*/ 0 h 302"/>
                    <a:gd name="T40" fmla="*/ 387 w 929"/>
                    <a:gd name="T41" fmla="*/ 7 h 302"/>
                    <a:gd name="T42" fmla="*/ 372 w 929"/>
                    <a:gd name="T43" fmla="*/ 51 h 302"/>
                    <a:gd name="T44" fmla="*/ 350 w 929"/>
                    <a:gd name="T45" fmla="*/ 66 h 302"/>
                    <a:gd name="T46" fmla="*/ 335 w 929"/>
                    <a:gd name="T47" fmla="*/ 74 h 302"/>
                    <a:gd name="T48" fmla="*/ 305 w 929"/>
                    <a:gd name="T49" fmla="*/ 51 h 302"/>
                    <a:gd name="T50" fmla="*/ 275 w 929"/>
                    <a:gd name="T51" fmla="*/ 66 h 302"/>
                    <a:gd name="T52" fmla="*/ 253 w 929"/>
                    <a:gd name="T53" fmla="*/ 66 h 302"/>
                    <a:gd name="T54" fmla="*/ 231 w 929"/>
                    <a:gd name="T55" fmla="*/ 51 h 302"/>
                    <a:gd name="T56" fmla="*/ 193 w 929"/>
                    <a:gd name="T57" fmla="*/ 81 h 302"/>
                    <a:gd name="T58" fmla="*/ 171 w 929"/>
                    <a:gd name="T59" fmla="*/ 110 h 302"/>
                    <a:gd name="T60" fmla="*/ 156 w 929"/>
                    <a:gd name="T61" fmla="*/ 118 h 302"/>
                    <a:gd name="T62" fmla="*/ 134 w 929"/>
                    <a:gd name="T63" fmla="*/ 110 h 302"/>
                    <a:gd name="T64" fmla="*/ 119 w 929"/>
                    <a:gd name="T65" fmla="*/ 110 h 302"/>
                    <a:gd name="T66" fmla="*/ 104 w 929"/>
                    <a:gd name="T67" fmla="*/ 125 h 302"/>
                    <a:gd name="T68" fmla="*/ 97 w 929"/>
                    <a:gd name="T69" fmla="*/ 184 h 302"/>
                    <a:gd name="T70" fmla="*/ 97 w 929"/>
                    <a:gd name="T71" fmla="*/ 214 h 302"/>
                    <a:gd name="T72" fmla="*/ 82 w 929"/>
                    <a:gd name="T73" fmla="*/ 228 h 302"/>
                    <a:gd name="T74" fmla="*/ 60 w 929"/>
                    <a:gd name="T75" fmla="*/ 236 h 302"/>
                    <a:gd name="T76" fmla="*/ 37 w 929"/>
                    <a:gd name="T77" fmla="*/ 228 h 302"/>
                    <a:gd name="T78" fmla="*/ 8 w 929"/>
                    <a:gd name="T79" fmla="*/ 214 h 302"/>
                    <a:gd name="T80" fmla="*/ 0 w 929"/>
                    <a:gd name="T81" fmla="*/ 206 h 30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29"/>
                    <a:gd name="T124" fmla="*/ 0 h 302"/>
                    <a:gd name="T125" fmla="*/ 929 w 929"/>
                    <a:gd name="T126" fmla="*/ 302 h 30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29" h="302">
                      <a:moveTo>
                        <a:pt x="929" y="302"/>
                      </a:moveTo>
                      <a:lnTo>
                        <a:pt x="885" y="265"/>
                      </a:lnTo>
                      <a:lnTo>
                        <a:pt x="840" y="221"/>
                      </a:lnTo>
                      <a:lnTo>
                        <a:pt x="773" y="184"/>
                      </a:lnTo>
                      <a:lnTo>
                        <a:pt x="714" y="162"/>
                      </a:lnTo>
                      <a:lnTo>
                        <a:pt x="684" y="140"/>
                      </a:lnTo>
                      <a:lnTo>
                        <a:pt x="662" y="118"/>
                      </a:lnTo>
                      <a:lnTo>
                        <a:pt x="647" y="110"/>
                      </a:lnTo>
                      <a:lnTo>
                        <a:pt x="632" y="125"/>
                      </a:lnTo>
                      <a:lnTo>
                        <a:pt x="617" y="125"/>
                      </a:lnTo>
                      <a:lnTo>
                        <a:pt x="595" y="110"/>
                      </a:lnTo>
                      <a:lnTo>
                        <a:pt x="572" y="74"/>
                      </a:lnTo>
                      <a:lnTo>
                        <a:pt x="558" y="59"/>
                      </a:lnTo>
                      <a:lnTo>
                        <a:pt x="535" y="51"/>
                      </a:lnTo>
                      <a:lnTo>
                        <a:pt x="513" y="74"/>
                      </a:lnTo>
                      <a:lnTo>
                        <a:pt x="483" y="74"/>
                      </a:lnTo>
                      <a:lnTo>
                        <a:pt x="461" y="59"/>
                      </a:lnTo>
                      <a:lnTo>
                        <a:pt x="439" y="29"/>
                      </a:lnTo>
                      <a:lnTo>
                        <a:pt x="431" y="15"/>
                      </a:lnTo>
                      <a:lnTo>
                        <a:pt x="416" y="0"/>
                      </a:lnTo>
                      <a:lnTo>
                        <a:pt x="387" y="7"/>
                      </a:lnTo>
                      <a:lnTo>
                        <a:pt x="372" y="51"/>
                      </a:lnTo>
                      <a:lnTo>
                        <a:pt x="350" y="66"/>
                      </a:lnTo>
                      <a:lnTo>
                        <a:pt x="335" y="74"/>
                      </a:lnTo>
                      <a:lnTo>
                        <a:pt x="305" y="51"/>
                      </a:lnTo>
                      <a:lnTo>
                        <a:pt x="275" y="66"/>
                      </a:lnTo>
                      <a:lnTo>
                        <a:pt x="253" y="66"/>
                      </a:lnTo>
                      <a:lnTo>
                        <a:pt x="231" y="51"/>
                      </a:lnTo>
                      <a:lnTo>
                        <a:pt x="193" y="81"/>
                      </a:lnTo>
                      <a:lnTo>
                        <a:pt x="171" y="110"/>
                      </a:lnTo>
                      <a:lnTo>
                        <a:pt x="156" y="118"/>
                      </a:lnTo>
                      <a:lnTo>
                        <a:pt x="134" y="110"/>
                      </a:lnTo>
                      <a:lnTo>
                        <a:pt x="119" y="110"/>
                      </a:lnTo>
                      <a:lnTo>
                        <a:pt x="104" y="125"/>
                      </a:lnTo>
                      <a:lnTo>
                        <a:pt x="97" y="184"/>
                      </a:lnTo>
                      <a:lnTo>
                        <a:pt x="97" y="214"/>
                      </a:lnTo>
                      <a:lnTo>
                        <a:pt x="82" y="228"/>
                      </a:lnTo>
                      <a:lnTo>
                        <a:pt x="60" y="236"/>
                      </a:lnTo>
                      <a:lnTo>
                        <a:pt x="37" y="228"/>
                      </a:lnTo>
                      <a:lnTo>
                        <a:pt x="8" y="214"/>
                      </a:lnTo>
                      <a:lnTo>
                        <a:pt x="0" y="20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0" name="Freeform 139"/>
                <p:cNvSpPr>
                  <a:spLocks/>
                </p:cNvSpPr>
                <p:nvPr/>
              </p:nvSpPr>
              <p:spPr bwMode="auto">
                <a:xfrm>
                  <a:off x="2144" y="1252"/>
                  <a:ext cx="171" cy="155"/>
                </a:xfrm>
                <a:custGeom>
                  <a:avLst/>
                  <a:gdLst>
                    <a:gd name="T0" fmla="*/ 0 w 171"/>
                    <a:gd name="T1" fmla="*/ 0 h 155"/>
                    <a:gd name="T2" fmla="*/ 22 w 171"/>
                    <a:gd name="T3" fmla="*/ 23 h 155"/>
                    <a:gd name="T4" fmla="*/ 111 w 171"/>
                    <a:gd name="T5" fmla="*/ 104 h 155"/>
                    <a:gd name="T6" fmla="*/ 134 w 171"/>
                    <a:gd name="T7" fmla="*/ 118 h 155"/>
                    <a:gd name="T8" fmla="*/ 149 w 171"/>
                    <a:gd name="T9" fmla="*/ 148 h 155"/>
                    <a:gd name="T10" fmla="*/ 171 w 171"/>
                    <a:gd name="T11" fmla="*/ 155 h 1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1"/>
                    <a:gd name="T19" fmla="*/ 0 h 155"/>
                    <a:gd name="T20" fmla="*/ 171 w 171"/>
                    <a:gd name="T21" fmla="*/ 155 h 1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1" h="155">
                      <a:moveTo>
                        <a:pt x="0" y="0"/>
                      </a:moveTo>
                      <a:lnTo>
                        <a:pt x="22" y="23"/>
                      </a:lnTo>
                      <a:lnTo>
                        <a:pt x="111" y="104"/>
                      </a:lnTo>
                      <a:lnTo>
                        <a:pt x="134" y="118"/>
                      </a:lnTo>
                      <a:lnTo>
                        <a:pt x="149" y="148"/>
                      </a:lnTo>
                      <a:lnTo>
                        <a:pt x="171" y="155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1" name="Freeform 140"/>
                <p:cNvSpPr>
                  <a:spLocks/>
                </p:cNvSpPr>
                <p:nvPr/>
              </p:nvSpPr>
              <p:spPr bwMode="auto">
                <a:xfrm>
                  <a:off x="2151" y="1083"/>
                  <a:ext cx="30" cy="155"/>
                </a:xfrm>
                <a:custGeom>
                  <a:avLst/>
                  <a:gdLst>
                    <a:gd name="T0" fmla="*/ 23 w 30"/>
                    <a:gd name="T1" fmla="*/ 155 h 155"/>
                    <a:gd name="T2" fmla="*/ 23 w 30"/>
                    <a:gd name="T3" fmla="*/ 110 h 155"/>
                    <a:gd name="T4" fmla="*/ 8 w 30"/>
                    <a:gd name="T5" fmla="*/ 74 h 155"/>
                    <a:gd name="T6" fmla="*/ 0 w 30"/>
                    <a:gd name="T7" fmla="*/ 37 h 155"/>
                    <a:gd name="T8" fmla="*/ 30 w 30"/>
                    <a:gd name="T9" fmla="*/ 0 h 1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55"/>
                    <a:gd name="T17" fmla="*/ 30 w 30"/>
                    <a:gd name="T18" fmla="*/ 155 h 1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55">
                      <a:moveTo>
                        <a:pt x="23" y="155"/>
                      </a:moveTo>
                      <a:lnTo>
                        <a:pt x="23" y="110"/>
                      </a:lnTo>
                      <a:lnTo>
                        <a:pt x="8" y="74"/>
                      </a:lnTo>
                      <a:lnTo>
                        <a:pt x="0" y="37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2" name="Line 1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02" y="1857"/>
                  <a:ext cx="30" cy="22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3" name="Freeform 142"/>
                <p:cNvSpPr>
                  <a:spLocks/>
                </p:cNvSpPr>
                <p:nvPr/>
              </p:nvSpPr>
              <p:spPr bwMode="auto">
                <a:xfrm>
                  <a:off x="4737" y="1813"/>
                  <a:ext cx="75" cy="191"/>
                </a:xfrm>
                <a:custGeom>
                  <a:avLst/>
                  <a:gdLst>
                    <a:gd name="T0" fmla="*/ 0 w 75"/>
                    <a:gd name="T1" fmla="*/ 0 h 191"/>
                    <a:gd name="T2" fmla="*/ 60 w 75"/>
                    <a:gd name="T3" fmla="*/ 95 h 191"/>
                    <a:gd name="T4" fmla="*/ 75 w 75"/>
                    <a:gd name="T5" fmla="*/ 191 h 191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91"/>
                    <a:gd name="T11" fmla="*/ 75 w 75"/>
                    <a:gd name="T12" fmla="*/ 191 h 1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91">
                      <a:moveTo>
                        <a:pt x="0" y="0"/>
                      </a:moveTo>
                      <a:lnTo>
                        <a:pt x="60" y="95"/>
                      </a:lnTo>
                      <a:lnTo>
                        <a:pt x="75" y="191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4" name="Freeform 143"/>
                <p:cNvSpPr>
                  <a:spLocks/>
                </p:cNvSpPr>
                <p:nvPr/>
              </p:nvSpPr>
              <p:spPr bwMode="auto">
                <a:xfrm>
                  <a:off x="4091" y="1540"/>
                  <a:ext cx="386" cy="66"/>
                </a:xfrm>
                <a:custGeom>
                  <a:avLst/>
                  <a:gdLst>
                    <a:gd name="T0" fmla="*/ 0 w 386"/>
                    <a:gd name="T1" fmla="*/ 0 h 66"/>
                    <a:gd name="T2" fmla="*/ 223 w 386"/>
                    <a:gd name="T3" fmla="*/ 22 h 66"/>
                    <a:gd name="T4" fmla="*/ 386 w 386"/>
                    <a:gd name="T5" fmla="*/ 66 h 66"/>
                    <a:gd name="T6" fmla="*/ 0 60000 65536"/>
                    <a:gd name="T7" fmla="*/ 0 60000 65536"/>
                    <a:gd name="T8" fmla="*/ 0 60000 65536"/>
                    <a:gd name="T9" fmla="*/ 0 w 386"/>
                    <a:gd name="T10" fmla="*/ 0 h 66"/>
                    <a:gd name="T11" fmla="*/ 386 w 386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6" h="66">
                      <a:moveTo>
                        <a:pt x="0" y="0"/>
                      </a:moveTo>
                      <a:lnTo>
                        <a:pt x="223" y="22"/>
                      </a:lnTo>
                      <a:lnTo>
                        <a:pt x="386" y="6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5" name="Freeform 144"/>
                <p:cNvSpPr>
                  <a:spLocks/>
                </p:cNvSpPr>
                <p:nvPr/>
              </p:nvSpPr>
              <p:spPr bwMode="auto">
                <a:xfrm>
                  <a:off x="4240" y="1400"/>
                  <a:ext cx="512" cy="405"/>
                </a:xfrm>
                <a:custGeom>
                  <a:avLst/>
                  <a:gdLst>
                    <a:gd name="T0" fmla="*/ 0 w 512"/>
                    <a:gd name="T1" fmla="*/ 405 h 405"/>
                    <a:gd name="T2" fmla="*/ 29 w 512"/>
                    <a:gd name="T3" fmla="*/ 383 h 405"/>
                    <a:gd name="T4" fmla="*/ 52 w 512"/>
                    <a:gd name="T5" fmla="*/ 361 h 405"/>
                    <a:gd name="T6" fmla="*/ 74 w 512"/>
                    <a:gd name="T7" fmla="*/ 339 h 405"/>
                    <a:gd name="T8" fmla="*/ 133 w 512"/>
                    <a:gd name="T9" fmla="*/ 317 h 405"/>
                    <a:gd name="T10" fmla="*/ 193 w 512"/>
                    <a:gd name="T11" fmla="*/ 295 h 405"/>
                    <a:gd name="T12" fmla="*/ 230 w 512"/>
                    <a:gd name="T13" fmla="*/ 221 h 405"/>
                    <a:gd name="T14" fmla="*/ 260 w 512"/>
                    <a:gd name="T15" fmla="*/ 191 h 405"/>
                    <a:gd name="T16" fmla="*/ 371 w 512"/>
                    <a:gd name="T17" fmla="*/ 74 h 405"/>
                    <a:gd name="T18" fmla="*/ 401 w 512"/>
                    <a:gd name="T19" fmla="*/ 0 h 405"/>
                    <a:gd name="T20" fmla="*/ 512 w 512"/>
                    <a:gd name="T21" fmla="*/ 66 h 405"/>
                    <a:gd name="T22" fmla="*/ 505 w 512"/>
                    <a:gd name="T23" fmla="*/ 110 h 40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12"/>
                    <a:gd name="T37" fmla="*/ 0 h 405"/>
                    <a:gd name="T38" fmla="*/ 512 w 512"/>
                    <a:gd name="T39" fmla="*/ 405 h 40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12" h="405">
                      <a:moveTo>
                        <a:pt x="0" y="405"/>
                      </a:moveTo>
                      <a:lnTo>
                        <a:pt x="29" y="383"/>
                      </a:lnTo>
                      <a:lnTo>
                        <a:pt x="52" y="361"/>
                      </a:lnTo>
                      <a:lnTo>
                        <a:pt x="74" y="339"/>
                      </a:lnTo>
                      <a:lnTo>
                        <a:pt x="133" y="317"/>
                      </a:lnTo>
                      <a:lnTo>
                        <a:pt x="193" y="295"/>
                      </a:lnTo>
                      <a:lnTo>
                        <a:pt x="230" y="221"/>
                      </a:lnTo>
                      <a:lnTo>
                        <a:pt x="260" y="191"/>
                      </a:lnTo>
                      <a:lnTo>
                        <a:pt x="371" y="74"/>
                      </a:lnTo>
                      <a:lnTo>
                        <a:pt x="401" y="0"/>
                      </a:lnTo>
                      <a:lnTo>
                        <a:pt x="512" y="66"/>
                      </a:lnTo>
                      <a:lnTo>
                        <a:pt x="505" y="11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6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4566" y="2144"/>
                  <a:ext cx="75" cy="22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7" name="Freeform 146"/>
                <p:cNvSpPr>
                  <a:spLocks/>
                </p:cNvSpPr>
                <p:nvPr/>
              </p:nvSpPr>
              <p:spPr bwMode="auto">
                <a:xfrm>
                  <a:off x="3719" y="2041"/>
                  <a:ext cx="223" cy="59"/>
                </a:xfrm>
                <a:custGeom>
                  <a:avLst/>
                  <a:gdLst>
                    <a:gd name="T0" fmla="*/ 0 w 223"/>
                    <a:gd name="T1" fmla="*/ 59 h 59"/>
                    <a:gd name="T2" fmla="*/ 52 w 223"/>
                    <a:gd name="T3" fmla="*/ 44 h 59"/>
                    <a:gd name="T4" fmla="*/ 112 w 223"/>
                    <a:gd name="T5" fmla="*/ 44 h 59"/>
                    <a:gd name="T6" fmla="*/ 179 w 223"/>
                    <a:gd name="T7" fmla="*/ 37 h 59"/>
                    <a:gd name="T8" fmla="*/ 223 w 223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59"/>
                    <a:gd name="T17" fmla="*/ 223 w 223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59">
                      <a:moveTo>
                        <a:pt x="0" y="59"/>
                      </a:moveTo>
                      <a:lnTo>
                        <a:pt x="52" y="44"/>
                      </a:lnTo>
                      <a:lnTo>
                        <a:pt x="112" y="44"/>
                      </a:lnTo>
                      <a:lnTo>
                        <a:pt x="179" y="37"/>
                      </a:lnTo>
                      <a:lnTo>
                        <a:pt x="223" y="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438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3541" y="2144"/>
                  <a:ext cx="7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9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2307" y="1392"/>
                  <a:ext cx="8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0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747" y="1134"/>
                  <a:ext cx="22" cy="15"/>
                </a:xfrm>
                <a:prstGeom prst="line">
                  <a:avLst/>
                </a:pr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1" name="Freeform 150"/>
                <p:cNvSpPr>
                  <a:spLocks/>
                </p:cNvSpPr>
                <p:nvPr/>
              </p:nvSpPr>
              <p:spPr bwMode="auto">
                <a:xfrm>
                  <a:off x="806" y="1179"/>
                  <a:ext cx="15" cy="29"/>
                </a:xfrm>
                <a:custGeom>
                  <a:avLst/>
                  <a:gdLst>
                    <a:gd name="T0" fmla="*/ 15 w 15"/>
                    <a:gd name="T1" fmla="*/ 0 h 29"/>
                    <a:gd name="T2" fmla="*/ 8 w 15"/>
                    <a:gd name="T3" fmla="*/ 14 h 29"/>
                    <a:gd name="T4" fmla="*/ 0 w 15"/>
                    <a:gd name="T5" fmla="*/ 22 h 29"/>
                    <a:gd name="T6" fmla="*/ 0 w 15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29"/>
                    <a:gd name="T14" fmla="*/ 15 w 15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29">
                      <a:moveTo>
                        <a:pt x="15" y="0"/>
                      </a:moveTo>
                      <a:lnTo>
                        <a:pt x="8" y="14"/>
                      </a:lnTo>
                      <a:lnTo>
                        <a:pt x="0" y="22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grpSp>
            <p:nvGrpSpPr>
              <p:cNvPr id="383" name="Group 151"/>
              <p:cNvGrpSpPr>
                <a:grpSpLocks/>
              </p:cNvGrpSpPr>
              <p:nvPr/>
            </p:nvGrpSpPr>
            <p:grpSpPr bwMode="auto">
              <a:xfrm>
                <a:off x="2374" y="3446"/>
                <a:ext cx="177" cy="507"/>
                <a:chOff x="2374" y="3446"/>
                <a:chExt cx="177" cy="507"/>
              </a:xfrm>
            </p:grpSpPr>
            <p:sp>
              <p:nvSpPr>
                <p:cNvPr id="395" name="Freeform 152"/>
                <p:cNvSpPr>
                  <a:spLocks/>
                </p:cNvSpPr>
                <p:nvPr/>
              </p:nvSpPr>
              <p:spPr bwMode="auto">
                <a:xfrm>
                  <a:off x="2445" y="3446"/>
                  <a:ext cx="106" cy="232"/>
                </a:xfrm>
                <a:custGeom>
                  <a:avLst/>
                  <a:gdLst>
                    <a:gd name="T0" fmla="*/ 1 w 172"/>
                    <a:gd name="T1" fmla="*/ 0 h 376"/>
                    <a:gd name="T2" fmla="*/ 1 w 172"/>
                    <a:gd name="T3" fmla="*/ 1 h 376"/>
                    <a:gd name="T4" fmla="*/ 1 w 172"/>
                    <a:gd name="T5" fmla="*/ 1 h 376"/>
                    <a:gd name="T6" fmla="*/ 1 w 172"/>
                    <a:gd name="T7" fmla="*/ 1 h 376"/>
                    <a:gd name="T8" fmla="*/ 0 w 172"/>
                    <a:gd name="T9" fmla="*/ 1 h 376"/>
                    <a:gd name="T10" fmla="*/ 1 w 172"/>
                    <a:gd name="T11" fmla="*/ 2 h 376"/>
                    <a:gd name="T12" fmla="*/ 1 w 172"/>
                    <a:gd name="T13" fmla="*/ 2 h 376"/>
                    <a:gd name="T14" fmla="*/ 1 w 172"/>
                    <a:gd name="T15" fmla="*/ 2 h 376"/>
                    <a:gd name="T16" fmla="*/ 1 w 172"/>
                    <a:gd name="T17" fmla="*/ 2 h 3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2"/>
                    <a:gd name="T28" fmla="*/ 0 h 376"/>
                    <a:gd name="T29" fmla="*/ 172 w 172"/>
                    <a:gd name="T30" fmla="*/ 376 h 3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2" h="376">
                      <a:moveTo>
                        <a:pt x="172" y="0"/>
                      </a:moveTo>
                      <a:cubicBezTo>
                        <a:pt x="159" y="20"/>
                        <a:pt x="168" y="9"/>
                        <a:pt x="140" y="28"/>
                      </a:cubicBezTo>
                      <a:cubicBezTo>
                        <a:pt x="136" y="31"/>
                        <a:pt x="128" y="36"/>
                        <a:pt x="128" y="36"/>
                      </a:cubicBezTo>
                      <a:cubicBezTo>
                        <a:pt x="118" y="51"/>
                        <a:pt x="56" y="97"/>
                        <a:pt x="36" y="104"/>
                      </a:cubicBezTo>
                      <a:cubicBezTo>
                        <a:pt x="16" y="134"/>
                        <a:pt x="6" y="153"/>
                        <a:pt x="0" y="188"/>
                      </a:cubicBezTo>
                      <a:cubicBezTo>
                        <a:pt x="4" y="216"/>
                        <a:pt x="11" y="241"/>
                        <a:pt x="20" y="268"/>
                      </a:cubicBezTo>
                      <a:cubicBezTo>
                        <a:pt x="23" y="276"/>
                        <a:pt x="25" y="284"/>
                        <a:pt x="28" y="292"/>
                      </a:cubicBezTo>
                      <a:cubicBezTo>
                        <a:pt x="29" y="296"/>
                        <a:pt x="32" y="304"/>
                        <a:pt x="32" y="304"/>
                      </a:cubicBezTo>
                      <a:cubicBezTo>
                        <a:pt x="31" y="316"/>
                        <a:pt x="36" y="360"/>
                        <a:pt x="20" y="37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6" name="Freeform 153"/>
                <p:cNvSpPr>
                  <a:spLocks/>
                </p:cNvSpPr>
                <p:nvPr/>
              </p:nvSpPr>
              <p:spPr bwMode="auto">
                <a:xfrm>
                  <a:off x="2374" y="3623"/>
                  <a:ext cx="87" cy="330"/>
                </a:xfrm>
                <a:custGeom>
                  <a:avLst/>
                  <a:gdLst>
                    <a:gd name="T0" fmla="*/ 2 w 87"/>
                    <a:gd name="T1" fmla="*/ 317 h 330"/>
                    <a:gd name="T2" fmla="*/ 8 w 87"/>
                    <a:gd name="T3" fmla="*/ 285 h 330"/>
                    <a:gd name="T4" fmla="*/ 24 w 87"/>
                    <a:gd name="T5" fmla="*/ 237 h 330"/>
                    <a:gd name="T6" fmla="*/ 20 w 87"/>
                    <a:gd name="T7" fmla="*/ 161 h 330"/>
                    <a:gd name="T8" fmla="*/ 6 w 87"/>
                    <a:gd name="T9" fmla="*/ 105 h 330"/>
                    <a:gd name="T10" fmla="*/ 20 w 87"/>
                    <a:gd name="T11" fmla="*/ 61 h 330"/>
                    <a:gd name="T12" fmla="*/ 52 w 87"/>
                    <a:gd name="T13" fmla="*/ 48 h 330"/>
                    <a:gd name="T14" fmla="*/ 59 w 87"/>
                    <a:gd name="T15" fmla="*/ 43 h 330"/>
                    <a:gd name="T16" fmla="*/ 64 w 87"/>
                    <a:gd name="T17" fmla="*/ 36 h 330"/>
                    <a:gd name="T18" fmla="*/ 72 w 87"/>
                    <a:gd name="T19" fmla="*/ 31 h 330"/>
                    <a:gd name="T20" fmla="*/ 86 w 87"/>
                    <a:gd name="T21" fmla="*/ 1 h 330"/>
                    <a:gd name="T22" fmla="*/ 84 w 87"/>
                    <a:gd name="T23" fmla="*/ 4 h 3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7"/>
                    <a:gd name="T37" fmla="*/ 0 h 330"/>
                    <a:gd name="T38" fmla="*/ 87 w 87"/>
                    <a:gd name="T39" fmla="*/ 330 h 3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7" h="330">
                      <a:moveTo>
                        <a:pt x="2" y="317"/>
                      </a:moveTo>
                      <a:cubicBezTo>
                        <a:pt x="3" y="311"/>
                        <a:pt x="0" y="330"/>
                        <a:pt x="8" y="285"/>
                      </a:cubicBezTo>
                      <a:cubicBezTo>
                        <a:pt x="12" y="272"/>
                        <a:pt x="22" y="258"/>
                        <a:pt x="24" y="237"/>
                      </a:cubicBezTo>
                      <a:cubicBezTo>
                        <a:pt x="26" y="216"/>
                        <a:pt x="23" y="183"/>
                        <a:pt x="20" y="161"/>
                      </a:cubicBezTo>
                      <a:cubicBezTo>
                        <a:pt x="17" y="139"/>
                        <a:pt x="6" y="122"/>
                        <a:pt x="6" y="105"/>
                      </a:cubicBezTo>
                      <a:cubicBezTo>
                        <a:pt x="6" y="88"/>
                        <a:pt x="12" y="71"/>
                        <a:pt x="20" y="61"/>
                      </a:cubicBezTo>
                      <a:cubicBezTo>
                        <a:pt x="28" y="51"/>
                        <a:pt x="46" y="51"/>
                        <a:pt x="52" y="48"/>
                      </a:cubicBezTo>
                      <a:cubicBezTo>
                        <a:pt x="54" y="46"/>
                        <a:pt x="59" y="43"/>
                        <a:pt x="59" y="43"/>
                      </a:cubicBezTo>
                      <a:cubicBezTo>
                        <a:pt x="61" y="41"/>
                        <a:pt x="62" y="38"/>
                        <a:pt x="64" y="36"/>
                      </a:cubicBezTo>
                      <a:cubicBezTo>
                        <a:pt x="66" y="34"/>
                        <a:pt x="70" y="33"/>
                        <a:pt x="72" y="31"/>
                      </a:cubicBezTo>
                      <a:cubicBezTo>
                        <a:pt x="77" y="23"/>
                        <a:pt x="82" y="10"/>
                        <a:pt x="86" y="1"/>
                      </a:cubicBezTo>
                      <a:cubicBezTo>
                        <a:pt x="87" y="0"/>
                        <a:pt x="85" y="3"/>
                        <a:pt x="84" y="4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7" name="Freeform 154"/>
                <p:cNvSpPr>
                  <a:spLocks/>
                </p:cNvSpPr>
                <p:nvPr/>
              </p:nvSpPr>
              <p:spPr bwMode="auto">
                <a:xfrm>
                  <a:off x="2438" y="3669"/>
                  <a:ext cx="68" cy="34"/>
                </a:xfrm>
                <a:custGeom>
                  <a:avLst/>
                  <a:gdLst>
                    <a:gd name="T0" fmla="*/ 0 w 110"/>
                    <a:gd name="T1" fmla="*/ 0 h 56"/>
                    <a:gd name="T2" fmla="*/ 1 w 110"/>
                    <a:gd name="T3" fmla="*/ 1 h 56"/>
                    <a:gd name="T4" fmla="*/ 1 w 110"/>
                    <a:gd name="T5" fmla="*/ 1 h 56"/>
                    <a:gd name="T6" fmla="*/ 1 w 110"/>
                    <a:gd name="T7" fmla="*/ 1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"/>
                    <a:gd name="T13" fmla="*/ 0 h 56"/>
                    <a:gd name="T14" fmla="*/ 110 w 110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" h="56">
                      <a:moveTo>
                        <a:pt x="0" y="0"/>
                      </a:moveTo>
                      <a:cubicBezTo>
                        <a:pt x="40" y="13"/>
                        <a:pt x="24" y="27"/>
                        <a:pt x="64" y="40"/>
                      </a:cubicBezTo>
                      <a:cubicBezTo>
                        <a:pt x="76" y="44"/>
                        <a:pt x="98" y="47"/>
                        <a:pt x="108" y="52"/>
                      </a:cubicBezTo>
                      <a:cubicBezTo>
                        <a:pt x="110" y="53"/>
                        <a:pt x="105" y="55"/>
                        <a:pt x="104" y="5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grpSp>
            <p:nvGrpSpPr>
              <p:cNvPr id="384" name="Group 155"/>
              <p:cNvGrpSpPr>
                <a:grpSpLocks/>
              </p:cNvGrpSpPr>
              <p:nvPr/>
            </p:nvGrpSpPr>
            <p:grpSpPr bwMode="auto">
              <a:xfrm>
                <a:off x="994" y="2752"/>
                <a:ext cx="1750" cy="927"/>
                <a:chOff x="994" y="2752"/>
                <a:chExt cx="1750" cy="927"/>
              </a:xfrm>
            </p:grpSpPr>
            <p:sp>
              <p:nvSpPr>
                <p:cNvPr id="388" name="Freeform 156"/>
                <p:cNvSpPr>
                  <a:spLocks/>
                </p:cNvSpPr>
                <p:nvPr/>
              </p:nvSpPr>
              <p:spPr bwMode="auto">
                <a:xfrm>
                  <a:off x="1854" y="2935"/>
                  <a:ext cx="33" cy="379"/>
                </a:xfrm>
                <a:custGeom>
                  <a:avLst/>
                  <a:gdLst>
                    <a:gd name="T0" fmla="*/ 1 w 54"/>
                    <a:gd name="T1" fmla="*/ 0 h 613"/>
                    <a:gd name="T2" fmla="*/ 1 w 54"/>
                    <a:gd name="T3" fmla="*/ 1 h 613"/>
                    <a:gd name="T4" fmla="*/ 0 w 54"/>
                    <a:gd name="T5" fmla="*/ 1 h 613"/>
                    <a:gd name="T6" fmla="*/ 1 w 54"/>
                    <a:gd name="T7" fmla="*/ 4 h 613"/>
                    <a:gd name="T8" fmla="*/ 1 w 54"/>
                    <a:gd name="T9" fmla="*/ 4 h 613"/>
                    <a:gd name="T10" fmla="*/ 1 w 54"/>
                    <a:gd name="T11" fmla="*/ 6 h 6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613"/>
                    <a:gd name="T20" fmla="*/ 54 w 54"/>
                    <a:gd name="T21" fmla="*/ 613 h 6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613">
                      <a:moveTo>
                        <a:pt x="54" y="0"/>
                      </a:moveTo>
                      <a:cubicBezTo>
                        <a:pt x="49" y="17"/>
                        <a:pt x="40" y="36"/>
                        <a:pt x="29" y="50"/>
                      </a:cubicBezTo>
                      <a:cubicBezTo>
                        <a:pt x="16" y="91"/>
                        <a:pt x="8" y="136"/>
                        <a:pt x="0" y="178"/>
                      </a:cubicBezTo>
                      <a:cubicBezTo>
                        <a:pt x="5" y="324"/>
                        <a:pt x="0" y="388"/>
                        <a:pt x="29" y="505"/>
                      </a:cubicBezTo>
                      <a:cubicBezTo>
                        <a:pt x="32" y="539"/>
                        <a:pt x="32" y="552"/>
                        <a:pt x="42" y="584"/>
                      </a:cubicBezTo>
                      <a:cubicBezTo>
                        <a:pt x="50" y="610"/>
                        <a:pt x="50" y="600"/>
                        <a:pt x="50" y="613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89" name="Freeform 157"/>
                <p:cNvSpPr>
                  <a:spLocks/>
                </p:cNvSpPr>
                <p:nvPr/>
              </p:nvSpPr>
              <p:spPr bwMode="auto">
                <a:xfrm>
                  <a:off x="994" y="2752"/>
                  <a:ext cx="435" cy="644"/>
                </a:xfrm>
                <a:custGeom>
                  <a:avLst/>
                  <a:gdLst>
                    <a:gd name="T0" fmla="*/ 0 w 704"/>
                    <a:gd name="T1" fmla="*/ 0 h 1042"/>
                    <a:gd name="T2" fmla="*/ 1 w 704"/>
                    <a:gd name="T3" fmla="*/ 1 h 1042"/>
                    <a:gd name="T4" fmla="*/ 1 w 704"/>
                    <a:gd name="T5" fmla="*/ 1 h 1042"/>
                    <a:gd name="T6" fmla="*/ 1 w 704"/>
                    <a:gd name="T7" fmla="*/ 1 h 1042"/>
                    <a:gd name="T8" fmla="*/ 1 w 704"/>
                    <a:gd name="T9" fmla="*/ 1 h 1042"/>
                    <a:gd name="T10" fmla="*/ 1 w 704"/>
                    <a:gd name="T11" fmla="*/ 2 h 1042"/>
                    <a:gd name="T12" fmla="*/ 1 w 704"/>
                    <a:gd name="T13" fmla="*/ 2 h 1042"/>
                    <a:gd name="T14" fmla="*/ 2 w 704"/>
                    <a:gd name="T15" fmla="*/ 2 h 1042"/>
                    <a:gd name="T16" fmla="*/ 2 w 704"/>
                    <a:gd name="T17" fmla="*/ 4 h 1042"/>
                    <a:gd name="T18" fmla="*/ 2 w 704"/>
                    <a:gd name="T19" fmla="*/ 4 h 1042"/>
                    <a:gd name="T20" fmla="*/ 2 w 704"/>
                    <a:gd name="T21" fmla="*/ 4 h 1042"/>
                    <a:gd name="T22" fmla="*/ 4 w 704"/>
                    <a:gd name="T23" fmla="*/ 4 h 1042"/>
                    <a:gd name="T24" fmla="*/ 4 w 704"/>
                    <a:gd name="T25" fmla="*/ 4 h 1042"/>
                    <a:gd name="T26" fmla="*/ 4 w 704"/>
                    <a:gd name="T27" fmla="*/ 4 h 1042"/>
                    <a:gd name="T28" fmla="*/ 4 w 704"/>
                    <a:gd name="T29" fmla="*/ 4 h 1042"/>
                    <a:gd name="T30" fmla="*/ 6 w 704"/>
                    <a:gd name="T31" fmla="*/ 4 h 1042"/>
                    <a:gd name="T32" fmla="*/ 6 w 704"/>
                    <a:gd name="T33" fmla="*/ 4 h 1042"/>
                    <a:gd name="T34" fmla="*/ 6 w 704"/>
                    <a:gd name="T35" fmla="*/ 6 h 1042"/>
                    <a:gd name="T36" fmla="*/ 6 w 704"/>
                    <a:gd name="T37" fmla="*/ 6 h 1042"/>
                    <a:gd name="T38" fmla="*/ 6 w 704"/>
                    <a:gd name="T39" fmla="*/ 7 h 1042"/>
                    <a:gd name="T40" fmla="*/ 6 w 704"/>
                    <a:gd name="T41" fmla="*/ 7 h 1042"/>
                    <a:gd name="T42" fmla="*/ 6 w 704"/>
                    <a:gd name="T43" fmla="*/ 7 h 1042"/>
                    <a:gd name="T44" fmla="*/ 6 w 704"/>
                    <a:gd name="T45" fmla="*/ 7 h 1042"/>
                    <a:gd name="T46" fmla="*/ 6 w 704"/>
                    <a:gd name="T47" fmla="*/ 9 h 104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04"/>
                    <a:gd name="T73" fmla="*/ 0 h 1042"/>
                    <a:gd name="T74" fmla="*/ 704 w 704"/>
                    <a:gd name="T75" fmla="*/ 1042 h 104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04" h="1042">
                      <a:moveTo>
                        <a:pt x="0" y="0"/>
                      </a:moveTo>
                      <a:cubicBezTo>
                        <a:pt x="18" y="26"/>
                        <a:pt x="12" y="47"/>
                        <a:pt x="24" y="76"/>
                      </a:cubicBezTo>
                      <a:cubicBezTo>
                        <a:pt x="39" y="114"/>
                        <a:pt x="49" y="146"/>
                        <a:pt x="72" y="180"/>
                      </a:cubicBezTo>
                      <a:cubicBezTo>
                        <a:pt x="76" y="186"/>
                        <a:pt x="90" y="214"/>
                        <a:pt x="96" y="216"/>
                      </a:cubicBezTo>
                      <a:cubicBezTo>
                        <a:pt x="109" y="220"/>
                        <a:pt x="119" y="230"/>
                        <a:pt x="132" y="232"/>
                      </a:cubicBezTo>
                      <a:cubicBezTo>
                        <a:pt x="159" y="237"/>
                        <a:pt x="178" y="239"/>
                        <a:pt x="204" y="248"/>
                      </a:cubicBezTo>
                      <a:cubicBezTo>
                        <a:pt x="213" y="251"/>
                        <a:pt x="220" y="259"/>
                        <a:pt x="228" y="264"/>
                      </a:cubicBezTo>
                      <a:cubicBezTo>
                        <a:pt x="232" y="267"/>
                        <a:pt x="240" y="272"/>
                        <a:pt x="240" y="272"/>
                      </a:cubicBezTo>
                      <a:cubicBezTo>
                        <a:pt x="260" y="303"/>
                        <a:pt x="295" y="357"/>
                        <a:pt x="324" y="380"/>
                      </a:cubicBezTo>
                      <a:cubicBezTo>
                        <a:pt x="331" y="386"/>
                        <a:pt x="341" y="387"/>
                        <a:pt x="348" y="392"/>
                      </a:cubicBezTo>
                      <a:cubicBezTo>
                        <a:pt x="353" y="400"/>
                        <a:pt x="363" y="404"/>
                        <a:pt x="368" y="412"/>
                      </a:cubicBezTo>
                      <a:cubicBezTo>
                        <a:pt x="385" y="439"/>
                        <a:pt x="379" y="473"/>
                        <a:pt x="408" y="492"/>
                      </a:cubicBezTo>
                      <a:cubicBezTo>
                        <a:pt x="433" y="530"/>
                        <a:pt x="517" y="526"/>
                        <a:pt x="556" y="532"/>
                      </a:cubicBezTo>
                      <a:cubicBezTo>
                        <a:pt x="564" y="537"/>
                        <a:pt x="571" y="545"/>
                        <a:pt x="580" y="548"/>
                      </a:cubicBezTo>
                      <a:cubicBezTo>
                        <a:pt x="588" y="551"/>
                        <a:pt x="604" y="556"/>
                        <a:pt x="604" y="556"/>
                      </a:cubicBezTo>
                      <a:cubicBezTo>
                        <a:pt x="611" y="563"/>
                        <a:pt x="622" y="567"/>
                        <a:pt x="628" y="576"/>
                      </a:cubicBezTo>
                      <a:cubicBezTo>
                        <a:pt x="649" y="607"/>
                        <a:pt x="614" y="580"/>
                        <a:pt x="644" y="600"/>
                      </a:cubicBezTo>
                      <a:cubicBezTo>
                        <a:pt x="654" y="631"/>
                        <a:pt x="649" y="616"/>
                        <a:pt x="660" y="644"/>
                      </a:cubicBezTo>
                      <a:cubicBezTo>
                        <a:pt x="659" y="669"/>
                        <a:pt x="671" y="693"/>
                        <a:pt x="668" y="718"/>
                      </a:cubicBezTo>
                      <a:cubicBezTo>
                        <a:pt x="667" y="732"/>
                        <a:pt x="656" y="774"/>
                        <a:pt x="656" y="774"/>
                      </a:cubicBezTo>
                      <a:cubicBezTo>
                        <a:pt x="636" y="804"/>
                        <a:pt x="638" y="828"/>
                        <a:pt x="668" y="848"/>
                      </a:cubicBezTo>
                      <a:cubicBezTo>
                        <a:pt x="673" y="864"/>
                        <a:pt x="682" y="866"/>
                        <a:pt x="688" y="884"/>
                      </a:cubicBezTo>
                      <a:cubicBezTo>
                        <a:pt x="695" y="904"/>
                        <a:pt x="699" y="924"/>
                        <a:pt x="704" y="944"/>
                      </a:cubicBezTo>
                      <a:cubicBezTo>
                        <a:pt x="698" y="1011"/>
                        <a:pt x="692" y="1000"/>
                        <a:pt x="650" y="1042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0" name="Freeform 158"/>
                <p:cNvSpPr>
                  <a:spLocks/>
                </p:cNvSpPr>
                <p:nvPr/>
              </p:nvSpPr>
              <p:spPr bwMode="auto">
                <a:xfrm>
                  <a:off x="1391" y="2960"/>
                  <a:ext cx="36" cy="158"/>
                </a:xfrm>
                <a:custGeom>
                  <a:avLst/>
                  <a:gdLst>
                    <a:gd name="T0" fmla="*/ 1 w 58"/>
                    <a:gd name="T1" fmla="*/ 0 h 256"/>
                    <a:gd name="T2" fmla="*/ 1 w 58"/>
                    <a:gd name="T3" fmla="*/ 1 h 256"/>
                    <a:gd name="T4" fmla="*/ 1 w 58"/>
                    <a:gd name="T5" fmla="*/ 1 h 256"/>
                    <a:gd name="T6" fmla="*/ 1 w 58"/>
                    <a:gd name="T7" fmla="*/ 1 h 256"/>
                    <a:gd name="T8" fmla="*/ 1 w 58"/>
                    <a:gd name="T9" fmla="*/ 1 h 256"/>
                    <a:gd name="T10" fmla="*/ 1 w 58"/>
                    <a:gd name="T11" fmla="*/ 1 h 256"/>
                    <a:gd name="T12" fmla="*/ 1 w 58"/>
                    <a:gd name="T13" fmla="*/ 1 h 256"/>
                    <a:gd name="T14" fmla="*/ 1 w 58"/>
                    <a:gd name="T15" fmla="*/ 1 h 256"/>
                    <a:gd name="T16" fmla="*/ 0 w 58"/>
                    <a:gd name="T17" fmla="*/ 2 h 2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256"/>
                    <a:gd name="T29" fmla="*/ 58 w 58"/>
                    <a:gd name="T30" fmla="*/ 256 h 2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256">
                      <a:moveTo>
                        <a:pt x="58" y="0"/>
                      </a:moveTo>
                      <a:cubicBezTo>
                        <a:pt x="58" y="0"/>
                        <a:pt x="52" y="18"/>
                        <a:pt x="52" y="18"/>
                      </a:cubicBezTo>
                      <a:cubicBezTo>
                        <a:pt x="51" y="20"/>
                        <a:pt x="50" y="24"/>
                        <a:pt x="50" y="24"/>
                      </a:cubicBezTo>
                      <a:cubicBezTo>
                        <a:pt x="51" y="37"/>
                        <a:pt x="51" y="40"/>
                        <a:pt x="54" y="50"/>
                      </a:cubicBezTo>
                      <a:cubicBezTo>
                        <a:pt x="55" y="54"/>
                        <a:pt x="58" y="62"/>
                        <a:pt x="58" y="62"/>
                      </a:cubicBezTo>
                      <a:cubicBezTo>
                        <a:pt x="55" y="85"/>
                        <a:pt x="44" y="109"/>
                        <a:pt x="24" y="122"/>
                      </a:cubicBezTo>
                      <a:cubicBezTo>
                        <a:pt x="20" y="131"/>
                        <a:pt x="15" y="140"/>
                        <a:pt x="10" y="148"/>
                      </a:cubicBezTo>
                      <a:cubicBezTo>
                        <a:pt x="3" y="189"/>
                        <a:pt x="15" y="125"/>
                        <a:pt x="10" y="226"/>
                      </a:cubicBezTo>
                      <a:lnTo>
                        <a:pt x="0" y="256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1" name="Freeform 159"/>
                <p:cNvSpPr>
                  <a:spLocks/>
                </p:cNvSpPr>
                <p:nvPr/>
              </p:nvSpPr>
              <p:spPr bwMode="auto">
                <a:xfrm>
                  <a:off x="1685" y="3191"/>
                  <a:ext cx="400" cy="146"/>
                </a:xfrm>
                <a:custGeom>
                  <a:avLst/>
                  <a:gdLst>
                    <a:gd name="T0" fmla="*/ 0 w 646"/>
                    <a:gd name="T1" fmla="*/ 0 h 236"/>
                    <a:gd name="T2" fmla="*/ 1 w 646"/>
                    <a:gd name="T3" fmla="*/ 1 h 236"/>
                    <a:gd name="T4" fmla="*/ 1 w 646"/>
                    <a:gd name="T5" fmla="*/ 1 h 236"/>
                    <a:gd name="T6" fmla="*/ 1 w 646"/>
                    <a:gd name="T7" fmla="*/ 1 h 236"/>
                    <a:gd name="T8" fmla="*/ 1 w 646"/>
                    <a:gd name="T9" fmla="*/ 1 h 236"/>
                    <a:gd name="T10" fmla="*/ 2 w 646"/>
                    <a:gd name="T11" fmla="*/ 2 h 236"/>
                    <a:gd name="T12" fmla="*/ 2 w 646"/>
                    <a:gd name="T13" fmla="*/ 1 h 236"/>
                    <a:gd name="T14" fmla="*/ 2 w 646"/>
                    <a:gd name="T15" fmla="*/ 1 h 236"/>
                    <a:gd name="T16" fmla="*/ 2 w 646"/>
                    <a:gd name="T17" fmla="*/ 1 h 236"/>
                    <a:gd name="T18" fmla="*/ 2 w 646"/>
                    <a:gd name="T19" fmla="*/ 1 h 236"/>
                    <a:gd name="T20" fmla="*/ 4 w 646"/>
                    <a:gd name="T21" fmla="*/ 1 h 236"/>
                    <a:gd name="T22" fmla="*/ 4 w 646"/>
                    <a:gd name="T23" fmla="*/ 1 h 236"/>
                    <a:gd name="T24" fmla="*/ 4 w 646"/>
                    <a:gd name="T25" fmla="*/ 1 h 236"/>
                    <a:gd name="T26" fmla="*/ 4 w 646"/>
                    <a:gd name="T27" fmla="*/ 1 h 236"/>
                    <a:gd name="T28" fmla="*/ 4 w 646"/>
                    <a:gd name="T29" fmla="*/ 1 h 236"/>
                    <a:gd name="T30" fmla="*/ 4 w 646"/>
                    <a:gd name="T31" fmla="*/ 1 h 236"/>
                    <a:gd name="T32" fmla="*/ 4 w 646"/>
                    <a:gd name="T33" fmla="*/ 1 h 236"/>
                    <a:gd name="T34" fmla="*/ 6 w 646"/>
                    <a:gd name="T35" fmla="*/ 1 h 236"/>
                    <a:gd name="T36" fmla="*/ 6 w 646"/>
                    <a:gd name="T37" fmla="*/ 1 h 2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46"/>
                    <a:gd name="T58" fmla="*/ 0 h 236"/>
                    <a:gd name="T59" fmla="*/ 646 w 646"/>
                    <a:gd name="T60" fmla="*/ 236 h 2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46" h="236">
                      <a:moveTo>
                        <a:pt x="0" y="0"/>
                      </a:moveTo>
                      <a:cubicBezTo>
                        <a:pt x="3" y="9"/>
                        <a:pt x="6" y="17"/>
                        <a:pt x="8" y="26"/>
                      </a:cubicBezTo>
                      <a:cubicBezTo>
                        <a:pt x="10" y="50"/>
                        <a:pt x="7" y="90"/>
                        <a:pt x="22" y="112"/>
                      </a:cubicBezTo>
                      <a:cubicBezTo>
                        <a:pt x="58" y="166"/>
                        <a:pt x="97" y="217"/>
                        <a:pt x="164" y="228"/>
                      </a:cubicBezTo>
                      <a:cubicBezTo>
                        <a:pt x="191" y="224"/>
                        <a:pt x="196" y="224"/>
                        <a:pt x="230" y="226"/>
                      </a:cubicBezTo>
                      <a:cubicBezTo>
                        <a:pt x="255" y="232"/>
                        <a:pt x="254" y="236"/>
                        <a:pt x="284" y="234"/>
                      </a:cubicBezTo>
                      <a:cubicBezTo>
                        <a:pt x="297" y="221"/>
                        <a:pt x="310" y="210"/>
                        <a:pt x="324" y="198"/>
                      </a:cubicBezTo>
                      <a:cubicBezTo>
                        <a:pt x="328" y="195"/>
                        <a:pt x="332" y="191"/>
                        <a:pt x="336" y="188"/>
                      </a:cubicBezTo>
                      <a:cubicBezTo>
                        <a:pt x="340" y="185"/>
                        <a:pt x="348" y="180"/>
                        <a:pt x="348" y="180"/>
                      </a:cubicBezTo>
                      <a:cubicBezTo>
                        <a:pt x="354" y="171"/>
                        <a:pt x="361" y="169"/>
                        <a:pt x="370" y="164"/>
                      </a:cubicBezTo>
                      <a:cubicBezTo>
                        <a:pt x="376" y="160"/>
                        <a:pt x="388" y="152"/>
                        <a:pt x="388" y="152"/>
                      </a:cubicBezTo>
                      <a:cubicBezTo>
                        <a:pt x="396" y="140"/>
                        <a:pt x="410" y="128"/>
                        <a:pt x="422" y="120"/>
                      </a:cubicBezTo>
                      <a:cubicBezTo>
                        <a:pt x="427" y="113"/>
                        <a:pt x="430" y="107"/>
                        <a:pt x="438" y="102"/>
                      </a:cubicBezTo>
                      <a:cubicBezTo>
                        <a:pt x="442" y="99"/>
                        <a:pt x="450" y="94"/>
                        <a:pt x="450" y="94"/>
                      </a:cubicBezTo>
                      <a:cubicBezTo>
                        <a:pt x="465" y="95"/>
                        <a:pt x="473" y="97"/>
                        <a:pt x="486" y="100"/>
                      </a:cubicBezTo>
                      <a:cubicBezTo>
                        <a:pt x="501" y="110"/>
                        <a:pt x="520" y="120"/>
                        <a:pt x="538" y="124"/>
                      </a:cubicBezTo>
                      <a:cubicBezTo>
                        <a:pt x="565" y="122"/>
                        <a:pt x="572" y="119"/>
                        <a:pt x="594" y="112"/>
                      </a:cubicBezTo>
                      <a:cubicBezTo>
                        <a:pt x="620" y="86"/>
                        <a:pt x="615" y="70"/>
                        <a:pt x="624" y="36"/>
                      </a:cubicBezTo>
                      <a:cubicBezTo>
                        <a:pt x="626" y="27"/>
                        <a:pt x="646" y="18"/>
                        <a:pt x="644" y="20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2" name="Freeform 160"/>
                <p:cNvSpPr>
                  <a:spLocks/>
                </p:cNvSpPr>
                <p:nvPr/>
              </p:nvSpPr>
              <p:spPr bwMode="auto">
                <a:xfrm>
                  <a:off x="1533" y="3314"/>
                  <a:ext cx="213" cy="349"/>
                </a:xfrm>
                <a:custGeom>
                  <a:avLst/>
                  <a:gdLst>
                    <a:gd name="T0" fmla="*/ 2 w 345"/>
                    <a:gd name="T1" fmla="*/ 0 h 564"/>
                    <a:gd name="T2" fmla="*/ 2 w 345"/>
                    <a:gd name="T3" fmla="*/ 1 h 564"/>
                    <a:gd name="T4" fmla="*/ 2 w 345"/>
                    <a:gd name="T5" fmla="*/ 1 h 564"/>
                    <a:gd name="T6" fmla="*/ 2 w 345"/>
                    <a:gd name="T7" fmla="*/ 1 h 564"/>
                    <a:gd name="T8" fmla="*/ 2 w 345"/>
                    <a:gd name="T9" fmla="*/ 1 h 564"/>
                    <a:gd name="T10" fmla="*/ 1 w 345"/>
                    <a:gd name="T11" fmla="*/ 1 h 564"/>
                    <a:gd name="T12" fmla="*/ 1 w 345"/>
                    <a:gd name="T13" fmla="*/ 2 h 564"/>
                    <a:gd name="T14" fmla="*/ 1 w 345"/>
                    <a:gd name="T15" fmla="*/ 2 h 564"/>
                    <a:gd name="T16" fmla="*/ 1 w 345"/>
                    <a:gd name="T17" fmla="*/ 2 h 564"/>
                    <a:gd name="T18" fmla="*/ 1 w 345"/>
                    <a:gd name="T19" fmla="*/ 3 h 564"/>
                    <a:gd name="T20" fmla="*/ 1 w 345"/>
                    <a:gd name="T21" fmla="*/ 4 h 564"/>
                    <a:gd name="T22" fmla="*/ 1 w 345"/>
                    <a:gd name="T23" fmla="*/ 4 h 564"/>
                    <a:gd name="T24" fmla="*/ 1 w 345"/>
                    <a:gd name="T25" fmla="*/ 4 h 564"/>
                    <a:gd name="T26" fmla="*/ 1 w 345"/>
                    <a:gd name="T27" fmla="*/ 4 h 564"/>
                    <a:gd name="T28" fmla="*/ 1 w 345"/>
                    <a:gd name="T29" fmla="*/ 4 h 5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5"/>
                    <a:gd name="T46" fmla="*/ 0 h 564"/>
                    <a:gd name="T47" fmla="*/ 345 w 345"/>
                    <a:gd name="T48" fmla="*/ 564 h 56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5" h="564">
                      <a:moveTo>
                        <a:pt x="345" y="0"/>
                      </a:moveTo>
                      <a:cubicBezTo>
                        <a:pt x="342" y="9"/>
                        <a:pt x="334" y="15"/>
                        <a:pt x="331" y="24"/>
                      </a:cubicBezTo>
                      <a:cubicBezTo>
                        <a:pt x="327" y="36"/>
                        <a:pt x="322" y="48"/>
                        <a:pt x="315" y="58"/>
                      </a:cubicBezTo>
                      <a:cubicBezTo>
                        <a:pt x="309" y="83"/>
                        <a:pt x="296" y="104"/>
                        <a:pt x="285" y="126"/>
                      </a:cubicBezTo>
                      <a:cubicBezTo>
                        <a:pt x="276" y="143"/>
                        <a:pt x="270" y="161"/>
                        <a:pt x="253" y="172"/>
                      </a:cubicBezTo>
                      <a:cubicBezTo>
                        <a:pt x="241" y="190"/>
                        <a:pt x="215" y="194"/>
                        <a:pt x="197" y="204"/>
                      </a:cubicBezTo>
                      <a:cubicBezTo>
                        <a:pt x="181" y="213"/>
                        <a:pt x="176" y="230"/>
                        <a:pt x="167" y="244"/>
                      </a:cubicBezTo>
                      <a:cubicBezTo>
                        <a:pt x="162" y="267"/>
                        <a:pt x="146" y="319"/>
                        <a:pt x="127" y="332"/>
                      </a:cubicBezTo>
                      <a:cubicBezTo>
                        <a:pt x="122" y="339"/>
                        <a:pt x="118" y="343"/>
                        <a:pt x="111" y="348"/>
                      </a:cubicBezTo>
                      <a:cubicBezTo>
                        <a:pt x="104" y="359"/>
                        <a:pt x="90" y="365"/>
                        <a:pt x="83" y="376"/>
                      </a:cubicBezTo>
                      <a:cubicBezTo>
                        <a:pt x="75" y="388"/>
                        <a:pt x="65" y="400"/>
                        <a:pt x="53" y="408"/>
                      </a:cubicBezTo>
                      <a:cubicBezTo>
                        <a:pt x="46" y="428"/>
                        <a:pt x="29" y="443"/>
                        <a:pt x="23" y="462"/>
                      </a:cubicBezTo>
                      <a:cubicBezTo>
                        <a:pt x="20" y="470"/>
                        <a:pt x="19" y="478"/>
                        <a:pt x="15" y="486"/>
                      </a:cubicBezTo>
                      <a:cubicBezTo>
                        <a:pt x="11" y="495"/>
                        <a:pt x="1" y="510"/>
                        <a:pt x="1" y="520"/>
                      </a:cubicBezTo>
                      <a:cubicBezTo>
                        <a:pt x="0" y="535"/>
                        <a:pt x="1" y="549"/>
                        <a:pt x="1" y="564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3" name="Freeform 161"/>
                <p:cNvSpPr>
                  <a:spLocks/>
                </p:cNvSpPr>
                <p:nvPr/>
              </p:nvSpPr>
              <p:spPr bwMode="auto">
                <a:xfrm>
                  <a:off x="2468" y="3642"/>
                  <a:ext cx="276" cy="37"/>
                </a:xfrm>
                <a:custGeom>
                  <a:avLst/>
                  <a:gdLst>
                    <a:gd name="T0" fmla="*/ 0 w 276"/>
                    <a:gd name="T1" fmla="*/ 37 h 37"/>
                    <a:gd name="T2" fmla="*/ 28 w 276"/>
                    <a:gd name="T3" fmla="*/ 26 h 37"/>
                    <a:gd name="T4" fmla="*/ 68 w 276"/>
                    <a:gd name="T5" fmla="*/ 30 h 37"/>
                    <a:gd name="T6" fmla="*/ 108 w 276"/>
                    <a:gd name="T7" fmla="*/ 4 h 37"/>
                    <a:gd name="T8" fmla="*/ 158 w 276"/>
                    <a:gd name="T9" fmla="*/ 4 h 37"/>
                    <a:gd name="T10" fmla="*/ 186 w 276"/>
                    <a:gd name="T11" fmla="*/ 20 h 37"/>
                    <a:gd name="T12" fmla="*/ 234 w 276"/>
                    <a:gd name="T13" fmla="*/ 28 h 37"/>
                    <a:gd name="T14" fmla="*/ 276 w 276"/>
                    <a:gd name="T15" fmla="*/ 36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6"/>
                    <a:gd name="T25" fmla="*/ 0 h 37"/>
                    <a:gd name="T26" fmla="*/ 276 w 276"/>
                    <a:gd name="T27" fmla="*/ 37 h 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6" h="37">
                      <a:moveTo>
                        <a:pt x="0" y="37"/>
                      </a:moveTo>
                      <a:cubicBezTo>
                        <a:pt x="5" y="37"/>
                        <a:pt x="17" y="27"/>
                        <a:pt x="28" y="26"/>
                      </a:cubicBezTo>
                      <a:cubicBezTo>
                        <a:pt x="39" y="25"/>
                        <a:pt x="55" y="34"/>
                        <a:pt x="68" y="30"/>
                      </a:cubicBezTo>
                      <a:cubicBezTo>
                        <a:pt x="81" y="26"/>
                        <a:pt x="93" y="8"/>
                        <a:pt x="108" y="4"/>
                      </a:cubicBezTo>
                      <a:cubicBezTo>
                        <a:pt x="123" y="0"/>
                        <a:pt x="145" y="1"/>
                        <a:pt x="158" y="4"/>
                      </a:cubicBezTo>
                      <a:cubicBezTo>
                        <a:pt x="171" y="7"/>
                        <a:pt x="173" y="16"/>
                        <a:pt x="186" y="20"/>
                      </a:cubicBezTo>
                      <a:cubicBezTo>
                        <a:pt x="199" y="24"/>
                        <a:pt x="219" y="25"/>
                        <a:pt x="234" y="28"/>
                      </a:cubicBezTo>
                      <a:cubicBezTo>
                        <a:pt x="249" y="31"/>
                        <a:pt x="267" y="34"/>
                        <a:pt x="276" y="3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394" name="Freeform 162"/>
                <p:cNvSpPr>
                  <a:spLocks/>
                </p:cNvSpPr>
                <p:nvPr/>
              </p:nvSpPr>
              <p:spPr bwMode="auto">
                <a:xfrm>
                  <a:off x="2349" y="3301"/>
                  <a:ext cx="112" cy="356"/>
                </a:xfrm>
                <a:custGeom>
                  <a:avLst/>
                  <a:gdLst>
                    <a:gd name="T0" fmla="*/ 1 w 180"/>
                    <a:gd name="T1" fmla="*/ 0 h 576"/>
                    <a:gd name="T2" fmla="*/ 1 w 180"/>
                    <a:gd name="T3" fmla="*/ 1 h 576"/>
                    <a:gd name="T4" fmla="*/ 1 w 180"/>
                    <a:gd name="T5" fmla="*/ 1 h 576"/>
                    <a:gd name="T6" fmla="*/ 1 w 180"/>
                    <a:gd name="T7" fmla="*/ 1 h 576"/>
                    <a:gd name="T8" fmla="*/ 1 w 180"/>
                    <a:gd name="T9" fmla="*/ 1 h 576"/>
                    <a:gd name="T10" fmla="*/ 1 w 180"/>
                    <a:gd name="T11" fmla="*/ 1 h 576"/>
                    <a:gd name="T12" fmla="*/ 1 w 180"/>
                    <a:gd name="T13" fmla="*/ 2 h 576"/>
                    <a:gd name="T14" fmla="*/ 1 w 180"/>
                    <a:gd name="T15" fmla="*/ 2 h 576"/>
                    <a:gd name="T16" fmla="*/ 1 w 180"/>
                    <a:gd name="T17" fmla="*/ 2 h 576"/>
                    <a:gd name="T18" fmla="*/ 0 w 180"/>
                    <a:gd name="T19" fmla="*/ 2 h 576"/>
                    <a:gd name="T20" fmla="*/ 1 w 180"/>
                    <a:gd name="T21" fmla="*/ 4 h 576"/>
                    <a:gd name="T22" fmla="*/ 1 w 180"/>
                    <a:gd name="T23" fmla="*/ 4 h 576"/>
                    <a:gd name="T24" fmla="*/ 1 w 180"/>
                    <a:gd name="T25" fmla="*/ 4 h 576"/>
                    <a:gd name="T26" fmla="*/ 1 w 180"/>
                    <a:gd name="T27" fmla="*/ 4 h 5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0"/>
                    <a:gd name="T43" fmla="*/ 0 h 576"/>
                    <a:gd name="T44" fmla="*/ 180 w 180"/>
                    <a:gd name="T45" fmla="*/ 576 h 5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0" h="576">
                      <a:moveTo>
                        <a:pt x="180" y="0"/>
                      </a:moveTo>
                      <a:cubicBezTo>
                        <a:pt x="175" y="21"/>
                        <a:pt x="169" y="41"/>
                        <a:pt x="153" y="57"/>
                      </a:cubicBezTo>
                      <a:cubicBezTo>
                        <a:pt x="147" y="63"/>
                        <a:pt x="140" y="68"/>
                        <a:pt x="135" y="75"/>
                      </a:cubicBezTo>
                      <a:cubicBezTo>
                        <a:pt x="118" y="101"/>
                        <a:pt x="100" y="126"/>
                        <a:pt x="90" y="156"/>
                      </a:cubicBezTo>
                      <a:cubicBezTo>
                        <a:pt x="83" y="177"/>
                        <a:pt x="71" y="183"/>
                        <a:pt x="54" y="192"/>
                      </a:cubicBezTo>
                      <a:cubicBezTo>
                        <a:pt x="48" y="196"/>
                        <a:pt x="36" y="204"/>
                        <a:pt x="36" y="204"/>
                      </a:cubicBezTo>
                      <a:cubicBezTo>
                        <a:pt x="25" y="221"/>
                        <a:pt x="27" y="224"/>
                        <a:pt x="30" y="246"/>
                      </a:cubicBezTo>
                      <a:cubicBezTo>
                        <a:pt x="28" y="284"/>
                        <a:pt x="28" y="296"/>
                        <a:pt x="18" y="327"/>
                      </a:cubicBezTo>
                      <a:cubicBezTo>
                        <a:pt x="15" y="336"/>
                        <a:pt x="9" y="345"/>
                        <a:pt x="6" y="354"/>
                      </a:cubicBezTo>
                      <a:cubicBezTo>
                        <a:pt x="4" y="360"/>
                        <a:pt x="0" y="372"/>
                        <a:pt x="0" y="372"/>
                      </a:cubicBezTo>
                      <a:cubicBezTo>
                        <a:pt x="2" y="389"/>
                        <a:pt x="5" y="416"/>
                        <a:pt x="15" y="432"/>
                      </a:cubicBezTo>
                      <a:cubicBezTo>
                        <a:pt x="21" y="441"/>
                        <a:pt x="30" y="449"/>
                        <a:pt x="33" y="459"/>
                      </a:cubicBezTo>
                      <a:cubicBezTo>
                        <a:pt x="43" y="490"/>
                        <a:pt x="48" y="525"/>
                        <a:pt x="72" y="549"/>
                      </a:cubicBezTo>
                      <a:cubicBezTo>
                        <a:pt x="76" y="560"/>
                        <a:pt x="74" y="566"/>
                        <a:pt x="69" y="576"/>
                      </a:cubicBezTo>
                    </a:path>
                  </a:pathLst>
                </a:custGeom>
                <a:noFill/>
                <a:ln w="15875">
                  <a:solidFill>
                    <a:schemeClr val="bg1">
                      <a:lumMod val="65000"/>
                      <a:alpha val="5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sp>
            <p:nvSpPr>
              <p:cNvPr id="385" name="Freeform 163"/>
              <p:cNvSpPr>
                <a:spLocks/>
              </p:cNvSpPr>
              <p:nvPr/>
            </p:nvSpPr>
            <p:spPr bwMode="auto">
              <a:xfrm>
                <a:off x="2128" y="3646"/>
                <a:ext cx="488" cy="298"/>
              </a:xfrm>
              <a:custGeom>
                <a:avLst/>
                <a:gdLst>
                  <a:gd name="T0" fmla="*/ 0 w 488"/>
                  <a:gd name="T1" fmla="*/ 26 h 298"/>
                  <a:gd name="T2" fmla="*/ 16 w 488"/>
                  <a:gd name="T3" fmla="*/ 12 h 298"/>
                  <a:gd name="T4" fmla="*/ 64 w 488"/>
                  <a:gd name="T5" fmla="*/ 16 h 298"/>
                  <a:gd name="T6" fmla="*/ 106 w 488"/>
                  <a:gd name="T7" fmla="*/ 32 h 298"/>
                  <a:gd name="T8" fmla="*/ 200 w 488"/>
                  <a:gd name="T9" fmla="*/ 34 h 298"/>
                  <a:gd name="T10" fmla="*/ 254 w 488"/>
                  <a:gd name="T11" fmla="*/ 6 h 298"/>
                  <a:gd name="T12" fmla="*/ 324 w 488"/>
                  <a:gd name="T13" fmla="*/ 0 h 298"/>
                  <a:gd name="T14" fmla="*/ 340 w 488"/>
                  <a:gd name="T15" fmla="*/ 30 h 298"/>
                  <a:gd name="T16" fmla="*/ 382 w 488"/>
                  <a:gd name="T17" fmla="*/ 44 h 298"/>
                  <a:gd name="T18" fmla="*/ 392 w 488"/>
                  <a:gd name="T19" fmla="*/ 86 h 298"/>
                  <a:gd name="T20" fmla="*/ 402 w 488"/>
                  <a:gd name="T21" fmla="*/ 118 h 298"/>
                  <a:gd name="T22" fmla="*/ 454 w 488"/>
                  <a:gd name="T23" fmla="*/ 214 h 298"/>
                  <a:gd name="T24" fmla="*/ 458 w 488"/>
                  <a:gd name="T25" fmla="*/ 272 h 298"/>
                  <a:gd name="T26" fmla="*/ 488 w 488"/>
                  <a:gd name="T27" fmla="*/ 298 h 2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8"/>
                  <a:gd name="T43" fmla="*/ 0 h 298"/>
                  <a:gd name="T44" fmla="*/ 488 w 488"/>
                  <a:gd name="T45" fmla="*/ 298 h 2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8" h="298">
                    <a:moveTo>
                      <a:pt x="0" y="26"/>
                    </a:moveTo>
                    <a:lnTo>
                      <a:pt x="16" y="12"/>
                    </a:lnTo>
                    <a:lnTo>
                      <a:pt x="64" y="16"/>
                    </a:lnTo>
                    <a:cubicBezTo>
                      <a:pt x="104" y="32"/>
                      <a:pt x="89" y="32"/>
                      <a:pt x="106" y="32"/>
                    </a:cubicBezTo>
                    <a:lnTo>
                      <a:pt x="200" y="34"/>
                    </a:lnTo>
                    <a:cubicBezTo>
                      <a:pt x="251" y="5"/>
                      <a:pt x="230" y="6"/>
                      <a:pt x="254" y="6"/>
                    </a:cubicBezTo>
                    <a:lnTo>
                      <a:pt x="324" y="0"/>
                    </a:lnTo>
                    <a:lnTo>
                      <a:pt x="340" y="30"/>
                    </a:lnTo>
                    <a:lnTo>
                      <a:pt x="382" y="44"/>
                    </a:lnTo>
                    <a:lnTo>
                      <a:pt x="392" y="86"/>
                    </a:lnTo>
                    <a:lnTo>
                      <a:pt x="402" y="118"/>
                    </a:lnTo>
                    <a:lnTo>
                      <a:pt x="454" y="214"/>
                    </a:lnTo>
                    <a:lnTo>
                      <a:pt x="458" y="272"/>
                    </a:lnTo>
                    <a:lnTo>
                      <a:pt x="488" y="298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86" name="Freeform 164"/>
              <p:cNvSpPr>
                <a:spLocks/>
              </p:cNvSpPr>
              <p:nvPr/>
            </p:nvSpPr>
            <p:spPr bwMode="auto">
              <a:xfrm>
                <a:off x="1886" y="3310"/>
                <a:ext cx="348" cy="634"/>
              </a:xfrm>
              <a:custGeom>
                <a:avLst/>
                <a:gdLst>
                  <a:gd name="T0" fmla="*/ 0 w 348"/>
                  <a:gd name="T1" fmla="*/ 0 h 634"/>
                  <a:gd name="T2" fmla="*/ 18 w 348"/>
                  <a:gd name="T3" fmla="*/ 30 h 634"/>
                  <a:gd name="T4" fmla="*/ 36 w 348"/>
                  <a:gd name="T5" fmla="*/ 36 h 634"/>
                  <a:gd name="T6" fmla="*/ 74 w 348"/>
                  <a:gd name="T7" fmla="*/ 70 h 634"/>
                  <a:gd name="T8" fmla="*/ 94 w 348"/>
                  <a:gd name="T9" fmla="*/ 138 h 634"/>
                  <a:gd name="T10" fmla="*/ 100 w 348"/>
                  <a:gd name="T11" fmla="*/ 182 h 634"/>
                  <a:gd name="T12" fmla="*/ 118 w 348"/>
                  <a:gd name="T13" fmla="*/ 216 h 634"/>
                  <a:gd name="T14" fmla="*/ 182 w 348"/>
                  <a:gd name="T15" fmla="*/ 264 h 634"/>
                  <a:gd name="T16" fmla="*/ 214 w 348"/>
                  <a:gd name="T17" fmla="*/ 316 h 634"/>
                  <a:gd name="T18" fmla="*/ 236 w 348"/>
                  <a:gd name="T19" fmla="*/ 362 h 634"/>
                  <a:gd name="T20" fmla="*/ 254 w 348"/>
                  <a:gd name="T21" fmla="*/ 426 h 634"/>
                  <a:gd name="T22" fmla="*/ 328 w 348"/>
                  <a:gd name="T23" fmla="*/ 472 h 634"/>
                  <a:gd name="T24" fmla="*/ 348 w 348"/>
                  <a:gd name="T25" fmla="*/ 510 h 634"/>
                  <a:gd name="T26" fmla="*/ 340 w 348"/>
                  <a:gd name="T27" fmla="*/ 544 h 634"/>
                  <a:gd name="T28" fmla="*/ 348 w 348"/>
                  <a:gd name="T29" fmla="*/ 582 h 634"/>
                  <a:gd name="T30" fmla="*/ 320 w 348"/>
                  <a:gd name="T31" fmla="*/ 608 h 634"/>
                  <a:gd name="T32" fmla="*/ 298 w 348"/>
                  <a:gd name="T33" fmla="*/ 634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8"/>
                  <a:gd name="T52" fmla="*/ 0 h 634"/>
                  <a:gd name="T53" fmla="*/ 348 w 348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8" h="634">
                    <a:moveTo>
                      <a:pt x="0" y="0"/>
                    </a:moveTo>
                    <a:lnTo>
                      <a:pt x="18" y="30"/>
                    </a:lnTo>
                    <a:lnTo>
                      <a:pt x="36" y="36"/>
                    </a:lnTo>
                    <a:lnTo>
                      <a:pt x="74" y="70"/>
                    </a:lnTo>
                    <a:lnTo>
                      <a:pt x="94" y="138"/>
                    </a:lnTo>
                    <a:lnTo>
                      <a:pt x="100" y="182"/>
                    </a:lnTo>
                    <a:lnTo>
                      <a:pt x="118" y="216"/>
                    </a:lnTo>
                    <a:lnTo>
                      <a:pt x="182" y="264"/>
                    </a:lnTo>
                    <a:lnTo>
                      <a:pt x="214" y="316"/>
                    </a:lnTo>
                    <a:cubicBezTo>
                      <a:pt x="236" y="360"/>
                      <a:pt x="236" y="343"/>
                      <a:pt x="236" y="362"/>
                    </a:cubicBezTo>
                    <a:lnTo>
                      <a:pt x="254" y="426"/>
                    </a:lnTo>
                    <a:lnTo>
                      <a:pt x="328" y="472"/>
                    </a:lnTo>
                    <a:lnTo>
                      <a:pt x="348" y="510"/>
                    </a:lnTo>
                    <a:lnTo>
                      <a:pt x="340" y="544"/>
                    </a:lnTo>
                    <a:lnTo>
                      <a:pt x="348" y="582"/>
                    </a:lnTo>
                    <a:lnTo>
                      <a:pt x="320" y="608"/>
                    </a:lnTo>
                    <a:lnTo>
                      <a:pt x="298" y="634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387" name="Freeform 165"/>
              <p:cNvSpPr>
                <a:spLocks/>
              </p:cNvSpPr>
              <p:nvPr/>
            </p:nvSpPr>
            <p:spPr bwMode="auto">
              <a:xfrm>
                <a:off x="1408" y="3369"/>
                <a:ext cx="396" cy="575"/>
              </a:xfrm>
              <a:custGeom>
                <a:avLst/>
                <a:gdLst>
                  <a:gd name="T0" fmla="*/ 0 w 396"/>
                  <a:gd name="T1" fmla="*/ 9 h 575"/>
                  <a:gd name="T2" fmla="*/ 36 w 396"/>
                  <a:gd name="T3" fmla="*/ 19 h 575"/>
                  <a:gd name="T4" fmla="*/ 74 w 396"/>
                  <a:gd name="T5" fmla="*/ 121 h 575"/>
                  <a:gd name="T6" fmla="*/ 110 w 396"/>
                  <a:gd name="T7" fmla="*/ 173 h 575"/>
                  <a:gd name="T8" fmla="*/ 164 w 396"/>
                  <a:gd name="T9" fmla="*/ 217 h 575"/>
                  <a:gd name="T10" fmla="*/ 236 w 396"/>
                  <a:gd name="T11" fmla="*/ 275 h 575"/>
                  <a:gd name="T12" fmla="*/ 322 w 396"/>
                  <a:gd name="T13" fmla="*/ 463 h 575"/>
                  <a:gd name="T14" fmla="*/ 358 w 396"/>
                  <a:gd name="T15" fmla="*/ 505 h 575"/>
                  <a:gd name="T16" fmla="*/ 370 w 396"/>
                  <a:gd name="T17" fmla="*/ 549 h 575"/>
                  <a:gd name="T18" fmla="*/ 396 w 396"/>
                  <a:gd name="T19" fmla="*/ 575 h 5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6"/>
                  <a:gd name="T31" fmla="*/ 0 h 575"/>
                  <a:gd name="T32" fmla="*/ 396 w 396"/>
                  <a:gd name="T33" fmla="*/ 575 h 5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6" h="575">
                    <a:moveTo>
                      <a:pt x="0" y="9"/>
                    </a:moveTo>
                    <a:cubicBezTo>
                      <a:pt x="28" y="13"/>
                      <a:pt x="24" y="0"/>
                      <a:pt x="36" y="19"/>
                    </a:cubicBezTo>
                    <a:lnTo>
                      <a:pt x="74" y="121"/>
                    </a:lnTo>
                    <a:lnTo>
                      <a:pt x="110" y="173"/>
                    </a:lnTo>
                    <a:lnTo>
                      <a:pt x="164" y="217"/>
                    </a:lnTo>
                    <a:lnTo>
                      <a:pt x="236" y="275"/>
                    </a:lnTo>
                    <a:lnTo>
                      <a:pt x="322" y="463"/>
                    </a:lnTo>
                    <a:lnTo>
                      <a:pt x="358" y="505"/>
                    </a:lnTo>
                    <a:lnTo>
                      <a:pt x="370" y="549"/>
                    </a:lnTo>
                    <a:lnTo>
                      <a:pt x="396" y="575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65000"/>
                    <a:alpha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379" name="Line 166"/>
            <p:cNvSpPr>
              <a:spLocks noChangeShapeType="1"/>
            </p:cNvSpPr>
            <p:nvPr/>
          </p:nvSpPr>
          <p:spPr bwMode="auto">
            <a:xfrm flipH="1">
              <a:off x="2366" y="3782"/>
              <a:ext cx="30" cy="0"/>
            </a:xfrm>
            <a:prstGeom prst="line">
              <a:avLst/>
            </a:prstGeom>
            <a:noFill/>
            <a:ln w="15875">
              <a:solidFill>
                <a:schemeClr val="bg1">
                  <a:lumMod val="65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Line 167"/>
            <p:cNvSpPr>
              <a:spLocks noChangeShapeType="1"/>
            </p:cNvSpPr>
            <p:nvPr/>
          </p:nvSpPr>
          <p:spPr bwMode="auto">
            <a:xfrm flipH="1">
              <a:off x="2374" y="3854"/>
              <a:ext cx="30" cy="0"/>
            </a:xfrm>
            <a:prstGeom prst="line">
              <a:avLst/>
            </a:prstGeom>
            <a:noFill/>
            <a:ln w="15875">
              <a:solidFill>
                <a:schemeClr val="bg1">
                  <a:lumMod val="65000"/>
                  <a:alpha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83" name="Group 393"/>
          <p:cNvGrpSpPr/>
          <p:nvPr userDrawn="1"/>
        </p:nvGrpSpPr>
        <p:grpSpPr>
          <a:xfrm>
            <a:off x="490538" y="485879"/>
            <a:ext cx="5068888" cy="4506913"/>
            <a:chOff x="615497" y="1402895"/>
            <a:chExt cx="5068888" cy="4506913"/>
          </a:xfrm>
        </p:grpSpPr>
        <p:grpSp>
          <p:nvGrpSpPr>
            <p:cNvPr id="484" name="Group 400"/>
            <p:cNvGrpSpPr>
              <a:grpSpLocks/>
            </p:cNvGrpSpPr>
            <p:nvPr/>
          </p:nvGrpSpPr>
          <p:grpSpPr bwMode="auto">
            <a:xfrm>
              <a:off x="615503" y="1402913"/>
              <a:ext cx="5068939" cy="4506972"/>
              <a:chOff x="406" y="838"/>
              <a:chExt cx="3193" cy="2839"/>
            </a:xfrm>
          </p:grpSpPr>
          <p:sp>
            <p:nvSpPr>
              <p:cNvPr id="486" name="Freeform 170"/>
              <p:cNvSpPr>
                <a:spLocks/>
              </p:cNvSpPr>
              <p:nvPr/>
            </p:nvSpPr>
            <p:spPr bwMode="auto">
              <a:xfrm>
                <a:off x="3501" y="1564"/>
                <a:ext cx="45" cy="133"/>
              </a:xfrm>
              <a:custGeom>
                <a:avLst/>
                <a:gdLst>
                  <a:gd name="T0" fmla="*/ 0 w 45"/>
                  <a:gd name="T1" fmla="*/ 0 h 133"/>
                  <a:gd name="T2" fmla="*/ 19 w 45"/>
                  <a:gd name="T3" fmla="*/ 31 h 133"/>
                  <a:gd name="T4" fmla="*/ 30 w 45"/>
                  <a:gd name="T5" fmla="*/ 88 h 133"/>
                  <a:gd name="T6" fmla="*/ 45 w 45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33"/>
                  <a:gd name="T14" fmla="*/ 45 w 45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33">
                    <a:moveTo>
                      <a:pt x="0" y="0"/>
                    </a:moveTo>
                    <a:lnTo>
                      <a:pt x="19" y="31"/>
                    </a:lnTo>
                    <a:lnTo>
                      <a:pt x="30" y="88"/>
                    </a:lnTo>
                    <a:lnTo>
                      <a:pt x="45" y="133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7" name="Line 171"/>
              <p:cNvSpPr>
                <a:spLocks noChangeShapeType="1"/>
              </p:cNvSpPr>
              <p:nvPr/>
            </p:nvSpPr>
            <p:spPr bwMode="auto">
              <a:xfrm flipH="1" flipV="1">
                <a:off x="3535" y="1687"/>
                <a:ext cx="30" cy="15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9" name="Freeform 173"/>
              <p:cNvSpPr>
                <a:spLocks/>
              </p:cNvSpPr>
              <p:nvPr/>
            </p:nvSpPr>
            <p:spPr bwMode="auto">
              <a:xfrm>
                <a:off x="3186" y="1454"/>
                <a:ext cx="72" cy="19"/>
              </a:xfrm>
              <a:custGeom>
                <a:avLst/>
                <a:gdLst>
                  <a:gd name="T0" fmla="*/ 0 w 72"/>
                  <a:gd name="T1" fmla="*/ 19 h 19"/>
                  <a:gd name="T2" fmla="*/ 37 w 72"/>
                  <a:gd name="T3" fmla="*/ 5 h 19"/>
                  <a:gd name="T4" fmla="*/ 72 w 72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9"/>
                  <a:gd name="T11" fmla="*/ 72 w 7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9">
                    <a:moveTo>
                      <a:pt x="0" y="19"/>
                    </a:moveTo>
                    <a:lnTo>
                      <a:pt x="37" y="5"/>
                    </a:lnTo>
                    <a:lnTo>
                      <a:pt x="7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0" name="Freeform 174"/>
              <p:cNvSpPr>
                <a:spLocks/>
              </p:cNvSpPr>
              <p:nvPr/>
            </p:nvSpPr>
            <p:spPr bwMode="auto">
              <a:xfrm>
                <a:off x="3306" y="2525"/>
                <a:ext cx="127" cy="66"/>
              </a:xfrm>
              <a:custGeom>
                <a:avLst/>
                <a:gdLst>
                  <a:gd name="T0" fmla="*/ 0 w 127"/>
                  <a:gd name="T1" fmla="*/ 66 h 66"/>
                  <a:gd name="T2" fmla="*/ 60 w 127"/>
                  <a:gd name="T3" fmla="*/ 22 h 66"/>
                  <a:gd name="T4" fmla="*/ 127 w 127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27"/>
                  <a:gd name="T10" fmla="*/ 0 h 66"/>
                  <a:gd name="T11" fmla="*/ 127 w 127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" h="66">
                    <a:moveTo>
                      <a:pt x="0" y="66"/>
                    </a:moveTo>
                    <a:lnTo>
                      <a:pt x="60" y="22"/>
                    </a:lnTo>
                    <a:lnTo>
                      <a:pt x="127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1" name="Freeform 175"/>
              <p:cNvSpPr>
                <a:spLocks/>
              </p:cNvSpPr>
              <p:nvPr/>
            </p:nvSpPr>
            <p:spPr bwMode="auto">
              <a:xfrm>
                <a:off x="702" y="2560"/>
                <a:ext cx="108" cy="33"/>
              </a:xfrm>
              <a:custGeom>
                <a:avLst/>
                <a:gdLst>
                  <a:gd name="T0" fmla="*/ 108 w 108"/>
                  <a:gd name="T1" fmla="*/ 0 h 33"/>
                  <a:gd name="T2" fmla="*/ 97 w 108"/>
                  <a:gd name="T3" fmla="*/ 30 h 33"/>
                  <a:gd name="T4" fmla="*/ 62 w 108"/>
                  <a:gd name="T5" fmla="*/ 9 h 33"/>
                  <a:gd name="T6" fmla="*/ 28 w 108"/>
                  <a:gd name="T7" fmla="*/ 9 h 33"/>
                  <a:gd name="T8" fmla="*/ 0 w 108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3"/>
                  <a:gd name="T17" fmla="*/ 108 w 1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3">
                    <a:moveTo>
                      <a:pt x="108" y="0"/>
                    </a:moveTo>
                    <a:lnTo>
                      <a:pt x="97" y="30"/>
                    </a:lnTo>
                    <a:lnTo>
                      <a:pt x="62" y="9"/>
                    </a:lnTo>
                    <a:lnTo>
                      <a:pt x="28" y="9"/>
                    </a:lnTo>
                    <a:lnTo>
                      <a:pt x="0" y="33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2" name="Freeform 176"/>
              <p:cNvSpPr>
                <a:spLocks/>
              </p:cNvSpPr>
              <p:nvPr/>
            </p:nvSpPr>
            <p:spPr bwMode="auto">
              <a:xfrm>
                <a:off x="458" y="1948"/>
                <a:ext cx="109" cy="111"/>
              </a:xfrm>
              <a:custGeom>
                <a:avLst/>
                <a:gdLst>
                  <a:gd name="T0" fmla="*/ 94 w 109"/>
                  <a:gd name="T1" fmla="*/ 0 h 111"/>
                  <a:gd name="T2" fmla="*/ 94 w 109"/>
                  <a:gd name="T3" fmla="*/ 40 h 111"/>
                  <a:gd name="T4" fmla="*/ 109 w 109"/>
                  <a:gd name="T5" fmla="*/ 96 h 111"/>
                  <a:gd name="T6" fmla="*/ 80 w 109"/>
                  <a:gd name="T7" fmla="*/ 105 h 111"/>
                  <a:gd name="T8" fmla="*/ 46 w 109"/>
                  <a:gd name="T9" fmla="*/ 107 h 111"/>
                  <a:gd name="T10" fmla="*/ 22 w 109"/>
                  <a:gd name="T11" fmla="*/ 111 h 111"/>
                  <a:gd name="T12" fmla="*/ 0 w 109"/>
                  <a:gd name="T13" fmla="*/ 81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11"/>
                  <a:gd name="T23" fmla="*/ 109 w 109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11">
                    <a:moveTo>
                      <a:pt x="94" y="0"/>
                    </a:moveTo>
                    <a:lnTo>
                      <a:pt x="94" y="40"/>
                    </a:lnTo>
                    <a:lnTo>
                      <a:pt x="109" y="96"/>
                    </a:lnTo>
                    <a:lnTo>
                      <a:pt x="80" y="105"/>
                    </a:lnTo>
                    <a:lnTo>
                      <a:pt x="46" y="107"/>
                    </a:lnTo>
                    <a:lnTo>
                      <a:pt x="22" y="111"/>
                    </a:lnTo>
                    <a:lnTo>
                      <a:pt x="0" y="81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3" name="Freeform 177"/>
              <p:cNvSpPr>
                <a:spLocks/>
              </p:cNvSpPr>
              <p:nvPr/>
            </p:nvSpPr>
            <p:spPr bwMode="auto">
              <a:xfrm>
                <a:off x="2017" y="1470"/>
                <a:ext cx="369" cy="390"/>
              </a:xfrm>
              <a:custGeom>
                <a:avLst/>
                <a:gdLst>
                  <a:gd name="T0" fmla="*/ 12 w 369"/>
                  <a:gd name="T1" fmla="*/ 0 h 390"/>
                  <a:gd name="T2" fmla="*/ 7 w 369"/>
                  <a:gd name="T3" fmla="*/ 102 h 390"/>
                  <a:gd name="T4" fmla="*/ 1 w 369"/>
                  <a:gd name="T5" fmla="*/ 131 h 390"/>
                  <a:gd name="T6" fmla="*/ 3 w 369"/>
                  <a:gd name="T7" fmla="*/ 145 h 390"/>
                  <a:gd name="T8" fmla="*/ 3 w 369"/>
                  <a:gd name="T9" fmla="*/ 166 h 390"/>
                  <a:gd name="T10" fmla="*/ 7 w 369"/>
                  <a:gd name="T11" fmla="*/ 182 h 390"/>
                  <a:gd name="T12" fmla="*/ 69 w 369"/>
                  <a:gd name="T13" fmla="*/ 205 h 390"/>
                  <a:gd name="T14" fmla="*/ 77 w 369"/>
                  <a:gd name="T15" fmla="*/ 235 h 390"/>
                  <a:gd name="T16" fmla="*/ 134 w 369"/>
                  <a:gd name="T17" fmla="*/ 300 h 390"/>
                  <a:gd name="T18" fmla="*/ 187 w 369"/>
                  <a:gd name="T19" fmla="*/ 326 h 390"/>
                  <a:gd name="T20" fmla="*/ 277 w 369"/>
                  <a:gd name="T21" fmla="*/ 370 h 390"/>
                  <a:gd name="T22" fmla="*/ 369 w 369"/>
                  <a:gd name="T23" fmla="*/ 390 h 3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9"/>
                  <a:gd name="T37" fmla="*/ 0 h 390"/>
                  <a:gd name="T38" fmla="*/ 369 w 369"/>
                  <a:gd name="T39" fmla="*/ 390 h 3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9" h="390">
                    <a:moveTo>
                      <a:pt x="12" y="0"/>
                    </a:moveTo>
                    <a:cubicBezTo>
                      <a:pt x="12" y="28"/>
                      <a:pt x="1" y="69"/>
                      <a:pt x="7" y="102"/>
                    </a:cubicBezTo>
                    <a:cubicBezTo>
                      <a:pt x="6" y="110"/>
                      <a:pt x="1" y="131"/>
                      <a:pt x="1" y="131"/>
                    </a:cubicBezTo>
                    <a:cubicBezTo>
                      <a:pt x="2" y="136"/>
                      <a:pt x="0" y="141"/>
                      <a:pt x="3" y="145"/>
                    </a:cubicBezTo>
                    <a:cubicBezTo>
                      <a:pt x="6" y="149"/>
                      <a:pt x="3" y="166"/>
                      <a:pt x="3" y="166"/>
                    </a:cubicBezTo>
                    <a:cubicBezTo>
                      <a:pt x="1" y="179"/>
                      <a:pt x="14" y="172"/>
                      <a:pt x="7" y="182"/>
                    </a:cubicBezTo>
                    <a:cubicBezTo>
                      <a:pt x="14" y="212"/>
                      <a:pt x="38" y="197"/>
                      <a:pt x="69" y="205"/>
                    </a:cubicBezTo>
                    <a:cubicBezTo>
                      <a:pt x="75" y="215"/>
                      <a:pt x="73" y="223"/>
                      <a:pt x="77" y="235"/>
                    </a:cubicBezTo>
                    <a:cubicBezTo>
                      <a:pt x="81" y="272"/>
                      <a:pt x="105" y="280"/>
                      <a:pt x="134" y="300"/>
                    </a:cubicBezTo>
                    <a:cubicBezTo>
                      <a:pt x="149" y="323"/>
                      <a:pt x="145" y="327"/>
                      <a:pt x="187" y="326"/>
                    </a:cubicBezTo>
                    <a:cubicBezTo>
                      <a:pt x="219" y="337"/>
                      <a:pt x="247" y="357"/>
                      <a:pt x="277" y="370"/>
                    </a:cubicBezTo>
                    <a:cubicBezTo>
                      <a:pt x="306" y="381"/>
                      <a:pt x="340" y="387"/>
                      <a:pt x="369" y="39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4" name="Freeform 178"/>
              <p:cNvSpPr>
                <a:spLocks/>
              </p:cNvSpPr>
              <p:nvPr/>
            </p:nvSpPr>
            <p:spPr bwMode="auto">
              <a:xfrm>
                <a:off x="2977" y="1401"/>
                <a:ext cx="105" cy="706"/>
              </a:xfrm>
              <a:custGeom>
                <a:avLst/>
                <a:gdLst>
                  <a:gd name="T0" fmla="*/ 53 w 103"/>
                  <a:gd name="T1" fmla="*/ 0 h 685"/>
                  <a:gd name="T2" fmla="*/ 66 w 103"/>
                  <a:gd name="T3" fmla="*/ 9 h 685"/>
                  <a:gd name="T4" fmla="*/ 63 w 103"/>
                  <a:gd name="T5" fmla="*/ 41 h 685"/>
                  <a:gd name="T6" fmla="*/ 74 w 103"/>
                  <a:gd name="T7" fmla="*/ 77 h 685"/>
                  <a:gd name="T8" fmla="*/ 78 w 103"/>
                  <a:gd name="T9" fmla="*/ 100 h 685"/>
                  <a:gd name="T10" fmla="*/ 84 w 103"/>
                  <a:gd name="T11" fmla="*/ 199 h 685"/>
                  <a:gd name="T12" fmla="*/ 88 w 103"/>
                  <a:gd name="T13" fmla="*/ 214 h 685"/>
                  <a:gd name="T14" fmla="*/ 75 w 103"/>
                  <a:gd name="T15" fmla="*/ 320 h 685"/>
                  <a:gd name="T16" fmla="*/ 69 w 103"/>
                  <a:gd name="T17" fmla="*/ 354 h 685"/>
                  <a:gd name="T18" fmla="*/ 65 w 103"/>
                  <a:gd name="T19" fmla="*/ 381 h 685"/>
                  <a:gd name="T20" fmla="*/ 72 w 103"/>
                  <a:gd name="T21" fmla="*/ 400 h 685"/>
                  <a:gd name="T22" fmla="*/ 99 w 103"/>
                  <a:gd name="T23" fmla="*/ 430 h 685"/>
                  <a:gd name="T24" fmla="*/ 105 w 103"/>
                  <a:gd name="T25" fmla="*/ 452 h 685"/>
                  <a:gd name="T26" fmla="*/ 97 w 103"/>
                  <a:gd name="T27" fmla="*/ 482 h 685"/>
                  <a:gd name="T28" fmla="*/ 81 w 103"/>
                  <a:gd name="T29" fmla="*/ 505 h 685"/>
                  <a:gd name="T30" fmla="*/ 78 w 103"/>
                  <a:gd name="T31" fmla="*/ 551 h 685"/>
                  <a:gd name="T32" fmla="*/ 62 w 103"/>
                  <a:gd name="T33" fmla="*/ 578 h 685"/>
                  <a:gd name="T34" fmla="*/ 27 w 103"/>
                  <a:gd name="T35" fmla="*/ 619 h 685"/>
                  <a:gd name="T36" fmla="*/ 16 w 103"/>
                  <a:gd name="T37" fmla="*/ 641 h 685"/>
                  <a:gd name="T38" fmla="*/ 5 w 103"/>
                  <a:gd name="T39" fmla="*/ 674 h 685"/>
                  <a:gd name="T40" fmla="*/ 1 w 103"/>
                  <a:gd name="T41" fmla="*/ 706 h 6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"/>
                  <a:gd name="T64" fmla="*/ 0 h 685"/>
                  <a:gd name="T65" fmla="*/ 103 w 103"/>
                  <a:gd name="T66" fmla="*/ 685 h 6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" h="685">
                    <a:moveTo>
                      <a:pt x="52" y="0"/>
                    </a:moveTo>
                    <a:cubicBezTo>
                      <a:pt x="60" y="1"/>
                      <a:pt x="61" y="2"/>
                      <a:pt x="65" y="9"/>
                    </a:cubicBezTo>
                    <a:cubicBezTo>
                      <a:pt x="68" y="19"/>
                      <a:pt x="67" y="31"/>
                      <a:pt x="62" y="40"/>
                    </a:cubicBezTo>
                    <a:cubicBezTo>
                      <a:pt x="64" y="56"/>
                      <a:pt x="68" y="62"/>
                      <a:pt x="73" y="75"/>
                    </a:cubicBezTo>
                    <a:cubicBezTo>
                      <a:pt x="74" y="83"/>
                      <a:pt x="76" y="88"/>
                      <a:pt x="77" y="97"/>
                    </a:cubicBezTo>
                    <a:cubicBezTo>
                      <a:pt x="76" y="127"/>
                      <a:pt x="68" y="165"/>
                      <a:pt x="82" y="193"/>
                    </a:cubicBezTo>
                    <a:cubicBezTo>
                      <a:pt x="83" y="198"/>
                      <a:pt x="85" y="203"/>
                      <a:pt x="86" y="208"/>
                    </a:cubicBezTo>
                    <a:cubicBezTo>
                      <a:pt x="85" y="243"/>
                      <a:pt x="80" y="276"/>
                      <a:pt x="74" y="310"/>
                    </a:cubicBezTo>
                    <a:cubicBezTo>
                      <a:pt x="73" y="321"/>
                      <a:pt x="73" y="333"/>
                      <a:pt x="68" y="343"/>
                    </a:cubicBezTo>
                    <a:cubicBezTo>
                      <a:pt x="66" y="359"/>
                      <a:pt x="62" y="348"/>
                      <a:pt x="64" y="370"/>
                    </a:cubicBezTo>
                    <a:cubicBezTo>
                      <a:pt x="64" y="372"/>
                      <a:pt x="70" y="387"/>
                      <a:pt x="71" y="388"/>
                    </a:cubicBezTo>
                    <a:cubicBezTo>
                      <a:pt x="81" y="399"/>
                      <a:pt x="89" y="404"/>
                      <a:pt x="97" y="417"/>
                    </a:cubicBezTo>
                    <a:cubicBezTo>
                      <a:pt x="98" y="424"/>
                      <a:pt x="101" y="432"/>
                      <a:pt x="103" y="439"/>
                    </a:cubicBezTo>
                    <a:cubicBezTo>
                      <a:pt x="101" y="461"/>
                      <a:pt x="102" y="454"/>
                      <a:pt x="95" y="468"/>
                    </a:cubicBezTo>
                    <a:cubicBezTo>
                      <a:pt x="93" y="472"/>
                      <a:pt x="79" y="490"/>
                      <a:pt x="79" y="490"/>
                    </a:cubicBezTo>
                    <a:cubicBezTo>
                      <a:pt x="76" y="506"/>
                      <a:pt x="84" y="521"/>
                      <a:pt x="77" y="535"/>
                    </a:cubicBezTo>
                    <a:cubicBezTo>
                      <a:pt x="73" y="553"/>
                      <a:pt x="72" y="550"/>
                      <a:pt x="61" y="561"/>
                    </a:cubicBezTo>
                    <a:cubicBezTo>
                      <a:pt x="49" y="573"/>
                      <a:pt x="36" y="588"/>
                      <a:pt x="26" y="601"/>
                    </a:cubicBezTo>
                    <a:cubicBezTo>
                      <a:pt x="24" y="610"/>
                      <a:pt x="21" y="611"/>
                      <a:pt x="16" y="622"/>
                    </a:cubicBezTo>
                    <a:cubicBezTo>
                      <a:pt x="15" y="628"/>
                      <a:pt x="9" y="649"/>
                      <a:pt x="5" y="654"/>
                    </a:cubicBezTo>
                    <a:cubicBezTo>
                      <a:pt x="4" y="658"/>
                      <a:pt x="0" y="680"/>
                      <a:pt x="1" y="68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5" name="Freeform 179"/>
              <p:cNvSpPr>
                <a:spLocks/>
              </p:cNvSpPr>
              <p:nvPr/>
            </p:nvSpPr>
            <p:spPr bwMode="auto">
              <a:xfrm>
                <a:off x="2976" y="1719"/>
                <a:ext cx="586" cy="388"/>
              </a:xfrm>
              <a:custGeom>
                <a:avLst/>
                <a:gdLst>
                  <a:gd name="T0" fmla="*/ 586 w 586"/>
                  <a:gd name="T1" fmla="*/ 0 h 388"/>
                  <a:gd name="T2" fmla="*/ 551 w 586"/>
                  <a:gd name="T3" fmla="*/ 4 h 388"/>
                  <a:gd name="T4" fmla="*/ 531 w 586"/>
                  <a:gd name="T5" fmla="*/ 13 h 388"/>
                  <a:gd name="T6" fmla="*/ 488 w 586"/>
                  <a:gd name="T7" fmla="*/ 26 h 388"/>
                  <a:gd name="T8" fmla="*/ 438 w 586"/>
                  <a:gd name="T9" fmla="*/ 60 h 388"/>
                  <a:gd name="T10" fmla="*/ 420 w 586"/>
                  <a:gd name="T11" fmla="*/ 75 h 388"/>
                  <a:gd name="T12" fmla="*/ 399 w 586"/>
                  <a:gd name="T13" fmla="*/ 94 h 388"/>
                  <a:gd name="T14" fmla="*/ 344 w 586"/>
                  <a:gd name="T15" fmla="*/ 146 h 388"/>
                  <a:gd name="T16" fmla="*/ 322 w 586"/>
                  <a:gd name="T17" fmla="*/ 159 h 388"/>
                  <a:gd name="T18" fmla="*/ 295 w 586"/>
                  <a:gd name="T19" fmla="*/ 165 h 388"/>
                  <a:gd name="T20" fmla="*/ 249 w 586"/>
                  <a:gd name="T21" fmla="*/ 199 h 388"/>
                  <a:gd name="T22" fmla="*/ 187 w 586"/>
                  <a:gd name="T23" fmla="*/ 260 h 388"/>
                  <a:gd name="T24" fmla="*/ 168 w 586"/>
                  <a:gd name="T25" fmla="*/ 283 h 388"/>
                  <a:gd name="T26" fmla="*/ 156 w 586"/>
                  <a:gd name="T27" fmla="*/ 298 h 388"/>
                  <a:gd name="T28" fmla="*/ 144 w 586"/>
                  <a:gd name="T29" fmla="*/ 317 h 388"/>
                  <a:gd name="T30" fmla="*/ 97 w 586"/>
                  <a:gd name="T31" fmla="*/ 347 h 388"/>
                  <a:gd name="T32" fmla="*/ 77 w 586"/>
                  <a:gd name="T33" fmla="*/ 357 h 388"/>
                  <a:gd name="T34" fmla="*/ 57 w 586"/>
                  <a:gd name="T35" fmla="*/ 369 h 388"/>
                  <a:gd name="T36" fmla="*/ 21 w 586"/>
                  <a:gd name="T37" fmla="*/ 382 h 388"/>
                  <a:gd name="T38" fmla="*/ 0 w 586"/>
                  <a:gd name="T39" fmla="*/ 388 h 3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6"/>
                  <a:gd name="T61" fmla="*/ 0 h 388"/>
                  <a:gd name="T62" fmla="*/ 586 w 586"/>
                  <a:gd name="T63" fmla="*/ 388 h 3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6" h="388">
                    <a:moveTo>
                      <a:pt x="586" y="0"/>
                    </a:moveTo>
                    <a:cubicBezTo>
                      <a:pt x="574" y="1"/>
                      <a:pt x="564" y="3"/>
                      <a:pt x="551" y="4"/>
                    </a:cubicBezTo>
                    <a:cubicBezTo>
                      <a:pt x="544" y="7"/>
                      <a:pt x="539" y="12"/>
                      <a:pt x="531" y="13"/>
                    </a:cubicBezTo>
                    <a:cubicBezTo>
                      <a:pt x="520" y="22"/>
                      <a:pt x="501" y="24"/>
                      <a:pt x="488" y="26"/>
                    </a:cubicBezTo>
                    <a:cubicBezTo>
                      <a:pt x="471" y="34"/>
                      <a:pt x="451" y="46"/>
                      <a:pt x="438" y="60"/>
                    </a:cubicBezTo>
                    <a:cubicBezTo>
                      <a:pt x="433" y="65"/>
                      <a:pt x="426" y="71"/>
                      <a:pt x="420" y="75"/>
                    </a:cubicBezTo>
                    <a:cubicBezTo>
                      <a:pt x="415" y="82"/>
                      <a:pt x="406" y="90"/>
                      <a:pt x="399" y="94"/>
                    </a:cubicBezTo>
                    <a:cubicBezTo>
                      <a:pt x="382" y="116"/>
                      <a:pt x="366" y="130"/>
                      <a:pt x="344" y="146"/>
                    </a:cubicBezTo>
                    <a:cubicBezTo>
                      <a:pt x="336" y="151"/>
                      <a:pt x="331" y="157"/>
                      <a:pt x="322" y="159"/>
                    </a:cubicBezTo>
                    <a:cubicBezTo>
                      <a:pt x="313" y="163"/>
                      <a:pt x="304" y="160"/>
                      <a:pt x="295" y="165"/>
                    </a:cubicBezTo>
                    <a:cubicBezTo>
                      <a:pt x="284" y="179"/>
                      <a:pt x="266" y="196"/>
                      <a:pt x="249" y="199"/>
                    </a:cubicBezTo>
                    <a:cubicBezTo>
                      <a:pt x="221" y="213"/>
                      <a:pt x="206" y="236"/>
                      <a:pt x="187" y="260"/>
                    </a:cubicBezTo>
                    <a:cubicBezTo>
                      <a:pt x="182" y="267"/>
                      <a:pt x="172" y="276"/>
                      <a:pt x="168" y="283"/>
                    </a:cubicBezTo>
                    <a:cubicBezTo>
                      <a:pt x="164" y="289"/>
                      <a:pt x="163" y="294"/>
                      <a:pt x="156" y="298"/>
                    </a:cubicBezTo>
                    <a:cubicBezTo>
                      <a:pt x="152" y="304"/>
                      <a:pt x="148" y="311"/>
                      <a:pt x="144" y="317"/>
                    </a:cubicBezTo>
                    <a:cubicBezTo>
                      <a:pt x="141" y="332"/>
                      <a:pt x="117" y="333"/>
                      <a:pt x="97" y="347"/>
                    </a:cubicBezTo>
                    <a:cubicBezTo>
                      <a:pt x="92" y="350"/>
                      <a:pt x="83" y="356"/>
                      <a:pt x="77" y="357"/>
                    </a:cubicBezTo>
                    <a:cubicBezTo>
                      <a:pt x="71" y="360"/>
                      <a:pt x="63" y="367"/>
                      <a:pt x="57" y="369"/>
                    </a:cubicBezTo>
                    <a:cubicBezTo>
                      <a:pt x="41" y="377"/>
                      <a:pt x="39" y="381"/>
                      <a:pt x="21" y="382"/>
                    </a:cubicBezTo>
                    <a:cubicBezTo>
                      <a:pt x="19" y="383"/>
                      <a:pt x="0" y="385"/>
                      <a:pt x="0" y="38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6" name="Freeform 180"/>
              <p:cNvSpPr>
                <a:spLocks/>
              </p:cNvSpPr>
              <p:nvPr/>
            </p:nvSpPr>
            <p:spPr bwMode="auto">
              <a:xfrm>
                <a:off x="2844" y="1841"/>
                <a:ext cx="146" cy="266"/>
              </a:xfrm>
              <a:custGeom>
                <a:avLst/>
                <a:gdLst>
                  <a:gd name="T0" fmla="*/ 8 w 146"/>
                  <a:gd name="T1" fmla="*/ 0 h 266"/>
                  <a:gd name="T2" fmla="*/ 1 w 146"/>
                  <a:gd name="T3" fmla="*/ 21 h 266"/>
                  <a:gd name="T4" fmla="*/ 7 w 146"/>
                  <a:gd name="T5" fmla="*/ 68 h 266"/>
                  <a:gd name="T6" fmla="*/ 13 w 146"/>
                  <a:gd name="T7" fmla="*/ 92 h 266"/>
                  <a:gd name="T8" fmla="*/ 19 w 146"/>
                  <a:gd name="T9" fmla="*/ 107 h 266"/>
                  <a:gd name="T10" fmla="*/ 35 w 146"/>
                  <a:gd name="T11" fmla="*/ 138 h 266"/>
                  <a:gd name="T12" fmla="*/ 41 w 146"/>
                  <a:gd name="T13" fmla="*/ 167 h 266"/>
                  <a:gd name="T14" fmla="*/ 76 w 146"/>
                  <a:gd name="T15" fmla="*/ 223 h 266"/>
                  <a:gd name="T16" fmla="*/ 108 w 146"/>
                  <a:gd name="T17" fmla="*/ 244 h 266"/>
                  <a:gd name="T18" fmla="*/ 142 w 146"/>
                  <a:gd name="T19" fmla="*/ 263 h 266"/>
                  <a:gd name="T20" fmla="*/ 146 w 146"/>
                  <a:gd name="T21" fmla="*/ 266 h 2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66"/>
                  <a:gd name="T35" fmla="*/ 146 w 146"/>
                  <a:gd name="T36" fmla="*/ 266 h 2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66">
                    <a:moveTo>
                      <a:pt x="8" y="0"/>
                    </a:moveTo>
                    <a:cubicBezTo>
                      <a:pt x="7" y="5"/>
                      <a:pt x="2" y="15"/>
                      <a:pt x="1" y="21"/>
                    </a:cubicBezTo>
                    <a:cubicBezTo>
                      <a:pt x="2" y="37"/>
                      <a:pt x="0" y="54"/>
                      <a:pt x="7" y="68"/>
                    </a:cubicBezTo>
                    <a:cubicBezTo>
                      <a:pt x="9" y="76"/>
                      <a:pt x="10" y="85"/>
                      <a:pt x="13" y="92"/>
                    </a:cubicBezTo>
                    <a:cubicBezTo>
                      <a:pt x="14" y="98"/>
                      <a:pt x="16" y="101"/>
                      <a:pt x="19" y="107"/>
                    </a:cubicBezTo>
                    <a:cubicBezTo>
                      <a:pt x="21" y="118"/>
                      <a:pt x="30" y="128"/>
                      <a:pt x="35" y="138"/>
                    </a:cubicBezTo>
                    <a:cubicBezTo>
                      <a:pt x="36" y="147"/>
                      <a:pt x="37" y="159"/>
                      <a:pt x="41" y="167"/>
                    </a:cubicBezTo>
                    <a:cubicBezTo>
                      <a:pt x="43" y="178"/>
                      <a:pt x="66" y="215"/>
                      <a:pt x="76" y="223"/>
                    </a:cubicBezTo>
                    <a:cubicBezTo>
                      <a:pt x="86" y="231"/>
                      <a:pt x="97" y="237"/>
                      <a:pt x="108" y="244"/>
                    </a:cubicBezTo>
                    <a:cubicBezTo>
                      <a:pt x="119" y="252"/>
                      <a:pt x="129" y="261"/>
                      <a:pt x="142" y="263"/>
                    </a:cubicBezTo>
                    <a:cubicBezTo>
                      <a:pt x="146" y="265"/>
                      <a:pt x="146" y="264"/>
                      <a:pt x="146" y="26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7" name="Freeform 182"/>
              <p:cNvSpPr>
                <a:spLocks/>
              </p:cNvSpPr>
              <p:nvPr/>
            </p:nvSpPr>
            <p:spPr bwMode="auto">
              <a:xfrm>
                <a:off x="2691" y="2095"/>
                <a:ext cx="281" cy="141"/>
              </a:xfrm>
              <a:custGeom>
                <a:avLst/>
                <a:gdLst>
                  <a:gd name="T0" fmla="*/ 281 w 281"/>
                  <a:gd name="T1" fmla="*/ 0 h 141"/>
                  <a:gd name="T2" fmla="*/ 237 w 281"/>
                  <a:gd name="T3" fmla="*/ 34 h 141"/>
                  <a:gd name="T4" fmla="*/ 224 w 281"/>
                  <a:gd name="T5" fmla="*/ 60 h 141"/>
                  <a:gd name="T6" fmla="*/ 211 w 281"/>
                  <a:gd name="T7" fmla="*/ 70 h 141"/>
                  <a:gd name="T8" fmla="*/ 156 w 281"/>
                  <a:gd name="T9" fmla="*/ 89 h 141"/>
                  <a:gd name="T10" fmla="*/ 132 w 281"/>
                  <a:gd name="T11" fmla="*/ 96 h 141"/>
                  <a:gd name="T12" fmla="*/ 110 w 281"/>
                  <a:gd name="T13" fmla="*/ 102 h 141"/>
                  <a:gd name="T14" fmla="*/ 74 w 281"/>
                  <a:gd name="T15" fmla="*/ 123 h 141"/>
                  <a:gd name="T16" fmla="*/ 55 w 281"/>
                  <a:gd name="T17" fmla="*/ 133 h 141"/>
                  <a:gd name="T18" fmla="*/ 0 w 281"/>
                  <a:gd name="T19" fmla="*/ 13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1"/>
                  <a:gd name="T31" fmla="*/ 0 h 141"/>
                  <a:gd name="T32" fmla="*/ 281 w 281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1" h="141">
                    <a:moveTo>
                      <a:pt x="281" y="0"/>
                    </a:moveTo>
                    <a:cubicBezTo>
                      <a:pt x="265" y="2"/>
                      <a:pt x="258" y="30"/>
                      <a:pt x="237" y="34"/>
                    </a:cubicBezTo>
                    <a:cubicBezTo>
                      <a:pt x="229" y="38"/>
                      <a:pt x="232" y="55"/>
                      <a:pt x="224" y="60"/>
                    </a:cubicBezTo>
                    <a:cubicBezTo>
                      <a:pt x="220" y="66"/>
                      <a:pt x="217" y="67"/>
                      <a:pt x="211" y="70"/>
                    </a:cubicBezTo>
                    <a:cubicBezTo>
                      <a:pt x="198" y="87"/>
                      <a:pt x="177" y="88"/>
                      <a:pt x="156" y="89"/>
                    </a:cubicBezTo>
                    <a:cubicBezTo>
                      <a:pt x="148" y="91"/>
                      <a:pt x="140" y="93"/>
                      <a:pt x="132" y="96"/>
                    </a:cubicBezTo>
                    <a:cubicBezTo>
                      <a:pt x="126" y="99"/>
                      <a:pt x="117" y="101"/>
                      <a:pt x="110" y="102"/>
                    </a:cubicBezTo>
                    <a:cubicBezTo>
                      <a:pt x="97" y="108"/>
                      <a:pt x="88" y="120"/>
                      <a:pt x="74" y="123"/>
                    </a:cubicBezTo>
                    <a:cubicBezTo>
                      <a:pt x="67" y="127"/>
                      <a:pt x="62" y="132"/>
                      <a:pt x="55" y="133"/>
                    </a:cubicBezTo>
                    <a:cubicBezTo>
                      <a:pt x="39" y="141"/>
                      <a:pt x="0" y="130"/>
                      <a:pt x="0" y="13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8" name="Freeform 183"/>
              <p:cNvSpPr>
                <a:spLocks/>
              </p:cNvSpPr>
              <p:nvPr/>
            </p:nvSpPr>
            <p:spPr bwMode="auto">
              <a:xfrm>
                <a:off x="2088" y="2183"/>
                <a:ext cx="257" cy="399"/>
              </a:xfrm>
              <a:custGeom>
                <a:avLst/>
                <a:gdLst>
                  <a:gd name="T0" fmla="*/ 0 w 257"/>
                  <a:gd name="T1" fmla="*/ 0 h 399"/>
                  <a:gd name="T2" fmla="*/ 40 w 257"/>
                  <a:gd name="T3" fmla="*/ 10 h 399"/>
                  <a:gd name="T4" fmla="*/ 90 w 257"/>
                  <a:gd name="T5" fmla="*/ 26 h 399"/>
                  <a:gd name="T6" fmla="*/ 124 w 257"/>
                  <a:gd name="T7" fmla="*/ 22 h 399"/>
                  <a:gd name="T8" fmla="*/ 126 w 257"/>
                  <a:gd name="T9" fmla="*/ 92 h 399"/>
                  <a:gd name="T10" fmla="*/ 156 w 257"/>
                  <a:gd name="T11" fmla="*/ 120 h 399"/>
                  <a:gd name="T12" fmla="*/ 176 w 257"/>
                  <a:gd name="T13" fmla="*/ 146 h 399"/>
                  <a:gd name="T14" fmla="*/ 202 w 257"/>
                  <a:gd name="T15" fmla="*/ 227 h 399"/>
                  <a:gd name="T16" fmla="*/ 223 w 257"/>
                  <a:gd name="T17" fmla="*/ 263 h 399"/>
                  <a:gd name="T18" fmla="*/ 245 w 257"/>
                  <a:gd name="T19" fmla="*/ 329 h 399"/>
                  <a:gd name="T20" fmla="*/ 257 w 257"/>
                  <a:gd name="T21" fmla="*/ 39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7"/>
                  <a:gd name="T34" fmla="*/ 0 h 399"/>
                  <a:gd name="T35" fmla="*/ 257 w 257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7" h="399">
                    <a:moveTo>
                      <a:pt x="0" y="0"/>
                    </a:moveTo>
                    <a:lnTo>
                      <a:pt x="40" y="10"/>
                    </a:lnTo>
                    <a:lnTo>
                      <a:pt x="90" y="26"/>
                    </a:lnTo>
                    <a:cubicBezTo>
                      <a:pt x="103" y="32"/>
                      <a:pt x="116" y="15"/>
                      <a:pt x="124" y="22"/>
                    </a:cubicBezTo>
                    <a:cubicBezTo>
                      <a:pt x="130" y="33"/>
                      <a:pt x="121" y="76"/>
                      <a:pt x="126" y="92"/>
                    </a:cubicBezTo>
                    <a:cubicBezTo>
                      <a:pt x="136" y="106"/>
                      <a:pt x="148" y="111"/>
                      <a:pt x="156" y="120"/>
                    </a:cubicBezTo>
                    <a:cubicBezTo>
                      <a:pt x="164" y="129"/>
                      <a:pt x="168" y="128"/>
                      <a:pt x="176" y="146"/>
                    </a:cubicBezTo>
                    <a:cubicBezTo>
                      <a:pt x="180" y="173"/>
                      <a:pt x="188" y="200"/>
                      <a:pt x="202" y="227"/>
                    </a:cubicBezTo>
                    <a:cubicBezTo>
                      <a:pt x="207" y="250"/>
                      <a:pt x="216" y="246"/>
                      <a:pt x="223" y="263"/>
                    </a:cubicBezTo>
                    <a:cubicBezTo>
                      <a:pt x="230" y="280"/>
                      <a:pt x="239" y="306"/>
                      <a:pt x="245" y="329"/>
                    </a:cubicBezTo>
                    <a:cubicBezTo>
                      <a:pt x="251" y="352"/>
                      <a:pt x="255" y="385"/>
                      <a:pt x="257" y="39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9" name="Freeform 184"/>
              <p:cNvSpPr>
                <a:spLocks/>
              </p:cNvSpPr>
              <p:nvPr/>
            </p:nvSpPr>
            <p:spPr bwMode="auto">
              <a:xfrm>
                <a:off x="2043" y="1845"/>
                <a:ext cx="45" cy="340"/>
              </a:xfrm>
              <a:custGeom>
                <a:avLst/>
                <a:gdLst>
                  <a:gd name="T0" fmla="*/ 13 w 45"/>
                  <a:gd name="T1" fmla="*/ 0 h 340"/>
                  <a:gd name="T2" fmla="*/ 0 w 45"/>
                  <a:gd name="T3" fmla="*/ 27 h 340"/>
                  <a:gd name="T4" fmla="*/ 17 w 45"/>
                  <a:gd name="T5" fmla="*/ 67 h 340"/>
                  <a:gd name="T6" fmla="*/ 12 w 45"/>
                  <a:gd name="T7" fmla="*/ 128 h 340"/>
                  <a:gd name="T8" fmla="*/ 3 w 45"/>
                  <a:gd name="T9" fmla="*/ 169 h 340"/>
                  <a:gd name="T10" fmla="*/ 23 w 45"/>
                  <a:gd name="T11" fmla="*/ 209 h 340"/>
                  <a:gd name="T12" fmla="*/ 33 w 45"/>
                  <a:gd name="T13" fmla="*/ 253 h 340"/>
                  <a:gd name="T14" fmla="*/ 39 w 45"/>
                  <a:gd name="T15" fmla="*/ 273 h 340"/>
                  <a:gd name="T16" fmla="*/ 45 w 45"/>
                  <a:gd name="T17" fmla="*/ 340 h 3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340"/>
                  <a:gd name="T29" fmla="*/ 45 w 45"/>
                  <a:gd name="T30" fmla="*/ 340 h 3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340">
                    <a:moveTo>
                      <a:pt x="13" y="0"/>
                    </a:moveTo>
                    <a:cubicBezTo>
                      <a:pt x="7" y="2"/>
                      <a:pt x="3" y="22"/>
                      <a:pt x="0" y="27"/>
                    </a:cubicBezTo>
                    <a:cubicBezTo>
                      <a:pt x="3" y="46"/>
                      <a:pt x="9" y="52"/>
                      <a:pt x="17" y="67"/>
                    </a:cubicBezTo>
                    <a:cubicBezTo>
                      <a:pt x="21" y="88"/>
                      <a:pt x="23" y="110"/>
                      <a:pt x="12" y="128"/>
                    </a:cubicBezTo>
                    <a:cubicBezTo>
                      <a:pt x="10" y="142"/>
                      <a:pt x="9" y="157"/>
                      <a:pt x="3" y="169"/>
                    </a:cubicBezTo>
                    <a:cubicBezTo>
                      <a:pt x="6" y="186"/>
                      <a:pt x="17" y="194"/>
                      <a:pt x="23" y="209"/>
                    </a:cubicBezTo>
                    <a:cubicBezTo>
                      <a:pt x="25" y="222"/>
                      <a:pt x="26" y="240"/>
                      <a:pt x="33" y="253"/>
                    </a:cubicBezTo>
                    <a:cubicBezTo>
                      <a:pt x="34" y="260"/>
                      <a:pt x="36" y="267"/>
                      <a:pt x="39" y="273"/>
                    </a:cubicBezTo>
                    <a:cubicBezTo>
                      <a:pt x="41" y="289"/>
                      <a:pt x="41" y="324"/>
                      <a:pt x="45" y="34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0" name="Freeform 185"/>
              <p:cNvSpPr>
                <a:spLocks/>
              </p:cNvSpPr>
              <p:nvPr/>
            </p:nvSpPr>
            <p:spPr bwMode="auto">
              <a:xfrm>
                <a:off x="2311" y="2097"/>
                <a:ext cx="548" cy="346"/>
              </a:xfrm>
              <a:custGeom>
                <a:avLst/>
                <a:gdLst>
                  <a:gd name="T0" fmla="*/ 548 w 548"/>
                  <a:gd name="T1" fmla="*/ 0 h 346"/>
                  <a:gd name="T2" fmla="*/ 530 w 548"/>
                  <a:gd name="T3" fmla="*/ 4 h 346"/>
                  <a:gd name="T4" fmla="*/ 491 w 548"/>
                  <a:gd name="T5" fmla="*/ 28 h 346"/>
                  <a:gd name="T6" fmla="*/ 468 w 548"/>
                  <a:gd name="T7" fmla="*/ 60 h 346"/>
                  <a:gd name="T8" fmla="*/ 431 w 548"/>
                  <a:gd name="T9" fmla="*/ 84 h 346"/>
                  <a:gd name="T10" fmla="*/ 410 w 548"/>
                  <a:gd name="T11" fmla="*/ 91 h 346"/>
                  <a:gd name="T12" fmla="*/ 401 w 548"/>
                  <a:gd name="T13" fmla="*/ 94 h 346"/>
                  <a:gd name="T14" fmla="*/ 393 w 548"/>
                  <a:gd name="T15" fmla="*/ 103 h 346"/>
                  <a:gd name="T16" fmla="*/ 388 w 548"/>
                  <a:gd name="T17" fmla="*/ 106 h 346"/>
                  <a:gd name="T18" fmla="*/ 382 w 548"/>
                  <a:gd name="T19" fmla="*/ 120 h 346"/>
                  <a:gd name="T20" fmla="*/ 367 w 548"/>
                  <a:gd name="T21" fmla="*/ 143 h 346"/>
                  <a:gd name="T22" fmla="*/ 348 w 548"/>
                  <a:gd name="T23" fmla="*/ 155 h 346"/>
                  <a:gd name="T24" fmla="*/ 256 w 548"/>
                  <a:gd name="T25" fmla="*/ 186 h 346"/>
                  <a:gd name="T26" fmla="*/ 235 w 548"/>
                  <a:gd name="T27" fmla="*/ 193 h 346"/>
                  <a:gd name="T28" fmla="*/ 188 w 548"/>
                  <a:gd name="T29" fmla="*/ 217 h 346"/>
                  <a:gd name="T30" fmla="*/ 158 w 548"/>
                  <a:gd name="T31" fmla="*/ 230 h 346"/>
                  <a:gd name="T32" fmla="*/ 136 w 548"/>
                  <a:gd name="T33" fmla="*/ 236 h 346"/>
                  <a:gd name="T34" fmla="*/ 102 w 548"/>
                  <a:gd name="T35" fmla="*/ 276 h 346"/>
                  <a:gd name="T36" fmla="*/ 66 w 548"/>
                  <a:gd name="T37" fmla="*/ 303 h 346"/>
                  <a:gd name="T38" fmla="*/ 38 w 548"/>
                  <a:gd name="T39" fmla="*/ 319 h 346"/>
                  <a:gd name="T40" fmla="*/ 0 w 548"/>
                  <a:gd name="T41" fmla="*/ 346 h 3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8"/>
                  <a:gd name="T64" fmla="*/ 0 h 346"/>
                  <a:gd name="T65" fmla="*/ 548 w 548"/>
                  <a:gd name="T66" fmla="*/ 346 h 3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8" h="346">
                    <a:moveTo>
                      <a:pt x="548" y="0"/>
                    </a:moveTo>
                    <a:cubicBezTo>
                      <a:pt x="542" y="1"/>
                      <a:pt x="536" y="3"/>
                      <a:pt x="530" y="4"/>
                    </a:cubicBezTo>
                    <a:cubicBezTo>
                      <a:pt x="510" y="14"/>
                      <a:pt x="510" y="17"/>
                      <a:pt x="491" y="28"/>
                    </a:cubicBezTo>
                    <a:cubicBezTo>
                      <a:pt x="483" y="40"/>
                      <a:pt x="476" y="55"/>
                      <a:pt x="468" y="60"/>
                    </a:cubicBezTo>
                    <a:cubicBezTo>
                      <a:pt x="459" y="71"/>
                      <a:pt x="446" y="82"/>
                      <a:pt x="431" y="84"/>
                    </a:cubicBezTo>
                    <a:cubicBezTo>
                      <a:pt x="425" y="88"/>
                      <a:pt x="417" y="90"/>
                      <a:pt x="410" y="91"/>
                    </a:cubicBezTo>
                    <a:cubicBezTo>
                      <a:pt x="407" y="92"/>
                      <a:pt x="403" y="92"/>
                      <a:pt x="401" y="94"/>
                    </a:cubicBezTo>
                    <a:cubicBezTo>
                      <a:pt x="397" y="96"/>
                      <a:pt x="396" y="101"/>
                      <a:pt x="393" y="103"/>
                    </a:cubicBezTo>
                    <a:cubicBezTo>
                      <a:pt x="391" y="104"/>
                      <a:pt x="390" y="105"/>
                      <a:pt x="388" y="106"/>
                    </a:cubicBezTo>
                    <a:cubicBezTo>
                      <a:pt x="387" y="112"/>
                      <a:pt x="384" y="115"/>
                      <a:pt x="382" y="120"/>
                    </a:cubicBezTo>
                    <a:cubicBezTo>
                      <a:pt x="380" y="130"/>
                      <a:pt x="375" y="138"/>
                      <a:pt x="367" y="143"/>
                    </a:cubicBezTo>
                    <a:cubicBezTo>
                      <a:pt x="362" y="149"/>
                      <a:pt x="356" y="153"/>
                      <a:pt x="348" y="155"/>
                    </a:cubicBezTo>
                    <a:cubicBezTo>
                      <a:pt x="315" y="180"/>
                      <a:pt x="300" y="185"/>
                      <a:pt x="256" y="186"/>
                    </a:cubicBezTo>
                    <a:cubicBezTo>
                      <a:pt x="249" y="188"/>
                      <a:pt x="242" y="192"/>
                      <a:pt x="235" y="193"/>
                    </a:cubicBezTo>
                    <a:cubicBezTo>
                      <a:pt x="221" y="200"/>
                      <a:pt x="203" y="214"/>
                      <a:pt x="188" y="217"/>
                    </a:cubicBezTo>
                    <a:cubicBezTo>
                      <a:pt x="179" y="222"/>
                      <a:pt x="168" y="228"/>
                      <a:pt x="158" y="230"/>
                    </a:cubicBezTo>
                    <a:cubicBezTo>
                      <a:pt x="152" y="233"/>
                      <a:pt x="143" y="235"/>
                      <a:pt x="136" y="236"/>
                    </a:cubicBezTo>
                    <a:cubicBezTo>
                      <a:pt x="121" y="247"/>
                      <a:pt x="116" y="263"/>
                      <a:pt x="102" y="276"/>
                    </a:cubicBezTo>
                    <a:cubicBezTo>
                      <a:pt x="92" y="286"/>
                      <a:pt x="78" y="295"/>
                      <a:pt x="66" y="303"/>
                    </a:cubicBezTo>
                    <a:cubicBezTo>
                      <a:pt x="57" y="309"/>
                      <a:pt x="48" y="317"/>
                      <a:pt x="38" y="319"/>
                    </a:cubicBezTo>
                    <a:cubicBezTo>
                      <a:pt x="29" y="326"/>
                      <a:pt x="5" y="336"/>
                      <a:pt x="0" y="34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1" name="Freeform 186"/>
              <p:cNvSpPr>
                <a:spLocks/>
              </p:cNvSpPr>
              <p:nvPr/>
            </p:nvSpPr>
            <p:spPr bwMode="auto">
              <a:xfrm>
                <a:off x="1634" y="1765"/>
                <a:ext cx="751" cy="118"/>
              </a:xfrm>
              <a:custGeom>
                <a:avLst/>
                <a:gdLst>
                  <a:gd name="T0" fmla="*/ 751 w 751"/>
                  <a:gd name="T1" fmla="*/ 98 h 118"/>
                  <a:gd name="T2" fmla="*/ 726 w 751"/>
                  <a:gd name="T3" fmla="*/ 94 h 118"/>
                  <a:gd name="T4" fmla="*/ 691 w 751"/>
                  <a:gd name="T5" fmla="*/ 98 h 118"/>
                  <a:gd name="T6" fmla="*/ 648 w 751"/>
                  <a:gd name="T7" fmla="*/ 96 h 118"/>
                  <a:gd name="T8" fmla="*/ 636 w 751"/>
                  <a:gd name="T9" fmla="*/ 116 h 118"/>
                  <a:gd name="T10" fmla="*/ 605 w 751"/>
                  <a:gd name="T11" fmla="*/ 103 h 118"/>
                  <a:gd name="T12" fmla="*/ 587 w 751"/>
                  <a:gd name="T13" fmla="*/ 87 h 118"/>
                  <a:gd name="T14" fmla="*/ 572 w 751"/>
                  <a:gd name="T15" fmla="*/ 86 h 118"/>
                  <a:gd name="T16" fmla="*/ 522 w 751"/>
                  <a:gd name="T17" fmla="*/ 82 h 118"/>
                  <a:gd name="T18" fmla="*/ 458 w 751"/>
                  <a:gd name="T19" fmla="*/ 92 h 118"/>
                  <a:gd name="T20" fmla="*/ 413 w 751"/>
                  <a:gd name="T21" fmla="*/ 81 h 118"/>
                  <a:gd name="T22" fmla="*/ 376 w 751"/>
                  <a:gd name="T23" fmla="*/ 86 h 118"/>
                  <a:gd name="T24" fmla="*/ 359 w 751"/>
                  <a:gd name="T25" fmla="*/ 75 h 118"/>
                  <a:gd name="T26" fmla="*/ 347 w 751"/>
                  <a:gd name="T27" fmla="*/ 52 h 118"/>
                  <a:gd name="T28" fmla="*/ 295 w 751"/>
                  <a:gd name="T29" fmla="*/ 4 h 118"/>
                  <a:gd name="T30" fmla="*/ 270 w 751"/>
                  <a:gd name="T31" fmla="*/ 5 h 118"/>
                  <a:gd name="T32" fmla="*/ 252 w 751"/>
                  <a:gd name="T33" fmla="*/ 15 h 118"/>
                  <a:gd name="T34" fmla="*/ 183 w 751"/>
                  <a:gd name="T35" fmla="*/ 21 h 118"/>
                  <a:gd name="T36" fmla="*/ 134 w 751"/>
                  <a:gd name="T37" fmla="*/ 26 h 118"/>
                  <a:gd name="T38" fmla="*/ 117 w 751"/>
                  <a:gd name="T39" fmla="*/ 30 h 118"/>
                  <a:gd name="T40" fmla="*/ 77 w 751"/>
                  <a:gd name="T41" fmla="*/ 21 h 118"/>
                  <a:gd name="T42" fmla="*/ 0 w 751"/>
                  <a:gd name="T43" fmla="*/ 0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1"/>
                  <a:gd name="T67" fmla="*/ 0 h 118"/>
                  <a:gd name="T68" fmla="*/ 751 w 751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1" h="118">
                    <a:moveTo>
                      <a:pt x="751" y="98"/>
                    </a:moveTo>
                    <a:cubicBezTo>
                      <a:pt x="743" y="97"/>
                      <a:pt x="735" y="95"/>
                      <a:pt x="726" y="94"/>
                    </a:cubicBezTo>
                    <a:cubicBezTo>
                      <a:pt x="708" y="95"/>
                      <a:pt x="705" y="96"/>
                      <a:pt x="691" y="98"/>
                    </a:cubicBezTo>
                    <a:lnTo>
                      <a:pt x="648" y="96"/>
                    </a:lnTo>
                    <a:cubicBezTo>
                      <a:pt x="643" y="96"/>
                      <a:pt x="641" y="118"/>
                      <a:pt x="636" y="116"/>
                    </a:cubicBezTo>
                    <a:cubicBezTo>
                      <a:pt x="629" y="112"/>
                      <a:pt x="612" y="110"/>
                      <a:pt x="605" y="103"/>
                    </a:cubicBezTo>
                    <a:cubicBezTo>
                      <a:pt x="594" y="98"/>
                      <a:pt x="599" y="89"/>
                      <a:pt x="587" y="87"/>
                    </a:cubicBezTo>
                    <a:cubicBezTo>
                      <a:pt x="582" y="83"/>
                      <a:pt x="578" y="87"/>
                      <a:pt x="572" y="86"/>
                    </a:cubicBezTo>
                    <a:cubicBezTo>
                      <a:pt x="557" y="86"/>
                      <a:pt x="540" y="80"/>
                      <a:pt x="522" y="82"/>
                    </a:cubicBezTo>
                    <a:cubicBezTo>
                      <a:pt x="516" y="85"/>
                      <a:pt x="465" y="91"/>
                      <a:pt x="458" y="92"/>
                    </a:cubicBezTo>
                    <a:cubicBezTo>
                      <a:pt x="447" y="92"/>
                      <a:pt x="426" y="80"/>
                      <a:pt x="413" y="81"/>
                    </a:cubicBezTo>
                    <a:cubicBezTo>
                      <a:pt x="402" y="82"/>
                      <a:pt x="385" y="81"/>
                      <a:pt x="376" y="86"/>
                    </a:cubicBezTo>
                    <a:cubicBezTo>
                      <a:pt x="362" y="83"/>
                      <a:pt x="368" y="87"/>
                      <a:pt x="359" y="75"/>
                    </a:cubicBezTo>
                    <a:cubicBezTo>
                      <a:pt x="357" y="66"/>
                      <a:pt x="350" y="60"/>
                      <a:pt x="347" y="52"/>
                    </a:cubicBezTo>
                    <a:cubicBezTo>
                      <a:pt x="344" y="30"/>
                      <a:pt x="315" y="7"/>
                      <a:pt x="295" y="4"/>
                    </a:cubicBezTo>
                    <a:cubicBezTo>
                      <a:pt x="287" y="0"/>
                      <a:pt x="279" y="3"/>
                      <a:pt x="270" y="5"/>
                    </a:cubicBezTo>
                    <a:cubicBezTo>
                      <a:pt x="265" y="10"/>
                      <a:pt x="258" y="14"/>
                      <a:pt x="252" y="15"/>
                    </a:cubicBezTo>
                    <a:cubicBezTo>
                      <a:pt x="236" y="23"/>
                      <a:pt x="203" y="19"/>
                      <a:pt x="183" y="21"/>
                    </a:cubicBezTo>
                    <a:cubicBezTo>
                      <a:pt x="167" y="26"/>
                      <a:pt x="153" y="25"/>
                      <a:pt x="134" y="26"/>
                    </a:cubicBezTo>
                    <a:cubicBezTo>
                      <a:pt x="127" y="27"/>
                      <a:pt x="123" y="29"/>
                      <a:pt x="117" y="30"/>
                    </a:cubicBezTo>
                    <a:cubicBezTo>
                      <a:pt x="101" y="38"/>
                      <a:pt x="89" y="28"/>
                      <a:pt x="77" y="21"/>
                    </a:cubicBezTo>
                    <a:cubicBezTo>
                      <a:pt x="60" y="18"/>
                      <a:pt x="17" y="5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2" name="Freeform 187"/>
              <p:cNvSpPr>
                <a:spLocks/>
              </p:cNvSpPr>
              <p:nvPr/>
            </p:nvSpPr>
            <p:spPr bwMode="auto">
              <a:xfrm>
                <a:off x="3383" y="1721"/>
                <a:ext cx="41" cy="274"/>
              </a:xfrm>
              <a:custGeom>
                <a:avLst/>
                <a:gdLst>
                  <a:gd name="T0" fmla="*/ 7 w 41"/>
                  <a:gd name="T1" fmla="*/ 0 h 274"/>
                  <a:gd name="T2" fmla="*/ 1 w 41"/>
                  <a:gd name="T3" fmla="*/ 84 h 274"/>
                  <a:gd name="T4" fmla="*/ 6 w 41"/>
                  <a:gd name="T5" fmla="*/ 135 h 274"/>
                  <a:gd name="T6" fmla="*/ 10 w 41"/>
                  <a:gd name="T7" fmla="*/ 163 h 274"/>
                  <a:gd name="T8" fmla="*/ 17 w 41"/>
                  <a:gd name="T9" fmla="*/ 248 h 274"/>
                  <a:gd name="T10" fmla="*/ 41 w 41"/>
                  <a:gd name="T11" fmla="*/ 274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74"/>
                  <a:gd name="T20" fmla="*/ 41 w 41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74">
                    <a:moveTo>
                      <a:pt x="7" y="0"/>
                    </a:moveTo>
                    <a:lnTo>
                      <a:pt x="1" y="84"/>
                    </a:lnTo>
                    <a:cubicBezTo>
                      <a:pt x="2" y="97"/>
                      <a:pt x="0" y="123"/>
                      <a:pt x="6" y="135"/>
                    </a:cubicBezTo>
                    <a:cubicBezTo>
                      <a:pt x="7" y="141"/>
                      <a:pt x="7" y="157"/>
                      <a:pt x="10" y="163"/>
                    </a:cubicBezTo>
                    <a:cubicBezTo>
                      <a:pt x="10" y="173"/>
                      <a:pt x="12" y="230"/>
                      <a:pt x="17" y="248"/>
                    </a:cubicBezTo>
                    <a:cubicBezTo>
                      <a:pt x="22" y="266"/>
                      <a:pt x="36" y="269"/>
                      <a:pt x="41" y="27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3" name="Freeform 188"/>
              <p:cNvSpPr>
                <a:spLocks/>
              </p:cNvSpPr>
              <p:nvPr/>
            </p:nvSpPr>
            <p:spPr bwMode="auto">
              <a:xfrm>
                <a:off x="2988" y="2088"/>
                <a:ext cx="200" cy="74"/>
              </a:xfrm>
              <a:custGeom>
                <a:avLst/>
                <a:gdLst>
                  <a:gd name="T0" fmla="*/ 0 w 195"/>
                  <a:gd name="T1" fmla="*/ 19 h 72"/>
                  <a:gd name="T2" fmla="*/ 46 w 195"/>
                  <a:gd name="T3" fmla="*/ 9 h 72"/>
                  <a:gd name="T4" fmla="*/ 76 w 195"/>
                  <a:gd name="T5" fmla="*/ 3 h 72"/>
                  <a:gd name="T6" fmla="*/ 116 w 195"/>
                  <a:gd name="T7" fmla="*/ 9 h 72"/>
                  <a:gd name="T8" fmla="*/ 137 w 195"/>
                  <a:gd name="T9" fmla="*/ 32 h 72"/>
                  <a:gd name="T10" fmla="*/ 178 w 195"/>
                  <a:gd name="T11" fmla="*/ 35 h 72"/>
                  <a:gd name="T12" fmla="*/ 193 w 195"/>
                  <a:gd name="T13" fmla="*/ 44 h 72"/>
                  <a:gd name="T14" fmla="*/ 199 w 195"/>
                  <a:gd name="T15" fmla="*/ 60 h 72"/>
                  <a:gd name="T16" fmla="*/ 200 w 195"/>
                  <a:gd name="T17" fmla="*/ 7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"/>
                  <a:gd name="T28" fmla="*/ 0 h 72"/>
                  <a:gd name="T29" fmla="*/ 195 w 19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" h="72">
                    <a:moveTo>
                      <a:pt x="0" y="18"/>
                    </a:moveTo>
                    <a:cubicBezTo>
                      <a:pt x="13" y="13"/>
                      <a:pt x="31" y="11"/>
                      <a:pt x="45" y="9"/>
                    </a:cubicBezTo>
                    <a:cubicBezTo>
                      <a:pt x="55" y="6"/>
                      <a:pt x="64" y="4"/>
                      <a:pt x="74" y="3"/>
                    </a:cubicBezTo>
                    <a:cubicBezTo>
                      <a:pt x="100" y="4"/>
                      <a:pt x="98" y="0"/>
                      <a:pt x="113" y="9"/>
                    </a:cubicBezTo>
                    <a:cubicBezTo>
                      <a:pt x="119" y="17"/>
                      <a:pt x="123" y="29"/>
                      <a:pt x="134" y="31"/>
                    </a:cubicBezTo>
                    <a:cubicBezTo>
                      <a:pt x="149" y="39"/>
                      <a:pt x="133" y="31"/>
                      <a:pt x="174" y="34"/>
                    </a:cubicBezTo>
                    <a:cubicBezTo>
                      <a:pt x="180" y="34"/>
                      <a:pt x="188" y="43"/>
                      <a:pt x="188" y="43"/>
                    </a:cubicBezTo>
                    <a:cubicBezTo>
                      <a:pt x="189" y="49"/>
                      <a:pt x="192" y="52"/>
                      <a:pt x="194" y="58"/>
                    </a:cubicBezTo>
                    <a:cubicBezTo>
                      <a:pt x="195" y="69"/>
                      <a:pt x="195" y="64"/>
                      <a:pt x="195" y="7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4" name="Freeform 189"/>
              <p:cNvSpPr>
                <a:spLocks/>
              </p:cNvSpPr>
              <p:nvPr/>
            </p:nvSpPr>
            <p:spPr bwMode="auto">
              <a:xfrm>
                <a:off x="2923" y="1568"/>
                <a:ext cx="111" cy="154"/>
              </a:xfrm>
              <a:custGeom>
                <a:avLst/>
                <a:gdLst>
                  <a:gd name="T0" fmla="*/ 106 w 111"/>
                  <a:gd name="T1" fmla="*/ 154 h 154"/>
                  <a:gd name="T2" fmla="*/ 106 w 111"/>
                  <a:gd name="T3" fmla="*/ 134 h 154"/>
                  <a:gd name="T4" fmla="*/ 103 w 111"/>
                  <a:gd name="T5" fmla="*/ 115 h 154"/>
                  <a:gd name="T6" fmla="*/ 89 w 111"/>
                  <a:gd name="T7" fmla="*/ 91 h 154"/>
                  <a:gd name="T8" fmla="*/ 71 w 111"/>
                  <a:gd name="T9" fmla="*/ 65 h 154"/>
                  <a:gd name="T10" fmla="*/ 43 w 111"/>
                  <a:gd name="T11" fmla="*/ 60 h 154"/>
                  <a:gd name="T12" fmla="*/ 22 w 111"/>
                  <a:gd name="T13" fmla="*/ 44 h 154"/>
                  <a:gd name="T14" fmla="*/ 5 w 111"/>
                  <a:gd name="T15" fmla="*/ 31 h 154"/>
                  <a:gd name="T16" fmla="*/ 0 w 111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54"/>
                  <a:gd name="T29" fmla="*/ 111 w 111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54">
                    <a:moveTo>
                      <a:pt x="106" y="154"/>
                    </a:moveTo>
                    <a:cubicBezTo>
                      <a:pt x="106" y="153"/>
                      <a:pt x="111" y="141"/>
                      <a:pt x="106" y="134"/>
                    </a:cubicBezTo>
                    <a:cubicBezTo>
                      <a:pt x="100" y="127"/>
                      <a:pt x="110" y="121"/>
                      <a:pt x="103" y="115"/>
                    </a:cubicBezTo>
                    <a:cubicBezTo>
                      <a:pt x="97" y="109"/>
                      <a:pt x="93" y="99"/>
                      <a:pt x="89" y="91"/>
                    </a:cubicBezTo>
                    <a:cubicBezTo>
                      <a:pt x="87" y="76"/>
                      <a:pt x="86" y="67"/>
                      <a:pt x="71" y="65"/>
                    </a:cubicBezTo>
                    <a:cubicBezTo>
                      <a:pt x="61" y="61"/>
                      <a:pt x="52" y="64"/>
                      <a:pt x="43" y="60"/>
                    </a:cubicBezTo>
                    <a:cubicBezTo>
                      <a:pt x="37" y="54"/>
                      <a:pt x="31" y="46"/>
                      <a:pt x="22" y="44"/>
                    </a:cubicBezTo>
                    <a:cubicBezTo>
                      <a:pt x="14" y="41"/>
                      <a:pt x="11" y="35"/>
                      <a:pt x="5" y="31"/>
                    </a:cubicBezTo>
                    <a:cubicBezTo>
                      <a:pt x="1" y="25"/>
                      <a:pt x="1" y="6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5" name="Freeform 190"/>
              <p:cNvSpPr>
                <a:spLocks/>
              </p:cNvSpPr>
              <p:nvPr/>
            </p:nvSpPr>
            <p:spPr bwMode="auto">
              <a:xfrm>
                <a:off x="2899" y="1628"/>
                <a:ext cx="79" cy="56"/>
              </a:xfrm>
              <a:custGeom>
                <a:avLst/>
                <a:gdLst>
                  <a:gd name="T0" fmla="*/ 79 w 79"/>
                  <a:gd name="T1" fmla="*/ 56 h 56"/>
                  <a:gd name="T2" fmla="*/ 68 w 79"/>
                  <a:gd name="T3" fmla="*/ 40 h 56"/>
                  <a:gd name="T4" fmla="*/ 46 w 79"/>
                  <a:gd name="T5" fmla="*/ 15 h 56"/>
                  <a:gd name="T6" fmla="*/ 24 w 79"/>
                  <a:gd name="T7" fmla="*/ 10 h 56"/>
                  <a:gd name="T8" fmla="*/ 0 w 79"/>
                  <a:gd name="T9" fmla="*/ 1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56"/>
                  <a:gd name="T17" fmla="*/ 79 w 7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56">
                    <a:moveTo>
                      <a:pt x="79" y="56"/>
                    </a:moveTo>
                    <a:cubicBezTo>
                      <a:pt x="77" y="46"/>
                      <a:pt x="76" y="45"/>
                      <a:pt x="68" y="40"/>
                    </a:cubicBezTo>
                    <a:cubicBezTo>
                      <a:pt x="61" y="29"/>
                      <a:pt x="59" y="17"/>
                      <a:pt x="46" y="15"/>
                    </a:cubicBezTo>
                    <a:cubicBezTo>
                      <a:pt x="39" y="12"/>
                      <a:pt x="32" y="14"/>
                      <a:pt x="24" y="10"/>
                    </a:cubicBezTo>
                    <a:cubicBezTo>
                      <a:pt x="8" y="0"/>
                      <a:pt x="5" y="16"/>
                      <a:pt x="0" y="1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6" name="Freeform 191"/>
              <p:cNvSpPr>
                <a:spLocks/>
              </p:cNvSpPr>
              <p:nvPr/>
            </p:nvSpPr>
            <p:spPr bwMode="auto">
              <a:xfrm>
                <a:off x="3404" y="1665"/>
                <a:ext cx="72" cy="52"/>
              </a:xfrm>
              <a:custGeom>
                <a:avLst/>
                <a:gdLst>
                  <a:gd name="T0" fmla="*/ 72 w 70"/>
                  <a:gd name="T1" fmla="*/ 52 h 51"/>
                  <a:gd name="T2" fmla="*/ 35 w 70"/>
                  <a:gd name="T3" fmla="*/ 5 h 51"/>
                  <a:gd name="T4" fmla="*/ 0 w 70"/>
                  <a:gd name="T5" fmla="*/ 2 h 51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51"/>
                  <a:gd name="T11" fmla="*/ 70 w 70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51">
                    <a:moveTo>
                      <a:pt x="70" y="51"/>
                    </a:moveTo>
                    <a:cubicBezTo>
                      <a:pt x="68" y="29"/>
                      <a:pt x="57" y="10"/>
                      <a:pt x="34" y="5"/>
                    </a:cubicBezTo>
                    <a:cubicBezTo>
                      <a:pt x="24" y="0"/>
                      <a:pt x="1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7" name="Freeform 192"/>
              <p:cNvSpPr>
                <a:spLocks/>
              </p:cNvSpPr>
              <p:nvPr/>
            </p:nvSpPr>
            <p:spPr bwMode="auto">
              <a:xfrm>
                <a:off x="3391" y="1707"/>
                <a:ext cx="163" cy="402"/>
              </a:xfrm>
              <a:custGeom>
                <a:avLst/>
                <a:gdLst>
                  <a:gd name="T0" fmla="*/ 163 w 163"/>
                  <a:gd name="T1" fmla="*/ 0 h 402"/>
                  <a:gd name="T2" fmla="*/ 129 w 163"/>
                  <a:gd name="T3" fmla="*/ 50 h 402"/>
                  <a:gd name="T4" fmla="*/ 119 w 163"/>
                  <a:gd name="T5" fmla="*/ 86 h 402"/>
                  <a:gd name="T6" fmla="*/ 100 w 163"/>
                  <a:gd name="T7" fmla="*/ 133 h 402"/>
                  <a:gd name="T8" fmla="*/ 57 w 163"/>
                  <a:gd name="T9" fmla="*/ 211 h 402"/>
                  <a:gd name="T10" fmla="*/ 51 w 163"/>
                  <a:gd name="T11" fmla="*/ 230 h 402"/>
                  <a:gd name="T12" fmla="*/ 45 w 163"/>
                  <a:gd name="T13" fmla="*/ 247 h 402"/>
                  <a:gd name="T14" fmla="*/ 39 w 163"/>
                  <a:gd name="T15" fmla="*/ 270 h 402"/>
                  <a:gd name="T16" fmla="*/ 30 w 163"/>
                  <a:gd name="T17" fmla="*/ 294 h 402"/>
                  <a:gd name="T18" fmla="*/ 23 w 163"/>
                  <a:gd name="T19" fmla="*/ 309 h 402"/>
                  <a:gd name="T20" fmla="*/ 6 w 163"/>
                  <a:gd name="T21" fmla="*/ 323 h 402"/>
                  <a:gd name="T22" fmla="*/ 2 w 163"/>
                  <a:gd name="T23" fmla="*/ 343 h 402"/>
                  <a:gd name="T24" fmla="*/ 7 w 163"/>
                  <a:gd name="T25" fmla="*/ 402 h 4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"/>
                  <a:gd name="T40" fmla="*/ 0 h 402"/>
                  <a:gd name="T41" fmla="*/ 163 w 163"/>
                  <a:gd name="T42" fmla="*/ 402 h 4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" h="402">
                    <a:moveTo>
                      <a:pt x="163" y="0"/>
                    </a:moveTo>
                    <a:cubicBezTo>
                      <a:pt x="156" y="5"/>
                      <a:pt x="133" y="41"/>
                      <a:pt x="129" y="50"/>
                    </a:cubicBezTo>
                    <a:cubicBezTo>
                      <a:pt x="128" y="56"/>
                      <a:pt x="124" y="81"/>
                      <a:pt x="119" y="86"/>
                    </a:cubicBezTo>
                    <a:cubicBezTo>
                      <a:pt x="118" y="92"/>
                      <a:pt x="102" y="128"/>
                      <a:pt x="100" y="133"/>
                    </a:cubicBezTo>
                    <a:cubicBezTo>
                      <a:pt x="97" y="152"/>
                      <a:pt x="70" y="195"/>
                      <a:pt x="57" y="211"/>
                    </a:cubicBezTo>
                    <a:cubicBezTo>
                      <a:pt x="56" y="217"/>
                      <a:pt x="54" y="223"/>
                      <a:pt x="51" y="230"/>
                    </a:cubicBezTo>
                    <a:cubicBezTo>
                      <a:pt x="50" y="237"/>
                      <a:pt x="48" y="241"/>
                      <a:pt x="45" y="247"/>
                    </a:cubicBezTo>
                    <a:cubicBezTo>
                      <a:pt x="44" y="254"/>
                      <a:pt x="42" y="264"/>
                      <a:pt x="39" y="270"/>
                    </a:cubicBezTo>
                    <a:cubicBezTo>
                      <a:pt x="37" y="278"/>
                      <a:pt x="34" y="286"/>
                      <a:pt x="30" y="294"/>
                    </a:cubicBezTo>
                    <a:cubicBezTo>
                      <a:pt x="29" y="300"/>
                      <a:pt x="25" y="303"/>
                      <a:pt x="23" y="309"/>
                    </a:cubicBezTo>
                    <a:cubicBezTo>
                      <a:pt x="22" y="315"/>
                      <a:pt x="8" y="316"/>
                      <a:pt x="6" y="323"/>
                    </a:cubicBezTo>
                    <a:cubicBezTo>
                      <a:pt x="5" y="330"/>
                      <a:pt x="4" y="336"/>
                      <a:pt x="2" y="343"/>
                    </a:cubicBezTo>
                    <a:cubicBezTo>
                      <a:pt x="0" y="361"/>
                      <a:pt x="12" y="385"/>
                      <a:pt x="7" y="40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8" name="Freeform 193"/>
              <p:cNvSpPr>
                <a:spLocks/>
              </p:cNvSpPr>
              <p:nvPr/>
            </p:nvSpPr>
            <p:spPr bwMode="auto">
              <a:xfrm>
                <a:off x="2756" y="2109"/>
                <a:ext cx="207" cy="776"/>
              </a:xfrm>
              <a:custGeom>
                <a:avLst/>
                <a:gdLst>
                  <a:gd name="T0" fmla="*/ 207 w 207"/>
                  <a:gd name="T1" fmla="*/ 0 h 776"/>
                  <a:gd name="T2" fmla="*/ 189 w 207"/>
                  <a:gd name="T3" fmla="*/ 28 h 776"/>
                  <a:gd name="T4" fmla="*/ 186 w 207"/>
                  <a:gd name="T5" fmla="*/ 44 h 776"/>
                  <a:gd name="T6" fmla="*/ 185 w 207"/>
                  <a:gd name="T7" fmla="*/ 43 h 776"/>
                  <a:gd name="T8" fmla="*/ 170 w 207"/>
                  <a:gd name="T9" fmla="*/ 100 h 776"/>
                  <a:gd name="T10" fmla="*/ 166 w 207"/>
                  <a:gd name="T11" fmla="*/ 140 h 776"/>
                  <a:gd name="T12" fmla="*/ 175 w 207"/>
                  <a:gd name="T13" fmla="*/ 220 h 776"/>
                  <a:gd name="T14" fmla="*/ 181 w 207"/>
                  <a:gd name="T15" fmla="*/ 239 h 776"/>
                  <a:gd name="T16" fmla="*/ 182 w 207"/>
                  <a:gd name="T17" fmla="*/ 297 h 776"/>
                  <a:gd name="T18" fmla="*/ 176 w 207"/>
                  <a:gd name="T19" fmla="*/ 313 h 776"/>
                  <a:gd name="T20" fmla="*/ 167 w 207"/>
                  <a:gd name="T21" fmla="*/ 332 h 776"/>
                  <a:gd name="T22" fmla="*/ 161 w 207"/>
                  <a:gd name="T23" fmla="*/ 347 h 776"/>
                  <a:gd name="T24" fmla="*/ 161 w 207"/>
                  <a:gd name="T25" fmla="*/ 368 h 776"/>
                  <a:gd name="T26" fmla="*/ 143 w 207"/>
                  <a:gd name="T27" fmla="*/ 412 h 776"/>
                  <a:gd name="T28" fmla="*/ 127 w 207"/>
                  <a:gd name="T29" fmla="*/ 459 h 776"/>
                  <a:gd name="T30" fmla="*/ 121 w 207"/>
                  <a:gd name="T31" fmla="*/ 474 h 776"/>
                  <a:gd name="T32" fmla="*/ 91 w 207"/>
                  <a:gd name="T33" fmla="*/ 608 h 776"/>
                  <a:gd name="T34" fmla="*/ 59 w 207"/>
                  <a:gd name="T35" fmla="*/ 623 h 776"/>
                  <a:gd name="T36" fmla="*/ 37 w 207"/>
                  <a:gd name="T37" fmla="*/ 703 h 776"/>
                  <a:gd name="T38" fmla="*/ 9 w 207"/>
                  <a:gd name="T39" fmla="*/ 743 h 776"/>
                  <a:gd name="T40" fmla="*/ 0 w 207"/>
                  <a:gd name="T41" fmla="*/ 776 h 7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7"/>
                  <a:gd name="T64" fmla="*/ 0 h 776"/>
                  <a:gd name="T65" fmla="*/ 207 w 207"/>
                  <a:gd name="T66" fmla="*/ 776 h 7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7" h="776">
                    <a:moveTo>
                      <a:pt x="207" y="0"/>
                    </a:moveTo>
                    <a:cubicBezTo>
                      <a:pt x="200" y="9"/>
                      <a:pt x="194" y="18"/>
                      <a:pt x="189" y="28"/>
                    </a:cubicBezTo>
                    <a:cubicBezTo>
                      <a:pt x="186" y="34"/>
                      <a:pt x="187" y="42"/>
                      <a:pt x="186" y="44"/>
                    </a:cubicBezTo>
                    <a:cubicBezTo>
                      <a:pt x="185" y="46"/>
                      <a:pt x="188" y="34"/>
                      <a:pt x="185" y="43"/>
                    </a:cubicBezTo>
                    <a:cubicBezTo>
                      <a:pt x="182" y="55"/>
                      <a:pt x="173" y="84"/>
                      <a:pt x="170" y="100"/>
                    </a:cubicBezTo>
                    <a:cubicBezTo>
                      <a:pt x="170" y="109"/>
                      <a:pt x="163" y="121"/>
                      <a:pt x="166" y="140"/>
                    </a:cubicBezTo>
                    <a:cubicBezTo>
                      <a:pt x="170" y="156"/>
                      <a:pt x="170" y="203"/>
                      <a:pt x="175" y="220"/>
                    </a:cubicBezTo>
                    <a:cubicBezTo>
                      <a:pt x="176" y="226"/>
                      <a:pt x="178" y="233"/>
                      <a:pt x="181" y="239"/>
                    </a:cubicBezTo>
                    <a:cubicBezTo>
                      <a:pt x="187" y="263"/>
                      <a:pt x="185" y="259"/>
                      <a:pt x="182" y="297"/>
                    </a:cubicBezTo>
                    <a:cubicBezTo>
                      <a:pt x="182" y="303"/>
                      <a:pt x="176" y="313"/>
                      <a:pt x="176" y="313"/>
                    </a:cubicBezTo>
                    <a:cubicBezTo>
                      <a:pt x="175" y="321"/>
                      <a:pt x="170" y="326"/>
                      <a:pt x="167" y="332"/>
                    </a:cubicBezTo>
                    <a:cubicBezTo>
                      <a:pt x="166" y="338"/>
                      <a:pt x="164" y="342"/>
                      <a:pt x="161" y="347"/>
                    </a:cubicBezTo>
                    <a:cubicBezTo>
                      <a:pt x="160" y="354"/>
                      <a:pt x="165" y="363"/>
                      <a:pt x="161" y="368"/>
                    </a:cubicBezTo>
                    <a:cubicBezTo>
                      <a:pt x="160" y="374"/>
                      <a:pt x="145" y="407"/>
                      <a:pt x="143" y="412"/>
                    </a:cubicBezTo>
                    <a:cubicBezTo>
                      <a:pt x="139" y="435"/>
                      <a:pt x="142" y="439"/>
                      <a:pt x="127" y="459"/>
                    </a:cubicBezTo>
                    <a:cubicBezTo>
                      <a:pt x="126" y="465"/>
                      <a:pt x="125" y="469"/>
                      <a:pt x="121" y="474"/>
                    </a:cubicBezTo>
                    <a:cubicBezTo>
                      <a:pt x="118" y="494"/>
                      <a:pt x="103" y="592"/>
                      <a:pt x="91" y="608"/>
                    </a:cubicBezTo>
                    <a:cubicBezTo>
                      <a:pt x="90" y="615"/>
                      <a:pt x="63" y="616"/>
                      <a:pt x="59" y="623"/>
                    </a:cubicBezTo>
                    <a:cubicBezTo>
                      <a:pt x="57" y="632"/>
                      <a:pt x="40" y="695"/>
                      <a:pt x="37" y="703"/>
                    </a:cubicBezTo>
                    <a:cubicBezTo>
                      <a:pt x="36" y="711"/>
                      <a:pt x="11" y="732"/>
                      <a:pt x="9" y="743"/>
                    </a:cubicBezTo>
                    <a:cubicBezTo>
                      <a:pt x="7" y="754"/>
                      <a:pt x="2" y="769"/>
                      <a:pt x="0" y="77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09" name="Freeform 194"/>
              <p:cNvSpPr>
                <a:spLocks/>
              </p:cNvSpPr>
              <p:nvPr/>
            </p:nvSpPr>
            <p:spPr bwMode="auto">
              <a:xfrm>
                <a:off x="2741" y="2187"/>
                <a:ext cx="87" cy="683"/>
              </a:xfrm>
              <a:custGeom>
                <a:avLst/>
                <a:gdLst>
                  <a:gd name="T0" fmla="*/ 87 w 87"/>
                  <a:gd name="T1" fmla="*/ 0 h 683"/>
                  <a:gd name="T2" fmla="*/ 72 w 87"/>
                  <a:gd name="T3" fmla="*/ 31 h 683"/>
                  <a:gd name="T4" fmla="*/ 54 w 87"/>
                  <a:gd name="T5" fmla="*/ 66 h 683"/>
                  <a:gd name="T6" fmla="*/ 45 w 87"/>
                  <a:gd name="T7" fmla="*/ 86 h 683"/>
                  <a:gd name="T8" fmla="*/ 38 w 87"/>
                  <a:gd name="T9" fmla="*/ 192 h 683"/>
                  <a:gd name="T10" fmla="*/ 32 w 87"/>
                  <a:gd name="T11" fmla="*/ 229 h 683"/>
                  <a:gd name="T12" fmla="*/ 11 w 87"/>
                  <a:gd name="T13" fmla="*/ 267 h 683"/>
                  <a:gd name="T14" fmla="*/ 13 w 87"/>
                  <a:gd name="T15" fmla="*/ 374 h 683"/>
                  <a:gd name="T16" fmla="*/ 25 w 87"/>
                  <a:gd name="T17" fmla="*/ 403 h 683"/>
                  <a:gd name="T18" fmla="*/ 37 w 87"/>
                  <a:gd name="T19" fmla="*/ 431 h 683"/>
                  <a:gd name="T20" fmla="*/ 44 w 87"/>
                  <a:gd name="T21" fmla="*/ 450 h 683"/>
                  <a:gd name="T22" fmla="*/ 50 w 87"/>
                  <a:gd name="T23" fmla="*/ 468 h 683"/>
                  <a:gd name="T24" fmla="*/ 54 w 87"/>
                  <a:gd name="T25" fmla="*/ 484 h 683"/>
                  <a:gd name="T26" fmla="*/ 54 w 87"/>
                  <a:gd name="T27" fmla="*/ 533 h 683"/>
                  <a:gd name="T28" fmla="*/ 38 w 87"/>
                  <a:gd name="T29" fmla="*/ 569 h 683"/>
                  <a:gd name="T30" fmla="*/ 30 w 87"/>
                  <a:gd name="T31" fmla="*/ 609 h 683"/>
                  <a:gd name="T32" fmla="*/ 5 w 87"/>
                  <a:gd name="T33" fmla="*/ 683 h 6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683"/>
                  <a:gd name="T53" fmla="*/ 87 w 87"/>
                  <a:gd name="T54" fmla="*/ 683 h 6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683">
                    <a:moveTo>
                      <a:pt x="87" y="0"/>
                    </a:moveTo>
                    <a:cubicBezTo>
                      <a:pt x="84" y="8"/>
                      <a:pt x="77" y="22"/>
                      <a:pt x="72" y="31"/>
                    </a:cubicBezTo>
                    <a:cubicBezTo>
                      <a:pt x="70" y="42"/>
                      <a:pt x="61" y="57"/>
                      <a:pt x="54" y="66"/>
                    </a:cubicBezTo>
                    <a:cubicBezTo>
                      <a:pt x="53" y="73"/>
                      <a:pt x="48" y="80"/>
                      <a:pt x="45" y="86"/>
                    </a:cubicBezTo>
                    <a:cubicBezTo>
                      <a:pt x="42" y="122"/>
                      <a:pt x="47" y="158"/>
                      <a:pt x="38" y="192"/>
                    </a:cubicBezTo>
                    <a:cubicBezTo>
                      <a:pt x="37" y="204"/>
                      <a:pt x="37" y="217"/>
                      <a:pt x="32" y="229"/>
                    </a:cubicBezTo>
                    <a:cubicBezTo>
                      <a:pt x="30" y="244"/>
                      <a:pt x="17" y="254"/>
                      <a:pt x="11" y="267"/>
                    </a:cubicBezTo>
                    <a:cubicBezTo>
                      <a:pt x="4" y="302"/>
                      <a:pt x="0" y="341"/>
                      <a:pt x="13" y="374"/>
                    </a:cubicBezTo>
                    <a:cubicBezTo>
                      <a:pt x="15" y="385"/>
                      <a:pt x="19" y="395"/>
                      <a:pt x="25" y="403"/>
                    </a:cubicBezTo>
                    <a:cubicBezTo>
                      <a:pt x="27" y="414"/>
                      <a:pt x="31" y="423"/>
                      <a:pt x="37" y="431"/>
                    </a:cubicBezTo>
                    <a:cubicBezTo>
                      <a:pt x="38" y="437"/>
                      <a:pt x="40" y="443"/>
                      <a:pt x="44" y="450"/>
                    </a:cubicBezTo>
                    <a:cubicBezTo>
                      <a:pt x="45" y="456"/>
                      <a:pt x="47" y="462"/>
                      <a:pt x="50" y="468"/>
                    </a:cubicBezTo>
                    <a:cubicBezTo>
                      <a:pt x="51" y="473"/>
                      <a:pt x="53" y="479"/>
                      <a:pt x="54" y="484"/>
                    </a:cubicBezTo>
                    <a:cubicBezTo>
                      <a:pt x="54" y="504"/>
                      <a:pt x="55" y="512"/>
                      <a:pt x="54" y="533"/>
                    </a:cubicBezTo>
                    <a:cubicBezTo>
                      <a:pt x="52" y="548"/>
                      <a:pt x="42" y="556"/>
                      <a:pt x="38" y="569"/>
                    </a:cubicBezTo>
                    <a:cubicBezTo>
                      <a:pt x="34" y="582"/>
                      <a:pt x="35" y="590"/>
                      <a:pt x="30" y="609"/>
                    </a:cubicBezTo>
                    <a:cubicBezTo>
                      <a:pt x="25" y="628"/>
                      <a:pt x="10" y="668"/>
                      <a:pt x="5" y="68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0" name="Freeform 195"/>
              <p:cNvSpPr>
                <a:spLocks/>
              </p:cNvSpPr>
              <p:nvPr/>
            </p:nvSpPr>
            <p:spPr bwMode="auto">
              <a:xfrm>
                <a:off x="2097" y="1769"/>
                <a:ext cx="49" cy="78"/>
              </a:xfrm>
              <a:custGeom>
                <a:avLst/>
                <a:gdLst>
                  <a:gd name="T0" fmla="*/ 49 w 49"/>
                  <a:gd name="T1" fmla="*/ 0 h 78"/>
                  <a:gd name="T2" fmla="*/ 13 w 49"/>
                  <a:gd name="T3" fmla="*/ 7 h 78"/>
                  <a:gd name="T4" fmla="*/ 9 w 49"/>
                  <a:gd name="T5" fmla="*/ 40 h 78"/>
                  <a:gd name="T6" fmla="*/ 18 w 49"/>
                  <a:gd name="T7" fmla="*/ 78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78"/>
                  <a:gd name="T14" fmla="*/ 49 w 49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78">
                    <a:moveTo>
                      <a:pt x="49" y="0"/>
                    </a:moveTo>
                    <a:cubicBezTo>
                      <a:pt x="29" y="1"/>
                      <a:pt x="29" y="4"/>
                      <a:pt x="13" y="7"/>
                    </a:cubicBezTo>
                    <a:cubicBezTo>
                      <a:pt x="10" y="24"/>
                      <a:pt x="0" y="23"/>
                      <a:pt x="9" y="40"/>
                    </a:cubicBezTo>
                    <a:cubicBezTo>
                      <a:pt x="10" y="47"/>
                      <a:pt x="15" y="72"/>
                      <a:pt x="18" y="7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1" name="Freeform 196"/>
              <p:cNvSpPr>
                <a:spLocks/>
              </p:cNvSpPr>
              <p:nvPr/>
            </p:nvSpPr>
            <p:spPr bwMode="auto">
              <a:xfrm>
                <a:off x="2048" y="2024"/>
                <a:ext cx="808" cy="124"/>
              </a:xfrm>
              <a:custGeom>
                <a:avLst/>
                <a:gdLst>
                  <a:gd name="T0" fmla="*/ 0 w 808"/>
                  <a:gd name="T1" fmla="*/ 0 h 124"/>
                  <a:gd name="T2" fmla="*/ 37 w 808"/>
                  <a:gd name="T3" fmla="*/ 6 h 124"/>
                  <a:gd name="T4" fmla="*/ 76 w 808"/>
                  <a:gd name="T5" fmla="*/ 11 h 124"/>
                  <a:gd name="T6" fmla="*/ 118 w 808"/>
                  <a:gd name="T7" fmla="*/ 27 h 124"/>
                  <a:gd name="T8" fmla="*/ 142 w 808"/>
                  <a:gd name="T9" fmla="*/ 71 h 124"/>
                  <a:gd name="T10" fmla="*/ 172 w 808"/>
                  <a:gd name="T11" fmla="*/ 105 h 124"/>
                  <a:gd name="T12" fmla="*/ 218 w 808"/>
                  <a:gd name="T13" fmla="*/ 118 h 124"/>
                  <a:gd name="T14" fmla="*/ 282 w 808"/>
                  <a:gd name="T15" fmla="*/ 114 h 124"/>
                  <a:gd name="T16" fmla="*/ 312 w 808"/>
                  <a:gd name="T17" fmla="*/ 104 h 124"/>
                  <a:gd name="T18" fmla="*/ 334 w 808"/>
                  <a:gd name="T19" fmla="*/ 98 h 124"/>
                  <a:gd name="T20" fmla="*/ 352 w 808"/>
                  <a:gd name="T21" fmla="*/ 92 h 124"/>
                  <a:gd name="T22" fmla="*/ 424 w 808"/>
                  <a:gd name="T23" fmla="*/ 90 h 124"/>
                  <a:gd name="T24" fmla="*/ 444 w 808"/>
                  <a:gd name="T25" fmla="*/ 96 h 124"/>
                  <a:gd name="T26" fmla="*/ 467 w 808"/>
                  <a:gd name="T27" fmla="*/ 102 h 124"/>
                  <a:gd name="T28" fmla="*/ 490 w 808"/>
                  <a:gd name="T29" fmla="*/ 108 h 124"/>
                  <a:gd name="T30" fmla="*/ 592 w 808"/>
                  <a:gd name="T31" fmla="*/ 115 h 124"/>
                  <a:gd name="T32" fmla="*/ 628 w 808"/>
                  <a:gd name="T33" fmla="*/ 117 h 124"/>
                  <a:gd name="T34" fmla="*/ 647 w 808"/>
                  <a:gd name="T35" fmla="*/ 111 h 124"/>
                  <a:gd name="T36" fmla="*/ 665 w 808"/>
                  <a:gd name="T37" fmla="*/ 101 h 124"/>
                  <a:gd name="T38" fmla="*/ 680 w 808"/>
                  <a:gd name="T39" fmla="*/ 95 h 124"/>
                  <a:gd name="T40" fmla="*/ 708 w 808"/>
                  <a:gd name="T41" fmla="*/ 92 h 124"/>
                  <a:gd name="T42" fmla="*/ 730 w 808"/>
                  <a:gd name="T43" fmla="*/ 83 h 124"/>
                  <a:gd name="T44" fmla="*/ 745 w 808"/>
                  <a:gd name="T45" fmla="*/ 76 h 124"/>
                  <a:gd name="T46" fmla="*/ 760 w 808"/>
                  <a:gd name="T47" fmla="*/ 71 h 124"/>
                  <a:gd name="T48" fmla="*/ 808 w 808"/>
                  <a:gd name="T49" fmla="*/ 65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8"/>
                  <a:gd name="T76" fmla="*/ 0 h 124"/>
                  <a:gd name="T77" fmla="*/ 808 w 808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8" h="124">
                    <a:moveTo>
                      <a:pt x="0" y="0"/>
                    </a:moveTo>
                    <a:cubicBezTo>
                      <a:pt x="11" y="5"/>
                      <a:pt x="24" y="4"/>
                      <a:pt x="37" y="6"/>
                    </a:cubicBezTo>
                    <a:lnTo>
                      <a:pt x="76" y="11"/>
                    </a:lnTo>
                    <a:lnTo>
                      <a:pt x="118" y="27"/>
                    </a:lnTo>
                    <a:lnTo>
                      <a:pt x="142" y="71"/>
                    </a:lnTo>
                    <a:cubicBezTo>
                      <a:pt x="145" y="74"/>
                      <a:pt x="159" y="97"/>
                      <a:pt x="172" y="105"/>
                    </a:cubicBezTo>
                    <a:lnTo>
                      <a:pt x="218" y="118"/>
                    </a:lnTo>
                    <a:cubicBezTo>
                      <a:pt x="268" y="117"/>
                      <a:pt x="255" y="118"/>
                      <a:pt x="282" y="114"/>
                    </a:cubicBezTo>
                    <a:cubicBezTo>
                      <a:pt x="291" y="109"/>
                      <a:pt x="302" y="106"/>
                      <a:pt x="312" y="104"/>
                    </a:cubicBezTo>
                    <a:cubicBezTo>
                      <a:pt x="320" y="101"/>
                      <a:pt x="327" y="99"/>
                      <a:pt x="334" y="98"/>
                    </a:cubicBezTo>
                    <a:cubicBezTo>
                      <a:pt x="340" y="95"/>
                      <a:pt x="346" y="93"/>
                      <a:pt x="352" y="92"/>
                    </a:cubicBezTo>
                    <a:cubicBezTo>
                      <a:pt x="373" y="81"/>
                      <a:pt x="411" y="90"/>
                      <a:pt x="424" y="90"/>
                    </a:cubicBezTo>
                    <a:cubicBezTo>
                      <a:pt x="430" y="93"/>
                      <a:pt x="437" y="95"/>
                      <a:pt x="444" y="96"/>
                    </a:cubicBezTo>
                    <a:cubicBezTo>
                      <a:pt x="451" y="99"/>
                      <a:pt x="460" y="101"/>
                      <a:pt x="467" y="102"/>
                    </a:cubicBezTo>
                    <a:cubicBezTo>
                      <a:pt x="474" y="105"/>
                      <a:pt x="482" y="107"/>
                      <a:pt x="490" y="108"/>
                    </a:cubicBezTo>
                    <a:cubicBezTo>
                      <a:pt x="521" y="124"/>
                      <a:pt x="558" y="115"/>
                      <a:pt x="592" y="115"/>
                    </a:cubicBezTo>
                    <a:cubicBezTo>
                      <a:pt x="603" y="120"/>
                      <a:pt x="616" y="117"/>
                      <a:pt x="628" y="117"/>
                    </a:cubicBezTo>
                    <a:cubicBezTo>
                      <a:pt x="634" y="114"/>
                      <a:pt x="641" y="112"/>
                      <a:pt x="647" y="111"/>
                    </a:cubicBezTo>
                    <a:cubicBezTo>
                      <a:pt x="652" y="106"/>
                      <a:pt x="659" y="102"/>
                      <a:pt x="665" y="101"/>
                    </a:cubicBezTo>
                    <a:cubicBezTo>
                      <a:pt x="673" y="97"/>
                      <a:pt x="673" y="96"/>
                      <a:pt x="680" y="95"/>
                    </a:cubicBezTo>
                    <a:cubicBezTo>
                      <a:pt x="690" y="94"/>
                      <a:pt x="708" y="92"/>
                      <a:pt x="708" y="92"/>
                    </a:cubicBezTo>
                    <a:cubicBezTo>
                      <a:pt x="716" y="89"/>
                      <a:pt x="721" y="84"/>
                      <a:pt x="730" y="83"/>
                    </a:cubicBezTo>
                    <a:cubicBezTo>
                      <a:pt x="735" y="79"/>
                      <a:pt x="739" y="77"/>
                      <a:pt x="745" y="76"/>
                    </a:cubicBezTo>
                    <a:cubicBezTo>
                      <a:pt x="750" y="74"/>
                      <a:pt x="755" y="74"/>
                      <a:pt x="760" y="71"/>
                    </a:cubicBezTo>
                    <a:cubicBezTo>
                      <a:pt x="776" y="61"/>
                      <a:pt x="798" y="66"/>
                      <a:pt x="808" y="6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2" name="Line 197"/>
              <p:cNvSpPr>
                <a:spLocks noChangeShapeType="1"/>
              </p:cNvSpPr>
              <p:nvPr/>
            </p:nvSpPr>
            <p:spPr bwMode="auto">
              <a:xfrm>
                <a:off x="2696" y="2132"/>
                <a:ext cx="9" cy="25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3" name="Line 198"/>
              <p:cNvSpPr>
                <a:spLocks noChangeShapeType="1"/>
              </p:cNvSpPr>
              <p:nvPr/>
            </p:nvSpPr>
            <p:spPr bwMode="auto">
              <a:xfrm flipH="1">
                <a:off x="2739" y="2117"/>
                <a:ext cx="3" cy="5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4" name="Freeform 199"/>
              <p:cNvSpPr>
                <a:spLocks/>
              </p:cNvSpPr>
              <p:nvPr/>
            </p:nvSpPr>
            <p:spPr bwMode="auto">
              <a:xfrm>
                <a:off x="2658" y="2181"/>
                <a:ext cx="97" cy="711"/>
              </a:xfrm>
              <a:custGeom>
                <a:avLst/>
                <a:gdLst>
                  <a:gd name="T0" fmla="*/ 97 w 95"/>
                  <a:gd name="T1" fmla="*/ 0 h 691"/>
                  <a:gd name="T2" fmla="*/ 88 w 95"/>
                  <a:gd name="T3" fmla="*/ 13 h 691"/>
                  <a:gd name="T4" fmla="*/ 84 w 95"/>
                  <a:gd name="T5" fmla="*/ 29 h 691"/>
                  <a:gd name="T6" fmla="*/ 63 w 95"/>
                  <a:gd name="T7" fmla="*/ 91 h 691"/>
                  <a:gd name="T8" fmla="*/ 54 w 95"/>
                  <a:gd name="T9" fmla="*/ 152 h 691"/>
                  <a:gd name="T10" fmla="*/ 42 w 95"/>
                  <a:gd name="T11" fmla="*/ 176 h 691"/>
                  <a:gd name="T12" fmla="*/ 33 w 95"/>
                  <a:gd name="T13" fmla="*/ 198 h 691"/>
                  <a:gd name="T14" fmla="*/ 29 w 95"/>
                  <a:gd name="T15" fmla="*/ 213 h 691"/>
                  <a:gd name="T16" fmla="*/ 23 w 95"/>
                  <a:gd name="T17" fmla="*/ 223 h 691"/>
                  <a:gd name="T18" fmla="*/ 14 w 95"/>
                  <a:gd name="T19" fmla="*/ 260 h 691"/>
                  <a:gd name="T20" fmla="*/ 8 w 95"/>
                  <a:gd name="T21" fmla="*/ 296 h 691"/>
                  <a:gd name="T22" fmla="*/ 2 w 95"/>
                  <a:gd name="T23" fmla="*/ 408 h 691"/>
                  <a:gd name="T24" fmla="*/ 7 w 95"/>
                  <a:gd name="T25" fmla="*/ 455 h 691"/>
                  <a:gd name="T26" fmla="*/ 10 w 95"/>
                  <a:gd name="T27" fmla="*/ 485 h 691"/>
                  <a:gd name="T28" fmla="*/ 20 w 95"/>
                  <a:gd name="T29" fmla="*/ 517 h 691"/>
                  <a:gd name="T30" fmla="*/ 35 w 95"/>
                  <a:gd name="T31" fmla="*/ 544 h 691"/>
                  <a:gd name="T32" fmla="*/ 41 w 95"/>
                  <a:gd name="T33" fmla="*/ 572 h 691"/>
                  <a:gd name="T34" fmla="*/ 47 w 95"/>
                  <a:gd name="T35" fmla="*/ 606 h 691"/>
                  <a:gd name="T36" fmla="*/ 56 w 95"/>
                  <a:gd name="T37" fmla="*/ 655 h 691"/>
                  <a:gd name="T38" fmla="*/ 78 w 95"/>
                  <a:gd name="T39" fmla="*/ 686 h 691"/>
                  <a:gd name="T40" fmla="*/ 90 w 95"/>
                  <a:gd name="T41" fmla="*/ 705 h 691"/>
                  <a:gd name="T42" fmla="*/ 94 w 95"/>
                  <a:gd name="T43" fmla="*/ 707 h 6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691"/>
                  <a:gd name="T68" fmla="*/ 95 w 95"/>
                  <a:gd name="T69" fmla="*/ 691 h 6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691">
                    <a:moveTo>
                      <a:pt x="95" y="0"/>
                    </a:moveTo>
                    <a:cubicBezTo>
                      <a:pt x="91" y="4"/>
                      <a:pt x="89" y="8"/>
                      <a:pt x="86" y="13"/>
                    </a:cubicBezTo>
                    <a:cubicBezTo>
                      <a:pt x="85" y="18"/>
                      <a:pt x="83" y="23"/>
                      <a:pt x="82" y="28"/>
                    </a:cubicBezTo>
                    <a:cubicBezTo>
                      <a:pt x="80" y="56"/>
                      <a:pt x="78" y="67"/>
                      <a:pt x="62" y="88"/>
                    </a:cubicBezTo>
                    <a:cubicBezTo>
                      <a:pt x="58" y="107"/>
                      <a:pt x="62" y="131"/>
                      <a:pt x="53" y="148"/>
                    </a:cubicBezTo>
                    <a:cubicBezTo>
                      <a:pt x="51" y="156"/>
                      <a:pt x="45" y="164"/>
                      <a:pt x="41" y="171"/>
                    </a:cubicBezTo>
                    <a:cubicBezTo>
                      <a:pt x="40" y="178"/>
                      <a:pt x="35" y="185"/>
                      <a:pt x="32" y="192"/>
                    </a:cubicBezTo>
                    <a:cubicBezTo>
                      <a:pt x="31" y="197"/>
                      <a:pt x="30" y="202"/>
                      <a:pt x="28" y="207"/>
                    </a:cubicBezTo>
                    <a:cubicBezTo>
                      <a:pt x="27" y="210"/>
                      <a:pt x="23" y="217"/>
                      <a:pt x="23" y="217"/>
                    </a:cubicBezTo>
                    <a:cubicBezTo>
                      <a:pt x="21" y="229"/>
                      <a:pt x="17" y="241"/>
                      <a:pt x="14" y="253"/>
                    </a:cubicBezTo>
                    <a:cubicBezTo>
                      <a:pt x="13" y="265"/>
                      <a:pt x="11" y="277"/>
                      <a:pt x="8" y="288"/>
                    </a:cubicBezTo>
                    <a:cubicBezTo>
                      <a:pt x="6" y="324"/>
                      <a:pt x="10" y="361"/>
                      <a:pt x="2" y="397"/>
                    </a:cubicBezTo>
                    <a:cubicBezTo>
                      <a:pt x="3" y="410"/>
                      <a:pt x="0" y="429"/>
                      <a:pt x="7" y="442"/>
                    </a:cubicBezTo>
                    <a:cubicBezTo>
                      <a:pt x="9" y="453"/>
                      <a:pt x="5" y="461"/>
                      <a:pt x="10" y="471"/>
                    </a:cubicBezTo>
                    <a:cubicBezTo>
                      <a:pt x="11" y="477"/>
                      <a:pt x="17" y="496"/>
                      <a:pt x="20" y="502"/>
                    </a:cubicBezTo>
                    <a:cubicBezTo>
                      <a:pt x="22" y="515"/>
                      <a:pt x="31" y="516"/>
                      <a:pt x="34" y="529"/>
                    </a:cubicBezTo>
                    <a:cubicBezTo>
                      <a:pt x="35" y="538"/>
                      <a:pt x="36" y="548"/>
                      <a:pt x="40" y="556"/>
                    </a:cubicBezTo>
                    <a:cubicBezTo>
                      <a:pt x="42" y="567"/>
                      <a:pt x="44" y="578"/>
                      <a:pt x="46" y="589"/>
                    </a:cubicBezTo>
                    <a:cubicBezTo>
                      <a:pt x="47" y="607"/>
                      <a:pt x="48" y="621"/>
                      <a:pt x="55" y="637"/>
                    </a:cubicBezTo>
                    <a:cubicBezTo>
                      <a:pt x="58" y="653"/>
                      <a:pt x="67" y="655"/>
                      <a:pt x="76" y="667"/>
                    </a:cubicBezTo>
                    <a:cubicBezTo>
                      <a:pt x="81" y="673"/>
                      <a:pt x="83" y="679"/>
                      <a:pt x="88" y="685"/>
                    </a:cubicBezTo>
                    <a:cubicBezTo>
                      <a:pt x="89" y="691"/>
                      <a:pt x="88" y="691"/>
                      <a:pt x="92" y="68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5" name="Freeform 200"/>
              <p:cNvSpPr>
                <a:spLocks/>
              </p:cNvSpPr>
              <p:nvPr/>
            </p:nvSpPr>
            <p:spPr bwMode="auto">
              <a:xfrm>
                <a:off x="2974" y="1606"/>
                <a:ext cx="45" cy="123"/>
              </a:xfrm>
              <a:custGeom>
                <a:avLst/>
                <a:gdLst>
                  <a:gd name="T0" fmla="*/ 17 w 45"/>
                  <a:gd name="T1" fmla="*/ 123 h 123"/>
                  <a:gd name="T2" fmla="*/ 8 w 45"/>
                  <a:gd name="T3" fmla="*/ 110 h 123"/>
                  <a:gd name="T4" fmla="*/ 2 w 45"/>
                  <a:gd name="T5" fmla="*/ 91 h 123"/>
                  <a:gd name="T6" fmla="*/ 7 w 45"/>
                  <a:gd name="T7" fmla="*/ 62 h 123"/>
                  <a:gd name="T8" fmla="*/ 13 w 45"/>
                  <a:gd name="T9" fmla="*/ 54 h 123"/>
                  <a:gd name="T10" fmla="*/ 27 w 45"/>
                  <a:gd name="T11" fmla="*/ 44 h 123"/>
                  <a:gd name="T12" fmla="*/ 41 w 45"/>
                  <a:gd name="T13" fmla="*/ 24 h 123"/>
                  <a:gd name="T14" fmla="*/ 45 w 45"/>
                  <a:gd name="T15" fmla="*/ 0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23"/>
                  <a:gd name="T26" fmla="*/ 45 w 45"/>
                  <a:gd name="T27" fmla="*/ 123 h 1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23">
                    <a:moveTo>
                      <a:pt x="17" y="123"/>
                    </a:moveTo>
                    <a:cubicBezTo>
                      <a:pt x="16" y="115"/>
                      <a:pt x="12" y="116"/>
                      <a:pt x="8" y="110"/>
                    </a:cubicBezTo>
                    <a:cubicBezTo>
                      <a:pt x="7" y="104"/>
                      <a:pt x="5" y="97"/>
                      <a:pt x="2" y="91"/>
                    </a:cubicBezTo>
                    <a:cubicBezTo>
                      <a:pt x="4" y="71"/>
                      <a:pt x="0" y="73"/>
                      <a:pt x="7" y="62"/>
                    </a:cubicBezTo>
                    <a:cubicBezTo>
                      <a:pt x="11" y="56"/>
                      <a:pt x="13" y="54"/>
                      <a:pt x="13" y="54"/>
                    </a:cubicBezTo>
                    <a:cubicBezTo>
                      <a:pt x="19" y="44"/>
                      <a:pt x="19" y="53"/>
                      <a:pt x="27" y="44"/>
                    </a:cubicBezTo>
                    <a:cubicBezTo>
                      <a:pt x="35" y="35"/>
                      <a:pt x="37" y="30"/>
                      <a:pt x="41" y="24"/>
                    </a:cubicBezTo>
                    <a:cubicBezTo>
                      <a:pt x="41" y="16"/>
                      <a:pt x="43" y="7"/>
                      <a:pt x="45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6" name="Freeform 201"/>
              <p:cNvSpPr>
                <a:spLocks/>
              </p:cNvSpPr>
              <p:nvPr/>
            </p:nvSpPr>
            <p:spPr bwMode="auto">
              <a:xfrm>
                <a:off x="3473" y="1957"/>
                <a:ext cx="61" cy="261"/>
              </a:xfrm>
              <a:custGeom>
                <a:avLst/>
                <a:gdLst>
                  <a:gd name="T0" fmla="*/ 51 w 61"/>
                  <a:gd name="T1" fmla="*/ 0 h 261"/>
                  <a:gd name="T2" fmla="*/ 49 w 61"/>
                  <a:gd name="T3" fmla="*/ 61 h 261"/>
                  <a:gd name="T4" fmla="*/ 49 w 61"/>
                  <a:gd name="T5" fmla="*/ 95 h 261"/>
                  <a:gd name="T6" fmla="*/ 56 w 61"/>
                  <a:gd name="T7" fmla="*/ 133 h 261"/>
                  <a:gd name="T8" fmla="*/ 56 w 61"/>
                  <a:gd name="T9" fmla="*/ 176 h 261"/>
                  <a:gd name="T10" fmla="*/ 56 w 61"/>
                  <a:gd name="T11" fmla="*/ 215 h 261"/>
                  <a:gd name="T12" fmla="*/ 3 w 61"/>
                  <a:gd name="T13" fmla="*/ 256 h 261"/>
                  <a:gd name="T14" fmla="*/ 23 w 61"/>
                  <a:gd name="T15" fmla="*/ 239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261"/>
                  <a:gd name="T26" fmla="*/ 61 w 61"/>
                  <a:gd name="T27" fmla="*/ 261 h 2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261">
                    <a:moveTo>
                      <a:pt x="51" y="0"/>
                    </a:moveTo>
                    <a:cubicBezTo>
                      <a:pt x="52" y="8"/>
                      <a:pt x="45" y="53"/>
                      <a:pt x="49" y="61"/>
                    </a:cubicBezTo>
                    <a:cubicBezTo>
                      <a:pt x="51" y="72"/>
                      <a:pt x="49" y="75"/>
                      <a:pt x="49" y="95"/>
                    </a:cubicBezTo>
                    <a:cubicBezTo>
                      <a:pt x="49" y="113"/>
                      <a:pt x="58" y="117"/>
                      <a:pt x="56" y="133"/>
                    </a:cubicBezTo>
                    <a:cubicBezTo>
                      <a:pt x="56" y="151"/>
                      <a:pt x="54" y="152"/>
                      <a:pt x="56" y="176"/>
                    </a:cubicBezTo>
                    <a:cubicBezTo>
                      <a:pt x="55" y="192"/>
                      <a:pt x="61" y="206"/>
                      <a:pt x="56" y="215"/>
                    </a:cubicBezTo>
                    <a:cubicBezTo>
                      <a:pt x="47" y="228"/>
                      <a:pt x="8" y="252"/>
                      <a:pt x="3" y="256"/>
                    </a:cubicBezTo>
                    <a:cubicBezTo>
                      <a:pt x="0" y="261"/>
                      <a:pt x="25" y="237"/>
                      <a:pt x="23" y="23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7" name="Freeform 202"/>
              <p:cNvSpPr>
                <a:spLocks/>
              </p:cNvSpPr>
              <p:nvPr/>
            </p:nvSpPr>
            <p:spPr bwMode="auto">
              <a:xfrm>
                <a:off x="3120" y="2119"/>
                <a:ext cx="365" cy="650"/>
              </a:xfrm>
              <a:custGeom>
                <a:avLst/>
                <a:gdLst>
                  <a:gd name="T0" fmla="*/ 270 w 365"/>
                  <a:gd name="T1" fmla="*/ 0 h 650"/>
                  <a:gd name="T2" fmla="*/ 300 w 365"/>
                  <a:gd name="T3" fmla="*/ 26 h 650"/>
                  <a:gd name="T4" fmla="*/ 320 w 365"/>
                  <a:gd name="T5" fmla="*/ 42 h 650"/>
                  <a:gd name="T6" fmla="*/ 340 w 365"/>
                  <a:gd name="T7" fmla="*/ 66 h 650"/>
                  <a:gd name="T8" fmla="*/ 364 w 365"/>
                  <a:gd name="T9" fmla="*/ 106 h 650"/>
                  <a:gd name="T10" fmla="*/ 364 w 365"/>
                  <a:gd name="T11" fmla="*/ 136 h 650"/>
                  <a:gd name="T12" fmla="*/ 344 w 365"/>
                  <a:gd name="T13" fmla="*/ 160 h 650"/>
                  <a:gd name="T14" fmla="*/ 304 w 365"/>
                  <a:gd name="T15" fmla="*/ 170 h 650"/>
                  <a:gd name="T16" fmla="*/ 290 w 365"/>
                  <a:gd name="T17" fmla="*/ 214 h 650"/>
                  <a:gd name="T18" fmla="*/ 270 w 365"/>
                  <a:gd name="T19" fmla="*/ 280 h 650"/>
                  <a:gd name="T20" fmla="*/ 256 w 365"/>
                  <a:gd name="T21" fmla="*/ 316 h 650"/>
                  <a:gd name="T22" fmla="*/ 242 w 365"/>
                  <a:gd name="T23" fmla="*/ 322 h 650"/>
                  <a:gd name="T24" fmla="*/ 217 w 365"/>
                  <a:gd name="T25" fmla="*/ 392 h 650"/>
                  <a:gd name="T26" fmla="*/ 211 w 365"/>
                  <a:gd name="T27" fmla="*/ 408 h 650"/>
                  <a:gd name="T28" fmla="*/ 200 w 365"/>
                  <a:gd name="T29" fmla="*/ 422 h 650"/>
                  <a:gd name="T30" fmla="*/ 197 w 365"/>
                  <a:gd name="T31" fmla="*/ 437 h 650"/>
                  <a:gd name="T32" fmla="*/ 182 w 365"/>
                  <a:gd name="T33" fmla="*/ 482 h 650"/>
                  <a:gd name="T34" fmla="*/ 147 w 365"/>
                  <a:gd name="T35" fmla="*/ 535 h 650"/>
                  <a:gd name="T36" fmla="*/ 107 w 365"/>
                  <a:gd name="T37" fmla="*/ 569 h 650"/>
                  <a:gd name="T38" fmla="*/ 58 w 365"/>
                  <a:gd name="T39" fmla="*/ 600 h 650"/>
                  <a:gd name="T40" fmla="*/ 0 w 365"/>
                  <a:gd name="T41" fmla="*/ 650 h 6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5"/>
                  <a:gd name="T64" fmla="*/ 0 h 650"/>
                  <a:gd name="T65" fmla="*/ 365 w 365"/>
                  <a:gd name="T66" fmla="*/ 650 h 6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5" h="650">
                    <a:moveTo>
                      <a:pt x="270" y="0"/>
                    </a:moveTo>
                    <a:cubicBezTo>
                      <a:pt x="280" y="6"/>
                      <a:pt x="287" y="17"/>
                      <a:pt x="300" y="26"/>
                    </a:cubicBezTo>
                    <a:cubicBezTo>
                      <a:pt x="307" y="33"/>
                      <a:pt x="311" y="37"/>
                      <a:pt x="320" y="42"/>
                    </a:cubicBezTo>
                    <a:cubicBezTo>
                      <a:pt x="323" y="46"/>
                      <a:pt x="337" y="62"/>
                      <a:pt x="340" y="66"/>
                    </a:cubicBezTo>
                    <a:cubicBezTo>
                      <a:pt x="343" y="80"/>
                      <a:pt x="361" y="92"/>
                      <a:pt x="364" y="106"/>
                    </a:cubicBezTo>
                    <a:cubicBezTo>
                      <a:pt x="363" y="114"/>
                      <a:pt x="365" y="128"/>
                      <a:pt x="364" y="136"/>
                    </a:cubicBezTo>
                    <a:cubicBezTo>
                      <a:pt x="362" y="146"/>
                      <a:pt x="352" y="155"/>
                      <a:pt x="344" y="160"/>
                    </a:cubicBezTo>
                    <a:cubicBezTo>
                      <a:pt x="337" y="166"/>
                      <a:pt x="307" y="162"/>
                      <a:pt x="304" y="170"/>
                    </a:cubicBezTo>
                    <a:cubicBezTo>
                      <a:pt x="301" y="187"/>
                      <a:pt x="302" y="203"/>
                      <a:pt x="290" y="214"/>
                    </a:cubicBezTo>
                    <a:cubicBezTo>
                      <a:pt x="283" y="226"/>
                      <a:pt x="277" y="267"/>
                      <a:pt x="270" y="280"/>
                    </a:cubicBezTo>
                    <a:cubicBezTo>
                      <a:pt x="268" y="294"/>
                      <a:pt x="260" y="302"/>
                      <a:pt x="256" y="316"/>
                    </a:cubicBezTo>
                    <a:cubicBezTo>
                      <a:pt x="254" y="324"/>
                      <a:pt x="242" y="322"/>
                      <a:pt x="242" y="322"/>
                    </a:cubicBezTo>
                    <a:cubicBezTo>
                      <a:pt x="240" y="335"/>
                      <a:pt x="223" y="380"/>
                      <a:pt x="217" y="392"/>
                    </a:cubicBezTo>
                    <a:cubicBezTo>
                      <a:pt x="216" y="398"/>
                      <a:pt x="215" y="403"/>
                      <a:pt x="211" y="408"/>
                    </a:cubicBezTo>
                    <a:cubicBezTo>
                      <a:pt x="210" y="415"/>
                      <a:pt x="203" y="417"/>
                      <a:pt x="200" y="422"/>
                    </a:cubicBezTo>
                    <a:cubicBezTo>
                      <a:pt x="197" y="427"/>
                      <a:pt x="200" y="431"/>
                      <a:pt x="197" y="437"/>
                    </a:cubicBezTo>
                    <a:cubicBezTo>
                      <a:pt x="195" y="455"/>
                      <a:pt x="190" y="466"/>
                      <a:pt x="182" y="482"/>
                    </a:cubicBezTo>
                    <a:cubicBezTo>
                      <a:pt x="174" y="498"/>
                      <a:pt x="160" y="520"/>
                      <a:pt x="147" y="535"/>
                    </a:cubicBezTo>
                    <a:cubicBezTo>
                      <a:pt x="142" y="545"/>
                      <a:pt x="118" y="567"/>
                      <a:pt x="107" y="569"/>
                    </a:cubicBezTo>
                    <a:cubicBezTo>
                      <a:pt x="92" y="580"/>
                      <a:pt x="76" y="589"/>
                      <a:pt x="58" y="600"/>
                    </a:cubicBezTo>
                    <a:cubicBezTo>
                      <a:pt x="40" y="614"/>
                      <a:pt x="12" y="640"/>
                      <a:pt x="0" y="65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8" name="Freeform 203"/>
              <p:cNvSpPr>
                <a:spLocks/>
              </p:cNvSpPr>
              <p:nvPr/>
            </p:nvSpPr>
            <p:spPr bwMode="auto">
              <a:xfrm>
                <a:off x="2866" y="2117"/>
                <a:ext cx="356" cy="474"/>
              </a:xfrm>
              <a:custGeom>
                <a:avLst/>
                <a:gdLst>
                  <a:gd name="T0" fmla="*/ 119 w 356"/>
                  <a:gd name="T1" fmla="*/ 0 h 474"/>
                  <a:gd name="T2" fmla="*/ 102 w 356"/>
                  <a:gd name="T3" fmla="*/ 28 h 474"/>
                  <a:gd name="T4" fmla="*/ 66 w 356"/>
                  <a:gd name="T5" fmla="*/ 36 h 474"/>
                  <a:gd name="T6" fmla="*/ 32 w 356"/>
                  <a:gd name="T7" fmla="*/ 86 h 474"/>
                  <a:gd name="T8" fmla="*/ 2 w 356"/>
                  <a:gd name="T9" fmla="*/ 108 h 474"/>
                  <a:gd name="T10" fmla="*/ 10 w 356"/>
                  <a:gd name="T11" fmla="*/ 155 h 474"/>
                  <a:gd name="T12" fmla="*/ 8 w 356"/>
                  <a:gd name="T13" fmla="*/ 192 h 474"/>
                  <a:gd name="T14" fmla="*/ 25 w 356"/>
                  <a:gd name="T15" fmla="*/ 241 h 474"/>
                  <a:gd name="T16" fmla="*/ 23 w 356"/>
                  <a:gd name="T17" fmla="*/ 275 h 474"/>
                  <a:gd name="T18" fmla="*/ 47 w 356"/>
                  <a:gd name="T19" fmla="*/ 336 h 474"/>
                  <a:gd name="T20" fmla="*/ 56 w 356"/>
                  <a:gd name="T21" fmla="*/ 355 h 474"/>
                  <a:gd name="T22" fmla="*/ 72 w 356"/>
                  <a:gd name="T23" fmla="*/ 383 h 474"/>
                  <a:gd name="T24" fmla="*/ 120 w 356"/>
                  <a:gd name="T25" fmla="*/ 398 h 474"/>
                  <a:gd name="T26" fmla="*/ 204 w 356"/>
                  <a:gd name="T27" fmla="*/ 404 h 474"/>
                  <a:gd name="T28" fmla="*/ 260 w 356"/>
                  <a:gd name="T29" fmla="*/ 400 h 474"/>
                  <a:gd name="T30" fmla="*/ 314 w 356"/>
                  <a:gd name="T31" fmla="*/ 410 h 474"/>
                  <a:gd name="T32" fmla="*/ 340 w 356"/>
                  <a:gd name="T33" fmla="*/ 424 h 474"/>
                  <a:gd name="T34" fmla="*/ 356 w 356"/>
                  <a:gd name="T35" fmla="*/ 474 h 4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6"/>
                  <a:gd name="T55" fmla="*/ 0 h 474"/>
                  <a:gd name="T56" fmla="*/ 356 w 356"/>
                  <a:gd name="T57" fmla="*/ 474 h 4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6" h="474">
                    <a:moveTo>
                      <a:pt x="119" y="0"/>
                    </a:moveTo>
                    <a:lnTo>
                      <a:pt x="102" y="28"/>
                    </a:lnTo>
                    <a:cubicBezTo>
                      <a:pt x="93" y="34"/>
                      <a:pt x="78" y="26"/>
                      <a:pt x="66" y="36"/>
                    </a:cubicBezTo>
                    <a:cubicBezTo>
                      <a:pt x="56" y="44"/>
                      <a:pt x="42" y="74"/>
                      <a:pt x="32" y="86"/>
                    </a:cubicBezTo>
                    <a:cubicBezTo>
                      <a:pt x="21" y="98"/>
                      <a:pt x="10" y="94"/>
                      <a:pt x="2" y="108"/>
                    </a:cubicBezTo>
                    <a:cubicBezTo>
                      <a:pt x="0" y="123"/>
                      <a:pt x="3" y="140"/>
                      <a:pt x="10" y="155"/>
                    </a:cubicBezTo>
                    <a:cubicBezTo>
                      <a:pt x="12" y="167"/>
                      <a:pt x="11" y="179"/>
                      <a:pt x="8" y="192"/>
                    </a:cubicBezTo>
                    <a:cubicBezTo>
                      <a:pt x="9" y="213"/>
                      <a:pt x="7" y="230"/>
                      <a:pt x="25" y="241"/>
                    </a:cubicBezTo>
                    <a:cubicBezTo>
                      <a:pt x="28" y="252"/>
                      <a:pt x="30" y="264"/>
                      <a:pt x="23" y="275"/>
                    </a:cubicBezTo>
                    <a:cubicBezTo>
                      <a:pt x="27" y="305"/>
                      <a:pt x="35" y="311"/>
                      <a:pt x="47" y="336"/>
                    </a:cubicBezTo>
                    <a:cubicBezTo>
                      <a:pt x="48" y="343"/>
                      <a:pt x="52" y="349"/>
                      <a:pt x="56" y="355"/>
                    </a:cubicBezTo>
                    <a:cubicBezTo>
                      <a:pt x="58" y="365"/>
                      <a:pt x="66" y="376"/>
                      <a:pt x="72" y="383"/>
                    </a:cubicBezTo>
                    <a:cubicBezTo>
                      <a:pt x="75" y="397"/>
                      <a:pt x="108" y="396"/>
                      <a:pt x="120" y="398"/>
                    </a:cubicBezTo>
                    <a:cubicBezTo>
                      <a:pt x="135" y="406"/>
                      <a:pt x="197" y="404"/>
                      <a:pt x="204" y="404"/>
                    </a:cubicBezTo>
                    <a:cubicBezTo>
                      <a:pt x="223" y="409"/>
                      <a:pt x="250" y="394"/>
                      <a:pt x="260" y="400"/>
                    </a:cubicBezTo>
                    <a:cubicBezTo>
                      <a:pt x="277" y="402"/>
                      <a:pt x="301" y="406"/>
                      <a:pt x="314" y="410"/>
                    </a:cubicBezTo>
                    <a:cubicBezTo>
                      <a:pt x="327" y="414"/>
                      <a:pt x="333" y="413"/>
                      <a:pt x="340" y="424"/>
                    </a:cubicBezTo>
                    <a:cubicBezTo>
                      <a:pt x="348" y="441"/>
                      <a:pt x="353" y="462"/>
                      <a:pt x="356" y="47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19" name="Freeform 204"/>
              <p:cNvSpPr>
                <a:spLocks/>
              </p:cNvSpPr>
              <p:nvPr/>
            </p:nvSpPr>
            <p:spPr bwMode="auto">
              <a:xfrm>
                <a:off x="3098" y="1156"/>
                <a:ext cx="215" cy="307"/>
              </a:xfrm>
              <a:custGeom>
                <a:avLst/>
                <a:gdLst>
                  <a:gd name="T0" fmla="*/ 0 w 211"/>
                  <a:gd name="T1" fmla="*/ 0 h 297"/>
                  <a:gd name="T2" fmla="*/ 28 w 211"/>
                  <a:gd name="T3" fmla="*/ 35 h 297"/>
                  <a:gd name="T4" fmla="*/ 43 w 211"/>
                  <a:gd name="T5" fmla="*/ 53 h 297"/>
                  <a:gd name="T6" fmla="*/ 83 w 211"/>
                  <a:gd name="T7" fmla="*/ 116 h 297"/>
                  <a:gd name="T8" fmla="*/ 95 w 211"/>
                  <a:gd name="T9" fmla="*/ 127 h 297"/>
                  <a:gd name="T10" fmla="*/ 105 w 211"/>
                  <a:gd name="T11" fmla="*/ 141 h 297"/>
                  <a:gd name="T12" fmla="*/ 132 w 211"/>
                  <a:gd name="T13" fmla="*/ 181 h 297"/>
                  <a:gd name="T14" fmla="*/ 144 w 211"/>
                  <a:gd name="T15" fmla="*/ 193 h 297"/>
                  <a:gd name="T16" fmla="*/ 165 w 211"/>
                  <a:gd name="T17" fmla="*/ 221 h 297"/>
                  <a:gd name="T18" fmla="*/ 209 w 211"/>
                  <a:gd name="T19" fmla="*/ 249 h 297"/>
                  <a:gd name="T20" fmla="*/ 197 w 211"/>
                  <a:gd name="T21" fmla="*/ 280 h 297"/>
                  <a:gd name="T22" fmla="*/ 202 w 211"/>
                  <a:gd name="T23" fmla="*/ 301 h 297"/>
                  <a:gd name="T24" fmla="*/ 203 w 211"/>
                  <a:gd name="T25" fmla="*/ 307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1"/>
                  <a:gd name="T40" fmla="*/ 0 h 297"/>
                  <a:gd name="T41" fmla="*/ 211 w 211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1" h="297">
                    <a:moveTo>
                      <a:pt x="0" y="0"/>
                    </a:moveTo>
                    <a:cubicBezTo>
                      <a:pt x="3" y="18"/>
                      <a:pt x="7" y="30"/>
                      <a:pt x="27" y="34"/>
                    </a:cubicBezTo>
                    <a:cubicBezTo>
                      <a:pt x="33" y="39"/>
                      <a:pt x="38" y="44"/>
                      <a:pt x="42" y="51"/>
                    </a:cubicBezTo>
                    <a:cubicBezTo>
                      <a:pt x="46" y="74"/>
                      <a:pt x="60" y="99"/>
                      <a:pt x="81" y="112"/>
                    </a:cubicBezTo>
                    <a:cubicBezTo>
                      <a:pt x="84" y="118"/>
                      <a:pt x="87" y="120"/>
                      <a:pt x="93" y="123"/>
                    </a:cubicBezTo>
                    <a:cubicBezTo>
                      <a:pt x="96" y="128"/>
                      <a:pt x="99" y="132"/>
                      <a:pt x="103" y="136"/>
                    </a:cubicBezTo>
                    <a:cubicBezTo>
                      <a:pt x="108" y="148"/>
                      <a:pt x="119" y="167"/>
                      <a:pt x="130" y="175"/>
                    </a:cubicBezTo>
                    <a:cubicBezTo>
                      <a:pt x="133" y="181"/>
                      <a:pt x="135" y="184"/>
                      <a:pt x="141" y="187"/>
                    </a:cubicBezTo>
                    <a:cubicBezTo>
                      <a:pt x="148" y="196"/>
                      <a:pt x="155" y="205"/>
                      <a:pt x="162" y="214"/>
                    </a:cubicBezTo>
                    <a:cubicBezTo>
                      <a:pt x="165" y="229"/>
                      <a:pt x="192" y="240"/>
                      <a:pt x="205" y="241"/>
                    </a:cubicBezTo>
                    <a:cubicBezTo>
                      <a:pt x="211" y="252"/>
                      <a:pt x="205" y="269"/>
                      <a:pt x="193" y="271"/>
                    </a:cubicBezTo>
                    <a:cubicBezTo>
                      <a:pt x="191" y="279"/>
                      <a:pt x="194" y="284"/>
                      <a:pt x="198" y="291"/>
                    </a:cubicBezTo>
                    <a:cubicBezTo>
                      <a:pt x="198" y="293"/>
                      <a:pt x="199" y="297"/>
                      <a:pt x="199" y="29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0" name="Freeform 205"/>
              <p:cNvSpPr>
                <a:spLocks/>
              </p:cNvSpPr>
              <p:nvPr/>
            </p:nvSpPr>
            <p:spPr bwMode="auto">
              <a:xfrm>
                <a:off x="3404" y="1622"/>
                <a:ext cx="155" cy="98"/>
              </a:xfrm>
              <a:custGeom>
                <a:avLst/>
                <a:gdLst>
                  <a:gd name="T0" fmla="*/ 155 w 151"/>
                  <a:gd name="T1" fmla="*/ 98 h 96"/>
                  <a:gd name="T2" fmla="*/ 72 w 151"/>
                  <a:gd name="T3" fmla="*/ 51 h 96"/>
                  <a:gd name="T4" fmla="*/ 44 w 151"/>
                  <a:gd name="T5" fmla="*/ 31 h 96"/>
                  <a:gd name="T6" fmla="*/ 0 w 151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96"/>
                  <a:gd name="T14" fmla="*/ 151 w 151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96">
                    <a:moveTo>
                      <a:pt x="151" y="96"/>
                    </a:moveTo>
                    <a:cubicBezTo>
                      <a:pt x="123" y="91"/>
                      <a:pt x="98" y="56"/>
                      <a:pt x="70" y="50"/>
                    </a:cubicBezTo>
                    <a:cubicBezTo>
                      <a:pt x="61" y="43"/>
                      <a:pt x="53" y="34"/>
                      <a:pt x="43" y="30"/>
                    </a:cubicBezTo>
                    <a:cubicBezTo>
                      <a:pt x="31" y="18"/>
                      <a:pt x="14" y="9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1" name="Freeform 206"/>
              <p:cNvSpPr>
                <a:spLocks/>
              </p:cNvSpPr>
              <p:nvPr/>
            </p:nvSpPr>
            <p:spPr bwMode="auto">
              <a:xfrm>
                <a:off x="3466" y="1430"/>
                <a:ext cx="37" cy="111"/>
              </a:xfrm>
              <a:custGeom>
                <a:avLst/>
                <a:gdLst>
                  <a:gd name="T0" fmla="*/ 37 w 36"/>
                  <a:gd name="T1" fmla="*/ 0 h 108"/>
                  <a:gd name="T2" fmla="*/ 22 w 36"/>
                  <a:gd name="T3" fmla="*/ 14 h 108"/>
                  <a:gd name="T4" fmla="*/ 25 w 36"/>
                  <a:gd name="T5" fmla="*/ 58 h 108"/>
                  <a:gd name="T6" fmla="*/ 19 w 36"/>
                  <a:gd name="T7" fmla="*/ 98 h 108"/>
                  <a:gd name="T8" fmla="*/ 0 w 36"/>
                  <a:gd name="T9" fmla="*/ 11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08"/>
                  <a:gd name="T17" fmla="*/ 36 w 3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08">
                    <a:moveTo>
                      <a:pt x="36" y="0"/>
                    </a:moveTo>
                    <a:cubicBezTo>
                      <a:pt x="29" y="4"/>
                      <a:pt x="25" y="7"/>
                      <a:pt x="21" y="14"/>
                    </a:cubicBezTo>
                    <a:cubicBezTo>
                      <a:pt x="19" y="28"/>
                      <a:pt x="22" y="42"/>
                      <a:pt x="24" y="56"/>
                    </a:cubicBezTo>
                    <a:cubicBezTo>
                      <a:pt x="23" y="78"/>
                      <a:pt x="27" y="82"/>
                      <a:pt x="18" y="95"/>
                    </a:cubicBezTo>
                    <a:cubicBezTo>
                      <a:pt x="16" y="98"/>
                      <a:pt x="0" y="108"/>
                      <a:pt x="0" y="10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2" name="Freeform 207"/>
              <p:cNvSpPr>
                <a:spLocks/>
              </p:cNvSpPr>
              <p:nvPr/>
            </p:nvSpPr>
            <p:spPr bwMode="auto">
              <a:xfrm>
                <a:off x="3313" y="2145"/>
                <a:ext cx="58" cy="212"/>
              </a:xfrm>
              <a:custGeom>
                <a:avLst/>
                <a:gdLst>
                  <a:gd name="T0" fmla="*/ 54 w 58"/>
                  <a:gd name="T1" fmla="*/ 0 h 212"/>
                  <a:gd name="T2" fmla="*/ 58 w 58"/>
                  <a:gd name="T3" fmla="*/ 14 h 212"/>
                  <a:gd name="T4" fmla="*/ 51 w 58"/>
                  <a:gd name="T5" fmla="*/ 31 h 212"/>
                  <a:gd name="T6" fmla="*/ 31 w 58"/>
                  <a:gd name="T7" fmla="*/ 64 h 212"/>
                  <a:gd name="T8" fmla="*/ 30 w 58"/>
                  <a:gd name="T9" fmla="*/ 131 h 212"/>
                  <a:gd name="T10" fmla="*/ 7 w 58"/>
                  <a:gd name="T11" fmla="*/ 176 h 212"/>
                  <a:gd name="T12" fmla="*/ 31 w 58"/>
                  <a:gd name="T13" fmla="*/ 212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212"/>
                  <a:gd name="T23" fmla="*/ 58 w 58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212">
                    <a:moveTo>
                      <a:pt x="54" y="0"/>
                    </a:moveTo>
                    <a:cubicBezTo>
                      <a:pt x="55" y="5"/>
                      <a:pt x="57" y="9"/>
                      <a:pt x="58" y="14"/>
                    </a:cubicBezTo>
                    <a:cubicBezTo>
                      <a:pt x="57" y="24"/>
                      <a:pt x="58" y="26"/>
                      <a:pt x="51" y="31"/>
                    </a:cubicBezTo>
                    <a:cubicBezTo>
                      <a:pt x="47" y="43"/>
                      <a:pt x="35" y="47"/>
                      <a:pt x="31" y="64"/>
                    </a:cubicBezTo>
                    <a:cubicBezTo>
                      <a:pt x="31" y="75"/>
                      <a:pt x="35" y="116"/>
                      <a:pt x="30" y="131"/>
                    </a:cubicBezTo>
                    <a:cubicBezTo>
                      <a:pt x="27" y="147"/>
                      <a:pt x="0" y="160"/>
                      <a:pt x="7" y="176"/>
                    </a:cubicBezTo>
                    <a:lnTo>
                      <a:pt x="31" y="212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3" name="Freeform 208"/>
              <p:cNvSpPr>
                <a:spLocks/>
              </p:cNvSpPr>
              <p:nvPr/>
            </p:nvSpPr>
            <p:spPr bwMode="auto">
              <a:xfrm>
                <a:off x="1876" y="2438"/>
                <a:ext cx="435" cy="526"/>
              </a:xfrm>
              <a:custGeom>
                <a:avLst/>
                <a:gdLst>
                  <a:gd name="T0" fmla="*/ 435 w 426"/>
                  <a:gd name="T1" fmla="*/ 0 h 510"/>
                  <a:gd name="T2" fmla="*/ 383 w 426"/>
                  <a:gd name="T3" fmla="*/ 30 h 510"/>
                  <a:gd name="T4" fmla="*/ 350 w 426"/>
                  <a:gd name="T5" fmla="*/ 71 h 510"/>
                  <a:gd name="T6" fmla="*/ 283 w 426"/>
                  <a:gd name="T7" fmla="*/ 121 h 510"/>
                  <a:gd name="T8" fmla="*/ 255 w 426"/>
                  <a:gd name="T9" fmla="*/ 133 h 510"/>
                  <a:gd name="T10" fmla="*/ 214 w 426"/>
                  <a:gd name="T11" fmla="*/ 142 h 510"/>
                  <a:gd name="T12" fmla="*/ 188 w 426"/>
                  <a:gd name="T13" fmla="*/ 149 h 510"/>
                  <a:gd name="T14" fmla="*/ 160 w 426"/>
                  <a:gd name="T15" fmla="*/ 158 h 510"/>
                  <a:gd name="T16" fmla="*/ 120 w 426"/>
                  <a:gd name="T17" fmla="*/ 186 h 510"/>
                  <a:gd name="T18" fmla="*/ 98 w 426"/>
                  <a:gd name="T19" fmla="*/ 216 h 510"/>
                  <a:gd name="T20" fmla="*/ 71 w 426"/>
                  <a:gd name="T21" fmla="*/ 266 h 510"/>
                  <a:gd name="T22" fmla="*/ 59 w 426"/>
                  <a:gd name="T23" fmla="*/ 290 h 510"/>
                  <a:gd name="T24" fmla="*/ 50 w 426"/>
                  <a:gd name="T25" fmla="*/ 309 h 510"/>
                  <a:gd name="T26" fmla="*/ 44 w 426"/>
                  <a:gd name="T27" fmla="*/ 324 h 510"/>
                  <a:gd name="T28" fmla="*/ 29 w 426"/>
                  <a:gd name="T29" fmla="*/ 457 h 510"/>
                  <a:gd name="T30" fmla="*/ 19 w 426"/>
                  <a:gd name="T31" fmla="*/ 476 h 510"/>
                  <a:gd name="T32" fmla="*/ 13 w 426"/>
                  <a:gd name="T33" fmla="*/ 491 h 510"/>
                  <a:gd name="T34" fmla="*/ 0 w 426"/>
                  <a:gd name="T35" fmla="*/ 526 h 5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6"/>
                  <a:gd name="T55" fmla="*/ 0 h 510"/>
                  <a:gd name="T56" fmla="*/ 426 w 426"/>
                  <a:gd name="T57" fmla="*/ 510 h 5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6" h="510">
                    <a:moveTo>
                      <a:pt x="426" y="0"/>
                    </a:moveTo>
                    <a:cubicBezTo>
                      <a:pt x="409" y="6"/>
                      <a:pt x="388" y="16"/>
                      <a:pt x="375" y="29"/>
                    </a:cubicBezTo>
                    <a:cubicBezTo>
                      <a:pt x="363" y="41"/>
                      <a:pt x="357" y="58"/>
                      <a:pt x="343" y="69"/>
                    </a:cubicBezTo>
                    <a:cubicBezTo>
                      <a:pt x="334" y="84"/>
                      <a:pt x="294" y="114"/>
                      <a:pt x="277" y="117"/>
                    </a:cubicBezTo>
                    <a:cubicBezTo>
                      <a:pt x="269" y="123"/>
                      <a:pt x="260" y="127"/>
                      <a:pt x="250" y="129"/>
                    </a:cubicBezTo>
                    <a:cubicBezTo>
                      <a:pt x="238" y="135"/>
                      <a:pt x="223" y="136"/>
                      <a:pt x="210" y="138"/>
                    </a:cubicBezTo>
                    <a:cubicBezTo>
                      <a:pt x="202" y="141"/>
                      <a:pt x="193" y="143"/>
                      <a:pt x="184" y="144"/>
                    </a:cubicBezTo>
                    <a:cubicBezTo>
                      <a:pt x="176" y="148"/>
                      <a:pt x="165" y="152"/>
                      <a:pt x="157" y="153"/>
                    </a:cubicBezTo>
                    <a:cubicBezTo>
                      <a:pt x="145" y="162"/>
                      <a:pt x="131" y="172"/>
                      <a:pt x="118" y="180"/>
                    </a:cubicBezTo>
                    <a:cubicBezTo>
                      <a:pt x="112" y="190"/>
                      <a:pt x="101" y="199"/>
                      <a:pt x="96" y="209"/>
                    </a:cubicBezTo>
                    <a:cubicBezTo>
                      <a:pt x="88" y="225"/>
                      <a:pt x="81" y="244"/>
                      <a:pt x="70" y="258"/>
                    </a:cubicBezTo>
                    <a:cubicBezTo>
                      <a:pt x="68" y="266"/>
                      <a:pt x="62" y="274"/>
                      <a:pt x="58" y="281"/>
                    </a:cubicBezTo>
                    <a:cubicBezTo>
                      <a:pt x="57" y="289"/>
                      <a:pt x="54" y="294"/>
                      <a:pt x="49" y="300"/>
                    </a:cubicBezTo>
                    <a:cubicBezTo>
                      <a:pt x="48" y="306"/>
                      <a:pt x="45" y="309"/>
                      <a:pt x="43" y="314"/>
                    </a:cubicBezTo>
                    <a:cubicBezTo>
                      <a:pt x="42" y="351"/>
                      <a:pt x="49" y="409"/>
                      <a:pt x="28" y="443"/>
                    </a:cubicBezTo>
                    <a:cubicBezTo>
                      <a:pt x="27" y="450"/>
                      <a:pt x="23" y="456"/>
                      <a:pt x="19" y="462"/>
                    </a:cubicBezTo>
                    <a:cubicBezTo>
                      <a:pt x="18" y="468"/>
                      <a:pt x="15" y="471"/>
                      <a:pt x="13" y="476"/>
                    </a:cubicBezTo>
                    <a:cubicBezTo>
                      <a:pt x="11" y="488"/>
                      <a:pt x="3" y="498"/>
                      <a:pt x="0" y="51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4" name="Freeform 209"/>
              <p:cNvSpPr>
                <a:spLocks/>
              </p:cNvSpPr>
              <p:nvPr/>
            </p:nvSpPr>
            <p:spPr bwMode="auto">
              <a:xfrm>
                <a:off x="616" y="1107"/>
                <a:ext cx="810" cy="494"/>
              </a:xfrm>
              <a:custGeom>
                <a:avLst/>
                <a:gdLst>
                  <a:gd name="T0" fmla="*/ 810 w 810"/>
                  <a:gd name="T1" fmla="*/ 494 h 494"/>
                  <a:gd name="T2" fmla="*/ 780 w 810"/>
                  <a:gd name="T3" fmla="*/ 484 h 494"/>
                  <a:gd name="T4" fmla="*/ 740 w 810"/>
                  <a:gd name="T5" fmla="*/ 484 h 494"/>
                  <a:gd name="T6" fmla="*/ 699 w 810"/>
                  <a:gd name="T7" fmla="*/ 470 h 494"/>
                  <a:gd name="T8" fmla="*/ 675 w 810"/>
                  <a:gd name="T9" fmla="*/ 455 h 494"/>
                  <a:gd name="T10" fmla="*/ 641 w 810"/>
                  <a:gd name="T11" fmla="*/ 442 h 494"/>
                  <a:gd name="T12" fmla="*/ 591 w 810"/>
                  <a:gd name="T13" fmla="*/ 430 h 494"/>
                  <a:gd name="T14" fmla="*/ 577 w 810"/>
                  <a:gd name="T15" fmla="*/ 424 h 494"/>
                  <a:gd name="T16" fmla="*/ 552 w 810"/>
                  <a:gd name="T17" fmla="*/ 421 h 494"/>
                  <a:gd name="T18" fmla="*/ 528 w 810"/>
                  <a:gd name="T19" fmla="*/ 396 h 494"/>
                  <a:gd name="T20" fmla="*/ 517 w 810"/>
                  <a:gd name="T21" fmla="*/ 381 h 494"/>
                  <a:gd name="T22" fmla="*/ 508 w 810"/>
                  <a:gd name="T23" fmla="*/ 374 h 494"/>
                  <a:gd name="T24" fmla="*/ 500 w 810"/>
                  <a:gd name="T25" fmla="*/ 359 h 494"/>
                  <a:gd name="T26" fmla="*/ 456 w 810"/>
                  <a:gd name="T27" fmla="*/ 322 h 494"/>
                  <a:gd name="T28" fmla="*/ 420 w 810"/>
                  <a:gd name="T29" fmla="*/ 291 h 494"/>
                  <a:gd name="T30" fmla="*/ 435 w 810"/>
                  <a:gd name="T31" fmla="*/ 269 h 494"/>
                  <a:gd name="T32" fmla="*/ 447 w 810"/>
                  <a:gd name="T33" fmla="*/ 257 h 494"/>
                  <a:gd name="T34" fmla="*/ 439 w 810"/>
                  <a:gd name="T35" fmla="*/ 225 h 494"/>
                  <a:gd name="T36" fmla="*/ 423 w 810"/>
                  <a:gd name="T37" fmla="*/ 219 h 494"/>
                  <a:gd name="T38" fmla="*/ 407 w 810"/>
                  <a:gd name="T39" fmla="*/ 198 h 494"/>
                  <a:gd name="T40" fmla="*/ 398 w 810"/>
                  <a:gd name="T41" fmla="*/ 191 h 494"/>
                  <a:gd name="T42" fmla="*/ 389 w 810"/>
                  <a:gd name="T43" fmla="*/ 179 h 494"/>
                  <a:gd name="T44" fmla="*/ 380 w 810"/>
                  <a:gd name="T45" fmla="*/ 154 h 494"/>
                  <a:gd name="T46" fmla="*/ 386 w 810"/>
                  <a:gd name="T47" fmla="*/ 126 h 494"/>
                  <a:gd name="T48" fmla="*/ 368 w 810"/>
                  <a:gd name="T49" fmla="*/ 101 h 494"/>
                  <a:gd name="T50" fmla="*/ 355 w 810"/>
                  <a:gd name="T51" fmla="*/ 90 h 494"/>
                  <a:gd name="T52" fmla="*/ 355 w 810"/>
                  <a:gd name="T53" fmla="*/ 67 h 494"/>
                  <a:gd name="T54" fmla="*/ 350 w 810"/>
                  <a:gd name="T55" fmla="*/ 55 h 494"/>
                  <a:gd name="T56" fmla="*/ 316 w 810"/>
                  <a:gd name="T57" fmla="*/ 49 h 494"/>
                  <a:gd name="T58" fmla="*/ 282 w 810"/>
                  <a:gd name="T59" fmla="*/ 19 h 494"/>
                  <a:gd name="T60" fmla="*/ 254 w 810"/>
                  <a:gd name="T61" fmla="*/ 18 h 494"/>
                  <a:gd name="T62" fmla="*/ 224 w 810"/>
                  <a:gd name="T63" fmla="*/ 16 h 494"/>
                  <a:gd name="T64" fmla="*/ 211 w 810"/>
                  <a:gd name="T65" fmla="*/ 25 h 494"/>
                  <a:gd name="T66" fmla="*/ 187 w 810"/>
                  <a:gd name="T67" fmla="*/ 21 h 494"/>
                  <a:gd name="T68" fmla="*/ 156 w 810"/>
                  <a:gd name="T69" fmla="*/ 14 h 494"/>
                  <a:gd name="T70" fmla="*/ 117 w 810"/>
                  <a:gd name="T71" fmla="*/ 14 h 494"/>
                  <a:gd name="T72" fmla="*/ 82 w 810"/>
                  <a:gd name="T73" fmla="*/ 0 h 494"/>
                  <a:gd name="T74" fmla="*/ 25 w 810"/>
                  <a:gd name="T75" fmla="*/ 2 h 494"/>
                  <a:gd name="T76" fmla="*/ 0 w 810"/>
                  <a:gd name="T77" fmla="*/ 2 h 4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0"/>
                  <a:gd name="T118" fmla="*/ 0 h 494"/>
                  <a:gd name="T119" fmla="*/ 810 w 810"/>
                  <a:gd name="T120" fmla="*/ 494 h 4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0" h="494">
                    <a:moveTo>
                      <a:pt x="810" y="494"/>
                    </a:moveTo>
                    <a:cubicBezTo>
                      <a:pt x="802" y="483"/>
                      <a:pt x="795" y="486"/>
                      <a:pt x="780" y="484"/>
                    </a:cubicBezTo>
                    <a:lnTo>
                      <a:pt x="740" y="484"/>
                    </a:lnTo>
                    <a:cubicBezTo>
                      <a:pt x="724" y="484"/>
                      <a:pt x="714" y="473"/>
                      <a:pt x="699" y="470"/>
                    </a:cubicBezTo>
                    <a:cubicBezTo>
                      <a:pt x="695" y="463"/>
                      <a:pt x="683" y="457"/>
                      <a:pt x="675" y="455"/>
                    </a:cubicBezTo>
                    <a:cubicBezTo>
                      <a:pt x="665" y="448"/>
                      <a:pt x="653" y="444"/>
                      <a:pt x="641" y="442"/>
                    </a:cubicBezTo>
                    <a:cubicBezTo>
                      <a:pt x="626" y="431"/>
                      <a:pt x="610" y="431"/>
                      <a:pt x="591" y="430"/>
                    </a:cubicBezTo>
                    <a:cubicBezTo>
                      <a:pt x="586" y="427"/>
                      <a:pt x="583" y="425"/>
                      <a:pt x="577" y="424"/>
                    </a:cubicBezTo>
                    <a:cubicBezTo>
                      <a:pt x="565" y="419"/>
                      <a:pt x="579" y="424"/>
                      <a:pt x="552" y="421"/>
                    </a:cubicBezTo>
                    <a:cubicBezTo>
                      <a:pt x="541" y="420"/>
                      <a:pt x="536" y="402"/>
                      <a:pt x="528" y="396"/>
                    </a:cubicBezTo>
                    <a:cubicBezTo>
                      <a:pt x="525" y="392"/>
                      <a:pt x="521" y="386"/>
                      <a:pt x="517" y="381"/>
                    </a:cubicBezTo>
                    <a:cubicBezTo>
                      <a:pt x="514" y="378"/>
                      <a:pt x="508" y="374"/>
                      <a:pt x="508" y="374"/>
                    </a:cubicBezTo>
                    <a:cubicBezTo>
                      <a:pt x="505" y="369"/>
                      <a:pt x="502" y="365"/>
                      <a:pt x="500" y="359"/>
                    </a:cubicBezTo>
                    <a:cubicBezTo>
                      <a:pt x="498" y="327"/>
                      <a:pt x="487" y="326"/>
                      <a:pt x="456" y="322"/>
                    </a:cubicBezTo>
                    <a:cubicBezTo>
                      <a:pt x="442" y="314"/>
                      <a:pt x="434" y="300"/>
                      <a:pt x="420" y="291"/>
                    </a:cubicBezTo>
                    <a:cubicBezTo>
                      <a:pt x="410" y="278"/>
                      <a:pt x="423" y="271"/>
                      <a:pt x="435" y="269"/>
                    </a:cubicBezTo>
                    <a:cubicBezTo>
                      <a:pt x="440" y="265"/>
                      <a:pt x="444" y="264"/>
                      <a:pt x="447" y="257"/>
                    </a:cubicBezTo>
                    <a:cubicBezTo>
                      <a:pt x="449" y="246"/>
                      <a:pt x="455" y="228"/>
                      <a:pt x="439" y="225"/>
                    </a:cubicBezTo>
                    <a:cubicBezTo>
                      <a:pt x="434" y="221"/>
                      <a:pt x="429" y="220"/>
                      <a:pt x="423" y="219"/>
                    </a:cubicBezTo>
                    <a:cubicBezTo>
                      <a:pt x="415" y="215"/>
                      <a:pt x="413" y="205"/>
                      <a:pt x="407" y="198"/>
                    </a:cubicBezTo>
                    <a:cubicBezTo>
                      <a:pt x="404" y="195"/>
                      <a:pt x="398" y="191"/>
                      <a:pt x="398" y="191"/>
                    </a:cubicBezTo>
                    <a:cubicBezTo>
                      <a:pt x="396" y="185"/>
                      <a:pt x="394" y="183"/>
                      <a:pt x="389" y="179"/>
                    </a:cubicBezTo>
                    <a:cubicBezTo>
                      <a:pt x="383" y="171"/>
                      <a:pt x="384" y="162"/>
                      <a:pt x="380" y="154"/>
                    </a:cubicBezTo>
                    <a:cubicBezTo>
                      <a:pt x="381" y="145"/>
                      <a:pt x="380" y="134"/>
                      <a:pt x="386" y="126"/>
                    </a:cubicBezTo>
                    <a:cubicBezTo>
                      <a:pt x="391" y="111"/>
                      <a:pt x="382" y="104"/>
                      <a:pt x="368" y="101"/>
                    </a:cubicBezTo>
                    <a:cubicBezTo>
                      <a:pt x="363" y="98"/>
                      <a:pt x="360" y="93"/>
                      <a:pt x="355" y="90"/>
                    </a:cubicBezTo>
                    <a:cubicBezTo>
                      <a:pt x="351" y="83"/>
                      <a:pt x="351" y="75"/>
                      <a:pt x="355" y="67"/>
                    </a:cubicBezTo>
                    <a:cubicBezTo>
                      <a:pt x="356" y="60"/>
                      <a:pt x="358" y="57"/>
                      <a:pt x="350" y="55"/>
                    </a:cubicBezTo>
                    <a:cubicBezTo>
                      <a:pt x="339" y="50"/>
                      <a:pt x="327" y="51"/>
                      <a:pt x="316" y="49"/>
                    </a:cubicBezTo>
                    <a:cubicBezTo>
                      <a:pt x="304" y="42"/>
                      <a:pt x="294" y="20"/>
                      <a:pt x="282" y="19"/>
                    </a:cubicBezTo>
                    <a:cubicBezTo>
                      <a:pt x="273" y="18"/>
                      <a:pt x="263" y="18"/>
                      <a:pt x="254" y="18"/>
                    </a:cubicBezTo>
                    <a:cubicBezTo>
                      <a:pt x="234" y="13"/>
                      <a:pt x="244" y="14"/>
                      <a:pt x="224" y="16"/>
                    </a:cubicBezTo>
                    <a:cubicBezTo>
                      <a:pt x="219" y="19"/>
                      <a:pt x="215" y="21"/>
                      <a:pt x="211" y="25"/>
                    </a:cubicBezTo>
                    <a:cubicBezTo>
                      <a:pt x="199" y="24"/>
                      <a:pt x="196" y="23"/>
                      <a:pt x="187" y="21"/>
                    </a:cubicBezTo>
                    <a:cubicBezTo>
                      <a:pt x="178" y="16"/>
                      <a:pt x="167" y="16"/>
                      <a:pt x="156" y="14"/>
                    </a:cubicBezTo>
                    <a:cubicBezTo>
                      <a:pt x="154" y="14"/>
                      <a:pt x="126" y="17"/>
                      <a:pt x="117" y="14"/>
                    </a:cubicBezTo>
                    <a:cubicBezTo>
                      <a:pt x="105" y="11"/>
                      <a:pt x="95" y="3"/>
                      <a:pt x="82" y="0"/>
                    </a:cubicBezTo>
                    <a:cubicBezTo>
                      <a:pt x="62" y="1"/>
                      <a:pt x="44" y="2"/>
                      <a:pt x="25" y="2"/>
                    </a:cubicBezTo>
                    <a:cubicBezTo>
                      <a:pt x="16" y="2"/>
                      <a:pt x="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5" name="Freeform 210"/>
              <p:cNvSpPr>
                <a:spLocks/>
              </p:cNvSpPr>
              <p:nvPr/>
            </p:nvSpPr>
            <p:spPr bwMode="auto">
              <a:xfrm>
                <a:off x="906" y="838"/>
                <a:ext cx="323" cy="295"/>
              </a:xfrm>
              <a:custGeom>
                <a:avLst/>
                <a:gdLst>
                  <a:gd name="T0" fmla="*/ 0 w 323"/>
                  <a:gd name="T1" fmla="*/ 295 h 295"/>
                  <a:gd name="T2" fmla="*/ 64 w 323"/>
                  <a:gd name="T3" fmla="*/ 256 h 295"/>
                  <a:gd name="T4" fmla="*/ 87 w 323"/>
                  <a:gd name="T5" fmla="*/ 250 h 295"/>
                  <a:gd name="T6" fmla="*/ 101 w 323"/>
                  <a:gd name="T7" fmla="*/ 242 h 295"/>
                  <a:gd name="T8" fmla="*/ 111 w 323"/>
                  <a:gd name="T9" fmla="*/ 199 h 295"/>
                  <a:gd name="T10" fmla="*/ 163 w 323"/>
                  <a:gd name="T11" fmla="*/ 157 h 295"/>
                  <a:gd name="T12" fmla="*/ 205 w 323"/>
                  <a:gd name="T13" fmla="*/ 131 h 295"/>
                  <a:gd name="T14" fmla="*/ 242 w 323"/>
                  <a:gd name="T15" fmla="*/ 128 h 295"/>
                  <a:gd name="T16" fmla="*/ 251 w 323"/>
                  <a:gd name="T17" fmla="*/ 115 h 295"/>
                  <a:gd name="T18" fmla="*/ 264 w 323"/>
                  <a:gd name="T19" fmla="*/ 80 h 295"/>
                  <a:gd name="T20" fmla="*/ 282 w 323"/>
                  <a:gd name="T21" fmla="*/ 60 h 295"/>
                  <a:gd name="T22" fmla="*/ 288 w 323"/>
                  <a:gd name="T23" fmla="*/ 40 h 295"/>
                  <a:gd name="T24" fmla="*/ 305 w 323"/>
                  <a:gd name="T25" fmla="*/ 20 h 295"/>
                  <a:gd name="T26" fmla="*/ 319 w 323"/>
                  <a:gd name="T27" fmla="*/ 10 h 295"/>
                  <a:gd name="T28" fmla="*/ 323 w 323"/>
                  <a:gd name="T29" fmla="*/ 0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3"/>
                  <a:gd name="T46" fmla="*/ 0 h 295"/>
                  <a:gd name="T47" fmla="*/ 323 w 323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3" h="295">
                    <a:moveTo>
                      <a:pt x="0" y="295"/>
                    </a:moveTo>
                    <a:cubicBezTo>
                      <a:pt x="3" y="280"/>
                      <a:pt x="48" y="259"/>
                      <a:pt x="64" y="256"/>
                    </a:cubicBezTo>
                    <a:cubicBezTo>
                      <a:pt x="72" y="253"/>
                      <a:pt x="80" y="251"/>
                      <a:pt x="87" y="250"/>
                    </a:cubicBezTo>
                    <a:cubicBezTo>
                      <a:pt x="92" y="248"/>
                      <a:pt x="96" y="245"/>
                      <a:pt x="101" y="242"/>
                    </a:cubicBezTo>
                    <a:cubicBezTo>
                      <a:pt x="111" y="228"/>
                      <a:pt x="105" y="214"/>
                      <a:pt x="111" y="199"/>
                    </a:cubicBezTo>
                    <a:cubicBezTo>
                      <a:pt x="118" y="183"/>
                      <a:pt x="146" y="160"/>
                      <a:pt x="163" y="157"/>
                    </a:cubicBezTo>
                    <a:cubicBezTo>
                      <a:pt x="178" y="150"/>
                      <a:pt x="189" y="135"/>
                      <a:pt x="205" y="131"/>
                    </a:cubicBezTo>
                    <a:cubicBezTo>
                      <a:pt x="218" y="128"/>
                      <a:pt x="230" y="129"/>
                      <a:pt x="242" y="128"/>
                    </a:cubicBezTo>
                    <a:cubicBezTo>
                      <a:pt x="247" y="123"/>
                      <a:pt x="249" y="121"/>
                      <a:pt x="251" y="115"/>
                    </a:cubicBezTo>
                    <a:cubicBezTo>
                      <a:pt x="249" y="102"/>
                      <a:pt x="247" y="83"/>
                      <a:pt x="264" y="80"/>
                    </a:cubicBezTo>
                    <a:cubicBezTo>
                      <a:pt x="273" y="73"/>
                      <a:pt x="277" y="71"/>
                      <a:pt x="282" y="60"/>
                    </a:cubicBezTo>
                    <a:cubicBezTo>
                      <a:pt x="284" y="49"/>
                      <a:pt x="278" y="42"/>
                      <a:pt x="288" y="40"/>
                    </a:cubicBezTo>
                    <a:cubicBezTo>
                      <a:pt x="294" y="37"/>
                      <a:pt x="301" y="26"/>
                      <a:pt x="305" y="20"/>
                    </a:cubicBezTo>
                    <a:cubicBezTo>
                      <a:pt x="306" y="13"/>
                      <a:pt x="316" y="16"/>
                      <a:pt x="319" y="10"/>
                    </a:cubicBezTo>
                    <a:cubicBezTo>
                      <a:pt x="320" y="6"/>
                      <a:pt x="323" y="0"/>
                      <a:pt x="323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6" name="Freeform 211"/>
              <p:cNvSpPr>
                <a:spLocks/>
              </p:cNvSpPr>
              <p:nvPr/>
            </p:nvSpPr>
            <p:spPr bwMode="auto">
              <a:xfrm>
                <a:off x="644" y="857"/>
                <a:ext cx="56" cy="70"/>
              </a:xfrm>
              <a:custGeom>
                <a:avLst/>
                <a:gdLst>
                  <a:gd name="T0" fmla="*/ 56 w 56"/>
                  <a:gd name="T1" fmla="*/ 0 h 70"/>
                  <a:gd name="T2" fmla="*/ 50 w 56"/>
                  <a:gd name="T3" fmla="*/ 34 h 70"/>
                  <a:gd name="T4" fmla="*/ 40 w 56"/>
                  <a:gd name="T5" fmla="*/ 58 h 70"/>
                  <a:gd name="T6" fmla="*/ 0 w 56"/>
                  <a:gd name="T7" fmla="*/ 7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0"/>
                  <a:gd name="T14" fmla="*/ 56 w 5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0">
                    <a:moveTo>
                      <a:pt x="56" y="0"/>
                    </a:moveTo>
                    <a:cubicBezTo>
                      <a:pt x="50" y="10"/>
                      <a:pt x="52" y="20"/>
                      <a:pt x="50" y="34"/>
                    </a:cubicBezTo>
                    <a:cubicBezTo>
                      <a:pt x="47" y="46"/>
                      <a:pt x="48" y="52"/>
                      <a:pt x="40" y="58"/>
                    </a:cubicBezTo>
                    <a:cubicBezTo>
                      <a:pt x="32" y="64"/>
                      <a:pt x="8" y="68"/>
                      <a:pt x="0" y="7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7" name="Freeform 212"/>
              <p:cNvSpPr>
                <a:spLocks/>
              </p:cNvSpPr>
              <p:nvPr/>
            </p:nvSpPr>
            <p:spPr bwMode="auto">
              <a:xfrm>
                <a:off x="622" y="921"/>
                <a:ext cx="22" cy="217"/>
              </a:xfrm>
              <a:custGeom>
                <a:avLst/>
                <a:gdLst>
                  <a:gd name="T0" fmla="*/ 22 w 22"/>
                  <a:gd name="T1" fmla="*/ 0 h 217"/>
                  <a:gd name="T2" fmla="*/ 15 w 22"/>
                  <a:gd name="T3" fmla="*/ 54 h 217"/>
                  <a:gd name="T4" fmla="*/ 9 w 22"/>
                  <a:gd name="T5" fmla="*/ 73 h 217"/>
                  <a:gd name="T6" fmla="*/ 3 w 22"/>
                  <a:gd name="T7" fmla="*/ 100 h 217"/>
                  <a:gd name="T8" fmla="*/ 6 w 22"/>
                  <a:gd name="T9" fmla="*/ 146 h 217"/>
                  <a:gd name="T10" fmla="*/ 2 w 22"/>
                  <a:gd name="T11" fmla="*/ 178 h 217"/>
                  <a:gd name="T12" fmla="*/ 5 w 22"/>
                  <a:gd name="T13" fmla="*/ 217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17"/>
                  <a:gd name="T23" fmla="*/ 22 w 22"/>
                  <a:gd name="T24" fmla="*/ 217 h 2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17">
                    <a:moveTo>
                      <a:pt x="22" y="0"/>
                    </a:moveTo>
                    <a:lnTo>
                      <a:pt x="15" y="54"/>
                    </a:lnTo>
                    <a:cubicBezTo>
                      <a:pt x="14" y="60"/>
                      <a:pt x="12" y="66"/>
                      <a:pt x="9" y="73"/>
                    </a:cubicBezTo>
                    <a:cubicBezTo>
                      <a:pt x="7" y="82"/>
                      <a:pt x="7" y="92"/>
                      <a:pt x="3" y="100"/>
                    </a:cubicBezTo>
                    <a:cubicBezTo>
                      <a:pt x="0" y="116"/>
                      <a:pt x="4" y="130"/>
                      <a:pt x="6" y="146"/>
                    </a:cubicBezTo>
                    <a:cubicBezTo>
                      <a:pt x="5" y="163"/>
                      <a:pt x="4" y="164"/>
                      <a:pt x="2" y="178"/>
                    </a:cubicBezTo>
                    <a:cubicBezTo>
                      <a:pt x="3" y="192"/>
                      <a:pt x="5" y="204"/>
                      <a:pt x="5" y="21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8" name="Freeform 213"/>
              <p:cNvSpPr>
                <a:spLocks/>
              </p:cNvSpPr>
              <p:nvPr/>
            </p:nvSpPr>
            <p:spPr bwMode="auto">
              <a:xfrm>
                <a:off x="508" y="1515"/>
                <a:ext cx="102" cy="405"/>
              </a:xfrm>
              <a:custGeom>
                <a:avLst/>
                <a:gdLst>
                  <a:gd name="T0" fmla="*/ 102 w 102"/>
                  <a:gd name="T1" fmla="*/ 0 h 405"/>
                  <a:gd name="T2" fmla="*/ 72 w 102"/>
                  <a:gd name="T3" fmla="*/ 34 h 405"/>
                  <a:gd name="T4" fmla="*/ 64 w 102"/>
                  <a:gd name="T5" fmla="*/ 70 h 405"/>
                  <a:gd name="T6" fmla="*/ 46 w 102"/>
                  <a:gd name="T7" fmla="*/ 91 h 405"/>
                  <a:gd name="T8" fmla="*/ 43 w 102"/>
                  <a:gd name="T9" fmla="*/ 119 h 405"/>
                  <a:gd name="T10" fmla="*/ 17 w 102"/>
                  <a:gd name="T11" fmla="*/ 150 h 405"/>
                  <a:gd name="T12" fmla="*/ 24 w 102"/>
                  <a:gd name="T13" fmla="*/ 167 h 405"/>
                  <a:gd name="T14" fmla="*/ 18 w 102"/>
                  <a:gd name="T15" fmla="*/ 186 h 405"/>
                  <a:gd name="T16" fmla="*/ 16 w 102"/>
                  <a:gd name="T17" fmla="*/ 244 h 405"/>
                  <a:gd name="T18" fmla="*/ 36 w 102"/>
                  <a:gd name="T19" fmla="*/ 280 h 405"/>
                  <a:gd name="T20" fmla="*/ 42 w 102"/>
                  <a:gd name="T21" fmla="*/ 317 h 405"/>
                  <a:gd name="T22" fmla="*/ 48 w 102"/>
                  <a:gd name="T23" fmla="*/ 339 h 405"/>
                  <a:gd name="T24" fmla="*/ 57 w 102"/>
                  <a:gd name="T25" fmla="*/ 357 h 405"/>
                  <a:gd name="T26" fmla="*/ 75 w 102"/>
                  <a:gd name="T27" fmla="*/ 377 h 405"/>
                  <a:gd name="T28" fmla="*/ 89 w 102"/>
                  <a:gd name="T29" fmla="*/ 393 h 405"/>
                  <a:gd name="T30" fmla="*/ 91 w 102"/>
                  <a:gd name="T31" fmla="*/ 405 h 4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405"/>
                  <a:gd name="T50" fmla="*/ 102 w 102"/>
                  <a:gd name="T51" fmla="*/ 405 h 4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405">
                    <a:moveTo>
                      <a:pt x="102" y="0"/>
                    </a:moveTo>
                    <a:cubicBezTo>
                      <a:pt x="98" y="10"/>
                      <a:pt x="78" y="22"/>
                      <a:pt x="72" y="34"/>
                    </a:cubicBezTo>
                    <a:cubicBezTo>
                      <a:pt x="67" y="37"/>
                      <a:pt x="71" y="68"/>
                      <a:pt x="64" y="70"/>
                    </a:cubicBezTo>
                    <a:cubicBezTo>
                      <a:pt x="56" y="76"/>
                      <a:pt x="50" y="82"/>
                      <a:pt x="46" y="91"/>
                    </a:cubicBezTo>
                    <a:cubicBezTo>
                      <a:pt x="47" y="99"/>
                      <a:pt x="54" y="117"/>
                      <a:pt x="43" y="119"/>
                    </a:cubicBezTo>
                    <a:cubicBezTo>
                      <a:pt x="35" y="129"/>
                      <a:pt x="25" y="139"/>
                      <a:pt x="17" y="150"/>
                    </a:cubicBezTo>
                    <a:cubicBezTo>
                      <a:pt x="18" y="161"/>
                      <a:pt x="22" y="158"/>
                      <a:pt x="24" y="167"/>
                    </a:cubicBezTo>
                    <a:cubicBezTo>
                      <a:pt x="23" y="177"/>
                      <a:pt x="21" y="178"/>
                      <a:pt x="18" y="186"/>
                    </a:cubicBezTo>
                    <a:cubicBezTo>
                      <a:pt x="19" y="206"/>
                      <a:pt x="0" y="232"/>
                      <a:pt x="16" y="244"/>
                    </a:cubicBezTo>
                    <a:cubicBezTo>
                      <a:pt x="19" y="249"/>
                      <a:pt x="34" y="276"/>
                      <a:pt x="36" y="280"/>
                    </a:cubicBezTo>
                    <a:cubicBezTo>
                      <a:pt x="37" y="291"/>
                      <a:pt x="37" y="306"/>
                      <a:pt x="42" y="317"/>
                    </a:cubicBezTo>
                    <a:cubicBezTo>
                      <a:pt x="43" y="324"/>
                      <a:pt x="45" y="332"/>
                      <a:pt x="48" y="339"/>
                    </a:cubicBezTo>
                    <a:cubicBezTo>
                      <a:pt x="49" y="349"/>
                      <a:pt x="50" y="351"/>
                      <a:pt x="57" y="357"/>
                    </a:cubicBezTo>
                    <a:cubicBezTo>
                      <a:pt x="61" y="363"/>
                      <a:pt x="70" y="371"/>
                      <a:pt x="75" y="377"/>
                    </a:cubicBezTo>
                    <a:cubicBezTo>
                      <a:pt x="76" y="383"/>
                      <a:pt x="87" y="388"/>
                      <a:pt x="89" y="393"/>
                    </a:cubicBezTo>
                    <a:cubicBezTo>
                      <a:pt x="90" y="403"/>
                      <a:pt x="91" y="403"/>
                      <a:pt x="91" y="40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9" name="Freeform 214"/>
              <p:cNvSpPr>
                <a:spLocks/>
              </p:cNvSpPr>
              <p:nvPr/>
            </p:nvSpPr>
            <p:spPr bwMode="auto">
              <a:xfrm>
                <a:off x="654" y="1736"/>
                <a:ext cx="786" cy="99"/>
              </a:xfrm>
              <a:custGeom>
                <a:avLst/>
                <a:gdLst>
                  <a:gd name="T0" fmla="*/ 786 w 786"/>
                  <a:gd name="T1" fmla="*/ 67 h 99"/>
                  <a:gd name="T2" fmla="*/ 746 w 786"/>
                  <a:gd name="T3" fmla="*/ 73 h 99"/>
                  <a:gd name="T4" fmla="*/ 696 w 786"/>
                  <a:gd name="T5" fmla="*/ 57 h 99"/>
                  <a:gd name="T6" fmla="*/ 632 w 786"/>
                  <a:gd name="T7" fmla="*/ 27 h 99"/>
                  <a:gd name="T8" fmla="*/ 591 w 786"/>
                  <a:gd name="T9" fmla="*/ 42 h 99"/>
                  <a:gd name="T10" fmla="*/ 563 w 786"/>
                  <a:gd name="T11" fmla="*/ 30 h 99"/>
                  <a:gd name="T12" fmla="*/ 520 w 786"/>
                  <a:gd name="T13" fmla="*/ 21 h 99"/>
                  <a:gd name="T14" fmla="*/ 459 w 786"/>
                  <a:gd name="T15" fmla="*/ 52 h 99"/>
                  <a:gd name="T16" fmla="*/ 443 w 786"/>
                  <a:gd name="T17" fmla="*/ 59 h 99"/>
                  <a:gd name="T18" fmla="*/ 428 w 786"/>
                  <a:gd name="T19" fmla="*/ 65 h 99"/>
                  <a:gd name="T20" fmla="*/ 403 w 786"/>
                  <a:gd name="T21" fmla="*/ 73 h 99"/>
                  <a:gd name="T22" fmla="*/ 373 w 786"/>
                  <a:gd name="T23" fmla="*/ 71 h 99"/>
                  <a:gd name="T24" fmla="*/ 350 w 786"/>
                  <a:gd name="T25" fmla="*/ 61 h 99"/>
                  <a:gd name="T26" fmla="*/ 327 w 786"/>
                  <a:gd name="T27" fmla="*/ 39 h 99"/>
                  <a:gd name="T28" fmla="*/ 299 w 786"/>
                  <a:gd name="T29" fmla="*/ 21 h 99"/>
                  <a:gd name="T30" fmla="*/ 262 w 786"/>
                  <a:gd name="T31" fmla="*/ 8 h 99"/>
                  <a:gd name="T32" fmla="*/ 225 w 786"/>
                  <a:gd name="T33" fmla="*/ 2 h 99"/>
                  <a:gd name="T34" fmla="*/ 143 w 786"/>
                  <a:gd name="T35" fmla="*/ 6 h 99"/>
                  <a:gd name="T36" fmla="*/ 124 w 786"/>
                  <a:gd name="T37" fmla="*/ 12 h 99"/>
                  <a:gd name="T38" fmla="*/ 103 w 786"/>
                  <a:gd name="T39" fmla="*/ 19 h 99"/>
                  <a:gd name="T40" fmla="*/ 80 w 786"/>
                  <a:gd name="T41" fmla="*/ 31 h 99"/>
                  <a:gd name="T42" fmla="*/ 32 w 786"/>
                  <a:gd name="T43" fmla="*/ 58 h 99"/>
                  <a:gd name="T44" fmla="*/ 26 w 786"/>
                  <a:gd name="T45" fmla="*/ 73 h 99"/>
                  <a:gd name="T46" fmla="*/ 0 w 786"/>
                  <a:gd name="T47" fmla="*/ 99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6"/>
                  <a:gd name="T73" fmla="*/ 0 h 99"/>
                  <a:gd name="T74" fmla="*/ 786 w 786"/>
                  <a:gd name="T75" fmla="*/ 99 h 9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6" h="99">
                    <a:moveTo>
                      <a:pt x="786" y="67"/>
                    </a:moveTo>
                    <a:lnTo>
                      <a:pt x="746" y="73"/>
                    </a:lnTo>
                    <a:lnTo>
                      <a:pt x="696" y="57"/>
                    </a:lnTo>
                    <a:lnTo>
                      <a:pt x="632" y="27"/>
                    </a:lnTo>
                    <a:cubicBezTo>
                      <a:pt x="598" y="29"/>
                      <a:pt x="615" y="27"/>
                      <a:pt x="591" y="42"/>
                    </a:cubicBezTo>
                    <a:cubicBezTo>
                      <a:pt x="579" y="40"/>
                      <a:pt x="574" y="32"/>
                      <a:pt x="563" y="30"/>
                    </a:cubicBezTo>
                    <a:cubicBezTo>
                      <a:pt x="533" y="32"/>
                      <a:pt x="543" y="25"/>
                      <a:pt x="520" y="21"/>
                    </a:cubicBezTo>
                    <a:cubicBezTo>
                      <a:pt x="496" y="23"/>
                      <a:pt x="482" y="47"/>
                      <a:pt x="459" y="52"/>
                    </a:cubicBezTo>
                    <a:cubicBezTo>
                      <a:pt x="454" y="57"/>
                      <a:pt x="450" y="58"/>
                      <a:pt x="443" y="59"/>
                    </a:cubicBezTo>
                    <a:cubicBezTo>
                      <a:pt x="438" y="63"/>
                      <a:pt x="434" y="64"/>
                      <a:pt x="428" y="65"/>
                    </a:cubicBezTo>
                    <a:cubicBezTo>
                      <a:pt x="420" y="69"/>
                      <a:pt x="411" y="70"/>
                      <a:pt x="403" y="73"/>
                    </a:cubicBezTo>
                    <a:cubicBezTo>
                      <a:pt x="392" y="72"/>
                      <a:pt x="383" y="72"/>
                      <a:pt x="373" y="71"/>
                    </a:cubicBezTo>
                    <a:cubicBezTo>
                      <a:pt x="366" y="70"/>
                      <a:pt x="364" y="62"/>
                      <a:pt x="350" y="61"/>
                    </a:cubicBezTo>
                    <a:cubicBezTo>
                      <a:pt x="339" y="56"/>
                      <a:pt x="337" y="45"/>
                      <a:pt x="327" y="39"/>
                    </a:cubicBezTo>
                    <a:cubicBezTo>
                      <a:pt x="321" y="31"/>
                      <a:pt x="309" y="23"/>
                      <a:pt x="299" y="21"/>
                    </a:cubicBezTo>
                    <a:cubicBezTo>
                      <a:pt x="290" y="9"/>
                      <a:pt x="276" y="9"/>
                      <a:pt x="262" y="8"/>
                    </a:cubicBezTo>
                    <a:cubicBezTo>
                      <a:pt x="249" y="5"/>
                      <a:pt x="239" y="3"/>
                      <a:pt x="225" y="2"/>
                    </a:cubicBezTo>
                    <a:cubicBezTo>
                      <a:pt x="157" y="3"/>
                      <a:pt x="175" y="0"/>
                      <a:pt x="143" y="6"/>
                    </a:cubicBezTo>
                    <a:cubicBezTo>
                      <a:pt x="137" y="9"/>
                      <a:pt x="130" y="11"/>
                      <a:pt x="124" y="12"/>
                    </a:cubicBezTo>
                    <a:cubicBezTo>
                      <a:pt x="118" y="15"/>
                      <a:pt x="110" y="17"/>
                      <a:pt x="103" y="19"/>
                    </a:cubicBezTo>
                    <a:cubicBezTo>
                      <a:pt x="95" y="23"/>
                      <a:pt x="87" y="26"/>
                      <a:pt x="80" y="31"/>
                    </a:cubicBezTo>
                    <a:cubicBezTo>
                      <a:pt x="64" y="58"/>
                      <a:pt x="68" y="55"/>
                      <a:pt x="32" y="58"/>
                    </a:cubicBezTo>
                    <a:cubicBezTo>
                      <a:pt x="28" y="63"/>
                      <a:pt x="28" y="67"/>
                      <a:pt x="26" y="73"/>
                    </a:cubicBezTo>
                    <a:cubicBezTo>
                      <a:pt x="24" y="84"/>
                      <a:pt x="5" y="94"/>
                      <a:pt x="0" y="9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0" name="Freeform 215"/>
              <p:cNvSpPr>
                <a:spLocks/>
              </p:cNvSpPr>
              <p:nvPr/>
            </p:nvSpPr>
            <p:spPr bwMode="auto">
              <a:xfrm>
                <a:off x="559" y="1749"/>
                <a:ext cx="371" cy="194"/>
              </a:xfrm>
              <a:custGeom>
                <a:avLst/>
                <a:gdLst>
                  <a:gd name="T0" fmla="*/ 371 w 371"/>
                  <a:gd name="T1" fmla="*/ 0 h 194"/>
                  <a:gd name="T2" fmla="*/ 350 w 371"/>
                  <a:gd name="T3" fmla="*/ 20 h 194"/>
                  <a:gd name="T4" fmla="*/ 331 w 371"/>
                  <a:gd name="T5" fmla="*/ 26 h 194"/>
                  <a:gd name="T6" fmla="*/ 313 w 371"/>
                  <a:gd name="T7" fmla="*/ 46 h 194"/>
                  <a:gd name="T8" fmla="*/ 272 w 371"/>
                  <a:gd name="T9" fmla="*/ 94 h 194"/>
                  <a:gd name="T10" fmla="*/ 261 w 371"/>
                  <a:gd name="T11" fmla="*/ 113 h 194"/>
                  <a:gd name="T12" fmla="*/ 245 w 371"/>
                  <a:gd name="T13" fmla="*/ 137 h 194"/>
                  <a:gd name="T14" fmla="*/ 197 w 371"/>
                  <a:gd name="T15" fmla="*/ 140 h 194"/>
                  <a:gd name="T16" fmla="*/ 134 w 371"/>
                  <a:gd name="T17" fmla="*/ 146 h 194"/>
                  <a:gd name="T18" fmla="*/ 110 w 371"/>
                  <a:gd name="T19" fmla="*/ 139 h 194"/>
                  <a:gd name="T20" fmla="*/ 83 w 371"/>
                  <a:gd name="T21" fmla="*/ 140 h 194"/>
                  <a:gd name="T22" fmla="*/ 64 w 371"/>
                  <a:gd name="T23" fmla="*/ 150 h 194"/>
                  <a:gd name="T24" fmla="*/ 51 w 371"/>
                  <a:gd name="T25" fmla="*/ 161 h 194"/>
                  <a:gd name="T26" fmla="*/ 40 w 371"/>
                  <a:gd name="T27" fmla="*/ 168 h 194"/>
                  <a:gd name="T28" fmla="*/ 27 w 371"/>
                  <a:gd name="T29" fmla="*/ 178 h 194"/>
                  <a:gd name="T30" fmla="*/ 0 w 371"/>
                  <a:gd name="T31" fmla="*/ 194 h 1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1"/>
                  <a:gd name="T49" fmla="*/ 0 h 194"/>
                  <a:gd name="T50" fmla="*/ 371 w 371"/>
                  <a:gd name="T51" fmla="*/ 194 h 1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1" h="194">
                    <a:moveTo>
                      <a:pt x="371" y="0"/>
                    </a:moveTo>
                    <a:cubicBezTo>
                      <a:pt x="370" y="9"/>
                      <a:pt x="359" y="19"/>
                      <a:pt x="350" y="20"/>
                    </a:cubicBezTo>
                    <a:cubicBezTo>
                      <a:pt x="343" y="23"/>
                      <a:pt x="337" y="25"/>
                      <a:pt x="331" y="26"/>
                    </a:cubicBezTo>
                    <a:cubicBezTo>
                      <a:pt x="323" y="32"/>
                      <a:pt x="318" y="37"/>
                      <a:pt x="313" y="46"/>
                    </a:cubicBezTo>
                    <a:cubicBezTo>
                      <a:pt x="309" y="70"/>
                      <a:pt x="289" y="81"/>
                      <a:pt x="272" y="94"/>
                    </a:cubicBezTo>
                    <a:cubicBezTo>
                      <a:pt x="268" y="101"/>
                      <a:pt x="265" y="105"/>
                      <a:pt x="261" y="113"/>
                    </a:cubicBezTo>
                    <a:cubicBezTo>
                      <a:pt x="259" y="124"/>
                      <a:pt x="255" y="131"/>
                      <a:pt x="245" y="137"/>
                    </a:cubicBezTo>
                    <a:cubicBezTo>
                      <a:pt x="227" y="136"/>
                      <a:pt x="214" y="143"/>
                      <a:pt x="197" y="140"/>
                    </a:cubicBezTo>
                    <a:cubicBezTo>
                      <a:pt x="179" y="141"/>
                      <a:pt x="149" y="144"/>
                      <a:pt x="134" y="146"/>
                    </a:cubicBezTo>
                    <a:cubicBezTo>
                      <a:pt x="126" y="144"/>
                      <a:pt x="118" y="141"/>
                      <a:pt x="110" y="139"/>
                    </a:cubicBezTo>
                    <a:cubicBezTo>
                      <a:pt x="101" y="135"/>
                      <a:pt x="92" y="138"/>
                      <a:pt x="83" y="140"/>
                    </a:cubicBezTo>
                    <a:cubicBezTo>
                      <a:pt x="77" y="145"/>
                      <a:pt x="71" y="149"/>
                      <a:pt x="64" y="150"/>
                    </a:cubicBezTo>
                    <a:cubicBezTo>
                      <a:pt x="60" y="155"/>
                      <a:pt x="56" y="158"/>
                      <a:pt x="51" y="161"/>
                    </a:cubicBezTo>
                    <a:cubicBezTo>
                      <a:pt x="47" y="163"/>
                      <a:pt x="40" y="168"/>
                      <a:pt x="40" y="168"/>
                    </a:cubicBezTo>
                    <a:cubicBezTo>
                      <a:pt x="36" y="175"/>
                      <a:pt x="35" y="177"/>
                      <a:pt x="27" y="178"/>
                    </a:cubicBezTo>
                    <a:cubicBezTo>
                      <a:pt x="19" y="182"/>
                      <a:pt x="7" y="189"/>
                      <a:pt x="0" y="1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1" name="Freeform 216"/>
              <p:cNvSpPr>
                <a:spLocks/>
              </p:cNvSpPr>
              <p:nvPr/>
            </p:nvSpPr>
            <p:spPr bwMode="auto">
              <a:xfrm>
                <a:off x="897" y="1865"/>
                <a:ext cx="494" cy="613"/>
              </a:xfrm>
              <a:custGeom>
                <a:avLst/>
                <a:gdLst>
                  <a:gd name="T0" fmla="*/ 489 w 494"/>
                  <a:gd name="T1" fmla="*/ 0 h 613"/>
                  <a:gd name="T2" fmla="*/ 482 w 494"/>
                  <a:gd name="T3" fmla="*/ 23 h 613"/>
                  <a:gd name="T4" fmla="*/ 493 w 494"/>
                  <a:gd name="T5" fmla="*/ 92 h 613"/>
                  <a:gd name="T6" fmla="*/ 473 w 494"/>
                  <a:gd name="T7" fmla="*/ 122 h 613"/>
                  <a:gd name="T8" fmla="*/ 449 w 494"/>
                  <a:gd name="T9" fmla="*/ 146 h 613"/>
                  <a:gd name="T10" fmla="*/ 427 w 494"/>
                  <a:gd name="T11" fmla="*/ 183 h 613"/>
                  <a:gd name="T12" fmla="*/ 421 w 494"/>
                  <a:gd name="T13" fmla="*/ 202 h 613"/>
                  <a:gd name="T14" fmla="*/ 400 w 494"/>
                  <a:gd name="T15" fmla="*/ 239 h 613"/>
                  <a:gd name="T16" fmla="*/ 384 w 494"/>
                  <a:gd name="T17" fmla="*/ 270 h 613"/>
                  <a:gd name="T18" fmla="*/ 301 w 494"/>
                  <a:gd name="T19" fmla="*/ 313 h 613"/>
                  <a:gd name="T20" fmla="*/ 265 w 494"/>
                  <a:gd name="T21" fmla="*/ 335 h 613"/>
                  <a:gd name="T22" fmla="*/ 234 w 494"/>
                  <a:gd name="T23" fmla="*/ 384 h 613"/>
                  <a:gd name="T24" fmla="*/ 212 w 494"/>
                  <a:gd name="T25" fmla="*/ 412 h 613"/>
                  <a:gd name="T26" fmla="*/ 206 w 494"/>
                  <a:gd name="T27" fmla="*/ 440 h 613"/>
                  <a:gd name="T28" fmla="*/ 179 w 494"/>
                  <a:gd name="T29" fmla="*/ 458 h 613"/>
                  <a:gd name="T30" fmla="*/ 169 w 494"/>
                  <a:gd name="T31" fmla="*/ 465 h 613"/>
                  <a:gd name="T32" fmla="*/ 142 w 494"/>
                  <a:gd name="T33" fmla="*/ 499 h 613"/>
                  <a:gd name="T34" fmla="*/ 117 w 494"/>
                  <a:gd name="T35" fmla="*/ 554 h 613"/>
                  <a:gd name="T36" fmla="*/ 93 w 494"/>
                  <a:gd name="T37" fmla="*/ 588 h 613"/>
                  <a:gd name="T38" fmla="*/ 33 w 494"/>
                  <a:gd name="T39" fmla="*/ 588 h 613"/>
                  <a:gd name="T40" fmla="*/ 0 w 494"/>
                  <a:gd name="T41" fmla="*/ 585 h 6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4"/>
                  <a:gd name="T64" fmla="*/ 0 h 613"/>
                  <a:gd name="T65" fmla="*/ 494 w 494"/>
                  <a:gd name="T66" fmla="*/ 613 h 6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4" h="613">
                    <a:moveTo>
                      <a:pt x="489" y="0"/>
                    </a:moveTo>
                    <a:cubicBezTo>
                      <a:pt x="473" y="3"/>
                      <a:pt x="488" y="6"/>
                      <a:pt x="482" y="23"/>
                    </a:cubicBezTo>
                    <a:cubicBezTo>
                      <a:pt x="482" y="37"/>
                      <a:pt x="494" y="76"/>
                      <a:pt x="493" y="92"/>
                    </a:cubicBezTo>
                    <a:cubicBezTo>
                      <a:pt x="492" y="108"/>
                      <a:pt x="480" y="113"/>
                      <a:pt x="473" y="122"/>
                    </a:cubicBezTo>
                    <a:cubicBezTo>
                      <a:pt x="464" y="131"/>
                      <a:pt x="459" y="139"/>
                      <a:pt x="449" y="146"/>
                    </a:cubicBezTo>
                    <a:cubicBezTo>
                      <a:pt x="444" y="161"/>
                      <a:pt x="435" y="171"/>
                      <a:pt x="427" y="183"/>
                    </a:cubicBezTo>
                    <a:cubicBezTo>
                      <a:pt x="423" y="189"/>
                      <a:pt x="425" y="197"/>
                      <a:pt x="421" y="202"/>
                    </a:cubicBezTo>
                    <a:cubicBezTo>
                      <a:pt x="412" y="215"/>
                      <a:pt x="407" y="226"/>
                      <a:pt x="400" y="239"/>
                    </a:cubicBezTo>
                    <a:cubicBezTo>
                      <a:pt x="394" y="248"/>
                      <a:pt x="392" y="263"/>
                      <a:pt x="384" y="270"/>
                    </a:cubicBezTo>
                    <a:cubicBezTo>
                      <a:pt x="360" y="292"/>
                      <a:pt x="329" y="298"/>
                      <a:pt x="301" y="313"/>
                    </a:cubicBezTo>
                    <a:cubicBezTo>
                      <a:pt x="288" y="320"/>
                      <a:pt x="279" y="330"/>
                      <a:pt x="265" y="335"/>
                    </a:cubicBezTo>
                    <a:cubicBezTo>
                      <a:pt x="224" y="328"/>
                      <a:pt x="241" y="336"/>
                      <a:pt x="234" y="384"/>
                    </a:cubicBezTo>
                    <a:cubicBezTo>
                      <a:pt x="232" y="395"/>
                      <a:pt x="218" y="403"/>
                      <a:pt x="212" y="412"/>
                    </a:cubicBezTo>
                    <a:cubicBezTo>
                      <a:pt x="208" y="420"/>
                      <a:pt x="211" y="432"/>
                      <a:pt x="206" y="440"/>
                    </a:cubicBezTo>
                    <a:cubicBezTo>
                      <a:pt x="200" y="449"/>
                      <a:pt x="188" y="452"/>
                      <a:pt x="179" y="458"/>
                    </a:cubicBezTo>
                    <a:cubicBezTo>
                      <a:pt x="176" y="461"/>
                      <a:pt x="169" y="465"/>
                      <a:pt x="169" y="465"/>
                    </a:cubicBezTo>
                    <a:cubicBezTo>
                      <a:pt x="160" y="478"/>
                      <a:pt x="151" y="484"/>
                      <a:pt x="142" y="499"/>
                    </a:cubicBezTo>
                    <a:cubicBezTo>
                      <a:pt x="132" y="515"/>
                      <a:pt x="129" y="538"/>
                      <a:pt x="117" y="554"/>
                    </a:cubicBezTo>
                    <a:cubicBezTo>
                      <a:pt x="113" y="588"/>
                      <a:pt x="114" y="574"/>
                      <a:pt x="93" y="588"/>
                    </a:cubicBezTo>
                    <a:cubicBezTo>
                      <a:pt x="76" y="613"/>
                      <a:pt x="93" y="595"/>
                      <a:pt x="33" y="588"/>
                    </a:cubicBezTo>
                    <a:cubicBezTo>
                      <a:pt x="27" y="587"/>
                      <a:pt x="5" y="585"/>
                      <a:pt x="0" y="58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2" name="Freeform 217"/>
              <p:cNvSpPr>
                <a:spLocks/>
              </p:cNvSpPr>
              <p:nvPr/>
            </p:nvSpPr>
            <p:spPr bwMode="auto">
              <a:xfrm>
                <a:off x="1350" y="1953"/>
                <a:ext cx="116" cy="70"/>
              </a:xfrm>
              <a:custGeom>
                <a:avLst/>
                <a:gdLst>
                  <a:gd name="T0" fmla="*/ 0 w 116"/>
                  <a:gd name="T1" fmla="*/ 60 h 70"/>
                  <a:gd name="T2" fmla="*/ 40 w 116"/>
                  <a:gd name="T3" fmla="*/ 70 h 70"/>
                  <a:gd name="T4" fmla="*/ 90 w 116"/>
                  <a:gd name="T5" fmla="*/ 34 h 70"/>
                  <a:gd name="T6" fmla="*/ 116 w 11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70"/>
                  <a:gd name="T14" fmla="*/ 116 w 11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70">
                    <a:moveTo>
                      <a:pt x="0" y="60"/>
                    </a:moveTo>
                    <a:cubicBezTo>
                      <a:pt x="6" y="62"/>
                      <a:pt x="34" y="67"/>
                      <a:pt x="40" y="70"/>
                    </a:cubicBezTo>
                    <a:lnTo>
                      <a:pt x="90" y="34"/>
                    </a:lnTo>
                    <a:cubicBezTo>
                      <a:pt x="92" y="19"/>
                      <a:pt x="111" y="7"/>
                      <a:pt x="116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3" name="Freeform 218"/>
              <p:cNvSpPr>
                <a:spLocks/>
              </p:cNvSpPr>
              <p:nvPr/>
            </p:nvSpPr>
            <p:spPr bwMode="auto">
              <a:xfrm>
                <a:off x="1159" y="1765"/>
                <a:ext cx="295" cy="100"/>
              </a:xfrm>
              <a:custGeom>
                <a:avLst/>
                <a:gdLst>
                  <a:gd name="T0" fmla="*/ 0 w 295"/>
                  <a:gd name="T1" fmla="*/ 0 h 100"/>
                  <a:gd name="T2" fmla="*/ 8 w 295"/>
                  <a:gd name="T3" fmla="*/ 20 h 100"/>
                  <a:gd name="T4" fmla="*/ 33 w 295"/>
                  <a:gd name="T5" fmla="*/ 54 h 100"/>
                  <a:gd name="T6" fmla="*/ 57 w 295"/>
                  <a:gd name="T7" fmla="*/ 44 h 100"/>
                  <a:gd name="T8" fmla="*/ 80 w 295"/>
                  <a:gd name="T9" fmla="*/ 64 h 100"/>
                  <a:gd name="T10" fmla="*/ 100 w 295"/>
                  <a:gd name="T11" fmla="*/ 67 h 100"/>
                  <a:gd name="T12" fmla="*/ 156 w 295"/>
                  <a:gd name="T13" fmla="*/ 79 h 100"/>
                  <a:gd name="T14" fmla="*/ 207 w 295"/>
                  <a:gd name="T15" fmla="*/ 78 h 100"/>
                  <a:gd name="T16" fmla="*/ 229 w 295"/>
                  <a:gd name="T17" fmla="*/ 97 h 100"/>
                  <a:gd name="T18" fmla="*/ 255 w 295"/>
                  <a:gd name="T19" fmla="*/ 98 h 100"/>
                  <a:gd name="T20" fmla="*/ 295 w 295"/>
                  <a:gd name="T21" fmla="*/ 98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5"/>
                  <a:gd name="T34" fmla="*/ 0 h 100"/>
                  <a:gd name="T35" fmla="*/ 295 w 295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5" h="100">
                    <a:moveTo>
                      <a:pt x="0" y="0"/>
                    </a:moveTo>
                    <a:cubicBezTo>
                      <a:pt x="5" y="6"/>
                      <a:pt x="5" y="13"/>
                      <a:pt x="8" y="20"/>
                    </a:cubicBezTo>
                    <a:cubicBezTo>
                      <a:pt x="10" y="34"/>
                      <a:pt x="16" y="51"/>
                      <a:pt x="33" y="54"/>
                    </a:cubicBezTo>
                    <a:cubicBezTo>
                      <a:pt x="51" y="52"/>
                      <a:pt x="43" y="47"/>
                      <a:pt x="57" y="44"/>
                    </a:cubicBezTo>
                    <a:cubicBezTo>
                      <a:pt x="73" y="46"/>
                      <a:pt x="67" y="56"/>
                      <a:pt x="80" y="64"/>
                    </a:cubicBezTo>
                    <a:cubicBezTo>
                      <a:pt x="87" y="68"/>
                      <a:pt x="92" y="66"/>
                      <a:pt x="100" y="67"/>
                    </a:cubicBezTo>
                    <a:cubicBezTo>
                      <a:pt x="119" y="72"/>
                      <a:pt x="138" y="76"/>
                      <a:pt x="156" y="79"/>
                    </a:cubicBezTo>
                    <a:cubicBezTo>
                      <a:pt x="178" y="78"/>
                      <a:pt x="186" y="76"/>
                      <a:pt x="207" y="78"/>
                    </a:cubicBezTo>
                    <a:cubicBezTo>
                      <a:pt x="217" y="83"/>
                      <a:pt x="219" y="93"/>
                      <a:pt x="229" y="97"/>
                    </a:cubicBezTo>
                    <a:cubicBezTo>
                      <a:pt x="241" y="96"/>
                      <a:pt x="245" y="100"/>
                      <a:pt x="255" y="98"/>
                    </a:cubicBezTo>
                    <a:cubicBezTo>
                      <a:pt x="264" y="98"/>
                      <a:pt x="287" y="98"/>
                      <a:pt x="295" y="9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4" name="Freeform 219"/>
              <p:cNvSpPr>
                <a:spLocks/>
              </p:cNvSpPr>
              <p:nvPr/>
            </p:nvSpPr>
            <p:spPr bwMode="auto">
              <a:xfrm>
                <a:off x="1419" y="1254"/>
                <a:ext cx="44" cy="341"/>
              </a:xfrm>
              <a:custGeom>
                <a:avLst/>
                <a:gdLst>
                  <a:gd name="T0" fmla="*/ 26 w 44"/>
                  <a:gd name="T1" fmla="*/ 0 h 341"/>
                  <a:gd name="T2" fmla="*/ 16 w 44"/>
                  <a:gd name="T3" fmla="*/ 42 h 341"/>
                  <a:gd name="T4" fmla="*/ 4 w 44"/>
                  <a:gd name="T5" fmla="*/ 93 h 341"/>
                  <a:gd name="T6" fmla="*/ 28 w 44"/>
                  <a:gd name="T7" fmla="*/ 141 h 341"/>
                  <a:gd name="T8" fmla="*/ 40 w 44"/>
                  <a:gd name="T9" fmla="*/ 160 h 341"/>
                  <a:gd name="T10" fmla="*/ 32 w 44"/>
                  <a:gd name="T11" fmla="*/ 226 h 341"/>
                  <a:gd name="T12" fmla="*/ 40 w 44"/>
                  <a:gd name="T13" fmla="*/ 268 h 341"/>
                  <a:gd name="T14" fmla="*/ 29 w 44"/>
                  <a:gd name="T15" fmla="*/ 309 h 341"/>
                  <a:gd name="T16" fmla="*/ 4 w 44"/>
                  <a:gd name="T17" fmla="*/ 341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41"/>
                  <a:gd name="T29" fmla="*/ 44 w 4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41">
                    <a:moveTo>
                      <a:pt x="26" y="0"/>
                    </a:moveTo>
                    <a:cubicBezTo>
                      <a:pt x="23" y="17"/>
                      <a:pt x="23" y="28"/>
                      <a:pt x="16" y="42"/>
                    </a:cubicBezTo>
                    <a:cubicBezTo>
                      <a:pt x="15" y="65"/>
                      <a:pt x="13" y="74"/>
                      <a:pt x="4" y="93"/>
                    </a:cubicBezTo>
                    <a:cubicBezTo>
                      <a:pt x="0" y="115"/>
                      <a:pt x="9" y="130"/>
                      <a:pt x="28" y="141"/>
                    </a:cubicBezTo>
                    <a:cubicBezTo>
                      <a:pt x="33" y="148"/>
                      <a:pt x="37" y="153"/>
                      <a:pt x="40" y="160"/>
                    </a:cubicBezTo>
                    <a:cubicBezTo>
                      <a:pt x="44" y="183"/>
                      <a:pt x="38" y="203"/>
                      <a:pt x="32" y="226"/>
                    </a:cubicBezTo>
                    <a:cubicBezTo>
                      <a:pt x="33" y="246"/>
                      <a:pt x="32" y="254"/>
                      <a:pt x="40" y="268"/>
                    </a:cubicBezTo>
                    <a:cubicBezTo>
                      <a:pt x="42" y="284"/>
                      <a:pt x="44" y="299"/>
                      <a:pt x="29" y="309"/>
                    </a:cubicBezTo>
                    <a:cubicBezTo>
                      <a:pt x="20" y="320"/>
                      <a:pt x="10" y="328"/>
                      <a:pt x="4" y="34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5" name="Freeform 220"/>
              <p:cNvSpPr>
                <a:spLocks/>
              </p:cNvSpPr>
              <p:nvPr/>
            </p:nvSpPr>
            <p:spPr bwMode="auto">
              <a:xfrm>
                <a:off x="646" y="1123"/>
                <a:ext cx="130" cy="247"/>
              </a:xfrm>
              <a:custGeom>
                <a:avLst/>
                <a:gdLst>
                  <a:gd name="T0" fmla="*/ 130 w 130"/>
                  <a:gd name="T1" fmla="*/ 0 h 247"/>
                  <a:gd name="T2" fmla="*/ 115 w 130"/>
                  <a:gd name="T3" fmla="*/ 47 h 247"/>
                  <a:gd name="T4" fmla="*/ 104 w 130"/>
                  <a:gd name="T5" fmla="*/ 55 h 247"/>
                  <a:gd name="T6" fmla="*/ 94 w 130"/>
                  <a:gd name="T7" fmla="*/ 98 h 247"/>
                  <a:gd name="T8" fmla="*/ 81 w 130"/>
                  <a:gd name="T9" fmla="*/ 119 h 247"/>
                  <a:gd name="T10" fmla="*/ 75 w 130"/>
                  <a:gd name="T11" fmla="*/ 130 h 247"/>
                  <a:gd name="T12" fmla="*/ 70 w 130"/>
                  <a:gd name="T13" fmla="*/ 147 h 247"/>
                  <a:gd name="T14" fmla="*/ 65 w 130"/>
                  <a:gd name="T15" fmla="*/ 166 h 247"/>
                  <a:gd name="T16" fmla="*/ 46 w 130"/>
                  <a:gd name="T17" fmla="*/ 187 h 247"/>
                  <a:gd name="T18" fmla="*/ 20 w 130"/>
                  <a:gd name="T19" fmla="*/ 222 h 247"/>
                  <a:gd name="T20" fmla="*/ 4 w 130"/>
                  <a:gd name="T21" fmla="*/ 244 h 247"/>
                  <a:gd name="T22" fmla="*/ 0 w 130"/>
                  <a:gd name="T23" fmla="*/ 247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47"/>
                  <a:gd name="T38" fmla="*/ 130 w 130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47">
                    <a:moveTo>
                      <a:pt x="130" y="0"/>
                    </a:moveTo>
                    <a:cubicBezTo>
                      <a:pt x="129" y="13"/>
                      <a:pt x="127" y="45"/>
                      <a:pt x="115" y="47"/>
                    </a:cubicBezTo>
                    <a:cubicBezTo>
                      <a:pt x="112" y="50"/>
                      <a:pt x="107" y="53"/>
                      <a:pt x="104" y="55"/>
                    </a:cubicBezTo>
                    <a:cubicBezTo>
                      <a:pt x="99" y="70"/>
                      <a:pt x="102" y="84"/>
                      <a:pt x="94" y="98"/>
                    </a:cubicBezTo>
                    <a:cubicBezTo>
                      <a:pt x="92" y="108"/>
                      <a:pt x="86" y="111"/>
                      <a:pt x="81" y="119"/>
                    </a:cubicBezTo>
                    <a:cubicBezTo>
                      <a:pt x="79" y="123"/>
                      <a:pt x="75" y="130"/>
                      <a:pt x="75" y="130"/>
                    </a:cubicBezTo>
                    <a:cubicBezTo>
                      <a:pt x="75" y="135"/>
                      <a:pt x="73" y="142"/>
                      <a:pt x="70" y="147"/>
                    </a:cubicBezTo>
                    <a:cubicBezTo>
                      <a:pt x="69" y="153"/>
                      <a:pt x="67" y="161"/>
                      <a:pt x="65" y="166"/>
                    </a:cubicBezTo>
                    <a:cubicBezTo>
                      <a:pt x="63" y="177"/>
                      <a:pt x="55" y="181"/>
                      <a:pt x="46" y="187"/>
                    </a:cubicBezTo>
                    <a:cubicBezTo>
                      <a:pt x="38" y="198"/>
                      <a:pt x="29" y="212"/>
                      <a:pt x="20" y="222"/>
                    </a:cubicBezTo>
                    <a:cubicBezTo>
                      <a:pt x="18" y="231"/>
                      <a:pt x="12" y="243"/>
                      <a:pt x="4" y="244"/>
                    </a:cubicBezTo>
                    <a:cubicBezTo>
                      <a:pt x="3" y="245"/>
                      <a:pt x="0" y="247"/>
                      <a:pt x="0" y="24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6" name="Freeform 221"/>
              <p:cNvSpPr>
                <a:spLocks/>
              </p:cNvSpPr>
              <p:nvPr/>
            </p:nvSpPr>
            <p:spPr bwMode="auto">
              <a:xfrm>
                <a:off x="544" y="1793"/>
                <a:ext cx="114" cy="152"/>
              </a:xfrm>
              <a:custGeom>
                <a:avLst/>
                <a:gdLst>
                  <a:gd name="T0" fmla="*/ 6 w 114"/>
                  <a:gd name="T1" fmla="*/ 152 h 152"/>
                  <a:gd name="T2" fmla="*/ 0 w 114"/>
                  <a:gd name="T3" fmla="*/ 96 h 152"/>
                  <a:gd name="T4" fmla="*/ 6 w 114"/>
                  <a:gd name="T5" fmla="*/ 62 h 152"/>
                  <a:gd name="T6" fmla="*/ 19 w 114"/>
                  <a:gd name="T7" fmla="*/ 23 h 152"/>
                  <a:gd name="T8" fmla="*/ 28 w 114"/>
                  <a:gd name="T9" fmla="*/ 16 h 152"/>
                  <a:gd name="T10" fmla="*/ 52 w 114"/>
                  <a:gd name="T11" fmla="*/ 0 h 152"/>
                  <a:gd name="T12" fmla="*/ 97 w 114"/>
                  <a:gd name="T13" fmla="*/ 15 h 152"/>
                  <a:gd name="T14" fmla="*/ 114 w 114"/>
                  <a:gd name="T15" fmla="*/ 40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52"/>
                  <a:gd name="T26" fmla="*/ 114 w 114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52">
                    <a:moveTo>
                      <a:pt x="6" y="152"/>
                    </a:moveTo>
                    <a:cubicBezTo>
                      <a:pt x="6" y="143"/>
                      <a:pt x="0" y="111"/>
                      <a:pt x="0" y="96"/>
                    </a:cubicBezTo>
                    <a:cubicBezTo>
                      <a:pt x="0" y="81"/>
                      <a:pt x="3" y="74"/>
                      <a:pt x="6" y="62"/>
                    </a:cubicBezTo>
                    <a:cubicBezTo>
                      <a:pt x="9" y="50"/>
                      <a:pt x="15" y="30"/>
                      <a:pt x="19" y="23"/>
                    </a:cubicBezTo>
                    <a:cubicBezTo>
                      <a:pt x="22" y="20"/>
                      <a:pt x="28" y="16"/>
                      <a:pt x="28" y="16"/>
                    </a:cubicBezTo>
                    <a:cubicBezTo>
                      <a:pt x="34" y="6"/>
                      <a:pt x="42" y="2"/>
                      <a:pt x="52" y="0"/>
                    </a:cubicBezTo>
                    <a:cubicBezTo>
                      <a:pt x="83" y="2"/>
                      <a:pt x="78" y="0"/>
                      <a:pt x="97" y="15"/>
                    </a:cubicBezTo>
                    <a:cubicBezTo>
                      <a:pt x="101" y="22"/>
                      <a:pt x="106" y="38"/>
                      <a:pt x="114" y="4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7" name="Freeform 222"/>
              <p:cNvSpPr>
                <a:spLocks/>
              </p:cNvSpPr>
              <p:nvPr/>
            </p:nvSpPr>
            <p:spPr bwMode="auto">
              <a:xfrm>
                <a:off x="566" y="1940"/>
                <a:ext cx="254" cy="621"/>
              </a:xfrm>
              <a:custGeom>
                <a:avLst/>
                <a:gdLst>
                  <a:gd name="T0" fmla="*/ 4 w 254"/>
                  <a:gd name="T1" fmla="*/ 0 h 621"/>
                  <a:gd name="T2" fmla="*/ 8 w 254"/>
                  <a:gd name="T3" fmla="*/ 74 h 621"/>
                  <a:gd name="T4" fmla="*/ 1 w 254"/>
                  <a:gd name="T5" fmla="*/ 105 h 621"/>
                  <a:gd name="T6" fmla="*/ 12 w 254"/>
                  <a:gd name="T7" fmla="*/ 143 h 621"/>
                  <a:gd name="T8" fmla="*/ 32 w 254"/>
                  <a:gd name="T9" fmla="*/ 165 h 621"/>
                  <a:gd name="T10" fmla="*/ 47 w 254"/>
                  <a:gd name="T11" fmla="*/ 207 h 621"/>
                  <a:gd name="T12" fmla="*/ 83 w 254"/>
                  <a:gd name="T13" fmla="*/ 276 h 621"/>
                  <a:gd name="T14" fmla="*/ 92 w 254"/>
                  <a:gd name="T15" fmla="*/ 312 h 621"/>
                  <a:gd name="T16" fmla="*/ 92 w 254"/>
                  <a:gd name="T17" fmla="*/ 387 h 621"/>
                  <a:gd name="T18" fmla="*/ 107 w 254"/>
                  <a:gd name="T19" fmla="*/ 423 h 621"/>
                  <a:gd name="T20" fmla="*/ 180 w 254"/>
                  <a:gd name="T21" fmla="*/ 451 h 621"/>
                  <a:gd name="T22" fmla="*/ 193 w 254"/>
                  <a:gd name="T23" fmla="*/ 461 h 621"/>
                  <a:gd name="T24" fmla="*/ 212 w 254"/>
                  <a:gd name="T25" fmla="*/ 489 h 621"/>
                  <a:gd name="T26" fmla="*/ 203 w 254"/>
                  <a:gd name="T27" fmla="*/ 531 h 621"/>
                  <a:gd name="T28" fmla="*/ 220 w 254"/>
                  <a:gd name="T29" fmla="*/ 554 h 621"/>
                  <a:gd name="T30" fmla="*/ 245 w 254"/>
                  <a:gd name="T31" fmla="*/ 566 h 621"/>
                  <a:gd name="T32" fmla="*/ 254 w 254"/>
                  <a:gd name="T33" fmla="*/ 579 h 621"/>
                  <a:gd name="T34" fmla="*/ 242 w 254"/>
                  <a:gd name="T35" fmla="*/ 621 h 6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4"/>
                  <a:gd name="T55" fmla="*/ 0 h 621"/>
                  <a:gd name="T56" fmla="*/ 254 w 254"/>
                  <a:gd name="T57" fmla="*/ 621 h 6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4" h="621">
                    <a:moveTo>
                      <a:pt x="4" y="0"/>
                    </a:moveTo>
                    <a:cubicBezTo>
                      <a:pt x="3" y="12"/>
                      <a:pt x="8" y="57"/>
                      <a:pt x="8" y="74"/>
                    </a:cubicBezTo>
                    <a:cubicBezTo>
                      <a:pt x="8" y="91"/>
                      <a:pt x="0" y="94"/>
                      <a:pt x="1" y="105"/>
                    </a:cubicBezTo>
                    <a:cubicBezTo>
                      <a:pt x="3" y="110"/>
                      <a:pt x="9" y="139"/>
                      <a:pt x="12" y="143"/>
                    </a:cubicBezTo>
                    <a:cubicBezTo>
                      <a:pt x="16" y="153"/>
                      <a:pt x="26" y="154"/>
                      <a:pt x="32" y="165"/>
                    </a:cubicBezTo>
                    <a:cubicBezTo>
                      <a:pt x="38" y="176"/>
                      <a:pt x="39" y="189"/>
                      <a:pt x="47" y="207"/>
                    </a:cubicBezTo>
                    <a:cubicBezTo>
                      <a:pt x="50" y="224"/>
                      <a:pt x="81" y="255"/>
                      <a:pt x="83" y="276"/>
                    </a:cubicBezTo>
                    <a:cubicBezTo>
                      <a:pt x="87" y="288"/>
                      <a:pt x="91" y="300"/>
                      <a:pt x="92" y="312"/>
                    </a:cubicBezTo>
                    <a:lnTo>
                      <a:pt x="92" y="387"/>
                    </a:lnTo>
                    <a:lnTo>
                      <a:pt x="107" y="423"/>
                    </a:lnTo>
                    <a:lnTo>
                      <a:pt x="180" y="451"/>
                    </a:lnTo>
                    <a:cubicBezTo>
                      <a:pt x="184" y="456"/>
                      <a:pt x="188" y="458"/>
                      <a:pt x="193" y="461"/>
                    </a:cubicBezTo>
                    <a:lnTo>
                      <a:pt x="212" y="489"/>
                    </a:lnTo>
                    <a:lnTo>
                      <a:pt x="203" y="531"/>
                    </a:lnTo>
                    <a:cubicBezTo>
                      <a:pt x="205" y="547"/>
                      <a:pt x="205" y="552"/>
                      <a:pt x="220" y="554"/>
                    </a:cubicBezTo>
                    <a:lnTo>
                      <a:pt x="245" y="566"/>
                    </a:lnTo>
                    <a:cubicBezTo>
                      <a:pt x="250" y="569"/>
                      <a:pt x="251" y="574"/>
                      <a:pt x="254" y="579"/>
                    </a:cubicBezTo>
                    <a:cubicBezTo>
                      <a:pt x="254" y="588"/>
                      <a:pt x="244" y="614"/>
                      <a:pt x="242" y="62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8" name="Freeform 223"/>
              <p:cNvSpPr>
                <a:spLocks/>
              </p:cNvSpPr>
              <p:nvPr/>
            </p:nvSpPr>
            <p:spPr bwMode="auto">
              <a:xfrm>
                <a:off x="437" y="2003"/>
                <a:ext cx="279" cy="594"/>
              </a:xfrm>
              <a:custGeom>
                <a:avLst/>
                <a:gdLst>
                  <a:gd name="T0" fmla="*/ 3 w 279"/>
                  <a:gd name="T1" fmla="*/ 0 h 594"/>
                  <a:gd name="T2" fmla="*/ 21 w 279"/>
                  <a:gd name="T3" fmla="*/ 45 h 594"/>
                  <a:gd name="T4" fmla="*/ 36 w 279"/>
                  <a:gd name="T5" fmla="*/ 79 h 594"/>
                  <a:gd name="T6" fmla="*/ 33 w 279"/>
                  <a:gd name="T7" fmla="*/ 112 h 594"/>
                  <a:gd name="T8" fmla="*/ 37 w 279"/>
                  <a:gd name="T9" fmla="*/ 136 h 594"/>
                  <a:gd name="T10" fmla="*/ 13 w 279"/>
                  <a:gd name="T11" fmla="*/ 136 h 594"/>
                  <a:gd name="T12" fmla="*/ 7 w 279"/>
                  <a:gd name="T13" fmla="*/ 152 h 594"/>
                  <a:gd name="T14" fmla="*/ 47 w 279"/>
                  <a:gd name="T15" fmla="*/ 202 h 594"/>
                  <a:gd name="T16" fmla="*/ 73 w 279"/>
                  <a:gd name="T17" fmla="*/ 246 h 594"/>
                  <a:gd name="T18" fmla="*/ 77 w 279"/>
                  <a:gd name="T19" fmla="*/ 332 h 594"/>
                  <a:gd name="T20" fmla="*/ 63 w 279"/>
                  <a:gd name="T21" fmla="*/ 392 h 594"/>
                  <a:gd name="T22" fmla="*/ 47 w 279"/>
                  <a:gd name="T23" fmla="*/ 416 h 594"/>
                  <a:gd name="T24" fmla="*/ 53 w 279"/>
                  <a:gd name="T25" fmla="*/ 446 h 594"/>
                  <a:gd name="T26" fmla="*/ 83 w 279"/>
                  <a:gd name="T27" fmla="*/ 450 h 594"/>
                  <a:gd name="T28" fmla="*/ 107 w 279"/>
                  <a:gd name="T29" fmla="*/ 464 h 594"/>
                  <a:gd name="T30" fmla="*/ 147 w 279"/>
                  <a:gd name="T31" fmla="*/ 486 h 594"/>
                  <a:gd name="T32" fmla="*/ 173 w 279"/>
                  <a:gd name="T33" fmla="*/ 504 h 594"/>
                  <a:gd name="T34" fmla="*/ 224 w 279"/>
                  <a:gd name="T35" fmla="*/ 503 h 594"/>
                  <a:gd name="T36" fmla="*/ 263 w 279"/>
                  <a:gd name="T37" fmla="*/ 526 h 594"/>
                  <a:gd name="T38" fmla="*/ 273 w 279"/>
                  <a:gd name="T39" fmla="*/ 594 h 5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9"/>
                  <a:gd name="T61" fmla="*/ 0 h 594"/>
                  <a:gd name="T62" fmla="*/ 279 w 279"/>
                  <a:gd name="T63" fmla="*/ 594 h 5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9" h="594">
                    <a:moveTo>
                      <a:pt x="3" y="0"/>
                    </a:moveTo>
                    <a:cubicBezTo>
                      <a:pt x="0" y="16"/>
                      <a:pt x="14" y="30"/>
                      <a:pt x="21" y="45"/>
                    </a:cubicBezTo>
                    <a:cubicBezTo>
                      <a:pt x="23" y="62"/>
                      <a:pt x="27" y="67"/>
                      <a:pt x="36" y="79"/>
                    </a:cubicBezTo>
                    <a:cubicBezTo>
                      <a:pt x="38" y="90"/>
                      <a:pt x="27" y="103"/>
                      <a:pt x="33" y="112"/>
                    </a:cubicBezTo>
                    <a:cubicBezTo>
                      <a:pt x="32" y="121"/>
                      <a:pt x="44" y="129"/>
                      <a:pt x="37" y="136"/>
                    </a:cubicBezTo>
                    <a:lnTo>
                      <a:pt x="13" y="136"/>
                    </a:lnTo>
                    <a:lnTo>
                      <a:pt x="7" y="152"/>
                    </a:lnTo>
                    <a:cubicBezTo>
                      <a:pt x="7" y="161"/>
                      <a:pt x="40" y="188"/>
                      <a:pt x="47" y="202"/>
                    </a:cubicBezTo>
                    <a:cubicBezTo>
                      <a:pt x="51" y="214"/>
                      <a:pt x="72" y="225"/>
                      <a:pt x="73" y="246"/>
                    </a:cubicBezTo>
                    <a:cubicBezTo>
                      <a:pt x="72" y="263"/>
                      <a:pt x="82" y="308"/>
                      <a:pt x="77" y="332"/>
                    </a:cubicBezTo>
                    <a:cubicBezTo>
                      <a:pt x="73" y="349"/>
                      <a:pt x="71" y="373"/>
                      <a:pt x="63" y="392"/>
                    </a:cubicBezTo>
                    <a:lnTo>
                      <a:pt x="47" y="416"/>
                    </a:lnTo>
                    <a:lnTo>
                      <a:pt x="53" y="446"/>
                    </a:lnTo>
                    <a:lnTo>
                      <a:pt x="83" y="450"/>
                    </a:lnTo>
                    <a:lnTo>
                      <a:pt x="107" y="464"/>
                    </a:lnTo>
                    <a:cubicBezTo>
                      <a:pt x="115" y="478"/>
                      <a:pt x="136" y="479"/>
                      <a:pt x="147" y="486"/>
                    </a:cubicBezTo>
                    <a:cubicBezTo>
                      <a:pt x="158" y="493"/>
                      <a:pt x="160" y="501"/>
                      <a:pt x="173" y="504"/>
                    </a:cubicBezTo>
                    <a:cubicBezTo>
                      <a:pt x="183" y="509"/>
                      <a:pt x="212" y="501"/>
                      <a:pt x="224" y="503"/>
                    </a:cubicBezTo>
                    <a:cubicBezTo>
                      <a:pt x="230" y="505"/>
                      <a:pt x="257" y="525"/>
                      <a:pt x="263" y="526"/>
                    </a:cubicBezTo>
                    <a:cubicBezTo>
                      <a:pt x="279" y="538"/>
                      <a:pt x="266" y="577"/>
                      <a:pt x="273" y="5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9" name="Freeform 224"/>
              <p:cNvSpPr>
                <a:spLocks/>
              </p:cNvSpPr>
              <p:nvPr/>
            </p:nvSpPr>
            <p:spPr bwMode="auto">
              <a:xfrm>
                <a:off x="2663" y="2499"/>
                <a:ext cx="85" cy="10"/>
              </a:xfrm>
              <a:custGeom>
                <a:avLst/>
                <a:gdLst>
                  <a:gd name="T0" fmla="*/ 0 w 85"/>
                  <a:gd name="T1" fmla="*/ 6 h 10"/>
                  <a:gd name="T2" fmla="*/ 33 w 85"/>
                  <a:gd name="T3" fmla="*/ 10 h 10"/>
                  <a:gd name="T4" fmla="*/ 64 w 85"/>
                  <a:gd name="T5" fmla="*/ 6 h 10"/>
                  <a:gd name="T6" fmla="*/ 85 w 85"/>
                  <a:gd name="T7" fmla="*/ 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0"/>
                  <a:gd name="T14" fmla="*/ 85 w 8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0">
                    <a:moveTo>
                      <a:pt x="0" y="6"/>
                    </a:moveTo>
                    <a:cubicBezTo>
                      <a:pt x="21" y="7"/>
                      <a:pt x="19" y="7"/>
                      <a:pt x="33" y="10"/>
                    </a:cubicBezTo>
                    <a:cubicBezTo>
                      <a:pt x="51" y="9"/>
                      <a:pt x="50" y="9"/>
                      <a:pt x="64" y="6"/>
                    </a:cubicBezTo>
                    <a:cubicBezTo>
                      <a:pt x="76" y="0"/>
                      <a:pt x="81" y="6"/>
                      <a:pt x="85" y="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0" name="Freeform 225"/>
              <p:cNvSpPr>
                <a:spLocks/>
              </p:cNvSpPr>
              <p:nvPr/>
            </p:nvSpPr>
            <p:spPr bwMode="auto">
              <a:xfrm>
                <a:off x="2259" y="2469"/>
                <a:ext cx="443" cy="285"/>
              </a:xfrm>
              <a:custGeom>
                <a:avLst/>
                <a:gdLst>
                  <a:gd name="T0" fmla="*/ 0 w 432"/>
                  <a:gd name="T1" fmla="*/ 0 h 276"/>
                  <a:gd name="T2" fmla="*/ 22 w 432"/>
                  <a:gd name="T3" fmla="*/ 15 h 276"/>
                  <a:gd name="T4" fmla="*/ 31 w 432"/>
                  <a:gd name="T5" fmla="*/ 36 h 276"/>
                  <a:gd name="T6" fmla="*/ 49 w 432"/>
                  <a:gd name="T7" fmla="*/ 77 h 276"/>
                  <a:gd name="T8" fmla="*/ 83 w 432"/>
                  <a:gd name="T9" fmla="*/ 112 h 276"/>
                  <a:gd name="T10" fmla="*/ 108 w 432"/>
                  <a:gd name="T11" fmla="*/ 118 h 276"/>
                  <a:gd name="T12" fmla="*/ 135 w 432"/>
                  <a:gd name="T13" fmla="*/ 130 h 276"/>
                  <a:gd name="T14" fmla="*/ 154 w 432"/>
                  <a:gd name="T15" fmla="*/ 136 h 276"/>
                  <a:gd name="T16" fmla="*/ 172 w 432"/>
                  <a:gd name="T17" fmla="*/ 146 h 276"/>
                  <a:gd name="T18" fmla="*/ 212 w 432"/>
                  <a:gd name="T19" fmla="*/ 173 h 276"/>
                  <a:gd name="T20" fmla="*/ 240 w 432"/>
                  <a:gd name="T21" fmla="*/ 201 h 276"/>
                  <a:gd name="T22" fmla="*/ 274 w 432"/>
                  <a:gd name="T23" fmla="*/ 220 h 276"/>
                  <a:gd name="T24" fmla="*/ 292 w 432"/>
                  <a:gd name="T25" fmla="*/ 226 h 276"/>
                  <a:gd name="T26" fmla="*/ 329 w 432"/>
                  <a:gd name="T27" fmla="*/ 235 h 276"/>
                  <a:gd name="T28" fmla="*/ 363 w 432"/>
                  <a:gd name="T29" fmla="*/ 254 h 276"/>
                  <a:gd name="T30" fmla="*/ 378 w 432"/>
                  <a:gd name="T31" fmla="*/ 260 h 276"/>
                  <a:gd name="T32" fmla="*/ 409 w 432"/>
                  <a:gd name="T33" fmla="*/ 270 h 276"/>
                  <a:gd name="T34" fmla="*/ 434 w 432"/>
                  <a:gd name="T35" fmla="*/ 281 h 276"/>
                  <a:gd name="T36" fmla="*/ 443 w 432"/>
                  <a:gd name="T37" fmla="*/ 285 h 2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2"/>
                  <a:gd name="T58" fmla="*/ 0 h 276"/>
                  <a:gd name="T59" fmla="*/ 432 w 432"/>
                  <a:gd name="T60" fmla="*/ 276 h 2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2" h="276">
                    <a:moveTo>
                      <a:pt x="0" y="0"/>
                    </a:moveTo>
                    <a:cubicBezTo>
                      <a:pt x="8" y="4"/>
                      <a:pt x="13" y="10"/>
                      <a:pt x="21" y="15"/>
                    </a:cubicBezTo>
                    <a:cubicBezTo>
                      <a:pt x="22" y="22"/>
                      <a:pt x="27" y="28"/>
                      <a:pt x="30" y="35"/>
                    </a:cubicBezTo>
                    <a:cubicBezTo>
                      <a:pt x="33" y="53"/>
                      <a:pt x="27" y="72"/>
                      <a:pt x="48" y="75"/>
                    </a:cubicBezTo>
                    <a:cubicBezTo>
                      <a:pt x="61" y="85"/>
                      <a:pt x="63" y="104"/>
                      <a:pt x="81" y="108"/>
                    </a:cubicBezTo>
                    <a:cubicBezTo>
                      <a:pt x="89" y="114"/>
                      <a:pt x="93" y="113"/>
                      <a:pt x="105" y="114"/>
                    </a:cubicBezTo>
                    <a:cubicBezTo>
                      <a:pt x="113" y="118"/>
                      <a:pt x="123" y="124"/>
                      <a:pt x="132" y="126"/>
                    </a:cubicBezTo>
                    <a:cubicBezTo>
                      <a:pt x="138" y="129"/>
                      <a:pt x="144" y="131"/>
                      <a:pt x="150" y="132"/>
                    </a:cubicBezTo>
                    <a:cubicBezTo>
                      <a:pt x="156" y="135"/>
                      <a:pt x="161" y="140"/>
                      <a:pt x="168" y="141"/>
                    </a:cubicBezTo>
                    <a:cubicBezTo>
                      <a:pt x="183" y="149"/>
                      <a:pt x="196" y="153"/>
                      <a:pt x="207" y="168"/>
                    </a:cubicBezTo>
                    <a:cubicBezTo>
                      <a:pt x="210" y="181"/>
                      <a:pt x="221" y="192"/>
                      <a:pt x="234" y="195"/>
                    </a:cubicBezTo>
                    <a:cubicBezTo>
                      <a:pt x="244" y="202"/>
                      <a:pt x="255" y="211"/>
                      <a:pt x="267" y="213"/>
                    </a:cubicBezTo>
                    <a:cubicBezTo>
                      <a:pt x="273" y="216"/>
                      <a:pt x="279" y="218"/>
                      <a:pt x="285" y="219"/>
                    </a:cubicBezTo>
                    <a:cubicBezTo>
                      <a:pt x="295" y="224"/>
                      <a:pt x="310" y="226"/>
                      <a:pt x="321" y="228"/>
                    </a:cubicBezTo>
                    <a:cubicBezTo>
                      <a:pt x="330" y="235"/>
                      <a:pt x="343" y="244"/>
                      <a:pt x="354" y="246"/>
                    </a:cubicBezTo>
                    <a:cubicBezTo>
                      <a:pt x="359" y="249"/>
                      <a:pt x="363" y="251"/>
                      <a:pt x="369" y="252"/>
                    </a:cubicBezTo>
                    <a:cubicBezTo>
                      <a:pt x="377" y="258"/>
                      <a:pt x="389" y="260"/>
                      <a:pt x="399" y="261"/>
                    </a:cubicBezTo>
                    <a:cubicBezTo>
                      <a:pt x="407" y="265"/>
                      <a:pt x="415" y="267"/>
                      <a:pt x="423" y="272"/>
                    </a:cubicBezTo>
                    <a:cubicBezTo>
                      <a:pt x="426" y="274"/>
                      <a:pt x="432" y="276"/>
                      <a:pt x="432" y="27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1" name="Freeform 226"/>
              <p:cNvSpPr>
                <a:spLocks/>
              </p:cNvSpPr>
              <p:nvPr/>
            </p:nvSpPr>
            <p:spPr bwMode="auto">
              <a:xfrm>
                <a:off x="704" y="2549"/>
                <a:ext cx="700" cy="338"/>
              </a:xfrm>
              <a:custGeom>
                <a:avLst/>
                <a:gdLst>
                  <a:gd name="T0" fmla="*/ 0 w 700"/>
                  <a:gd name="T1" fmla="*/ 0 h 338"/>
                  <a:gd name="T2" fmla="*/ 56 w 700"/>
                  <a:gd name="T3" fmla="*/ 4 h 338"/>
                  <a:gd name="T4" fmla="*/ 106 w 700"/>
                  <a:gd name="T5" fmla="*/ 8 h 338"/>
                  <a:gd name="T6" fmla="*/ 137 w 700"/>
                  <a:gd name="T7" fmla="*/ 19 h 338"/>
                  <a:gd name="T8" fmla="*/ 164 w 700"/>
                  <a:gd name="T9" fmla="*/ 40 h 338"/>
                  <a:gd name="T10" fmla="*/ 195 w 700"/>
                  <a:gd name="T11" fmla="*/ 50 h 338"/>
                  <a:gd name="T12" fmla="*/ 214 w 700"/>
                  <a:gd name="T13" fmla="*/ 71 h 338"/>
                  <a:gd name="T14" fmla="*/ 226 w 700"/>
                  <a:gd name="T15" fmla="*/ 89 h 338"/>
                  <a:gd name="T16" fmla="*/ 266 w 700"/>
                  <a:gd name="T17" fmla="*/ 154 h 338"/>
                  <a:gd name="T18" fmla="*/ 312 w 700"/>
                  <a:gd name="T19" fmla="*/ 212 h 338"/>
                  <a:gd name="T20" fmla="*/ 376 w 700"/>
                  <a:gd name="T21" fmla="*/ 228 h 338"/>
                  <a:gd name="T22" fmla="*/ 493 w 700"/>
                  <a:gd name="T23" fmla="*/ 222 h 338"/>
                  <a:gd name="T24" fmla="*/ 576 w 700"/>
                  <a:gd name="T25" fmla="*/ 222 h 338"/>
                  <a:gd name="T26" fmla="*/ 632 w 700"/>
                  <a:gd name="T27" fmla="*/ 258 h 338"/>
                  <a:gd name="T28" fmla="*/ 666 w 700"/>
                  <a:gd name="T29" fmla="*/ 292 h 338"/>
                  <a:gd name="T30" fmla="*/ 700 w 700"/>
                  <a:gd name="T31" fmla="*/ 338 h 3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0"/>
                  <a:gd name="T49" fmla="*/ 0 h 338"/>
                  <a:gd name="T50" fmla="*/ 700 w 700"/>
                  <a:gd name="T51" fmla="*/ 338 h 3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0" h="338">
                    <a:moveTo>
                      <a:pt x="0" y="0"/>
                    </a:moveTo>
                    <a:cubicBezTo>
                      <a:pt x="4" y="1"/>
                      <a:pt x="38" y="9"/>
                      <a:pt x="56" y="4"/>
                    </a:cubicBezTo>
                    <a:lnTo>
                      <a:pt x="106" y="8"/>
                    </a:lnTo>
                    <a:cubicBezTo>
                      <a:pt x="119" y="11"/>
                      <a:pt x="128" y="12"/>
                      <a:pt x="137" y="19"/>
                    </a:cubicBezTo>
                    <a:cubicBezTo>
                      <a:pt x="143" y="30"/>
                      <a:pt x="152" y="38"/>
                      <a:pt x="164" y="40"/>
                    </a:cubicBezTo>
                    <a:cubicBezTo>
                      <a:pt x="167" y="42"/>
                      <a:pt x="189" y="49"/>
                      <a:pt x="195" y="50"/>
                    </a:cubicBezTo>
                    <a:cubicBezTo>
                      <a:pt x="201" y="57"/>
                      <a:pt x="207" y="63"/>
                      <a:pt x="214" y="71"/>
                    </a:cubicBezTo>
                    <a:cubicBezTo>
                      <a:pt x="215" y="79"/>
                      <a:pt x="220" y="85"/>
                      <a:pt x="226" y="89"/>
                    </a:cubicBezTo>
                    <a:lnTo>
                      <a:pt x="266" y="154"/>
                    </a:lnTo>
                    <a:lnTo>
                      <a:pt x="312" y="212"/>
                    </a:lnTo>
                    <a:cubicBezTo>
                      <a:pt x="325" y="221"/>
                      <a:pt x="361" y="226"/>
                      <a:pt x="376" y="228"/>
                    </a:cubicBezTo>
                    <a:cubicBezTo>
                      <a:pt x="404" y="234"/>
                      <a:pt x="461" y="222"/>
                      <a:pt x="493" y="222"/>
                    </a:cubicBezTo>
                    <a:cubicBezTo>
                      <a:pt x="510" y="217"/>
                      <a:pt x="558" y="224"/>
                      <a:pt x="576" y="222"/>
                    </a:cubicBezTo>
                    <a:lnTo>
                      <a:pt x="632" y="258"/>
                    </a:lnTo>
                    <a:lnTo>
                      <a:pt x="666" y="292"/>
                    </a:lnTo>
                    <a:cubicBezTo>
                      <a:pt x="673" y="303"/>
                      <a:pt x="694" y="325"/>
                      <a:pt x="700" y="33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2" name="Freeform 227"/>
              <p:cNvSpPr>
                <a:spLocks/>
              </p:cNvSpPr>
              <p:nvPr/>
            </p:nvSpPr>
            <p:spPr bwMode="auto">
              <a:xfrm>
                <a:off x="1976" y="2882"/>
                <a:ext cx="768" cy="161"/>
              </a:xfrm>
              <a:custGeom>
                <a:avLst/>
                <a:gdLst>
                  <a:gd name="T0" fmla="*/ 0 w 768"/>
                  <a:gd name="T1" fmla="*/ 155 h 161"/>
                  <a:gd name="T2" fmla="*/ 80 w 768"/>
                  <a:gd name="T3" fmla="*/ 161 h 161"/>
                  <a:gd name="T4" fmla="*/ 140 w 768"/>
                  <a:gd name="T5" fmla="*/ 149 h 161"/>
                  <a:gd name="T6" fmla="*/ 174 w 768"/>
                  <a:gd name="T7" fmla="*/ 125 h 161"/>
                  <a:gd name="T8" fmla="*/ 210 w 768"/>
                  <a:gd name="T9" fmla="*/ 105 h 161"/>
                  <a:gd name="T10" fmla="*/ 254 w 768"/>
                  <a:gd name="T11" fmla="*/ 95 h 161"/>
                  <a:gd name="T12" fmla="*/ 324 w 768"/>
                  <a:gd name="T13" fmla="*/ 69 h 161"/>
                  <a:gd name="T14" fmla="*/ 384 w 768"/>
                  <a:gd name="T15" fmla="*/ 45 h 161"/>
                  <a:gd name="T16" fmla="*/ 446 w 768"/>
                  <a:gd name="T17" fmla="*/ 25 h 161"/>
                  <a:gd name="T18" fmla="*/ 529 w 768"/>
                  <a:gd name="T19" fmla="*/ 26 h 161"/>
                  <a:gd name="T20" fmla="*/ 581 w 768"/>
                  <a:gd name="T21" fmla="*/ 38 h 161"/>
                  <a:gd name="T22" fmla="*/ 637 w 768"/>
                  <a:gd name="T23" fmla="*/ 34 h 161"/>
                  <a:gd name="T24" fmla="*/ 652 w 768"/>
                  <a:gd name="T25" fmla="*/ 28 h 161"/>
                  <a:gd name="T26" fmla="*/ 673 w 768"/>
                  <a:gd name="T27" fmla="*/ 22 h 161"/>
                  <a:gd name="T28" fmla="*/ 701 w 768"/>
                  <a:gd name="T29" fmla="*/ 13 h 161"/>
                  <a:gd name="T30" fmla="*/ 710 w 768"/>
                  <a:gd name="T31" fmla="*/ 9 h 161"/>
                  <a:gd name="T32" fmla="*/ 722 w 768"/>
                  <a:gd name="T33" fmla="*/ 0 h 161"/>
                  <a:gd name="T34" fmla="*/ 745 w 768"/>
                  <a:gd name="T35" fmla="*/ 1 h 161"/>
                  <a:gd name="T36" fmla="*/ 768 w 768"/>
                  <a:gd name="T37" fmla="*/ 7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8"/>
                  <a:gd name="T58" fmla="*/ 0 h 161"/>
                  <a:gd name="T59" fmla="*/ 768 w 768"/>
                  <a:gd name="T60" fmla="*/ 161 h 1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8" h="161">
                    <a:moveTo>
                      <a:pt x="0" y="155"/>
                    </a:moveTo>
                    <a:lnTo>
                      <a:pt x="80" y="161"/>
                    </a:lnTo>
                    <a:lnTo>
                      <a:pt x="140" y="149"/>
                    </a:lnTo>
                    <a:lnTo>
                      <a:pt x="174" y="125"/>
                    </a:lnTo>
                    <a:lnTo>
                      <a:pt x="210" y="105"/>
                    </a:lnTo>
                    <a:cubicBezTo>
                      <a:pt x="221" y="102"/>
                      <a:pt x="244" y="98"/>
                      <a:pt x="254" y="95"/>
                    </a:cubicBezTo>
                    <a:cubicBezTo>
                      <a:pt x="276" y="87"/>
                      <a:pt x="310" y="76"/>
                      <a:pt x="324" y="69"/>
                    </a:cubicBezTo>
                    <a:cubicBezTo>
                      <a:pt x="341" y="60"/>
                      <a:pt x="364" y="52"/>
                      <a:pt x="384" y="45"/>
                    </a:cubicBezTo>
                    <a:cubicBezTo>
                      <a:pt x="410" y="32"/>
                      <a:pt x="418" y="27"/>
                      <a:pt x="446" y="25"/>
                    </a:cubicBezTo>
                    <a:cubicBezTo>
                      <a:pt x="474" y="25"/>
                      <a:pt x="502" y="25"/>
                      <a:pt x="529" y="26"/>
                    </a:cubicBezTo>
                    <a:cubicBezTo>
                      <a:pt x="545" y="27"/>
                      <a:pt x="564" y="36"/>
                      <a:pt x="581" y="38"/>
                    </a:cubicBezTo>
                    <a:cubicBezTo>
                      <a:pt x="606" y="37"/>
                      <a:pt x="616" y="37"/>
                      <a:pt x="637" y="34"/>
                    </a:cubicBezTo>
                    <a:cubicBezTo>
                      <a:pt x="642" y="31"/>
                      <a:pt x="646" y="29"/>
                      <a:pt x="652" y="28"/>
                    </a:cubicBezTo>
                    <a:cubicBezTo>
                      <a:pt x="658" y="25"/>
                      <a:pt x="666" y="23"/>
                      <a:pt x="673" y="22"/>
                    </a:cubicBezTo>
                    <a:cubicBezTo>
                      <a:pt x="682" y="18"/>
                      <a:pt x="701" y="13"/>
                      <a:pt x="701" y="13"/>
                    </a:cubicBezTo>
                    <a:cubicBezTo>
                      <a:pt x="704" y="11"/>
                      <a:pt x="707" y="11"/>
                      <a:pt x="710" y="9"/>
                    </a:cubicBezTo>
                    <a:cubicBezTo>
                      <a:pt x="716" y="5"/>
                      <a:pt x="714" y="2"/>
                      <a:pt x="722" y="0"/>
                    </a:cubicBezTo>
                    <a:cubicBezTo>
                      <a:pt x="730" y="0"/>
                      <a:pt x="738" y="0"/>
                      <a:pt x="745" y="1"/>
                    </a:cubicBezTo>
                    <a:cubicBezTo>
                      <a:pt x="751" y="2"/>
                      <a:pt x="768" y="7"/>
                      <a:pt x="768" y="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3" name="Freeform 228"/>
              <p:cNvSpPr>
                <a:spLocks/>
              </p:cNvSpPr>
              <p:nvPr/>
            </p:nvSpPr>
            <p:spPr bwMode="auto">
              <a:xfrm>
                <a:off x="1400" y="2860"/>
                <a:ext cx="482" cy="94"/>
              </a:xfrm>
              <a:custGeom>
                <a:avLst/>
                <a:gdLst>
                  <a:gd name="T0" fmla="*/ 0 w 482"/>
                  <a:gd name="T1" fmla="*/ 21 h 94"/>
                  <a:gd name="T2" fmla="*/ 40 w 482"/>
                  <a:gd name="T3" fmla="*/ 37 h 94"/>
                  <a:gd name="T4" fmla="*/ 70 w 482"/>
                  <a:gd name="T5" fmla="*/ 37 h 94"/>
                  <a:gd name="T6" fmla="*/ 86 w 482"/>
                  <a:gd name="T7" fmla="*/ 13 h 94"/>
                  <a:gd name="T8" fmla="*/ 116 w 482"/>
                  <a:gd name="T9" fmla="*/ 3 h 94"/>
                  <a:gd name="T10" fmla="*/ 147 w 482"/>
                  <a:gd name="T11" fmla="*/ 8 h 94"/>
                  <a:gd name="T12" fmla="*/ 184 w 482"/>
                  <a:gd name="T13" fmla="*/ 17 h 94"/>
                  <a:gd name="T14" fmla="*/ 220 w 482"/>
                  <a:gd name="T15" fmla="*/ 7 h 94"/>
                  <a:gd name="T16" fmla="*/ 255 w 482"/>
                  <a:gd name="T17" fmla="*/ 14 h 94"/>
                  <a:gd name="T18" fmla="*/ 289 w 482"/>
                  <a:gd name="T19" fmla="*/ 33 h 94"/>
                  <a:gd name="T20" fmla="*/ 347 w 482"/>
                  <a:gd name="T21" fmla="*/ 26 h 94"/>
                  <a:gd name="T22" fmla="*/ 387 w 482"/>
                  <a:gd name="T23" fmla="*/ 42 h 94"/>
                  <a:gd name="T24" fmla="*/ 405 w 482"/>
                  <a:gd name="T25" fmla="*/ 51 h 94"/>
                  <a:gd name="T26" fmla="*/ 424 w 482"/>
                  <a:gd name="T27" fmla="*/ 60 h 94"/>
                  <a:gd name="T28" fmla="*/ 442 w 482"/>
                  <a:gd name="T29" fmla="*/ 69 h 94"/>
                  <a:gd name="T30" fmla="*/ 482 w 482"/>
                  <a:gd name="T31" fmla="*/ 9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94"/>
                  <a:gd name="T50" fmla="*/ 482 w 482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94">
                    <a:moveTo>
                      <a:pt x="0" y="21"/>
                    </a:moveTo>
                    <a:lnTo>
                      <a:pt x="40" y="37"/>
                    </a:lnTo>
                    <a:lnTo>
                      <a:pt x="70" y="37"/>
                    </a:lnTo>
                    <a:lnTo>
                      <a:pt x="86" y="13"/>
                    </a:lnTo>
                    <a:cubicBezTo>
                      <a:pt x="93" y="10"/>
                      <a:pt x="108" y="6"/>
                      <a:pt x="116" y="3"/>
                    </a:cubicBezTo>
                    <a:cubicBezTo>
                      <a:pt x="124" y="0"/>
                      <a:pt x="137" y="12"/>
                      <a:pt x="147" y="8"/>
                    </a:cubicBezTo>
                    <a:cubicBezTo>
                      <a:pt x="173" y="10"/>
                      <a:pt x="167" y="14"/>
                      <a:pt x="184" y="17"/>
                    </a:cubicBezTo>
                    <a:cubicBezTo>
                      <a:pt x="196" y="23"/>
                      <a:pt x="207" y="9"/>
                      <a:pt x="220" y="7"/>
                    </a:cubicBezTo>
                    <a:cubicBezTo>
                      <a:pt x="230" y="2"/>
                      <a:pt x="242" y="13"/>
                      <a:pt x="255" y="14"/>
                    </a:cubicBezTo>
                    <a:cubicBezTo>
                      <a:pt x="267" y="20"/>
                      <a:pt x="274" y="31"/>
                      <a:pt x="289" y="33"/>
                    </a:cubicBezTo>
                    <a:cubicBezTo>
                      <a:pt x="306" y="33"/>
                      <a:pt x="325" y="24"/>
                      <a:pt x="347" y="26"/>
                    </a:cubicBezTo>
                    <a:cubicBezTo>
                      <a:pt x="353" y="27"/>
                      <a:pt x="380" y="41"/>
                      <a:pt x="387" y="42"/>
                    </a:cubicBezTo>
                    <a:cubicBezTo>
                      <a:pt x="393" y="46"/>
                      <a:pt x="398" y="50"/>
                      <a:pt x="405" y="51"/>
                    </a:cubicBezTo>
                    <a:cubicBezTo>
                      <a:pt x="410" y="55"/>
                      <a:pt x="418" y="59"/>
                      <a:pt x="424" y="60"/>
                    </a:cubicBezTo>
                    <a:cubicBezTo>
                      <a:pt x="430" y="63"/>
                      <a:pt x="435" y="68"/>
                      <a:pt x="442" y="69"/>
                    </a:cubicBezTo>
                    <a:cubicBezTo>
                      <a:pt x="453" y="78"/>
                      <a:pt x="468" y="89"/>
                      <a:pt x="482" y="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4" name="Freeform 229"/>
              <p:cNvSpPr>
                <a:spLocks/>
              </p:cNvSpPr>
              <p:nvPr/>
            </p:nvSpPr>
            <p:spPr bwMode="auto">
              <a:xfrm>
                <a:off x="2327" y="2586"/>
                <a:ext cx="20" cy="162"/>
              </a:xfrm>
              <a:custGeom>
                <a:avLst/>
                <a:gdLst>
                  <a:gd name="T0" fmla="*/ 13 w 20"/>
                  <a:gd name="T1" fmla="*/ 0 h 157"/>
                  <a:gd name="T2" fmla="*/ 9 w 20"/>
                  <a:gd name="T3" fmla="*/ 22 h 157"/>
                  <a:gd name="T4" fmla="*/ 15 w 20"/>
                  <a:gd name="T5" fmla="*/ 57 h 157"/>
                  <a:gd name="T6" fmla="*/ 7 w 20"/>
                  <a:gd name="T7" fmla="*/ 131 h 157"/>
                  <a:gd name="T8" fmla="*/ 3 w 20"/>
                  <a:gd name="T9" fmla="*/ 150 h 157"/>
                  <a:gd name="T10" fmla="*/ 0 w 20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7"/>
                  <a:gd name="T20" fmla="*/ 20 w 20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7">
                    <a:moveTo>
                      <a:pt x="13" y="0"/>
                    </a:moveTo>
                    <a:cubicBezTo>
                      <a:pt x="12" y="7"/>
                      <a:pt x="10" y="14"/>
                      <a:pt x="9" y="21"/>
                    </a:cubicBezTo>
                    <a:cubicBezTo>
                      <a:pt x="10" y="34"/>
                      <a:pt x="9" y="44"/>
                      <a:pt x="15" y="55"/>
                    </a:cubicBezTo>
                    <a:cubicBezTo>
                      <a:pt x="20" y="83"/>
                      <a:pt x="19" y="104"/>
                      <a:pt x="7" y="127"/>
                    </a:cubicBezTo>
                    <a:cubicBezTo>
                      <a:pt x="6" y="133"/>
                      <a:pt x="4" y="139"/>
                      <a:pt x="3" y="145"/>
                    </a:cubicBezTo>
                    <a:cubicBezTo>
                      <a:pt x="2" y="149"/>
                      <a:pt x="0" y="157"/>
                      <a:pt x="0" y="15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6" name="Freeform 231"/>
              <p:cNvSpPr>
                <a:spLocks/>
              </p:cNvSpPr>
              <p:nvPr/>
            </p:nvSpPr>
            <p:spPr bwMode="auto">
              <a:xfrm>
                <a:off x="2683" y="2740"/>
                <a:ext cx="64" cy="142"/>
              </a:xfrm>
              <a:custGeom>
                <a:avLst/>
                <a:gdLst>
                  <a:gd name="T0" fmla="*/ 0 w 64"/>
                  <a:gd name="T1" fmla="*/ 0 h 142"/>
                  <a:gd name="T2" fmla="*/ 48 w 64"/>
                  <a:gd name="T3" fmla="*/ 47 h 142"/>
                  <a:gd name="T4" fmla="*/ 64 w 64"/>
                  <a:gd name="T5" fmla="*/ 142 h 142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42"/>
                  <a:gd name="T11" fmla="*/ 64 w 64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42">
                    <a:moveTo>
                      <a:pt x="0" y="0"/>
                    </a:moveTo>
                    <a:cubicBezTo>
                      <a:pt x="15" y="16"/>
                      <a:pt x="29" y="33"/>
                      <a:pt x="48" y="47"/>
                    </a:cubicBezTo>
                    <a:cubicBezTo>
                      <a:pt x="57" y="73"/>
                      <a:pt x="61" y="122"/>
                      <a:pt x="64" y="14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7" name="Freeform 232"/>
              <p:cNvSpPr>
                <a:spLocks/>
              </p:cNvSpPr>
              <p:nvPr/>
            </p:nvSpPr>
            <p:spPr bwMode="auto">
              <a:xfrm>
                <a:off x="3272" y="2506"/>
                <a:ext cx="178" cy="13"/>
              </a:xfrm>
              <a:custGeom>
                <a:avLst/>
                <a:gdLst>
                  <a:gd name="T0" fmla="*/ 0 w 178"/>
                  <a:gd name="T1" fmla="*/ 9 h 13"/>
                  <a:gd name="T2" fmla="*/ 100 w 178"/>
                  <a:gd name="T3" fmla="*/ 5 h 13"/>
                  <a:gd name="T4" fmla="*/ 134 w 178"/>
                  <a:gd name="T5" fmla="*/ 11 h 13"/>
                  <a:gd name="T6" fmla="*/ 178 w 178"/>
                  <a:gd name="T7" fmla="*/ 1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8"/>
                  <a:gd name="T13" fmla="*/ 0 h 13"/>
                  <a:gd name="T14" fmla="*/ 178 w 17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8" h="13">
                    <a:moveTo>
                      <a:pt x="0" y="9"/>
                    </a:moveTo>
                    <a:cubicBezTo>
                      <a:pt x="30" y="8"/>
                      <a:pt x="78" y="8"/>
                      <a:pt x="100" y="5"/>
                    </a:cubicBezTo>
                    <a:cubicBezTo>
                      <a:pt x="115" y="0"/>
                      <a:pt x="114" y="10"/>
                      <a:pt x="134" y="11"/>
                    </a:cubicBezTo>
                    <a:cubicBezTo>
                      <a:pt x="136" y="12"/>
                      <a:pt x="169" y="13"/>
                      <a:pt x="178" y="1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8" name="Freeform 233"/>
              <p:cNvSpPr>
                <a:spLocks/>
              </p:cNvSpPr>
              <p:nvPr/>
            </p:nvSpPr>
            <p:spPr bwMode="auto">
              <a:xfrm>
                <a:off x="2674" y="3221"/>
                <a:ext cx="293" cy="456"/>
              </a:xfrm>
              <a:custGeom>
                <a:avLst/>
                <a:gdLst>
                  <a:gd name="T0" fmla="*/ 292 w 293"/>
                  <a:gd name="T1" fmla="*/ 0 h 456"/>
                  <a:gd name="T2" fmla="*/ 284 w 293"/>
                  <a:gd name="T3" fmla="*/ 28 h 456"/>
                  <a:gd name="T4" fmla="*/ 238 w 293"/>
                  <a:gd name="T5" fmla="*/ 71 h 456"/>
                  <a:gd name="T6" fmla="*/ 204 w 293"/>
                  <a:gd name="T7" fmla="*/ 98 h 456"/>
                  <a:gd name="T8" fmla="*/ 161 w 293"/>
                  <a:gd name="T9" fmla="*/ 99 h 456"/>
                  <a:gd name="T10" fmla="*/ 139 w 293"/>
                  <a:gd name="T11" fmla="*/ 105 h 456"/>
                  <a:gd name="T12" fmla="*/ 124 w 293"/>
                  <a:gd name="T13" fmla="*/ 110 h 456"/>
                  <a:gd name="T14" fmla="*/ 93 w 293"/>
                  <a:gd name="T15" fmla="*/ 138 h 456"/>
                  <a:gd name="T16" fmla="*/ 75 w 293"/>
                  <a:gd name="T17" fmla="*/ 159 h 456"/>
                  <a:gd name="T18" fmla="*/ 44 w 293"/>
                  <a:gd name="T19" fmla="*/ 200 h 456"/>
                  <a:gd name="T20" fmla="*/ 32 w 293"/>
                  <a:gd name="T21" fmla="*/ 219 h 456"/>
                  <a:gd name="T22" fmla="*/ 19 w 293"/>
                  <a:gd name="T23" fmla="*/ 247 h 456"/>
                  <a:gd name="T24" fmla="*/ 10 w 293"/>
                  <a:gd name="T25" fmla="*/ 268 h 456"/>
                  <a:gd name="T26" fmla="*/ 7 w 293"/>
                  <a:gd name="T27" fmla="*/ 336 h 456"/>
                  <a:gd name="T28" fmla="*/ 12 w 293"/>
                  <a:gd name="T29" fmla="*/ 374 h 456"/>
                  <a:gd name="T30" fmla="*/ 12 w 293"/>
                  <a:gd name="T31" fmla="*/ 406 h 456"/>
                  <a:gd name="T32" fmla="*/ 42 w 293"/>
                  <a:gd name="T33" fmla="*/ 448 h 456"/>
                  <a:gd name="T34" fmla="*/ 63 w 293"/>
                  <a:gd name="T35" fmla="*/ 456 h 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3"/>
                  <a:gd name="T55" fmla="*/ 0 h 456"/>
                  <a:gd name="T56" fmla="*/ 293 w 293"/>
                  <a:gd name="T57" fmla="*/ 456 h 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3" h="456">
                    <a:moveTo>
                      <a:pt x="292" y="0"/>
                    </a:moveTo>
                    <a:cubicBezTo>
                      <a:pt x="273" y="10"/>
                      <a:pt x="293" y="8"/>
                      <a:pt x="284" y="28"/>
                    </a:cubicBezTo>
                    <a:cubicBezTo>
                      <a:pt x="279" y="53"/>
                      <a:pt x="260" y="67"/>
                      <a:pt x="238" y="71"/>
                    </a:cubicBezTo>
                    <a:cubicBezTo>
                      <a:pt x="228" y="78"/>
                      <a:pt x="217" y="97"/>
                      <a:pt x="204" y="98"/>
                    </a:cubicBezTo>
                    <a:cubicBezTo>
                      <a:pt x="190" y="99"/>
                      <a:pt x="175" y="99"/>
                      <a:pt x="161" y="99"/>
                    </a:cubicBezTo>
                    <a:cubicBezTo>
                      <a:pt x="155" y="102"/>
                      <a:pt x="146" y="104"/>
                      <a:pt x="139" y="105"/>
                    </a:cubicBezTo>
                    <a:cubicBezTo>
                      <a:pt x="134" y="107"/>
                      <a:pt x="129" y="108"/>
                      <a:pt x="124" y="110"/>
                    </a:cubicBezTo>
                    <a:cubicBezTo>
                      <a:pt x="115" y="120"/>
                      <a:pt x="102" y="128"/>
                      <a:pt x="93" y="138"/>
                    </a:cubicBezTo>
                    <a:cubicBezTo>
                      <a:pt x="87" y="145"/>
                      <a:pt x="84" y="154"/>
                      <a:pt x="75" y="159"/>
                    </a:cubicBezTo>
                    <a:cubicBezTo>
                      <a:pt x="64" y="172"/>
                      <a:pt x="57" y="190"/>
                      <a:pt x="44" y="200"/>
                    </a:cubicBezTo>
                    <a:cubicBezTo>
                      <a:pt x="40" y="206"/>
                      <a:pt x="36" y="213"/>
                      <a:pt x="32" y="219"/>
                    </a:cubicBezTo>
                    <a:cubicBezTo>
                      <a:pt x="30" y="229"/>
                      <a:pt x="26" y="238"/>
                      <a:pt x="19" y="247"/>
                    </a:cubicBezTo>
                    <a:cubicBezTo>
                      <a:pt x="18" y="253"/>
                      <a:pt x="13" y="262"/>
                      <a:pt x="10" y="268"/>
                    </a:cubicBezTo>
                    <a:cubicBezTo>
                      <a:pt x="7" y="274"/>
                      <a:pt x="7" y="318"/>
                      <a:pt x="7" y="336"/>
                    </a:cubicBezTo>
                    <a:cubicBezTo>
                      <a:pt x="8" y="346"/>
                      <a:pt x="12" y="374"/>
                      <a:pt x="12" y="374"/>
                    </a:cubicBezTo>
                    <a:cubicBezTo>
                      <a:pt x="14" y="357"/>
                      <a:pt x="0" y="411"/>
                      <a:pt x="12" y="406"/>
                    </a:cubicBezTo>
                    <a:cubicBezTo>
                      <a:pt x="19" y="419"/>
                      <a:pt x="34" y="440"/>
                      <a:pt x="42" y="448"/>
                    </a:cubicBezTo>
                    <a:cubicBezTo>
                      <a:pt x="50" y="456"/>
                      <a:pt x="52" y="455"/>
                      <a:pt x="63" y="45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9" name="Freeform 234"/>
              <p:cNvSpPr>
                <a:spLocks/>
              </p:cNvSpPr>
              <p:nvPr/>
            </p:nvSpPr>
            <p:spPr bwMode="auto">
              <a:xfrm>
                <a:off x="2450" y="3273"/>
                <a:ext cx="31" cy="61"/>
              </a:xfrm>
              <a:custGeom>
                <a:avLst/>
                <a:gdLst>
                  <a:gd name="T0" fmla="*/ 31 w 31"/>
                  <a:gd name="T1" fmla="*/ 0 h 59"/>
                  <a:gd name="T2" fmla="*/ 19 w 31"/>
                  <a:gd name="T3" fmla="*/ 28 h 59"/>
                  <a:gd name="T4" fmla="*/ 7 w 31"/>
                  <a:gd name="T5" fmla="*/ 52 h 59"/>
                  <a:gd name="T6" fmla="*/ 0 w 31"/>
                  <a:gd name="T7" fmla="*/ 6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59"/>
                  <a:gd name="T14" fmla="*/ 31 w 3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59">
                    <a:moveTo>
                      <a:pt x="31" y="0"/>
                    </a:moveTo>
                    <a:cubicBezTo>
                      <a:pt x="29" y="10"/>
                      <a:pt x="25" y="19"/>
                      <a:pt x="19" y="27"/>
                    </a:cubicBezTo>
                    <a:cubicBezTo>
                      <a:pt x="17" y="35"/>
                      <a:pt x="11" y="44"/>
                      <a:pt x="7" y="50"/>
                    </a:cubicBezTo>
                    <a:cubicBezTo>
                      <a:pt x="5" y="53"/>
                      <a:pt x="0" y="59"/>
                      <a:pt x="0" y="5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0" name="Freeform 235"/>
              <p:cNvSpPr>
                <a:spLocks/>
              </p:cNvSpPr>
              <p:nvPr/>
            </p:nvSpPr>
            <p:spPr bwMode="auto">
              <a:xfrm>
                <a:off x="2510" y="3258"/>
                <a:ext cx="97" cy="219"/>
              </a:xfrm>
              <a:custGeom>
                <a:avLst/>
                <a:gdLst>
                  <a:gd name="T0" fmla="*/ 97 w 97"/>
                  <a:gd name="T1" fmla="*/ 0 h 219"/>
                  <a:gd name="T2" fmla="*/ 67 w 97"/>
                  <a:gd name="T3" fmla="*/ 29 h 219"/>
                  <a:gd name="T4" fmla="*/ 54 w 97"/>
                  <a:gd name="T5" fmla="*/ 49 h 219"/>
                  <a:gd name="T6" fmla="*/ 48 w 97"/>
                  <a:gd name="T7" fmla="*/ 63 h 219"/>
                  <a:gd name="T8" fmla="*/ 39 w 97"/>
                  <a:gd name="T9" fmla="*/ 88 h 219"/>
                  <a:gd name="T10" fmla="*/ 20 w 97"/>
                  <a:gd name="T11" fmla="*/ 129 h 219"/>
                  <a:gd name="T12" fmla="*/ 14 w 97"/>
                  <a:gd name="T13" fmla="*/ 144 h 219"/>
                  <a:gd name="T14" fmla="*/ 2 w 97"/>
                  <a:gd name="T15" fmla="*/ 197 h 219"/>
                  <a:gd name="T16" fmla="*/ 1 w 97"/>
                  <a:gd name="T17" fmla="*/ 219 h 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219"/>
                  <a:gd name="T29" fmla="*/ 97 w 97"/>
                  <a:gd name="T30" fmla="*/ 219 h 2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219">
                    <a:moveTo>
                      <a:pt x="97" y="0"/>
                    </a:moveTo>
                    <a:cubicBezTo>
                      <a:pt x="90" y="12"/>
                      <a:pt x="75" y="18"/>
                      <a:pt x="67" y="29"/>
                    </a:cubicBezTo>
                    <a:cubicBezTo>
                      <a:pt x="62" y="36"/>
                      <a:pt x="59" y="43"/>
                      <a:pt x="54" y="49"/>
                    </a:cubicBezTo>
                    <a:cubicBezTo>
                      <a:pt x="53" y="55"/>
                      <a:pt x="51" y="58"/>
                      <a:pt x="48" y="63"/>
                    </a:cubicBezTo>
                    <a:cubicBezTo>
                      <a:pt x="46" y="73"/>
                      <a:pt x="42" y="80"/>
                      <a:pt x="39" y="88"/>
                    </a:cubicBezTo>
                    <a:cubicBezTo>
                      <a:pt x="37" y="103"/>
                      <a:pt x="30" y="118"/>
                      <a:pt x="20" y="129"/>
                    </a:cubicBezTo>
                    <a:cubicBezTo>
                      <a:pt x="19" y="136"/>
                      <a:pt x="16" y="139"/>
                      <a:pt x="14" y="144"/>
                    </a:cubicBezTo>
                    <a:cubicBezTo>
                      <a:pt x="11" y="160"/>
                      <a:pt x="9" y="182"/>
                      <a:pt x="2" y="197"/>
                    </a:cubicBezTo>
                    <a:cubicBezTo>
                      <a:pt x="0" y="208"/>
                      <a:pt x="1" y="200"/>
                      <a:pt x="1" y="21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1" name="Freeform 236"/>
              <p:cNvSpPr>
                <a:spLocks/>
              </p:cNvSpPr>
              <p:nvPr/>
            </p:nvSpPr>
            <p:spPr bwMode="auto">
              <a:xfrm>
                <a:off x="3213" y="3120"/>
                <a:ext cx="137" cy="10"/>
              </a:xfrm>
              <a:custGeom>
                <a:avLst/>
                <a:gdLst>
                  <a:gd name="T0" fmla="*/ 137 w 137"/>
                  <a:gd name="T1" fmla="*/ 1 h 10"/>
                  <a:gd name="T2" fmla="*/ 73 w 137"/>
                  <a:gd name="T3" fmla="*/ 1 h 10"/>
                  <a:gd name="T4" fmla="*/ 0 w 137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10"/>
                  <a:gd name="T11" fmla="*/ 137 w 13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10">
                    <a:moveTo>
                      <a:pt x="137" y="1"/>
                    </a:moveTo>
                    <a:cubicBezTo>
                      <a:pt x="118" y="2"/>
                      <a:pt x="96" y="0"/>
                      <a:pt x="73" y="1"/>
                    </a:cubicBezTo>
                    <a:cubicBezTo>
                      <a:pt x="50" y="2"/>
                      <a:pt x="15" y="8"/>
                      <a:pt x="0" y="1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2" name="Freeform 237"/>
              <p:cNvSpPr>
                <a:spLocks/>
              </p:cNvSpPr>
              <p:nvPr/>
            </p:nvSpPr>
            <p:spPr bwMode="auto">
              <a:xfrm>
                <a:off x="2608" y="3258"/>
                <a:ext cx="147" cy="191"/>
              </a:xfrm>
              <a:custGeom>
                <a:avLst/>
                <a:gdLst>
                  <a:gd name="T0" fmla="*/ 0 w 144"/>
                  <a:gd name="T1" fmla="*/ 0 h 186"/>
                  <a:gd name="T2" fmla="*/ 28 w 144"/>
                  <a:gd name="T3" fmla="*/ 58 h 186"/>
                  <a:gd name="T4" fmla="*/ 42 w 144"/>
                  <a:gd name="T5" fmla="*/ 89 h 186"/>
                  <a:gd name="T6" fmla="*/ 48 w 144"/>
                  <a:gd name="T7" fmla="*/ 111 h 186"/>
                  <a:gd name="T8" fmla="*/ 69 w 144"/>
                  <a:gd name="T9" fmla="*/ 142 h 186"/>
                  <a:gd name="T10" fmla="*/ 80 w 144"/>
                  <a:gd name="T11" fmla="*/ 156 h 186"/>
                  <a:gd name="T12" fmla="*/ 89 w 144"/>
                  <a:gd name="T13" fmla="*/ 163 h 186"/>
                  <a:gd name="T14" fmla="*/ 115 w 144"/>
                  <a:gd name="T15" fmla="*/ 182 h 186"/>
                  <a:gd name="T16" fmla="*/ 131 w 144"/>
                  <a:gd name="T17" fmla="*/ 188 h 186"/>
                  <a:gd name="T18" fmla="*/ 147 w 144"/>
                  <a:gd name="T19" fmla="*/ 191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4"/>
                  <a:gd name="T31" fmla="*/ 0 h 186"/>
                  <a:gd name="T32" fmla="*/ 144 w 144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4" h="186">
                    <a:moveTo>
                      <a:pt x="0" y="0"/>
                    </a:moveTo>
                    <a:cubicBezTo>
                      <a:pt x="4" y="20"/>
                      <a:pt x="17" y="29"/>
                      <a:pt x="27" y="56"/>
                    </a:cubicBezTo>
                    <a:cubicBezTo>
                      <a:pt x="29" y="66"/>
                      <a:pt x="36" y="77"/>
                      <a:pt x="41" y="87"/>
                    </a:cubicBezTo>
                    <a:cubicBezTo>
                      <a:pt x="42" y="94"/>
                      <a:pt x="44" y="102"/>
                      <a:pt x="47" y="108"/>
                    </a:cubicBezTo>
                    <a:cubicBezTo>
                      <a:pt x="50" y="121"/>
                      <a:pt x="57" y="131"/>
                      <a:pt x="68" y="138"/>
                    </a:cubicBezTo>
                    <a:cubicBezTo>
                      <a:pt x="73" y="146"/>
                      <a:pt x="70" y="141"/>
                      <a:pt x="78" y="152"/>
                    </a:cubicBezTo>
                    <a:cubicBezTo>
                      <a:pt x="80" y="155"/>
                      <a:pt x="87" y="159"/>
                      <a:pt x="87" y="159"/>
                    </a:cubicBezTo>
                    <a:cubicBezTo>
                      <a:pt x="92" y="167"/>
                      <a:pt x="104" y="175"/>
                      <a:pt x="113" y="177"/>
                    </a:cubicBezTo>
                    <a:cubicBezTo>
                      <a:pt x="118" y="180"/>
                      <a:pt x="122" y="182"/>
                      <a:pt x="128" y="183"/>
                    </a:cubicBezTo>
                    <a:cubicBezTo>
                      <a:pt x="133" y="186"/>
                      <a:pt x="138" y="186"/>
                      <a:pt x="144" y="18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3" name="Freeform 238"/>
              <p:cNvSpPr>
                <a:spLocks/>
              </p:cNvSpPr>
              <p:nvPr/>
            </p:nvSpPr>
            <p:spPr bwMode="auto">
              <a:xfrm>
                <a:off x="2966" y="2771"/>
                <a:ext cx="156" cy="461"/>
              </a:xfrm>
              <a:custGeom>
                <a:avLst/>
                <a:gdLst>
                  <a:gd name="T0" fmla="*/ 156 w 156"/>
                  <a:gd name="T1" fmla="*/ 0 h 461"/>
                  <a:gd name="T2" fmla="*/ 150 w 156"/>
                  <a:gd name="T3" fmla="*/ 56 h 461"/>
                  <a:gd name="T4" fmla="*/ 140 w 156"/>
                  <a:gd name="T5" fmla="*/ 124 h 461"/>
                  <a:gd name="T6" fmla="*/ 143 w 156"/>
                  <a:gd name="T7" fmla="*/ 203 h 461"/>
                  <a:gd name="T8" fmla="*/ 95 w 156"/>
                  <a:gd name="T9" fmla="*/ 227 h 461"/>
                  <a:gd name="T10" fmla="*/ 77 w 156"/>
                  <a:gd name="T11" fmla="*/ 273 h 461"/>
                  <a:gd name="T12" fmla="*/ 71 w 156"/>
                  <a:gd name="T13" fmla="*/ 297 h 461"/>
                  <a:gd name="T14" fmla="*/ 65 w 156"/>
                  <a:gd name="T15" fmla="*/ 323 h 461"/>
                  <a:gd name="T16" fmla="*/ 58 w 156"/>
                  <a:gd name="T17" fmla="*/ 341 h 461"/>
                  <a:gd name="T18" fmla="*/ 52 w 156"/>
                  <a:gd name="T19" fmla="*/ 360 h 461"/>
                  <a:gd name="T20" fmla="*/ 40 w 156"/>
                  <a:gd name="T21" fmla="*/ 396 h 461"/>
                  <a:gd name="T22" fmla="*/ 3 w 156"/>
                  <a:gd name="T23" fmla="*/ 449 h 461"/>
                  <a:gd name="T24" fmla="*/ 0 w 156"/>
                  <a:gd name="T25" fmla="*/ 461 h 4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61"/>
                  <a:gd name="T41" fmla="*/ 156 w 156"/>
                  <a:gd name="T42" fmla="*/ 461 h 4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61">
                    <a:moveTo>
                      <a:pt x="156" y="0"/>
                    </a:moveTo>
                    <a:cubicBezTo>
                      <a:pt x="151" y="8"/>
                      <a:pt x="156" y="39"/>
                      <a:pt x="150" y="56"/>
                    </a:cubicBezTo>
                    <a:cubicBezTo>
                      <a:pt x="149" y="63"/>
                      <a:pt x="139" y="100"/>
                      <a:pt x="140" y="124"/>
                    </a:cubicBezTo>
                    <a:cubicBezTo>
                      <a:pt x="141" y="148"/>
                      <a:pt x="150" y="185"/>
                      <a:pt x="143" y="203"/>
                    </a:cubicBezTo>
                    <a:cubicBezTo>
                      <a:pt x="134" y="219"/>
                      <a:pt x="104" y="211"/>
                      <a:pt x="95" y="227"/>
                    </a:cubicBezTo>
                    <a:cubicBezTo>
                      <a:pt x="87" y="237"/>
                      <a:pt x="80" y="267"/>
                      <a:pt x="77" y="273"/>
                    </a:cubicBezTo>
                    <a:cubicBezTo>
                      <a:pt x="76" y="282"/>
                      <a:pt x="74" y="290"/>
                      <a:pt x="71" y="297"/>
                    </a:cubicBezTo>
                    <a:cubicBezTo>
                      <a:pt x="70" y="305"/>
                      <a:pt x="69" y="316"/>
                      <a:pt x="65" y="323"/>
                    </a:cubicBezTo>
                    <a:cubicBezTo>
                      <a:pt x="64" y="329"/>
                      <a:pt x="62" y="335"/>
                      <a:pt x="58" y="341"/>
                    </a:cubicBezTo>
                    <a:cubicBezTo>
                      <a:pt x="57" y="348"/>
                      <a:pt x="55" y="354"/>
                      <a:pt x="52" y="360"/>
                    </a:cubicBezTo>
                    <a:cubicBezTo>
                      <a:pt x="50" y="372"/>
                      <a:pt x="45" y="384"/>
                      <a:pt x="40" y="396"/>
                    </a:cubicBezTo>
                    <a:cubicBezTo>
                      <a:pt x="37" y="415"/>
                      <a:pt x="12" y="432"/>
                      <a:pt x="3" y="449"/>
                    </a:cubicBezTo>
                    <a:cubicBezTo>
                      <a:pt x="2" y="453"/>
                      <a:pt x="0" y="457"/>
                      <a:pt x="0" y="46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4" name="Freeform 239"/>
              <p:cNvSpPr>
                <a:spLocks/>
              </p:cNvSpPr>
              <p:nvPr/>
            </p:nvSpPr>
            <p:spPr bwMode="auto">
              <a:xfrm>
                <a:off x="2949" y="2987"/>
                <a:ext cx="59" cy="251"/>
              </a:xfrm>
              <a:custGeom>
                <a:avLst/>
                <a:gdLst>
                  <a:gd name="T0" fmla="*/ 5 w 59"/>
                  <a:gd name="T1" fmla="*/ 0 h 251"/>
                  <a:gd name="T2" fmla="*/ 21 w 59"/>
                  <a:gd name="T3" fmla="*/ 40 h 251"/>
                  <a:gd name="T4" fmla="*/ 21 w 59"/>
                  <a:gd name="T5" fmla="*/ 78 h 251"/>
                  <a:gd name="T6" fmla="*/ 10 w 59"/>
                  <a:gd name="T7" fmla="*/ 112 h 251"/>
                  <a:gd name="T8" fmla="*/ 3 w 59"/>
                  <a:gd name="T9" fmla="*/ 184 h 251"/>
                  <a:gd name="T10" fmla="*/ 10 w 59"/>
                  <a:gd name="T11" fmla="*/ 243 h 251"/>
                  <a:gd name="T12" fmla="*/ 24 w 59"/>
                  <a:gd name="T13" fmla="*/ 251 h 251"/>
                  <a:gd name="T14" fmla="*/ 37 w 59"/>
                  <a:gd name="T15" fmla="*/ 242 h 251"/>
                  <a:gd name="T16" fmla="*/ 55 w 59"/>
                  <a:gd name="T17" fmla="*/ 243 h 251"/>
                  <a:gd name="T18" fmla="*/ 59 w 59"/>
                  <a:gd name="T19" fmla="*/ 245 h 2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51"/>
                  <a:gd name="T32" fmla="*/ 59 w 59"/>
                  <a:gd name="T33" fmla="*/ 251 h 2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51">
                    <a:moveTo>
                      <a:pt x="5" y="0"/>
                    </a:moveTo>
                    <a:cubicBezTo>
                      <a:pt x="15" y="5"/>
                      <a:pt x="15" y="32"/>
                      <a:pt x="21" y="40"/>
                    </a:cubicBezTo>
                    <a:cubicBezTo>
                      <a:pt x="23" y="46"/>
                      <a:pt x="19" y="67"/>
                      <a:pt x="21" y="78"/>
                    </a:cubicBezTo>
                    <a:cubicBezTo>
                      <a:pt x="23" y="89"/>
                      <a:pt x="8" y="101"/>
                      <a:pt x="10" y="112"/>
                    </a:cubicBezTo>
                    <a:lnTo>
                      <a:pt x="3" y="184"/>
                    </a:lnTo>
                    <a:cubicBezTo>
                      <a:pt x="4" y="195"/>
                      <a:pt x="0" y="235"/>
                      <a:pt x="10" y="243"/>
                    </a:cubicBezTo>
                    <a:cubicBezTo>
                      <a:pt x="14" y="250"/>
                      <a:pt x="17" y="249"/>
                      <a:pt x="24" y="251"/>
                    </a:cubicBezTo>
                    <a:cubicBezTo>
                      <a:pt x="28" y="245"/>
                      <a:pt x="29" y="243"/>
                      <a:pt x="37" y="242"/>
                    </a:cubicBezTo>
                    <a:cubicBezTo>
                      <a:pt x="43" y="242"/>
                      <a:pt x="49" y="242"/>
                      <a:pt x="55" y="243"/>
                    </a:cubicBezTo>
                    <a:cubicBezTo>
                      <a:pt x="56" y="243"/>
                      <a:pt x="59" y="245"/>
                      <a:pt x="59" y="24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5" name="Freeform 240"/>
              <p:cNvSpPr>
                <a:spLocks/>
              </p:cNvSpPr>
              <p:nvPr/>
            </p:nvSpPr>
            <p:spPr bwMode="auto">
              <a:xfrm>
                <a:off x="2745" y="2875"/>
                <a:ext cx="509" cy="144"/>
              </a:xfrm>
              <a:custGeom>
                <a:avLst/>
                <a:gdLst>
                  <a:gd name="T0" fmla="*/ 509 w 509"/>
                  <a:gd name="T1" fmla="*/ 144 h 144"/>
                  <a:gd name="T2" fmla="*/ 447 w 509"/>
                  <a:gd name="T3" fmla="*/ 112 h 144"/>
                  <a:gd name="T4" fmla="*/ 427 w 509"/>
                  <a:gd name="T5" fmla="*/ 66 h 144"/>
                  <a:gd name="T6" fmla="*/ 365 w 509"/>
                  <a:gd name="T7" fmla="*/ 22 h 144"/>
                  <a:gd name="T8" fmla="*/ 301 w 509"/>
                  <a:gd name="T9" fmla="*/ 12 h 144"/>
                  <a:gd name="T10" fmla="*/ 225 w 509"/>
                  <a:gd name="T11" fmla="*/ 16 h 144"/>
                  <a:gd name="T12" fmla="*/ 171 w 509"/>
                  <a:gd name="T13" fmla="*/ 12 h 144"/>
                  <a:gd name="T14" fmla="*/ 137 w 509"/>
                  <a:gd name="T15" fmla="*/ 10 h 144"/>
                  <a:gd name="T16" fmla="*/ 89 w 509"/>
                  <a:gd name="T17" fmla="*/ 2 h 144"/>
                  <a:gd name="T18" fmla="*/ 29 w 509"/>
                  <a:gd name="T19" fmla="*/ 8 h 144"/>
                  <a:gd name="T20" fmla="*/ 12 w 509"/>
                  <a:gd name="T21" fmla="*/ 13 h 144"/>
                  <a:gd name="T22" fmla="*/ 0 w 509"/>
                  <a:gd name="T23" fmla="*/ 14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44"/>
                  <a:gd name="T38" fmla="*/ 509 w 509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44">
                    <a:moveTo>
                      <a:pt x="509" y="144"/>
                    </a:moveTo>
                    <a:cubicBezTo>
                      <a:pt x="500" y="134"/>
                      <a:pt x="460" y="127"/>
                      <a:pt x="447" y="112"/>
                    </a:cubicBezTo>
                    <a:lnTo>
                      <a:pt x="427" y="66"/>
                    </a:lnTo>
                    <a:cubicBezTo>
                      <a:pt x="419" y="52"/>
                      <a:pt x="381" y="34"/>
                      <a:pt x="365" y="22"/>
                    </a:cubicBezTo>
                    <a:cubicBezTo>
                      <a:pt x="353" y="17"/>
                      <a:pt x="323" y="16"/>
                      <a:pt x="301" y="12"/>
                    </a:cubicBezTo>
                    <a:lnTo>
                      <a:pt x="225" y="16"/>
                    </a:lnTo>
                    <a:lnTo>
                      <a:pt x="171" y="12"/>
                    </a:lnTo>
                    <a:cubicBezTo>
                      <a:pt x="165" y="8"/>
                      <a:pt x="145" y="11"/>
                      <a:pt x="137" y="10"/>
                    </a:cubicBezTo>
                    <a:cubicBezTo>
                      <a:pt x="118" y="0"/>
                      <a:pt x="109" y="4"/>
                      <a:pt x="89" y="2"/>
                    </a:cubicBezTo>
                    <a:cubicBezTo>
                      <a:pt x="52" y="4"/>
                      <a:pt x="52" y="3"/>
                      <a:pt x="29" y="8"/>
                    </a:cubicBezTo>
                    <a:cubicBezTo>
                      <a:pt x="24" y="10"/>
                      <a:pt x="17" y="12"/>
                      <a:pt x="12" y="13"/>
                    </a:cubicBezTo>
                    <a:cubicBezTo>
                      <a:pt x="8" y="14"/>
                      <a:pt x="0" y="14"/>
                      <a:pt x="0" y="1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6" name="Freeform 241"/>
              <p:cNvSpPr>
                <a:spLocks/>
              </p:cNvSpPr>
              <p:nvPr/>
            </p:nvSpPr>
            <p:spPr bwMode="auto">
              <a:xfrm>
                <a:off x="2767" y="3015"/>
                <a:ext cx="57" cy="65"/>
              </a:xfrm>
              <a:custGeom>
                <a:avLst/>
                <a:gdLst>
                  <a:gd name="T0" fmla="*/ 0 w 56"/>
                  <a:gd name="T1" fmla="*/ 0 h 63"/>
                  <a:gd name="T2" fmla="*/ 23 w 56"/>
                  <a:gd name="T3" fmla="*/ 4 h 63"/>
                  <a:gd name="T4" fmla="*/ 40 w 56"/>
                  <a:gd name="T5" fmla="*/ 19 h 63"/>
                  <a:gd name="T6" fmla="*/ 48 w 56"/>
                  <a:gd name="T7" fmla="*/ 32 h 63"/>
                  <a:gd name="T8" fmla="*/ 54 w 56"/>
                  <a:gd name="T9" fmla="*/ 51 h 63"/>
                  <a:gd name="T10" fmla="*/ 57 w 56"/>
                  <a:gd name="T11" fmla="*/ 65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3"/>
                  <a:gd name="T20" fmla="*/ 56 w 5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3">
                    <a:moveTo>
                      <a:pt x="0" y="0"/>
                    </a:moveTo>
                    <a:cubicBezTo>
                      <a:pt x="9" y="1"/>
                      <a:pt x="15" y="3"/>
                      <a:pt x="23" y="4"/>
                    </a:cubicBezTo>
                    <a:cubicBezTo>
                      <a:pt x="29" y="9"/>
                      <a:pt x="33" y="14"/>
                      <a:pt x="39" y="18"/>
                    </a:cubicBezTo>
                    <a:cubicBezTo>
                      <a:pt x="41" y="23"/>
                      <a:pt x="44" y="27"/>
                      <a:pt x="47" y="31"/>
                    </a:cubicBezTo>
                    <a:cubicBezTo>
                      <a:pt x="48" y="37"/>
                      <a:pt x="50" y="43"/>
                      <a:pt x="53" y="49"/>
                    </a:cubicBezTo>
                    <a:cubicBezTo>
                      <a:pt x="54" y="54"/>
                      <a:pt x="56" y="58"/>
                      <a:pt x="56" y="6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7" name="Freeform 242"/>
              <p:cNvSpPr>
                <a:spLocks/>
              </p:cNvSpPr>
              <p:nvPr/>
            </p:nvSpPr>
            <p:spPr bwMode="auto">
              <a:xfrm>
                <a:off x="2748" y="3081"/>
                <a:ext cx="92" cy="294"/>
              </a:xfrm>
              <a:custGeom>
                <a:avLst/>
                <a:gdLst>
                  <a:gd name="T0" fmla="*/ 80 w 92"/>
                  <a:gd name="T1" fmla="*/ 294 h 294"/>
                  <a:gd name="T2" fmla="*/ 12 w 92"/>
                  <a:gd name="T3" fmla="*/ 238 h 294"/>
                  <a:gd name="T4" fmla="*/ 4 w 92"/>
                  <a:gd name="T5" fmla="*/ 206 h 294"/>
                  <a:gd name="T6" fmla="*/ 34 w 92"/>
                  <a:gd name="T7" fmla="*/ 160 h 294"/>
                  <a:gd name="T8" fmla="*/ 38 w 92"/>
                  <a:gd name="T9" fmla="*/ 104 h 294"/>
                  <a:gd name="T10" fmla="*/ 64 w 92"/>
                  <a:gd name="T11" fmla="*/ 60 h 294"/>
                  <a:gd name="T12" fmla="*/ 78 w 92"/>
                  <a:gd name="T13" fmla="*/ 0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294"/>
                  <a:gd name="T23" fmla="*/ 92 w 92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294">
                    <a:moveTo>
                      <a:pt x="80" y="294"/>
                    </a:moveTo>
                    <a:cubicBezTo>
                      <a:pt x="92" y="289"/>
                      <a:pt x="24" y="262"/>
                      <a:pt x="12" y="238"/>
                    </a:cubicBezTo>
                    <a:cubicBezTo>
                      <a:pt x="0" y="226"/>
                      <a:pt x="4" y="206"/>
                      <a:pt x="4" y="206"/>
                    </a:cubicBezTo>
                    <a:cubicBezTo>
                      <a:pt x="15" y="186"/>
                      <a:pt x="24" y="178"/>
                      <a:pt x="34" y="160"/>
                    </a:cubicBezTo>
                    <a:cubicBezTo>
                      <a:pt x="40" y="143"/>
                      <a:pt x="33" y="121"/>
                      <a:pt x="38" y="104"/>
                    </a:cubicBezTo>
                    <a:cubicBezTo>
                      <a:pt x="47" y="88"/>
                      <a:pt x="58" y="77"/>
                      <a:pt x="64" y="60"/>
                    </a:cubicBezTo>
                    <a:cubicBezTo>
                      <a:pt x="64" y="49"/>
                      <a:pt x="80" y="13"/>
                      <a:pt x="78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8" name="Freeform 243"/>
              <p:cNvSpPr>
                <a:spLocks/>
              </p:cNvSpPr>
              <p:nvPr/>
            </p:nvSpPr>
            <p:spPr bwMode="auto">
              <a:xfrm>
                <a:off x="2819" y="2880"/>
                <a:ext cx="44" cy="191"/>
              </a:xfrm>
              <a:custGeom>
                <a:avLst/>
                <a:gdLst>
                  <a:gd name="T0" fmla="*/ 0 w 44"/>
                  <a:gd name="T1" fmla="*/ 0 h 191"/>
                  <a:gd name="T2" fmla="*/ 17 w 44"/>
                  <a:gd name="T3" fmla="*/ 28 h 191"/>
                  <a:gd name="T4" fmla="*/ 33 w 44"/>
                  <a:gd name="T5" fmla="*/ 58 h 191"/>
                  <a:gd name="T6" fmla="*/ 39 w 44"/>
                  <a:gd name="T7" fmla="*/ 78 h 191"/>
                  <a:gd name="T8" fmla="*/ 37 w 44"/>
                  <a:gd name="T9" fmla="*/ 124 h 191"/>
                  <a:gd name="T10" fmla="*/ 28 w 44"/>
                  <a:gd name="T11" fmla="*/ 145 h 191"/>
                  <a:gd name="T12" fmla="*/ 3 w 44"/>
                  <a:gd name="T13" fmla="*/ 191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91"/>
                  <a:gd name="T23" fmla="*/ 44 w 44"/>
                  <a:gd name="T24" fmla="*/ 191 h 1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91">
                    <a:moveTo>
                      <a:pt x="0" y="0"/>
                    </a:moveTo>
                    <a:cubicBezTo>
                      <a:pt x="4" y="10"/>
                      <a:pt x="11" y="20"/>
                      <a:pt x="17" y="28"/>
                    </a:cubicBezTo>
                    <a:cubicBezTo>
                      <a:pt x="19" y="38"/>
                      <a:pt x="28" y="49"/>
                      <a:pt x="33" y="58"/>
                    </a:cubicBezTo>
                    <a:cubicBezTo>
                      <a:pt x="34" y="64"/>
                      <a:pt x="36" y="71"/>
                      <a:pt x="39" y="78"/>
                    </a:cubicBezTo>
                    <a:cubicBezTo>
                      <a:pt x="41" y="93"/>
                      <a:pt x="44" y="110"/>
                      <a:pt x="37" y="124"/>
                    </a:cubicBezTo>
                    <a:cubicBezTo>
                      <a:pt x="36" y="131"/>
                      <a:pt x="31" y="139"/>
                      <a:pt x="28" y="145"/>
                    </a:cubicBezTo>
                    <a:cubicBezTo>
                      <a:pt x="26" y="156"/>
                      <a:pt x="8" y="181"/>
                      <a:pt x="3" y="19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9" name="Freeform 244"/>
              <p:cNvSpPr>
                <a:spLocks/>
              </p:cNvSpPr>
              <p:nvPr/>
            </p:nvSpPr>
            <p:spPr bwMode="auto">
              <a:xfrm>
                <a:off x="2859" y="2931"/>
                <a:ext cx="93" cy="26"/>
              </a:xfrm>
              <a:custGeom>
                <a:avLst/>
                <a:gdLst>
                  <a:gd name="T0" fmla="*/ 0 w 93"/>
                  <a:gd name="T1" fmla="*/ 26 h 26"/>
                  <a:gd name="T2" fmla="*/ 23 w 93"/>
                  <a:gd name="T3" fmla="*/ 13 h 26"/>
                  <a:gd name="T4" fmla="*/ 40 w 93"/>
                  <a:gd name="T5" fmla="*/ 7 h 26"/>
                  <a:gd name="T6" fmla="*/ 93 w 93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26"/>
                  <a:gd name="T14" fmla="*/ 93 w 93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26">
                    <a:moveTo>
                      <a:pt x="0" y="26"/>
                    </a:moveTo>
                    <a:cubicBezTo>
                      <a:pt x="5" y="20"/>
                      <a:pt x="15" y="14"/>
                      <a:pt x="23" y="13"/>
                    </a:cubicBezTo>
                    <a:cubicBezTo>
                      <a:pt x="29" y="9"/>
                      <a:pt x="33" y="8"/>
                      <a:pt x="40" y="7"/>
                    </a:cubicBezTo>
                    <a:cubicBezTo>
                      <a:pt x="62" y="0"/>
                      <a:pt x="82" y="2"/>
                      <a:pt x="93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0" name="Freeform 245"/>
              <p:cNvSpPr>
                <a:spLocks/>
              </p:cNvSpPr>
              <p:nvPr/>
            </p:nvSpPr>
            <p:spPr bwMode="auto">
              <a:xfrm>
                <a:off x="2751" y="2887"/>
                <a:ext cx="91" cy="39"/>
              </a:xfrm>
              <a:custGeom>
                <a:avLst/>
                <a:gdLst>
                  <a:gd name="T0" fmla="*/ 0 w 90"/>
                  <a:gd name="T1" fmla="*/ 4 h 38"/>
                  <a:gd name="T2" fmla="*/ 22 w 90"/>
                  <a:gd name="T3" fmla="*/ 14 h 38"/>
                  <a:gd name="T4" fmla="*/ 55 w 90"/>
                  <a:gd name="T5" fmla="*/ 33 h 38"/>
                  <a:gd name="T6" fmla="*/ 91 w 90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38"/>
                  <a:gd name="T14" fmla="*/ 90 w 90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38">
                    <a:moveTo>
                      <a:pt x="0" y="4"/>
                    </a:moveTo>
                    <a:cubicBezTo>
                      <a:pt x="8" y="0"/>
                      <a:pt x="16" y="9"/>
                      <a:pt x="22" y="14"/>
                    </a:cubicBezTo>
                    <a:cubicBezTo>
                      <a:pt x="31" y="21"/>
                      <a:pt x="43" y="30"/>
                      <a:pt x="54" y="32"/>
                    </a:cubicBezTo>
                    <a:cubicBezTo>
                      <a:pt x="66" y="38"/>
                      <a:pt x="77" y="37"/>
                      <a:pt x="90" y="3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1" name="Freeform 246"/>
              <p:cNvSpPr>
                <a:spLocks/>
              </p:cNvSpPr>
              <p:nvPr/>
            </p:nvSpPr>
            <p:spPr bwMode="auto">
              <a:xfrm>
                <a:off x="2825" y="3081"/>
                <a:ext cx="125" cy="92"/>
              </a:xfrm>
              <a:custGeom>
                <a:avLst/>
                <a:gdLst>
                  <a:gd name="T0" fmla="*/ 0 w 125"/>
                  <a:gd name="T1" fmla="*/ 0 h 92"/>
                  <a:gd name="T2" fmla="*/ 34 w 125"/>
                  <a:gd name="T3" fmla="*/ 22 h 92"/>
                  <a:gd name="T4" fmla="*/ 59 w 125"/>
                  <a:gd name="T5" fmla="*/ 48 h 92"/>
                  <a:gd name="T6" fmla="*/ 73 w 125"/>
                  <a:gd name="T7" fmla="*/ 74 h 92"/>
                  <a:gd name="T8" fmla="*/ 125 w 125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92"/>
                  <a:gd name="T17" fmla="*/ 125 w 12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92">
                    <a:moveTo>
                      <a:pt x="0" y="0"/>
                    </a:moveTo>
                    <a:cubicBezTo>
                      <a:pt x="7" y="19"/>
                      <a:pt x="13" y="19"/>
                      <a:pt x="34" y="22"/>
                    </a:cubicBezTo>
                    <a:cubicBezTo>
                      <a:pt x="49" y="28"/>
                      <a:pt x="49" y="35"/>
                      <a:pt x="59" y="48"/>
                    </a:cubicBezTo>
                    <a:cubicBezTo>
                      <a:pt x="61" y="58"/>
                      <a:pt x="63" y="71"/>
                      <a:pt x="73" y="74"/>
                    </a:cubicBezTo>
                    <a:cubicBezTo>
                      <a:pt x="82" y="81"/>
                      <a:pt x="114" y="88"/>
                      <a:pt x="125" y="9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2" name="Freeform 247"/>
              <p:cNvSpPr>
                <a:spLocks/>
              </p:cNvSpPr>
              <p:nvPr/>
            </p:nvSpPr>
            <p:spPr bwMode="auto">
              <a:xfrm>
                <a:off x="2890" y="3164"/>
                <a:ext cx="58" cy="51"/>
              </a:xfrm>
              <a:custGeom>
                <a:avLst/>
                <a:gdLst>
                  <a:gd name="T0" fmla="*/ 48 w 58"/>
                  <a:gd name="T1" fmla="*/ 51 h 51"/>
                  <a:gd name="T2" fmla="*/ 12 w 58"/>
                  <a:gd name="T3" fmla="*/ 0 h 51"/>
                  <a:gd name="T4" fmla="*/ 0 60000 65536"/>
                  <a:gd name="T5" fmla="*/ 0 60000 65536"/>
                  <a:gd name="T6" fmla="*/ 0 w 58"/>
                  <a:gd name="T7" fmla="*/ 0 h 51"/>
                  <a:gd name="T8" fmla="*/ 58 w 58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" h="51">
                    <a:moveTo>
                      <a:pt x="48" y="51"/>
                    </a:moveTo>
                    <a:cubicBezTo>
                      <a:pt x="58" y="39"/>
                      <a:pt x="0" y="0"/>
                      <a:pt x="12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3" name="Freeform 248"/>
              <p:cNvSpPr>
                <a:spLocks/>
              </p:cNvSpPr>
              <p:nvPr/>
            </p:nvSpPr>
            <p:spPr bwMode="auto">
              <a:xfrm>
                <a:off x="558" y="1142"/>
                <a:ext cx="86" cy="377"/>
              </a:xfrm>
              <a:custGeom>
                <a:avLst/>
                <a:gdLst>
                  <a:gd name="T0" fmla="*/ 54 w 86"/>
                  <a:gd name="T1" fmla="*/ 0 h 377"/>
                  <a:gd name="T2" fmla="*/ 14 w 86"/>
                  <a:gd name="T3" fmla="*/ 56 h 377"/>
                  <a:gd name="T4" fmla="*/ 6 w 86"/>
                  <a:gd name="T5" fmla="*/ 80 h 377"/>
                  <a:gd name="T6" fmla="*/ 2 w 86"/>
                  <a:gd name="T7" fmla="*/ 92 h 377"/>
                  <a:gd name="T8" fmla="*/ 8 w 86"/>
                  <a:gd name="T9" fmla="*/ 147 h 377"/>
                  <a:gd name="T10" fmla="*/ 50 w 86"/>
                  <a:gd name="T11" fmla="*/ 172 h 377"/>
                  <a:gd name="T12" fmla="*/ 74 w 86"/>
                  <a:gd name="T13" fmla="*/ 212 h 377"/>
                  <a:gd name="T14" fmla="*/ 82 w 86"/>
                  <a:gd name="T15" fmla="*/ 224 h 377"/>
                  <a:gd name="T16" fmla="*/ 86 w 86"/>
                  <a:gd name="T17" fmla="*/ 236 h 377"/>
                  <a:gd name="T18" fmla="*/ 70 w 86"/>
                  <a:gd name="T19" fmla="*/ 311 h 377"/>
                  <a:gd name="T20" fmla="*/ 52 w 86"/>
                  <a:gd name="T21" fmla="*/ 377 h 3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377"/>
                  <a:gd name="T35" fmla="*/ 86 w 86"/>
                  <a:gd name="T36" fmla="*/ 377 h 3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377">
                    <a:moveTo>
                      <a:pt x="54" y="0"/>
                    </a:moveTo>
                    <a:cubicBezTo>
                      <a:pt x="30" y="7"/>
                      <a:pt x="22" y="34"/>
                      <a:pt x="14" y="56"/>
                    </a:cubicBezTo>
                    <a:cubicBezTo>
                      <a:pt x="10" y="63"/>
                      <a:pt x="8" y="72"/>
                      <a:pt x="6" y="80"/>
                    </a:cubicBezTo>
                    <a:cubicBezTo>
                      <a:pt x="4" y="84"/>
                      <a:pt x="2" y="92"/>
                      <a:pt x="2" y="92"/>
                    </a:cubicBezTo>
                    <a:cubicBezTo>
                      <a:pt x="3" y="103"/>
                      <a:pt x="0" y="134"/>
                      <a:pt x="8" y="147"/>
                    </a:cubicBezTo>
                    <a:cubicBezTo>
                      <a:pt x="16" y="160"/>
                      <a:pt x="39" y="161"/>
                      <a:pt x="50" y="172"/>
                    </a:cubicBezTo>
                    <a:cubicBezTo>
                      <a:pt x="69" y="185"/>
                      <a:pt x="65" y="190"/>
                      <a:pt x="74" y="212"/>
                    </a:cubicBezTo>
                    <a:cubicBezTo>
                      <a:pt x="75" y="216"/>
                      <a:pt x="79" y="219"/>
                      <a:pt x="82" y="224"/>
                    </a:cubicBezTo>
                    <a:cubicBezTo>
                      <a:pt x="83" y="227"/>
                      <a:pt x="84" y="232"/>
                      <a:pt x="86" y="236"/>
                    </a:cubicBezTo>
                    <a:lnTo>
                      <a:pt x="70" y="311"/>
                    </a:lnTo>
                    <a:cubicBezTo>
                      <a:pt x="60" y="353"/>
                      <a:pt x="44" y="363"/>
                      <a:pt x="52" y="37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4" name="Freeform 250"/>
              <p:cNvSpPr>
                <a:spLocks/>
              </p:cNvSpPr>
              <p:nvPr/>
            </p:nvSpPr>
            <p:spPr bwMode="auto">
              <a:xfrm>
                <a:off x="1452" y="1874"/>
                <a:ext cx="434" cy="203"/>
              </a:xfrm>
              <a:custGeom>
                <a:avLst/>
                <a:gdLst>
                  <a:gd name="T0" fmla="*/ 0 w 434"/>
                  <a:gd name="T1" fmla="*/ 0 h 203"/>
                  <a:gd name="T2" fmla="*/ 14 w 434"/>
                  <a:gd name="T3" fmla="*/ 83 h 203"/>
                  <a:gd name="T4" fmla="*/ 48 w 434"/>
                  <a:gd name="T5" fmla="*/ 119 h 203"/>
                  <a:gd name="T6" fmla="*/ 92 w 434"/>
                  <a:gd name="T7" fmla="*/ 145 h 203"/>
                  <a:gd name="T8" fmla="*/ 142 w 434"/>
                  <a:gd name="T9" fmla="*/ 199 h 203"/>
                  <a:gd name="T10" fmla="*/ 176 w 434"/>
                  <a:gd name="T11" fmla="*/ 200 h 203"/>
                  <a:gd name="T12" fmla="*/ 240 w 434"/>
                  <a:gd name="T13" fmla="*/ 180 h 203"/>
                  <a:gd name="T14" fmla="*/ 324 w 434"/>
                  <a:gd name="T15" fmla="*/ 180 h 203"/>
                  <a:gd name="T16" fmla="*/ 356 w 434"/>
                  <a:gd name="T17" fmla="*/ 160 h 203"/>
                  <a:gd name="T18" fmla="*/ 434 w 434"/>
                  <a:gd name="T19" fmla="*/ 133 h 2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4"/>
                  <a:gd name="T31" fmla="*/ 0 h 203"/>
                  <a:gd name="T32" fmla="*/ 434 w 434"/>
                  <a:gd name="T33" fmla="*/ 203 h 2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4" h="203">
                    <a:moveTo>
                      <a:pt x="0" y="0"/>
                    </a:moveTo>
                    <a:lnTo>
                      <a:pt x="14" y="83"/>
                    </a:lnTo>
                    <a:cubicBezTo>
                      <a:pt x="21" y="90"/>
                      <a:pt x="38" y="113"/>
                      <a:pt x="48" y="119"/>
                    </a:cubicBezTo>
                    <a:cubicBezTo>
                      <a:pt x="61" y="124"/>
                      <a:pt x="77" y="133"/>
                      <a:pt x="92" y="145"/>
                    </a:cubicBezTo>
                    <a:cubicBezTo>
                      <a:pt x="102" y="171"/>
                      <a:pt x="111" y="187"/>
                      <a:pt x="142" y="199"/>
                    </a:cubicBezTo>
                    <a:cubicBezTo>
                      <a:pt x="153" y="203"/>
                      <a:pt x="164" y="197"/>
                      <a:pt x="176" y="200"/>
                    </a:cubicBezTo>
                    <a:cubicBezTo>
                      <a:pt x="210" y="196"/>
                      <a:pt x="212" y="193"/>
                      <a:pt x="240" y="180"/>
                    </a:cubicBezTo>
                    <a:cubicBezTo>
                      <a:pt x="261" y="181"/>
                      <a:pt x="299" y="188"/>
                      <a:pt x="324" y="180"/>
                    </a:cubicBezTo>
                    <a:cubicBezTo>
                      <a:pt x="349" y="171"/>
                      <a:pt x="336" y="168"/>
                      <a:pt x="356" y="160"/>
                    </a:cubicBezTo>
                    <a:cubicBezTo>
                      <a:pt x="395" y="142"/>
                      <a:pt x="418" y="139"/>
                      <a:pt x="434" y="13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5" name="Freeform 251"/>
              <p:cNvSpPr>
                <a:spLocks/>
              </p:cNvSpPr>
              <p:nvPr/>
            </p:nvSpPr>
            <p:spPr bwMode="auto">
              <a:xfrm>
                <a:off x="2010" y="2175"/>
                <a:ext cx="90" cy="8"/>
              </a:xfrm>
              <a:custGeom>
                <a:avLst/>
                <a:gdLst>
                  <a:gd name="T0" fmla="*/ 0 w 90"/>
                  <a:gd name="T1" fmla="*/ 0 h 8"/>
                  <a:gd name="T2" fmla="*/ 90 w 90"/>
                  <a:gd name="T3" fmla="*/ 3 h 8"/>
                  <a:gd name="T4" fmla="*/ 0 60000 65536"/>
                  <a:gd name="T5" fmla="*/ 0 60000 65536"/>
                  <a:gd name="T6" fmla="*/ 0 w 90"/>
                  <a:gd name="T7" fmla="*/ 0 h 8"/>
                  <a:gd name="T8" fmla="*/ 90 w 90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8">
                    <a:moveTo>
                      <a:pt x="0" y="0"/>
                    </a:moveTo>
                    <a:cubicBezTo>
                      <a:pt x="35" y="8"/>
                      <a:pt x="50" y="3"/>
                      <a:pt x="90" y="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6" name="Freeform 252"/>
              <p:cNvSpPr>
                <a:spLocks/>
              </p:cNvSpPr>
              <p:nvPr/>
            </p:nvSpPr>
            <p:spPr bwMode="auto">
              <a:xfrm>
                <a:off x="2045" y="1881"/>
                <a:ext cx="225" cy="130"/>
              </a:xfrm>
              <a:custGeom>
                <a:avLst/>
                <a:gdLst>
                  <a:gd name="T0" fmla="*/ 225 w 225"/>
                  <a:gd name="T1" fmla="*/ 0 h 130"/>
                  <a:gd name="T2" fmla="*/ 123 w 225"/>
                  <a:gd name="T3" fmla="*/ 32 h 130"/>
                  <a:gd name="T4" fmla="*/ 82 w 225"/>
                  <a:gd name="T5" fmla="*/ 73 h 130"/>
                  <a:gd name="T6" fmla="*/ 0 w 225"/>
                  <a:gd name="T7" fmla="*/ 130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130"/>
                  <a:gd name="T14" fmla="*/ 225 w 225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130">
                    <a:moveTo>
                      <a:pt x="225" y="0"/>
                    </a:moveTo>
                    <a:lnTo>
                      <a:pt x="123" y="32"/>
                    </a:lnTo>
                    <a:lnTo>
                      <a:pt x="82" y="73"/>
                    </a:lnTo>
                    <a:lnTo>
                      <a:pt x="0" y="1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7" name="Freeform 253"/>
              <p:cNvSpPr>
                <a:spLocks/>
              </p:cNvSpPr>
              <p:nvPr/>
            </p:nvSpPr>
            <p:spPr bwMode="auto">
              <a:xfrm>
                <a:off x="824" y="2449"/>
                <a:ext cx="80" cy="114"/>
              </a:xfrm>
              <a:custGeom>
                <a:avLst/>
                <a:gdLst>
                  <a:gd name="T0" fmla="*/ 80 w 80"/>
                  <a:gd name="T1" fmla="*/ 0 h 114"/>
                  <a:gd name="T2" fmla="*/ 26 w 80"/>
                  <a:gd name="T3" fmla="*/ 14 h 114"/>
                  <a:gd name="T4" fmla="*/ 21 w 80"/>
                  <a:gd name="T5" fmla="*/ 43 h 114"/>
                  <a:gd name="T6" fmla="*/ 6 w 80"/>
                  <a:gd name="T7" fmla="*/ 70 h 114"/>
                  <a:gd name="T8" fmla="*/ 0 w 80"/>
                  <a:gd name="T9" fmla="*/ 114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4"/>
                  <a:gd name="T17" fmla="*/ 80 w 80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4">
                    <a:moveTo>
                      <a:pt x="80" y="0"/>
                    </a:moveTo>
                    <a:lnTo>
                      <a:pt x="26" y="14"/>
                    </a:lnTo>
                    <a:lnTo>
                      <a:pt x="21" y="43"/>
                    </a:lnTo>
                    <a:lnTo>
                      <a:pt x="6" y="70"/>
                    </a:lnTo>
                    <a:cubicBezTo>
                      <a:pt x="3" y="82"/>
                      <a:pt x="1" y="105"/>
                      <a:pt x="0" y="11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8" name="Freeform 255"/>
              <p:cNvSpPr>
                <a:spLocks/>
              </p:cNvSpPr>
              <p:nvPr/>
            </p:nvSpPr>
            <p:spPr bwMode="auto">
              <a:xfrm>
                <a:off x="1749" y="2062"/>
                <a:ext cx="72" cy="62"/>
              </a:xfrm>
              <a:custGeom>
                <a:avLst/>
                <a:gdLst>
                  <a:gd name="T0" fmla="*/ 0 w 72"/>
                  <a:gd name="T1" fmla="*/ 0 h 62"/>
                  <a:gd name="T2" fmla="*/ 18 w 72"/>
                  <a:gd name="T3" fmla="*/ 40 h 62"/>
                  <a:gd name="T4" fmla="*/ 72 w 72"/>
                  <a:gd name="T5" fmla="*/ 62 h 62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2"/>
                  <a:gd name="T11" fmla="*/ 72 w 72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2">
                    <a:moveTo>
                      <a:pt x="0" y="0"/>
                    </a:moveTo>
                    <a:cubicBezTo>
                      <a:pt x="3" y="15"/>
                      <a:pt x="6" y="30"/>
                      <a:pt x="18" y="40"/>
                    </a:cubicBezTo>
                    <a:cubicBezTo>
                      <a:pt x="30" y="50"/>
                      <a:pt x="51" y="56"/>
                      <a:pt x="72" y="6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9" name="Freeform 256"/>
              <p:cNvSpPr>
                <a:spLocks/>
              </p:cNvSpPr>
              <p:nvPr/>
            </p:nvSpPr>
            <p:spPr bwMode="auto">
              <a:xfrm>
                <a:off x="2087" y="2174"/>
                <a:ext cx="178" cy="298"/>
              </a:xfrm>
              <a:custGeom>
                <a:avLst/>
                <a:gdLst>
                  <a:gd name="T0" fmla="*/ 4 w 178"/>
                  <a:gd name="T1" fmla="*/ 0 h 298"/>
                  <a:gd name="T2" fmla="*/ 10 w 178"/>
                  <a:gd name="T3" fmla="*/ 136 h 298"/>
                  <a:gd name="T4" fmla="*/ 62 w 178"/>
                  <a:gd name="T5" fmla="*/ 232 h 298"/>
                  <a:gd name="T6" fmla="*/ 140 w 178"/>
                  <a:gd name="T7" fmla="*/ 276 h 298"/>
                  <a:gd name="T8" fmla="*/ 178 w 178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98"/>
                  <a:gd name="T17" fmla="*/ 178 w 178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98">
                    <a:moveTo>
                      <a:pt x="4" y="0"/>
                    </a:moveTo>
                    <a:cubicBezTo>
                      <a:pt x="2" y="48"/>
                      <a:pt x="0" y="97"/>
                      <a:pt x="10" y="136"/>
                    </a:cubicBezTo>
                    <a:cubicBezTo>
                      <a:pt x="20" y="175"/>
                      <a:pt x="40" y="209"/>
                      <a:pt x="62" y="232"/>
                    </a:cubicBezTo>
                    <a:cubicBezTo>
                      <a:pt x="84" y="255"/>
                      <a:pt x="121" y="265"/>
                      <a:pt x="140" y="276"/>
                    </a:cubicBezTo>
                    <a:cubicBezTo>
                      <a:pt x="159" y="287"/>
                      <a:pt x="168" y="292"/>
                      <a:pt x="178" y="29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0" name="Freeform 257"/>
              <p:cNvSpPr>
                <a:spLocks/>
              </p:cNvSpPr>
              <p:nvPr/>
            </p:nvSpPr>
            <p:spPr bwMode="auto">
              <a:xfrm>
                <a:off x="2629" y="1968"/>
                <a:ext cx="134" cy="146"/>
              </a:xfrm>
              <a:custGeom>
                <a:avLst/>
                <a:gdLst>
                  <a:gd name="T0" fmla="*/ 134 w 134"/>
                  <a:gd name="T1" fmla="*/ 146 h 146"/>
                  <a:gd name="T2" fmla="*/ 74 w 134"/>
                  <a:gd name="T3" fmla="*/ 66 h 146"/>
                  <a:gd name="T4" fmla="*/ 30 w 134"/>
                  <a:gd name="T5" fmla="*/ 48 h 146"/>
                  <a:gd name="T6" fmla="*/ 0 w 134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"/>
                  <a:gd name="T13" fmla="*/ 0 h 146"/>
                  <a:gd name="T14" fmla="*/ 134 w 134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" h="146">
                    <a:moveTo>
                      <a:pt x="134" y="146"/>
                    </a:moveTo>
                    <a:cubicBezTo>
                      <a:pt x="112" y="114"/>
                      <a:pt x="91" y="82"/>
                      <a:pt x="74" y="66"/>
                    </a:cubicBezTo>
                    <a:cubicBezTo>
                      <a:pt x="57" y="50"/>
                      <a:pt x="42" y="59"/>
                      <a:pt x="30" y="48"/>
                    </a:cubicBezTo>
                    <a:cubicBezTo>
                      <a:pt x="18" y="37"/>
                      <a:pt x="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1" name="Line 258"/>
              <p:cNvSpPr>
                <a:spLocks noChangeShapeType="1"/>
              </p:cNvSpPr>
              <p:nvPr/>
            </p:nvSpPr>
            <p:spPr bwMode="auto">
              <a:xfrm flipH="1">
                <a:off x="2953" y="1674"/>
                <a:ext cx="22" cy="1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2" name="Line 259"/>
              <p:cNvSpPr>
                <a:spLocks noChangeShapeType="1"/>
              </p:cNvSpPr>
              <p:nvPr/>
            </p:nvSpPr>
            <p:spPr bwMode="auto">
              <a:xfrm flipH="1" flipV="1">
                <a:off x="2905" y="1616"/>
                <a:ext cx="12" cy="2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3" name="Freeform 260"/>
              <p:cNvSpPr>
                <a:spLocks/>
              </p:cNvSpPr>
              <p:nvPr/>
            </p:nvSpPr>
            <p:spPr bwMode="auto">
              <a:xfrm>
                <a:off x="2910" y="1524"/>
                <a:ext cx="71" cy="48"/>
              </a:xfrm>
              <a:custGeom>
                <a:avLst/>
                <a:gdLst>
                  <a:gd name="T0" fmla="*/ 0 w 71"/>
                  <a:gd name="T1" fmla="*/ 47 h 48"/>
                  <a:gd name="T2" fmla="*/ 49 w 71"/>
                  <a:gd name="T3" fmla="*/ 40 h 48"/>
                  <a:gd name="T4" fmla="*/ 71 w 71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48"/>
                  <a:gd name="T11" fmla="*/ 71 w 7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48">
                    <a:moveTo>
                      <a:pt x="0" y="47"/>
                    </a:moveTo>
                    <a:cubicBezTo>
                      <a:pt x="8" y="46"/>
                      <a:pt x="37" y="48"/>
                      <a:pt x="49" y="40"/>
                    </a:cubicBezTo>
                    <a:cubicBezTo>
                      <a:pt x="61" y="32"/>
                      <a:pt x="67" y="8"/>
                      <a:pt x="71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4" name="Freeform 261"/>
              <p:cNvSpPr>
                <a:spLocks/>
              </p:cNvSpPr>
              <p:nvPr/>
            </p:nvSpPr>
            <p:spPr bwMode="auto">
              <a:xfrm>
                <a:off x="2901" y="1502"/>
                <a:ext cx="152" cy="62"/>
              </a:xfrm>
              <a:custGeom>
                <a:avLst/>
                <a:gdLst>
                  <a:gd name="T0" fmla="*/ 0 w 152"/>
                  <a:gd name="T1" fmla="*/ 0 h 62"/>
                  <a:gd name="T2" fmla="*/ 36 w 152"/>
                  <a:gd name="T3" fmla="*/ 16 h 62"/>
                  <a:gd name="T4" fmla="*/ 86 w 152"/>
                  <a:gd name="T5" fmla="*/ 22 h 62"/>
                  <a:gd name="T6" fmla="*/ 120 w 152"/>
                  <a:gd name="T7" fmla="*/ 52 h 62"/>
                  <a:gd name="T8" fmla="*/ 152 w 152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62"/>
                  <a:gd name="T17" fmla="*/ 152 w 15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62">
                    <a:moveTo>
                      <a:pt x="0" y="0"/>
                    </a:moveTo>
                    <a:cubicBezTo>
                      <a:pt x="10" y="6"/>
                      <a:pt x="22" y="12"/>
                      <a:pt x="36" y="16"/>
                    </a:cubicBezTo>
                    <a:cubicBezTo>
                      <a:pt x="50" y="20"/>
                      <a:pt x="72" y="16"/>
                      <a:pt x="86" y="22"/>
                    </a:cubicBezTo>
                    <a:cubicBezTo>
                      <a:pt x="100" y="28"/>
                      <a:pt x="109" y="45"/>
                      <a:pt x="120" y="52"/>
                    </a:cubicBezTo>
                    <a:cubicBezTo>
                      <a:pt x="131" y="59"/>
                      <a:pt x="145" y="60"/>
                      <a:pt x="152" y="6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5" name="Line 262"/>
              <p:cNvSpPr>
                <a:spLocks noChangeShapeType="1"/>
              </p:cNvSpPr>
              <p:nvPr/>
            </p:nvSpPr>
            <p:spPr bwMode="auto">
              <a:xfrm flipH="1">
                <a:off x="3039" y="1584"/>
                <a:ext cx="20" cy="2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6" name="Freeform 263"/>
              <p:cNvSpPr>
                <a:spLocks/>
              </p:cNvSpPr>
              <p:nvPr/>
            </p:nvSpPr>
            <p:spPr bwMode="auto">
              <a:xfrm>
                <a:off x="3056" y="1541"/>
                <a:ext cx="141" cy="171"/>
              </a:xfrm>
              <a:custGeom>
                <a:avLst/>
                <a:gdLst>
                  <a:gd name="T0" fmla="*/ 0 w 141"/>
                  <a:gd name="T1" fmla="*/ 0 h 171"/>
                  <a:gd name="T2" fmla="*/ 82 w 141"/>
                  <a:gd name="T3" fmla="*/ 90 h 171"/>
                  <a:gd name="T4" fmla="*/ 141 w 141"/>
                  <a:gd name="T5" fmla="*/ 171 h 171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71"/>
                  <a:gd name="T11" fmla="*/ 141 w 141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71">
                    <a:moveTo>
                      <a:pt x="0" y="0"/>
                    </a:moveTo>
                    <a:lnTo>
                      <a:pt x="82" y="90"/>
                    </a:lnTo>
                    <a:lnTo>
                      <a:pt x="141" y="171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7" name="Freeform 264"/>
              <p:cNvSpPr>
                <a:spLocks/>
              </p:cNvSpPr>
              <p:nvPr/>
            </p:nvSpPr>
            <p:spPr bwMode="auto">
              <a:xfrm>
                <a:off x="3115" y="1716"/>
                <a:ext cx="25" cy="112"/>
              </a:xfrm>
              <a:custGeom>
                <a:avLst/>
                <a:gdLst>
                  <a:gd name="T0" fmla="*/ 5 w 25"/>
                  <a:gd name="T1" fmla="*/ 0 h 112"/>
                  <a:gd name="T2" fmla="*/ 24 w 25"/>
                  <a:gd name="T3" fmla="*/ 60 h 112"/>
                  <a:gd name="T4" fmla="*/ 0 w 25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12"/>
                  <a:gd name="T11" fmla="*/ 25 w 2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12">
                    <a:moveTo>
                      <a:pt x="5" y="0"/>
                    </a:moveTo>
                    <a:cubicBezTo>
                      <a:pt x="9" y="10"/>
                      <a:pt x="25" y="41"/>
                      <a:pt x="24" y="60"/>
                    </a:cubicBezTo>
                    <a:cubicBezTo>
                      <a:pt x="23" y="79"/>
                      <a:pt x="5" y="101"/>
                      <a:pt x="0" y="11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8" name="Freeform 265"/>
              <p:cNvSpPr>
                <a:spLocks/>
              </p:cNvSpPr>
              <p:nvPr/>
            </p:nvSpPr>
            <p:spPr bwMode="auto">
              <a:xfrm>
                <a:off x="2781" y="1999"/>
                <a:ext cx="107" cy="7"/>
              </a:xfrm>
              <a:custGeom>
                <a:avLst/>
                <a:gdLst>
                  <a:gd name="T0" fmla="*/ 107 w 107"/>
                  <a:gd name="T1" fmla="*/ 6 h 7"/>
                  <a:gd name="T2" fmla="*/ 57 w 107"/>
                  <a:gd name="T3" fmla="*/ 0 h 7"/>
                  <a:gd name="T4" fmla="*/ 0 w 10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07"/>
                  <a:gd name="T10" fmla="*/ 0 h 7"/>
                  <a:gd name="T11" fmla="*/ 107 w 10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" h="7">
                    <a:moveTo>
                      <a:pt x="107" y="6"/>
                    </a:moveTo>
                    <a:lnTo>
                      <a:pt x="57" y="0"/>
                    </a:lnTo>
                    <a:lnTo>
                      <a:pt x="0" y="7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9" name="Freeform 266"/>
              <p:cNvSpPr>
                <a:spLocks/>
              </p:cNvSpPr>
              <p:nvPr/>
            </p:nvSpPr>
            <p:spPr bwMode="auto">
              <a:xfrm>
                <a:off x="3508" y="2179"/>
                <a:ext cx="35" cy="87"/>
              </a:xfrm>
              <a:custGeom>
                <a:avLst/>
                <a:gdLst>
                  <a:gd name="T0" fmla="*/ 0 w 35"/>
                  <a:gd name="T1" fmla="*/ 6 h 87"/>
                  <a:gd name="T2" fmla="*/ 16 w 35"/>
                  <a:gd name="T3" fmla="*/ 0 h 87"/>
                  <a:gd name="T4" fmla="*/ 35 w 35"/>
                  <a:gd name="T5" fmla="*/ 87 h 87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87"/>
                  <a:gd name="T11" fmla="*/ 35 w 3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87">
                    <a:moveTo>
                      <a:pt x="0" y="6"/>
                    </a:moveTo>
                    <a:lnTo>
                      <a:pt x="16" y="0"/>
                    </a:lnTo>
                    <a:lnTo>
                      <a:pt x="35" y="87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0" name="Freeform 267"/>
              <p:cNvSpPr>
                <a:spLocks/>
              </p:cNvSpPr>
              <p:nvPr/>
            </p:nvSpPr>
            <p:spPr bwMode="auto">
              <a:xfrm>
                <a:off x="2851" y="2432"/>
                <a:ext cx="70" cy="40"/>
              </a:xfrm>
              <a:custGeom>
                <a:avLst/>
                <a:gdLst>
                  <a:gd name="T0" fmla="*/ 70 w 70"/>
                  <a:gd name="T1" fmla="*/ 40 h 40"/>
                  <a:gd name="T2" fmla="*/ 0 w 70"/>
                  <a:gd name="T3" fmla="*/ 0 h 40"/>
                  <a:gd name="T4" fmla="*/ 2 w 70"/>
                  <a:gd name="T5" fmla="*/ 32 h 40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40"/>
                  <a:gd name="T11" fmla="*/ 70 w 70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40">
                    <a:moveTo>
                      <a:pt x="70" y="40"/>
                    </a:moveTo>
                    <a:lnTo>
                      <a:pt x="0" y="0"/>
                    </a:lnTo>
                    <a:lnTo>
                      <a:pt x="2" y="32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1" name="Freeform 268"/>
              <p:cNvSpPr>
                <a:spLocks/>
              </p:cNvSpPr>
              <p:nvPr/>
            </p:nvSpPr>
            <p:spPr bwMode="auto">
              <a:xfrm>
                <a:off x="2600" y="2891"/>
                <a:ext cx="416" cy="374"/>
              </a:xfrm>
              <a:custGeom>
                <a:avLst/>
                <a:gdLst>
                  <a:gd name="T0" fmla="*/ 0 w 416"/>
                  <a:gd name="T1" fmla="*/ 374 h 374"/>
                  <a:gd name="T2" fmla="*/ 40 w 416"/>
                  <a:gd name="T3" fmla="*/ 310 h 374"/>
                  <a:gd name="T4" fmla="*/ 90 w 416"/>
                  <a:gd name="T5" fmla="*/ 274 h 374"/>
                  <a:gd name="T6" fmla="*/ 112 w 416"/>
                  <a:gd name="T7" fmla="*/ 236 h 374"/>
                  <a:gd name="T8" fmla="*/ 175 w 416"/>
                  <a:gd name="T9" fmla="*/ 233 h 374"/>
                  <a:gd name="T10" fmla="*/ 209 w 416"/>
                  <a:gd name="T11" fmla="*/ 207 h 374"/>
                  <a:gd name="T12" fmla="*/ 235 w 416"/>
                  <a:gd name="T13" fmla="*/ 175 h 374"/>
                  <a:gd name="T14" fmla="*/ 291 w 416"/>
                  <a:gd name="T15" fmla="*/ 129 h 374"/>
                  <a:gd name="T16" fmla="*/ 356 w 416"/>
                  <a:gd name="T17" fmla="*/ 92 h 374"/>
                  <a:gd name="T18" fmla="*/ 396 w 416"/>
                  <a:gd name="T19" fmla="*/ 48 h 374"/>
                  <a:gd name="T20" fmla="*/ 416 w 416"/>
                  <a:gd name="T21" fmla="*/ 0 h 3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6"/>
                  <a:gd name="T34" fmla="*/ 0 h 374"/>
                  <a:gd name="T35" fmla="*/ 416 w 416"/>
                  <a:gd name="T36" fmla="*/ 374 h 3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6" h="374">
                    <a:moveTo>
                      <a:pt x="0" y="374"/>
                    </a:moveTo>
                    <a:cubicBezTo>
                      <a:pt x="7" y="363"/>
                      <a:pt x="25" y="327"/>
                      <a:pt x="40" y="310"/>
                    </a:cubicBezTo>
                    <a:cubicBezTo>
                      <a:pt x="55" y="293"/>
                      <a:pt x="78" y="286"/>
                      <a:pt x="90" y="274"/>
                    </a:cubicBezTo>
                    <a:cubicBezTo>
                      <a:pt x="102" y="262"/>
                      <a:pt x="98" y="243"/>
                      <a:pt x="112" y="236"/>
                    </a:cubicBezTo>
                    <a:cubicBezTo>
                      <a:pt x="126" y="229"/>
                      <a:pt x="159" y="238"/>
                      <a:pt x="175" y="233"/>
                    </a:cubicBezTo>
                    <a:cubicBezTo>
                      <a:pt x="191" y="228"/>
                      <a:pt x="199" y="217"/>
                      <a:pt x="209" y="207"/>
                    </a:cubicBezTo>
                    <a:cubicBezTo>
                      <a:pt x="219" y="197"/>
                      <a:pt x="221" y="188"/>
                      <a:pt x="235" y="175"/>
                    </a:cubicBezTo>
                    <a:cubicBezTo>
                      <a:pt x="249" y="162"/>
                      <a:pt x="271" y="143"/>
                      <a:pt x="291" y="129"/>
                    </a:cubicBezTo>
                    <a:cubicBezTo>
                      <a:pt x="311" y="115"/>
                      <a:pt x="339" y="105"/>
                      <a:pt x="356" y="92"/>
                    </a:cubicBezTo>
                    <a:cubicBezTo>
                      <a:pt x="373" y="79"/>
                      <a:pt x="386" y="63"/>
                      <a:pt x="396" y="48"/>
                    </a:cubicBezTo>
                    <a:lnTo>
                      <a:pt x="41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2" name="Freeform 269"/>
              <p:cNvSpPr>
                <a:spLocks/>
              </p:cNvSpPr>
              <p:nvPr/>
            </p:nvSpPr>
            <p:spPr bwMode="auto">
              <a:xfrm>
                <a:off x="2952" y="2771"/>
                <a:ext cx="170" cy="166"/>
              </a:xfrm>
              <a:custGeom>
                <a:avLst/>
                <a:gdLst>
                  <a:gd name="T0" fmla="*/ 0 w 170"/>
                  <a:gd name="T1" fmla="*/ 166 h 166"/>
                  <a:gd name="T2" fmla="*/ 20 w 170"/>
                  <a:gd name="T3" fmla="*/ 120 h 166"/>
                  <a:gd name="T4" fmla="*/ 30 w 170"/>
                  <a:gd name="T5" fmla="*/ 70 h 166"/>
                  <a:gd name="T6" fmla="*/ 41 w 170"/>
                  <a:gd name="T7" fmla="*/ 11 h 166"/>
                  <a:gd name="T8" fmla="*/ 77 w 170"/>
                  <a:gd name="T9" fmla="*/ 5 h 166"/>
                  <a:gd name="T10" fmla="*/ 129 w 170"/>
                  <a:gd name="T11" fmla="*/ 1 h 166"/>
                  <a:gd name="T12" fmla="*/ 170 w 170"/>
                  <a:gd name="T13" fmla="*/ 0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66"/>
                  <a:gd name="T23" fmla="*/ 170 w 170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66">
                    <a:moveTo>
                      <a:pt x="0" y="166"/>
                    </a:moveTo>
                    <a:cubicBezTo>
                      <a:pt x="3" y="158"/>
                      <a:pt x="15" y="136"/>
                      <a:pt x="20" y="120"/>
                    </a:cubicBezTo>
                    <a:cubicBezTo>
                      <a:pt x="25" y="104"/>
                      <a:pt x="27" y="88"/>
                      <a:pt x="30" y="70"/>
                    </a:cubicBezTo>
                    <a:cubicBezTo>
                      <a:pt x="33" y="52"/>
                      <a:pt x="33" y="22"/>
                      <a:pt x="41" y="11"/>
                    </a:cubicBezTo>
                    <a:cubicBezTo>
                      <a:pt x="49" y="0"/>
                      <a:pt x="62" y="7"/>
                      <a:pt x="77" y="5"/>
                    </a:cubicBezTo>
                    <a:cubicBezTo>
                      <a:pt x="92" y="3"/>
                      <a:pt x="114" y="2"/>
                      <a:pt x="129" y="1"/>
                    </a:cubicBezTo>
                    <a:cubicBezTo>
                      <a:pt x="144" y="0"/>
                      <a:pt x="162" y="0"/>
                      <a:pt x="17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3" name="Freeform 270"/>
              <p:cNvSpPr>
                <a:spLocks/>
              </p:cNvSpPr>
              <p:nvPr/>
            </p:nvSpPr>
            <p:spPr bwMode="auto">
              <a:xfrm>
                <a:off x="2642" y="3194"/>
                <a:ext cx="263" cy="42"/>
              </a:xfrm>
              <a:custGeom>
                <a:avLst/>
                <a:gdLst>
                  <a:gd name="T0" fmla="*/ 0 w 263"/>
                  <a:gd name="T1" fmla="*/ 7 h 42"/>
                  <a:gd name="T2" fmla="*/ 107 w 263"/>
                  <a:gd name="T3" fmla="*/ 0 h 42"/>
                  <a:gd name="T4" fmla="*/ 144 w 263"/>
                  <a:gd name="T5" fmla="*/ 9 h 42"/>
                  <a:gd name="T6" fmla="*/ 239 w 263"/>
                  <a:gd name="T7" fmla="*/ 9 h 42"/>
                  <a:gd name="T8" fmla="*/ 263 w 263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42"/>
                  <a:gd name="T17" fmla="*/ 263 w 26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42">
                    <a:moveTo>
                      <a:pt x="0" y="7"/>
                    </a:moveTo>
                    <a:cubicBezTo>
                      <a:pt x="17" y="6"/>
                      <a:pt x="83" y="0"/>
                      <a:pt x="107" y="0"/>
                    </a:cubicBezTo>
                    <a:cubicBezTo>
                      <a:pt x="131" y="0"/>
                      <a:pt x="122" y="7"/>
                      <a:pt x="144" y="9"/>
                    </a:cubicBezTo>
                    <a:cubicBezTo>
                      <a:pt x="166" y="11"/>
                      <a:pt x="219" y="4"/>
                      <a:pt x="239" y="9"/>
                    </a:cubicBezTo>
                    <a:cubicBezTo>
                      <a:pt x="259" y="14"/>
                      <a:pt x="258" y="35"/>
                      <a:pt x="263" y="4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4" name="Freeform 271"/>
              <p:cNvSpPr>
                <a:spLocks/>
              </p:cNvSpPr>
              <p:nvPr/>
            </p:nvSpPr>
            <p:spPr bwMode="auto">
              <a:xfrm>
                <a:off x="2751" y="3323"/>
                <a:ext cx="55" cy="78"/>
              </a:xfrm>
              <a:custGeom>
                <a:avLst/>
                <a:gdLst>
                  <a:gd name="T0" fmla="*/ 15 w 55"/>
                  <a:gd name="T1" fmla="*/ 0 h 78"/>
                  <a:gd name="T2" fmla="*/ 7 w 55"/>
                  <a:gd name="T3" fmla="*/ 26 h 78"/>
                  <a:gd name="T4" fmla="*/ 55 w 55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78"/>
                  <a:gd name="T11" fmla="*/ 55 w 55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78">
                    <a:moveTo>
                      <a:pt x="15" y="0"/>
                    </a:moveTo>
                    <a:cubicBezTo>
                      <a:pt x="14" y="4"/>
                      <a:pt x="0" y="13"/>
                      <a:pt x="7" y="26"/>
                    </a:cubicBezTo>
                    <a:cubicBezTo>
                      <a:pt x="14" y="39"/>
                      <a:pt x="45" y="67"/>
                      <a:pt x="55" y="7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5" name="Freeform 272"/>
              <p:cNvSpPr>
                <a:spLocks/>
              </p:cNvSpPr>
              <p:nvPr/>
            </p:nvSpPr>
            <p:spPr bwMode="auto">
              <a:xfrm>
                <a:off x="2966" y="3173"/>
                <a:ext cx="541" cy="53"/>
              </a:xfrm>
              <a:custGeom>
                <a:avLst/>
                <a:gdLst>
                  <a:gd name="T0" fmla="*/ 0 w 541"/>
                  <a:gd name="T1" fmla="*/ 42 h 53"/>
                  <a:gd name="T2" fmla="*/ 96 w 541"/>
                  <a:gd name="T3" fmla="*/ 38 h 53"/>
                  <a:gd name="T4" fmla="*/ 156 w 541"/>
                  <a:gd name="T5" fmla="*/ 12 h 53"/>
                  <a:gd name="T6" fmla="*/ 215 w 541"/>
                  <a:gd name="T7" fmla="*/ 7 h 53"/>
                  <a:gd name="T8" fmla="*/ 359 w 541"/>
                  <a:gd name="T9" fmla="*/ 3 h 53"/>
                  <a:gd name="T10" fmla="*/ 397 w 541"/>
                  <a:gd name="T11" fmla="*/ 27 h 53"/>
                  <a:gd name="T12" fmla="*/ 439 w 541"/>
                  <a:gd name="T13" fmla="*/ 49 h 53"/>
                  <a:gd name="T14" fmla="*/ 475 w 541"/>
                  <a:gd name="T15" fmla="*/ 49 h 53"/>
                  <a:gd name="T16" fmla="*/ 541 w 541"/>
                  <a:gd name="T17" fmla="*/ 25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1"/>
                  <a:gd name="T28" fmla="*/ 0 h 53"/>
                  <a:gd name="T29" fmla="*/ 541 w 54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1" h="53">
                    <a:moveTo>
                      <a:pt x="0" y="42"/>
                    </a:moveTo>
                    <a:cubicBezTo>
                      <a:pt x="16" y="41"/>
                      <a:pt x="70" y="43"/>
                      <a:pt x="96" y="38"/>
                    </a:cubicBezTo>
                    <a:cubicBezTo>
                      <a:pt x="122" y="33"/>
                      <a:pt x="136" y="17"/>
                      <a:pt x="156" y="12"/>
                    </a:cubicBezTo>
                    <a:cubicBezTo>
                      <a:pt x="176" y="7"/>
                      <a:pt x="181" y="8"/>
                      <a:pt x="215" y="7"/>
                    </a:cubicBezTo>
                    <a:cubicBezTo>
                      <a:pt x="249" y="6"/>
                      <a:pt x="329" y="0"/>
                      <a:pt x="359" y="3"/>
                    </a:cubicBezTo>
                    <a:cubicBezTo>
                      <a:pt x="389" y="6"/>
                      <a:pt x="384" y="19"/>
                      <a:pt x="397" y="27"/>
                    </a:cubicBezTo>
                    <a:cubicBezTo>
                      <a:pt x="410" y="35"/>
                      <a:pt x="426" y="45"/>
                      <a:pt x="439" y="49"/>
                    </a:cubicBezTo>
                    <a:cubicBezTo>
                      <a:pt x="452" y="53"/>
                      <a:pt x="458" y="53"/>
                      <a:pt x="475" y="49"/>
                    </a:cubicBezTo>
                    <a:cubicBezTo>
                      <a:pt x="492" y="45"/>
                      <a:pt x="516" y="35"/>
                      <a:pt x="541" y="2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6" name="Freeform 273"/>
              <p:cNvSpPr>
                <a:spLocks/>
              </p:cNvSpPr>
              <p:nvPr/>
            </p:nvSpPr>
            <p:spPr bwMode="auto">
              <a:xfrm>
                <a:off x="3337" y="3048"/>
                <a:ext cx="58" cy="114"/>
              </a:xfrm>
              <a:custGeom>
                <a:avLst/>
                <a:gdLst>
                  <a:gd name="T0" fmla="*/ 48 w 58"/>
                  <a:gd name="T1" fmla="*/ 114 h 114"/>
                  <a:gd name="T2" fmla="*/ 58 w 58"/>
                  <a:gd name="T3" fmla="*/ 74 h 114"/>
                  <a:gd name="T4" fmla="*/ 22 w 58"/>
                  <a:gd name="T5" fmla="*/ 30 h 114"/>
                  <a:gd name="T6" fmla="*/ 0 w 58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14"/>
                  <a:gd name="T14" fmla="*/ 58 w 58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14">
                    <a:moveTo>
                      <a:pt x="48" y="114"/>
                    </a:moveTo>
                    <a:lnTo>
                      <a:pt x="58" y="74"/>
                    </a:lnTo>
                    <a:lnTo>
                      <a:pt x="22" y="3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7" name="Freeform 274"/>
              <p:cNvSpPr>
                <a:spLocks/>
              </p:cNvSpPr>
              <p:nvPr/>
            </p:nvSpPr>
            <p:spPr bwMode="auto">
              <a:xfrm>
                <a:off x="3030" y="1373"/>
                <a:ext cx="510" cy="338"/>
              </a:xfrm>
              <a:custGeom>
                <a:avLst/>
                <a:gdLst>
                  <a:gd name="T0" fmla="*/ 0 w 510"/>
                  <a:gd name="T1" fmla="*/ 19 h 338"/>
                  <a:gd name="T2" fmla="*/ 34 w 510"/>
                  <a:gd name="T3" fmla="*/ 0 h 338"/>
                  <a:gd name="T4" fmla="*/ 64 w 510"/>
                  <a:gd name="T5" fmla="*/ 4 h 338"/>
                  <a:gd name="T6" fmla="*/ 138 w 510"/>
                  <a:gd name="T7" fmla="*/ 4 h 338"/>
                  <a:gd name="T8" fmla="*/ 166 w 510"/>
                  <a:gd name="T9" fmla="*/ 16 h 338"/>
                  <a:gd name="T10" fmla="*/ 188 w 510"/>
                  <a:gd name="T11" fmla="*/ 31 h 338"/>
                  <a:gd name="T12" fmla="*/ 230 w 510"/>
                  <a:gd name="T13" fmla="*/ 78 h 338"/>
                  <a:gd name="T14" fmla="*/ 246 w 510"/>
                  <a:gd name="T15" fmla="*/ 84 h 338"/>
                  <a:gd name="T16" fmla="*/ 288 w 510"/>
                  <a:gd name="T17" fmla="*/ 90 h 338"/>
                  <a:gd name="T18" fmla="*/ 317 w 510"/>
                  <a:gd name="T19" fmla="*/ 105 h 338"/>
                  <a:gd name="T20" fmla="*/ 357 w 510"/>
                  <a:gd name="T21" fmla="*/ 118 h 338"/>
                  <a:gd name="T22" fmla="*/ 374 w 510"/>
                  <a:gd name="T23" fmla="*/ 134 h 338"/>
                  <a:gd name="T24" fmla="*/ 393 w 510"/>
                  <a:gd name="T25" fmla="*/ 146 h 338"/>
                  <a:gd name="T26" fmla="*/ 430 w 510"/>
                  <a:gd name="T27" fmla="*/ 168 h 338"/>
                  <a:gd name="T28" fmla="*/ 470 w 510"/>
                  <a:gd name="T29" fmla="*/ 194 h 338"/>
                  <a:gd name="T30" fmla="*/ 468 w 510"/>
                  <a:gd name="T31" fmla="*/ 226 h 338"/>
                  <a:gd name="T32" fmla="*/ 478 w 510"/>
                  <a:gd name="T33" fmla="*/ 268 h 338"/>
                  <a:gd name="T34" fmla="*/ 486 w 510"/>
                  <a:gd name="T35" fmla="*/ 288 h 338"/>
                  <a:gd name="T36" fmla="*/ 510 w 510"/>
                  <a:gd name="T37" fmla="*/ 338 h 3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0"/>
                  <a:gd name="T58" fmla="*/ 0 h 338"/>
                  <a:gd name="T59" fmla="*/ 510 w 510"/>
                  <a:gd name="T60" fmla="*/ 338 h 3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0" h="338">
                    <a:moveTo>
                      <a:pt x="0" y="19"/>
                    </a:moveTo>
                    <a:cubicBezTo>
                      <a:pt x="11" y="12"/>
                      <a:pt x="20" y="2"/>
                      <a:pt x="34" y="0"/>
                    </a:cubicBezTo>
                    <a:cubicBezTo>
                      <a:pt x="48" y="1"/>
                      <a:pt x="52" y="2"/>
                      <a:pt x="64" y="4"/>
                    </a:cubicBezTo>
                    <a:cubicBezTo>
                      <a:pt x="94" y="3"/>
                      <a:pt x="104" y="2"/>
                      <a:pt x="138" y="4"/>
                    </a:cubicBezTo>
                    <a:cubicBezTo>
                      <a:pt x="148" y="5"/>
                      <a:pt x="155" y="14"/>
                      <a:pt x="166" y="16"/>
                    </a:cubicBezTo>
                    <a:cubicBezTo>
                      <a:pt x="173" y="22"/>
                      <a:pt x="182" y="25"/>
                      <a:pt x="188" y="31"/>
                    </a:cubicBezTo>
                    <a:cubicBezTo>
                      <a:pt x="204" y="46"/>
                      <a:pt x="206" y="73"/>
                      <a:pt x="230" y="78"/>
                    </a:cubicBezTo>
                    <a:cubicBezTo>
                      <a:pt x="235" y="82"/>
                      <a:pt x="239" y="83"/>
                      <a:pt x="246" y="84"/>
                    </a:cubicBezTo>
                    <a:cubicBezTo>
                      <a:pt x="259" y="91"/>
                      <a:pt x="275" y="89"/>
                      <a:pt x="288" y="90"/>
                    </a:cubicBezTo>
                    <a:cubicBezTo>
                      <a:pt x="300" y="92"/>
                      <a:pt x="307" y="102"/>
                      <a:pt x="317" y="105"/>
                    </a:cubicBezTo>
                    <a:cubicBezTo>
                      <a:pt x="328" y="110"/>
                      <a:pt x="348" y="113"/>
                      <a:pt x="357" y="118"/>
                    </a:cubicBezTo>
                    <a:cubicBezTo>
                      <a:pt x="361" y="126"/>
                      <a:pt x="367" y="130"/>
                      <a:pt x="374" y="134"/>
                    </a:cubicBezTo>
                    <a:cubicBezTo>
                      <a:pt x="380" y="140"/>
                      <a:pt x="385" y="144"/>
                      <a:pt x="393" y="146"/>
                    </a:cubicBezTo>
                    <a:cubicBezTo>
                      <a:pt x="401" y="152"/>
                      <a:pt x="420" y="166"/>
                      <a:pt x="430" y="168"/>
                    </a:cubicBezTo>
                    <a:cubicBezTo>
                      <a:pt x="460" y="170"/>
                      <a:pt x="463" y="175"/>
                      <a:pt x="470" y="194"/>
                    </a:cubicBezTo>
                    <a:cubicBezTo>
                      <a:pt x="471" y="202"/>
                      <a:pt x="465" y="217"/>
                      <a:pt x="468" y="226"/>
                    </a:cubicBezTo>
                    <a:cubicBezTo>
                      <a:pt x="468" y="242"/>
                      <a:pt x="470" y="252"/>
                      <a:pt x="478" y="268"/>
                    </a:cubicBezTo>
                    <a:cubicBezTo>
                      <a:pt x="480" y="275"/>
                      <a:pt x="472" y="264"/>
                      <a:pt x="486" y="288"/>
                    </a:cubicBezTo>
                    <a:cubicBezTo>
                      <a:pt x="500" y="312"/>
                      <a:pt x="505" y="328"/>
                      <a:pt x="510" y="33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8" name="Freeform 275"/>
              <p:cNvSpPr>
                <a:spLocks/>
              </p:cNvSpPr>
              <p:nvPr/>
            </p:nvSpPr>
            <p:spPr bwMode="auto">
              <a:xfrm>
                <a:off x="2800" y="1649"/>
                <a:ext cx="50" cy="148"/>
              </a:xfrm>
              <a:custGeom>
                <a:avLst/>
                <a:gdLst>
                  <a:gd name="T0" fmla="*/ 50 w 50"/>
                  <a:gd name="T1" fmla="*/ 148 h 148"/>
                  <a:gd name="T2" fmla="*/ 40 w 50"/>
                  <a:gd name="T3" fmla="*/ 90 h 148"/>
                  <a:gd name="T4" fmla="*/ 36 w 50"/>
                  <a:gd name="T5" fmla="*/ 60 h 148"/>
                  <a:gd name="T6" fmla="*/ 6 w 50"/>
                  <a:gd name="T7" fmla="*/ 24 h 148"/>
                  <a:gd name="T8" fmla="*/ 0 w 50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48"/>
                  <a:gd name="T17" fmla="*/ 50 w 50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48">
                    <a:moveTo>
                      <a:pt x="50" y="148"/>
                    </a:moveTo>
                    <a:lnTo>
                      <a:pt x="40" y="90"/>
                    </a:lnTo>
                    <a:lnTo>
                      <a:pt x="36" y="60"/>
                    </a:lnTo>
                    <a:lnTo>
                      <a:pt x="6" y="2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9" name="Freeform 276"/>
              <p:cNvSpPr>
                <a:spLocks/>
              </p:cNvSpPr>
              <p:nvPr/>
            </p:nvSpPr>
            <p:spPr bwMode="auto">
              <a:xfrm>
                <a:off x="2800" y="1373"/>
                <a:ext cx="234" cy="284"/>
              </a:xfrm>
              <a:custGeom>
                <a:avLst/>
                <a:gdLst>
                  <a:gd name="T0" fmla="*/ 0 w 234"/>
                  <a:gd name="T1" fmla="*/ 284 h 284"/>
                  <a:gd name="T2" fmla="*/ 20 w 234"/>
                  <a:gd name="T3" fmla="*/ 244 h 284"/>
                  <a:gd name="T4" fmla="*/ 70 w 234"/>
                  <a:gd name="T5" fmla="*/ 184 h 284"/>
                  <a:gd name="T6" fmla="*/ 104 w 234"/>
                  <a:gd name="T7" fmla="*/ 128 h 284"/>
                  <a:gd name="T8" fmla="*/ 146 w 234"/>
                  <a:gd name="T9" fmla="*/ 108 h 284"/>
                  <a:gd name="T10" fmla="*/ 180 w 234"/>
                  <a:gd name="T11" fmla="*/ 80 h 284"/>
                  <a:gd name="T12" fmla="*/ 190 w 234"/>
                  <a:gd name="T13" fmla="*/ 44 h 284"/>
                  <a:gd name="T14" fmla="*/ 214 w 234"/>
                  <a:gd name="T15" fmla="*/ 14 h 284"/>
                  <a:gd name="T16" fmla="*/ 234 w 234"/>
                  <a:gd name="T17" fmla="*/ 0 h 2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4"/>
                  <a:gd name="T28" fmla="*/ 0 h 284"/>
                  <a:gd name="T29" fmla="*/ 234 w 234"/>
                  <a:gd name="T30" fmla="*/ 284 h 2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4" h="284">
                    <a:moveTo>
                      <a:pt x="0" y="284"/>
                    </a:moveTo>
                    <a:lnTo>
                      <a:pt x="20" y="244"/>
                    </a:lnTo>
                    <a:lnTo>
                      <a:pt x="70" y="184"/>
                    </a:lnTo>
                    <a:lnTo>
                      <a:pt x="104" y="128"/>
                    </a:lnTo>
                    <a:lnTo>
                      <a:pt x="146" y="108"/>
                    </a:lnTo>
                    <a:lnTo>
                      <a:pt x="180" y="80"/>
                    </a:lnTo>
                    <a:lnTo>
                      <a:pt x="190" y="44"/>
                    </a:lnTo>
                    <a:lnTo>
                      <a:pt x="214" y="14"/>
                    </a:lnTo>
                    <a:lnTo>
                      <a:pt x="23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0" name="Freeform 277"/>
              <p:cNvSpPr>
                <a:spLocks/>
              </p:cNvSpPr>
              <p:nvPr/>
            </p:nvSpPr>
            <p:spPr bwMode="auto">
              <a:xfrm>
                <a:off x="3316" y="1787"/>
                <a:ext cx="200" cy="82"/>
              </a:xfrm>
              <a:custGeom>
                <a:avLst/>
                <a:gdLst>
                  <a:gd name="T0" fmla="*/ 0 w 200"/>
                  <a:gd name="T1" fmla="*/ 82 h 82"/>
                  <a:gd name="T2" fmla="*/ 74 w 200"/>
                  <a:gd name="T3" fmla="*/ 70 h 82"/>
                  <a:gd name="T4" fmla="*/ 160 w 200"/>
                  <a:gd name="T5" fmla="*/ 20 h 82"/>
                  <a:gd name="T6" fmla="*/ 200 w 200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82"/>
                  <a:gd name="T14" fmla="*/ 200 w 200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82">
                    <a:moveTo>
                      <a:pt x="0" y="82"/>
                    </a:moveTo>
                    <a:lnTo>
                      <a:pt x="74" y="70"/>
                    </a:lnTo>
                    <a:lnTo>
                      <a:pt x="160" y="20"/>
                    </a:lnTo>
                    <a:lnTo>
                      <a:pt x="20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1" name="Freeform 278"/>
              <p:cNvSpPr>
                <a:spLocks/>
              </p:cNvSpPr>
              <p:nvPr/>
            </p:nvSpPr>
            <p:spPr bwMode="auto">
              <a:xfrm>
                <a:off x="3450" y="2125"/>
                <a:ext cx="80" cy="58"/>
              </a:xfrm>
              <a:custGeom>
                <a:avLst/>
                <a:gdLst>
                  <a:gd name="T0" fmla="*/ 0 w 80"/>
                  <a:gd name="T1" fmla="*/ 58 h 58"/>
                  <a:gd name="T2" fmla="*/ 34 w 80"/>
                  <a:gd name="T3" fmla="*/ 30 h 58"/>
                  <a:gd name="T4" fmla="*/ 80 w 80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58"/>
                  <a:gd name="T11" fmla="*/ 80 w 80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58">
                    <a:moveTo>
                      <a:pt x="0" y="58"/>
                    </a:moveTo>
                    <a:lnTo>
                      <a:pt x="34" y="30"/>
                    </a:lnTo>
                    <a:lnTo>
                      <a:pt x="8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2" name="Freeform 279"/>
              <p:cNvSpPr>
                <a:spLocks/>
              </p:cNvSpPr>
              <p:nvPr/>
            </p:nvSpPr>
            <p:spPr bwMode="auto">
              <a:xfrm>
                <a:off x="3024" y="1151"/>
                <a:ext cx="56" cy="220"/>
              </a:xfrm>
              <a:custGeom>
                <a:avLst/>
                <a:gdLst>
                  <a:gd name="T0" fmla="*/ 0 w 56"/>
                  <a:gd name="T1" fmla="*/ 220 h 220"/>
                  <a:gd name="T2" fmla="*/ 0 w 56"/>
                  <a:gd name="T3" fmla="*/ 124 h 220"/>
                  <a:gd name="T4" fmla="*/ 20 w 56"/>
                  <a:gd name="T5" fmla="*/ 70 h 220"/>
                  <a:gd name="T6" fmla="*/ 56 w 56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20"/>
                  <a:gd name="T14" fmla="*/ 56 w 56"/>
                  <a:gd name="T15" fmla="*/ 220 h 2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20">
                    <a:moveTo>
                      <a:pt x="0" y="220"/>
                    </a:moveTo>
                    <a:lnTo>
                      <a:pt x="0" y="124"/>
                    </a:lnTo>
                    <a:lnTo>
                      <a:pt x="20" y="70"/>
                    </a:lnTo>
                    <a:lnTo>
                      <a:pt x="5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3" name="Freeform 280"/>
              <p:cNvSpPr>
                <a:spLocks/>
              </p:cNvSpPr>
              <p:nvPr/>
            </p:nvSpPr>
            <p:spPr bwMode="auto">
              <a:xfrm>
                <a:off x="2740" y="2891"/>
                <a:ext cx="36" cy="234"/>
              </a:xfrm>
              <a:custGeom>
                <a:avLst/>
                <a:gdLst>
                  <a:gd name="T0" fmla="*/ 10 w 36"/>
                  <a:gd name="T1" fmla="*/ 0 h 234"/>
                  <a:gd name="T2" fmla="*/ 36 w 36"/>
                  <a:gd name="T3" fmla="*/ 60 h 234"/>
                  <a:gd name="T4" fmla="*/ 26 w 36"/>
                  <a:gd name="T5" fmla="*/ 130 h 234"/>
                  <a:gd name="T6" fmla="*/ 16 w 36"/>
                  <a:gd name="T7" fmla="*/ 190 h 234"/>
                  <a:gd name="T8" fmla="*/ 0 w 36"/>
                  <a:gd name="T9" fmla="*/ 234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34"/>
                  <a:gd name="T17" fmla="*/ 36 w 36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34">
                    <a:moveTo>
                      <a:pt x="10" y="0"/>
                    </a:moveTo>
                    <a:lnTo>
                      <a:pt x="36" y="60"/>
                    </a:lnTo>
                    <a:lnTo>
                      <a:pt x="26" y="130"/>
                    </a:lnTo>
                    <a:lnTo>
                      <a:pt x="16" y="190"/>
                    </a:lnTo>
                    <a:lnTo>
                      <a:pt x="0" y="23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4" name="Freeform 281"/>
              <p:cNvSpPr>
                <a:spLocks/>
              </p:cNvSpPr>
              <p:nvPr/>
            </p:nvSpPr>
            <p:spPr bwMode="auto">
              <a:xfrm>
                <a:off x="2740" y="3127"/>
                <a:ext cx="10" cy="74"/>
              </a:xfrm>
              <a:custGeom>
                <a:avLst/>
                <a:gdLst>
                  <a:gd name="T0" fmla="*/ 0 w 10"/>
                  <a:gd name="T1" fmla="*/ 0 h 74"/>
                  <a:gd name="T2" fmla="*/ 0 w 10"/>
                  <a:gd name="T3" fmla="*/ 50 h 74"/>
                  <a:gd name="T4" fmla="*/ 10 w 10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4"/>
                  <a:gd name="T11" fmla="*/ 10 w 1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4">
                    <a:moveTo>
                      <a:pt x="0" y="0"/>
                    </a:moveTo>
                    <a:lnTo>
                      <a:pt x="0" y="50"/>
                    </a:lnTo>
                    <a:lnTo>
                      <a:pt x="10" y="7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5" name="Freeform 282"/>
              <p:cNvSpPr>
                <a:spLocks/>
              </p:cNvSpPr>
              <p:nvPr/>
            </p:nvSpPr>
            <p:spPr bwMode="auto">
              <a:xfrm>
                <a:off x="2966" y="3127"/>
                <a:ext cx="250" cy="94"/>
              </a:xfrm>
              <a:custGeom>
                <a:avLst/>
                <a:gdLst>
                  <a:gd name="T0" fmla="*/ 0 w 250"/>
                  <a:gd name="T1" fmla="*/ 94 h 94"/>
                  <a:gd name="T2" fmla="*/ 40 w 250"/>
                  <a:gd name="T3" fmla="*/ 60 h 94"/>
                  <a:gd name="T4" fmla="*/ 90 w 250"/>
                  <a:gd name="T5" fmla="*/ 50 h 94"/>
                  <a:gd name="T6" fmla="*/ 150 w 250"/>
                  <a:gd name="T7" fmla="*/ 58 h 94"/>
                  <a:gd name="T8" fmla="*/ 194 w 250"/>
                  <a:gd name="T9" fmla="*/ 12 h 94"/>
                  <a:gd name="T10" fmla="*/ 250 w 250"/>
                  <a:gd name="T11" fmla="*/ 0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94"/>
                  <a:gd name="T20" fmla="*/ 250 w 250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94">
                    <a:moveTo>
                      <a:pt x="0" y="94"/>
                    </a:moveTo>
                    <a:lnTo>
                      <a:pt x="40" y="60"/>
                    </a:lnTo>
                    <a:lnTo>
                      <a:pt x="90" y="50"/>
                    </a:lnTo>
                    <a:lnTo>
                      <a:pt x="150" y="58"/>
                    </a:lnTo>
                    <a:lnTo>
                      <a:pt x="194" y="12"/>
                    </a:lnTo>
                    <a:lnTo>
                      <a:pt x="25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6" name="Line 283"/>
              <p:cNvSpPr>
                <a:spLocks noChangeShapeType="1"/>
              </p:cNvSpPr>
              <p:nvPr/>
            </p:nvSpPr>
            <p:spPr bwMode="auto">
              <a:xfrm flipV="1">
                <a:off x="3212" y="3127"/>
                <a:ext cx="14" cy="4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7" name="Line 284"/>
              <p:cNvSpPr>
                <a:spLocks noChangeShapeType="1"/>
              </p:cNvSpPr>
              <p:nvPr/>
            </p:nvSpPr>
            <p:spPr bwMode="auto">
              <a:xfrm>
                <a:off x="3252" y="2591"/>
                <a:ext cx="24" cy="40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8" name="Freeform 285"/>
              <p:cNvSpPr>
                <a:spLocks/>
              </p:cNvSpPr>
              <p:nvPr/>
            </p:nvSpPr>
            <p:spPr bwMode="auto">
              <a:xfrm>
                <a:off x="3066" y="2351"/>
                <a:ext cx="340" cy="420"/>
              </a:xfrm>
              <a:custGeom>
                <a:avLst/>
                <a:gdLst>
                  <a:gd name="T0" fmla="*/ 340 w 340"/>
                  <a:gd name="T1" fmla="*/ 0 h 420"/>
                  <a:gd name="T2" fmla="*/ 276 w 340"/>
                  <a:gd name="T3" fmla="*/ 6 h 420"/>
                  <a:gd name="T4" fmla="*/ 256 w 340"/>
                  <a:gd name="T5" fmla="*/ 50 h 420"/>
                  <a:gd name="T6" fmla="*/ 230 w 340"/>
                  <a:gd name="T7" fmla="*/ 86 h 420"/>
                  <a:gd name="T8" fmla="*/ 206 w 340"/>
                  <a:gd name="T9" fmla="*/ 160 h 420"/>
                  <a:gd name="T10" fmla="*/ 166 w 340"/>
                  <a:gd name="T11" fmla="*/ 230 h 420"/>
                  <a:gd name="T12" fmla="*/ 102 w 340"/>
                  <a:gd name="T13" fmla="*/ 284 h 420"/>
                  <a:gd name="T14" fmla="*/ 76 w 340"/>
                  <a:gd name="T15" fmla="*/ 340 h 420"/>
                  <a:gd name="T16" fmla="*/ 24 w 340"/>
                  <a:gd name="T17" fmla="*/ 380 h 420"/>
                  <a:gd name="T18" fmla="*/ 0 w 340"/>
                  <a:gd name="T19" fmla="*/ 420 h 4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0"/>
                  <a:gd name="T31" fmla="*/ 0 h 420"/>
                  <a:gd name="T32" fmla="*/ 340 w 340"/>
                  <a:gd name="T33" fmla="*/ 420 h 4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0" h="420">
                    <a:moveTo>
                      <a:pt x="340" y="0"/>
                    </a:moveTo>
                    <a:lnTo>
                      <a:pt x="276" y="6"/>
                    </a:lnTo>
                    <a:lnTo>
                      <a:pt x="256" y="50"/>
                    </a:lnTo>
                    <a:lnTo>
                      <a:pt x="230" y="86"/>
                    </a:lnTo>
                    <a:lnTo>
                      <a:pt x="206" y="160"/>
                    </a:lnTo>
                    <a:lnTo>
                      <a:pt x="166" y="230"/>
                    </a:lnTo>
                    <a:lnTo>
                      <a:pt x="102" y="284"/>
                    </a:lnTo>
                    <a:lnTo>
                      <a:pt x="76" y="340"/>
                    </a:lnTo>
                    <a:lnTo>
                      <a:pt x="24" y="380"/>
                    </a:lnTo>
                    <a:lnTo>
                      <a:pt x="0" y="42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9" name="Freeform 286"/>
              <p:cNvSpPr>
                <a:spLocks/>
              </p:cNvSpPr>
              <p:nvPr/>
            </p:nvSpPr>
            <p:spPr bwMode="auto">
              <a:xfrm>
                <a:off x="3220" y="2591"/>
                <a:ext cx="104" cy="430"/>
              </a:xfrm>
              <a:custGeom>
                <a:avLst/>
                <a:gdLst>
                  <a:gd name="T0" fmla="*/ 0 w 104"/>
                  <a:gd name="T1" fmla="*/ 0 h 430"/>
                  <a:gd name="T2" fmla="*/ 20 w 104"/>
                  <a:gd name="T3" fmla="*/ 24 h 430"/>
                  <a:gd name="T4" fmla="*/ 54 w 104"/>
                  <a:gd name="T5" fmla="*/ 56 h 430"/>
                  <a:gd name="T6" fmla="*/ 80 w 104"/>
                  <a:gd name="T7" fmla="*/ 100 h 430"/>
                  <a:gd name="T8" fmla="*/ 104 w 104"/>
                  <a:gd name="T9" fmla="*/ 130 h 430"/>
                  <a:gd name="T10" fmla="*/ 96 w 104"/>
                  <a:gd name="T11" fmla="*/ 170 h 430"/>
                  <a:gd name="T12" fmla="*/ 80 w 104"/>
                  <a:gd name="T13" fmla="*/ 210 h 430"/>
                  <a:gd name="T14" fmla="*/ 60 w 104"/>
                  <a:gd name="T15" fmla="*/ 256 h 430"/>
                  <a:gd name="T16" fmla="*/ 60 w 104"/>
                  <a:gd name="T17" fmla="*/ 336 h 430"/>
                  <a:gd name="T18" fmla="*/ 36 w 104"/>
                  <a:gd name="T19" fmla="*/ 370 h 430"/>
                  <a:gd name="T20" fmla="*/ 26 w 104"/>
                  <a:gd name="T21" fmla="*/ 430 h 4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430"/>
                  <a:gd name="T35" fmla="*/ 104 w 104"/>
                  <a:gd name="T36" fmla="*/ 430 h 4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430">
                    <a:moveTo>
                      <a:pt x="0" y="0"/>
                    </a:moveTo>
                    <a:lnTo>
                      <a:pt x="20" y="24"/>
                    </a:lnTo>
                    <a:lnTo>
                      <a:pt x="54" y="56"/>
                    </a:lnTo>
                    <a:lnTo>
                      <a:pt x="80" y="100"/>
                    </a:lnTo>
                    <a:lnTo>
                      <a:pt x="104" y="130"/>
                    </a:lnTo>
                    <a:lnTo>
                      <a:pt x="96" y="170"/>
                    </a:lnTo>
                    <a:lnTo>
                      <a:pt x="80" y="210"/>
                    </a:lnTo>
                    <a:lnTo>
                      <a:pt x="60" y="256"/>
                    </a:lnTo>
                    <a:lnTo>
                      <a:pt x="60" y="336"/>
                    </a:lnTo>
                    <a:lnTo>
                      <a:pt x="36" y="370"/>
                    </a:lnTo>
                    <a:lnTo>
                      <a:pt x="26" y="4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0" name="Freeform 287"/>
              <p:cNvSpPr>
                <a:spLocks/>
              </p:cNvSpPr>
              <p:nvPr/>
            </p:nvSpPr>
            <p:spPr bwMode="auto">
              <a:xfrm>
                <a:off x="3244" y="3013"/>
                <a:ext cx="270" cy="174"/>
              </a:xfrm>
              <a:custGeom>
                <a:avLst/>
                <a:gdLst>
                  <a:gd name="T0" fmla="*/ 0 w 270"/>
                  <a:gd name="T1" fmla="*/ 0 h 174"/>
                  <a:gd name="T2" fmla="*/ 30 w 270"/>
                  <a:gd name="T3" fmla="*/ 40 h 174"/>
                  <a:gd name="T4" fmla="*/ 76 w 270"/>
                  <a:gd name="T5" fmla="*/ 70 h 174"/>
                  <a:gd name="T6" fmla="*/ 106 w 270"/>
                  <a:gd name="T7" fmla="*/ 110 h 174"/>
                  <a:gd name="T8" fmla="*/ 140 w 270"/>
                  <a:gd name="T9" fmla="*/ 150 h 174"/>
                  <a:gd name="T10" fmla="*/ 186 w 270"/>
                  <a:gd name="T11" fmla="*/ 170 h 174"/>
                  <a:gd name="T12" fmla="*/ 220 w 270"/>
                  <a:gd name="T13" fmla="*/ 166 h 174"/>
                  <a:gd name="T14" fmla="*/ 270 w 270"/>
                  <a:gd name="T15" fmla="*/ 174 h 1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74"/>
                  <a:gd name="T26" fmla="*/ 270 w 270"/>
                  <a:gd name="T27" fmla="*/ 174 h 1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74">
                    <a:moveTo>
                      <a:pt x="0" y="0"/>
                    </a:moveTo>
                    <a:lnTo>
                      <a:pt x="30" y="40"/>
                    </a:lnTo>
                    <a:lnTo>
                      <a:pt x="76" y="70"/>
                    </a:lnTo>
                    <a:lnTo>
                      <a:pt x="106" y="110"/>
                    </a:lnTo>
                    <a:lnTo>
                      <a:pt x="140" y="150"/>
                    </a:lnTo>
                    <a:lnTo>
                      <a:pt x="186" y="170"/>
                    </a:lnTo>
                    <a:lnTo>
                      <a:pt x="220" y="166"/>
                    </a:lnTo>
                    <a:lnTo>
                      <a:pt x="270" y="17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1" name="Freeform 288"/>
              <p:cNvSpPr>
                <a:spLocks/>
              </p:cNvSpPr>
              <p:nvPr/>
            </p:nvSpPr>
            <p:spPr bwMode="auto">
              <a:xfrm>
                <a:off x="3226" y="3017"/>
                <a:ext cx="24" cy="106"/>
              </a:xfrm>
              <a:custGeom>
                <a:avLst/>
                <a:gdLst>
                  <a:gd name="T0" fmla="*/ 24 w 24"/>
                  <a:gd name="T1" fmla="*/ 0 h 106"/>
                  <a:gd name="T2" fmla="*/ 18 w 24"/>
                  <a:gd name="T3" fmla="*/ 72 h 106"/>
                  <a:gd name="T4" fmla="*/ 0 w 24"/>
                  <a:gd name="T5" fmla="*/ 106 h 106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06"/>
                  <a:gd name="T11" fmla="*/ 24 w 24"/>
                  <a:gd name="T12" fmla="*/ 106 h 1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06">
                    <a:moveTo>
                      <a:pt x="24" y="0"/>
                    </a:moveTo>
                    <a:lnTo>
                      <a:pt x="18" y="72"/>
                    </a:lnTo>
                    <a:lnTo>
                      <a:pt x="0" y="10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2" name="Freeform 289"/>
              <p:cNvSpPr>
                <a:spLocks/>
              </p:cNvSpPr>
              <p:nvPr/>
            </p:nvSpPr>
            <p:spPr bwMode="auto">
              <a:xfrm>
                <a:off x="3042" y="2773"/>
                <a:ext cx="18" cy="114"/>
              </a:xfrm>
              <a:custGeom>
                <a:avLst/>
                <a:gdLst>
                  <a:gd name="T0" fmla="*/ 18 w 18"/>
                  <a:gd name="T1" fmla="*/ 0 h 114"/>
                  <a:gd name="T2" fmla="*/ 10 w 18"/>
                  <a:gd name="T3" fmla="*/ 54 h 114"/>
                  <a:gd name="T4" fmla="*/ 0 w 18"/>
                  <a:gd name="T5" fmla="*/ 114 h 11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14"/>
                  <a:gd name="T11" fmla="*/ 18 w 18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14">
                    <a:moveTo>
                      <a:pt x="18" y="0"/>
                    </a:moveTo>
                    <a:lnTo>
                      <a:pt x="10" y="54"/>
                    </a:lnTo>
                    <a:lnTo>
                      <a:pt x="0" y="11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3" name="Freeform 290"/>
              <p:cNvSpPr>
                <a:spLocks/>
              </p:cNvSpPr>
              <p:nvPr/>
            </p:nvSpPr>
            <p:spPr bwMode="auto">
              <a:xfrm>
                <a:off x="2602" y="3223"/>
                <a:ext cx="354" cy="38"/>
              </a:xfrm>
              <a:custGeom>
                <a:avLst/>
                <a:gdLst>
                  <a:gd name="T0" fmla="*/ 354 w 354"/>
                  <a:gd name="T1" fmla="*/ 0 h 38"/>
                  <a:gd name="T2" fmla="*/ 304 w 354"/>
                  <a:gd name="T3" fmla="*/ 14 h 38"/>
                  <a:gd name="T4" fmla="*/ 270 w 354"/>
                  <a:gd name="T5" fmla="*/ 24 h 38"/>
                  <a:gd name="T6" fmla="*/ 234 w 354"/>
                  <a:gd name="T7" fmla="*/ 10 h 38"/>
                  <a:gd name="T8" fmla="*/ 180 w 354"/>
                  <a:gd name="T9" fmla="*/ 20 h 38"/>
                  <a:gd name="T10" fmla="*/ 130 w 354"/>
                  <a:gd name="T11" fmla="*/ 28 h 38"/>
                  <a:gd name="T12" fmla="*/ 70 w 354"/>
                  <a:gd name="T13" fmla="*/ 20 h 38"/>
                  <a:gd name="T14" fmla="*/ 0 w 354"/>
                  <a:gd name="T15" fmla="*/ 3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4"/>
                  <a:gd name="T25" fmla="*/ 0 h 38"/>
                  <a:gd name="T26" fmla="*/ 354 w 354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4" h="38">
                    <a:moveTo>
                      <a:pt x="354" y="0"/>
                    </a:moveTo>
                    <a:lnTo>
                      <a:pt x="304" y="14"/>
                    </a:lnTo>
                    <a:lnTo>
                      <a:pt x="270" y="24"/>
                    </a:lnTo>
                    <a:lnTo>
                      <a:pt x="234" y="10"/>
                    </a:lnTo>
                    <a:lnTo>
                      <a:pt x="180" y="20"/>
                    </a:lnTo>
                    <a:lnTo>
                      <a:pt x="130" y="28"/>
                    </a:lnTo>
                    <a:lnTo>
                      <a:pt x="70" y="20"/>
                    </a:lnTo>
                    <a:lnTo>
                      <a:pt x="0" y="3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4" name="Freeform 291"/>
              <p:cNvSpPr>
                <a:spLocks/>
              </p:cNvSpPr>
              <p:nvPr/>
            </p:nvSpPr>
            <p:spPr bwMode="auto">
              <a:xfrm>
                <a:off x="1852" y="2947"/>
                <a:ext cx="754" cy="326"/>
              </a:xfrm>
              <a:custGeom>
                <a:avLst/>
                <a:gdLst>
                  <a:gd name="T0" fmla="*/ 0 w 754"/>
                  <a:gd name="T1" fmla="*/ 0 h 326"/>
                  <a:gd name="T2" fmla="*/ 54 w 754"/>
                  <a:gd name="T3" fmla="*/ 44 h 326"/>
                  <a:gd name="T4" fmla="*/ 74 w 754"/>
                  <a:gd name="T5" fmla="*/ 74 h 326"/>
                  <a:gd name="T6" fmla="*/ 98 w 754"/>
                  <a:gd name="T7" fmla="*/ 74 h 326"/>
                  <a:gd name="T8" fmla="*/ 124 w 754"/>
                  <a:gd name="T9" fmla="*/ 90 h 326"/>
                  <a:gd name="T10" fmla="*/ 168 w 754"/>
                  <a:gd name="T11" fmla="*/ 130 h 326"/>
                  <a:gd name="T12" fmla="*/ 184 w 754"/>
                  <a:gd name="T13" fmla="*/ 136 h 326"/>
                  <a:gd name="T14" fmla="*/ 228 w 754"/>
                  <a:gd name="T15" fmla="*/ 186 h 326"/>
                  <a:gd name="T16" fmla="*/ 288 w 754"/>
                  <a:gd name="T17" fmla="*/ 210 h 326"/>
                  <a:gd name="T18" fmla="*/ 304 w 754"/>
                  <a:gd name="T19" fmla="*/ 200 h 326"/>
                  <a:gd name="T20" fmla="*/ 334 w 754"/>
                  <a:gd name="T21" fmla="*/ 210 h 326"/>
                  <a:gd name="T22" fmla="*/ 414 w 754"/>
                  <a:gd name="T23" fmla="*/ 220 h 326"/>
                  <a:gd name="T24" fmla="*/ 468 w 754"/>
                  <a:gd name="T25" fmla="*/ 240 h 326"/>
                  <a:gd name="T26" fmla="*/ 520 w 754"/>
                  <a:gd name="T27" fmla="*/ 280 h 326"/>
                  <a:gd name="T28" fmla="*/ 564 w 754"/>
                  <a:gd name="T29" fmla="*/ 310 h 326"/>
                  <a:gd name="T30" fmla="*/ 634 w 754"/>
                  <a:gd name="T31" fmla="*/ 326 h 326"/>
                  <a:gd name="T32" fmla="*/ 694 w 754"/>
                  <a:gd name="T33" fmla="*/ 324 h 326"/>
                  <a:gd name="T34" fmla="*/ 754 w 754"/>
                  <a:gd name="T35" fmla="*/ 306 h 3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54"/>
                  <a:gd name="T55" fmla="*/ 0 h 326"/>
                  <a:gd name="T56" fmla="*/ 754 w 754"/>
                  <a:gd name="T57" fmla="*/ 326 h 3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54" h="326">
                    <a:moveTo>
                      <a:pt x="0" y="0"/>
                    </a:moveTo>
                    <a:lnTo>
                      <a:pt x="54" y="44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124" y="90"/>
                    </a:lnTo>
                    <a:lnTo>
                      <a:pt x="168" y="130"/>
                    </a:lnTo>
                    <a:lnTo>
                      <a:pt x="184" y="136"/>
                    </a:lnTo>
                    <a:lnTo>
                      <a:pt x="228" y="186"/>
                    </a:lnTo>
                    <a:lnTo>
                      <a:pt x="288" y="210"/>
                    </a:lnTo>
                    <a:lnTo>
                      <a:pt x="304" y="200"/>
                    </a:lnTo>
                    <a:lnTo>
                      <a:pt x="334" y="210"/>
                    </a:lnTo>
                    <a:lnTo>
                      <a:pt x="414" y="220"/>
                    </a:lnTo>
                    <a:lnTo>
                      <a:pt x="468" y="240"/>
                    </a:lnTo>
                    <a:lnTo>
                      <a:pt x="520" y="280"/>
                    </a:lnTo>
                    <a:lnTo>
                      <a:pt x="564" y="310"/>
                    </a:lnTo>
                    <a:lnTo>
                      <a:pt x="634" y="326"/>
                    </a:lnTo>
                    <a:lnTo>
                      <a:pt x="694" y="324"/>
                    </a:lnTo>
                    <a:lnTo>
                      <a:pt x="754" y="30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5" name="Freeform 292"/>
              <p:cNvSpPr>
                <a:spLocks/>
              </p:cNvSpPr>
              <p:nvPr/>
            </p:nvSpPr>
            <p:spPr bwMode="auto">
              <a:xfrm>
                <a:off x="1366" y="2887"/>
                <a:ext cx="30" cy="104"/>
              </a:xfrm>
              <a:custGeom>
                <a:avLst/>
                <a:gdLst>
                  <a:gd name="T0" fmla="*/ 30 w 30"/>
                  <a:gd name="T1" fmla="*/ 0 h 104"/>
                  <a:gd name="T2" fmla="*/ 24 w 30"/>
                  <a:gd name="T3" fmla="*/ 30 h 104"/>
                  <a:gd name="T4" fmla="*/ 0 w 30"/>
                  <a:gd name="T5" fmla="*/ 56 h 104"/>
                  <a:gd name="T6" fmla="*/ 10 w 30"/>
                  <a:gd name="T7" fmla="*/ 104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04"/>
                  <a:gd name="T14" fmla="*/ 30 w 30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04">
                    <a:moveTo>
                      <a:pt x="30" y="0"/>
                    </a:moveTo>
                    <a:lnTo>
                      <a:pt x="24" y="30"/>
                    </a:lnTo>
                    <a:lnTo>
                      <a:pt x="0" y="56"/>
                    </a:lnTo>
                    <a:lnTo>
                      <a:pt x="10" y="10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6" name="Freeform 293"/>
              <p:cNvSpPr>
                <a:spLocks/>
              </p:cNvSpPr>
              <p:nvPr/>
            </p:nvSpPr>
            <p:spPr bwMode="auto">
              <a:xfrm>
                <a:off x="1260" y="2717"/>
                <a:ext cx="124" cy="120"/>
              </a:xfrm>
              <a:custGeom>
                <a:avLst/>
                <a:gdLst>
                  <a:gd name="T0" fmla="*/ 106 w 124"/>
                  <a:gd name="T1" fmla="*/ 120 h 120"/>
                  <a:gd name="T2" fmla="*/ 124 w 124"/>
                  <a:gd name="T3" fmla="*/ 66 h 120"/>
                  <a:gd name="T4" fmla="*/ 80 w 124"/>
                  <a:gd name="T5" fmla="*/ 16 h 120"/>
                  <a:gd name="T6" fmla="*/ 40 w 124"/>
                  <a:gd name="T7" fmla="*/ 0 h 120"/>
                  <a:gd name="T8" fmla="*/ 0 w 124"/>
                  <a:gd name="T9" fmla="*/ 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20"/>
                  <a:gd name="T17" fmla="*/ 124 w 12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20">
                    <a:moveTo>
                      <a:pt x="106" y="120"/>
                    </a:moveTo>
                    <a:lnTo>
                      <a:pt x="124" y="66"/>
                    </a:lnTo>
                    <a:lnTo>
                      <a:pt x="80" y="16"/>
                    </a:lnTo>
                    <a:lnTo>
                      <a:pt x="40" y="0"/>
                    </a:ln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7" name="Freeform 294"/>
              <p:cNvSpPr>
                <a:spLocks/>
              </p:cNvSpPr>
              <p:nvPr/>
            </p:nvSpPr>
            <p:spPr bwMode="auto">
              <a:xfrm>
                <a:off x="704" y="2479"/>
                <a:ext cx="64" cy="54"/>
              </a:xfrm>
              <a:custGeom>
                <a:avLst/>
                <a:gdLst>
                  <a:gd name="T0" fmla="*/ 0 w 64"/>
                  <a:gd name="T1" fmla="*/ 54 h 54"/>
                  <a:gd name="T2" fmla="*/ 0 w 64"/>
                  <a:gd name="T3" fmla="*/ 20 h 54"/>
                  <a:gd name="T4" fmla="*/ 64 w 64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54"/>
                  <a:gd name="T11" fmla="*/ 64 w 6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54">
                    <a:moveTo>
                      <a:pt x="0" y="54"/>
                    </a:moveTo>
                    <a:lnTo>
                      <a:pt x="0" y="20"/>
                    </a:lnTo>
                    <a:lnTo>
                      <a:pt x="6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8" name="Freeform 295"/>
              <p:cNvSpPr>
                <a:spLocks/>
              </p:cNvSpPr>
              <p:nvPr/>
            </p:nvSpPr>
            <p:spPr bwMode="auto">
              <a:xfrm>
                <a:off x="774" y="2425"/>
                <a:ext cx="120" cy="24"/>
              </a:xfrm>
              <a:custGeom>
                <a:avLst/>
                <a:gdLst>
                  <a:gd name="T0" fmla="*/ 120 w 120"/>
                  <a:gd name="T1" fmla="*/ 24 h 24"/>
                  <a:gd name="T2" fmla="*/ 56 w 120"/>
                  <a:gd name="T3" fmla="*/ 4 h 24"/>
                  <a:gd name="T4" fmla="*/ 0 w 120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4"/>
                  <a:gd name="T11" fmla="*/ 120 w 12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4">
                    <a:moveTo>
                      <a:pt x="120" y="24"/>
                    </a:moveTo>
                    <a:lnTo>
                      <a:pt x="56" y="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9" name="Freeform 296"/>
              <p:cNvSpPr>
                <a:spLocks/>
              </p:cNvSpPr>
              <p:nvPr/>
            </p:nvSpPr>
            <p:spPr bwMode="auto">
              <a:xfrm>
                <a:off x="444" y="1943"/>
                <a:ext cx="116" cy="76"/>
              </a:xfrm>
              <a:custGeom>
                <a:avLst/>
                <a:gdLst>
                  <a:gd name="T0" fmla="*/ 116 w 116"/>
                  <a:gd name="T1" fmla="*/ 0 h 76"/>
                  <a:gd name="T2" fmla="*/ 70 w 116"/>
                  <a:gd name="T3" fmla="*/ 6 h 76"/>
                  <a:gd name="T4" fmla="*/ 40 w 116"/>
                  <a:gd name="T5" fmla="*/ 26 h 76"/>
                  <a:gd name="T6" fmla="*/ 10 w 116"/>
                  <a:gd name="T7" fmla="*/ 50 h 76"/>
                  <a:gd name="T8" fmla="*/ 0 w 116"/>
                  <a:gd name="T9" fmla="*/ 7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76"/>
                  <a:gd name="T17" fmla="*/ 116 w 116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76">
                    <a:moveTo>
                      <a:pt x="116" y="0"/>
                    </a:moveTo>
                    <a:lnTo>
                      <a:pt x="70" y="6"/>
                    </a:lnTo>
                    <a:lnTo>
                      <a:pt x="40" y="26"/>
                    </a:lnTo>
                    <a:lnTo>
                      <a:pt x="10" y="50"/>
                    </a:lnTo>
                    <a:lnTo>
                      <a:pt x="0" y="7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0" name="Freeform 297"/>
              <p:cNvSpPr>
                <a:spLocks/>
              </p:cNvSpPr>
              <p:nvPr/>
            </p:nvSpPr>
            <p:spPr bwMode="auto">
              <a:xfrm>
                <a:off x="1424" y="1597"/>
                <a:ext cx="210" cy="168"/>
              </a:xfrm>
              <a:custGeom>
                <a:avLst/>
                <a:gdLst>
                  <a:gd name="T0" fmla="*/ 0 w 210"/>
                  <a:gd name="T1" fmla="*/ 0 h 168"/>
                  <a:gd name="T2" fmla="*/ 26 w 210"/>
                  <a:gd name="T3" fmla="*/ 14 h 168"/>
                  <a:gd name="T4" fmla="*/ 22 w 210"/>
                  <a:gd name="T5" fmla="*/ 44 h 168"/>
                  <a:gd name="T6" fmla="*/ 40 w 210"/>
                  <a:gd name="T7" fmla="*/ 44 h 168"/>
                  <a:gd name="T8" fmla="*/ 46 w 210"/>
                  <a:gd name="T9" fmla="*/ 30 h 168"/>
                  <a:gd name="T10" fmla="*/ 66 w 210"/>
                  <a:gd name="T11" fmla="*/ 34 h 168"/>
                  <a:gd name="T12" fmla="*/ 86 w 210"/>
                  <a:gd name="T13" fmla="*/ 74 h 168"/>
                  <a:gd name="T14" fmla="*/ 106 w 210"/>
                  <a:gd name="T15" fmla="*/ 70 h 168"/>
                  <a:gd name="T16" fmla="*/ 110 w 210"/>
                  <a:gd name="T17" fmla="*/ 88 h 168"/>
                  <a:gd name="T18" fmla="*/ 102 w 210"/>
                  <a:gd name="T19" fmla="*/ 124 h 168"/>
                  <a:gd name="T20" fmla="*/ 180 w 210"/>
                  <a:gd name="T21" fmla="*/ 142 h 168"/>
                  <a:gd name="T22" fmla="*/ 210 w 210"/>
                  <a:gd name="T23" fmla="*/ 168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68"/>
                  <a:gd name="T38" fmla="*/ 210 w 210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68">
                    <a:moveTo>
                      <a:pt x="0" y="0"/>
                    </a:moveTo>
                    <a:lnTo>
                      <a:pt x="26" y="14"/>
                    </a:lnTo>
                    <a:lnTo>
                      <a:pt x="22" y="44"/>
                    </a:lnTo>
                    <a:lnTo>
                      <a:pt x="40" y="44"/>
                    </a:lnTo>
                    <a:lnTo>
                      <a:pt x="46" y="30"/>
                    </a:lnTo>
                    <a:lnTo>
                      <a:pt x="66" y="34"/>
                    </a:lnTo>
                    <a:lnTo>
                      <a:pt x="86" y="74"/>
                    </a:lnTo>
                    <a:lnTo>
                      <a:pt x="106" y="70"/>
                    </a:lnTo>
                    <a:lnTo>
                      <a:pt x="110" y="88"/>
                    </a:lnTo>
                    <a:lnTo>
                      <a:pt x="102" y="124"/>
                    </a:lnTo>
                    <a:lnTo>
                      <a:pt x="180" y="142"/>
                    </a:lnTo>
                    <a:lnTo>
                      <a:pt x="210" y="16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1" name="Freeform 298"/>
              <p:cNvSpPr>
                <a:spLocks/>
              </p:cNvSpPr>
              <p:nvPr/>
            </p:nvSpPr>
            <p:spPr bwMode="auto">
              <a:xfrm>
                <a:off x="1436" y="1765"/>
                <a:ext cx="202" cy="98"/>
              </a:xfrm>
              <a:custGeom>
                <a:avLst/>
                <a:gdLst>
                  <a:gd name="T0" fmla="*/ 18 w 202"/>
                  <a:gd name="T1" fmla="*/ 98 h 98"/>
                  <a:gd name="T2" fmla="*/ 14 w 202"/>
                  <a:gd name="T3" fmla="*/ 68 h 98"/>
                  <a:gd name="T4" fmla="*/ 0 w 202"/>
                  <a:gd name="T5" fmla="*/ 38 h 98"/>
                  <a:gd name="T6" fmla="*/ 28 w 202"/>
                  <a:gd name="T7" fmla="*/ 42 h 98"/>
                  <a:gd name="T8" fmla="*/ 44 w 202"/>
                  <a:gd name="T9" fmla="*/ 58 h 98"/>
                  <a:gd name="T10" fmla="*/ 104 w 202"/>
                  <a:gd name="T11" fmla="*/ 28 h 98"/>
                  <a:gd name="T12" fmla="*/ 118 w 202"/>
                  <a:gd name="T13" fmla="*/ 34 h 98"/>
                  <a:gd name="T14" fmla="*/ 158 w 202"/>
                  <a:gd name="T15" fmla="*/ 4 h 98"/>
                  <a:gd name="T16" fmla="*/ 202 w 202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98"/>
                  <a:gd name="T29" fmla="*/ 202 w 202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98">
                    <a:moveTo>
                      <a:pt x="18" y="98"/>
                    </a:moveTo>
                    <a:lnTo>
                      <a:pt x="14" y="68"/>
                    </a:lnTo>
                    <a:lnTo>
                      <a:pt x="0" y="38"/>
                    </a:lnTo>
                    <a:lnTo>
                      <a:pt x="28" y="42"/>
                    </a:lnTo>
                    <a:lnTo>
                      <a:pt x="44" y="58"/>
                    </a:lnTo>
                    <a:lnTo>
                      <a:pt x="104" y="28"/>
                    </a:lnTo>
                    <a:lnTo>
                      <a:pt x="118" y="34"/>
                    </a:lnTo>
                    <a:lnTo>
                      <a:pt x="158" y="4"/>
                    </a:lnTo>
                    <a:lnTo>
                      <a:pt x="20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2" name="Freeform 299"/>
              <p:cNvSpPr>
                <a:spLocks/>
              </p:cNvSpPr>
              <p:nvPr/>
            </p:nvSpPr>
            <p:spPr bwMode="auto">
              <a:xfrm>
                <a:off x="1430" y="1643"/>
                <a:ext cx="24" cy="164"/>
              </a:xfrm>
              <a:custGeom>
                <a:avLst/>
                <a:gdLst>
                  <a:gd name="T0" fmla="*/ 16 w 24"/>
                  <a:gd name="T1" fmla="*/ 0 h 164"/>
                  <a:gd name="T2" fmla="*/ 10 w 24"/>
                  <a:gd name="T3" fmla="*/ 34 h 164"/>
                  <a:gd name="T4" fmla="*/ 24 w 24"/>
                  <a:gd name="T5" fmla="*/ 70 h 164"/>
                  <a:gd name="T6" fmla="*/ 0 w 24"/>
                  <a:gd name="T7" fmla="*/ 114 h 164"/>
                  <a:gd name="T8" fmla="*/ 10 w 24"/>
                  <a:gd name="T9" fmla="*/ 164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64"/>
                  <a:gd name="T17" fmla="*/ 24 w 24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64">
                    <a:moveTo>
                      <a:pt x="16" y="0"/>
                    </a:moveTo>
                    <a:lnTo>
                      <a:pt x="10" y="34"/>
                    </a:lnTo>
                    <a:lnTo>
                      <a:pt x="24" y="70"/>
                    </a:lnTo>
                    <a:lnTo>
                      <a:pt x="0" y="114"/>
                    </a:lnTo>
                    <a:lnTo>
                      <a:pt x="10" y="1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3" name="Freeform 300"/>
              <p:cNvSpPr>
                <a:spLocks/>
              </p:cNvSpPr>
              <p:nvPr/>
            </p:nvSpPr>
            <p:spPr bwMode="auto">
              <a:xfrm>
                <a:off x="1406" y="1683"/>
                <a:ext cx="26" cy="92"/>
              </a:xfrm>
              <a:custGeom>
                <a:avLst/>
                <a:gdLst>
                  <a:gd name="T0" fmla="*/ 26 w 26"/>
                  <a:gd name="T1" fmla="*/ 82 h 92"/>
                  <a:gd name="T2" fmla="*/ 2 w 26"/>
                  <a:gd name="T3" fmla="*/ 92 h 92"/>
                  <a:gd name="T4" fmla="*/ 0 w 26"/>
                  <a:gd name="T5" fmla="*/ 46 h 92"/>
                  <a:gd name="T6" fmla="*/ 8 w 26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92"/>
                  <a:gd name="T14" fmla="*/ 26 w 26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92">
                    <a:moveTo>
                      <a:pt x="26" y="82"/>
                    </a:moveTo>
                    <a:lnTo>
                      <a:pt x="2" y="92"/>
                    </a:lnTo>
                    <a:lnTo>
                      <a:pt x="0" y="46"/>
                    </a:ln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4" name="Freeform 301"/>
              <p:cNvSpPr>
                <a:spLocks/>
              </p:cNvSpPr>
              <p:nvPr/>
            </p:nvSpPr>
            <p:spPr bwMode="auto">
              <a:xfrm>
                <a:off x="702" y="1895"/>
                <a:ext cx="34" cy="64"/>
              </a:xfrm>
              <a:custGeom>
                <a:avLst/>
                <a:gdLst>
                  <a:gd name="T0" fmla="*/ 20 w 34"/>
                  <a:gd name="T1" fmla="*/ 0 h 64"/>
                  <a:gd name="T2" fmla="*/ 0 w 34"/>
                  <a:gd name="T3" fmla="*/ 40 h 64"/>
                  <a:gd name="T4" fmla="*/ 10 w 34"/>
                  <a:gd name="T5" fmla="*/ 56 h 64"/>
                  <a:gd name="T6" fmla="*/ 34 w 3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64"/>
                  <a:gd name="T14" fmla="*/ 34 w 3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64">
                    <a:moveTo>
                      <a:pt x="20" y="0"/>
                    </a:moveTo>
                    <a:lnTo>
                      <a:pt x="0" y="40"/>
                    </a:lnTo>
                    <a:lnTo>
                      <a:pt x="10" y="56"/>
                    </a:lnTo>
                    <a:lnTo>
                      <a:pt x="34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5" name="Freeform 302"/>
              <p:cNvSpPr>
                <a:spLocks/>
              </p:cNvSpPr>
              <p:nvPr/>
            </p:nvSpPr>
            <p:spPr bwMode="auto">
              <a:xfrm>
                <a:off x="774" y="2357"/>
                <a:ext cx="100" cy="68"/>
              </a:xfrm>
              <a:custGeom>
                <a:avLst/>
                <a:gdLst>
                  <a:gd name="T0" fmla="*/ 0 w 100"/>
                  <a:gd name="T1" fmla="*/ 68 h 68"/>
                  <a:gd name="T2" fmla="*/ 32 w 100"/>
                  <a:gd name="T3" fmla="*/ 34 h 68"/>
                  <a:gd name="T4" fmla="*/ 86 w 100"/>
                  <a:gd name="T5" fmla="*/ 18 h 68"/>
                  <a:gd name="T6" fmla="*/ 100 w 10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68"/>
                  <a:gd name="T14" fmla="*/ 100 w 100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68">
                    <a:moveTo>
                      <a:pt x="0" y="68"/>
                    </a:moveTo>
                    <a:lnTo>
                      <a:pt x="32" y="34"/>
                    </a:lnTo>
                    <a:lnTo>
                      <a:pt x="86" y="18"/>
                    </a:lnTo>
                    <a:lnTo>
                      <a:pt x="10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6" name="Freeform 303"/>
              <p:cNvSpPr>
                <a:spLocks/>
              </p:cNvSpPr>
              <p:nvPr/>
            </p:nvSpPr>
            <p:spPr bwMode="auto">
              <a:xfrm>
                <a:off x="2382" y="1861"/>
                <a:ext cx="216" cy="56"/>
              </a:xfrm>
              <a:custGeom>
                <a:avLst/>
                <a:gdLst>
                  <a:gd name="T0" fmla="*/ 0 w 216"/>
                  <a:gd name="T1" fmla="*/ 0 h 56"/>
                  <a:gd name="T2" fmla="*/ 36 w 216"/>
                  <a:gd name="T3" fmla="*/ 0 h 56"/>
                  <a:gd name="T4" fmla="*/ 70 w 216"/>
                  <a:gd name="T5" fmla="*/ 20 h 56"/>
                  <a:gd name="T6" fmla="*/ 126 w 216"/>
                  <a:gd name="T7" fmla="*/ 50 h 56"/>
                  <a:gd name="T8" fmla="*/ 176 w 216"/>
                  <a:gd name="T9" fmla="*/ 56 h 56"/>
                  <a:gd name="T10" fmla="*/ 216 w 216"/>
                  <a:gd name="T11" fmla="*/ 4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56"/>
                  <a:gd name="T20" fmla="*/ 216 w 21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56">
                    <a:moveTo>
                      <a:pt x="0" y="0"/>
                    </a:moveTo>
                    <a:lnTo>
                      <a:pt x="36" y="0"/>
                    </a:lnTo>
                    <a:lnTo>
                      <a:pt x="70" y="20"/>
                    </a:lnTo>
                    <a:lnTo>
                      <a:pt x="126" y="50"/>
                    </a:lnTo>
                    <a:lnTo>
                      <a:pt x="176" y="56"/>
                    </a:lnTo>
                    <a:lnTo>
                      <a:pt x="216" y="4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7" name="Freeform 304"/>
              <p:cNvSpPr>
                <a:spLocks/>
              </p:cNvSpPr>
              <p:nvPr/>
            </p:nvSpPr>
            <p:spPr bwMode="auto">
              <a:xfrm>
                <a:off x="2592" y="1821"/>
                <a:ext cx="196" cy="86"/>
              </a:xfrm>
              <a:custGeom>
                <a:avLst/>
                <a:gdLst>
                  <a:gd name="T0" fmla="*/ 0 w 196"/>
                  <a:gd name="T1" fmla="*/ 86 h 86"/>
                  <a:gd name="T2" fmla="*/ 60 w 196"/>
                  <a:gd name="T3" fmla="*/ 66 h 86"/>
                  <a:gd name="T4" fmla="*/ 110 w 196"/>
                  <a:gd name="T5" fmla="*/ 20 h 86"/>
                  <a:gd name="T6" fmla="*/ 160 w 196"/>
                  <a:gd name="T7" fmla="*/ 0 h 86"/>
                  <a:gd name="T8" fmla="*/ 196 w 196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86"/>
                  <a:gd name="T17" fmla="*/ 196 w 196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86">
                    <a:moveTo>
                      <a:pt x="0" y="86"/>
                    </a:moveTo>
                    <a:lnTo>
                      <a:pt x="60" y="66"/>
                    </a:lnTo>
                    <a:lnTo>
                      <a:pt x="110" y="20"/>
                    </a:lnTo>
                    <a:lnTo>
                      <a:pt x="160" y="0"/>
                    </a:lnTo>
                    <a:lnTo>
                      <a:pt x="19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8" name="Freeform 305"/>
              <p:cNvSpPr>
                <a:spLocks/>
              </p:cNvSpPr>
              <p:nvPr/>
            </p:nvSpPr>
            <p:spPr bwMode="auto">
              <a:xfrm>
                <a:off x="2784" y="1795"/>
                <a:ext cx="78" cy="50"/>
              </a:xfrm>
              <a:custGeom>
                <a:avLst/>
                <a:gdLst>
                  <a:gd name="T0" fmla="*/ 0 w 78"/>
                  <a:gd name="T1" fmla="*/ 26 h 50"/>
                  <a:gd name="T2" fmla="*/ 28 w 78"/>
                  <a:gd name="T3" fmla="*/ 46 h 50"/>
                  <a:gd name="T4" fmla="*/ 58 w 78"/>
                  <a:gd name="T5" fmla="*/ 50 h 50"/>
                  <a:gd name="T6" fmla="*/ 78 w 78"/>
                  <a:gd name="T7" fmla="*/ 32 h 50"/>
                  <a:gd name="T8" fmla="*/ 68 w 7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50"/>
                  <a:gd name="T17" fmla="*/ 78 w 7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50">
                    <a:moveTo>
                      <a:pt x="0" y="26"/>
                    </a:moveTo>
                    <a:lnTo>
                      <a:pt x="28" y="46"/>
                    </a:lnTo>
                    <a:lnTo>
                      <a:pt x="58" y="50"/>
                    </a:lnTo>
                    <a:lnTo>
                      <a:pt x="78" y="32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9" name="Freeform 306"/>
              <p:cNvSpPr>
                <a:spLocks/>
              </p:cNvSpPr>
              <p:nvPr/>
            </p:nvSpPr>
            <p:spPr bwMode="auto">
              <a:xfrm>
                <a:off x="2782" y="1697"/>
                <a:ext cx="772" cy="120"/>
              </a:xfrm>
              <a:custGeom>
                <a:avLst/>
                <a:gdLst>
                  <a:gd name="T0" fmla="*/ 0 w 772"/>
                  <a:gd name="T1" fmla="*/ 120 h 120"/>
                  <a:gd name="T2" fmla="*/ 26 w 772"/>
                  <a:gd name="T3" fmla="*/ 100 h 120"/>
                  <a:gd name="T4" fmla="*/ 70 w 772"/>
                  <a:gd name="T5" fmla="*/ 94 h 120"/>
                  <a:gd name="T6" fmla="*/ 96 w 772"/>
                  <a:gd name="T7" fmla="*/ 60 h 120"/>
                  <a:gd name="T8" fmla="*/ 132 w 772"/>
                  <a:gd name="T9" fmla="*/ 30 h 120"/>
                  <a:gd name="T10" fmla="*/ 170 w 772"/>
                  <a:gd name="T11" fmla="*/ 24 h 120"/>
                  <a:gd name="T12" fmla="*/ 206 w 772"/>
                  <a:gd name="T13" fmla="*/ 30 h 120"/>
                  <a:gd name="T14" fmla="*/ 256 w 772"/>
                  <a:gd name="T15" fmla="*/ 24 h 120"/>
                  <a:gd name="T16" fmla="*/ 280 w 772"/>
                  <a:gd name="T17" fmla="*/ 24 h 120"/>
                  <a:gd name="T18" fmla="*/ 330 w 772"/>
                  <a:gd name="T19" fmla="*/ 24 h 120"/>
                  <a:gd name="T20" fmla="*/ 380 w 772"/>
                  <a:gd name="T21" fmla="*/ 30 h 120"/>
                  <a:gd name="T22" fmla="*/ 440 w 772"/>
                  <a:gd name="T23" fmla="*/ 14 h 120"/>
                  <a:gd name="T24" fmla="*/ 496 w 772"/>
                  <a:gd name="T25" fmla="*/ 14 h 120"/>
                  <a:gd name="T26" fmla="*/ 540 w 772"/>
                  <a:gd name="T27" fmla="*/ 4 h 120"/>
                  <a:gd name="T28" fmla="*/ 566 w 772"/>
                  <a:gd name="T29" fmla="*/ 14 h 120"/>
                  <a:gd name="T30" fmla="*/ 610 w 772"/>
                  <a:gd name="T31" fmla="*/ 24 h 120"/>
                  <a:gd name="T32" fmla="*/ 670 w 772"/>
                  <a:gd name="T33" fmla="*/ 20 h 120"/>
                  <a:gd name="T34" fmla="*/ 700 w 772"/>
                  <a:gd name="T35" fmla="*/ 14 h 120"/>
                  <a:gd name="T36" fmla="*/ 772 w 772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2"/>
                  <a:gd name="T58" fmla="*/ 0 h 120"/>
                  <a:gd name="T59" fmla="*/ 772 w 772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2" h="120">
                    <a:moveTo>
                      <a:pt x="0" y="120"/>
                    </a:moveTo>
                    <a:lnTo>
                      <a:pt x="26" y="100"/>
                    </a:lnTo>
                    <a:lnTo>
                      <a:pt x="70" y="94"/>
                    </a:lnTo>
                    <a:lnTo>
                      <a:pt x="96" y="60"/>
                    </a:lnTo>
                    <a:lnTo>
                      <a:pt x="132" y="30"/>
                    </a:lnTo>
                    <a:lnTo>
                      <a:pt x="170" y="24"/>
                    </a:lnTo>
                    <a:lnTo>
                      <a:pt x="206" y="30"/>
                    </a:lnTo>
                    <a:lnTo>
                      <a:pt x="256" y="24"/>
                    </a:lnTo>
                    <a:lnTo>
                      <a:pt x="280" y="24"/>
                    </a:lnTo>
                    <a:lnTo>
                      <a:pt x="330" y="24"/>
                    </a:lnTo>
                    <a:lnTo>
                      <a:pt x="380" y="30"/>
                    </a:lnTo>
                    <a:lnTo>
                      <a:pt x="440" y="14"/>
                    </a:lnTo>
                    <a:lnTo>
                      <a:pt x="496" y="14"/>
                    </a:lnTo>
                    <a:lnTo>
                      <a:pt x="540" y="4"/>
                    </a:lnTo>
                    <a:lnTo>
                      <a:pt x="566" y="14"/>
                    </a:lnTo>
                    <a:lnTo>
                      <a:pt x="610" y="24"/>
                    </a:lnTo>
                    <a:lnTo>
                      <a:pt x="670" y="20"/>
                    </a:lnTo>
                    <a:lnTo>
                      <a:pt x="700" y="14"/>
                    </a:lnTo>
                    <a:lnTo>
                      <a:pt x="77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0" name="Freeform 307"/>
              <p:cNvSpPr>
                <a:spLocks/>
              </p:cNvSpPr>
              <p:nvPr/>
            </p:nvSpPr>
            <p:spPr bwMode="auto">
              <a:xfrm>
                <a:off x="2748" y="1923"/>
                <a:ext cx="26" cy="64"/>
              </a:xfrm>
              <a:custGeom>
                <a:avLst/>
                <a:gdLst>
                  <a:gd name="T0" fmla="*/ 0 w 26"/>
                  <a:gd name="T1" fmla="*/ 64 h 64"/>
                  <a:gd name="T2" fmla="*/ 24 w 26"/>
                  <a:gd name="T3" fmla="*/ 30 h 64"/>
                  <a:gd name="T4" fmla="*/ 26 w 26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64"/>
                  <a:gd name="T11" fmla="*/ 26 w 2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64">
                    <a:moveTo>
                      <a:pt x="0" y="64"/>
                    </a:moveTo>
                    <a:lnTo>
                      <a:pt x="24" y="30"/>
                    </a:lnTo>
                    <a:lnTo>
                      <a:pt x="2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1" name="Freeform 308"/>
              <p:cNvSpPr>
                <a:spLocks/>
              </p:cNvSpPr>
              <p:nvPr/>
            </p:nvSpPr>
            <p:spPr bwMode="auto">
              <a:xfrm>
                <a:off x="2768" y="1835"/>
                <a:ext cx="30" cy="64"/>
              </a:xfrm>
              <a:custGeom>
                <a:avLst/>
                <a:gdLst>
                  <a:gd name="T0" fmla="*/ 30 w 30"/>
                  <a:gd name="T1" fmla="*/ 0 h 64"/>
                  <a:gd name="T2" fmla="*/ 0 w 30"/>
                  <a:gd name="T3" fmla="*/ 20 h 64"/>
                  <a:gd name="T4" fmla="*/ 14 w 30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4"/>
                  <a:gd name="T11" fmla="*/ 30 w 30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4">
                    <a:moveTo>
                      <a:pt x="30" y="0"/>
                    </a:moveTo>
                    <a:lnTo>
                      <a:pt x="0" y="20"/>
                    </a:lnTo>
                    <a:lnTo>
                      <a:pt x="14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2" name="Freeform 309"/>
              <p:cNvSpPr>
                <a:spLocks/>
              </p:cNvSpPr>
              <p:nvPr/>
            </p:nvSpPr>
            <p:spPr bwMode="auto">
              <a:xfrm>
                <a:off x="2592" y="1905"/>
                <a:ext cx="376" cy="214"/>
              </a:xfrm>
              <a:custGeom>
                <a:avLst/>
                <a:gdLst>
                  <a:gd name="T0" fmla="*/ 0 w 376"/>
                  <a:gd name="T1" fmla="*/ 0 h 214"/>
                  <a:gd name="T2" fmla="*/ 32 w 376"/>
                  <a:gd name="T3" fmla="*/ 34 h 214"/>
                  <a:gd name="T4" fmla="*/ 80 w 376"/>
                  <a:gd name="T5" fmla="*/ 50 h 214"/>
                  <a:gd name="T6" fmla="*/ 96 w 376"/>
                  <a:gd name="T7" fmla="*/ 58 h 214"/>
                  <a:gd name="T8" fmla="*/ 146 w 376"/>
                  <a:gd name="T9" fmla="*/ 68 h 214"/>
                  <a:gd name="T10" fmla="*/ 190 w 376"/>
                  <a:gd name="T11" fmla="*/ 104 h 214"/>
                  <a:gd name="T12" fmla="*/ 230 w 376"/>
                  <a:gd name="T13" fmla="*/ 154 h 214"/>
                  <a:gd name="T14" fmla="*/ 266 w 376"/>
                  <a:gd name="T15" fmla="*/ 188 h 214"/>
                  <a:gd name="T16" fmla="*/ 310 w 376"/>
                  <a:gd name="T17" fmla="*/ 214 h 214"/>
                  <a:gd name="T18" fmla="*/ 340 w 376"/>
                  <a:gd name="T19" fmla="*/ 200 h 214"/>
                  <a:gd name="T20" fmla="*/ 376 w 376"/>
                  <a:gd name="T21" fmla="*/ 190 h 2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6"/>
                  <a:gd name="T34" fmla="*/ 0 h 214"/>
                  <a:gd name="T35" fmla="*/ 376 w 376"/>
                  <a:gd name="T36" fmla="*/ 214 h 2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6" h="214">
                    <a:moveTo>
                      <a:pt x="0" y="0"/>
                    </a:moveTo>
                    <a:lnTo>
                      <a:pt x="32" y="34"/>
                    </a:lnTo>
                    <a:lnTo>
                      <a:pt x="80" y="50"/>
                    </a:lnTo>
                    <a:lnTo>
                      <a:pt x="96" y="58"/>
                    </a:lnTo>
                    <a:lnTo>
                      <a:pt x="146" y="68"/>
                    </a:lnTo>
                    <a:lnTo>
                      <a:pt x="190" y="104"/>
                    </a:lnTo>
                    <a:lnTo>
                      <a:pt x="230" y="154"/>
                    </a:lnTo>
                    <a:lnTo>
                      <a:pt x="266" y="188"/>
                    </a:lnTo>
                    <a:lnTo>
                      <a:pt x="310" y="214"/>
                    </a:lnTo>
                    <a:lnTo>
                      <a:pt x="340" y="200"/>
                    </a:lnTo>
                    <a:lnTo>
                      <a:pt x="376" y="19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3" name="Freeform 310"/>
              <p:cNvSpPr>
                <a:spLocks/>
              </p:cNvSpPr>
              <p:nvPr/>
            </p:nvSpPr>
            <p:spPr bwMode="auto">
              <a:xfrm>
                <a:off x="2968" y="2095"/>
                <a:ext cx="416" cy="70"/>
              </a:xfrm>
              <a:custGeom>
                <a:avLst/>
                <a:gdLst>
                  <a:gd name="T0" fmla="*/ 0 w 416"/>
                  <a:gd name="T1" fmla="*/ 0 h 70"/>
                  <a:gd name="T2" fmla="*/ 24 w 416"/>
                  <a:gd name="T3" fmla="*/ 38 h 70"/>
                  <a:gd name="T4" fmla="*/ 34 w 416"/>
                  <a:gd name="T5" fmla="*/ 48 h 70"/>
                  <a:gd name="T6" fmla="*/ 74 w 416"/>
                  <a:gd name="T7" fmla="*/ 54 h 70"/>
                  <a:gd name="T8" fmla="*/ 100 w 416"/>
                  <a:gd name="T9" fmla="*/ 44 h 70"/>
                  <a:gd name="T10" fmla="*/ 124 w 416"/>
                  <a:gd name="T11" fmla="*/ 44 h 70"/>
                  <a:gd name="T12" fmla="*/ 154 w 416"/>
                  <a:gd name="T13" fmla="*/ 64 h 70"/>
                  <a:gd name="T14" fmla="*/ 184 w 416"/>
                  <a:gd name="T15" fmla="*/ 64 h 70"/>
                  <a:gd name="T16" fmla="*/ 230 w 416"/>
                  <a:gd name="T17" fmla="*/ 70 h 70"/>
                  <a:gd name="T18" fmla="*/ 260 w 416"/>
                  <a:gd name="T19" fmla="*/ 64 h 70"/>
                  <a:gd name="T20" fmla="*/ 290 w 416"/>
                  <a:gd name="T21" fmla="*/ 48 h 70"/>
                  <a:gd name="T22" fmla="*/ 330 w 416"/>
                  <a:gd name="T23" fmla="*/ 52 h 70"/>
                  <a:gd name="T24" fmla="*/ 370 w 416"/>
                  <a:gd name="T25" fmla="*/ 68 h 70"/>
                  <a:gd name="T26" fmla="*/ 384 w 416"/>
                  <a:gd name="T27" fmla="*/ 64 h 70"/>
                  <a:gd name="T28" fmla="*/ 416 w 416"/>
                  <a:gd name="T29" fmla="*/ 30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6"/>
                  <a:gd name="T46" fmla="*/ 0 h 70"/>
                  <a:gd name="T47" fmla="*/ 416 w 416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6" h="70">
                    <a:moveTo>
                      <a:pt x="0" y="0"/>
                    </a:moveTo>
                    <a:lnTo>
                      <a:pt x="24" y="38"/>
                    </a:lnTo>
                    <a:lnTo>
                      <a:pt x="34" y="48"/>
                    </a:lnTo>
                    <a:lnTo>
                      <a:pt x="74" y="54"/>
                    </a:lnTo>
                    <a:lnTo>
                      <a:pt x="100" y="44"/>
                    </a:lnTo>
                    <a:lnTo>
                      <a:pt x="124" y="44"/>
                    </a:lnTo>
                    <a:lnTo>
                      <a:pt x="154" y="64"/>
                    </a:lnTo>
                    <a:lnTo>
                      <a:pt x="184" y="64"/>
                    </a:lnTo>
                    <a:lnTo>
                      <a:pt x="230" y="70"/>
                    </a:lnTo>
                    <a:lnTo>
                      <a:pt x="260" y="64"/>
                    </a:lnTo>
                    <a:lnTo>
                      <a:pt x="290" y="48"/>
                    </a:lnTo>
                    <a:lnTo>
                      <a:pt x="330" y="52"/>
                    </a:lnTo>
                    <a:lnTo>
                      <a:pt x="370" y="68"/>
                    </a:lnTo>
                    <a:lnTo>
                      <a:pt x="384" y="64"/>
                    </a:lnTo>
                    <a:lnTo>
                      <a:pt x="416" y="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4" name="Freeform 311"/>
              <p:cNvSpPr>
                <a:spLocks/>
              </p:cNvSpPr>
              <p:nvPr/>
            </p:nvSpPr>
            <p:spPr bwMode="auto">
              <a:xfrm>
                <a:off x="3392" y="1699"/>
                <a:ext cx="172" cy="424"/>
              </a:xfrm>
              <a:custGeom>
                <a:avLst/>
                <a:gdLst>
                  <a:gd name="T0" fmla="*/ 0 w 172"/>
                  <a:gd name="T1" fmla="*/ 424 h 424"/>
                  <a:gd name="T2" fmla="*/ 26 w 172"/>
                  <a:gd name="T3" fmla="*/ 378 h 424"/>
                  <a:gd name="T4" fmla="*/ 80 w 172"/>
                  <a:gd name="T5" fmla="*/ 330 h 424"/>
                  <a:gd name="T6" fmla="*/ 136 w 172"/>
                  <a:gd name="T7" fmla="*/ 254 h 424"/>
                  <a:gd name="T8" fmla="*/ 170 w 172"/>
                  <a:gd name="T9" fmla="*/ 190 h 424"/>
                  <a:gd name="T10" fmla="*/ 172 w 172"/>
                  <a:gd name="T11" fmla="*/ 84 h 424"/>
                  <a:gd name="T12" fmla="*/ 162 w 172"/>
                  <a:gd name="T13" fmla="*/ 0 h 4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424"/>
                  <a:gd name="T23" fmla="*/ 172 w 172"/>
                  <a:gd name="T24" fmla="*/ 424 h 4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424">
                    <a:moveTo>
                      <a:pt x="0" y="424"/>
                    </a:moveTo>
                    <a:lnTo>
                      <a:pt x="26" y="378"/>
                    </a:lnTo>
                    <a:lnTo>
                      <a:pt x="80" y="330"/>
                    </a:lnTo>
                    <a:lnTo>
                      <a:pt x="136" y="254"/>
                    </a:lnTo>
                    <a:lnTo>
                      <a:pt x="170" y="190"/>
                    </a:lnTo>
                    <a:lnTo>
                      <a:pt x="172" y="84"/>
                    </a:lnTo>
                    <a:lnTo>
                      <a:pt x="16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5" name="Line 312"/>
              <p:cNvSpPr>
                <a:spLocks noChangeShapeType="1"/>
              </p:cNvSpPr>
              <p:nvPr/>
            </p:nvSpPr>
            <p:spPr bwMode="auto">
              <a:xfrm>
                <a:off x="3350" y="3117"/>
                <a:ext cx="44" cy="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6" name="Freeform 313"/>
              <p:cNvSpPr>
                <a:spLocks/>
              </p:cNvSpPr>
              <p:nvPr/>
            </p:nvSpPr>
            <p:spPr bwMode="auto">
              <a:xfrm>
                <a:off x="1878" y="1957"/>
                <a:ext cx="176" cy="64"/>
              </a:xfrm>
              <a:custGeom>
                <a:avLst/>
                <a:gdLst>
                  <a:gd name="T0" fmla="*/ 4 w 176"/>
                  <a:gd name="T1" fmla="*/ 56 h 64"/>
                  <a:gd name="T2" fmla="*/ 0 w 176"/>
                  <a:gd name="T3" fmla="*/ 30 h 64"/>
                  <a:gd name="T4" fmla="*/ 20 w 176"/>
                  <a:gd name="T5" fmla="*/ 10 h 64"/>
                  <a:gd name="T6" fmla="*/ 60 w 176"/>
                  <a:gd name="T7" fmla="*/ 10 h 64"/>
                  <a:gd name="T8" fmla="*/ 76 w 176"/>
                  <a:gd name="T9" fmla="*/ 0 h 64"/>
                  <a:gd name="T10" fmla="*/ 104 w 176"/>
                  <a:gd name="T11" fmla="*/ 4 h 64"/>
                  <a:gd name="T12" fmla="*/ 114 w 176"/>
                  <a:gd name="T13" fmla="*/ 36 h 64"/>
                  <a:gd name="T14" fmla="*/ 176 w 176"/>
                  <a:gd name="T15" fmla="*/ 64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64"/>
                  <a:gd name="T26" fmla="*/ 176 w 176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64">
                    <a:moveTo>
                      <a:pt x="4" y="56"/>
                    </a:moveTo>
                    <a:lnTo>
                      <a:pt x="0" y="30"/>
                    </a:lnTo>
                    <a:lnTo>
                      <a:pt x="20" y="10"/>
                    </a:lnTo>
                    <a:lnTo>
                      <a:pt x="60" y="10"/>
                    </a:lnTo>
                    <a:lnTo>
                      <a:pt x="76" y="0"/>
                    </a:lnTo>
                    <a:lnTo>
                      <a:pt x="104" y="4"/>
                    </a:lnTo>
                    <a:lnTo>
                      <a:pt x="114" y="36"/>
                    </a:lnTo>
                    <a:lnTo>
                      <a:pt x="176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7" name="Freeform 314"/>
              <p:cNvSpPr>
                <a:spLocks/>
              </p:cNvSpPr>
              <p:nvPr/>
            </p:nvSpPr>
            <p:spPr bwMode="auto">
              <a:xfrm>
                <a:off x="3444" y="1715"/>
                <a:ext cx="20" cy="80"/>
              </a:xfrm>
              <a:custGeom>
                <a:avLst/>
                <a:gdLst>
                  <a:gd name="T0" fmla="*/ 20 w 20"/>
                  <a:gd name="T1" fmla="*/ 0 h 80"/>
                  <a:gd name="T2" fmla="*/ 14 w 20"/>
                  <a:gd name="T3" fmla="*/ 34 h 80"/>
                  <a:gd name="T4" fmla="*/ 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20" y="0"/>
                    </a:moveTo>
                    <a:lnTo>
                      <a:pt x="14" y="34"/>
                    </a:ln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8" name="Freeform 315"/>
              <p:cNvSpPr>
                <a:spLocks/>
              </p:cNvSpPr>
              <p:nvPr/>
            </p:nvSpPr>
            <p:spPr bwMode="auto">
              <a:xfrm>
                <a:off x="3377" y="2431"/>
                <a:ext cx="3" cy="80"/>
              </a:xfrm>
              <a:custGeom>
                <a:avLst/>
                <a:gdLst>
                  <a:gd name="T0" fmla="*/ 3 w 3"/>
                  <a:gd name="T1" fmla="*/ 0 h 80"/>
                  <a:gd name="T2" fmla="*/ 0 w 3"/>
                  <a:gd name="T3" fmla="*/ 80 h 80"/>
                  <a:gd name="T4" fmla="*/ 0 60000 65536"/>
                  <a:gd name="T5" fmla="*/ 0 60000 65536"/>
                  <a:gd name="T6" fmla="*/ 0 w 3"/>
                  <a:gd name="T7" fmla="*/ 0 h 80"/>
                  <a:gd name="T8" fmla="*/ 3 w 3"/>
                  <a:gd name="T9" fmla="*/ 80 h 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80">
                    <a:moveTo>
                      <a:pt x="3" y="0"/>
                    </a:move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29" name="Freeform 316"/>
              <p:cNvSpPr>
                <a:spLocks/>
              </p:cNvSpPr>
              <p:nvPr/>
            </p:nvSpPr>
            <p:spPr bwMode="auto">
              <a:xfrm>
                <a:off x="3372" y="2507"/>
                <a:ext cx="8" cy="94"/>
              </a:xfrm>
              <a:custGeom>
                <a:avLst/>
                <a:gdLst>
                  <a:gd name="T0" fmla="*/ 8 w 8"/>
                  <a:gd name="T1" fmla="*/ 0 h 94"/>
                  <a:gd name="T2" fmla="*/ 0 w 8"/>
                  <a:gd name="T3" fmla="*/ 44 h 94"/>
                  <a:gd name="T4" fmla="*/ 8 w 8"/>
                  <a:gd name="T5" fmla="*/ 94 h 9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4"/>
                  <a:gd name="T11" fmla="*/ 8 w 8"/>
                  <a:gd name="T12" fmla="*/ 94 h 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4">
                    <a:moveTo>
                      <a:pt x="8" y="0"/>
                    </a:moveTo>
                    <a:lnTo>
                      <a:pt x="0" y="44"/>
                    </a:lnTo>
                    <a:lnTo>
                      <a:pt x="8" y="9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0" name="Freeform 317"/>
              <p:cNvSpPr>
                <a:spLocks/>
              </p:cNvSpPr>
              <p:nvPr/>
            </p:nvSpPr>
            <p:spPr bwMode="auto">
              <a:xfrm>
                <a:off x="3401" y="2355"/>
                <a:ext cx="60" cy="8"/>
              </a:xfrm>
              <a:custGeom>
                <a:avLst/>
                <a:gdLst>
                  <a:gd name="T0" fmla="*/ 0 w 68"/>
                  <a:gd name="T1" fmla="*/ 20 h 20"/>
                  <a:gd name="T2" fmla="*/ 38 w 68"/>
                  <a:gd name="T3" fmla="*/ 10 h 20"/>
                  <a:gd name="T4" fmla="*/ 68 w 6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0"/>
                  <a:gd name="T11" fmla="*/ 68 w 68"/>
                  <a:gd name="T12" fmla="*/ 20 h 20"/>
                  <a:gd name="connsiteX0" fmla="*/ 238 w 10238"/>
                  <a:gd name="connsiteY0" fmla="*/ 10000 h 10000"/>
                  <a:gd name="connsiteX1" fmla="*/ 0 w 10238"/>
                  <a:gd name="connsiteY1" fmla="*/ 9475 h 10000"/>
                  <a:gd name="connsiteX2" fmla="*/ 5826 w 10238"/>
                  <a:gd name="connsiteY2" fmla="*/ 5000 h 10000"/>
                  <a:gd name="connsiteX3" fmla="*/ 10238 w 10238"/>
                  <a:gd name="connsiteY3" fmla="*/ 0 h 10000"/>
                  <a:gd name="connsiteX0" fmla="*/ 238 w 9524"/>
                  <a:gd name="connsiteY0" fmla="*/ 5000 h 6979"/>
                  <a:gd name="connsiteX1" fmla="*/ 0 w 9524"/>
                  <a:gd name="connsiteY1" fmla="*/ 4475 h 6979"/>
                  <a:gd name="connsiteX2" fmla="*/ 5826 w 9524"/>
                  <a:gd name="connsiteY2" fmla="*/ 0 h 6979"/>
                  <a:gd name="connsiteX3" fmla="*/ 9524 w 9524"/>
                  <a:gd name="connsiteY3" fmla="*/ 6979 h 6979"/>
                  <a:gd name="connsiteX0" fmla="*/ 250 w 10000"/>
                  <a:gd name="connsiteY0" fmla="*/ 752 h 3588"/>
                  <a:gd name="connsiteX1" fmla="*/ 0 w 10000"/>
                  <a:gd name="connsiteY1" fmla="*/ 0 h 3588"/>
                  <a:gd name="connsiteX2" fmla="*/ 6117 w 10000"/>
                  <a:gd name="connsiteY2" fmla="*/ 3290 h 3588"/>
                  <a:gd name="connsiteX3" fmla="*/ 10000 w 10000"/>
                  <a:gd name="connsiteY3" fmla="*/ 3588 h 3588"/>
                  <a:gd name="connsiteX0" fmla="*/ 250 w 10000"/>
                  <a:gd name="connsiteY0" fmla="*/ 700 h 11784"/>
                  <a:gd name="connsiteX1" fmla="*/ 0 w 10000"/>
                  <a:gd name="connsiteY1" fmla="*/ 11084 h 11784"/>
                  <a:gd name="connsiteX2" fmla="*/ 6117 w 10000"/>
                  <a:gd name="connsiteY2" fmla="*/ 7773 h 11784"/>
                  <a:gd name="connsiteX3" fmla="*/ 10000 w 10000"/>
                  <a:gd name="connsiteY3" fmla="*/ 8604 h 1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1784">
                    <a:moveTo>
                      <a:pt x="250" y="700"/>
                    </a:moveTo>
                    <a:cubicBezTo>
                      <a:pt x="167" y="0"/>
                      <a:pt x="83" y="11784"/>
                      <a:pt x="0" y="11084"/>
                    </a:cubicBezTo>
                    <a:lnTo>
                      <a:pt x="6117" y="7773"/>
                    </a:lnTo>
                    <a:lnTo>
                      <a:pt x="10000" y="860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1" name="Freeform 318"/>
              <p:cNvSpPr>
                <a:spLocks/>
              </p:cNvSpPr>
              <p:nvPr/>
            </p:nvSpPr>
            <p:spPr bwMode="auto">
              <a:xfrm>
                <a:off x="1442" y="1707"/>
                <a:ext cx="34" cy="54"/>
              </a:xfrm>
              <a:custGeom>
                <a:avLst/>
                <a:gdLst>
                  <a:gd name="T0" fmla="*/ 0 w 34"/>
                  <a:gd name="T1" fmla="*/ 28 h 54"/>
                  <a:gd name="T2" fmla="*/ 14 w 34"/>
                  <a:gd name="T3" fmla="*/ 54 h 54"/>
                  <a:gd name="T4" fmla="*/ 30 w 34"/>
                  <a:gd name="T5" fmla="*/ 50 h 54"/>
                  <a:gd name="T6" fmla="*/ 34 w 34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54"/>
                  <a:gd name="T14" fmla="*/ 34 w 34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54">
                    <a:moveTo>
                      <a:pt x="0" y="28"/>
                    </a:moveTo>
                    <a:lnTo>
                      <a:pt x="14" y="54"/>
                    </a:lnTo>
                    <a:lnTo>
                      <a:pt x="30" y="50"/>
                    </a:lnTo>
                    <a:lnTo>
                      <a:pt x="3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2" name="Freeform 319"/>
              <p:cNvSpPr>
                <a:spLocks/>
              </p:cNvSpPr>
              <p:nvPr/>
            </p:nvSpPr>
            <p:spPr bwMode="auto">
              <a:xfrm>
                <a:off x="1402" y="1545"/>
                <a:ext cx="54" cy="16"/>
              </a:xfrm>
              <a:custGeom>
                <a:avLst/>
                <a:gdLst>
                  <a:gd name="T0" fmla="*/ 54 w 54"/>
                  <a:gd name="T1" fmla="*/ 10 h 16"/>
                  <a:gd name="T2" fmla="*/ 20 w 54"/>
                  <a:gd name="T3" fmla="*/ 0 h 16"/>
                  <a:gd name="T4" fmla="*/ 0 w 54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"/>
                  <a:gd name="T11" fmla="*/ 54 w 54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">
                    <a:moveTo>
                      <a:pt x="54" y="10"/>
                    </a:moveTo>
                    <a:lnTo>
                      <a:pt x="20" y="0"/>
                    </a:lnTo>
                    <a:lnTo>
                      <a:pt x="0" y="1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3" name="Line 320"/>
              <p:cNvSpPr>
                <a:spLocks noChangeShapeType="1"/>
              </p:cNvSpPr>
              <p:nvPr/>
            </p:nvSpPr>
            <p:spPr bwMode="auto">
              <a:xfrm flipH="1" flipV="1">
                <a:off x="1378" y="1507"/>
                <a:ext cx="44" cy="3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4" name="Line 321"/>
              <p:cNvSpPr>
                <a:spLocks noChangeShapeType="1"/>
              </p:cNvSpPr>
              <p:nvPr/>
            </p:nvSpPr>
            <p:spPr bwMode="auto">
              <a:xfrm>
                <a:off x="2984" y="1403"/>
                <a:ext cx="20" cy="5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5" name="Freeform 322"/>
              <p:cNvSpPr>
                <a:spLocks/>
              </p:cNvSpPr>
              <p:nvPr/>
            </p:nvSpPr>
            <p:spPr bwMode="auto">
              <a:xfrm>
                <a:off x="3168" y="1339"/>
                <a:ext cx="6" cy="34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14 h 34"/>
                  <a:gd name="T4" fmla="*/ 0 w 6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4"/>
                  <a:gd name="T11" fmla="*/ 6 w 6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4">
                    <a:moveTo>
                      <a:pt x="0" y="34"/>
                    </a:moveTo>
                    <a:lnTo>
                      <a:pt x="6" y="1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6" name="Freeform 323"/>
              <p:cNvSpPr>
                <a:spLocks/>
              </p:cNvSpPr>
              <p:nvPr/>
            </p:nvSpPr>
            <p:spPr bwMode="auto">
              <a:xfrm>
                <a:off x="2614" y="2545"/>
                <a:ext cx="50" cy="44"/>
              </a:xfrm>
              <a:custGeom>
                <a:avLst/>
                <a:gdLst>
                  <a:gd name="T0" fmla="*/ 50 w 50"/>
                  <a:gd name="T1" fmla="*/ 0 h 44"/>
                  <a:gd name="T2" fmla="*/ 16 w 50"/>
                  <a:gd name="T3" fmla="*/ 0 h 44"/>
                  <a:gd name="T4" fmla="*/ 0 w 50"/>
                  <a:gd name="T5" fmla="*/ 30 h 44"/>
                  <a:gd name="T6" fmla="*/ 4 w 50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4"/>
                  <a:gd name="T14" fmla="*/ 50 w 5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4">
                    <a:moveTo>
                      <a:pt x="50" y="0"/>
                    </a:moveTo>
                    <a:lnTo>
                      <a:pt x="16" y="0"/>
                    </a:lnTo>
                    <a:lnTo>
                      <a:pt x="0" y="30"/>
                    </a:lnTo>
                    <a:lnTo>
                      <a:pt x="4" y="4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7" name="Freeform 324"/>
              <p:cNvSpPr>
                <a:spLocks/>
              </p:cNvSpPr>
              <p:nvPr/>
            </p:nvSpPr>
            <p:spPr bwMode="auto">
              <a:xfrm>
                <a:off x="406" y="2119"/>
                <a:ext cx="34" cy="32"/>
              </a:xfrm>
              <a:custGeom>
                <a:avLst/>
                <a:gdLst>
                  <a:gd name="T0" fmla="*/ 34 w 34"/>
                  <a:gd name="T1" fmla="*/ 32 h 32"/>
                  <a:gd name="T2" fmla="*/ 20 w 34"/>
                  <a:gd name="T3" fmla="*/ 6 h 32"/>
                  <a:gd name="T4" fmla="*/ 0 w 34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2"/>
                  <a:gd name="T11" fmla="*/ 34 w 3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2">
                    <a:moveTo>
                      <a:pt x="34" y="32"/>
                    </a:move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8" name="Freeform 325"/>
              <p:cNvSpPr>
                <a:spLocks/>
              </p:cNvSpPr>
              <p:nvPr/>
            </p:nvSpPr>
            <p:spPr bwMode="auto">
              <a:xfrm>
                <a:off x="476" y="1965"/>
                <a:ext cx="80" cy="66"/>
              </a:xfrm>
              <a:custGeom>
                <a:avLst/>
                <a:gdLst>
                  <a:gd name="T0" fmla="*/ 80 w 80"/>
                  <a:gd name="T1" fmla="*/ 66 h 66"/>
                  <a:gd name="T2" fmla="*/ 46 w 80"/>
                  <a:gd name="T3" fmla="*/ 66 h 66"/>
                  <a:gd name="T4" fmla="*/ 30 w 80"/>
                  <a:gd name="T5" fmla="*/ 26 h 66"/>
                  <a:gd name="T6" fmla="*/ 26 w 80"/>
                  <a:gd name="T7" fmla="*/ 10 h 66"/>
                  <a:gd name="T8" fmla="*/ 0 w 80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6"/>
                  <a:gd name="T17" fmla="*/ 80 w 8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6">
                    <a:moveTo>
                      <a:pt x="80" y="66"/>
                    </a:moveTo>
                    <a:lnTo>
                      <a:pt x="46" y="66"/>
                    </a:lnTo>
                    <a:lnTo>
                      <a:pt x="30" y="26"/>
                    </a:lnTo>
                    <a:lnTo>
                      <a:pt x="26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9" name="Freeform 326"/>
              <p:cNvSpPr>
                <a:spLocks/>
              </p:cNvSpPr>
              <p:nvPr/>
            </p:nvSpPr>
            <p:spPr bwMode="auto">
              <a:xfrm>
                <a:off x="1092" y="977"/>
                <a:ext cx="44" cy="56"/>
              </a:xfrm>
              <a:custGeom>
                <a:avLst/>
                <a:gdLst>
                  <a:gd name="T0" fmla="*/ 0 w 44"/>
                  <a:gd name="T1" fmla="*/ 0 h 56"/>
                  <a:gd name="T2" fmla="*/ 24 w 44"/>
                  <a:gd name="T3" fmla="*/ 20 h 56"/>
                  <a:gd name="T4" fmla="*/ 44 w 44"/>
                  <a:gd name="T5" fmla="*/ 56 h 56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56"/>
                  <a:gd name="T11" fmla="*/ 44 w 4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56">
                    <a:moveTo>
                      <a:pt x="0" y="0"/>
                    </a:moveTo>
                    <a:lnTo>
                      <a:pt x="24" y="20"/>
                    </a:lnTo>
                    <a:lnTo>
                      <a:pt x="44" y="5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0" name="Freeform 327"/>
              <p:cNvSpPr>
                <a:spLocks/>
              </p:cNvSpPr>
              <p:nvPr/>
            </p:nvSpPr>
            <p:spPr bwMode="auto">
              <a:xfrm>
                <a:off x="1828" y="1901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40 w 64"/>
                  <a:gd name="T3" fmla="*/ 28 h 64"/>
                  <a:gd name="T4" fmla="*/ 48 w 64"/>
                  <a:gd name="T5" fmla="*/ 14 h 64"/>
                  <a:gd name="T6" fmla="*/ 30 w 64"/>
                  <a:gd name="T7" fmla="*/ 0 h 64"/>
                  <a:gd name="T8" fmla="*/ 0 w 64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64" y="64"/>
                    </a:moveTo>
                    <a:lnTo>
                      <a:pt x="40" y="28"/>
                    </a:lnTo>
                    <a:lnTo>
                      <a:pt x="48" y="14"/>
                    </a:ln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1" name="Line 328"/>
              <p:cNvSpPr>
                <a:spLocks noChangeShapeType="1"/>
              </p:cNvSpPr>
              <p:nvPr/>
            </p:nvSpPr>
            <p:spPr bwMode="auto">
              <a:xfrm>
                <a:off x="1596" y="2071"/>
                <a:ext cx="10" cy="6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2" name="Freeform 329"/>
              <p:cNvSpPr>
                <a:spLocks/>
              </p:cNvSpPr>
              <p:nvPr/>
            </p:nvSpPr>
            <p:spPr bwMode="auto">
              <a:xfrm>
                <a:off x="650" y="1833"/>
                <a:ext cx="14" cy="50"/>
              </a:xfrm>
              <a:custGeom>
                <a:avLst/>
                <a:gdLst>
                  <a:gd name="T0" fmla="*/ 10 w 14"/>
                  <a:gd name="T1" fmla="*/ 0 h 50"/>
                  <a:gd name="T2" fmla="*/ 14 w 14"/>
                  <a:gd name="T3" fmla="*/ 20 h 50"/>
                  <a:gd name="T4" fmla="*/ 0 w 14"/>
                  <a:gd name="T5" fmla="*/ 50 h 5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50"/>
                  <a:gd name="T11" fmla="*/ 14 w 14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50">
                    <a:moveTo>
                      <a:pt x="10" y="0"/>
                    </a:moveTo>
                    <a:lnTo>
                      <a:pt x="14" y="20"/>
                    </a:lnTo>
                    <a:lnTo>
                      <a:pt x="0" y="5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3" name="Line 330"/>
              <p:cNvSpPr>
                <a:spLocks noChangeShapeType="1"/>
              </p:cNvSpPr>
              <p:nvPr/>
            </p:nvSpPr>
            <p:spPr bwMode="auto">
              <a:xfrm flipH="1">
                <a:off x="3412" y="1521"/>
                <a:ext cx="16" cy="3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4" name="Freeform 331"/>
              <p:cNvSpPr>
                <a:spLocks/>
              </p:cNvSpPr>
              <p:nvPr/>
            </p:nvSpPr>
            <p:spPr bwMode="auto">
              <a:xfrm>
                <a:off x="3424" y="2087"/>
                <a:ext cx="68" cy="58"/>
              </a:xfrm>
              <a:custGeom>
                <a:avLst/>
                <a:gdLst>
                  <a:gd name="T0" fmla="*/ 0 w 68"/>
                  <a:gd name="T1" fmla="*/ 58 h 58"/>
                  <a:gd name="T2" fmla="*/ 32 w 68"/>
                  <a:gd name="T3" fmla="*/ 20 h 58"/>
                  <a:gd name="T4" fmla="*/ 68 w 68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58"/>
                  <a:gd name="T11" fmla="*/ 68 w 68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58">
                    <a:moveTo>
                      <a:pt x="0" y="58"/>
                    </a:moveTo>
                    <a:lnTo>
                      <a:pt x="32" y="20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5" name="Line 332"/>
              <p:cNvSpPr>
                <a:spLocks noChangeShapeType="1"/>
              </p:cNvSpPr>
              <p:nvPr/>
            </p:nvSpPr>
            <p:spPr bwMode="auto">
              <a:xfrm flipH="1" flipV="1">
                <a:off x="2924" y="2915"/>
                <a:ext cx="36" cy="2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6" name="Line 333"/>
              <p:cNvSpPr>
                <a:spLocks noChangeShapeType="1"/>
              </p:cNvSpPr>
              <p:nvPr/>
            </p:nvSpPr>
            <p:spPr bwMode="auto">
              <a:xfrm flipH="1" flipV="1">
                <a:off x="2572" y="3225"/>
                <a:ext cx="32" cy="3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7" name="Line 334"/>
              <p:cNvSpPr>
                <a:spLocks noChangeShapeType="1"/>
              </p:cNvSpPr>
              <p:nvPr/>
            </p:nvSpPr>
            <p:spPr bwMode="auto">
              <a:xfrm flipV="1">
                <a:off x="3466" y="1639"/>
                <a:ext cx="1" cy="30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8" name="Freeform 335"/>
              <p:cNvSpPr>
                <a:spLocks/>
              </p:cNvSpPr>
              <p:nvPr/>
            </p:nvSpPr>
            <p:spPr bwMode="auto">
              <a:xfrm>
                <a:off x="1538" y="2001"/>
                <a:ext cx="40" cy="12"/>
              </a:xfrm>
              <a:custGeom>
                <a:avLst/>
                <a:gdLst>
                  <a:gd name="T0" fmla="*/ 0 w 40"/>
                  <a:gd name="T1" fmla="*/ 12 h 12"/>
                  <a:gd name="T2" fmla="*/ 20 w 40"/>
                  <a:gd name="T3" fmla="*/ 0 h 12"/>
                  <a:gd name="T4" fmla="*/ 40 w 40"/>
                  <a:gd name="T5" fmla="*/ 6 h 12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2"/>
                  <a:gd name="T11" fmla="*/ 40 w 40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2">
                    <a:moveTo>
                      <a:pt x="0" y="12"/>
                    </a:moveTo>
                    <a:lnTo>
                      <a:pt x="20" y="0"/>
                    </a:lnTo>
                    <a:lnTo>
                      <a:pt x="40" y="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9" name="Freeform 336"/>
              <p:cNvSpPr>
                <a:spLocks/>
              </p:cNvSpPr>
              <p:nvPr/>
            </p:nvSpPr>
            <p:spPr bwMode="auto">
              <a:xfrm>
                <a:off x="1104" y="2305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8 h 24"/>
                  <a:gd name="T4" fmla="*/ 20 w 24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4"/>
                  <a:gd name="T11" fmla="*/ 24 w 2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4">
                    <a:moveTo>
                      <a:pt x="0" y="0"/>
                    </a:moveTo>
                    <a:lnTo>
                      <a:pt x="24" y="8"/>
                    </a:lnTo>
                    <a:lnTo>
                      <a:pt x="20" y="2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0" name="Freeform 337"/>
              <p:cNvSpPr>
                <a:spLocks/>
              </p:cNvSpPr>
              <p:nvPr/>
            </p:nvSpPr>
            <p:spPr bwMode="auto">
              <a:xfrm>
                <a:off x="568" y="2029"/>
                <a:ext cx="20" cy="80"/>
              </a:xfrm>
              <a:custGeom>
                <a:avLst/>
                <a:gdLst>
                  <a:gd name="T0" fmla="*/ 0 w 20"/>
                  <a:gd name="T1" fmla="*/ 0 h 80"/>
                  <a:gd name="T2" fmla="*/ 20 w 20"/>
                  <a:gd name="T3" fmla="*/ 34 h 80"/>
                  <a:gd name="T4" fmla="*/ 1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0" y="0"/>
                    </a:moveTo>
                    <a:lnTo>
                      <a:pt x="20" y="34"/>
                    </a:lnTo>
                    <a:lnTo>
                      <a:pt x="1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1" name="Line 338"/>
              <p:cNvSpPr>
                <a:spLocks noChangeShapeType="1"/>
              </p:cNvSpPr>
              <p:nvPr/>
            </p:nvSpPr>
            <p:spPr bwMode="auto">
              <a:xfrm flipH="1">
                <a:off x="916" y="2739"/>
                <a:ext cx="40" cy="1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2" name="Line 339"/>
              <p:cNvSpPr>
                <a:spLocks noChangeShapeType="1"/>
              </p:cNvSpPr>
              <p:nvPr/>
            </p:nvSpPr>
            <p:spPr bwMode="auto">
              <a:xfrm flipH="1">
                <a:off x="1756" y="2105"/>
                <a:ext cx="14" cy="4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3" name="Line 340"/>
              <p:cNvSpPr>
                <a:spLocks noChangeShapeType="1"/>
              </p:cNvSpPr>
              <p:nvPr/>
            </p:nvSpPr>
            <p:spPr bwMode="auto">
              <a:xfrm flipH="1" flipV="1">
                <a:off x="2952" y="1561"/>
                <a:ext cx="6" cy="56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4" name="Freeform 341"/>
              <p:cNvSpPr>
                <a:spLocks/>
              </p:cNvSpPr>
              <p:nvPr/>
            </p:nvSpPr>
            <p:spPr bwMode="auto">
              <a:xfrm>
                <a:off x="877" y="962"/>
                <a:ext cx="140" cy="76"/>
              </a:xfrm>
              <a:custGeom>
                <a:avLst/>
                <a:gdLst>
                  <a:gd name="T0" fmla="*/ 140 w 140"/>
                  <a:gd name="T1" fmla="*/ 76 h 76"/>
                  <a:gd name="T2" fmla="*/ 92 w 140"/>
                  <a:gd name="T3" fmla="*/ 60 h 76"/>
                  <a:gd name="T4" fmla="*/ 60 w 140"/>
                  <a:gd name="T5" fmla="*/ 20 h 76"/>
                  <a:gd name="T6" fmla="*/ 0 w 140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76"/>
                  <a:gd name="T14" fmla="*/ 140 w 140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76">
                    <a:moveTo>
                      <a:pt x="140" y="76"/>
                    </a:moveTo>
                    <a:lnTo>
                      <a:pt x="92" y="60"/>
                    </a:lnTo>
                    <a:cubicBezTo>
                      <a:pt x="63" y="19"/>
                      <a:pt x="80" y="20"/>
                      <a:pt x="60" y="2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5" name="Line 342"/>
              <p:cNvSpPr>
                <a:spLocks noChangeShapeType="1"/>
              </p:cNvSpPr>
              <p:nvPr/>
            </p:nvSpPr>
            <p:spPr bwMode="auto">
              <a:xfrm flipV="1">
                <a:off x="1888" y="2007"/>
                <a:ext cx="36" cy="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6" name="Line 344"/>
              <p:cNvSpPr>
                <a:spLocks noChangeShapeType="1"/>
              </p:cNvSpPr>
              <p:nvPr/>
            </p:nvSpPr>
            <p:spPr bwMode="auto">
              <a:xfrm>
                <a:off x="3564" y="1811"/>
                <a:ext cx="35" cy="10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85" name="Freeform 317"/>
            <p:cNvSpPr>
              <a:spLocks/>
            </p:cNvSpPr>
            <p:nvPr/>
          </p:nvSpPr>
          <p:spPr bwMode="auto">
            <a:xfrm>
              <a:off x="5436392" y="3700466"/>
              <a:ext cx="21432" cy="118604"/>
            </a:xfrm>
            <a:custGeom>
              <a:avLst/>
              <a:gdLst>
                <a:gd name="T0" fmla="*/ 0 w 68"/>
                <a:gd name="T1" fmla="*/ 20 h 20"/>
                <a:gd name="T2" fmla="*/ 38 w 68"/>
                <a:gd name="T3" fmla="*/ 10 h 20"/>
                <a:gd name="T4" fmla="*/ 68 w 68"/>
                <a:gd name="T5" fmla="*/ 0 h 20"/>
                <a:gd name="T6" fmla="*/ 0 60000 65536"/>
                <a:gd name="T7" fmla="*/ 0 60000 65536"/>
                <a:gd name="T8" fmla="*/ 0 60000 65536"/>
                <a:gd name="T9" fmla="*/ 0 w 68"/>
                <a:gd name="T10" fmla="*/ 0 h 20"/>
                <a:gd name="T11" fmla="*/ 68 w 68"/>
                <a:gd name="T12" fmla="*/ 20 h 20"/>
                <a:gd name="connsiteX0" fmla="*/ 238 w 10238"/>
                <a:gd name="connsiteY0" fmla="*/ 10000 h 10000"/>
                <a:gd name="connsiteX1" fmla="*/ 0 w 10238"/>
                <a:gd name="connsiteY1" fmla="*/ 9475 h 10000"/>
                <a:gd name="connsiteX2" fmla="*/ 5826 w 10238"/>
                <a:gd name="connsiteY2" fmla="*/ 5000 h 10000"/>
                <a:gd name="connsiteX3" fmla="*/ 10238 w 10238"/>
                <a:gd name="connsiteY3" fmla="*/ 0 h 10000"/>
                <a:gd name="connsiteX0" fmla="*/ 238 w 9524"/>
                <a:gd name="connsiteY0" fmla="*/ 5000 h 6979"/>
                <a:gd name="connsiteX1" fmla="*/ 0 w 9524"/>
                <a:gd name="connsiteY1" fmla="*/ 4475 h 6979"/>
                <a:gd name="connsiteX2" fmla="*/ 5826 w 9524"/>
                <a:gd name="connsiteY2" fmla="*/ 0 h 6979"/>
                <a:gd name="connsiteX3" fmla="*/ 9524 w 9524"/>
                <a:gd name="connsiteY3" fmla="*/ 6979 h 6979"/>
                <a:gd name="connsiteX0" fmla="*/ 250 w 10000"/>
                <a:gd name="connsiteY0" fmla="*/ 752 h 3588"/>
                <a:gd name="connsiteX1" fmla="*/ 0 w 10000"/>
                <a:gd name="connsiteY1" fmla="*/ 0 h 3588"/>
                <a:gd name="connsiteX2" fmla="*/ 6117 w 10000"/>
                <a:gd name="connsiteY2" fmla="*/ 3290 h 3588"/>
                <a:gd name="connsiteX3" fmla="*/ 10000 w 10000"/>
                <a:gd name="connsiteY3" fmla="*/ 3588 h 3588"/>
                <a:gd name="connsiteX0" fmla="*/ 1133 w 10883"/>
                <a:gd name="connsiteY0" fmla="*/ 2096 h 46610"/>
                <a:gd name="connsiteX1" fmla="*/ 883 w 10883"/>
                <a:gd name="connsiteY1" fmla="*/ 0 h 46610"/>
                <a:gd name="connsiteX2" fmla="*/ 0 w 10883"/>
                <a:gd name="connsiteY2" fmla="*/ 46610 h 46610"/>
                <a:gd name="connsiteX3" fmla="*/ 10883 w 10883"/>
                <a:gd name="connsiteY3" fmla="*/ 10000 h 46610"/>
                <a:gd name="connsiteX0" fmla="*/ 2250 w 2250"/>
                <a:gd name="connsiteY0" fmla="*/ 2096 h 103603"/>
                <a:gd name="connsiteX1" fmla="*/ 2000 w 2250"/>
                <a:gd name="connsiteY1" fmla="*/ 0 h 103603"/>
                <a:gd name="connsiteX2" fmla="*/ 1117 w 2250"/>
                <a:gd name="connsiteY2" fmla="*/ 46610 h 103603"/>
                <a:gd name="connsiteX3" fmla="*/ 0 w 2250"/>
                <a:gd name="connsiteY3" fmla="*/ 103603 h 10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0" h="103603">
                  <a:moveTo>
                    <a:pt x="2250" y="2096"/>
                  </a:moveTo>
                  <a:cubicBezTo>
                    <a:pt x="2167" y="1396"/>
                    <a:pt x="2083" y="700"/>
                    <a:pt x="2000" y="0"/>
                  </a:cubicBezTo>
                  <a:cubicBezTo>
                    <a:pt x="1706" y="15537"/>
                    <a:pt x="1411" y="31073"/>
                    <a:pt x="1117" y="46610"/>
                  </a:cubicBezTo>
                  <a:cubicBezTo>
                    <a:pt x="745" y="65608"/>
                    <a:pt x="372" y="84605"/>
                    <a:pt x="0" y="103603"/>
                  </a:cubicBezTo>
                </a:path>
              </a:pathLst>
            </a:custGeom>
            <a:noFill/>
            <a:ln w="19050" cmpd="sng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61" name="Group 387"/>
          <p:cNvGrpSpPr/>
          <p:nvPr userDrawn="1"/>
        </p:nvGrpSpPr>
        <p:grpSpPr>
          <a:xfrm>
            <a:off x="710110" y="889807"/>
            <a:ext cx="4724396" cy="2150900"/>
            <a:chOff x="838200" y="1600200"/>
            <a:chExt cx="7105650" cy="2809876"/>
          </a:xfrm>
        </p:grpSpPr>
        <p:sp>
          <p:nvSpPr>
            <p:cNvPr id="662" name="Freeform 661"/>
            <p:cNvSpPr/>
            <p:nvPr/>
          </p:nvSpPr>
          <p:spPr bwMode="auto">
            <a:xfrm>
              <a:off x="1228725" y="1600200"/>
              <a:ext cx="6715125" cy="1614487"/>
            </a:xfrm>
            <a:custGeom>
              <a:avLst/>
              <a:gdLst>
                <a:gd name="connsiteX0" fmla="*/ 0 w 6715125"/>
                <a:gd name="connsiteY0" fmla="*/ 0 h 1560512"/>
                <a:gd name="connsiteX1" fmla="*/ 1228725 w 6715125"/>
                <a:gd name="connsiteY1" fmla="*/ 514350 h 1560512"/>
                <a:gd name="connsiteX2" fmla="*/ 2181225 w 6715125"/>
                <a:gd name="connsiteY2" fmla="*/ 1390650 h 1560512"/>
                <a:gd name="connsiteX3" fmla="*/ 4171950 w 6715125"/>
                <a:gd name="connsiteY3" fmla="*/ 1533525 h 1560512"/>
                <a:gd name="connsiteX4" fmla="*/ 5286375 w 6715125"/>
                <a:gd name="connsiteY4" fmla="*/ 1362075 h 1560512"/>
                <a:gd name="connsiteX5" fmla="*/ 6715125 w 6715125"/>
                <a:gd name="connsiteY5" fmla="*/ 1295400 h 1560512"/>
                <a:gd name="connsiteX0" fmla="*/ 0 w 6715125"/>
                <a:gd name="connsiteY0" fmla="*/ 0 h 1608137"/>
                <a:gd name="connsiteX1" fmla="*/ 1228725 w 6715125"/>
                <a:gd name="connsiteY1" fmla="*/ 514350 h 1608137"/>
                <a:gd name="connsiteX2" fmla="*/ 2181225 w 6715125"/>
                <a:gd name="connsiteY2" fmla="*/ 1390650 h 1608137"/>
                <a:gd name="connsiteX3" fmla="*/ 4171950 w 6715125"/>
                <a:gd name="connsiteY3" fmla="*/ 1533525 h 1608137"/>
                <a:gd name="connsiteX4" fmla="*/ 5286375 w 6715125"/>
                <a:gd name="connsiteY4" fmla="*/ 1362075 h 1608137"/>
                <a:gd name="connsiteX5" fmla="*/ 6715125 w 6715125"/>
                <a:gd name="connsiteY5" fmla="*/ 1295400 h 1608137"/>
                <a:gd name="connsiteX0" fmla="*/ 0 w 6715125"/>
                <a:gd name="connsiteY0" fmla="*/ 0 h 1614487"/>
                <a:gd name="connsiteX1" fmla="*/ 1228725 w 6715125"/>
                <a:gd name="connsiteY1" fmla="*/ 514350 h 1614487"/>
                <a:gd name="connsiteX2" fmla="*/ 2181225 w 6715125"/>
                <a:gd name="connsiteY2" fmla="*/ 1390650 h 1614487"/>
                <a:gd name="connsiteX3" fmla="*/ 4171950 w 6715125"/>
                <a:gd name="connsiteY3" fmla="*/ 1533525 h 1614487"/>
                <a:gd name="connsiteX4" fmla="*/ 5286375 w 6715125"/>
                <a:gd name="connsiteY4" fmla="*/ 1362075 h 1614487"/>
                <a:gd name="connsiteX5" fmla="*/ 6715125 w 6715125"/>
                <a:gd name="connsiteY5" fmla="*/ 1295400 h 1614487"/>
                <a:gd name="connsiteX0" fmla="*/ 0 w 6715125"/>
                <a:gd name="connsiteY0" fmla="*/ 0 h 1614487"/>
                <a:gd name="connsiteX1" fmla="*/ 1228725 w 6715125"/>
                <a:gd name="connsiteY1" fmla="*/ 514350 h 1614487"/>
                <a:gd name="connsiteX2" fmla="*/ 2181225 w 6715125"/>
                <a:gd name="connsiteY2" fmla="*/ 1390650 h 1614487"/>
                <a:gd name="connsiteX3" fmla="*/ 4171950 w 6715125"/>
                <a:gd name="connsiteY3" fmla="*/ 1533525 h 1614487"/>
                <a:gd name="connsiteX4" fmla="*/ 5286375 w 6715125"/>
                <a:gd name="connsiteY4" fmla="*/ 1362075 h 1614487"/>
                <a:gd name="connsiteX5" fmla="*/ 6715125 w 6715125"/>
                <a:gd name="connsiteY5" fmla="*/ 1295400 h 161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5125" h="1614487">
                  <a:moveTo>
                    <a:pt x="0" y="0"/>
                  </a:moveTo>
                  <a:cubicBezTo>
                    <a:pt x="432594" y="141287"/>
                    <a:pt x="884238" y="254000"/>
                    <a:pt x="1228725" y="514350"/>
                  </a:cubicBezTo>
                  <a:cubicBezTo>
                    <a:pt x="1573212" y="774700"/>
                    <a:pt x="1700213" y="1173163"/>
                    <a:pt x="2181225" y="1390650"/>
                  </a:cubicBezTo>
                  <a:cubicBezTo>
                    <a:pt x="2662237" y="1608137"/>
                    <a:pt x="3663950" y="1614487"/>
                    <a:pt x="4171950" y="1533525"/>
                  </a:cubicBezTo>
                  <a:cubicBezTo>
                    <a:pt x="4679950" y="1452563"/>
                    <a:pt x="4862513" y="1401762"/>
                    <a:pt x="5286375" y="1362075"/>
                  </a:cubicBezTo>
                  <a:cubicBezTo>
                    <a:pt x="5710237" y="1322388"/>
                    <a:pt x="6212681" y="1308894"/>
                    <a:pt x="6715125" y="1295400"/>
                  </a:cubicBezTo>
                </a:path>
              </a:pathLst>
            </a:cu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3" name="Freeform 662"/>
            <p:cNvSpPr/>
            <p:nvPr/>
          </p:nvSpPr>
          <p:spPr bwMode="auto">
            <a:xfrm>
              <a:off x="838200" y="2790825"/>
              <a:ext cx="2667000" cy="546100"/>
            </a:xfrm>
            <a:custGeom>
              <a:avLst/>
              <a:gdLst>
                <a:gd name="connsiteX0" fmla="*/ 0 w 2638425"/>
                <a:gd name="connsiteY0" fmla="*/ 323850 h 323850"/>
                <a:gd name="connsiteX1" fmla="*/ 1019175 w 2638425"/>
                <a:gd name="connsiteY1" fmla="*/ 38100 h 323850"/>
                <a:gd name="connsiteX2" fmla="*/ 2638425 w 2638425"/>
                <a:gd name="connsiteY2" fmla="*/ 95250 h 323850"/>
                <a:gd name="connsiteX0" fmla="*/ 0 w 2638425"/>
                <a:gd name="connsiteY0" fmla="*/ 301625 h 301625"/>
                <a:gd name="connsiteX1" fmla="*/ 1019175 w 2638425"/>
                <a:gd name="connsiteY1" fmla="*/ 15875 h 301625"/>
                <a:gd name="connsiteX2" fmla="*/ 2638425 w 2638425"/>
                <a:gd name="connsiteY2" fmla="*/ 206375 h 301625"/>
                <a:gd name="connsiteX0" fmla="*/ 0 w 2667000"/>
                <a:gd name="connsiteY0" fmla="*/ 546100 h 546100"/>
                <a:gd name="connsiteX1" fmla="*/ 1047750 w 2667000"/>
                <a:gd name="connsiteY1" fmla="*/ 50800 h 546100"/>
                <a:gd name="connsiteX2" fmla="*/ 2667000 w 2667000"/>
                <a:gd name="connsiteY2" fmla="*/ 241300 h 546100"/>
                <a:gd name="connsiteX0" fmla="*/ 0 w 2667000"/>
                <a:gd name="connsiteY0" fmla="*/ 546100 h 546100"/>
                <a:gd name="connsiteX1" fmla="*/ 1047750 w 2667000"/>
                <a:gd name="connsiteY1" fmla="*/ 50800 h 546100"/>
                <a:gd name="connsiteX2" fmla="*/ 2667000 w 2667000"/>
                <a:gd name="connsiteY2" fmla="*/ 2413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7000" h="546100">
                  <a:moveTo>
                    <a:pt x="0" y="546100"/>
                  </a:moveTo>
                  <a:cubicBezTo>
                    <a:pt x="213519" y="384175"/>
                    <a:pt x="603250" y="101600"/>
                    <a:pt x="1047750" y="50800"/>
                  </a:cubicBezTo>
                  <a:cubicBezTo>
                    <a:pt x="1492250" y="0"/>
                    <a:pt x="2077243" y="193675"/>
                    <a:pt x="2667000" y="241300"/>
                  </a:cubicBezTo>
                </a:path>
              </a:pathLst>
            </a:cu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triangle" w="sm" len="sm"/>
              <a:tailEnd type="none" w="sm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4" name="Freeform 663"/>
            <p:cNvSpPr/>
            <p:nvPr/>
          </p:nvSpPr>
          <p:spPr bwMode="auto">
            <a:xfrm>
              <a:off x="1447801" y="3019426"/>
              <a:ext cx="2057400" cy="1390650"/>
            </a:xfrm>
            <a:custGeom>
              <a:avLst/>
              <a:gdLst>
                <a:gd name="connsiteX0" fmla="*/ 0 w 2085975"/>
                <a:gd name="connsiteY0" fmla="*/ 1343025 h 1343025"/>
                <a:gd name="connsiteX1" fmla="*/ 828675 w 2085975"/>
                <a:gd name="connsiteY1" fmla="*/ 523875 h 1343025"/>
                <a:gd name="connsiteX2" fmla="*/ 2085975 w 2085975"/>
                <a:gd name="connsiteY2" fmla="*/ 0 h 1343025"/>
                <a:gd name="connsiteX0" fmla="*/ 0 w 2057400"/>
                <a:gd name="connsiteY0" fmla="*/ 1390650 h 1390650"/>
                <a:gd name="connsiteX1" fmla="*/ 800100 w 2057400"/>
                <a:gd name="connsiteY1" fmla="*/ 523875 h 1390650"/>
                <a:gd name="connsiteX2" fmla="*/ 2057400 w 2057400"/>
                <a:gd name="connsiteY2" fmla="*/ 0 h 1390650"/>
                <a:gd name="connsiteX0" fmla="*/ 0 w 2057400"/>
                <a:gd name="connsiteY0" fmla="*/ 1390650 h 1390650"/>
                <a:gd name="connsiteX1" fmla="*/ 914399 w 2057400"/>
                <a:gd name="connsiteY1" fmla="*/ 400049 h 1390650"/>
                <a:gd name="connsiteX2" fmla="*/ 2057400 w 2057400"/>
                <a:gd name="connsiteY2" fmla="*/ 0 h 1390650"/>
                <a:gd name="connsiteX0" fmla="*/ 0 w 2057400"/>
                <a:gd name="connsiteY0" fmla="*/ 1390650 h 1390650"/>
                <a:gd name="connsiteX1" fmla="*/ 914399 w 2057400"/>
                <a:gd name="connsiteY1" fmla="*/ 400049 h 1390650"/>
                <a:gd name="connsiteX2" fmla="*/ 2057400 w 2057400"/>
                <a:gd name="connsiteY2" fmla="*/ 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400" h="1390650">
                  <a:moveTo>
                    <a:pt x="0" y="1390650"/>
                  </a:moveTo>
                  <a:cubicBezTo>
                    <a:pt x="240506" y="1092993"/>
                    <a:pt x="571499" y="631824"/>
                    <a:pt x="914399" y="400049"/>
                  </a:cubicBezTo>
                  <a:cubicBezTo>
                    <a:pt x="1257299" y="168274"/>
                    <a:pt x="1583531" y="45244"/>
                    <a:pt x="2057400" y="0"/>
                  </a:cubicBezTo>
                </a:path>
              </a:pathLst>
            </a:cu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triangle" w="sm" len="sm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6" name="TextBox 665"/>
          <p:cNvSpPr txBox="1"/>
          <p:nvPr userDrawn="1"/>
        </p:nvSpPr>
        <p:spPr>
          <a:xfrm>
            <a:off x="2514600" y="1582112"/>
            <a:ext cx="1391038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CENTRAL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67" name="TextBox 666"/>
          <p:cNvSpPr txBox="1"/>
          <p:nvPr userDrawn="1"/>
        </p:nvSpPr>
        <p:spPr>
          <a:xfrm>
            <a:off x="1658779" y="3240616"/>
            <a:ext cx="1219887" cy="28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SUNSET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68" name="TextBox 667"/>
          <p:cNvSpPr txBox="1"/>
          <p:nvPr userDrawn="1"/>
        </p:nvSpPr>
        <p:spPr>
          <a:xfrm>
            <a:off x="4187745" y="2571750"/>
            <a:ext cx="117709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2"/>
                </a:solidFill>
              </a:rPr>
              <a:t>NORTH-</a:t>
            </a:r>
          </a:p>
          <a:p>
            <a:pPr>
              <a:lnSpc>
                <a:spcPts val="1800"/>
              </a:lnSpc>
            </a:pPr>
            <a:r>
              <a:rPr lang="en-US" b="1" dirty="0" smtClean="0">
                <a:solidFill>
                  <a:schemeClr val="bg2"/>
                </a:solidFill>
              </a:rPr>
              <a:t>SOUTH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2126"/>
            <a:ext cx="2610338" cy="9784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bg1"/>
                </a:solidFill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tabLst/>
              <a:defRPr/>
            </a:pPr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  <p:sp>
        <p:nvSpPr>
          <p:cNvPr id="688" name="Slide Number Placeholder 5"/>
          <p:cNvSpPr txBox="1">
            <a:spLocks/>
          </p:cNvSpPr>
          <p:nvPr userDrawn="1"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9" name="Rectangle 668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0" name="Freeform 669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71" name="Picture 670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672" name="Freeform 230"/>
          <p:cNvSpPr>
            <a:spLocks/>
          </p:cNvSpPr>
          <p:nvPr userDrawn="1"/>
        </p:nvSpPr>
        <p:spPr bwMode="auto">
          <a:xfrm>
            <a:off x="1366853" y="3459324"/>
            <a:ext cx="20638" cy="68263"/>
          </a:xfrm>
          <a:custGeom>
            <a:avLst/>
            <a:gdLst>
              <a:gd name="T0" fmla="*/ 13 w 13"/>
              <a:gd name="T1" fmla="*/ 0 h 81"/>
              <a:gd name="T2" fmla="*/ 4 w 13"/>
              <a:gd name="T3" fmla="*/ 16 h 81"/>
              <a:gd name="T4" fmla="*/ 14 w 13"/>
              <a:gd name="T5" fmla="*/ 84 h 81"/>
              <a:gd name="T6" fmla="*/ 0 60000 65536"/>
              <a:gd name="T7" fmla="*/ 0 60000 65536"/>
              <a:gd name="T8" fmla="*/ 0 60000 65536"/>
              <a:gd name="T9" fmla="*/ 0 w 13"/>
              <a:gd name="T10" fmla="*/ 0 h 81"/>
              <a:gd name="T11" fmla="*/ 13 w 13"/>
              <a:gd name="T12" fmla="*/ 81 h 81"/>
              <a:gd name="connsiteX0" fmla="*/ 17693 w 17693"/>
              <a:gd name="connsiteY0" fmla="*/ 0 h 5119"/>
              <a:gd name="connsiteX1" fmla="*/ 11539 w 17693"/>
              <a:gd name="connsiteY1" fmla="*/ 1852 h 5119"/>
              <a:gd name="connsiteX2" fmla="*/ 8462 w 17693"/>
              <a:gd name="connsiteY2" fmla="*/ 5119 h 5119"/>
              <a:gd name="connsiteX0" fmla="*/ 5217 w 5217"/>
              <a:gd name="connsiteY0" fmla="*/ 0 h 10000"/>
              <a:gd name="connsiteX1" fmla="*/ 1739 w 5217"/>
              <a:gd name="connsiteY1" fmla="*/ 3618 h 10000"/>
              <a:gd name="connsiteX2" fmla="*/ 0 w 5217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7" h="10000">
                <a:moveTo>
                  <a:pt x="5217" y="0"/>
                </a:moveTo>
                <a:cubicBezTo>
                  <a:pt x="3913" y="1205"/>
                  <a:pt x="3043" y="2413"/>
                  <a:pt x="1739" y="3618"/>
                </a:cubicBezTo>
                <a:cubicBezTo>
                  <a:pt x="0" y="9889"/>
                  <a:pt x="466" y="5343"/>
                  <a:pt x="0" y="10000"/>
                </a:cubicBezTo>
              </a:path>
            </a:pathLst>
          </a:cu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57" name="Group 395"/>
          <p:cNvGrpSpPr/>
          <p:nvPr userDrawn="1"/>
        </p:nvGrpSpPr>
        <p:grpSpPr>
          <a:xfrm>
            <a:off x="1223080" y="2056397"/>
            <a:ext cx="4141763" cy="2215304"/>
            <a:chOff x="1609725" y="3124201"/>
            <a:chExt cx="6229350" cy="2894011"/>
          </a:xfrm>
        </p:grpSpPr>
        <p:sp>
          <p:nvSpPr>
            <p:cNvPr id="658" name="Freeform 657"/>
            <p:cNvSpPr/>
            <p:nvPr/>
          </p:nvSpPr>
          <p:spPr bwMode="auto">
            <a:xfrm>
              <a:off x="1609725" y="4724400"/>
              <a:ext cx="6010275" cy="782637"/>
            </a:xfrm>
            <a:custGeom>
              <a:avLst/>
              <a:gdLst>
                <a:gd name="connsiteX0" fmla="*/ 0 w 5953125"/>
                <a:gd name="connsiteY0" fmla="*/ 28575 h 747712"/>
                <a:gd name="connsiteX1" fmla="*/ 2495550 w 5953125"/>
                <a:gd name="connsiteY1" fmla="*/ 742950 h 747712"/>
                <a:gd name="connsiteX2" fmla="*/ 5953125 w 5953125"/>
                <a:gd name="connsiteY2" fmla="*/ 0 h 747712"/>
                <a:gd name="connsiteX0" fmla="*/ 0 w 6010275"/>
                <a:gd name="connsiteY0" fmla="*/ 47625 h 769937"/>
                <a:gd name="connsiteX1" fmla="*/ 2495550 w 6010275"/>
                <a:gd name="connsiteY1" fmla="*/ 762000 h 769937"/>
                <a:gd name="connsiteX2" fmla="*/ 6010275 w 6010275"/>
                <a:gd name="connsiteY2" fmla="*/ 0 h 769937"/>
                <a:gd name="connsiteX0" fmla="*/ 0 w 6010275"/>
                <a:gd name="connsiteY0" fmla="*/ 47625 h 769937"/>
                <a:gd name="connsiteX1" fmla="*/ 2495550 w 6010275"/>
                <a:gd name="connsiteY1" fmla="*/ 762000 h 769937"/>
                <a:gd name="connsiteX2" fmla="*/ 6010275 w 6010275"/>
                <a:gd name="connsiteY2" fmla="*/ 0 h 769937"/>
                <a:gd name="connsiteX0" fmla="*/ 0 w 6010275"/>
                <a:gd name="connsiteY0" fmla="*/ 47625 h 858838"/>
                <a:gd name="connsiteX1" fmla="*/ 2495550 w 6010275"/>
                <a:gd name="connsiteY1" fmla="*/ 762000 h 858838"/>
                <a:gd name="connsiteX2" fmla="*/ 6010275 w 6010275"/>
                <a:gd name="connsiteY2" fmla="*/ 0 h 858838"/>
                <a:gd name="connsiteX0" fmla="*/ 0 w 6010275"/>
                <a:gd name="connsiteY0" fmla="*/ 47625 h 782637"/>
                <a:gd name="connsiteX1" fmla="*/ 2428875 w 6010275"/>
                <a:gd name="connsiteY1" fmla="*/ 685799 h 782637"/>
                <a:gd name="connsiteX2" fmla="*/ 6010275 w 6010275"/>
                <a:gd name="connsiteY2" fmla="*/ 0 h 78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0275" h="782637">
                  <a:moveTo>
                    <a:pt x="0" y="47625"/>
                  </a:moveTo>
                  <a:cubicBezTo>
                    <a:pt x="751681" y="407193"/>
                    <a:pt x="1360488" y="588961"/>
                    <a:pt x="2428875" y="685799"/>
                  </a:cubicBezTo>
                  <a:cubicBezTo>
                    <a:pt x="3497262" y="782637"/>
                    <a:pt x="4834731" y="492919"/>
                    <a:pt x="6010275" y="0"/>
                  </a:cubicBezTo>
                </a:path>
              </a:pathLst>
            </a:custGeom>
            <a:noFill/>
            <a:ln w="127000" cap="flat" cmpd="sng" algn="ctr">
              <a:solidFill>
                <a:schemeClr val="tx2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9" name="Freeform 658"/>
            <p:cNvSpPr/>
            <p:nvPr/>
          </p:nvSpPr>
          <p:spPr bwMode="auto">
            <a:xfrm>
              <a:off x="3190875" y="3124201"/>
              <a:ext cx="4648200" cy="2288778"/>
            </a:xfrm>
            <a:custGeom>
              <a:avLst/>
              <a:gdLst>
                <a:gd name="connsiteX0" fmla="*/ 0 w 4648200"/>
                <a:gd name="connsiteY0" fmla="*/ 2181225 h 2181225"/>
                <a:gd name="connsiteX1" fmla="*/ 1133475 w 4648200"/>
                <a:gd name="connsiteY1" fmla="*/ 1762125 h 2181225"/>
                <a:gd name="connsiteX2" fmla="*/ 2486025 w 4648200"/>
                <a:gd name="connsiteY2" fmla="*/ 838200 h 2181225"/>
                <a:gd name="connsiteX3" fmla="*/ 4648200 w 4648200"/>
                <a:gd name="connsiteY3" fmla="*/ 0 h 2181225"/>
                <a:gd name="connsiteX0" fmla="*/ 0 w 4648200"/>
                <a:gd name="connsiteY0" fmla="*/ 2181225 h 2216943"/>
                <a:gd name="connsiteX1" fmla="*/ 1133475 w 4648200"/>
                <a:gd name="connsiteY1" fmla="*/ 1762125 h 2216943"/>
                <a:gd name="connsiteX2" fmla="*/ 2486025 w 4648200"/>
                <a:gd name="connsiteY2" fmla="*/ 838200 h 2216943"/>
                <a:gd name="connsiteX3" fmla="*/ 4648200 w 4648200"/>
                <a:gd name="connsiteY3" fmla="*/ 0 h 2216943"/>
                <a:gd name="connsiteX0" fmla="*/ 0 w 4648200"/>
                <a:gd name="connsiteY0" fmla="*/ 2181225 h 2216943"/>
                <a:gd name="connsiteX1" fmla="*/ 1228725 w 4648200"/>
                <a:gd name="connsiteY1" fmla="*/ 1600200 h 2216943"/>
                <a:gd name="connsiteX2" fmla="*/ 2486025 w 4648200"/>
                <a:gd name="connsiteY2" fmla="*/ 838200 h 2216943"/>
                <a:gd name="connsiteX3" fmla="*/ 4648200 w 4648200"/>
                <a:gd name="connsiteY3" fmla="*/ 0 h 2216943"/>
                <a:gd name="connsiteX0" fmla="*/ 0 w 4648200"/>
                <a:gd name="connsiteY0" fmla="*/ 2181225 h 2216943"/>
                <a:gd name="connsiteX1" fmla="*/ 1228725 w 4648200"/>
                <a:gd name="connsiteY1" fmla="*/ 1600200 h 2216943"/>
                <a:gd name="connsiteX2" fmla="*/ 2486025 w 4648200"/>
                <a:gd name="connsiteY2" fmla="*/ 838200 h 2216943"/>
                <a:gd name="connsiteX3" fmla="*/ 4648200 w 4648200"/>
                <a:gd name="connsiteY3" fmla="*/ 0 h 2216943"/>
                <a:gd name="connsiteX0" fmla="*/ 0 w 4648200"/>
                <a:gd name="connsiteY0" fmla="*/ 2181225 h 2216943"/>
                <a:gd name="connsiteX1" fmla="*/ 1228725 w 4648200"/>
                <a:gd name="connsiteY1" fmla="*/ 1600200 h 2216943"/>
                <a:gd name="connsiteX2" fmla="*/ 2828925 w 4648200"/>
                <a:gd name="connsiteY2" fmla="*/ 685800 h 2216943"/>
                <a:gd name="connsiteX3" fmla="*/ 4648200 w 4648200"/>
                <a:gd name="connsiteY3" fmla="*/ 0 h 2216943"/>
                <a:gd name="connsiteX0" fmla="*/ 0 w 4648200"/>
                <a:gd name="connsiteY0" fmla="*/ 2181225 h 2181225"/>
                <a:gd name="connsiteX1" fmla="*/ 2828925 w 4648200"/>
                <a:gd name="connsiteY1" fmla="*/ 685800 h 2181225"/>
                <a:gd name="connsiteX2" fmla="*/ 4648200 w 4648200"/>
                <a:gd name="connsiteY2" fmla="*/ 0 h 2181225"/>
                <a:gd name="connsiteX0" fmla="*/ 0 w 4648200"/>
                <a:gd name="connsiteY0" fmla="*/ 2181225 h 2288778"/>
                <a:gd name="connsiteX1" fmla="*/ 2828925 w 4648200"/>
                <a:gd name="connsiteY1" fmla="*/ 685800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828925 w 4648200"/>
                <a:gd name="connsiteY1" fmla="*/ 685800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3133725 w 4648200"/>
                <a:gd name="connsiteY1" fmla="*/ 5333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3133725 w 4648200"/>
                <a:gd name="connsiteY1" fmla="*/ 5333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3133725 w 4648200"/>
                <a:gd name="connsiteY1" fmla="*/ 5333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752725 w 4648200"/>
                <a:gd name="connsiteY1" fmla="*/ 7619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752725 w 4648200"/>
                <a:gd name="connsiteY1" fmla="*/ 761999 h 2288778"/>
                <a:gd name="connsiteX2" fmla="*/ 4648200 w 4648200"/>
                <a:gd name="connsiteY2" fmla="*/ 0 h 2288778"/>
                <a:gd name="connsiteX0" fmla="*/ 0 w 4648200"/>
                <a:gd name="connsiteY0" fmla="*/ 2181225 h 2288778"/>
                <a:gd name="connsiteX1" fmla="*/ 2219325 w 4648200"/>
                <a:gd name="connsiteY1" fmla="*/ 914399 h 2288778"/>
                <a:gd name="connsiteX2" fmla="*/ 4648200 w 4648200"/>
                <a:gd name="connsiteY2" fmla="*/ 0 h 228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8200" h="2288778">
                  <a:moveTo>
                    <a:pt x="0" y="2181225"/>
                  </a:moveTo>
                  <a:cubicBezTo>
                    <a:pt x="760809" y="2288778"/>
                    <a:pt x="1296988" y="1419224"/>
                    <a:pt x="2219325" y="914399"/>
                  </a:cubicBezTo>
                  <a:cubicBezTo>
                    <a:pt x="3141662" y="409574"/>
                    <a:pt x="3860006" y="272256"/>
                    <a:pt x="4648200" y="0"/>
                  </a:cubicBezTo>
                </a:path>
              </a:pathLst>
            </a:custGeom>
            <a:noFill/>
            <a:ln w="1270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0" name="Freeform 659"/>
            <p:cNvSpPr/>
            <p:nvPr/>
          </p:nvSpPr>
          <p:spPr bwMode="auto">
            <a:xfrm>
              <a:off x="3476625" y="5343525"/>
              <a:ext cx="3990975" cy="674687"/>
            </a:xfrm>
            <a:custGeom>
              <a:avLst/>
              <a:gdLst>
                <a:gd name="connsiteX0" fmla="*/ 0 w 3952875"/>
                <a:gd name="connsiteY0" fmla="*/ 0 h 593725"/>
                <a:gd name="connsiteX1" fmla="*/ 1733550 w 3952875"/>
                <a:gd name="connsiteY1" fmla="*/ 504825 h 593725"/>
                <a:gd name="connsiteX2" fmla="*/ 2905125 w 3952875"/>
                <a:gd name="connsiteY2" fmla="*/ 533400 h 593725"/>
                <a:gd name="connsiteX3" fmla="*/ 3952875 w 3952875"/>
                <a:gd name="connsiteY3" fmla="*/ 495300 h 593725"/>
                <a:gd name="connsiteX0" fmla="*/ 0 w 3952875"/>
                <a:gd name="connsiteY0" fmla="*/ 0 h 541338"/>
                <a:gd name="connsiteX1" fmla="*/ 1400175 w 3952875"/>
                <a:gd name="connsiteY1" fmla="*/ 447675 h 541338"/>
                <a:gd name="connsiteX2" fmla="*/ 2905125 w 3952875"/>
                <a:gd name="connsiteY2" fmla="*/ 533400 h 541338"/>
                <a:gd name="connsiteX3" fmla="*/ 3952875 w 3952875"/>
                <a:gd name="connsiteY3" fmla="*/ 495300 h 541338"/>
                <a:gd name="connsiteX0" fmla="*/ 0 w 3952875"/>
                <a:gd name="connsiteY0" fmla="*/ 0 h 541338"/>
                <a:gd name="connsiteX1" fmla="*/ 1400175 w 3952875"/>
                <a:gd name="connsiteY1" fmla="*/ 447675 h 541338"/>
                <a:gd name="connsiteX2" fmla="*/ 2905125 w 3952875"/>
                <a:gd name="connsiteY2" fmla="*/ 533400 h 541338"/>
                <a:gd name="connsiteX3" fmla="*/ 3952875 w 3952875"/>
                <a:gd name="connsiteY3" fmla="*/ 495300 h 541338"/>
                <a:gd name="connsiteX0" fmla="*/ 0 w 3952875"/>
                <a:gd name="connsiteY0" fmla="*/ 0 h 541338"/>
                <a:gd name="connsiteX1" fmla="*/ 1400175 w 3952875"/>
                <a:gd name="connsiteY1" fmla="*/ 447675 h 541338"/>
                <a:gd name="connsiteX2" fmla="*/ 2905125 w 3952875"/>
                <a:gd name="connsiteY2" fmla="*/ 533400 h 541338"/>
                <a:gd name="connsiteX3" fmla="*/ 3952875 w 3952875"/>
                <a:gd name="connsiteY3" fmla="*/ 495300 h 541338"/>
                <a:gd name="connsiteX0" fmla="*/ 0 w 3952875"/>
                <a:gd name="connsiteY0" fmla="*/ 0 h 688975"/>
                <a:gd name="connsiteX1" fmla="*/ 1857375 w 3952875"/>
                <a:gd name="connsiteY1" fmla="*/ 600075 h 688975"/>
                <a:gd name="connsiteX2" fmla="*/ 2905125 w 3952875"/>
                <a:gd name="connsiteY2" fmla="*/ 533400 h 688975"/>
                <a:gd name="connsiteX3" fmla="*/ 3952875 w 3952875"/>
                <a:gd name="connsiteY3" fmla="*/ 495300 h 688975"/>
                <a:gd name="connsiteX0" fmla="*/ 0 w 3952875"/>
                <a:gd name="connsiteY0" fmla="*/ 0 h 674687"/>
                <a:gd name="connsiteX1" fmla="*/ 1857375 w 3952875"/>
                <a:gd name="connsiteY1" fmla="*/ 600075 h 674687"/>
                <a:gd name="connsiteX2" fmla="*/ 3076575 w 3952875"/>
                <a:gd name="connsiteY2" fmla="*/ 447675 h 674687"/>
                <a:gd name="connsiteX3" fmla="*/ 3952875 w 3952875"/>
                <a:gd name="connsiteY3" fmla="*/ 495300 h 674687"/>
                <a:gd name="connsiteX0" fmla="*/ 0 w 3952875"/>
                <a:gd name="connsiteY0" fmla="*/ 0 h 674687"/>
                <a:gd name="connsiteX1" fmla="*/ 1857375 w 3952875"/>
                <a:gd name="connsiteY1" fmla="*/ 600075 h 674687"/>
                <a:gd name="connsiteX2" fmla="*/ 3076575 w 3952875"/>
                <a:gd name="connsiteY2" fmla="*/ 447675 h 674687"/>
                <a:gd name="connsiteX3" fmla="*/ 3952875 w 3952875"/>
                <a:gd name="connsiteY3" fmla="*/ 495300 h 674687"/>
                <a:gd name="connsiteX0" fmla="*/ 0 w 3990975"/>
                <a:gd name="connsiteY0" fmla="*/ 0 h 674687"/>
                <a:gd name="connsiteX1" fmla="*/ 1857375 w 3990975"/>
                <a:gd name="connsiteY1" fmla="*/ 600075 h 674687"/>
                <a:gd name="connsiteX2" fmla="*/ 3076575 w 3990975"/>
                <a:gd name="connsiteY2" fmla="*/ 447675 h 674687"/>
                <a:gd name="connsiteX3" fmla="*/ 3990975 w 3990975"/>
                <a:gd name="connsiteY3" fmla="*/ 371475 h 674687"/>
                <a:gd name="connsiteX0" fmla="*/ 0 w 3990975"/>
                <a:gd name="connsiteY0" fmla="*/ 0 h 674687"/>
                <a:gd name="connsiteX1" fmla="*/ 1857375 w 3990975"/>
                <a:gd name="connsiteY1" fmla="*/ 600075 h 674687"/>
                <a:gd name="connsiteX2" fmla="*/ 3076575 w 3990975"/>
                <a:gd name="connsiteY2" fmla="*/ 447675 h 674687"/>
                <a:gd name="connsiteX3" fmla="*/ 3990975 w 3990975"/>
                <a:gd name="connsiteY3" fmla="*/ 371475 h 674687"/>
                <a:gd name="connsiteX0" fmla="*/ 0 w 3990975"/>
                <a:gd name="connsiteY0" fmla="*/ 0 h 661987"/>
                <a:gd name="connsiteX1" fmla="*/ 1857375 w 3990975"/>
                <a:gd name="connsiteY1" fmla="*/ 600075 h 661987"/>
                <a:gd name="connsiteX2" fmla="*/ 3990975 w 3990975"/>
                <a:gd name="connsiteY2" fmla="*/ 371475 h 661987"/>
                <a:gd name="connsiteX0" fmla="*/ 0 w 3990975"/>
                <a:gd name="connsiteY0" fmla="*/ 0 h 661987"/>
                <a:gd name="connsiteX1" fmla="*/ 1857375 w 3990975"/>
                <a:gd name="connsiteY1" fmla="*/ 600075 h 661987"/>
                <a:gd name="connsiteX2" fmla="*/ 3990975 w 3990975"/>
                <a:gd name="connsiteY2" fmla="*/ 371475 h 661987"/>
                <a:gd name="connsiteX0" fmla="*/ 0 w 3990975"/>
                <a:gd name="connsiteY0" fmla="*/ 0 h 661987"/>
                <a:gd name="connsiteX1" fmla="*/ 1857375 w 3990975"/>
                <a:gd name="connsiteY1" fmla="*/ 600075 h 661987"/>
                <a:gd name="connsiteX2" fmla="*/ 3990975 w 3990975"/>
                <a:gd name="connsiteY2" fmla="*/ 371475 h 661987"/>
                <a:gd name="connsiteX0" fmla="*/ 0 w 3990975"/>
                <a:gd name="connsiteY0" fmla="*/ 0 h 674687"/>
                <a:gd name="connsiteX1" fmla="*/ 1857375 w 3990975"/>
                <a:gd name="connsiteY1" fmla="*/ 600075 h 674687"/>
                <a:gd name="connsiteX2" fmla="*/ 3990975 w 3990975"/>
                <a:gd name="connsiteY2" fmla="*/ 447675 h 67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0975" h="674687">
                  <a:moveTo>
                    <a:pt x="0" y="0"/>
                  </a:moveTo>
                  <a:cubicBezTo>
                    <a:pt x="986631" y="55562"/>
                    <a:pt x="1192213" y="525463"/>
                    <a:pt x="1857375" y="600075"/>
                  </a:cubicBezTo>
                  <a:cubicBezTo>
                    <a:pt x="2522537" y="674687"/>
                    <a:pt x="3155950" y="171450"/>
                    <a:pt x="3990975" y="447675"/>
                  </a:cubicBezTo>
                </a:path>
              </a:pathLst>
            </a:custGeom>
            <a:noFill/>
            <a:ln w="127000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5" name="Freeform 664"/>
          <p:cNvSpPr/>
          <p:nvPr userDrawn="1"/>
        </p:nvSpPr>
        <p:spPr bwMode="auto">
          <a:xfrm>
            <a:off x="3901927" y="2114726"/>
            <a:ext cx="1513580" cy="2449837"/>
          </a:xfrm>
          <a:custGeom>
            <a:avLst/>
            <a:gdLst>
              <a:gd name="connsiteX0" fmla="*/ 0 w 2352675"/>
              <a:gd name="connsiteY0" fmla="*/ 3076575 h 3076575"/>
              <a:gd name="connsiteX1" fmla="*/ 676275 w 2352675"/>
              <a:gd name="connsiteY1" fmla="*/ 1876425 h 3076575"/>
              <a:gd name="connsiteX2" fmla="*/ 1981200 w 2352675"/>
              <a:gd name="connsiteY2" fmla="*/ 1066800 h 3076575"/>
              <a:gd name="connsiteX3" fmla="*/ 2352675 w 2352675"/>
              <a:gd name="connsiteY3" fmla="*/ 0 h 3076575"/>
              <a:gd name="connsiteX0" fmla="*/ 0 w 2276475"/>
              <a:gd name="connsiteY0" fmla="*/ 3200400 h 3200400"/>
              <a:gd name="connsiteX1" fmla="*/ 600075 w 2276475"/>
              <a:gd name="connsiteY1" fmla="*/ 1876425 h 3200400"/>
              <a:gd name="connsiteX2" fmla="*/ 1905000 w 2276475"/>
              <a:gd name="connsiteY2" fmla="*/ 1066800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90600 w 2276475"/>
              <a:gd name="connsiteY1" fmla="*/ 1828799 h 3200400"/>
              <a:gd name="connsiteX2" fmla="*/ 1905000 w 2276475"/>
              <a:gd name="connsiteY2" fmla="*/ 1066800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90600 w 2276475"/>
              <a:gd name="connsiteY1" fmla="*/ 18287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90600 w 2276475"/>
              <a:gd name="connsiteY1" fmla="*/ 19049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14400 w 2276475"/>
              <a:gd name="connsiteY1" fmla="*/ 18287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  <a:gd name="connsiteX0" fmla="*/ 0 w 2276475"/>
              <a:gd name="connsiteY0" fmla="*/ 3200400 h 3200400"/>
              <a:gd name="connsiteX1" fmla="*/ 914400 w 2276475"/>
              <a:gd name="connsiteY1" fmla="*/ 1828799 h 3200400"/>
              <a:gd name="connsiteX2" fmla="*/ 1981200 w 2276475"/>
              <a:gd name="connsiteY2" fmla="*/ 1142999 h 3200400"/>
              <a:gd name="connsiteX3" fmla="*/ 2276475 w 2276475"/>
              <a:gd name="connsiteY3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475" h="3200400">
                <a:moveTo>
                  <a:pt x="0" y="3200400"/>
                </a:moveTo>
                <a:cubicBezTo>
                  <a:pt x="173037" y="2767806"/>
                  <a:pt x="450850" y="2190749"/>
                  <a:pt x="914400" y="1828799"/>
                </a:cubicBezTo>
                <a:cubicBezTo>
                  <a:pt x="1377950" y="1466849"/>
                  <a:pt x="1754188" y="1447799"/>
                  <a:pt x="1981200" y="1142999"/>
                </a:cubicBezTo>
                <a:cubicBezTo>
                  <a:pt x="2208212" y="838199"/>
                  <a:pt x="2276475" y="0"/>
                  <a:pt x="2276475" y="0"/>
                </a:cubicBezTo>
              </a:path>
            </a:pathLst>
          </a:custGeom>
          <a:noFill/>
          <a:ln w="127000" cap="flat" cmpd="sng" algn="ctr">
            <a:solidFill>
              <a:schemeClr val="bg2"/>
            </a:solidFill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4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 375"/>
          <p:cNvSpPr/>
          <p:nvPr userDrawn="1"/>
        </p:nvSpPr>
        <p:spPr>
          <a:xfrm>
            <a:off x="-14240" y="7591"/>
            <a:ext cx="9144000" cy="516033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7" name="Group 735"/>
          <p:cNvGrpSpPr>
            <a:grpSpLocks/>
          </p:cNvGrpSpPr>
          <p:nvPr userDrawn="1"/>
        </p:nvGrpSpPr>
        <p:grpSpPr bwMode="auto">
          <a:xfrm>
            <a:off x="374693" y="-929059"/>
            <a:ext cx="8553450" cy="6332538"/>
            <a:chOff x="520700" y="-9832"/>
            <a:chExt cx="8553450" cy="633340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78" name="Freeform 3"/>
            <p:cNvSpPr>
              <a:spLocks/>
            </p:cNvSpPr>
            <p:nvPr/>
          </p:nvSpPr>
          <p:spPr bwMode="auto">
            <a:xfrm>
              <a:off x="1215060" y="4420162"/>
              <a:ext cx="3163888" cy="1903413"/>
            </a:xfrm>
            <a:custGeom>
              <a:avLst/>
              <a:gdLst>
                <a:gd name="T0" fmla="*/ 2147483647 w 1993"/>
                <a:gd name="T1" fmla="*/ 2147483647 h 1199"/>
                <a:gd name="T2" fmla="*/ 2147483647 w 1993"/>
                <a:gd name="T3" fmla="*/ 2147483647 h 1199"/>
                <a:gd name="T4" fmla="*/ 2147483647 w 1993"/>
                <a:gd name="T5" fmla="*/ 2147483647 h 1199"/>
                <a:gd name="T6" fmla="*/ 2147483647 w 1993"/>
                <a:gd name="T7" fmla="*/ 2147483647 h 1199"/>
                <a:gd name="T8" fmla="*/ 2147483647 w 1993"/>
                <a:gd name="T9" fmla="*/ 2147483647 h 1199"/>
                <a:gd name="T10" fmla="*/ 2147483647 w 1993"/>
                <a:gd name="T11" fmla="*/ 2147483647 h 1199"/>
                <a:gd name="T12" fmla="*/ 2147483647 w 1993"/>
                <a:gd name="T13" fmla="*/ 2147483647 h 1199"/>
                <a:gd name="T14" fmla="*/ 0 w 1993"/>
                <a:gd name="T15" fmla="*/ 0 h 1199"/>
                <a:gd name="T16" fmla="*/ 2147483647 w 1993"/>
                <a:gd name="T17" fmla="*/ 2147483647 h 1199"/>
                <a:gd name="T18" fmla="*/ 2147483647 w 1993"/>
                <a:gd name="T19" fmla="*/ 2147483647 h 1199"/>
                <a:gd name="T20" fmla="*/ 2147483647 w 1993"/>
                <a:gd name="T21" fmla="*/ 2147483647 h 1199"/>
                <a:gd name="T22" fmla="*/ 2147483647 w 1993"/>
                <a:gd name="T23" fmla="*/ 2147483647 h 1199"/>
                <a:gd name="T24" fmla="*/ 2147483647 w 1993"/>
                <a:gd name="T25" fmla="*/ 2147483647 h 1199"/>
                <a:gd name="T26" fmla="*/ 2147483647 w 1993"/>
                <a:gd name="T27" fmla="*/ 2147483647 h 1199"/>
                <a:gd name="T28" fmla="*/ 2147483647 w 1993"/>
                <a:gd name="T29" fmla="*/ 2147483647 h 1199"/>
                <a:gd name="T30" fmla="*/ 2147483647 w 1993"/>
                <a:gd name="T31" fmla="*/ 2147483647 h 1199"/>
                <a:gd name="T32" fmla="*/ 2147483647 w 1993"/>
                <a:gd name="T33" fmla="*/ 2147483647 h 1199"/>
                <a:gd name="T34" fmla="*/ 2147483647 w 1993"/>
                <a:gd name="T35" fmla="*/ 2147483647 h 1199"/>
                <a:gd name="T36" fmla="*/ 2147483647 w 1993"/>
                <a:gd name="T37" fmla="*/ 2147483647 h 1199"/>
                <a:gd name="T38" fmla="*/ 2147483647 w 1993"/>
                <a:gd name="T39" fmla="*/ 2147483647 h 1199"/>
                <a:gd name="T40" fmla="*/ 2147483647 w 1993"/>
                <a:gd name="T41" fmla="*/ 2147483647 h 1199"/>
                <a:gd name="T42" fmla="*/ 2147483647 w 1993"/>
                <a:gd name="T43" fmla="*/ 2147483647 h 1199"/>
                <a:gd name="T44" fmla="*/ 2147483647 w 1993"/>
                <a:gd name="T45" fmla="*/ 2147483647 h 1199"/>
                <a:gd name="T46" fmla="*/ 2147483647 w 1993"/>
                <a:gd name="T47" fmla="*/ 2147483647 h 1199"/>
                <a:gd name="T48" fmla="*/ 2147483647 w 1993"/>
                <a:gd name="T49" fmla="*/ 2147483647 h 1199"/>
                <a:gd name="T50" fmla="*/ 2147483647 w 1993"/>
                <a:gd name="T51" fmla="*/ 2147483647 h 1199"/>
                <a:gd name="T52" fmla="*/ 2147483647 w 1993"/>
                <a:gd name="T53" fmla="*/ 2147483647 h 1199"/>
                <a:gd name="T54" fmla="*/ 2147483647 w 1993"/>
                <a:gd name="T55" fmla="*/ 2147483647 h 1199"/>
                <a:gd name="T56" fmla="*/ 2147483647 w 1993"/>
                <a:gd name="T57" fmla="*/ 2147483647 h 1199"/>
                <a:gd name="T58" fmla="*/ 2147483647 w 1993"/>
                <a:gd name="T59" fmla="*/ 2147483647 h 1199"/>
                <a:gd name="T60" fmla="*/ 2147483647 w 1993"/>
                <a:gd name="T61" fmla="*/ 2147483647 h 1199"/>
                <a:gd name="T62" fmla="*/ 2147483647 w 1993"/>
                <a:gd name="T63" fmla="*/ 2147483647 h 1199"/>
                <a:gd name="T64" fmla="*/ 2147483647 w 1993"/>
                <a:gd name="T65" fmla="*/ 2147483647 h 1199"/>
                <a:gd name="T66" fmla="*/ 2147483647 w 1993"/>
                <a:gd name="T67" fmla="*/ 2147483647 h 1199"/>
                <a:gd name="T68" fmla="*/ 2147483647 w 1993"/>
                <a:gd name="T69" fmla="*/ 2147483647 h 1199"/>
                <a:gd name="T70" fmla="*/ 2147483647 w 1993"/>
                <a:gd name="T71" fmla="*/ 2147483647 h 1199"/>
                <a:gd name="T72" fmla="*/ 2147483647 w 1993"/>
                <a:gd name="T73" fmla="*/ 2147483647 h 1199"/>
                <a:gd name="T74" fmla="*/ 2147483647 w 1993"/>
                <a:gd name="T75" fmla="*/ 2147483647 h 1199"/>
                <a:gd name="T76" fmla="*/ 2147483647 w 1993"/>
                <a:gd name="T77" fmla="*/ 2147483647 h 1199"/>
                <a:gd name="T78" fmla="*/ 2147483647 w 1993"/>
                <a:gd name="T79" fmla="*/ 2147483647 h 1199"/>
                <a:gd name="T80" fmla="*/ 2147483647 w 1993"/>
                <a:gd name="T81" fmla="*/ 2147483647 h 1199"/>
                <a:gd name="T82" fmla="*/ 2147483647 w 1993"/>
                <a:gd name="T83" fmla="*/ 2147483647 h 1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3"/>
                <a:gd name="T127" fmla="*/ 0 h 1199"/>
                <a:gd name="T128" fmla="*/ 1993 w 1993"/>
                <a:gd name="T129" fmla="*/ 1199 h 11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3" h="1199">
                  <a:moveTo>
                    <a:pt x="408" y="1013"/>
                  </a:moveTo>
                  <a:lnTo>
                    <a:pt x="414" y="965"/>
                  </a:lnTo>
                  <a:lnTo>
                    <a:pt x="427" y="910"/>
                  </a:lnTo>
                  <a:lnTo>
                    <a:pt x="372" y="855"/>
                  </a:lnTo>
                  <a:lnTo>
                    <a:pt x="308" y="757"/>
                  </a:lnTo>
                  <a:lnTo>
                    <a:pt x="270" y="747"/>
                  </a:lnTo>
                  <a:lnTo>
                    <a:pt x="186" y="676"/>
                  </a:lnTo>
                  <a:lnTo>
                    <a:pt x="172" y="628"/>
                  </a:lnTo>
                  <a:lnTo>
                    <a:pt x="224" y="609"/>
                  </a:lnTo>
                  <a:lnTo>
                    <a:pt x="241" y="552"/>
                  </a:lnTo>
                  <a:lnTo>
                    <a:pt x="207" y="469"/>
                  </a:lnTo>
                  <a:lnTo>
                    <a:pt x="110" y="365"/>
                  </a:lnTo>
                  <a:lnTo>
                    <a:pt x="88" y="223"/>
                  </a:lnTo>
                  <a:cubicBezTo>
                    <a:pt x="80" y="193"/>
                    <a:pt x="66" y="212"/>
                    <a:pt x="56" y="197"/>
                  </a:cubicBezTo>
                  <a:cubicBezTo>
                    <a:pt x="49" y="179"/>
                    <a:pt x="55" y="148"/>
                    <a:pt x="46" y="115"/>
                  </a:cubicBezTo>
                  <a:lnTo>
                    <a:pt x="0" y="0"/>
                  </a:lnTo>
                  <a:lnTo>
                    <a:pt x="214" y="7"/>
                  </a:lnTo>
                  <a:lnTo>
                    <a:pt x="610" y="239"/>
                  </a:lnTo>
                  <a:lnTo>
                    <a:pt x="869" y="262"/>
                  </a:lnTo>
                  <a:lnTo>
                    <a:pt x="869" y="200"/>
                  </a:lnTo>
                  <a:cubicBezTo>
                    <a:pt x="1072" y="207"/>
                    <a:pt x="1021" y="159"/>
                    <a:pt x="1076" y="214"/>
                  </a:cubicBezTo>
                  <a:lnTo>
                    <a:pt x="1179" y="283"/>
                  </a:lnTo>
                  <a:lnTo>
                    <a:pt x="1241" y="372"/>
                  </a:lnTo>
                  <a:lnTo>
                    <a:pt x="1303" y="497"/>
                  </a:lnTo>
                  <a:cubicBezTo>
                    <a:pt x="1387" y="560"/>
                    <a:pt x="1351" y="559"/>
                    <a:pt x="1393" y="559"/>
                  </a:cubicBezTo>
                  <a:lnTo>
                    <a:pt x="1448" y="462"/>
                  </a:lnTo>
                  <a:cubicBezTo>
                    <a:pt x="1540" y="454"/>
                    <a:pt x="1538" y="424"/>
                    <a:pt x="1538" y="462"/>
                  </a:cubicBezTo>
                  <a:lnTo>
                    <a:pt x="1620" y="483"/>
                  </a:lnTo>
                  <a:cubicBezTo>
                    <a:pt x="1670" y="603"/>
                    <a:pt x="1639" y="570"/>
                    <a:pt x="1676" y="607"/>
                  </a:cubicBezTo>
                  <a:lnTo>
                    <a:pt x="1779" y="752"/>
                  </a:lnTo>
                  <a:lnTo>
                    <a:pt x="1820" y="883"/>
                  </a:lnTo>
                  <a:lnTo>
                    <a:pt x="1903" y="910"/>
                  </a:lnTo>
                  <a:lnTo>
                    <a:pt x="1986" y="917"/>
                  </a:lnTo>
                  <a:lnTo>
                    <a:pt x="1993" y="1021"/>
                  </a:lnTo>
                  <a:lnTo>
                    <a:pt x="1972" y="1073"/>
                  </a:lnTo>
                  <a:lnTo>
                    <a:pt x="1928" y="1059"/>
                  </a:lnTo>
                  <a:lnTo>
                    <a:pt x="1922" y="1085"/>
                  </a:lnTo>
                  <a:lnTo>
                    <a:pt x="1934" y="1111"/>
                  </a:lnTo>
                  <a:lnTo>
                    <a:pt x="1930" y="1131"/>
                  </a:lnTo>
                  <a:lnTo>
                    <a:pt x="1920" y="1157"/>
                  </a:lnTo>
                  <a:lnTo>
                    <a:pt x="1930" y="1197"/>
                  </a:lnTo>
                  <a:lnTo>
                    <a:pt x="972" y="1197"/>
                  </a:lnTo>
                  <a:lnTo>
                    <a:pt x="910" y="1141"/>
                  </a:lnTo>
                  <a:lnTo>
                    <a:pt x="874" y="1111"/>
                  </a:lnTo>
                  <a:lnTo>
                    <a:pt x="860" y="1049"/>
                  </a:lnTo>
                  <a:lnTo>
                    <a:pt x="848" y="1021"/>
                  </a:lnTo>
                  <a:lnTo>
                    <a:pt x="798" y="975"/>
                  </a:lnTo>
                  <a:cubicBezTo>
                    <a:pt x="758" y="983"/>
                    <a:pt x="760" y="994"/>
                    <a:pt x="738" y="972"/>
                  </a:cubicBezTo>
                  <a:lnTo>
                    <a:pt x="710" y="897"/>
                  </a:lnTo>
                  <a:lnTo>
                    <a:pt x="712" y="927"/>
                  </a:lnTo>
                  <a:lnTo>
                    <a:pt x="724" y="821"/>
                  </a:lnTo>
                  <a:lnTo>
                    <a:pt x="634" y="765"/>
                  </a:lnTo>
                  <a:lnTo>
                    <a:pt x="598" y="685"/>
                  </a:lnTo>
                  <a:cubicBezTo>
                    <a:pt x="560" y="673"/>
                    <a:pt x="571" y="697"/>
                    <a:pt x="550" y="673"/>
                  </a:cubicBezTo>
                  <a:lnTo>
                    <a:pt x="469" y="538"/>
                  </a:lnTo>
                  <a:cubicBezTo>
                    <a:pt x="461" y="466"/>
                    <a:pt x="485" y="469"/>
                    <a:pt x="455" y="469"/>
                  </a:cubicBezTo>
                  <a:lnTo>
                    <a:pt x="386" y="352"/>
                  </a:lnTo>
                  <a:cubicBezTo>
                    <a:pt x="386" y="319"/>
                    <a:pt x="386" y="287"/>
                    <a:pt x="386" y="255"/>
                  </a:cubicBezTo>
                  <a:lnTo>
                    <a:pt x="289" y="159"/>
                  </a:lnTo>
                  <a:cubicBezTo>
                    <a:pt x="215" y="151"/>
                    <a:pt x="220" y="128"/>
                    <a:pt x="220" y="165"/>
                  </a:cubicBezTo>
                  <a:lnTo>
                    <a:pt x="214" y="262"/>
                  </a:lnTo>
                  <a:lnTo>
                    <a:pt x="296" y="476"/>
                  </a:lnTo>
                  <a:lnTo>
                    <a:pt x="296" y="531"/>
                  </a:lnTo>
                  <a:lnTo>
                    <a:pt x="351" y="538"/>
                  </a:lnTo>
                  <a:lnTo>
                    <a:pt x="365" y="586"/>
                  </a:lnTo>
                  <a:lnTo>
                    <a:pt x="393" y="628"/>
                  </a:lnTo>
                  <a:cubicBezTo>
                    <a:pt x="393" y="651"/>
                    <a:pt x="393" y="674"/>
                    <a:pt x="393" y="697"/>
                  </a:cubicBezTo>
                  <a:lnTo>
                    <a:pt x="496" y="821"/>
                  </a:lnTo>
                  <a:cubicBezTo>
                    <a:pt x="518" y="855"/>
                    <a:pt x="507" y="882"/>
                    <a:pt x="514" y="907"/>
                  </a:cubicBezTo>
                  <a:cubicBezTo>
                    <a:pt x="521" y="932"/>
                    <a:pt x="533" y="956"/>
                    <a:pt x="538" y="973"/>
                  </a:cubicBezTo>
                  <a:cubicBezTo>
                    <a:pt x="543" y="990"/>
                    <a:pt x="542" y="987"/>
                    <a:pt x="546" y="1007"/>
                  </a:cubicBezTo>
                  <a:lnTo>
                    <a:pt x="564" y="1095"/>
                  </a:lnTo>
                  <a:lnTo>
                    <a:pt x="596" y="1127"/>
                  </a:lnTo>
                  <a:lnTo>
                    <a:pt x="610" y="1127"/>
                  </a:lnTo>
                  <a:lnTo>
                    <a:pt x="626" y="1111"/>
                  </a:lnTo>
                  <a:lnTo>
                    <a:pt x="670" y="1141"/>
                  </a:lnTo>
                  <a:lnTo>
                    <a:pt x="694" y="1199"/>
                  </a:lnTo>
                  <a:lnTo>
                    <a:pt x="578" y="1197"/>
                  </a:lnTo>
                  <a:lnTo>
                    <a:pt x="570" y="1163"/>
                  </a:lnTo>
                  <a:lnTo>
                    <a:pt x="548" y="1139"/>
                  </a:lnTo>
                  <a:lnTo>
                    <a:pt x="510" y="1117"/>
                  </a:lnTo>
                  <a:lnTo>
                    <a:pt x="462" y="1085"/>
                  </a:lnTo>
                  <a:lnTo>
                    <a:pt x="464" y="1067"/>
                  </a:lnTo>
                  <a:lnTo>
                    <a:pt x="424" y="1047"/>
                  </a:lnTo>
                  <a:lnTo>
                    <a:pt x="408" y="10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79" name="Freeform 4"/>
            <p:cNvSpPr>
              <a:spLocks/>
            </p:cNvSpPr>
            <p:nvPr/>
          </p:nvSpPr>
          <p:spPr bwMode="auto">
            <a:xfrm>
              <a:off x="611810" y="-9832"/>
              <a:ext cx="7915275" cy="2684206"/>
            </a:xfrm>
            <a:custGeom>
              <a:avLst/>
              <a:gdLst>
                <a:gd name="T0" fmla="*/ 2147483647 w 4986"/>
                <a:gd name="T1" fmla="*/ 2147483647 h 1620"/>
                <a:gd name="T2" fmla="*/ 2147483647 w 4986"/>
                <a:gd name="T3" fmla="*/ 2147483647 h 1620"/>
                <a:gd name="T4" fmla="*/ 0 w 4986"/>
                <a:gd name="T5" fmla="*/ 2147483647 h 1620"/>
                <a:gd name="T6" fmla="*/ 2147483647 w 4986"/>
                <a:gd name="T7" fmla="*/ 2147483647 h 1620"/>
                <a:gd name="T8" fmla="*/ 2147483647 w 4986"/>
                <a:gd name="T9" fmla="*/ 2147483647 h 1620"/>
                <a:gd name="T10" fmla="*/ 2147483647 w 4986"/>
                <a:gd name="T11" fmla="*/ 2147483647 h 1620"/>
                <a:gd name="T12" fmla="*/ 2147483647 w 4986"/>
                <a:gd name="T13" fmla="*/ 2147483647 h 1620"/>
                <a:gd name="T14" fmla="*/ 2147483647 w 4986"/>
                <a:gd name="T15" fmla="*/ 2147483647 h 1620"/>
                <a:gd name="T16" fmla="*/ 2147483647 w 4986"/>
                <a:gd name="T17" fmla="*/ 2147483647 h 1620"/>
                <a:gd name="T18" fmla="*/ 2147483647 w 4986"/>
                <a:gd name="T19" fmla="*/ 2147483647 h 1620"/>
                <a:gd name="T20" fmla="*/ 2147483647 w 4986"/>
                <a:gd name="T21" fmla="*/ 2147483647 h 1620"/>
                <a:gd name="T22" fmla="*/ 2147483647 w 4986"/>
                <a:gd name="T23" fmla="*/ 2147483647 h 1620"/>
                <a:gd name="T24" fmla="*/ 2147483647 w 4986"/>
                <a:gd name="T25" fmla="*/ 2147483647 h 1620"/>
                <a:gd name="T26" fmla="*/ 2147483647 w 4986"/>
                <a:gd name="T27" fmla="*/ 2147483647 h 1620"/>
                <a:gd name="T28" fmla="*/ 2147483647 w 4986"/>
                <a:gd name="T29" fmla="*/ 2147483647 h 1620"/>
                <a:gd name="T30" fmla="*/ 2147483647 w 4986"/>
                <a:gd name="T31" fmla="*/ 2147483647 h 1620"/>
                <a:gd name="T32" fmla="*/ 2147483647 w 4986"/>
                <a:gd name="T33" fmla="*/ 2147483647 h 1620"/>
                <a:gd name="T34" fmla="*/ 2147483647 w 4986"/>
                <a:gd name="T35" fmla="*/ 2147483647 h 1620"/>
                <a:gd name="T36" fmla="*/ 2147483647 w 4986"/>
                <a:gd name="T37" fmla="*/ 2147483647 h 1620"/>
                <a:gd name="T38" fmla="*/ 2147483647 w 4986"/>
                <a:gd name="T39" fmla="*/ 2147483647 h 1620"/>
                <a:gd name="T40" fmla="*/ 2147483647 w 4986"/>
                <a:gd name="T41" fmla="*/ 2147483647 h 1620"/>
                <a:gd name="T42" fmla="*/ 2147483647 w 4986"/>
                <a:gd name="T43" fmla="*/ 2147483647 h 1620"/>
                <a:gd name="T44" fmla="*/ 2147483647 w 4986"/>
                <a:gd name="T45" fmla="*/ 2147483647 h 1620"/>
                <a:gd name="T46" fmla="*/ 2147483647 w 4986"/>
                <a:gd name="T47" fmla="*/ 2147483647 h 1620"/>
                <a:gd name="T48" fmla="*/ 2147483647 w 4986"/>
                <a:gd name="T49" fmla="*/ 2147483647 h 1620"/>
                <a:gd name="T50" fmla="*/ 2147483647 w 4986"/>
                <a:gd name="T51" fmla="*/ 2147483647 h 1620"/>
                <a:gd name="T52" fmla="*/ 2147483647 w 4986"/>
                <a:gd name="T53" fmla="*/ 2147483647 h 1620"/>
                <a:gd name="T54" fmla="*/ 2147483647 w 4986"/>
                <a:gd name="T55" fmla="*/ 2147483647 h 1620"/>
                <a:gd name="T56" fmla="*/ 2147483647 w 4986"/>
                <a:gd name="T57" fmla="*/ 2147483647 h 1620"/>
                <a:gd name="T58" fmla="*/ 2147483647 w 4986"/>
                <a:gd name="T59" fmla="*/ 2147483647 h 1620"/>
                <a:gd name="T60" fmla="*/ 2147483647 w 4986"/>
                <a:gd name="T61" fmla="*/ 2147483647 h 1620"/>
                <a:gd name="T62" fmla="*/ 2147483647 w 4986"/>
                <a:gd name="T63" fmla="*/ 2147483647 h 1620"/>
                <a:gd name="T64" fmla="*/ 2147483647 w 4986"/>
                <a:gd name="T65" fmla="*/ 2147483647 h 1620"/>
                <a:gd name="T66" fmla="*/ 2147483647 w 4986"/>
                <a:gd name="T67" fmla="*/ 2147483647 h 1620"/>
                <a:gd name="T68" fmla="*/ 2147483647 w 4986"/>
                <a:gd name="T69" fmla="*/ 2147483647 h 1620"/>
                <a:gd name="T70" fmla="*/ 2147483647 w 4986"/>
                <a:gd name="T71" fmla="*/ 2147483647 h 1620"/>
                <a:gd name="T72" fmla="*/ 2147483647 w 4986"/>
                <a:gd name="T73" fmla="*/ 2147483647 h 1620"/>
                <a:gd name="T74" fmla="*/ 2147483647 w 4986"/>
                <a:gd name="T75" fmla="*/ 2147483647 h 1620"/>
                <a:gd name="T76" fmla="*/ 2147483647 w 4986"/>
                <a:gd name="T77" fmla="*/ 2147483647 h 1620"/>
                <a:gd name="T78" fmla="*/ 2147483647 w 4986"/>
                <a:gd name="T79" fmla="*/ 2147483647 h 1620"/>
                <a:gd name="T80" fmla="*/ 2147483647 w 4986"/>
                <a:gd name="T81" fmla="*/ 2147483647 h 1620"/>
                <a:gd name="T82" fmla="*/ 2147483647 w 4986"/>
                <a:gd name="T83" fmla="*/ 2147483647 h 1620"/>
                <a:gd name="T84" fmla="*/ 2147483647 w 4986"/>
                <a:gd name="T85" fmla="*/ 2147483647 h 1620"/>
                <a:gd name="T86" fmla="*/ 2147483647 w 4986"/>
                <a:gd name="T87" fmla="*/ 2147483647 h 1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86"/>
                <a:gd name="T133" fmla="*/ 0 h 1620"/>
                <a:gd name="T134" fmla="*/ 4986 w 4986"/>
                <a:gd name="T135" fmla="*/ 1620 h 16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86" h="1620">
                  <a:moveTo>
                    <a:pt x="118" y="152"/>
                  </a:moveTo>
                  <a:lnTo>
                    <a:pt x="76" y="186"/>
                  </a:lnTo>
                  <a:cubicBezTo>
                    <a:pt x="18" y="207"/>
                    <a:pt x="21" y="187"/>
                    <a:pt x="21" y="214"/>
                  </a:cubicBezTo>
                  <a:cubicBezTo>
                    <a:pt x="13" y="271"/>
                    <a:pt x="14" y="250"/>
                    <a:pt x="14" y="276"/>
                  </a:cubicBezTo>
                  <a:lnTo>
                    <a:pt x="35" y="317"/>
                  </a:lnTo>
                  <a:lnTo>
                    <a:pt x="0" y="366"/>
                  </a:lnTo>
                  <a:lnTo>
                    <a:pt x="104" y="373"/>
                  </a:lnTo>
                  <a:lnTo>
                    <a:pt x="145" y="435"/>
                  </a:lnTo>
                  <a:lnTo>
                    <a:pt x="207" y="428"/>
                  </a:lnTo>
                  <a:lnTo>
                    <a:pt x="200" y="497"/>
                  </a:lnTo>
                  <a:lnTo>
                    <a:pt x="249" y="614"/>
                  </a:lnTo>
                  <a:lnTo>
                    <a:pt x="297" y="648"/>
                  </a:lnTo>
                  <a:cubicBezTo>
                    <a:pt x="299" y="671"/>
                    <a:pt x="301" y="694"/>
                    <a:pt x="304" y="717"/>
                  </a:cubicBezTo>
                  <a:lnTo>
                    <a:pt x="821" y="814"/>
                  </a:lnTo>
                  <a:lnTo>
                    <a:pt x="1387" y="890"/>
                  </a:lnTo>
                  <a:lnTo>
                    <a:pt x="1849" y="917"/>
                  </a:lnTo>
                  <a:lnTo>
                    <a:pt x="2366" y="910"/>
                  </a:lnTo>
                  <a:lnTo>
                    <a:pt x="2469" y="910"/>
                  </a:lnTo>
                  <a:cubicBezTo>
                    <a:pt x="2561" y="952"/>
                    <a:pt x="2525" y="952"/>
                    <a:pt x="2566" y="952"/>
                  </a:cubicBezTo>
                  <a:cubicBezTo>
                    <a:pt x="2630" y="944"/>
                    <a:pt x="2607" y="945"/>
                    <a:pt x="2635" y="945"/>
                  </a:cubicBezTo>
                  <a:lnTo>
                    <a:pt x="2738" y="986"/>
                  </a:lnTo>
                  <a:cubicBezTo>
                    <a:pt x="2787" y="954"/>
                    <a:pt x="2763" y="959"/>
                    <a:pt x="2807" y="959"/>
                  </a:cubicBezTo>
                  <a:lnTo>
                    <a:pt x="2883" y="979"/>
                  </a:lnTo>
                  <a:lnTo>
                    <a:pt x="2966" y="931"/>
                  </a:lnTo>
                  <a:lnTo>
                    <a:pt x="3000" y="842"/>
                  </a:lnTo>
                  <a:cubicBezTo>
                    <a:pt x="3057" y="827"/>
                    <a:pt x="3036" y="828"/>
                    <a:pt x="3062" y="828"/>
                  </a:cubicBezTo>
                  <a:lnTo>
                    <a:pt x="3124" y="883"/>
                  </a:lnTo>
                  <a:lnTo>
                    <a:pt x="3186" y="931"/>
                  </a:lnTo>
                  <a:lnTo>
                    <a:pt x="3276" y="917"/>
                  </a:lnTo>
                  <a:lnTo>
                    <a:pt x="3324" y="993"/>
                  </a:lnTo>
                  <a:lnTo>
                    <a:pt x="3366" y="1062"/>
                  </a:lnTo>
                  <a:lnTo>
                    <a:pt x="3504" y="1083"/>
                  </a:lnTo>
                  <a:cubicBezTo>
                    <a:pt x="3616" y="1068"/>
                    <a:pt x="3577" y="1069"/>
                    <a:pt x="3621" y="1069"/>
                  </a:cubicBezTo>
                  <a:lnTo>
                    <a:pt x="3752" y="1124"/>
                  </a:lnTo>
                  <a:lnTo>
                    <a:pt x="3773" y="1200"/>
                  </a:lnTo>
                  <a:cubicBezTo>
                    <a:pt x="3715" y="1228"/>
                    <a:pt x="3737" y="1228"/>
                    <a:pt x="3711" y="1228"/>
                  </a:cubicBezTo>
                  <a:lnTo>
                    <a:pt x="3635" y="1179"/>
                  </a:lnTo>
                  <a:lnTo>
                    <a:pt x="3635" y="1235"/>
                  </a:lnTo>
                  <a:lnTo>
                    <a:pt x="3683" y="1276"/>
                  </a:lnTo>
                  <a:lnTo>
                    <a:pt x="3711" y="1331"/>
                  </a:lnTo>
                  <a:lnTo>
                    <a:pt x="3724" y="1386"/>
                  </a:lnTo>
                  <a:lnTo>
                    <a:pt x="3676" y="1448"/>
                  </a:lnTo>
                  <a:lnTo>
                    <a:pt x="3600" y="1462"/>
                  </a:lnTo>
                  <a:lnTo>
                    <a:pt x="3593" y="1531"/>
                  </a:lnTo>
                  <a:cubicBezTo>
                    <a:pt x="3564" y="1560"/>
                    <a:pt x="3578" y="1559"/>
                    <a:pt x="3559" y="1559"/>
                  </a:cubicBezTo>
                  <a:lnTo>
                    <a:pt x="3524" y="1593"/>
                  </a:lnTo>
                  <a:cubicBezTo>
                    <a:pt x="3630" y="1585"/>
                    <a:pt x="3628" y="1620"/>
                    <a:pt x="3628" y="1579"/>
                  </a:cubicBezTo>
                  <a:lnTo>
                    <a:pt x="3711" y="1497"/>
                  </a:lnTo>
                  <a:lnTo>
                    <a:pt x="3766" y="1469"/>
                  </a:lnTo>
                  <a:lnTo>
                    <a:pt x="3814" y="1428"/>
                  </a:lnTo>
                  <a:cubicBezTo>
                    <a:pt x="3836" y="1390"/>
                    <a:pt x="3821" y="1393"/>
                    <a:pt x="3842" y="1393"/>
                  </a:cubicBezTo>
                  <a:lnTo>
                    <a:pt x="3897" y="1421"/>
                  </a:lnTo>
                  <a:lnTo>
                    <a:pt x="3917" y="1359"/>
                  </a:lnTo>
                  <a:lnTo>
                    <a:pt x="3862" y="1359"/>
                  </a:lnTo>
                  <a:lnTo>
                    <a:pt x="3835" y="1317"/>
                  </a:lnTo>
                  <a:lnTo>
                    <a:pt x="3897" y="1276"/>
                  </a:lnTo>
                  <a:cubicBezTo>
                    <a:pt x="3975" y="1261"/>
                    <a:pt x="3947" y="1262"/>
                    <a:pt x="3980" y="1262"/>
                  </a:cubicBezTo>
                  <a:lnTo>
                    <a:pt x="4048" y="1248"/>
                  </a:lnTo>
                  <a:lnTo>
                    <a:pt x="4048" y="1207"/>
                  </a:lnTo>
                  <a:lnTo>
                    <a:pt x="4104" y="1166"/>
                  </a:lnTo>
                  <a:lnTo>
                    <a:pt x="4186" y="1035"/>
                  </a:lnTo>
                  <a:lnTo>
                    <a:pt x="4269" y="1000"/>
                  </a:lnTo>
                  <a:lnTo>
                    <a:pt x="4338" y="910"/>
                  </a:lnTo>
                  <a:lnTo>
                    <a:pt x="4380" y="807"/>
                  </a:lnTo>
                  <a:lnTo>
                    <a:pt x="4455" y="669"/>
                  </a:lnTo>
                  <a:lnTo>
                    <a:pt x="4497" y="504"/>
                  </a:lnTo>
                  <a:lnTo>
                    <a:pt x="4531" y="442"/>
                  </a:lnTo>
                  <a:cubicBezTo>
                    <a:pt x="4533" y="423"/>
                    <a:pt x="4535" y="404"/>
                    <a:pt x="4538" y="386"/>
                  </a:cubicBezTo>
                  <a:lnTo>
                    <a:pt x="4586" y="324"/>
                  </a:lnTo>
                  <a:cubicBezTo>
                    <a:pt x="4608" y="200"/>
                    <a:pt x="4578" y="235"/>
                    <a:pt x="4621" y="193"/>
                  </a:cubicBezTo>
                  <a:lnTo>
                    <a:pt x="4842" y="104"/>
                  </a:lnTo>
                  <a:lnTo>
                    <a:pt x="4986" y="7"/>
                  </a:lnTo>
                  <a:lnTo>
                    <a:pt x="3483" y="0"/>
                  </a:lnTo>
                  <a:lnTo>
                    <a:pt x="3545" y="90"/>
                  </a:lnTo>
                  <a:lnTo>
                    <a:pt x="3607" y="173"/>
                  </a:lnTo>
                  <a:lnTo>
                    <a:pt x="3669" y="290"/>
                  </a:lnTo>
                  <a:lnTo>
                    <a:pt x="3662" y="386"/>
                  </a:lnTo>
                  <a:lnTo>
                    <a:pt x="3566" y="442"/>
                  </a:lnTo>
                  <a:lnTo>
                    <a:pt x="3517" y="359"/>
                  </a:lnTo>
                  <a:lnTo>
                    <a:pt x="3414" y="304"/>
                  </a:lnTo>
                  <a:lnTo>
                    <a:pt x="3331" y="235"/>
                  </a:lnTo>
                  <a:lnTo>
                    <a:pt x="3345" y="159"/>
                  </a:lnTo>
                  <a:lnTo>
                    <a:pt x="3283" y="104"/>
                  </a:lnTo>
                  <a:lnTo>
                    <a:pt x="3276" y="7"/>
                  </a:lnTo>
                  <a:lnTo>
                    <a:pt x="83" y="0"/>
                  </a:lnTo>
                  <a:lnTo>
                    <a:pt x="21" y="41"/>
                  </a:lnTo>
                  <a:lnTo>
                    <a:pt x="28" y="138"/>
                  </a:lnTo>
                  <a:lnTo>
                    <a:pt x="111" y="145"/>
                  </a:ln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0" name="Freeform 5"/>
            <p:cNvSpPr>
              <a:spLocks/>
            </p:cNvSpPr>
            <p:nvPr/>
          </p:nvSpPr>
          <p:spPr bwMode="auto">
            <a:xfrm>
              <a:off x="520700" y="605399"/>
              <a:ext cx="533400" cy="654050"/>
            </a:xfrm>
            <a:custGeom>
              <a:avLst/>
              <a:gdLst>
                <a:gd name="T0" fmla="*/ 2147483647 w 337"/>
                <a:gd name="T1" fmla="*/ 2147483647 h 414"/>
                <a:gd name="T2" fmla="*/ 2147483647 w 337"/>
                <a:gd name="T3" fmla="*/ 2147483647 h 414"/>
                <a:gd name="T4" fmla="*/ 2147483647 w 337"/>
                <a:gd name="T5" fmla="*/ 2147483647 h 414"/>
                <a:gd name="T6" fmla="*/ 2147483647 w 337"/>
                <a:gd name="T7" fmla="*/ 2147483647 h 414"/>
                <a:gd name="T8" fmla="*/ 2147483647 w 337"/>
                <a:gd name="T9" fmla="*/ 2147483647 h 414"/>
                <a:gd name="T10" fmla="*/ 2147483647 w 337"/>
                <a:gd name="T11" fmla="*/ 2147483647 h 414"/>
                <a:gd name="T12" fmla="*/ 2147483647 w 337"/>
                <a:gd name="T13" fmla="*/ 2147483647 h 414"/>
                <a:gd name="T14" fmla="*/ 2147483647 w 337"/>
                <a:gd name="T15" fmla="*/ 2147483647 h 414"/>
                <a:gd name="T16" fmla="*/ 2147483647 w 337"/>
                <a:gd name="T17" fmla="*/ 2147483647 h 414"/>
                <a:gd name="T18" fmla="*/ 2147483647 w 337"/>
                <a:gd name="T19" fmla="*/ 2147483647 h 414"/>
                <a:gd name="T20" fmla="*/ 2147483647 w 337"/>
                <a:gd name="T21" fmla="*/ 2147483647 h 414"/>
                <a:gd name="T22" fmla="*/ 2147483647 w 337"/>
                <a:gd name="T23" fmla="*/ 2147483647 h 414"/>
                <a:gd name="T24" fmla="*/ 2147483647 w 337"/>
                <a:gd name="T25" fmla="*/ 2147483647 h 414"/>
                <a:gd name="T26" fmla="*/ 2147483647 w 337"/>
                <a:gd name="T27" fmla="*/ 2147483647 h 414"/>
                <a:gd name="T28" fmla="*/ 2147483647 w 337"/>
                <a:gd name="T29" fmla="*/ 2147483647 h 414"/>
                <a:gd name="T30" fmla="*/ 2147483647 w 337"/>
                <a:gd name="T31" fmla="*/ 2147483647 h 414"/>
                <a:gd name="T32" fmla="*/ 2147483647 w 337"/>
                <a:gd name="T33" fmla="*/ 2147483647 h 414"/>
                <a:gd name="T34" fmla="*/ 2147483647 w 337"/>
                <a:gd name="T35" fmla="*/ 2147483647 h 414"/>
                <a:gd name="T36" fmla="*/ 2147483647 w 337"/>
                <a:gd name="T37" fmla="*/ 2147483647 h 414"/>
                <a:gd name="T38" fmla="*/ 2147483647 w 337"/>
                <a:gd name="T39" fmla="*/ 2147483647 h 414"/>
                <a:gd name="T40" fmla="*/ 2147483647 w 337"/>
                <a:gd name="T41" fmla="*/ 2147483647 h 414"/>
                <a:gd name="T42" fmla="*/ 2147483647 w 337"/>
                <a:gd name="T43" fmla="*/ 2147483647 h 414"/>
                <a:gd name="T44" fmla="*/ 2147483647 w 337"/>
                <a:gd name="T45" fmla="*/ 2147483647 h 414"/>
                <a:gd name="T46" fmla="*/ 2147483647 w 337"/>
                <a:gd name="T47" fmla="*/ 2147483647 h 414"/>
                <a:gd name="T48" fmla="*/ 2147483647 w 337"/>
                <a:gd name="T49" fmla="*/ 2147483647 h 414"/>
                <a:gd name="T50" fmla="*/ 2147483647 w 337"/>
                <a:gd name="T51" fmla="*/ 2147483647 h 414"/>
                <a:gd name="T52" fmla="*/ 2147483647 w 337"/>
                <a:gd name="T53" fmla="*/ 2147483647 h 414"/>
                <a:gd name="T54" fmla="*/ 2147483647 w 337"/>
                <a:gd name="T55" fmla="*/ 2147483647 h 414"/>
                <a:gd name="T56" fmla="*/ 2147483647 w 337"/>
                <a:gd name="T57" fmla="*/ 2147483647 h 414"/>
                <a:gd name="T58" fmla="*/ 2147483647 w 337"/>
                <a:gd name="T59" fmla="*/ 2147483647 h 414"/>
                <a:gd name="T60" fmla="*/ 2147483647 w 337"/>
                <a:gd name="T61" fmla="*/ 2147483647 h 414"/>
                <a:gd name="T62" fmla="*/ 2147483647 w 337"/>
                <a:gd name="T63" fmla="*/ 2147483647 h 414"/>
                <a:gd name="T64" fmla="*/ 2147483647 w 337"/>
                <a:gd name="T65" fmla="*/ 2147483647 h 414"/>
                <a:gd name="T66" fmla="*/ 2147483647 w 337"/>
                <a:gd name="T67" fmla="*/ 2147483647 h 414"/>
                <a:gd name="T68" fmla="*/ 2147483647 w 337"/>
                <a:gd name="T69" fmla="*/ 2147483647 h 414"/>
                <a:gd name="T70" fmla="*/ 2147483647 w 337"/>
                <a:gd name="T71" fmla="*/ 2147483647 h 414"/>
                <a:gd name="T72" fmla="*/ 2147483647 w 337"/>
                <a:gd name="T73" fmla="*/ 2147483647 h 414"/>
                <a:gd name="T74" fmla="*/ 2147483647 w 337"/>
                <a:gd name="T75" fmla="*/ 2147483647 h 414"/>
                <a:gd name="T76" fmla="*/ 2147483647 w 337"/>
                <a:gd name="T77" fmla="*/ 2147483647 h 414"/>
                <a:gd name="T78" fmla="*/ 2147483647 w 337"/>
                <a:gd name="T79" fmla="*/ 2147483647 h 414"/>
                <a:gd name="T80" fmla="*/ 2147483647 w 337"/>
                <a:gd name="T81" fmla="*/ 2147483647 h 414"/>
                <a:gd name="T82" fmla="*/ 2147483647 w 337"/>
                <a:gd name="T83" fmla="*/ 2147483647 h 414"/>
                <a:gd name="T84" fmla="*/ 2147483647 w 337"/>
                <a:gd name="T85" fmla="*/ 2147483647 h 414"/>
                <a:gd name="T86" fmla="*/ 2147483647 w 337"/>
                <a:gd name="T87" fmla="*/ 2147483647 h 414"/>
                <a:gd name="T88" fmla="*/ 2147483647 w 337"/>
                <a:gd name="T89" fmla="*/ 2147483647 h 414"/>
                <a:gd name="T90" fmla="*/ 2147483647 w 337"/>
                <a:gd name="T91" fmla="*/ 2147483647 h 414"/>
                <a:gd name="T92" fmla="*/ 2147483647 w 337"/>
                <a:gd name="T93" fmla="*/ 2147483647 h 414"/>
                <a:gd name="T94" fmla="*/ 2147483647 w 337"/>
                <a:gd name="T95" fmla="*/ 2147483647 h 414"/>
                <a:gd name="T96" fmla="*/ 2147483647 w 337"/>
                <a:gd name="T97" fmla="*/ 2147483647 h 414"/>
                <a:gd name="T98" fmla="*/ 2147483647 w 337"/>
                <a:gd name="T99" fmla="*/ 2147483647 h 414"/>
                <a:gd name="T100" fmla="*/ 2147483647 w 337"/>
                <a:gd name="T101" fmla="*/ 0 h 414"/>
                <a:gd name="T102" fmla="*/ 2147483647 w 337"/>
                <a:gd name="T103" fmla="*/ 0 h 4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7"/>
                <a:gd name="T157" fmla="*/ 0 h 414"/>
                <a:gd name="T158" fmla="*/ 337 w 337"/>
                <a:gd name="T159" fmla="*/ 414 h 4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7" h="414">
                  <a:moveTo>
                    <a:pt x="15" y="0"/>
                  </a:moveTo>
                  <a:lnTo>
                    <a:pt x="37" y="3"/>
                  </a:lnTo>
                  <a:lnTo>
                    <a:pt x="54" y="11"/>
                  </a:lnTo>
                  <a:lnTo>
                    <a:pt x="71" y="26"/>
                  </a:lnTo>
                  <a:lnTo>
                    <a:pt x="81" y="41"/>
                  </a:lnTo>
                  <a:lnTo>
                    <a:pt x="85" y="52"/>
                  </a:lnTo>
                  <a:lnTo>
                    <a:pt x="94" y="57"/>
                  </a:lnTo>
                  <a:lnTo>
                    <a:pt x="120" y="67"/>
                  </a:lnTo>
                  <a:lnTo>
                    <a:pt x="155" y="87"/>
                  </a:lnTo>
                  <a:lnTo>
                    <a:pt x="183" y="108"/>
                  </a:lnTo>
                  <a:lnTo>
                    <a:pt x="206" y="138"/>
                  </a:lnTo>
                  <a:lnTo>
                    <a:pt x="230" y="177"/>
                  </a:lnTo>
                  <a:lnTo>
                    <a:pt x="238" y="201"/>
                  </a:lnTo>
                  <a:lnTo>
                    <a:pt x="230" y="212"/>
                  </a:lnTo>
                  <a:lnTo>
                    <a:pt x="223" y="227"/>
                  </a:lnTo>
                  <a:lnTo>
                    <a:pt x="230" y="242"/>
                  </a:lnTo>
                  <a:lnTo>
                    <a:pt x="253" y="262"/>
                  </a:lnTo>
                  <a:lnTo>
                    <a:pt x="277" y="290"/>
                  </a:lnTo>
                  <a:lnTo>
                    <a:pt x="288" y="316"/>
                  </a:lnTo>
                  <a:lnTo>
                    <a:pt x="286" y="333"/>
                  </a:lnTo>
                  <a:lnTo>
                    <a:pt x="285" y="345"/>
                  </a:lnTo>
                  <a:lnTo>
                    <a:pt x="291" y="354"/>
                  </a:lnTo>
                  <a:lnTo>
                    <a:pt x="303" y="365"/>
                  </a:lnTo>
                  <a:lnTo>
                    <a:pt x="311" y="375"/>
                  </a:lnTo>
                  <a:lnTo>
                    <a:pt x="316" y="386"/>
                  </a:lnTo>
                  <a:lnTo>
                    <a:pt x="318" y="393"/>
                  </a:lnTo>
                  <a:lnTo>
                    <a:pt x="319" y="395"/>
                  </a:lnTo>
                  <a:lnTo>
                    <a:pt x="319" y="396"/>
                  </a:lnTo>
                  <a:lnTo>
                    <a:pt x="325" y="394"/>
                  </a:lnTo>
                  <a:lnTo>
                    <a:pt x="334" y="392"/>
                  </a:lnTo>
                  <a:lnTo>
                    <a:pt x="337" y="396"/>
                  </a:lnTo>
                  <a:lnTo>
                    <a:pt x="325" y="405"/>
                  </a:lnTo>
                  <a:lnTo>
                    <a:pt x="304" y="413"/>
                  </a:lnTo>
                  <a:lnTo>
                    <a:pt x="283" y="414"/>
                  </a:lnTo>
                  <a:lnTo>
                    <a:pt x="261" y="404"/>
                  </a:lnTo>
                  <a:lnTo>
                    <a:pt x="235" y="388"/>
                  </a:lnTo>
                  <a:lnTo>
                    <a:pt x="215" y="370"/>
                  </a:lnTo>
                  <a:lnTo>
                    <a:pt x="204" y="356"/>
                  </a:lnTo>
                  <a:lnTo>
                    <a:pt x="196" y="348"/>
                  </a:lnTo>
                  <a:lnTo>
                    <a:pt x="185" y="342"/>
                  </a:lnTo>
                  <a:lnTo>
                    <a:pt x="170" y="337"/>
                  </a:lnTo>
                  <a:lnTo>
                    <a:pt x="160" y="331"/>
                  </a:lnTo>
                  <a:lnTo>
                    <a:pt x="157" y="321"/>
                  </a:lnTo>
                  <a:lnTo>
                    <a:pt x="160" y="311"/>
                  </a:lnTo>
                  <a:lnTo>
                    <a:pt x="163" y="305"/>
                  </a:lnTo>
                  <a:lnTo>
                    <a:pt x="165" y="304"/>
                  </a:lnTo>
                  <a:lnTo>
                    <a:pt x="160" y="303"/>
                  </a:lnTo>
                  <a:lnTo>
                    <a:pt x="150" y="300"/>
                  </a:lnTo>
                  <a:lnTo>
                    <a:pt x="142" y="290"/>
                  </a:lnTo>
                  <a:lnTo>
                    <a:pt x="142" y="278"/>
                  </a:lnTo>
                  <a:lnTo>
                    <a:pt x="144" y="266"/>
                  </a:lnTo>
                  <a:lnTo>
                    <a:pt x="137" y="252"/>
                  </a:lnTo>
                  <a:lnTo>
                    <a:pt x="116" y="235"/>
                  </a:lnTo>
                  <a:lnTo>
                    <a:pt x="86" y="211"/>
                  </a:lnTo>
                  <a:lnTo>
                    <a:pt x="60" y="189"/>
                  </a:lnTo>
                  <a:lnTo>
                    <a:pt x="53" y="175"/>
                  </a:lnTo>
                  <a:lnTo>
                    <a:pt x="71" y="177"/>
                  </a:lnTo>
                  <a:lnTo>
                    <a:pt x="94" y="190"/>
                  </a:lnTo>
                  <a:lnTo>
                    <a:pt x="109" y="190"/>
                  </a:lnTo>
                  <a:lnTo>
                    <a:pt x="101" y="172"/>
                  </a:lnTo>
                  <a:lnTo>
                    <a:pt x="78" y="148"/>
                  </a:lnTo>
                  <a:lnTo>
                    <a:pt x="56" y="129"/>
                  </a:lnTo>
                  <a:lnTo>
                    <a:pt x="51" y="111"/>
                  </a:lnTo>
                  <a:lnTo>
                    <a:pt x="59" y="92"/>
                  </a:lnTo>
                  <a:lnTo>
                    <a:pt x="56" y="82"/>
                  </a:lnTo>
                  <a:lnTo>
                    <a:pt x="39" y="81"/>
                  </a:lnTo>
                  <a:lnTo>
                    <a:pt x="24" y="77"/>
                  </a:lnTo>
                  <a:lnTo>
                    <a:pt x="18" y="64"/>
                  </a:lnTo>
                  <a:lnTo>
                    <a:pt x="24" y="51"/>
                  </a:lnTo>
                  <a:lnTo>
                    <a:pt x="34" y="42"/>
                  </a:lnTo>
                  <a:lnTo>
                    <a:pt x="33" y="34"/>
                  </a:lnTo>
                  <a:lnTo>
                    <a:pt x="21" y="27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1" name="Freeform 6"/>
            <p:cNvSpPr>
              <a:spLocks/>
            </p:cNvSpPr>
            <p:nvPr/>
          </p:nvSpPr>
          <p:spPr bwMode="auto">
            <a:xfrm>
              <a:off x="8405813" y="845112"/>
              <a:ext cx="344488" cy="123825"/>
            </a:xfrm>
            <a:custGeom>
              <a:avLst/>
              <a:gdLst>
                <a:gd name="T0" fmla="*/ 2147483647 w 218"/>
                <a:gd name="T1" fmla="*/ 2147483647 h 78"/>
                <a:gd name="T2" fmla="*/ 2147483647 w 218"/>
                <a:gd name="T3" fmla="*/ 2147483647 h 78"/>
                <a:gd name="T4" fmla="*/ 2147483647 w 218"/>
                <a:gd name="T5" fmla="*/ 2147483647 h 78"/>
                <a:gd name="T6" fmla="*/ 2147483647 w 218"/>
                <a:gd name="T7" fmla="*/ 2147483647 h 78"/>
                <a:gd name="T8" fmla="*/ 2147483647 w 218"/>
                <a:gd name="T9" fmla="*/ 2147483647 h 78"/>
                <a:gd name="T10" fmla="*/ 2147483647 w 218"/>
                <a:gd name="T11" fmla="*/ 2147483647 h 78"/>
                <a:gd name="T12" fmla="*/ 2147483647 w 218"/>
                <a:gd name="T13" fmla="*/ 2147483647 h 78"/>
                <a:gd name="T14" fmla="*/ 2147483647 w 218"/>
                <a:gd name="T15" fmla="*/ 2147483647 h 78"/>
                <a:gd name="T16" fmla="*/ 2147483647 w 218"/>
                <a:gd name="T17" fmla="*/ 2147483647 h 78"/>
                <a:gd name="T18" fmla="*/ 2147483647 w 218"/>
                <a:gd name="T19" fmla="*/ 2147483647 h 78"/>
                <a:gd name="T20" fmla="*/ 2147483647 w 218"/>
                <a:gd name="T21" fmla="*/ 2147483647 h 78"/>
                <a:gd name="T22" fmla="*/ 2147483647 w 218"/>
                <a:gd name="T23" fmla="*/ 2147483647 h 78"/>
                <a:gd name="T24" fmla="*/ 2147483647 w 218"/>
                <a:gd name="T25" fmla="*/ 2147483647 h 78"/>
                <a:gd name="T26" fmla="*/ 2147483647 w 218"/>
                <a:gd name="T27" fmla="*/ 2147483647 h 78"/>
                <a:gd name="T28" fmla="*/ 2147483647 w 218"/>
                <a:gd name="T29" fmla="*/ 0 h 78"/>
                <a:gd name="T30" fmla="*/ 2147483647 w 218"/>
                <a:gd name="T31" fmla="*/ 0 h 78"/>
                <a:gd name="T32" fmla="*/ 2147483647 w 218"/>
                <a:gd name="T33" fmla="*/ 0 h 78"/>
                <a:gd name="T34" fmla="*/ 2147483647 w 218"/>
                <a:gd name="T35" fmla="*/ 2147483647 h 78"/>
                <a:gd name="T36" fmla="*/ 2147483647 w 218"/>
                <a:gd name="T37" fmla="*/ 2147483647 h 78"/>
                <a:gd name="T38" fmla="*/ 2147483647 w 218"/>
                <a:gd name="T39" fmla="*/ 2147483647 h 78"/>
                <a:gd name="T40" fmla="*/ 2147483647 w 218"/>
                <a:gd name="T41" fmla="*/ 2147483647 h 78"/>
                <a:gd name="T42" fmla="*/ 2147483647 w 218"/>
                <a:gd name="T43" fmla="*/ 2147483647 h 78"/>
                <a:gd name="T44" fmla="*/ 2147483647 w 218"/>
                <a:gd name="T45" fmla="*/ 2147483647 h 78"/>
                <a:gd name="T46" fmla="*/ 2147483647 w 218"/>
                <a:gd name="T47" fmla="*/ 2147483647 h 78"/>
                <a:gd name="T48" fmla="*/ 2147483647 w 218"/>
                <a:gd name="T49" fmla="*/ 2147483647 h 78"/>
                <a:gd name="T50" fmla="*/ 2147483647 w 218"/>
                <a:gd name="T51" fmla="*/ 2147483647 h 78"/>
                <a:gd name="T52" fmla="*/ 2147483647 w 218"/>
                <a:gd name="T53" fmla="*/ 2147483647 h 78"/>
                <a:gd name="T54" fmla="*/ 2147483647 w 218"/>
                <a:gd name="T55" fmla="*/ 2147483647 h 78"/>
                <a:gd name="T56" fmla="*/ 2147483647 w 218"/>
                <a:gd name="T57" fmla="*/ 2147483647 h 78"/>
                <a:gd name="T58" fmla="*/ 2147483647 w 218"/>
                <a:gd name="T59" fmla="*/ 2147483647 h 78"/>
                <a:gd name="T60" fmla="*/ 2147483647 w 218"/>
                <a:gd name="T61" fmla="*/ 2147483647 h 78"/>
                <a:gd name="T62" fmla="*/ 2147483647 w 218"/>
                <a:gd name="T63" fmla="*/ 2147483647 h 78"/>
                <a:gd name="T64" fmla="*/ 2147483647 w 218"/>
                <a:gd name="T65" fmla="*/ 2147483647 h 78"/>
                <a:gd name="T66" fmla="*/ 2147483647 w 218"/>
                <a:gd name="T67" fmla="*/ 2147483647 h 78"/>
                <a:gd name="T68" fmla="*/ 2147483647 w 218"/>
                <a:gd name="T69" fmla="*/ 2147483647 h 78"/>
                <a:gd name="T70" fmla="*/ 2147483647 w 218"/>
                <a:gd name="T71" fmla="*/ 2147483647 h 78"/>
                <a:gd name="T72" fmla="*/ 2147483647 w 218"/>
                <a:gd name="T73" fmla="*/ 2147483647 h 78"/>
                <a:gd name="T74" fmla="*/ 2147483647 w 218"/>
                <a:gd name="T75" fmla="*/ 2147483647 h 78"/>
                <a:gd name="T76" fmla="*/ 2147483647 w 218"/>
                <a:gd name="T77" fmla="*/ 2147483647 h 78"/>
                <a:gd name="T78" fmla="*/ 2147483647 w 218"/>
                <a:gd name="T79" fmla="*/ 2147483647 h 78"/>
                <a:gd name="T80" fmla="*/ 2147483647 w 218"/>
                <a:gd name="T81" fmla="*/ 2147483647 h 78"/>
                <a:gd name="T82" fmla="*/ 2147483647 w 218"/>
                <a:gd name="T83" fmla="*/ 2147483647 h 78"/>
                <a:gd name="T84" fmla="*/ 2147483647 w 218"/>
                <a:gd name="T85" fmla="*/ 2147483647 h 78"/>
                <a:gd name="T86" fmla="*/ 2147483647 w 218"/>
                <a:gd name="T87" fmla="*/ 2147483647 h 78"/>
                <a:gd name="T88" fmla="*/ 2147483647 w 218"/>
                <a:gd name="T89" fmla="*/ 2147483647 h 78"/>
                <a:gd name="T90" fmla="*/ 2147483647 w 218"/>
                <a:gd name="T91" fmla="*/ 2147483647 h 78"/>
                <a:gd name="T92" fmla="*/ 0 w 218"/>
                <a:gd name="T93" fmla="*/ 2147483647 h 78"/>
                <a:gd name="T94" fmla="*/ 2147483647 w 218"/>
                <a:gd name="T95" fmla="*/ 2147483647 h 78"/>
                <a:gd name="T96" fmla="*/ 2147483647 w 218"/>
                <a:gd name="T97" fmla="*/ 2147483647 h 78"/>
                <a:gd name="T98" fmla="*/ 2147483647 w 218"/>
                <a:gd name="T99" fmla="*/ 2147483647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78"/>
                <a:gd name="T152" fmla="*/ 218 w 218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78">
                  <a:moveTo>
                    <a:pt x="2" y="21"/>
                  </a:moveTo>
                  <a:lnTo>
                    <a:pt x="16" y="15"/>
                  </a:lnTo>
                  <a:lnTo>
                    <a:pt x="35" y="16"/>
                  </a:lnTo>
                  <a:lnTo>
                    <a:pt x="55" y="19"/>
                  </a:lnTo>
                  <a:lnTo>
                    <a:pt x="69" y="23"/>
                  </a:lnTo>
                  <a:lnTo>
                    <a:pt x="78" y="26"/>
                  </a:lnTo>
                  <a:lnTo>
                    <a:pt x="95" y="24"/>
                  </a:lnTo>
                  <a:lnTo>
                    <a:pt x="122" y="20"/>
                  </a:lnTo>
                  <a:lnTo>
                    <a:pt x="150" y="21"/>
                  </a:lnTo>
                  <a:lnTo>
                    <a:pt x="174" y="21"/>
                  </a:lnTo>
                  <a:lnTo>
                    <a:pt x="191" y="1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14"/>
                  </a:lnTo>
                  <a:lnTo>
                    <a:pt x="213" y="29"/>
                  </a:lnTo>
                  <a:lnTo>
                    <a:pt x="207" y="45"/>
                  </a:lnTo>
                  <a:lnTo>
                    <a:pt x="200" y="58"/>
                  </a:lnTo>
                  <a:lnTo>
                    <a:pt x="190" y="68"/>
                  </a:lnTo>
                  <a:lnTo>
                    <a:pt x="176" y="70"/>
                  </a:lnTo>
                  <a:lnTo>
                    <a:pt x="168" y="65"/>
                  </a:lnTo>
                  <a:lnTo>
                    <a:pt x="166" y="62"/>
                  </a:lnTo>
                  <a:lnTo>
                    <a:pt x="158" y="62"/>
                  </a:lnTo>
                  <a:lnTo>
                    <a:pt x="146" y="69"/>
                  </a:lnTo>
                  <a:lnTo>
                    <a:pt x="134" y="76"/>
                  </a:lnTo>
                  <a:lnTo>
                    <a:pt x="118" y="78"/>
                  </a:lnTo>
                  <a:lnTo>
                    <a:pt x="106" y="72"/>
                  </a:lnTo>
                  <a:lnTo>
                    <a:pt x="98" y="65"/>
                  </a:lnTo>
                  <a:lnTo>
                    <a:pt x="88" y="62"/>
                  </a:lnTo>
                  <a:lnTo>
                    <a:pt x="75" y="63"/>
                  </a:lnTo>
                  <a:lnTo>
                    <a:pt x="65" y="62"/>
                  </a:lnTo>
                  <a:lnTo>
                    <a:pt x="55" y="57"/>
                  </a:lnTo>
                  <a:lnTo>
                    <a:pt x="44" y="51"/>
                  </a:lnTo>
                  <a:lnTo>
                    <a:pt x="31" y="46"/>
                  </a:lnTo>
                  <a:lnTo>
                    <a:pt x="20" y="39"/>
                  </a:lnTo>
                  <a:lnTo>
                    <a:pt x="8" y="33"/>
                  </a:lnTo>
                  <a:lnTo>
                    <a:pt x="0" y="2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2" name="Freeform 7"/>
            <p:cNvSpPr>
              <a:spLocks/>
            </p:cNvSpPr>
            <p:nvPr/>
          </p:nvSpPr>
          <p:spPr bwMode="auto">
            <a:xfrm>
              <a:off x="8667750" y="565712"/>
              <a:ext cx="63500" cy="157163"/>
            </a:xfrm>
            <a:custGeom>
              <a:avLst/>
              <a:gdLst>
                <a:gd name="T0" fmla="*/ 2147483647 w 40"/>
                <a:gd name="T1" fmla="*/ 0 h 100"/>
                <a:gd name="T2" fmla="*/ 2147483647 w 40"/>
                <a:gd name="T3" fmla="*/ 2147483647 h 100"/>
                <a:gd name="T4" fmla="*/ 2147483647 w 40"/>
                <a:gd name="T5" fmla="*/ 2147483647 h 100"/>
                <a:gd name="T6" fmla="*/ 2147483647 w 40"/>
                <a:gd name="T7" fmla="*/ 2147483647 h 100"/>
                <a:gd name="T8" fmla="*/ 2147483647 w 40"/>
                <a:gd name="T9" fmla="*/ 2147483647 h 100"/>
                <a:gd name="T10" fmla="*/ 2147483647 w 40"/>
                <a:gd name="T11" fmla="*/ 2147483647 h 100"/>
                <a:gd name="T12" fmla="*/ 2147483647 w 40"/>
                <a:gd name="T13" fmla="*/ 2147483647 h 100"/>
                <a:gd name="T14" fmla="*/ 2147483647 w 40"/>
                <a:gd name="T15" fmla="*/ 2147483647 h 100"/>
                <a:gd name="T16" fmla="*/ 2147483647 w 40"/>
                <a:gd name="T17" fmla="*/ 2147483647 h 100"/>
                <a:gd name="T18" fmla="*/ 2147483647 w 40"/>
                <a:gd name="T19" fmla="*/ 2147483647 h 100"/>
                <a:gd name="T20" fmla="*/ 0 w 40"/>
                <a:gd name="T21" fmla="*/ 2147483647 h 100"/>
                <a:gd name="T22" fmla="*/ 2147483647 w 40"/>
                <a:gd name="T23" fmla="*/ 2147483647 h 100"/>
                <a:gd name="T24" fmla="*/ 2147483647 w 40"/>
                <a:gd name="T25" fmla="*/ 2147483647 h 100"/>
                <a:gd name="T26" fmla="*/ 2147483647 w 40"/>
                <a:gd name="T27" fmla="*/ 2147483647 h 100"/>
                <a:gd name="T28" fmla="*/ 2147483647 w 40"/>
                <a:gd name="T29" fmla="*/ 2147483647 h 100"/>
                <a:gd name="T30" fmla="*/ 2147483647 w 40"/>
                <a:gd name="T31" fmla="*/ 0 h 100"/>
                <a:gd name="T32" fmla="*/ 2147483647 w 40"/>
                <a:gd name="T33" fmla="*/ 0 h 100"/>
                <a:gd name="T34" fmla="*/ 2147483647 w 40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100"/>
                <a:gd name="T56" fmla="*/ 40 w 4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100">
                  <a:moveTo>
                    <a:pt x="34" y="0"/>
                  </a:moveTo>
                  <a:lnTo>
                    <a:pt x="40" y="4"/>
                  </a:lnTo>
                  <a:lnTo>
                    <a:pt x="40" y="20"/>
                  </a:lnTo>
                  <a:lnTo>
                    <a:pt x="37" y="47"/>
                  </a:lnTo>
                  <a:lnTo>
                    <a:pt x="34" y="76"/>
                  </a:lnTo>
                  <a:lnTo>
                    <a:pt x="29" y="95"/>
                  </a:lnTo>
                  <a:lnTo>
                    <a:pt x="16" y="100"/>
                  </a:lnTo>
                  <a:lnTo>
                    <a:pt x="3" y="90"/>
                  </a:lnTo>
                  <a:lnTo>
                    <a:pt x="0" y="68"/>
                  </a:lnTo>
                  <a:lnTo>
                    <a:pt x="4" y="47"/>
                  </a:lnTo>
                  <a:lnTo>
                    <a:pt x="11" y="27"/>
                  </a:lnTo>
                  <a:lnTo>
                    <a:pt x="19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3" name="Freeform 8"/>
            <p:cNvSpPr>
              <a:spLocks/>
            </p:cNvSpPr>
            <p:nvPr/>
          </p:nvSpPr>
          <p:spPr bwMode="auto">
            <a:xfrm>
              <a:off x="8845550" y="614924"/>
              <a:ext cx="228600" cy="328613"/>
            </a:xfrm>
            <a:custGeom>
              <a:avLst/>
              <a:gdLst>
                <a:gd name="T0" fmla="*/ 2147483647 w 144"/>
                <a:gd name="T1" fmla="*/ 0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2147483647 h 208"/>
                <a:gd name="T52" fmla="*/ 2147483647 w 144"/>
                <a:gd name="T53" fmla="*/ 2147483647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0 w 144"/>
                <a:gd name="T71" fmla="*/ 2147483647 h 208"/>
                <a:gd name="T72" fmla="*/ 0 w 144"/>
                <a:gd name="T73" fmla="*/ 2147483647 h 208"/>
                <a:gd name="T74" fmla="*/ 2147483647 w 144"/>
                <a:gd name="T75" fmla="*/ 2147483647 h 208"/>
                <a:gd name="T76" fmla="*/ 2147483647 w 144"/>
                <a:gd name="T77" fmla="*/ 0 h 208"/>
                <a:gd name="T78" fmla="*/ 2147483647 w 144"/>
                <a:gd name="T79" fmla="*/ 0 h 208"/>
                <a:gd name="T80" fmla="*/ 2147483647 w 144"/>
                <a:gd name="T81" fmla="*/ 0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208"/>
                <a:gd name="T125" fmla="*/ 144 w 144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208">
                  <a:moveTo>
                    <a:pt x="28" y="0"/>
                  </a:moveTo>
                  <a:lnTo>
                    <a:pt x="45" y="11"/>
                  </a:lnTo>
                  <a:lnTo>
                    <a:pt x="53" y="39"/>
                  </a:lnTo>
                  <a:lnTo>
                    <a:pt x="55" y="72"/>
                  </a:lnTo>
                  <a:lnTo>
                    <a:pt x="51" y="103"/>
                  </a:lnTo>
                  <a:lnTo>
                    <a:pt x="48" y="131"/>
                  </a:lnTo>
                  <a:lnTo>
                    <a:pt x="53" y="146"/>
                  </a:lnTo>
                  <a:lnTo>
                    <a:pt x="64" y="155"/>
                  </a:lnTo>
                  <a:lnTo>
                    <a:pt x="73" y="161"/>
                  </a:lnTo>
                  <a:lnTo>
                    <a:pt x="83" y="154"/>
                  </a:lnTo>
                  <a:lnTo>
                    <a:pt x="89" y="130"/>
                  </a:lnTo>
                  <a:lnTo>
                    <a:pt x="92" y="101"/>
                  </a:lnTo>
                  <a:lnTo>
                    <a:pt x="101" y="85"/>
                  </a:lnTo>
                  <a:lnTo>
                    <a:pt x="120" y="87"/>
                  </a:lnTo>
                  <a:lnTo>
                    <a:pt x="138" y="99"/>
                  </a:lnTo>
                  <a:lnTo>
                    <a:pt x="144" y="124"/>
                  </a:lnTo>
                  <a:lnTo>
                    <a:pt x="136" y="156"/>
                  </a:lnTo>
                  <a:lnTo>
                    <a:pt x="123" y="185"/>
                  </a:lnTo>
                  <a:lnTo>
                    <a:pt x="106" y="201"/>
                  </a:lnTo>
                  <a:lnTo>
                    <a:pt x="79" y="206"/>
                  </a:lnTo>
                  <a:lnTo>
                    <a:pt x="49" y="208"/>
                  </a:lnTo>
                  <a:lnTo>
                    <a:pt x="30" y="198"/>
                  </a:lnTo>
                  <a:lnTo>
                    <a:pt x="23" y="178"/>
                  </a:lnTo>
                  <a:lnTo>
                    <a:pt x="18" y="154"/>
                  </a:lnTo>
                  <a:lnTo>
                    <a:pt x="15" y="124"/>
                  </a:lnTo>
                  <a:lnTo>
                    <a:pt x="11" y="103"/>
                  </a:lnTo>
                  <a:lnTo>
                    <a:pt x="5" y="7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8" y="9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4" name="Freeform 9"/>
            <p:cNvSpPr>
              <a:spLocks/>
            </p:cNvSpPr>
            <p:nvPr/>
          </p:nvSpPr>
          <p:spPr bwMode="auto">
            <a:xfrm>
              <a:off x="8175625" y="306949"/>
              <a:ext cx="365125" cy="100013"/>
            </a:xfrm>
            <a:custGeom>
              <a:avLst/>
              <a:gdLst>
                <a:gd name="T0" fmla="*/ 0 w 230"/>
                <a:gd name="T1" fmla="*/ 2147483647 h 64"/>
                <a:gd name="T2" fmla="*/ 2147483647 w 230"/>
                <a:gd name="T3" fmla="*/ 2147483647 h 64"/>
                <a:gd name="T4" fmla="*/ 2147483647 w 230"/>
                <a:gd name="T5" fmla="*/ 2147483647 h 64"/>
                <a:gd name="T6" fmla="*/ 2147483647 w 230"/>
                <a:gd name="T7" fmla="*/ 0 h 64"/>
                <a:gd name="T8" fmla="*/ 2147483647 w 230"/>
                <a:gd name="T9" fmla="*/ 0 h 64"/>
                <a:gd name="T10" fmla="*/ 2147483647 w 230"/>
                <a:gd name="T11" fmla="*/ 0 h 64"/>
                <a:gd name="T12" fmla="*/ 2147483647 w 230"/>
                <a:gd name="T13" fmla="*/ 2147483647 h 64"/>
                <a:gd name="T14" fmla="*/ 2147483647 w 230"/>
                <a:gd name="T15" fmla="*/ 2147483647 h 64"/>
                <a:gd name="T16" fmla="*/ 2147483647 w 230"/>
                <a:gd name="T17" fmla="*/ 2147483647 h 64"/>
                <a:gd name="T18" fmla="*/ 2147483647 w 230"/>
                <a:gd name="T19" fmla="*/ 2147483647 h 64"/>
                <a:gd name="T20" fmla="*/ 2147483647 w 230"/>
                <a:gd name="T21" fmla="*/ 2147483647 h 64"/>
                <a:gd name="T22" fmla="*/ 2147483647 w 230"/>
                <a:gd name="T23" fmla="*/ 2147483647 h 64"/>
                <a:gd name="T24" fmla="*/ 2147483647 w 230"/>
                <a:gd name="T25" fmla="*/ 2147483647 h 64"/>
                <a:gd name="T26" fmla="*/ 2147483647 w 230"/>
                <a:gd name="T27" fmla="*/ 2147483647 h 64"/>
                <a:gd name="T28" fmla="*/ 2147483647 w 230"/>
                <a:gd name="T29" fmla="*/ 2147483647 h 64"/>
                <a:gd name="T30" fmla="*/ 2147483647 w 230"/>
                <a:gd name="T31" fmla="*/ 2147483647 h 64"/>
                <a:gd name="T32" fmla="*/ 2147483647 w 230"/>
                <a:gd name="T33" fmla="*/ 2147483647 h 64"/>
                <a:gd name="T34" fmla="*/ 2147483647 w 230"/>
                <a:gd name="T35" fmla="*/ 2147483647 h 64"/>
                <a:gd name="T36" fmla="*/ 2147483647 w 230"/>
                <a:gd name="T37" fmla="*/ 2147483647 h 64"/>
                <a:gd name="T38" fmla="*/ 2147483647 w 230"/>
                <a:gd name="T39" fmla="*/ 2147483647 h 64"/>
                <a:gd name="T40" fmla="*/ 2147483647 w 230"/>
                <a:gd name="T41" fmla="*/ 2147483647 h 64"/>
                <a:gd name="T42" fmla="*/ 2147483647 w 230"/>
                <a:gd name="T43" fmla="*/ 2147483647 h 64"/>
                <a:gd name="T44" fmla="*/ 2147483647 w 230"/>
                <a:gd name="T45" fmla="*/ 2147483647 h 64"/>
                <a:gd name="T46" fmla="*/ 0 w 230"/>
                <a:gd name="T47" fmla="*/ 2147483647 h 64"/>
                <a:gd name="T48" fmla="*/ 0 w 230"/>
                <a:gd name="T49" fmla="*/ 2147483647 h 64"/>
                <a:gd name="T50" fmla="*/ 0 w 230"/>
                <a:gd name="T51" fmla="*/ 2147483647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64"/>
                <a:gd name="T80" fmla="*/ 230 w 230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64">
                  <a:moveTo>
                    <a:pt x="0" y="41"/>
                  </a:moveTo>
                  <a:lnTo>
                    <a:pt x="10" y="31"/>
                  </a:lnTo>
                  <a:lnTo>
                    <a:pt x="38" y="13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49" y="5"/>
                  </a:lnTo>
                  <a:lnTo>
                    <a:pt x="177" y="5"/>
                  </a:lnTo>
                  <a:lnTo>
                    <a:pt x="209" y="2"/>
                  </a:lnTo>
                  <a:lnTo>
                    <a:pt x="230" y="6"/>
                  </a:lnTo>
                  <a:lnTo>
                    <a:pt x="230" y="21"/>
                  </a:lnTo>
                  <a:lnTo>
                    <a:pt x="217" y="34"/>
                  </a:lnTo>
                  <a:lnTo>
                    <a:pt x="198" y="40"/>
                  </a:lnTo>
                  <a:lnTo>
                    <a:pt x="172" y="46"/>
                  </a:lnTo>
                  <a:lnTo>
                    <a:pt x="149" y="57"/>
                  </a:lnTo>
                  <a:lnTo>
                    <a:pt x="132" y="64"/>
                  </a:lnTo>
                  <a:lnTo>
                    <a:pt x="104" y="59"/>
                  </a:lnTo>
                  <a:lnTo>
                    <a:pt x="62" y="52"/>
                  </a:lnTo>
                  <a:lnTo>
                    <a:pt x="23" y="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5" name="Freeform 10"/>
            <p:cNvSpPr>
              <a:spLocks/>
            </p:cNvSpPr>
            <p:nvPr/>
          </p:nvSpPr>
          <p:spPr bwMode="auto">
            <a:xfrm>
              <a:off x="5986463" y="362512"/>
              <a:ext cx="109538" cy="103188"/>
            </a:xfrm>
            <a:custGeom>
              <a:avLst/>
              <a:gdLst>
                <a:gd name="T0" fmla="*/ 2147483647 w 69"/>
                <a:gd name="T1" fmla="*/ 0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0 w 69"/>
                <a:gd name="T29" fmla="*/ 2147483647 h 65"/>
                <a:gd name="T30" fmla="*/ 2147483647 w 69"/>
                <a:gd name="T31" fmla="*/ 0 h 65"/>
                <a:gd name="T32" fmla="*/ 2147483647 w 69"/>
                <a:gd name="T33" fmla="*/ 0 h 65"/>
                <a:gd name="T34" fmla="*/ 2147483647 w 69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5"/>
                <a:gd name="T56" fmla="*/ 69 w 6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5">
                  <a:moveTo>
                    <a:pt x="7" y="0"/>
                  </a:moveTo>
                  <a:lnTo>
                    <a:pt x="30" y="3"/>
                  </a:lnTo>
                  <a:lnTo>
                    <a:pt x="51" y="20"/>
                  </a:lnTo>
                  <a:lnTo>
                    <a:pt x="65" y="41"/>
                  </a:lnTo>
                  <a:lnTo>
                    <a:pt x="69" y="58"/>
                  </a:lnTo>
                  <a:lnTo>
                    <a:pt x="67" y="65"/>
                  </a:lnTo>
                  <a:lnTo>
                    <a:pt x="57" y="64"/>
                  </a:lnTo>
                  <a:lnTo>
                    <a:pt x="44" y="62"/>
                  </a:lnTo>
                  <a:lnTo>
                    <a:pt x="31" y="60"/>
                  </a:lnTo>
                  <a:lnTo>
                    <a:pt x="19" y="51"/>
                  </a:lnTo>
                  <a:lnTo>
                    <a:pt x="8" y="32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86" name="Freeform 11"/>
            <p:cNvSpPr>
              <a:spLocks/>
            </p:cNvSpPr>
            <p:nvPr/>
          </p:nvSpPr>
          <p:spPr bwMode="auto">
            <a:xfrm>
              <a:off x="7262813" y="510149"/>
              <a:ext cx="1655763" cy="1249363"/>
            </a:xfrm>
            <a:custGeom>
              <a:avLst/>
              <a:gdLst>
                <a:gd name="T0" fmla="*/ 2147483647 w 1046"/>
                <a:gd name="T1" fmla="*/ 2147483647 h 791"/>
                <a:gd name="T2" fmla="*/ 2147483647 w 1046"/>
                <a:gd name="T3" fmla="*/ 2147483647 h 791"/>
                <a:gd name="T4" fmla="*/ 2147483647 w 1046"/>
                <a:gd name="T5" fmla="*/ 2147483647 h 791"/>
                <a:gd name="T6" fmla="*/ 2147483647 w 1046"/>
                <a:gd name="T7" fmla="*/ 2147483647 h 791"/>
                <a:gd name="T8" fmla="*/ 2147483647 w 1046"/>
                <a:gd name="T9" fmla="*/ 2147483647 h 791"/>
                <a:gd name="T10" fmla="*/ 2147483647 w 1046"/>
                <a:gd name="T11" fmla="*/ 2147483647 h 791"/>
                <a:gd name="T12" fmla="*/ 2147483647 w 1046"/>
                <a:gd name="T13" fmla="*/ 2147483647 h 791"/>
                <a:gd name="T14" fmla="*/ 2147483647 w 1046"/>
                <a:gd name="T15" fmla="*/ 2147483647 h 791"/>
                <a:gd name="T16" fmla="*/ 2147483647 w 1046"/>
                <a:gd name="T17" fmla="*/ 2147483647 h 791"/>
                <a:gd name="T18" fmla="*/ 2147483647 w 1046"/>
                <a:gd name="T19" fmla="*/ 2147483647 h 791"/>
                <a:gd name="T20" fmla="*/ 2147483647 w 1046"/>
                <a:gd name="T21" fmla="*/ 2147483647 h 791"/>
                <a:gd name="T22" fmla="*/ 2147483647 w 1046"/>
                <a:gd name="T23" fmla="*/ 2147483647 h 791"/>
                <a:gd name="T24" fmla="*/ 2147483647 w 1046"/>
                <a:gd name="T25" fmla="*/ 2147483647 h 791"/>
                <a:gd name="T26" fmla="*/ 2147483647 w 1046"/>
                <a:gd name="T27" fmla="*/ 2147483647 h 791"/>
                <a:gd name="T28" fmla="*/ 2147483647 w 1046"/>
                <a:gd name="T29" fmla="*/ 2147483647 h 791"/>
                <a:gd name="T30" fmla="*/ 2147483647 w 1046"/>
                <a:gd name="T31" fmla="*/ 2147483647 h 791"/>
                <a:gd name="T32" fmla="*/ 2147483647 w 1046"/>
                <a:gd name="T33" fmla="*/ 2147483647 h 791"/>
                <a:gd name="T34" fmla="*/ 2147483647 w 1046"/>
                <a:gd name="T35" fmla="*/ 2147483647 h 791"/>
                <a:gd name="T36" fmla="*/ 2147483647 w 1046"/>
                <a:gd name="T37" fmla="*/ 2147483647 h 791"/>
                <a:gd name="T38" fmla="*/ 2147483647 w 1046"/>
                <a:gd name="T39" fmla="*/ 2147483647 h 791"/>
                <a:gd name="T40" fmla="*/ 2147483647 w 1046"/>
                <a:gd name="T41" fmla="*/ 2147483647 h 791"/>
                <a:gd name="T42" fmla="*/ 2147483647 w 1046"/>
                <a:gd name="T43" fmla="*/ 2147483647 h 791"/>
                <a:gd name="T44" fmla="*/ 2147483647 w 1046"/>
                <a:gd name="T45" fmla="*/ 2147483647 h 791"/>
                <a:gd name="T46" fmla="*/ 2147483647 w 1046"/>
                <a:gd name="T47" fmla="*/ 2147483647 h 791"/>
                <a:gd name="T48" fmla="*/ 2147483647 w 1046"/>
                <a:gd name="T49" fmla="*/ 2147483647 h 791"/>
                <a:gd name="T50" fmla="*/ 2147483647 w 1046"/>
                <a:gd name="T51" fmla="*/ 2147483647 h 791"/>
                <a:gd name="T52" fmla="*/ 2147483647 w 1046"/>
                <a:gd name="T53" fmla="*/ 2147483647 h 791"/>
                <a:gd name="T54" fmla="*/ 2147483647 w 1046"/>
                <a:gd name="T55" fmla="*/ 2147483647 h 791"/>
                <a:gd name="T56" fmla="*/ 2147483647 w 1046"/>
                <a:gd name="T57" fmla="*/ 2147483647 h 791"/>
                <a:gd name="T58" fmla="*/ 2147483647 w 1046"/>
                <a:gd name="T59" fmla="*/ 2147483647 h 791"/>
                <a:gd name="T60" fmla="*/ 2147483647 w 1046"/>
                <a:gd name="T61" fmla="*/ 2147483647 h 791"/>
                <a:gd name="T62" fmla="*/ 2147483647 w 1046"/>
                <a:gd name="T63" fmla="*/ 2147483647 h 791"/>
                <a:gd name="T64" fmla="*/ 2147483647 w 1046"/>
                <a:gd name="T65" fmla="*/ 2147483647 h 791"/>
                <a:gd name="T66" fmla="*/ 2147483647 w 1046"/>
                <a:gd name="T67" fmla="*/ 2147483647 h 791"/>
                <a:gd name="T68" fmla="*/ 2147483647 w 1046"/>
                <a:gd name="T69" fmla="*/ 2147483647 h 791"/>
                <a:gd name="T70" fmla="*/ 2147483647 w 1046"/>
                <a:gd name="T71" fmla="*/ 2147483647 h 791"/>
                <a:gd name="T72" fmla="*/ 2147483647 w 1046"/>
                <a:gd name="T73" fmla="*/ 2147483647 h 791"/>
                <a:gd name="T74" fmla="*/ 2147483647 w 1046"/>
                <a:gd name="T75" fmla="*/ 2147483647 h 791"/>
                <a:gd name="T76" fmla="*/ 2147483647 w 1046"/>
                <a:gd name="T77" fmla="*/ 2147483647 h 791"/>
                <a:gd name="T78" fmla="*/ 2147483647 w 1046"/>
                <a:gd name="T79" fmla="*/ 2147483647 h 791"/>
                <a:gd name="T80" fmla="*/ 2147483647 w 1046"/>
                <a:gd name="T81" fmla="*/ 2147483647 h 791"/>
                <a:gd name="T82" fmla="*/ 2147483647 w 1046"/>
                <a:gd name="T83" fmla="*/ 2147483647 h 791"/>
                <a:gd name="T84" fmla="*/ 2147483647 w 1046"/>
                <a:gd name="T85" fmla="*/ 2147483647 h 791"/>
                <a:gd name="T86" fmla="*/ 2147483647 w 1046"/>
                <a:gd name="T87" fmla="*/ 2147483647 h 791"/>
                <a:gd name="T88" fmla="*/ 2147483647 w 1046"/>
                <a:gd name="T89" fmla="*/ 2147483647 h 791"/>
                <a:gd name="T90" fmla="*/ 2147483647 w 1046"/>
                <a:gd name="T91" fmla="*/ 2147483647 h 791"/>
                <a:gd name="T92" fmla="*/ 2147483647 w 1046"/>
                <a:gd name="T93" fmla="*/ 2147483647 h 791"/>
                <a:gd name="T94" fmla="*/ 2147483647 w 1046"/>
                <a:gd name="T95" fmla="*/ 2147483647 h 791"/>
                <a:gd name="T96" fmla="*/ 2147483647 w 1046"/>
                <a:gd name="T97" fmla="*/ 2147483647 h 791"/>
                <a:gd name="T98" fmla="*/ 2147483647 w 1046"/>
                <a:gd name="T99" fmla="*/ 2147483647 h 791"/>
                <a:gd name="T100" fmla="*/ 2147483647 w 1046"/>
                <a:gd name="T101" fmla="*/ 2147483647 h 791"/>
                <a:gd name="T102" fmla="*/ 2147483647 w 1046"/>
                <a:gd name="T103" fmla="*/ 2147483647 h 791"/>
                <a:gd name="T104" fmla="*/ 2147483647 w 1046"/>
                <a:gd name="T105" fmla="*/ 2147483647 h 791"/>
                <a:gd name="T106" fmla="*/ 2147483647 w 1046"/>
                <a:gd name="T107" fmla="*/ 2147483647 h 791"/>
                <a:gd name="T108" fmla="*/ 2147483647 w 1046"/>
                <a:gd name="T109" fmla="*/ 2147483647 h 791"/>
                <a:gd name="T110" fmla="*/ 2147483647 w 1046"/>
                <a:gd name="T111" fmla="*/ 2147483647 h 791"/>
                <a:gd name="T112" fmla="*/ 2147483647 w 1046"/>
                <a:gd name="T113" fmla="*/ 2147483647 h 791"/>
                <a:gd name="T114" fmla="*/ 2147483647 w 1046"/>
                <a:gd name="T115" fmla="*/ 2147483647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46"/>
                <a:gd name="T175" fmla="*/ 0 h 791"/>
                <a:gd name="T176" fmla="*/ 1046 w 1046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46" h="791">
                  <a:moveTo>
                    <a:pt x="0" y="791"/>
                  </a:moveTo>
                  <a:lnTo>
                    <a:pt x="20" y="783"/>
                  </a:lnTo>
                  <a:lnTo>
                    <a:pt x="65" y="767"/>
                  </a:lnTo>
                  <a:lnTo>
                    <a:pt x="105" y="758"/>
                  </a:lnTo>
                  <a:lnTo>
                    <a:pt x="120" y="752"/>
                  </a:lnTo>
                  <a:lnTo>
                    <a:pt x="157" y="737"/>
                  </a:lnTo>
                  <a:lnTo>
                    <a:pt x="201" y="719"/>
                  </a:lnTo>
                  <a:lnTo>
                    <a:pt x="239" y="705"/>
                  </a:lnTo>
                  <a:lnTo>
                    <a:pt x="254" y="699"/>
                  </a:lnTo>
                  <a:lnTo>
                    <a:pt x="254" y="691"/>
                  </a:lnTo>
                  <a:lnTo>
                    <a:pt x="255" y="682"/>
                  </a:lnTo>
                  <a:lnTo>
                    <a:pt x="259" y="674"/>
                  </a:lnTo>
                  <a:lnTo>
                    <a:pt x="264" y="667"/>
                  </a:lnTo>
                  <a:lnTo>
                    <a:pt x="270" y="662"/>
                  </a:lnTo>
                  <a:lnTo>
                    <a:pt x="280" y="659"/>
                  </a:lnTo>
                  <a:lnTo>
                    <a:pt x="288" y="653"/>
                  </a:lnTo>
                  <a:lnTo>
                    <a:pt x="297" y="656"/>
                  </a:lnTo>
                  <a:lnTo>
                    <a:pt x="305" y="657"/>
                  </a:lnTo>
                  <a:lnTo>
                    <a:pt x="302" y="645"/>
                  </a:lnTo>
                  <a:lnTo>
                    <a:pt x="305" y="631"/>
                  </a:lnTo>
                  <a:lnTo>
                    <a:pt x="300" y="617"/>
                  </a:lnTo>
                  <a:lnTo>
                    <a:pt x="305" y="599"/>
                  </a:lnTo>
                  <a:lnTo>
                    <a:pt x="316" y="584"/>
                  </a:lnTo>
                  <a:lnTo>
                    <a:pt x="314" y="568"/>
                  </a:lnTo>
                  <a:lnTo>
                    <a:pt x="312" y="552"/>
                  </a:lnTo>
                  <a:lnTo>
                    <a:pt x="308" y="535"/>
                  </a:lnTo>
                  <a:lnTo>
                    <a:pt x="309" y="516"/>
                  </a:lnTo>
                  <a:lnTo>
                    <a:pt x="309" y="494"/>
                  </a:lnTo>
                  <a:lnTo>
                    <a:pt x="302" y="469"/>
                  </a:lnTo>
                  <a:lnTo>
                    <a:pt x="314" y="447"/>
                  </a:lnTo>
                  <a:lnTo>
                    <a:pt x="319" y="425"/>
                  </a:lnTo>
                  <a:lnTo>
                    <a:pt x="320" y="399"/>
                  </a:lnTo>
                  <a:lnTo>
                    <a:pt x="328" y="377"/>
                  </a:lnTo>
                  <a:lnTo>
                    <a:pt x="350" y="369"/>
                  </a:lnTo>
                  <a:lnTo>
                    <a:pt x="355" y="378"/>
                  </a:lnTo>
                  <a:lnTo>
                    <a:pt x="362" y="385"/>
                  </a:lnTo>
                  <a:lnTo>
                    <a:pt x="372" y="385"/>
                  </a:lnTo>
                  <a:lnTo>
                    <a:pt x="382" y="371"/>
                  </a:lnTo>
                  <a:lnTo>
                    <a:pt x="395" y="360"/>
                  </a:lnTo>
                  <a:lnTo>
                    <a:pt x="408" y="347"/>
                  </a:lnTo>
                  <a:lnTo>
                    <a:pt x="424" y="347"/>
                  </a:lnTo>
                  <a:lnTo>
                    <a:pt x="437" y="351"/>
                  </a:lnTo>
                  <a:lnTo>
                    <a:pt x="449" y="358"/>
                  </a:lnTo>
                  <a:lnTo>
                    <a:pt x="454" y="367"/>
                  </a:lnTo>
                  <a:lnTo>
                    <a:pt x="465" y="371"/>
                  </a:lnTo>
                  <a:lnTo>
                    <a:pt x="471" y="382"/>
                  </a:lnTo>
                  <a:lnTo>
                    <a:pt x="473" y="398"/>
                  </a:lnTo>
                  <a:lnTo>
                    <a:pt x="482" y="411"/>
                  </a:lnTo>
                  <a:lnTo>
                    <a:pt x="489" y="425"/>
                  </a:lnTo>
                  <a:lnTo>
                    <a:pt x="498" y="456"/>
                  </a:lnTo>
                  <a:lnTo>
                    <a:pt x="514" y="483"/>
                  </a:lnTo>
                  <a:lnTo>
                    <a:pt x="521" y="515"/>
                  </a:lnTo>
                  <a:lnTo>
                    <a:pt x="536" y="517"/>
                  </a:lnTo>
                  <a:lnTo>
                    <a:pt x="552" y="518"/>
                  </a:lnTo>
                  <a:lnTo>
                    <a:pt x="556" y="533"/>
                  </a:lnTo>
                  <a:lnTo>
                    <a:pt x="566" y="538"/>
                  </a:lnTo>
                  <a:lnTo>
                    <a:pt x="570" y="551"/>
                  </a:lnTo>
                  <a:lnTo>
                    <a:pt x="579" y="560"/>
                  </a:lnTo>
                  <a:lnTo>
                    <a:pt x="583" y="554"/>
                  </a:lnTo>
                  <a:lnTo>
                    <a:pt x="590" y="551"/>
                  </a:lnTo>
                  <a:lnTo>
                    <a:pt x="599" y="551"/>
                  </a:lnTo>
                  <a:lnTo>
                    <a:pt x="607" y="560"/>
                  </a:lnTo>
                  <a:lnTo>
                    <a:pt x="610" y="570"/>
                  </a:lnTo>
                  <a:lnTo>
                    <a:pt x="608" y="583"/>
                  </a:lnTo>
                  <a:lnTo>
                    <a:pt x="610" y="583"/>
                  </a:lnTo>
                  <a:lnTo>
                    <a:pt x="614" y="584"/>
                  </a:lnTo>
                  <a:lnTo>
                    <a:pt x="615" y="585"/>
                  </a:lnTo>
                  <a:lnTo>
                    <a:pt x="636" y="575"/>
                  </a:lnTo>
                  <a:lnTo>
                    <a:pt x="663" y="572"/>
                  </a:lnTo>
                  <a:lnTo>
                    <a:pt x="681" y="564"/>
                  </a:lnTo>
                  <a:lnTo>
                    <a:pt x="688" y="543"/>
                  </a:lnTo>
                  <a:lnTo>
                    <a:pt x="685" y="521"/>
                  </a:lnTo>
                  <a:lnTo>
                    <a:pt x="683" y="503"/>
                  </a:lnTo>
                  <a:lnTo>
                    <a:pt x="683" y="484"/>
                  </a:lnTo>
                  <a:lnTo>
                    <a:pt x="680" y="460"/>
                  </a:lnTo>
                  <a:lnTo>
                    <a:pt x="681" y="436"/>
                  </a:lnTo>
                  <a:lnTo>
                    <a:pt x="684" y="410"/>
                  </a:lnTo>
                  <a:lnTo>
                    <a:pt x="685" y="389"/>
                  </a:lnTo>
                  <a:lnTo>
                    <a:pt x="688" y="390"/>
                  </a:lnTo>
                  <a:lnTo>
                    <a:pt x="692" y="412"/>
                  </a:lnTo>
                  <a:lnTo>
                    <a:pt x="694" y="438"/>
                  </a:lnTo>
                  <a:lnTo>
                    <a:pt x="698" y="457"/>
                  </a:lnTo>
                  <a:lnTo>
                    <a:pt x="708" y="469"/>
                  </a:lnTo>
                  <a:lnTo>
                    <a:pt x="721" y="475"/>
                  </a:lnTo>
                  <a:lnTo>
                    <a:pt x="737" y="469"/>
                  </a:lnTo>
                  <a:lnTo>
                    <a:pt x="753" y="454"/>
                  </a:lnTo>
                  <a:lnTo>
                    <a:pt x="766" y="435"/>
                  </a:lnTo>
                  <a:lnTo>
                    <a:pt x="772" y="418"/>
                  </a:lnTo>
                  <a:lnTo>
                    <a:pt x="777" y="403"/>
                  </a:lnTo>
                  <a:lnTo>
                    <a:pt x="786" y="393"/>
                  </a:lnTo>
                  <a:lnTo>
                    <a:pt x="795" y="395"/>
                  </a:lnTo>
                  <a:lnTo>
                    <a:pt x="797" y="407"/>
                  </a:lnTo>
                  <a:lnTo>
                    <a:pt x="795" y="420"/>
                  </a:lnTo>
                  <a:lnTo>
                    <a:pt x="802" y="429"/>
                  </a:lnTo>
                  <a:lnTo>
                    <a:pt x="825" y="427"/>
                  </a:lnTo>
                  <a:lnTo>
                    <a:pt x="850" y="418"/>
                  </a:lnTo>
                  <a:lnTo>
                    <a:pt x="863" y="413"/>
                  </a:lnTo>
                  <a:lnTo>
                    <a:pt x="859" y="429"/>
                  </a:lnTo>
                  <a:lnTo>
                    <a:pt x="846" y="443"/>
                  </a:lnTo>
                  <a:lnTo>
                    <a:pt x="833" y="454"/>
                  </a:lnTo>
                  <a:lnTo>
                    <a:pt x="811" y="466"/>
                  </a:lnTo>
                  <a:lnTo>
                    <a:pt x="783" y="483"/>
                  </a:lnTo>
                  <a:lnTo>
                    <a:pt x="772" y="506"/>
                  </a:lnTo>
                  <a:lnTo>
                    <a:pt x="770" y="525"/>
                  </a:lnTo>
                  <a:lnTo>
                    <a:pt x="765" y="555"/>
                  </a:lnTo>
                  <a:lnTo>
                    <a:pt x="759" y="587"/>
                  </a:lnTo>
                  <a:lnTo>
                    <a:pt x="756" y="618"/>
                  </a:lnTo>
                  <a:lnTo>
                    <a:pt x="759" y="641"/>
                  </a:lnTo>
                  <a:lnTo>
                    <a:pt x="773" y="667"/>
                  </a:lnTo>
                  <a:lnTo>
                    <a:pt x="787" y="680"/>
                  </a:lnTo>
                  <a:lnTo>
                    <a:pt x="797" y="678"/>
                  </a:lnTo>
                  <a:lnTo>
                    <a:pt x="805" y="670"/>
                  </a:lnTo>
                  <a:lnTo>
                    <a:pt x="810" y="666"/>
                  </a:lnTo>
                  <a:lnTo>
                    <a:pt x="812" y="665"/>
                  </a:lnTo>
                  <a:lnTo>
                    <a:pt x="816" y="671"/>
                  </a:lnTo>
                  <a:lnTo>
                    <a:pt x="826" y="680"/>
                  </a:lnTo>
                  <a:lnTo>
                    <a:pt x="840" y="683"/>
                  </a:lnTo>
                  <a:lnTo>
                    <a:pt x="854" y="669"/>
                  </a:lnTo>
                  <a:lnTo>
                    <a:pt x="863" y="645"/>
                  </a:lnTo>
                  <a:lnTo>
                    <a:pt x="868" y="626"/>
                  </a:lnTo>
                  <a:lnTo>
                    <a:pt x="879" y="602"/>
                  </a:lnTo>
                  <a:lnTo>
                    <a:pt x="897" y="567"/>
                  </a:lnTo>
                  <a:lnTo>
                    <a:pt x="903" y="541"/>
                  </a:lnTo>
                  <a:lnTo>
                    <a:pt x="896" y="524"/>
                  </a:lnTo>
                  <a:lnTo>
                    <a:pt x="890" y="506"/>
                  </a:lnTo>
                  <a:lnTo>
                    <a:pt x="898" y="493"/>
                  </a:lnTo>
                  <a:lnTo>
                    <a:pt x="914" y="489"/>
                  </a:lnTo>
                  <a:lnTo>
                    <a:pt x="927" y="488"/>
                  </a:lnTo>
                  <a:lnTo>
                    <a:pt x="939" y="480"/>
                  </a:lnTo>
                  <a:lnTo>
                    <a:pt x="948" y="461"/>
                  </a:lnTo>
                  <a:lnTo>
                    <a:pt x="958" y="439"/>
                  </a:lnTo>
                  <a:lnTo>
                    <a:pt x="977" y="421"/>
                  </a:lnTo>
                  <a:lnTo>
                    <a:pt x="1001" y="401"/>
                  </a:lnTo>
                  <a:lnTo>
                    <a:pt x="1023" y="374"/>
                  </a:lnTo>
                  <a:lnTo>
                    <a:pt x="1038" y="344"/>
                  </a:lnTo>
                  <a:lnTo>
                    <a:pt x="1045" y="313"/>
                  </a:lnTo>
                  <a:lnTo>
                    <a:pt x="1046" y="289"/>
                  </a:lnTo>
                  <a:lnTo>
                    <a:pt x="1038" y="279"/>
                  </a:lnTo>
                  <a:lnTo>
                    <a:pt x="1012" y="280"/>
                  </a:lnTo>
                  <a:lnTo>
                    <a:pt x="979" y="285"/>
                  </a:lnTo>
                  <a:lnTo>
                    <a:pt x="954" y="295"/>
                  </a:lnTo>
                  <a:lnTo>
                    <a:pt x="940" y="303"/>
                  </a:lnTo>
                  <a:lnTo>
                    <a:pt x="928" y="305"/>
                  </a:lnTo>
                  <a:lnTo>
                    <a:pt x="916" y="305"/>
                  </a:lnTo>
                  <a:lnTo>
                    <a:pt x="904" y="307"/>
                  </a:lnTo>
                  <a:lnTo>
                    <a:pt x="894" y="313"/>
                  </a:lnTo>
                  <a:lnTo>
                    <a:pt x="880" y="321"/>
                  </a:lnTo>
                  <a:lnTo>
                    <a:pt x="864" y="330"/>
                  </a:lnTo>
                  <a:lnTo>
                    <a:pt x="847" y="336"/>
                  </a:lnTo>
                  <a:lnTo>
                    <a:pt x="835" y="334"/>
                  </a:lnTo>
                  <a:lnTo>
                    <a:pt x="827" y="323"/>
                  </a:lnTo>
                  <a:lnTo>
                    <a:pt x="817" y="315"/>
                  </a:lnTo>
                  <a:lnTo>
                    <a:pt x="802" y="313"/>
                  </a:lnTo>
                  <a:lnTo>
                    <a:pt x="781" y="307"/>
                  </a:lnTo>
                  <a:lnTo>
                    <a:pt x="755" y="290"/>
                  </a:lnTo>
                  <a:lnTo>
                    <a:pt x="731" y="272"/>
                  </a:lnTo>
                  <a:lnTo>
                    <a:pt x="716" y="256"/>
                  </a:lnTo>
                  <a:lnTo>
                    <a:pt x="704" y="243"/>
                  </a:lnTo>
                  <a:lnTo>
                    <a:pt x="691" y="241"/>
                  </a:lnTo>
                  <a:lnTo>
                    <a:pt x="676" y="248"/>
                  </a:lnTo>
                  <a:lnTo>
                    <a:pt x="664" y="253"/>
                  </a:lnTo>
                  <a:lnTo>
                    <a:pt x="660" y="249"/>
                  </a:lnTo>
                  <a:lnTo>
                    <a:pt x="668" y="220"/>
                  </a:lnTo>
                  <a:lnTo>
                    <a:pt x="675" y="179"/>
                  </a:lnTo>
                  <a:lnTo>
                    <a:pt x="670" y="159"/>
                  </a:lnTo>
                  <a:lnTo>
                    <a:pt x="657" y="161"/>
                  </a:lnTo>
                  <a:lnTo>
                    <a:pt x="645" y="168"/>
                  </a:lnTo>
                  <a:lnTo>
                    <a:pt x="632" y="177"/>
                  </a:lnTo>
                  <a:lnTo>
                    <a:pt x="617" y="184"/>
                  </a:lnTo>
                  <a:lnTo>
                    <a:pt x="601" y="185"/>
                  </a:lnTo>
                  <a:lnTo>
                    <a:pt x="587" y="182"/>
                  </a:lnTo>
                  <a:lnTo>
                    <a:pt x="581" y="175"/>
                  </a:lnTo>
                  <a:lnTo>
                    <a:pt x="576" y="171"/>
                  </a:lnTo>
                  <a:lnTo>
                    <a:pt x="562" y="174"/>
                  </a:lnTo>
                  <a:lnTo>
                    <a:pt x="541" y="184"/>
                  </a:lnTo>
                  <a:lnTo>
                    <a:pt x="528" y="188"/>
                  </a:lnTo>
                  <a:lnTo>
                    <a:pt x="524" y="182"/>
                  </a:lnTo>
                  <a:lnTo>
                    <a:pt x="533" y="166"/>
                  </a:lnTo>
                  <a:lnTo>
                    <a:pt x="548" y="150"/>
                  </a:lnTo>
                  <a:lnTo>
                    <a:pt x="562" y="143"/>
                  </a:lnTo>
                  <a:lnTo>
                    <a:pt x="581" y="137"/>
                  </a:lnTo>
                  <a:lnTo>
                    <a:pt x="615" y="121"/>
                  </a:lnTo>
                  <a:lnTo>
                    <a:pt x="645" y="100"/>
                  </a:lnTo>
                  <a:lnTo>
                    <a:pt x="658" y="77"/>
                  </a:lnTo>
                  <a:lnTo>
                    <a:pt x="655" y="52"/>
                  </a:lnTo>
                  <a:lnTo>
                    <a:pt x="648" y="27"/>
                  </a:lnTo>
                  <a:lnTo>
                    <a:pt x="632" y="8"/>
                  </a:lnTo>
                  <a:lnTo>
                    <a:pt x="605" y="0"/>
                  </a:lnTo>
                  <a:lnTo>
                    <a:pt x="576" y="1"/>
                  </a:lnTo>
                  <a:lnTo>
                    <a:pt x="544" y="8"/>
                  </a:lnTo>
                  <a:lnTo>
                    <a:pt x="515" y="18"/>
                  </a:lnTo>
                  <a:lnTo>
                    <a:pt x="491" y="29"/>
                  </a:lnTo>
                  <a:lnTo>
                    <a:pt x="476" y="40"/>
                  </a:lnTo>
                  <a:lnTo>
                    <a:pt x="464" y="62"/>
                  </a:lnTo>
                  <a:lnTo>
                    <a:pt x="456" y="85"/>
                  </a:lnTo>
                  <a:lnTo>
                    <a:pt x="445" y="102"/>
                  </a:lnTo>
                  <a:lnTo>
                    <a:pt x="432" y="116"/>
                  </a:lnTo>
                  <a:lnTo>
                    <a:pt x="411" y="140"/>
                  </a:lnTo>
                  <a:lnTo>
                    <a:pt x="386" y="169"/>
                  </a:lnTo>
                  <a:lnTo>
                    <a:pt x="362" y="201"/>
                  </a:lnTo>
                  <a:lnTo>
                    <a:pt x="344" y="228"/>
                  </a:lnTo>
                  <a:lnTo>
                    <a:pt x="333" y="252"/>
                  </a:lnTo>
                  <a:lnTo>
                    <a:pt x="322" y="282"/>
                  </a:lnTo>
                  <a:lnTo>
                    <a:pt x="312" y="313"/>
                  </a:lnTo>
                  <a:lnTo>
                    <a:pt x="303" y="343"/>
                  </a:lnTo>
                  <a:lnTo>
                    <a:pt x="295" y="368"/>
                  </a:lnTo>
                  <a:lnTo>
                    <a:pt x="289" y="385"/>
                  </a:lnTo>
                  <a:lnTo>
                    <a:pt x="273" y="418"/>
                  </a:lnTo>
                  <a:lnTo>
                    <a:pt x="255" y="455"/>
                  </a:lnTo>
                  <a:lnTo>
                    <a:pt x="246" y="472"/>
                  </a:lnTo>
                  <a:lnTo>
                    <a:pt x="235" y="488"/>
                  </a:lnTo>
                  <a:lnTo>
                    <a:pt x="210" y="525"/>
                  </a:lnTo>
                  <a:lnTo>
                    <a:pt x="187" y="568"/>
                  </a:lnTo>
                  <a:lnTo>
                    <a:pt x="172" y="602"/>
                  </a:lnTo>
                  <a:lnTo>
                    <a:pt x="155" y="636"/>
                  </a:lnTo>
                  <a:lnTo>
                    <a:pt x="139" y="669"/>
                  </a:lnTo>
                  <a:lnTo>
                    <a:pt x="128" y="695"/>
                  </a:lnTo>
                  <a:lnTo>
                    <a:pt x="112" y="714"/>
                  </a:lnTo>
                  <a:lnTo>
                    <a:pt x="83" y="735"/>
                  </a:lnTo>
                  <a:lnTo>
                    <a:pt x="51" y="753"/>
                  </a:lnTo>
                  <a:lnTo>
                    <a:pt x="26" y="766"/>
                  </a:lnTo>
                  <a:lnTo>
                    <a:pt x="16" y="771"/>
                  </a:lnTo>
                  <a:lnTo>
                    <a:pt x="0" y="791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</p:grp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325438" y="127100"/>
            <a:ext cx="7767633" cy="4887906"/>
            <a:chOff x="507" y="944"/>
            <a:chExt cx="4748" cy="2947"/>
          </a:xfrm>
          <a:solidFill>
            <a:schemeClr val="bg1"/>
          </a:solidFill>
        </p:grpSpPr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1390" y="1126"/>
              <a:ext cx="897" cy="553"/>
            </a:xfrm>
            <a:custGeom>
              <a:avLst/>
              <a:gdLst>
                <a:gd name="T0" fmla="*/ 895 w 2692"/>
                <a:gd name="T1" fmla="*/ 170 h 1658"/>
                <a:gd name="T2" fmla="*/ 892 w 2692"/>
                <a:gd name="T3" fmla="*/ 360 h 1658"/>
                <a:gd name="T4" fmla="*/ 889 w 2692"/>
                <a:gd name="T5" fmla="*/ 448 h 1658"/>
                <a:gd name="T6" fmla="*/ 887 w 2692"/>
                <a:gd name="T7" fmla="*/ 488 h 1658"/>
                <a:gd name="T8" fmla="*/ 884 w 2692"/>
                <a:gd name="T9" fmla="*/ 530 h 1658"/>
                <a:gd name="T10" fmla="*/ 779 w 2692"/>
                <a:gd name="T11" fmla="*/ 547 h 1658"/>
                <a:gd name="T12" fmla="*/ 576 w 2692"/>
                <a:gd name="T13" fmla="*/ 535 h 1658"/>
                <a:gd name="T14" fmla="*/ 373 w 2692"/>
                <a:gd name="T15" fmla="*/ 519 h 1658"/>
                <a:gd name="T16" fmla="*/ 332 w 2692"/>
                <a:gd name="T17" fmla="*/ 526 h 1658"/>
                <a:gd name="T18" fmla="*/ 332 w 2692"/>
                <a:gd name="T19" fmla="*/ 541 h 1658"/>
                <a:gd name="T20" fmla="*/ 325 w 2692"/>
                <a:gd name="T21" fmla="*/ 552 h 1658"/>
                <a:gd name="T22" fmla="*/ 313 w 2692"/>
                <a:gd name="T23" fmla="*/ 540 h 1658"/>
                <a:gd name="T24" fmla="*/ 307 w 2692"/>
                <a:gd name="T25" fmla="*/ 527 h 1658"/>
                <a:gd name="T26" fmla="*/ 300 w 2692"/>
                <a:gd name="T27" fmla="*/ 521 h 1658"/>
                <a:gd name="T28" fmla="*/ 296 w 2692"/>
                <a:gd name="T29" fmla="*/ 521 h 1658"/>
                <a:gd name="T30" fmla="*/ 292 w 2692"/>
                <a:gd name="T31" fmla="*/ 523 h 1658"/>
                <a:gd name="T32" fmla="*/ 280 w 2692"/>
                <a:gd name="T33" fmla="*/ 546 h 1658"/>
                <a:gd name="T34" fmla="*/ 252 w 2692"/>
                <a:gd name="T35" fmla="*/ 539 h 1658"/>
                <a:gd name="T36" fmla="*/ 227 w 2692"/>
                <a:gd name="T37" fmla="*/ 535 h 1658"/>
                <a:gd name="T38" fmla="*/ 214 w 2692"/>
                <a:gd name="T39" fmla="*/ 543 h 1658"/>
                <a:gd name="T40" fmla="*/ 200 w 2692"/>
                <a:gd name="T41" fmla="*/ 537 h 1658"/>
                <a:gd name="T42" fmla="*/ 187 w 2692"/>
                <a:gd name="T43" fmla="*/ 534 h 1658"/>
                <a:gd name="T44" fmla="*/ 178 w 2692"/>
                <a:gd name="T45" fmla="*/ 541 h 1658"/>
                <a:gd name="T46" fmla="*/ 170 w 2692"/>
                <a:gd name="T47" fmla="*/ 540 h 1658"/>
                <a:gd name="T48" fmla="*/ 161 w 2692"/>
                <a:gd name="T49" fmla="*/ 523 h 1658"/>
                <a:gd name="T50" fmla="*/ 161 w 2692"/>
                <a:gd name="T51" fmla="*/ 504 h 1658"/>
                <a:gd name="T52" fmla="*/ 149 w 2692"/>
                <a:gd name="T53" fmla="*/ 494 h 1658"/>
                <a:gd name="T54" fmla="*/ 141 w 2692"/>
                <a:gd name="T55" fmla="*/ 488 h 1658"/>
                <a:gd name="T56" fmla="*/ 136 w 2692"/>
                <a:gd name="T57" fmla="*/ 481 h 1658"/>
                <a:gd name="T58" fmla="*/ 136 w 2692"/>
                <a:gd name="T59" fmla="*/ 460 h 1658"/>
                <a:gd name="T60" fmla="*/ 125 w 2692"/>
                <a:gd name="T61" fmla="*/ 429 h 1658"/>
                <a:gd name="T62" fmla="*/ 119 w 2692"/>
                <a:gd name="T63" fmla="*/ 398 h 1658"/>
                <a:gd name="T64" fmla="*/ 107 w 2692"/>
                <a:gd name="T65" fmla="*/ 382 h 1658"/>
                <a:gd name="T66" fmla="*/ 87 w 2692"/>
                <a:gd name="T67" fmla="*/ 393 h 1658"/>
                <a:gd name="T68" fmla="*/ 67 w 2692"/>
                <a:gd name="T69" fmla="*/ 386 h 1658"/>
                <a:gd name="T70" fmla="*/ 72 w 2692"/>
                <a:gd name="T71" fmla="*/ 360 h 1658"/>
                <a:gd name="T72" fmla="*/ 80 w 2692"/>
                <a:gd name="T73" fmla="*/ 338 h 1658"/>
                <a:gd name="T74" fmla="*/ 85 w 2692"/>
                <a:gd name="T75" fmla="*/ 319 h 1658"/>
                <a:gd name="T76" fmla="*/ 96 w 2692"/>
                <a:gd name="T77" fmla="*/ 300 h 1658"/>
                <a:gd name="T78" fmla="*/ 101 w 2692"/>
                <a:gd name="T79" fmla="*/ 276 h 1658"/>
                <a:gd name="T80" fmla="*/ 95 w 2692"/>
                <a:gd name="T81" fmla="*/ 269 h 1658"/>
                <a:gd name="T82" fmla="*/ 86 w 2692"/>
                <a:gd name="T83" fmla="*/ 269 h 1658"/>
                <a:gd name="T84" fmla="*/ 77 w 2692"/>
                <a:gd name="T85" fmla="*/ 262 h 1658"/>
                <a:gd name="T86" fmla="*/ 59 w 2692"/>
                <a:gd name="T87" fmla="*/ 247 h 1658"/>
                <a:gd name="T88" fmla="*/ 49 w 2692"/>
                <a:gd name="T89" fmla="*/ 223 h 1658"/>
                <a:gd name="T90" fmla="*/ 43 w 2692"/>
                <a:gd name="T91" fmla="*/ 201 h 1658"/>
                <a:gd name="T92" fmla="*/ 32 w 2692"/>
                <a:gd name="T93" fmla="*/ 184 h 1658"/>
                <a:gd name="T94" fmla="*/ 15 w 2692"/>
                <a:gd name="T95" fmla="*/ 172 h 1658"/>
                <a:gd name="T96" fmla="*/ 13 w 2692"/>
                <a:gd name="T97" fmla="*/ 157 h 1658"/>
                <a:gd name="T98" fmla="*/ 17 w 2692"/>
                <a:gd name="T99" fmla="*/ 144 h 1658"/>
                <a:gd name="T100" fmla="*/ 10 w 2692"/>
                <a:gd name="T101" fmla="*/ 128 h 1658"/>
                <a:gd name="T102" fmla="*/ 0 w 2692"/>
                <a:gd name="T103" fmla="*/ 94 h 1658"/>
                <a:gd name="T104" fmla="*/ 7 w 2692"/>
                <a:gd name="T105" fmla="*/ 58 h 1658"/>
                <a:gd name="T106" fmla="*/ 11 w 2692"/>
                <a:gd name="T107" fmla="*/ 32 h 1658"/>
                <a:gd name="T108" fmla="*/ 13 w 2692"/>
                <a:gd name="T109" fmla="*/ 16 h 1658"/>
                <a:gd name="T110" fmla="*/ 14 w 2692"/>
                <a:gd name="T111" fmla="*/ 2 h 1658"/>
                <a:gd name="T112" fmla="*/ 289 w 2692"/>
                <a:gd name="T113" fmla="*/ 35 h 1658"/>
                <a:gd name="T114" fmla="*/ 615 w 2692"/>
                <a:gd name="T115" fmla="*/ 68 h 1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92"/>
                <a:gd name="T175" fmla="*/ 0 h 1658"/>
                <a:gd name="T176" fmla="*/ 2692 w 2692"/>
                <a:gd name="T177" fmla="*/ 1658 h 1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92" h="1658">
                  <a:moveTo>
                    <a:pt x="2692" y="266"/>
                  </a:moveTo>
                  <a:lnTo>
                    <a:pt x="2691" y="277"/>
                  </a:lnTo>
                  <a:lnTo>
                    <a:pt x="2691" y="311"/>
                  </a:lnTo>
                  <a:lnTo>
                    <a:pt x="2690" y="363"/>
                  </a:lnTo>
                  <a:lnTo>
                    <a:pt x="2689" y="431"/>
                  </a:lnTo>
                  <a:lnTo>
                    <a:pt x="2687" y="511"/>
                  </a:lnTo>
                  <a:lnTo>
                    <a:pt x="2685" y="600"/>
                  </a:lnTo>
                  <a:lnTo>
                    <a:pt x="2683" y="697"/>
                  </a:lnTo>
                  <a:lnTo>
                    <a:pt x="2682" y="795"/>
                  </a:lnTo>
                  <a:lnTo>
                    <a:pt x="2680" y="893"/>
                  </a:lnTo>
                  <a:lnTo>
                    <a:pt x="2677" y="990"/>
                  </a:lnTo>
                  <a:lnTo>
                    <a:pt x="2676" y="1079"/>
                  </a:lnTo>
                  <a:lnTo>
                    <a:pt x="2674" y="1158"/>
                  </a:lnTo>
                  <a:lnTo>
                    <a:pt x="2673" y="1226"/>
                  </a:lnTo>
                  <a:lnTo>
                    <a:pt x="2672" y="1279"/>
                  </a:lnTo>
                  <a:lnTo>
                    <a:pt x="2672" y="1312"/>
                  </a:lnTo>
                  <a:lnTo>
                    <a:pt x="2672" y="1325"/>
                  </a:lnTo>
                  <a:lnTo>
                    <a:pt x="2669" y="1343"/>
                  </a:lnTo>
                  <a:lnTo>
                    <a:pt x="2668" y="1362"/>
                  </a:lnTo>
                  <a:lnTo>
                    <a:pt x="2667" y="1381"/>
                  </a:lnTo>
                  <a:lnTo>
                    <a:pt x="2666" y="1401"/>
                  </a:lnTo>
                  <a:lnTo>
                    <a:pt x="2665" y="1420"/>
                  </a:lnTo>
                  <a:lnTo>
                    <a:pt x="2662" y="1441"/>
                  </a:lnTo>
                  <a:lnTo>
                    <a:pt x="2661" y="1462"/>
                  </a:lnTo>
                  <a:lnTo>
                    <a:pt x="2660" y="1482"/>
                  </a:lnTo>
                  <a:lnTo>
                    <a:pt x="2659" y="1503"/>
                  </a:lnTo>
                  <a:lnTo>
                    <a:pt x="2658" y="1524"/>
                  </a:lnTo>
                  <a:lnTo>
                    <a:pt x="2656" y="1546"/>
                  </a:lnTo>
                  <a:lnTo>
                    <a:pt x="2654" y="1566"/>
                  </a:lnTo>
                  <a:lnTo>
                    <a:pt x="2653" y="1588"/>
                  </a:lnTo>
                  <a:lnTo>
                    <a:pt x="2652" y="1609"/>
                  </a:lnTo>
                  <a:lnTo>
                    <a:pt x="2651" y="1631"/>
                  </a:lnTo>
                  <a:lnTo>
                    <a:pt x="2650" y="1653"/>
                  </a:lnTo>
                  <a:lnTo>
                    <a:pt x="2545" y="1648"/>
                  </a:lnTo>
                  <a:lnTo>
                    <a:pt x="2442" y="1643"/>
                  </a:lnTo>
                  <a:lnTo>
                    <a:pt x="2339" y="1639"/>
                  </a:lnTo>
                  <a:lnTo>
                    <a:pt x="2237" y="1634"/>
                  </a:lnTo>
                  <a:lnTo>
                    <a:pt x="2135" y="1628"/>
                  </a:lnTo>
                  <a:lnTo>
                    <a:pt x="2032" y="1623"/>
                  </a:lnTo>
                  <a:lnTo>
                    <a:pt x="1930" y="1617"/>
                  </a:lnTo>
                  <a:lnTo>
                    <a:pt x="1829" y="1611"/>
                  </a:lnTo>
                  <a:lnTo>
                    <a:pt x="1728" y="1604"/>
                  </a:lnTo>
                  <a:lnTo>
                    <a:pt x="1627" y="1597"/>
                  </a:lnTo>
                  <a:lnTo>
                    <a:pt x="1525" y="1590"/>
                  </a:lnTo>
                  <a:lnTo>
                    <a:pt x="1423" y="1582"/>
                  </a:lnTo>
                  <a:lnTo>
                    <a:pt x="1322" y="1574"/>
                  </a:lnTo>
                  <a:lnTo>
                    <a:pt x="1221" y="1566"/>
                  </a:lnTo>
                  <a:lnTo>
                    <a:pt x="1118" y="1557"/>
                  </a:lnTo>
                  <a:lnTo>
                    <a:pt x="1017" y="1548"/>
                  </a:lnTo>
                  <a:lnTo>
                    <a:pt x="1010" y="1551"/>
                  </a:lnTo>
                  <a:lnTo>
                    <a:pt x="1005" y="1557"/>
                  </a:lnTo>
                  <a:lnTo>
                    <a:pt x="1001" y="1563"/>
                  </a:lnTo>
                  <a:lnTo>
                    <a:pt x="998" y="1569"/>
                  </a:lnTo>
                  <a:lnTo>
                    <a:pt x="997" y="1576"/>
                  </a:lnTo>
                  <a:lnTo>
                    <a:pt x="995" y="1582"/>
                  </a:lnTo>
                  <a:lnTo>
                    <a:pt x="995" y="1590"/>
                  </a:lnTo>
                  <a:lnTo>
                    <a:pt x="995" y="1597"/>
                  </a:lnTo>
                  <a:lnTo>
                    <a:pt x="997" y="1605"/>
                  </a:lnTo>
                  <a:lnTo>
                    <a:pt x="997" y="1613"/>
                  </a:lnTo>
                  <a:lnTo>
                    <a:pt x="997" y="1621"/>
                  </a:lnTo>
                  <a:lnTo>
                    <a:pt x="997" y="1630"/>
                  </a:lnTo>
                  <a:lnTo>
                    <a:pt x="995" y="1636"/>
                  </a:lnTo>
                  <a:lnTo>
                    <a:pt x="993" y="1644"/>
                  </a:lnTo>
                  <a:lnTo>
                    <a:pt x="991" y="1651"/>
                  </a:lnTo>
                  <a:lnTo>
                    <a:pt x="987" y="1658"/>
                  </a:lnTo>
                  <a:lnTo>
                    <a:pt x="976" y="1654"/>
                  </a:lnTo>
                  <a:lnTo>
                    <a:pt x="965" y="1650"/>
                  </a:lnTo>
                  <a:lnTo>
                    <a:pt x="959" y="1644"/>
                  </a:lnTo>
                  <a:lnTo>
                    <a:pt x="952" y="1640"/>
                  </a:lnTo>
                  <a:lnTo>
                    <a:pt x="946" y="1633"/>
                  </a:lnTo>
                  <a:lnTo>
                    <a:pt x="942" y="1627"/>
                  </a:lnTo>
                  <a:lnTo>
                    <a:pt x="938" y="1620"/>
                  </a:lnTo>
                  <a:lnTo>
                    <a:pt x="936" y="1613"/>
                  </a:lnTo>
                  <a:lnTo>
                    <a:pt x="933" y="1605"/>
                  </a:lnTo>
                  <a:lnTo>
                    <a:pt x="930" y="1599"/>
                  </a:lnTo>
                  <a:lnTo>
                    <a:pt x="928" y="1592"/>
                  </a:lnTo>
                  <a:lnTo>
                    <a:pt x="925" y="1585"/>
                  </a:lnTo>
                  <a:lnTo>
                    <a:pt x="922" y="1579"/>
                  </a:lnTo>
                  <a:lnTo>
                    <a:pt x="918" y="1573"/>
                  </a:lnTo>
                  <a:lnTo>
                    <a:pt x="914" y="1567"/>
                  </a:lnTo>
                  <a:lnTo>
                    <a:pt x="908" y="1563"/>
                  </a:lnTo>
                  <a:lnTo>
                    <a:pt x="906" y="1563"/>
                  </a:lnTo>
                  <a:lnTo>
                    <a:pt x="903" y="1563"/>
                  </a:lnTo>
                  <a:lnTo>
                    <a:pt x="901" y="1563"/>
                  </a:lnTo>
                  <a:lnTo>
                    <a:pt x="899" y="1563"/>
                  </a:lnTo>
                  <a:lnTo>
                    <a:pt x="896" y="1563"/>
                  </a:lnTo>
                  <a:lnTo>
                    <a:pt x="895" y="1563"/>
                  </a:lnTo>
                  <a:lnTo>
                    <a:pt x="893" y="1563"/>
                  </a:lnTo>
                  <a:lnTo>
                    <a:pt x="891" y="1563"/>
                  </a:lnTo>
                  <a:lnTo>
                    <a:pt x="888" y="1563"/>
                  </a:lnTo>
                  <a:lnTo>
                    <a:pt x="886" y="1564"/>
                  </a:lnTo>
                  <a:lnTo>
                    <a:pt x="884" y="1564"/>
                  </a:lnTo>
                  <a:lnTo>
                    <a:pt x="883" y="1564"/>
                  </a:lnTo>
                  <a:lnTo>
                    <a:pt x="880" y="1565"/>
                  </a:lnTo>
                  <a:lnTo>
                    <a:pt x="878" y="1566"/>
                  </a:lnTo>
                  <a:lnTo>
                    <a:pt x="877" y="1567"/>
                  </a:lnTo>
                  <a:lnTo>
                    <a:pt x="876" y="1570"/>
                  </a:lnTo>
                  <a:lnTo>
                    <a:pt x="872" y="1593"/>
                  </a:lnTo>
                  <a:lnTo>
                    <a:pt x="868" y="1611"/>
                  </a:lnTo>
                  <a:lnTo>
                    <a:pt x="861" y="1625"/>
                  </a:lnTo>
                  <a:lnTo>
                    <a:pt x="852" y="1633"/>
                  </a:lnTo>
                  <a:lnTo>
                    <a:pt x="841" y="1638"/>
                  </a:lnTo>
                  <a:lnTo>
                    <a:pt x="830" y="1640"/>
                  </a:lnTo>
                  <a:lnTo>
                    <a:pt x="816" y="1638"/>
                  </a:lnTo>
                  <a:lnTo>
                    <a:pt x="802" y="1634"/>
                  </a:lnTo>
                  <a:lnTo>
                    <a:pt x="788" y="1630"/>
                  </a:lnTo>
                  <a:lnTo>
                    <a:pt x="773" y="1623"/>
                  </a:lnTo>
                  <a:lnTo>
                    <a:pt x="757" y="1616"/>
                  </a:lnTo>
                  <a:lnTo>
                    <a:pt x="742" y="1609"/>
                  </a:lnTo>
                  <a:lnTo>
                    <a:pt x="727" y="1603"/>
                  </a:lnTo>
                  <a:lnTo>
                    <a:pt x="714" y="1599"/>
                  </a:lnTo>
                  <a:lnTo>
                    <a:pt x="700" y="1595"/>
                  </a:lnTo>
                  <a:lnTo>
                    <a:pt x="687" y="1595"/>
                  </a:lnTo>
                  <a:lnTo>
                    <a:pt x="680" y="1604"/>
                  </a:lnTo>
                  <a:lnTo>
                    <a:pt x="675" y="1613"/>
                  </a:lnTo>
                  <a:lnTo>
                    <a:pt x="668" y="1619"/>
                  </a:lnTo>
                  <a:lnTo>
                    <a:pt x="662" y="1624"/>
                  </a:lnTo>
                  <a:lnTo>
                    <a:pt x="655" y="1626"/>
                  </a:lnTo>
                  <a:lnTo>
                    <a:pt x="649" y="1628"/>
                  </a:lnTo>
                  <a:lnTo>
                    <a:pt x="642" y="1628"/>
                  </a:lnTo>
                  <a:lnTo>
                    <a:pt x="636" y="1627"/>
                  </a:lnTo>
                  <a:lnTo>
                    <a:pt x="629" y="1625"/>
                  </a:lnTo>
                  <a:lnTo>
                    <a:pt x="622" y="1623"/>
                  </a:lnTo>
                  <a:lnTo>
                    <a:pt x="615" y="1619"/>
                  </a:lnTo>
                  <a:lnTo>
                    <a:pt x="608" y="1616"/>
                  </a:lnTo>
                  <a:lnTo>
                    <a:pt x="600" y="1611"/>
                  </a:lnTo>
                  <a:lnTo>
                    <a:pt x="592" y="1607"/>
                  </a:lnTo>
                  <a:lnTo>
                    <a:pt x="585" y="1603"/>
                  </a:lnTo>
                  <a:lnTo>
                    <a:pt x="577" y="1600"/>
                  </a:lnTo>
                  <a:lnTo>
                    <a:pt x="571" y="1599"/>
                  </a:lnTo>
                  <a:lnTo>
                    <a:pt x="567" y="1600"/>
                  </a:lnTo>
                  <a:lnTo>
                    <a:pt x="562" y="1602"/>
                  </a:lnTo>
                  <a:lnTo>
                    <a:pt x="557" y="1605"/>
                  </a:lnTo>
                  <a:lnTo>
                    <a:pt x="553" y="1609"/>
                  </a:lnTo>
                  <a:lnTo>
                    <a:pt x="548" y="1612"/>
                  </a:lnTo>
                  <a:lnTo>
                    <a:pt x="544" y="1616"/>
                  </a:lnTo>
                  <a:lnTo>
                    <a:pt x="539" y="1619"/>
                  </a:lnTo>
                  <a:lnTo>
                    <a:pt x="535" y="1623"/>
                  </a:lnTo>
                  <a:lnTo>
                    <a:pt x="531" y="1625"/>
                  </a:lnTo>
                  <a:lnTo>
                    <a:pt x="526" y="1626"/>
                  </a:lnTo>
                  <a:lnTo>
                    <a:pt x="522" y="1626"/>
                  </a:lnTo>
                  <a:lnTo>
                    <a:pt x="518" y="1625"/>
                  </a:lnTo>
                  <a:lnTo>
                    <a:pt x="514" y="1623"/>
                  </a:lnTo>
                  <a:lnTo>
                    <a:pt x="509" y="1618"/>
                  </a:lnTo>
                  <a:lnTo>
                    <a:pt x="506" y="1611"/>
                  </a:lnTo>
                  <a:lnTo>
                    <a:pt x="498" y="1603"/>
                  </a:lnTo>
                  <a:lnTo>
                    <a:pt x="492" y="1596"/>
                  </a:lnTo>
                  <a:lnTo>
                    <a:pt x="487" y="1587"/>
                  </a:lnTo>
                  <a:lnTo>
                    <a:pt x="485" y="1578"/>
                  </a:lnTo>
                  <a:lnTo>
                    <a:pt x="484" y="1569"/>
                  </a:lnTo>
                  <a:lnTo>
                    <a:pt x="484" y="1558"/>
                  </a:lnTo>
                  <a:lnTo>
                    <a:pt x="484" y="1549"/>
                  </a:lnTo>
                  <a:lnTo>
                    <a:pt x="484" y="1539"/>
                  </a:lnTo>
                  <a:lnTo>
                    <a:pt x="484" y="1530"/>
                  </a:lnTo>
                  <a:lnTo>
                    <a:pt x="484" y="1520"/>
                  </a:lnTo>
                  <a:lnTo>
                    <a:pt x="483" y="1511"/>
                  </a:lnTo>
                  <a:lnTo>
                    <a:pt x="480" y="1504"/>
                  </a:lnTo>
                  <a:lnTo>
                    <a:pt x="477" y="1497"/>
                  </a:lnTo>
                  <a:lnTo>
                    <a:pt x="471" y="1492"/>
                  </a:lnTo>
                  <a:lnTo>
                    <a:pt x="463" y="1487"/>
                  </a:lnTo>
                  <a:lnTo>
                    <a:pt x="453" y="1485"/>
                  </a:lnTo>
                  <a:lnTo>
                    <a:pt x="448" y="1481"/>
                  </a:lnTo>
                  <a:lnTo>
                    <a:pt x="445" y="1479"/>
                  </a:lnTo>
                  <a:lnTo>
                    <a:pt x="440" y="1476"/>
                  </a:lnTo>
                  <a:lnTo>
                    <a:pt x="437" y="1473"/>
                  </a:lnTo>
                  <a:lnTo>
                    <a:pt x="432" y="1470"/>
                  </a:lnTo>
                  <a:lnTo>
                    <a:pt x="429" y="1468"/>
                  </a:lnTo>
                  <a:lnTo>
                    <a:pt x="424" y="1464"/>
                  </a:lnTo>
                  <a:lnTo>
                    <a:pt x="421" y="1461"/>
                  </a:lnTo>
                  <a:lnTo>
                    <a:pt x="417" y="1457"/>
                  </a:lnTo>
                  <a:lnTo>
                    <a:pt x="414" y="1454"/>
                  </a:lnTo>
                  <a:lnTo>
                    <a:pt x="411" y="1450"/>
                  </a:lnTo>
                  <a:lnTo>
                    <a:pt x="409" y="1446"/>
                  </a:lnTo>
                  <a:lnTo>
                    <a:pt x="407" y="1442"/>
                  </a:lnTo>
                  <a:lnTo>
                    <a:pt x="406" y="1438"/>
                  </a:lnTo>
                  <a:lnTo>
                    <a:pt x="404" y="1433"/>
                  </a:lnTo>
                  <a:lnTo>
                    <a:pt x="404" y="1428"/>
                  </a:lnTo>
                  <a:lnTo>
                    <a:pt x="408" y="1411"/>
                  </a:lnTo>
                  <a:lnTo>
                    <a:pt x="409" y="1394"/>
                  </a:lnTo>
                  <a:lnTo>
                    <a:pt x="408" y="1378"/>
                  </a:lnTo>
                  <a:lnTo>
                    <a:pt x="404" y="1363"/>
                  </a:lnTo>
                  <a:lnTo>
                    <a:pt x="401" y="1347"/>
                  </a:lnTo>
                  <a:lnTo>
                    <a:pt x="395" y="1332"/>
                  </a:lnTo>
                  <a:lnTo>
                    <a:pt x="388" y="1317"/>
                  </a:lnTo>
                  <a:lnTo>
                    <a:pt x="381" y="1302"/>
                  </a:lnTo>
                  <a:lnTo>
                    <a:pt x="376" y="1287"/>
                  </a:lnTo>
                  <a:lnTo>
                    <a:pt x="369" y="1272"/>
                  </a:lnTo>
                  <a:lnTo>
                    <a:pt x="363" y="1257"/>
                  </a:lnTo>
                  <a:lnTo>
                    <a:pt x="360" y="1242"/>
                  </a:lnTo>
                  <a:lnTo>
                    <a:pt x="357" y="1226"/>
                  </a:lnTo>
                  <a:lnTo>
                    <a:pt x="356" y="1210"/>
                  </a:lnTo>
                  <a:lnTo>
                    <a:pt x="358" y="1194"/>
                  </a:lnTo>
                  <a:lnTo>
                    <a:pt x="363" y="1177"/>
                  </a:lnTo>
                  <a:lnTo>
                    <a:pt x="355" y="1161"/>
                  </a:lnTo>
                  <a:lnTo>
                    <a:pt x="347" y="1150"/>
                  </a:lnTo>
                  <a:lnTo>
                    <a:pt x="338" y="1145"/>
                  </a:lnTo>
                  <a:lnTo>
                    <a:pt x="330" y="1144"/>
                  </a:lnTo>
                  <a:lnTo>
                    <a:pt x="320" y="1144"/>
                  </a:lnTo>
                  <a:lnTo>
                    <a:pt x="311" y="1147"/>
                  </a:lnTo>
                  <a:lnTo>
                    <a:pt x="301" y="1153"/>
                  </a:lnTo>
                  <a:lnTo>
                    <a:pt x="292" y="1158"/>
                  </a:lnTo>
                  <a:lnTo>
                    <a:pt x="281" y="1165"/>
                  </a:lnTo>
                  <a:lnTo>
                    <a:pt x="271" y="1172"/>
                  </a:lnTo>
                  <a:lnTo>
                    <a:pt x="262" y="1178"/>
                  </a:lnTo>
                  <a:lnTo>
                    <a:pt x="252" y="1181"/>
                  </a:lnTo>
                  <a:lnTo>
                    <a:pt x="241" y="1184"/>
                  </a:lnTo>
                  <a:lnTo>
                    <a:pt x="231" y="1183"/>
                  </a:lnTo>
                  <a:lnTo>
                    <a:pt x="220" y="1179"/>
                  </a:lnTo>
                  <a:lnTo>
                    <a:pt x="210" y="1171"/>
                  </a:lnTo>
                  <a:lnTo>
                    <a:pt x="202" y="1156"/>
                  </a:lnTo>
                  <a:lnTo>
                    <a:pt x="200" y="1141"/>
                  </a:lnTo>
                  <a:lnTo>
                    <a:pt x="199" y="1129"/>
                  </a:lnTo>
                  <a:lnTo>
                    <a:pt x="201" y="1116"/>
                  </a:lnTo>
                  <a:lnTo>
                    <a:pt x="204" y="1103"/>
                  </a:lnTo>
                  <a:lnTo>
                    <a:pt x="210" y="1092"/>
                  </a:lnTo>
                  <a:lnTo>
                    <a:pt x="216" y="1080"/>
                  </a:lnTo>
                  <a:lnTo>
                    <a:pt x="223" y="1070"/>
                  </a:lnTo>
                  <a:lnTo>
                    <a:pt x="229" y="1059"/>
                  </a:lnTo>
                  <a:lnTo>
                    <a:pt x="234" y="1047"/>
                  </a:lnTo>
                  <a:lnTo>
                    <a:pt x="239" y="1036"/>
                  </a:lnTo>
                  <a:lnTo>
                    <a:pt x="241" y="1024"/>
                  </a:lnTo>
                  <a:lnTo>
                    <a:pt x="241" y="1013"/>
                  </a:lnTo>
                  <a:lnTo>
                    <a:pt x="238" y="1000"/>
                  </a:lnTo>
                  <a:lnTo>
                    <a:pt x="231" y="987"/>
                  </a:lnTo>
                  <a:lnTo>
                    <a:pt x="222" y="974"/>
                  </a:lnTo>
                  <a:lnTo>
                    <a:pt x="234" y="969"/>
                  </a:lnTo>
                  <a:lnTo>
                    <a:pt x="247" y="963"/>
                  </a:lnTo>
                  <a:lnTo>
                    <a:pt x="256" y="957"/>
                  </a:lnTo>
                  <a:lnTo>
                    <a:pt x="265" y="949"/>
                  </a:lnTo>
                  <a:lnTo>
                    <a:pt x="272" y="941"/>
                  </a:lnTo>
                  <a:lnTo>
                    <a:pt x="278" y="931"/>
                  </a:lnTo>
                  <a:lnTo>
                    <a:pt x="283" y="922"/>
                  </a:lnTo>
                  <a:lnTo>
                    <a:pt x="286" y="910"/>
                  </a:lnTo>
                  <a:lnTo>
                    <a:pt x="289" y="899"/>
                  </a:lnTo>
                  <a:lnTo>
                    <a:pt x="292" y="887"/>
                  </a:lnTo>
                  <a:lnTo>
                    <a:pt x="294" y="876"/>
                  </a:lnTo>
                  <a:lnTo>
                    <a:pt x="296" y="863"/>
                  </a:lnTo>
                  <a:lnTo>
                    <a:pt x="299" y="852"/>
                  </a:lnTo>
                  <a:lnTo>
                    <a:pt x="301" y="839"/>
                  </a:lnTo>
                  <a:lnTo>
                    <a:pt x="303" y="828"/>
                  </a:lnTo>
                  <a:lnTo>
                    <a:pt x="307" y="816"/>
                  </a:lnTo>
                  <a:lnTo>
                    <a:pt x="303" y="812"/>
                  </a:lnTo>
                  <a:lnTo>
                    <a:pt x="300" y="809"/>
                  </a:lnTo>
                  <a:lnTo>
                    <a:pt x="295" y="807"/>
                  </a:lnTo>
                  <a:lnTo>
                    <a:pt x="291" y="806"/>
                  </a:lnTo>
                  <a:lnTo>
                    <a:pt x="286" y="806"/>
                  </a:lnTo>
                  <a:lnTo>
                    <a:pt x="281" y="806"/>
                  </a:lnTo>
                  <a:lnTo>
                    <a:pt x="276" y="806"/>
                  </a:lnTo>
                  <a:lnTo>
                    <a:pt x="271" y="806"/>
                  </a:lnTo>
                  <a:lnTo>
                    <a:pt x="266" y="806"/>
                  </a:lnTo>
                  <a:lnTo>
                    <a:pt x="261" y="806"/>
                  </a:lnTo>
                  <a:lnTo>
                    <a:pt x="257" y="806"/>
                  </a:lnTo>
                  <a:lnTo>
                    <a:pt x="253" y="805"/>
                  </a:lnTo>
                  <a:lnTo>
                    <a:pt x="249" y="802"/>
                  </a:lnTo>
                  <a:lnTo>
                    <a:pt x="246" y="800"/>
                  </a:lnTo>
                  <a:lnTo>
                    <a:pt x="243" y="795"/>
                  </a:lnTo>
                  <a:lnTo>
                    <a:pt x="242" y="791"/>
                  </a:lnTo>
                  <a:lnTo>
                    <a:pt x="230" y="787"/>
                  </a:lnTo>
                  <a:lnTo>
                    <a:pt x="218" y="783"/>
                  </a:lnTo>
                  <a:lnTo>
                    <a:pt x="208" y="777"/>
                  </a:lnTo>
                  <a:lnTo>
                    <a:pt x="200" y="769"/>
                  </a:lnTo>
                  <a:lnTo>
                    <a:pt x="192" y="761"/>
                  </a:lnTo>
                  <a:lnTo>
                    <a:pt x="185" y="751"/>
                  </a:lnTo>
                  <a:lnTo>
                    <a:pt x="178" y="740"/>
                  </a:lnTo>
                  <a:lnTo>
                    <a:pt x="172" y="729"/>
                  </a:lnTo>
                  <a:lnTo>
                    <a:pt x="166" y="717"/>
                  </a:lnTo>
                  <a:lnTo>
                    <a:pt x="162" y="706"/>
                  </a:lnTo>
                  <a:lnTo>
                    <a:pt x="156" y="693"/>
                  </a:lnTo>
                  <a:lnTo>
                    <a:pt x="151" y="682"/>
                  </a:lnTo>
                  <a:lnTo>
                    <a:pt x="146" y="670"/>
                  </a:lnTo>
                  <a:lnTo>
                    <a:pt x="140" y="659"/>
                  </a:lnTo>
                  <a:lnTo>
                    <a:pt x="134" y="648"/>
                  </a:lnTo>
                  <a:lnTo>
                    <a:pt x="127" y="639"/>
                  </a:lnTo>
                  <a:lnTo>
                    <a:pt x="130" y="625"/>
                  </a:lnTo>
                  <a:lnTo>
                    <a:pt x="131" y="614"/>
                  </a:lnTo>
                  <a:lnTo>
                    <a:pt x="130" y="602"/>
                  </a:lnTo>
                  <a:lnTo>
                    <a:pt x="127" y="592"/>
                  </a:lnTo>
                  <a:lnTo>
                    <a:pt x="123" y="584"/>
                  </a:lnTo>
                  <a:lnTo>
                    <a:pt x="118" y="575"/>
                  </a:lnTo>
                  <a:lnTo>
                    <a:pt x="112" y="568"/>
                  </a:lnTo>
                  <a:lnTo>
                    <a:pt x="105" y="560"/>
                  </a:lnTo>
                  <a:lnTo>
                    <a:pt x="97" y="553"/>
                  </a:lnTo>
                  <a:lnTo>
                    <a:pt x="89" y="547"/>
                  </a:lnTo>
                  <a:lnTo>
                    <a:pt x="80" y="540"/>
                  </a:lnTo>
                  <a:lnTo>
                    <a:pt x="72" y="535"/>
                  </a:lnTo>
                  <a:lnTo>
                    <a:pt x="63" y="528"/>
                  </a:lnTo>
                  <a:lnTo>
                    <a:pt x="55" y="522"/>
                  </a:lnTo>
                  <a:lnTo>
                    <a:pt x="46" y="515"/>
                  </a:lnTo>
                  <a:lnTo>
                    <a:pt x="39" y="508"/>
                  </a:lnTo>
                  <a:lnTo>
                    <a:pt x="37" y="500"/>
                  </a:lnTo>
                  <a:lnTo>
                    <a:pt x="35" y="492"/>
                  </a:lnTo>
                  <a:lnTo>
                    <a:pt x="37" y="485"/>
                  </a:lnTo>
                  <a:lnTo>
                    <a:pt x="37" y="478"/>
                  </a:lnTo>
                  <a:lnTo>
                    <a:pt x="39" y="471"/>
                  </a:lnTo>
                  <a:lnTo>
                    <a:pt x="40" y="465"/>
                  </a:lnTo>
                  <a:lnTo>
                    <a:pt x="42" y="458"/>
                  </a:lnTo>
                  <a:lnTo>
                    <a:pt x="45" y="451"/>
                  </a:lnTo>
                  <a:lnTo>
                    <a:pt x="47" y="445"/>
                  </a:lnTo>
                  <a:lnTo>
                    <a:pt x="48" y="438"/>
                  </a:lnTo>
                  <a:lnTo>
                    <a:pt x="50" y="431"/>
                  </a:lnTo>
                  <a:lnTo>
                    <a:pt x="50" y="426"/>
                  </a:lnTo>
                  <a:lnTo>
                    <a:pt x="50" y="419"/>
                  </a:lnTo>
                  <a:lnTo>
                    <a:pt x="49" y="412"/>
                  </a:lnTo>
                  <a:lnTo>
                    <a:pt x="47" y="405"/>
                  </a:lnTo>
                  <a:lnTo>
                    <a:pt x="45" y="398"/>
                  </a:lnTo>
                  <a:lnTo>
                    <a:pt x="30" y="383"/>
                  </a:lnTo>
                  <a:lnTo>
                    <a:pt x="18" y="367"/>
                  </a:lnTo>
                  <a:lnTo>
                    <a:pt x="9" y="352"/>
                  </a:lnTo>
                  <a:lnTo>
                    <a:pt x="4" y="335"/>
                  </a:lnTo>
                  <a:lnTo>
                    <a:pt x="1" y="319"/>
                  </a:lnTo>
                  <a:lnTo>
                    <a:pt x="0" y="301"/>
                  </a:lnTo>
                  <a:lnTo>
                    <a:pt x="1" y="283"/>
                  </a:lnTo>
                  <a:lnTo>
                    <a:pt x="3" y="266"/>
                  </a:lnTo>
                  <a:lnTo>
                    <a:pt x="7" y="247"/>
                  </a:lnTo>
                  <a:lnTo>
                    <a:pt x="10" y="229"/>
                  </a:lnTo>
                  <a:lnTo>
                    <a:pt x="14" y="211"/>
                  </a:lnTo>
                  <a:lnTo>
                    <a:pt x="17" y="191"/>
                  </a:lnTo>
                  <a:lnTo>
                    <a:pt x="20" y="173"/>
                  </a:lnTo>
                  <a:lnTo>
                    <a:pt x="23" y="154"/>
                  </a:lnTo>
                  <a:lnTo>
                    <a:pt x="24" y="135"/>
                  </a:lnTo>
                  <a:lnTo>
                    <a:pt x="24" y="116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4" y="97"/>
                  </a:lnTo>
                  <a:lnTo>
                    <a:pt x="37" y="89"/>
                  </a:lnTo>
                  <a:lnTo>
                    <a:pt x="38" y="81"/>
                  </a:lnTo>
                  <a:lnTo>
                    <a:pt x="39" y="73"/>
                  </a:lnTo>
                  <a:lnTo>
                    <a:pt x="40" y="65"/>
                  </a:lnTo>
                  <a:lnTo>
                    <a:pt x="40" y="57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1"/>
                  </a:lnTo>
                  <a:lnTo>
                    <a:pt x="40" y="25"/>
                  </a:lnTo>
                  <a:lnTo>
                    <a:pt x="41" y="17"/>
                  </a:lnTo>
                  <a:lnTo>
                    <a:pt x="41" y="11"/>
                  </a:lnTo>
                  <a:lnTo>
                    <a:pt x="42" y="5"/>
                  </a:lnTo>
                  <a:lnTo>
                    <a:pt x="45" y="0"/>
                  </a:lnTo>
                  <a:lnTo>
                    <a:pt x="211" y="23"/>
                  </a:lnTo>
                  <a:lnTo>
                    <a:pt x="377" y="45"/>
                  </a:lnTo>
                  <a:lnTo>
                    <a:pt x="541" y="67"/>
                  </a:lnTo>
                  <a:lnTo>
                    <a:pt x="704" y="87"/>
                  </a:lnTo>
                  <a:lnTo>
                    <a:pt x="868" y="106"/>
                  </a:lnTo>
                  <a:lnTo>
                    <a:pt x="1031" y="125"/>
                  </a:lnTo>
                  <a:lnTo>
                    <a:pt x="1193" y="142"/>
                  </a:lnTo>
                  <a:lnTo>
                    <a:pt x="1356" y="158"/>
                  </a:lnTo>
                  <a:lnTo>
                    <a:pt x="1518" y="174"/>
                  </a:lnTo>
                  <a:lnTo>
                    <a:pt x="1683" y="189"/>
                  </a:lnTo>
                  <a:lnTo>
                    <a:pt x="1847" y="203"/>
                  </a:lnTo>
                  <a:lnTo>
                    <a:pt x="2013" y="216"/>
                  </a:lnTo>
                  <a:lnTo>
                    <a:pt x="2180" y="229"/>
                  </a:lnTo>
                  <a:lnTo>
                    <a:pt x="2349" y="242"/>
                  </a:lnTo>
                  <a:lnTo>
                    <a:pt x="2519" y="253"/>
                  </a:lnTo>
                  <a:lnTo>
                    <a:pt x="2692" y="26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1677" y="1642"/>
              <a:ext cx="596" cy="507"/>
            </a:xfrm>
            <a:custGeom>
              <a:avLst/>
              <a:gdLst>
                <a:gd name="T0" fmla="*/ 595 w 1789"/>
                <a:gd name="T1" fmla="*/ 64 h 1520"/>
                <a:gd name="T2" fmla="*/ 592 w 1789"/>
                <a:gd name="T3" fmla="*/ 108 h 1520"/>
                <a:gd name="T4" fmla="*/ 590 w 1789"/>
                <a:gd name="T5" fmla="*/ 151 h 1520"/>
                <a:gd name="T6" fmla="*/ 588 w 1789"/>
                <a:gd name="T7" fmla="*/ 194 h 1520"/>
                <a:gd name="T8" fmla="*/ 586 w 1789"/>
                <a:gd name="T9" fmla="*/ 235 h 1520"/>
                <a:gd name="T10" fmla="*/ 588 w 1789"/>
                <a:gd name="T11" fmla="*/ 275 h 1520"/>
                <a:gd name="T12" fmla="*/ 588 w 1789"/>
                <a:gd name="T13" fmla="*/ 314 h 1520"/>
                <a:gd name="T14" fmla="*/ 588 w 1789"/>
                <a:gd name="T15" fmla="*/ 352 h 1520"/>
                <a:gd name="T16" fmla="*/ 588 w 1789"/>
                <a:gd name="T17" fmla="*/ 391 h 1520"/>
                <a:gd name="T18" fmla="*/ 589 w 1789"/>
                <a:gd name="T19" fmla="*/ 432 h 1520"/>
                <a:gd name="T20" fmla="*/ 591 w 1789"/>
                <a:gd name="T21" fmla="*/ 476 h 1520"/>
                <a:gd name="T22" fmla="*/ 588 w 1789"/>
                <a:gd name="T23" fmla="*/ 480 h 1520"/>
                <a:gd name="T24" fmla="*/ 587 w 1789"/>
                <a:gd name="T25" fmla="*/ 485 h 1520"/>
                <a:gd name="T26" fmla="*/ 586 w 1789"/>
                <a:gd name="T27" fmla="*/ 491 h 1520"/>
                <a:gd name="T28" fmla="*/ 586 w 1789"/>
                <a:gd name="T29" fmla="*/ 497 h 1520"/>
                <a:gd name="T30" fmla="*/ 586 w 1789"/>
                <a:gd name="T31" fmla="*/ 504 h 1520"/>
                <a:gd name="T32" fmla="*/ 558 w 1789"/>
                <a:gd name="T33" fmla="*/ 507 h 1520"/>
                <a:gd name="T34" fmla="*/ 516 w 1789"/>
                <a:gd name="T35" fmla="*/ 506 h 1520"/>
                <a:gd name="T36" fmla="*/ 474 w 1789"/>
                <a:gd name="T37" fmla="*/ 504 h 1520"/>
                <a:gd name="T38" fmla="*/ 432 w 1789"/>
                <a:gd name="T39" fmla="*/ 502 h 1520"/>
                <a:gd name="T40" fmla="*/ 389 w 1789"/>
                <a:gd name="T41" fmla="*/ 500 h 1520"/>
                <a:gd name="T42" fmla="*/ 359 w 1789"/>
                <a:gd name="T43" fmla="*/ 500 h 1520"/>
                <a:gd name="T44" fmla="*/ 329 w 1789"/>
                <a:gd name="T45" fmla="*/ 498 h 1520"/>
                <a:gd name="T46" fmla="*/ 276 w 1789"/>
                <a:gd name="T47" fmla="*/ 495 h 1520"/>
                <a:gd name="T48" fmla="*/ 218 w 1789"/>
                <a:gd name="T49" fmla="*/ 490 h 1520"/>
                <a:gd name="T50" fmla="*/ 171 w 1789"/>
                <a:gd name="T51" fmla="*/ 487 h 1520"/>
                <a:gd name="T52" fmla="*/ 152 w 1789"/>
                <a:gd name="T53" fmla="*/ 486 h 1520"/>
                <a:gd name="T54" fmla="*/ 138 w 1789"/>
                <a:gd name="T55" fmla="*/ 484 h 1520"/>
                <a:gd name="T56" fmla="*/ 103 w 1789"/>
                <a:gd name="T57" fmla="*/ 480 h 1520"/>
                <a:gd name="T58" fmla="*/ 62 w 1789"/>
                <a:gd name="T59" fmla="*/ 475 h 1520"/>
                <a:gd name="T60" fmla="*/ 23 w 1789"/>
                <a:gd name="T61" fmla="*/ 470 h 1520"/>
                <a:gd name="T62" fmla="*/ 1 w 1789"/>
                <a:gd name="T63" fmla="*/ 468 h 1520"/>
                <a:gd name="T64" fmla="*/ 0 w 1789"/>
                <a:gd name="T65" fmla="*/ 452 h 1520"/>
                <a:gd name="T66" fmla="*/ 1 w 1789"/>
                <a:gd name="T67" fmla="*/ 429 h 1520"/>
                <a:gd name="T68" fmla="*/ 3 w 1789"/>
                <a:gd name="T69" fmla="*/ 405 h 1520"/>
                <a:gd name="T70" fmla="*/ 6 w 1789"/>
                <a:gd name="T71" fmla="*/ 380 h 1520"/>
                <a:gd name="T72" fmla="*/ 8 w 1789"/>
                <a:gd name="T73" fmla="*/ 354 h 1520"/>
                <a:gd name="T74" fmla="*/ 12 w 1789"/>
                <a:gd name="T75" fmla="*/ 326 h 1520"/>
                <a:gd name="T76" fmla="*/ 17 w 1789"/>
                <a:gd name="T77" fmla="*/ 294 h 1520"/>
                <a:gd name="T78" fmla="*/ 21 w 1789"/>
                <a:gd name="T79" fmla="*/ 261 h 1520"/>
                <a:gd name="T80" fmla="*/ 24 w 1789"/>
                <a:gd name="T81" fmla="*/ 228 h 1520"/>
                <a:gd name="T82" fmla="*/ 26 w 1789"/>
                <a:gd name="T83" fmla="*/ 195 h 1520"/>
                <a:gd name="T84" fmla="*/ 30 w 1789"/>
                <a:gd name="T85" fmla="*/ 162 h 1520"/>
                <a:gd name="T86" fmla="*/ 31 w 1789"/>
                <a:gd name="T87" fmla="*/ 162 h 1520"/>
                <a:gd name="T88" fmla="*/ 31 w 1789"/>
                <a:gd name="T89" fmla="*/ 161 h 1520"/>
                <a:gd name="T90" fmla="*/ 32 w 1789"/>
                <a:gd name="T91" fmla="*/ 160 h 1520"/>
                <a:gd name="T92" fmla="*/ 33 w 1789"/>
                <a:gd name="T93" fmla="*/ 160 h 1520"/>
                <a:gd name="T94" fmla="*/ 34 w 1789"/>
                <a:gd name="T95" fmla="*/ 137 h 1520"/>
                <a:gd name="T96" fmla="*/ 35 w 1789"/>
                <a:gd name="T97" fmla="*/ 115 h 1520"/>
                <a:gd name="T98" fmla="*/ 37 w 1789"/>
                <a:gd name="T99" fmla="*/ 92 h 1520"/>
                <a:gd name="T100" fmla="*/ 39 w 1789"/>
                <a:gd name="T101" fmla="*/ 68 h 1520"/>
                <a:gd name="T102" fmla="*/ 41 w 1789"/>
                <a:gd name="T103" fmla="*/ 44 h 1520"/>
                <a:gd name="T104" fmla="*/ 44 w 1789"/>
                <a:gd name="T105" fmla="*/ 32 h 1520"/>
                <a:gd name="T106" fmla="*/ 45 w 1789"/>
                <a:gd name="T107" fmla="*/ 24 h 1520"/>
                <a:gd name="T108" fmla="*/ 45 w 1789"/>
                <a:gd name="T109" fmla="*/ 16 h 1520"/>
                <a:gd name="T110" fmla="*/ 45 w 1789"/>
                <a:gd name="T111" fmla="*/ 9 h 1520"/>
                <a:gd name="T112" fmla="*/ 48 w 1789"/>
                <a:gd name="T113" fmla="*/ 3 h 1520"/>
                <a:gd name="T114" fmla="*/ 86 w 1789"/>
                <a:gd name="T115" fmla="*/ 3 h 1520"/>
                <a:gd name="T116" fmla="*/ 187 w 1789"/>
                <a:gd name="T117" fmla="*/ 11 h 1520"/>
                <a:gd name="T118" fmla="*/ 289 w 1789"/>
                <a:gd name="T119" fmla="*/ 19 h 1520"/>
                <a:gd name="T120" fmla="*/ 390 w 1789"/>
                <a:gd name="T121" fmla="*/ 25 h 1520"/>
                <a:gd name="T122" fmla="*/ 492 w 1789"/>
                <a:gd name="T123" fmla="*/ 30 h 1520"/>
                <a:gd name="T124" fmla="*/ 596 w 1789"/>
                <a:gd name="T125" fmla="*/ 35 h 1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9"/>
                <a:gd name="T190" fmla="*/ 0 h 1520"/>
                <a:gd name="T191" fmla="*/ 1789 w 1789"/>
                <a:gd name="T192" fmla="*/ 1520 h 1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9" h="1520">
                  <a:moveTo>
                    <a:pt x="1789" y="105"/>
                  </a:moveTo>
                  <a:lnTo>
                    <a:pt x="1786" y="148"/>
                  </a:lnTo>
                  <a:lnTo>
                    <a:pt x="1785" y="192"/>
                  </a:lnTo>
                  <a:lnTo>
                    <a:pt x="1783" y="235"/>
                  </a:lnTo>
                  <a:lnTo>
                    <a:pt x="1781" y="279"/>
                  </a:lnTo>
                  <a:lnTo>
                    <a:pt x="1778" y="323"/>
                  </a:lnTo>
                  <a:lnTo>
                    <a:pt x="1775" y="366"/>
                  </a:lnTo>
                  <a:lnTo>
                    <a:pt x="1773" y="410"/>
                  </a:lnTo>
                  <a:lnTo>
                    <a:pt x="1770" y="454"/>
                  </a:lnTo>
                  <a:lnTo>
                    <a:pt x="1767" y="496"/>
                  </a:lnTo>
                  <a:lnTo>
                    <a:pt x="1765" y="539"/>
                  </a:lnTo>
                  <a:lnTo>
                    <a:pt x="1764" y="581"/>
                  </a:lnTo>
                  <a:lnTo>
                    <a:pt x="1761" y="623"/>
                  </a:lnTo>
                  <a:lnTo>
                    <a:pt x="1761" y="664"/>
                  </a:lnTo>
                  <a:lnTo>
                    <a:pt x="1760" y="704"/>
                  </a:lnTo>
                  <a:lnTo>
                    <a:pt x="1761" y="744"/>
                  </a:lnTo>
                  <a:lnTo>
                    <a:pt x="1762" y="785"/>
                  </a:lnTo>
                  <a:lnTo>
                    <a:pt x="1764" y="824"/>
                  </a:lnTo>
                  <a:lnTo>
                    <a:pt x="1764" y="864"/>
                  </a:lnTo>
                  <a:lnTo>
                    <a:pt x="1765" y="902"/>
                  </a:lnTo>
                  <a:lnTo>
                    <a:pt x="1765" y="941"/>
                  </a:lnTo>
                  <a:lnTo>
                    <a:pt x="1766" y="979"/>
                  </a:lnTo>
                  <a:lnTo>
                    <a:pt x="1766" y="1017"/>
                  </a:lnTo>
                  <a:lnTo>
                    <a:pt x="1766" y="1055"/>
                  </a:lnTo>
                  <a:lnTo>
                    <a:pt x="1766" y="1094"/>
                  </a:lnTo>
                  <a:lnTo>
                    <a:pt x="1766" y="1132"/>
                  </a:lnTo>
                  <a:lnTo>
                    <a:pt x="1766" y="1171"/>
                  </a:lnTo>
                  <a:lnTo>
                    <a:pt x="1767" y="1211"/>
                  </a:lnTo>
                  <a:lnTo>
                    <a:pt x="1767" y="1251"/>
                  </a:lnTo>
                  <a:lnTo>
                    <a:pt x="1768" y="1294"/>
                  </a:lnTo>
                  <a:lnTo>
                    <a:pt x="1769" y="1336"/>
                  </a:lnTo>
                  <a:lnTo>
                    <a:pt x="1772" y="1381"/>
                  </a:lnTo>
                  <a:lnTo>
                    <a:pt x="1774" y="1427"/>
                  </a:lnTo>
                  <a:lnTo>
                    <a:pt x="1770" y="1430"/>
                  </a:lnTo>
                  <a:lnTo>
                    <a:pt x="1767" y="1434"/>
                  </a:lnTo>
                  <a:lnTo>
                    <a:pt x="1765" y="1438"/>
                  </a:lnTo>
                  <a:lnTo>
                    <a:pt x="1764" y="1443"/>
                  </a:lnTo>
                  <a:lnTo>
                    <a:pt x="1762" y="1449"/>
                  </a:lnTo>
                  <a:lnTo>
                    <a:pt x="1761" y="1454"/>
                  </a:lnTo>
                  <a:lnTo>
                    <a:pt x="1761" y="1460"/>
                  </a:lnTo>
                  <a:lnTo>
                    <a:pt x="1760" y="1466"/>
                  </a:lnTo>
                  <a:lnTo>
                    <a:pt x="1760" y="1472"/>
                  </a:lnTo>
                  <a:lnTo>
                    <a:pt x="1760" y="1477"/>
                  </a:lnTo>
                  <a:lnTo>
                    <a:pt x="1760" y="1484"/>
                  </a:lnTo>
                  <a:lnTo>
                    <a:pt x="1759" y="1490"/>
                  </a:lnTo>
                  <a:lnTo>
                    <a:pt x="1759" y="1497"/>
                  </a:lnTo>
                  <a:lnTo>
                    <a:pt x="1758" y="1503"/>
                  </a:lnTo>
                  <a:lnTo>
                    <a:pt x="1758" y="1510"/>
                  </a:lnTo>
                  <a:lnTo>
                    <a:pt x="1757" y="1516"/>
                  </a:lnTo>
                  <a:lnTo>
                    <a:pt x="1715" y="1518"/>
                  </a:lnTo>
                  <a:lnTo>
                    <a:pt x="1674" y="1520"/>
                  </a:lnTo>
                  <a:lnTo>
                    <a:pt x="1632" y="1520"/>
                  </a:lnTo>
                  <a:lnTo>
                    <a:pt x="1591" y="1519"/>
                  </a:lnTo>
                  <a:lnTo>
                    <a:pt x="1550" y="1518"/>
                  </a:lnTo>
                  <a:lnTo>
                    <a:pt x="1507" y="1516"/>
                  </a:lnTo>
                  <a:lnTo>
                    <a:pt x="1466" y="1514"/>
                  </a:lnTo>
                  <a:lnTo>
                    <a:pt x="1423" y="1512"/>
                  </a:lnTo>
                  <a:lnTo>
                    <a:pt x="1381" y="1510"/>
                  </a:lnTo>
                  <a:lnTo>
                    <a:pt x="1338" y="1507"/>
                  </a:lnTo>
                  <a:lnTo>
                    <a:pt x="1297" y="1505"/>
                  </a:lnTo>
                  <a:lnTo>
                    <a:pt x="1254" y="1504"/>
                  </a:lnTo>
                  <a:lnTo>
                    <a:pt x="1212" y="1502"/>
                  </a:lnTo>
                  <a:lnTo>
                    <a:pt x="1169" y="1500"/>
                  </a:lnTo>
                  <a:lnTo>
                    <a:pt x="1128" y="1500"/>
                  </a:lnTo>
                  <a:lnTo>
                    <a:pt x="1086" y="1502"/>
                  </a:lnTo>
                  <a:lnTo>
                    <a:pt x="1078" y="1500"/>
                  </a:lnTo>
                  <a:lnTo>
                    <a:pt x="1059" y="1499"/>
                  </a:lnTo>
                  <a:lnTo>
                    <a:pt x="1028" y="1497"/>
                  </a:lnTo>
                  <a:lnTo>
                    <a:pt x="987" y="1493"/>
                  </a:lnTo>
                  <a:lnTo>
                    <a:pt x="939" y="1490"/>
                  </a:lnTo>
                  <a:lnTo>
                    <a:pt x="886" y="1487"/>
                  </a:lnTo>
                  <a:lnTo>
                    <a:pt x="829" y="1483"/>
                  </a:lnTo>
                  <a:lnTo>
                    <a:pt x="770" y="1479"/>
                  </a:lnTo>
                  <a:lnTo>
                    <a:pt x="712" y="1474"/>
                  </a:lnTo>
                  <a:lnTo>
                    <a:pt x="654" y="1470"/>
                  </a:lnTo>
                  <a:lnTo>
                    <a:pt x="601" y="1467"/>
                  </a:lnTo>
                  <a:lnTo>
                    <a:pt x="553" y="1464"/>
                  </a:lnTo>
                  <a:lnTo>
                    <a:pt x="513" y="1460"/>
                  </a:lnTo>
                  <a:lnTo>
                    <a:pt x="482" y="1458"/>
                  </a:lnTo>
                  <a:lnTo>
                    <a:pt x="462" y="1457"/>
                  </a:lnTo>
                  <a:lnTo>
                    <a:pt x="455" y="1457"/>
                  </a:lnTo>
                  <a:lnTo>
                    <a:pt x="449" y="1456"/>
                  </a:lnTo>
                  <a:lnTo>
                    <a:pt x="434" y="1453"/>
                  </a:lnTo>
                  <a:lnTo>
                    <a:pt x="413" y="1451"/>
                  </a:lnTo>
                  <a:lnTo>
                    <a:pt x="384" y="1448"/>
                  </a:lnTo>
                  <a:lnTo>
                    <a:pt x="349" y="1443"/>
                  </a:lnTo>
                  <a:lnTo>
                    <a:pt x="310" y="1438"/>
                  </a:lnTo>
                  <a:lnTo>
                    <a:pt x="269" y="1434"/>
                  </a:lnTo>
                  <a:lnTo>
                    <a:pt x="227" y="1429"/>
                  </a:lnTo>
                  <a:lnTo>
                    <a:pt x="185" y="1423"/>
                  </a:lnTo>
                  <a:lnTo>
                    <a:pt x="144" y="1419"/>
                  </a:lnTo>
                  <a:lnTo>
                    <a:pt x="104" y="1414"/>
                  </a:lnTo>
                  <a:lnTo>
                    <a:pt x="70" y="1410"/>
                  </a:lnTo>
                  <a:lnTo>
                    <a:pt x="41" y="1406"/>
                  </a:lnTo>
                  <a:lnTo>
                    <a:pt x="19" y="1404"/>
                  </a:lnTo>
                  <a:lnTo>
                    <a:pt x="4" y="1402"/>
                  </a:lnTo>
                  <a:lnTo>
                    <a:pt x="0" y="1402"/>
                  </a:lnTo>
                  <a:lnTo>
                    <a:pt x="0" y="1379"/>
                  </a:lnTo>
                  <a:lnTo>
                    <a:pt x="0" y="1356"/>
                  </a:lnTo>
                  <a:lnTo>
                    <a:pt x="1" y="1333"/>
                  </a:lnTo>
                  <a:lnTo>
                    <a:pt x="2" y="1308"/>
                  </a:lnTo>
                  <a:lnTo>
                    <a:pt x="3" y="1286"/>
                  </a:lnTo>
                  <a:lnTo>
                    <a:pt x="6" y="1261"/>
                  </a:lnTo>
                  <a:lnTo>
                    <a:pt x="8" y="1237"/>
                  </a:lnTo>
                  <a:lnTo>
                    <a:pt x="10" y="1213"/>
                  </a:lnTo>
                  <a:lnTo>
                    <a:pt x="13" y="1189"/>
                  </a:lnTo>
                  <a:lnTo>
                    <a:pt x="15" y="1164"/>
                  </a:lnTo>
                  <a:lnTo>
                    <a:pt x="17" y="1138"/>
                  </a:lnTo>
                  <a:lnTo>
                    <a:pt x="19" y="1113"/>
                  </a:lnTo>
                  <a:lnTo>
                    <a:pt x="23" y="1087"/>
                  </a:lnTo>
                  <a:lnTo>
                    <a:pt x="25" y="1061"/>
                  </a:lnTo>
                  <a:lnTo>
                    <a:pt x="27" y="1035"/>
                  </a:lnTo>
                  <a:lnTo>
                    <a:pt x="31" y="1009"/>
                  </a:lnTo>
                  <a:lnTo>
                    <a:pt x="37" y="976"/>
                  </a:lnTo>
                  <a:lnTo>
                    <a:pt x="42" y="945"/>
                  </a:lnTo>
                  <a:lnTo>
                    <a:pt x="48" y="913"/>
                  </a:lnTo>
                  <a:lnTo>
                    <a:pt x="52" y="880"/>
                  </a:lnTo>
                  <a:lnTo>
                    <a:pt x="56" y="848"/>
                  </a:lnTo>
                  <a:lnTo>
                    <a:pt x="60" y="816"/>
                  </a:lnTo>
                  <a:lnTo>
                    <a:pt x="63" y="782"/>
                  </a:lnTo>
                  <a:lnTo>
                    <a:pt x="65" y="749"/>
                  </a:lnTo>
                  <a:lnTo>
                    <a:pt x="69" y="716"/>
                  </a:lnTo>
                  <a:lnTo>
                    <a:pt x="71" y="684"/>
                  </a:lnTo>
                  <a:lnTo>
                    <a:pt x="73" y="650"/>
                  </a:lnTo>
                  <a:lnTo>
                    <a:pt x="76" y="617"/>
                  </a:lnTo>
                  <a:lnTo>
                    <a:pt x="79" y="584"/>
                  </a:lnTo>
                  <a:lnTo>
                    <a:pt x="81" y="550"/>
                  </a:lnTo>
                  <a:lnTo>
                    <a:pt x="85" y="518"/>
                  </a:lnTo>
                  <a:lnTo>
                    <a:pt x="90" y="486"/>
                  </a:lnTo>
                  <a:lnTo>
                    <a:pt x="90" y="485"/>
                  </a:lnTo>
                  <a:lnTo>
                    <a:pt x="91" y="485"/>
                  </a:lnTo>
                  <a:lnTo>
                    <a:pt x="92" y="485"/>
                  </a:lnTo>
                  <a:lnTo>
                    <a:pt x="92" y="484"/>
                  </a:lnTo>
                  <a:lnTo>
                    <a:pt x="93" y="484"/>
                  </a:lnTo>
                  <a:lnTo>
                    <a:pt x="94" y="484"/>
                  </a:lnTo>
                  <a:lnTo>
                    <a:pt x="95" y="482"/>
                  </a:lnTo>
                  <a:lnTo>
                    <a:pt x="96" y="482"/>
                  </a:lnTo>
                  <a:lnTo>
                    <a:pt x="96" y="481"/>
                  </a:lnTo>
                  <a:lnTo>
                    <a:pt x="98" y="481"/>
                  </a:lnTo>
                  <a:lnTo>
                    <a:pt x="99" y="481"/>
                  </a:lnTo>
                  <a:lnTo>
                    <a:pt x="100" y="481"/>
                  </a:lnTo>
                  <a:lnTo>
                    <a:pt x="100" y="458"/>
                  </a:lnTo>
                  <a:lnTo>
                    <a:pt x="101" y="435"/>
                  </a:lnTo>
                  <a:lnTo>
                    <a:pt x="101" y="412"/>
                  </a:lnTo>
                  <a:lnTo>
                    <a:pt x="102" y="391"/>
                  </a:lnTo>
                  <a:lnTo>
                    <a:pt x="103" y="368"/>
                  </a:lnTo>
                  <a:lnTo>
                    <a:pt x="104" y="345"/>
                  </a:lnTo>
                  <a:lnTo>
                    <a:pt x="107" y="320"/>
                  </a:lnTo>
                  <a:lnTo>
                    <a:pt x="108" y="298"/>
                  </a:lnTo>
                  <a:lnTo>
                    <a:pt x="110" y="275"/>
                  </a:lnTo>
                  <a:lnTo>
                    <a:pt x="111" y="252"/>
                  </a:lnTo>
                  <a:lnTo>
                    <a:pt x="114" y="227"/>
                  </a:lnTo>
                  <a:lnTo>
                    <a:pt x="116" y="204"/>
                  </a:lnTo>
                  <a:lnTo>
                    <a:pt x="118" y="180"/>
                  </a:lnTo>
                  <a:lnTo>
                    <a:pt x="121" y="157"/>
                  </a:lnTo>
                  <a:lnTo>
                    <a:pt x="123" y="133"/>
                  </a:lnTo>
                  <a:lnTo>
                    <a:pt x="126" y="110"/>
                  </a:lnTo>
                  <a:lnTo>
                    <a:pt x="130" y="103"/>
                  </a:lnTo>
                  <a:lnTo>
                    <a:pt x="132" y="96"/>
                  </a:lnTo>
                  <a:lnTo>
                    <a:pt x="134" y="88"/>
                  </a:lnTo>
                  <a:lnTo>
                    <a:pt x="136" y="82"/>
                  </a:lnTo>
                  <a:lnTo>
                    <a:pt x="136" y="73"/>
                  </a:lnTo>
                  <a:lnTo>
                    <a:pt x="136" y="65"/>
                  </a:lnTo>
                  <a:lnTo>
                    <a:pt x="136" y="57"/>
                  </a:lnTo>
                  <a:lnTo>
                    <a:pt x="134" y="49"/>
                  </a:lnTo>
                  <a:lnTo>
                    <a:pt x="134" y="42"/>
                  </a:lnTo>
                  <a:lnTo>
                    <a:pt x="134" y="34"/>
                  </a:lnTo>
                  <a:lnTo>
                    <a:pt x="136" y="28"/>
                  </a:lnTo>
                  <a:lnTo>
                    <a:pt x="137" y="21"/>
                  </a:lnTo>
                  <a:lnTo>
                    <a:pt x="140" y="15"/>
                  </a:lnTo>
                  <a:lnTo>
                    <a:pt x="144" y="9"/>
                  </a:lnTo>
                  <a:lnTo>
                    <a:pt x="149" y="3"/>
                  </a:lnTo>
                  <a:lnTo>
                    <a:pt x="156" y="0"/>
                  </a:lnTo>
                  <a:lnTo>
                    <a:pt x="257" y="9"/>
                  </a:lnTo>
                  <a:lnTo>
                    <a:pt x="360" y="18"/>
                  </a:lnTo>
                  <a:lnTo>
                    <a:pt x="461" y="26"/>
                  </a:lnTo>
                  <a:lnTo>
                    <a:pt x="562" y="34"/>
                  </a:lnTo>
                  <a:lnTo>
                    <a:pt x="664" y="42"/>
                  </a:lnTo>
                  <a:lnTo>
                    <a:pt x="766" y="49"/>
                  </a:lnTo>
                  <a:lnTo>
                    <a:pt x="867" y="56"/>
                  </a:lnTo>
                  <a:lnTo>
                    <a:pt x="968" y="63"/>
                  </a:lnTo>
                  <a:lnTo>
                    <a:pt x="1069" y="69"/>
                  </a:lnTo>
                  <a:lnTo>
                    <a:pt x="1171" y="75"/>
                  </a:lnTo>
                  <a:lnTo>
                    <a:pt x="1274" y="80"/>
                  </a:lnTo>
                  <a:lnTo>
                    <a:pt x="1376" y="86"/>
                  </a:lnTo>
                  <a:lnTo>
                    <a:pt x="1478" y="91"/>
                  </a:lnTo>
                  <a:lnTo>
                    <a:pt x="1581" y="95"/>
                  </a:lnTo>
                  <a:lnTo>
                    <a:pt x="1684" y="100"/>
                  </a:lnTo>
                  <a:lnTo>
                    <a:pt x="1789" y="10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811" y="1164"/>
              <a:ext cx="583" cy="670"/>
            </a:xfrm>
            <a:custGeom>
              <a:avLst/>
              <a:gdLst>
                <a:gd name="T0" fmla="*/ 186 w 1748"/>
                <a:gd name="T1" fmla="*/ 49 h 2010"/>
                <a:gd name="T2" fmla="*/ 200 w 1748"/>
                <a:gd name="T3" fmla="*/ 73 h 2010"/>
                <a:gd name="T4" fmla="*/ 235 w 1748"/>
                <a:gd name="T5" fmla="*/ 78 h 2010"/>
                <a:gd name="T6" fmla="*/ 272 w 1748"/>
                <a:gd name="T7" fmla="*/ 84 h 2010"/>
                <a:gd name="T8" fmla="*/ 299 w 1748"/>
                <a:gd name="T9" fmla="*/ 76 h 2010"/>
                <a:gd name="T10" fmla="*/ 328 w 1748"/>
                <a:gd name="T11" fmla="*/ 78 h 2010"/>
                <a:gd name="T12" fmla="*/ 345 w 1748"/>
                <a:gd name="T13" fmla="*/ 87 h 2010"/>
                <a:gd name="T14" fmla="*/ 364 w 1748"/>
                <a:gd name="T15" fmla="*/ 90 h 2010"/>
                <a:gd name="T16" fmla="*/ 369 w 1748"/>
                <a:gd name="T17" fmla="*/ 97 h 2010"/>
                <a:gd name="T18" fmla="*/ 372 w 1748"/>
                <a:gd name="T19" fmla="*/ 103 h 2010"/>
                <a:gd name="T20" fmla="*/ 392 w 1748"/>
                <a:gd name="T21" fmla="*/ 97 h 2010"/>
                <a:gd name="T22" fmla="*/ 414 w 1748"/>
                <a:gd name="T23" fmla="*/ 111 h 2010"/>
                <a:gd name="T24" fmla="*/ 446 w 1748"/>
                <a:gd name="T25" fmla="*/ 114 h 2010"/>
                <a:gd name="T26" fmla="*/ 474 w 1748"/>
                <a:gd name="T27" fmla="*/ 102 h 2010"/>
                <a:gd name="T28" fmla="*/ 490 w 1748"/>
                <a:gd name="T29" fmla="*/ 100 h 2010"/>
                <a:gd name="T30" fmla="*/ 503 w 1748"/>
                <a:gd name="T31" fmla="*/ 108 h 2010"/>
                <a:gd name="T32" fmla="*/ 539 w 1748"/>
                <a:gd name="T33" fmla="*/ 104 h 2010"/>
                <a:gd name="T34" fmla="*/ 578 w 1748"/>
                <a:gd name="T35" fmla="*/ 114 h 2010"/>
                <a:gd name="T36" fmla="*/ 577 w 1748"/>
                <a:gd name="T37" fmla="*/ 125 h 2010"/>
                <a:gd name="T38" fmla="*/ 566 w 1748"/>
                <a:gd name="T39" fmla="*/ 132 h 2010"/>
                <a:gd name="T40" fmla="*/ 526 w 1748"/>
                <a:gd name="T41" fmla="*/ 148 h 2010"/>
                <a:gd name="T42" fmla="*/ 491 w 1748"/>
                <a:gd name="T43" fmla="*/ 181 h 2010"/>
                <a:gd name="T44" fmla="*/ 458 w 1748"/>
                <a:gd name="T45" fmla="*/ 219 h 2010"/>
                <a:gd name="T46" fmla="*/ 422 w 1748"/>
                <a:gd name="T47" fmla="*/ 259 h 2010"/>
                <a:gd name="T48" fmla="*/ 397 w 1748"/>
                <a:gd name="T49" fmla="*/ 278 h 2010"/>
                <a:gd name="T50" fmla="*/ 390 w 1748"/>
                <a:gd name="T51" fmla="*/ 298 h 2010"/>
                <a:gd name="T52" fmla="*/ 396 w 1748"/>
                <a:gd name="T53" fmla="*/ 323 h 2010"/>
                <a:gd name="T54" fmla="*/ 392 w 1748"/>
                <a:gd name="T55" fmla="*/ 349 h 2010"/>
                <a:gd name="T56" fmla="*/ 372 w 1748"/>
                <a:gd name="T57" fmla="*/ 371 h 2010"/>
                <a:gd name="T58" fmla="*/ 364 w 1748"/>
                <a:gd name="T59" fmla="*/ 399 h 2010"/>
                <a:gd name="T60" fmla="*/ 375 w 1748"/>
                <a:gd name="T61" fmla="*/ 413 h 2010"/>
                <a:gd name="T62" fmla="*/ 382 w 1748"/>
                <a:gd name="T63" fmla="*/ 427 h 2010"/>
                <a:gd name="T64" fmla="*/ 375 w 1748"/>
                <a:gd name="T65" fmla="*/ 462 h 2010"/>
                <a:gd name="T66" fmla="*/ 385 w 1748"/>
                <a:gd name="T67" fmla="*/ 501 h 2010"/>
                <a:gd name="T68" fmla="*/ 403 w 1748"/>
                <a:gd name="T69" fmla="*/ 522 h 2010"/>
                <a:gd name="T70" fmla="*/ 426 w 1748"/>
                <a:gd name="T71" fmla="*/ 534 h 2010"/>
                <a:gd name="T72" fmla="*/ 444 w 1748"/>
                <a:gd name="T73" fmla="*/ 538 h 2010"/>
                <a:gd name="T74" fmla="*/ 459 w 1748"/>
                <a:gd name="T75" fmla="*/ 549 h 2010"/>
                <a:gd name="T76" fmla="*/ 465 w 1748"/>
                <a:gd name="T77" fmla="*/ 560 h 2010"/>
                <a:gd name="T78" fmla="*/ 472 w 1748"/>
                <a:gd name="T79" fmla="*/ 571 h 2010"/>
                <a:gd name="T80" fmla="*/ 511 w 1748"/>
                <a:gd name="T81" fmla="*/ 596 h 2010"/>
                <a:gd name="T82" fmla="*/ 535 w 1748"/>
                <a:gd name="T83" fmla="*/ 646 h 2010"/>
                <a:gd name="T84" fmla="*/ 345 w 1748"/>
                <a:gd name="T85" fmla="*/ 660 h 2010"/>
                <a:gd name="T86" fmla="*/ 123 w 1748"/>
                <a:gd name="T87" fmla="*/ 668 h 2010"/>
                <a:gd name="T88" fmla="*/ 93 w 1748"/>
                <a:gd name="T89" fmla="*/ 640 h 2010"/>
                <a:gd name="T90" fmla="*/ 90 w 1748"/>
                <a:gd name="T91" fmla="*/ 606 h 2010"/>
                <a:gd name="T92" fmla="*/ 91 w 1748"/>
                <a:gd name="T93" fmla="*/ 544 h 2010"/>
                <a:gd name="T94" fmla="*/ 82 w 1748"/>
                <a:gd name="T95" fmla="*/ 480 h 2010"/>
                <a:gd name="T96" fmla="*/ 65 w 1748"/>
                <a:gd name="T97" fmla="*/ 446 h 2010"/>
                <a:gd name="T98" fmla="*/ 63 w 1748"/>
                <a:gd name="T99" fmla="*/ 408 h 2010"/>
                <a:gd name="T100" fmla="*/ 65 w 1748"/>
                <a:gd name="T101" fmla="*/ 363 h 2010"/>
                <a:gd name="T102" fmla="*/ 48 w 1748"/>
                <a:gd name="T103" fmla="*/ 327 h 2010"/>
                <a:gd name="T104" fmla="*/ 41 w 1748"/>
                <a:gd name="T105" fmla="*/ 251 h 2010"/>
                <a:gd name="T106" fmla="*/ 20 w 1748"/>
                <a:gd name="T107" fmla="*/ 175 h 2010"/>
                <a:gd name="T108" fmla="*/ 10 w 1748"/>
                <a:gd name="T109" fmla="*/ 115 h 2010"/>
                <a:gd name="T110" fmla="*/ 3 w 1748"/>
                <a:gd name="T111" fmla="*/ 58 h 2010"/>
                <a:gd name="T112" fmla="*/ 60 w 1748"/>
                <a:gd name="T113" fmla="*/ 48 h 2010"/>
                <a:gd name="T114" fmla="*/ 146 w 1748"/>
                <a:gd name="T115" fmla="*/ 44 h 2010"/>
                <a:gd name="T116" fmla="*/ 150 w 1748"/>
                <a:gd name="T117" fmla="*/ 25 h 2010"/>
                <a:gd name="T118" fmla="*/ 154 w 1748"/>
                <a:gd name="T119" fmla="*/ 4 h 2010"/>
                <a:gd name="T120" fmla="*/ 173 w 1748"/>
                <a:gd name="T121" fmla="*/ 5 h 2010"/>
                <a:gd name="T122" fmla="*/ 180 w 1748"/>
                <a:gd name="T123" fmla="*/ 23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48"/>
                <a:gd name="T187" fmla="*/ 0 h 2010"/>
                <a:gd name="T188" fmla="*/ 1748 w 1748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48" h="2010">
                  <a:moveTo>
                    <a:pt x="544" y="75"/>
                  </a:moveTo>
                  <a:lnTo>
                    <a:pt x="544" y="85"/>
                  </a:lnTo>
                  <a:lnTo>
                    <a:pt x="546" y="96"/>
                  </a:lnTo>
                  <a:lnTo>
                    <a:pt x="547" y="106"/>
                  </a:lnTo>
                  <a:lnTo>
                    <a:pt x="550" y="117"/>
                  </a:lnTo>
                  <a:lnTo>
                    <a:pt x="553" y="128"/>
                  </a:lnTo>
                  <a:lnTo>
                    <a:pt x="555" y="138"/>
                  </a:lnTo>
                  <a:lnTo>
                    <a:pt x="559" y="147"/>
                  </a:lnTo>
                  <a:lnTo>
                    <a:pt x="563" y="158"/>
                  </a:lnTo>
                  <a:lnTo>
                    <a:pt x="567" y="167"/>
                  </a:lnTo>
                  <a:lnTo>
                    <a:pt x="571" y="177"/>
                  </a:lnTo>
                  <a:lnTo>
                    <a:pt x="576" y="186"/>
                  </a:lnTo>
                  <a:lnTo>
                    <a:pt x="582" y="194"/>
                  </a:lnTo>
                  <a:lnTo>
                    <a:pt x="587" y="204"/>
                  </a:lnTo>
                  <a:lnTo>
                    <a:pt x="593" y="212"/>
                  </a:lnTo>
                  <a:lnTo>
                    <a:pt x="600" y="220"/>
                  </a:lnTo>
                  <a:lnTo>
                    <a:pt x="607" y="228"/>
                  </a:lnTo>
                  <a:lnTo>
                    <a:pt x="621" y="229"/>
                  </a:lnTo>
                  <a:lnTo>
                    <a:pt x="636" y="230"/>
                  </a:lnTo>
                  <a:lnTo>
                    <a:pt x="651" y="231"/>
                  </a:lnTo>
                  <a:lnTo>
                    <a:pt x="665" y="231"/>
                  </a:lnTo>
                  <a:lnTo>
                    <a:pt x="678" y="232"/>
                  </a:lnTo>
                  <a:lnTo>
                    <a:pt x="692" y="232"/>
                  </a:lnTo>
                  <a:lnTo>
                    <a:pt x="706" y="233"/>
                  </a:lnTo>
                  <a:lnTo>
                    <a:pt x="720" y="233"/>
                  </a:lnTo>
                  <a:lnTo>
                    <a:pt x="733" y="235"/>
                  </a:lnTo>
                  <a:lnTo>
                    <a:pt x="747" y="236"/>
                  </a:lnTo>
                  <a:lnTo>
                    <a:pt x="761" y="238"/>
                  </a:lnTo>
                  <a:lnTo>
                    <a:pt x="774" y="240"/>
                  </a:lnTo>
                  <a:lnTo>
                    <a:pt x="788" y="243"/>
                  </a:lnTo>
                  <a:lnTo>
                    <a:pt x="801" y="247"/>
                  </a:lnTo>
                  <a:lnTo>
                    <a:pt x="815" y="252"/>
                  </a:lnTo>
                  <a:lnTo>
                    <a:pt x="829" y="258"/>
                  </a:lnTo>
                  <a:lnTo>
                    <a:pt x="836" y="251"/>
                  </a:lnTo>
                  <a:lnTo>
                    <a:pt x="845" y="245"/>
                  </a:lnTo>
                  <a:lnTo>
                    <a:pt x="854" y="240"/>
                  </a:lnTo>
                  <a:lnTo>
                    <a:pt x="863" y="236"/>
                  </a:lnTo>
                  <a:lnTo>
                    <a:pt x="874" y="232"/>
                  </a:lnTo>
                  <a:lnTo>
                    <a:pt x="884" y="230"/>
                  </a:lnTo>
                  <a:lnTo>
                    <a:pt x="896" y="228"/>
                  </a:lnTo>
                  <a:lnTo>
                    <a:pt x="906" y="227"/>
                  </a:lnTo>
                  <a:lnTo>
                    <a:pt x="917" y="227"/>
                  </a:lnTo>
                  <a:lnTo>
                    <a:pt x="929" y="227"/>
                  </a:lnTo>
                  <a:lnTo>
                    <a:pt x="939" y="227"/>
                  </a:lnTo>
                  <a:lnTo>
                    <a:pt x="951" y="228"/>
                  </a:lnTo>
                  <a:lnTo>
                    <a:pt x="962" y="230"/>
                  </a:lnTo>
                  <a:lnTo>
                    <a:pt x="973" y="232"/>
                  </a:lnTo>
                  <a:lnTo>
                    <a:pt x="983" y="235"/>
                  </a:lnTo>
                  <a:lnTo>
                    <a:pt x="993" y="238"/>
                  </a:lnTo>
                  <a:lnTo>
                    <a:pt x="999" y="243"/>
                  </a:lnTo>
                  <a:lnTo>
                    <a:pt x="1005" y="246"/>
                  </a:lnTo>
                  <a:lnTo>
                    <a:pt x="1011" y="251"/>
                  </a:lnTo>
                  <a:lnTo>
                    <a:pt x="1016" y="253"/>
                  </a:lnTo>
                  <a:lnTo>
                    <a:pt x="1022" y="256"/>
                  </a:lnTo>
                  <a:lnTo>
                    <a:pt x="1028" y="259"/>
                  </a:lnTo>
                  <a:lnTo>
                    <a:pt x="1035" y="261"/>
                  </a:lnTo>
                  <a:lnTo>
                    <a:pt x="1040" y="263"/>
                  </a:lnTo>
                  <a:lnTo>
                    <a:pt x="1047" y="264"/>
                  </a:lnTo>
                  <a:lnTo>
                    <a:pt x="1053" y="267"/>
                  </a:lnTo>
                  <a:lnTo>
                    <a:pt x="1060" y="268"/>
                  </a:lnTo>
                  <a:lnTo>
                    <a:pt x="1067" y="269"/>
                  </a:lnTo>
                  <a:lnTo>
                    <a:pt x="1075" y="270"/>
                  </a:lnTo>
                  <a:lnTo>
                    <a:pt x="1082" y="270"/>
                  </a:lnTo>
                  <a:lnTo>
                    <a:pt x="1090" y="271"/>
                  </a:lnTo>
                  <a:lnTo>
                    <a:pt x="1099" y="272"/>
                  </a:lnTo>
                  <a:lnTo>
                    <a:pt x="1100" y="275"/>
                  </a:lnTo>
                  <a:lnTo>
                    <a:pt x="1101" y="277"/>
                  </a:lnTo>
                  <a:lnTo>
                    <a:pt x="1103" y="279"/>
                  </a:lnTo>
                  <a:lnTo>
                    <a:pt x="1104" y="283"/>
                  </a:lnTo>
                  <a:lnTo>
                    <a:pt x="1104" y="286"/>
                  </a:lnTo>
                  <a:lnTo>
                    <a:pt x="1104" y="289"/>
                  </a:lnTo>
                  <a:lnTo>
                    <a:pt x="1105" y="292"/>
                  </a:lnTo>
                  <a:lnTo>
                    <a:pt x="1105" y="295"/>
                  </a:lnTo>
                  <a:lnTo>
                    <a:pt x="1106" y="298"/>
                  </a:lnTo>
                  <a:lnTo>
                    <a:pt x="1106" y="301"/>
                  </a:lnTo>
                  <a:lnTo>
                    <a:pt x="1107" y="303"/>
                  </a:lnTo>
                  <a:lnTo>
                    <a:pt x="1108" y="306"/>
                  </a:lnTo>
                  <a:lnTo>
                    <a:pt x="1111" y="307"/>
                  </a:lnTo>
                  <a:lnTo>
                    <a:pt x="1113" y="308"/>
                  </a:lnTo>
                  <a:lnTo>
                    <a:pt x="1115" y="309"/>
                  </a:lnTo>
                  <a:lnTo>
                    <a:pt x="1120" y="310"/>
                  </a:lnTo>
                  <a:lnTo>
                    <a:pt x="1127" y="298"/>
                  </a:lnTo>
                  <a:lnTo>
                    <a:pt x="1135" y="290"/>
                  </a:lnTo>
                  <a:lnTo>
                    <a:pt x="1143" y="285"/>
                  </a:lnTo>
                  <a:lnTo>
                    <a:pt x="1150" y="283"/>
                  </a:lnTo>
                  <a:lnTo>
                    <a:pt x="1158" y="283"/>
                  </a:lnTo>
                  <a:lnTo>
                    <a:pt x="1166" y="285"/>
                  </a:lnTo>
                  <a:lnTo>
                    <a:pt x="1174" y="290"/>
                  </a:lnTo>
                  <a:lnTo>
                    <a:pt x="1183" y="294"/>
                  </a:lnTo>
                  <a:lnTo>
                    <a:pt x="1191" y="300"/>
                  </a:lnTo>
                  <a:lnTo>
                    <a:pt x="1199" y="307"/>
                  </a:lnTo>
                  <a:lnTo>
                    <a:pt x="1207" y="314"/>
                  </a:lnTo>
                  <a:lnTo>
                    <a:pt x="1215" y="320"/>
                  </a:lnTo>
                  <a:lnTo>
                    <a:pt x="1224" y="325"/>
                  </a:lnTo>
                  <a:lnTo>
                    <a:pt x="1232" y="330"/>
                  </a:lnTo>
                  <a:lnTo>
                    <a:pt x="1241" y="333"/>
                  </a:lnTo>
                  <a:lnTo>
                    <a:pt x="1250" y="336"/>
                  </a:lnTo>
                  <a:lnTo>
                    <a:pt x="1262" y="337"/>
                  </a:lnTo>
                  <a:lnTo>
                    <a:pt x="1275" y="338"/>
                  </a:lnTo>
                  <a:lnTo>
                    <a:pt x="1288" y="339"/>
                  </a:lnTo>
                  <a:lnTo>
                    <a:pt x="1300" y="340"/>
                  </a:lnTo>
                  <a:lnTo>
                    <a:pt x="1313" y="341"/>
                  </a:lnTo>
                  <a:lnTo>
                    <a:pt x="1324" y="341"/>
                  </a:lnTo>
                  <a:lnTo>
                    <a:pt x="1337" y="341"/>
                  </a:lnTo>
                  <a:lnTo>
                    <a:pt x="1349" y="341"/>
                  </a:lnTo>
                  <a:lnTo>
                    <a:pt x="1360" y="339"/>
                  </a:lnTo>
                  <a:lnTo>
                    <a:pt x="1370" y="337"/>
                  </a:lnTo>
                  <a:lnTo>
                    <a:pt x="1382" y="333"/>
                  </a:lnTo>
                  <a:lnTo>
                    <a:pt x="1392" y="329"/>
                  </a:lnTo>
                  <a:lnTo>
                    <a:pt x="1401" y="322"/>
                  </a:lnTo>
                  <a:lnTo>
                    <a:pt x="1412" y="315"/>
                  </a:lnTo>
                  <a:lnTo>
                    <a:pt x="1421" y="305"/>
                  </a:lnTo>
                  <a:lnTo>
                    <a:pt x="1430" y="294"/>
                  </a:lnTo>
                  <a:lnTo>
                    <a:pt x="1436" y="292"/>
                  </a:lnTo>
                  <a:lnTo>
                    <a:pt x="1443" y="291"/>
                  </a:lnTo>
                  <a:lnTo>
                    <a:pt x="1449" y="291"/>
                  </a:lnTo>
                  <a:lnTo>
                    <a:pt x="1454" y="292"/>
                  </a:lnTo>
                  <a:lnTo>
                    <a:pt x="1459" y="293"/>
                  </a:lnTo>
                  <a:lnTo>
                    <a:pt x="1465" y="295"/>
                  </a:lnTo>
                  <a:lnTo>
                    <a:pt x="1469" y="299"/>
                  </a:lnTo>
                  <a:lnTo>
                    <a:pt x="1474" y="301"/>
                  </a:lnTo>
                  <a:lnTo>
                    <a:pt x="1478" y="305"/>
                  </a:lnTo>
                  <a:lnTo>
                    <a:pt x="1483" y="308"/>
                  </a:lnTo>
                  <a:lnTo>
                    <a:pt x="1488" y="312"/>
                  </a:lnTo>
                  <a:lnTo>
                    <a:pt x="1492" y="315"/>
                  </a:lnTo>
                  <a:lnTo>
                    <a:pt x="1497" y="317"/>
                  </a:lnTo>
                  <a:lnTo>
                    <a:pt x="1503" y="321"/>
                  </a:lnTo>
                  <a:lnTo>
                    <a:pt x="1507" y="323"/>
                  </a:lnTo>
                  <a:lnTo>
                    <a:pt x="1513" y="325"/>
                  </a:lnTo>
                  <a:lnTo>
                    <a:pt x="1527" y="320"/>
                  </a:lnTo>
                  <a:lnTo>
                    <a:pt x="1542" y="315"/>
                  </a:lnTo>
                  <a:lnTo>
                    <a:pt x="1557" y="313"/>
                  </a:lnTo>
                  <a:lnTo>
                    <a:pt x="1572" y="310"/>
                  </a:lnTo>
                  <a:lnTo>
                    <a:pt x="1587" y="310"/>
                  </a:lnTo>
                  <a:lnTo>
                    <a:pt x="1602" y="310"/>
                  </a:lnTo>
                  <a:lnTo>
                    <a:pt x="1616" y="312"/>
                  </a:lnTo>
                  <a:lnTo>
                    <a:pt x="1631" y="314"/>
                  </a:lnTo>
                  <a:lnTo>
                    <a:pt x="1646" y="316"/>
                  </a:lnTo>
                  <a:lnTo>
                    <a:pt x="1661" y="320"/>
                  </a:lnTo>
                  <a:lnTo>
                    <a:pt x="1676" y="323"/>
                  </a:lnTo>
                  <a:lnTo>
                    <a:pt x="1691" y="328"/>
                  </a:lnTo>
                  <a:lnTo>
                    <a:pt x="1705" y="332"/>
                  </a:lnTo>
                  <a:lnTo>
                    <a:pt x="1720" y="337"/>
                  </a:lnTo>
                  <a:lnTo>
                    <a:pt x="1734" y="341"/>
                  </a:lnTo>
                  <a:lnTo>
                    <a:pt x="1748" y="347"/>
                  </a:lnTo>
                  <a:lnTo>
                    <a:pt x="1746" y="352"/>
                  </a:lnTo>
                  <a:lnTo>
                    <a:pt x="1746" y="356"/>
                  </a:lnTo>
                  <a:lnTo>
                    <a:pt x="1744" y="361"/>
                  </a:lnTo>
                  <a:lnTo>
                    <a:pt x="1742" y="364"/>
                  </a:lnTo>
                  <a:lnTo>
                    <a:pt x="1738" y="368"/>
                  </a:lnTo>
                  <a:lnTo>
                    <a:pt x="1735" y="371"/>
                  </a:lnTo>
                  <a:lnTo>
                    <a:pt x="1730" y="374"/>
                  </a:lnTo>
                  <a:lnTo>
                    <a:pt x="1727" y="377"/>
                  </a:lnTo>
                  <a:lnTo>
                    <a:pt x="1722" y="379"/>
                  </a:lnTo>
                  <a:lnTo>
                    <a:pt x="1718" y="382"/>
                  </a:lnTo>
                  <a:lnTo>
                    <a:pt x="1713" y="384"/>
                  </a:lnTo>
                  <a:lnTo>
                    <a:pt x="1708" y="387"/>
                  </a:lnTo>
                  <a:lnTo>
                    <a:pt x="1704" y="390"/>
                  </a:lnTo>
                  <a:lnTo>
                    <a:pt x="1700" y="392"/>
                  </a:lnTo>
                  <a:lnTo>
                    <a:pt x="1697" y="395"/>
                  </a:lnTo>
                  <a:lnTo>
                    <a:pt x="1695" y="399"/>
                  </a:lnTo>
                  <a:lnTo>
                    <a:pt x="1677" y="402"/>
                  </a:lnTo>
                  <a:lnTo>
                    <a:pt x="1660" y="408"/>
                  </a:lnTo>
                  <a:lnTo>
                    <a:pt x="1643" y="414"/>
                  </a:lnTo>
                  <a:lnTo>
                    <a:pt x="1627" y="421"/>
                  </a:lnTo>
                  <a:lnTo>
                    <a:pt x="1610" y="428"/>
                  </a:lnTo>
                  <a:lnTo>
                    <a:pt x="1592" y="436"/>
                  </a:lnTo>
                  <a:lnTo>
                    <a:pt x="1576" y="444"/>
                  </a:lnTo>
                  <a:lnTo>
                    <a:pt x="1560" y="454"/>
                  </a:lnTo>
                  <a:lnTo>
                    <a:pt x="1545" y="464"/>
                  </a:lnTo>
                  <a:lnTo>
                    <a:pt x="1530" y="475"/>
                  </a:lnTo>
                  <a:lnTo>
                    <a:pt x="1516" y="487"/>
                  </a:lnTo>
                  <a:lnTo>
                    <a:pt x="1504" y="500"/>
                  </a:lnTo>
                  <a:lnTo>
                    <a:pt x="1492" y="514"/>
                  </a:lnTo>
                  <a:lnTo>
                    <a:pt x="1482" y="528"/>
                  </a:lnTo>
                  <a:lnTo>
                    <a:pt x="1473" y="542"/>
                  </a:lnTo>
                  <a:lnTo>
                    <a:pt x="1465" y="560"/>
                  </a:lnTo>
                  <a:lnTo>
                    <a:pt x="1450" y="573"/>
                  </a:lnTo>
                  <a:lnTo>
                    <a:pt x="1435" y="587"/>
                  </a:lnTo>
                  <a:lnTo>
                    <a:pt x="1422" y="601"/>
                  </a:lnTo>
                  <a:lnTo>
                    <a:pt x="1410" y="616"/>
                  </a:lnTo>
                  <a:lnTo>
                    <a:pt x="1397" y="630"/>
                  </a:lnTo>
                  <a:lnTo>
                    <a:pt x="1384" y="645"/>
                  </a:lnTo>
                  <a:lnTo>
                    <a:pt x="1373" y="658"/>
                  </a:lnTo>
                  <a:lnTo>
                    <a:pt x="1360" y="673"/>
                  </a:lnTo>
                  <a:lnTo>
                    <a:pt x="1347" y="688"/>
                  </a:lnTo>
                  <a:lnTo>
                    <a:pt x="1336" y="703"/>
                  </a:lnTo>
                  <a:lnTo>
                    <a:pt x="1322" y="718"/>
                  </a:lnTo>
                  <a:lnTo>
                    <a:pt x="1309" y="733"/>
                  </a:lnTo>
                  <a:lnTo>
                    <a:pt x="1295" y="748"/>
                  </a:lnTo>
                  <a:lnTo>
                    <a:pt x="1280" y="763"/>
                  </a:lnTo>
                  <a:lnTo>
                    <a:pt x="1264" y="778"/>
                  </a:lnTo>
                  <a:lnTo>
                    <a:pt x="1247" y="794"/>
                  </a:lnTo>
                  <a:lnTo>
                    <a:pt x="1238" y="800"/>
                  </a:lnTo>
                  <a:lnTo>
                    <a:pt x="1229" y="806"/>
                  </a:lnTo>
                  <a:lnTo>
                    <a:pt x="1221" y="811"/>
                  </a:lnTo>
                  <a:lnTo>
                    <a:pt x="1212" y="817"/>
                  </a:lnTo>
                  <a:lnTo>
                    <a:pt x="1205" y="823"/>
                  </a:lnTo>
                  <a:lnTo>
                    <a:pt x="1197" y="829"/>
                  </a:lnTo>
                  <a:lnTo>
                    <a:pt x="1190" y="834"/>
                  </a:lnTo>
                  <a:lnTo>
                    <a:pt x="1184" y="840"/>
                  </a:lnTo>
                  <a:lnTo>
                    <a:pt x="1180" y="846"/>
                  </a:lnTo>
                  <a:lnTo>
                    <a:pt x="1175" y="853"/>
                  </a:lnTo>
                  <a:lnTo>
                    <a:pt x="1172" y="860"/>
                  </a:lnTo>
                  <a:lnTo>
                    <a:pt x="1169" y="868"/>
                  </a:lnTo>
                  <a:lnTo>
                    <a:pt x="1168" y="876"/>
                  </a:lnTo>
                  <a:lnTo>
                    <a:pt x="1168" y="885"/>
                  </a:lnTo>
                  <a:lnTo>
                    <a:pt x="1169" y="895"/>
                  </a:lnTo>
                  <a:lnTo>
                    <a:pt x="1173" y="907"/>
                  </a:lnTo>
                  <a:lnTo>
                    <a:pt x="1177" y="915"/>
                  </a:lnTo>
                  <a:lnTo>
                    <a:pt x="1182" y="923"/>
                  </a:lnTo>
                  <a:lnTo>
                    <a:pt x="1184" y="932"/>
                  </a:lnTo>
                  <a:lnTo>
                    <a:pt x="1186" y="941"/>
                  </a:lnTo>
                  <a:lnTo>
                    <a:pt x="1188" y="950"/>
                  </a:lnTo>
                  <a:lnTo>
                    <a:pt x="1188" y="959"/>
                  </a:lnTo>
                  <a:lnTo>
                    <a:pt x="1186" y="969"/>
                  </a:lnTo>
                  <a:lnTo>
                    <a:pt x="1186" y="979"/>
                  </a:lnTo>
                  <a:lnTo>
                    <a:pt x="1184" y="988"/>
                  </a:lnTo>
                  <a:lnTo>
                    <a:pt x="1183" y="999"/>
                  </a:lnTo>
                  <a:lnTo>
                    <a:pt x="1181" y="1008"/>
                  </a:lnTo>
                  <a:lnTo>
                    <a:pt x="1180" y="1018"/>
                  </a:lnTo>
                  <a:lnTo>
                    <a:pt x="1178" y="1027"/>
                  </a:lnTo>
                  <a:lnTo>
                    <a:pt x="1177" y="1038"/>
                  </a:lnTo>
                  <a:lnTo>
                    <a:pt x="1176" y="1047"/>
                  </a:lnTo>
                  <a:lnTo>
                    <a:pt x="1176" y="1057"/>
                  </a:lnTo>
                  <a:lnTo>
                    <a:pt x="1167" y="1064"/>
                  </a:lnTo>
                  <a:lnTo>
                    <a:pt x="1158" y="1072"/>
                  </a:lnTo>
                  <a:lnTo>
                    <a:pt x="1149" y="1079"/>
                  </a:lnTo>
                  <a:lnTo>
                    <a:pt x="1140" y="1087"/>
                  </a:lnTo>
                  <a:lnTo>
                    <a:pt x="1132" y="1096"/>
                  </a:lnTo>
                  <a:lnTo>
                    <a:pt x="1124" y="1104"/>
                  </a:lnTo>
                  <a:lnTo>
                    <a:pt x="1116" y="1113"/>
                  </a:lnTo>
                  <a:lnTo>
                    <a:pt x="1111" y="1123"/>
                  </a:lnTo>
                  <a:lnTo>
                    <a:pt x="1104" y="1132"/>
                  </a:lnTo>
                  <a:lnTo>
                    <a:pt x="1099" y="1141"/>
                  </a:lnTo>
                  <a:lnTo>
                    <a:pt x="1094" y="1151"/>
                  </a:lnTo>
                  <a:lnTo>
                    <a:pt x="1092" y="1163"/>
                  </a:lnTo>
                  <a:lnTo>
                    <a:pt x="1090" y="1173"/>
                  </a:lnTo>
                  <a:lnTo>
                    <a:pt x="1090" y="1185"/>
                  </a:lnTo>
                  <a:lnTo>
                    <a:pt x="1090" y="1197"/>
                  </a:lnTo>
                  <a:lnTo>
                    <a:pt x="1093" y="1210"/>
                  </a:lnTo>
                  <a:lnTo>
                    <a:pt x="1098" y="1213"/>
                  </a:lnTo>
                  <a:lnTo>
                    <a:pt x="1104" y="1217"/>
                  </a:lnTo>
                  <a:lnTo>
                    <a:pt x="1108" y="1221"/>
                  </a:lnTo>
                  <a:lnTo>
                    <a:pt x="1113" y="1225"/>
                  </a:lnTo>
                  <a:lnTo>
                    <a:pt x="1117" y="1229"/>
                  </a:lnTo>
                  <a:lnTo>
                    <a:pt x="1121" y="1234"/>
                  </a:lnTo>
                  <a:lnTo>
                    <a:pt x="1124" y="1239"/>
                  </a:lnTo>
                  <a:lnTo>
                    <a:pt x="1128" y="1243"/>
                  </a:lnTo>
                  <a:lnTo>
                    <a:pt x="1130" y="1248"/>
                  </a:lnTo>
                  <a:lnTo>
                    <a:pt x="1134" y="1252"/>
                  </a:lnTo>
                  <a:lnTo>
                    <a:pt x="1136" y="1258"/>
                  </a:lnTo>
                  <a:lnTo>
                    <a:pt x="1138" y="1264"/>
                  </a:lnTo>
                  <a:lnTo>
                    <a:pt x="1140" y="1270"/>
                  </a:lnTo>
                  <a:lnTo>
                    <a:pt x="1142" y="1275"/>
                  </a:lnTo>
                  <a:lnTo>
                    <a:pt x="1144" y="1281"/>
                  </a:lnTo>
                  <a:lnTo>
                    <a:pt x="1146" y="1288"/>
                  </a:lnTo>
                  <a:lnTo>
                    <a:pt x="1137" y="1302"/>
                  </a:lnTo>
                  <a:lnTo>
                    <a:pt x="1130" y="1316"/>
                  </a:lnTo>
                  <a:lnTo>
                    <a:pt x="1126" y="1331"/>
                  </a:lnTo>
                  <a:lnTo>
                    <a:pt x="1123" y="1344"/>
                  </a:lnTo>
                  <a:lnTo>
                    <a:pt x="1122" y="1358"/>
                  </a:lnTo>
                  <a:lnTo>
                    <a:pt x="1123" y="1372"/>
                  </a:lnTo>
                  <a:lnTo>
                    <a:pt x="1124" y="1386"/>
                  </a:lnTo>
                  <a:lnTo>
                    <a:pt x="1128" y="1399"/>
                  </a:lnTo>
                  <a:lnTo>
                    <a:pt x="1131" y="1413"/>
                  </a:lnTo>
                  <a:lnTo>
                    <a:pt x="1135" y="1428"/>
                  </a:lnTo>
                  <a:lnTo>
                    <a:pt x="1139" y="1442"/>
                  </a:lnTo>
                  <a:lnTo>
                    <a:pt x="1144" y="1457"/>
                  </a:lnTo>
                  <a:lnTo>
                    <a:pt x="1147" y="1472"/>
                  </a:lnTo>
                  <a:lnTo>
                    <a:pt x="1151" y="1487"/>
                  </a:lnTo>
                  <a:lnTo>
                    <a:pt x="1154" y="1502"/>
                  </a:lnTo>
                  <a:lnTo>
                    <a:pt x="1157" y="1518"/>
                  </a:lnTo>
                  <a:lnTo>
                    <a:pt x="1160" y="1529"/>
                  </a:lnTo>
                  <a:lnTo>
                    <a:pt x="1166" y="1539"/>
                  </a:lnTo>
                  <a:lnTo>
                    <a:pt x="1173" y="1547"/>
                  </a:lnTo>
                  <a:lnTo>
                    <a:pt x="1180" y="1552"/>
                  </a:lnTo>
                  <a:lnTo>
                    <a:pt x="1189" y="1557"/>
                  </a:lnTo>
                  <a:lnTo>
                    <a:pt x="1198" y="1561"/>
                  </a:lnTo>
                  <a:lnTo>
                    <a:pt x="1207" y="1565"/>
                  </a:lnTo>
                  <a:lnTo>
                    <a:pt x="1218" y="1567"/>
                  </a:lnTo>
                  <a:lnTo>
                    <a:pt x="1227" y="1571"/>
                  </a:lnTo>
                  <a:lnTo>
                    <a:pt x="1237" y="1573"/>
                  </a:lnTo>
                  <a:lnTo>
                    <a:pt x="1246" y="1576"/>
                  </a:lnTo>
                  <a:lnTo>
                    <a:pt x="1255" y="1581"/>
                  </a:lnTo>
                  <a:lnTo>
                    <a:pt x="1264" y="1586"/>
                  </a:lnTo>
                  <a:lnTo>
                    <a:pt x="1270" y="1592"/>
                  </a:lnTo>
                  <a:lnTo>
                    <a:pt x="1276" y="1602"/>
                  </a:lnTo>
                  <a:lnTo>
                    <a:pt x="1281" y="1612"/>
                  </a:lnTo>
                  <a:lnTo>
                    <a:pt x="1288" y="1610"/>
                  </a:lnTo>
                  <a:lnTo>
                    <a:pt x="1296" y="1609"/>
                  </a:lnTo>
                  <a:lnTo>
                    <a:pt x="1303" y="1609"/>
                  </a:lnTo>
                  <a:lnTo>
                    <a:pt x="1309" y="1609"/>
                  </a:lnTo>
                  <a:lnTo>
                    <a:pt x="1316" y="1611"/>
                  </a:lnTo>
                  <a:lnTo>
                    <a:pt x="1323" y="1613"/>
                  </a:lnTo>
                  <a:lnTo>
                    <a:pt x="1330" y="1615"/>
                  </a:lnTo>
                  <a:lnTo>
                    <a:pt x="1336" y="1619"/>
                  </a:lnTo>
                  <a:lnTo>
                    <a:pt x="1343" y="1622"/>
                  </a:lnTo>
                  <a:lnTo>
                    <a:pt x="1349" y="1626"/>
                  </a:lnTo>
                  <a:lnTo>
                    <a:pt x="1354" y="1630"/>
                  </a:lnTo>
                  <a:lnTo>
                    <a:pt x="1360" y="1635"/>
                  </a:lnTo>
                  <a:lnTo>
                    <a:pt x="1366" y="1638"/>
                  </a:lnTo>
                  <a:lnTo>
                    <a:pt x="1372" y="1643"/>
                  </a:lnTo>
                  <a:lnTo>
                    <a:pt x="1377" y="1646"/>
                  </a:lnTo>
                  <a:lnTo>
                    <a:pt x="1383" y="1650"/>
                  </a:lnTo>
                  <a:lnTo>
                    <a:pt x="1385" y="1653"/>
                  </a:lnTo>
                  <a:lnTo>
                    <a:pt x="1388" y="1657"/>
                  </a:lnTo>
                  <a:lnTo>
                    <a:pt x="1389" y="1661"/>
                  </a:lnTo>
                  <a:lnTo>
                    <a:pt x="1390" y="1665"/>
                  </a:lnTo>
                  <a:lnTo>
                    <a:pt x="1391" y="1669"/>
                  </a:lnTo>
                  <a:lnTo>
                    <a:pt x="1392" y="1674"/>
                  </a:lnTo>
                  <a:lnTo>
                    <a:pt x="1393" y="1680"/>
                  </a:lnTo>
                  <a:lnTo>
                    <a:pt x="1395" y="1684"/>
                  </a:lnTo>
                  <a:lnTo>
                    <a:pt x="1396" y="1689"/>
                  </a:lnTo>
                  <a:lnTo>
                    <a:pt x="1397" y="1694"/>
                  </a:lnTo>
                  <a:lnTo>
                    <a:pt x="1399" y="1698"/>
                  </a:lnTo>
                  <a:lnTo>
                    <a:pt x="1401" y="1702"/>
                  </a:lnTo>
                  <a:lnTo>
                    <a:pt x="1405" y="1706"/>
                  </a:lnTo>
                  <a:lnTo>
                    <a:pt x="1408" y="1710"/>
                  </a:lnTo>
                  <a:lnTo>
                    <a:pt x="1414" y="1713"/>
                  </a:lnTo>
                  <a:lnTo>
                    <a:pt x="1420" y="1717"/>
                  </a:lnTo>
                  <a:lnTo>
                    <a:pt x="1441" y="1718"/>
                  </a:lnTo>
                  <a:lnTo>
                    <a:pt x="1460" y="1723"/>
                  </a:lnTo>
                  <a:lnTo>
                    <a:pt x="1477" y="1732"/>
                  </a:lnTo>
                  <a:lnTo>
                    <a:pt x="1493" y="1742"/>
                  </a:lnTo>
                  <a:lnTo>
                    <a:pt x="1507" y="1754"/>
                  </a:lnTo>
                  <a:lnTo>
                    <a:pt x="1520" y="1771"/>
                  </a:lnTo>
                  <a:lnTo>
                    <a:pt x="1531" y="1787"/>
                  </a:lnTo>
                  <a:lnTo>
                    <a:pt x="1542" y="1805"/>
                  </a:lnTo>
                  <a:lnTo>
                    <a:pt x="1551" y="1823"/>
                  </a:lnTo>
                  <a:lnTo>
                    <a:pt x="1560" y="1843"/>
                  </a:lnTo>
                  <a:lnTo>
                    <a:pt x="1568" y="1862"/>
                  </a:lnTo>
                  <a:lnTo>
                    <a:pt x="1577" y="1883"/>
                  </a:lnTo>
                  <a:lnTo>
                    <a:pt x="1585" y="1902"/>
                  </a:lnTo>
                  <a:lnTo>
                    <a:pt x="1593" y="1921"/>
                  </a:lnTo>
                  <a:lnTo>
                    <a:pt x="1603" y="1938"/>
                  </a:lnTo>
                  <a:lnTo>
                    <a:pt x="1613" y="1954"/>
                  </a:lnTo>
                  <a:lnTo>
                    <a:pt x="1530" y="1960"/>
                  </a:lnTo>
                  <a:lnTo>
                    <a:pt x="1447" y="1966"/>
                  </a:lnTo>
                  <a:lnTo>
                    <a:pt x="1365" y="1969"/>
                  </a:lnTo>
                  <a:lnTo>
                    <a:pt x="1283" y="1973"/>
                  </a:lnTo>
                  <a:lnTo>
                    <a:pt x="1200" y="1976"/>
                  </a:lnTo>
                  <a:lnTo>
                    <a:pt x="1117" y="1979"/>
                  </a:lnTo>
                  <a:lnTo>
                    <a:pt x="1035" y="1981"/>
                  </a:lnTo>
                  <a:lnTo>
                    <a:pt x="952" y="1983"/>
                  </a:lnTo>
                  <a:lnTo>
                    <a:pt x="869" y="1984"/>
                  </a:lnTo>
                  <a:lnTo>
                    <a:pt x="786" y="1987"/>
                  </a:lnTo>
                  <a:lnTo>
                    <a:pt x="702" y="1989"/>
                  </a:lnTo>
                  <a:lnTo>
                    <a:pt x="620" y="1991"/>
                  </a:lnTo>
                  <a:lnTo>
                    <a:pt x="537" y="1995"/>
                  </a:lnTo>
                  <a:lnTo>
                    <a:pt x="453" y="1998"/>
                  </a:lnTo>
                  <a:lnTo>
                    <a:pt x="370" y="2004"/>
                  </a:lnTo>
                  <a:lnTo>
                    <a:pt x="287" y="2010"/>
                  </a:lnTo>
                  <a:lnTo>
                    <a:pt x="282" y="1997"/>
                  </a:lnTo>
                  <a:lnTo>
                    <a:pt x="278" y="1984"/>
                  </a:lnTo>
                  <a:lnTo>
                    <a:pt x="276" y="1973"/>
                  </a:lnTo>
                  <a:lnTo>
                    <a:pt x="275" y="1960"/>
                  </a:lnTo>
                  <a:lnTo>
                    <a:pt x="276" y="1947"/>
                  </a:lnTo>
                  <a:lnTo>
                    <a:pt x="277" y="1935"/>
                  </a:lnTo>
                  <a:lnTo>
                    <a:pt x="278" y="1921"/>
                  </a:lnTo>
                  <a:lnTo>
                    <a:pt x="279" y="1908"/>
                  </a:lnTo>
                  <a:lnTo>
                    <a:pt x="281" y="1896"/>
                  </a:lnTo>
                  <a:lnTo>
                    <a:pt x="282" y="1882"/>
                  </a:lnTo>
                  <a:lnTo>
                    <a:pt x="282" y="1869"/>
                  </a:lnTo>
                  <a:lnTo>
                    <a:pt x="281" y="1857"/>
                  </a:lnTo>
                  <a:lnTo>
                    <a:pt x="278" y="1844"/>
                  </a:lnTo>
                  <a:lnTo>
                    <a:pt x="275" y="1831"/>
                  </a:lnTo>
                  <a:lnTo>
                    <a:pt x="269" y="1818"/>
                  </a:lnTo>
                  <a:lnTo>
                    <a:pt x="261" y="1806"/>
                  </a:lnTo>
                  <a:lnTo>
                    <a:pt x="264" y="1780"/>
                  </a:lnTo>
                  <a:lnTo>
                    <a:pt x="268" y="1754"/>
                  </a:lnTo>
                  <a:lnTo>
                    <a:pt x="270" y="1729"/>
                  </a:lnTo>
                  <a:lnTo>
                    <a:pt x="271" y="1705"/>
                  </a:lnTo>
                  <a:lnTo>
                    <a:pt x="272" y="1681"/>
                  </a:lnTo>
                  <a:lnTo>
                    <a:pt x="272" y="1657"/>
                  </a:lnTo>
                  <a:lnTo>
                    <a:pt x="272" y="1633"/>
                  </a:lnTo>
                  <a:lnTo>
                    <a:pt x="271" y="1610"/>
                  </a:lnTo>
                  <a:lnTo>
                    <a:pt x="269" y="1586"/>
                  </a:lnTo>
                  <a:lnTo>
                    <a:pt x="267" y="1563"/>
                  </a:lnTo>
                  <a:lnTo>
                    <a:pt x="263" y="1539"/>
                  </a:lnTo>
                  <a:lnTo>
                    <a:pt x="260" y="1514"/>
                  </a:lnTo>
                  <a:lnTo>
                    <a:pt x="255" y="1490"/>
                  </a:lnTo>
                  <a:lnTo>
                    <a:pt x="251" y="1466"/>
                  </a:lnTo>
                  <a:lnTo>
                    <a:pt x="246" y="1441"/>
                  </a:lnTo>
                  <a:lnTo>
                    <a:pt x="240" y="1416"/>
                  </a:lnTo>
                  <a:lnTo>
                    <a:pt x="237" y="1405"/>
                  </a:lnTo>
                  <a:lnTo>
                    <a:pt x="232" y="1396"/>
                  </a:lnTo>
                  <a:lnTo>
                    <a:pt x="226" y="1385"/>
                  </a:lnTo>
                  <a:lnTo>
                    <a:pt x="218" y="1374"/>
                  </a:lnTo>
                  <a:lnTo>
                    <a:pt x="210" y="1363"/>
                  </a:lnTo>
                  <a:lnTo>
                    <a:pt x="202" y="1350"/>
                  </a:lnTo>
                  <a:lnTo>
                    <a:pt x="194" y="1337"/>
                  </a:lnTo>
                  <a:lnTo>
                    <a:pt x="186" y="1325"/>
                  </a:lnTo>
                  <a:lnTo>
                    <a:pt x="180" y="1311"/>
                  </a:lnTo>
                  <a:lnTo>
                    <a:pt x="175" y="1297"/>
                  </a:lnTo>
                  <a:lnTo>
                    <a:pt x="172" y="1283"/>
                  </a:lnTo>
                  <a:lnTo>
                    <a:pt x="171" y="1269"/>
                  </a:lnTo>
                  <a:lnTo>
                    <a:pt x="174" y="1254"/>
                  </a:lnTo>
                  <a:lnTo>
                    <a:pt x="179" y="1239"/>
                  </a:lnTo>
                  <a:lnTo>
                    <a:pt x="189" y="1224"/>
                  </a:lnTo>
                  <a:lnTo>
                    <a:pt x="202" y="1209"/>
                  </a:lnTo>
                  <a:lnTo>
                    <a:pt x="203" y="1189"/>
                  </a:lnTo>
                  <a:lnTo>
                    <a:pt x="205" y="1171"/>
                  </a:lnTo>
                  <a:lnTo>
                    <a:pt x="205" y="1154"/>
                  </a:lnTo>
                  <a:lnTo>
                    <a:pt x="203" y="1136"/>
                  </a:lnTo>
                  <a:lnTo>
                    <a:pt x="201" y="1120"/>
                  </a:lnTo>
                  <a:lnTo>
                    <a:pt x="198" y="1105"/>
                  </a:lnTo>
                  <a:lnTo>
                    <a:pt x="194" y="1090"/>
                  </a:lnTo>
                  <a:lnTo>
                    <a:pt x="190" y="1077"/>
                  </a:lnTo>
                  <a:lnTo>
                    <a:pt x="185" y="1063"/>
                  </a:lnTo>
                  <a:lnTo>
                    <a:pt x="179" y="1049"/>
                  </a:lnTo>
                  <a:lnTo>
                    <a:pt x="172" y="1035"/>
                  </a:lnTo>
                  <a:lnTo>
                    <a:pt x="166" y="1023"/>
                  </a:lnTo>
                  <a:lnTo>
                    <a:pt x="159" y="1009"/>
                  </a:lnTo>
                  <a:lnTo>
                    <a:pt x="152" y="996"/>
                  </a:lnTo>
                  <a:lnTo>
                    <a:pt x="145" y="982"/>
                  </a:lnTo>
                  <a:lnTo>
                    <a:pt x="138" y="970"/>
                  </a:lnTo>
                  <a:lnTo>
                    <a:pt x="134" y="939"/>
                  </a:lnTo>
                  <a:lnTo>
                    <a:pt x="133" y="908"/>
                  </a:lnTo>
                  <a:lnTo>
                    <a:pt x="131" y="877"/>
                  </a:lnTo>
                  <a:lnTo>
                    <a:pt x="130" y="846"/>
                  </a:lnTo>
                  <a:lnTo>
                    <a:pt x="128" y="815"/>
                  </a:lnTo>
                  <a:lnTo>
                    <a:pt x="125" y="784"/>
                  </a:lnTo>
                  <a:lnTo>
                    <a:pt x="123" y="753"/>
                  </a:lnTo>
                  <a:lnTo>
                    <a:pt x="120" y="723"/>
                  </a:lnTo>
                  <a:lnTo>
                    <a:pt x="116" y="692"/>
                  </a:lnTo>
                  <a:lnTo>
                    <a:pt x="110" y="663"/>
                  </a:lnTo>
                  <a:lnTo>
                    <a:pt x="103" y="633"/>
                  </a:lnTo>
                  <a:lnTo>
                    <a:pt x="95" y="606"/>
                  </a:lnTo>
                  <a:lnTo>
                    <a:pt x="85" y="577"/>
                  </a:lnTo>
                  <a:lnTo>
                    <a:pt x="74" y="550"/>
                  </a:lnTo>
                  <a:lnTo>
                    <a:pt x="60" y="524"/>
                  </a:lnTo>
                  <a:lnTo>
                    <a:pt x="44" y="500"/>
                  </a:lnTo>
                  <a:lnTo>
                    <a:pt x="39" y="476"/>
                  </a:lnTo>
                  <a:lnTo>
                    <a:pt x="36" y="454"/>
                  </a:lnTo>
                  <a:lnTo>
                    <a:pt x="33" y="431"/>
                  </a:lnTo>
                  <a:lnTo>
                    <a:pt x="32" y="409"/>
                  </a:lnTo>
                  <a:lnTo>
                    <a:pt x="32" y="387"/>
                  </a:lnTo>
                  <a:lnTo>
                    <a:pt x="31" y="366"/>
                  </a:lnTo>
                  <a:lnTo>
                    <a:pt x="31" y="344"/>
                  </a:lnTo>
                  <a:lnTo>
                    <a:pt x="31" y="322"/>
                  </a:lnTo>
                  <a:lnTo>
                    <a:pt x="30" y="301"/>
                  </a:lnTo>
                  <a:lnTo>
                    <a:pt x="29" y="279"/>
                  </a:lnTo>
                  <a:lnTo>
                    <a:pt x="28" y="259"/>
                  </a:lnTo>
                  <a:lnTo>
                    <a:pt x="24" y="238"/>
                  </a:lnTo>
                  <a:lnTo>
                    <a:pt x="21" y="216"/>
                  </a:lnTo>
                  <a:lnTo>
                    <a:pt x="15" y="195"/>
                  </a:lnTo>
                  <a:lnTo>
                    <a:pt x="8" y="175"/>
                  </a:lnTo>
                  <a:lnTo>
                    <a:pt x="0" y="154"/>
                  </a:lnTo>
                  <a:lnTo>
                    <a:pt x="5" y="153"/>
                  </a:lnTo>
                  <a:lnTo>
                    <a:pt x="18" y="153"/>
                  </a:lnTo>
                  <a:lnTo>
                    <a:pt x="40" y="152"/>
                  </a:lnTo>
                  <a:lnTo>
                    <a:pt x="69" y="151"/>
                  </a:lnTo>
                  <a:lnTo>
                    <a:pt x="102" y="148"/>
                  </a:lnTo>
                  <a:lnTo>
                    <a:pt x="140" y="147"/>
                  </a:lnTo>
                  <a:lnTo>
                    <a:pt x="180" y="145"/>
                  </a:lnTo>
                  <a:lnTo>
                    <a:pt x="222" y="144"/>
                  </a:lnTo>
                  <a:lnTo>
                    <a:pt x="263" y="141"/>
                  </a:lnTo>
                  <a:lnTo>
                    <a:pt x="304" y="139"/>
                  </a:lnTo>
                  <a:lnTo>
                    <a:pt x="341" y="138"/>
                  </a:lnTo>
                  <a:lnTo>
                    <a:pt x="375" y="136"/>
                  </a:lnTo>
                  <a:lnTo>
                    <a:pt x="404" y="135"/>
                  </a:lnTo>
                  <a:lnTo>
                    <a:pt x="425" y="133"/>
                  </a:lnTo>
                  <a:lnTo>
                    <a:pt x="439" y="133"/>
                  </a:lnTo>
                  <a:lnTo>
                    <a:pt x="445" y="133"/>
                  </a:lnTo>
                  <a:lnTo>
                    <a:pt x="447" y="125"/>
                  </a:lnTo>
                  <a:lnTo>
                    <a:pt x="448" y="117"/>
                  </a:lnTo>
                  <a:lnTo>
                    <a:pt x="450" y="109"/>
                  </a:lnTo>
                  <a:lnTo>
                    <a:pt x="451" y="101"/>
                  </a:lnTo>
                  <a:lnTo>
                    <a:pt x="451" y="92"/>
                  </a:lnTo>
                  <a:lnTo>
                    <a:pt x="450" y="84"/>
                  </a:lnTo>
                  <a:lnTo>
                    <a:pt x="450" y="75"/>
                  </a:lnTo>
                  <a:lnTo>
                    <a:pt x="450" y="66"/>
                  </a:lnTo>
                  <a:lnTo>
                    <a:pt x="450" y="58"/>
                  </a:lnTo>
                  <a:lnTo>
                    <a:pt x="450" y="48"/>
                  </a:lnTo>
                  <a:lnTo>
                    <a:pt x="451" y="40"/>
                  </a:lnTo>
                  <a:lnTo>
                    <a:pt x="452" y="32"/>
                  </a:lnTo>
                  <a:lnTo>
                    <a:pt x="455" y="25"/>
                  </a:lnTo>
                  <a:lnTo>
                    <a:pt x="459" y="19"/>
                  </a:lnTo>
                  <a:lnTo>
                    <a:pt x="463" y="12"/>
                  </a:lnTo>
                  <a:lnTo>
                    <a:pt x="470" y="7"/>
                  </a:lnTo>
                  <a:lnTo>
                    <a:pt x="481" y="2"/>
                  </a:lnTo>
                  <a:lnTo>
                    <a:pt x="491" y="0"/>
                  </a:lnTo>
                  <a:lnTo>
                    <a:pt x="499" y="0"/>
                  </a:lnTo>
                  <a:lnTo>
                    <a:pt x="506" y="1"/>
                  </a:lnTo>
                  <a:lnTo>
                    <a:pt x="512" y="5"/>
                  </a:lnTo>
                  <a:lnTo>
                    <a:pt x="516" y="9"/>
                  </a:lnTo>
                  <a:lnTo>
                    <a:pt x="520" y="15"/>
                  </a:lnTo>
                  <a:lnTo>
                    <a:pt x="522" y="22"/>
                  </a:lnTo>
                  <a:lnTo>
                    <a:pt x="525" y="30"/>
                  </a:lnTo>
                  <a:lnTo>
                    <a:pt x="527" y="37"/>
                  </a:lnTo>
                  <a:lnTo>
                    <a:pt x="529" y="45"/>
                  </a:lnTo>
                  <a:lnTo>
                    <a:pt x="531" y="52"/>
                  </a:lnTo>
                  <a:lnTo>
                    <a:pt x="533" y="59"/>
                  </a:lnTo>
                  <a:lnTo>
                    <a:pt x="536" y="66"/>
                  </a:lnTo>
                  <a:lnTo>
                    <a:pt x="539" y="70"/>
                  </a:lnTo>
                  <a:lnTo>
                    <a:pt x="544" y="7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1180" y="2517"/>
              <a:ext cx="605" cy="705"/>
            </a:xfrm>
            <a:custGeom>
              <a:avLst/>
              <a:gdLst>
                <a:gd name="T0" fmla="*/ 67 w 1817"/>
                <a:gd name="T1" fmla="*/ 214 h 2116"/>
                <a:gd name="T2" fmla="*/ 77 w 1817"/>
                <a:gd name="T3" fmla="*/ 205 h 2116"/>
                <a:gd name="T4" fmla="*/ 86 w 1817"/>
                <a:gd name="T5" fmla="*/ 195 h 2116"/>
                <a:gd name="T6" fmla="*/ 93 w 1817"/>
                <a:gd name="T7" fmla="*/ 165 h 2116"/>
                <a:gd name="T8" fmla="*/ 85 w 1817"/>
                <a:gd name="T9" fmla="*/ 133 h 2116"/>
                <a:gd name="T10" fmla="*/ 85 w 1817"/>
                <a:gd name="T11" fmla="*/ 116 h 2116"/>
                <a:gd name="T12" fmla="*/ 87 w 1817"/>
                <a:gd name="T13" fmla="*/ 107 h 2116"/>
                <a:gd name="T14" fmla="*/ 90 w 1817"/>
                <a:gd name="T15" fmla="*/ 97 h 2116"/>
                <a:gd name="T16" fmla="*/ 108 w 1817"/>
                <a:gd name="T17" fmla="*/ 92 h 2116"/>
                <a:gd name="T18" fmla="*/ 124 w 1817"/>
                <a:gd name="T19" fmla="*/ 102 h 2116"/>
                <a:gd name="T20" fmla="*/ 137 w 1817"/>
                <a:gd name="T21" fmla="*/ 108 h 2116"/>
                <a:gd name="T22" fmla="*/ 142 w 1817"/>
                <a:gd name="T23" fmla="*/ 102 h 2116"/>
                <a:gd name="T24" fmla="*/ 149 w 1817"/>
                <a:gd name="T25" fmla="*/ 95 h 2116"/>
                <a:gd name="T26" fmla="*/ 152 w 1817"/>
                <a:gd name="T27" fmla="*/ 82 h 2116"/>
                <a:gd name="T28" fmla="*/ 157 w 1817"/>
                <a:gd name="T29" fmla="*/ 37 h 2116"/>
                <a:gd name="T30" fmla="*/ 161 w 1817"/>
                <a:gd name="T31" fmla="*/ 1 h 2116"/>
                <a:gd name="T32" fmla="*/ 301 w 1817"/>
                <a:gd name="T33" fmla="*/ 20 h 2116"/>
                <a:gd name="T34" fmla="*/ 464 w 1817"/>
                <a:gd name="T35" fmla="*/ 39 h 2116"/>
                <a:gd name="T36" fmla="*/ 604 w 1817"/>
                <a:gd name="T37" fmla="*/ 62 h 2116"/>
                <a:gd name="T38" fmla="*/ 581 w 1817"/>
                <a:gd name="T39" fmla="*/ 319 h 2116"/>
                <a:gd name="T40" fmla="*/ 552 w 1817"/>
                <a:gd name="T41" fmla="*/ 645 h 2116"/>
                <a:gd name="T42" fmla="*/ 529 w 1817"/>
                <a:gd name="T43" fmla="*/ 704 h 2116"/>
                <a:gd name="T44" fmla="*/ 433 w 1817"/>
                <a:gd name="T45" fmla="*/ 696 h 2116"/>
                <a:gd name="T46" fmla="*/ 357 w 1817"/>
                <a:gd name="T47" fmla="*/ 690 h 2116"/>
                <a:gd name="T48" fmla="*/ 229 w 1817"/>
                <a:gd name="T49" fmla="*/ 624 h 2116"/>
                <a:gd name="T50" fmla="*/ 63 w 1817"/>
                <a:gd name="T51" fmla="*/ 538 h 2116"/>
                <a:gd name="T52" fmla="*/ 0 w 1817"/>
                <a:gd name="T53" fmla="*/ 505 h 2116"/>
                <a:gd name="T54" fmla="*/ 3 w 1817"/>
                <a:gd name="T55" fmla="*/ 499 h 2116"/>
                <a:gd name="T56" fmla="*/ 11 w 1817"/>
                <a:gd name="T57" fmla="*/ 491 h 2116"/>
                <a:gd name="T58" fmla="*/ 17 w 1817"/>
                <a:gd name="T59" fmla="*/ 485 h 2116"/>
                <a:gd name="T60" fmla="*/ 25 w 1817"/>
                <a:gd name="T61" fmla="*/ 478 h 2116"/>
                <a:gd name="T62" fmla="*/ 33 w 1817"/>
                <a:gd name="T63" fmla="*/ 471 h 2116"/>
                <a:gd name="T64" fmla="*/ 39 w 1817"/>
                <a:gd name="T65" fmla="*/ 464 h 2116"/>
                <a:gd name="T66" fmla="*/ 41 w 1817"/>
                <a:gd name="T67" fmla="*/ 454 h 2116"/>
                <a:gd name="T68" fmla="*/ 34 w 1817"/>
                <a:gd name="T69" fmla="*/ 448 h 2116"/>
                <a:gd name="T70" fmla="*/ 25 w 1817"/>
                <a:gd name="T71" fmla="*/ 443 h 2116"/>
                <a:gd name="T72" fmla="*/ 22 w 1817"/>
                <a:gd name="T73" fmla="*/ 433 h 2116"/>
                <a:gd name="T74" fmla="*/ 26 w 1817"/>
                <a:gd name="T75" fmla="*/ 417 h 2116"/>
                <a:gd name="T76" fmla="*/ 28 w 1817"/>
                <a:gd name="T77" fmla="*/ 405 h 2116"/>
                <a:gd name="T78" fmla="*/ 33 w 1817"/>
                <a:gd name="T79" fmla="*/ 397 h 2116"/>
                <a:gd name="T80" fmla="*/ 43 w 1817"/>
                <a:gd name="T81" fmla="*/ 383 h 2116"/>
                <a:gd name="T82" fmla="*/ 49 w 1817"/>
                <a:gd name="T83" fmla="*/ 359 h 2116"/>
                <a:gd name="T84" fmla="*/ 52 w 1817"/>
                <a:gd name="T85" fmla="*/ 345 h 2116"/>
                <a:gd name="T86" fmla="*/ 60 w 1817"/>
                <a:gd name="T87" fmla="*/ 332 h 2116"/>
                <a:gd name="T88" fmla="*/ 73 w 1817"/>
                <a:gd name="T89" fmla="*/ 319 h 2116"/>
                <a:gd name="T90" fmla="*/ 85 w 1817"/>
                <a:gd name="T91" fmla="*/ 313 h 2116"/>
                <a:gd name="T92" fmla="*/ 90 w 1817"/>
                <a:gd name="T93" fmla="*/ 304 h 2116"/>
                <a:gd name="T94" fmla="*/ 86 w 1817"/>
                <a:gd name="T95" fmla="*/ 293 h 2116"/>
                <a:gd name="T96" fmla="*/ 79 w 1817"/>
                <a:gd name="T97" fmla="*/ 280 h 2116"/>
                <a:gd name="T98" fmla="*/ 75 w 1817"/>
                <a:gd name="T99" fmla="*/ 263 h 2116"/>
                <a:gd name="T100" fmla="*/ 70 w 1817"/>
                <a:gd name="T101" fmla="*/ 252 h 2116"/>
                <a:gd name="T102" fmla="*/ 61 w 1817"/>
                <a:gd name="T103" fmla="*/ 239 h 2116"/>
                <a:gd name="T104" fmla="*/ 58 w 1817"/>
                <a:gd name="T105" fmla="*/ 225 h 2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17"/>
                <a:gd name="T160" fmla="*/ 0 h 2116"/>
                <a:gd name="T161" fmla="*/ 1817 w 1817"/>
                <a:gd name="T162" fmla="*/ 2116 h 2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17" h="2116">
                  <a:moveTo>
                    <a:pt x="182" y="658"/>
                  </a:moveTo>
                  <a:lnTo>
                    <a:pt x="185" y="655"/>
                  </a:lnTo>
                  <a:lnTo>
                    <a:pt x="189" y="651"/>
                  </a:lnTo>
                  <a:lnTo>
                    <a:pt x="193" y="649"/>
                  </a:lnTo>
                  <a:lnTo>
                    <a:pt x="197" y="645"/>
                  </a:lnTo>
                  <a:lnTo>
                    <a:pt x="202" y="641"/>
                  </a:lnTo>
                  <a:lnTo>
                    <a:pt x="206" y="638"/>
                  </a:lnTo>
                  <a:lnTo>
                    <a:pt x="212" y="633"/>
                  </a:lnTo>
                  <a:lnTo>
                    <a:pt x="217" y="630"/>
                  </a:lnTo>
                  <a:lnTo>
                    <a:pt x="221" y="625"/>
                  </a:lnTo>
                  <a:lnTo>
                    <a:pt x="226" y="620"/>
                  </a:lnTo>
                  <a:lnTo>
                    <a:pt x="231" y="616"/>
                  </a:lnTo>
                  <a:lnTo>
                    <a:pt x="234" y="612"/>
                  </a:lnTo>
                  <a:lnTo>
                    <a:pt x="239" y="608"/>
                  </a:lnTo>
                  <a:lnTo>
                    <a:pt x="241" y="604"/>
                  </a:lnTo>
                  <a:lnTo>
                    <a:pt x="244" y="601"/>
                  </a:lnTo>
                  <a:lnTo>
                    <a:pt x="247" y="597"/>
                  </a:lnTo>
                  <a:lnTo>
                    <a:pt x="257" y="585"/>
                  </a:lnTo>
                  <a:lnTo>
                    <a:pt x="265" y="571"/>
                  </a:lnTo>
                  <a:lnTo>
                    <a:pt x="271" y="557"/>
                  </a:lnTo>
                  <a:lnTo>
                    <a:pt x="274" y="542"/>
                  </a:lnTo>
                  <a:lnTo>
                    <a:pt x="277" y="526"/>
                  </a:lnTo>
                  <a:lnTo>
                    <a:pt x="278" y="511"/>
                  </a:lnTo>
                  <a:lnTo>
                    <a:pt x="278" y="495"/>
                  </a:lnTo>
                  <a:lnTo>
                    <a:pt x="275" y="479"/>
                  </a:lnTo>
                  <a:lnTo>
                    <a:pt x="273" y="462"/>
                  </a:lnTo>
                  <a:lnTo>
                    <a:pt x="269" y="446"/>
                  </a:lnTo>
                  <a:lnTo>
                    <a:pt x="265" y="431"/>
                  </a:lnTo>
                  <a:lnTo>
                    <a:pt x="259" y="415"/>
                  </a:lnTo>
                  <a:lnTo>
                    <a:pt x="255" y="400"/>
                  </a:lnTo>
                  <a:lnTo>
                    <a:pt x="249" y="386"/>
                  </a:lnTo>
                  <a:lnTo>
                    <a:pt x="244" y="372"/>
                  </a:lnTo>
                  <a:lnTo>
                    <a:pt x="240" y="361"/>
                  </a:lnTo>
                  <a:lnTo>
                    <a:pt x="247" y="357"/>
                  </a:lnTo>
                  <a:lnTo>
                    <a:pt x="252" y="354"/>
                  </a:lnTo>
                  <a:lnTo>
                    <a:pt x="256" y="349"/>
                  </a:lnTo>
                  <a:lnTo>
                    <a:pt x="258" y="346"/>
                  </a:lnTo>
                  <a:lnTo>
                    <a:pt x="261" y="341"/>
                  </a:lnTo>
                  <a:lnTo>
                    <a:pt x="261" y="337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61" y="321"/>
                  </a:lnTo>
                  <a:lnTo>
                    <a:pt x="261" y="316"/>
                  </a:lnTo>
                  <a:lnTo>
                    <a:pt x="261" y="310"/>
                  </a:lnTo>
                  <a:lnTo>
                    <a:pt x="262" y="306"/>
                  </a:lnTo>
                  <a:lnTo>
                    <a:pt x="264" y="300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6" y="280"/>
                  </a:lnTo>
                  <a:lnTo>
                    <a:pt x="295" y="277"/>
                  </a:lnTo>
                  <a:lnTo>
                    <a:pt x="304" y="276"/>
                  </a:lnTo>
                  <a:lnTo>
                    <a:pt x="313" y="276"/>
                  </a:lnTo>
                  <a:lnTo>
                    <a:pt x="323" y="277"/>
                  </a:lnTo>
                  <a:lnTo>
                    <a:pt x="332" y="279"/>
                  </a:lnTo>
                  <a:lnTo>
                    <a:pt x="340" y="284"/>
                  </a:lnTo>
                  <a:lnTo>
                    <a:pt x="348" y="288"/>
                  </a:lnTo>
                  <a:lnTo>
                    <a:pt x="356" y="293"/>
                  </a:lnTo>
                  <a:lnTo>
                    <a:pt x="364" y="299"/>
                  </a:lnTo>
                  <a:lnTo>
                    <a:pt x="372" y="305"/>
                  </a:lnTo>
                  <a:lnTo>
                    <a:pt x="380" y="309"/>
                  </a:lnTo>
                  <a:lnTo>
                    <a:pt x="387" y="315"/>
                  </a:lnTo>
                  <a:lnTo>
                    <a:pt x="394" y="319"/>
                  </a:lnTo>
                  <a:lnTo>
                    <a:pt x="401" y="324"/>
                  </a:lnTo>
                  <a:lnTo>
                    <a:pt x="409" y="328"/>
                  </a:lnTo>
                  <a:lnTo>
                    <a:pt x="410" y="324"/>
                  </a:lnTo>
                  <a:lnTo>
                    <a:pt x="412" y="321"/>
                  </a:lnTo>
                  <a:lnTo>
                    <a:pt x="416" y="317"/>
                  </a:lnTo>
                  <a:lnTo>
                    <a:pt x="418" y="314"/>
                  </a:lnTo>
                  <a:lnTo>
                    <a:pt x="421" y="310"/>
                  </a:lnTo>
                  <a:lnTo>
                    <a:pt x="425" y="308"/>
                  </a:lnTo>
                  <a:lnTo>
                    <a:pt x="427" y="305"/>
                  </a:lnTo>
                  <a:lnTo>
                    <a:pt x="431" y="301"/>
                  </a:lnTo>
                  <a:lnTo>
                    <a:pt x="434" y="298"/>
                  </a:lnTo>
                  <a:lnTo>
                    <a:pt x="438" y="294"/>
                  </a:lnTo>
                  <a:lnTo>
                    <a:pt x="441" y="291"/>
                  </a:lnTo>
                  <a:lnTo>
                    <a:pt x="444" y="287"/>
                  </a:lnTo>
                  <a:lnTo>
                    <a:pt x="447" y="284"/>
                  </a:lnTo>
                  <a:lnTo>
                    <a:pt x="450" y="280"/>
                  </a:lnTo>
                  <a:lnTo>
                    <a:pt x="453" y="276"/>
                  </a:lnTo>
                  <a:lnTo>
                    <a:pt x="456" y="272"/>
                  </a:lnTo>
                  <a:lnTo>
                    <a:pt x="456" y="269"/>
                  </a:lnTo>
                  <a:lnTo>
                    <a:pt x="457" y="260"/>
                  </a:lnTo>
                  <a:lnTo>
                    <a:pt x="458" y="247"/>
                  </a:lnTo>
                  <a:lnTo>
                    <a:pt x="461" y="229"/>
                  </a:lnTo>
                  <a:lnTo>
                    <a:pt x="463" y="209"/>
                  </a:lnTo>
                  <a:lnTo>
                    <a:pt x="465" y="186"/>
                  </a:lnTo>
                  <a:lnTo>
                    <a:pt x="467" y="161"/>
                  </a:lnTo>
                  <a:lnTo>
                    <a:pt x="471" y="136"/>
                  </a:lnTo>
                  <a:lnTo>
                    <a:pt x="473" y="110"/>
                  </a:lnTo>
                  <a:lnTo>
                    <a:pt x="476" y="85"/>
                  </a:lnTo>
                  <a:lnTo>
                    <a:pt x="478" y="62"/>
                  </a:lnTo>
                  <a:lnTo>
                    <a:pt x="480" y="43"/>
                  </a:lnTo>
                  <a:lnTo>
                    <a:pt x="482" y="24"/>
                  </a:lnTo>
                  <a:lnTo>
                    <a:pt x="484" y="12"/>
                  </a:lnTo>
                  <a:lnTo>
                    <a:pt x="485" y="2"/>
                  </a:lnTo>
                  <a:lnTo>
                    <a:pt x="486" y="0"/>
                  </a:lnTo>
                  <a:lnTo>
                    <a:pt x="571" y="13"/>
                  </a:lnTo>
                  <a:lnTo>
                    <a:pt x="655" y="27"/>
                  </a:lnTo>
                  <a:lnTo>
                    <a:pt x="739" y="38"/>
                  </a:lnTo>
                  <a:lnTo>
                    <a:pt x="822" y="49"/>
                  </a:lnTo>
                  <a:lnTo>
                    <a:pt x="904" y="60"/>
                  </a:lnTo>
                  <a:lnTo>
                    <a:pt x="986" y="70"/>
                  </a:lnTo>
                  <a:lnTo>
                    <a:pt x="1068" y="79"/>
                  </a:lnTo>
                  <a:lnTo>
                    <a:pt x="1149" y="90"/>
                  </a:lnTo>
                  <a:lnTo>
                    <a:pt x="1231" y="99"/>
                  </a:lnTo>
                  <a:lnTo>
                    <a:pt x="1313" y="107"/>
                  </a:lnTo>
                  <a:lnTo>
                    <a:pt x="1394" y="116"/>
                  </a:lnTo>
                  <a:lnTo>
                    <a:pt x="1477" y="125"/>
                  </a:lnTo>
                  <a:lnTo>
                    <a:pt x="1561" y="134"/>
                  </a:lnTo>
                  <a:lnTo>
                    <a:pt x="1645" y="144"/>
                  </a:lnTo>
                  <a:lnTo>
                    <a:pt x="1730" y="153"/>
                  </a:lnTo>
                  <a:lnTo>
                    <a:pt x="1817" y="163"/>
                  </a:lnTo>
                  <a:lnTo>
                    <a:pt x="1815" y="185"/>
                  </a:lnTo>
                  <a:lnTo>
                    <a:pt x="1809" y="247"/>
                  </a:lnTo>
                  <a:lnTo>
                    <a:pt x="1801" y="342"/>
                  </a:lnTo>
                  <a:lnTo>
                    <a:pt x="1790" y="468"/>
                  </a:lnTo>
                  <a:lnTo>
                    <a:pt x="1776" y="616"/>
                  </a:lnTo>
                  <a:lnTo>
                    <a:pt x="1762" y="780"/>
                  </a:lnTo>
                  <a:lnTo>
                    <a:pt x="1746" y="957"/>
                  </a:lnTo>
                  <a:lnTo>
                    <a:pt x="1730" y="1140"/>
                  </a:lnTo>
                  <a:lnTo>
                    <a:pt x="1714" y="1321"/>
                  </a:lnTo>
                  <a:lnTo>
                    <a:pt x="1698" y="1498"/>
                  </a:lnTo>
                  <a:lnTo>
                    <a:pt x="1684" y="1662"/>
                  </a:lnTo>
                  <a:lnTo>
                    <a:pt x="1670" y="1811"/>
                  </a:lnTo>
                  <a:lnTo>
                    <a:pt x="1659" y="1936"/>
                  </a:lnTo>
                  <a:lnTo>
                    <a:pt x="1651" y="2031"/>
                  </a:lnTo>
                  <a:lnTo>
                    <a:pt x="1645" y="2093"/>
                  </a:lnTo>
                  <a:lnTo>
                    <a:pt x="1644" y="2116"/>
                  </a:lnTo>
                  <a:lnTo>
                    <a:pt x="1637" y="2115"/>
                  </a:lnTo>
                  <a:lnTo>
                    <a:pt x="1618" y="2114"/>
                  </a:lnTo>
                  <a:lnTo>
                    <a:pt x="1590" y="2112"/>
                  </a:lnTo>
                  <a:lnTo>
                    <a:pt x="1553" y="2108"/>
                  </a:lnTo>
                  <a:lnTo>
                    <a:pt x="1509" y="2105"/>
                  </a:lnTo>
                  <a:lnTo>
                    <a:pt x="1461" y="2101"/>
                  </a:lnTo>
                  <a:lnTo>
                    <a:pt x="1409" y="2098"/>
                  </a:lnTo>
                  <a:lnTo>
                    <a:pt x="1355" y="2093"/>
                  </a:lnTo>
                  <a:lnTo>
                    <a:pt x="1301" y="2089"/>
                  </a:lnTo>
                  <a:lnTo>
                    <a:pt x="1249" y="2085"/>
                  </a:lnTo>
                  <a:lnTo>
                    <a:pt x="1201" y="2082"/>
                  </a:lnTo>
                  <a:lnTo>
                    <a:pt x="1157" y="2078"/>
                  </a:lnTo>
                  <a:lnTo>
                    <a:pt x="1120" y="2075"/>
                  </a:lnTo>
                  <a:lnTo>
                    <a:pt x="1092" y="2073"/>
                  </a:lnTo>
                  <a:lnTo>
                    <a:pt x="1073" y="2071"/>
                  </a:lnTo>
                  <a:lnTo>
                    <a:pt x="1068" y="2071"/>
                  </a:lnTo>
                  <a:lnTo>
                    <a:pt x="1006" y="2039"/>
                  </a:lnTo>
                  <a:lnTo>
                    <a:pt x="935" y="2003"/>
                  </a:lnTo>
                  <a:lnTo>
                    <a:pt x="858" y="1962"/>
                  </a:lnTo>
                  <a:lnTo>
                    <a:pt x="776" y="1919"/>
                  </a:lnTo>
                  <a:lnTo>
                    <a:pt x="688" y="1874"/>
                  </a:lnTo>
                  <a:lnTo>
                    <a:pt x="600" y="1828"/>
                  </a:lnTo>
                  <a:lnTo>
                    <a:pt x="510" y="1781"/>
                  </a:lnTo>
                  <a:lnTo>
                    <a:pt x="423" y="1736"/>
                  </a:lnTo>
                  <a:lnTo>
                    <a:pt x="339" y="1692"/>
                  </a:lnTo>
                  <a:lnTo>
                    <a:pt x="261" y="1652"/>
                  </a:lnTo>
                  <a:lnTo>
                    <a:pt x="189" y="1615"/>
                  </a:lnTo>
                  <a:lnTo>
                    <a:pt x="127" y="1583"/>
                  </a:lnTo>
                  <a:lnTo>
                    <a:pt x="75" y="1556"/>
                  </a:lnTo>
                  <a:lnTo>
                    <a:pt x="36" y="1536"/>
                  </a:lnTo>
                  <a:lnTo>
                    <a:pt x="11" y="1522"/>
                  </a:lnTo>
                  <a:lnTo>
                    <a:pt x="3" y="1519"/>
                  </a:lnTo>
                  <a:lnTo>
                    <a:pt x="1" y="1515"/>
                  </a:lnTo>
                  <a:lnTo>
                    <a:pt x="0" y="1513"/>
                  </a:lnTo>
                  <a:lnTo>
                    <a:pt x="0" y="1511"/>
                  </a:lnTo>
                  <a:lnTo>
                    <a:pt x="1" y="1507"/>
                  </a:lnTo>
                  <a:lnTo>
                    <a:pt x="2" y="1505"/>
                  </a:lnTo>
                  <a:lnTo>
                    <a:pt x="4" y="1502"/>
                  </a:lnTo>
                  <a:lnTo>
                    <a:pt x="8" y="1498"/>
                  </a:lnTo>
                  <a:lnTo>
                    <a:pt x="10" y="1495"/>
                  </a:lnTo>
                  <a:lnTo>
                    <a:pt x="14" y="1491"/>
                  </a:lnTo>
                  <a:lnTo>
                    <a:pt x="18" y="1488"/>
                  </a:lnTo>
                  <a:lnTo>
                    <a:pt x="23" y="1483"/>
                  </a:lnTo>
                  <a:lnTo>
                    <a:pt x="27" y="1479"/>
                  </a:lnTo>
                  <a:lnTo>
                    <a:pt x="33" y="1474"/>
                  </a:lnTo>
                  <a:lnTo>
                    <a:pt x="37" y="1469"/>
                  </a:lnTo>
                  <a:lnTo>
                    <a:pt x="43" y="1464"/>
                  </a:lnTo>
                  <a:lnTo>
                    <a:pt x="49" y="1459"/>
                  </a:lnTo>
                  <a:lnTo>
                    <a:pt x="49" y="1458"/>
                  </a:lnTo>
                  <a:lnTo>
                    <a:pt x="50" y="1457"/>
                  </a:lnTo>
                  <a:lnTo>
                    <a:pt x="52" y="1455"/>
                  </a:lnTo>
                  <a:lnTo>
                    <a:pt x="55" y="1452"/>
                  </a:lnTo>
                  <a:lnTo>
                    <a:pt x="58" y="1450"/>
                  </a:lnTo>
                  <a:lnTo>
                    <a:pt x="62" y="1446"/>
                  </a:lnTo>
                  <a:lnTo>
                    <a:pt x="65" y="1442"/>
                  </a:lnTo>
                  <a:lnTo>
                    <a:pt x="70" y="1438"/>
                  </a:lnTo>
                  <a:lnTo>
                    <a:pt x="74" y="1434"/>
                  </a:lnTo>
                  <a:lnTo>
                    <a:pt x="79" y="1430"/>
                  </a:lnTo>
                  <a:lnTo>
                    <a:pt x="83" y="1427"/>
                  </a:lnTo>
                  <a:lnTo>
                    <a:pt x="88" y="1422"/>
                  </a:lnTo>
                  <a:lnTo>
                    <a:pt x="92" y="1419"/>
                  </a:lnTo>
                  <a:lnTo>
                    <a:pt x="96" y="1417"/>
                  </a:lnTo>
                  <a:lnTo>
                    <a:pt x="100" y="1413"/>
                  </a:lnTo>
                  <a:lnTo>
                    <a:pt x="103" y="1412"/>
                  </a:lnTo>
                  <a:lnTo>
                    <a:pt x="105" y="1410"/>
                  </a:lnTo>
                  <a:lnTo>
                    <a:pt x="108" y="1406"/>
                  </a:lnTo>
                  <a:lnTo>
                    <a:pt x="111" y="1403"/>
                  </a:lnTo>
                  <a:lnTo>
                    <a:pt x="113" y="1398"/>
                  </a:lnTo>
                  <a:lnTo>
                    <a:pt x="116" y="1394"/>
                  </a:lnTo>
                  <a:lnTo>
                    <a:pt x="118" y="1389"/>
                  </a:lnTo>
                  <a:lnTo>
                    <a:pt x="120" y="1383"/>
                  </a:lnTo>
                  <a:lnTo>
                    <a:pt x="123" y="1379"/>
                  </a:lnTo>
                  <a:lnTo>
                    <a:pt x="124" y="1373"/>
                  </a:lnTo>
                  <a:lnTo>
                    <a:pt x="124" y="1368"/>
                  </a:lnTo>
                  <a:lnTo>
                    <a:pt x="124" y="1363"/>
                  </a:lnTo>
                  <a:lnTo>
                    <a:pt x="123" y="1358"/>
                  </a:lnTo>
                  <a:lnTo>
                    <a:pt x="120" y="1355"/>
                  </a:lnTo>
                  <a:lnTo>
                    <a:pt x="118" y="1351"/>
                  </a:lnTo>
                  <a:lnTo>
                    <a:pt x="113" y="1348"/>
                  </a:lnTo>
                  <a:lnTo>
                    <a:pt x="109" y="1347"/>
                  </a:lnTo>
                  <a:lnTo>
                    <a:pt x="103" y="1344"/>
                  </a:lnTo>
                  <a:lnTo>
                    <a:pt x="97" y="1342"/>
                  </a:lnTo>
                  <a:lnTo>
                    <a:pt x="93" y="1341"/>
                  </a:lnTo>
                  <a:lnTo>
                    <a:pt x="88" y="1338"/>
                  </a:lnTo>
                  <a:lnTo>
                    <a:pt x="83" y="1335"/>
                  </a:lnTo>
                  <a:lnTo>
                    <a:pt x="79" y="1333"/>
                  </a:lnTo>
                  <a:lnTo>
                    <a:pt x="75" y="1329"/>
                  </a:lnTo>
                  <a:lnTo>
                    <a:pt x="72" y="1326"/>
                  </a:lnTo>
                  <a:lnTo>
                    <a:pt x="70" y="1321"/>
                  </a:lnTo>
                  <a:lnTo>
                    <a:pt x="67" y="1317"/>
                  </a:lnTo>
                  <a:lnTo>
                    <a:pt x="66" y="1312"/>
                  </a:lnTo>
                  <a:lnTo>
                    <a:pt x="66" y="1306"/>
                  </a:lnTo>
                  <a:lnTo>
                    <a:pt x="65" y="1301"/>
                  </a:lnTo>
                  <a:lnTo>
                    <a:pt x="66" y="1294"/>
                  </a:lnTo>
                  <a:lnTo>
                    <a:pt x="67" y="1286"/>
                  </a:lnTo>
                  <a:lnTo>
                    <a:pt x="71" y="1278"/>
                  </a:lnTo>
                  <a:lnTo>
                    <a:pt x="73" y="1268"/>
                  </a:lnTo>
                  <a:lnTo>
                    <a:pt x="75" y="1260"/>
                  </a:lnTo>
                  <a:lnTo>
                    <a:pt x="77" y="1253"/>
                  </a:lnTo>
                  <a:lnTo>
                    <a:pt x="78" y="1247"/>
                  </a:lnTo>
                  <a:lnTo>
                    <a:pt x="79" y="1240"/>
                  </a:lnTo>
                  <a:lnTo>
                    <a:pt x="80" y="1233"/>
                  </a:lnTo>
                  <a:lnTo>
                    <a:pt x="81" y="1227"/>
                  </a:lnTo>
                  <a:lnTo>
                    <a:pt x="82" y="1222"/>
                  </a:lnTo>
                  <a:lnTo>
                    <a:pt x="85" y="1217"/>
                  </a:lnTo>
                  <a:lnTo>
                    <a:pt x="86" y="1212"/>
                  </a:lnTo>
                  <a:lnTo>
                    <a:pt x="88" y="1208"/>
                  </a:lnTo>
                  <a:lnTo>
                    <a:pt x="90" y="1203"/>
                  </a:lnTo>
                  <a:lnTo>
                    <a:pt x="93" y="1198"/>
                  </a:lnTo>
                  <a:lnTo>
                    <a:pt x="96" y="1195"/>
                  </a:lnTo>
                  <a:lnTo>
                    <a:pt x="100" y="1191"/>
                  </a:lnTo>
                  <a:lnTo>
                    <a:pt x="105" y="1188"/>
                  </a:lnTo>
                  <a:lnTo>
                    <a:pt x="110" y="1183"/>
                  </a:lnTo>
                  <a:lnTo>
                    <a:pt x="115" y="1177"/>
                  </a:lnTo>
                  <a:lnTo>
                    <a:pt x="119" y="1168"/>
                  </a:lnTo>
                  <a:lnTo>
                    <a:pt x="124" y="1159"/>
                  </a:lnTo>
                  <a:lnTo>
                    <a:pt x="128" y="1149"/>
                  </a:lnTo>
                  <a:lnTo>
                    <a:pt x="132" y="1137"/>
                  </a:lnTo>
                  <a:lnTo>
                    <a:pt x="135" y="1126"/>
                  </a:lnTo>
                  <a:lnTo>
                    <a:pt x="139" y="1113"/>
                  </a:lnTo>
                  <a:lnTo>
                    <a:pt x="141" y="1102"/>
                  </a:lnTo>
                  <a:lnTo>
                    <a:pt x="143" y="1090"/>
                  </a:lnTo>
                  <a:lnTo>
                    <a:pt x="146" y="1079"/>
                  </a:lnTo>
                  <a:lnTo>
                    <a:pt x="148" y="1069"/>
                  </a:lnTo>
                  <a:lnTo>
                    <a:pt x="150" y="1058"/>
                  </a:lnTo>
                  <a:lnTo>
                    <a:pt x="151" y="1050"/>
                  </a:lnTo>
                  <a:lnTo>
                    <a:pt x="152" y="1044"/>
                  </a:lnTo>
                  <a:lnTo>
                    <a:pt x="154" y="1040"/>
                  </a:lnTo>
                  <a:lnTo>
                    <a:pt x="155" y="1035"/>
                  </a:lnTo>
                  <a:lnTo>
                    <a:pt x="157" y="1031"/>
                  </a:lnTo>
                  <a:lnTo>
                    <a:pt x="159" y="1025"/>
                  </a:lnTo>
                  <a:lnTo>
                    <a:pt x="164" y="1019"/>
                  </a:lnTo>
                  <a:lnTo>
                    <a:pt x="167" y="1012"/>
                  </a:lnTo>
                  <a:lnTo>
                    <a:pt x="173" y="1005"/>
                  </a:lnTo>
                  <a:lnTo>
                    <a:pt x="179" y="997"/>
                  </a:lnTo>
                  <a:lnTo>
                    <a:pt x="185" y="990"/>
                  </a:lnTo>
                  <a:lnTo>
                    <a:pt x="190" y="983"/>
                  </a:lnTo>
                  <a:lnTo>
                    <a:pt x="197" y="977"/>
                  </a:lnTo>
                  <a:lnTo>
                    <a:pt x="204" y="970"/>
                  </a:lnTo>
                  <a:lnTo>
                    <a:pt x="211" y="964"/>
                  </a:lnTo>
                  <a:lnTo>
                    <a:pt x="218" y="958"/>
                  </a:lnTo>
                  <a:lnTo>
                    <a:pt x="226" y="955"/>
                  </a:lnTo>
                  <a:lnTo>
                    <a:pt x="233" y="951"/>
                  </a:lnTo>
                  <a:lnTo>
                    <a:pt x="240" y="949"/>
                  </a:lnTo>
                  <a:lnTo>
                    <a:pt x="246" y="947"/>
                  </a:lnTo>
                  <a:lnTo>
                    <a:pt x="251" y="943"/>
                  </a:lnTo>
                  <a:lnTo>
                    <a:pt x="256" y="940"/>
                  </a:lnTo>
                  <a:lnTo>
                    <a:pt x="261" y="936"/>
                  </a:lnTo>
                  <a:lnTo>
                    <a:pt x="264" y="932"/>
                  </a:lnTo>
                  <a:lnTo>
                    <a:pt x="266" y="927"/>
                  </a:lnTo>
                  <a:lnTo>
                    <a:pt x="269" y="923"/>
                  </a:lnTo>
                  <a:lnTo>
                    <a:pt x="270" y="917"/>
                  </a:lnTo>
                  <a:lnTo>
                    <a:pt x="270" y="911"/>
                  </a:lnTo>
                  <a:lnTo>
                    <a:pt x="270" y="905"/>
                  </a:lnTo>
                  <a:lnTo>
                    <a:pt x="269" y="900"/>
                  </a:lnTo>
                  <a:lnTo>
                    <a:pt x="267" y="894"/>
                  </a:lnTo>
                  <a:lnTo>
                    <a:pt x="265" y="888"/>
                  </a:lnTo>
                  <a:lnTo>
                    <a:pt x="262" y="884"/>
                  </a:lnTo>
                  <a:lnTo>
                    <a:pt x="257" y="878"/>
                  </a:lnTo>
                  <a:lnTo>
                    <a:pt x="254" y="873"/>
                  </a:lnTo>
                  <a:lnTo>
                    <a:pt x="249" y="867"/>
                  </a:lnTo>
                  <a:lnTo>
                    <a:pt x="244" y="862"/>
                  </a:lnTo>
                  <a:lnTo>
                    <a:pt x="241" y="855"/>
                  </a:lnTo>
                  <a:lnTo>
                    <a:pt x="239" y="847"/>
                  </a:lnTo>
                  <a:lnTo>
                    <a:pt x="236" y="839"/>
                  </a:lnTo>
                  <a:lnTo>
                    <a:pt x="234" y="831"/>
                  </a:lnTo>
                  <a:lnTo>
                    <a:pt x="233" y="823"/>
                  </a:lnTo>
                  <a:lnTo>
                    <a:pt x="232" y="813"/>
                  </a:lnTo>
                  <a:lnTo>
                    <a:pt x="229" y="805"/>
                  </a:lnTo>
                  <a:lnTo>
                    <a:pt x="228" y="797"/>
                  </a:lnTo>
                  <a:lnTo>
                    <a:pt x="226" y="789"/>
                  </a:lnTo>
                  <a:lnTo>
                    <a:pt x="225" y="781"/>
                  </a:lnTo>
                  <a:lnTo>
                    <a:pt x="223" y="776"/>
                  </a:lnTo>
                  <a:lnTo>
                    <a:pt x="220" y="769"/>
                  </a:lnTo>
                  <a:lnTo>
                    <a:pt x="217" y="764"/>
                  </a:lnTo>
                  <a:lnTo>
                    <a:pt x="213" y="761"/>
                  </a:lnTo>
                  <a:lnTo>
                    <a:pt x="209" y="756"/>
                  </a:lnTo>
                  <a:lnTo>
                    <a:pt x="204" y="750"/>
                  </a:lnTo>
                  <a:lnTo>
                    <a:pt x="200" y="745"/>
                  </a:lnTo>
                  <a:lnTo>
                    <a:pt x="195" y="739"/>
                  </a:lnTo>
                  <a:lnTo>
                    <a:pt x="192" y="732"/>
                  </a:lnTo>
                  <a:lnTo>
                    <a:pt x="187" y="725"/>
                  </a:lnTo>
                  <a:lnTo>
                    <a:pt x="183" y="718"/>
                  </a:lnTo>
                  <a:lnTo>
                    <a:pt x="181" y="710"/>
                  </a:lnTo>
                  <a:lnTo>
                    <a:pt x="179" y="703"/>
                  </a:lnTo>
                  <a:lnTo>
                    <a:pt x="177" y="695"/>
                  </a:lnTo>
                  <a:lnTo>
                    <a:pt x="175" y="688"/>
                  </a:lnTo>
                  <a:lnTo>
                    <a:pt x="175" y="681"/>
                  </a:lnTo>
                  <a:lnTo>
                    <a:pt x="175" y="674"/>
                  </a:lnTo>
                  <a:lnTo>
                    <a:pt x="177" y="669"/>
                  </a:lnTo>
                  <a:lnTo>
                    <a:pt x="179" y="663"/>
                  </a:lnTo>
                  <a:lnTo>
                    <a:pt x="182" y="65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4921" y="944"/>
              <a:ext cx="334" cy="571"/>
            </a:xfrm>
            <a:custGeom>
              <a:avLst/>
              <a:gdLst>
                <a:gd name="T0" fmla="*/ 174 w 1002"/>
                <a:gd name="T1" fmla="*/ 22 h 1713"/>
                <a:gd name="T2" fmla="*/ 185 w 1002"/>
                <a:gd name="T3" fmla="*/ 37 h 1713"/>
                <a:gd name="T4" fmla="*/ 194 w 1002"/>
                <a:gd name="T5" fmla="*/ 61 h 1713"/>
                <a:gd name="T6" fmla="*/ 206 w 1002"/>
                <a:gd name="T7" fmla="*/ 93 h 1713"/>
                <a:gd name="T8" fmla="*/ 230 w 1002"/>
                <a:gd name="T9" fmla="*/ 138 h 1713"/>
                <a:gd name="T10" fmla="*/ 246 w 1002"/>
                <a:gd name="T11" fmla="*/ 163 h 1713"/>
                <a:gd name="T12" fmla="*/ 267 w 1002"/>
                <a:gd name="T13" fmla="*/ 171 h 1713"/>
                <a:gd name="T14" fmla="*/ 279 w 1002"/>
                <a:gd name="T15" fmla="*/ 187 h 1713"/>
                <a:gd name="T16" fmla="*/ 290 w 1002"/>
                <a:gd name="T17" fmla="*/ 205 h 1713"/>
                <a:gd name="T18" fmla="*/ 299 w 1002"/>
                <a:gd name="T19" fmla="*/ 197 h 1713"/>
                <a:gd name="T20" fmla="*/ 312 w 1002"/>
                <a:gd name="T21" fmla="*/ 199 h 1713"/>
                <a:gd name="T22" fmla="*/ 320 w 1002"/>
                <a:gd name="T23" fmla="*/ 214 h 1713"/>
                <a:gd name="T24" fmla="*/ 320 w 1002"/>
                <a:gd name="T25" fmla="*/ 230 h 1713"/>
                <a:gd name="T26" fmla="*/ 327 w 1002"/>
                <a:gd name="T27" fmla="*/ 243 h 1713"/>
                <a:gd name="T28" fmla="*/ 329 w 1002"/>
                <a:gd name="T29" fmla="*/ 248 h 1713"/>
                <a:gd name="T30" fmla="*/ 333 w 1002"/>
                <a:gd name="T31" fmla="*/ 259 h 1713"/>
                <a:gd name="T32" fmla="*/ 328 w 1002"/>
                <a:gd name="T33" fmla="*/ 277 h 1713"/>
                <a:gd name="T34" fmla="*/ 318 w 1002"/>
                <a:gd name="T35" fmla="*/ 294 h 1713"/>
                <a:gd name="T36" fmla="*/ 297 w 1002"/>
                <a:gd name="T37" fmla="*/ 316 h 1713"/>
                <a:gd name="T38" fmla="*/ 280 w 1002"/>
                <a:gd name="T39" fmla="*/ 327 h 1713"/>
                <a:gd name="T40" fmla="*/ 273 w 1002"/>
                <a:gd name="T41" fmla="*/ 348 h 1713"/>
                <a:gd name="T42" fmla="*/ 264 w 1002"/>
                <a:gd name="T43" fmla="*/ 348 h 1713"/>
                <a:gd name="T44" fmla="*/ 254 w 1002"/>
                <a:gd name="T45" fmla="*/ 344 h 1713"/>
                <a:gd name="T46" fmla="*/ 242 w 1002"/>
                <a:gd name="T47" fmla="*/ 349 h 1713"/>
                <a:gd name="T48" fmla="*/ 230 w 1002"/>
                <a:gd name="T49" fmla="*/ 358 h 1713"/>
                <a:gd name="T50" fmla="*/ 235 w 1002"/>
                <a:gd name="T51" fmla="*/ 368 h 1713"/>
                <a:gd name="T52" fmla="*/ 233 w 1002"/>
                <a:gd name="T53" fmla="*/ 378 h 1713"/>
                <a:gd name="T54" fmla="*/ 224 w 1002"/>
                <a:gd name="T55" fmla="*/ 379 h 1713"/>
                <a:gd name="T56" fmla="*/ 218 w 1002"/>
                <a:gd name="T57" fmla="*/ 376 h 1713"/>
                <a:gd name="T58" fmla="*/ 213 w 1002"/>
                <a:gd name="T59" fmla="*/ 369 h 1713"/>
                <a:gd name="T60" fmla="*/ 203 w 1002"/>
                <a:gd name="T61" fmla="*/ 380 h 1713"/>
                <a:gd name="T62" fmla="*/ 205 w 1002"/>
                <a:gd name="T63" fmla="*/ 403 h 1713"/>
                <a:gd name="T64" fmla="*/ 209 w 1002"/>
                <a:gd name="T65" fmla="*/ 413 h 1713"/>
                <a:gd name="T66" fmla="*/ 203 w 1002"/>
                <a:gd name="T67" fmla="*/ 425 h 1713"/>
                <a:gd name="T68" fmla="*/ 188 w 1002"/>
                <a:gd name="T69" fmla="*/ 431 h 1713"/>
                <a:gd name="T70" fmla="*/ 179 w 1002"/>
                <a:gd name="T71" fmla="*/ 444 h 1713"/>
                <a:gd name="T72" fmla="*/ 163 w 1002"/>
                <a:gd name="T73" fmla="*/ 458 h 1713"/>
                <a:gd name="T74" fmla="*/ 158 w 1002"/>
                <a:gd name="T75" fmla="*/ 466 h 1713"/>
                <a:gd name="T76" fmla="*/ 149 w 1002"/>
                <a:gd name="T77" fmla="*/ 464 h 1713"/>
                <a:gd name="T78" fmla="*/ 138 w 1002"/>
                <a:gd name="T79" fmla="*/ 484 h 1713"/>
                <a:gd name="T80" fmla="*/ 130 w 1002"/>
                <a:gd name="T81" fmla="*/ 505 h 1713"/>
                <a:gd name="T82" fmla="*/ 116 w 1002"/>
                <a:gd name="T83" fmla="*/ 526 h 1713"/>
                <a:gd name="T84" fmla="*/ 116 w 1002"/>
                <a:gd name="T85" fmla="*/ 546 h 1713"/>
                <a:gd name="T86" fmla="*/ 111 w 1002"/>
                <a:gd name="T87" fmla="*/ 566 h 1713"/>
                <a:gd name="T88" fmla="*/ 68 w 1002"/>
                <a:gd name="T89" fmla="*/ 514 h 1713"/>
                <a:gd name="T90" fmla="*/ 36 w 1002"/>
                <a:gd name="T91" fmla="*/ 417 h 1713"/>
                <a:gd name="T92" fmla="*/ 12 w 1002"/>
                <a:gd name="T93" fmla="*/ 353 h 1713"/>
                <a:gd name="T94" fmla="*/ 1 w 1002"/>
                <a:gd name="T95" fmla="*/ 297 h 1713"/>
                <a:gd name="T96" fmla="*/ 16 w 1002"/>
                <a:gd name="T97" fmla="*/ 294 h 1713"/>
                <a:gd name="T98" fmla="*/ 21 w 1002"/>
                <a:gd name="T99" fmla="*/ 291 h 1713"/>
                <a:gd name="T100" fmla="*/ 25 w 1002"/>
                <a:gd name="T101" fmla="*/ 269 h 1713"/>
                <a:gd name="T102" fmla="*/ 24 w 1002"/>
                <a:gd name="T103" fmla="*/ 243 h 1713"/>
                <a:gd name="T104" fmla="*/ 37 w 1002"/>
                <a:gd name="T105" fmla="*/ 218 h 1713"/>
                <a:gd name="T106" fmla="*/ 31 w 1002"/>
                <a:gd name="T107" fmla="*/ 191 h 1713"/>
                <a:gd name="T108" fmla="*/ 28 w 1002"/>
                <a:gd name="T109" fmla="*/ 163 h 1713"/>
                <a:gd name="T110" fmla="*/ 23 w 1002"/>
                <a:gd name="T111" fmla="*/ 125 h 1713"/>
                <a:gd name="T112" fmla="*/ 36 w 1002"/>
                <a:gd name="T113" fmla="*/ 87 h 1713"/>
                <a:gd name="T114" fmla="*/ 44 w 1002"/>
                <a:gd name="T115" fmla="*/ 34 h 1713"/>
                <a:gd name="T116" fmla="*/ 72 w 1002"/>
                <a:gd name="T117" fmla="*/ 28 h 1713"/>
                <a:gd name="T118" fmla="*/ 84 w 1002"/>
                <a:gd name="T119" fmla="*/ 39 h 1713"/>
                <a:gd name="T120" fmla="*/ 101 w 1002"/>
                <a:gd name="T121" fmla="*/ 23 h 1713"/>
                <a:gd name="T122" fmla="*/ 122 w 1002"/>
                <a:gd name="T123" fmla="*/ 3 h 1713"/>
                <a:gd name="T124" fmla="*/ 147 w 1002"/>
                <a:gd name="T125" fmla="*/ 2 h 17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2"/>
                <a:gd name="T190" fmla="*/ 0 h 1713"/>
                <a:gd name="T191" fmla="*/ 1002 w 1002"/>
                <a:gd name="T192" fmla="*/ 1713 h 17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2" h="1713">
                  <a:moveTo>
                    <a:pt x="493" y="35"/>
                  </a:moveTo>
                  <a:lnTo>
                    <a:pt x="492" y="43"/>
                  </a:lnTo>
                  <a:lnTo>
                    <a:pt x="493" y="49"/>
                  </a:lnTo>
                  <a:lnTo>
                    <a:pt x="495" y="55"/>
                  </a:lnTo>
                  <a:lnTo>
                    <a:pt x="499" y="58"/>
                  </a:lnTo>
                  <a:lnTo>
                    <a:pt x="504" y="62"/>
                  </a:lnTo>
                  <a:lnTo>
                    <a:pt x="508" y="64"/>
                  </a:lnTo>
                  <a:lnTo>
                    <a:pt x="515" y="66"/>
                  </a:lnTo>
                  <a:lnTo>
                    <a:pt x="521" y="67"/>
                  </a:lnTo>
                  <a:lnTo>
                    <a:pt x="528" y="70"/>
                  </a:lnTo>
                  <a:lnTo>
                    <a:pt x="533" y="71"/>
                  </a:lnTo>
                  <a:lnTo>
                    <a:pt x="539" y="73"/>
                  </a:lnTo>
                  <a:lnTo>
                    <a:pt x="545" y="77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5" y="93"/>
                  </a:lnTo>
                  <a:lnTo>
                    <a:pt x="556" y="102"/>
                  </a:lnTo>
                  <a:lnTo>
                    <a:pt x="554" y="112"/>
                  </a:lnTo>
                  <a:lnTo>
                    <a:pt x="554" y="121"/>
                  </a:lnTo>
                  <a:lnTo>
                    <a:pt x="554" y="131"/>
                  </a:lnTo>
                  <a:lnTo>
                    <a:pt x="556" y="140"/>
                  </a:lnTo>
                  <a:lnTo>
                    <a:pt x="560" y="148"/>
                  </a:lnTo>
                  <a:lnTo>
                    <a:pt x="563" y="155"/>
                  </a:lnTo>
                  <a:lnTo>
                    <a:pt x="568" y="162"/>
                  </a:lnTo>
                  <a:lnTo>
                    <a:pt x="573" y="168"/>
                  </a:lnTo>
                  <a:lnTo>
                    <a:pt x="578" y="175"/>
                  </a:lnTo>
                  <a:lnTo>
                    <a:pt x="583" y="182"/>
                  </a:lnTo>
                  <a:lnTo>
                    <a:pt x="589" y="189"/>
                  </a:lnTo>
                  <a:lnTo>
                    <a:pt x="593" y="195"/>
                  </a:lnTo>
                  <a:lnTo>
                    <a:pt x="598" y="203"/>
                  </a:lnTo>
                  <a:lnTo>
                    <a:pt x="601" y="210"/>
                  </a:lnTo>
                  <a:lnTo>
                    <a:pt x="605" y="218"/>
                  </a:lnTo>
                  <a:lnTo>
                    <a:pt x="608" y="227"/>
                  </a:lnTo>
                  <a:lnTo>
                    <a:pt x="609" y="245"/>
                  </a:lnTo>
                  <a:lnTo>
                    <a:pt x="613" y="263"/>
                  </a:lnTo>
                  <a:lnTo>
                    <a:pt x="617" y="280"/>
                  </a:lnTo>
                  <a:lnTo>
                    <a:pt x="624" y="296"/>
                  </a:lnTo>
                  <a:lnTo>
                    <a:pt x="631" y="311"/>
                  </a:lnTo>
                  <a:lnTo>
                    <a:pt x="639" y="326"/>
                  </a:lnTo>
                  <a:lnTo>
                    <a:pt x="648" y="341"/>
                  </a:lnTo>
                  <a:lnTo>
                    <a:pt x="656" y="355"/>
                  </a:lnTo>
                  <a:lnTo>
                    <a:pt x="666" y="368"/>
                  </a:lnTo>
                  <a:lnTo>
                    <a:pt x="674" y="383"/>
                  </a:lnTo>
                  <a:lnTo>
                    <a:pt x="682" y="398"/>
                  </a:lnTo>
                  <a:lnTo>
                    <a:pt x="689" y="413"/>
                  </a:lnTo>
                  <a:lnTo>
                    <a:pt x="694" y="429"/>
                  </a:lnTo>
                  <a:lnTo>
                    <a:pt x="698" y="447"/>
                  </a:lnTo>
                  <a:lnTo>
                    <a:pt x="700" y="464"/>
                  </a:lnTo>
                  <a:lnTo>
                    <a:pt x="701" y="483"/>
                  </a:lnTo>
                  <a:lnTo>
                    <a:pt x="706" y="486"/>
                  </a:lnTo>
                  <a:lnTo>
                    <a:pt x="713" y="488"/>
                  </a:lnTo>
                  <a:lnTo>
                    <a:pt x="721" y="489"/>
                  </a:lnTo>
                  <a:lnTo>
                    <a:pt x="730" y="489"/>
                  </a:lnTo>
                  <a:lnTo>
                    <a:pt x="739" y="489"/>
                  </a:lnTo>
                  <a:lnTo>
                    <a:pt x="748" y="489"/>
                  </a:lnTo>
                  <a:lnTo>
                    <a:pt x="759" y="488"/>
                  </a:lnTo>
                  <a:lnTo>
                    <a:pt x="768" y="489"/>
                  </a:lnTo>
                  <a:lnTo>
                    <a:pt x="776" y="489"/>
                  </a:lnTo>
                  <a:lnTo>
                    <a:pt x="784" y="491"/>
                  </a:lnTo>
                  <a:lnTo>
                    <a:pt x="791" y="494"/>
                  </a:lnTo>
                  <a:lnTo>
                    <a:pt x="797" y="498"/>
                  </a:lnTo>
                  <a:lnTo>
                    <a:pt x="800" y="504"/>
                  </a:lnTo>
                  <a:lnTo>
                    <a:pt x="802" y="512"/>
                  </a:lnTo>
                  <a:lnTo>
                    <a:pt x="802" y="522"/>
                  </a:lnTo>
                  <a:lnTo>
                    <a:pt x="801" y="536"/>
                  </a:lnTo>
                  <a:lnTo>
                    <a:pt x="810" y="535"/>
                  </a:lnTo>
                  <a:lnTo>
                    <a:pt x="817" y="535"/>
                  </a:lnTo>
                  <a:lnTo>
                    <a:pt x="823" y="538"/>
                  </a:lnTo>
                  <a:lnTo>
                    <a:pt x="828" y="542"/>
                  </a:lnTo>
                  <a:lnTo>
                    <a:pt x="831" y="546"/>
                  </a:lnTo>
                  <a:lnTo>
                    <a:pt x="833" y="553"/>
                  </a:lnTo>
                  <a:lnTo>
                    <a:pt x="836" y="560"/>
                  </a:lnTo>
                  <a:lnTo>
                    <a:pt x="838" y="567"/>
                  </a:lnTo>
                  <a:lnTo>
                    <a:pt x="839" y="574"/>
                  </a:lnTo>
                  <a:lnTo>
                    <a:pt x="840" y="582"/>
                  </a:lnTo>
                  <a:lnTo>
                    <a:pt x="843" y="589"/>
                  </a:lnTo>
                  <a:lnTo>
                    <a:pt x="846" y="596"/>
                  </a:lnTo>
                  <a:lnTo>
                    <a:pt x="850" y="602"/>
                  </a:lnTo>
                  <a:lnTo>
                    <a:pt x="855" y="607"/>
                  </a:lnTo>
                  <a:lnTo>
                    <a:pt x="862" y="611"/>
                  </a:lnTo>
                  <a:lnTo>
                    <a:pt x="871" y="614"/>
                  </a:lnTo>
                  <a:lnTo>
                    <a:pt x="873" y="610"/>
                  </a:lnTo>
                  <a:lnTo>
                    <a:pt x="874" y="606"/>
                  </a:lnTo>
                  <a:lnTo>
                    <a:pt x="876" y="603"/>
                  </a:lnTo>
                  <a:lnTo>
                    <a:pt x="878" y="599"/>
                  </a:lnTo>
                  <a:lnTo>
                    <a:pt x="882" y="597"/>
                  </a:lnTo>
                  <a:lnTo>
                    <a:pt x="885" y="595"/>
                  </a:lnTo>
                  <a:lnTo>
                    <a:pt x="889" y="594"/>
                  </a:lnTo>
                  <a:lnTo>
                    <a:pt x="892" y="591"/>
                  </a:lnTo>
                  <a:lnTo>
                    <a:pt x="896" y="590"/>
                  </a:lnTo>
                  <a:lnTo>
                    <a:pt x="900" y="589"/>
                  </a:lnTo>
                  <a:lnTo>
                    <a:pt x="905" y="589"/>
                  </a:lnTo>
                  <a:lnTo>
                    <a:pt x="908" y="588"/>
                  </a:lnTo>
                  <a:lnTo>
                    <a:pt x="913" y="588"/>
                  </a:lnTo>
                  <a:lnTo>
                    <a:pt x="917" y="588"/>
                  </a:lnTo>
                  <a:lnTo>
                    <a:pt x="922" y="588"/>
                  </a:lnTo>
                  <a:lnTo>
                    <a:pt x="927" y="589"/>
                  </a:lnTo>
                  <a:lnTo>
                    <a:pt x="931" y="592"/>
                  </a:lnTo>
                  <a:lnTo>
                    <a:pt x="937" y="597"/>
                  </a:lnTo>
                  <a:lnTo>
                    <a:pt x="942" y="602"/>
                  </a:lnTo>
                  <a:lnTo>
                    <a:pt x="945" y="605"/>
                  </a:lnTo>
                  <a:lnTo>
                    <a:pt x="950" y="610"/>
                  </a:lnTo>
                  <a:lnTo>
                    <a:pt x="952" y="614"/>
                  </a:lnTo>
                  <a:lnTo>
                    <a:pt x="955" y="619"/>
                  </a:lnTo>
                  <a:lnTo>
                    <a:pt x="958" y="625"/>
                  </a:lnTo>
                  <a:lnTo>
                    <a:pt x="959" y="629"/>
                  </a:lnTo>
                  <a:lnTo>
                    <a:pt x="960" y="635"/>
                  </a:lnTo>
                  <a:lnTo>
                    <a:pt x="960" y="641"/>
                  </a:lnTo>
                  <a:lnTo>
                    <a:pt x="960" y="646"/>
                  </a:lnTo>
                  <a:lnTo>
                    <a:pt x="959" y="653"/>
                  </a:lnTo>
                  <a:lnTo>
                    <a:pt x="958" y="661"/>
                  </a:lnTo>
                  <a:lnTo>
                    <a:pt x="957" y="668"/>
                  </a:lnTo>
                  <a:lnTo>
                    <a:pt x="954" y="677"/>
                  </a:lnTo>
                  <a:lnTo>
                    <a:pt x="955" y="680"/>
                  </a:lnTo>
                  <a:lnTo>
                    <a:pt x="957" y="682"/>
                  </a:lnTo>
                  <a:lnTo>
                    <a:pt x="958" y="685"/>
                  </a:lnTo>
                  <a:lnTo>
                    <a:pt x="960" y="690"/>
                  </a:lnTo>
                  <a:lnTo>
                    <a:pt x="962" y="695"/>
                  </a:lnTo>
                  <a:lnTo>
                    <a:pt x="966" y="699"/>
                  </a:lnTo>
                  <a:lnTo>
                    <a:pt x="968" y="705"/>
                  </a:lnTo>
                  <a:lnTo>
                    <a:pt x="970" y="710"/>
                  </a:lnTo>
                  <a:lnTo>
                    <a:pt x="974" y="714"/>
                  </a:lnTo>
                  <a:lnTo>
                    <a:pt x="976" y="719"/>
                  </a:lnTo>
                  <a:lnTo>
                    <a:pt x="978" y="723"/>
                  </a:lnTo>
                  <a:lnTo>
                    <a:pt x="979" y="727"/>
                  </a:lnTo>
                  <a:lnTo>
                    <a:pt x="981" y="729"/>
                  </a:lnTo>
                  <a:lnTo>
                    <a:pt x="982" y="731"/>
                  </a:lnTo>
                  <a:lnTo>
                    <a:pt x="983" y="733"/>
                  </a:lnTo>
                  <a:lnTo>
                    <a:pt x="984" y="730"/>
                  </a:lnTo>
                  <a:lnTo>
                    <a:pt x="985" y="730"/>
                  </a:lnTo>
                  <a:lnTo>
                    <a:pt x="986" y="731"/>
                  </a:lnTo>
                  <a:lnTo>
                    <a:pt x="988" y="734"/>
                  </a:lnTo>
                  <a:lnTo>
                    <a:pt x="988" y="736"/>
                  </a:lnTo>
                  <a:lnTo>
                    <a:pt x="986" y="739"/>
                  </a:lnTo>
                  <a:lnTo>
                    <a:pt x="986" y="743"/>
                  </a:lnTo>
                  <a:lnTo>
                    <a:pt x="986" y="748"/>
                  </a:lnTo>
                  <a:lnTo>
                    <a:pt x="986" y="752"/>
                  </a:lnTo>
                  <a:lnTo>
                    <a:pt x="986" y="757"/>
                  </a:lnTo>
                  <a:lnTo>
                    <a:pt x="986" y="761"/>
                  </a:lnTo>
                  <a:lnTo>
                    <a:pt x="988" y="765"/>
                  </a:lnTo>
                  <a:lnTo>
                    <a:pt x="989" y="769"/>
                  </a:lnTo>
                  <a:lnTo>
                    <a:pt x="991" y="773"/>
                  </a:lnTo>
                  <a:lnTo>
                    <a:pt x="993" y="775"/>
                  </a:lnTo>
                  <a:lnTo>
                    <a:pt x="998" y="777"/>
                  </a:lnTo>
                  <a:lnTo>
                    <a:pt x="1001" y="784"/>
                  </a:lnTo>
                  <a:lnTo>
                    <a:pt x="1002" y="791"/>
                  </a:lnTo>
                  <a:lnTo>
                    <a:pt x="1002" y="797"/>
                  </a:lnTo>
                  <a:lnTo>
                    <a:pt x="1001" y="804"/>
                  </a:lnTo>
                  <a:lnTo>
                    <a:pt x="999" y="810"/>
                  </a:lnTo>
                  <a:lnTo>
                    <a:pt x="996" y="815"/>
                  </a:lnTo>
                  <a:lnTo>
                    <a:pt x="991" y="821"/>
                  </a:lnTo>
                  <a:lnTo>
                    <a:pt x="988" y="826"/>
                  </a:lnTo>
                  <a:lnTo>
                    <a:pt x="983" y="831"/>
                  </a:lnTo>
                  <a:lnTo>
                    <a:pt x="978" y="837"/>
                  </a:lnTo>
                  <a:lnTo>
                    <a:pt x="975" y="843"/>
                  </a:lnTo>
                  <a:lnTo>
                    <a:pt x="973" y="850"/>
                  </a:lnTo>
                  <a:lnTo>
                    <a:pt x="970" y="855"/>
                  </a:lnTo>
                  <a:lnTo>
                    <a:pt x="970" y="862"/>
                  </a:lnTo>
                  <a:lnTo>
                    <a:pt x="971" y="870"/>
                  </a:lnTo>
                  <a:lnTo>
                    <a:pt x="975" y="878"/>
                  </a:lnTo>
                  <a:lnTo>
                    <a:pt x="962" y="880"/>
                  </a:lnTo>
                  <a:lnTo>
                    <a:pt x="953" y="883"/>
                  </a:lnTo>
                  <a:lnTo>
                    <a:pt x="944" y="889"/>
                  </a:lnTo>
                  <a:lnTo>
                    <a:pt x="936" y="895"/>
                  </a:lnTo>
                  <a:lnTo>
                    <a:pt x="929" y="901"/>
                  </a:lnTo>
                  <a:lnTo>
                    <a:pt x="923" y="909"/>
                  </a:lnTo>
                  <a:lnTo>
                    <a:pt x="916" y="918"/>
                  </a:lnTo>
                  <a:lnTo>
                    <a:pt x="911" y="926"/>
                  </a:lnTo>
                  <a:lnTo>
                    <a:pt x="905" y="934"/>
                  </a:lnTo>
                  <a:lnTo>
                    <a:pt x="899" y="942"/>
                  </a:lnTo>
                  <a:lnTo>
                    <a:pt x="892" y="949"/>
                  </a:lnTo>
                  <a:lnTo>
                    <a:pt x="885" y="955"/>
                  </a:lnTo>
                  <a:lnTo>
                    <a:pt x="876" y="960"/>
                  </a:lnTo>
                  <a:lnTo>
                    <a:pt x="867" y="965"/>
                  </a:lnTo>
                  <a:lnTo>
                    <a:pt x="856" y="966"/>
                  </a:lnTo>
                  <a:lnTo>
                    <a:pt x="844" y="967"/>
                  </a:lnTo>
                  <a:lnTo>
                    <a:pt x="843" y="967"/>
                  </a:lnTo>
                  <a:lnTo>
                    <a:pt x="843" y="970"/>
                  </a:lnTo>
                  <a:lnTo>
                    <a:pt x="840" y="974"/>
                  </a:lnTo>
                  <a:lnTo>
                    <a:pt x="839" y="980"/>
                  </a:lnTo>
                  <a:lnTo>
                    <a:pt x="837" y="986"/>
                  </a:lnTo>
                  <a:lnTo>
                    <a:pt x="835" y="993"/>
                  </a:lnTo>
                  <a:lnTo>
                    <a:pt x="832" y="1001"/>
                  </a:lnTo>
                  <a:lnTo>
                    <a:pt x="830" y="1009"/>
                  </a:lnTo>
                  <a:lnTo>
                    <a:pt x="828" y="1016"/>
                  </a:lnTo>
                  <a:lnTo>
                    <a:pt x="825" y="1024"/>
                  </a:lnTo>
                  <a:lnTo>
                    <a:pt x="823" y="1031"/>
                  </a:lnTo>
                  <a:lnTo>
                    <a:pt x="821" y="1038"/>
                  </a:lnTo>
                  <a:lnTo>
                    <a:pt x="820" y="1044"/>
                  </a:lnTo>
                  <a:lnTo>
                    <a:pt x="817" y="1047"/>
                  </a:lnTo>
                  <a:lnTo>
                    <a:pt x="817" y="1051"/>
                  </a:lnTo>
                  <a:lnTo>
                    <a:pt x="817" y="1052"/>
                  </a:lnTo>
                  <a:lnTo>
                    <a:pt x="813" y="1050"/>
                  </a:lnTo>
                  <a:lnTo>
                    <a:pt x="809" y="1049"/>
                  </a:lnTo>
                  <a:lnTo>
                    <a:pt x="806" y="1047"/>
                  </a:lnTo>
                  <a:lnTo>
                    <a:pt x="801" y="1046"/>
                  </a:lnTo>
                  <a:lnTo>
                    <a:pt x="798" y="1045"/>
                  </a:lnTo>
                  <a:lnTo>
                    <a:pt x="793" y="1044"/>
                  </a:lnTo>
                  <a:lnTo>
                    <a:pt x="789" y="1044"/>
                  </a:lnTo>
                  <a:lnTo>
                    <a:pt x="785" y="1043"/>
                  </a:lnTo>
                  <a:lnTo>
                    <a:pt x="781" y="1042"/>
                  </a:lnTo>
                  <a:lnTo>
                    <a:pt x="777" y="1040"/>
                  </a:lnTo>
                  <a:lnTo>
                    <a:pt x="774" y="1039"/>
                  </a:lnTo>
                  <a:lnTo>
                    <a:pt x="769" y="1038"/>
                  </a:lnTo>
                  <a:lnTo>
                    <a:pt x="767" y="1036"/>
                  </a:lnTo>
                  <a:lnTo>
                    <a:pt x="763" y="1035"/>
                  </a:lnTo>
                  <a:lnTo>
                    <a:pt x="761" y="1032"/>
                  </a:lnTo>
                  <a:lnTo>
                    <a:pt x="759" y="1030"/>
                  </a:lnTo>
                  <a:lnTo>
                    <a:pt x="754" y="1032"/>
                  </a:lnTo>
                  <a:lnTo>
                    <a:pt x="751" y="1034"/>
                  </a:lnTo>
                  <a:lnTo>
                    <a:pt x="746" y="1036"/>
                  </a:lnTo>
                  <a:lnTo>
                    <a:pt x="743" y="1038"/>
                  </a:lnTo>
                  <a:lnTo>
                    <a:pt x="738" y="1040"/>
                  </a:lnTo>
                  <a:lnTo>
                    <a:pt x="733" y="1043"/>
                  </a:lnTo>
                  <a:lnTo>
                    <a:pt x="730" y="1045"/>
                  </a:lnTo>
                  <a:lnTo>
                    <a:pt x="725" y="1047"/>
                  </a:lnTo>
                  <a:lnTo>
                    <a:pt x="721" y="1050"/>
                  </a:lnTo>
                  <a:lnTo>
                    <a:pt x="717" y="1052"/>
                  </a:lnTo>
                  <a:lnTo>
                    <a:pt x="713" y="1054"/>
                  </a:lnTo>
                  <a:lnTo>
                    <a:pt x="708" y="1057"/>
                  </a:lnTo>
                  <a:lnTo>
                    <a:pt x="704" y="1060"/>
                  </a:lnTo>
                  <a:lnTo>
                    <a:pt x="699" y="1063"/>
                  </a:lnTo>
                  <a:lnTo>
                    <a:pt x="694" y="1067"/>
                  </a:lnTo>
                  <a:lnTo>
                    <a:pt x="691" y="1071"/>
                  </a:lnTo>
                  <a:lnTo>
                    <a:pt x="690" y="1075"/>
                  </a:lnTo>
                  <a:lnTo>
                    <a:pt x="690" y="1080"/>
                  </a:lnTo>
                  <a:lnTo>
                    <a:pt x="691" y="1083"/>
                  </a:lnTo>
                  <a:lnTo>
                    <a:pt x="692" y="1086"/>
                  </a:lnTo>
                  <a:lnTo>
                    <a:pt x="694" y="1090"/>
                  </a:lnTo>
                  <a:lnTo>
                    <a:pt x="697" y="1092"/>
                  </a:lnTo>
                  <a:lnTo>
                    <a:pt x="699" y="1096"/>
                  </a:lnTo>
                  <a:lnTo>
                    <a:pt x="701" y="1099"/>
                  </a:lnTo>
                  <a:lnTo>
                    <a:pt x="704" y="1101"/>
                  </a:lnTo>
                  <a:lnTo>
                    <a:pt x="706" y="1105"/>
                  </a:lnTo>
                  <a:lnTo>
                    <a:pt x="707" y="1108"/>
                  </a:lnTo>
                  <a:lnTo>
                    <a:pt x="708" y="1112"/>
                  </a:lnTo>
                  <a:lnTo>
                    <a:pt x="709" y="1115"/>
                  </a:lnTo>
                  <a:lnTo>
                    <a:pt x="709" y="1120"/>
                  </a:lnTo>
                  <a:lnTo>
                    <a:pt x="708" y="1124"/>
                  </a:lnTo>
                  <a:lnTo>
                    <a:pt x="707" y="1130"/>
                  </a:lnTo>
                  <a:lnTo>
                    <a:pt x="705" y="1131"/>
                  </a:lnTo>
                  <a:lnTo>
                    <a:pt x="701" y="1134"/>
                  </a:lnTo>
                  <a:lnTo>
                    <a:pt x="699" y="1135"/>
                  </a:lnTo>
                  <a:lnTo>
                    <a:pt x="697" y="1136"/>
                  </a:lnTo>
                  <a:lnTo>
                    <a:pt x="693" y="1137"/>
                  </a:lnTo>
                  <a:lnTo>
                    <a:pt x="691" y="1138"/>
                  </a:lnTo>
                  <a:lnTo>
                    <a:pt x="687" y="1138"/>
                  </a:lnTo>
                  <a:lnTo>
                    <a:pt x="685" y="1138"/>
                  </a:lnTo>
                  <a:lnTo>
                    <a:pt x="682" y="1138"/>
                  </a:lnTo>
                  <a:lnTo>
                    <a:pt x="678" y="1138"/>
                  </a:lnTo>
                  <a:lnTo>
                    <a:pt x="676" y="1138"/>
                  </a:lnTo>
                  <a:lnTo>
                    <a:pt x="673" y="1138"/>
                  </a:lnTo>
                  <a:lnTo>
                    <a:pt x="669" y="1138"/>
                  </a:lnTo>
                  <a:lnTo>
                    <a:pt x="667" y="1138"/>
                  </a:lnTo>
                  <a:lnTo>
                    <a:pt x="663" y="1138"/>
                  </a:lnTo>
                  <a:lnTo>
                    <a:pt x="661" y="1138"/>
                  </a:lnTo>
                  <a:lnTo>
                    <a:pt x="660" y="1136"/>
                  </a:lnTo>
                  <a:lnTo>
                    <a:pt x="659" y="1134"/>
                  </a:lnTo>
                  <a:lnTo>
                    <a:pt x="658" y="1131"/>
                  </a:lnTo>
                  <a:lnTo>
                    <a:pt x="656" y="1129"/>
                  </a:lnTo>
                  <a:lnTo>
                    <a:pt x="655" y="1127"/>
                  </a:lnTo>
                  <a:lnTo>
                    <a:pt x="654" y="1125"/>
                  </a:lnTo>
                  <a:lnTo>
                    <a:pt x="652" y="1123"/>
                  </a:lnTo>
                  <a:lnTo>
                    <a:pt x="651" y="1121"/>
                  </a:lnTo>
                  <a:lnTo>
                    <a:pt x="648" y="1119"/>
                  </a:lnTo>
                  <a:lnTo>
                    <a:pt x="647" y="1116"/>
                  </a:lnTo>
                  <a:lnTo>
                    <a:pt x="645" y="1114"/>
                  </a:lnTo>
                  <a:lnTo>
                    <a:pt x="644" y="1112"/>
                  </a:lnTo>
                  <a:lnTo>
                    <a:pt x="643" y="1109"/>
                  </a:lnTo>
                  <a:lnTo>
                    <a:pt x="640" y="1108"/>
                  </a:lnTo>
                  <a:lnTo>
                    <a:pt x="639" y="1106"/>
                  </a:lnTo>
                  <a:lnTo>
                    <a:pt x="639" y="1104"/>
                  </a:lnTo>
                  <a:lnTo>
                    <a:pt x="630" y="1106"/>
                  </a:lnTo>
                  <a:lnTo>
                    <a:pt x="624" y="1111"/>
                  </a:lnTo>
                  <a:lnTo>
                    <a:pt x="618" y="1115"/>
                  </a:lnTo>
                  <a:lnTo>
                    <a:pt x="615" y="1121"/>
                  </a:lnTo>
                  <a:lnTo>
                    <a:pt x="613" y="1127"/>
                  </a:lnTo>
                  <a:lnTo>
                    <a:pt x="612" y="1134"/>
                  </a:lnTo>
                  <a:lnTo>
                    <a:pt x="610" y="1140"/>
                  </a:lnTo>
                  <a:lnTo>
                    <a:pt x="610" y="1148"/>
                  </a:lnTo>
                  <a:lnTo>
                    <a:pt x="612" y="1155"/>
                  </a:lnTo>
                  <a:lnTo>
                    <a:pt x="612" y="1163"/>
                  </a:lnTo>
                  <a:lnTo>
                    <a:pt x="613" y="1171"/>
                  </a:lnTo>
                  <a:lnTo>
                    <a:pt x="614" y="1178"/>
                  </a:lnTo>
                  <a:lnTo>
                    <a:pt x="615" y="1186"/>
                  </a:lnTo>
                  <a:lnTo>
                    <a:pt x="615" y="1194"/>
                  </a:lnTo>
                  <a:lnTo>
                    <a:pt x="614" y="1201"/>
                  </a:lnTo>
                  <a:lnTo>
                    <a:pt x="614" y="1208"/>
                  </a:lnTo>
                  <a:lnTo>
                    <a:pt x="618" y="1210"/>
                  </a:lnTo>
                  <a:lnTo>
                    <a:pt x="622" y="1214"/>
                  </a:lnTo>
                  <a:lnTo>
                    <a:pt x="625" y="1216"/>
                  </a:lnTo>
                  <a:lnTo>
                    <a:pt x="627" y="1220"/>
                  </a:lnTo>
                  <a:lnTo>
                    <a:pt x="628" y="1224"/>
                  </a:lnTo>
                  <a:lnTo>
                    <a:pt x="628" y="1228"/>
                  </a:lnTo>
                  <a:lnTo>
                    <a:pt x="628" y="1232"/>
                  </a:lnTo>
                  <a:lnTo>
                    <a:pt x="628" y="1236"/>
                  </a:lnTo>
                  <a:lnTo>
                    <a:pt x="627" y="1240"/>
                  </a:lnTo>
                  <a:lnTo>
                    <a:pt x="624" y="1244"/>
                  </a:lnTo>
                  <a:lnTo>
                    <a:pt x="623" y="1248"/>
                  </a:lnTo>
                  <a:lnTo>
                    <a:pt x="622" y="1253"/>
                  </a:lnTo>
                  <a:lnTo>
                    <a:pt x="620" y="1256"/>
                  </a:lnTo>
                  <a:lnTo>
                    <a:pt x="618" y="1261"/>
                  </a:lnTo>
                  <a:lnTo>
                    <a:pt x="617" y="1264"/>
                  </a:lnTo>
                  <a:lnTo>
                    <a:pt x="617" y="1269"/>
                  </a:lnTo>
                  <a:lnTo>
                    <a:pt x="613" y="1271"/>
                  </a:lnTo>
                  <a:lnTo>
                    <a:pt x="609" y="1274"/>
                  </a:lnTo>
                  <a:lnTo>
                    <a:pt x="604" y="1276"/>
                  </a:lnTo>
                  <a:lnTo>
                    <a:pt x="599" y="1278"/>
                  </a:lnTo>
                  <a:lnTo>
                    <a:pt x="593" y="1279"/>
                  </a:lnTo>
                  <a:lnTo>
                    <a:pt x="587" y="1281"/>
                  </a:lnTo>
                  <a:lnTo>
                    <a:pt x="582" y="1283"/>
                  </a:lnTo>
                  <a:lnTo>
                    <a:pt x="577" y="1284"/>
                  </a:lnTo>
                  <a:lnTo>
                    <a:pt x="573" y="1286"/>
                  </a:lnTo>
                  <a:lnTo>
                    <a:pt x="568" y="1289"/>
                  </a:lnTo>
                  <a:lnTo>
                    <a:pt x="564" y="1292"/>
                  </a:lnTo>
                  <a:lnTo>
                    <a:pt x="562" y="1297"/>
                  </a:lnTo>
                  <a:lnTo>
                    <a:pt x="561" y="1301"/>
                  </a:lnTo>
                  <a:lnTo>
                    <a:pt x="560" y="1307"/>
                  </a:lnTo>
                  <a:lnTo>
                    <a:pt x="561" y="1314"/>
                  </a:lnTo>
                  <a:lnTo>
                    <a:pt x="564" y="1323"/>
                  </a:lnTo>
                  <a:lnTo>
                    <a:pt x="556" y="1325"/>
                  </a:lnTo>
                  <a:lnTo>
                    <a:pt x="550" y="1329"/>
                  </a:lnTo>
                  <a:lnTo>
                    <a:pt x="543" y="1331"/>
                  </a:lnTo>
                  <a:lnTo>
                    <a:pt x="536" y="1333"/>
                  </a:lnTo>
                  <a:lnTo>
                    <a:pt x="529" y="1337"/>
                  </a:lnTo>
                  <a:lnTo>
                    <a:pt x="522" y="1340"/>
                  </a:lnTo>
                  <a:lnTo>
                    <a:pt x="516" y="1344"/>
                  </a:lnTo>
                  <a:lnTo>
                    <a:pt x="510" y="1347"/>
                  </a:lnTo>
                  <a:lnTo>
                    <a:pt x="505" y="1352"/>
                  </a:lnTo>
                  <a:lnTo>
                    <a:pt x="500" y="1356"/>
                  </a:lnTo>
                  <a:lnTo>
                    <a:pt x="497" y="1361"/>
                  </a:lnTo>
                  <a:lnTo>
                    <a:pt x="492" y="1368"/>
                  </a:lnTo>
                  <a:lnTo>
                    <a:pt x="490" y="1374"/>
                  </a:lnTo>
                  <a:lnTo>
                    <a:pt x="487" y="1382"/>
                  </a:lnTo>
                  <a:lnTo>
                    <a:pt x="487" y="1390"/>
                  </a:lnTo>
                  <a:lnTo>
                    <a:pt x="487" y="1400"/>
                  </a:lnTo>
                  <a:lnTo>
                    <a:pt x="486" y="1399"/>
                  </a:lnTo>
                  <a:lnTo>
                    <a:pt x="485" y="1399"/>
                  </a:lnTo>
                  <a:lnTo>
                    <a:pt x="483" y="1399"/>
                  </a:lnTo>
                  <a:lnTo>
                    <a:pt x="481" y="1398"/>
                  </a:lnTo>
                  <a:lnTo>
                    <a:pt x="477" y="1398"/>
                  </a:lnTo>
                  <a:lnTo>
                    <a:pt x="474" y="1397"/>
                  </a:lnTo>
                  <a:lnTo>
                    <a:pt x="470" y="1397"/>
                  </a:lnTo>
                  <a:lnTo>
                    <a:pt x="467" y="1395"/>
                  </a:lnTo>
                  <a:lnTo>
                    <a:pt x="462" y="1394"/>
                  </a:lnTo>
                  <a:lnTo>
                    <a:pt x="459" y="1394"/>
                  </a:lnTo>
                  <a:lnTo>
                    <a:pt x="455" y="1393"/>
                  </a:lnTo>
                  <a:lnTo>
                    <a:pt x="452" y="1393"/>
                  </a:lnTo>
                  <a:lnTo>
                    <a:pt x="449" y="1392"/>
                  </a:lnTo>
                  <a:lnTo>
                    <a:pt x="447" y="1392"/>
                  </a:lnTo>
                  <a:lnTo>
                    <a:pt x="446" y="1392"/>
                  </a:lnTo>
                  <a:lnTo>
                    <a:pt x="439" y="1398"/>
                  </a:lnTo>
                  <a:lnTo>
                    <a:pt x="433" y="1405"/>
                  </a:lnTo>
                  <a:lnTo>
                    <a:pt x="429" y="1412"/>
                  </a:lnTo>
                  <a:lnTo>
                    <a:pt x="424" y="1417"/>
                  </a:lnTo>
                  <a:lnTo>
                    <a:pt x="422" y="1424"/>
                  </a:lnTo>
                  <a:lnTo>
                    <a:pt x="418" y="1431"/>
                  </a:lnTo>
                  <a:lnTo>
                    <a:pt x="416" y="1438"/>
                  </a:lnTo>
                  <a:lnTo>
                    <a:pt x="415" y="1445"/>
                  </a:lnTo>
                  <a:lnTo>
                    <a:pt x="413" y="1451"/>
                  </a:lnTo>
                  <a:lnTo>
                    <a:pt x="410" y="1457"/>
                  </a:lnTo>
                  <a:lnTo>
                    <a:pt x="408" y="1464"/>
                  </a:lnTo>
                  <a:lnTo>
                    <a:pt x="405" y="1471"/>
                  </a:lnTo>
                  <a:lnTo>
                    <a:pt x="401" y="1477"/>
                  </a:lnTo>
                  <a:lnTo>
                    <a:pt x="397" y="1484"/>
                  </a:lnTo>
                  <a:lnTo>
                    <a:pt x="391" y="1491"/>
                  </a:lnTo>
                  <a:lnTo>
                    <a:pt x="385" y="1498"/>
                  </a:lnTo>
                  <a:lnTo>
                    <a:pt x="387" y="1507"/>
                  </a:lnTo>
                  <a:lnTo>
                    <a:pt x="389" y="1516"/>
                  </a:lnTo>
                  <a:lnTo>
                    <a:pt x="387" y="1525"/>
                  </a:lnTo>
                  <a:lnTo>
                    <a:pt x="384" y="1532"/>
                  </a:lnTo>
                  <a:lnTo>
                    <a:pt x="381" y="1539"/>
                  </a:lnTo>
                  <a:lnTo>
                    <a:pt x="375" y="1546"/>
                  </a:lnTo>
                  <a:lnTo>
                    <a:pt x="369" y="1552"/>
                  </a:lnTo>
                  <a:lnTo>
                    <a:pt x="363" y="1559"/>
                  </a:lnTo>
                  <a:lnTo>
                    <a:pt x="356" y="1564"/>
                  </a:lnTo>
                  <a:lnTo>
                    <a:pt x="352" y="1570"/>
                  </a:lnTo>
                  <a:lnTo>
                    <a:pt x="347" y="1577"/>
                  </a:lnTo>
                  <a:lnTo>
                    <a:pt x="345" y="1584"/>
                  </a:lnTo>
                  <a:lnTo>
                    <a:pt x="344" y="1591"/>
                  </a:lnTo>
                  <a:lnTo>
                    <a:pt x="345" y="1599"/>
                  </a:lnTo>
                  <a:lnTo>
                    <a:pt x="348" y="1608"/>
                  </a:lnTo>
                  <a:lnTo>
                    <a:pt x="355" y="1618"/>
                  </a:lnTo>
                  <a:lnTo>
                    <a:pt x="353" y="1622"/>
                  </a:lnTo>
                  <a:lnTo>
                    <a:pt x="352" y="1625"/>
                  </a:lnTo>
                  <a:lnTo>
                    <a:pt x="351" y="1631"/>
                  </a:lnTo>
                  <a:lnTo>
                    <a:pt x="349" y="1637"/>
                  </a:lnTo>
                  <a:lnTo>
                    <a:pt x="347" y="1644"/>
                  </a:lnTo>
                  <a:lnTo>
                    <a:pt x="346" y="1650"/>
                  </a:lnTo>
                  <a:lnTo>
                    <a:pt x="344" y="1657"/>
                  </a:lnTo>
                  <a:lnTo>
                    <a:pt x="343" y="1664"/>
                  </a:lnTo>
                  <a:lnTo>
                    <a:pt x="340" y="1671"/>
                  </a:lnTo>
                  <a:lnTo>
                    <a:pt x="339" y="1679"/>
                  </a:lnTo>
                  <a:lnTo>
                    <a:pt x="337" y="1686"/>
                  </a:lnTo>
                  <a:lnTo>
                    <a:pt x="336" y="1692"/>
                  </a:lnTo>
                  <a:lnTo>
                    <a:pt x="333" y="1699"/>
                  </a:lnTo>
                  <a:lnTo>
                    <a:pt x="331" y="1703"/>
                  </a:lnTo>
                  <a:lnTo>
                    <a:pt x="329" y="1708"/>
                  </a:lnTo>
                  <a:lnTo>
                    <a:pt x="328" y="1713"/>
                  </a:lnTo>
                  <a:lnTo>
                    <a:pt x="297" y="1686"/>
                  </a:lnTo>
                  <a:lnTo>
                    <a:pt x="270" y="1660"/>
                  </a:lnTo>
                  <a:lnTo>
                    <a:pt x="249" y="1631"/>
                  </a:lnTo>
                  <a:lnTo>
                    <a:pt x="231" y="1602"/>
                  </a:lnTo>
                  <a:lnTo>
                    <a:pt x="216" y="1572"/>
                  </a:lnTo>
                  <a:lnTo>
                    <a:pt x="205" y="1541"/>
                  </a:lnTo>
                  <a:lnTo>
                    <a:pt x="193" y="1509"/>
                  </a:lnTo>
                  <a:lnTo>
                    <a:pt x="185" y="1478"/>
                  </a:lnTo>
                  <a:lnTo>
                    <a:pt x="176" y="1445"/>
                  </a:lnTo>
                  <a:lnTo>
                    <a:pt x="168" y="1413"/>
                  </a:lnTo>
                  <a:lnTo>
                    <a:pt x="159" y="1379"/>
                  </a:lnTo>
                  <a:lnTo>
                    <a:pt x="149" y="1347"/>
                  </a:lnTo>
                  <a:lnTo>
                    <a:pt x="137" y="1314"/>
                  </a:lnTo>
                  <a:lnTo>
                    <a:pt x="123" y="1282"/>
                  </a:lnTo>
                  <a:lnTo>
                    <a:pt x="107" y="1251"/>
                  </a:lnTo>
                  <a:lnTo>
                    <a:pt x="87" y="1220"/>
                  </a:lnTo>
                  <a:lnTo>
                    <a:pt x="84" y="1206"/>
                  </a:lnTo>
                  <a:lnTo>
                    <a:pt x="79" y="1190"/>
                  </a:lnTo>
                  <a:lnTo>
                    <a:pt x="74" y="1173"/>
                  </a:lnTo>
                  <a:lnTo>
                    <a:pt x="67" y="1152"/>
                  </a:lnTo>
                  <a:lnTo>
                    <a:pt x="59" y="1130"/>
                  </a:lnTo>
                  <a:lnTo>
                    <a:pt x="52" y="1107"/>
                  </a:lnTo>
                  <a:lnTo>
                    <a:pt x="44" y="1083"/>
                  </a:lnTo>
                  <a:lnTo>
                    <a:pt x="36" y="1059"/>
                  </a:lnTo>
                  <a:lnTo>
                    <a:pt x="28" y="1034"/>
                  </a:lnTo>
                  <a:lnTo>
                    <a:pt x="21" y="1009"/>
                  </a:lnTo>
                  <a:lnTo>
                    <a:pt x="14" y="986"/>
                  </a:lnTo>
                  <a:lnTo>
                    <a:pt x="9" y="965"/>
                  </a:lnTo>
                  <a:lnTo>
                    <a:pt x="5" y="944"/>
                  </a:lnTo>
                  <a:lnTo>
                    <a:pt x="1" y="927"/>
                  </a:lnTo>
                  <a:lnTo>
                    <a:pt x="0" y="911"/>
                  </a:lnTo>
                  <a:lnTo>
                    <a:pt x="1" y="898"/>
                  </a:lnTo>
                  <a:lnTo>
                    <a:pt x="3" y="890"/>
                  </a:lnTo>
                  <a:lnTo>
                    <a:pt x="8" y="884"/>
                  </a:lnTo>
                  <a:lnTo>
                    <a:pt x="11" y="881"/>
                  </a:lnTo>
                  <a:lnTo>
                    <a:pt x="16" y="878"/>
                  </a:lnTo>
                  <a:lnTo>
                    <a:pt x="22" y="877"/>
                  </a:lnTo>
                  <a:lnTo>
                    <a:pt x="26" y="877"/>
                  </a:lnTo>
                  <a:lnTo>
                    <a:pt x="32" y="878"/>
                  </a:lnTo>
                  <a:lnTo>
                    <a:pt x="38" y="880"/>
                  </a:lnTo>
                  <a:lnTo>
                    <a:pt x="42" y="882"/>
                  </a:lnTo>
                  <a:lnTo>
                    <a:pt x="48" y="883"/>
                  </a:lnTo>
                  <a:lnTo>
                    <a:pt x="53" y="885"/>
                  </a:lnTo>
                  <a:lnTo>
                    <a:pt x="59" y="888"/>
                  </a:lnTo>
                  <a:lnTo>
                    <a:pt x="63" y="890"/>
                  </a:lnTo>
                  <a:lnTo>
                    <a:pt x="67" y="891"/>
                  </a:lnTo>
                  <a:lnTo>
                    <a:pt x="71" y="892"/>
                  </a:lnTo>
                  <a:lnTo>
                    <a:pt x="75" y="892"/>
                  </a:lnTo>
                  <a:lnTo>
                    <a:pt x="69" y="885"/>
                  </a:lnTo>
                  <a:lnTo>
                    <a:pt x="65" y="878"/>
                  </a:lnTo>
                  <a:lnTo>
                    <a:pt x="63" y="872"/>
                  </a:lnTo>
                  <a:lnTo>
                    <a:pt x="63" y="865"/>
                  </a:lnTo>
                  <a:lnTo>
                    <a:pt x="64" y="858"/>
                  </a:lnTo>
                  <a:lnTo>
                    <a:pt x="65" y="851"/>
                  </a:lnTo>
                  <a:lnTo>
                    <a:pt x="68" y="843"/>
                  </a:lnTo>
                  <a:lnTo>
                    <a:pt x="70" y="836"/>
                  </a:lnTo>
                  <a:lnTo>
                    <a:pt x="72" y="828"/>
                  </a:lnTo>
                  <a:lnTo>
                    <a:pt x="74" y="821"/>
                  </a:lnTo>
                  <a:lnTo>
                    <a:pt x="75" y="813"/>
                  </a:lnTo>
                  <a:lnTo>
                    <a:pt x="75" y="806"/>
                  </a:lnTo>
                  <a:lnTo>
                    <a:pt x="74" y="798"/>
                  </a:lnTo>
                  <a:lnTo>
                    <a:pt x="70" y="791"/>
                  </a:lnTo>
                  <a:lnTo>
                    <a:pt x="65" y="784"/>
                  </a:lnTo>
                  <a:lnTo>
                    <a:pt x="59" y="777"/>
                  </a:lnTo>
                  <a:lnTo>
                    <a:pt x="57" y="766"/>
                  </a:lnTo>
                  <a:lnTo>
                    <a:pt x="59" y="756"/>
                  </a:lnTo>
                  <a:lnTo>
                    <a:pt x="62" y="746"/>
                  </a:lnTo>
                  <a:lnTo>
                    <a:pt x="67" y="737"/>
                  </a:lnTo>
                  <a:lnTo>
                    <a:pt x="72" y="728"/>
                  </a:lnTo>
                  <a:lnTo>
                    <a:pt x="78" y="720"/>
                  </a:lnTo>
                  <a:lnTo>
                    <a:pt x="85" y="712"/>
                  </a:lnTo>
                  <a:lnTo>
                    <a:pt x="92" y="703"/>
                  </a:lnTo>
                  <a:lnTo>
                    <a:pt x="98" y="695"/>
                  </a:lnTo>
                  <a:lnTo>
                    <a:pt x="103" y="687"/>
                  </a:lnTo>
                  <a:lnTo>
                    <a:pt x="108" y="679"/>
                  </a:lnTo>
                  <a:lnTo>
                    <a:pt x="110" y="671"/>
                  </a:lnTo>
                  <a:lnTo>
                    <a:pt x="111" y="662"/>
                  </a:lnTo>
                  <a:lnTo>
                    <a:pt x="110" y="653"/>
                  </a:lnTo>
                  <a:lnTo>
                    <a:pt x="106" y="645"/>
                  </a:lnTo>
                  <a:lnTo>
                    <a:pt x="100" y="636"/>
                  </a:lnTo>
                  <a:lnTo>
                    <a:pt x="100" y="627"/>
                  </a:lnTo>
                  <a:lnTo>
                    <a:pt x="100" y="618"/>
                  </a:lnTo>
                  <a:lnTo>
                    <a:pt x="99" y="610"/>
                  </a:lnTo>
                  <a:lnTo>
                    <a:pt x="98" y="600"/>
                  </a:lnTo>
                  <a:lnTo>
                    <a:pt x="95" y="592"/>
                  </a:lnTo>
                  <a:lnTo>
                    <a:pt x="94" y="583"/>
                  </a:lnTo>
                  <a:lnTo>
                    <a:pt x="92" y="574"/>
                  </a:lnTo>
                  <a:lnTo>
                    <a:pt x="90" y="566"/>
                  </a:lnTo>
                  <a:lnTo>
                    <a:pt x="87" y="557"/>
                  </a:lnTo>
                  <a:lnTo>
                    <a:pt x="85" y="548"/>
                  </a:lnTo>
                  <a:lnTo>
                    <a:pt x="84" y="538"/>
                  </a:lnTo>
                  <a:lnTo>
                    <a:pt x="83" y="528"/>
                  </a:lnTo>
                  <a:lnTo>
                    <a:pt x="82" y="519"/>
                  </a:lnTo>
                  <a:lnTo>
                    <a:pt x="82" y="509"/>
                  </a:lnTo>
                  <a:lnTo>
                    <a:pt x="83" y="499"/>
                  </a:lnTo>
                  <a:lnTo>
                    <a:pt x="85" y="489"/>
                  </a:lnTo>
                  <a:lnTo>
                    <a:pt x="90" y="478"/>
                  </a:lnTo>
                  <a:lnTo>
                    <a:pt x="92" y="465"/>
                  </a:lnTo>
                  <a:lnTo>
                    <a:pt x="92" y="453"/>
                  </a:lnTo>
                  <a:lnTo>
                    <a:pt x="90" y="441"/>
                  </a:lnTo>
                  <a:lnTo>
                    <a:pt x="86" y="428"/>
                  </a:lnTo>
                  <a:lnTo>
                    <a:pt x="82" y="415"/>
                  </a:lnTo>
                  <a:lnTo>
                    <a:pt x="77" y="402"/>
                  </a:lnTo>
                  <a:lnTo>
                    <a:pt x="71" y="389"/>
                  </a:lnTo>
                  <a:lnTo>
                    <a:pt x="68" y="375"/>
                  </a:lnTo>
                  <a:lnTo>
                    <a:pt x="64" y="363"/>
                  </a:lnTo>
                  <a:lnTo>
                    <a:pt x="63" y="350"/>
                  </a:lnTo>
                  <a:lnTo>
                    <a:pt x="64" y="336"/>
                  </a:lnTo>
                  <a:lnTo>
                    <a:pt x="68" y="325"/>
                  </a:lnTo>
                  <a:lnTo>
                    <a:pt x="75" y="312"/>
                  </a:lnTo>
                  <a:lnTo>
                    <a:pt x="85" y="301"/>
                  </a:lnTo>
                  <a:lnTo>
                    <a:pt x="100" y="290"/>
                  </a:lnTo>
                  <a:lnTo>
                    <a:pt x="105" y="276"/>
                  </a:lnTo>
                  <a:lnTo>
                    <a:pt x="109" y="260"/>
                  </a:lnTo>
                  <a:lnTo>
                    <a:pt x="111" y="244"/>
                  </a:lnTo>
                  <a:lnTo>
                    <a:pt x="114" y="226"/>
                  </a:lnTo>
                  <a:lnTo>
                    <a:pt x="115" y="208"/>
                  </a:lnTo>
                  <a:lnTo>
                    <a:pt x="116" y="188"/>
                  </a:lnTo>
                  <a:lnTo>
                    <a:pt x="117" y="170"/>
                  </a:lnTo>
                  <a:lnTo>
                    <a:pt x="120" y="151"/>
                  </a:lnTo>
                  <a:lnTo>
                    <a:pt x="123" y="134"/>
                  </a:lnTo>
                  <a:lnTo>
                    <a:pt x="128" y="117"/>
                  </a:lnTo>
                  <a:lnTo>
                    <a:pt x="133" y="102"/>
                  </a:lnTo>
                  <a:lnTo>
                    <a:pt x="141" y="89"/>
                  </a:lnTo>
                  <a:lnTo>
                    <a:pt x="153" y="79"/>
                  </a:lnTo>
                  <a:lnTo>
                    <a:pt x="167" y="71"/>
                  </a:lnTo>
                  <a:lnTo>
                    <a:pt x="184" y="66"/>
                  </a:lnTo>
                  <a:lnTo>
                    <a:pt x="206" y="65"/>
                  </a:lnTo>
                  <a:lnTo>
                    <a:pt x="208" y="69"/>
                  </a:lnTo>
                  <a:lnTo>
                    <a:pt x="210" y="73"/>
                  </a:lnTo>
                  <a:lnTo>
                    <a:pt x="213" y="79"/>
                  </a:lnTo>
                  <a:lnTo>
                    <a:pt x="216" y="83"/>
                  </a:lnTo>
                  <a:lnTo>
                    <a:pt x="218" y="88"/>
                  </a:lnTo>
                  <a:lnTo>
                    <a:pt x="222" y="94"/>
                  </a:lnTo>
                  <a:lnTo>
                    <a:pt x="225" y="98"/>
                  </a:lnTo>
                  <a:lnTo>
                    <a:pt x="229" y="103"/>
                  </a:lnTo>
                  <a:lnTo>
                    <a:pt x="233" y="106"/>
                  </a:lnTo>
                  <a:lnTo>
                    <a:pt x="237" y="110"/>
                  </a:lnTo>
                  <a:lnTo>
                    <a:pt x="241" y="112"/>
                  </a:lnTo>
                  <a:lnTo>
                    <a:pt x="246" y="114"/>
                  </a:lnTo>
                  <a:lnTo>
                    <a:pt x="252" y="116"/>
                  </a:lnTo>
                  <a:lnTo>
                    <a:pt x="256" y="116"/>
                  </a:lnTo>
                  <a:lnTo>
                    <a:pt x="262" y="114"/>
                  </a:lnTo>
                  <a:lnTo>
                    <a:pt x="269" y="113"/>
                  </a:lnTo>
                  <a:lnTo>
                    <a:pt x="274" y="104"/>
                  </a:lnTo>
                  <a:lnTo>
                    <a:pt x="279" y="96"/>
                  </a:lnTo>
                  <a:lnTo>
                    <a:pt x="285" y="89"/>
                  </a:lnTo>
                  <a:lnTo>
                    <a:pt x="291" y="82"/>
                  </a:lnTo>
                  <a:lnTo>
                    <a:pt x="297" y="75"/>
                  </a:lnTo>
                  <a:lnTo>
                    <a:pt x="303" y="69"/>
                  </a:lnTo>
                  <a:lnTo>
                    <a:pt x="310" y="62"/>
                  </a:lnTo>
                  <a:lnTo>
                    <a:pt x="317" y="56"/>
                  </a:lnTo>
                  <a:lnTo>
                    <a:pt x="324" y="49"/>
                  </a:lnTo>
                  <a:lnTo>
                    <a:pt x="331" y="43"/>
                  </a:lnTo>
                  <a:lnTo>
                    <a:pt x="338" y="36"/>
                  </a:lnTo>
                  <a:lnTo>
                    <a:pt x="345" y="31"/>
                  </a:lnTo>
                  <a:lnTo>
                    <a:pt x="352" y="24"/>
                  </a:lnTo>
                  <a:lnTo>
                    <a:pt x="359" y="17"/>
                  </a:lnTo>
                  <a:lnTo>
                    <a:pt x="366" y="9"/>
                  </a:lnTo>
                  <a:lnTo>
                    <a:pt x="374" y="2"/>
                  </a:lnTo>
                  <a:lnTo>
                    <a:pt x="382" y="0"/>
                  </a:lnTo>
                  <a:lnTo>
                    <a:pt x="391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1"/>
                  </a:lnTo>
                  <a:lnTo>
                    <a:pt x="424" y="3"/>
                  </a:lnTo>
                  <a:lnTo>
                    <a:pt x="432" y="4"/>
                  </a:lnTo>
                  <a:lnTo>
                    <a:pt x="440" y="6"/>
                  </a:lnTo>
                  <a:lnTo>
                    <a:pt x="447" y="10"/>
                  </a:lnTo>
                  <a:lnTo>
                    <a:pt x="454" y="12"/>
                  </a:lnTo>
                  <a:lnTo>
                    <a:pt x="461" y="16"/>
                  </a:lnTo>
                  <a:lnTo>
                    <a:pt x="468" y="19"/>
                  </a:lnTo>
                  <a:lnTo>
                    <a:pt x="475" y="23"/>
                  </a:lnTo>
                  <a:lnTo>
                    <a:pt x="481" y="27"/>
                  </a:lnTo>
                  <a:lnTo>
                    <a:pt x="487" y="31"/>
                  </a:lnTo>
                  <a:lnTo>
                    <a:pt x="493" y="3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711" y="1017"/>
              <a:ext cx="617" cy="434"/>
            </a:xfrm>
            <a:custGeom>
              <a:avLst/>
              <a:gdLst>
                <a:gd name="T0" fmla="*/ 589 w 1853"/>
                <a:gd name="T1" fmla="*/ 240 h 1301"/>
                <a:gd name="T2" fmla="*/ 563 w 1853"/>
                <a:gd name="T3" fmla="*/ 387 h 1301"/>
                <a:gd name="T4" fmla="*/ 568 w 1853"/>
                <a:gd name="T5" fmla="*/ 412 h 1301"/>
                <a:gd name="T6" fmla="*/ 541 w 1853"/>
                <a:gd name="T7" fmla="*/ 429 h 1301"/>
                <a:gd name="T8" fmla="*/ 455 w 1853"/>
                <a:gd name="T9" fmla="*/ 411 h 1301"/>
                <a:gd name="T10" fmla="*/ 408 w 1853"/>
                <a:gd name="T11" fmla="*/ 395 h 1301"/>
                <a:gd name="T12" fmla="*/ 388 w 1853"/>
                <a:gd name="T13" fmla="*/ 402 h 1301"/>
                <a:gd name="T14" fmla="*/ 306 w 1853"/>
                <a:gd name="T15" fmla="*/ 402 h 1301"/>
                <a:gd name="T16" fmla="*/ 209 w 1853"/>
                <a:gd name="T17" fmla="*/ 406 h 1301"/>
                <a:gd name="T18" fmla="*/ 185 w 1853"/>
                <a:gd name="T19" fmla="*/ 389 h 1301"/>
                <a:gd name="T20" fmla="*/ 153 w 1853"/>
                <a:gd name="T21" fmla="*/ 389 h 1301"/>
                <a:gd name="T22" fmla="*/ 121 w 1853"/>
                <a:gd name="T23" fmla="*/ 392 h 1301"/>
                <a:gd name="T24" fmla="*/ 90 w 1853"/>
                <a:gd name="T25" fmla="*/ 374 h 1301"/>
                <a:gd name="T26" fmla="*/ 83 w 1853"/>
                <a:gd name="T27" fmla="*/ 337 h 1301"/>
                <a:gd name="T28" fmla="*/ 53 w 1853"/>
                <a:gd name="T29" fmla="*/ 298 h 1301"/>
                <a:gd name="T30" fmla="*/ 7 w 1853"/>
                <a:gd name="T31" fmla="*/ 268 h 1301"/>
                <a:gd name="T32" fmla="*/ 2 w 1853"/>
                <a:gd name="T33" fmla="*/ 253 h 1301"/>
                <a:gd name="T34" fmla="*/ 16 w 1853"/>
                <a:gd name="T35" fmla="*/ 244 h 1301"/>
                <a:gd name="T36" fmla="*/ 24 w 1853"/>
                <a:gd name="T37" fmla="*/ 238 h 1301"/>
                <a:gd name="T38" fmla="*/ 22 w 1853"/>
                <a:gd name="T39" fmla="*/ 228 h 1301"/>
                <a:gd name="T40" fmla="*/ 10 w 1853"/>
                <a:gd name="T41" fmla="*/ 229 h 1301"/>
                <a:gd name="T42" fmla="*/ 9 w 1853"/>
                <a:gd name="T43" fmla="*/ 216 h 1301"/>
                <a:gd name="T44" fmla="*/ 16 w 1853"/>
                <a:gd name="T45" fmla="*/ 207 h 1301"/>
                <a:gd name="T46" fmla="*/ 10 w 1853"/>
                <a:gd name="T47" fmla="*/ 193 h 1301"/>
                <a:gd name="T48" fmla="*/ 16 w 1853"/>
                <a:gd name="T49" fmla="*/ 174 h 1301"/>
                <a:gd name="T50" fmla="*/ 3 w 1853"/>
                <a:gd name="T51" fmla="*/ 93 h 1301"/>
                <a:gd name="T52" fmla="*/ 21 w 1853"/>
                <a:gd name="T53" fmla="*/ 39 h 1301"/>
                <a:gd name="T54" fmla="*/ 37 w 1853"/>
                <a:gd name="T55" fmla="*/ 54 h 1301"/>
                <a:gd name="T56" fmla="*/ 57 w 1853"/>
                <a:gd name="T57" fmla="*/ 72 h 1301"/>
                <a:gd name="T58" fmla="*/ 93 w 1853"/>
                <a:gd name="T59" fmla="*/ 85 h 1301"/>
                <a:gd name="T60" fmla="*/ 121 w 1853"/>
                <a:gd name="T61" fmla="*/ 90 h 1301"/>
                <a:gd name="T62" fmla="*/ 143 w 1853"/>
                <a:gd name="T63" fmla="*/ 100 h 1301"/>
                <a:gd name="T64" fmla="*/ 153 w 1853"/>
                <a:gd name="T65" fmla="*/ 111 h 1301"/>
                <a:gd name="T66" fmla="*/ 154 w 1853"/>
                <a:gd name="T67" fmla="*/ 129 h 1301"/>
                <a:gd name="T68" fmla="*/ 149 w 1853"/>
                <a:gd name="T69" fmla="*/ 138 h 1301"/>
                <a:gd name="T70" fmla="*/ 135 w 1853"/>
                <a:gd name="T71" fmla="*/ 140 h 1301"/>
                <a:gd name="T72" fmla="*/ 115 w 1853"/>
                <a:gd name="T73" fmla="*/ 161 h 1301"/>
                <a:gd name="T74" fmla="*/ 106 w 1853"/>
                <a:gd name="T75" fmla="*/ 173 h 1301"/>
                <a:gd name="T76" fmla="*/ 104 w 1853"/>
                <a:gd name="T77" fmla="*/ 179 h 1301"/>
                <a:gd name="T78" fmla="*/ 120 w 1853"/>
                <a:gd name="T79" fmla="*/ 182 h 1301"/>
                <a:gd name="T80" fmla="*/ 127 w 1853"/>
                <a:gd name="T81" fmla="*/ 188 h 1301"/>
                <a:gd name="T82" fmla="*/ 119 w 1853"/>
                <a:gd name="T83" fmla="*/ 200 h 1301"/>
                <a:gd name="T84" fmla="*/ 118 w 1853"/>
                <a:gd name="T85" fmla="*/ 208 h 1301"/>
                <a:gd name="T86" fmla="*/ 131 w 1853"/>
                <a:gd name="T87" fmla="*/ 211 h 1301"/>
                <a:gd name="T88" fmla="*/ 151 w 1853"/>
                <a:gd name="T89" fmla="*/ 188 h 1301"/>
                <a:gd name="T90" fmla="*/ 158 w 1853"/>
                <a:gd name="T91" fmla="*/ 157 h 1301"/>
                <a:gd name="T92" fmla="*/ 174 w 1853"/>
                <a:gd name="T93" fmla="*/ 133 h 1301"/>
                <a:gd name="T94" fmla="*/ 184 w 1853"/>
                <a:gd name="T95" fmla="*/ 113 h 1301"/>
                <a:gd name="T96" fmla="*/ 178 w 1853"/>
                <a:gd name="T97" fmla="*/ 85 h 1301"/>
                <a:gd name="T98" fmla="*/ 167 w 1853"/>
                <a:gd name="T99" fmla="*/ 70 h 1301"/>
                <a:gd name="T100" fmla="*/ 168 w 1853"/>
                <a:gd name="T101" fmla="*/ 64 h 1301"/>
                <a:gd name="T102" fmla="*/ 178 w 1853"/>
                <a:gd name="T103" fmla="*/ 65 h 1301"/>
                <a:gd name="T104" fmla="*/ 187 w 1853"/>
                <a:gd name="T105" fmla="*/ 64 h 1301"/>
                <a:gd name="T106" fmla="*/ 187 w 1853"/>
                <a:gd name="T107" fmla="*/ 54 h 1301"/>
                <a:gd name="T108" fmla="*/ 187 w 1853"/>
                <a:gd name="T109" fmla="*/ 44 h 1301"/>
                <a:gd name="T110" fmla="*/ 172 w 1853"/>
                <a:gd name="T111" fmla="*/ 21 h 1301"/>
                <a:gd name="T112" fmla="*/ 174 w 1853"/>
                <a:gd name="T113" fmla="*/ 1 h 1301"/>
                <a:gd name="T114" fmla="*/ 231 w 1853"/>
                <a:gd name="T115" fmla="*/ 13 h 1301"/>
                <a:gd name="T116" fmla="*/ 479 w 1853"/>
                <a:gd name="T117" fmla="*/ 65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3"/>
                <a:gd name="T178" fmla="*/ 0 h 1301"/>
                <a:gd name="T179" fmla="*/ 1853 w 1853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3" h="1301">
                  <a:moveTo>
                    <a:pt x="1853" y="280"/>
                  </a:moveTo>
                  <a:lnTo>
                    <a:pt x="1841" y="334"/>
                  </a:lnTo>
                  <a:lnTo>
                    <a:pt x="1831" y="388"/>
                  </a:lnTo>
                  <a:lnTo>
                    <a:pt x="1820" y="443"/>
                  </a:lnTo>
                  <a:lnTo>
                    <a:pt x="1810" y="497"/>
                  </a:lnTo>
                  <a:lnTo>
                    <a:pt x="1800" y="553"/>
                  </a:lnTo>
                  <a:lnTo>
                    <a:pt x="1789" y="608"/>
                  </a:lnTo>
                  <a:lnTo>
                    <a:pt x="1779" y="663"/>
                  </a:lnTo>
                  <a:lnTo>
                    <a:pt x="1770" y="718"/>
                  </a:lnTo>
                  <a:lnTo>
                    <a:pt x="1759" y="773"/>
                  </a:lnTo>
                  <a:lnTo>
                    <a:pt x="1749" y="827"/>
                  </a:lnTo>
                  <a:lnTo>
                    <a:pt x="1738" y="882"/>
                  </a:lnTo>
                  <a:lnTo>
                    <a:pt x="1727" y="937"/>
                  </a:lnTo>
                  <a:lnTo>
                    <a:pt x="1717" y="991"/>
                  </a:lnTo>
                  <a:lnTo>
                    <a:pt x="1705" y="1047"/>
                  </a:lnTo>
                  <a:lnTo>
                    <a:pt x="1695" y="1101"/>
                  </a:lnTo>
                  <a:lnTo>
                    <a:pt x="1684" y="1155"/>
                  </a:lnTo>
                  <a:lnTo>
                    <a:pt x="1691" y="1160"/>
                  </a:lnTo>
                  <a:lnTo>
                    <a:pt x="1696" y="1167"/>
                  </a:lnTo>
                  <a:lnTo>
                    <a:pt x="1700" y="1174"/>
                  </a:lnTo>
                  <a:lnTo>
                    <a:pt x="1703" y="1181"/>
                  </a:lnTo>
                  <a:lnTo>
                    <a:pt x="1705" y="1189"/>
                  </a:lnTo>
                  <a:lnTo>
                    <a:pt x="1707" y="1197"/>
                  </a:lnTo>
                  <a:lnTo>
                    <a:pt x="1707" y="1206"/>
                  </a:lnTo>
                  <a:lnTo>
                    <a:pt x="1707" y="1216"/>
                  </a:lnTo>
                  <a:lnTo>
                    <a:pt x="1707" y="1225"/>
                  </a:lnTo>
                  <a:lnTo>
                    <a:pt x="1707" y="1235"/>
                  </a:lnTo>
                  <a:lnTo>
                    <a:pt x="1705" y="1244"/>
                  </a:lnTo>
                  <a:lnTo>
                    <a:pt x="1705" y="1255"/>
                  </a:lnTo>
                  <a:lnTo>
                    <a:pt x="1705" y="1266"/>
                  </a:lnTo>
                  <a:lnTo>
                    <a:pt x="1707" y="1276"/>
                  </a:lnTo>
                  <a:lnTo>
                    <a:pt x="1708" y="1288"/>
                  </a:lnTo>
                  <a:lnTo>
                    <a:pt x="1711" y="1301"/>
                  </a:lnTo>
                  <a:lnTo>
                    <a:pt x="1681" y="1296"/>
                  </a:lnTo>
                  <a:lnTo>
                    <a:pt x="1653" y="1291"/>
                  </a:lnTo>
                  <a:lnTo>
                    <a:pt x="1624" y="1287"/>
                  </a:lnTo>
                  <a:lnTo>
                    <a:pt x="1595" y="1281"/>
                  </a:lnTo>
                  <a:lnTo>
                    <a:pt x="1566" y="1275"/>
                  </a:lnTo>
                  <a:lnTo>
                    <a:pt x="1538" y="1270"/>
                  </a:lnTo>
                  <a:lnTo>
                    <a:pt x="1509" y="1264"/>
                  </a:lnTo>
                  <a:lnTo>
                    <a:pt x="1481" y="1258"/>
                  </a:lnTo>
                  <a:lnTo>
                    <a:pt x="1453" y="1252"/>
                  </a:lnTo>
                  <a:lnTo>
                    <a:pt x="1424" y="1245"/>
                  </a:lnTo>
                  <a:lnTo>
                    <a:pt x="1395" y="1238"/>
                  </a:lnTo>
                  <a:lnTo>
                    <a:pt x="1367" y="1233"/>
                  </a:lnTo>
                  <a:lnTo>
                    <a:pt x="1339" y="1226"/>
                  </a:lnTo>
                  <a:lnTo>
                    <a:pt x="1311" y="1219"/>
                  </a:lnTo>
                  <a:lnTo>
                    <a:pt x="1282" y="1212"/>
                  </a:lnTo>
                  <a:lnTo>
                    <a:pt x="1255" y="1206"/>
                  </a:lnTo>
                  <a:lnTo>
                    <a:pt x="1249" y="1198"/>
                  </a:lnTo>
                  <a:lnTo>
                    <a:pt x="1243" y="1191"/>
                  </a:lnTo>
                  <a:lnTo>
                    <a:pt x="1236" y="1188"/>
                  </a:lnTo>
                  <a:lnTo>
                    <a:pt x="1231" y="1186"/>
                  </a:lnTo>
                  <a:lnTo>
                    <a:pt x="1225" y="1184"/>
                  </a:lnTo>
                  <a:lnTo>
                    <a:pt x="1218" y="1184"/>
                  </a:lnTo>
                  <a:lnTo>
                    <a:pt x="1211" y="1186"/>
                  </a:lnTo>
                  <a:lnTo>
                    <a:pt x="1204" y="1188"/>
                  </a:lnTo>
                  <a:lnTo>
                    <a:pt x="1197" y="1190"/>
                  </a:lnTo>
                  <a:lnTo>
                    <a:pt x="1192" y="1193"/>
                  </a:lnTo>
                  <a:lnTo>
                    <a:pt x="1185" y="1196"/>
                  </a:lnTo>
                  <a:lnTo>
                    <a:pt x="1178" y="1199"/>
                  </a:lnTo>
                  <a:lnTo>
                    <a:pt x="1171" y="1202"/>
                  </a:lnTo>
                  <a:lnTo>
                    <a:pt x="1164" y="1204"/>
                  </a:lnTo>
                  <a:lnTo>
                    <a:pt x="1157" y="1205"/>
                  </a:lnTo>
                  <a:lnTo>
                    <a:pt x="1151" y="1206"/>
                  </a:lnTo>
                  <a:lnTo>
                    <a:pt x="1117" y="1205"/>
                  </a:lnTo>
                  <a:lnTo>
                    <a:pt x="1083" y="1205"/>
                  </a:lnTo>
                  <a:lnTo>
                    <a:pt x="1051" y="1205"/>
                  </a:lnTo>
                  <a:lnTo>
                    <a:pt x="1018" y="1206"/>
                  </a:lnTo>
                  <a:lnTo>
                    <a:pt x="985" y="1206"/>
                  </a:lnTo>
                  <a:lnTo>
                    <a:pt x="951" y="1206"/>
                  </a:lnTo>
                  <a:lnTo>
                    <a:pt x="919" y="1206"/>
                  </a:lnTo>
                  <a:lnTo>
                    <a:pt x="886" y="1207"/>
                  </a:lnTo>
                  <a:lnTo>
                    <a:pt x="854" y="1209"/>
                  </a:lnTo>
                  <a:lnTo>
                    <a:pt x="820" y="1209"/>
                  </a:lnTo>
                  <a:lnTo>
                    <a:pt x="788" y="1210"/>
                  </a:lnTo>
                  <a:lnTo>
                    <a:pt x="756" y="1211"/>
                  </a:lnTo>
                  <a:lnTo>
                    <a:pt x="724" y="1212"/>
                  </a:lnTo>
                  <a:lnTo>
                    <a:pt x="691" y="1213"/>
                  </a:lnTo>
                  <a:lnTo>
                    <a:pt x="659" y="1214"/>
                  </a:lnTo>
                  <a:lnTo>
                    <a:pt x="628" y="1217"/>
                  </a:lnTo>
                  <a:lnTo>
                    <a:pt x="624" y="1205"/>
                  </a:lnTo>
                  <a:lnTo>
                    <a:pt x="619" y="1195"/>
                  </a:lnTo>
                  <a:lnTo>
                    <a:pt x="612" y="1188"/>
                  </a:lnTo>
                  <a:lnTo>
                    <a:pt x="605" y="1181"/>
                  </a:lnTo>
                  <a:lnTo>
                    <a:pt x="597" y="1176"/>
                  </a:lnTo>
                  <a:lnTo>
                    <a:pt x="588" y="1173"/>
                  </a:lnTo>
                  <a:lnTo>
                    <a:pt x="578" y="1171"/>
                  </a:lnTo>
                  <a:lnTo>
                    <a:pt x="567" y="1168"/>
                  </a:lnTo>
                  <a:lnTo>
                    <a:pt x="557" y="1167"/>
                  </a:lnTo>
                  <a:lnTo>
                    <a:pt x="545" y="1166"/>
                  </a:lnTo>
                  <a:lnTo>
                    <a:pt x="534" y="1165"/>
                  </a:lnTo>
                  <a:lnTo>
                    <a:pt x="524" y="1164"/>
                  </a:lnTo>
                  <a:lnTo>
                    <a:pt x="512" y="1163"/>
                  </a:lnTo>
                  <a:lnTo>
                    <a:pt x="501" y="1160"/>
                  </a:lnTo>
                  <a:lnTo>
                    <a:pt x="490" y="1158"/>
                  </a:lnTo>
                  <a:lnTo>
                    <a:pt x="481" y="1155"/>
                  </a:lnTo>
                  <a:lnTo>
                    <a:pt x="471" y="1162"/>
                  </a:lnTo>
                  <a:lnTo>
                    <a:pt x="460" y="1167"/>
                  </a:lnTo>
                  <a:lnTo>
                    <a:pt x="450" y="1172"/>
                  </a:lnTo>
                  <a:lnTo>
                    <a:pt x="440" y="1175"/>
                  </a:lnTo>
                  <a:lnTo>
                    <a:pt x="428" y="1178"/>
                  </a:lnTo>
                  <a:lnTo>
                    <a:pt x="418" y="1179"/>
                  </a:lnTo>
                  <a:lnTo>
                    <a:pt x="406" y="1180"/>
                  </a:lnTo>
                  <a:lnTo>
                    <a:pt x="396" y="1180"/>
                  </a:lnTo>
                  <a:lnTo>
                    <a:pt x="384" y="1179"/>
                  </a:lnTo>
                  <a:lnTo>
                    <a:pt x="374" y="1176"/>
                  </a:lnTo>
                  <a:lnTo>
                    <a:pt x="363" y="1174"/>
                  </a:lnTo>
                  <a:lnTo>
                    <a:pt x="352" y="1172"/>
                  </a:lnTo>
                  <a:lnTo>
                    <a:pt x="341" y="1168"/>
                  </a:lnTo>
                  <a:lnTo>
                    <a:pt x="330" y="1165"/>
                  </a:lnTo>
                  <a:lnTo>
                    <a:pt x="320" y="1162"/>
                  </a:lnTo>
                  <a:lnTo>
                    <a:pt x="310" y="1158"/>
                  </a:lnTo>
                  <a:lnTo>
                    <a:pt x="297" y="1150"/>
                  </a:lnTo>
                  <a:lnTo>
                    <a:pt x="287" y="1142"/>
                  </a:lnTo>
                  <a:lnTo>
                    <a:pt x="278" y="1133"/>
                  </a:lnTo>
                  <a:lnTo>
                    <a:pt x="271" y="1122"/>
                  </a:lnTo>
                  <a:lnTo>
                    <a:pt x="265" y="1111"/>
                  </a:lnTo>
                  <a:lnTo>
                    <a:pt x="260" y="1099"/>
                  </a:lnTo>
                  <a:lnTo>
                    <a:pt x="257" y="1088"/>
                  </a:lnTo>
                  <a:lnTo>
                    <a:pt x="255" y="1075"/>
                  </a:lnTo>
                  <a:lnTo>
                    <a:pt x="253" y="1063"/>
                  </a:lnTo>
                  <a:lnTo>
                    <a:pt x="252" y="1049"/>
                  </a:lnTo>
                  <a:lnTo>
                    <a:pt x="251" y="1036"/>
                  </a:lnTo>
                  <a:lnTo>
                    <a:pt x="250" y="1023"/>
                  </a:lnTo>
                  <a:lnTo>
                    <a:pt x="250" y="1009"/>
                  </a:lnTo>
                  <a:lnTo>
                    <a:pt x="249" y="995"/>
                  </a:lnTo>
                  <a:lnTo>
                    <a:pt x="248" y="982"/>
                  </a:lnTo>
                  <a:lnTo>
                    <a:pt x="246" y="970"/>
                  </a:lnTo>
                  <a:lnTo>
                    <a:pt x="230" y="958"/>
                  </a:lnTo>
                  <a:lnTo>
                    <a:pt x="214" y="947"/>
                  </a:lnTo>
                  <a:lnTo>
                    <a:pt x="200" y="934"/>
                  </a:lnTo>
                  <a:lnTo>
                    <a:pt x="187" y="920"/>
                  </a:lnTo>
                  <a:lnTo>
                    <a:pt x="173" y="906"/>
                  </a:lnTo>
                  <a:lnTo>
                    <a:pt x="159" y="893"/>
                  </a:lnTo>
                  <a:lnTo>
                    <a:pt x="145" y="879"/>
                  </a:lnTo>
                  <a:lnTo>
                    <a:pt x="132" y="866"/>
                  </a:lnTo>
                  <a:lnTo>
                    <a:pt x="118" y="854"/>
                  </a:lnTo>
                  <a:lnTo>
                    <a:pt x="103" y="841"/>
                  </a:lnTo>
                  <a:lnTo>
                    <a:pt x="88" y="831"/>
                  </a:lnTo>
                  <a:lnTo>
                    <a:pt x="73" y="821"/>
                  </a:lnTo>
                  <a:lnTo>
                    <a:pt x="56" y="813"/>
                  </a:lnTo>
                  <a:lnTo>
                    <a:pt x="38" y="808"/>
                  </a:lnTo>
                  <a:lnTo>
                    <a:pt x="20" y="804"/>
                  </a:lnTo>
                  <a:lnTo>
                    <a:pt x="0" y="803"/>
                  </a:lnTo>
                  <a:lnTo>
                    <a:pt x="0" y="797"/>
                  </a:lnTo>
                  <a:lnTo>
                    <a:pt x="0" y="792"/>
                  </a:lnTo>
                  <a:lnTo>
                    <a:pt x="0" y="787"/>
                  </a:lnTo>
                  <a:lnTo>
                    <a:pt x="0" y="781"/>
                  </a:lnTo>
                  <a:lnTo>
                    <a:pt x="2" y="776"/>
                  </a:lnTo>
                  <a:lnTo>
                    <a:pt x="2" y="770"/>
                  </a:lnTo>
                  <a:lnTo>
                    <a:pt x="3" y="764"/>
                  </a:lnTo>
                  <a:lnTo>
                    <a:pt x="5" y="758"/>
                  </a:lnTo>
                  <a:lnTo>
                    <a:pt x="7" y="754"/>
                  </a:lnTo>
                  <a:lnTo>
                    <a:pt x="10" y="749"/>
                  </a:lnTo>
                  <a:lnTo>
                    <a:pt x="13" y="746"/>
                  </a:lnTo>
                  <a:lnTo>
                    <a:pt x="18" y="741"/>
                  </a:lnTo>
                  <a:lnTo>
                    <a:pt x="23" y="739"/>
                  </a:lnTo>
                  <a:lnTo>
                    <a:pt x="30" y="736"/>
                  </a:lnTo>
                  <a:lnTo>
                    <a:pt x="38" y="735"/>
                  </a:lnTo>
                  <a:lnTo>
                    <a:pt x="48" y="735"/>
                  </a:lnTo>
                  <a:lnTo>
                    <a:pt x="48" y="732"/>
                  </a:lnTo>
                  <a:lnTo>
                    <a:pt x="50" y="728"/>
                  </a:lnTo>
                  <a:lnTo>
                    <a:pt x="52" y="726"/>
                  </a:lnTo>
                  <a:lnTo>
                    <a:pt x="54" y="724"/>
                  </a:lnTo>
                  <a:lnTo>
                    <a:pt x="58" y="722"/>
                  </a:lnTo>
                  <a:lnTo>
                    <a:pt x="60" y="719"/>
                  </a:lnTo>
                  <a:lnTo>
                    <a:pt x="64" y="718"/>
                  </a:lnTo>
                  <a:lnTo>
                    <a:pt x="67" y="716"/>
                  </a:lnTo>
                  <a:lnTo>
                    <a:pt x="69" y="713"/>
                  </a:lnTo>
                  <a:lnTo>
                    <a:pt x="72" y="712"/>
                  </a:lnTo>
                  <a:lnTo>
                    <a:pt x="74" y="710"/>
                  </a:lnTo>
                  <a:lnTo>
                    <a:pt x="75" y="708"/>
                  </a:lnTo>
                  <a:lnTo>
                    <a:pt x="76" y="704"/>
                  </a:lnTo>
                  <a:lnTo>
                    <a:pt x="76" y="702"/>
                  </a:lnTo>
                  <a:lnTo>
                    <a:pt x="75" y="699"/>
                  </a:lnTo>
                  <a:lnTo>
                    <a:pt x="74" y="695"/>
                  </a:lnTo>
                  <a:lnTo>
                    <a:pt x="71" y="689"/>
                  </a:lnTo>
                  <a:lnTo>
                    <a:pt x="68" y="686"/>
                  </a:lnTo>
                  <a:lnTo>
                    <a:pt x="65" y="684"/>
                  </a:lnTo>
                  <a:lnTo>
                    <a:pt x="60" y="684"/>
                  </a:lnTo>
                  <a:lnTo>
                    <a:pt x="57" y="682"/>
                  </a:lnTo>
                  <a:lnTo>
                    <a:pt x="53" y="684"/>
                  </a:lnTo>
                  <a:lnTo>
                    <a:pt x="49" y="685"/>
                  </a:lnTo>
                  <a:lnTo>
                    <a:pt x="45" y="685"/>
                  </a:lnTo>
                  <a:lnTo>
                    <a:pt x="42" y="686"/>
                  </a:lnTo>
                  <a:lnTo>
                    <a:pt x="38" y="686"/>
                  </a:lnTo>
                  <a:lnTo>
                    <a:pt x="35" y="686"/>
                  </a:lnTo>
                  <a:lnTo>
                    <a:pt x="31" y="685"/>
                  </a:lnTo>
                  <a:lnTo>
                    <a:pt x="29" y="684"/>
                  </a:lnTo>
                  <a:lnTo>
                    <a:pt x="28" y="680"/>
                  </a:lnTo>
                  <a:lnTo>
                    <a:pt x="27" y="674"/>
                  </a:lnTo>
                  <a:lnTo>
                    <a:pt x="27" y="669"/>
                  </a:lnTo>
                  <a:lnTo>
                    <a:pt x="26" y="664"/>
                  </a:lnTo>
                  <a:lnTo>
                    <a:pt x="25" y="659"/>
                  </a:lnTo>
                  <a:lnTo>
                    <a:pt x="25" y="656"/>
                  </a:lnTo>
                  <a:lnTo>
                    <a:pt x="26" y="651"/>
                  </a:lnTo>
                  <a:lnTo>
                    <a:pt x="27" y="648"/>
                  </a:lnTo>
                  <a:lnTo>
                    <a:pt x="28" y="645"/>
                  </a:lnTo>
                  <a:lnTo>
                    <a:pt x="29" y="642"/>
                  </a:lnTo>
                  <a:lnTo>
                    <a:pt x="31" y="639"/>
                  </a:lnTo>
                  <a:lnTo>
                    <a:pt x="34" y="635"/>
                  </a:lnTo>
                  <a:lnTo>
                    <a:pt x="36" y="633"/>
                  </a:lnTo>
                  <a:lnTo>
                    <a:pt x="40" y="630"/>
                  </a:lnTo>
                  <a:lnTo>
                    <a:pt x="42" y="627"/>
                  </a:lnTo>
                  <a:lnTo>
                    <a:pt x="44" y="624"/>
                  </a:lnTo>
                  <a:lnTo>
                    <a:pt x="48" y="622"/>
                  </a:lnTo>
                  <a:lnTo>
                    <a:pt x="50" y="618"/>
                  </a:lnTo>
                  <a:lnTo>
                    <a:pt x="53" y="616"/>
                  </a:lnTo>
                  <a:lnTo>
                    <a:pt x="46" y="611"/>
                  </a:lnTo>
                  <a:lnTo>
                    <a:pt x="41" y="607"/>
                  </a:lnTo>
                  <a:lnTo>
                    <a:pt x="37" y="601"/>
                  </a:lnTo>
                  <a:lnTo>
                    <a:pt x="34" y="596"/>
                  </a:lnTo>
                  <a:lnTo>
                    <a:pt x="33" y="591"/>
                  </a:lnTo>
                  <a:lnTo>
                    <a:pt x="31" y="584"/>
                  </a:lnTo>
                  <a:lnTo>
                    <a:pt x="31" y="578"/>
                  </a:lnTo>
                  <a:lnTo>
                    <a:pt x="33" y="571"/>
                  </a:lnTo>
                  <a:lnTo>
                    <a:pt x="34" y="565"/>
                  </a:lnTo>
                  <a:lnTo>
                    <a:pt x="35" y="558"/>
                  </a:lnTo>
                  <a:lnTo>
                    <a:pt x="37" y="551"/>
                  </a:lnTo>
                  <a:lnTo>
                    <a:pt x="40" y="546"/>
                  </a:lnTo>
                  <a:lnTo>
                    <a:pt x="42" y="539"/>
                  </a:lnTo>
                  <a:lnTo>
                    <a:pt x="44" y="533"/>
                  </a:lnTo>
                  <a:lnTo>
                    <a:pt x="45" y="527"/>
                  </a:lnTo>
                  <a:lnTo>
                    <a:pt x="48" y="523"/>
                  </a:lnTo>
                  <a:lnTo>
                    <a:pt x="46" y="496"/>
                  </a:lnTo>
                  <a:lnTo>
                    <a:pt x="44" y="470"/>
                  </a:lnTo>
                  <a:lnTo>
                    <a:pt x="40" y="442"/>
                  </a:lnTo>
                  <a:lnTo>
                    <a:pt x="35" y="416"/>
                  </a:lnTo>
                  <a:lnTo>
                    <a:pt x="29" y="388"/>
                  </a:lnTo>
                  <a:lnTo>
                    <a:pt x="23" y="361"/>
                  </a:lnTo>
                  <a:lnTo>
                    <a:pt x="18" y="334"/>
                  </a:lnTo>
                  <a:lnTo>
                    <a:pt x="12" y="308"/>
                  </a:lnTo>
                  <a:lnTo>
                    <a:pt x="8" y="280"/>
                  </a:lnTo>
                  <a:lnTo>
                    <a:pt x="6" y="255"/>
                  </a:lnTo>
                  <a:lnTo>
                    <a:pt x="6" y="229"/>
                  </a:lnTo>
                  <a:lnTo>
                    <a:pt x="8" y="205"/>
                  </a:lnTo>
                  <a:lnTo>
                    <a:pt x="14" y="180"/>
                  </a:lnTo>
                  <a:lnTo>
                    <a:pt x="23" y="156"/>
                  </a:lnTo>
                  <a:lnTo>
                    <a:pt x="36" y="134"/>
                  </a:lnTo>
                  <a:lnTo>
                    <a:pt x="53" y="114"/>
                  </a:lnTo>
                  <a:lnTo>
                    <a:pt x="58" y="116"/>
                  </a:lnTo>
                  <a:lnTo>
                    <a:pt x="64" y="118"/>
                  </a:lnTo>
                  <a:lnTo>
                    <a:pt x="68" y="123"/>
                  </a:lnTo>
                  <a:lnTo>
                    <a:pt x="74" y="126"/>
                  </a:lnTo>
                  <a:lnTo>
                    <a:pt x="80" y="131"/>
                  </a:lnTo>
                  <a:lnTo>
                    <a:pt x="86" y="136"/>
                  </a:lnTo>
                  <a:lnTo>
                    <a:pt x="91" y="140"/>
                  </a:lnTo>
                  <a:lnTo>
                    <a:pt x="96" y="145"/>
                  </a:lnTo>
                  <a:lnTo>
                    <a:pt x="102" y="151"/>
                  </a:lnTo>
                  <a:lnTo>
                    <a:pt x="106" y="156"/>
                  </a:lnTo>
                  <a:lnTo>
                    <a:pt x="111" y="162"/>
                  </a:lnTo>
                  <a:lnTo>
                    <a:pt x="115" y="168"/>
                  </a:lnTo>
                  <a:lnTo>
                    <a:pt x="120" y="174"/>
                  </a:lnTo>
                  <a:lnTo>
                    <a:pt x="123" y="179"/>
                  </a:lnTo>
                  <a:lnTo>
                    <a:pt x="127" y="185"/>
                  </a:lnTo>
                  <a:lnTo>
                    <a:pt x="130" y="191"/>
                  </a:lnTo>
                  <a:lnTo>
                    <a:pt x="140" y="198"/>
                  </a:lnTo>
                  <a:lnTo>
                    <a:pt x="150" y="205"/>
                  </a:lnTo>
                  <a:lnTo>
                    <a:pt x="160" y="210"/>
                  </a:lnTo>
                  <a:lnTo>
                    <a:pt x="172" y="216"/>
                  </a:lnTo>
                  <a:lnTo>
                    <a:pt x="183" y="221"/>
                  </a:lnTo>
                  <a:lnTo>
                    <a:pt x="196" y="225"/>
                  </a:lnTo>
                  <a:lnTo>
                    <a:pt x="207" y="229"/>
                  </a:lnTo>
                  <a:lnTo>
                    <a:pt x="220" y="233"/>
                  </a:lnTo>
                  <a:lnTo>
                    <a:pt x="232" y="237"/>
                  </a:lnTo>
                  <a:lnTo>
                    <a:pt x="243" y="241"/>
                  </a:lnTo>
                  <a:lnTo>
                    <a:pt x="256" y="245"/>
                  </a:lnTo>
                  <a:lnTo>
                    <a:pt x="267" y="249"/>
                  </a:lnTo>
                  <a:lnTo>
                    <a:pt x="279" y="254"/>
                  </a:lnTo>
                  <a:lnTo>
                    <a:pt x="289" y="259"/>
                  </a:lnTo>
                  <a:lnTo>
                    <a:pt x="299" y="264"/>
                  </a:lnTo>
                  <a:lnTo>
                    <a:pt x="310" y="270"/>
                  </a:lnTo>
                  <a:lnTo>
                    <a:pt x="320" y="262"/>
                  </a:lnTo>
                  <a:lnTo>
                    <a:pt x="332" y="257"/>
                  </a:lnTo>
                  <a:lnTo>
                    <a:pt x="341" y="257"/>
                  </a:lnTo>
                  <a:lnTo>
                    <a:pt x="349" y="259"/>
                  </a:lnTo>
                  <a:lnTo>
                    <a:pt x="357" y="263"/>
                  </a:lnTo>
                  <a:lnTo>
                    <a:pt x="364" y="269"/>
                  </a:lnTo>
                  <a:lnTo>
                    <a:pt x="372" y="276"/>
                  </a:lnTo>
                  <a:lnTo>
                    <a:pt x="378" y="283"/>
                  </a:lnTo>
                  <a:lnTo>
                    <a:pt x="384" y="290"/>
                  </a:lnTo>
                  <a:lnTo>
                    <a:pt x="391" y="296"/>
                  </a:lnTo>
                  <a:lnTo>
                    <a:pt x="398" y="301"/>
                  </a:lnTo>
                  <a:lnTo>
                    <a:pt x="405" y="304"/>
                  </a:lnTo>
                  <a:lnTo>
                    <a:pt x="412" y="306"/>
                  </a:lnTo>
                  <a:lnTo>
                    <a:pt x="420" y="304"/>
                  </a:lnTo>
                  <a:lnTo>
                    <a:pt x="429" y="299"/>
                  </a:lnTo>
                  <a:lnTo>
                    <a:pt x="440" y="291"/>
                  </a:lnTo>
                  <a:lnTo>
                    <a:pt x="443" y="293"/>
                  </a:lnTo>
                  <a:lnTo>
                    <a:pt x="447" y="298"/>
                  </a:lnTo>
                  <a:lnTo>
                    <a:pt x="450" y="302"/>
                  </a:lnTo>
                  <a:lnTo>
                    <a:pt x="452" y="307"/>
                  </a:lnTo>
                  <a:lnTo>
                    <a:pt x="455" y="313"/>
                  </a:lnTo>
                  <a:lnTo>
                    <a:pt x="456" y="318"/>
                  </a:lnTo>
                  <a:lnTo>
                    <a:pt x="457" y="325"/>
                  </a:lnTo>
                  <a:lnTo>
                    <a:pt x="458" y="332"/>
                  </a:lnTo>
                  <a:lnTo>
                    <a:pt x="459" y="338"/>
                  </a:lnTo>
                  <a:lnTo>
                    <a:pt x="459" y="345"/>
                  </a:lnTo>
                  <a:lnTo>
                    <a:pt x="460" y="352"/>
                  </a:lnTo>
                  <a:lnTo>
                    <a:pt x="460" y="358"/>
                  </a:lnTo>
                  <a:lnTo>
                    <a:pt x="461" y="365"/>
                  </a:lnTo>
                  <a:lnTo>
                    <a:pt x="463" y="372"/>
                  </a:lnTo>
                  <a:lnTo>
                    <a:pt x="464" y="378"/>
                  </a:lnTo>
                  <a:lnTo>
                    <a:pt x="466" y="385"/>
                  </a:lnTo>
                  <a:lnTo>
                    <a:pt x="463" y="387"/>
                  </a:lnTo>
                  <a:lnTo>
                    <a:pt x="460" y="389"/>
                  </a:lnTo>
                  <a:lnTo>
                    <a:pt x="459" y="393"/>
                  </a:lnTo>
                  <a:lnTo>
                    <a:pt x="457" y="396"/>
                  </a:lnTo>
                  <a:lnTo>
                    <a:pt x="456" y="400"/>
                  </a:lnTo>
                  <a:lnTo>
                    <a:pt x="453" y="402"/>
                  </a:lnTo>
                  <a:lnTo>
                    <a:pt x="452" y="406"/>
                  </a:lnTo>
                  <a:lnTo>
                    <a:pt x="450" y="409"/>
                  </a:lnTo>
                  <a:lnTo>
                    <a:pt x="449" y="411"/>
                  </a:lnTo>
                  <a:lnTo>
                    <a:pt x="447" y="414"/>
                  </a:lnTo>
                  <a:lnTo>
                    <a:pt x="444" y="416"/>
                  </a:lnTo>
                  <a:lnTo>
                    <a:pt x="442" y="418"/>
                  </a:lnTo>
                  <a:lnTo>
                    <a:pt x="438" y="419"/>
                  </a:lnTo>
                  <a:lnTo>
                    <a:pt x="435" y="421"/>
                  </a:lnTo>
                  <a:lnTo>
                    <a:pt x="432" y="422"/>
                  </a:lnTo>
                  <a:lnTo>
                    <a:pt x="428" y="422"/>
                  </a:lnTo>
                  <a:lnTo>
                    <a:pt x="420" y="419"/>
                  </a:lnTo>
                  <a:lnTo>
                    <a:pt x="412" y="419"/>
                  </a:lnTo>
                  <a:lnTo>
                    <a:pt x="404" y="421"/>
                  </a:lnTo>
                  <a:lnTo>
                    <a:pt x="397" y="424"/>
                  </a:lnTo>
                  <a:lnTo>
                    <a:pt x="390" y="429"/>
                  </a:lnTo>
                  <a:lnTo>
                    <a:pt x="383" y="435"/>
                  </a:lnTo>
                  <a:lnTo>
                    <a:pt x="376" y="442"/>
                  </a:lnTo>
                  <a:lnTo>
                    <a:pt x="370" y="449"/>
                  </a:lnTo>
                  <a:lnTo>
                    <a:pt x="363" y="458"/>
                  </a:lnTo>
                  <a:lnTo>
                    <a:pt x="357" y="466"/>
                  </a:lnTo>
                  <a:lnTo>
                    <a:pt x="350" y="476"/>
                  </a:lnTo>
                  <a:lnTo>
                    <a:pt x="344" y="484"/>
                  </a:lnTo>
                  <a:lnTo>
                    <a:pt x="337" y="492"/>
                  </a:lnTo>
                  <a:lnTo>
                    <a:pt x="332" y="500"/>
                  </a:lnTo>
                  <a:lnTo>
                    <a:pt x="326" y="506"/>
                  </a:lnTo>
                  <a:lnTo>
                    <a:pt x="320" y="512"/>
                  </a:lnTo>
                  <a:lnTo>
                    <a:pt x="319" y="512"/>
                  </a:lnTo>
                  <a:lnTo>
                    <a:pt x="319" y="515"/>
                  </a:lnTo>
                  <a:lnTo>
                    <a:pt x="319" y="516"/>
                  </a:lnTo>
                  <a:lnTo>
                    <a:pt x="318" y="518"/>
                  </a:lnTo>
                  <a:lnTo>
                    <a:pt x="318" y="519"/>
                  </a:lnTo>
                  <a:lnTo>
                    <a:pt x="317" y="522"/>
                  </a:lnTo>
                  <a:lnTo>
                    <a:pt x="317" y="525"/>
                  </a:lnTo>
                  <a:lnTo>
                    <a:pt x="315" y="527"/>
                  </a:lnTo>
                  <a:lnTo>
                    <a:pt x="314" y="530"/>
                  </a:lnTo>
                  <a:lnTo>
                    <a:pt x="314" y="531"/>
                  </a:lnTo>
                  <a:lnTo>
                    <a:pt x="313" y="533"/>
                  </a:lnTo>
                  <a:lnTo>
                    <a:pt x="313" y="534"/>
                  </a:lnTo>
                  <a:lnTo>
                    <a:pt x="313" y="537"/>
                  </a:lnTo>
                  <a:lnTo>
                    <a:pt x="313" y="538"/>
                  </a:lnTo>
                  <a:lnTo>
                    <a:pt x="315" y="538"/>
                  </a:lnTo>
                  <a:lnTo>
                    <a:pt x="319" y="538"/>
                  </a:lnTo>
                  <a:lnTo>
                    <a:pt x="324" y="539"/>
                  </a:lnTo>
                  <a:lnTo>
                    <a:pt x="329" y="540"/>
                  </a:lnTo>
                  <a:lnTo>
                    <a:pt x="335" y="541"/>
                  </a:lnTo>
                  <a:lnTo>
                    <a:pt x="341" y="542"/>
                  </a:lnTo>
                  <a:lnTo>
                    <a:pt x="348" y="543"/>
                  </a:lnTo>
                  <a:lnTo>
                    <a:pt x="355" y="543"/>
                  </a:lnTo>
                  <a:lnTo>
                    <a:pt x="360" y="545"/>
                  </a:lnTo>
                  <a:lnTo>
                    <a:pt x="366" y="546"/>
                  </a:lnTo>
                  <a:lnTo>
                    <a:pt x="372" y="547"/>
                  </a:lnTo>
                  <a:lnTo>
                    <a:pt x="376" y="548"/>
                  </a:lnTo>
                  <a:lnTo>
                    <a:pt x="380" y="548"/>
                  </a:lnTo>
                  <a:lnTo>
                    <a:pt x="382" y="548"/>
                  </a:lnTo>
                  <a:lnTo>
                    <a:pt x="383" y="549"/>
                  </a:lnTo>
                  <a:lnTo>
                    <a:pt x="382" y="554"/>
                  </a:lnTo>
                  <a:lnTo>
                    <a:pt x="382" y="558"/>
                  </a:lnTo>
                  <a:lnTo>
                    <a:pt x="381" y="563"/>
                  </a:lnTo>
                  <a:lnTo>
                    <a:pt x="379" y="568"/>
                  </a:lnTo>
                  <a:lnTo>
                    <a:pt x="378" y="572"/>
                  </a:lnTo>
                  <a:lnTo>
                    <a:pt x="375" y="576"/>
                  </a:lnTo>
                  <a:lnTo>
                    <a:pt x="373" y="580"/>
                  </a:lnTo>
                  <a:lnTo>
                    <a:pt x="370" y="585"/>
                  </a:lnTo>
                  <a:lnTo>
                    <a:pt x="366" y="588"/>
                  </a:lnTo>
                  <a:lnTo>
                    <a:pt x="363" y="592"/>
                  </a:lnTo>
                  <a:lnTo>
                    <a:pt x="359" y="595"/>
                  </a:lnTo>
                  <a:lnTo>
                    <a:pt x="356" y="599"/>
                  </a:lnTo>
                  <a:lnTo>
                    <a:pt x="351" y="602"/>
                  </a:lnTo>
                  <a:lnTo>
                    <a:pt x="348" y="604"/>
                  </a:lnTo>
                  <a:lnTo>
                    <a:pt x="343" y="607"/>
                  </a:lnTo>
                  <a:lnTo>
                    <a:pt x="340" y="610"/>
                  </a:lnTo>
                  <a:lnTo>
                    <a:pt x="342" y="614"/>
                  </a:lnTo>
                  <a:lnTo>
                    <a:pt x="344" y="616"/>
                  </a:lnTo>
                  <a:lnTo>
                    <a:pt x="348" y="619"/>
                  </a:lnTo>
                  <a:lnTo>
                    <a:pt x="351" y="623"/>
                  </a:lnTo>
                  <a:lnTo>
                    <a:pt x="355" y="625"/>
                  </a:lnTo>
                  <a:lnTo>
                    <a:pt x="359" y="627"/>
                  </a:lnTo>
                  <a:lnTo>
                    <a:pt x="363" y="630"/>
                  </a:lnTo>
                  <a:lnTo>
                    <a:pt x="367" y="631"/>
                  </a:lnTo>
                  <a:lnTo>
                    <a:pt x="372" y="632"/>
                  </a:lnTo>
                  <a:lnTo>
                    <a:pt x="376" y="633"/>
                  </a:lnTo>
                  <a:lnTo>
                    <a:pt x="381" y="634"/>
                  </a:lnTo>
                  <a:lnTo>
                    <a:pt x="384" y="634"/>
                  </a:lnTo>
                  <a:lnTo>
                    <a:pt x="389" y="634"/>
                  </a:lnTo>
                  <a:lnTo>
                    <a:pt x="394" y="633"/>
                  </a:lnTo>
                  <a:lnTo>
                    <a:pt x="398" y="633"/>
                  </a:lnTo>
                  <a:lnTo>
                    <a:pt x="403" y="632"/>
                  </a:lnTo>
                  <a:lnTo>
                    <a:pt x="407" y="620"/>
                  </a:lnTo>
                  <a:lnTo>
                    <a:pt x="413" y="610"/>
                  </a:lnTo>
                  <a:lnTo>
                    <a:pt x="420" y="601"/>
                  </a:lnTo>
                  <a:lnTo>
                    <a:pt x="428" y="592"/>
                  </a:lnTo>
                  <a:lnTo>
                    <a:pt x="436" y="582"/>
                  </a:lnTo>
                  <a:lnTo>
                    <a:pt x="444" y="574"/>
                  </a:lnTo>
                  <a:lnTo>
                    <a:pt x="452" y="565"/>
                  </a:lnTo>
                  <a:lnTo>
                    <a:pt x="459" y="556"/>
                  </a:lnTo>
                  <a:lnTo>
                    <a:pt x="466" y="547"/>
                  </a:lnTo>
                  <a:lnTo>
                    <a:pt x="472" y="538"/>
                  </a:lnTo>
                  <a:lnTo>
                    <a:pt x="478" y="529"/>
                  </a:lnTo>
                  <a:lnTo>
                    <a:pt x="481" y="518"/>
                  </a:lnTo>
                  <a:lnTo>
                    <a:pt x="482" y="507"/>
                  </a:lnTo>
                  <a:lnTo>
                    <a:pt x="482" y="495"/>
                  </a:lnTo>
                  <a:lnTo>
                    <a:pt x="480" y="483"/>
                  </a:lnTo>
                  <a:lnTo>
                    <a:pt x="476" y="470"/>
                  </a:lnTo>
                  <a:lnTo>
                    <a:pt x="482" y="463"/>
                  </a:lnTo>
                  <a:lnTo>
                    <a:pt x="487" y="456"/>
                  </a:lnTo>
                  <a:lnTo>
                    <a:pt x="493" y="448"/>
                  </a:lnTo>
                  <a:lnTo>
                    <a:pt x="498" y="440"/>
                  </a:lnTo>
                  <a:lnTo>
                    <a:pt x="503" y="432"/>
                  </a:lnTo>
                  <a:lnTo>
                    <a:pt x="509" y="424"/>
                  </a:lnTo>
                  <a:lnTo>
                    <a:pt x="513" y="415"/>
                  </a:lnTo>
                  <a:lnTo>
                    <a:pt x="519" y="407"/>
                  </a:lnTo>
                  <a:lnTo>
                    <a:pt x="524" y="399"/>
                  </a:lnTo>
                  <a:lnTo>
                    <a:pt x="529" y="391"/>
                  </a:lnTo>
                  <a:lnTo>
                    <a:pt x="535" y="383"/>
                  </a:lnTo>
                  <a:lnTo>
                    <a:pt x="542" y="376"/>
                  </a:lnTo>
                  <a:lnTo>
                    <a:pt x="548" y="369"/>
                  </a:lnTo>
                  <a:lnTo>
                    <a:pt x="556" y="363"/>
                  </a:lnTo>
                  <a:lnTo>
                    <a:pt x="563" y="357"/>
                  </a:lnTo>
                  <a:lnTo>
                    <a:pt x="572" y="354"/>
                  </a:lnTo>
                  <a:lnTo>
                    <a:pt x="560" y="347"/>
                  </a:lnTo>
                  <a:lnTo>
                    <a:pt x="552" y="339"/>
                  </a:lnTo>
                  <a:lnTo>
                    <a:pt x="547" y="331"/>
                  </a:lnTo>
                  <a:lnTo>
                    <a:pt x="542" y="322"/>
                  </a:lnTo>
                  <a:lnTo>
                    <a:pt x="540" y="314"/>
                  </a:lnTo>
                  <a:lnTo>
                    <a:pt x="539" y="304"/>
                  </a:lnTo>
                  <a:lnTo>
                    <a:pt x="537" y="294"/>
                  </a:lnTo>
                  <a:lnTo>
                    <a:pt x="537" y="285"/>
                  </a:lnTo>
                  <a:lnTo>
                    <a:pt x="536" y="276"/>
                  </a:lnTo>
                  <a:lnTo>
                    <a:pt x="535" y="265"/>
                  </a:lnTo>
                  <a:lnTo>
                    <a:pt x="534" y="256"/>
                  </a:lnTo>
                  <a:lnTo>
                    <a:pt x="532" y="248"/>
                  </a:lnTo>
                  <a:lnTo>
                    <a:pt x="527" y="239"/>
                  </a:lnTo>
                  <a:lnTo>
                    <a:pt x="521" y="231"/>
                  </a:lnTo>
                  <a:lnTo>
                    <a:pt x="513" y="223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4"/>
                  </a:lnTo>
                  <a:lnTo>
                    <a:pt x="503" y="211"/>
                  </a:lnTo>
                  <a:lnTo>
                    <a:pt x="503" y="209"/>
                  </a:lnTo>
                  <a:lnTo>
                    <a:pt x="503" y="207"/>
                  </a:lnTo>
                  <a:lnTo>
                    <a:pt x="503" y="205"/>
                  </a:lnTo>
                  <a:lnTo>
                    <a:pt x="502" y="202"/>
                  </a:lnTo>
                  <a:lnTo>
                    <a:pt x="503" y="200"/>
                  </a:lnTo>
                  <a:lnTo>
                    <a:pt x="503" y="199"/>
                  </a:lnTo>
                  <a:lnTo>
                    <a:pt x="503" y="196"/>
                  </a:lnTo>
                  <a:lnTo>
                    <a:pt x="504" y="194"/>
                  </a:lnTo>
                  <a:lnTo>
                    <a:pt x="504" y="193"/>
                  </a:lnTo>
                  <a:lnTo>
                    <a:pt x="506" y="192"/>
                  </a:lnTo>
                  <a:lnTo>
                    <a:pt x="507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7" y="191"/>
                  </a:lnTo>
                  <a:lnTo>
                    <a:pt x="521" y="191"/>
                  </a:lnTo>
                  <a:lnTo>
                    <a:pt x="525" y="192"/>
                  </a:lnTo>
                  <a:lnTo>
                    <a:pt x="528" y="193"/>
                  </a:lnTo>
                  <a:lnTo>
                    <a:pt x="532" y="194"/>
                  </a:lnTo>
                  <a:lnTo>
                    <a:pt x="535" y="195"/>
                  </a:lnTo>
                  <a:lnTo>
                    <a:pt x="537" y="196"/>
                  </a:lnTo>
                  <a:lnTo>
                    <a:pt x="541" y="198"/>
                  </a:lnTo>
                  <a:lnTo>
                    <a:pt x="544" y="198"/>
                  </a:lnTo>
                  <a:lnTo>
                    <a:pt x="547" y="199"/>
                  </a:lnTo>
                  <a:lnTo>
                    <a:pt x="550" y="199"/>
                  </a:lnTo>
                  <a:lnTo>
                    <a:pt x="553" y="198"/>
                  </a:lnTo>
                  <a:lnTo>
                    <a:pt x="557" y="196"/>
                  </a:lnTo>
                  <a:lnTo>
                    <a:pt x="559" y="195"/>
                  </a:lnTo>
                  <a:lnTo>
                    <a:pt x="563" y="193"/>
                  </a:lnTo>
                  <a:lnTo>
                    <a:pt x="567" y="191"/>
                  </a:lnTo>
                  <a:lnTo>
                    <a:pt x="567" y="187"/>
                  </a:lnTo>
                  <a:lnTo>
                    <a:pt x="566" y="185"/>
                  </a:lnTo>
                  <a:lnTo>
                    <a:pt x="566" y="182"/>
                  </a:lnTo>
                  <a:lnTo>
                    <a:pt x="565" y="178"/>
                  </a:lnTo>
                  <a:lnTo>
                    <a:pt x="564" y="175"/>
                  </a:lnTo>
                  <a:lnTo>
                    <a:pt x="563" y="171"/>
                  </a:lnTo>
                  <a:lnTo>
                    <a:pt x="562" y="168"/>
                  </a:lnTo>
                  <a:lnTo>
                    <a:pt x="562" y="163"/>
                  </a:lnTo>
                  <a:lnTo>
                    <a:pt x="560" y="160"/>
                  </a:lnTo>
                  <a:lnTo>
                    <a:pt x="560" y="155"/>
                  </a:lnTo>
                  <a:lnTo>
                    <a:pt x="560" y="152"/>
                  </a:lnTo>
                  <a:lnTo>
                    <a:pt x="562" y="148"/>
                  </a:lnTo>
                  <a:lnTo>
                    <a:pt x="563" y="144"/>
                  </a:lnTo>
                  <a:lnTo>
                    <a:pt x="565" y="140"/>
                  </a:lnTo>
                  <a:lnTo>
                    <a:pt x="567" y="137"/>
                  </a:lnTo>
                  <a:lnTo>
                    <a:pt x="572" y="134"/>
                  </a:lnTo>
                  <a:lnTo>
                    <a:pt x="562" y="131"/>
                  </a:lnTo>
                  <a:lnTo>
                    <a:pt x="552" y="126"/>
                  </a:lnTo>
                  <a:lnTo>
                    <a:pt x="544" y="122"/>
                  </a:lnTo>
                  <a:lnTo>
                    <a:pt x="537" y="115"/>
                  </a:lnTo>
                  <a:lnTo>
                    <a:pt x="532" y="108"/>
                  </a:lnTo>
                  <a:lnTo>
                    <a:pt x="527" y="100"/>
                  </a:lnTo>
                  <a:lnTo>
                    <a:pt x="524" y="92"/>
                  </a:lnTo>
                  <a:lnTo>
                    <a:pt x="520" y="83"/>
                  </a:lnTo>
                  <a:lnTo>
                    <a:pt x="518" y="72"/>
                  </a:lnTo>
                  <a:lnTo>
                    <a:pt x="517" y="63"/>
                  </a:lnTo>
                  <a:lnTo>
                    <a:pt x="516" y="53"/>
                  </a:lnTo>
                  <a:lnTo>
                    <a:pt x="516" y="43"/>
                  </a:lnTo>
                  <a:lnTo>
                    <a:pt x="517" y="33"/>
                  </a:lnTo>
                  <a:lnTo>
                    <a:pt x="518" y="23"/>
                  </a:lnTo>
                  <a:lnTo>
                    <a:pt x="519" y="14"/>
                  </a:lnTo>
                  <a:lnTo>
                    <a:pt x="521" y="5"/>
                  </a:lnTo>
                  <a:lnTo>
                    <a:pt x="521" y="3"/>
                  </a:lnTo>
                  <a:lnTo>
                    <a:pt x="522" y="3"/>
                  </a:lnTo>
                  <a:lnTo>
                    <a:pt x="524" y="2"/>
                  </a:lnTo>
                  <a:lnTo>
                    <a:pt x="525" y="2"/>
                  </a:lnTo>
                  <a:lnTo>
                    <a:pt x="526" y="2"/>
                  </a:lnTo>
                  <a:lnTo>
                    <a:pt x="526" y="1"/>
                  </a:lnTo>
                  <a:lnTo>
                    <a:pt x="527" y="1"/>
                  </a:lnTo>
                  <a:lnTo>
                    <a:pt x="528" y="0"/>
                  </a:lnTo>
                  <a:lnTo>
                    <a:pt x="529" y="0"/>
                  </a:lnTo>
                  <a:lnTo>
                    <a:pt x="530" y="0"/>
                  </a:lnTo>
                  <a:lnTo>
                    <a:pt x="611" y="18"/>
                  </a:lnTo>
                  <a:lnTo>
                    <a:pt x="694" y="38"/>
                  </a:lnTo>
                  <a:lnTo>
                    <a:pt x="775" y="55"/>
                  </a:lnTo>
                  <a:lnTo>
                    <a:pt x="858" y="74"/>
                  </a:lnTo>
                  <a:lnTo>
                    <a:pt x="940" y="92"/>
                  </a:lnTo>
                  <a:lnTo>
                    <a:pt x="1023" y="109"/>
                  </a:lnTo>
                  <a:lnTo>
                    <a:pt x="1105" y="126"/>
                  </a:lnTo>
                  <a:lnTo>
                    <a:pt x="1188" y="144"/>
                  </a:lnTo>
                  <a:lnTo>
                    <a:pt x="1271" y="161"/>
                  </a:lnTo>
                  <a:lnTo>
                    <a:pt x="1355" y="177"/>
                  </a:lnTo>
                  <a:lnTo>
                    <a:pt x="1438" y="194"/>
                  </a:lnTo>
                  <a:lnTo>
                    <a:pt x="1520" y="211"/>
                  </a:lnTo>
                  <a:lnTo>
                    <a:pt x="1603" y="229"/>
                  </a:lnTo>
                  <a:lnTo>
                    <a:pt x="1686" y="245"/>
                  </a:lnTo>
                  <a:lnTo>
                    <a:pt x="1769" y="262"/>
                  </a:lnTo>
                  <a:lnTo>
                    <a:pt x="1853" y="2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1175" y="1110"/>
              <a:ext cx="544" cy="868"/>
            </a:xfrm>
            <a:custGeom>
              <a:avLst/>
              <a:gdLst>
                <a:gd name="T0" fmla="*/ 228 w 1632"/>
                <a:gd name="T1" fmla="*/ 32 h 2604"/>
                <a:gd name="T2" fmla="*/ 224 w 1632"/>
                <a:gd name="T3" fmla="*/ 52 h 2604"/>
                <a:gd name="T4" fmla="*/ 217 w 1632"/>
                <a:gd name="T5" fmla="*/ 99 h 2604"/>
                <a:gd name="T6" fmla="*/ 225 w 1632"/>
                <a:gd name="T7" fmla="*/ 143 h 2604"/>
                <a:gd name="T8" fmla="*/ 231 w 1632"/>
                <a:gd name="T9" fmla="*/ 164 h 2604"/>
                <a:gd name="T10" fmla="*/ 227 w 1632"/>
                <a:gd name="T11" fmla="*/ 182 h 2604"/>
                <a:gd name="T12" fmla="*/ 247 w 1632"/>
                <a:gd name="T13" fmla="*/ 200 h 2604"/>
                <a:gd name="T14" fmla="*/ 258 w 1632"/>
                <a:gd name="T15" fmla="*/ 224 h 2604"/>
                <a:gd name="T16" fmla="*/ 270 w 1632"/>
                <a:gd name="T17" fmla="*/ 255 h 2604"/>
                <a:gd name="T18" fmla="*/ 292 w 1632"/>
                <a:gd name="T19" fmla="*/ 278 h 2604"/>
                <a:gd name="T20" fmla="*/ 304 w 1632"/>
                <a:gd name="T21" fmla="*/ 284 h 2604"/>
                <a:gd name="T22" fmla="*/ 316 w 1632"/>
                <a:gd name="T23" fmla="*/ 286 h 2604"/>
                <a:gd name="T24" fmla="*/ 311 w 1632"/>
                <a:gd name="T25" fmla="*/ 316 h 2604"/>
                <a:gd name="T26" fmla="*/ 293 w 1632"/>
                <a:gd name="T27" fmla="*/ 339 h 2604"/>
                <a:gd name="T28" fmla="*/ 291 w 1632"/>
                <a:gd name="T29" fmla="*/ 369 h 2604"/>
                <a:gd name="T30" fmla="*/ 282 w 1632"/>
                <a:gd name="T31" fmla="*/ 401 h 2604"/>
                <a:gd name="T32" fmla="*/ 309 w 1632"/>
                <a:gd name="T33" fmla="*/ 404 h 2604"/>
                <a:gd name="T34" fmla="*/ 333 w 1632"/>
                <a:gd name="T35" fmla="*/ 403 h 2604"/>
                <a:gd name="T36" fmla="*/ 340 w 1632"/>
                <a:gd name="T37" fmla="*/ 445 h 2604"/>
                <a:gd name="T38" fmla="*/ 351 w 1632"/>
                <a:gd name="T39" fmla="*/ 486 h 2604"/>
                <a:gd name="T40" fmla="*/ 354 w 1632"/>
                <a:gd name="T41" fmla="*/ 501 h 2604"/>
                <a:gd name="T42" fmla="*/ 365 w 1632"/>
                <a:gd name="T43" fmla="*/ 509 h 2604"/>
                <a:gd name="T44" fmla="*/ 376 w 1632"/>
                <a:gd name="T45" fmla="*/ 526 h 2604"/>
                <a:gd name="T46" fmla="*/ 380 w 1632"/>
                <a:gd name="T47" fmla="*/ 550 h 2604"/>
                <a:gd name="T48" fmla="*/ 393 w 1632"/>
                <a:gd name="T49" fmla="*/ 557 h 2604"/>
                <a:gd name="T50" fmla="*/ 405 w 1632"/>
                <a:gd name="T51" fmla="*/ 549 h 2604"/>
                <a:gd name="T52" fmla="*/ 425 w 1632"/>
                <a:gd name="T53" fmla="*/ 557 h 2604"/>
                <a:gd name="T54" fmla="*/ 442 w 1632"/>
                <a:gd name="T55" fmla="*/ 550 h 2604"/>
                <a:gd name="T56" fmla="*/ 478 w 1632"/>
                <a:gd name="T57" fmla="*/ 559 h 2604"/>
                <a:gd name="T58" fmla="*/ 506 w 1632"/>
                <a:gd name="T59" fmla="*/ 547 h 2604"/>
                <a:gd name="T60" fmla="*/ 511 w 1632"/>
                <a:gd name="T61" fmla="*/ 537 h 2604"/>
                <a:gd name="T62" fmla="*/ 517 w 1632"/>
                <a:gd name="T63" fmla="*/ 537 h 2604"/>
                <a:gd name="T64" fmla="*/ 526 w 1632"/>
                <a:gd name="T65" fmla="*/ 551 h 2604"/>
                <a:gd name="T66" fmla="*/ 540 w 1632"/>
                <a:gd name="T67" fmla="*/ 567 h 2604"/>
                <a:gd name="T68" fmla="*/ 539 w 1632"/>
                <a:gd name="T69" fmla="*/ 623 h 2604"/>
                <a:gd name="T70" fmla="*/ 535 w 1632"/>
                <a:gd name="T71" fmla="*/ 684 h 2604"/>
                <a:gd name="T72" fmla="*/ 533 w 1632"/>
                <a:gd name="T73" fmla="*/ 693 h 2604"/>
                <a:gd name="T74" fmla="*/ 528 w 1632"/>
                <a:gd name="T75" fmla="*/ 726 h 2604"/>
                <a:gd name="T76" fmla="*/ 520 w 1632"/>
                <a:gd name="T77" fmla="*/ 814 h 2604"/>
                <a:gd name="T78" fmla="*/ 462 w 1632"/>
                <a:gd name="T79" fmla="*/ 863 h 2604"/>
                <a:gd name="T80" fmla="*/ 329 w 1632"/>
                <a:gd name="T81" fmla="*/ 848 h 2604"/>
                <a:gd name="T82" fmla="*/ 200 w 1632"/>
                <a:gd name="T83" fmla="*/ 830 h 2604"/>
                <a:gd name="T84" fmla="*/ 80 w 1632"/>
                <a:gd name="T85" fmla="*/ 808 h 2604"/>
                <a:gd name="T86" fmla="*/ 3 w 1632"/>
                <a:gd name="T87" fmla="*/ 771 h 2604"/>
                <a:gd name="T88" fmla="*/ 31 w 1632"/>
                <a:gd name="T89" fmla="*/ 622 h 2604"/>
                <a:gd name="T90" fmla="*/ 46 w 1632"/>
                <a:gd name="T91" fmla="*/ 567 h 2604"/>
                <a:gd name="T92" fmla="*/ 51 w 1632"/>
                <a:gd name="T93" fmla="*/ 549 h 2604"/>
                <a:gd name="T94" fmla="*/ 54 w 1632"/>
                <a:gd name="T95" fmla="*/ 532 h 2604"/>
                <a:gd name="T96" fmla="*/ 37 w 1632"/>
                <a:gd name="T97" fmla="*/ 520 h 2604"/>
                <a:gd name="T98" fmla="*/ 39 w 1632"/>
                <a:gd name="T99" fmla="*/ 491 h 2604"/>
                <a:gd name="T100" fmla="*/ 74 w 1632"/>
                <a:gd name="T101" fmla="*/ 466 h 2604"/>
                <a:gd name="T102" fmla="*/ 88 w 1632"/>
                <a:gd name="T103" fmla="*/ 437 h 2604"/>
                <a:gd name="T104" fmla="*/ 97 w 1632"/>
                <a:gd name="T105" fmla="*/ 424 h 2604"/>
                <a:gd name="T106" fmla="*/ 99 w 1632"/>
                <a:gd name="T107" fmla="*/ 410 h 2604"/>
                <a:gd name="T108" fmla="*/ 119 w 1632"/>
                <a:gd name="T109" fmla="*/ 388 h 2604"/>
                <a:gd name="T110" fmla="*/ 123 w 1632"/>
                <a:gd name="T111" fmla="*/ 371 h 2604"/>
                <a:gd name="T112" fmla="*/ 113 w 1632"/>
                <a:gd name="T113" fmla="*/ 352 h 2604"/>
                <a:gd name="T114" fmla="*/ 104 w 1632"/>
                <a:gd name="T115" fmla="*/ 329 h 2604"/>
                <a:gd name="T116" fmla="*/ 104 w 1632"/>
                <a:gd name="T117" fmla="*/ 303 h 2604"/>
                <a:gd name="T118" fmla="*/ 108 w 1632"/>
                <a:gd name="T119" fmla="*/ 237 h 2604"/>
                <a:gd name="T120" fmla="*/ 136 w 1632"/>
                <a:gd name="T121" fmla="*/ 91 h 2604"/>
                <a:gd name="T122" fmla="*/ 167 w 1632"/>
                <a:gd name="T123" fmla="*/ 2 h 2604"/>
                <a:gd name="T124" fmla="*/ 206 w 1632"/>
                <a:gd name="T125" fmla="*/ 9 h 2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32"/>
                <a:gd name="T190" fmla="*/ 0 h 2604"/>
                <a:gd name="T191" fmla="*/ 1632 w 1632"/>
                <a:gd name="T192" fmla="*/ 2604 h 2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32" h="2604">
                  <a:moveTo>
                    <a:pt x="690" y="47"/>
                  </a:moveTo>
                  <a:lnTo>
                    <a:pt x="687" y="52"/>
                  </a:lnTo>
                  <a:lnTo>
                    <a:pt x="686" y="58"/>
                  </a:lnTo>
                  <a:lnTo>
                    <a:pt x="686" y="64"/>
                  </a:lnTo>
                  <a:lnTo>
                    <a:pt x="685" y="72"/>
                  </a:lnTo>
                  <a:lnTo>
                    <a:pt x="685" y="78"/>
                  </a:lnTo>
                  <a:lnTo>
                    <a:pt x="685" y="87"/>
                  </a:lnTo>
                  <a:lnTo>
                    <a:pt x="685" y="95"/>
                  </a:lnTo>
                  <a:lnTo>
                    <a:pt x="685" y="104"/>
                  </a:lnTo>
                  <a:lnTo>
                    <a:pt x="685" y="112"/>
                  </a:lnTo>
                  <a:lnTo>
                    <a:pt x="684" y="120"/>
                  </a:lnTo>
                  <a:lnTo>
                    <a:pt x="683" y="128"/>
                  </a:lnTo>
                  <a:lnTo>
                    <a:pt x="682" y="136"/>
                  </a:lnTo>
                  <a:lnTo>
                    <a:pt x="679" y="144"/>
                  </a:lnTo>
                  <a:lnTo>
                    <a:pt x="677" y="151"/>
                  </a:lnTo>
                  <a:lnTo>
                    <a:pt x="673" y="157"/>
                  </a:lnTo>
                  <a:lnTo>
                    <a:pt x="669" y="163"/>
                  </a:lnTo>
                  <a:lnTo>
                    <a:pt x="669" y="182"/>
                  </a:lnTo>
                  <a:lnTo>
                    <a:pt x="668" y="201"/>
                  </a:lnTo>
                  <a:lnTo>
                    <a:pt x="665" y="220"/>
                  </a:lnTo>
                  <a:lnTo>
                    <a:pt x="662" y="239"/>
                  </a:lnTo>
                  <a:lnTo>
                    <a:pt x="659" y="258"/>
                  </a:lnTo>
                  <a:lnTo>
                    <a:pt x="655" y="277"/>
                  </a:lnTo>
                  <a:lnTo>
                    <a:pt x="652" y="296"/>
                  </a:lnTo>
                  <a:lnTo>
                    <a:pt x="648" y="314"/>
                  </a:lnTo>
                  <a:lnTo>
                    <a:pt x="646" y="331"/>
                  </a:lnTo>
                  <a:lnTo>
                    <a:pt x="645" y="350"/>
                  </a:lnTo>
                  <a:lnTo>
                    <a:pt x="646" y="367"/>
                  </a:lnTo>
                  <a:lnTo>
                    <a:pt x="649" y="383"/>
                  </a:lnTo>
                  <a:lnTo>
                    <a:pt x="654" y="399"/>
                  </a:lnTo>
                  <a:lnTo>
                    <a:pt x="663" y="415"/>
                  </a:lnTo>
                  <a:lnTo>
                    <a:pt x="675" y="430"/>
                  </a:lnTo>
                  <a:lnTo>
                    <a:pt x="690" y="445"/>
                  </a:lnTo>
                  <a:lnTo>
                    <a:pt x="692" y="452"/>
                  </a:lnTo>
                  <a:lnTo>
                    <a:pt x="694" y="459"/>
                  </a:lnTo>
                  <a:lnTo>
                    <a:pt x="695" y="466"/>
                  </a:lnTo>
                  <a:lnTo>
                    <a:pt x="695" y="473"/>
                  </a:lnTo>
                  <a:lnTo>
                    <a:pt x="695" y="478"/>
                  </a:lnTo>
                  <a:lnTo>
                    <a:pt x="693" y="485"/>
                  </a:lnTo>
                  <a:lnTo>
                    <a:pt x="692" y="492"/>
                  </a:lnTo>
                  <a:lnTo>
                    <a:pt x="690" y="498"/>
                  </a:lnTo>
                  <a:lnTo>
                    <a:pt x="687" y="505"/>
                  </a:lnTo>
                  <a:lnTo>
                    <a:pt x="685" y="512"/>
                  </a:lnTo>
                  <a:lnTo>
                    <a:pt x="684" y="518"/>
                  </a:lnTo>
                  <a:lnTo>
                    <a:pt x="682" y="525"/>
                  </a:lnTo>
                  <a:lnTo>
                    <a:pt x="682" y="532"/>
                  </a:lnTo>
                  <a:lnTo>
                    <a:pt x="680" y="539"/>
                  </a:lnTo>
                  <a:lnTo>
                    <a:pt x="682" y="547"/>
                  </a:lnTo>
                  <a:lnTo>
                    <a:pt x="684" y="555"/>
                  </a:lnTo>
                  <a:lnTo>
                    <a:pt x="691" y="562"/>
                  </a:lnTo>
                  <a:lnTo>
                    <a:pt x="700" y="569"/>
                  </a:lnTo>
                  <a:lnTo>
                    <a:pt x="708" y="575"/>
                  </a:lnTo>
                  <a:lnTo>
                    <a:pt x="717" y="582"/>
                  </a:lnTo>
                  <a:lnTo>
                    <a:pt x="725" y="587"/>
                  </a:lnTo>
                  <a:lnTo>
                    <a:pt x="734" y="594"/>
                  </a:lnTo>
                  <a:lnTo>
                    <a:pt x="742" y="600"/>
                  </a:lnTo>
                  <a:lnTo>
                    <a:pt x="750" y="607"/>
                  </a:lnTo>
                  <a:lnTo>
                    <a:pt x="757" y="615"/>
                  </a:lnTo>
                  <a:lnTo>
                    <a:pt x="763" y="622"/>
                  </a:lnTo>
                  <a:lnTo>
                    <a:pt x="768" y="631"/>
                  </a:lnTo>
                  <a:lnTo>
                    <a:pt x="772" y="639"/>
                  </a:lnTo>
                  <a:lnTo>
                    <a:pt x="775" y="649"/>
                  </a:lnTo>
                  <a:lnTo>
                    <a:pt x="776" y="661"/>
                  </a:lnTo>
                  <a:lnTo>
                    <a:pt x="775" y="672"/>
                  </a:lnTo>
                  <a:lnTo>
                    <a:pt x="772" y="686"/>
                  </a:lnTo>
                  <a:lnTo>
                    <a:pt x="779" y="695"/>
                  </a:lnTo>
                  <a:lnTo>
                    <a:pt x="785" y="706"/>
                  </a:lnTo>
                  <a:lnTo>
                    <a:pt x="791" y="717"/>
                  </a:lnTo>
                  <a:lnTo>
                    <a:pt x="796" y="730"/>
                  </a:lnTo>
                  <a:lnTo>
                    <a:pt x="801" y="741"/>
                  </a:lnTo>
                  <a:lnTo>
                    <a:pt x="807" y="753"/>
                  </a:lnTo>
                  <a:lnTo>
                    <a:pt x="811" y="765"/>
                  </a:lnTo>
                  <a:lnTo>
                    <a:pt x="817" y="777"/>
                  </a:lnTo>
                  <a:lnTo>
                    <a:pt x="823" y="788"/>
                  </a:lnTo>
                  <a:lnTo>
                    <a:pt x="830" y="799"/>
                  </a:lnTo>
                  <a:lnTo>
                    <a:pt x="837" y="808"/>
                  </a:lnTo>
                  <a:lnTo>
                    <a:pt x="845" y="817"/>
                  </a:lnTo>
                  <a:lnTo>
                    <a:pt x="853" y="824"/>
                  </a:lnTo>
                  <a:lnTo>
                    <a:pt x="863" y="830"/>
                  </a:lnTo>
                  <a:lnTo>
                    <a:pt x="875" y="834"/>
                  </a:lnTo>
                  <a:lnTo>
                    <a:pt x="887" y="838"/>
                  </a:lnTo>
                  <a:lnTo>
                    <a:pt x="888" y="842"/>
                  </a:lnTo>
                  <a:lnTo>
                    <a:pt x="891" y="847"/>
                  </a:lnTo>
                  <a:lnTo>
                    <a:pt x="894" y="849"/>
                  </a:lnTo>
                  <a:lnTo>
                    <a:pt x="898" y="852"/>
                  </a:lnTo>
                  <a:lnTo>
                    <a:pt x="902" y="853"/>
                  </a:lnTo>
                  <a:lnTo>
                    <a:pt x="906" y="853"/>
                  </a:lnTo>
                  <a:lnTo>
                    <a:pt x="911" y="853"/>
                  </a:lnTo>
                  <a:lnTo>
                    <a:pt x="916" y="853"/>
                  </a:lnTo>
                  <a:lnTo>
                    <a:pt x="921" y="853"/>
                  </a:lnTo>
                  <a:lnTo>
                    <a:pt x="926" y="853"/>
                  </a:lnTo>
                  <a:lnTo>
                    <a:pt x="931" y="853"/>
                  </a:lnTo>
                  <a:lnTo>
                    <a:pt x="936" y="853"/>
                  </a:lnTo>
                  <a:lnTo>
                    <a:pt x="940" y="854"/>
                  </a:lnTo>
                  <a:lnTo>
                    <a:pt x="945" y="856"/>
                  </a:lnTo>
                  <a:lnTo>
                    <a:pt x="948" y="859"/>
                  </a:lnTo>
                  <a:lnTo>
                    <a:pt x="952" y="863"/>
                  </a:lnTo>
                  <a:lnTo>
                    <a:pt x="948" y="875"/>
                  </a:lnTo>
                  <a:lnTo>
                    <a:pt x="946" y="887"/>
                  </a:lnTo>
                  <a:lnTo>
                    <a:pt x="944" y="899"/>
                  </a:lnTo>
                  <a:lnTo>
                    <a:pt x="941" y="911"/>
                  </a:lnTo>
                  <a:lnTo>
                    <a:pt x="939" y="923"/>
                  </a:lnTo>
                  <a:lnTo>
                    <a:pt x="937" y="936"/>
                  </a:lnTo>
                  <a:lnTo>
                    <a:pt x="934" y="947"/>
                  </a:lnTo>
                  <a:lnTo>
                    <a:pt x="931" y="958"/>
                  </a:lnTo>
                  <a:lnTo>
                    <a:pt x="928" y="969"/>
                  </a:lnTo>
                  <a:lnTo>
                    <a:pt x="923" y="979"/>
                  </a:lnTo>
                  <a:lnTo>
                    <a:pt x="917" y="988"/>
                  </a:lnTo>
                  <a:lnTo>
                    <a:pt x="910" y="996"/>
                  </a:lnTo>
                  <a:lnTo>
                    <a:pt x="901" y="1004"/>
                  </a:lnTo>
                  <a:lnTo>
                    <a:pt x="892" y="1010"/>
                  </a:lnTo>
                  <a:lnTo>
                    <a:pt x="879" y="1016"/>
                  </a:lnTo>
                  <a:lnTo>
                    <a:pt x="867" y="1021"/>
                  </a:lnTo>
                  <a:lnTo>
                    <a:pt x="876" y="1034"/>
                  </a:lnTo>
                  <a:lnTo>
                    <a:pt x="883" y="1047"/>
                  </a:lnTo>
                  <a:lnTo>
                    <a:pt x="886" y="1060"/>
                  </a:lnTo>
                  <a:lnTo>
                    <a:pt x="886" y="1071"/>
                  </a:lnTo>
                  <a:lnTo>
                    <a:pt x="884" y="1083"/>
                  </a:lnTo>
                  <a:lnTo>
                    <a:pt x="879" y="1094"/>
                  </a:lnTo>
                  <a:lnTo>
                    <a:pt x="874" y="1106"/>
                  </a:lnTo>
                  <a:lnTo>
                    <a:pt x="868" y="1117"/>
                  </a:lnTo>
                  <a:lnTo>
                    <a:pt x="861" y="1127"/>
                  </a:lnTo>
                  <a:lnTo>
                    <a:pt x="855" y="1139"/>
                  </a:lnTo>
                  <a:lnTo>
                    <a:pt x="849" y="1150"/>
                  </a:lnTo>
                  <a:lnTo>
                    <a:pt x="846" y="1163"/>
                  </a:lnTo>
                  <a:lnTo>
                    <a:pt x="844" y="1176"/>
                  </a:lnTo>
                  <a:lnTo>
                    <a:pt x="845" y="1188"/>
                  </a:lnTo>
                  <a:lnTo>
                    <a:pt x="847" y="1203"/>
                  </a:lnTo>
                  <a:lnTo>
                    <a:pt x="855" y="1218"/>
                  </a:lnTo>
                  <a:lnTo>
                    <a:pt x="865" y="1226"/>
                  </a:lnTo>
                  <a:lnTo>
                    <a:pt x="876" y="1230"/>
                  </a:lnTo>
                  <a:lnTo>
                    <a:pt x="886" y="1231"/>
                  </a:lnTo>
                  <a:lnTo>
                    <a:pt x="897" y="1228"/>
                  </a:lnTo>
                  <a:lnTo>
                    <a:pt x="907" y="1225"/>
                  </a:lnTo>
                  <a:lnTo>
                    <a:pt x="916" y="1219"/>
                  </a:lnTo>
                  <a:lnTo>
                    <a:pt x="926" y="1212"/>
                  </a:lnTo>
                  <a:lnTo>
                    <a:pt x="937" y="1205"/>
                  </a:lnTo>
                  <a:lnTo>
                    <a:pt x="946" y="1200"/>
                  </a:lnTo>
                  <a:lnTo>
                    <a:pt x="956" y="1194"/>
                  </a:lnTo>
                  <a:lnTo>
                    <a:pt x="965" y="1191"/>
                  </a:lnTo>
                  <a:lnTo>
                    <a:pt x="975" y="1191"/>
                  </a:lnTo>
                  <a:lnTo>
                    <a:pt x="983" y="1192"/>
                  </a:lnTo>
                  <a:lnTo>
                    <a:pt x="992" y="1197"/>
                  </a:lnTo>
                  <a:lnTo>
                    <a:pt x="1000" y="1208"/>
                  </a:lnTo>
                  <a:lnTo>
                    <a:pt x="1008" y="1224"/>
                  </a:lnTo>
                  <a:lnTo>
                    <a:pt x="1003" y="1241"/>
                  </a:lnTo>
                  <a:lnTo>
                    <a:pt x="1001" y="1257"/>
                  </a:lnTo>
                  <a:lnTo>
                    <a:pt x="1002" y="1273"/>
                  </a:lnTo>
                  <a:lnTo>
                    <a:pt x="1005" y="1289"/>
                  </a:lnTo>
                  <a:lnTo>
                    <a:pt x="1008" y="1304"/>
                  </a:lnTo>
                  <a:lnTo>
                    <a:pt x="1014" y="1319"/>
                  </a:lnTo>
                  <a:lnTo>
                    <a:pt x="1021" y="1334"/>
                  </a:lnTo>
                  <a:lnTo>
                    <a:pt x="1026" y="1349"/>
                  </a:lnTo>
                  <a:lnTo>
                    <a:pt x="1033" y="1364"/>
                  </a:lnTo>
                  <a:lnTo>
                    <a:pt x="1040" y="1379"/>
                  </a:lnTo>
                  <a:lnTo>
                    <a:pt x="1046" y="1394"/>
                  </a:lnTo>
                  <a:lnTo>
                    <a:pt x="1049" y="1410"/>
                  </a:lnTo>
                  <a:lnTo>
                    <a:pt x="1053" y="1425"/>
                  </a:lnTo>
                  <a:lnTo>
                    <a:pt x="1054" y="1441"/>
                  </a:lnTo>
                  <a:lnTo>
                    <a:pt x="1053" y="1458"/>
                  </a:lnTo>
                  <a:lnTo>
                    <a:pt x="1049" y="1475"/>
                  </a:lnTo>
                  <a:lnTo>
                    <a:pt x="1049" y="1480"/>
                  </a:lnTo>
                  <a:lnTo>
                    <a:pt x="1051" y="1485"/>
                  </a:lnTo>
                  <a:lnTo>
                    <a:pt x="1052" y="1489"/>
                  </a:lnTo>
                  <a:lnTo>
                    <a:pt x="1054" y="1493"/>
                  </a:lnTo>
                  <a:lnTo>
                    <a:pt x="1056" y="1497"/>
                  </a:lnTo>
                  <a:lnTo>
                    <a:pt x="1060" y="1501"/>
                  </a:lnTo>
                  <a:lnTo>
                    <a:pt x="1063" y="1504"/>
                  </a:lnTo>
                  <a:lnTo>
                    <a:pt x="1067" y="1508"/>
                  </a:lnTo>
                  <a:lnTo>
                    <a:pt x="1070" y="1511"/>
                  </a:lnTo>
                  <a:lnTo>
                    <a:pt x="1075" y="1515"/>
                  </a:lnTo>
                  <a:lnTo>
                    <a:pt x="1078" y="1517"/>
                  </a:lnTo>
                  <a:lnTo>
                    <a:pt x="1083" y="1520"/>
                  </a:lnTo>
                  <a:lnTo>
                    <a:pt x="1086" y="1523"/>
                  </a:lnTo>
                  <a:lnTo>
                    <a:pt x="1090" y="1526"/>
                  </a:lnTo>
                  <a:lnTo>
                    <a:pt x="1094" y="1528"/>
                  </a:lnTo>
                  <a:lnTo>
                    <a:pt x="1098" y="1532"/>
                  </a:lnTo>
                  <a:lnTo>
                    <a:pt x="1108" y="1534"/>
                  </a:lnTo>
                  <a:lnTo>
                    <a:pt x="1115" y="1539"/>
                  </a:lnTo>
                  <a:lnTo>
                    <a:pt x="1121" y="1544"/>
                  </a:lnTo>
                  <a:lnTo>
                    <a:pt x="1125" y="1551"/>
                  </a:lnTo>
                  <a:lnTo>
                    <a:pt x="1128" y="1558"/>
                  </a:lnTo>
                  <a:lnTo>
                    <a:pt x="1129" y="1567"/>
                  </a:lnTo>
                  <a:lnTo>
                    <a:pt x="1129" y="1577"/>
                  </a:lnTo>
                  <a:lnTo>
                    <a:pt x="1129" y="1586"/>
                  </a:lnTo>
                  <a:lnTo>
                    <a:pt x="1128" y="1596"/>
                  </a:lnTo>
                  <a:lnTo>
                    <a:pt x="1128" y="1605"/>
                  </a:lnTo>
                  <a:lnTo>
                    <a:pt x="1128" y="1616"/>
                  </a:lnTo>
                  <a:lnTo>
                    <a:pt x="1129" y="1625"/>
                  </a:lnTo>
                  <a:lnTo>
                    <a:pt x="1132" y="1634"/>
                  </a:lnTo>
                  <a:lnTo>
                    <a:pt x="1136" y="1643"/>
                  </a:lnTo>
                  <a:lnTo>
                    <a:pt x="1141" y="1650"/>
                  </a:lnTo>
                  <a:lnTo>
                    <a:pt x="1151" y="1658"/>
                  </a:lnTo>
                  <a:lnTo>
                    <a:pt x="1154" y="1665"/>
                  </a:lnTo>
                  <a:lnTo>
                    <a:pt x="1159" y="1670"/>
                  </a:lnTo>
                  <a:lnTo>
                    <a:pt x="1163" y="1672"/>
                  </a:lnTo>
                  <a:lnTo>
                    <a:pt x="1167" y="1673"/>
                  </a:lnTo>
                  <a:lnTo>
                    <a:pt x="1171" y="1673"/>
                  </a:lnTo>
                  <a:lnTo>
                    <a:pt x="1176" y="1672"/>
                  </a:lnTo>
                  <a:lnTo>
                    <a:pt x="1180" y="1670"/>
                  </a:lnTo>
                  <a:lnTo>
                    <a:pt x="1184" y="1666"/>
                  </a:lnTo>
                  <a:lnTo>
                    <a:pt x="1189" y="1663"/>
                  </a:lnTo>
                  <a:lnTo>
                    <a:pt x="1193" y="1659"/>
                  </a:lnTo>
                  <a:lnTo>
                    <a:pt x="1198" y="1656"/>
                  </a:lnTo>
                  <a:lnTo>
                    <a:pt x="1202" y="1652"/>
                  </a:lnTo>
                  <a:lnTo>
                    <a:pt x="1207" y="1649"/>
                  </a:lnTo>
                  <a:lnTo>
                    <a:pt x="1212" y="1647"/>
                  </a:lnTo>
                  <a:lnTo>
                    <a:pt x="1216" y="1646"/>
                  </a:lnTo>
                  <a:lnTo>
                    <a:pt x="1222" y="1647"/>
                  </a:lnTo>
                  <a:lnTo>
                    <a:pt x="1230" y="1650"/>
                  </a:lnTo>
                  <a:lnTo>
                    <a:pt x="1237" y="1654"/>
                  </a:lnTo>
                  <a:lnTo>
                    <a:pt x="1245" y="1658"/>
                  </a:lnTo>
                  <a:lnTo>
                    <a:pt x="1253" y="1663"/>
                  </a:lnTo>
                  <a:lnTo>
                    <a:pt x="1260" y="1666"/>
                  </a:lnTo>
                  <a:lnTo>
                    <a:pt x="1267" y="1670"/>
                  </a:lnTo>
                  <a:lnTo>
                    <a:pt x="1274" y="1672"/>
                  </a:lnTo>
                  <a:lnTo>
                    <a:pt x="1281" y="1674"/>
                  </a:lnTo>
                  <a:lnTo>
                    <a:pt x="1287" y="1675"/>
                  </a:lnTo>
                  <a:lnTo>
                    <a:pt x="1294" y="1675"/>
                  </a:lnTo>
                  <a:lnTo>
                    <a:pt x="1300" y="1673"/>
                  </a:lnTo>
                  <a:lnTo>
                    <a:pt x="1307" y="1671"/>
                  </a:lnTo>
                  <a:lnTo>
                    <a:pt x="1313" y="1666"/>
                  </a:lnTo>
                  <a:lnTo>
                    <a:pt x="1320" y="1660"/>
                  </a:lnTo>
                  <a:lnTo>
                    <a:pt x="1325" y="1651"/>
                  </a:lnTo>
                  <a:lnTo>
                    <a:pt x="1332" y="1642"/>
                  </a:lnTo>
                  <a:lnTo>
                    <a:pt x="1345" y="1642"/>
                  </a:lnTo>
                  <a:lnTo>
                    <a:pt x="1359" y="1646"/>
                  </a:lnTo>
                  <a:lnTo>
                    <a:pt x="1372" y="1650"/>
                  </a:lnTo>
                  <a:lnTo>
                    <a:pt x="1387" y="1656"/>
                  </a:lnTo>
                  <a:lnTo>
                    <a:pt x="1402" y="1663"/>
                  </a:lnTo>
                  <a:lnTo>
                    <a:pt x="1418" y="1670"/>
                  </a:lnTo>
                  <a:lnTo>
                    <a:pt x="1433" y="1677"/>
                  </a:lnTo>
                  <a:lnTo>
                    <a:pt x="1447" y="1681"/>
                  </a:lnTo>
                  <a:lnTo>
                    <a:pt x="1461" y="1685"/>
                  </a:lnTo>
                  <a:lnTo>
                    <a:pt x="1475" y="1687"/>
                  </a:lnTo>
                  <a:lnTo>
                    <a:pt x="1486" y="1685"/>
                  </a:lnTo>
                  <a:lnTo>
                    <a:pt x="1497" y="1680"/>
                  </a:lnTo>
                  <a:lnTo>
                    <a:pt x="1506" y="1672"/>
                  </a:lnTo>
                  <a:lnTo>
                    <a:pt x="1513" y="1658"/>
                  </a:lnTo>
                  <a:lnTo>
                    <a:pt x="1517" y="1640"/>
                  </a:lnTo>
                  <a:lnTo>
                    <a:pt x="1521" y="1617"/>
                  </a:lnTo>
                  <a:lnTo>
                    <a:pt x="1522" y="1614"/>
                  </a:lnTo>
                  <a:lnTo>
                    <a:pt x="1523" y="1612"/>
                  </a:lnTo>
                  <a:lnTo>
                    <a:pt x="1525" y="1611"/>
                  </a:lnTo>
                  <a:lnTo>
                    <a:pt x="1528" y="1611"/>
                  </a:lnTo>
                  <a:lnTo>
                    <a:pt x="1529" y="1610"/>
                  </a:lnTo>
                  <a:lnTo>
                    <a:pt x="1531" y="1610"/>
                  </a:lnTo>
                  <a:lnTo>
                    <a:pt x="1533" y="1610"/>
                  </a:lnTo>
                  <a:lnTo>
                    <a:pt x="1536" y="1610"/>
                  </a:lnTo>
                  <a:lnTo>
                    <a:pt x="1538" y="1610"/>
                  </a:lnTo>
                  <a:lnTo>
                    <a:pt x="1540" y="1610"/>
                  </a:lnTo>
                  <a:lnTo>
                    <a:pt x="1541" y="1610"/>
                  </a:lnTo>
                  <a:lnTo>
                    <a:pt x="1544" y="1610"/>
                  </a:lnTo>
                  <a:lnTo>
                    <a:pt x="1546" y="1610"/>
                  </a:lnTo>
                  <a:lnTo>
                    <a:pt x="1548" y="1610"/>
                  </a:lnTo>
                  <a:lnTo>
                    <a:pt x="1551" y="1610"/>
                  </a:lnTo>
                  <a:lnTo>
                    <a:pt x="1553" y="1610"/>
                  </a:lnTo>
                  <a:lnTo>
                    <a:pt x="1559" y="1614"/>
                  </a:lnTo>
                  <a:lnTo>
                    <a:pt x="1563" y="1620"/>
                  </a:lnTo>
                  <a:lnTo>
                    <a:pt x="1567" y="1626"/>
                  </a:lnTo>
                  <a:lnTo>
                    <a:pt x="1570" y="1632"/>
                  </a:lnTo>
                  <a:lnTo>
                    <a:pt x="1573" y="1639"/>
                  </a:lnTo>
                  <a:lnTo>
                    <a:pt x="1575" y="1646"/>
                  </a:lnTo>
                  <a:lnTo>
                    <a:pt x="1578" y="1652"/>
                  </a:lnTo>
                  <a:lnTo>
                    <a:pt x="1581" y="1660"/>
                  </a:lnTo>
                  <a:lnTo>
                    <a:pt x="1583" y="1667"/>
                  </a:lnTo>
                  <a:lnTo>
                    <a:pt x="1587" y="1674"/>
                  </a:lnTo>
                  <a:lnTo>
                    <a:pt x="1591" y="1680"/>
                  </a:lnTo>
                  <a:lnTo>
                    <a:pt x="1597" y="1687"/>
                  </a:lnTo>
                  <a:lnTo>
                    <a:pt x="1604" y="1691"/>
                  </a:lnTo>
                  <a:lnTo>
                    <a:pt x="1610" y="1697"/>
                  </a:lnTo>
                  <a:lnTo>
                    <a:pt x="1621" y="1701"/>
                  </a:lnTo>
                  <a:lnTo>
                    <a:pt x="1632" y="1705"/>
                  </a:lnTo>
                  <a:lnTo>
                    <a:pt x="1629" y="1728"/>
                  </a:lnTo>
                  <a:lnTo>
                    <a:pt x="1627" y="1752"/>
                  </a:lnTo>
                  <a:lnTo>
                    <a:pt x="1624" y="1775"/>
                  </a:lnTo>
                  <a:lnTo>
                    <a:pt x="1622" y="1799"/>
                  </a:lnTo>
                  <a:lnTo>
                    <a:pt x="1620" y="1822"/>
                  </a:lnTo>
                  <a:lnTo>
                    <a:pt x="1617" y="1847"/>
                  </a:lnTo>
                  <a:lnTo>
                    <a:pt x="1616" y="1870"/>
                  </a:lnTo>
                  <a:lnTo>
                    <a:pt x="1614" y="1893"/>
                  </a:lnTo>
                  <a:lnTo>
                    <a:pt x="1613" y="1915"/>
                  </a:lnTo>
                  <a:lnTo>
                    <a:pt x="1610" y="1940"/>
                  </a:lnTo>
                  <a:lnTo>
                    <a:pt x="1609" y="1963"/>
                  </a:lnTo>
                  <a:lnTo>
                    <a:pt x="1608" y="1986"/>
                  </a:lnTo>
                  <a:lnTo>
                    <a:pt x="1607" y="2007"/>
                  </a:lnTo>
                  <a:lnTo>
                    <a:pt x="1607" y="2030"/>
                  </a:lnTo>
                  <a:lnTo>
                    <a:pt x="1606" y="2053"/>
                  </a:lnTo>
                  <a:lnTo>
                    <a:pt x="1606" y="2076"/>
                  </a:lnTo>
                  <a:lnTo>
                    <a:pt x="1605" y="2076"/>
                  </a:lnTo>
                  <a:lnTo>
                    <a:pt x="1604" y="2076"/>
                  </a:lnTo>
                  <a:lnTo>
                    <a:pt x="1602" y="2076"/>
                  </a:lnTo>
                  <a:lnTo>
                    <a:pt x="1602" y="2077"/>
                  </a:lnTo>
                  <a:lnTo>
                    <a:pt x="1601" y="2077"/>
                  </a:lnTo>
                  <a:lnTo>
                    <a:pt x="1600" y="2079"/>
                  </a:lnTo>
                  <a:lnTo>
                    <a:pt x="1599" y="2079"/>
                  </a:lnTo>
                  <a:lnTo>
                    <a:pt x="1598" y="2079"/>
                  </a:lnTo>
                  <a:lnTo>
                    <a:pt x="1598" y="2080"/>
                  </a:lnTo>
                  <a:lnTo>
                    <a:pt x="1597" y="2080"/>
                  </a:lnTo>
                  <a:lnTo>
                    <a:pt x="1596" y="2080"/>
                  </a:lnTo>
                  <a:lnTo>
                    <a:pt x="1596" y="2081"/>
                  </a:lnTo>
                  <a:lnTo>
                    <a:pt x="1591" y="2113"/>
                  </a:lnTo>
                  <a:lnTo>
                    <a:pt x="1587" y="2145"/>
                  </a:lnTo>
                  <a:lnTo>
                    <a:pt x="1585" y="2179"/>
                  </a:lnTo>
                  <a:lnTo>
                    <a:pt x="1582" y="2212"/>
                  </a:lnTo>
                  <a:lnTo>
                    <a:pt x="1579" y="2244"/>
                  </a:lnTo>
                  <a:lnTo>
                    <a:pt x="1576" y="2277"/>
                  </a:lnTo>
                  <a:lnTo>
                    <a:pt x="1574" y="2311"/>
                  </a:lnTo>
                  <a:lnTo>
                    <a:pt x="1571" y="2344"/>
                  </a:lnTo>
                  <a:lnTo>
                    <a:pt x="1568" y="2376"/>
                  </a:lnTo>
                  <a:lnTo>
                    <a:pt x="1564" y="2409"/>
                  </a:lnTo>
                  <a:lnTo>
                    <a:pt x="1561" y="2442"/>
                  </a:lnTo>
                  <a:lnTo>
                    <a:pt x="1558" y="2475"/>
                  </a:lnTo>
                  <a:lnTo>
                    <a:pt x="1553" y="2507"/>
                  </a:lnTo>
                  <a:lnTo>
                    <a:pt x="1548" y="2539"/>
                  </a:lnTo>
                  <a:lnTo>
                    <a:pt x="1543" y="2571"/>
                  </a:lnTo>
                  <a:lnTo>
                    <a:pt x="1537" y="2604"/>
                  </a:lnTo>
                  <a:lnTo>
                    <a:pt x="1486" y="2599"/>
                  </a:lnTo>
                  <a:lnTo>
                    <a:pt x="1436" y="2594"/>
                  </a:lnTo>
                  <a:lnTo>
                    <a:pt x="1386" y="2590"/>
                  </a:lnTo>
                  <a:lnTo>
                    <a:pt x="1336" y="2585"/>
                  </a:lnTo>
                  <a:lnTo>
                    <a:pt x="1286" y="2580"/>
                  </a:lnTo>
                  <a:lnTo>
                    <a:pt x="1237" y="2574"/>
                  </a:lnTo>
                  <a:lnTo>
                    <a:pt x="1186" y="2569"/>
                  </a:lnTo>
                  <a:lnTo>
                    <a:pt x="1137" y="2563"/>
                  </a:lnTo>
                  <a:lnTo>
                    <a:pt x="1086" y="2557"/>
                  </a:lnTo>
                  <a:lnTo>
                    <a:pt x="1036" y="2551"/>
                  </a:lnTo>
                  <a:lnTo>
                    <a:pt x="986" y="2544"/>
                  </a:lnTo>
                  <a:lnTo>
                    <a:pt x="936" y="2537"/>
                  </a:lnTo>
                  <a:lnTo>
                    <a:pt x="884" y="2530"/>
                  </a:lnTo>
                  <a:lnTo>
                    <a:pt x="833" y="2523"/>
                  </a:lnTo>
                  <a:lnTo>
                    <a:pt x="782" y="2516"/>
                  </a:lnTo>
                  <a:lnTo>
                    <a:pt x="731" y="2509"/>
                  </a:lnTo>
                  <a:lnTo>
                    <a:pt x="687" y="2503"/>
                  </a:lnTo>
                  <a:lnTo>
                    <a:pt x="644" y="2496"/>
                  </a:lnTo>
                  <a:lnTo>
                    <a:pt x="600" y="2489"/>
                  </a:lnTo>
                  <a:lnTo>
                    <a:pt x="556" y="2482"/>
                  </a:lnTo>
                  <a:lnTo>
                    <a:pt x="513" y="2475"/>
                  </a:lnTo>
                  <a:lnTo>
                    <a:pt x="468" y="2467"/>
                  </a:lnTo>
                  <a:lnTo>
                    <a:pt x="422" y="2459"/>
                  </a:lnTo>
                  <a:lnTo>
                    <a:pt x="377" y="2451"/>
                  </a:lnTo>
                  <a:lnTo>
                    <a:pt x="331" y="2442"/>
                  </a:lnTo>
                  <a:lnTo>
                    <a:pt x="285" y="2432"/>
                  </a:lnTo>
                  <a:lnTo>
                    <a:pt x="239" y="2423"/>
                  </a:lnTo>
                  <a:lnTo>
                    <a:pt x="192" y="2414"/>
                  </a:lnTo>
                  <a:lnTo>
                    <a:pt x="143" y="2405"/>
                  </a:lnTo>
                  <a:lnTo>
                    <a:pt x="96" y="2395"/>
                  </a:lnTo>
                  <a:lnTo>
                    <a:pt x="48" y="2384"/>
                  </a:lnTo>
                  <a:lnTo>
                    <a:pt x="0" y="2374"/>
                  </a:lnTo>
                  <a:lnTo>
                    <a:pt x="1" y="2366"/>
                  </a:lnTo>
                  <a:lnTo>
                    <a:pt x="4" y="2345"/>
                  </a:lnTo>
                  <a:lnTo>
                    <a:pt x="10" y="2313"/>
                  </a:lnTo>
                  <a:lnTo>
                    <a:pt x="18" y="2270"/>
                  </a:lnTo>
                  <a:lnTo>
                    <a:pt x="27" y="2221"/>
                  </a:lnTo>
                  <a:lnTo>
                    <a:pt x="38" y="2165"/>
                  </a:lnTo>
                  <a:lnTo>
                    <a:pt x="49" y="2105"/>
                  </a:lnTo>
                  <a:lnTo>
                    <a:pt x="61" y="2044"/>
                  </a:lnTo>
                  <a:lnTo>
                    <a:pt x="72" y="1983"/>
                  </a:lnTo>
                  <a:lnTo>
                    <a:pt x="84" y="1924"/>
                  </a:lnTo>
                  <a:lnTo>
                    <a:pt x="94" y="1867"/>
                  </a:lnTo>
                  <a:lnTo>
                    <a:pt x="103" y="1818"/>
                  </a:lnTo>
                  <a:lnTo>
                    <a:pt x="111" y="1775"/>
                  </a:lnTo>
                  <a:lnTo>
                    <a:pt x="117" y="1743"/>
                  </a:lnTo>
                  <a:lnTo>
                    <a:pt x="120" y="1722"/>
                  </a:lnTo>
                  <a:lnTo>
                    <a:pt x="123" y="1716"/>
                  </a:lnTo>
                  <a:lnTo>
                    <a:pt x="129" y="1711"/>
                  </a:lnTo>
                  <a:lnTo>
                    <a:pt x="134" y="1708"/>
                  </a:lnTo>
                  <a:lnTo>
                    <a:pt x="138" y="1702"/>
                  </a:lnTo>
                  <a:lnTo>
                    <a:pt x="141" y="1696"/>
                  </a:lnTo>
                  <a:lnTo>
                    <a:pt x="145" y="1690"/>
                  </a:lnTo>
                  <a:lnTo>
                    <a:pt x="146" y="1683"/>
                  </a:lnTo>
                  <a:lnTo>
                    <a:pt x="148" y="1677"/>
                  </a:lnTo>
                  <a:lnTo>
                    <a:pt x="149" y="1670"/>
                  </a:lnTo>
                  <a:lnTo>
                    <a:pt x="150" y="1662"/>
                  </a:lnTo>
                  <a:lnTo>
                    <a:pt x="152" y="1655"/>
                  </a:lnTo>
                  <a:lnTo>
                    <a:pt x="154" y="1647"/>
                  </a:lnTo>
                  <a:lnTo>
                    <a:pt x="156" y="1640"/>
                  </a:lnTo>
                  <a:lnTo>
                    <a:pt x="158" y="1633"/>
                  </a:lnTo>
                  <a:lnTo>
                    <a:pt x="162" y="1627"/>
                  </a:lnTo>
                  <a:lnTo>
                    <a:pt x="165" y="1621"/>
                  </a:lnTo>
                  <a:lnTo>
                    <a:pt x="171" y="1617"/>
                  </a:lnTo>
                  <a:lnTo>
                    <a:pt x="169" y="1609"/>
                  </a:lnTo>
                  <a:lnTo>
                    <a:pt x="165" y="1602"/>
                  </a:lnTo>
                  <a:lnTo>
                    <a:pt x="161" y="1595"/>
                  </a:lnTo>
                  <a:lnTo>
                    <a:pt x="156" y="1590"/>
                  </a:lnTo>
                  <a:lnTo>
                    <a:pt x="149" y="1586"/>
                  </a:lnTo>
                  <a:lnTo>
                    <a:pt x="143" y="1581"/>
                  </a:lnTo>
                  <a:lnTo>
                    <a:pt x="137" y="1578"/>
                  </a:lnTo>
                  <a:lnTo>
                    <a:pt x="130" y="1574"/>
                  </a:lnTo>
                  <a:lnTo>
                    <a:pt x="123" y="1570"/>
                  </a:lnTo>
                  <a:lnTo>
                    <a:pt x="117" y="1566"/>
                  </a:lnTo>
                  <a:lnTo>
                    <a:pt x="111" y="1560"/>
                  </a:lnTo>
                  <a:lnTo>
                    <a:pt x="107" y="1556"/>
                  </a:lnTo>
                  <a:lnTo>
                    <a:pt x="103" y="1549"/>
                  </a:lnTo>
                  <a:lnTo>
                    <a:pt x="102" y="1542"/>
                  </a:lnTo>
                  <a:lnTo>
                    <a:pt x="102" y="1533"/>
                  </a:lnTo>
                  <a:lnTo>
                    <a:pt x="104" y="1524"/>
                  </a:lnTo>
                  <a:lnTo>
                    <a:pt x="104" y="1503"/>
                  </a:lnTo>
                  <a:lnTo>
                    <a:pt x="109" y="1486"/>
                  </a:lnTo>
                  <a:lnTo>
                    <a:pt x="117" y="1472"/>
                  </a:lnTo>
                  <a:lnTo>
                    <a:pt x="126" y="1459"/>
                  </a:lnTo>
                  <a:lnTo>
                    <a:pt x="139" y="1449"/>
                  </a:lnTo>
                  <a:lnTo>
                    <a:pt x="152" y="1441"/>
                  </a:lnTo>
                  <a:lnTo>
                    <a:pt x="166" y="1433"/>
                  </a:lnTo>
                  <a:lnTo>
                    <a:pt x="180" y="1425"/>
                  </a:lnTo>
                  <a:lnTo>
                    <a:pt x="195" y="1417"/>
                  </a:lnTo>
                  <a:lnTo>
                    <a:pt x="209" y="1409"/>
                  </a:lnTo>
                  <a:lnTo>
                    <a:pt x="222" y="1399"/>
                  </a:lnTo>
                  <a:lnTo>
                    <a:pt x="232" y="1388"/>
                  </a:lnTo>
                  <a:lnTo>
                    <a:pt x="241" y="1376"/>
                  </a:lnTo>
                  <a:lnTo>
                    <a:pt x="247" y="1361"/>
                  </a:lnTo>
                  <a:lnTo>
                    <a:pt x="249" y="1342"/>
                  </a:lnTo>
                  <a:lnTo>
                    <a:pt x="249" y="1322"/>
                  </a:lnTo>
                  <a:lnTo>
                    <a:pt x="254" y="1318"/>
                  </a:lnTo>
                  <a:lnTo>
                    <a:pt x="258" y="1315"/>
                  </a:lnTo>
                  <a:lnTo>
                    <a:pt x="264" y="1311"/>
                  </a:lnTo>
                  <a:lnTo>
                    <a:pt x="269" y="1308"/>
                  </a:lnTo>
                  <a:lnTo>
                    <a:pt x="272" y="1303"/>
                  </a:lnTo>
                  <a:lnTo>
                    <a:pt x="277" y="1299"/>
                  </a:lnTo>
                  <a:lnTo>
                    <a:pt x="280" y="1294"/>
                  </a:lnTo>
                  <a:lnTo>
                    <a:pt x="284" y="1289"/>
                  </a:lnTo>
                  <a:lnTo>
                    <a:pt x="287" y="1284"/>
                  </a:lnTo>
                  <a:lnTo>
                    <a:pt x="289" y="1278"/>
                  </a:lnTo>
                  <a:lnTo>
                    <a:pt x="291" y="1272"/>
                  </a:lnTo>
                  <a:lnTo>
                    <a:pt x="292" y="1265"/>
                  </a:lnTo>
                  <a:lnTo>
                    <a:pt x="293" y="1259"/>
                  </a:lnTo>
                  <a:lnTo>
                    <a:pt x="293" y="1253"/>
                  </a:lnTo>
                  <a:lnTo>
                    <a:pt x="292" y="1246"/>
                  </a:lnTo>
                  <a:lnTo>
                    <a:pt x="291" y="1240"/>
                  </a:lnTo>
                  <a:lnTo>
                    <a:pt x="291" y="1239"/>
                  </a:lnTo>
                  <a:lnTo>
                    <a:pt x="294" y="1235"/>
                  </a:lnTo>
                  <a:lnTo>
                    <a:pt x="298" y="1230"/>
                  </a:lnTo>
                  <a:lnTo>
                    <a:pt x="303" y="1224"/>
                  </a:lnTo>
                  <a:lnTo>
                    <a:pt x="310" y="1216"/>
                  </a:lnTo>
                  <a:lnTo>
                    <a:pt x="317" y="1208"/>
                  </a:lnTo>
                  <a:lnTo>
                    <a:pt x="325" y="1199"/>
                  </a:lnTo>
                  <a:lnTo>
                    <a:pt x="333" y="1189"/>
                  </a:lnTo>
                  <a:lnTo>
                    <a:pt x="341" y="1180"/>
                  </a:lnTo>
                  <a:lnTo>
                    <a:pt x="349" y="1171"/>
                  </a:lnTo>
                  <a:lnTo>
                    <a:pt x="356" y="1163"/>
                  </a:lnTo>
                  <a:lnTo>
                    <a:pt x="363" y="1155"/>
                  </a:lnTo>
                  <a:lnTo>
                    <a:pt x="369" y="1149"/>
                  </a:lnTo>
                  <a:lnTo>
                    <a:pt x="372" y="1143"/>
                  </a:lnTo>
                  <a:lnTo>
                    <a:pt x="376" y="1140"/>
                  </a:lnTo>
                  <a:lnTo>
                    <a:pt x="377" y="1140"/>
                  </a:lnTo>
                  <a:lnTo>
                    <a:pt x="375" y="1130"/>
                  </a:lnTo>
                  <a:lnTo>
                    <a:pt x="372" y="1122"/>
                  </a:lnTo>
                  <a:lnTo>
                    <a:pt x="370" y="1114"/>
                  </a:lnTo>
                  <a:lnTo>
                    <a:pt x="366" y="1106"/>
                  </a:lnTo>
                  <a:lnTo>
                    <a:pt x="363" y="1098"/>
                  </a:lnTo>
                  <a:lnTo>
                    <a:pt x="360" y="1089"/>
                  </a:lnTo>
                  <a:lnTo>
                    <a:pt x="356" y="1083"/>
                  </a:lnTo>
                  <a:lnTo>
                    <a:pt x="352" y="1076"/>
                  </a:lnTo>
                  <a:lnTo>
                    <a:pt x="347" y="1069"/>
                  </a:lnTo>
                  <a:lnTo>
                    <a:pt x="344" y="1062"/>
                  </a:lnTo>
                  <a:lnTo>
                    <a:pt x="339" y="1055"/>
                  </a:lnTo>
                  <a:lnTo>
                    <a:pt x="334" y="1048"/>
                  </a:lnTo>
                  <a:lnTo>
                    <a:pt x="330" y="1041"/>
                  </a:lnTo>
                  <a:lnTo>
                    <a:pt x="325" y="1034"/>
                  </a:lnTo>
                  <a:lnTo>
                    <a:pt x="322" y="1027"/>
                  </a:lnTo>
                  <a:lnTo>
                    <a:pt x="318" y="1021"/>
                  </a:lnTo>
                  <a:lnTo>
                    <a:pt x="315" y="1008"/>
                  </a:lnTo>
                  <a:lnTo>
                    <a:pt x="312" y="996"/>
                  </a:lnTo>
                  <a:lnTo>
                    <a:pt x="312" y="986"/>
                  </a:lnTo>
                  <a:lnTo>
                    <a:pt x="311" y="976"/>
                  </a:lnTo>
                  <a:lnTo>
                    <a:pt x="311" y="965"/>
                  </a:lnTo>
                  <a:lnTo>
                    <a:pt x="312" y="955"/>
                  </a:lnTo>
                  <a:lnTo>
                    <a:pt x="312" y="946"/>
                  </a:lnTo>
                  <a:lnTo>
                    <a:pt x="312" y="937"/>
                  </a:lnTo>
                  <a:lnTo>
                    <a:pt x="312" y="927"/>
                  </a:lnTo>
                  <a:lnTo>
                    <a:pt x="312" y="918"/>
                  </a:lnTo>
                  <a:lnTo>
                    <a:pt x="311" y="910"/>
                  </a:lnTo>
                  <a:lnTo>
                    <a:pt x="310" y="902"/>
                  </a:lnTo>
                  <a:lnTo>
                    <a:pt x="307" y="895"/>
                  </a:lnTo>
                  <a:lnTo>
                    <a:pt x="302" y="887"/>
                  </a:lnTo>
                  <a:lnTo>
                    <a:pt x="298" y="880"/>
                  </a:lnTo>
                  <a:lnTo>
                    <a:pt x="291" y="875"/>
                  </a:lnTo>
                  <a:lnTo>
                    <a:pt x="302" y="821"/>
                  </a:lnTo>
                  <a:lnTo>
                    <a:pt x="312" y="767"/>
                  </a:lnTo>
                  <a:lnTo>
                    <a:pt x="324" y="711"/>
                  </a:lnTo>
                  <a:lnTo>
                    <a:pt x="334" y="657"/>
                  </a:lnTo>
                  <a:lnTo>
                    <a:pt x="345" y="602"/>
                  </a:lnTo>
                  <a:lnTo>
                    <a:pt x="356" y="547"/>
                  </a:lnTo>
                  <a:lnTo>
                    <a:pt x="366" y="493"/>
                  </a:lnTo>
                  <a:lnTo>
                    <a:pt x="377" y="438"/>
                  </a:lnTo>
                  <a:lnTo>
                    <a:pt x="386" y="383"/>
                  </a:lnTo>
                  <a:lnTo>
                    <a:pt x="396" y="328"/>
                  </a:lnTo>
                  <a:lnTo>
                    <a:pt x="407" y="273"/>
                  </a:lnTo>
                  <a:lnTo>
                    <a:pt x="417" y="217"/>
                  </a:lnTo>
                  <a:lnTo>
                    <a:pt x="427" y="163"/>
                  </a:lnTo>
                  <a:lnTo>
                    <a:pt x="438" y="108"/>
                  </a:lnTo>
                  <a:lnTo>
                    <a:pt x="448" y="54"/>
                  </a:lnTo>
                  <a:lnTo>
                    <a:pt x="460" y="0"/>
                  </a:lnTo>
                  <a:lnTo>
                    <a:pt x="473" y="3"/>
                  </a:lnTo>
                  <a:lnTo>
                    <a:pt x="488" y="5"/>
                  </a:lnTo>
                  <a:lnTo>
                    <a:pt x="502" y="7"/>
                  </a:lnTo>
                  <a:lnTo>
                    <a:pt x="517" y="10"/>
                  </a:lnTo>
                  <a:lnTo>
                    <a:pt x="532" y="12"/>
                  </a:lnTo>
                  <a:lnTo>
                    <a:pt x="546" y="14"/>
                  </a:lnTo>
                  <a:lnTo>
                    <a:pt x="561" y="15"/>
                  </a:lnTo>
                  <a:lnTo>
                    <a:pt x="576" y="18"/>
                  </a:lnTo>
                  <a:lnTo>
                    <a:pt x="590" y="20"/>
                  </a:lnTo>
                  <a:lnTo>
                    <a:pt x="604" y="22"/>
                  </a:lnTo>
                  <a:lnTo>
                    <a:pt x="618" y="26"/>
                  </a:lnTo>
                  <a:lnTo>
                    <a:pt x="633" y="28"/>
                  </a:lnTo>
                  <a:lnTo>
                    <a:pt x="647" y="33"/>
                  </a:lnTo>
                  <a:lnTo>
                    <a:pt x="661" y="36"/>
                  </a:lnTo>
                  <a:lnTo>
                    <a:pt x="675" y="42"/>
                  </a:lnTo>
                  <a:lnTo>
                    <a:pt x="690" y="4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2281" y="1215"/>
              <a:ext cx="599" cy="360"/>
            </a:xfrm>
            <a:custGeom>
              <a:avLst/>
              <a:gdLst>
                <a:gd name="T0" fmla="*/ 533 w 1797"/>
                <a:gd name="T1" fmla="*/ 8 h 1082"/>
                <a:gd name="T2" fmla="*/ 538 w 1797"/>
                <a:gd name="T3" fmla="*/ 21 h 1082"/>
                <a:gd name="T4" fmla="*/ 540 w 1797"/>
                <a:gd name="T5" fmla="*/ 36 h 1082"/>
                <a:gd name="T6" fmla="*/ 541 w 1797"/>
                <a:gd name="T7" fmla="*/ 50 h 1082"/>
                <a:gd name="T8" fmla="*/ 541 w 1797"/>
                <a:gd name="T9" fmla="*/ 64 h 1082"/>
                <a:gd name="T10" fmla="*/ 541 w 1797"/>
                <a:gd name="T11" fmla="*/ 78 h 1082"/>
                <a:gd name="T12" fmla="*/ 542 w 1797"/>
                <a:gd name="T13" fmla="*/ 93 h 1082"/>
                <a:gd name="T14" fmla="*/ 544 w 1797"/>
                <a:gd name="T15" fmla="*/ 108 h 1082"/>
                <a:gd name="T16" fmla="*/ 551 w 1797"/>
                <a:gd name="T17" fmla="*/ 124 h 1082"/>
                <a:gd name="T18" fmla="*/ 559 w 1797"/>
                <a:gd name="T19" fmla="*/ 141 h 1082"/>
                <a:gd name="T20" fmla="*/ 565 w 1797"/>
                <a:gd name="T21" fmla="*/ 160 h 1082"/>
                <a:gd name="T22" fmla="*/ 569 w 1797"/>
                <a:gd name="T23" fmla="*/ 180 h 1082"/>
                <a:gd name="T24" fmla="*/ 572 w 1797"/>
                <a:gd name="T25" fmla="*/ 200 h 1082"/>
                <a:gd name="T26" fmla="*/ 573 w 1797"/>
                <a:gd name="T27" fmla="*/ 221 h 1082"/>
                <a:gd name="T28" fmla="*/ 574 w 1797"/>
                <a:gd name="T29" fmla="*/ 241 h 1082"/>
                <a:gd name="T30" fmla="*/ 575 w 1797"/>
                <a:gd name="T31" fmla="*/ 262 h 1082"/>
                <a:gd name="T32" fmla="*/ 579 w 1797"/>
                <a:gd name="T33" fmla="*/ 276 h 1082"/>
                <a:gd name="T34" fmla="*/ 584 w 1797"/>
                <a:gd name="T35" fmla="*/ 285 h 1082"/>
                <a:gd name="T36" fmla="*/ 588 w 1797"/>
                <a:gd name="T37" fmla="*/ 294 h 1082"/>
                <a:gd name="T38" fmla="*/ 592 w 1797"/>
                <a:gd name="T39" fmla="*/ 303 h 1082"/>
                <a:gd name="T40" fmla="*/ 595 w 1797"/>
                <a:gd name="T41" fmla="*/ 312 h 1082"/>
                <a:gd name="T42" fmla="*/ 598 w 1797"/>
                <a:gd name="T43" fmla="*/ 322 h 1082"/>
                <a:gd name="T44" fmla="*/ 599 w 1797"/>
                <a:gd name="T45" fmla="*/ 333 h 1082"/>
                <a:gd name="T46" fmla="*/ 598 w 1797"/>
                <a:gd name="T47" fmla="*/ 345 h 1082"/>
                <a:gd name="T48" fmla="*/ 562 w 1797"/>
                <a:gd name="T49" fmla="*/ 354 h 1082"/>
                <a:gd name="T50" fmla="*/ 490 w 1797"/>
                <a:gd name="T51" fmla="*/ 357 h 1082"/>
                <a:gd name="T52" fmla="*/ 416 w 1797"/>
                <a:gd name="T53" fmla="*/ 359 h 1082"/>
                <a:gd name="T54" fmla="*/ 340 w 1797"/>
                <a:gd name="T55" fmla="*/ 360 h 1082"/>
                <a:gd name="T56" fmla="*/ 264 w 1797"/>
                <a:gd name="T57" fmla="*/ 360 h 1082"/>
                <a:gd name="T58" fmla="*/ 188 w 1797"/>
                <a:gd name="T59" fmla="*/ 358 h 1082"/>
                <a:gd name="T60" fmla="*/ 112 w 1797"/>
                <a:gd name="T61" fmla="*/ 357 h 1082"/>
                <a:gd name="T62" fmla="*/ 37 w 1797"/>
                <a:gd name="T63" fmla="*/ 354 h 1082"/>
                <a:gd name="T64" fmla="*/ 0 w 1797"/>
                <a:gd name="T65" fmla="*/ 348 h 1082"/>
                <a:gd name="T66" fmla="*/ 0 w 1797"/>
                <a:gd name="T67" fmla="*/ 319 h 1082"/>
                <a:gd name="T68" fmla="*/ 1 w 1797"/>
                <a:gd name="T69" fmla="*/ 270 h 1082"/>
                <a:gd name="T70" fmla="*/ 3 w 1797"/>
                <a:gd name="T71" fmla="*/ 209 h 1082"/>
                <a:gd name="T72" fmla="*/ 4 w 1797"/>
                <a:gd name="T73" fmla="*/ 143 h 1082"/>
                <a:gd name="T74" fmla="*/ 5 w 1797"/>
                <a:gd name="T75" fmla="*/ 82 h 1082"/>
                <a:gd name="T76" fmla="*/ 6 w 1797"/>
                <a:gd name="T77" fmla="*/ 32 h 1082"/>
                <a:gd name="T78" fmla="*/ 6 w 1797"/>
                <a:gd name="T79" fmla="*/ 4 h 1082"/>
                <a:gd name="T80" fmla="*/ 37 w 1797"/>
                <a:gd name="T81" fmla="*/ 1 h 1082"/>
                <a:gd name="T82" fmla="*/ 101 w 1797"/>
                <a:gd name="T83" fmla="*/ 3 h 1082"/>
                <a:gd name="T84" fmla="*/ 167 w 1797"/>
                <a:gd name="T85" fmla="*/ 4 h 1082"/>
                <a:gd name="T86" fmla="*/ 234 w 1797"/>
                <a:gd name="T87" fmla="*/ 5 h 1082"/>
                <a:gd name="T88" fmla="*/ 301 w 1797"/>
                <a:gd name="T89" fmla="*/ 5 h 1082"/>
                <a:gd name="T90" fmla="*/ 368 w 1797"/>
                <a:gd name="T91" fmla="*/ 4 h 1082"/>
                <a:gd name="T92" fmla="*/ 434 w 1797"/>
                <a:gd name="T93" fmla="*/ 3 h 1082"/>
                <a:gd name="T94" fmla="*/ 499 w 1797"/>
                <a:gd name="T95" fmla="*/ 1 h 10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97"/>
                <a:gd name="T145" fmla="*/ 0 h 1082"/>
                <a:gd name="T146" fmla="*/ 1797 w 1797"/>
                <a:gd name="T147" fmla="*/ 1082 h 10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97" h="1082">
                  <a:moveTo>
                    <a:pt x="1592" y="2"/>
                  </a:moveTo>
                  <a:lnTo>
                    <a:pt x="1600" y="23"/>
                  </a:lnTo>
                  <a:lnTo>
                    <a:pt x="1607" y="43"/>
                  </a:lnTo>
                  <a:lnTo>
                    <a:pt x="1613" y="64"/>
                  </a:lnTo>
                  <a:lnTo>
                    <a:pt x="1616" y="86"/>
                  </a:lnTo>
                  <a:lnTo>
                    <a:pt x="1620" y="107"/>
                  </a:lnTo>
                  <a:lnTo>
                    <a:pt x="1621" y="127"/>
                  </a:lnTo>
                  <a:lnTo>
                    <a:pt x="1622" y="149"/>
                  </a:lnTo>
                  <a:lnTo>
                    <a:pt x="1623" y="170"/>
                  </a:lnTo>
                  <a:lnTo>
                    <a:pt x="1623" y="192"/>
                  </a:lnTo>
                  <a:lnTo>
                    <a:pt x="1623" y="214"/>
                  </a:lnTo>
                  <a:lnTo>
                    <a:pt x="1624" y="235"/>
                  </a:lnTo>
                  <a:lnTo>
                    <a:pt x="1624" y="257"/>
                  </a:lnTo>
                  <a:lnTo>
                    <a:pt x="1625" y="279"/>
                  </a:lnTo>
                  <a:lnTo>
                    <a:pt x="1628" y="302"/>
                  </a:lnTo>
                  <a:lnTo>
                    <a:pt x="1631" y="324"/>
                  </a:lnTo>
                  <a:lnTo>
                    <a:pt x="1636" y="348"/>
                  </a:lnTo>
                  <a:lnTo>
                    <a:pt x="1652" y="372"/>
                  </a:lnTo>
                  <a:lnTo>
                    <a:pt x="1666" y="398"/>
                  </a:lnTo>
                  <a:lnTo>
                    <a:pt x="1677" y="425"/>
                  </a:lnTo>
                  <a:lnTo>
                    <a:pt x="1687" y="454"/>
                  </a:lnTo>
                  <a:lnTo>
                    <a:pt x="1695" y="481"/>
                  </a:lnTo>
                  <a:lnTo>
                    <a:pt x="1702" y="511"/>
                  </a:lnTo>
                  <a:lnTo>
                    <a:pt x="1708" y="540"/>
                  </a:lnTo>
                  <a:lnTo>
                    <a:pt x="1712" y="571"/>
                  </a:lnTo>
                  <a:lnTo>
                    <a:pt x="1715" y="601"/>
                  </a:lnTo>
                  <a:lnTo>
                    <a:pt x="1717" y="632"/>
                  </a:lnTo>
                  <a:lnTo>
                    <a:pt x="1720" y="663"/>
                  </a:lnTo>
                  <a:lnTo>
                    <a:pt x="1722" y="694"/>
                  </a:lnTo>
                  <a:lnTo>
                    <a:pt x="1723" y="725"/>
                  </a:lnTo>
                  <a:lnTo>
                    <a:pt x="1725" y="756"/>
                  </a:lnTo>
                  <a:lnTo>
                    <a:pt x="1726" y="787"/>
                  </a:lnTo>
                  <a:lnTo>
                    <a:pt x="1730" y="818"/>
                  </a:lnTo>
                  <a:lnTo>
                    <a:pt x="1737" y="830"/>
                  </a:lnTo>
                  <a:lnTo>
                    <a:pt x="1744" y="844"/>
                  </a:lnTo>
                  <a:lnTo>
                    <a:pt x="1751" y="857"/>
                  </a:lnTo>
                  <a:lnTo>
                    <a:pt x="1758" y="871"/>
                  </a:lnTo>
                  <a:lnTo>
                    <a:pt x="1764" y="883"/>
                  </a:lnTo>
                  <a:lnTo>
                    <a:pt x="1771" y="897"/>
                  </a:lnTo>
                  <a:lnTo>
                    <a:pt x="1777" y="911"/>
                  </a:lnTo>
                  <a:lnTo>
                    <a:pt x="1782" y="925"/>
                  </a:lnTo>
                  <a:lnTo>
                    <a:pt x="1786" y="938"/>
                  </a:lnTo>
                  <a:lnTo>
                    <a:pt x="1790" y="953"/>
                  </a:lnTo>
                  <a:lnTo>
                    <a:pt x="1793" y="968"/>
                  </a:lnTo>
                  <a:lnTo>
                    <a:pt x="1795" y="984"/>
                  </a:lnTo>
                  <a:lnTo>
                    <a:pt x="1797" y="1002"/>
                  </a:lnTo>
                  <a:lnTo>
                    <a:pt x="1797" y="1019"/>
                  </a:lnTo>
                  <a:lnTo>
                    <a:pt x="1795" y="1037"/>
                  </a:lnTo>
                  <a:lnTo>
                    <a:pt x="1794" y="1057"/>
                  </a:lnTo>
                  <a:lnTo>
                    <a:pt x="1687" y="1063"/>
                  </a:lnTo>
                  <a:lnTo>
                    <a:pt x="1580" y="1068"/>
                  </a:lnTo>
                  <a:lnTo>
                    <a:pt x="1470" y="1072"/>
                  </a:lnTo>
                  <a:lnTo>
                    <a:pt x="1360" y="1075"/>
                  </a:lnTo>
                  <a:lnTo>
                    <a:pt x="1248" y="1079"/>
                  </a:lnTo>
                  <a:lnTo>
                    <a:pt x="1134" y="1080"/>
                  </a:lnTo>
                  <a:lnTo>
                    <a:pt x="1021" y="1081"/>
                  </a:lnTo>
                  <a:lnTo>
                    <a:pt x="907" y="1082"/>
                  </a:lnTo>
                  <a:lnTo>
                    <a:pt x="792" y="1081"/>
                  </a:lnTo>
                  <a:lnTo>
                    <a:pt x="678" y="1080"/>
                  </a:lnTo>
                  <a:lnTo>
                    <a:pt x="563" y="1077"/>
                  </a:lnTo>
                  <a:lnTo>
                    <a:pt x="449" y="1075"/>
                  </a:lnTo>
                  <a:lnTo>
                    <a:pt x="335" y="1072"/>
                  </a:lnTo>
                  <a:lnTo>
                    <a:pt x="222" y="1068"/>
                  </a:lnTo>
                  <a:lnTo>
                    <a:pt x="110" y="1064"/>
                  </a:lnTo>
                  <a:lnTo>
                    <a:pt x="0" y="1059"/>
                  </a:lnTo>
                  <a:lnTo>
                    <a:pt x="0" y="1046"/>
                  </a:lnTo>
                  <a:lnTo>
                    <a:pt x="0" y="1013"/>
                  </a:lnTo>
                  <a:lnTo>
                    <a:pt x="1" y="960"/>
                  </a:lnTo>
                  <a:lnTo>
                    <a:pt x="2" y="892"/>
                  </a:lnTo>
                  <a:lnTo>
                    <a:pt x="4" y="813"/>
                  </a:lnTo>
                  <a:lnTo>
                    <a:pt x="5" y="724"/>
                  </a:lnTo>
                  <a:lnTo>
                    <a:pt x="8" y="627"/>
                  </a:lnTo>
                  <a:lnTo>
                    <a:pt x="10" y="529"/>
                  </a:lnTo>
                  <a:lnTo>
                    <a:pt x="11" y="431"/>
                  </a:lnTo>
                  <a:lnTo>
                    <a:pt x="13" y="334"/>
                  </a:lnTo>
                  <a:lnTo>
                    <a:pt x="15" y="245"/>
                  </a:lnTo>
                  <a:lnTo>
                    <a:pt x="17" y="165"/>
                  </a:lnTo>
                  <a:lnTo>
                    <a:pt x="18" y="97"/>
                  </a:lnTo>
                  <a:lnTo>
                    <a:pt x="19" y="45"/>
                  </a:lnTo>
                  <a:lnTo>
                    <a:pt x="19" y="11"/>
                  </a:lnTo>
                  <a:lnTo>
                    <a:pt x="20" y="0"/>
                  </a:lnTo>
                  <a:lnTo>
                    <a:pt x="112" y="3"/>
                  </a:lnTo>
                  <a:lnTo>
                    <a:pt x="208" y="7"/>
                  </a:lnTo>
                  <a:lnTo>
                    <a:pt x="304" y="9"/>
                  </a:lnTo>
                  <a:lnTo>
                    <a:pt x="402" y="11"/>
                  </a:lnTo>
                  <a:lnTo>
                    <a:pt x="501" y="12"/>
                  </a:lnTo>
                  <a:lnTo>
                    <a:pt x="601" y="14"/>
                  </a:lnTo>
                  <a:lnTo>
                    <a:pt x="701" y="15"/>
                  </a:lnTo>
                  <a:lnTo>
                    <a:pt x="802" y="15"/>
                  </a:lnTo>
                  <a:lnTo>
                    <a:pt x="902" y="15"/>
                  </a:lnTo>
                  <a:lnTo>
                    <a:pt x="1003" y="14"/>
                  </a:lnTo>
                  <a:lnTo>
                    <a:pt x="1103" y="12"/>
                  </a:lnTo>
                  <a:lnTo>
                    <a:pt x="1203" y="10"/>
                  </a:lnTo>
                  <a:lnTo>
                    <a:pt x="1302" y="9"/>
                  </a:lnTo>
                  <a:lnTo>
                    <a:pt x="1400" y="7"/>
                  </a:lnTo>
                  <a:lnTo>
                    <a:pt x="1497" y="4"/>
                  </a:lnTo>
                  <a:lnTo>
                    <a:pt x="1592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4880" y="1243"/>
              <a:ext cx="156" cy="347"/>
            </a:xfrm>
            <a:custGeom>
              <a:avLst/>
              <a:gdLst>
                <a:gd name="T0" fmla="*/ 42 w 467"/>
                <a:gd name="T1" fmla="*/ 15 h 1040"/>
                <a:gd name="T2" fmla="*/ 50 w 467"/>
                <a:gd name="T3" fmla="*/ 45 h 1040"/>
                <a:gd name="T4" fmla="*/ 60 w 467"/>
                <a:gd name="T5" fmla="*/ 77 h 1040"/>
                <a:gd name="T6" fmla="*/ 68 w 467"/>
                <a:gd name="T7" fmla="*/ 103 h 1040"/>
                <a:gd name="T8" fmla="*/ 86 w 467"/>
                <a:gd name="T9" fmla="*/ 139 h 1040"/>
                <a:gd name="T10" fmla="*/ 99 w 467"/>
                <a:gd name="T11" fmla="*/ 183 h 1040"/>
                <a:gd name="T12" fmla="*/ 113 w 467"/>
                <a:gd name="T13" fmla="*/ 225 h 1040"/>
                <a:gd name="T14" fmla="*/ 140 w 467"/>
                <a:gd name="T15" fmla="*/ 263 h 1040"/>
                <a:gd name="T16" fmla="*/ 150 w 467"/>
                <a:gd name="T17" fmla="*/ 280 h 1040"/>
                <a:gd name="T18" fmla="*/ 151 w 467"/>
                <a:gd name="T19" fmla="*/ 287 h 1040"/>
                <a:gd name="T20" fmla="*/ 153 w 467"/>
                <a:gd name="T21" fmla="*/ 294 h 1040"/>
                <a:gd name="T22" fmla="*/ 155 w 467"/>
                <a:gd name="T23" fmla="*/ 301 h 1040"/>
                <a:gd name="T24" fmla="*/ 151 w 467"/>
                <a:gd name="T25" fmla="*/ 307 h 1040"/>
                <a:gd name="T26" fmla="*/ 143 w 467"/>
                <a:gd name="T27" fmla="*/ 314 h 1040"/>
                <a:gd name="T28" fmla="*/ 137 w 467"/>
                <a:gd name="T29" fmla="*/ 320 h 1040"/>
                <a:gd name="T30" fmla="*/ 133 w 467"/>
                <a:gd name="T31" fmla="*/ 319 h 1040"/>
                <a:gd name="T32" fmla="*/ 132 w 467"/>
                <a:gd name="T33" fmla="*/ 317 h 1040"/>
                <a:gd name="T34" fmla="*/ 129 w 467"/>
                <a:gd name="T35" fmla="*/ 321 h 1040"/>
                <a:gd name="T36" fmla="*/ 125 w 467"/>
                <a:gd name="T37" fmla="*/ 327 h 1040"/>
                <a:gd name="T38" fmla="*/ 123 w 467"/>
                <a:gd name="T39" fmla="*/ 330 h 1040"/>
                <a:gd name="T40" fmla="*/ 120 w 467"/>
                <a:gd name="T41" fmla="*/ 331 h 1040"/>
                <a:gd name="T42" fmla="*/ 116 w 467"/>
                <a:gd name="T43" fmla="*/ 329 h 1040"/>
                <a:gd name="T44" fmla="*/ 113 w 467"/>
                <a:gd name="T45" fmla="*/ 325 h 1040"/>
                <a:gd name="T46" fmla="*/ 112 w 467"/>
                <a:gd name="T47" fmla="*/ 322 h 1040"/>
                <a:gd name="T48" fmla="*/ 96 w 467"/>
                <a:gd name="T49" fmla="*/ 326 h 1040"/>
                <a:gd name="T50" fmla="*/ 63 w 467"/>
                <a:gd name="T51" fmla="*/ 334 h 1040"/>
                <a:gd name="T52" fmla="*/ 30 w 467"/>
                <a:gd name="T53" fmla="*/ 343 h 1040"/>
                <a:gd name="T54" fmla="*/ 15 w 467"/>
                <a:gd name="T55" fmla="*/ 347 h 1040"/>
                <a:gd name="T56" fmla="*/ 9 w 467"/>
                <a:gd name="T57" fmla="*/ 338 h 1040"/>
                <a:gd name="T58" fmla="*/ 8 w 467"/>
                <a:gd name="T59" fmla="*/ 332 h 1040"/>
                <a:gd name="T60" fmla="*/ 8 w 467"/>
                <a:gd name="T61" fmla="*/ 326 h 1040"/>
                <a:gd name="T62" fmla="*/ 4 w 467"/>
                <a:gd name="T63" fmla="*/ 318 h 1040"/>
                <a:gd name="T64" fmla="*/ 2 w 467"/>
                <a:gd name="T65" fmla="*/ 289 h 1040"/>
                <a:gd name="T66" fmla="*/ 0 w 467"/>
                <a:gd name="T67" fmla="*/ 256 h 1040"/>
                <a:gd name="T68" fmla="*/ 2 w 467"/>
                <a:gd name="T69" fmla="*/ 224 h 1040"/>
                <a:gd name="T70" fmla="*/ 10 w 467"/>
                <a:gd name="T71" fmla="*/ 195 h 1040"/>
                <a:gd name="T72" fmla="*/ 6 w 467"/>
                <a:gd name="T73" fmla="*/ 188 h 1040"/>
                <a:gd name="T74" fmla="*/ 4 w 467"/>
                <a:gd name="T75" fmla="*/ 180 h 1040"/>
                <a:gd name="T76" fmla="*/ 4 w 467"/>
                <a:gd name="T77" fmla="*/ 172 h 1040"/>
                <a:gd name="T78" fmla="*/ 4 w 467"/>
                <a:gd name="T79" fmla="*/ 163 h 1040"/>
                <a:gd name="T80" fmla="*/ 18 w 467"/>
                <a:gd name="T81" fmla="*/ 141 h 1040"/>
                <a:gd name="T82" fmla="*/ 21 w 467"/>
                <a:gd name="T83" fmla="*/ 108 h 1040"/>
                <a:gd name="T84" fmla="*/ 18 w 467"/>
                <a:gd name="T85" fmla="*/ 72 h 1040"/>
                <a:gd name="T86" fmla="*/ 17 w 467"/>
                <a:gd name="T87" fmla="*/ 43 h 1040"/>
                <a:gd name="T88" fmla="*/ 16 w 467"/>
                <a:gd name="T89" fmla="*/ 38 h 1040"/>
                <a:gd name="T90" fmla="*/ 16 w 467"/>
                <a:gd name="T91" fmla="*/ 31 h 1040"/>
                <a:gd name="T92" fmla="*/ 17 w 467"/>
                <a:gd name="T93" fmla="*/ 22 h 1040"/>
                <a:gd name="T94" fmla="*/ 20 w 467"/>
                <a:gd name="T95" fmla="*/ 14 h 1040"/>
                <a:gd name="T96" fmla="*/ 24 w 467"/>
                <a:gd name="T97" fmla="*/ 8 h 1040"/>
                <a:gd name="T98" fmla="*/ 28 w 467"/>
                <a:gd name="T99" fmla="*/ 4 h 1040"/>
                <a:gd name="T100" fmla="*/ 33 w 467"/>
                <a:gd name="T101" fmla="*/ 1 h 1040"/>
                <a:gd name="T102" fmla="*/ 41 w 467"/>
                <a:gd name="T103" fmla="*/ 0 h 10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7"/>
                <a:gd name="T157" fmla="*/ 0 h 1040"/>
                <a:gd name="T158" fmla="*/ 467 w 467"/>
                <a:gd name="T159" fmla="*/ 1040 h 10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7" h="1040">
                  <a:moveTo>
                    <a:pt x="122" y="0"/>
                  </a:moveTo>
                  <a:lnTo>
                    <a:pt x="121" y="13"/>
                  </a:lnTo>
                  <a:lnTo>
                    <a:pt x="122" y="29"/>
                  </a:lnTo>
                  <a:lnTo>
                    <a:pt x="126" y="46"/>
                  </a:lnTo>
                  <a:lnTo>
                    <a:pt x="130" y="67"/>
                  </a:lnTo>
                  <a:lnTo>
                    <a:pt x="135" y="88"/>
                  </a:lnTo>
                  <a:lnTo>
                    <a:pt x="142" y="111"/>
                  </a:lnTo>
                  <a:lnTo>
                    <a:pt x="149" y="136"/>
                  </a:lnTo>
                  <a:lnTo>
                    <a:pt x="157" y="161"/>
                  </a:lnTo>
                  <a:lnTo>
                    <a:pt x="165" y="185"/>
                  </a:lnTo>
                  <a:lnTo>
                    <a:pt x="173" y="209"/>
                  </a:lnTo>
                  <a:lnTo>
                    <a:pt x="180" y="232"/>
                  </a:lnTo>
                  <a:lnTo>
                    <a:pt x="188" y="254"/>
                  </a:lnTo>
                  <a:lnTo>
                    <a:pt x="195" y="275"/>
                  </a:lnTo>
                  <a:lnTo>
                    <a:pt x="200" y="292"/>
                  </a:lnTo>
                  <a:lnTo>
                    <a:pt x="205" y="308"/>
                  </a:lnTo>
                  <a:lnTo>
                    <a:pt x="208" y="322"/>
                  </a:lnTo>
                  <a:lnTo>
                    <a:pt x="228" y="353"/>
                  </a:lnTo>
                  <a:lnTo>
                    <a:pt x="244" y="384"/>
                  </a:lnTo>
                  <a:lnTo>
                    <a:pt x="258" y="416"/>
                  </a:lnTo>
                  <a:lnTo>
                    <a:pt x="270" y="449"/>
                  </a:lnTo>
                  <a:lnTo>
                    <a:pt x="280" y="481"/>
                  </a:lnTo>
                  <a:lnTo>
                    <a:pt x="289" y="515"/>
                  </a:lnTo>
                  <a:lnTo>
                    <a:pt x="297" y="547"/>
                  </a:lnTo>
                  <a:lnTo>
                    <a:pt x="306" y="580"/>
                  </a:lnTo>
                  <a:lnTo>
                    <a:pt x="314" y="611"/>
                  </a:lnTo>
                  <a:lnTo>
                    <a:pt x="326" y="643"/>
                  </a:lnTo>
                  <a:lnTo>
                    <a:pt x="337" y="674"/>
                  </a:lnTo>
                  <a:lnTo>
                    <a:pt x="352" y="704"/>
                  </a:lnTo>
                  <a:lnTo>
                    <a:pt x="370" y="733"/>
                  </a:lnTo>
                  <a:lnTo>
                    <a:pt x="391" y="762"/>
                  </a:lnTo>
                  <a:lnTo>
                    <a:pt x="418" y="788"/>
                  </a:lnTo>
                  <a:lnTo>
                    <a:pt x="449" y="815"/>
                  </a:lnTo>
                  <a:lnTo>
                    <a:pt x="449" y="823"/>
                  </a:lnTo>
                  <a:lnTo>
                    <a:pt x="450" y="831"/>
                  </a:lnTo>
                  <a:lnTo>
                    <a:pt x="450" y="838"/>
                  </a:lnTo>
                  <a:lnTo>
                    <a:pt x="451" y="843"/>
                  </a:lnTo>
                  <a:lnTo>
                    <a:pt x="451" y="850"/>
                  </a:lnTo>
                  <a:lnTo>
                    <a:pt x="452" y="855"/>
                  </a:lnTo>
                  <a:lnTo>
                    <a:pt x="453" y="860"/>
                  </a:lnTo>
                  <a:lnTo>
                    <a:pt x="454" y="865"/>
                  </a:lnTo>
                  <a:lnTo>
                    <a:pt x="454" y="870"/>
                  </a:lnTo>
                  <a:lnTo>
                    <a:pt x="456" y="874"/>
                  </a:lnTo>
                  <a:lnTo>
                    <a:pt x="458" y="880"/>
                  </a:lnTo>
                  <a:lnTo>
                    <a:pt x="459" y="885"/>
                  </a:lnTo>
                  <a:lnTo>
                    <a:pt x="460" y="890"/>
                  </a:lnTo>
                  <a:lnTo>
                    <a:pt x="462" y="896"/>
                  </a:lnTo>
                  <a:lnTo>
                    <a:pt x="465" y="902"/>
                  </a:lnTo>
                  <a:lnTo>
                    <a:pt x="467" y="910"/>
                  </a:lnTo>
                  <a:lnTo>
                    <a:pt x="462" y="912"/>
                  </a:lnTo>
                  <a:lnTo>
                    <a:pt x="457" y="917"/>
                  </a:lnTo>
                  <a:lnTo>
                    <a:pt x="452" y="921"/>
                  </a:lnTo>
                  <a:lnTo>
                    <a:pt x="446" y="926"/>
                  </a:lnTo>
                  <a:lnTo>
                    <a:pt x="441" y="932"/>
                  </a:lnTo>
                  <a:lnTo>
                    <a:pt x="435" y="937"/>
                  </a:lnTo>
                  <a:lnTo>
                    <a:pt x="429" y="942"/>
                  </a:lnTo>
                  <a:lnTo>
                    <a:pt x="424" y="948"/>
                  </a:lnTo>
                  <a:lnTo>
                    <a:pt x="419" y="951"/>
                  </a:lnTo>
                  <a:lnTo>
                    <a:pt x="414" y="955"/>
                  </a:lnTo>
                  <a:lnTo>
                    <a:pt x="410" y="958"/>
                  </a:lnTo>
                  <a:lnTo>
                    <a:pt x="406" y="959"/>
                  </a:lnTo>
                  <a:lnTo>
                    <a:pt x="403" y="959"/>
                  </a:lnTo>
                  <a:lnTo>
                    <a:pt x="400" y="958"/>
                  </a:lnTo>
                  <a:lnTo>
                    <a:pt x="399" y="956"/>
                  </a:lnTo>
                  <a:lnTo>
                    <a:pt x="399" y="951"/>
                  </a:lnTo>
                  <a:lnTo>
                    <a:pt x="398" y="949"/>
                  </a:lnTo>
                  <a:lnTo>
                    <a:pt x="397" y="949"/>
                  </a:lnTo>
                  <a:lnTo>
                    <a:pt x="396" y="950"/>
                  </a:lnTo>
                  <a:lnTo>
                    <a:pt x="393" y="952"/>
                  </a:lnTo>
                  <a:lnTo>
                    <a:pt x="391" y="955"/>
                  </a:lnTo>
                  <a:lnTo>
                    <a:pt x="389" y="958"/>
                  </a:lnTo>
                  <a:lnTo>
                    <a:pt x="387" y="963"/>
                  </a:lnTo>
                  <a:lnTo>
                    <a:pt x="384" y="967"/>
                  </a:lnTo>
                  <a:lnTo>
                    <a:pt x="381" y="971"/>
                  </a:lnTo>
                  <a:lnTo>
                    <a:pt x="378" y="975"/>
                  </a:lnTo>
                  <a:lnTo>
                    <a:pt x="375" y="979"/>
                  </a:lnTo>
                  <a:lnTo>
                    <a:pt x="373" y="983"/>
                  </a:lnTo>
                  <a:lnTo>
                    <a:pt x="370" y="986"/>
                  </a:lnTo>
                  <a:lnTo>
                    <a:pt x="368" y="988"/>
                  </a:lnTo>
                  <a:lnTo>
                    <a:pt x="367" y="989"/>
                  </a:lnTo>
                  <a:lnTo>
                    <a:pt x="366" y="990"/>
                  </a:lnTo>
                  <a:lnTo>
                    <a:pt x="364" y="991"/>
                  </a:lnTo>
                  <a:lnTo>
                    <a:pt x="360" y="993"/>
                  </a:lnTo>
                  <a:lnTo>
                    <a:pt x="358" y="993"/>
                  </a:lnTo>
                  <a:lnTo>
                    <a:pt x="355" y="993"/>
                  </a:lnTo>
                  <a:lnTo>
                    <a:pt x="353" y="990"/>
                  </a:lnTo>
                  <a:lnTo>
                    <a:pt x="350" y="988"/>
                  </a:lnTo>
                  <a:lnTo>
                    <a:pt x="347" y="986"/>
                  </a:lnTo>
                  <a:lnTo>
                    <a:pt x="345" y="982"/>
                  </a:lnTo>
                  <a:lnTo>
                    <a:pt x="343" y="980"/>
                  </a:lnTo>
                  <a:lnTo>
                    <a:pt x="341" y="977"/>
                  </a:lnTo>
                  <a:lnTo>
                    <a:pt x="338" y="973"/>
                  </a:lnTo>
                  <a:lnTo>
                    <a:pt x="336" y="971"/>
                  </a:lnTo>
                  <a:lnTo>
                    <a:pt x="335" y="968"/>
                  </a:lnTo>
                  <a:lnTo>
                    <a:pt x="334" y="966"/>
                  </a:lnTo>
                  <a:lnTo>
                    <a:pt x="334" y="965"/>
                  </a:lnTo>
                  <a:lnTo>
                    <a:pt x="330" y="965"/>
                  </a:lnTo>
                  <a:lnTo>
                    <a:pt x="321" y="967"/>
                  </a:lnTo>
                  <a:lnTo>
                    <a:pt x="306" y="971"/>
                  </a:lnTo>
                  <a:lnTo>
                    <a:pt x="288" y="977"/>
                  </a:lnTo>
                  <a:lnTo>
                    <a:pt x="267" y="982"/>
                  </a:lnTo>
                  <a:lnTo>
                    <a:pt x="242" y="988"/>
                  </a:lnTo>
                  <a:lnTo>
                    <a:pt x="216" y="995"/>
                  </a:lnTo>
                  <a:lnTo>
                    <a:pt x="190" y="1002"/>
                  </a:lnTo>
                  <a:lnTo>
                    <a:pt x="162" y="1009"/>
                  </a:lnTo>
                  <a:lnTo>
                    <a:pt x="137" y="1016"/>
                  </a:lnTo>
                  <a:lnTo>
                    <a:pt x="112" y="1021"/>
                  </a:lnTo>
                  <a:lnTo>
                    <a:pt x="91" y="1027"/>
                  </a:lnTo>
                  <a:lnTo>
                    <a:pt x="73" y="1033"/>
                  </a:lnTo>
                  <a:lnTo>
                    <a:pt x="58" y="1036"/>
                  </a:lnTo>
                  <a:lnTo>
                    <a:pt x="49" y="1039"/>
                  </a:lnTo>
                  <a:lnTo>
                    <a:pt x="46" y="1040"/>
                  </a:lnTo>
                  <a:lnTo>
                    <a:pt x="38" y="1033"/>
                  </a:lnTo>
                  <a:lnTo>
                    <a:pt x="32" y="1026"/>
                  </a:lnTo>
                  <a:lnTo>
                    <a:pt x="29" y="1020"/>
                  </a:lnTo>
                  <a:lnTo>
                    <a:pt x="27" y="1014"/>
                  </a:lnTo>
                  <a:lnTo>
                    <a:pt x="26" y="1010"/>
                  </a:lnTo>
                  <a:lnTo>
                    <a:pt x="24" y="1005"/>
                  </a:lnTo>
                  <a:lnTo>
                    <a:pt x="24" y="1001"/>
                  </a:lnTo>
                  <a:lnTo>
                    <a:pt x="24" y="996"/>
                  </a:lnTo>
                  <a:lnTo>
                    <a:pt x="24" y="991"/>
                  </a:lnTo>
                  <a:lnTo>
                    <a:pt x="24" y="987"/>
                  </a:lnTo>
                  <a:lnTo>
                    <a:pt x="24" y="982"/>
                  </a:lnTo>
                  <a:lnTo>
                    <a:pt x="24" y="977"/>
                  </a:lnTo>
                  <a:lnTo>
                    <a:pt x="22" y="971"/>
                  </a:lnTo>
                  <a:lnTo>
                    <a:pt x="20" y="965"/>
                  </a:lnTo>
                  <a:lnTo>
                    <a:pt x="15" y="959"/>
                  </a:lnTo>
                  <a:lnTo>
                    <a:pt x="11" y="952"/>
                  </a:lnTo>
                  <a:lnTo>
                    <a:pt x="8" y="932"/>
                  </a:lnTo>
                  <a:lnTo>
                    <a:pt x="7" y="911"/>
                  </a:lnTo>
                  <a:lnTo>
                    <a:pt x="6" y="888"/>
                  </a:lnTo>
                  <a:lnTo>
                    <a:pt x="5" y="865"/>
                  </a:lnTo>
                  <a:lnTo>
                    <a:pt x="3" y="841"/>
                  </a:lnTo>
                  <a:lnTo>
                    <a:pt x="1" y="817"/>
                  </a:lnTo>
                  <a:lnTo>
                    <a:pt x="1" y="793"/>
                  </a:lnTo>
                  <a:lnTo>
                    <a:pt x="0" y="767"/>
                  </a:lnTo>
                  <a:lnTo>
                    <a:pt x="1" y="743"/>
                  </a:lnTo>
                  <a:lnTo>
                    <a:pt x="1" y="718"/>
                  </a:lnTo>
                  <a:lnTo>
                    <a:pt x="4" y="694"/>
                  </a:lnTo>
                  <a:lnTo>
                    <a:pt x="6" y="670"/>
                  </a:lnTo>
                  <a:lnTo>
                    <a:pt x="9" y="647"/>
                  </a:lnTo>
                  <a:lnTo>
                    <a:pt x="15" y="625"/>
                  </a:lnTo>
                  <a:lnTo>
                    <a:pt x="21" y="603"/>
                  </a:lnTo>
                  <a:lnTo>
                    <a:pt x="29" y="584"/>
                  </a:lnTo>
                  <a:lnTo>
                    <a:pt x="26" y="579"/>
                  </a:lnTo>
                  <a:lnTo>
                    <a:pt x="22" y="573"/>
                  </a:lnTo>
                  <a:lnTo>
                    <a:pt x="20" y="569"/>
                  </a:lnTo>
                  <a:lnTo>
                    <a:pt x="17" y="563"/>
                  </a:lnTo>
                  <a:lnTo>
                    <a:pt x="16" y="557"/>
                  </a:lnTo>
                  <a:lnTo>
                    <a:pt x="15" y="551"/>
                  </a:lnTo>
                  <a:lnTo>
                    <a:pt x="14" y="546"/>
                  </a:lnTo>
                  <a:lnTo>
                    <a:pt x="13" y="540"/>
                  </a:lnTo>
                  <a:lnTo>
                    <a:pt x="13" y="533"/>
                  </a:lnTo>
                  <a:lnTo>
                    <a:pt x="13" y="527"/>
                  </a:lnTo>
                  <a:lnTo>
                    <a:pt x="12" y="520"/>
                  </a:lnTo>
                  <a:lnTo>
                    <a:pt x="12" y="515"/>
                  </a:lnTo>
                  <a:lnTo>
                    <a:pt x="12" y="508"/>
                  </a:lnTo>
                  <a:lnTo>
                    <a:pt x="12" y="502"/>
                  </a:lnTo>
                  <a:lnTo>
                    <a:pt x="12" y="495"/>
                  </a:lnTo>
                  <a:lnTo>
                    <a:pt x="12" y="489"/>
                  </a:lnTo>
                  <a:lnTo>
                    <a:pt x="27" y="478"/>
                  </a:lnTo>
                  <a:lnTo>
                    <a:pt x="38" y="463"/>
                  </a:lnTo>
                  <a:lnTo>
                    <a:pt x="47" y="445"/>
                  </a:lnTo>
                  <a:lnTo>
                    <a:pt x="54" y="424"/>
                  </a:lnTo>
                  <a:lnTo>
                    <a:pt x="59" y="402"/>
                  </a:lnTo>
                  <a:lnTo>
                    <a:pt x="61" y="377"/>
                  </a:lnTo>
                  <a:lnTo>
                    <a:pt x="62" y="352"/>
                  </a:lnTo>
                  <a:lnTo>
                    <a:pt x="62" y="325"/>
                  </a:lnTo>
                  <a:lnTo>
                    <a:pt x="61" y="298"/>
                  </a:lnTo>
                  <a:lnTo>
                    <a:pt x="59" y="270"/>
                  </a:lnTo>
                  <a:lnTo>
                    <a:pt x="57" y="244"/>
                  </a:lnTo>
                  <a:lnTo>
                    <a:pt x="53" y="217"/>
                  </a:lnTo>
                  <a:lnTo>
                    <a:pt x="51" y="192"/>
                  </a:lnTo>
                  <a:lnTo>
                    <a:pt x="50" y="169"/>
                  </a:lnTo>
                  <a:lnTo>
                    <a:pt x="49" y="148"/>
                  </a:lnTo>
                  <a:lnTo>
                    <a:pt x="50" y="130"/>
                  </a:lnTo>
                  <a:lnTo>
                    <a:pt x="49" y="126"/>
                  </a:lnTo>
                  <a:lnTo>
                    <a:pt x="49" y="123"/>
                  </a:lnTo>
                  <a:lnTo>
                    <a:pt x="47" y="119"/>
                  </a:lnTo>
                  <a:lnTo>
                    <a:pt x="47" y="115"/>
                  </a:lnTo>
                  <a:lnTo>
                    <a:pt x="47" y="109"/>
                  </a:lnTo>
                  <a:lnTo>
                    <a:pt x="47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7" y="86"/>
                  </a:lnTo>
                  <a:lnTo>
                    <a:pt x="49" y="79"/>
                  </a:lnTo>
                  <a:lnTo>
                    <a:pt x="50" y="72"/>
                  </a:lnTo>
                  <a:lnTo>
                    <a:pt x="51" y="67"/>
                  </a:lnTo>
                  <a:lnTo>
                    <a:pt x="52" y="60"/>
                  </a:lnTo>
                  <a:lnTo>
                    <a:pt x="54" y="54"/>
                  </a:lnTo>
                  <a:lnTo>
                    <a:pt x="57" y="48"/>
                  </a:lnTo>
                  <a:lnTo>
                    <a:pt x="60" y="43"/>
                  </a:lnTo>
                  <a:lnTo>
                    <a:pt x="62" y="38"/>
                  </a:lnTo>
                  <a:lnTo>
                    <a:pt x="66" y="33"/>
                  </a:lnTo>
                  <a:lnTo>
                    <a:pt x="68" y="30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7" y="18"/>
                  </a:lnTo>
                  <a:lnTo>
                    <a:pt x="81" y="15"/>
                  </a:lnTo>
                  <a:lnTo>
                    <a:pt x="84" y="13"/>
                  </a:lnTo>
                  <a:lnTo>
                    <a:pt x="88" y="9"/>
                  </a:lnTo>
                  <a:lnTo>
                    <a:pt x="91" y="7"/>
                  </a:lnTo>
                  <a:lnTo>
                    <a:pt x="96" y="5"/>
                  </a:lnTo>
                  <a:lnTo>
                    <a:pt x="99" y="2"/>
                  </a:lnTo>
                  <a:lnTo>
                    <a:pt x="105" y="1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560" y="1285"/>
              <a:ext cx="741" cy="617"/>
            </a:xfrm>
            <a:custGeom>
              <a:avLst/>
              <a:gdLst>
                <a:gd name="T0" fmla="*/ 180 w 2221"/>
                <a:gd name="T1" fmla="*/ 9 h 1851"/>
                <a:gd name="T2" fmla="*/ 208 w 2221"/>
                <a:gd name="T3" fmla="*/ 34 h 1851"/>
                <a:gd name="T4" fmla="*/ 233 w 2221"/>
                <a:gd name="T5" fmla="*/ 60 h 1851"/>
                <a:gd name="T6" fmla="*/ 235 w 2221"/>
                <a:gd name="T7" fmla="*/ 87 h 1851"/>
                <a:gd name="T8" fmla="*/ 243 w 2221"/>
                <a:gd name="T9" fmla="*/ 110 h 1851"/>
                <a:gd name="T10" fmla="*/ 264 w 2221"/>
                <a:gd name="T11" fmla="*/ 122 h 1851"/>
                <a:gd name="T12" fmla="*/ 286 w 2221"/>
                <a:gd name="T13" fmla="*/ 125 h 1851"/>
                <a:gd name="T14" fmla="*/ 308 w 2221"/>
                <a:gd name="T15" fmla="*/ 120 h 1851"/>
                <a:gd name="T16" fmla="*/ 328 w 2221"/>
                <a:gd name="T17" fmla="*/ 121 h 1851"/>
                <a:gd name="T18" fmla="*/ 349 w 2221"/>
                <a:gd name="T19" fmla="*/ 124 h 1851"/>
                <a:gd name="T20" fmla="*/ 370 w 2221"/>
                <a:gd name="T21" fmla="*/ 137 h 1851"/>
                <a:gd name="T22" fmla="*/ 435 w 2221"/>
                <a:gd name="T23" fmla="*/ 135 h 1851"/>
                <a:gd name="T24" fmla="*/ 501 w 2221"/>
                <a:gd name="T25" fmla="*/ 134 h 1851"/>
                <a:gd name="T26" fmla="*/ 541 w 2221"/>
                <a:gd name="T27" fmla="*/ 133 h 1851"/>
                <a:gd name="T28" fmla="*/ 555 w 2221"/>
                <a:gd name="T29" fmla="*/ 128 h 1851"/>
                <a:gd name="T30" fmla="*/ 567 w 2221"/>
                <a:gd name="T31" fmla="*/ 132 h 1851"/>
                <a:gd name="T32" fmla="*/ 616 w 2221"/>
                <a:gd name="T33" fmla="*/ 146 h 1851"/>
                <a:gd name="T34" fmla="*/ 673 w 2221"/>
                <a:gd name="T35" fmla="*/ 158 h 1851"/>
                <a:gd name="T36" fmla="*/ 723 w 2221"/>
                <a:gd name="T37" fmla="*/ 168 h 1851"/>
                <a:gd name="T38" fmla="*/ 731 w 2221"/>
                <a:gd name="T39" fmla="*/ 182 h 1851"/>
                <a:gd name="T40" fmla="*/ 739 w 2221"/>
                <a:gd name="T41" fmla="*/ 197 h 1851"/>
                <a:gd name="T42" fmla="*/ 738 w 2221"/>
                <a:gd name="T43" fmla="*/ 209 h 1851"/>
                <a:gd name="T44" fmla="*/ 724 w 2221"/>
                <a:gd name="T45" fmla="*/ 225 h 1851"/>
                <a:gd name="T46" fmla="*/ 712 w 2221"/>
                <a:gd name="T47" fmla="*/ 239 h 1851"/>
                <a:gd name="T48" fmla="*/ 712 w 2221"/>
                <a:gd name="T49" fmla="*/ 250 h 1851"/>
                <a:gd name="T50" fmla="*/ 706 w 2221"/>
                <a:gd name="T51" fmla="*/ 260 h 1851"/>
                <a:gd name="T52" fmla="*/ 698 w 2221"/>
                <a:gd name="T53" fmla="*/ 273 h 1851"/>
                <a:gd name="T54" fmla="*/ 680 w 2221"/>
                <a:gd name="T55" fmla="*/ 298 h 1851"/>
                <a:gd name="T56" fmla="*/ 654 w 2221"/>
                <a:gd name="T57" fmla="*/ 316 h 1851"/>
                <a:gd name="T58" fmla="*/ 650 w 2221"/>
                <a:gd name="T59" fmla="*/ 342 h 1851"/>
                <a:gd name="T60" fmla="*/ 661 w 2221"/>
                <a:gd name="T61" fmla="*/ 352 h 1851"/>
                <a:gd name="T62" fmla="*/ 672 w 2221"/>
                <a:gd name="T63" fmla="*/ 362 h 1851"/>
                <a:gd name="T64" fmla="*/ 667 w 2221"/>
                <a:gd name="T65" fmla="*/ 375 h 1851"/>
                <a:gd name="T66" fmla="*/ 664 w 2221"/>
                <a:gd name="T67" fmla="*/ 389 h 1851"/>
                <a:gd name="T68" fmla="*/ 655 w 2221"/>
                <a:gd name="T69" fmla="*/ 400 h 1851"/>
                <a:gd name="T70" fmla="*/ 639 w 2221"/>
                <a:gd name="T71" fmla="*/ 487 h 1851"/>
                <a:gd name="T72" fmla="*/ 619 w 2221"/>
                <a:gd name="T73" fmla="*/ 597 h 1851"/>
                <a:gd name="T74" fmla="*/ 591 w 2221"/>
                <a:gd name="T75" fmla="*/ 612 h 1851"/>
                <a:gd name="T76" fmla="*/ 463 w 2221"/>
                <a:gd name="T77" fmla="*/ 589 h 1851"/>
                <a:gd name="T78" fmla="*/ 361 w 2221"/>
                <a:gd name="T79" fmla="*/ 571 h 1851"/>
                <a:gd name="T80" fmla="*/ 248 w 2221"/>
                <a:gd name="T81" fmla="*/ 544 h 1851"/>
                <a:gd name="T82" fmla="*/ 113 w 2221"/>
                <a:gd name="T83" fmla="*/ 510 h 1851"/>
                <a:gd name="T84" fmla="*/ 0 w 2221"/>
                <a:gd name="T85" fmla="*/ 476 h 1851"/>
                <a:gd name="T86" fmla="*/ 4 w 2221"/>
                <a:gd name="T87" fmla="*/ 447 h 1851"/>
                <a:gd name="T88" fmla="*/ 8 w 2221"/>
                <a:gd name="T89" fmla="*/ 419 h 1851"/>
                <a:gd name="T90" fmla="*/ 12 w 2221"/>
                <a:gd name="T91" fmla="*/ 384 h 1851"/>
                <a:gd name="T92" fmla="*/ 29 w 2221"/>
                <a:gd name="T93" fmla="*/ 343 h 1851"/>
                <a:gd name="T94" fmla="*/ 52 w 2221"/>
                <a:gd name="T95" fmla="*/ 306 h 1851"/>
                <a:gd name="T96" fmla="*/ 69 w 2221"/>
                <a:gd name="T97" fmla="*/ 263 h 1851"/>
                <a:gd name="T98" fmla="*/ 97 w 2221"/>
                <a:gd name="T99" fmla="*/ 179 h 1851"/>
                <a:gd name="T100" fmla="*/ 111 w 2221"/>
                <a:gd name="T101" fmla="*/ 142 h 1851"/>
                <a:gd name="T102" fmla="*/ 115 w 2221"/>
                <a:gd name="T103" fmla="*/ 132 h 1851"/>
                <a:gd name="T104" fmla="*/ 111 w 2221"/>
                <a:gd name="T105" fmla="*/ 120 h 1851"/>
                <a:gd name="T106" fmla="*/ 126 w 2221"/>
                <a:gd name="T107" fmla="*/ 104 h 1851"/>
                <a:gd name="T108" fmla="*/ 131 w 2221"/>
                <a:gd name="T109" fmla="*/ 75 h 1851"/>
                <a:gd name="T110" fmla="*/ 138 w 2221"/>
                <a:gd name="T111" fmla="*/ 47 h 1851"/>
                <a:gd name="T112" fmla="*/ 138 w 2221"/>
                <a:gd name="T113" fmla="*/ 30 h 1851"/>
                <a:gd name="T114" fmla="*/ 143 w 2221"/>
                <a:gd name="T115" fmla="*/ 13 h 18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1"/>
                <a:gd name="T175" fmla="*/ 0 h 1851"/>
                <a:gd name="T176" fmla="*/ 2221 w 2221"/>
                <a:gd name="T177" fmla="*/ 1851 h 18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1" h="1851">
                  <a:moveTo>
                    <a:pt x="451" y="0"/>
                  </a:moveTo>
                  <a:lnTo>
                    <a:pt x="471" y="1"/>
                  </a:lnTo>
                  <a:lnTo>
                    <a:pt x="489" y="5"/>
                  </a:lnTo>
                  <a:lnTo>
                    <a:pt x="507" y="10"/>
                  </a:lnTo>
                  <a:lnTo>
                    <a:pt x="524" y="18"/>
                  </a:lnTo>
                  <a:lnTo>
                    <a:pt x="539" y="28"/>
                  </a:lnTo>
                  <a:lnTo>
                    <a:pt x="554" y="38"/>
                  </a:lnTo>
                  <a:lnTo>
                    <a:pt x="569" y="51"/>
                  </a:lnTo>
                  <a:lnTo>
                    <a:pt x="583" y="63"/>
                  </a:lnTo>
                  <a:lnTo>
                    <a:pt x="596" y="76"/>
                  </a:lnTo>
                  <a:lnTo>
                    <a:pt x="610" y="90"/>
                  </a:lnTo>
                  <a:lnTo>
                    <a:pt x="624" y="103"/>
                  </a:lnTo>
                  <a:lnTo>
                    <a:pt x="638" y="117"/>
                  </a:lnTo>
                  <a:lnTo>
                    <a:pt x="651" y="131"/>
                  </a:lnTo>
                  <a:lnTo>
                    <a:pt x="665" y="144"/>
                  </a:lnTo>
                  <a:lnTo>
                    <a:pt x="681" y="155"/>
                  </a:lnTo>
                  <a:lnTo>
                    <a:pt x="697" y="167"/>
                  </a:lnTo>
                  <a:lnTo>
                    <a:pt x="699" y="179"/>
                  </a:lnTo>
                  <a:lnTo>
                    <a:pt x="700" y="192"/>
                  </a:lnTo>
                  <a:lnTo>
                    <a:pt x="701" y="206"/>
                  </a:lnTo>
                  <a:lnTo>
                    <a:pt x="701" y="220"/>
                  </a:lnTo>
                  <a:lnTo>
                    <a:pt x="702" y="233"/>
                  </a:lnTo>
                  <a:lnTo>
                    <a:pt x="703" y="246"/>
                  </a:lnTo>
                  <a:lnTo>
                    <a:pt x="704" y="260"/>
                  </a:lnTo>
                  <a:lnTo>
                    <a:pt x="706" y="272"/>
                  </a:lnTo>
                  <a:lnTo>
                    <a:pt x="708" y="285"/>
                  </a:lnTo>
                  <a:lnTo>
                    <a:pt x="711" y="296"/>
                  </a:lnTo>
                  <a:lnTo>
                    <a:pt x="716" y="308"/>
                  </a:lnTo>
                  <a:lnTo>
                    <a:pt x="722" y="319"/>
                  </a:lnTo>
                  <a:lnTo>
                    <a:pt x="729" y="330"/>
                  </a:lnTo>
                  <a:lnTo>
                    <a:pt x="738" y="339"/>
                  </a:lnTo>
                  <a:lnTo>
                    <a:pt x="748" y="347"/>
                  </a:lnTo>
                  <a:lnTo>
                    <a:pt x="761" y="355"/>
                  </a:lnTo>
                  <a:lnTo>
                    <a:pt x="771" y="359"/>
                  </a:lnTo>
                  <a:lnTo>
                    <a:pt x="781" y="362"/>
                  </a:lnTo>
                  <a:lnTo>
                    <a:pt x="792" y="365"/>
                  </a:lnTo>
                  <a:lnTo>
                    <a:pt x="803" y="369"/>
                  </a:lnTo>
                  <a:lnTo>
                    <a:pt x="814" y="371"/>
                  </a:lnTo>
                  <a:lnTo>
                    <a:pt x="825" y="373"/>
                  </a:lnTo>
                  <a:lnTo>
                    <a:pt x="835" y="375"/>
                  </a:lnTo>
                  <a:lnTo>
                    <a:pt x="847" y="376"/>
                  </a:lnTo>
                  <a:lnTo>
                    <a:pt x="857" y="376"/>
                  </a:lnTo>
                  <a:lnTo>
                    <a:pt x="869" y="376"/>
                  </a:lnTo>
                  <a:lnTo>
                    <a:pt x="879" y="375"/>
                  </a:lnTo>
                  <a:lnTo>
                    <a:pt x="891" y="372"/>
                  </a:lnTo>
                  <a:lnTo>
                    <a:pt x="901" y="369"/>
                  </a:lnTo>
                  <a:lnTo>
                    <a:pt x="911" y="364"/>
                  </a:lnTo>
                  <a:lnTo>
                    <a:pt x="922" y="359"/>
                  </a:lnTo>
                  <a:lnTo>
                    <a:pt x="932" y="352"/>
                  </a:lnTo>
                  <a:lnTo>
                    <a:pt x="941" y="355"/>
                  </a:lnTo>
                  <a:lnTo>
                    <a:pt x="952" y="357"/>
                  </a:lnTo>
                  <a:lnTo>
                    <a:pt x="962" y="360"/>
                  </a:lnTo>
                  <a:lnTo>
                    <a:pt x="973" y="361"/>
                  </a:lnTo>
                  <a:lnTo>
                    <a:pt x="984" y="362"/>
                  </a:lnTo>
                  <a:lnTo>
                    <a:pt x="995" y="363"/>
                  </a:lnTo>
                  <a:lnTo>
                    <a:pt x="1007" y="364"/>
                  </a:lnTo>
                  <a:lnTo>
                    <a:pt x="1017" y="365"/>
                  </a:lnTo>
                  <a:lnTo>
                    <a:pt x="1029" y="368"/>
                  </a:lnTo>
                  <a:lnTo>
                    <a:pt x="1038" y="370"/>
                  </a:lnTo>
                  <a:lnTo>
                    <a:pt x="1047" y="373"/>
                  </a:lnTo>
                  <a:lnTo>
                    <a:pt x="1056" y="378"/>
                  </a:lnTo>
                  <a:lnTo>
                    <a:pt x="1063" y="385"/>
                  </a:lnTo>
                  <a:lnTo>
                    <a:pt x="1070" y="392"/>
                  </a:lnTo>
                  <a:lnTo>
                    <a:pt x="1075" y="402"/>
                  </a:lnTo>
                  <a:lnTo>
                    <a:pt x="1079" y="414"/>
                  </a:lnTo>
                  <a:lnTo>
                    <a:pt x="1110" y="411"/>
                  </a:lnTo>
                  <a:lnTo>
                    <a:pt x="1142" y="410"/>
                  </a:lnTo>
                  <a:lnTo>
                    <a:pt x="1175" y="409"/>
                  </a:lnTo>
                  <a:lnTo>
                    <a:pt x="1207" y="408"/>
                  </a:lnTo>
                  <a:lnTo>
                    <a:pt x="1239" y="407"/>
                  </a:lnTo>
                  <a:lnTo>
                    <a:pt x="1271" y="406"/>
                  </a:lnTo>
                  <a:lnTo>
                    <a:pt x="1305" y="406"/>
                  </a:lnTo>
                  <a:lnTo>
                    <a:pt x="1337" y="404"/>
                  </a:lnTo>
                  <a:lnTo>
                    <a:pt x="1370" y="403"/>
                  </a:lnTo>
                  <a:lnTo>
                    <a:pt x="1402" y="403"/>
                  </a:lnTo>
                  <a:lnTo>
                    <a:pt x="1436" y="403"/>
                  </a:lnTo>
                  <a:lnTo>
                    <a:pt x="1469" y="403"/>
                  </a:lnTo>
                  <a:lnTo>
                    <a:pt x="1502" y="402"/>
                  </a:lnTo>
                  <a:lnTo>
                    <a:pt x="1534" y="402"/>
                  </a:lnTo>
                  <a:lnTo>
                    <a:pt x="1568" y="402"/>
                  </a:lnTo>
                  <a:lnTo>
                    <a:pt x="1602" y="403"/>
                  </a:lnTo>
                  <a:lnTo>
                    <a:pt x="1609" y="402"/>
                  </a:lnTo>
                  <a:lnTo>
                    <a:pt x="1616" y="401"/>
                  </a:lnTo>
                  <a:lnTo>
                    <a:pt x="1623" y="399"/>
                  </a:lnTo>
                  <a:lnTo>
                    <a:pt x="1630" y="396"/>
                  </a:lnTo>
                  <a:lnTo>
                    <a:pt x="1637" y="393"/>
                  </a:lnTo>
                  <a:lnTo>
                    <a:pt x="1643" y="390"/>
                  </a:lnTo>
                  <a:lnTo>
                    <a:pt x="1649" y="387"/>
                  </a:lnTo>
                  <a:lnTo>
                    <a:pt x="1656" y="385"/>
                  </a:lnTo>
                  <a:lnTo>
                    <a:pt x="1663" y="383"/>
                  </a:lnTo>
                  <a:lnTo>
                    <a:pt x="1669" y="381"/>
                  </a:lnTo>
                  <a:lnTo>
                    <a:pt x="1676" y="381"/>
                  </a:lnTo>
                  <a:lnTo>
                    <a:pt x="1682" y="383"/>
                  </a:lnTo>
                  <a:lnTo>
                    <a:pt x="1689" y="385"/>
                  </a:lnTo>
                  <a:lnTo>
                    <a:pt x="1694" y="388"/>
                  </a:lnTo>
                  <a:lnTo>
                    <a:pt x="1700" y="395"/>
                  </a:lnTo>
                  <a:lnTo>
                    <a:pt x="1706" y="403"/>
                  </a:lnTo>
                  <a:lnTo>
                    <a:pt x="1733" y="409"/>
                  </a:lnTo>
                  <a:lnTo>
                    <a:pt x="1762" y="416"/>
                  </a:lnTo>
                  <a:lnTo>
                    <a:pt x="1790" y="423"/>
                  </a:lnTo>
                  <a:lnTo>
                    <a:pt x="1818" y="430"/>
                  </a:lnTo>
                  <a:lnTo>
                    <a:pt x="1846" y="437"/>
                  </a:lnTo>
                  <a:lnTo>
                    <a:pt x="1875" y="442"/>
                  </a:lnTo>
                  <a:lnTo>
                    <a:pt x="1904" y="449"/>
                  </a:lnTo>
                  <a:lnTo>
                    <a:pt x="1932" y="455"/>
                  </a:lnTo>
                  <a:lnTo>
                    <a:pt x="1960" y="462"/>
                  </a:lnTo>
                  <a:lnTo>
                    <a:pt x="1989" y="468"/>
                  </a:lnTo>
                  <a:lnTo>
                    <a:pt x="2017" y="473"/>
                  </a:lnTo>
                  <a:lnTo>
                    <a:pt x="2046" y="478"/>
                  </a:lnTo>
                  <a:lnTo>
                    <a:pt x="2075" y="484"/>
                  </a:lnTo>
                  <a:lnTo>
                    <a:pt x="2104" y="488"/>
                  </a:lnTo>
                  <a:lnTo>
                    <a:pt x="2132" y="493"/>
                  </a:lnTo>
                  <a:lnTo>
                    <a:pt x="2162" y="498"/>
                  </a:lnTo>
                  <a:lnTo>
                    <a:pt x="2166" y="504"/>
                  </a:lnTo>
                  <a:lnTo>
                    <a:pt x="2169" y="511"/>
                  </a:lnTo>
                  <a:lnTo>
                    <a:pt x="2174" y="518"/>
                  </a:lnTo>
                  <a:lnTo>
                    <a:pt x="2178" y="526"/>
                  </a:lnTo>
                  <a:lnTo>
                    <a:pt x="2183" y="533"/>
                  </a:lnTo>
                  <a:lnTo>
                    <a:pt x="2188" y="540"/>
                  </a:lnTo>
                  <a:lnTo>
                    <a:pt x="2191" y="547"/>
                  </a:lnTo>
                  <a:lnTo>
                    <a:pt x="2196" y="554"/>
                  </a:lnTo>
                  <a:lnTo>
                    <a:pt x="2200" y="561"/>
                  </a:lnTo>
                  <a:lnTo>
                    <a:pt x="2204" y="568"/>
                  </a:lnTo>
                  <a:lnTo>
                    <a:pt x="2207" y="576"/>
                  </a:lnTo>
                  <a:lnTo>
                    <a:pt x="2210" y="583"/>
                  </a:lnTo>
                  <a:lnTo>
                    <a:pt x="2214" y="591"/>
                  </a:lnTo>
                  <a:lnTo>
                    <a:pt x="2216" y="599"/>
                  </a:lnTo>
                  <a:lnTo>
                    <a:pt x="2219" y="608"/>
                  </a:lnTo>
                  <a:lnTo>
                    <a:pt x="2221" y="617"/>
                  </a:lnTo>
                  <a:lnTo>
                    <a:pt x="2220" y="617"/>
                  </a:lnTo>
                  <a:lnTo>
                    <a:pt x="2216" y="620"/>
                  </a:lnTo>
                  <a:lnTo>
                    <a:pt x="2213" y="626"/>
                  </a:lnTo>
                  <a:lnTo>
                    <a:pt x="2207" y="632"/>
                  </a:lnTo>
                  <a:lnTo>
                    <a:pt x="2200" y="640"/>
                  </a:lnTo>
                  <a:lnTo>
                    <a:pt x="2193" y="648"/>
                  </a:lnTo>
                  <a:lnTo>
                    <a:pt x="2185" y="657"/>
                  </a:lnTo>
                  <a:lnTo>
                    <a:pt x="2177" y="666"/>
                  </a:lnTo>
                  <a:lnTo>
                    <a:pt x="2169" y="676"/>
                  </a:lnTo>
                  <a:lnTo>
                    <a:pt x="2161" y="685"/>
                  </a:lnTo>
                  <a:lnTo>
                    <a:pt x="2154" y="693"/>
                  </a:lnTo>
                  <a:lnTo>
                    <a:pt x="2147" y="701"/>
                  </a:lnTo>
                  <a:lnTo>
                    <a:pt x="2142" y="707"/>
                  </a:lnTo>
                  <a:lnTo>
                    <a:pt x="2138" y="712"/>
                  </a:lnTo>
                  <a:lnTo>
                    <a:pt x="2135" y="716"/>
                  </a:lnTo>
                  <a:lnTo>
                    <a:pt x="2135" y="717"/>
                  </a:lnTo>
                  <a:lnTo>
                    <a:pt x="2136" y="723"/>
                  </a:lnTo>
                  <a:lnTo>
                    <a:pt x="2136" y="730"/>
                  </a:lnTo>
                  <a:lnTo>
                    <a:pt x="2136" y="736"/>
                  </a:lnTo>
                  <a:lnTo>
                    <a:pt x="2136" y="742"/>
                  </a:lnTo>
                  <a:lnTo>
                    <a:pt x="2135" y="749"/>
                  </a:lnTo>
                  <a:lnTo>
                    <a:pt x="2132" y="755"/>
                  </a:lnTo>
                  <a:lnTo>
                    <a:pt x="2130" y="761"/>
                  </a:lnTo>
                  <a:lnTo>
                    <a:pt x="2128" y="766"/>
                  </a:lnTo>
                  <a:lnTo>
                    <a:pt x="2124" y="771"/>
                  </a:lnTo>
                  <a:lnTo>
                    <a:pt x="2121" y="776"/>
                  </a:lnTo>
                  <a:lnTo>
                    <a:pt x="2116" y="780"/>
                  </a:lnTo>
                  <a:lnTo>
                    <a:pt x="2112" y="785"/>
                  </a:lnTo>
                  <a:lnTo>
                    <a:pt x="2107" y="788"/>
                  </a:lnTo>
                  <a:lnTo>
                    <a:pt x="2102" y="792"/>
                  </a:lnTo>
                  <a:lnTo>
                    <a:pt x="2098" y="795"/>
                  </a:lnTo>
                  <a:lnTo>
                    <a:pt x="2093" y="799"/>
                  </a:lnTo>
                  <a:lnTo>
                    <a:pt x="2093" y="819"/>
                  </a:lnTo>
                  <a:lnTo>
                    <a:pt x="2091" y="838"/>
                  </a:lnTo>
                  <a:lnTo>
                    <a:pt x="2085" y="853"/>
                  </a:lnTo>
                  <a:lnTo>
                    <a:pt x="2076" y="865"/>
                  </a:lnTo>
                  <a:lnTo>
                    <a:pt x="2066" y="876"/>
                  </a:lnTo>
                  <a:lnTo>
                    <a:pt x="2053" y="886"/>
                  </a:lnTo>
                  <a:lnTo>
                    <a:pt x="2039" y="894"/>
                  </a:lnTo>
                  <a:lnTo>
                    <a:pt x="2024" y="902"/>
                  </a:lnTo>
                  <a:lnTo>
                    <a:pt x="2010" y="910"/>
                  </a:lnTo>
                  <a:lnTo>
                    <a:pt x="1996" y="918"/>
                  </a:lnTo>
                  <a:lnTo>
                    <a:pt x="1983" y="926"/>
                  </a:lnTo>
                  <a:lnTo>
                    <a:pt x="1970" y="936"/>
                  </a:lnTo>
                  <a:lnTo>
                    <a:pt x="1961" y="949"/>
                  </a:lnTo>
                  <a:lnTo>
                    <a:pt x="1953" y="963"/>
                  </a:lnTo>
                  <a:lnTo>
                    <a:pt x="1948" y="980"/>
                  </a:lnTo>
                  <a:lnTo>
                    <a:pt x="1948" y="1001"/>
                  </a:lnTo>
                  <a:lnTo>
                    <a:pt x="1946" y="1010"/>
                  </a:lnTo>
                  <a:lnTo>
                    <a:pt x="1946" y="1019"/>
                  </a:lnTo>
                  <a:lnTo>
                    <a:pt x="1947" y="1026"/>
                  </a:lnTo>
                  <a:lnTo>
                    <a:pt x="1951" y="1033"/>
                  </a:lnTo>
                  <a:lnTo>
                    <a:pt x="1955" y="1037"/>
                  </a:lnTo>
                  <a:lnTo>
                    <a:pt x="1961" y="1043"/>
                  </a:lnTo>
                  <a:lnTo>
                    <a:pt x="1967" y="1047"/>
                  </a:lnTo>
                  <a:lnTo>
                    <a:pt x="1974" y="1051"/>
                  </a:lnTo>
                  <a:lnTo>
                    <a:pt x="1981" y="1055"/>
                  </a:lnTo>
                  <a:lnTo>
                    <a:pt x="1987" y="1058"/>
                  </a:lnTo>
                  <a:lnTo>
                    <a:pt x="1993" y="1063"/>
                  </a:lnTo>
                  <a:lnTo>
                    <a:pt x="2000" y="1067"/>
                  </a:lnTo>
                  <a:lnTo>
                    <a:pt x="2005" y="1072"/>
                  </a:lnTo>
                  <a:lnTo>
                    <a:pt x="2009" y="1079"/>
                  </a:lnTo>
                  <a:lnTo>
                    <a:pt x="2013" y="1086"/>
                  </a:lnTo>
                  <a:lnTo>
                    <a:pt x="2015" y="1094"/>
                  </a:lnTo>
                  <a:lnTo>
                    <a:pt x="2009" y="1098"/>
                  </a:lnTo>
                  <a:lnTo>
                    <a:pt x="2006" y="1104"/>
                  </a:lnTo>
                  <a:lnTo>
                    <a:pt x="2002" y="1110"/>
                  </a:lnTo>
                  <a:lnTo>
                    <a:pt x="2000" y="1117"/>
                  </a:lnTo>
                  <a:lnTo>
                    <a:pt x="1998" y="1124"/>
                  </a:lnTo>
                  <a:lnTo>
                    <a:pt x="1996" y="1132"/>
                  </a:lnTo>
                  <a:lnTo>
                    <a:pt x="1994" y="1139"/>
                  </a:lnTo>
                  <a:lnTo>
                    <a:pt x="1993" y="1147"/>
                  </a:lnTo>
                  <a:lnTo>
                    <a:pt x="1992" y="1154"/>
                  </a:lnTo>
                  <a:lnTo>
                    <a:pt x="1990" y="1160"/>
                  </a:lnTo>
                  <a:lnTo>
                    <a:pt x="1989" y="1167"/>
                  </a:lnTo>
                  <a:lnTo>
                    <a:pt x="1985" y="1173"/>
                  </a:lnTo>
                  <a:lnTo>
                    <a:pt x="1982" y="1179"/>
                  </a:lnTo>
                  <a:lnTo>
                    <a:pt x="1978" y="1185"/>
                  </a:lnTo>
                  <a:lnTo>
                    <a:pt x="1973" y="1188"/>
                  </a:lnTo>
                  <a:lnTo>
                    <a:pt x="1967" y="1193"/>
                  </a:lnTo>
                  <a:lnTo>
                    <a:pt x="1964" y="1199"/>
                  </a:lnTo>
                  <a:lnTo>
                    <a:pt x="1961" y="1220"/>
                  </a:lnTo>
                  <a:lnTo>
                    <a:pt x="1955" y="1252"/>
                  </a:lnTo>
                  <a:lnTo>
                    <a:pt x="1947" y="1295"/>
                  </a:lnTo>
                  <a:lnTo>
                    <a:pt x="1938" y="1344"/>
                  </a:lnTo>
                  <a:lnTo>
                    <a:pt x="1928" y="1401"/>
                  </a:lnTo>
                  <a:lnTo>
                    <a:pt x="1916" y="1460"/>
                  </a:lnTo>
                  <a:lnTo>
                    <a:pt x="1905" y="1521"/>
                  </a:lnTo>
                  <a:lnTo>
                    <a:pt x="1893" y="1582"/>
                  </a:lnTo>
                  <a:lnTo>
                    <a:pt x="1882" y="1642"/>
                  </a:lnTo>
                  <a:lnTo>
                    <a:pt x="1871" y="1698"/>
                  </a:lnTo>
                  <a:lnTo>
                    <a:pt x="1862" y="1747"/>
                  </a:lnTo>
                  <a:lnTo>
                    <a:pt x="1854" y="1790"/>
                  </a:lnTo>
                  <a:lnTo>
                    <a:pt x="1848" y="1822"/>
                  </a:lnTo>
                  <a:lnTo>
                    <a:pt x="1845" y="1843"/>
                  </a:lnTo>
                  <a:lnTo>
                    <a:pt x="1844" y="1851"/>
                  </a:lnTo>
                  <a:lnTo>
                    <a:pt x="1835" y="1849"/>
                  </a:lnTo>
                  <a:lnTo>
                    <a:pt x="1810" y="1844"/>
                  </a:lnTo>
                  <a:lnTo>
                    <a:pt x="1772" y="1837"/>
                  </a:lnTo>
                  <a:lnTo>
                    <a:pt x="1723" y="1828"/>
                  </a:lnTo>
                  <a:lnTo>
                    <a:pt x="1664" y="1818"/>
                  </a:lnTo>
                  <a:lnTo>
                    <a:pt x="1600" y="1806"/>
                  </a:lnTo>
                  <a:lnTo>
                    <a:pt x="1530" y="1793"/>
                  </a:lnTo>
                  <a:lnTo>
                    <a:pt x="1459" y="1781"/>
                  </a:lnTo>
                  <a:lnTo>
                    <a:pt x="1387" y="1767"/>
                  </a:lnTo>
                  <a:lnTo>
                    <a:pt x="1317" y="1754"/>
                  </a:lnTo>
                  <a:lnTo>
                    <a:pt x="1253" y="1743"/>
                  </a:lnTo>
                  <a:lnTo>
                    <a:pt x="1194" y="1733"/>
                  </a:lnTo>
                  <a:lnTo>
                    <a:pt x="1145" y="1723"/>
                  </a:lnTo>
                  <a:lnTo>
                    <a:pt x="1107" y="1716"/>
                  </a:lnTo>
                  <a:lnTo>
                    <a:pt x="1083" y="1712"/>
                  </a:lnTo>
                  <a:lnTo>
                    <a:pt x="1075" y="1711"/>
                  </a:lnTo>
                  <a:lnTo>
                    <a:pt x="1008" y="1695"/>
                  </a:lnTo>
                  <a:lnTo>
                    <a:pt x="942" y="1680"/>
                  </a:lnTo>
                  <a:lnTo>
                    <a:pt x="876" y="1664"/>
                  </a:lnTo>
                  <a:lnTo>
                    <a:pt x="809" y="1649"/>
                  </a:lnTo>
                  <a:lnTo>
                    <a:pt x="742" y="1633"/>
                  </a:lnTo>
                  <a:lnTo>
                    <a:pt x="676" y="1615"/>
                  </a:lnTo>
                  <a:lnTo>
                    <a:pt x="608" y="1599"/>
                  </a:lnTo>
                  <a:lnTo>
                    <a:pt x="541" y="1582"/>
                  </a:lnTo>
                  <a:lnTo>
                    <a:pt x="473" y="1566"/>
                  </a:lnTo>
                  <a:lnTo>
                    <a:pt x="405" y="1549"/>
                  </a:lnTo>
                  <a:lnTo>
                    <a:pt x="339" y="1531"/>
                  </a:lnTo>
                  <a:lnTo>
                    <a:pt x="271" y="1514"/>
                  </a:lnTo>
                  <a:lnTo>
                    <a:pt x="203" y="1496"/>
                  </a:lnTo>
                  <a:lnTo>
                    <a:pt x="136" y="1479"/>
                  </a:lnTo>
                  <a:lnTo>
                    <a:pt x="69" y="1461"/>
                  </a:lnTo>
                  <a:lnTo>
                    <a:pt x="2" y="1444"/>
                  </a:lnTo>
                  <a:lnTo>
                    <a:pt x="0" y="1428"/>
                  </a:lnTo>
                  <a:lnTo>
                    <a:pt x="0" y="1412"/>
                  </a:lnTo>
                  <a:lnTo>
                    <a:pt x="1" y="1397"/>
                  </a:lnTo>
                  <a:lnTo>
                    <a:pt x="2" y="1383"/>
                  </a:lnTo>
                  <a:lnTo>
                    <a:pt x="5" y="1368"/>
                  </a:lnTo>
                  <a:lnTo>
                    <a:pt x="8" y="1355"/>
                  </a:lnTo>
                  <a:lnTo>
                    <a:pt x="11" y="1341"/>
                  </a:lnTo>
                  <a:lnTo>
                    <a:pt x="15" y="1327"/>
                  </a:lnTo>
                  <a:lnTo>
                    <a:pt x="18" y="1312"/>
                  </a:lnTo>
                  <a:lnTo>
                    <a:pt x="20" y="1298"/>
                  </a:lnTo>
                  <a:lnTo>
                    <a:pt x="21" y="1284"/>
                  </a:lnTo>
                  <a:lnTo>
                    <a:pt x="23" y="1271"/>
                  </a:lnTo>
                  <a:lnTo>
                    <a:pt x="23" y="1257"/>
                  </a:lnTo>
                  <a:lnTo>
                    <a:pt x="20" y="1242"/>
                  </a:lnTo>
                  <a:lnTo>
                    <a:pt x="17" y="1227"/>
                  </a:lnTo>
                  <a:lnTo>
                    <a:pt x="12" y="1213"/>
                  </a:lnTo>
                  <a:lnTo>
                    <a:pt x="20" y="1193"/>
                  </a:lnTo>
                  <a:lnTo>
                    <a:pt x="28" y="1172"/>
                  </a:lnTo>
                  <a:lnTo>
                    <a:pt x="35" y="1151"/>
                  </a:lnTo>
                  <a:lnTo>
                    <a:pt x="43" y="1131"/>
                  </a:lnTo>
                  <a:lnTo>
                    <a:pt x="51" y="1111"/>
                  </a:lnTo>
                  <a:lnTo>
                    <a:pt x="59" y="1090"/>
                  </a:lnTo>
                  <a:lnTo>
                    <a:pt x="67" y="1070"/>
                  </a:lnTo>
                  <a:lnTo>
                    <a:pt x="77" y="1050"/>
                  </a:lnTo>
                  <a:lnTo>
                    <a:pt x="86" y="1029"/>
                  </a:lnTo>
                  <a:lnTo>
                    <a:pt x="96" y="1010"/>
                  </a:lnTo>
                  <a:lnTo>
                    <a:pt x="107" y="990"/>
                  </a:lnTo>
                  <a:lnTo>
                    <a:pt x="117" y="972"/>
                  </a:lnTo>
                  <a:lnTo>
                    <a:pt x="130" y="952"/>
                  </a:lnTo>
                  <a:lnTo>
                    <a:pt x="143" y="934"/>
                  </a:lnTo>
                  <a:lnTo>
                    <a:pt x="157" y="917"/>
                  </a:lnTo>
                  <a:lnTo>
                    <a:pt x="173" y="900"/>
                  </a:lnTo>
                  <a:lnTo>
                    <a:pt x="174" y="894"/>
                  </a:lnTo>
                  <a:lnTo>
                    <a:pt x="179" y="879"/>
                  </a:lnTo>
                  <a:lnTo>
                    <a:pt x="187" y="856"/>
                  </a:lnTo>
                  <a:lnTo>
                    <a:pt x="196" y="826"/>
                  </a:lnTo>
                  <a:lnTo>
                    <a:pt x="208" y="790"/>
                  </a:lnTo>
                  <a:lnTo>
                    <a:pt x="222" y="750"/>
                  </a:lnTo>
                  <a:lnTo>
                    <a:pt x="235" y="708"/>
                  </a:lnTo>
                  <a:lnTo>
                    <a:pt x="249" y="664"/>
                  </a:lnTo>
                  <a:lnTo>
                    <a:pt x="263" y="620"/>
                  </a:lnTo>
                  <a:lnTo>
                    <a:pt x="277" y="578"/>
                  </a:lnTo>
                  <a:lnTo>
                    <a:pt x="290" y="538"/>
                  </a:lnTo>
                  <a:lnTo>
                    <a:pt x="302" y="502"/>
                  </a:lnTo>
                  <a:lnTo>
                    <a:pt x="311" y="472"/>
                  </a:lnTo>
                  <a:lnTo>
                    <a:pt x="319" y="449"/>
                  </a:lnTo>
                  <a:lnTo>
                    <a:pt x="324" y="434"/>
                  </a:lnTo>
                  <a:lnTo>
                    <a:pt x="326" y="430"/>
                  </a:lnTo>
                  <a:lnTo>
                    <a:pt x="333" y="425"/>
                  </a:lnTo>
                  <a:lnTo>
                    <a:pt x="339" y="422"/>
                  </a:lnTo>
                  <a:lnTo>
                    <a:pt x="342" y="417"/>
                  </a:lnTo>
                  <a:lnTo>
                    <a:pt x="345" y="413"/>
                  </a:lnTo>
                  <a:lnTo>
                    <a:pt x="346" y="408"/>
                  </a:lnTo>
                  <a:lnTo>
                    <a:pt x="346" y="402"/>
                  </a:lnTo>
                  <a:lnTo>
                    <a:pt x="345" y="396"/>
                  </a:lnTo>
                  <a:lnTo>
                    <a:pt x="343" y="391"/>
                  </a:lnTo>
                  <a:lnTo>
                    <a:pt x="341" y="384"/>
                  </a:lnTo>
                  <a:lnTo>
                    <a:pt x="339" y="378"/>
                  </a:lnTo>
                  <a:lnTo>
                    <a:pt x="338" y="371"/>
                  </a:lnTo>
                  <a:lnTo>
                    <a:pt x="335" y="365"/>
                  </a:lnTo>
                  <a:lnTo>
                    <a:pt x="334" y="359"/>
                  </a:lnTo>
                  <a:lnTo>
                    <a:pt x="334" y="353"/>
                  </a:lnTo>
                  <a:lnTo>
                    <a:pt x="334" y="346"/>
                  </a:lnTo>
                  <a:lnTo>
                    <a:pt x="336" y="340"/>
                  </a:lnTo>
                  <a:lnTo>
                    <a:pt x="353" y="332"/>
                  </a:lnTo>
                  <a:lnTo>
                    <a:pt x="366" y="323"/>
                  </a:lnTo>
                  <a:lnTo>
                    <a:pt x="377" y="313"/>
                  </a:lnTo>
                  <a:lnTo>
                    <a:pt x="384" y="300"/>
                  </a:lnTo>
                  <a:lnTo>
                    <a:pt x="388" y="286"/>
                  </a:lnTo>
                  <a:lnTo>
                    <a:pt x="391" y="272"/>
                  </a:lnTo>
                  <a:lnTo>
                    <a:pt x="392" y="257"/>
                  </a:lnTo>
                  <a:lnTo>
                    <a:pt x="393" y="242"/>
                  </a:lnTo>
                  <a:lnTo>
                    <a:pt x="393" y="226"/>
                  </a:lnTo>
                  <a:lnTo>
                    <a:pt x="393" y="211"/>
                  </a:lnTo>
                  <a:lnTo>
                    <a:pt x="394" y="195"/>
                  </a:lnTo>
                  <a:lnTo>
                    <a:pt x="396" y="180"/>
                  </a:lnTo>
                  <a:lnTo>
                    <a:pt x="400" y="167"/>
                  </a:lnTo>
                  <a:lnTo>
                    <a:pt x="405" y="153"/>
                  </a:lnTo>
                  <a:lnTo>
                    <a:pt x="414" y="140"/>
                  </a:lnTo>
                  <a:lnTo>
                    <a:pt x="425" y="130"/>
                  </a:lnTo>
                  <a:lnTo>
                    <a:pt x="420" y="122"/>
                  </a:lnTo>
                  <a:lnTo>
                    <a:pt x="418" y="113"/>
                  </a:lnTo>
                  <a:lnTo>
                    <a:pt x="416" y="105"/>
                  </a:lnTo>
                  <a:lnTo>
                    <a:pt x="415" y="97"/>
                  </a:lnTo>
                  <a:lnTo>
                    <a:pt x="415" y="89"/>
                  </a:lnTo>
                  <a:lnTo>
                    <a:pt x="416" y="79"/>
                  </a:lnTo>
                  <a:lnTo>
                    <a:pt x="417" y="71"/>
                  </a:lnTo>
                  <a:lnTo>
                    <a:pt x="419" y="63"/>
                  </a:lnTo>
                  <a:lnTo>
                    <a:pt x="423" y="55"/>
                  </a:lnTo>
                  <a:lnTo>
                    <a:pt x="425" y="46"/>
                  </a:lnTo>
                  <a:lnTo>
                    <a:pt x="430" y="38"/>
                  </a:lnTo>
                  <a:lnTo>
                    <a:pt x="433" y="30"/>
                  </a:lnTo>
                  <a:lnTo>
                    <a:pt x="438" y="22"/>
                  </a:lnTo>
                  <a:lnTo>
                    <a:pt x="442" y="15"/>
                  </a:lnTo>
                  <a:lnTo>
                    <a:pt x="447" y="7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4752" y="1280"/>
              <a:ext cx="150" cy="325"/>
            </a:xfrm>
            <a:custGeom>
              <a:avLst/>
              <a:gdLst>
                <a:gd name="T0" fmla="*/ 146 w 451"/>
                <a:gd name="T1" fmla="*/ 13 h 976"/>
                <a:gd name="T2" fmla="*/ 148 w 451"/>
                <a:gd name="T3" fmla="*/ 39 h 976"/>
                <a:gd name="T4" fmla="*/ 150 w 451"/>
                <a:gd name="T5" fmla="*/ 68 h 976"/>
                <a:gd name="T6" fmla="*/ 148 w 451"/>
                <a:gd name="T7" fmla="*/ 96 h 976"/>
                <a:gd name="T8" fmla="*/ 141 w 451"/>
                <a:gd name="T9" fmla="*/ 118 h 976"/>
                <a:gd name="T10" fmla="*/ 132 w 451"/>
                <a:gd name="T11" fmla="*/ 129 h 976"/>
                <a:gd name="T12" fmla="*/ 132 w 451"/>
                <a:gd name="T13" fmla="*/ 135 h 976"/>
                <a:gd name="T14" fmla="*/ 132 w 451"/>
                <a:gd name="T15" fmla="*/ 141 h 976"/>
                <a:gd name="T16" fmla="*/ 133 w 451"/>
                <a:gd name="T17" fmla="*/ 147 h 976"/>
                <a:gd name="T18" fmla="*/ 135 w 451"/>
                <a:gd name="T19" fmla="*/ 153 h 976"/>
                <a:gd name="T20" fmla="*/ 138 w 451"/>
                <a:gd name="T21" fmla="*/ 158 h 976"/>
                <a:gd name="T22" fmla="*/ 131 w 451"/>
                <a:gd name="T23" fmla="*/ 179 h 976"/>
                <a:gd name="T24" fmla="*/ 129 w 451"/>
                <a:gd name="T25" fmla="*/ 203 h 976"/>
                <a:gd name="T26" fmla="*/ 129 w 451"/>
                <a:gd name="T27" fmla="*/ 228 h 976"/>
                <a:gd name="T28" fmla="*/ 130 w 451"/>
                <a:gd name="T29" fmla="*/ 252 h 976"/>
                <a:gd name="T30" fmla="*/ 131 w 451"/>
                <a:gd name="T31" fmla="*/ 274 h 976"/>
                <a:gd name="T32" fmla="*/ 135 w 451"/>
                <a:gd name="T33" fmla="*/ 285 h 976"/>
                <a:gd name="T34" fmla="*/ 136 w 451"/>
                <a:gd name="T35" fmla="*/ 291 h 976"/>
                <a:gd name="T36" fmla="*/ 136 w 451"/>
                <a:gd name="T37" fmla="*/ 295 h 976"/>
                <a:gd name="T38" fmla="*/ 137 w 451"/>
                <a:gd name="T39" fmla="*/ 300 h 976"/>
                <a:gd name="T40" fmla="*/ 139 w 451"/>
                <a:gd name="T41" fmla="*/ 305 h 976"/>
                <a:gd name="T42" fmla="*/ 143 w 451"/>
                <a:gd name="T43" fmla="*/ 310 h 976"/>
                <a:gd name="T44" fmla="*/ 134 w 451"/>
                <a:gd name="T45" fmla="*/ 312 h 976"/>
                <a:gd name="T46" fmla="*/ 119 w 451"/>
                <a:gd name="T47" fmla="*/ 316 h 976"/>
                <a:gd name="T48" fmla="*/ 102 w 451"/>
                <a:gd name="T49" fmla="*/ 320 h 976"/>
                <a:gd name="T50" fmla="*/ 89 w 451"/>
                <a:gd name="T51" fmla="*/ 323 h 976"/>
                <a:gd name="T52" fmla="*/ 84 w 451"/>
                <a:gd name="T53" fmla="*/ 325 h 976"/>
                <a:gd name="T54" fmla="*/ 76 w 451"/>
                <a:gd name="T55" fmla="*/ 309 h 976"/>
                <a:gd name="T56" fmla="*/ 71 w 451"/>
                <a:gd name="T57" fmla="*/ 291 h 976"/>
                <a:gd name="T58" fmla="*/ 67 w 451"/>
                <a:gd name="T59" fmla="*/ 273 h 976"/>
                <a:gd name="T60" fmla="*/ 62 w 451"/>
                <a:gd name="T61" fmla="*/ 255 h 976"/>
                <a:gd name="T62" fmla="*/ 55 w 451"/>
                <a:gd name="T63" fmla="*/ 238 h 976"/>
                <a:gd name="T64" fmla="*/ 43 w 451"/>
                <a:gd name="T65" fmla="*/ 231 h 976"/>
                <a:gd name="T66" fmla="*/ 35 w 451"/>
                <a:gd name="T67" fmla="*/ 220 h 976"/>
                <a:gd name="T68" fmla="*/ 31 w 451"/>
                <a:gd name="T69" fmla="*/ 202 h 976"/>
                <a:gd name="T70" fmla="*/ 29 w 451"/>
                <a:gd name="T71" fmla="*/ 182 h 976"/>
                <a:gd name="T72" fmla="*/ 25 w 451"/>
                <a:gd name="T73" fmla="*/ 167 h 976"/>
                <a:gd name="T74" fmla="*/ 20 w 451"/>
                <a:gd name="T75" fmla="*/ 153 h 976"/>
                <a:gd name="T76" fmla="*/ 19 w 451"/>
                <a:gd name="T77" fmla="*/ 132 h 976"/>
                <a:gd name="T78" fmla="*/ 16 w 451"/>
                <a:gd name="T79" fmla="*/ 113 h 976"/>
                <a:gd name="T80" fmla="*/ 11 w 451"/>
                <a:gd name="T81" fmla="*/ 93 h 976"/>
                <a:gd name="T82" fmla="*/ 5 w 451"/>
                <a:gd name="T83" fmla="*/ 75 h 976"/>
                <a:gd name="T84" fmla="*/ 0 w 451"/>
                <a:gd name="T85" fmla="*/ 57 h 976"/>
                <a:gd name="T86" fmla="*/ 13 w 451"/>
                <a:gd name="T87" fmla="*/ 52 h 976"/>
                <a:gd name="T88" fmla="*/ 46 w 451"/>
                <a:gd name="T89" fmla="*/ 39 h 976"/>
                <a:gd name="T90" fmla="*/ 87 w 451"/>
                <a:gd name="T91" fmla="*/ 23 h 976"/>
                <a:gd name="T92" fmla="*/ 124 w 451"/>
                <a:gd name="T93" fmla="*/ 9 h 976"/>
                <a:gd name="T94" fmla="*/ 145 w 451"/>
                <a:gd name="T95" fmla="*/ 0 h 9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1"/>
                <a:gd name="T145" fmla="*/ 0 h 976"/>
                <a:gd name="T146" fmla="*/ 451 w 451"/>
                <a:gd name="T147" fmla="*/ 976 h 9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1" h="976">
                  <a:moveTo>
                    <a:pt x="441" y="0"/>
                  </a:moveTo>
                  <a:lnTo>
                    <a:pt x="440" y="19"/>
                  </a:lnTo>
                  <a:lnTo>
                    <a:pt x="440" y="40"/>
                  </a:lnTo>
                  <a:lnTo>
                    <a:pt x="443" y="64"/>
                  </a:lnTo>
                  <a:lnTo>
                    <a:pt x="444" y="90"/>
                  </a:lnTo>
                  <a:lnTo>
                    <a:pt x="446" y="117"/>
                  </a:lnTo>
                  <a:lnTo>
                    <a:pt x="448" y="146"/>
                  </a:lnTo>
                  <a:lnTo>
                    <a:pt x="449" y="176"/>
                  </a:lnTo>
                  <a:lnTo>
                    <a:pt x="451" y="205"/>
                  </a:lnTo>
                  <a:lnTo>
                    <a:pt x="451" y="233"/>
                  </a:lnTo>
                  <a:lnTo>
                    <a:pt x="449" y="261"/>
                  </a:lnTo>
                  <a:lnTo>
                    <a:pt x="446" y="287"/>
                  </a:lnTo>
                  <a:lnTo>
                    <a:pt x="441" y="311"/>
                  </a:lnTo>
                  <a:lnTo>
                    <a:pt x="435" y="333"/>
                  </a:lnTo>
                  <a:lnTo>
                    <a:pt x="425" y="353"/>
                  </a:lnTo>
                  <a:lnTo>
                    <a:pt x="413" y="368"/>
                  </a:lnTo>
                  <a:lnTo>
                    <a:pt x="398" y="380"/>
                  </a:lnTo>
                  <a:lnTo>
                    <a:pt x="397" y="386"/>
                  </a:lnTo>
                  <a:lnTo>
                    <a:pt x="397" y="393"/>
                  </a:lnTo>
                  <a:lnTo>
                    <a:pt x="397" y="399"/>
                  </a:lnTo>
                  <a:lnTo>
                    <a:pt x="397" y="406"/>
                  </a:lnTo>
                  <a:lnTo>
                    <a:pt x="398" y="411"/>
                  </a:lnTo>
                  <a:lnTo>
                    <a:pt x="398" y="418"/>
                  </a:lnTo>
                  <a:lnTo>
                    <a:pt x="398" y="424"/>
                  </a:lnTo>
                  <a:lnTo>
                    <a:pt x="399" y="431"/>
                  </a:lnTo>
                  <a:lnTo>
                    <a:pt x="399" y="437"/>
                  </a:lnTo>
                  <a:lnTo>
                    <a:pt x="400" y="442"/>
                  </a:lnTo>
                  <a:lnTo>
                    <a:pt x="401" y="448"/>
                  </a:lnTo>
                  <a:lnTo>
                    <a:pt x="403" y="454"/>
                  </a:lnTo>
                  <a:lnTo>
                    <a:pt x="406" y="460"/>
                  </a:lnTo>
                  <a:lnTo>
                    <a:pt x="408" y="464"/>
                  </a:lnTo>
                  <a:lnTo>
                    <a:pt x="412" y="470"/>
                  </a:lnTo>
                  <a:lnTo>
                    <a:pt x="415" y="475"/>
                  </a:lnTo>
                  <a:lnTo>
                    <a:pt x="407" y="494"/>
                  </a:lnTo>
                  <a:lnTo>
                    <a:pt x="401" y="516"/>
                  </a:lnTo>
                  <a:lnTo>
                    <a:pt x="395" y="538"/>
                  </a:lnTo>
                  <a:lnTo>
                    <a:pt x="392" y="561"/>
                  </a:lnTo>
                  <a:lnTo>
                    <a:pt x="390" y="585"/>
                  </a:lnTo>
                  <a:lnTo>
                    <a:pt x="387" y="609"/>
                  </a:lnTo>
                  <a:lnTo>
                    <a:pt x="387" y="634"/>
                  </a:lnTo>
                  <a:lnTo>
                    <a:pt x="386" y="658"/>
                  </a:lnTo>
                  <a:lnTo>
                    <a:pt x="387" y="684"/>
                  </a:lnTo>
                  <a:lnTo>
                    <a:pt x="387" y="708"/>
                  </a:lnTo>
                  <a:lnTo>
                    <a:pt x="389" y="732"/>
                  </a:lnTo>
                  <a:lnTo>
                    <a:pt x="391" y="756"/>
                  </a:lnTo>
                  <a:lnTo>
                    <a:pt x="392" y="779"/>
                  </a:lnTo>
                  <a:lnTo>
                    <a:pt x="393" y="802"/>
                  </a:lnTo>
                  <a:lnTo>
                    <a:pt x="394" y="823"/>
                  </a:lnTo>
                  <a:lnTo>
                    <a:pt x="397" y="843"/>
                  </a:lnTo>
                  <a:lnTo>
                    <a:pt x="401" y="850"/>
                  </a:lnTo>
                  <a:lnTo>
                    <a:pt x="406" y="856"/>
                  </a:lnTo>
                  <a:lnTo>
                    <a:pt x="408" y="862"/>
                  </a:lnTo>
                  <a:lnTo>
                    <a:pt x="410" y="868"/>
                  </a:lnTo>
                  <a:lnTo>
                    <a:pt x="410" y="873"/>
                  </a:lnTo>
                  <a:lnTo>
                    <a:pt x="410" y="878"/>
                  </a:lnTo>
                  <a:lnTo>
                    <a:pt x="410" y="882"/>
                  </a:lnTo>
                  <a:lnTo>
                    <a:pt x="410" y="887"/>
                  </a:lnTo>
                  <a:lnTo>
                    <a:pt x="410" y="892"/>
                  </a:lnTo>
                  <a:lnTo>
                    <a:pt x="410" y="896"/>
                  </a:lnTo>
                  <a:lnTo>
                    <a:pt x="412" y="901"/>
                  </a:lnTo>
                  <a:lnTo>
                    <a:pt x="413" y="905"/>
                  </a:lnTo>
                  <a:lnTo>
                    <a:pt x="415" y="911"/>
                  </a:lnTo>
                  <a:lnTo>
                    <a:pt x="418" y="917"/>
                  </a:lnTo>
                  <a:lnTo>
                    <a:pt x="424" y="924"/>
                  </a:lnTo>
                  <a:lnTo>
                    <a:pt x="432" y="931"/>
                  </a:lnTo>
                  <a:lnTo>
                    <a:pt x="430" y="931"/>
                  </a:lnTo>
                  <a:lnTo>
                    <a:pt x="424" y="932"/>
                  </a:lnTo>
                  <a:lnTo>
                    <a:pt x="415" y="934"/>
                  </a:lnTo>
                  <a:lnTo>
                    <a:pt x="403" y="938"/>
                  </a:lnTo>
                  <a:lnTo>
                    <a:pt x="390" y="941"/>
                  </a:lnTo>
                  <a:lnTo>
                    <a:pt x="375" y="944"/>
                  </a:lnTo>
                  <a:lnTo>
                    <a:pt x="359" y="948"/>
                  </a:lnTo>
                  <a:lnTo>
                    <a:pt x="341" y="953"/>
                  </a:lnTo>
                  <a:lnTo>
                    <a:pt x="324" y="957"/>
                  </a:lnTo>
                  <a:lnTo>
                    <a:pt x="308" y="961"/>
                  </a:lnTo>
                  <a:lnTo>
                    <a:pt x="293" y="964"/>
                  </a:lnTo>
                  <a:lnTo>
                    <a:pt x="279" y="967"/>
                  </a:lnTo>
                  <a:lnTo>
                    <a:pt x="268" y="971"/>
                  </a:lnTo>
                  <a:lnTo>
                    <a:pt x="259" y="973"/>
                  </a:lnTo>
                  <a:lnTo>
                    <a:pt x="253" y="974"/>
                  </a:lnTo>
                  <a:lnTo>
                    <a:pt x="252" y="976"/>
                  </a:lnTo>
                  <a:lnTo>
                    <a:pt x="243" y="961"/>
                  </a:lnTo>
                  <a:lnTo>
                    <a:pt x="236" y="944"/>
                  </a:lnTo>
                  <a:lnTo>
                    <a:pt x="229" y="927"/>
                  </a:lnTo>
                  <a:lnTo>
                    <a:pt x="223" y="910"/>
                  </a:lnTo>
                  <a:lnTo>
                    <a:pt x="218" y="893"/>
                  </a:lnTo>
                  <a:lnTo>
                    <a:pt x="214" y="874"/>
                  </a:lnTo>
                  <a:lnTo>
                    <a:pt x="209" y="856"/>
                  </a:lnTo>
                  <a:lnTo>
                    <a:pt x="205" y="838"/>
                  </a:lnTo>
                  <a:lnTo>
                    <a:pt x="200" y="819"/>
                  </a:lnTo>
                  <a:lnTo>
                    <a:pt x="195" y="801"/>
                  </a:lnTo>
                  <a:lnTo>
                    <a:pt x="191" y="783"/>
                  </a:lnTo>
                  <a:lnTo>
                    <a:pt x="185" y="765"/>
                  </a:lnTo>
                  <a:lnTo>
                    <a:pt x="179" y="748"/>
                  </a:lnTo>
                  <a:lnTo>
                    <a:pt x="172" y="731"/>
                  </a:lnTo>
                  <a:lnTo>
                    <a:pt x="164" y="715"/>
                  </a:lnTo>
                  <a:lnTo>
                    <a:pt x="156" y="701"/>
                  </a:lnTo>
                  <a:lnTo>
                    <a:pt x="141" y="700"/>
                  </a:lnTo>
                  <a:lnTo>
                    <a:pt x="129" y="694"/>
                  </a:lnTo>
                  <a:lnTo>
                    <a:pt x="119" y="686"/>
                  </a:lnTo>
                  <a:lnTo>
                    <a:pt x="111" y="675"/>
                  </a:lnTo>
                  <a:lnTo>
                    <a:pt x="106" y="660"/>
                  </a:lnTo>
                  <a:lnTo>
                    <a:pt x="101" y="643"/>
                  </a:lnTo>
                  <a:lnTo>
                    <a:pt x="98" y="625"/>
                  </a:lnTo>
                  <a:lnTo>
                    <a:pt x="94" y="606"/>
                  </a:lnTo>
                  <a:lnTo>
                    <a:pt x="92" y="586"/>
                  </a:lnTo>
                  <a:lnTo>
                    <a:pt x="90" y="567"/>
                  </a:lnTo>
                  <a:lnTo>
                    <a:pt x="87" y="548"/>
                  </a:lnTo>
                  <a:lnTo>
                    <a:pt x="84" y="531"/>
                  </a:lnTo>
                  <a:lnTo>
                    <a:pt x="79" y="515"/>
                  </a:lnTo>
                  <a:lnTo>
                    <a:pt x="74" y="501"/>
                  </a:lnTo>
                  <a:lnTo>
                    <a:pt x="67" y="490"/>
                  </a:lnTo>
                  <a:lnTo>
                    <a:pt x="57" y="483"/>
                  </a:lnTo>
                  <a:lnTo>
                    <a:pt x="59" y="460"/>
                  </a:lnTo>
                  <a:lnTo>
                    <a:pt x="60" y="438"/>
                  </a:lnTo>
                  <a:lnTo>
                    <a:pt x="59" y="417"/>
                  </a:lnTo>
                  <a:lnTo>
                    <a:pt x="57" y="396"/>
                  </a:lnTo>
                  <a:lnTo>
                    <a:pt x="54" y="377"/>
                  </a:lnTo>
                  <a:lnTo>
                    <a:pt x="51" y="356"/>
                  </a:lnTo>
                  <a:lnTo>
                    <a:pt x="47" y="338"/>
                  </a:lnTo>
                  <a:lnTo>
                    <a:pt x="42" y="318"/>
                  </a:lnTo>
                  <a:lnTo>
                    <a:pt x="37" y="299"/>
                  </a:lnTo>
                  <a:lnTo>
                    <a:pt x="32" y="280"/>
                  </a:lnTo>
                  <a:lnTo>
                    <a:pt x="26" y="262"/>
                  </a:lnTo>
                  <a:lnTo>
                    <a:pt x="21" y="244"/>
                  </a:lnTo>
                  <a:lnTo>
                    <a:pt x="15" y="225"/>
                  </a:lnTo>
                  <a:lnTo>
                    <a:pt x="9" y="207"/>
                  </a:lnTo>
                  <a:lnTo>
                    <a:pt x="5" y="189"/>
                  </a:lnTo>
                  <a:lnTo>
                    <a:pt x="0" y="171"/>
                  </a:lnTo>
                  <a:lnTo>
                    <a:pt x="5" y="169"/>
                  </a:lnTo>
                  <a:lnTo>
                    <a:pt x="18" y="163"/>
                  </a:lnTo>
                  <a:lnTo>
                    <a:pt x="40" y="155"/>
                  </a:lnTo>
                  <a:lnTo>
                    <a:pt x="69" y="144"/>
                  </a:lnTo>
                  <a:lnTo>
                    <a:pt x="102" y="131"/>
                  </a:lnTo>
                  <a:lnTo>
                    <a:pt x="139" y="116"/>
                  </a:lnTo>
                  <a:lnTo>
                    <a:pt x="179" y="101"/>
                  </a:lnTo>
                  <a:lnTo>
                    <a:pt x="221" y="85"/>
                  </a:lnTo>
                  <a:lnTo>
                    <a:pt x="261" y="69"/>
                  </a:lnTo>
                  <a:lnTo>
                    <a:pt x="301" y="54"/>
                  </a:lnTo>
                  <a:lnTo>
                    <a:pt x="338" y="39"/>
                  </a:lnTo>
                  <a:lnTo>
                    <a:pt x="372" y="27"/>
                  </a:lnTo>
                  <a:lnTo>
                    <a:pt x="400" y="15"/>
                  </a:lnTo>
                  <a:lnTo>
                    <a:pt x="422" y="7"/>
                  </a:lnTo>
                  <a:lnTo>
                    <a:pt x="436" y="1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4975" y="1646"/>
              <a:ext cx="47" cy="88"/>
            </a:xfrm>
            <a:custGeom>
              <a:avLst/>
              <a:gdLst>
                <a:gd name="T0" fmla="*/ 46 w 141"/>
                <a:gd name="T1" fmla="*/ 8 h 262"/>
                <a:gd name="T2" fmla="*/ 46 w 141"/>
                <a:gd name="T3" fmla="*/ 10 h 262"/>
                <a:gd name="T4" fmla="*/ 46 w 141"/>
                <a:gd name="T5" fmla="*/ 14 h 262"/>
                <a:gd name="T6" fmla="*/ 45 w 141"/>
                <a:gd name="T7" fmla="*/ 18 h 262"/>
                <a:gd name="T8" fmla="*/ 45 w 141"/>
                <a:gd name="T9" fmla="*/ 23 h 262"/>
                <a:gd name="T10" fmla="*/ 44 w 141"/>
                <a:gd name="T11" fmla="*/ 27 h 262"/>
                <a:gd name="T12" fmla="*/ 44 w 141"/>
                <a:gd name="T13" fmla="*/ 31 h 262"/>
                <a:gd name="T14" fmla="*/ 43 w 141"/>
                <a:gd name="T15" fmla="*/ 34 h 262"/>
                <a:gd name="T16" fmla="*/ 43 w 141"/>
                <a:gd name="T17" fmla="*/ 37 h 262"/>
                <a:gd name="T18" fmla="*/ 44 w 141"/>
                <a:gd name="T19" fmla="*/ 39 h 262"/>
                <a:gd name="T20" fmla="*/ 45 w 141"/>
                <a:gd name="T21" fmla="*/ 42 h 262"/>
                <a:gd name="T22" fmla="*/ 46 w 141"/>
                <a:gd name="T23" fmla="*/ 44 h 262"/>
                <a:gd name="T24" fmla="*/ 47 w 141"/>
                <a:gd name="T25" fmla="*/ 47 h 262"/>
                <a:gd name="T26" fmla="*/ 47 w 141"/>
                <a:gd name="T27" fmla="*/ 49 h 262"/>
                <a:gd name="T28" fmla="*/ 47 w 141"/>
                <a:gd name="T29" fmla="*/ 52 h 262"/>
                <a:gd name="T30" fmla="*/ 46 w 141"/>
                <a:gd name="T31" fmla="*/ 55 h 262"/>
                <a:gd name="T32" fmla="*/ 44 w 141"/>
                <a:gd name="T33" fmla="*/ 58 h 262"/>
                <a:gd name="T34" fmla="*/ 41 w 141"/>
                <a:gd name="T35" fmla="*/ 63 h 262"/>
                <a:gd name="T36" fmla="*/ 38 w 141"/>
                <a:gd name="T37" fmla="*/ 68 h 262"/>
                <a:gd name="T38" fmla="*/ 33 w 141"/>
                <a:gd name="T39" fmla="*/ 73 h 262"/>
                <a:gd name="T40" fmla="*/ 28 w 141"/>
                <a:gd name="T41" fmla="*/ 78 h 262"/>
                <a:gd name="T42" fmla="*/ 23 w 141"/>
                <a:gd name="T43" fmla="*/ 82 h 262"/>
                <a:gd name="T44" fmla="*/ 18 w 141"/>
                <a:gd name="T45" fmla="*/ 85 h 262"/>
                <a:gd name="T46" fmla="*/ 13 w 141"/>
                <a:gd name="T47" fmla="*/ 87 h 262"/>
                <a:gd name="T48" fmla="*/ 10 w 141"/>
                <a:gd name="T49" fmla="*/ 83 h 262"/>
                <a:gd name="T50" fmla="*/ 8 w 141"/>
                <a:gd name="T51" fmla="*/ 74 h 262"/>
                <a:gd name="T52" fmla="*/ 7 w 141"/>
                <a:gd name="T53" fmla="*/ 64 h 262"/>
                <a:gd name="T54" fmla="*/ 5 w 141"/>
                <a:gd name="T55" fmla="*/ 54 h 262"/>
                <a:gd name="T56" fmla="*/ 4 w 141"/>
                <a:gd name="T57" fmla="*/ 43 h 262"/>
                <a:gd name="T58" fmla="*/ 3 w 141"/>
                <a:gd name="T59" fmla="*/ 33 h 262"/>
                <a:gd name="T60" fmla="*/ 2 w 141"/>
                <a:gd name="T61" fmla="*/ 23 h 262"/>
                <a:gd name="T62" fmla="*/ 0 w 141"/>
                <a:gd name="T63" fmla="*/ 14 h 262"/>
                <a:gd name="T64" fmla="*/ 4 w 141"/>
                <a:gd name="T65" fmla="*/ 6 h 262"/>
                <a:gd name="T66" fmla="*/ 12 w 141"/>
                <a:gd name="T67" fmla="*/ 2 h 262"/>
                <a:gd name="T68" fmla="*/ 18 w 141"/>
                <a:gd name="T69" fmla="*/ 0 h 262"/>
                <a:gd name="T70" fmla="*/ 25 w 141"/>
                <a:gd name="T71" fmla="*/ 0 h 262"/>
                <a:gd name="T72" fmla="*/ 31 w 141"/>
                <a:gd name="T73" fmla="*/ 1 h 262"/>
                <a:gd name="T74" fmla="*/ 36 w 141"/>
                <a:gd name="T75" fmla="*/ 3 h 262"/>
                <a:gd name="T76" fmla="*/ 40 w 141"/>
                <a:gd name="T77" fmla="*/ 5 h 262"/>
                <a:gd name="T78" fmla="*/ 44 w 141"/>
                <a:gd name="T79" fmla="*/ 7 h 2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262"/>
                <a:gd name="T122" fmla="*/ 141 w 141"/>
                <a:gd name="T123" fmla="*/ 262 h 2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262">
                  <a:moveTo>
                    <a:pt x="138" y="23"/>
                  </a:moveTo>
                  <a:lnTo>
                    <a:pt x="137" y="24"/>
                  </a:lnTo>
                  <a:lnTo>
                    <a:pt x="137" y="26"/>
                  </a:lnTo>
                  <a:lnTo>
                    <a:pt x="137" y="31"/>
                  </a:lnTo>
                  <a:lnTo>
                    <a:pt x="137" y="35"/>
                  </a:lnTo>
                  <a:lnTo>
                    <a:pt x="137" y="41"/>
                  </a:lnTo>
                  <a:lnTo>
                    <a:pt x="136" y="47"/>
                  </a:lnTo>
                  <a:lnTo>
                    <a:pt x="136" y="54"/>
                  </a:lnTo>
                  <a:lnTo>
                    <a:pt x="136" y="60"/>
                  </a:lnTo>
                  <a:lnTo>
                    <a:pt x="135" y="67"/>
                  </a:lnTo>
                  <a:lnTo>
                    <a:pt x="133" y="74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31" y="93"/>
                  </a:lnTo>
                  <a:lnTo>
                    <a:pt x="130" y="97"/>
                  </a:lnTo>
                  <a:lnTo>
                    <a:pt x="129" y="101"/>
                  </a:lnTo>
                  <a:lnTo>
                    <a:pt x="128" y="104"/>
                  </a:lnTo>
                  <a:lnTo>
                    <a:pt x="129" y="109"/>
                  </a:lnTo>
                  <a:lnTo>
                    <a:pt x="130" y="113"/>
                  </a:lnTo>
                  <a:lnTo>
                    <a:pt x="131" y="117"/>
                  </a:lnTo>
                  <a:lnTo>
                    <a:pt x="133" y="121"/>
                  </a:lnTo>
                  <a:lnTo>
                    <a:pt x="135" y="125"/>
                  </a:lnTo>
                  <a:lnTo>
                    <a:pt x="136" y="128"/>
                  </a:lnTo>
                  <a:lnTo>
                    <a:pt x="138" y="132"/>
                  </a:lnTo>
                  <a:lnTo>
                    <a:pt x="139" y="135"/>
                  </a:lnTo>
                  <a:lnTo>
                    <a:pt x="140" y="139"/>
                  </a:lnTo>
                  <a:lnTo>
                    <a:pt x="140" y="143"/>
                  </a:lnTo>
                  <a:lnTo>
                    <a:pt x="141" y="147"/>
                  </a:lnTo>
                  <a:lnTo>
                    <a:pt x="141" y="150"/>
                  </a:lnTo>
                  <a:lnTo>
                    <a:pt x="140" y="155"/>
                  </a:lnTo>
                  <a:lnTo>
                    <a:pt x="139" y="159"/>
                  </a:lnTo>
                  <a:lnTo>
                    <a:pt x="138" y="164"/>
                  </a:lnTo>
                  <a:lnTo>
                    <a:pt x="136" y="170"/>
                  </a:lnTo>
                  <a:lnTo>
                    <a:pt x="132" y="174"/>
                  </a:lnTo>
                  <a:lnTo>
                    <a:pt x="129" y="181"/>
                  </a:lnTo>
                  <a:lnTo>
                    <a:pt x="124" y="188"/>
                  </a:lnTo>
                  <a:lnTo>
                    <a:pt x="118" y="195"/>
                  </a:lnTo>
                  <a:lnTo>
                    <a:pt x="113" y="202"/>
                  </a:lnTo>
                  <a:lnTo>
                    <a:pt x="106" y="210"/>
                  </a:lnTo>
                  <a:lnTo>
                    <a:pt x="99" y="217"/>
                  </a:lnTo>
                  <a:lnTo>
                    <a:pt x="92" y="225"/>
                  </a:lnTo>
                  <a:lnTo>
                    <a:pt x="84" y="232"/>
                  </a:lnTo>
                  <a:lnTo>
                    <a:pt x="77" y="239"/>
                  </a:lnTo>
                  <a:lnTo>
                    <a:pt x="69" y="244"/>
                  </a:lnTo>
                  <a:lnTo>
                    <a:pt x="61" y="250"/>
                  </a:lnTo>
                  <a:lnTo>
                    <a:pt x="54" y="253"/>
                  </a:lnTo>
                  <a:lnTo>
                    <a:pt x="47" y="257"/>
                  </a:lnTo>
                  <a:lnTo>
                    <a:pt x="40" y="260"/>
                  </a:lnTo>
                  <a:lnTo>
                    <a:pt x="35" y="262"/>
                  </a:lnTo>
                  <a:lnTo>
                    <a:pt x="31" y="248"/>
                  </a:lnTo>
                  <a:lnTo>
                    <a:pt x="28" y="235"/>
                  </a:lnTo>
                  <a:lnTo>
                    <a:pt x="25" y="220"/>
                  </a:lnTo>
                  <a:lnTo>
                    <a:pt x="22" y="206"/>
                  </a:lnTo>
                  <a:lnTo>
                    <a:pt x="20" y="191"/>
                  </a:lnTo>
                  <a:lnTo>
                    <a:pt x="17" y="175"/>
                  </a:lnTo>
                  <a:lnTo>
                    <a:pt x="16" y="160"/>
                  </a:lnTo>
                  <a:lnTo>
                    <a:pt x="14" y="144"/>
                  </a:lnTo>
                  <a:lnTo>
                    <a:pt x="12" y="128"/>
                  </a:lnTo>
                  <a:lnTo>
                    <a:pt x="10" y="113"/>
                  </a:lnTo>
                  <a:lnTo>
                    <a:pt x="8" y="97"/>
                  </a:lnTo>
                  <a:lnTo>
                    <a:pt x="7" y="82"/>
                  </a:lnTo>
                  <a:lnTo>
                    <a:pt x="5" y="69"/>
                  </a:lnTo>
                  <a:lnTo>
                    <a:pt x="4" y="54"/>
                  </a:lnTo>
                  <a:lnTo>
                    <a:pt x="1" y="41"/>
                  </a:lnTo>
                  <a:lnTo>
                    <a:pt x="0" y="28"/>
                  </a:lnTo>
                  <a:lnTo>
                    <a:pt x="12" y="18"/>
                  </a:lnTo>
                  <a:lnTo>
                    <a:pt x="23" y="11"/>
                  </a:lnTo>
                  <a:lnTo>
                    <a:pt x="35" y="5"/>
                  </a:lnTo>
                  <a:lnTo>
                    <a:pt x="45" y="2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4" y="1"/>
                  </a:lnTo>
                  <a:lnTo>
                    <a:pt x="92" y="3"/>
                  </a:lnTo>
                  <a:lnTo>
                    <a:pt x="100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21" y="16"/>
                  </a:lnTo>
                  <a:lnTo>
                    <a:pt x="127" y="18"/>
                  </a:lnTo>
                  <a:lnTo>
                    <a:pt x="132" y="20"/>
                  </a:lnTo>
                  <a:lnTo>
                    <a:pt x="138" y="2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4840" y="1656"/>
              <a:ext cx="146" cy="144"/>
            </a:xfrm>
            <a:custGeom>
              <a:avLst/>
              <a:gdLst>
                <a:gd name="T0" fmla="*/ 136 w 436"/>
                <a:gd name="T1" fmla="*/ 9 h 433"/>
                <a:gd name="T2" fmla="*/ 137 w 436"/>
                <a:gd name="T3" fmla="*/ 23 h 433"/>
                <a:gd name="T4" fmla="*/ 139 w 436"/>
                <a:gd name="T5" fmla="*/ 39 h 433"/>
                <a:gd name="T6" fmla="*/ 141 w 436"/>
                <a:gd name="T7" fmla="*/ 54 h 433"/>
                <a:gd name="T8" fmla="*/ 144 w 436"/>
                <a:gd name="T9" fmla="*/ 69 h 433"/>
                <a:gd name="T10" fmla="*/ 141 w 436"/>
                <a:gd name="T11" fmla="*/ 80 h 433"/>
                <a:gd name="T12" fmla="*/ 127 w 436"/>
                <a:gd name="T13" fmla="*/ 87 h 433"/>
                <a:gd name="T14" fmla="*/ 113 w 436"/>
                <a:gd name="T15" fmla="*/ 94 h 433"/>
                <a:gd name="T16" fmla="*/ 98 w 436"/>
                <a:gd name="T17" fmla="*/ 99 h 433"/>
                <a:gd name="T18" fmla="*/ 84 w 436"/>
                <a:gd name="T19" fmla="*/ 103 h 433"/>
                <a:gd name="T20" fmla="*/ 70 w 436"/>
                <a:gd name="T21" fmla="*/ 106 h 433"/>
                <a:gd name="T22" fmla="*/ 65 w 436"/>
                <a:gd name="T23" fmla="*/ 115 h 433"/>
                <a:gd name="T24" fmla="*/ 58 w 436"/>
                <a:gd name="T25" fmla="*/ 122 h 433"/>
                <a:gd name="T26" fmla="*/ 50 w 436"/>
                <a:gd name="T27" fmla="*/ 128 h 433"/>
                <a:gd name="T28" fmla="*/ 42 w 436"/>
                <a:gd name="T29" fmla="*/ 134 h 433"/>
                <a:gd name="T30" fmla="*/ 32 w 436"/>
                <a:gd name="T31" fmla="*/ 141 h 433"/>
                <a:gd name="T32" fmla="*/ 29 w 436"/>
                <a:gd name="T33" fmla="*/ 144 h 433"/>
                <a:gd name="T34" fmla="*/ 27 w 436"/>
                <a:gd name="T35" fmla="*/ 144 h 433"/>
                <a:gd name="T36" fmla="*/ 26 w 436"/>
                <a:gd name="T37" fmla="*/ 143 h 433"/>
                <a:gd name="T38" fmla="*/ 24 w 436"/>
                <a:gd name="T39" fmla="*/ 143 h 433"/>
                <a:gd name="T40" fmla="*/ 24 w 436"/>
                <a:gd name="T41" fmla="*/ 141 h 433"/>
                <a:gd name="T42" fmla="*/ 24 w 436"/>
                <a:gd name="T43" fmla="*/ 135 h 433"/>
                <a:gd name="T44" fmla="*/ 23 w 436"/>
                <a:gd name="T45" fmla="*/ 131 h 433"/>
                <a:gd name="T46" fmla="*/ 21 w 436"/>
                <a:gd name="T47" fmla="*/ 127 h 433"/>
                <a:gd name="T48" fmla="*/ 20 w 436"/>
                <a:gd name="T49" fmla="*/ 124 h 433"/>
                <a:gd name="T50" fmla="*/ 20 w 436"/>
                <a:gd name="T51" fmla="*/ 121 h 433"/>
                <a:gd name="T52" fmla="*/ 11 w 436"/>
                <a:gd name="T53" fmla="*/ 105 h 433"/>
                <a:gd name="T54" fmla="*/ 7 w 436"/>
                <a:gd name="T55" fmla="*/ 89 h 433"/>
                <a:gd name="T56" fmla="*/ 6 w 436"/>
                <a:gd name="T57" fmla="*/ 73 h 433"/>
                <a:gd name="T58" fmla="*/ 4 w 436"/>
                <a:gd name="T59" fmla="*/ 59 h 433"/>
                <a:gd name="T60" fmla="*/ 1 w 436"/>
                <a:gd name="T61" fmla="*/ 46 h 433"/>
                <a:gd name="T62" fmla="*/ 2 w 436"/>
                <a:gd name="T63" fmla="*/ 41 h 433"/>
                <a:gd name="T64" fmla="*/ 11 w 436"/>
                <a:gd name="T65" fmla="*/ 38 h 433"/>
                <a:gd name="T66" fmla="*/ 24 w 436"/>
                <a:gd name="T67" fmla="*/ 35 h 433"/>
                <a:gd name="T68" fmla="*/ 37 w 436"/>
                <a:gd name="T69" fmla="*/ 32 h 433"/>
                <a:gd name="T70" fmla="*/ 46 w 436"/>
                <a:gd name="T71" fmla="*/ 29 h 433"/>
                <a:gd name="T72" fmla="*/ 48 w 436"/>
                <a:gd name="T73" fmla="*/ 29 h 433"/>
                <a:gd name="T74" fmla="*/ 50 w 436"/>
                <a:gd name="T75" fmla="*/ 31 h 433"/>
                <a:gd name="T76" fmla="*/ 51 w 436"/>
                <a:gd name="T77" fmla="*/ 32 h 433"/>
                <a:gd name="T78" fmla="*/ 53 w 436"/>
                <a:gd name="T79" fmla="*/ 33 h 433"/>
                <a:gd name="T80" fmla="*/ 55 w 436"/>
                <a:gd name="T81" fmla="*/ 34 h 433"/>
                <a:gd name="T82" fmla="*/ 57 w 436"/>
                <a:gd name="T83" fmla="*/ 33 h 433"/>
                <a:gd name="T84" fmla="*/ 60 w 436"/>
                <a:gd name="T85" fmla="*/ 33 h 433"/>
                <a:gd name="T86" fmla="*/ 61 w 436"/>
                <a:gd name="T87" fmla="*/ 31 h 433"/>
                <a:gd name="T88" fmla="*/ 61 w 436"/>
                <a:gd name="T89" fmla="*/ 29 h 433"/>
                <a:gd name="T90" fmla="*/ 60 w 436"/>
                <a:gd name="T91" fmla="*/ 26 h 433"/>
                <a:gd name="T92" fmla="*/ 61 w 436"/>
                <a:gd name="T93" fmla="*/ 24 h 433"/>
                <a:gd name="T94" fmla="*/ 64 w 436"/>
                <a:gd name="T95" fmla="*/ 22 h 433"/>
                <a:gd name="T96" fmla="*/ 78 w 436"/>
                <a:gd name="T97" fmla="*/ 18 h 433"/>
                <a:gd name="T98" fmla="*/ 98 w 436"/>
                <a:gd name="T99" fmla="*/ 12 h 433"/>
                <a:gd name="T100" fmla="*/ 117 w 436"/>
                <a:gd name="T101" fmla="*/ 5 h 433"/>
                <a:gd name="T102" fmla="*/ 131 w 436"/>
                <a:gd name="T103" fmla="*/ 1 h 433"/>
                <a:gd name="T104" fmla="*/ 135 w 436"/>
                <a:gd name="T105" fmla="*/ 4 h 433"/>
                <a:gd name="T106" fmla="*/ 137 w 436"/>
                <a:gd name="T107" fmla="*/ 18 h 433"/>
                <a:gd name="T108" fmla="*/ 138 w 436"/>
                <a:gd name="T109" fmla="*/ 33 h 433"/>
                <a:gd name="T110" fmla="*/ 140 w 436"/>
                <a:gd name="T111" fmla="*/ 49 h 433"/>
                <a:gd name="T112" fmla="*/ 143 w 436"/>
                <a:gd name="T113" fmla="*/ 64 h 433"/>
                <a:gd name="T114" fmla="*/ 146 w 436"/>
                <a:gd name="T115" fmla="*/ 78 h 433"/>
                <a:gd name="T116" fmla="*/ 145 w 436"/>
                <a:gd name="T117" fmla="*/ 71 h 433"/>
                <a:gd name="T118" fmla="*/ 142 w 436"/>
                <a:gd name="T119" fmla="*/ 53 h 433"/>
                <a:gd name="T120" fmla="*/ 139 w 436"/>
                <a:gd name="T121" fmla="*/ 32 h 433"/>
                <a:gd name="T122" fmla="*/ 136 w 436"/>
                <a:gd name="T123" fmla="*/ 12 h 433"/>
                <a:gd name="T124" fmla="*/ 135 w 436"/>
                <a:gd name="T125" fmla="*/ 1 h 4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6"/>
                <a:gd name="T190" fmla="*/ 0 h 433"/>
                <a:gd name="T191" fmla="*/ 436 w 436"/>
                <a:gd name="T192" fmla="*/ 433 h 4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6" h="433">
                  <a:moveTo>
                    <a:pt x="402" y="0"/>
                  </a:move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21" y="242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80" y="263"/>
                  </a:lnTo>
                  <a:lnTo>
                    <a:pt x="365" y="270"/>
                  </a:lnTo>
                  <a:lnTo>
                    <a:pt x="351" y="276"/>
                  </a:lnTo>
                  <a:lnTo>
                    <a:pt x="336" y="282"/>
                  </a:lnTo>
                  <a:lnTo>
                    <a:pt x="323" y="288"/>
                  </a:lnTo>
                  <a:lnTo>
                    <a:pt x="308" y="292"/>
                  </a:lnTo>
                  <a:lnTo>
                    <a:pt x="293" y="298"/>
                  </a:lnTo>
                  <a:lnTo>
                    <a:pt x="279" y="301"/>
                  </a:lnTo>
                  <a:lnTo>
                    <a:pt x="264" y="306"/>
                  </a:lnTo>
                  <a:lnTo>
                    <a:pt x="250" y="309"/>
                  </a:lnTo>
                  <a:lnTo>
                    <a:pt x="236" y="313"/>
                  </a:lnTo>
                  <a:lnTo>
                    <a:pt x="223" y="315"/>
                  </a:lnTo>
                  <a:lnTo>
                    <a:pt x="209" y="319"/>
                  </a:lnTo>
                  <a:lnTo>
                    <a:pt x="203" y="329"/>
                  </a:lnTo>
                  <a:lnTo>
                    <a:pt x="198" y="338"/>
                  </a:lnTo>
                  <a:lnTo>
                    <a:pt x="193" y="346"/>
                  </a:lnTo>
                  <a:lnTo>
                    <a:pt x="186" y="354"/>
                  </a:lnTo>
                  <a:lnTo>
                    <a:pt x="180" y="361"/>
                  </a:lnTo>
                  <a:lnTo>
                    <a:pt x="172" y="368"/>
                  </a:lnTo>
                  <a:lnTo>
                    <a:pt x="165" y="374"/>
                  </a:lnTo>
                  <a:lnTo>
                    <a:pt x="157" y="381"/>
                  </a:lnTo>
                  <a:lnTo>
                    <a:pt x="149" y="386"/>
                  </a:lnTo>
                  <a:lnTo>
                    <a:pt x="141" y="392"/>
                  </a:lnTo>
                  <a:lnTo>
                    <a:pt x="133" y="398"/>
                  </a:lnTo>
                  <a:lnTo>
                    <a:pt x="125" y="404"/>
                  </a:lnTo>
                  <a:lnTo>
                    <a:pt x="116" y="410"/>
                  </a:lnTo>
                  <a:lnTo>
                    <a:pt x="106" y="417"/>
                  </a:lnTo>
                  <a:lnTo>
                    <a:pt x="97" y="424"/>
                  </a:lnTo>
                  <a:lnTo>
                    <a:pt x="89" y="433"/>
                  </a:lnTo>
                  <a:lnTo>
                    <a:pt x="88" y="432"/>
                  </a:lnTo>
                  <a:lnTo>
                    <a:pt x="87" y="432"/>
                  </a:lnTo>
                  <a:lnTo>
                    <a:pt x="86" y="432"/>
                  </a:lnTo>
                  <a:lnTo>
                    <a:pt x="85" y="432"/>
                  </a:lnTo>
                  <a:lnTo>
                    <a:pt x="82" y="432"/>
                  </a:lnTo>
                  <a:lnTo>
                    <a:pt x="81" y="431"/>
                  </a:lnTo>
                  <a:lnTo>
                    <a:pt x="79" y="431"/>
                  </a:lnTo>
                  <a:lnTo>
                    <a:pt x="77" y="431"/>
                  </a:lnTo>
                  <a:lnTo>
                    <a:pt x="75" y="430"/>
                  </a:lnTo>
                  <a:lnTo>
                    <a:pt x="73" y="430"/>
                  </a:lnTo>
                  <a:lnTo>
                    <a:pt x="72" y="430"/>
                  </a:lnTo>
                  <a:lnTo>
                    <a:pt x="71" y="430"/>
                  </a:lnTo>
                  <a:lnTo>
                    <a:pt x="70" y="430"/>
                  </a:lnTo>
                  <a:lnTo>
                    <a:pt x="72" y="423"/>
                  </a:lnTo>
                  <a:lnTo>
                    <a:pt x="73" y="417"/>
                  </a:lnTo>
                  <a:lnTo>
                    <a:pt x="74" y="412"/>
                  </a:lnTo>
                  <a:lnTo>
                    <a:pt x="73" y="407"/>
                  </a:lnTo>
                  <a:lnTo>
                    <a:pt x="73" y="402"/>
                  </a:lnTo>
                  <a:lnTo>
                    <a:pt x="72" y="398"/>
                  </a:lnTo>
                  <a:lnTo>
                    <a:pt x="70" y="394"/>
                  </a:lnTo>
                  <a:lnTo>
                    <a:pt x="68" y="390"/>
                  </a:lnTo>
                  <a:lnTo>
                    <a:pt x="66" y="386"/>
                  </a:lnTo>
                  <a:lnTo>
                    <a:pt x="64" y="383"/>
                  </a:lnTo>
                  <a:lnTo>
                    <a:pt x="63" y="379"/>
                  </a:lnTo>
                  <a:lnTo>
                    <a:pt x="60" y="376"/>
                  </a:lnTo>
                  <a:lnTo>
                    <a:pt x="59" y="373"/>
                  </a:lnTo>
                  <a:lnTo>
                    <a:pt x="58" y="369"/>
                  </a:lnTo>
                  <a:lnTo>
                    <a:pt x="58" y="366"/>
                  </a:lnTo>
                  <a:lnTo>
                    <a:pt x="59" y="363"/>
                  </a:lnTo>
                  <a:lnTo>
                    <a:pt x="48" y="347"/>
                  </a:lnTo>
                  <a:lnTo>
                    <a:pt x="40" y="331"/>
                  </a:lnTo>
                  <a:lnTo>
                    <a:pt x="33" y="316"/>
                  </a:lnTo>
                  <a:lnTo>
                    <a:pt x="28" y="300"/>
                  </a:lnTo>
                  <a:lnTo>
                    <a:pt x="25" y="284"/>
                  </a:lnTo>
                  <a:lnTo>
                    <a:pt x="21" y="268"/>
                  </a:lnTo>
                  <a:lnTo>
                    <a:pt x="19" y="252"/>
                  </a:lnTo>
                  <a:lnTo>
                    <a:pt x="18" y="236"/>
                  </a:lnTo>
                  <a:lnTo>
                    <a:pt x="17" y="221"/>
                  </a:lnTo>
                  <a:lnTo>
                    <a:pt x="16" y="206"/>
                  </a:lnTo>
                  <a:lnTo>
                    <a:pt x="14" y="191"/>
                  </a:lnTo>
                  <a:lnTo>
                    <a:pt x="13" y="176"/>
                  </a:lnTo>
                  <a:lnTo>
                    <a:pt x="11" y="162"/>
                  </a:lnTo>
                  <a:lnTo>
                    <a:pt x="9" y="150"/>
                  </a:lnTo>
                  <a:lnTo>
                    <a:pt x="4" y="137"/>
                  </a:lnTo>
                  <a:lnTo>
                    <a:pt x="0" y="126"/>
                  </a:lnTo>
                  <a:lnTo>
                    <a:pt x="1" y="124"/>
                  </a:lnTo>
                  <a:lnTo>
                    <a:pt x="5" y="123"/>
                  </a:lnTo>
                  <a:lnTo>
                    <a:pt x="12" y="121"/>
                  </a:lnTo>
                  <a:lnTo>
                    <a:pt x="21" y="119"/>
                  </a:lnTo>
                  <a:lnTo>
                    <a:pt x="33" y="115"/>
                  </a:lnTo>
                  <a:lnTo>
                    <a:pt x="44" y="112"/>
                  </a:lnTo>
                  <a:lnTo>
                    <a:pt x="58" y="108"/>
                  </a:lnTo>
                  <a:lnTo>
                    <a:pt x="72" y="105"/>
                  </a:lnTo>
                  <a:lnTo>
                    <a:pt x="85" y="101"/>
                  </a:lnTo>
                  <a:lnTo>
                    <a:pt x="98" y="98"/>
                  </a:lnTo>
                  <a:lnTo>
                    <a:pt x="110" y="95"/>
                  </a:lnTo>
                  <a:lnTo>
                    <a:pt x="121" y="91"/>
                  </a:lnTo>
                  <a:lnTo>
                    <a:pt x="131" y="89"/>
                  </a:lnTo>
                  <a:lnTo>
                    <a:pt x="137" y="86"/>
                  </a:lnTo>
                  <a:lnTo>
                    <a:pt x="142" y="85"/>
                  </a:lnTo>
                  <a:lnTo>
                    <a:pt x="144" y="85"/>
                  </a:lnTo>
                  <a:lnTo>
                    <a:pt x="144" y="86"/>
                  </a:lnTo>
                  <a:lnTo>
                    <a:pt x="146" y="89"/>
                  </a:lnTo>
                  <a:lnTo>
                    <a:pt x="147" y="90"/>
                  </a:lnTo>
                  <a:lnTo>
                    <a:pt x="148" y="92"/>
                  </a:lnTo>
                  <a:lnTo>
                    <a:pt x="149" y="93"/>
                  </a:lnTo>
                  <a:lnTo>
                    <a:pt x="150" y="96"/>
                  </a:lnTo>
                  <a:lnTo>
                    <a:pt x="152" y="97"/>
                  </a:lnTo>
                  <a:lnTo>
                    <a:pt x="154" y="98"/>
                  </a:lnTo>
                  <a:lnTo>
                    <a:pt x="156" y="99"/>
                  </a:lnTo>
                  <a:lnTo>
                    <a:pt x="157" y="100"/>
                  </a:lnTo>
                  <a:lnTo>
                    <a:pt x="159" y="100"/>
                  </a:lnTo>
                  <a:lnTo>
                    <a:pt x="162" y="100"/>
                  </a:lnTo>
                  <a:lnTo>
                    <a:pt x="164" y="101"/>
                  </a:lnTo>
                  <a:lnTo>
                    <a:pt x="165" y="100"/>
                  </a:lnTo>
                  <a:lnTo>
                    <a:pt x="167" y="100"/>
                  </a:lnTo>
                  <a:lnTo>
                    <a:pt x="171" y="100"/>
                  </a:lnTo>
                  <a:lnTo>
                    <a:pt x="173" y="99"/>
                  </a:lnTo>
                  <a:lnTo>
                    <a:pt x="177" y="99"/>
                  </a:lnTo>
                  <a:lnTo>
                    <a:pt x="178" y="98"/>
                  </a:lnTo>
                  <a:lnTo>
                    <a:pt x="180" y="97"/>
                  </a:lnTo>
                  <a:lnTo>
                    <a:pt x="180" y="95"/>
                  </a:lnTo>
                  <a:lnTo>
                    <a:pt x="181" y="93"/>
                  </a:lnTo>
                  <a:lnTo>
                    <a:pt x="181" y="91"/>
                  </a:lnTo>
                  <a:lnTo>
                    <a:pt x="181" y="89"/>
                  </a:lnTo>
                  <a:lnTo>
                    <a:pt x="181" y="86"/>
                  </a:lnTo>
                  <a:lnTo>
                    <a:pt x="181" y="84"/>
                  </a:lnTo>
                  <a:lnTo>
                    <a:pt x="180" y="82"/>
                  </a:lnTo>
                  <a:lnTo>
                    <a:pt x="180" y="78"/>
                  </a:lnTo>
                  <a:lnTo>
                    <a:pt x="180" y="76"/>
                  </a:lnTo>
                  <a:lnTo>
                    <a:pt x="180" y="74"/>
                  </a:lnTo>
                  <a:lnTo>
                    <a:pt x="181" y="72"/>
                  </a:lnTo>
                  <a:lnTo>
                    <a:pt x="182" y="70"/>
                  </a:lnTo>
                  <a:lnTo>
                    <a:pt x="185" y="69"/>
                  </a:lnTo>
                  <a:lnTo>
                    <a:pt x="192" y="67"/>
                  </a:lnTo>
                  <a:lnTo>
                    <a:pt x="202" y="64"/>
                  </a:lnTo>
                  <a:lnTo>
                    <a:pt x="216" y="59"/>
                  </a:lnTo>
                  <a:lnTo>
                    <a:pt x="233" y="53"/>
                  </a:lnTo>
                  <a:lnTo>
                    <a:pt x="251" y="47"/>
                  </a:lnTo>
                  <a:lnTo>
                    <a:pt x="271" y="42"/>
                  </a:lnTo>
                  <a:lnTo>
                    <a:pt x="292" y="35"/>
                  </a:lnTo>
                  <a:lnTo>
                    <a:pt x="312" y="28"/>
                  </a:lnTo>
                  <a:lnTo>
                    <a:pt x="332" y="22"/>
                  </a:lnTo>
                  <a:lnTo>
                    <a:pt x="350" y="16"/>
                  </a:lnTo>
                  <a:lnTo>
                    <a:pt x="367" y="11"/>
                  </a:lnTo>
                  <a:lnTo>
                    <a:pt x="381" y="6"/>
                  </a:lnTo>
                  <a:lnTo>
                    <a:pt x="392" y="3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3" y="13"/>
                  </a:lnTo>
                  <a:lnTo>
                    <a:pt x="405" y="26"/>
                  </a:lnTo>
                  <a:lnTo>
                    <a:pt x="407" y="41"/>
                  </a:lnTo>
                  <a:lnTo>
                    <a:pt x="409" y="54"/>
                  </a:lnTo>
                  <a:lnTo>
                    <a:pt x="410" y="69"/>
                  </a:lnTo>
                  <a:lnTo>
                    <a:pt x="412" y="85"/>
                  </a:lnTo>
                  <a:lnTo>
                    <a:pt x="413" y="100"/>
                  </a:lnTo>
                  <a:lnTo>
                    <a:pt x="416" y="116"/>
                  </a:lnTo>
                  <a:lnTo>
                    <a:pt x="418" y="132"/>
                  </a:lnTo>
                  <a:lnTo>
                    <a:pt x="419" y="147"/>
                  </a:lnTo>
                  <a:lnTo>
                    <a:pt x="421" y="163"/>
                  </a:lnTo>
                  <a:lnTo>
                    <a:pt x="424" y="178"/>
                  </a:lnTo>
                  <a:lnTo>
                    <a:pt x="427" y="192"/>
                  </a:lnTo>
                  <a:lnTo>
                    <a:pt x="430" y="207"/>
                  </a:lnTo>
                  <a:lnTo>
                    <a:pt x="433" y="220"/>
                  </a:lnTo>
                  <a:lnTo>
                    <a:pt x="436" y="234"/>
                  </a:lnTo>
                  <a:lnTo>
                    <a:pt x="435" y="230"/>
                  </a:lnTo>
                  <a:lnTo>
                    <a:pt x="434" y="223"/>
                  </a:lnTo>
                  <a:lnTo>
                    <a:pt x="433" y="212"/>
                  </a:lnTo>
                  <a:lnTo>
                    <a:pt x="431" y="197"/>
                  </a:lnTo>
                  <a:lnTo>
                    <a:pt x="428" y="178"/>
                  </a:lnTo>
                  <a:lnTo>
                    <a:pt x="425" y="159"/>
                  </a:lnTo>
                  <a:lnTo>
                    <a:pt x="421" y="138"/>
                  </a:lnTo>
                  <a:lnTo>
                    <a:pt x="419" y="116"/>
                  </a:lnTo>
                  <a:lnTo>
                    <a:pt x="416" y="95"/>
                  </a:lnTo>
                  <a:lnTo>
                    <a:pt x="412" y="74"/>
                  </a:lnTo>
                  <a:lnTo>
                    <a:pt x="409" y="54"/>
                  </a:lnTo>
                  <a:lnTo>
                    <a:pt x="407" y="36"/>
                  </a:lnTo>
                  <a:lnTo>
                    <a:pt x="404" y="21"/>
                  </a:lnTo>
                  <a:lnTo>
                    <a:pt x="403" y="10"/>
                  </a:lnTo>
                  <a:lnTo>
                    <a:pt x="402" y="3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259" y="1741"/>
              <a:ext cx="537" cy="364"/>
            </a:xfrm>
            <a:custGeom>
              <a:avLst/>
              <a:gdLst>
                <a:gd name="T0" fmla="*/ 55 w 1613"/>
                <a:gd name="T1" fmla="*/ 71 h 1093"/>
                <a:gd name="T2" fmla="*/ 57 w 1613"/>
                <a:gd name="T3" fmla="*/ 83 h 1093"/>
                <a:gd name="T4" fmla="*/ 58 w 1613"/>
                <a:gd name="T5" fmla="*/ 92 h 1093"/>
                <a:gd name="T6" fmla="*/ 78 w 1613"/>
                <a:gd name="T7" fmla="*/ 88 h 1093"/>
                <a:gd name="T8" fmla="*/ 164 w 1613"/>
                <a:gd name="T9" fmla="*/ 66 h 1093"/>
                <a:gd name="T10" fmla="*/ 250 w 1613"/>
                <a:gd name="T11" fmla="*/ 44 h 1093"/>
                <a:gd name="T12" fmla="*/ 290 w 1613"/>
                <a:gd name="T13" fmla="*/ 36 h 1093"/>
                <a:gd name="T14" fmla="*/ 354 w 1613"/>
                <a:gd name="T15" fmla="*/ 13 h 1093"/>
                <a:gd name="T16" fmla="*/ 417 w 1613"/>
                <a:gd name="T17" fmla="*/ 0 h 1093"/>
                <a:gd name="T18" fmla="*/ 455 w 1613"/>
                <a:gd name="T19" fmla="*/ 23 h 1093"/>
                <a:gd name="T20" fmla="*/ 463 w 1613"/>
                <a:gd name="T21" fmla="*/ 40 h 1093"/>
                <a:gd name="T22" fmla="*/ 478 w 1613"/>
                <a:gd name="T23" fmla="*/ 51 h 1093"/>
                <a:gd name="T24" fmla="*/ 492 w 1613"/>
                <a:gd name="T25" fmla="*/ 59 h 1093"/>
                <a:gd name="T26" fmla="*/ 488 w 1613"/>
                <a:gd name="T27" fmla="*/ 76 h 1093"/>
                <a:gd name="T28" fmla="*/ 486 w 1613"/>
                <a:gd name="T29" fmla="*/ 94 h 1093"/>
                <a:gd name="T30" fmla="*/ 477 w 1613"/>
                <a:gd name="T31" fmla="*/ 109 h 1093"/>
                <a:gd name="T32" fmla="*/ 479 w 1613"/>
                <a:gd name="T33" fmla="*/ 117 h 1093"/>
                <a:gd name="T34" fmla="*/ 478 w 1613"/>
                <a:gd name="T35" fmla="*/ 126 h 1093"/>
                <a:gd name="T36" fmla="*/ 474 w 1613"/>
                <a:gd name="T37" fmla="*/ 134 h 1093"/>
                <a:gd name="T38" fmla="*/ 475 w 1613"/>
                <a:gd name="T39" fmla="*/ 143 h 1093"/>
                <a:gd name="T40" fmla="*/ 483 w 1613"/>
                <a:gd name="T41" fmla="*/ 150 h 1093"/>
                <a:gd name="T42" fmla="*/ 491 w 1613"/>
                <a:gd name="T43" fmla="*/ 158 h 1093"/>
                <a:gd name="T44" fmla="*/ 496 w 1613"/>
                <a:gd name="T45" fmla="*/ 169 h 1093"/>
                <a:gd name="T46" fmla="*/ 510 w 1613"/>
                <a:gd name="T47" fmla="*/ 176 h 1093"/>
                <a:gd name="T48" fmla="*/ 526 w 1613"/>
                <a:gd name="T49" fmla="*/ 182 h 1093"/>
                <a:gd name="T50" fmla="*/ 537 w 1613"/>
                <a:gd name="T51" fmla="*/ 189 h 1093"/>
                <a:gd name="T52" fmla="*/ 532 w 1613"/>
                <a:gd name="T53" fmla="*/ 195 h 1093"/>
                <a:gd name="T54" fmla="*/ 523 w 1613"/>
                <a:gd name="T55" fmla="*/ 198 h 1093"/>
                <a:gd name="T56" fmla="*/ 516 w 1613"/>
                <a:gd name="T57" fmla="*/ 204 h 1093"/>
                <a:gd name="T58" fmla="*/ 508 w 1613"/>
                <a:gd name="T59" fmla="*/ 221 h 1093"/>
                <a:gd name="T60" fmla="*/ 495 w 1613"/>
                <a:gd name="T61" fmla="*/ 236 h 1093"/>
                <a:gd name="T62" fmla="*/ 486 w 1613"/>
                <a:gd name="T63" fmla="*/ 253 h 1093"/>
                <a:gd name="T64" fmla="*/ 478 w 1613"/>
                <a:gd name="T65" fmla="*/ 257 h 1093"/>
                <a:gd name="T66" fmla="*/ 469 w 1613"/>
                <a:gd name="T67" fmla="*/ 257 h 1093"/>
                <a:gd name="T68" fmla="*/ 462 w 1613"/>
                <a:gd name="T69" fmla="*/ 260 h 1093"/>
                <a:gd name="T70" fmla="*/ 431 w 1613"/>
                <a:gd name="T71" fmla="*/ 271 h 1093"/>
                <a:gd name="T72" fmla="*/ 303 w 1613"/>
                <a:gd name="T73" fmla="*/ 303 h 1093"/>
                <a:gd name="T74" fmla="*/ 173 w 1613"/>
                <a:gd name="T75" fmla="*/ 336 h 1093"/>
                <a:gd name="T76" fmla="*/ 140 w 1613"/>
                <a:gd name="T77" fmla="*/ 345 h 1093"/>
                <a:gd name="T78" fmla="*/ 106 w 1613"/>
                <a:gd name="T79" fmla="*/ 352 h 1093"/>
                <a:gd name="T80" fmla="*/ 66 w 1613"/>
                <a:gd name="T81" fmla="*/ 361 h 1093"/>
                <a:gd name="T82" fmla="*/ 50 w 1613"/>
                <a:gd name="T83" fmla="*/ 356 h 1093"/>
                <a:gd name="T84" fmla="*/ 43 w 1613"/>
                <a:gd name="T85" fmla="*/ 320 h 1093"/>
                <a:gd name="T86" fmla="*/ 36 w 1613"/>
                <a:gd name="T87" fmla="*/ 287 h 1093"/>
                <a:gd name="T88" fmla="*/ 27 w 1613"/>
                <a:gd name="T89" fmla="*/ 248 h 1093"/>
                <a:gd name="T90" fmla="*/ 18 w 1613"/>
                <a:gd name="T91" fmla="*/ 201 h 1093"/>
                <a:gd name="T92" fmla="*/ 7 w 1613"/>
                <a:gd name="T93" fmla="*/ 144 h 1093"/>
                <a:gd name="T94" fmla="*/ 0 w 1613"/>
                <a:gd name="T95" fmla="*/ 109 h 1093"/>
                <a:gd name="T96" fmla="*/ 8 w 1613"/>
                <a:gd name="T97" fmla="*/ 101 h 1093"/>
                <a:gd name="T98" fmla="*/ 31 w 1613"/>
                <a:gd name="T99" fmla="*/ 83 h 1093"/>
                <a:gd name="T100" fmla="*/ 50 w 1613"/>
                <a:gd name="T101" fmla="*/ 67 h 10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13"/>
                <a:gd name="T154" fmla="*/ 0 h 1093"/>
                <a:gd name="T155" fmla="*/ 1613 w 1613"/>
                <a:gd name="T156" fmla="*/ 1093 h 10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13" h="1093">
                  <a:moveTo>
                    <a:pt x="158" y="197"/>
                  </a:moveTo>
                  <a:lnTo>
                    <a:pt x="159" y="199"/>
                  </a:lnTo>
                  <a:lnTo>
                    <a:pt x="161" y="204"/>
                  </a:lnTo>
                  <a:lnTo>
                    <a:pt x="164" y="208"/>
                  </a:lnTo>
                  <a:lnTo>
                    <a:pt x="165" y="214"/>
                  </a:lnTo>
                  <a:lnTo>
                    <a:pt x="166" y="221"/>
                  </a:lnTo>
                  <a:lnTo>
                    <a:pt x="168" y="228"/>
                  </a:lnTo>
                  <a:lnTo>
                    <a:pt x="169" y="235"/>
                  </a:lnTo>
                  <a:lnTo>
                    <a:pt x="171" y="243"/>
                  </a:lnTo>
                  <a:lnTo>
                    <a:pt x="172" y="250"/>
                  </a:lnTo>
                  <a:lnTo>
                    <a:pt x="172" y="257"/>
                  </a:lnTo>
                  <a:lnTo>
                    <a:pt x="173" y="262"/>
                  </a:lnTo>
                  <a:lnTo>
                    <a:pt x="174" y="268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5" y="280"/>
                  </a:lnTo>
                  <a:lnTo>
                    <a:pt x="182" y="277"/>
                  </a:lnTo>
                  <a:lnTo>
                    <a:pt x="202" y="271"/>
                  </a:lnTo>
                  <a:lnTo>
                    <a:pt x="234" y="265"/>
                  </a:lnTo>
                  <a:lnTo>
                    <a:pt x="274" y="254"/>
                  </a:lnTo>
                  <a:lnTo>
                    <a:pt x="322" y="242"/>
                  </a:lnTo>
                  <a:lnTo>
                    <a:pt x="376" y="228"/>
                  </a:lnTo>
                  <a:lnTo>
                    <a:pt x="434" y="214"/>
                  </a:lnTo>
                  <a:lnTo>
                    <a:pt x="494" y="199"/>
                  </a:lnTo>
                  <a:lnTo>
                    <a:pt x="552" y="183"/>
                  </a:lnTo>
                  <a:lnTo>
                    <a:pt x="610" y="169"/>
                  </a:lnTo>
                  <a:lnTo>
                    <a:pt x="664" y="155"/>
                  </a:lnTo>
                  <a:lnTo>
                    <a:pt x="712" y="143"/>
                  </a:lnTo>
                  <a:lnTo>
                    <a:pt x="752" y="132"/>
                  </a:lnTo>
                  <a:lnTo>
                    <a:pt x="785" y="126"/>
                  </a:lnTo>
                  <a:lnTo>
                    <a:pt x="804" y="120"/>
                  </a:lnTo>
                  <a:lnTo>
                    <a:pt x="812" y="119"/>
                  </a:lnTo>
                  <a:lnTo>
                    <a:pt x="841" y="114"/>
                  </a:lnTo>
                  <a:lnTo>
                    <a:pt x="872" y="107"/>
                  </a:lnTo>
                  <a:lnTo>
                    <a:pt x="906" y="97"/>
                  </a:lnTo>
                  <a:lnTo>
                    <a:pt x="943" y="83"/>
                  </a:lnTo>
                  <a:lnTo>
                    <a:pt x="982" y="69"/>
                  </a:lnTo>
                  <a:lnTo>
                    <a:pt x="1021" y="54"/>
                  </a:lnTo>
                  <a:lnTo>
                    <a:pt x="1062" y="39"/>
                  </a:lnTo>
                  <a:lnTo>
                    <a:pt x="1102" y="27"/>
                  </a:lnTo>
                  <a:lnTo>
                    <a:pt x="1141" y="14"/>
                  </a:lnTo>
                  <a:lnTo>
                    <a:pt x="1180" y="6"/>
                  </a:lnTo>
                  <a:lnTo>
                    <a:pt x="1217" y="0"/>
                  </a:lnTo>
                  <a:lnTo>
                    <a:pt x="1252" y="0"/>
                  </a:lnTo>
                  <a:lnTo>
                    <a:pt x="1286" y="5"/>
                  </a:lnTo>
                  <a:lnTo>
                    <a:pt x="1317" y="15"/>
                  </a:lnTo>
                  <a:lnTo>
                    <a:pt x="1343" y="33"/>
                  </a:lnTo>
                  <a:lnTo>
                    <a:pt x="1367" y="59"/>
                  </a:lnTo>
                  <a:lnTo>
                    <a:pt x="1366" y="70"/>
                  </a:lnTo>
                  <a:lnTo>
                    <a:pt x="1369" y="81"/>
                  </a:lnTo>
                  <a:lnTo>
                    <a:pt x="1372" y="91"/>
                  </a:lnTo>
                  <a:lnTo>
                    <a:pt x="1377" y="101"/>
                  </a:lnTo>
                  <a:lnTo>
                    <a:pt x="1384" y="111"/>
                  </a:lnTo>
                  <a:lnTo>
                    <a:pt x="1390" y="120"/>
                  </a:lnTo>
                  <a:lnTo>
                    <a:pt x="1398" y="128"/>
                  </a:lnTo>
                  <a:lnTo>
                    <a:pt x="1408" y="135"/>
                  </a:lnTo>
                  <a:lnTo>
                    <a:pt x="1418" y="142"/>
                  </a:lnTo>
                  <a:lnTo>
                    <a:pt x="1427" y="149"/>
                  </a:lnTo>
                  <a:lnTo>
                    <a:pt x="1436" y="154"/>
                  </a:lnTo>
                  <a:lnTo>
                    <a:pt x="1447" y="160"/>
                  </a:lnTo>
                  <a:lnTo>
                    <a:pt x="1455" y="165"/>
                  </a:lnTo>
                  <a:lnTo>
                    <a:pt x="1463" y="169"/>
                  </a:lnTo>
                  <a:lnTo>
                    <a:pt x="1470" y="174"/>
                  </a:lnTo>
                  <a:lnTo>
                    <a:pt x="1477" y="178"/>
                  </a:lnTo>
                  <a:lnTo>
                    <a:pt x="1472" y="186"/>
                  </a:lnTo>
                  <a:lnTo>
                    <a:pt x="1470" y="197"/>
                  </a:lnTo>
                  <a:lnTo>
                    <a:pt x="1469" y="207"/>
                  </a:lnTo>
                  <a:lnTo>
                    <a:pt x="1467" y="217"/>
                  </a:lnTo>
                  <a:lnTo>
                    <a:pt x="1466" y="229"/>
                  </a:lnTo>
                  <a:lnTo>
                    <a:pt x="1465" y="239"/>
                  </a:lnTo>
                  <a:lnTo>
                    <a:pt x="1465" y="251"/>
                  </a:lnTo>
                  <a:lnTo>
                    <a:pt x="1464" y="261"/>
                  </a:lnTo>
                  <a:lnTo>
                    <a:pt x="1463" y="273"/>
                  </a:lnTo>
                  <a:lnTo>
                    <a:pt x="1461" y="283"/>
                  </a:lnTo>
                  <a:lnTo>
                    <a:pt x="1458" y="293"/>
                  </a:lnTo>
                  <a:lnTo>
                    <a:pt x="1454" y="303"/>
                  </a:lnTo>
                  <a:lnTo>
                    <a:pt x="1449" y="312"/>
                  </a:lnTo>
                  <a:lnTo>
                    <a:pt x="1442" y="320"/>
                  </a:lnTo>
                  <a:lnTo>
                    <a:pt x="1434" y="328"/>
                  </a:lnTo>
                  <a:lnTo>
                    <a:pt x="1425" y="335"/>
                  </a:lnTo>
                  <a:lnTo>
                    <a:pt x="1429" y="338"/>
                  </a:lnTo>
                  <a:lnTo>
                    <a:pt x="1433" y="343"/>
                  </a:lnTo>
                  <a:lnTo>
                    <a:pt x="1435" y="347"/>
                  </a:lnTo>
                  <a:lnTo>
                    <a:pt x="1438" y="352"/>
                  </a:lnTo>
                  <a:lnTo>
                    <a:pt x="1438" y="357"/>
                  </a:lnTo>
                  <a:lnTo>
                    <a:pt x="1439" y="362"/>
                  </a:lnTo>
                  <a:lnTo>
                    <a:pt x="1438" y="367"/>
                  </a:lnTo>
                  <a:lnTo>
                    <a:pt x="1438" y="373"/>
                  </a:lnTo>
                  <a:lnTo>
                    <a:pt x="1435" y="377"/>
                  </a:lnTo>
                  <a:lnTo>
                    <a:pt x="1434" y="383"/>
                  </a:lnTo>
                  <a:lnTo>
                    <a:pt x="1432" y="388"/>
                  </a:lnTo>
                  <a:lnTo>
                    <a:pt x="1429" y="393"/>
                  </a:lnTo>
                  <a:lnTo>
                    <a:pt x="1427" y="398"/>
                  </a:lnTo>
                  <a:lnTo>
                    <a:pt x="1425" y="402"/>
                  </a:lnTo>
                  <a:lnTo>
                    <a:pt x="1423" y="407"/>
                  </a:lnTo>
                  <a:lnTo>
                    <a:pt x="1420" y="413"/>
                  </a:lnTo>
                  <a:lnTo>
                    <a:pt x="1420" y="419"/>
                  </a:lnTo>
                  <a:lnTo>
                    <a:pt x="1424" y="425"/>
                  </a:lnTo>
                  <a:lnTo>
                    <a:pt x="1426" y="430"/>
                  </a:lnTo>
                  <a:lnTo>
                    <a:pt x="1431" y="435"/>
                  </a:lnTo>
                  <a:lnTo>
                    <a:pt x="1435" y="439"/>
                  </a:lnTo>
                  <a:lnTo>
                    <a:pt x="1441" y="443"/>
                  </a:lnTo>
                  <a:lnTo>
                    <a:pt x="1447" y="446"/>
                  </a:lnTo>
                  <a:lnTo>
                    <a:pt x="1452" y="451"/>
                  </a:lnTo>
                  <a:lnTo>
                    <a:pt x="1458" y="454"/>
                  </a:lnTo>
                  <a:lnTo>
                    <a:pt x="1463" y="458"/>
                  </a:lnTo>
                  <a:lnTo>
                    <a:pt x="1467" y="462"/>
                  </a:lnTo>
                  <a:lnTo>
                    <a:pt x="1472" y="467"/>
                  </a:lnTo>
                  <a:lnTo>
                    <a:pt x="1474" y="473"/>
                  </a:lnTo>
                  <a:lnTo>
                    <a:pt x="1477" y="479"/>
                  </a:lnTo>
                  <a:lnTo>
                    <a:pt x="1477" y="486"/>
                  </a:lnTo>
                  <a:lnTo>
                    <a:pt x="1477" y="496"/>
                  </a:lnTo>
                  <a:lnTo>
                    <a:pt x="1484" y="500"/>
                  </a:lnTo>
                  <a:lnTo>
                    <a:pt x="1490" y="506"/>
                  </a:lnTo>
                  <a:lnTo>
                    <a:pt x="1498" y="512"/>
                  </a:lnTo>
                  <a:lnTo>
                    <a:pt x="1507" y="516"/>
                  </a:lnTo>
                  <a:lnTo>
                    <a:pt x="1516" y="521"/>
                  </a:lnTo>
                  <a:lnTo>
                    <a:pt x="1524" y="525"/>
                  </a:lnTo>
                  <a:lnTo>
                    <a:pt x="1533" y="529"/>
                  </a:lnTo>
                  <a:lnTo>
                    <a:pt x="1542" y="533"/>
                  </a:lnTo>
                  <a:lnTo>
                    <a:pt x="1551" y="537"/>
                  </a:lnTo>
                  <a:lnTo>
                    <a:pt x="1561" y="540"/>
                  </a:lnTo>
                  <a:lnTo>
                    <a:pt x="1570" y="544"/>
                  </a:lnTo>
                  <a:lnTo>
                    <a:pt x="1579" y="547"/>
                  </a:lnTo>
                  <a:lnTo>
                    <a:pt x="1588" y="551"/>
                  </a:lnTo>
                  <a:lnTo>
                    <a:pt x="1596" y="553"/>
                  </a:lnTo>
                  <a:lnTo>
                    <a:pt x="1604" y="556"/>
                  </a:lnTo>
                  <a:lnTo>
                    <a:pt x="1613" y="560"/>
                  </a:lnTo>
                  <a:lnTo>
                    <a:pt x="1612" y="567"/>
                  </a:lnTo>
                  <a:lnTo>
                    <a:pt x="1611" y="572"/>
                  </a:lnTo>
                  <a:lnTo>
                    <a:pt x="1609" y="578"/>
                  </a:lnTo>
                  <a:lnTo>
                    <a:pt x="1605" y="582"/>
                  </a:lnTo>
                  <a:lnTo>
                    <a:pt x="1602" y="585"/>
                  </a:lnTo>
                  <a:lnTo>
                    <a:pt x="1597" y="587"/>
                  </a:lnTo>
                  <a:lnTo>
                    <a:pt x="1592" y="590"/>
                  </a:lnTo>
                  <a:lnTo>
                    <a:pt x="1587" y="591"/>
                  </a:lnTo>
                  <a:lnTo>
                    <a:pt x="1581" y="593"/>
                  </a:lnTo>
                  <a:lnTo>
                    <a:pt x="1576" y="594"/>
                  </a:lnTo>
                  <a:lnTo>
                    <a:pt x="1570" y="595"/>
                  </a:lnTo>
                  <a:lnTo>
                    <a:pt x="1565" y="598"/>
                  </a:lnTo>
                  <a:lnTo>
                    <a:pt x="1559" y="600"/>
                  </a:lnTo>
                  <a:lnTo>
                    <a:pt x="1556" y="602"/>
                  </a:lnTo>
                  <a:lnTo>
                    <a:pt x="1553" y="606"/>
                  </a:lnTo>
                  <a:lnTo>
                    <a:pt x="1550" y="612"/>
                  </a:lnTo>
                  <a:lnTo>
                    <a:pt x="1548" y="623"/>
                  </a:lnTo>
                  <a:lnTo>
                    <a:pt x="1544" y="635"/>
                  </a:lnTo>
                  <a:lnTo>
                    <a:pt x="1539" y="645"/>
                  </a:lnTo>
                  <a:lnTo>
                    <a:pt x="1533" y="655"/>
                  </a:lnTo>
                  <a:lnTo>
                    <a:pt x="1526" y="664"/>
                  </a:lnTo>
                  <a:lnTo>
                    <a:pt x="1518" y="672"/>
                  </a:lnTo>
                  <a:lnTo>
                    <a:pt x="1510" y="682"/>
                  </a:lnTo>
                  <a:lnTo>
                    <a:pt x="1502" y="691"/>
                  </a:lnTo>
                  <a:lnTo>
                    <a:pt x="1494" y="699"/>
                  </a:lnTo>
                  <a:lnTo>
                    <a:pt x="1486" y="708"/>
                  </a:lnTo>
                  <a:lnTo>
                    <a:pt x="1479" y="717"/>
                  </a:lnTo>
                  <a:lnTo>
                    <a:pt x="1472" y="728"/>
                  </a:lnTo>
                  <a:lnTo>
                    <a:pt x="1467" y="738"/>
                  </a:lnTo>
                  <a:lnTo>
                    <a:pt x="1463" y="748"/>
                  </a:lnTo>
                  <a:lnTo>
                    <a:pt x="1461" y="761"/>
                  </a:lnTo>
                  <a:lnTo>
                    <a:pt x="1461" y="775"/>
                  </a:lnTo>
                  <a:lnTo>
                    <a:pt x="1454" y="774"/>
                  </a:lnTo>
                  <a:lnTo>
                    <a:pt x="1448" y="774"/>
                  </a:lnTo>
                  <a:lnTo>
                    <a:pt x="1442" y="774"/>
                  </a:lnTo>
                  <a:lnTo>
                    <a:pt x="1436" y="772"/>
                  </a:lnTo>
                  <a:lnTo>
                    <a:pt x="1431" y="772"/>
                  </a:lnTo>
                  <a:lnTo>
                    <a:pt x="1425" y="771"/>
                  </a:lnTo>
                  <a:lnTo>
                    <a:pt x="1419" y="771"/>
                  </a:lnTo>
                  <a:lnTo>
                    <a:pt x="1413" y="771"/>
                  </a:lnTo>
                  <a:lnTo>
                    <a:pt x="1409" y="771"/>
                  </a:lnTo>
                  <a:lnTo>
                    <a:pt x="1403" y="772"/>
                  </a:lnTo>
                  <a:lnTo>
                    <a:pt x="1398" y="774"/>
                  </a:lnTo>
                  <a:lnTo>
                    <a:pt x="1395" y="775"/>
                  </a:lnTo>
                  <a:lnTo>
                    <a:pt x="1392" y="778"/>
                  </a:lnTo>
                  <a:lnTo>
                    <a:pt x="1388" y="780"/>
                  </a:lnTo>
                  <a:lnTo>
                    <a:pt x="1386" y="785"/>
                  </a:lnTo>
                  <a:lnTo>
                    <a:pt x="1385" y="791"/>
                  </a:lnTo>
                  <a:lnTo>
                    <a:pt x="1373" y="793"/>
                  </a:lnTo>
                  <a:lnTo>
                    <a:pt x="1343" y="801"/>
                  </a:lnTo>
                  <a:lnTo>
                    <a:pt x="1296" y="813"/>
                  </a:lnTo>
                  <a:lnTo>
                    <a:pt x="1235" y="828"/>
                  </a:lnTo>
                  <a:lnTo>
                    <a:pt x="1163" y="846"/>
                  </a:lnTo>
                  <a:lnTo>
                    <a:pt x="1083" y="867"/>
                  </a:lnTo>
                  <a:lnTo>
                    <a:pt x="997" y="888"/>
                  </a:lnTo>
                  <a:lnTo>
                    <a:pt x="909" y="911"/>
                  </a:lnTo>
                  <a:lnTo>
                    <a:pt x="819" y="934"/>
                  </a:lnTo>
                  <a:lnTo>
                    <a:pt x="733" y="956"/>
                  </a:lnTo>
                  <a:lnTo>
                    <a:pt x="653" y="977"/>
                  </a:lnTo>
                  <a:lnTo>
                    <a:pt x="581" y="995"/>
                  </a:lnTo>
                  <a:lnTo>
                    <a:pt x="520" y="1010"/>
                  </a:lnTo>
                  <a:lnTo>
                    <a:pt x="473" y="1022"/>
                  </a:lnTo>
                  <a:lnTo>
                    <a:pt x="443" y="1030"/>
                  </a:lnTo>
                  <a:lnTo>
                    <a:pt x="433" y="1033"/>
                  </a:lnTo>
                  <a:lnTo>
                    <a:pt x="429" y="1033"/>
                  </a:lnTo>
                  <a:lnTo>
                    <a:pt x="420" y="1035"/>
                  </a:lnTo>
                  <a:lnTo>
                    <a:pt x="406" y="1038"/>
                  </a:lnTo>
                  <a:lnTo>
                    <a:pt x="389" y="1042"/>
                  </a:lnTo>
                  <a:lnTo>
                    <a:pt x="368" y="1047"/>
                  </a:lnTo>
                  <a:lnTo>
                    <a:pt x="344" y="1052"/>
                  </a:lnTo>
                  <a:lnTo>
                    <a:pt x="319" y="1057"/>
                  </a:lnTo>
                  <a:lnTo>
                    <a:pt x="294" y="1063"/>
                  </a:lnTo>
                  <a:lnTo>
                    <a:pt x="268" y="1068"/>
                  </a:lnTo>
                  <a:lnTo>
                    <a:pt x="243" y="1073"/>
                  </a:lnTo>
                  <a:lnTo>
                    <a:pt x="219" y="1078"/>
                  </a:lnTo>
                  <a:lnTo>
                    <a:pt x="198" y="1083"/>
                  </a:lnTo>
                  <a:lnTo>
                    <a:pt x="181" y="1087"/>
                  </a:lnTo>
                  <a:lnTo>
                    <a:pt x="167" y="1089"/>
                  </a:lnTo>
                  <a:lnTo>
                    <a:pt x="158" y="1092"/>
                  </a:lnTo>
                  <a:lnTo>
                    <a:pt x="156" y="1093"/>
                  </a:lnTo>
                  <a:lnTo>
                    <a:pt x="150" y="1068"/>
                  </a:lnTo>
                  <a:lnTo>
                    <a:pt x="145" y="1045"/>
                  </a:lnTo>
                  <a:lnTo>
                    <a:pt x="140" y="1023"/>
                  </a:lnTo>
                  <a:lnTo>
                    <a:pt x="136" y="1002"/>
                  </a:lnTo>
                  <a:lnTo>
                    <a:pt x="131" y="983"/>
                  </a:lnTo>
                  <a:lnTo>
                    <a:pt x="128" y="962"/>
                  </a:lnTo>
                  <a:lnTo>
                    <a:pt x="123" y="942"/>
                  </a:lnTo>
                  <a:lnTo>
                    <a:pt x="120" y="924"/>
                  </a:lnTo>
                  <a:lnTo>
                    <a:pt x="115" y="903"/>
                  </a:lnTo>
                  <a:lnTo>
                    <a:pt x="112" y="884"/>
                  </a:lnTo>
                  <a:lnTo>
                    <a:pt x="107" y="863"/>
                  </a:lnTo>
                  <a:lnTo>
                    <a:pt x="103" y="842"/>
                  </a:lnTo>
                  <a:lnTo>
                    <a:pt x="97" y="819"/>
                  </a:lnTo>
                  <a:lnTo>
                    <a:pt x="91" y="797"/>
                  </a:lnTo>
                  <a:lnTo>
                    <a:pt x="85" y="771"/>
                  </a:lnTo>
                  <a:lnTo>
                    <a:pt x="80" y="745"/>
                  </a:lnTo>
                  <a:lnTo>
                    <a:pt x="75" y="723"/>
                  </a:lnTo>
                  <a:lnTo>
                    <a:pt x="71" y="698"/>
                  </a:lnTo>
                  <a:lnTo>
                    <a:pt x="66" y="669"/>
                  </a:lnTo>
                  <a:lnTo>
                    <a:pt x="59" y="637"/>
                  </a:lnTo>
                  <a:lnTo>
                    <a:pt x="53" y="604"/>
                  </a:lnTo>
                  <a:lnTo>
                    <a:pt x="46" y="568"/>
                  </a:lnTo>
                  <a:lnTo>
                    <a:pt x="40" y="532"/>
                  </a:lnTo>
                  <a:lnTo>
                    <a:pt x="33" y="498"/>
                  </a:lnTo>
                  <a:lnTo>
                    <a:pt x="27" y="463"/>
                  </a:lnTo>
                  <a:lnTo>
                    <a:pt x="20" y="431"/>
                  </a:lnTo>
                  <a:lnTo>
                    <a:pt x="14" y="401"/>
                  </a:lnTo>
                  <a:lnTo>
                    <a:pt x="10" y="376"/>
                  </a:lnTo>
                  <a:lnTo>
                    <a:pt x="6" y="354"/>
                  </a:lnTo>
                  <a:lnTo>
                    <a:pt x="3" y="338"/>
                  </a:lnTo>
                  <a:lnTo>
                    <a:pt x="0" y="328"/>
                  </a:lnTo>
                  <a:lnTo>
                    <a:pt x="0" y="324"/>
                  </a:lnTo>
                  <a:lnTo>
                    <a:pt x="2" y="322"/>
                  </a:lnTo>
                  <a:lnTo>
                    <a:pt x="6" y="319"/>
                  </a:lnTo>
                  <a:lnTo>
                    <a:pt x="14" y="312"/>
                  </a:lnTo>
                  <a:lnTo>
                    <a:pt x="25" y="304"/>
                  </a:lnTo>
                  <a:lnTo>
                    <a:pt x="36" y="294"/>
                  </a:lnTo>
                  <a:lnTo>
                    <a:pt x="50" y="283"/>
                  </a:lnTo>
                  <a:lnTo>
                    <a:pt x="64" y="271"/>
                  </a:lnTo>
                  <a:lnTo>
                    <a:pt x="79" y="260"/>
                  </a:lnTo>
                  <a:lnTo>
                    <a:pt x="94" y="249"/>
                  </a:lnTo>
                  <a:lnTo>
                    <a:pt x="107" y="237"/>
                  </a:lnTo>
                  <a:lnTo>
                    <a:pt x="121" y="226"/>
                  </a:lnTo>
                  <a:lnTo>
                    <a:pt x="133" y="216"/>
                  </a:lnTo>
                  <a:lnTo>
                    <a:pt x="143" y="208"/>
                  </a:lnTo>
                  <a:lnTo>
                    <a:pt x="151" y="201"/>
                  </a:lnTo>
                  <a:lnTo>
                    <a:pt x="156" y="198"/>
                  </a:lnTo>
                  <a:lnTo>
                    <a:pt x="158" y="19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732" y="1800"/>
              <a:ext cx="127" cy="272"/>
            </a:xfrm>
            <a:custGeom>
              <a:avLst/>
              <a:gdLst>
                <a:gd name="T0" fmla="*/ 97 w 380"/>
                <a:gd name="T1" fmla="*/ 33 h 816"/>
                <a:gd name="T2" fmla="*/ 95 w 380"/>
                <a:gd name="T3" fmla="*/ 41 h 816"/>
                <a:gd name="T4" fmla="*/ 94 w 380"/>
                <a:gd name="T5" fmla="*/ 46 h 816"/>
                <a:gd name="T6" fmla="*/ 90 w 380"/>
                <a:gd name="T7" fmla="*/ 58 h 816"/>
                <a:gd name="T8" fmla="*/ 82 w 380"/>
                <a:gd name="T9" fmla="*/ 69 h 816"/>
                <a:gd name="T10" fmla="*/ 74 w 380"/>
                <a:gd name="T11" fmla="*/ 74 h 816"/>
                <a:gd name="T12" fmla="*/ 76 w 380"/>
                <a:gd name="T13" fmla="*/ 79 h 816"/>
                <a:gd name="T14" fmla="*/ 79 w 380"/>
                <a:gd name="T15" fmla="*/ 85 h 816"/>
                <a:gd name="T16" fmla="*/ 91 w 380"/>
                <a:gd name="T17" fmla="*/ 84 h 816"/>
                <a:gd name="T18" fmla="*/ 109 w 380"/>
                <a:gd name="T19" fmla="*/ 86 h 816"/>
                <a:gd name="T20" fmla="*/ 120 w 380"/>
                <a:gd name="T21" fmla="*/ 92 h 816"/>
                <a:gd name="T22" fmla="*/ 125 w 380"/>
                <a:gd name="T23" fmla="*/ 115 h 816"/>
                <a:gd name="T24" fmla="*/ 127 w 380"/>
                <a:gd name="T25" fmla="*/ 140 h 816"/>
                <a:gd name="T26" fmla="*/ 122 w 380"/>
                <a:gd name="T27" fmla="*/ 158 h 816"/>
                <a:gd name="T28" fmla="*/ 121 w 380"/>
                <a:gd name="T29" fmla="*/ 175 h 816"/>
                <a:gd name="T30" fmla="*/ 117 w 380"/>
                <a:gd name="T31" fmla="*/ 192 h 816"/>
                <a:gd name="T32" fmla="*/ 110 w 380"/>
                <a:gd name="T33" fmla="*/ 206 h 816"/>
                <a:gd name="T34" fmla="*/ 109 w 380"/>
                <a:gd name="T35" fmla="*/ 222 h 816"/>
                <a:gd name="T36" fmla="*/ 98 w 380"/>
                <a:gd name="T37" fmla="*/ 233 h 816"/>
                <a:gd name="T38" fmla="*/ 96 w 380"/>
                <a:gd name="T39" fmla="*/ 251 h 816"/>
                <a:gd name="T40" fmla="*/ 90 w 380"/>
                <a:gd name="T41" fmla="*/ 267 h 816"/>
                <a:gd name="T42" fmla="*/ 81 w 380"/>
                <a:gd name="T43" fmla="*/ 267 h 816"/>
                <a:gd name="T44" fmla="*/ 76 w 380"/>
                <a:gd name="T45" fmla="*/ 254 h 816"/>
                <a:gd name="T46" fmla="*/ 67 w 380"/>
                <a:gd name="T47" fmla="*/ 246 h 816"/>
                <a:gd name="T48" fmla="*/ 52 w 380"/>
                <a:gd name="T49" fmla="*/ 244 h 816"/>
                <a:gd name="T50" fmla="*/ 39 w 380"/>
                <a:gd name="T51" fmla="*/ 239 h 816"/>
                <a:gd name="T52" fmla="*/ 25 w 380"/>
                <a:gd name="T53" fmla="*/ 238 h 816"/>
                <a:gd name="T54" fmla="*/ 20 w 380"/>
                <a:gd name="T55" fmla="*/ 235 h 816"/>
                <a:gd name="T56" fmla="*/ 15 w 380"/>
                <a:gd name="T57" fmla="*/ 233 h 816"/>
                <a:gd name="T58" fmla="*/ 10 w 380"/>
                <a:gd name="T59" fmla="*/ 228 h 816"/>
                <a:gd name="T60" fmla="*/ 10 w 380"/>
                <a:gd name="T61" fmla="*/ 215 h 816"/>
                <a:gd name="T62" fmla="*/ 13 w 380"/>
                <a:gd name="T63" fmla="*/ 201 h 816"/>
                <a:gd name="T64" fmla="*/ 20 w 380"/>
                <a:gd name="T65" fmla="*/ 180 h 816"/>
                <a:gd name="T66" fmla="*/ 35 w 380"/>
                <a:gd name="T67" fmla="*/ 162 h 816"/>
                <a:gd name="T68" fmla="*/ 44 w 380"/>
                <a:gd name="T69" fmla="*/ 143 h 816"/>
                <a:gd name="T70" fmla="*/ 54 w 380"/>
                <a:gd name="T71" fmla="*/ 138 h 816"/>
                <a:gd name="T72" fmla="*/ 63 w 380"/>
                <a:gd name="T73" fmla="*/ 133 h 816"/>
                <a:gd name="T74" fmla="*/ 55 w 380"/>
                <a:gd name="T75" fmla="*/ 124 h 816"/>
                <a:gd name="T76" fmla="*/ 37 w 380"/>
                <a:gd name="T77" fmla="*/ 117 h 816"/>
                <a:gd name="T78" fmla="*/ 21 w 380"/>
                <a:gd name="T79" fmla="*/ 107 h 816"/>
                <a:gd name="T80" fmla="*/ 16 w 380"/>
                <a:gd name="T81" fmla="*/ 95 h 816"/>
                <a:gd name="T82" fmla="*/ 5 w 380"/>
                <a:gd name="T83" fmla="*/ 87 h 816"/>
                <a:gd name="T84" fmla="*/ 1 w 380"/>
                <a:gd name="T85" fmla="*/ 76 h 816"/>
                <a:gd name="T86" fmla="*/ 5 w 380"/>
                <a:gd name="T87" fmla="*/ 66 h 816"/>
                <a:gd name="T88" fmla="*/ 5 w 380"/>
                <a:gd name="T89" fmla="*/ 56 h 816"/>
                <a:gd name="T90" fmla="*/ 10 w 380"/>
                <a:gd name="T91" fmla="*/ 45 h 816"/>
                <a:gd name="T92" fmla="*/ 15 w 380"/>
                <a:gd name="T93" fmla="*/ 24 h 816"/>
                <a:gd name="T94" fmla="*/ 17 w 380"/>
                <a:gd name="T95" fmla="*/ 3 h 816"/>
                <a:gd name="T96" fmla="*/ 36 w 380"/>
                <a:gd name="T97" fmla="*/ 4 h 816"/>
                <a:gd name="T98" fmla="*/ 77 w 380"/>
                <a:gd name="T99" fmla="*/ 14 h 816"/>
                <a:gd name="T100" fmla="*/ 95 w 380"/>
                <a:gd name="T101" fmla="*/ 18 h 816"/>
                <a:gd name="T102" fmla="*/ 96 w 380"/>
                <a:gd name="T103" fmla="*/ 24 h 816"/>
                <a:gd name="T104" fmla="*/ 97 w 380"/>
                <a:gd name="T105" fmla="*/ 29 h 8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0"/>
                <a:gd name="T160" fmla="*/ 0 h 816"/>
                <a:gd name="T161" fmla="*/ 380 w 380"/>
                <a:gd name="T162" fmla="*/ 816 h 8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0" h="816">
                  <a:moveTo>
                    <a:pt x="292" y="90"/>
                  </a:moveTo>
                  <a:lnTo>
                    <a:pt x="291" y="90"/>
                  </a:lnTo>
                  <a:lnTo>
                    <a:pt x="291" y="91"/>
                  </a:lnTo>
                  <a:lnTo>
                    <a:pt x="291" y="93"/>
                  </a:lnTo>
                  <a:lnTo>
                    <a:pt x="290" y="97"/>
                  </a:lnTo>
                  <a:lnTo>
                    <a:pt x="290" y="100"/>
                  </a:lnTo>
                  <a:lnTo>
                    <a:pt x="289" y="104"/>
                  </a:lnTo>
                  <a:lnTo>
                    <a:pt x="289" y="107"/>
                  </a:lnTo>
                  <a:lnTo>
                    <a:pt x="288" y="112"/>
                  </a:lnTo>
                  <a:lnTo>
                    <a:pt x="287" y="116"/>
                  </a:lnTo>
                  <a:lnTo>
                    <a:pt x="287" y="120"/>
                  </a:lnTo>
                  <a:lnTo>
                    <a:pt x="285" y="123"/>
                  </a:lnTo>
                  <a:lnTo>
                    <a:pt x="285" y="127"/>
                  </a:lnTo>
                  <a:lnTo>
                    <a:pt x="284" y="130"/>
                  </a:lnTo>
                  <a:lnTo>
                    <a:pt x="284" y="133"/>
                  </a:lnTo>
                  <a:lnTo>
                    <a:pt x="284" y="134"/>
                  </a:lnTo>
                  <a:lnTo>
                    <a:pt x="284" y="135"/>
                  </a:lnTo>
                  <a:lnTo>
                    <a:pt x="281" y="139"/>
                  </a:lnTo>
                  <a:lnTo>
                    <a:pt x="279" y="145"/>
                  </a:lnTo>
                  <a:lnTo>
                    <a:pt x="276" y="151"/>
                  </a:lnTo>
                  <a:lnTo>
                    <a:pt x="275" y="157"/>
                  </a:lnTo>
                  <a:lnTo>
                    <a:pt x="273" y="162"/>
                  </a:lnTo>
                  <a:lnTo>
                    <a:pt x="270" y="169"/>
                  </a:lnTo>
                  <a:lnTo>
                    <a:pt x="269" y="175"/>
                  </a:lnTo>
                  <a:lnTo>
                    <a:pt x="267" y="181"/>
                  </a:lnTo>
                  <a:lnTo>
                    <a:pt x="264" y="187"/>
                  </a:lnTo>
                  <a:lnTo>
                    <a:pt x="261" y="192"/>
                  </a:lnTo>
                  <a:lnTo>
                    <a:pt x="257" y="197"/>
                  </a:lnTo>
                  <a:lnTo>
                    <a:pt x="252" y="201"/>
                  </a:lnTo>
                  <a:lnTo>
                    <a:pt x="246" y="206"/>
                  </a:lnTo>
                  <a:lnTo>
                    <a:pt x="241" y="208"/>
                  </a:lnTo>
                  <a:lnTo>
                    <a:pt x="233" y="212"/>
                  </a:lnTo>
                  <a:lnTo>
                    <a:pt x="224" y="214"/>
                  </a:lnTo>
                  <a:lnTo>
                    <a:pt x="223" y="216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4"/>
                  </a:lnTo>
                  <a:lnTo>
                    <a:pt x="222" y="227"/>
                  </a:lnTo>
                  <a:lnTo>
                    <a:pt x="222" y="230"/>
                  </a:lnTo>
                  <a:lnTo>
                    <a:pt x="223" y="232"/>
                  </a:lnTo>
                  <a:lnTo>
                    <a:pt x="224" y="236"/>
                  </a:lnTo>
                  <a:lnTo>
                    <a:pt x="226" y="238"/>
                  </a:lnTo>
                  <a:lnTo>
                    <a:pt x="227" y="242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3" y="250"/>
                  </a:lnTo>
                  <a:lnTo>
                    <a:pt x="235" y="252"/>
                  </a:lnTo>
                  <a:lnTo>
                    <a:pt x="237" y="254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0" y="253"/>
                  </a:lnTo>
                  <a:lnTo>
                    <a:pt x="256" y="252"/>
                  </a:lnTo>
                  <a:lnTo>
                    <a:pt x="264" y="252"/>
                  </a:lnTo>
                  <a:lnTo>
                    <a:pt x="272" y="252"/>
                  </a:lnTo>
                  <a:lnTo>
                    <a:pt x="280" y="252"/>
                  </a:lnTo>
                  <a:lnTo>
                    <a:pt x="289" y="252"/>
                  </a:lnTo>
                  <a:lnTo>
                    <a:pt x="298" y="253"/>
                  </a:lnTo>
                  <a:lnTo>
                    <a:pt x="307" y="254"/>
                  </a:lnTo>
                  <a:lnTo>
                    <a:pt x="316" y="255"/>
                  </a:lnTo>
                  <a:lnTo>
                    <a:pt x="325" y="257"/>
                  </a:lnTo>
                  <a:lnTo>
                    <a:pt x="334" y="258"/>
                  </a:lnTo>
                  <a:lnTo>
                    <a:pt x="341" y="260"/>
                  </a:lnTo>
                  <a:lnTo>
                    <a:pt x="346" y="261"/>
                  </a:lnTo>
                  <a:lnTo>
                    <a:pt x="352" y="264"/>
                  </a:lnTo>
                  <a:lnTo>
                    <a:pt x="357" y="266"/>
                  </a:lnTo>
                  <a:lnTo>
                    <a:pt x="358" y="276"/>
                  </a:lnTo>
                  <a:lnTo>
                    <a:pt x="360" y="286"/>
                  </a:lnTo>
                  <a:lnTo>
                    <a:pt x="362" y="298"/>
                  </a:lnTo>
                  <a:lnTo>
                    <a:pt x="365" y="309"/>
                  </a:lnTo>
                  <a:lnTo>
                    <a:pt x="368" y="321"/>
                  </a:lnTo>
                  <a:lnTo>
                    <a:pt x="371" y="332"/>
                  </a:lnTo>
                  <a:lnTo>
                    <a:pt x="373" y="345"/>
                  </a:lnTo>
                  <a:lnTo>
                    <a:pt x="374" y="357"/>
                  </a:lnTo>
                  <a:lnTo>
                    <a:pt x="376" y="369"/>
                  </a:lnTo>
                  <a:lnTo>
                    <a:pt x="377" y="382"/>
                  </a:lnTo>
                  <a:lnTo>
                    <a:pt x="379" y="394"/>
                  </a:lnTo>
                  <a:lnTo>
                    <a:pt x="380" y="406"/>
                  </a:lnTo>
                  <a:lnTo>
                    <a:pt x="380" y="419"/>
                  </a:lnTo>
                  <a:lnTo>
                    <a:pt x="380" y="431"/>
                  </a:lnTo>
                  <a:lnTo>
                    <a:pt x="380" y="443"/>
                  </a:lnTo>
                  <a:lnTo>
                    <a:pt x="379" y="455"/>
                  </a:lnTo>
                  <a:lnTo>
                    <a:pt x="373" y="460"/>
                  </a:lnTo>
                  <a:lnTo>
                    <a:pt x="368" y="467"/>
                  </a:lnTo>
                  <a:lnTo>
                    <a:pt x="365" y="474"/>
                  </a:lnTo>
                  <a:lnTo>
                    <a:pt x="364" y="481"/>
                  </a:lnTo>
                  <a:lnTo>
                    <a:pt x="362" y="489"/>
                  </a:lnTo>
                  <a:lnTo>
                    <a:pt x="361" y="497"/>
                  </a:lnTo>
                  <a:lnTo>
                    <a:pt x="361" y="506"/>
                  </a:lnTo>
                  <a:lnTo>
                    <a:pt x="362" y="515"/>
                  </a:lnTo>
                  <a:lnTo>
                    <a:pt x="362" y="524"/>
                  </a:lnTo>
                  <a:lnTo>
                    <a:pt x="362" y="532"/>
                  </a:lnTo>
                  <a:lnTo>
                    <a:pt x="361" y="542"/>
                  </a:lnTo>
                  <a:lnTo>
                    <a:pt x="360" y="551"/>
                  </a:lnTo>
                  <a:lnTo>
                    <a:pt x="359" y="560"/>
                  </a:lnTo>
                  <a:lnTo>
                    <a:pt x="356" y="569"/>
                  </a:lnTo>
                  <a:lnTo>
                    <a:pt x="351" y="577"/>
                  </a:lnTo>
                  <a:lnTo>
                    <a:pt x="346" y="586"/>
                  </a:lnTo>
                  <a:lnTo>
                    <a:pt x="338" y="591"/>
                  </a:lnTo>
                  <a:lnTo>
                    <a:pt x="334" y="597"/>
                  </a:lnTo>
                  <a:lnTo>
                    <a:pt x="330" y="604"/>
                  </a:lnTo>
                  <a:lnTo>
                    <a:pt x="328" y="610"/>
                  </a:lnTo>
                  <a:lnTo>
                    <a:pt x="328" y="619"/>
                  </a:lnTo>
                  <a:lnTo>
                    <a:pt x="327" y="627"/>
                  </a:lnTo>
                  <a:lnTo>
                    <a:pt x="327" y="635"/>
                  </a:lnTo>
                  <a:lnTo>
                    <a:pt x="327" y="643"/>
                  </a:lnTo>
                  <a:lnTo>
                    <a:pt x="327" y="651"/>
                  </a:lnTo>
                  <a:lnTo>
                    <a:pt x="326" y="659"/>
                  </a:lnTo>
                  <a:lnTo>
                    <a:pt x="325" y="666"/>
                  </a:lnTo>
                  <a:lnTo>
                    <a:pt x="322" y="674"/>
                  </a:lnTo>
                  <a:lnTo>
                    <a:pt x="318" y="679"/>
                  </a:lnTo>
                  <a:lnTo>
                    <a:pt x="312" y="685"/>
                  </a:lnTo>
                  <a:lnTo>
                    <a:pt x="304" y="690"/>
                  </a:lnTo>
                  <a:lnTo>
                    <a:pt x="293" y="694"/>
                  </a:lnTo>
                  <a:lnTo>
                    <a:pt x="292" y="700"/>
                  </a:lnTo>
                  <a:lnTo>
                    <a:pt x="291" y="708"/>
                  </a:lnTo>
                  <a:lnTo>
                    <a:pt x="290" y="716"/>
                  </a:lnTo>
                  <a:lnTo>
                    <a:pt x="290" y="725"/>
                  </a:lnTo>
                  <a:lnTo>
                    <a:pt x="289" y="733"/>
                  </a:lnTo>
                  <a:lnTo>
                    <a:pt x="288" y="743"/>
                  </a:lnTo>
                  <a:lnTo>
                    <a:pt x="287" y="752"/>
                  </a:lnTo>
                  <a:lnTo>
                    <a:pt x="285" y="761"/>
                  </a:lnTo>
                  <a:lnTo>
                    <a:pt x="283" y="770"/>
                  </a:lnTo>
                  <a:lnTo>
                    <a:pt x="281" y="778"/>
                  </a:lnTo>
                  <a:lnTo>
                    <a:pt x="277" y="786"/>
                  </a:lnTo>
                  <a:lnTo>
                    <a:pt x="274" y="794"/>
                  </a:lnTo>
                  <a:lnTo>
                    <a:pt x="269" y="801"/>
                  </a:lnTo>
                  <a:lnTo>
                    <a:pt x="265" y="807"/>
                  </a:lnTo>
                  <a:lnTo>
                    <a:pt x="258" y="812"/>
                  </a:lnTo>
                  <a:lnTo>
                    <a:pt x="251" y="816"/>
                  </a:lnTo>
                  <a:lnTo>
                    <a:pt x="246" y="812"/>
                  </a:lnTo>
                  <a:lnTo>
                    <a:pt x="244" y="807"/>
                  </a:lnTo>
                  <a:lnTo>
                    <a:pt x="241" y="801"/>
                  </a:lnTo>
                  <a:lnTo>
                    <a:pt x="238" y="794"/>
                  </a:lnTo>
                  <a:lnTo>
                    <a:pt x="236" y="789"/>
                  </a:lnTo>
                  <a:lnTo>
                    <a:pt x="234" y="782"/>
                  </a:lnTo>
                  <a:lnTo>
                    <a:pt x="231" y="775"/>
                  </a:lnTo>
                  <a:lnTo>
                    <a:pt x="229" y="769"/>
                  </a:lnTo>
                  <a:lnTo>
                    <a:pt x="227" y="762"/>
                  </a:lnTo>
                  <a:lnTo>
                    <a:pt x="224" y="756"/>
                  </a:lnTo>
                  <a:lnTo>
                    <a:pt x="221" y="752"/>
                  </a:lnTo>
                  <a:lnTo>
                    <a:pt x="216" y="747"/>
                  </a:lnTo>
                  <a:lnTo>
                    <a:pt x="212" y="744"/>
                  </a:lnTo>
                  <a:lnTo>
                    <a:pt x="207" y="740"/>
                  </a:lnTo>
                  <a:lnTo>
                    <a:pt x="201" y="739"/>
                  </a:lnTo>
                  <a:lnTo>
                    <a:pt x="195" y="740"/>
                  </a:lnTo>
                  <a:lnTo>
                    <a:pt x="185" y="739"/>
                  </a:lnTo>
                  <a:lnTo>
                    <a:pt x="178" y="739"/>
                  </a:lnTo>
                  <a:lnTo>
                    <a:pt x="170" y="737"/>
                  </a:lnTo>
                  <a:lnTo>
                    <a:pt x="164" y="736"/>
                  </a:lnTo>
                  <a:lnTo>
                    <a:pt x="157" y="733"/>
                  </a:lnTo>
                  <a:lnTo>
                    <a:pt x="150" y="730"/>
                  </a:lnTo>
                  <a:lnTo>
                    <a:pt x="143" y="728"/>
                  </a:lnTo>
                  <a:lnTo>
                    <a:pt x="137" y="724"/>
                  </a:lnTo>
                  <a:lnTo>
                    <a:pt x="130" y="722"/>
                  </a:lnTo>
                  <a:lnTo>
                    <a:pt x="123" y="718"/>
                  </a:lnTo>
                  <a:lnTo>
                    <a:pt x="116" y="716"/>
                  </a:lnTo>
                  <a:lnTo>
                    <a:pt x="108" y="715"/>
                  </a:lnTo>
                  <a:lnTo>
                    <a:pt x="101" y="714"/>
                  </a:lnTo>
                  <a:lnTo>
                    <a:pt x="93" y="714"/>
                  </a:lnTo>
                  <a:lnTo>
                    <a:pt x="84" y="714"/>
                  </a:lnTo>
                  <a:lnTo>
                    <a:pt x="76" y="716"/>
                  </a:lnTo>
                  <a:lnTo>
                    <a:pt x="74" y="713"/>
                  </a:lnTo>
                  <a:lnTo>
                    <a:pt x="72" y="710"/>
                  </a:lnTo>
                  <a:lnTo>
                    <a:pt x="70" y="708"/>
                  </a:lnTo>
                  <a:lnTo>
                    <a:pt x="68" y="706"/>
                  </a:lnTo>
                  <a:lnTo>
                    <a:pt x="66" y="705"/>
                  </a:lnTo>
                  <a:lnTo>
                    <a:pt x="64" y="705"/>
                  </a:lnTo>
                  <a:lnTo>
                    <a:pt x="61" y="704"/>
                  </a:lnTo>
                  <a:lnTo>
                    <a:pt x="59" y="704"/>
                  </a:lnTo>
                  <a:lnTo>
                    <a:pt x="55" y="702"/>
                  </a:lnTo>
                  <a:lnTo>
                    <a:pt x="53" y="702"/>
                  </a:lnTo>
                  <a:lnTo>
                    <a:pt x="51" y="701"/>
                  </a:lnTo>
                  <a:lnTo>
                    <a:pt x="49" y="700"/>
                  </a:lnTo>
                  <a:lnTo>
                    <a:pt x="46" y="699"/>
                  </a:lnTo>
                  <a:lnTo>
                    <a:pt x="45" y="698"/>
                  </a:lnTo>
                  <a:lnTo>
                    <a:pt x="43" y="697"/>
                  </a:lnTo>
                  <a:lnTo>
                    <a:pt x="42" y="694"/>
                  </a:lnTo>
                  <a:lnTo>
                    <a:pt x="37" y="692"/>
                  </a:lnTo>
                  <a:lnTo>
                    <a:pt x="34" y="689"/>
                  </a:lnTo>
                  <a:lnTo>
                    <a:pt x="31" y="684"/>
                  </a:lnTo>
                  <a:lnTo>
                    <a:pt x="30" y="679"/>
                  </a:lnTo>
                  <a:lnTo>
                    <a:pt x="29" y="674"/>
                  </a:lnTo>
                  <a:lnTo>
                    <a:pt x="28" y="667"/>
                  </a:lnTo>
                  <a:lnTo>
                    <a:pt x="28" y="660"/>
                  </a:lnTo>
                  <a:lnTo>
                    <a:pt x="29" y="653"/>
                  </a:lnTo>
                  <a:lnTo>
                    <a:pt x="29" y="646"/>
                  </a:lnTo>
                  <a:lnTo>
                    <a:pt x="30" y="638"/>
                  </a:lnTo>
                  <a:lnTo>
                    <a:pt x="31" y="630"/>
                  </a:lnTo>
                  <a:lnTo>
                    <a:pt x="32" y="623"/>
                  </a:lnTo>
                  <a:lnTo>
                    <a:pt x="35" y="615"/>
                  </a:lnTo>
                  <a:lnTo>
                    <a:pt x="36" y="608"/>
                  </a:lnTo>
                  <a:lnTo>
                    <a:pt x="38" y="602"/>
                  </a:lnTo>
                  <a:lnTo>
                    <a:pt x="41" y="597"/>
                  </a:lnTo>
                  <a:lnTo>
                    <a:pt x="41" y="583"/>
                  </a:lnTo>
                  <a:lnTo>
                    <a:pt x="43" y="570"/>
                  </a:lnTo>
                  <a:lnTo>
                    <a:pt x="47" y="560"/>
                  </a:lnTo>
                  <a:lnTo>
                    <a:pt x="52" y="550"/>
                  </a:lnTo>
                  <a:lnTo>
                    <a:pt x="59" y="539"/>
                  </a:lnTo>
                  <a:lnTo>
                    <a:pt x="66" y="530"/>
                  </a:lnTo>
                  <a:lnTo>
                    <a:pt x="74" y="521"/>
                  </a:lnTo>
                  <a:lnTo>
                    <a:pt x="82" y="513"/>
                  </a:lnTo>
                  <a:lnTo>
                    <a:pt x="90" y="504"/>
                  </a:lnTo>
                  <a:lnTo>
                    <a:pt x="98" y="494"/>
                  </a:lnTo>
                  <a:lnTo>
                    <a:pt x="106" y="486"/>
                  </a:lnTo>
                  <a:lnTo>
                    <a:pt x="113" y="477"/>
                  </a:lnTo>
                  <a:lnTo>
                    <a:pt x="119" y="467"/>
                  </a:lnTo>
                  <a:lnTo>
                    <a:pt x="124" y="457"/>
                  </a:lnTo>
                  <a:lnTo>
                    <a:pt x="128" y="445"/>
                  </a:lnTo>
                  <a:lnTo>
                    <a:pt x="130" y="434"/>
                  </a:lnTo>
                  <a:lnTo>
                    <a:pt x="133" y="428"/>
                  </a:lnTo>
                  <a:lnTo>
                    <a:pt x="136" y="424"/>
                  </a:lnTo>
                  <a:lnTo>
                    <a:pt x="141" y="422"/>
                  </a:lnTo>
                  <a:lnTo>
                    <a:pt x="145" y="420"/>
                  </a:lnTo>
                  <a:lnTo>
                    <a:pt x="150" y="417"/>
                  </a:lnTo>
                  <a:lnTo>
                    <a:pt x="156" y="416"/>
                  </a:lnTo>
                  <a:lnTo>
                    <a:pt x="161" y="415"/>
                  </a:lnTo>
                  <a:lnTo>
                    <a:pt x="167" y="413"/>
                  </a:lnTo>
                  <a:lnTo>
                    <a:pt x="173" y="412"/>
                  </a:lnTo>
                  <a:lnTo>
                    <a:pt x="177" y="409"/>
                  </a:lnTo>
                  <a:lnTo>
                    <a:pt x="183" y="407"/>
                  </a:lnTo>
                  <a:lnTo>
                    <a:pt x="187" y="404"/>
                  </a:lnTo>
                  <a:lnTo>
                    <a:pt x="190" y="400"/>
                  </a:lnTo>
                  <a:lnTo>
                    <a:pt x="192" y="394"/>
                  </a:lnTo>
                  <a:lnTo>
                    <a:pt x="193" y="389"/>
                  </a:lnTo>
                  <a:lnTo>
                    <a:pt x="193" y="382"/>
                  </a:lnTo>
                  <a:lnTo>
                    <a:pt x="184" y="378"/>
                  </a:lnTo>
                  <a:lnTo>
                    <a:pt x="175" y="375"/>
                  </a:lnTo>
                  <a:lnTo>
                    <a:pt x="166" y="373"/>
                  </a:lnTo>
                  <a:lnTo>
                    <a:pt x="158" y="369"/>
                  </a:lnTo>
                  <a:lnTo>
                    <a:pt x="149" y="366"/>
                  </a:lnTo>
                  <a:lnTo>
                    <a:pt x="139" y="362"/>
                  </a:lnTo>
                  <a:lnTo>
                    <a:pt x="130" y="359"/>
                  </a:lnTo>
                  <a:lnTo>
                    <a:pt x="121" y="355"/>
                  </a:lnTo>
                  <a:lnTo>
                    <a:pt x="112" y="351"/>
                  </a:lnTo>
                  <a:lnTo>
                    <a:pt x="104" y="347"/>
                  </a:lnTo>
                  <a:lnTo>
                    <a:pt x="95" y="343"/>
                  </a:lnTo>
                  <a:lnTo>
                    <a:pt x="87" y="338"/>
                  </a:lnTo>
                  <a:lnTo>
                    <a:pt x="78" y="334"/>
                  </a:lnTo>
                  <a:lnTo>
                    <a:pt x="70" y="328"/>
                  </a:lnTo>
                  <a:lnTo>
                    <a:pt x="64" y="322"/>
                  </a:lnTo>
                  <a:lnTo>
                    <a:pt x="57" y="318"/>
                  </a:lnTo>
                  <a:lnTo>
                    <a:pt x="58" y="308"/>
                  </a:lnTo>
                  <a:lnTo>
                    <a:pt x="57" y="301"/>
                  </a:lnTo>
                  <a:lnTo>
                    <a:pt x="55" y="295"/>
                  </a:lnTo>
                  <a:lnTo>
                    <a:pt x="52" y="289"/>
                  </a:lnTo>
                  <a:lnTo>
                    <a:pt x="49" y="284"/>
                  </a:lnTo>
                  <a:lnTo>
                    <a:pt x="44" y="280"/>
                  </a:lnTo>
                  <a:lnTo>
                    <a:pt x="38" y="276"/>
                  </a:lnTo>
                  <a:lnTo>
                    <a:pt x="34" y="273"/>
                  </a:lnTo>
                  <a:lnTo>
                    <a:pt x="27" y="268"/>
                  </a:lnTo>
                  <a:lnTo>
                    <a:pt x="22" y="265"/>
                  </a:lnTo>
                  <a:lnTo>
                    <a:pt x="16" y="261"/>
                  </a:lnTo>
                  <a:lnTo>
                    <a:pt x="11" y="257"/>
                  </a:lnTo>
                  <a:lnTo>
                    <a:pt x="7" y="252"/>
                  </a:lnTo>
                  <a:lnTo>
                    <a:pt x="4" y="247"/>
                  </a:lnTo>
                  <a:lnTo>
                    <a:pt x="0" y="241"/>
                  </a:lnTo>
                  <a:lnTo>
                    <a:pt x="0" y="235"/>
                  </a:lnTo>
                  <a:lnTo>
                    <a:pt x="3" y="229"/>
                  </a:lnTo>
                  <a:lnTo>
                    <a:pt x="5" y="224"/>
                  </a:lnTo>
                  <a:lnTo>
                    <a:pt x="7" y="220"/>
                  </a:lnTo>
                  <a:lnTo>
                    <a:pt x="9" y="215"/>
                  </a:lnTo>
                  <a:lnTo>
                    <a:pt x="12" y="210"/>
                  </a:lnTo>
                  <a:lnTo>
                    <a:pt x="14" y="205"/>
                  </a:lnTo>
                  <a:lnTo>
                    <a:pt x="15" y="199"/>
                  </a:lnTo>
                  <a:lnTo>
                    <a:pt x="18" y="195"/>
                  </a:lnTo>
                  <a:lnTo>
                    <a:pt x="18" y="189"/>
                  </a:lnTo>
                  <a:lnTo>
                    <a:pt x="19" y="184"/>
                  </a:lnTo>
                  <a:lnTo>
                    <a:pt x="18" y="179"/>
                  </a:lnTo>
                  <a:lnTo>
                    <a:pt x="18" y="174"/>
                  </a:lnTo>
                  <a:lnTo>
                    <a:pt x="15" y="169"/>
                  </a:lnTo>
                  <a:lnTo>
                    <a:pt x="13" y="165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14" y="150"/>
                  </a:lnTo>
                  <a:lnTo>
                    <a:pt x="22" y="142"/>
                  </a:lnTo>
                  <a:lnTo>
                    <a:pt x="29" y="134"/>
                  </a:lnTo>
                  <a:lnTo>
                    <a:pt x="34" y="125"/>
                  </a:lnTo>
                  <a:lnTo>
                    <a:pt x="38" y="115"/>
                  </a:lnTo>
                  <a:lnTo>
                    <a:pt x="41" y="105"/>
                  </a:lnTo>
                  <a:lnTo>
                    <a:pt x="43" y="95"/>
                  </a:lnTo>
                  <a:lnTo>
                    <a:pt x="44" y="83"/>
                  </a:lnTo>
                  <a:lnTo>
                    <a:pt x="45" y="73"/>
                  </a:lnTo>
                  <a:lnTo>
                    <a:pt x="45" y="61"/>
                  </a:lnTo>
                  <a:lnTo>
                    <a:pt x="46" y="51"/>
                  </a:lnTo>
                  <a:lnTo>
                    <a:pt x="47" y="39"/>
                  </a:lnTo>
                  <a:lnTo>
                    <a:pt x="49" y="29"/>
                  </a:lnTo>
                  <a:lnTo>
                    <a:pt x="50" y="19"/>
                  </a:lnTo>
                  <a:lnTo>
                    <a:pt x="52" y="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7" y="5"/>
                  </a:lnTo>
                  <a:lnTo>
                    <a:pt x="91" y="8"/>
                  </a:lnTo>
                  <a:lnTo>
                    <a:pt x="108" y="12"/>
                  </a:lnTo>
                  <a:lnTo>
                    <a:pt x="128" y="17"/>
                  </a:lnTo>
                  <a:lnTo>
                    <a:pt x="149" y="21"/>
                  </a:lnTo>
                  <a:lnTo>
                    <a:pt x="170" y="27"/>
                  </a:lnTo>
                  <a:lnTo>
                    <a:pt x="191" y="31"/>
                  </a:lnTo>
                  <a:lnTo>
                    <a:pt x="212" y="36"/>
                  </a:lnTo>
                  <a:lnTo>
                    <a:pt x="231" y="41"/>
                  </a:lnTo>
                  <a:lnTo>
                    <a:pt x="249" y="44"/>
                  </a:lnTo>
                  <a:lnTo>
                    <a:pt x="262" y="48"/>
                  </a:lnTo>
                  <a:lnTo>
                    <a:pt x="274" y="51"/>
                  </a:lnTo>
                  <a:lnTo>
                    <a:pt x="281" y="52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5" y="59"/>
                  </a:lnTo>
                  <a:lnTo>
                    <a:pt x="285" y="61"/>
                  </a:lnTo>
                  <a:lnTo>
                    <a:pt x="287" y="65"/>
                  </a:lnTo>
                  <a:lnTo>
                    <a:pt x="287" y="68"/>
                  </a:lnTo>
                  <a:lnTo>
                    <a:pt x="288" y="72"/>
                  </a:lnTo>
                  <a:lnTo>
                    <a:pt x="289" y="74"/>
                  </a:lnTo>
                  <a:lnTo>
                    <a:pt x="289" y="77"/>
                  </a:lnTo>
                  <a:lnTo>
                    <a:pt x="290" y="81"/>
                  </a:lnTo>
                  <a:lnTo>
                    <a:pt x="290" y="84"/>
                  </a:lnTo>
                  <a:lnTo>
                    <a:pt x="291" y="87"/>
                  </a:lnTo>
                  <a:lnTo>
                    <a:pt x="291" y="88"/>
                  </a:lnTo>
                  <a:lnTo>
                    <a:pt x="291" y="89"/>
                  </a:lnTo>
                  <a:lnTo>
                    <a:pt x="292" y="9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3903" y="1849"/>
              <a:ext cx="386" cy="443"/>
            </a:xfrm>
            <a:custGeom>
              <a:avLst/>
              <a:gdLst>
                <a:gd name="T0" fmla="*/ 372 w 1158"/>
                <a:gd name="T1" fmla="*/ 152 h 1330"/>
                <a:gd name="T2" fmla="*/ 375 w 1158"/>
                <a:gd name="T3" fmla="*/ 171 h 1330"/>
                <a:gd name="T4" fmla="*/ 381 w 1158"/>
                <a:gd name="T5" fmla="*/ 197 h 1330"/>
                <a:gd name="T6" fmla="*/ 386 w 1158"/>
                <a:gd name="T7" fmla="*/ 229 h 1330"/>
                <a:gd name="T8" fmla="*/ 383 w 1158"/>
                <a:gd name="T9" fmla="*/ 260 h 1330"/>
                <a:gd name="T10" fmla="*/ 371 w 1158"/>
                <a:gd name="T11" fmla="*/ 284 h 1330"/>
                <a:gd name="T12" fmla="*/ 355 w 1158"/>
                <a:gd name="T13" fmla="*/ 304 h 1330"/>
                <a:gd name="T14" fmla="*/ 335 w 1158"/>
                <a:gd name="T15" fmla="*/ 316 h 1330"/>
                <a:gd name="T16" fmla="*/ 320 w 1158"/>
                <a:gd name="T17" fmla="*/ 335 h 1330"/>
                <a:gd name="T18" fmla="*/ 319 w 1158"/>
                <a:gd name="T19" fmla="*/ 362 h 1330"/>
                <a:gd name="T20" fmla="*/ 295 w 1158"/>
                <a:gd name="T21" fmla="*/ 365 h 1330"/>
                <a:gd name="T22" fmla="*/ 290 w 1158"/>
                <a:gd name="T23" fmla="*/ 381 h 1330"/>
                <a:gd name="T24" fmla="*/ 293 w 1158"/>
                <a:gd name="T25" fmla="*/ 404 h 1330"/>
                <a:gd name="T26" fmla="*/ 285 w 1158"/>
                <a:gd name="T27" fmla="*/ 418 h 1330"/>
                <a:gd name="T28" fmla="*/ 279 w 1158"/>
                <a:gd name="T29" fmla="*/ 433 h 1330"/>
                <a:gd name="T30" fmla="*/ 269 w 1158"/>
                <a:gd name="T31" fmla="*/ 442 h 1330"/>
                <a:gd name="T32" fmla="*/ 252 w 1158"/>
                <a:gd name="T33" fmla="*/ 434 h 1330"/>
                <a:gd name="T34" fmla="*/ 234 w 1158"/>
                <a:gd name="T35" fmla="*/ 424 h 1330"/>
                <a:gd name="T36" fmla="*/ 227 w 1158"/>
                <a:gd name="T37" fmla="*/ 409 h 1330"/>
                <a:gd name="T38" fmla="*/ 217 w 1158"/>
                <a:gd name="T39" fmla="*/ 413 h 1330"/>
                <a:gd name="T40" fmla="*/ 208 w 1158"/>
                <a:gd name="T41" fmla="*/ 424 h 1330"/>
                <a:gd name="T42" fmla="*/ 194 w 1158"/>
                <a:gd name="T43" fmla="*/ 432 h 1330"/>
                <a:gd name="T44" fmla="*/ 177 w 1158"/>
                <a:gd name="T45" fmla="*/ 428 h 1330"/>
                <a:gd name="T46" fmla="*/ 161 w 1158"/>
                <a:gd name="T47" fmla="*/ 431 h 1330"/>
                <a:gd name="T48" fmla="*/ 142 w 1158"/>
                <a:gd name="T49" fmla="*/ 426 h 1330"/>
                <a:gd name="T50" fmla="*/ 121 w 1158"/>
                <a:gd name="T51" fmla="*/ 429 h 1330"/>
                <a:gd name="T52" fmla="*/ 107 w 1158"/>
                <a:gd name="T53" fmla="*/ 416 h 1330"/>
                <a:gd name="T54" fmla="*/ 99 w 1158"/>
                <a:gd name="T55" fmla="*/ 406 h 1330"/>
                <a:gd name="T56" fmla="*/ 88 w 1158"/>
                <a:gd name="T57" fmla="*/ 400 h 1330"/>
                <a:gd name="T58" fmla="*/ 75 w 1158"/>
                <a:gd name="T59" fmla="*/ 399 h 1330"/>
                <a:gd name="T60" fmla="*/ 65 w 1158"/>
                <a:gd name="T61" fmla="*/ 395 h 1330"/>
                <a:gd name="T62" fmla="*/ 54 w 1158"/>
                <a:gd name="T63" fmla="*/ 392 h 1330"/>
                <a:gd name="T64" fmla="*/ 40 w 1158"/>
                <a:gd name="T65" fmla="*/ 323 h 1330"/>
                <a:gd name="T66" fmla="*/ 12 w 1158"/>
                <a:gd name="T67" fmla="*/ 162 h 1330"/>
                <a:gd name="T68" fmla="*/ 0 w 1158"/>
                <a:gd name="T69" fmla="*/ 94 h 1330"/>
                <a:gd name="T70" fmla="*/ 0 w 1158"/>
                <a:gd name="T71" fmla="*/ 97 h 1330"/>
                <a:gd name="T72" fmla="*/ 1 w 1158"/>
                <a:gd name="T73" fmla="*/ 101 h 1330"/>
                <a:gd name="T74" fmla="*/ 37 w 1158"/>
                <a:gd name="T75" fmla="*/ 94 h 1330"/>
                <a:gd name="T76" fmla="*/ 96 w 1158"/>
                <a:gd name="T77" fmla="*/ 82 h 1330"/>
                <a:gd name="T78" fmla="*/ 118 w 1158"/>
                <a:gd name="T79" fmla="*/ 79 h 1330"/>
                <a:gd name="T80" fmla="*/ 138 w 1158"/>
                <a:gd name="T81" fmla="*/ 85 h 1330"/>
                <a:gd name="T82" fmla="*/ 160 w 1158"/>
                <a:gd name="T83" fmla="*/ 87 h 1330"/>
                <a:gd name="T84" fmla="*/ 176 w 1158"/>
                <a:gd name="T85" fmla="*/ 88 h 1330"/>
                <a:gd name="T86" fmla="*/ 189 w 1158"/>
                <a:gd name="T87" fmla="*/ 94 h 1330"/>
                <a:gd name="T88" fmla="*/ 205 w 1158"/>
                <a:gd name="T89" fmla="*/ 93 h 1330"/>
                <a:gd name="T90" fmla="*/ 224 w 1158"/>
                <a:gd name="T91" fmla="*/ 83 h 1330"/>
                <a:gd name="T92" fmla="*/ 245 w 1158"/>
                <a:gd name="T93" fmla="*/ 71 h 1330"/>
                <a:gd name="T94" fmla="*/ 268 w 1158"/>
                <a:gd name="T95" fmla="*/ 71 h 1330"/>
                <a:gd name="T96" fmla="*/ 287 w 1158"/>
                <a:gd name="T97" fmla="*/ 55 h 1330"/>
                <a:gd name="T98" fmla="*/ 304 w 1158"/>
                <a:gd name="T99" fmla="*/ 36 h 1330"/>
                <a:gd name="T100" fmla="*/ 325 w 1158"/>
                <a:gd name="T101" fmla="*/ 23 h 1330"/>
                <a:gd name="T102" fmla="*/ 337 w 1158"/>
                <a:gd name="T103" fmla="*/ 10 h 1330"/>
                <a:gd name="T104" fmla="*/ 356 w 1158"/>
                <a:gd name="T105" fmla="*/ 0 h 1330"/>
                <a:gd name="T106" fmla="*/ 364 w 1158"/>
                <a:gd name="T107" fmla="*/ 44 h 1330"/>
                <a:gd name="T108" fmla="*/ 378 w 1158"/>
                <a:gd name="T109" fmla="*/ 118 h 1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8"/>
                <a:gd name="T166" fmla="*/ 0 h 1330"/>
                <a:gd name="T167" fmla="*/ 1158 w 1158"/>
                <a:gd name="T168" fmla="*/ 1330 h 1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8" h="1330">
                  <a:moveTo>
                    <a:pt x="1148" y="421"/>
                  </a:moveTo>
                  <a:lnTo>
                    <a:pt x="1136" y="427"/>
                  </a:lnTo>
                  <a:lnTo>
                    <a:pt x="1128" y="433"/>
                  </a:lnTo>
                  <a:lnTo>
                    <a:pt x="1122" y="440"/>
                  </a:lnTo>
                  <a:lnTo>
                    <a:pt x="1119" y="447"/>
                  </a:lnTo>
                  <a:lnTo>
                    <a:pt x="1117" y="455"/>
                  </a:lnTo>
                  <a:lnTo>
                    <a:pt x="1116" y="463"/>
                  </a:lnTo>
                  <a:lnTo>
                    <a:pt x="1116" y="473"/>
                  </a:lnTo>
                  <a:lnTo>
                    <a:pt x="1118" y="482"/>
                  </a:lnTo>
                  <a:lnTo>
                    <a:pt x="1120" y="491"/>
                  </a:lnTo>
                  <a:lnTo>
                    <a:pt x="1124" y="501"/>
                  </a:lnTo>
                  <a:lnTo>
                    <a:pt x="1126" y="513"/>
                  </a:lnTo>
                  <a:lnTo>
                    <a:pt x="1130" y="524"/>
                  </a:lnTo>
                  <a:lnTo>
                    <a:pt x="1134" y="536"/>
                  </a:lnTo>
                  <a:lnTo>
                    <a:pt x="1136" y="548"/>
                  </a:lnTo>
                  <a:lnTo>
                    <a:pt x="1140" y="561"/>
                  </a:lnTo>
                  <a:lnTo>
                    <a:pt x="1142" y="576"/>
                  </a:lnTo>
                  <a:lnTo>
                    <a:pt x="1144" y="591"/>
                  </a:lnTo>
                  <a:lnTo>
                    <a:pt x="1148" y="607"/>
                  </a:lnTo>
                  <a:lnTo>
                    <a:pt x="1150" y="623"/>
                  </a:lnTo>
                  <a:lnTo>
                    <a:pt x="1152" y="639"/>
                  </a:lnTo>
                  <a:lnTo>
                    <a:pt x="1155" y="655"/>
                  </a:lnTo>
                  <a:lnTo>
                    <a:pt x="1156" y="671"/>
                  </a:lnTo>
                  <a:lnTo>
                    <a:pt x="1157" y="687"/>
                  </a:lnTo>
                  <a:lnTo>
                    <a:pt x="1158" y="703"/>
                  </a:lnTo>
                  <a:lnTo>
                    <a:pt x="1157" y="720"/>
                  </a:lnTo>
                  <a:lnTo>
                    <a:pt x="1157" y="736"/>
                  </a:lnTo>
                  <a:lnTo>
                    <a:pt x="1156" y="751"/>
                  </a:lnTo>
                  <a:lnTo>
                    <a:pt x="1153" y="767"/>
                  </a:lnTo>
                  <a:lnTo>
                    <a:pt x="1150" y="782"/>
                  </a:lnTo>
                  <a:lnTo>
                    <a:pt x="1147" y="796"/>
                  </a:lnTo>
                  <a:lnTo>
                    <a:pt x="1142" y="811"/>
                  </a:lnTo>
                  <a:lnTo>
                    <a:pt x="1136" y="826"/>
                  </a:lnTo>
                  <a:lnTo>
                    <a:pt x="1128" y="833"/>
                  </a:lnTo>
                  <a:lnTo>
                    <a:pt x="1121" y="842"/>
                  </a:lnTo>
                  <a:lnTo>
                    <a:pt x="1113" y="852"/>
                  </a:lnTo>
                  <a:lnTo>
                    <a:pt x="1106" y="862"/>
                  </a:lnTo>
                  <a:lnTo>
                    <a:pt x="1098" y="872"/>
                  </a:lnTo>
                  <a:lnTo>
                    <a:pt x="1089" y="883"/>
                  </a:lnTo>
                  <a:lnTo>
                    <a:pt x="1081" y="893"/>
                  </a:lnTo>
                  <a:lnTo>
                    <a:pt x="1073" y="903"/>
                  </a:lnTo>
                  <a:lnTo>
                    <a:pt x="1064" y="914"/>
                  </a:lnTo>
                  <a:lnTo>
                    <a:pt x="1055" y="922"/>
                  </a:lnTo>
                  <a:lnTo>
                    <a:pt x="1045" y="930"/>
                  </a:lnTo>
                  <a:lnTo>
                    <a:pt x="1035" y="937"/>
                  </a:lnTo>
                  <a:lnTo>
                    <a:pt x="1026" y="942"/>
                  </a:lnTo>
                  <a:lnTo>
                    <a:pt x="1016" y="946"/>
                  </a:lnTo>
                  <a:lnTo>
                    <a:pt x="1005" y="948"/>
                  </a:lnTo>
                  <a:lnTo>
                    <a:pt x="996" y="948"/>
                  </a:lnTo>
                  <a:lnTo>
                    <a:pt x="982" y="955"/>
                  </a:lnTo>
                  <a:lnTo>
                    <a:pt x="972" y="965"/>
                  </a:lnTo>
                  <a:lnTo>
                    <a:pt x="966" y="978"/>
                  </a:lnTo>
                  <a:lnTo>
                    <a:pt x="963" y="991"/>
                  </a:lnTo>
                  <a:lnTo>
                    <a:pt x="960" y="1006"/>
                  </a:lnTo>
                  <a:lnTo>
                    <a:pt x="960" y="1021"/>
                  </a:lnTo>
                  <a:lnTo>
                    <a:pt x="961" y="1037"/>
                  </a:lnTo>
                  <a:lnTo>
                    <a:pt x="961" y="1052"/>
                  </a:lnTo>
                  <a:lnTo>
                    <a:pt x="961" y="1065"/>
                  </a:lnTo>
                  <a:lnTo>
                    <a:pt x="961" y="1077"/>
                  </a:lnTo>
                  <a:lnTo>
                    <a:pt x="958" y="1088"/>
                  </a:lnTo>
                  <a:lnTo>
                    <a:pt x="953" y="1096"/>
                  </a:lnTo>
                  <a:lnTo>
                    <a:pt x="944" y="1102"/>
                  </a:lnTo>
                  <a:lnTo>
                    <a:pt x="933" y="1103"/>
                  </a:lnTo>
                  <a:lnTo>
                    <a:pt x="917" y="1102"/>
                  </a:lnTo>
                  <a:lnTo>
                    <a:pt x="896" y="1096"/>
                  </a:lnTo>
                  <a:lnTo>
                    <a:pt x="886" y="1097"/>
                  </a:lnTo>
                  <a:lnTo>
                    <a:pt x="879" y="1102"/>
                  </a:lnTo>
                  <a:lnTo>
                    <a:pt x="873" y="1108"/>
                  </a:lnTo>
                  <a:lnTo>
                    <a:pt x="871" y="1115"/>
                  </a:lnTo>
                  <a:lnTo>
                    <a:pt x="870" y="1124"/>
                  </a:lnTo>
                  <a:lnTo>
                    <a:pt x="870" y="1133"/>
                  </a:lnTo>
                  <a:lnTo>
                    <a:pt x="870" y="1143"/>
                  </a:lnTo>
                  <a:lnTo>
                    <a:pt x="872" y="1155"/>
                  </a:lnTo>
                  <a:lnTo>
                    <a:pt x="874" y="1166"/>
                  </a:lnTo>
                  <a:lnTo>
                    <a:pt x="875" y="1178"/>
                  </a:lnTo>
                  <a:lnTo>
                    <a:pt x="878" y="1189"/>
                  </a:lnTo>
                  <a:lnTo>
                    <a:pt x="879" y="1201"/>
                  </a:lnTo>
                  <a:lnTo>
                    <a:pt x="879" y="1212"/>
                  </a:lnTo>
                  <a:lnTo>
                    <a:pt x="878" y="1223"/>
                  </a:lnTo>
                  <a:lnTo>
                    <a:pt x="875" y="1232"/>
                  </a:lnTo>
                  <a:lnTo>
                    <a:pt x="872" y="1240"/>
                  </a:lnTo>
                  <a:lnTo>
                    <a:pt x="865" y="1243"/>
                  </a:lnTo>
                  <a:lnTo>
                    <a:pt x="859" y="1249"/>
                  </a:lnTo>
                  <a:lnTo>
                    <a:pt x="855" y="1255"/>
                  </a:lnTo>
                  <a:lnTo>
                    <a:pt x="851" y="1262"/>
                  </a:lnTo>
                  <a:lnTo>
                    <a:pt x="849" y="1270"/>
                  </a:lnTo>
                  <a:lnTo>
                    <a:pt x="847" y="1277"/>
                  </a:lnTo>
                  <a:lnTo>
                    <a:pt x="844" y="1285"/>
                  </a:lnTo>
                  <a:lnTo>
                    <a:pt x="842" y="1293"/>
                  </a:lnTo>
                  <a:lnTo>
                    <a:pt x="838" y="1300"/>
                  </a:lnTo>
                  <a:lnTo>
                    <a:pt x="836" y="1307"/>
                  </a:lnTo>
                  <a:lnTo>
                    <a:pt x="832" y="1312"/>
                  </a:lnTo>
                  <a:lnTo>
                    <a:pt x="827" y="1318"/>
                  </a:lnTo>
                  <a:lnTo>
                    <a:pt x="821" y="1323"/>
                  </a:lnTo>
                  <a:lnTo>
                    <a:pt x="814" y="1326"/>
                  </a:lnTo>
                  <a:lnTo>
                    <a:pt x="806" y="1328"/>
                  </a:lnTo>
                  <a:lnTo>
                    <a:pt x="796" y="1330"/>
                  </a:lnTo>
                  <a:lnTo>
                    <a:pt x="789" y="1324"/>
                  </a:lnTo>
                  <a:lnTo>
                    <a:pt x="782" y="1318"/>
                  </a:lnTo>
                  <a:lnTo>
                    <a:pt x="773" y="1313"/>
                  </a:lnTo>
                  <a:lnTo>
                    <a:pt x="765" y="1308"/>
                  </a:lnTo>
                  <a:lnTo>
                    <a:pt x="756" y="1303"/>
                  </a:lnTo>
                  <a:lnTo>
                    <a:pt x="746" y="1299"/>
                  </a:lnTo>
                  <a:lnTo>
                    <a:pt x="736" y="1294"/>
                  </a:lnTo>
                  <a:lnTo>
                    <a:pt x="727" y="1289"/>
                  </a:lnTo>
                  <a:lnTo>
                    <a:pt x="719" y="1284"/>
                  </a:lnTo>
                  <a:lnTo>
                    <a:pt x="711" y="1278"/>
                  </a:lnTo>
                  <a:lnTo>
                    <a:pt x="703" y="1272"/>
                  </a:lnTo>
                  <a:lnTo>
                    <a:pt x="697" y="1265"/>
                  </a:lnTo>
                  <a:lnTo>
                    <a:pt x="691" y="1257"/>
                  </a:lnTo>
                  <a:lnTo>
                    <a:pt x="688" y="1250"/>
                  </a:lnTo>
                  <a:lnTo>
                    <a:pt x="687" y="1241"/>
                  </a:lnTo>
                  <a:lnTo>
                    <a:pt x="687" y="1232"/>
                  </a:lnTo>
                  <a:lnTo>
                    <a:pt x="681" y="1228"/>
                  </a:lnTo>
                  <a:lnTo>
                    <a:pt x="676" y="1227"/>
                  </a:lnTo>
                  <a:lnTo>
                    <a:pt x="672" y="1227"/>
                  </a:lnTo>
                  <a:lnTo>
                    <a:pt x="667" y="1228"/>
                  </a:lnTo>
                  <a:lnTo>
                    <a:pt x="663" y="1232"/>
                  </a:lnTo>
                  <a:lnTo>
                    <a:pt x="657" y="1235"/>
                  </a:lnTo>
                  <a:lnTo>
                    <a:pt x="652" y="1240"/>
                  </a:lnTo>
                  <a:lnTo>
                    <a:pt x="648" y="1246"/>
                  </a:lnTo>
                  <a:lnTo>
                    <a:pt x="643" y="1251"/>
                  </a:lnTo>
                  <a:lnTo>
                    <a:pt x="638" y="1257"/>
                  </a:lnTo>
                  <a:lnTo>
                    <a:pt x="634" y="1263"/>
                  </a:lnTo>
                  <a:lnTo>
                    <a:pt x="629" y="1269"/>
                  </a:lnTo>
                  <a:lnTo>
                    <a:pt x="625" y="1274"/>
                  </a:lnTo>
                  <a:lnTo>
                    <a:pt x="619" y="1279"/>
                  </a:lnTo>
                  <a:lnTo>
                    <a:pt x="614" y="1284"/>
                  </a:lnTo>
                  <a:lnTo>
                    <a:pt x="611" y="1288"/>
                  </a:lnTo>
                  <a:lnTo>
                    <a:pt x="600" y="1293"/>
                  </a:lnTo>
                  <a:lnTo>
                    <a:pt x="591" y="1296"/>
                  </a:lnTo>
                  <a:lnTo>
                    <a:pt x="583" y="1297"/>
                  </a:lnTo>
                  <a:lnTo>
                    <a:pt x="574" y="1296"/>
                  </a:lnTo>
                  <a:lnTo>
                    <a:pt x="565" y="1295"/>
                  </a:lnTo>
                  <a:lnTo>
                    <a:pt x="557" y="1293"/>
                  </a:lnTo>
                  <a:lnTo>
                    <a:pt x="549" y="1289"/>
                  </a:lnTo>
                  <a:lnTo>
                    <a:pt x="541" y="1287"/>
                  </a:lnTo>
                  <a:lnTo>
                    <a:pt x="531" y="1284"/>
                  </a:lnTo>
                  <a:lnTo>
                    <a:pt x="523" y="1282"/>
                  </a:lnTo>
                  <a:lnTo>
                    <a:pt x="515" y="1281"/>
                  </a:lnTo>
                  <a:lnTo>
                    <a:pt x="509" y="1281"/>
                  </a:lnTo>
                  <a:lnTo>
                    <a:pt x="500" y="1284"/>
                  </a:lnTo>
                  <a:lnTo>
                    <a:pt x="492" y="1288"/>
                  </a:lnTo>
                  <a:lnTo>
                    <a:pt x="484" y="1295"/>
                  </a:lnTo>
                  <a:lnTo>
                    <a:pt x="477" y="1305"/>
                  </a:lnTo>
                  <a:lnTo>
                    <a:pt x="468" y="1294"/>
                  </a:lnTo>
                  <a:lnTo>
                    <a:pt x="458" y="1287"/>
                  </a:lnTo>
                  <a:lnTo>
                    <a:pt x="448" y="1282"/>
                  </a:lnTo>
                  <a:lnTo>
                    <a:pt x="437" y="1280"/>
                  </a:lnTo>
                  <a:lnTo>
                    <a:pt x="427" y="1279"/>
                  </a:lnTo>
                  <a:lnTo>
                    <a:pt x="415" y="1280"/>
                  </a:lnTo>
                  <a:lnTo>
                    <a:pt x="405" y="1281"/>
                  </a:lnTo>
                  <a:lnTo>
                    <a:pt x="394" y="1284"/>
                  </a:lnTo>
                  <a:lnTo>
                    <a:pt x="383" y="1286"/>
                  </a:lnTo>
                  <a:lnTo>
                    <a:pt x="372" y="1287"/>
                  </a:lnTo>
                  <a:lnTo>
                    <a:pt x="362" y="1287"/>
                  </a:lnTo>
                  <a:lnTo>
                    <a:pt x="352" y="1286"/>
                  </a:lnTo>
                  <a:lnTo>
                    <a:pt x="343" y="1282"/>
                  </a:lnTo>
                  <a:lnTo>
                    <a:pt x="335" y="1277"/>
                  </a:lnTo>
                  <a:lnTo>
                    <a:pt x="327" y="1268"/>
                  </a:lnTo>
                  <a:lnTo>
                    <a:pt x="321" y="1256"/>
                  </a:lnTo>
                  <a:lnTo>
                    <a:pt x="320" y="1250"/>
                  </a:lnTo>
                  <a:lnTo>
                    <a:pt x="318" y="1246"/>
                  </a:lnTo>
                  <a:lnTo>
                    <a:pt x="314" y="1240"/>
                  </a:lnTo>
                  <a:lnTo>
                    <a:pt x="311" y="1235"/>
                  </a:lnTo>
                  <a:lnTo>
                    <a:pt x="307" y="1230"/>
                  </a:lnTo>
                  <a:lnTo>
                    <a:pt x="303" y="1225"/>
                  </a:lnTo>
                  <a:lnTo>
                    <a:pt x="298" y="1220"/>
                  </a:lnTo>
                  <a:lnTo>
                    <a:pt x="292" y="1216"/>
                  </a:lnTo>
                  <a:lnTo>
                    <a:pt x="287" y="1212"/>
                  </a:lnTo>
                  <a:lnTo>
                    <a:pt x="281" y="1208"/>
                  </a:lnTo>
                  <a:lnTo>
                    <a:pt x="275" y="1205"/>
                  </a:lnTo>
                  <a:lnTo>
                    <a:pt x="269" y="1202"/>
                  </a:lnTo>
                  <a:lnTo>
                    <a:pt x="264" y="1200"/>
                  </a:lnTo>
                  <a:lnTo>
                    <a:pt x="258" y="1199"/>
                  </a:lnTo>
                  <a:lnTo>
                    <a:pt x="252" y="1197"/>
                  </a:lnTo>
                  <a:lnTo>
                    <a:pt x="248" y="1199"/>
                  </a:lnTo>
                  <a:lnTo>
                    <a:pt x="239" y="1200"/>
                  </a:lnTo>
                  <a:lnTo>
                    <a:pt x="233" y="1200"/>
                  </a:lnTo>
                  <a:lnTo>
                    <a:pt x="226" y="1199"/>
                  </a:lnTo>
                  <a:lnTo>
                    <a:pt x="220" y="1197"/>
                  </a:lnTo>
                  <a:lnTo>
                    <a:pt x="215" y="1195"/>
                  </a:lnTo>
                  <a:lnTo>
                    <a:pt x="210" y="1193"/>
                  </a:lnTo>
                  <a:lnTo>
                    <a:pt x="205" y="1191"/>
                  </a:lnTo>
                  <a:lnTo>
                    <a:pt x="200" y="1187"/>
                  </a:lnTo>
                  <a:lnTo>
                    <a:pt x="196" y="1185"/>
                  </a:lnTo>
                  <a:lnTo>
                    <a:pt x="191" y="1183"/>
                  </a:lnTo>
                  <a:lnTo>
                    <a:pt x="187" y="1180"/>
                  </a:lnTo>
                  <a:lnTo>
                    <a:pt x="181" y="1178"/>
                  </a:lnTo>
                  <a:lnTo>
                    <a:pt x="175" y="1177"/>
                  </a:lnTo>
                  <a:lnTo>
                    <a:pt x="169" y="1177"/>
                  </a:lnTo>
                  <a:lnTo>
                    <a:pt x="162" y="1178"/>
                  </a:lnTo>
                  <a:lnTo>
                    <a:pt x="156" y="1180"/>
                  </a:lnTo>
                  <a:lnTo>
                    <a:pt x="153" y="1170"/>
                  </a:lnTo>
                  <a:lnTo>
                    <a:pt x="149" y="1141"/>
                  </a:lnTo>
                  <a:lnTo>
                    <a:pt x="141" y="1096"/>
                  </a:lnTo>
                  <a:lnTo>
                    <a:pt x="130" y="1039"/>
                  </a:lnTo>
                  <a:lnTo>
                    <a:pt x="119" y="971"/>
                  </a:lnTo>
                  <a:lnTo>
                    <a:pt x="106" y="894"/>
                  </a:lnTo>
                  <a:lnTo>
                    <a:pt x="92" y="814"/>
                  </a:lnTo>
                  <a:lnTo>
                    <a:pt x="77" y="730"/>
                  </a:lnTo>
                  <a:lnTo>
                    <a:pt x="62" y="645"/>
                  </a:lnTo>
                  <a:lnTo>
                    <a:pt x="49" y="564"/>
                  </a:lnTo>
                  <a:lnTo>
                    <a:pt x="36" y="487"/>
                  </a:lnTo>
                  <a:lnTo>
                    <a:pt x="24" y="420"/>
                  </a:lnTo>
                  <a:lnTo>
                    <a:pt x="14" y="362"/>
                  </a:lnTo>
                  <a:lnTo>
                    <a:pt x="6" y="317"/>
                  </a:lnTo>
                  <a:lnTo>
                    <a:pt x="1" y="289"/>
                  </a:lnTo>
                  <a:lnTo>
                    <a:pt x="0" y="280"/>
                  </a:lnTo>
                  <a:lnTo>
                    <a:pt x="0" y="281"/>
                  </a:lnTo>
                  <a:lnTo>
                    <a:pt x="0" y="283"/>
                  </a:lnTo>
                  <a:lnTo>
                    <a:pt x="0" y="284"/>
                  </a:lnTo>
                  <a:lnTo>
                    <a:pt x="0" y="286"/>
                  </a:lnTo>
                  <a:lnTo>
                    <a:pt x="1" y="289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3" y="294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300"/>
                  </a:lnTo>
                  <a:lnTo>
                    <a:pt x="3" y="301"/>
                  </a:lnTo>
                  <a:lnTo>
                    <a:pt x="4" y="302"/>
                  </a:lnTo>
                  <a:lnTo>
                    <a:pt x="7" y="301"/>
                  </a:lnTo>
                  <a:lnTo>
                    <a:pt x="18" y="299"/>
                  </a:lnTo>
                  <a:lnTo>
                    <a:pt x="35" y="296"/>
                  </a:lnTo>
                  <a:lnTo>
                    <a:pt x="56" y="291"/>
                  </a:lnTo>
                  <a:lnTo>
                    <a:pt x="81" y="286"/>
                  </a:lnTo>
                  <a:lnTo>
                    <a:pt x="110" y="281"/>
                  </a:lnTo>
                  <a:lnTo>
                    <a:pt x="141" y="275"/>
                  </a:lnTo>
                  <a:lnTo>
                    <a:pt x="172" y="269"/>
                  </a:lnTo>
                  <a:lnTo>
                    <a:pt x="203" y="262"/>
                  </a:lnTo>
                  <a:lnTo>
                    <a:pt x="234" y="257"/>
                  </a:lnTo>
                  <a:lnTo>
                    <a:pt x="262" y="251"/>
                  </a:lnTo>
                  <a:lnTo>
                    <a:pt x="288" y="246"/>
                  </a:lnTo>
                  <a:lnTo>
                    <a:pt x="308" y="242"/>
                  </a:lnTo>
                  <a:lnTo>
                    <a:pt x="326" y="238"/>
                  </a:lnTo>
                  <a:lnTo>
                    <a:pt x="336" y="236"/>
                  </a:lnTo>
                  <a:lnTo>
                    <a:pt x="341" y="236"/>
                  </a:lnTo>
                  <a:lnTo>
                    <a:pt x="346" y="236"/>
                  </a:lnTo>
                  <a:lnTo>
                    <a:pt x="354" y="237"/>
                  </a:lnTo>
                  <a:lnTo>
                    <a:pt x="362" y="239"/>
                  </a:lnTo>
                  <a:lnTo>
                    <a:pt x="372" y="242"/>
                  </a:lnTo>
                  <a:lnTo>
                    <a:pt x="382" y="245"/>
                  </a:lnTo>
                  <a:lnTo>
                    <a:pt x="392" y="248"/>
                  </a:lnTo>
                  <a:lnTo>
                    <a:pt x="404" y="252"/>
                  </a:lnTo>
                  <a:lnTo>
                    <a:pt x="415" y="255"/>
                  </a:lnTo>
                  <a:lnTo>
                    <a:pt x="426" y="258"/>
                  </a:lnTo>
                  <a:lnTo>
                    <a:pt x="438" y="261"/>
                  </a:lnTo>
                  <a:lnTo>
                    <a:pt x="449" y="262"/>
                  </a:lnTo>
                  <a:lnTo>
                    <a:pt x="460" y="263"/>
                  </a:lnTo>
                  <a:lnTo>
                    <a:pt x="472" y="262"/>
                  </a:lnTo>
                  <a:lnTo>
                    <a:pt x="481" y="261"/>
                  </a:lnTo>
                  <a:lnTo>
                    <a:pt x="491" y="258"/>
                  </a:lnTo>
                  <a:lnTo>
                    <a:pt x="500" y="253"/>
                  </a:lnTo>
                  <a:lnTo>
                    <a:pt x="507" y="254"/>
                  </a:lnTo>
                  <a:lnTo>
                    <a:pt x="514" y="258"/>
                  </a:lnTo>
                  <a:lnTo>
                    <a:pt x="521" y="260"/>
                  </a:lnTo>
                  <a:lnTo>
                    <a:pt x="528" y="263"/>
                  </a:lnTo>
                  <a:lnTo>
                    <a:pt x="535" y="267"/>
                  </a:lnTo>
                  <a:lnTo>
                    <a:pt x="542" y="270"/>
                  </a:lnTo>
                  <a:lnTo>
                    <a:pt x="548" y="274"/>
                  </a:lnTo>
                  <a:lnTo>
                    <a:pt x="554" y="277"/>
                  </a:lnTo>
                  <a:lnTo>
                    <a:pt x="560" y="281"/>
                  </a:lnTo>
                  <a:lnTo>
                    <a:pt x="567" y="283"/>
                  </a:lnTo>
                  <a:lnTo>
                    <a:pt x="574" y="284"/>
                  </a:lnTo>
                  <a:lnTo>
                    <a:pt x="581" y="285"/>
                  </a:lnTo>
                  <a:lnTo>
                    <a:pt x="589" y="285"/>
                  </a:lnTo>
                  <a:lnTo>
                    <a:pt x="597" y="284"/>
                  </a:lnTo>
                  <a:lnTo>
                    <a:pt x="605" y="282"/>
                  </a:lnTo>
                  <a:lnTo>
                    <a:pt x="614" y="280"/>
                  </a:lnTo>
                  <a:lnTo>
                    <a:pt x="623" y="277"/>
                  </a:lnTo>
                  <a:lnTo>
                    <a:pt x="633" y="274"/>
                  </a:lnTo>
                  <a:lnTo>
                    <a:pt x="643" y="269"/>
                  </a:lnTo>
                  <a:lnTo>
                    <a:pt x="652" y="262"/>
                  </a:lnTo>
                  <a:lnTo>
                    <a:pt x="663" y="255"/>
                  </a:lnTo>
                  <a:lnTo>
                    <a:pt x="673" y="248"/>
                  </a:lnTo>
                  <a:lnTo>
                    <a:pt x="683" y="240"/>
                  </a:lnTo>
                  <a:lnTo>
                    <a:pt x="694" y="232"/>
                  </a:lnTo>
                  <a:lnTo>
                    <a:pt x="704" y="226"/>
                  </a:lnTo>
                  <a:lnTo>
                    <a:pt x="714" y="220"/>
                  </a:lnTo>
                  <a:lnTo>
                    <a:pt x="726" y="215"/>
                  </a:lnTo>
                  <a:lnTo>
                    <a:pt x="736" y="212"/>
                  </a:lnTo>
                  <a:lnTo>
                    <a:pt x="746" y="209"/>
                  </a:lnTo>
                  <a:lnTo>
                    <a:pt x="757" y="211"/>
                  </a:lnTo>
                  <a:lnTo>
                    <a:pt x="767" y="214"/>
                  </a:lnTo>
                  <a:lnTo>
                    <a:pt x="779" y="221"/>
                  </a:lnTo>
                  <a:lnTo>
                    <a:pt x="792" y="216"/>
                  </a:lnTo>
                  <a:lnTo>
                    <a:pt x="805" y="212"/>
                  </a:lnTo>
                  <a:lnTo>
                    <a:pt x="817" y="206"/>
                  </a:lnTo>
                  <a:lnTo>
                    <a:pt x="827" y="198"/>
                  </a:lnTo>
                  <a:lnTo>
                    <a:pt x="836" y="191"/>
                  </a:lnTo>
                  <a:lnTo>
                    <a:pt x="844" y="182"/>
                  </a:lnTo>
                  <a:lnTo>
                    <a:pt x="852" y="174"/>
                  </a:lnTo>
                  <a:lnTo>
                    <a:pt x="860" y="165"/>
                  </a:lnTo>
                  <a:lnTo>
                    <a:pt x="867" y="154"/>
                  </a:lnTo>
                  <a:lnTo>
                    <a:pt x="875" y="145"/>
                  </a:lnTo>
                  <a:lnTo>
                    <a:pt x="883" y="135"/>
                  </a:lnTo>
                  <a:lnTo>
                    <a:pt x="891" y="126"/>
                  </a:lnTo>
                  <a:lnTo>
                    <a:pt x="901" y="116"/>
                  </a:lnTo>
                  <a:lnTo>
                    <a:pt x="911" y="107"/>
                  </a:lnTo>
                  <a:lnTo>
                    <a:pt x="922" y="98"/>
                  </a:lnTo>
                  <a:lnTo>
                    <a:pt x="935" y="91"/>
                  </a:lnTo>
                  <a:lnTo>
                    <a:pt x="948" y="86"/>
                  </a:lnTo>
                  <a:lnTo>
                    <a:pt x="959" y="81"/>
                  </a:lnTo>
                  <a:lnTo>
                    <a:pt x="968" y="75"/>
                  </a:lnTo>
                  <a:lnTo>
                    <a:pt x="976" y="69"/>
                  </a:lnTo>
                  <a:lnTo>
                    <a:pt x="983" y="64"/>
                  </a:lnTo>
                  <a:lnTo>
                    <a:pt x="990" y="57"/>
                  </a:lnTo>
                  <a:lnTo>
                    <a:pt x="995" y="50"/>
                  </a:lnTo>
                  <a:lnTo>
                    <a:pt x="1001" y="43"/>
                  </a:lnTo>
                  <a:lnTo>
                    <a:pt x="1005" y="36"/>
                  </a:lnTo>
                  <a:lnTo>
                    <a:pt x="1011" y="30"/>
                  </a:lnTo>
                  <a:lnTo>
                    <a:pt x="1017" y="23"/>
                  </a:lnTo>
                  <a:lnTo>
                    <a:pt x="1024" y="18"/>
                  </a:lnTo>
                  <a:lnTo>
                    <a:pt x="1033" y="12"/>
                  </a:lnTo>
                  <a:lnTo>
                    <a:pt x="1042" y="7"/>
                  </a:lnTo>
                  <a:lnTo>
                    <a:pt x="1053" y="3"/>
                  </a:lnTo>
                  <a:lnTo>
                    <a:pt x="1068" y="0"/>
                  </a:lnTo>
                  <a:lnTo>
                    <a:pt x="1068" y="5"/>
                  </a:lnTo>
                  <a:lnTo>
                    <a:pt x="1071" y="18"/>
                  </a:lnTo>
                  <a:lnTo>
                    <a:pt x="1075" y="38"/>
                  </a:lnTo>
                  <a:lnTo>
                    <a:pt x="1080" y="66"/>
                  </a:lnTo>
                  <a:lnTo>
                    <a:pt x="1087" y="97"/>
                  </a:lnTo>
                  <a:lnTo>
                    <a:pt x="1093" y="132"/>
                  </a:lnTo>
                  <a:lnTo>
                    <a:pt x="1101" y="170"/>
                  </a:lnTo>
                  <a:lnTo>
                    <a:pt x="1108" y="211"/>
                  </a:lnTo>
                  <a:lnTo>
                    <a:pt x="1114" y="250"/>
                  </a:lnTo>
                  <a:lnTo>
                    <a:pt x="1122" y="288"/>
                  </a:lnTo>
                  <a:lnTo>
                    <a:pt x="1128" y="323"/>
                  </a:lnTo>
                  <a:lnTo>
                    <a:pt x="1135" y="354"/>
                  </a:lnTo>
                  <a:lnTo>
                    <a:pt x="1140" y="382"/>
                  </a:lnTo>
                  <a:lnTo>
                    <a:pt x="1144" y="402"/>
                  </a:lnTo>
                  <a:lnTo>
                    <a:pt x="1147" y="415"/>
                  </a:lnTo>
                  <a:lnTo>
                    <a:pt x="1148" y="4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836" y="1855"/>
              <a:ext cx="583" cy="881"/>
            </a:xfrm>
            <a:custGeom>
              <a:avLst/>
              <a:gdLst>
                <a:gd name="T0" fmla="*/ 396 w 1749"/>
                <a:gd name="T1" fmla="*/ 58 h 2644"/>
                <a:gd name="T2" fmla="*/ 472 w 1749"/>
                <a:gd name="T3" fmla="*/ 73 h 2644"/>
                <a:gd name="T4" fmla="*/ 551 w 1749"/>
                <a:gd name="T5" fmla="*/ 87 h 2644"/>
                <a:gd name="T6" fmla="*/ 581 w 1749"/>
                <a:gd name="T7" fmla="*/ 104 h 2644"/>
                <a:gd name="T8" fmla="*/ 575 w 1749"/>
                <a:gd name="T9" fmla="*/ 161 h 2644"/>
                <a:gd name="T10" fmla="*/ 568 w 1749"/>
                <a:gd name="T11" fmla="*/ 217 h 2644"/>
                <a:gd name="T12" fmla="*/ 567 w 1749"/>
                <a:gd name="T13" fmla="*/ 230 h 2644"/>
                <a:gd name="T14" fmla="*/ 565 w 1749"/>
                <a:gd name="T15" fmla="*/ 234 h 2644"/>
                <a:gd name="T16" fmla="*/ 563 w 1749"/>
                <a:gd name="T17" fmla="*/ 238 h 2644"/>
                <a:gd name="T18" fmla="*/ 562 w 1749"/>
                <a:gd name="T19" fmla="*/ 242 h 2644"/>
                <a:gd name="T20" fmla="*/ 555 w 1749"/>
                <a:gd name="T21" fmla="*/ 297 h 2644"/>
                <a:gd name="T22" fmla="*/ 544 w 1749"/>
                <a:gd name="T23" fmla="*/ 379 h 2644"/>
                <a:gd name="T24" fmla="*/ 539 w 1749"/>
                <a:gd name="T25" fmla="*/ 421 h 2644"/>
                <a:gd name="T26" fmla="*/ 537 w 1749"/>
                <a:gd name="T27" fmla="*/ 422 h 2644"/>
                <a:gd name="T28" fmla="*/ 536 w 1749"/>
                <a:gd name="T29" fmla="*/ 423 h 2644"/>
                <a:gd name="T30" fmla="*/ 527 w 1749"/>
                <a:gd name="T31" fmla="*/ 497 h 2644"/>
                <a:gd name="T32" fmla="*/ 517 w 1749"/>
                <a:gd name="T33" fmla="*/ 571 h 2644"/>
                <a:gd name="T34" fmla="*/ 507 w 1749"/>
                <a:gd name="T35" fmla="*/ 646 h 2644"/>
                <a:gd name="T36" fmla="*/ 504 w 1749"/>
                <a:gd name="T37" fmla="*/ 676 h 2644"/>
                <a:gd name="T38" fmla="*/ 500 w 1749"/>
                <a:gd name="T39" fmla="*/ 715 h 2644"/>
                <a:gd name="T40" fmla="*/ 496 w 1749"/>
                <a:gd name="T41" fmla="*/ 748 h 2644"/>
                <a:gd name="T42" fmla="*/ 493 w 1749"/>
                <a:gd name="T43" fmla="*/ 756 h 2644"/>
                <a:gd name="T44" fmla="*/ 488 w 1749"/>
                <a:gd name="T45" fmla="*/ 762 h 2644"/>
                <a:gd name="T46" fmla="*/ 483 w 1749"/>
                <a:gd name="T47" fmla="*/ 767 h 2644"/>
                <a:gd name="T48" fmla="*/ 475 w 1749"/>
                <a:gd name="T49" fmla="*/ 768 h 2644"/>
                <a:gd name="T50" fmla="*/ 463 w 1749"/>
                <a:gd name="T51" fmla="*/ 759 h 2644"/>
                <a:gd name="T52" fmla="*/ 448 w 1749"/>
                <a:gd name="T53" fmla="*/ 754 h 2644"/>
                <a:gd name="T54" fmla="*/ 434 w 1749"/>
                <a:gd name="T55" fmla="*/ 759 h 2644"/>
                <a:gd name="T56" fmla="*/ 431 w 1749"/>
                <a:gd name="T57" fmla="*/ 767 h 2644"/>
                <a:gd name="T58" fmla="*/ 431 w 1749"/>
                <a:gd name="T59" fmla="*/ 775 h 2644"/>
                <a:gd name="T60" fmla="*/ 424 w 1749"/>
                <a:gd name="T61" fmla="*/ 782 h 2644"/>
                <a:gd name="T62" fmla="*/ 432 w 1749"/>
                <a:gd name="T63" fmla="*/ 805 h 2644"/>
                <a:gd name="T64" fmla="*/ 437 w 1749"/>
                <a:gd name="T65" fmla="*/ 832 h 2644"/>
                <a:gd name="T66" fmla="*/ 430 w 1749"/>
                <a:gd name="T67" fmla="*/ 857 h 2644"/>
                <a:gd name="T68" fmla="*/ 422 w 1749"/>
                <a:gd name="T69" fmla="*/ 866 h 2644"/>
                <a:gd name="T70" fmla="*/ 415 w 1749"/>
                <a:gd name="T71" fmla="*/ 873 h 2644"/>
                <a:gd name="T72" fmla="*/ 407 w 1749"/>
                <a:gd name="T73" fmla="*/ 879 h 2644"/>
                <a:gd name="T74" fmla="*/ 329 w 1749"/>
                <a:gd name="T75" fmla="*/ 778 h 2644"/>
                <a:gd name="T76" fmla="*/ 206 w 1749"/>
                <a:gd name="T77" fmla="*/ 607 h 2644"/>
                <a:gd name="T78" fmla="*/ 85 w 1749"/>
                <a:gd name="T79" fmla="*/ 437 h 2644"/>
                <a:gd name="T80" fmla="*/ 10 w 1749"/>
                <a:gd name="T81" fmla="*/ 334 h 2644"/>
                <a:gd name="T82" fmla="*/ 5 w 1749"/>
                <a:gd name="T83" fmla="*/ 329 h 2644"/>
                <a:gd name="T84" fmla="*/ 1 w 1749"/>
                <a:gd name="T85" fmla="*/ 323 h 2644"/>
                <a:gd name="T86" fmla="*/ 3 w 1749"/>
                <a:gd name="T87" fmla="*/ 309 h 2644"/>
                <a:gd name="T88" fmla="*/ 14 w 1749"/>
                <a:gd name="T89" fmla="*/ 269 h 2644"/>
                <a:gd name="T90" fmla="*/ 24 w 1749"/>
                <a:gd name="T91" fmla="*/ 227 h 2644"/>
                <a:gd name="T92" fmla="*/ 37 w 1749"/>
                <a:gd name="T93" fmla="*/ 188 h 2644"/>
                <a:gd name="T94" fmla="*/ 43 w 1749"/>
                <a:gd name="T95" fmla="*/ 152 h 2644"/>
                <a:gd name="T96" fmla="*/ 53 w 1749"/>
                <a:gd name="T97" fmla="*/ 119 h 2644"/>
                <a:gd name="T98" fmla="*/ 64 w 1749"/>
                <a:gd name="T99" fmla="*/ 86 h 2644"/>
                <a:gd name="T100" fmla="*/ 69 w 1749"/>
                <a:gd name="T101" fmla="*/ 58 h 2644"/>
                <a:gd name="T102" fmla="*/ 76 w 1749"/>
                <a:gd name="T103" fmla="*/ 33 h 2644"/>
                <a:gd name="T104" fmla="*/ 81 w 1749"/>
                <a:gd name="T105" fmla="*/ 9 h 2644"/>
                <a:gd name="T106" fmla="*/ 106 w 1749"/>
                <a:gd name="T107" fmla="*/ 4 h 2644"/>
                <a:gd name="T108" fmla="*/ 211 w 1749"/>
                <a:gd name="T109" fmla="*/ 23 h 2644"/>
                <a:gd name="T110" fmla="*/ 315 w 1749"/>
                <a:gd name="T111" fmla="*/ 42 h 26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49"/>
                <a:gd name="T169" fmla="*/ 0 h 2644"/>
                <a:gd name="T170" fmla="*/ 1749 w 1749"/>
                <a:gd name="T171" fmla="*/ 2644 h 26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49" h="2644">
                  <a:moveTo>
                    <a:pt x="1018" y="140"/>
                  </a:moveTo>
                  <a:lnTo>
                    <a:pt x="1059" y="148"/>
                  </a:lnTo>
                  <a:lnTo>
                    <a:pt x="1101" y="157"/>
                  </a:lnTo>
                  <a:lnTo>
                    <a:pt x="1144" y="166"/>
                  </a:lnTo>
                  <a:lnTo>
                    <a:pt x="1188" y="175"/>
                  </a:lnTo>
                  <a:lnTo>
                    <a:pt x="1232" y="185"/>
                  </a:lnTo>
                  <a:lnTo>
                    <a:pt x="1276" y="193"/>
                  </a:lnTo>
                  <a:lnTo>
                    <a:pt x="1322" y="202"/>
                  </a:lnTo>
                  <a:lnTo>
                    <a:pt x="1368" y="211"/>
                  </a:lnTo>
                  <a:lnTo>
                    <a:pt x="1416" y="219"/>
                  </a:lnTo>
                  <a:lnTo>
                    <a:pt x="1462" y="228"/>
                  </a:lnTo>
                  <a:lnTo>
                    <a:pt x="1509" y="236"/>
                  </a:lnTo>
                  <a:lnTo>
                    <a:pt x="1557" y="244"/>
                  </a:lnTo>
                  <a:lnTo>
                    <a:pt x="1604" y="252"/>
                  </a:lnTo>
                  <a:lnTo>
                    <a:pt x="1652" y="261"/>
                  </a:lnTo>
                  <a:lnTo>
                    <a:pt x="1701" y="267"/>
                  </a:lnTo>
                  <a:lnTo>
                    <a:pt x="1749" y="275"/>
                  </a:lnTo>
                  <a:lnTo>
                    <a:pt x="1748" y="280"/>
                  </a:lnTo>
                  <a:lnTo>
                    <a:pt x="1747" y="293"/>
                  </a:lnTo>
                  <a:lnTo>
                    <a:pt x="1744" y="313"/>
                  </a:lnTo>
                  <a:lnTo>
                    <a:pt x="1741" y="340"/>
                  </a:lnTo>
                  <a:lnTo>
                    <a:pt x="1737" y="371"/>
                  </a:lnTo>
                  <a:lnTo>
                    <a:pt x="1734" y="405"/>
                  </a:lnTo>
                  <a:lnTo>
                    <a:pt x="1729" y="443"/>
                  </a:lnTo>
                  <a:lnTo>
                    <a:pt x="1725" y="482"/>
                  </a:lnTo>
                  <a:lnTo>
                    <a:pt x="1720" y="520"/>
                  </a:lnTo>
                  <a:lnTo>
                    <a:pt x="1716" y="558"/>
                  </a:lnTo>
                  <a:lnTo>
                    <a:pt x="1712" y="593"/>
                  </a:lnTo>
                  <a:lnTo>
                    <a:pt x="1709" y="624"/>
                  </a:lnTo>
                  <a:lnTo>
                    <a:pt x="1705" y="650"/>
                  </a:lnTo>
                  <a:lnTo>
                    <a:pt x="1703" y="671"/>
                  </a:lnTo>
                  <a:lnTo>
                    <a:pt x="1702" y="683"/>
                  </a:lnTo>
                  <a:lnTo>
                    <a:pt x="1702" y="689"/>
                  </a:lnTo>
                  <a:lnTo>
                    <a:pt x="1701" y="689"/>
                  </a:lnTo>
                  <a:lnTo>
                    <a:pt x="1701" y="690"/>
                  </a:lnTo>
                  <a:lnTo>
                    <a:pt x="1700" y="691"/>
                  </a:lnTo>
                  <a:lnTo>
                    <a:pt x="1698" y="694"/>
                  </a:lnTo>
                  <a:lnTo>
                    <a:pt x="1697" y="696"/>
                  </a:lnTo>
                  <a:lnTo>
                    <a:pt x="1696" y="698"/>
                  </a:lnTo>
                  <a:lnTo>
                    <a:pt x="1695" y="701"/>
                  </a:lnTo>
                  <a:lnTo>
                    <a:pt x="1694" y="704"/>
                  </a:lnTo>
                  <a:lnTo>
                    <a:pt x="1693" y="706"/>
                  </a:lnTo>
                  <a:lnTo>
                    <a:pt x="1691" y="709"/>
                  </a:lnTo>
                  <a:lnTo>
                    <a:pt x="1690" y="711"/>
                  </a:lnTo>
                  <a:lnTo>
                    <a:pt x="1689" y="713"/>
                  </a:lnTo>
                  <a:lnTo>
                    <a:pt x="1688" y="715"/>
                  </a:lnTo>
                  <a:lnTo>
                    <a:pt x="1687" y="717"/>
                  </a:lnTo>
                  <a:lnTo>
                    <a:pt x="1687" y="718"/>
                  </a:lnTo>
                  <a:lnTo>
                    <a:pt x="1687" y="719"/>
                  </a:lnTo>
                  <a:lnTo>
                    <a:pt x="1686" y="725"/>
                  </a:lnTo>
                  <a:lnTo>
                    <a:pt x="1683" y="742"/>
                  </a:lnTo>
                  <a:lnTo>
                    <a:pt x="1680" y="768"/>
                  </a:lnTo>
                  <a:lnTo>
                    <a:pt x="1675" y="804"/>
                  </a:lnTo>
                  <a:lnTo>
                    <a:pt x="1671" y="844"/>
                  </a:lnTo>
                  <a:lnTo>
                    <a:pt x="1665" y="890"/>
                  </a:lnTo>
                  <a:lnTo>
                    <a:pt x="1658" y="939"/>
                  </a:lnTo>
                  <a:lnTo>
                    <a:pt x="1652" y="991"/>
                  </a:lnTo>
                  <a:lnTo>
                    <a:pt x="1645" y="1042"/>
                  </a:lnTo>
                  <a:lnTo>
                    <a:pt x="1639" y="1091"/>
                  </a:lnTo>
                  <a:lnTo>
                    <a:pt x="1633" y="1137"/>
                  </a:lnTo>
                  <a:lnTo>
                    <a:pt x="1628" y="1177"/>
                  </a:lnTo>
                  <a:lnTo>
                    <a:pt x="1624" y="1213"/>
                  </a:lnTo>
                  <a:lnTo>
                    <a:pt x="1620" y="1239"/>
                  </a:lnTo>
                  <a:lnTo>
                    <a:pt x="1618" y="1257"/>
                  </a:lnTo>
                  <a:lnTo>
                    <a:pt x="1618" y="1263"/>
                  </a:lnTo>
                  <a:lnTo>
                    <a:pt x="1617" y="1263"/>
                  </a:lnTo>
                  <a:lnTo>
                    <a:pt x="1616" y="1263"/>
                  </a:lnTo>
                  <a:lnTo>
                    <a:pt x="1614" y="1265"/>
                  </a:lnTo>
                  <a:lnTo>
                    <a:pt x="1613" y="1266"/>
                  </a:lnTo>
                  <a:lnTo>
                    <a:pt x="1612" y="1266"/>
                  </a:lnTo>
                  <a:lnTo>
                    <a:pt x="1611" y="1266"/>
                  </a:lnTo>
                  <a:lnTo>
                    <a:pt x="1610" y="1267"/>
                  </a:lnTo>
                  <a:lnTo>
                    <a:pt x="1609" y="1268"/>
                  </a:lnTo>
                  <a:lnTo>
                    <a:pt x="1608" y="1268"/>
                  </a:lnTo>
                  <a:lnTo>
                    <a:pt x="1608" y="1269"/>
                  </a:lnTo>
                  <a:lnTo>
                    <a:pt x="1603" y="1314"/>
                  </a:lnTo>
                  <a:lnTo>
                    <a:pt x="1598" y="1359"/>
                  </a:lnTo>
                  <a:lnTo>
                    <a:pt x="1594" y="1402"/>
                  </a:lnTo>
                  <a:lnTo>
                    <a:pt x="1588" y="1447"/>
                  </a:lnTo>
                  <a:lnTo>
                    <a:pt x="1582" y="1492"/>
                  </a:lnTo>
                  <a:lnTo>
                    <a:pt x="1575" y="1536"/>
                  </a:lnTo>
                  <a:lnTo>
                    <a:pt x="1570" y="1581"/>
                  </a:lnTo>
                  <a:lnTo>
                    <a:pt x="1563" y="1624"/>
                  </a:lnTo>
                  <a:lnTo>
                    <a:pt x="1556" y="1669"/>
                  </a:lnTo>
                  <a:lnTo>
                    <a:pt x="1550" y="1714"/>
                  </a:lnTo>
                  <a:lnTo>
                    <a:pt x="1543" y="1759"/>
                  </a:lnTo>
                  <a:lnTo>
                    <a:pt x="1537" y="1803"/>
                  </a:lnTo>
                  <a:lnTo>
                    <a:pt x="1532" y="1848"/>
                  </a:lnTo>
                  <a:lnTo>
                    <a:pt x="1526" y="1894"/>
                  </a:lnTo>
                  <a:lnTo>
                    <a:pt x="1521" y="1939"/>
                  </a:lnTo>
                  <a:lnTo>
                    <a:pt x="1518" y="1986"/>
                  </a:lnTo>
                  <a:lnTo>
                    <a:pt x="1517" y="1988"/>
                  </a:lnTo>
                  <a:lnTo>
                    <a:pt x="1516" y="1998"/>
                  </a:lnTo>
                  <a:lnTo>
                    <a:pt x="1514" y="2010"/>
                  </a:lnTo>
                  <a:lnTo>
                    <a:pt x="1512" y="2029"/>
                  </a:lnTo>
                  <a:lnTo>
                    <a:pt x="1510" y="2048"/>
                  </a:lnTo>
                  <a:lnTo>
                    <a:pt x="1508" y="2071"/>
                  </a:lnTo>
                  <a:lnTo>
                    <a:pt x="1505" y="2096"/>
                  </a:lnTo>
                  <a:lnTo>
                    <a:pt x="1503" y="2122"/>
                  </a:lnTo>
                  <a:lnTo>
                    <a:pt x="1499" y="2147"/>
                  </a:lnTo>
                  <a:lnTo>
                    <a:pt x="1497" y="2172"/>
                  </a:lnTo>
                  <a:lnTo>
                    <a:pt x="1495" y="2195"/>
                  </a:lnTo>
                  <a:lnTo>
                    <a:pt x="1493" y="2215"/>
                  </a:lnTo>
                  <a:lnTo>
                    <a:pt x="1490" y="2233"/>
                  </a:lnTo>
                  <a:lnTo>
                    <a:pt x="1489" y="2246"/>
                  </a:lnTo>
                  <a:lnTo>
                    <a:pt x="1488" y="2255"/>
                  </a:lnTo>
                  <a:lnTo>
                    <a:pt x="1488" y="2258"/>
                  </a:lnTo>
                  <a:lnTo>
                    <a:pt x="1485" y="2262"/>
                  </a:lnTo>
                  <a:lnTo>
                    <a:pt x="1482" y="2266"/>
                  </a:lnTo>
                  <a:lnTo>
                    <a:pt x="1479" y="2270"/>
                  </a:lnTo>
                  <a:lnTo>
                    <a:pt x="1476" y="2273"/>
                  </a:lnTo>
                  <a:lnTo>
                    <a:pt x="1473" y="2277"/>
                  </a:lnTo>
                  <a:lnTo>
                    <a:pt x="1470" y="2280"/>
                  </a:lnTo>
                  <a:lnTo>
                    <a:pt x="1466" y="2284"/>
                  </a:lnTo>
                  <a:lnTo>
                    <a:pt x="1463" y="2286"/>
                  </a:lnTo>
                  <a:lnTo>
                    <a:pt x="1459" y="2289"/>
                  </a:lnTo>
                  <a:lnTo>
                    <a:pt x="1457" y="2293"/>
                  </a:lnTo>
                  <a:lnTo>
                    <a:pt x="1453" y="2295"/>
                  </a:lnTo>
                  <a:lnTo>
                    <a:pt x="1450" y="2299"/>
                  </a:lnTo>
                  <a:lnTo>
                    <a:pt x="1448" y="2302"/>
                  </a:lnTo>
                  <a:lnTo>
                    <a:pt x="1444" y="2305"/>
                  </a:lnTo>
                  <a:lnTo>
                    <a:pt x="1442" y="2309"/>
                  </a:lnTo>
                  <a:lnTo>
                    <a:pt x="1441" y="2314"/>
                  </a:lnTo>
                  <a:lnTo>
                    <a:pt x="1433" y="2310"/>
                  </a:lnTo>
                  <a:lnTo>
                    <a:pt x="1426" y="2305"/>
                  </a:lnTo>
                  <a:lnTo>
                    <a:pt x="1419" y="2301"/>
                  </a:lnTo>
                  <a:lnTo>
                    <a:pt x="1412" y="2295"/>
                  </a:lnTo>
                  <a:lnTo>
                    <a:pt x="1404" y="2291"/>
                  </a:lnTo>
                  <a:lnTo>
                    <a:pt x="1396" y="2285"/>
                  </a:lnTo>
                  <a:lnTo>
                    <a:pt x="1388" y="2279"/>
                  </a:lnTo>
                  <a:lnTo>
                    <a:pt x="1380" y="2274"/>
                  </a:lnTo>
                  <a:lnTo>
                    <a:pt x="1372" y="2270"/>
                  </a:lnTo>
                  <a:lnTo>
                    <a:pt x="1364" y="2265"/>
                  </a:lnTo>
                  <a:lnTo>
                    <a:pt x="1355" y="2263"/>
                  </a:lnTo>
                  <a:lnTo>
                    <a:pt x="1345" y="2262"/>
                  </a:lnTo>
                  <a:lnTo>
                    <a:pt x="1336" y="2262"/>
                  </a:lnTo>
                  <a:lnTo>
                    <a:pt x="1327" y="2263"/>
                  </a:lnTo>
                  <a:lnTo>
                    <a:pt x="1318" y="2266"/>
                  </a:lnTo>
                  <a:lnTo>
                    <a:pt x="1309" y="2273"/>
                  </a:lnTo>
                  <a:lnTo>
                    <a:pt x="1303" y="2277"/>
                  </a:lnTo>
                  <a:lnTo>
                    <a:pt x="1298" y="2281"/>
                  </a:lnTo>
                  <a:lnTo>
                    <a:pt x="1296" y="2286"/>
                  </a:lnTo>
                  <a:lnTo>
                    <a:pt x="1294" y="2292"/>
                  </a:lnTo>
                  <a:lnTo>
                    <a:pt x="1293" y="2296"/>
                  </a:lnTo>
                  <a:lnTo>
                    <a:pt x="1293" y="2302"/>
                  </a:lnTo>
                  <a:lnTo>
                    <a:pt x="1293" y="2307"/>
                  </a:lnTo>
                  <a:lnTo>
                    <a:pt x="1294" y="2312"/>
                  </a:lnTo>
                  <a:lnTo>
                    <a:pt x="1294" y="2317"/>
                  </a:lnTo>
                  <a:lnTo>
                    <a:pt x="1293" y="2323"/>
                  </a:lnTo>
                  <a:lnTo>
                    <a:pt x="1293" y="2327"/>
                  </a:lnTo>
                  <a:lnTo>
                    <a:pt x="1290" y="2332"/>
                  </a:lnTo>
                  <a:lnTo>
                    <a:pt x="1288" y="2335"/>
                  </a:lnTo>
                  <a:lnTo>
                    <a:pt x="1284" y="2340"/>
                  </a:lnTo>
                  <a:lnTo>
                    <a:pt x="1279" y="2343"/>
                  </a:lnTo>
                  <a:lnTo>
                    <a:pt x="1272" y="2347"/>
                  </a:lnTo>
                  <a:lnTo>
                    <a:pt x="1276" y="2358"/>
                  </a:lnTo>
                  <a:lnTo>
                    <a:pt x="1281" y="2372"/>
                  </a:lnTo>
                  <a:lnTo>
                    <a:pt x="1287" y="2386"/>
                  </a:lnTo>
                  <a:lnTo>
                    <a:pt x="1291" y="2401"/>
                  </a:lnTo>
                  <a:lnTo>
                    <a:pt x="1297" y="2417"/>
                  </a:lnTo>
                  <a:lnTo>
                    <a:pt x="1301" y="2433"/>
                  </a:lnTo>
                  <a:lnTo>
                    <a:pt x="1305" y="2449"/>
                  </a:lnTo>
                  <a:lnTo>
                    <a:pt x="1307" y="2465"/>
                  </a:lnTo>
                  <a:lnTo>
                    <a:pt x="1310" y="2481"/>
                  </a:lnTo>
                  <a:lnTo>
                    <a:pt x="1310" y="2498"/>
                  </a:lnTo>
                  <a:lnTo>
                    <a:pt x="1309" y="2513"/>
                  </a:lnTo>
                  <a:lnTo>
                    <a:pt x="1306" y="2529"/>
                  </a:lnTo>
                  <a:lnTo>
                    <a:pt x="1303" y="2544"/>
                  </a:lnTo>
                  <a:lnTo>
                    <a:pt x="1297" y="2558"/>
                  </a:lnTo>
                  <a:lnTo>
                    <a:pt x="1289" y="2571"/>
                  </a:lnTo>
                  <a:lnTo>
                    <a:pt x="1279" y="2583"/>
                  </a:lnTo>
                  <a:lnTo>
                    <a:pt x="1276" y="2587"/>
                  </a:lnTo>
                  <a:lnTo>
                    <a:pt x="1273" y="2590"/>
                  </a:lnTo>
                  <a:lnTo>
                    <a:pt x="1271" y="2594"/>
                  </a:lnTo>
                  <a:lnTo>
                    <a:pt x="1266" y="2598"/>
                  </a:lnTo>
                  <a:lnTo>
                    <a:pt x="1263" y="2602"/>
                  </a:lnTo>
                  <a:lnTo>
                    <a:pt x="1258" y="2606"/>
                  </a:lnTo>
                  <a:lnTo>
                    <a:pt x="1253" y="2611"/>
                  </a:lnTo>
                  <a:lnTo>
                    <a:pt x="1249" y="2616"/>
                  </a:lnTo>
                  <a:lnTo>
                    <a:pt x="1244" y="2619"/>
                  </a:lnTo>
                  <a:lnTo>
                    <a:pt x="1238" y="2624"/>
                  </a:lnTo>
                  <a:lnTo>
                    <a:pt x="1234" y="2627"/>
                  </a:lnTo>
                  <a:lnTo>
                    <a:pt x="1229" y="2631"/>
                  </a:lnTo>
                  <a:lnTo>
                    <a:pt x="1225" y="2635"/>
                  </a:lnTo>
                  <a:lnTo>
                    <a:pt x="1221" y="2637"/>
                  </a:lnTo>
                  <a:lnTo>
                    <a:pt x="1217" y="2641"/>
                  </a:lnTo>
                  <a:lnTo>
                    <a:pt x="1214" y="2644"/>
                  </a:lnTo>
                  <a:lnTo>
                    <a:pt x="1137" y="2540"/>
                  </a:lnTo>
                  <a:lnTo>
                    <a:pt x="1061" y="2436"/>
                  </a:lnTo>
                  <a:lnTo>
                    <a:pt x="987" y="2334"/>
                  </a:lnTo>
                  <a:lnTo>
                    <a:pt x="912" y="2231"/>
                  </a:lnTo>
                  <a:lnTo>
                    <a:pt x="838" y="2127"/>
                  </a:lnTo>
                  <a:lnTo>
                    <a:pt x="765" y="2025"/>
                  </a:lnTo>
                  <a:lnTo>
                    <a:pt x="691" y="1923"/>
                  </a:lnTo>
                  <a:lnTo>
                    <a:pt x="619" y="1821"/>
                  </a:lnTo>
                  <a:lnTo>
                    <a:pt x="546" y="1718"/>
                  </a:lnTo>
                  <a:lnTo>
                    <a:pt x="474" y="1616"/>
                  </a:lnTo>
                  <a:lnTo>
                    <a:pt x="402" y="1514"/>
                  </a:lnTo>
                  <a:lnTo>
                    <a:pt x="328" y="1412"/>
                  </a:lnTo>
                  <a:lnTo>
                    <a:pt x="255" y="1311"/>
                  </a:lnTo>
                  <a:lnTo>
                    <a:pt x="182" y="1209"/>
                  </a:lnTo>
                  <a:lnTo>
                    <a:pt x="108" y="1108"/>
                  </a:lnTo>
                  <a:lnTo>
                    <a:pt x="35" y="1007"/>
                  </a:lnTo>
                  <a:lnTo>
                    <a:pt x="32" y="1004"/>
                  </a:lnTo>
                  <a:lnTo>
                    <a:pt x="30" y="1002"/>
                  </a:lnTo>
                  <a:lnTo>
                    <a:pt x="28" y="998"/>
                  </a:lnTo>
                  <a:lnTo>
                    <a:pt x="26" y="996"/>
                  </a:lnTo>
                  <a:lnTo>
                    <a:pt x="22" y="992"/>
                  </a:lnTo>
                  <a:lnTo>
                    <a:pt x="19" y="990"/>
                  </a:lnTo>
                  <a:lnTo>
                    <a:pt x="16" y="987"/>
                  </a:lnTo>
                  <a:lnTo>
                    <a:pt x="13" y="983"/>
                  </a:lnTo>
                  <a:lnTo>
                    <a:pt x="9" y="980"/>
                  </a:lnTo>
                  <a:lnTo>
                    <a:pt x="7" y="976"/>
                  </a:lnTo>
                  <a:lnTo>
                    <a:pt x="5" y="973"/>
                  </a:lnTo>
                  <a:lnTo>
                    <a:pt x="3" y="969"/>
                  </a:lnTo>
                  <a:lnTo>
                    <a:pt x="1" y="965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1" y="952"/>
                  </a:lnTo>
                  <a:lnTo>
                    <a:pt x="9" y="928"/>
                  </a:lnTo>
                  <a:lnTo>
                    <a:pt x="16" y="905"/>
                  </a:lnTo>
                  <a:lnTo>
                    <a:pt x="23" y="881"/>
                  </a:lnTo>
                  <a:lnTo>
                    <a:pt x="30" y="856"/>
                  </a:lnTo>
                  <a:lnTo>
                    <a:pt x="36" y="831"/>
                  </a:lnTo>
                  <a:lnTo>
                    <a:pt x="43" y="806"/>
                  </a:lnTo>
                  <a:lnTo>
                    <a:pt x="49" y="781"/>
                  </a:lnTo>
                  <a:lnTo>
                    <a:pt x="54" y="756"/>
                  </a:lnTo>
                  <a:lnTo>
                    <a:pt x="60" y="730"/>
                  </a:lnTo>
                  <a:lnTo>
                    <a:pt x="66" y="705"/>
                  </a:lnTo>
                  <a:lnTo>
                    <a:pt x="72" y="680"/>
                  </a:lnTo>
                  <a:lnTo>
                    <a:pt x="78" y="656"/>
                  </a:lnTo>
                  <a:lnTo>
                    <a:pt x="85" y="632"/>
                  </a:lnTo>
                  <a:lnTo>
                    <a:pt x="93" y="607"/>
                  </a:lnTo>
                  <a:lnTo>
                    <a:pt x="101" y="584"/>
                  </a:lnTo>
                  <a:lnTo>
                    <a:pt x="112" y="563"/>
                  </a:lnTo>
                  <a:lnTo>
                    <a:pt x="114" y="541"/>
                  </a:lnTo>
                  <a:lnTo>
                    <a:pt x="118" y="519"/>
                  </a:lnTo>
                  <a:lnTo>
                    <a:pt x="121" y="498"/>
                  </a:lnTo>
                  <a:lnTo>
                    <a:pt x="126" y="478"/>
                  </a:lnTo>
                  <a:lnTo>
                    <a:pt x="130" y="457"/>
                  </a:lnTo>
                  <a:lnTo>
                    <a:pt x="136" y="437"/>
                  </a:lnTo>
                  <a:lnTo>
                    <a:pt x="142" y="417"/>
                  </a:lnTo>
                  <a:lnTo>
                    <a:pt x="147" y="397"/>
                  </a:lnTo>
                  <a:lnTo>
                    <a:pt x="153" y="377"/>
                  </a:lnTo>
                  <a:lnTo>
                    <a:pt x="160" y="357"/>
                  </a:lnTo>
                  <a:lnTo>
                    <a:pt x="166" y="337"/>
                  </a:lnTo>
                  <a:lnTo>
                    <a:pt x="173" y="317"/>
                  </a:lnTo>
                  <a:lnTo>
                    <a:pt x="178" y="297"/>
                  </a:lnTo>
                  <a:lnTo>
                    <a:pt x="185" y="278"/>
                  </a:lnTo>
                  <a:lnTo>
                    <a:pt x="191" y="258"/>
                  </a:lnTo>
                  <a:lnTo>
                    <a:pt x="197" y="239"/>
                  </a:lnTo>
                  <a:lnTo>
                    <a:pt x="198" y="223"/>
                  </a:lnTo>
                  <a:lnTo>
                    <a:pt x="200" y="207"/>
                  </a:lnTo>
                  <a:lnTo>
                    <a:pt x="204" y="190"/>
                  </a:lnTo>
                  <a:lnTo>
                    <a:pt x="207" y="175"/>
                  </a:lnTo>
                  <a:lnTo>
                    <a:pt x="211" y="159"/>
                  </a:lnTo>
                  <a:lnTo>
                    <a:pt x="214" y="144"/>
                  </a:lnTo>
                  <a:lnTo>
                    <a:pt x="219" y="128"/>
                  </a:lnTo>
                  <a:lnTo>
                    <a:pt x="222" y="113"/>
                  </a:lnTo>
                  <a:lnTo>
                    <a:pt x="227" y="99"/>
                  </a:lnTo>
                  <a:lnTo>
                    <a:pt x="230" y="84"/>
                  </a:lnTo>
                  <a:lnTo>
                    <a:pt x="235" y="69"/>
                  </a:lnTo>
                  <a:lnTo>
                    <a:pt x="238" y="55"/>
                  </a:lnTo>
                  <a:lnTo>
                    <a:pt x="242" y="40"/>
                  </a:lnTo>
                  <a:lnTo>
                    <a:pt x="244" y="26"/>
                  </a:lnTo>
                  <a:lnTo>
                    <a:pt x="246" y="12"/>
                  </a:lnTo>
                  <a:lnTo>
                    <a:pt x="249" y="0"/>
                  </a:lnTo>
                  <a:lnTo>
                    <a:pt x="257" y="1"/>
                  </a:lnTo>
                  <a:lnTo>
                    <a:pt x="281" y="5"/>
                  </a:lnTo>
                  <a:lnTo>
                    <a:pt x="319" y="12"/>
                  </a:lnTo>
                  <a:lnTo>
                    <a:pt x="368" y="22"/>
                  </a:lnTo>
                  <a:lnTo>
                    <a:pt x="427" y="32"/>
                  </a:lnTo>
                  <a:lnTo>
                    <a:pt x="491" y="43"/>
                  </a:lnTo>
                  <a:lnTo>
                    <a:pt x="561" y="56"/>
                  </a:lnTo>
                  <a:lnTo>
                    <a:pt x="633" y="70"/>
                  </a:lnTo>
                  <a:lnTo>
                    <a:pt x="704" y="82"/>
                  </a:lnTo>
                  <a:lnTo>
                    <a:pt x="774" y="95"/>
                  </a:lnTo>
                  <a:lnTo>
                    <a:pt x="838" y="107"/>
                  </a:lnTo>
                  <a:lnTo>
                    <a:pt x="897" y="117"/>
                  </a:lnTo>
                  <a:lnTo>
                    <a:pt x="946" y="126"/>
                  </a:lnTo>
                  <a:lnTo>
                    <a:pt x="984" y="133"/>
                  </a:lnTo>
                  <a:lnTo>
                    <a:pt x="1009" y="138"/>
                  </a:lnTo>
                  <a:lnTo>
                    <a:pt x="1018" y="14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4165" y="1988"/>
              <a:ext cx="421" cy="420"/>
            </a:xfrm>
            <a:custGeom>
              <a:avLst/>
              <a:gdLst>
                <a:gd name="T0" fmla="*/ 132 w 1263"/>
                <a:gd name="T1" fmla="*/ 53 h 1260"/>
                <a:gd name="T2" fmla="*/ 143 w 1263"/>
                <a:gd name="T3" fmla="*/ 108 h 1260"/>
                <a:gd name="T4" fmla="*/ 183 w 1263"/>
                <a:gd name="T5" fmla="*/ 108 h 1260"/>
                <a:gd name="T6" fmla="*/ 236 w 1263"/>
                <a:gd name="T7" fmla="*/ 97 h 1260"/>
                <a:gd name="T8" fmla="*/ 242 w 1263"/>
                <a:gd name="T9" fmla="*/ 119 h 1260"/>
                <a:gd name="T10" fmla="*/ 249 w 1263"/>
                <a:gd name="T11" fmla="*/ 152 h 1260"/>
                <a:gd name="T12" fmla="*/ 269 w 1263"/>
                <a:gd name="T13" fmla="*/ 130 h 1260"/>
                <a:gd name="T14" fmla="*/ 290 w 1263"/>
                <a:gd name="T15" fmla="*/ 104 h 1260"/>
                <a:gd name="T16" fmla="*/ 315 w 1263"/>
                <a:gd name="T17" fmla="*/ 94 h 1260"/>
                <a:gd name="T18" fmla="*/ 344 w 1263"/>
                <a:gd name="T19" fmla="*/ 84 h 1260"/>
                <a:gd name="T20" fmla="*/ 380 w 1263"/>
                <a:gd name="T21" fmla="*/ 77 h 1260"/>
                <a:gd name="T22" fmla="*/ 418 w 1263"/>
                <a:gd name="T23" fmla="*/ 86 h 1260"/>
                <a:gd name="T24" fmla="*/ 421 w 1263"/>
                <a:gd name="T25" fmla="*/ 100 h 1260"/>
                <a:gd name="T26" fmla="*/ 418 w 1263"/>
                <a:gd name="T27" fmla="*/ 105 h 1260"/>
                <a:gd name="T28" fmla="*/ 394 w 1263"/>
                <a:gd name="T29" fmla="*/ 100 h 1260"/>
                <a:gd name="T30" fmla="*/ 371 w 1263"/>
                <a:gd name="T31" fmla="*/ 92 h 1260"/>
                <a:gd name="T32" fmla="*/ 351 w 1263"/>
                <a:gd name="T33" fmla="*/ 129 h 1260"/>
                <a:gd name="T34" fmla="*/ 320 w 1263"/>
                <a:gd name="T35" fmla="*/ 168 h 1260"/>
                <a:gd name="T36" fmla="*/ 317 w 1263"/>
                <a:gd name="T37" fmla="*/ 183 h 1260"/>
                <a:gd name="T38" fmla="*/ 313 w 1263"/>
                <a:gd name="T39" fmla="*/ 192 h 1260"/>
                <a:gd name="T40" fmla="*/ 307 w 1263"/>
                <a:gd name="T41" fmla="*/ 191 h 1260"/>
                <a:gd name="T42" fmla="*/ 300 w 1263"/>
                <a:gd name="T43" fmla="*/ 189 h 1260"/>
                <a:gd name="T44" fmla="*/ 296 w 1263"/>
                <a:gd name="T45" fmla="*/ 217 h 1260"/>
                <a:gd name="T46" fmla="*/ 284 w 1263"/>
                <a:gd name="T47" fmla="*/ 242 h 1260"/>
                <a:gd name="T48" fmla="*/ 266 w 1263"/>
                <a:gd name="T49" fmla="*/ 237 h 1260"/>
                <a:gd name="T50" fmla="*/ 249 w 1263"/>
                <a:gd name="T51" fmla="*/ 229 h 1260"/>
                <a:gd name="T52" fmla="*/ 242 w 1263"/>
                <a:gd name="T53" fmla="*/ 259 h 1260"/>
                <a:gd name="T54" fmla="*/ 239 w 1263"/>
                <a:gd name="T55" fmla="*/ 290 h 1260"/>
                <a:gd name="T56" fmla="*/ 229 w 1263"/>
                <a:gd name="T57" fmla="*/ 313 h 1260"/>
                <a:gd name="T58" fmla="*/ 215 w 1263"/>
                <a:gd name="T59" fmla="*/ 332 h 1260"/>
                <a:gd name="T60" fmla="*/ 220 w 1263"/>
                <a:gd name="T61" fmla="*/ 348 h 1260"/>
                <a:gd name="T62" fmla="*/ 217 w 1263"/>
                <a:gd name="T63" fmla="*/ 366 h 1260"/>
                <a:gd name="T64" fmla="*/ 201 w 1263"/>
                <a:gd name="T65" fmla="*/ 371 h 1260"/>
                <a:gd name="T66" fmla="*/ 190 w 1263"/>
                <a:gd name="T67" fmla="*/ 387 h 1260"/>
                <a:gd name="T68" fmla="*/ 180 w 1263"/>
                <a:gd name="T69" fmla="*/ 385 h 1260"/>
                <a:gd name="T70" fmla="*/ 171 w 1263"/>
                <a:gd name="T71" fmla="*/ 388 h 1260"/>
                <a:gd name="T72" fmla="*/ 162 w 1263"/>
                <a:gd name="T73" fmla="*/ 399 h 1260"/>
                <a:gd name="T74" fmla="*/ 144 w 1263"/>
                <a:gd name="T75" fmla="*/ 407 h 1260"/>
                <a:gd name="T76" fmla="*/ 126 w 1263"/>
                <a:gd name="T77" fmla="*/ 410 h 1260"/>
                <a:gd name="T78" fmla="*/ 107 w 1263"/>
                <a:gd name="T79" fmla="*/ 420 h 1260"/>
                <a:gd name="T80" fmla="*/ 87 w 1263"/>
                <a:gd name="T81" fmla="*/ 410 h 1260"/>
                <a:gd name="T82" fmla="*/ 70 w 1263"/>
                <a:gd name="T83" fmla="*/ 395 h 1260"/>
                <a:gd name="T84" fmla="*/ 64 w 1263"/>
                <a:gd name="T85" fmla="*/ 392 h 1260"/>
                <a:gd name="T86" fmla="*/ 57 w 1263"/>
                <a:gd name="T87" fmla="*/ 389 h 1260"/>
                <a:gd name="T88" fmla="*/ 44 w 1263"/>
                <a:gd name="T89" fmla="*/ 383 h 1260"/>
                <a:gd name="T90" fmla="*/ 31 w 1263"/>
                <a:gd name="T91" fmla="*/ 370 h 1260"/>
                <a:gd name="T92" fmla="*/ 18 w 1263"/>
                <a:gd name="T93" fmla="*/ 354 h 1260"/>
                <a:gd name="T94" fmla="*/ 2 w 1263"/>
                <a:gd name="T95" fmla="*/ 338 h 1260"/>
                <a:gd name="T96" fmla="*/ 1 w 1263"/>
                <a:gd name="T97" fmla="*/ 322 h 1260"/>
                <a:gd name="T98" fmla="*/ 6 w 1263"/>
                <a:gd name="T99" fmla="*/ 303 h 1260"/>
                <a:gd name="T100" fmla="*/ 19 w 1263"/>
                <a:gd name="T101" fmla="*/ 289 h 1260"/>
                <a:gd name="T102" fmla="*/ 29 w 1263"/>
                <a:gd name="T103" fmla="*/ 271 h 1260"/>
                <a:gd name="T104" fmla="*/ 27 w 1263"/>
                <a:gd name="T105" fmla="*/ 242 h 1260"/>
                <a:gd name="T106" fmla="*/ 43 w 1263"/>
                <a:gd name="T107" fmla="*/ 228 h 1260"/>
                <a:gd name="T108" fmla="*/ 58 w 1263"/>
                <a:gd name="T109" fmla="*/ 206 h 1260"/>
                <a:gd name="T110" fmla="*/ 73 w 1263"/>
                <a:gd name="T111" fmla="*/ 176 h 1260"/>
                <a:gd name="T112" fmla="*/ 97 w 1263"/>
                <a:gd name="T113" fmla="*/ 158 h 1260"/>
                <a:gd name="T114" fmla="*/ 118 w 1263"/>
                <a:gd name="T115" fmla="*/ 131 h 1260"/>
                <a:gd name="T116" fmla="*/ 123 w 1263"/>
                <a:gd name="T117" fmla="*/ 89 h 1260"/>
                <a:gd name="T118" fmla="*/ 117 w 1263"/>
                <a:gd name="T119" fmla="*/ 47 h 1260"/>
                <a:gd name="T120" fmla="*/ 109 w 1263"/>
                <a:gd name="T121" fmla="*/ 18 h 1260"/>
                <a:gd name="T122" fmla="*/ 119 w 1263"/>
                <a:gd name="T123" fmla="*/ 0 h 1260"/>
                <a:gd name="T124" fmla="*/ 120 w 1263"/>
                <a:gd name="T125" fmla="*/ 1 h 12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3"/>
                <a:gd name="T190" fmla="*/ 0 h 1260"/>
                <a:gd name="T191" fmla="*/ 1263 w 1263"/>
                <a:gd name="T192" fmla="*/ 1260 h 12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3" h="1260">
                  <a:moveTo>
                    <a:pt x="360" y="2"/>
                  </a:moveTo>
                  <a:lnTo>
                    <a:pt x="365" y="28"/>
                  </a:lnTo>
                  <a:lnTo>
                    <a:pt x="371" y="54"/>
                  </a:lnTo>
                  <a:lnTo>
                    <a:pt x="377" y="76"/>
                  </a:lnTo>
                  <a:lnTo>
                    <a:pt x="383" y="99"/>
                  </a:lnTo>
                  <a:lnTo>
                    <a:pt x="387" y="120"/>
                  </a:lnTo>
                  <a:lnTo>
                    <a:pt x="392" y="141"/>
                  </a:lnTo>
                  <a:lnTo>
                    <a:pt x="395" y="160"/>
                  </a:lnTo>
                  <a:lnTo>
                    <a:pt x="400" y="181"/>
                  </a:lnTo>
                  <a:lnTo>
                    <a:pt x="403" y="199"/>
                  </a:lnTo>
                  <a:lnTo>
                    <a:pt x="408" y="219"/>
                  </a:lnTo>
                  <a:lnTo>
                    <a:pt x="411" y="240"/>
                  </a:lnTo>
                  <a:lnTo>
                    <a:pt x="416" y="259"/>
                  </a:lnTo>
                  <a:lnTo>
                    <a:pt x="420" y="280"/>
                  </a:lnTo>
                  <a:lnTo>
                    <a:pt x="425" y="302"/>
                  </a:lnTo>
                  <a:lnTo>
                    <a:pt x="430" y="325"/>
                  </a:lnTo>
                  <a:lnTo>
                    <a:pt x="436" y="350"/>
                  </a:lnTo>
                  <a:lnTo>
                    <a:pt x="438" y="349"/>
                  </a:lnTo>
                  <a:lnTo>
                    <a:pt x="447" y="346"/>
                  </a:lnTo>
                  <a:lnTo>
                    <a:pt x="461" y="344"/>
                  </a:lnTo>
                  <a:lnTo>
                    <a:pt x="478" y="340"/>
                  </a:lnTo>
                  <a:lnTo>
                    <a:pt x="499" y="335"/>
                  </a:lnTo>
                  <a:lnTo>
                    <a:pt x="523" y="330"/>
                  </a:lnTo>
                  <a:lnTo>
                    <a:pt x="548" y="325"/>
                  </a:lnTo>
                  <a:lnTo>
                    <a:pt x="574" y="320"/>
                  </a:lnTo>
                  <a:lnTo>
                    <a:pt x="599" y="314"/>
                  </a:lnTo>
                  <a:lnTo>
                    <a:pt x="624" y="309"/>
                  </a:lnTo>
                  <a:lnTo>
                    <a:pt x="648" y="304"/>
                  </a:lnTo>
                  <a:lnTo>
                    <a:pt x="669" y="299"/>
                  </a:lnTo>
                  <a:lnTo>
                    <a:pt x="686" y="295"/>
                  </a:lnTo>
                  <a:lnTo>
                    <a:pt x="700" y="292"/>
                  </a:lnTo>
                  <a:lnTo>
                    <a:pt x="709" y="290"/>
                  </a:lnTo>
                  <a:lnTo>
                    <a:pt x="713" y="290"/>
                  </a:lnTo>
                  <a:lnTo>
                    <a:pt x="713" y="291"/>
                  </a:lnTo>
                  <a:lnTo>
                    <a:pt x="714" y="297"/>
                  </a:lnTo>
                  <a:lnTo>
                    <a:pt x="715" y="305"/>
                  </a:lnTo>
                  <a:lnTo>
                    <a:pt x="717" y="315"/>
                  </a:lnTo>
                  <a:lnTo>
                    <a:pt x="721" y="329"/>
                  </a:lnTo>
                  <a:lnTo>
                    <a:pt x="723" y="343"/>
                  </a:lnTo>
                  <a:lnTo>
                    <a:pt x="726" y="358"/>
                  </a:lnTo>
                  <a:lnTo>
                    <a:pt x="730" y="374"/>
                  </a:lnTo>
                  <a:lnTo>
                    <a:pt x="733" y="390"/>
                  </a:lnTo>
                  <a:lnTo>
                    <a:pt x="737" y="405"/>
                  </a:lnTo>
                  <a:lnTo>
                    <a:pt x="739" y="419"/>
                  </a:lnTo>
                  <a:lnTo>
                    <a:pt x="743" y="433"/>
                  </a:lnTo>
                  <a:lnTo>
                    <a:pt x="745" y="443"/>
                  </a:lnTo>
                  <a:lnTo>
                    <a:pt x="746" y="451"/>
                  </a:lnTo>
                  <a:lnTo>
                    <a:pt x="747" y="457"/>
                  </a:lnTo>
                  <a:lnTo>
                    <a:pt x="748" y="459"/>
                  </a:lnTo>
                  <a:lnTo>
                    <a:pt x="758" y="452"/>
                  </a:lnTo>
                  <a:lnTo>
                    <a:pt x="767" y="444"/>
                  </a:lnTo>
                  <a:lnTo>
                    <a:pt x="775" y="435"/>
                  </a:lnTo>
                  <a:lnTo>
                    <a:pt x="783" y="425"/>
                  </a:lnTo>
                  <a:lnTo>
                    <a:pt x="791" y="413"/>
                  </a:lnTo>
                  <a:lnTo>
                    <a:pt x="799" y="402"/>
                  </a:lnTo>
                  <a:lnTo>
                    <a:pt x="807" y="389"/>
                  </a:lnTo>
                  <a:lnTo>
                    <a:pt x="814" y="377"/>
                  </a:lnTo>
                  <a:lnTo>
                    <a:pt x="822" y="365"/>
                  </a:lnTo>
                  <a:lnTo>
                    <a:pt x="829" y="353"/>
                  </a:lnTo>
                  <a:lnTo>
                    <a:pt x="837" y="343"/>
                  </a:lnTo>
                  <a:lnTo>
                    <a:pt x="845" y="334"/>
                  </a:lnTo>
                  <a:lnTo>
                    <a:pt x="853" y="325"/>
                  </a:lnTo>
                  <a:lnTo>
                    <a:pt x="861" y="318"/>
                  </a:lnTo>
                  <a:lnTo>
                    <a:pt x="870" y="313"/>
                  </a:lnTo>
                  <a:lnTo>
                    <a:pt x="879" y="311"/>
                  </a:lnTo>
                  <a:lnTo>
                    <a:pt x="887" y="303"/>
                  </a:lnTo>
                  <a:lnTo>
                    <a:pt x="896" y="296"/>
                  </a:lnTo>
                  <a:lnTo>
                    <a:pt x="905" y="291"/>
                  </a:lnTo>
                  <a:lnTo>
                    <a:pt x="915" y="288"/>
                  </a:lnTo>
                  <a:lnTo>
                    <a:pt x="925" y="284"/>
                  </a:lnTo>
                  <a:lnTo>
                    <a:pt x="936" y="282"/>
                  </a:lnTo>
                  <a:lnTo>
                    <a:pt x="946" y="281"/>
                  </a:lnTo>
                  <a:lnTo>
                    <a:pt x="958" y="279"/>
                  </a:lnTo>
                  <a:lnTo>
                    <a:pt x="969" y="278"/>
                  </a:lnTo>
                  <a:lnTo>
                    <a:pt x="979" y="275"/>
                  </a:lnTo>
                  <a:lnTo>
                    <a:pt x="991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1" y="260"/>
                  </a:lnTo>
                  <a:lnTo>
                    <a:pt x="1031" y="252"/>
                  </a:lnTo>
                  <a:lnTo>
                    <a:pt x="1040" y="244"/>
                  </a:lnTo>
                  <a:lnTo>
                    <a:pt x="1051" y="242"/>
                  </a:lnTo>
                  <a:lnTo>
                    <a:pt x="1063" y="240"/>
                  </a:lnTo>
                  <a:lnTo>
                    <a:pt x="1077" y="237"/>
                  </a:lnTo>
                  <a:lnTo>
                    <a:pt x="1092" y="235"/>
                  </a:lnTo>
                  <a:lnTo>
                    <a:pt x="1108" y="234"/>
                  </a:lnTo>
                  <a:lnTo>
                    <a:pt x="1124" y="233"/>
                  </a:lnTo>
                  <a:lnTo>
                    <a:pt x="1140" y="232"/>
                  </a:lnTo>
                  <a:lnTo>
                    <a:pt x="1156" y="232"/>
                  </a:lnTo>
                  <a:lnTo>
                    <a:pt x="1173" y="232"/>
                  </a:lnTo>
                  <a:lnTo>
                    <a:pt x="1189" y="233"/>
                  </a:lnTo>
                  <a:lnTo>
                    <a:pt x="1204" y="236"/>
                  </a:lnTo>
                  <a:lnTo>
                    <a:pt x="1217" y="240"/>
                  </a:lnTo>
                  <a:lnTo>
                    <a:pt x="1231" y="244"/>
                  </a:lnTo>
                  <a:lnTo>
                    <a:pt x="1244" y="250"/>
                  </a:lnTo>
                  <a:lnTo>
                    <a:pt x="1254" y="258"/>
                  </a:lnTo>
                  <a:lnTo>
                    <a:pt x="1263" y="268"/>
                  </a:lnTo>
                  <a:lnTo>
                    <a:pt x="1261" y="274"/>
                  </a:lnTo>
                  <a:lnTo>
                    <a:pt x="1261" y="280"/>
                  </a:lnTo>
                  <a:lnTo>
                    <a:pt x="1261" y="286"/>
                  </a:lnTo>
                  <a:lnTo>
                    <a:pt x="1261" y="290"/>
                  </a:lnTo>
                  <a:lnTo>
                    <a:pt x="1261" y="294"/>
                  </a:lnTo>
                  <a:lnTo>
                    <a:pt x="1262" y="297"/>
                  </a:lnTo>
                  <a:lnTo>
                    <a:pt x="1262" y="299"/>
                  </a:lnTo>
                  <a:lnTo>
                    <a:pt x="1263" y="302"/>
                  </a:lnTo>
                  <a:lnTo>
                    <a:pt x="1263" y="304"/>
                  </a:lnTo>
                  <a:lnTo>
                    <a:pt x="1263" y="306"/>
                  </a:lnTo>
                  <a:lnTo>
                    <a:pt x="1263" y="309"/>
                  </a:lnTo>
                  <a:lnTo>
                    <a:pt x="1262" y="310"/>
                  </a:lnTo>
                  <a:lnTo>
                    <a:pt x="1261" y="312"/>
                  </a:lnTo>
                  <a:lnTo>
                    <a:pt x="1259" y="314"/>
                  </a:lnTo>
                  <a:lnTo>
                    <a:pt x="1255" y="315"/>
                  </a:lnTo>
                  <a:lnTo>
                    <a:pt x="1252" y="319"/>
                  </a:lnTo>
                  <a:lnTo>
                    <a:pt x="1240" y="321"/>
                  </a:lnTo>
                  <a:lnTo>
                    <a:pt x="1230" y="321"/>
                  </a:lnTo>
                  <a:lnTo>
                    <a:pt x="1220" y="320"/>
                  </a:lnTo>
                  <a:lnTo>
                    <a:pt x="1209" y="317"/>
                  </a:lnTo>
                  <a:lnTo>
                    <a:pt x="1200" y="312"/>
                  </a:lnTo>
                  <a:lnTo>
                    <a:pt x="1191" y="306"/>
                  </a:lnTo>
                  <a:lnTo>
                    <a:pt x="1183" y="299"/>
                  </a:lnTo>
                  <a:lnTo>
                    <a:pt x="1174" y="294"/>
                  </a:lnTo>
                  <a:lnTo>
                    <a:pt x="1166" y="287"/>
                  </a:lnTo>
                  <a:lnTo>
                    <a:pt x="1158" y="281"/>
                  </a:lnTo>
                  <a:lnTo>
                    <a:pt x="1148" y="276"/>
                  </a:lnTo>
                  <a:lnTo>
                    <a:pt x="1140" y="274"/>
                  </a:lnTo>
                  <a:lnTo>
                    <a:pt x="1132" y="272"/>
                  </a:lnTo>
                  <a:lnTo>
                    <a:pt x="1123" y="273"/>
                  </a:lnTo>
                  <a:lnTo>
                    <a:pt x="1114" y="276"/>
                  </a:lnTo>
                  <a:lnTo>
                    <a:pt x="1106" y="283"/>
                  </a:lnTo>
                  <a:lnTo>
                    <a:pt x="1105" y="298"/>
                  </a:lnTo>
                  <a:lnTo>
                    <a:pt x="1101" y="314"/>
                  </a:lnTo>
                  <a:lnTo>
                    <a:pt x="1096" y="329"/>
                  </a:lnTo>
                  <a:lnTo>
                    <a:pt x="1088" y="343"/>
                  </a:lnTo>
                  <a:lnTo>
                    <a:pt x="1077" y="358"/>
                  </a:lnTo>
                  <a:lnTo>
                    <a:pt x="1065" y="372"/>
                  </a:lnTo>
                  <a:lnTo>
                    <a:pt x="1052" y="387"/>
                  </a:lnTo>
                  <a:lnTo>
                    <a:pt x="1038" y="400"/>
                  </a:lnTo>
                  <a:lnTo>
                    <a:pt x="1024" y="414"/>
                  </a:lnTo>
                  <a:lnTo>
                    <a:pt x="1010" y="429"/>
                  </a:lnTo>
                  <a:lnTo>
                    <a:pt x="998" y="443"/>
                  </a:lnTo>
                  <a:lnTo>
                    <a:pt x="985" y="458"/>
                  </a:lnTo>
                  <a:lnTo>
                    <a:pt x="975" y="472"/>
                  </a:lnTo>
                  <a:lnTo>
                    <a:pt x="967" y="487"/>
                  </a:lnTo>
                  <a:lnTo>
                    <a:pt x="960" y="503"/>
                  </a:lnTo>
                  <a:lnTo>
                    <a:pt x="956" y="519"/>
                  </a:lnTo>
                  <a:lnTo>
                    <a:pt x="954" y="521"/>
                  </a:lnTo>
                  <a:lnTo>
                    <a:pt x="952" y="525"/>
                  </a:lnTo>
                  <a:lnTo>
                    <a:pt x="951" y="528"/>
                  </a:lnTo>
                  <a:lnTo>
                    <a:pt x="950" y="533"/>
                  </a:lnTo>
                  <a:lnTo>
                    <a:pt x="950" y="537"/>
                  </a:lnTo>
                  <a:lnTo>
                    <a:pt x="950" y="543"/>
                  </a:lnTo>
                  <a:lnTo>
                    <a:pt x="950" y="548"/>
                  </a:lnTo>
                  <a:lnTo>
                    <a:pt x="950" y="553"/>
                  </a:lnTo>
                  <a:lnTo>
                    <a:pt x="948" y="558"/>
                  </a:lnTo>
                  <a:lnTo>
                    <a:pt x="948" y="562"/>
                  </a:lnTo>
                  <a:lnTo>
                    <a:pt x="947" y="567"/>
                  </a:lnTo>
                  <a:lnTo>
                    <a:pt x="946" y="570"/>
                  </a:lnTo>
                  <a:lnTo>
                    <a:pt x="945" y="574"/>
                  </a:lnTo>
                  <a:lnTo>
                    <a:pt x="943" y="576"/>
                  </a:lnTo>
                  <a:lnTo>
                    <a:pt x="940" y="577"/>
                  </a:lnTo>
                  <a:lnTo>
                    <a:pt x="937" y="579"/>
                  </a:lnTo>
                  <a:lnTo>
                    <a:pt x="936" y="577"/>
                  </a:lnTo>
                  <a:lnTo>
                    <a:pt x="935" y="577"/>
                  </a:lnTo>
                  <a:lnTo>
                    <a:pt x="932" y="576"/>
                  </a:lnTo>
                  <a:lnTo>
                    <a:pt x="930" y="576"/>
                  </a:lnTo>
                  <a:lnTo>
                    <a:pt x="928" y="575"/>
                  </a:lnTo>
                  <a:lnTo>
                    <a:pt x="924" y="574"/>
                  </a:lnTo>
                  <a:lnTo>
                    <a:pt x="921" y="573"/>
                  </a:lnTo>
                  <a:lnTo>
                    <a:pt x="917" y="572"/>
                  </a:lnTo>
                  <a:lnTo>
                    <a:pt x="914" y="570"/>
                  </a:lnTo>
                  <a:lnTo>
                    <a:pt x="910" y="569"/>
                  </a:lnTo>
                  <a:lnTo>
                    <a:pt x="907" y="568"/>
                  </a:lnTo>
                  <a:lnTo>
                    <a:pt x="905" y="567"/>
                  </a:lnTo>
                  <a:lnTo>
                    <a:pt x="902" y="567"/>
                  </a:lnTo>
                  <a:lnTo>
                    <a:pt x="900" y="566"/>
                  </a:lnTo>
                  <a:lnTo>
                    <a:pt x="899" y="566"/>
                  </a:lnTo>
                  <a:lnTo>
                    <a:pt x="896" y="575"/>
                  </a:lnTo>
                  <a:lnTo>
                    <a:pt x="893" y="585"/>
                  </a:lnTo>
                  <a:lnTo>
                    <a:pt x="891" y="596"/>
                  </a:lnTo>
                  <a:lnTo>
                    <a:pt x="890" y="606"/>
                  </a:lnTo>
                  <a:lnTo>
                    <a:pt x="890" y="618"/>
                  </a:lnTo>
                  <a:lnTo>
                    <a:pt x="889" y="629"/>
                  </a:lnTo>
                  <a:lnTo>
                    <a:pt x="889" y="641"/>
                  </a:lnTo>
                  <a:lnTo>
                    <a:pt x="887" y="651"/>
                  </a:lnTo>
                  <a:lnTo>
                    <a:pt x="886" y="662"/>
                  </a:lnTo>
                  <a:lnTo>
                    <a:pt x="885" y="673"/>
                  </a:lnTo>
                  <a:lnTo>
                    <a:pt x="883" y="683"/>
                  </a:lnTo>
                  <a:lnTo>
                    <a:pt x="879" y="693"/>
                  </a:lnTo>
                  <a:lnTo>
                    <a:pt x="875" y="703"/>
                  </a:lnTo>
                  <a:lnTo>
                    <a:pt x="869" y="711"/>
                  </a:lnTo>
                  <a:lnTo>
                    <a:pt x="861" y="719"/>
                  </a:lnTo>
                  <a:lnTo>
                    <a:pt x="853" y="726"/>
                  </a:lnTo>
                  <a:lnTo>
                    <a:pt x="845" y="727"/>
                  </a:lnTo>
                  <a:lnTo>
                    <a:pt x="837" y="727"/>
                  </a:lnTo>
                  <a:lnTo>
                    <a:pt x="829" y="726"/>
                  </a:lnTo>
                  <a:lnTo>
                    <a:pt x="822" y="724"/>
                  </a:lnTo>
                  <a:lnTo>
                    <a:pt x="815" y="722"/>
                  </a:lnTo>
                  <a:lnTo>
                    <a:pt x="809" y="719"/>
                  </a:lnTo>
                  <a:lnTo>
                    <a:pt x="802" y="715"/>
                  </a:lnTo>
                  <a:lnTo>
                    <a:pt x="797" y="712"/>
                  </a:lnTo>
                  <a:lnTo>
                    <a:pt x="790" y="707"/>
                  </a:lnTo>
                  <a:lnTo>
                    <a:pt x="784" y="704"/>
                  </a:lnTo>
                  <a:lnTo>
                    <a:pt x="778" y="699"/>
                  </a:lnTo>
                  <a:lnTo>
                    <a:pt x="772" y="696"/>
                  </a:lnTo>
                  <a:lnTo>
                    <a:pt x="766" y="693"/>
                  </a:lnTo>
                  <a:lnTo>
                    <a:pt x="760" y="690"/>
                  </a:lnTo>
                  <a:lnTo>
                    <a:pt x="754" y="688"/>
                  </a:lnTo>
                  <a:lnTo>
                    <a:pt x="748" y="688"/>
                  </a:lnTo>
                  <a:lnTo>
                    <a:pt x="745" y="699"/>
                  </a:lnTo>
                  <a:lnTo>
                    <a:pt x="741" y="711"/>
                  </a:lnTo>
                  <a:lnTo>
                    <a:pt x="739" y="722"/>
                  </a:lnTo>
                  <a:lnTo>
                    <a:pt x="736" y="734"/>
                  </a:lnTo>
                  <a:lnTo>
                    <a:pt x="733" y="744"/>
                  </a:lnTo>
                  <a:lnTo>
                    <a:pt x="731" y="755"/>
                  </a:lnTo>
                  <a:lnTo>
                    <a:pt x="729" y="767"/>
                  </a:lnTo>
                  <a:lnTo>
                    <a:pt x="726" y="778"/>
                  </a:lnTo>
                  <a:lnTo>
                    <a:pt x="724" y="789"/>
                  </a:lnTo>
                  <a:lnTo>
                    <a:pt x="723" y="800"/>
                  </a:lnTo>
                  <a:lnTo>
                    <a:pt x="722" y="812"/>
                  </a:lnTo>
                  <a:lnTo>
                    <a:pt x="720" y="822"/>
                  </a:lnTo>
                  <a:lnTo>
                    <a:pt x="720" y="834"/>
                  </a:lnTo>
                  <a:lnTo>
                    <a:pt x="718" y="845"/>
                  </a:lnTo>
                  <a:lnTo>
                    <a:pt x="718" y="857"/>
                  </a:lnTo>
                  <a:lnTo>
                    <a:pt x="718" y="869"/>
                  </a:lnTo>
                  <a:lnTo>
                    <a:pt x="709" y="874"/>
                  </a:lnTo>
                  <a:lnTo>
                    <a:pt x="704" y="881"/>
                  </a:lnTo>
                  <a:lnTo>
                    <a:pt x="699" y="889"/>
                  </a:lnTo>
                  <a:lnTo>
                    <a:pt x="695" y="899"/>
                  </a:lnTo>
                  <a:lnTo>
                    <a:pt x="693" y="908"/>
                  </a:lnTo>
                  <a:lnTo>
                    <a:pt x="691" y="920"/>
                  </a:lnTo>
                  <a:lnTo>
                    <a:pt x="689" y="930"/>
                  </a:lnTo>
                  <a:lnTo>
                    <a:pt x="687" y="940"/>
                  </a:lnTo>
                  <a:lnTo>
                    <a:pt x="686" y="952"/>
                  </a:lnTo>
                  <a:lnTo>
                    <a:pt x="684" y="961"/>
                  </a:lnTo>
                  <a:lnTo>
                    <a:pt x="681" y="970"/>
                  </a:lnTo>
                  <a:lnTo>
                    <a:pt x="677" y="978"/>
                  </a:lnTo>
                  <a:lnTo>
                    <a:pt x="671" y="985"/>
                  </a:lnTo>
                  <a:lnTo>
                    <a:pt x="664" y="991"/>
                  </a:lnTo>
                  <a:lnTo>
                    <a:pt x="655" y="993"/>
                  </a:lnTo>
                  <a:lnTo>
                    <a:pt x="645" y="996"/>
                  </a:lnTo>
                  <a:lnTo>
                    <a:pt x="648" y="1000"/>
                  </a:lnTo>
                  <a:lnTo>
                    <a:pt x="652" y="1005"/>
                  </a:lnTo>
                  <a:lnTo>
                    <a:pt x="654" y="1012"/>
                  </a:lnTo>
                  <a:lnTo>
                    <a:pt x="656" y="1017"/>
                  </a:lnTo>
                  <a:lnTo>
                    <a:pt x="659" y="1024"/>
                  </a:lnTo>
                  <a:lnTo>
                    <a:pt x="660" y="1031"/>
                  </a:lnTo>
                  <a:lnTo>
                    <a:pt x="661" y="1038"/>
                  </a:lnTo>
                  <a:lnTo>
                    <a:pt x="661" y="1045"/>
                  </a:lnTo>
                  <a:lnTo>
                    <a:pt x="661" y="1053"/>
                  </a:lnTo>
                  <a:lnTo>
                    <a:pt x="661" y="1060"/>
                  </a:lnTo>
                  <a:lnTo>
                    <a:pt x="660" y="1067"/>
                  </a:lnTo>
                  <a:lnTo>
                    <a:pt x="659" y="1074"/>
                  </a:lnTo>
                  <a:lnTo>
                    <a:pt x="656" y="1081"/>
                  </a:lnTo>
                  <a:lnTo>
                    <a:pt x="655" y="1086"/>
                  </a:lnTo>
                  <a:lnTo>
                    <a:pt x="653" y="1092"/>
                  </a:lnTo>
                  <a:lnTo>
                    <a:pt x="651" y="1098"/>
                  </a:lnTo>
                  <a:lnTo>
                    <a:pt x="640" y="1099"/>
                  </a:lnTo>
                  <a:lnTo>
                    <a:pt x="633" y="1101"/>
                  </a:lnTo>
                  <a:lnTo>
                    <a:pt x="626" y="1104"/>
                  </a:lnTo>
                  <a:lnTo>
                    <a:pt x="621" y="1105"/>
                  </a:lnTo>
                  <a:lnTo>
                    <a:pt x="615" y="1107"/>
                  </a:lnTo>
                  <a:lnTo>
                    <a:pt x="612" y="1109"/>
                  </a:lnTo>
                  <a:lnTo>
                    <a:pt x="607" y="1112"/>
                  </a:lnTo>
                  <a:lnTo>
                    <a:pt x="603" y="1114"/>
                  </a:lnTo>
                  <a:lnTo>
                    <a:pt x="601" y="1117"/>
                  </a:lnTo>
                  <a:lnTo>
                    <a:pt x="598" y="1121"/>
                  </a:lnTo>
                  <a:lnTo>
                    <a:pt x="594" y="1125"/>
                  </a:lnTo>
                  <a:lnTo>
                    <a:pt x="591" y="1130"/>
                  </a:lnTo>
                  <a:lnTo>
                    <a:pt x="586" y="1137"/>
                  </a:lnTo>
                  <a:lnTo>
                    <a:pt x="582" y="1144"/>
                  </a:lnTo>
                  <a:lnTo>
                    <a:pt x="577" y="1152"/>
                  </a:lnTo>
                  <a:lnTo>
                    <a:pt x="571" y="1161"/>
                  </a:lnTo>
                  <a:lnTo>
                    <a:pt x="568" y="1160"/>
                  </a:lnTo>
                  <a:lnTo>
                    <a:pt x="564" y="1160"/>
                  </a:lnTo>
                  <a:lnTo>
                    <a:pt x="561" y="1160"/>
                  </a:lnTo>
                  <a:lnTo>
                    <a:pt x="557" y="1159"/>
                  </a:lnTo>
                  <a:lnTo>
                    <a:pt x="553" y="1159"/>
                  </a:lnTo>
                  <a:lnTo>
                    <a:pt x="548" y="1158"/>
                  </a:lnTo>
                  <a:lnTo>
                    <a:pt x="545" y="1156"/>
                  </a:lnTo>
                  <a:lnTo>
                    <a:pt x="540" y="1156"/>
                  </a:lnTo>
                  <a:lnTo>
                    <a:pt x="536" y="1156"/>
                  </a:lnTo>
                  <a:lnTo>
                    <a:pt x="531" y="1156"/>
                  </a:lnTo>
                  <a:lnTo>
                    <a:pt x="528" y="1156"/>
                  </a:lnTo>
                  <a:lnTo>
                    <a:pt x="523" y="1156"/>
                  </a:lnTo>
                  <a:lnTo>
                    <a:pt x="520" y="1158"/>
                  </a:lnTo>
                  <a:lnTo>
                    <a:pt x="517" y="1159"/>
                  </a:lnTo>
                  <a:lnTo>
                    <a:pt x="515" y="1161"/>
                  </a:lnTo>
                  <a:lnTo>
                    <a:pt x="514" y="1163"/>
                  </a:lnTo>
                  <a:lnTo>
                    <a:pt x="514" y="1169"/>
                  </a:lnTo>
                  <a:lnTo>
                    <a:pt x="513" y="1176"/>
                  </a:lnTo>
                  <a:lnTo>
                    <a:pt x="510" y="1181"/>
                  </a:lnTo>
                  <a:lnTo>
                    <a:pt x="508" y="1185"/>
                  </a:lnTo>
                  <a:lnTo>
                    <a:pt x="503" y="1189"/>
                  </a:lnTo>
                  <a:lnTo>
                    <a:pt x="499" y="1192"/>
                  </a:lnTo>
                  <a:lnTo>
                    <a:pt x="493" y="1194"/>
                  </a:lnTo>
                  <a:lnTo>
                    <a:pt x="486" y="1198"/>
                  </a:lnTo>
                  <a:lnTo>
                    <a:pt x="479" y="1200"/>
                  </a:lnTo>
                  <a:lnTo>
                    <a:pt x="472" y="1202"/>
                  </a:lnTo>
                  <a:lnTo>
                    <a:pt x="466" y="1205"/>
                  </a:lnTo>
                  <a:lnTo>
                    <a:pt x="457" y="1207"/>
                  </a:lnTo>
                  <a:lnTo>
                    <a:pt x="451" y="1209"/>
                  </a:lnTo>
                  <a:lnTo>
                    <a:pt x="444" y="1213"/>
                  </a:lnTo>
                  <a:lnTo>
                    <a:pt x="438" y="1216"/>
                  </a:lnTo>
                  <a:lnTo>
                    <a:pt x="432" y="1221"/>
                  </a:lnTo>
                  <a:lnTo>
                    <a:pt x="424" y="1215"/>
                  </a:lnTo>
                  <a:lnTo>
                    <a:pt x="417" y="1212"/>
                  </a:lnTo>
                  <a:lnTo>
                    <a:pt x="410" y="1210"/>
                  </a:lnTo>
                  <a:lnTo>
                    <a:pt x="405" y="1213"/>
                  </a:lnTo>
                  <a:lnTo>
                    <a:pt x="398" y="1215"/>
                  </a:lnTo>
                  <a:lnTo>
                    <a:pt x="391" y="1220"/>
                  </a:lnTo>
                  <a:lnTo>
                    <a:pt x="385" y="1224"/>
                  </a:lnTo>
                  <a:lnTo>
                    <a:pt x="378" y="1231"/>
                  </a:lnTo>
                  <a:lnTo>
                    <a:pt x="371" y="1237"/>
                  </a:lnTo>
                  <a:lnTo>
                    <a:pt x="365" y="1243"/>
                  </a:lnTo>
                  <a:lnTo>
                    <a:pt x="359" y="1248"/>
                  </a:lnTo>
                  <a:lnTo>
                    <a:pt x="351" y="1253"/>
                  </a:lnTo>
                  <a:lnTo>
                    <a:pt x="344" y="1256"/>
                  </a:lnTo>
                  <a:lnTo>
                    <a:pt x="336" y="1259"/>
                  </a:lnTo>
                  <a:lnTo>
                    <a:pt x="328" y="1260"/>
                  </a:lnTo>
                  <a:lnTo>
                    <a:pt x="320" y="1259"/>
                  </a:lnTo>
                  <a:lnTo>
                    <a:pt x="311" y="1255"/>
                  </a:lnTo>
                  <a:lnTo>
                    <a:pt x="303" y="1252"/>
                  </a:lnTo>
                  <a:lnTo>
                    <a:pt x="297" y="1248"/>
                  </a:lnTo>
                  <a:lnTo>
                    <a:pt x="290" y="1246"/>
                  </a:lnTo>
                  <a:lnTo>
                    <a:pt x="282" y="1243"/>
                  </a:lnTo>
                  <a:lnTo>
                    <a:pt x="275" y="1239"/>
                  </a:lnTo>
                  <a:lnTo>
                    <a:pt x="268" y="1235"/>
                  </a:lnTo>
                  <a:lnTo>
                    <a:pt x="261" y="1231"/>
                  </a:lnTo>
                  <a:lnTo>
                    <a:pt x="254" y="1226"/>
                  </a:lnTo>
                  <a:lnTo>
                    <a:pt x="247" y="1222"/>
                  </a:lnTo>
                  <a:lnTo>
                    <a:pt x="240" y="1217"/>
                  </a:lnTo>
                  <a:lnTo>
                    <a:pt x="233" y="1212"/>
                  </a:lnTo>
                  <a:lnTo>
                    <a:pt x="228" y="1206"/>
                  </a:lnTo>
                  <a:lnTo>
                    <a:pt x="222" y="1199"/>
                  </a:lnTo>
                  <a:lnTo>
                    <a:pt x="215" y="1191"/>
                  </a:lnTo>
                  <a:lnTo>
                    <a:pt x="210" y="1184"/>
                  </a:lnTo>
                  <a:lnTo>
                    <a:pt x="209" y="1183"/>
                  </a:lnTo>
                  <a:lnTo>
                    <a:pt x="208" y="1183"/>
                  </a:lnTo>
                  <a:lnTo>
                    <a:pt x="207" y="1182"/>
                  </a:lnTo>
                  <a:lnTo>
                    <a:pt x="205" y="1181"/>
                  </a:lnTo>
                  <a:lnTo>
                    <a:pt x="202" y="1179"/>
                  </a:lnTo>
                  <a:lnTo>
                    <a:pt x="199" y="1178"/>
                  </a:lnTo>
                  <a:lnTo>
                    <a:pt x="196" y="1176"/>
                  </a:lnTo>
                  <a:lnTo>
                    <a:pt x="193" y="1175"/>
                  </a:lnTo>
                  <a:lnTo>
                    <a:pt x="190" y="1174"/>
                  </a:lnTo>
                  <a:lnTo>
                    <a:pt x="187" y="1171"/>
                  </a:lnTo>
                  <a:lnTo>
                    <a:pt x="184" y="1170"/>
                  </a:lnTo>
                  <a:lnTo>
                    <a:pt x="182" y="1169"/>
                  </a:lnTo>
                  <a:lnTo>
                    <a:pt x="179" y="1168"/>
                  </a:lnTo>
                  <a:lnTo>
                    <a:pt x="178" y="1167"/>
                  </a:lnTo>
                  <a:lnTo>
                    <a:pt x="177" y="1167"/>
                  </a:lnTo>
                  <a:lnTo>
                    <a:pt x="170" y="1168"/>
                  </a:lnTo>
                  <a:lnTo>
                    <a:pt x="164" y="1169"/>
                  </a:lnTo>
                  <a:lnTo>
                    <a:pt x="159" y="1169"/>
                  </a:lnTo>
                  <a:lnTo>
                    <a:pt x="154" y="1167"/>
                  </a:lnTo>
                  <a:lnTo>
                    <a:pt x="149" y="1166"/>
                  </a:lnTo>
                  <a:lnTo>
                    <a:pt x="144" y="1162"/>
                  </a:lnTo>
                  <a:lnTo>
                    <a:pt x="140" y="1159"/>
                  </a:lnTo>
                  <a:lnTo>
                    <a:pt x="136" y="1154"/>
                  </a:lnTo>
                  <a:lnTo>
                    <a:pt x="131" y="1150"/>
                  </a:lnTo>
                  <a:lnTo>
                    <a:pt x="128" y="1145"/>
                  </a:lnTo>
                  <a:lnTo>
                    <a:pt x="124" y="1140"/>
                  </a:lnTo>
                  <a:lnTo>
                    <a:pt x="121" y="1135"/>
                  </a:lnTo>
                  <a:lnTo>
                    <a:pt x="117" y="1129"/>
                  </a:lnTo>
                  <a:lnTo>
                    <a:pt x="114" y="1124"/>
                  </a:lnTo>
                  <a:lnTo>
                    <a:pt x="110" y="1120"/>
                  </a:lnTo>
                  <a:lnTo>
                    <a:pt x="108" y="1115"/>
                  </a:lnTo>
                  <a:lnTo>
                    <a:pt x="94" y="1110"/>
                  </a:lnTo>
                  <a:lnTo>
                    <a:pt x="84" y="1105"/>
                  </a:lnTo>
                  <a:lnTo>
                    <a:pt x="76" y="1100"/>
                  </a:lnTo>
                  <a:lnTo>
                    <a:pt x="70" y="109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59" y="1075"/>
                  </a:lnTo>
                  <a:lnTo>
                    <a:pt x="55" y="1069"/>
                  </a:lnTo>
                  <a:lnTo>
                    <a:pt x="53" y="1062"/>
                  </a:lnTo>
                  <a:lnTo>
                    <a:pt x="50" y="1055"/>
                  </a:lnTo>
                  <a:lnTo>
                    <a:pt x="47" y="1048"/>
                  </a:lnTo>
                  <a:lnTo>
                    <a:pt x="42" y="1043"/>
                  </a:lnTo>
                  <a:lnTo>
                    <a:pt x="38" y="1036"/>
                  </a:lnTo>
                  <a:lnTo>
                    <a:pt x="30" y="1030"/>
                  </a:lnTo>
                  <a:lnTo>
                    <a:pt x="21" y="1024"/>
                  </a:lnTo>
                  <a:lnTo>
                    <a:pt x="10" y="1020"/>
                  </a:lnTo>
                  <a:lnTo>
                    <a:pt x="6" y="1013"/>
                  </a:lnTo>
                  <a:lnTo>
                    <a:pt x="3" y="1007"/>
                  </a:lnTo>
                  <a:lnTo>
                    <a:pt x="1" y="1001"/>
                  </a:lnTo>
                  <a:lnTo>
                    <a:pt x="1" y="994"/>
                  </a:lnTo>
                  <a:lnTo>
                    <a:pt x="0" y="989"/>
                  </a:lnTo>
                  <a:lnTo>
                    <a:pt x="1" y="983"/>
                  </a:lnTo>
                  <a:lnTo>
                    <a:pt x="1" y="977"/>
                  </a:lnTo>
                  <a:lnTo>
                    <a:pt x="2" y="971"/>
                  </a:lnTo>
                  <a:lnTo>
                    <a:pt x="3" y="966"/>
                  </a:lnTo>
                  <a:lnTo>
                    <a:pt x="4" y="959"/>
                  </a:lnTo>
                  <a:lnTo>
                    <a:pt x="7" y="952"/>
                  </a:lnTo>
                  <a:lnTo>
                    <a:pt x="8" y="945"/>
                  </a:lnTo>
                  <a:lnTo>
                    <a:pt x="8" y="937"/>
                  </a:lnTo>
                  <a:lnTo>
                    <a:pt x="8" y="929"/>
                  </a:lnTo>
                  <a:lnTo>
                    <a:pt x="8" y="920"/>
                  </a:lnTo>
                  <a:lnTo>
                    <a:pt x="8" y="911"/>
                  </a:lnTo>
                  <a:lnTo>
                    <a:pt x="18" y="909"/>
                  </a:lnTo>
                  <a:lnTo>
                    <a:pt x="26" y="907"/>
                  </a:lnTo>
                  <a:lnTo>
                    <a:pt x="33" y="904"/>
                  </a:lnTo>
                  <a:lnTo>
                    <a:pt x="39" y="899"/>
                  </a:lnTo>
                  <a:lnTo>
                    <a:pt x="44" y="893"/>
                  </a:lnTo>
                  <a:lnTo>
                    <a:pt x="48" y="888"/>
                  </a:lnTo>
                  <a:lnTo>
                    <a:pt x="50" y="881"/>
                  </a:lnTo>
                  <a:lnTo>
                    <a:pt x="54" y="874"/>
                  </a:lnTo>
                  <a:lnTo>
                    <a:pt x="56" y="866"/>
                  </a:lnTo>
                  <a:lnTo>
                    <a:pt x="59" y="858"/>
                  </a:lnTo>
                  <a:lnTo>
                    <a:pt x="61" y="851"/>
                  </a:lnTo>
                  <a:lnTo>
                    <a:pt x="63" y="843"/>
                  </a:lnTo>
                  <a:lnTo>
                    <a:pt x="67" y="836"/>
                  </a:lnTo>
                  <a:lnTo>
                    <a:pt x="71" y="830"/>
                  </a:lnTo>
                  <a:lnTo>
                    <a:pt x="77" y="824"/>
                  </a:lnTo>
                  <a:lnTo>
                    <a:pt x="84" y="821"/>
                  </a:lnTo>
                  <a:lnTo>
                    <a:pt x="87" y="813"/>
                  </a:lnTo>
                  <a:lnTo>
                    <a:pt x="90" y="804"/>
                  </a:lnTo>
                  <a:lnTo>
                    <a:pt x="91" y="795"/>
                  </a:lnTo>
                  <a:lnTo>
                    <a:pt x="91" y="783"/>
                  </a:lnTo>
                  <a:lnTo>
                    <a:pt x="90" y="772"/>
                  </a:lnTo>
                  <a:lnTo>
                    <a:pt x="87" y="760"/>
                  </a:lnTo>
                  <a:lnTo>
                    <a:pt x="86" y="749"/>
                  </a:lnTo>
                  <a:lnTo>
                    <a:pt x="84" y="737"/>
                  </a:lnTo>
                  <a:lnTo>
                    <a:pt x="82" y="726"/>
                  </a:lnTo>
                  <a:lnTo>
                    <a:pt x="82" y="715"/>
                  </a:lnTo>
                  <a:lnTo>
                    <a:pt x="82" y="705"/>
                  </a:lnTo>
                  <a:lnTo>
                    <a:pt x="83" y="697"/>
                  </a:lnTo>
                  <a:lnTo>
                    <a:pt x="85" y="689"/>
                  </a:lnTo>
                  <a:lnTo>
                    <a:pt x="91" y="683"/>
                  </a:lnTo>
                  <a:lnTo>
                    <a:pt x="98" y="678"/>
                  </a:lnTo>
                  <a:lnTo>
                    <a:pt x="108" y="677"/>
                  </a:lnTo>
                  <a:lnTo>
                    <a:pt x="129" y="683"/>
                  </a:lnTo>
                  <a:lnTo>
                    <a:pt x="146" y="684"/>
                  </a:lnTo>
                  <a:lnTo>
                    <a:pt x="157" y="683"/>
                  </a:lnTo>
                  <a:lnTo>
                    <a:pt x="167" y="677"/>
                  </a:lnTo>
                  <a:lnTo>
                    <a:pt x="171" y="669"/>
                  </a:lnTo>
                  <a:lnTo>
                    <a:pt x="173" y="658"/>
                  </a:lnTo>
                  <a:lnTo>
                    <a:pt x="175" y="646"/>
                  </a:lnTo>
                  <a:lnTo>
                    <a:pt x="175" y="633"/>
                  </a:lnTo>
                  <a:lnTo>
                    <a:pt x="173" y="618"/>
                  </a:lnTo>
                  <a:lnTo>
                    <a:pt x="173" y="602"/>
                  </a:lnTo>
                  <a:lnTo>
                    <a:pt x="173" y="587"/>
                  </a:lnTo>
                  <a:lnTo>
                    <a:pt x="175" y="572"/>
                  </a:lnTo>
                  <a:lnTo>
                    <a:pt x="178" y="559"/>
                  </a:lnTo>
                  <a:lnTo>
                    <a:pt x="184" y="546"/>
                  </a:lnTo>
                  <a:lnTo>
                    <a:pt x="194" y="536"/>
                  </a:lnTo>
                  <a:lnTo>
                    <a:pt x="208" y="529"/>
                  </a:lnTo>
                  <a:lnTo>
                    <a:pt x="218" y="529"/>
                  </a:lnTo>
                  <a:lnTo>
                    <a:pt x="229" y="527"/>
                  </a:lnTo>
                  <a:lnTo>
                    <a:pt x="238" y="522"/>
                  </a:lnTo>
                  <a:lnTo>
                    <a:pt x="247" y="518"/>
                  </a:lnTo>
                  <a:lnTo>
                    <a:pt x="256" y="510"/>
                  </a:lnTo>
                  <a:lnTo>
                    <a:pt x="265" y="502"/>
                  </a:lnTo>
                  <a:lnTo>
                    <a:pt x="275" y="492"/>
                  </a:lnTo>
                  <a:lnTo>
                    <a:pt x="283" y="483"/>
                  </a:lnTo>
                  <a:lnTo>
                    <a:pt x="292" y="473"/>
                  </a:lnTo>
                  <a:lnTo>
                    <a:pt x="300" y="461"/>
                  </a:lnTo>
                  <a:lnTo>
                    <a:pt x="308" y="451"/>
                  </a:lnTo>
                  <a:lnTo>
                    <a:pt x="316" y="441"/>
                  </a:lnTo>
                  <a:lnTo>
                    <a:pt x="324" y="431"/>
                  </a:lnTo>
                  <a:lnTo>
                    <a:pt x="332" y="422"/>
                  </a:lnTo>
                  <a:lnTo>
                    <a:pt x="340" y="414"/>
                  </a:lnTo>
                  <a:lnTo>
                    <a:pt x="348" y="407"/>
                  </a:lnTo>
                  <a:lnTo>
                    <a:pt x="353" y="392"/>
                  </a:lnTo>
                  <a:lnTo>
                    <a:pt x="359" y="377"/>
                  </a:lnTo>
                  <a:lnTo>
                    <a:pt x="362" y="363"/>
                  </a:lnTo>
                  <a:lnTo>
                    <a:pt x="364" y="348"/>
                  </a:lnTo>
                  <a:lnTo>
                    <a:pt x="367" y="332"/>
                  </a:lnTo>
                  <a:lnTo>
                    <a:pt x="368" y="315"/>
                  </a:lnTo>
                  <a:lnTo>
                    <a:pt x="368" y="299"/>
                  </a:lnTo>
                  <a:lnTo>
                    <a:pt x="368" y="283"/>
                  </a:lnTo>
                  <a:lnTo>
                    <a:pt x="368" y="267"/>
                  </a:lnTo>
                  <a:lnTo>
                    <a:pt x="367" y="251"/>
                  </a:lnTo>
                  <a:lnTo>
                    <a:pt x="364" y="235"/>
                  </a:lnTo>
                  <a:lnTo>
                    <a:pt x="363" y="219"/>
                  </a:lnTo>
                  <a:lnTo>
                    <a:pt x="361" y="203"/>
                  </a:lnTo>
                  <a:lnTo>
                    <a:pt x="359" y="188"/>
                  </a:lnTo>
                  <a:lnTo>
                    <a:pt x="356" y="172"/>
                  </a:lnTo>
                  <a:lnTo>
                    <a:pt x="354" y="157"/>
                  </a:lnTo>
                  <a:lnTo>
                    <a:pt x="352" y="142"/>
                  </a:lnTo>
                  <a:lnTo>
                    <a:pt x="348" y="129"/>
                  </a:lnTo>
                  <a:lnTo>
                    <a:pt x="346" y="117"/>
                  </a:lnTo>
                  <a:lnTo>
                    <a:pt x="342" y="105"/>
                  </a:lnTo>
                  <a:lnTo>
                    <a:pt x="338" y="94"/>
                  </a:lnTo>
                  <a:lnTo>
                    <a:pt x="336" y="82"/>
                  </a:lnTo>
                  <a:lnTo>
                    <a:pt x="332" y="72"/>
                  </a:lnTo>
                  <a:lnTo>
                    <a:pt x="330" y="63"/>
                  </a:lnTo>
                  <a:lnTo>
                    <a:pt x="328" y="54"/>
                  </a:lnTo>
                  <a:lnTo>
                    <a:pt x="328" y="44"/>
                  </a:lnTo>
                  <a:lnTo>
                    <a:pt x="329" y="36"/>
                  </a:lnTo>
                  <a:lnTo>
                    <a:pt x="331" y="28"/>
                  </a:lnTo>
                  <a:lnTo>
                    <a:pt x="334" y="21"/>
                  </a:lnTo>
                  <a:lnTo>
                    <a:pt x="340" y="14"/>
                  </a:lnTo>
                  <a:lnTo>
                    <a:pt x="348" y="8"/>
                  </a:lnTo>
                  <a:lnTo>
                    <a:pt x="360" y="2"/>
                  </a:lnTo>
                  <a:lnTo>
                    <a:pt x="357" y="1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4" y="0"/>
                  </a:lnTo>
                  <a:lnTo>
                    <a:pt x="354" y="1"/>
                  </a:lnTo>
                  <a:lnTo>
                    <a:pt x="355" y="1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9" y="2"/>
                  </a:lnTo>
                  <a:lnTo>
                    <a:pt x="360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1342" y="1947"/>
              <a:ext cx="487" cy="624"/>
            </a:xfrm>
            <a:custGeom>
              <a:avLst/>
              <a:gdLst>
                <a:gd name="T0" fmla="*/ 344 w 1461"/>
                <a:gd name="T1" fmla="*/ 49 h 1874"/>
                <a:gd name="T2" fmla="*/ 341 w 1461"/>
                <a:gd name="T3" fmla="*/ 75 h 1874"/>
                <a:gd name="T4" fmla="*/ 339 w 1461"/>
                <a:gd name="T5" fmla="*/ 100 h 1874"/>
                <a:gd name="T6" fmla="*/ 336 w 1461"/>
                <a:gd name="T7" fmla="*/ 124 h 1874"/>
                <a:gd name="T8" fmla="*/ 335 w 1461"/>
                <a:gd name="T9" fmla="*/ 147 h 1874"/>
                <a:gd name="T10" fmla="*/ 337 w 1461"/>
                <a:gd name="T11" fmla="*/ 162 h 1874"/>
                <a:gd name="T12" fmla="*/ 359 w 1461"/>
                <a:gd name="T13" fmla="*/ 165 h 1874"/>
                <a:gd name="T14" fmla="*/ 397 w 1461"/>
                <a:gd name="T15" fmla="*/ 169 h 1874"/>
                <a:gd name="T16" fmla="*/ 439 w 1461"/>
                <a:gd name="T17" fmla="*/ 174 h 1874"/>
                <a:gd name="T18" fmla="*/ 473 w 1461"/>
                <a:gd name="T19" fmla="*/ 179 h 1874"/>
                <a:gd name="T20" fmla="*/ 487 w 1461"/>
                <a:gd name="T21" fmla="*/ 181 h 1874"/>
                <a:gd name="T22" fmla="*/ 481 w 1461"/>
                <a:gd name="T23" fmla="*/ 252 h 1874"/>
                <a:gd name="T24" fmla="*/ 472 w 1461"/>
                <a:gd name="T25" fmla="*/ 349 h 1874"/>
                <a:gd name="T26" fmla="*/ 462 w 1461"/>
                <a:gd name="T27" fmla="*/ 453 h 1874"/>
                <a:gd name="T28" fmla="*/ 452 w 1461"/>
                <a:gd name="T29" fmla="*/ 546 h 1874"/>
                <a:gd name="T30" fmla="*/ 445 w 1461"/>
                <a:gd name="T31" fmla="*/ 611 h 1874"/>
                <a:gd name="T32" fmla="*/ 386 w 1461"/>
                <a:gd name="T33" fmla="*/ 618 h 1874"/>
                <a:gd name="T34" fmla="*/ 302 w 1461"/>
                <a:gd name="T35" fmla="*/ 608 h 1874"/>
                <a:gd name="T36" fmla="*/ 221 w 1461"/>
                <a:gd name="T37" fmla="*/ 600 h 1874"/>
                <a:gd name="T38" fmla="*/ 139 w 1461"/>
                <a:gd name="T39" fmla="*/ 590 h 1874"/>
                <a:gd name="T40" fmla="*/ 56 w 1461"/>
                <a:gd name="T41" fmla="*/ 579 h 1874"/>
                <a:gd name="T42" fmla="*/ 1 w 1461"/>
                <a:gd name="T43" fmla="*/ 554 h 1874"/>
                <a:gd name="T44" fmla="*/ 6 w 1461"/>
                <a:gd name="T45" fmla="*/ 509 h 1874"/>
                <a:gd name="T46" fmla="*/ 13 w 1461"/>
                <a:gd name="T47" fmla="*/ 464 h 1874"/>
                <a:gd name="T48" fmla="*/ 19 w 1461"/>
                <a:gd name="T49" fmla="*/ 420 h 1874"/>
                <a:gd name="T50" fmla="*/ 26 w 1461"/>
                <a:gd name="T51" fmla="*/ 375 h 1874"/>
                <a:gd name="T52" fmla="*/ 30 w 1461"/>
                <a:gd name="T53" fmla="*/ 331 h 1874"/>
                <a:gd name="T54" fmla="*/ 31 w 1461"/>
                <a:gd name="T55" fmla="*/ 330 h 1874"/>
                <a:gd name="T56" fmla="*/ 32 w 1461"/>
                <a:gd name="T57" fmla="*/ 330 h 1874"/>
                <a:gd name="T58" fmla="*/ 33 w 1461"/>
                <a:gd name="T59" fmla="*/ 329 h 1874"/>
                <a:gd name="T60" fmla="*/ 34 w 1461"/>
                <a:gd name="T61" fmla="*/ 321 h 1874"/>
                <a:gd name="T62" fmla="*/ 38 w 1461"/>
                <a:gd name="T63" fmla="*/ 287 h 1874"/>
                <a:gd name="T64" fmla="*/ 45 w 1461"/>
                <a:gd name="T65" fmla="*/ 238 h 1874"/>
                <a:gd name="T66" fmla="*/ 51 w 1461"/>
                <a:gd name="T67" fmla="*/ 189 h 1874"/>
                <a:gd name="T68" fmla="*/ 55 w 1461"/>
                <a:gd name="T69" fmla="*/ 156 h 1874"/>
                <a:gd name="T70" fmla="*/ 56 w 1461"/>
                <a:gd name="T71" fmla="*/ 148 h 1874"/>
                <a:gd name="T72" fmla="*/ 57 w 1461"/>
                <a:gd name="T73" fmla="*/ 146 h 1874"/>
                <a:gd name="T74" fmla="*/ 58 w 1461"/>
                <a:gd name="T75" fmla="*/ 144 h 1874"/>
                <a:gd name="T76" fmla="*/ 59 w 1461"/>
                <a:gd name="T77" fmla="*/ 141 h 1874"/>
                <a:gd name="T78" fmla="*/ 61 w 1461"/>
                <a:gd name="T79" fmla="*/ 139 h 1874"/>
                <a:gd name="T80" fmla="*/ 61 w 1461"/>
                <a:gd name="T81" fmla="*/ 138 h 1874"/>
                <a:gd name="T82" fmla="*/ 62 w 1461"/>
                <a:gd name="T83" fmla="*/ 125 h 1874"/>
                <a:gd name="T84" fmla="*/ 66 w 1461"/>
                <a:gd name="T85" fmla="*/ 94 h 1874"/>
                <a:gd name="T86" fmla="*/ 70 w 1461"/>
                <a:gd name="T87" fmla="*/ 56 h 1874"/>
                <a:gd name="T88" fmla="*/ 74 w 1461"/>
                <a:gd name="T89" fmla="*/ 22 h 1874"/>
                <a:gd name="T90" fmla="*/ 77 w 1461"/>
                <a:gd name="T91" fmla="*/ 2 h 1874"/>
                <a:gd name="T92" fmla="*/ 111 w 1461"/>
                <a:gd name="T93" fmla="*/ 4 h 1874"/>
                <a:gd name="T94" fmla="*/ 162 w 1461"/>
                <a:gd name="T95" fmla="*/ 10 h 1874"/>
                <a:gd name="T96" fmla="*/ 212 w 1461"/>
                <a:gd name="T97" fmla="*/ 16 h 1874"/>
                <a:gd name="T98" fmla="*/ 262 w 1461"/>
                <a:gd name="T99" fmla="*/ 22 h 1874"/>
                <a:gd name="T100" fmla="*/ 312 w 1461"/>
                <a:gd name="T101" fmla="*/ 28 h 18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61"/>
                <a:gd name="T154" fmla="*/ 0 h 1874"/>
                <a:gd name="T155" fmla="*/ 1461 w 1461"/>
                <a:gd name="T156" fmla="*/ 1874 h 18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61" h="1874">
                  <a:moveTo>
                    <a:pt x="1037" y="95"/>
                  </a:moveTo>
                  <a:lnTo>
                    <a:pt x="1033" y="121"/>
                  </a:lnTo>
                  <a:lnTo>
                    <a:pt x="1031" y="147"/>
                  </a:lnTo>
                  <a:lnTo>
                    <a:pt x="1029" y="173"/>
                  </a:lnTo>
                  <a:lnTo>
                    <a:pt x="1025" y="199"/>
                  </a:lnTo>
                  <a:lnTo>
                    <a:pt x="1023" y="224"/>
                  </a:lnTo>
                  <a:lnTo>
                    <a:pt x="1021" y="250"/>
                  </a:lnTo>
                  <a:lnTo>
                    <a:pt x="1019" y="275"/>
                  </a:lnTo>
                  <a:lnTo>
                    <a:pt x="1016" y="299"/>
                  </a:lnTo>
                  <a:lnTo>
                    <a:pt x="1014" y="323"/>
                  </a:lnTo>
                  <a:lnTo>
                    <a:pt x="1012" y="347"/>
                  </a:lnTo>
                  <a:lnTo>
                    <a:pt x="1009" y="372"/>
                  </a:lnTo>
                  <a:lnTo>
                    <a:pt x="1008" y="394"/>
                  </a:lnTo>
                  <a:lnTo>
                    <a:pt x="1007" y="419"/>
                  </a:lnTo>
                  <a:lnTo>
                    <a:pt x="1006" y="442"/>
                  </a:lnTo>
                  <a:lnTo>
                    <a:pt x="1006" y="465"/>
                  </a:lnTo>
                  <a:lnTo>
                    <a:pt x="1006" y="488"/>
                  </a:lnTo>
                  <a:lnTo>
                    <a:pt x="1010" y="488"/>
                  </a:lnTo>
                  <a:lnTo>
                    <a:pt x="1025" y="490"/>
                  </a:lnTo>
                  <a:lnTo>
                    <a:pt x="1047" y="492"/>
                  </a:lnTo>
                  <a:lnTo>
                    <a:pt x="1076" y="496"/>
                  </a:lnTo>
                  <a:lnTo>
                    <a:pt x="1110" y="500"/>
                  </a:lnTo>
                  <a:lnTo>
                    <a:pt x="1150" y="505"/>
                  </a:lnTo>
                  <a:lnTo>
                    <a:pt x="1191" y="509"/>
                  </a:lnTo>
                  <a:lnTo>
                    <a:pt x="1233" y="515"/>
                  </a:lnTo>
                  <a:lnTo>
                    <a:pt x="1275" y="520"/>
                  </a:lnTo>
                  <a:lnTo>
                    <a:pt x="1316" y="524"/>
                  </a:lnTo>
                  <a:lnTo>
                    <a:pt x="1355" y="529"/>
                  </a:lnTo>
                  <a:lnTo>
                    <a:pt x="1390" y="534"/>
                  </a:lnTo>
                  <a:lnTo>
                    <a:pt x="1419" y="537"/>
                  </a:lnTo>
                  <a:lnTo>
                    <a:pt x="1440" y="539"/>
                  </a:lnTo>
                  <a:lnTo>
                    <a:pt x="1455" y="542"/>
                  </a:lnTo>
                  <a:lnTo>
                    <a:pt x="1461" y="543"/>
                  </a:lnTo>
                  <a:lnTo>
                    <a:pt x="1457" y="602"/>
                  </a:lnTo>
                  <a:lnTo>
                    <a:pt x="1451" y="675"/>
                  </a:lnTo>
                  <a:lnTo>
                    <a:pt x="1443" y="758"/>
                  </a:lnTo>
                  <a:lnTo>
                    <a:pt x="1435" y="849"/>
                  </a:lnTo>
                  <a:lnTo>
                    <a:pt x="1425" y="946"/>
                  </a:lnTo>
                  <a:lnTo>
                    <a:pt x="1416" y="1048"/>
                  </a:lnTo>
                  <a:lnTo>
                    <a:pt x="1406" y="1152"/>
                  </a:lnTo>
                  <a:lnTo>
                    <a:pt x="1396" y="1256"/>
                  </a:lnTo>
                  <a:lnTo>
                    <a:pt x="1385" y="1360"/>
                  </a:lnTo>
                  <a:lnTo>
                    <a:pt x="1375" y="1458"/>
                  </a:lnTo>
                  <a:lnTo>
                    <a:pt x="1365" y="1553"/>
                  </a:lnTo>
                  <a:lnTo>
                    <a:pt x="1355" y="1639"/>
                  </a:lnTo>
                  <a:lnTo>
                    <a:pt x="1347" y="1717"/>
                  </a:lnTo>
                  <a:lnTo>
                    <a:pt x="1340" y="1782"/>
                  </a:lnTo>
                  <a:lnTo>
                    <a:pt x="1335" y="1835"/>
                  </a:lnTo>
                  <a:lnTo>
                    <a:pt x="1331" y="1874"/>
                  </a:lnTo>
                  <a:lnTo>
                    <a:pt x="1244" y="1864"/>
                  </a:lnTo>
                  <a:lnTo>
                    <a:pt x="1159" y="1855"/>
                  </a:lnTo>
                  <a:lnTo>
                    <a:pt x="1074" y="1845"/>
                  </a:lnTo>
                  <a:lnTo>
                    <a:pt x="990" y="1836"/>
                  </a:lnTo>
                  <a:lnTo>
                    <a:pt x="907" y="1827"/>
                  </a:lnTo>
                  <a:lnTo>
                    <a:pt x="825" y="1818"/>
                  </a:lnTo>
                  <a:lnTo>
                    <a:pt x="744" y="1810"/>
                  </a:lnTo>
                  <a:lnTo>
                    <a:pt x="662" y="1801"/>
                  </a:lnTo>
                  <a:lnTo>
                    <a:pt x="580" y="1790"/>
                  </a:lnTo>
                  <a:lnTo>
                    <a:pt x="499" y="1781"/>
                  </a:lnTo>
                  <a:lnTo>
                    <a:pt x="417" y="1771"/>
                  </a:lnTo>
                  <a:lnTo>
                    <a:pt x="336" y="1760"/>
                  </a:lnTo>
                  <a:lnTo>
                    <a:pt x="253" y="1749"/>
                  </a:lnTo>
                  <a:lnTo>
                    <a:pt x="169" y="1738"/>
                  </a:lnTo>
                  <a:lnTo>
                    <a:pt x="85" y="1724"/>
                  </a:lnTo>
                  <a:lnTo>
                    <a:pt x="0" y="1711"/>
                  </a:lnTo>
                  <a:lnTo>
                    <a:pt x="3" y="1664"/>
                  </a:lnTo>
                  <a:lnTo>
                    <a:pt x="8" y="1619"/>
                  </a:lnTo>
                  <a:lnTo>
                    <a:pt x="14" y="1573"/>
                  </a:lnTo>
                  <a:lnTo>
                    <a:pt x="19" y="1528"/>
                  </a:lnTo>
                  <a:lnTo>
                    <a:pt x="26" y="1484"/>
                  </a:lnTo>
                  <a:lnTo>
                    <a:pt x="32" y="1439"/>
                  </a:lnTo>
                  <a:lnTo>
                    <a:pt x="39" y="1394"/>
                  </a:lnTo>
                  <a:lnTo>
                    <a:pt x="46" y="1349"/>
                  </a:lnTo>
                  <a:lnTo>
                    <a:pt x="53" y="1306"/>
                  </a:lnTo>
                  <a:lnTo>
                    <a:pt x="58" y="1261"/>
                  </a:lnTo>
                  <a:lnTo>
                    <a:pt x="65" y="1217"/>
                  </a:lnTo>
                  <a:lnTo>
                    <a:pt x="71" y="1172"/>
                  </a:lnTo>
                  <a:lnTo>
                    <a:pt x="77" y="1127"/>
                  </a:lnTo>
                  <a:lnTo>
                    <a:pt x="81" y="1084"/>
                  </a:lnTo>
                  <a:lnTo>
                    <a:pt x="86" y="1039"/>
                  </a:lnTo>
                  <a:lnTo>
                    <a:pt x="90" y="994"/>
                  </a:lnTo>
                  <a:lnTo>
                    <a:pt x="90" y="993"/>
                  </a:lnTo>
                  <a:lnTo>
                    <a:pt x="91" y="993"/>
                  </a:lnTo>
                  <a:lnTo>
                    <a:pt x="92" y="992"/>
                  </a:lnTo>
                  <a:lnTo>
                    <a:pt x="93" y="991"/>
                  </a:lnTo>
                  <a:lnTo>
                    <a:pt x="94" y="991"/>
                  </a:lnTo>
                  <a:lnTo>
                    <a:pt x="95" y="991"/>
                  </a:lnTo>
                  <a:lnTo>
                    <a:pt x="96" y="990"/>
                  </a:lnTo>
                  <a:lnTo>
                    <a:pt x="98" y="988"/>
                  </a:lnTo>
                  <a:lnTo>
                    <a:pt x="99" y="988"/>
                  </a:lnTo>
                  <a:lnTo>
                    <a:pt x="100" y="988"/>
                  </a:lnTo>
                  <a:lnTo>
                    <a:pt x="100" y="982"/>
                  </a:lnTo>
                  <a:lnTo>
                    <a:pt x="102" y="964"/>
                  </a:lnTo>
                  <a:lnTo>
                    <a:pt x="106" y="938"/>
                  </a:lnTo>
                  <a:lnTo>
                    <a:pt x="110" y="902"/>
                  </a:lnTo>
                  <a:lnTo>
                    <a:pt x="115" y="862"/>
                  </a:lnTo>
                  <a:lnTo>
                    <a:pt x="121" y="816"/>
                  </a:lnTo>
                  <a:lnTo>
                    <a:pt x="127" y="767"/>
                  </a:lnTo>
                  <a:lnTo>
                    <a:pt x="134" y="716"/>
                  </a:lnTo>
                  <a:lnTo>
                    <a:pt x="140" y="664"/>
                  </a:lnTo>
                  <a:lnTo>
                    <a:pt x="147" y="615"/>
                  </a:lnTo>
                  <a:lnTo>
                    <a:pt x="153" y="569"/>
                  </a:lnTo>
                  <a:lnTo>
                    <a:pt x="157" y="529"/>
                  </a:lnTo>
                  <a:lnTo>
                    <a:pt x="162" y="493"/>
                  </a:lnTo>
                  <a:lnTo>
                    <a:pt x="165" y="467"/>
                  </a:lnTo>
                  <a:lnTo>
                    <a:pt x="168" y="450"/>
                  </a:lnTo>
                  <a:lnTo>
                    <a:pt x="169" y="444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70" y="440"/>
                  </a:lnTo>
                  <a:lnTo>
                    <a:pt x="171" y="438"/>
                  </a:lnTo>
                  <a:lnTo>
                    <a:pt x="172" y="436"/>
                  </a:lnTo>
                  <a:lnTo>
                    <a:pt x="173" y="434"/>
                  </a:lnTo>
                  <a:lnTo>
                    <a:pt x="175" y="431"/>
                  </a:lnTo>
                  <a:lnTo>
                    <a:pt x="176" y="429"/>
                  </a:lnTo>
                  <a:lnTo>
                    <a:pt x="177" y="426"/>
                  </a:lnTo>
                  <a:lnTo>
                    <a:pt x="178" y="423"/>
                  </a:lnTo>
                  <a:lnTo>
                    <a:pt x="179" y="421"/>
                  </a:lnTo>
                  <a:lnTo>
                    <a:pt x="180" y="419"/>
                  </a:lnTo>
                  <a:lnTo>
                    <a:pt x="182" y="416"/>
                  </a:lnTo>
                  <a:lnTo>
                    <a:pt x="183" y="415"/>
                  </a:lnTo>
                  <a:lnTo>
                    <a:pt x="183" y="414"/>
                  </a:lnTo>
                  <a:lnTo>
                    <a:pt x="184" y="414"/>
                  </a:lnTo>
                  <a:lnTo>
                    <a:pt x="184" y="408"/>
                  </a:lnTo>
                  <a:lnTo>
                    <a:pt x="185" y="396"/>
                  </a:lnTo>
                  <a:lnTo>
                    <a:pt x="187" y="375"/>
                  </a:lnTo>
                  <a:lnTo>
                    <a:pt x="191" y="349"/>
                  </a:lnTo>
                  <a:lnTo>
                    <a:pt x="194" y="318"/>
                  </a:lnTo>
                  <a:lnTo>
                    <a:pt x="198" y="283"/>
                  </a:lnTo>
                  <a:lnTo>
                    <a:pt x="202" y="245"/>
                  </a:lnTo>
                  <a:lnTo>
                    <a:pt x="207" y="207"/>
                  </a:lnTo>
                  <a:lnTo>
                    <a:pt x="211" y="168"/>
                  </a:lnTo>
                  <a:lnTo>
                    <a:pt x="216" y="130"/>
                  </a:lnTo>
                  <a:lnTo>
                    <a:pt x="219" y="96"/>
                  </a:lnTo>
                  <a:lnTo>
                    <a:pt x="223" y="65"/>
                  </a:lnTo>
                  <a:lnTo>
                    <a:pt x="226" y="38"/>
                  </a:lnTo>
                  <a:lnTo>
                    <a:pt x="229" y="18"/>
                  </a:lnTo>
                  <a:lnTo>
                    <a:pt x="230" y="5"/>
                  </a:lnTo>
                  <a:lnTo>
                    <a:pt x="231" y="0"/>
                  </a:lnTo>
                  <a:lnTo>
                    <a:pt x="282" y="5"/>
                  </a:lnTo>
                  <a:lnTo>
                    <a:pt x="333" y="11"/>
                  </a:lnTo>
                  <a:lnTo>
                    <a:pt x="384" y="17"/>
                  </a:lnTo>
                  <a:lnTo>
                    <a:pt x="436" y="22"/>
                  </a:lnTo>
                  <a:lnTo>
                    <a:pt x="486" y="29"/>
                  </a:lnTo>
                  <a:lnTo>
                    <a:pt x="536" y="35"/>
                  </a:lnTo>
                  <a:lnTo>
                    <a:pt x="586" y="41"/>
                  </a:lnTo>
                  <a:lnTo>
                    <a:pt x="637" y="48"/>
                  </a:lnTo>
                  <a:lnTo>
                    <a:pt x="686" y="53"/>
                  </a:lnTo>
                  <a:lnTo>
                    <a:pt x="737" y="59"/>
                  </a:lnTo>
                  <a:lnTo>
                    <a:pt x="786" y="65"/>
                  </a:lnTo>
                  <a:lnTo>
                    <a:pt x="836" y="72"/>
                  </a:lnTo>
                  <a:lnTo>
                    <a:pt x="886" y="77"/>
                  </a:lnTo>
                  <a:lnTo>
                    <a:pt x="936" y="83"/>
                  </a:lnTo>
                  <a:lnTo>
                    <a:pt x="986" y="89"/>
                  </a:lnTo>
                  <a:lnTo>
                    <a:pt x="1037" y="9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4720" y="1997"/>
              <a:ext cx="97" cy="151"/>
            </a:xfrm>
            <a:custGeom>
              <a:avLst/>
              <a:gdLst>
                <a:gd name="T0" fmla="*/ 24 w 291"/>
                <a:gd name="T1" fmla="*/ 5 h 452"/>
                <a:gd name="T2" fmla="*/ 22 w 291"/>
                <a:gd name="T3" fmla="*/ 13 h 452"/>
                <a:gd name="T4" fmla="*/ 21 w 291"/>
                <a:gd name="T5" fmla="*/ 20 h 452"/>
                <a:gd name="T6" fmla="*/ 21 w 291"/>
                <a:gd name="T7" fmla="*/ 27 h 452"/>
                <a:gd name="T8" fmla="*/ 23 w 291"/>
                <a:gd name="T9" fmla="*/ 32 h 452"/>
                <a:gd name="T10" fmla="*/ 26 w 291"/>
                <a:gd name="T11" fmla="*/ 38 h 452"/>
                <a:gd name="T12" fmla="*/ 28 w 291"/>
                <a:gd name="T13" fmla="*/ 45 h 452"/>
                <a:gd name="T14" fmla="*/ 29 w 291"/>
                <a:gd name="T15" fmla="*/ 46 h 452"/>
                <a:gd name="T16" fmla="*/ 32 w 291"/>
                <a:gd name="T17" fmla="*/ 47 h 452"/>
                <a:gd name="T18" fmla="*/ 36 w 291"/>
                <a:gd name="T19" fmla="*/ 51 h 452"/>
                <a:gd name="T20" fmla="*/ 42 w 291"/>
                <a:gd name="T21" fmla="*/ 63 h 452"/>
                <a:gd name="T22" fmla="*/ 47 w 291"/>
                <a:gd name="T23" fmla="*/ 67 h 452"/>
                <a:gd name="T24" fmla="*/ 50 w 291"/>
                <a:gd name="T25" fmla="*/ 71 h 452"/>
                <a:gd name="T26" fmla="*/ 53 w 291"/>
                <a:gd name="T27" fmla="*/ 75 h 452"/>
                <a:gd name="T28" fmla="*/ 56 w 291"/>
                <a:gd name="T29" fmla="*/ 79 h 452"/>
                <a:gd name="T30" fmla="*/ 60 w 291"/>
                <a:gd name="T31" fmla="*/ 83 h 452"/>
                <a:gd name="T32" fmla="*/ 63 w 291"/>
                <a:gd name="T33" fmla="*/ 87 h 452"/>
                <a:gd name="T34" fmla="*/ 65 w 291"/>
                <a:gd name="T35" fmla="*/ 90 h 452"/>
                <a:gd name="T36" fmla="*/ 69 w 291"/>
                <a:gd name="T37" fmla="*/ 93 h 452"/>
                <a:gd name="T38" fmla="*/ 75 w 291"/>
                <a:gd name="T39" fmla="*/ 96 h 452"/>
                <a:gd name="T40" fmla="*/ 82 w 291"/>
                <a:gd name="T41" fmla="*/ 100 h 452"/>
                <a:gd name="T42" fmla="*/ 88 w 291"/>
                <a:gd name="T43" fmla="*/ 103 h 452"/>
                <a:gd name="T44" fmla="*/ 90 w 291"/>
                <a:gd name="T45" fmla="*/ 105 h 452"/>
                <a:gd name="T46" fmla="*/ 92 w 291"/>
                <a:gd name="T47" fmla="*/ 113 h 452"/>
                <a:gd name="T48" fmla="*/ 94 w 291"/>
                <a:gd name="T49" fmla="*/ 122 h 452"/>
                <a:gd name="T50" fmla="*/ 96 w 291"/>
                <a:gd name="T51" fmla="*/ 131 h 452"/>
                <a:gd name="T52" fmla="*/ 97 w 291"/>
                <a:gd name="T53" fmla="*/ 136 h 452"/>
                <a:gd name="T54" fmla="*/ 91 w 291"/>
                <a:gd name="T55" fmla="*/ 137 h 452"/>
                <a:gd name="T56" fmla="*/ 79 w 291"/>
                <a:gd name="T57" fmla="*/ 141 h 452"/>
                <a:gd name="T58" fmla="*/ 64 w 291"/>
                <a:gd name="T59" fmla="*/ 145 h 452"/>
                <a:gd name="T60" fmla="*/ 50 w 291"/>
                <a:gd name="T61" fmla="*/ 149 h 452"/>
                <a:gd name="T62" fmla="*/ 42 w 291"/>
                <a:gd name="T63" fmla="*/ 150 h 452"/>
                <a:gd name="T64" fmla="*/ 36 w 291"/>
                <a:gd name="T65" fmla="*/ 134 h 452"/>
                <a:gd name="T66" fmla="*/ 27 w 291"/>
                <a:gd name="T67" fmla="*/ 108 h 452"/>
                <a:gd name="T68" fmla="*/ 19 w 291"/>
                <a:gd name="T69" fmla="*/ 81 h 452"/>
                <a:gd name="T70" fmla="*/ 11 w 291"/>
                <a:gd name="T71" fmla="*/ 52 h 452"/>
                <a:gd name="T72" fmla="*/ 4 w 291"/>
                <a:gd name="T73" fmla="*/ 25 h 452"/>
                <a:gd name="T74" fmla="*/ 0 w 291"/>
                <a:gd name="T75" fmla="*/ 5 h 452"/>
                <a:gd name="T76" fmla="*/ 3 w 291"/>
                <a:gd name="T77" fmla="*/ 2 h 452"/>
                <a:gd name="T78" fmla="*/ 8 w 291"/>
                <a:gd name="T79" fmla="*/ 0 h 452"/>
                <a:gd name="T80" fmla="*/ 13 w 291"/>
                <a:gd name="T81" fmla="*/ 0 h 452"/>
                <a:gd name="T82" fmla="*/ 19 w 291"/>
                <a:gd name="T83" fmla="*/ 1 h 452"/>
                <a:gd name="T84" fmla="*/ 25 w 291"/>
                <a:gd name="T85" fmla="*/ 2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452"/>
                <a:gd name="T131" fmla="*/ 291 w 291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452">
                  <a:moveTo>
                    <a:pt x="76" y="5"/>
                  </a:moveTo>
                  <a:lnTo>
                    <a:pt x="73" y="10"/>
                  </a:lnTo>
                  <a:lnTo>
                    <a:pt x="71" y="16"/>
                  </a:lnTo>
                  <a:lnTo>
                    <a:pt x="70" y="23"/>
                  </a:lnTo>
                  <a:lnTo>
                    <a:pt x="67" y="31"/>
                  </a:lnTo>
                  <a:lnTo>
                    <a:pt x="66" y="38"/>
                  </a:lnTo>
                  <a:lnTo>
                    <a:pt x="65" y="46"/>
                  </a:lnTo>
                  <a:lnTo>
                    <a:pt x="64" y="54"/>
                  </a:lnTo>
                  <a:lnTo>
                    <a:pt x="63" y="61"/>
                  </a:lnTo>
                  <a:lnTo>
                    <a:pt x="63" y="68"/>
                  </a:lnTo>
                  <a:lnTo>
                    <a:pt x="63" y="75"/>
                  </a:lnTo>
                  <a:lnTo>
                    <a:pt x="63" y="82"/>
                  </a:lnTo>
                  <a:lnTo>
                    <a:pt x="64" y="87"/>
                  </a:lnTo>
                  <a:lnTo>
                    <a:pt x="66" y="92"/>
                  </a:lnTo>
                  <a:lnTo>
                    <a:pt x="69" y="97"/>
                  </a:lnTo>
                  <a:lnTo>
                    <a:pt x="72" y="100"/>
                  </a:lnTo>
                  <a:lnTo>
                    <a:pt x="77" y="102"/>
                  </a:lnTo>
                  <a:lnTo>
                    <a:pt x="78" y="114"/>
                  </a:lnTo>
                  <a:lnTo>
                    <a:pt x="80" y="123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7"/>
                  </a:lnTo>
                  <a:lnTo>
                    <a:pt x="87" y="138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3" y="140"/>
                  </a:lnTo>
                  <a:lnTo>
                    <a:pt x="96" y="141"/>
                  </a:lnTo>
                  <a:lnTo>
                    <a:pt x="100" y="144"/>
                  </a:lnTo>
                  <a:lnTo>
                    <a:pt x="103" y="147"/>
                  </a:lnTo>
                  <a:lnTo>
                    <a:pt x="108" y="153"/>
                  </a:lnTo>
                  <a:lnTo>
                    <a:pt x="113" y="162"/>
                  </a:lnTo>
                  <a:lnTo>
                    <a:pt x="119" y="174"/>
                  </a:lnTo>
                  <a:lnTo>
                    <a:pt x="127" y="190"/>
                  </a:lnTo>
                  <a:lnTo>
                    <a:pt x="132" y="193"/>
                  </a:lnTo>
                  <a:lnTo>
                    <a:pt x="136" y="198"/>
                  </a:lnTo>
                  <a:lnTo>
                    <a:pt x="140" y="202"/>
                  </a:lnTo>
                  <a:lnTo>
                    <a:pt x="143" y="206"/>
                  </a:lnTo>
                  <a:lnTo>
                    <a:pt x="147" y="209"/>
                  </a:lnTo>
                  <a:lnTo>
                    <a:pt x="149" y="214"/>
                  </a:lnTo>
                  <a:lnTo>
                    <a:pt x="153" y="217"/>
                  </a:lnTo>
                  <a:lnTo>
                    <a:pt x="155" y="221"/>
                  </a:lnTo>
                  <a:lnTo>
                    <a:pt x="158" y="224"/>
                  </a:lnTo>
                  <a:lnTo>
                    <a:pt x="162" y="229"/>
                  </a:lnTo>
                  <a:lnTo>
                    <a:pt x="164" y="232"/>
                  </a:lnTo>
                  <a:lnTo>
                    <a:pt x="168" y="236"/>
                  </a:lnTo>
                  <a:lnTo>
                    <a:pt x="172" y="240"/>
                  </a:lnTo>
                  <a:lnTo>
                    <a:pt x="176" y="245"/>
                  </a:lnTo>
                  <a:lnTo>
                    <a:pt x="181" y="248"/>
                  </a:lnTo>
                  <a:lnTo>
                    <a:pt x="187" y="254"/>
                  </a:lnTo>
                  <a:lnTo>
                    <a:pt x="187" y="257"/>
                  </a:lnTo>
                  <a:lnTo>
                    <a:pt x="188" y="261"/>
                  </a:lnTo>
                  <a:lnTo>
                    <a:pt x="191" y="264"/>
                  </a:lnTo>
                  <a:lnTo>
                    <a:pt x="193" y="268"/>
                  </a:lnTo>
                  <a:lnTo>
                    <a:pt x="196" y="270"/>
                  </a:lnTo>
                  <a:lnTo>
                    <a:pt x="200" y="272"/>
                  </a:lnTo>
                  <a:lnTo>
                    <a:pt x="203" y="275"/>
                  </a:lnTo>
                  <a:lnTo>
                    <a:pt x="208" y="278"/>
                  </a:lnTo>
                  <a:lnTo>
                    <a:pt x="212" y="280"/>
                  </a:lnTo>
                  <a:lnTo>
                    <a:pt x="218" y="284"/>
                  </a:lnTo>
                  <a:lnTo>
                    <a:pt x="224" y="287"/>
                  </a:lnTo>
                  <a:lnTo>
                    <a:pt x="231" y="291"/>
                  </a:lnTo>
                  <a:lnTo>
                    <a:pt x="238" y="294"/>
                  </a:lnTo>
                  <a:lnTo>
                    <a:pt x="246" y="300"/>
                  </a:lnTo>
                  <a:lnTo>
                    <a:pt x="254" y="305"/>
                  </a:lnTo>
                  <a:lnTo>
                    <a:pt x="263" y="311"/>
                  </a:lnTo>
                  <a:lnTo>
                    <a:pt x="263" y="308"/>
                  </a:lnTo>
                  <a:lnTo>
                    <a:pt x="265" y="307"/>
                  </a:lnTo>
                  <a:lnTo>
                    <a:pt x="266" y="309"/>
                  </a:lnTo>
                  <a:lnTo>
                    <a:pt x="269" y="314"/>
                  </a:lnTo>
                  <a:lnTo>
                    <a:pt x="271" y="319"/>
                  </a:lnTo>
                  <a:lnTo>
                    <a:pt x="273" y="328"/>
                  </a:lnTo>
                  <a:lnTo>
                    <a:pt x="276" y="337"/>
                  </a:lnTo>
                  <a:lnTo>
                    <a:pt x="278" y="346"/>
                  </a:lnTo>
                  <a:lnTo>
                    <a:pt x="280" y="356"/>
                  </a:lnTo>
                  <a:lnTo>
                    <a:pt x="282" y="365"/>
                  </a:lnTo>
                  <a:lnTo>
                    <a:pt x="285" y="376"/>
                  </a:lnTo>
                  <a:lnTo>
                    <a:pt x="286" y="385"/>
                  </a:lnTo>
                  <a:lnTo>
                    <a:pt x="288" y="393"/>
                  </a:lnTo>
                  <a:lnTo>
                    <a:pt x="289" y="400"/>
                  </a:lnTo>
                  <a:lnTo>
                    <a:pt x="289" y="404"/>
                  </a:lnTo>
                  <a:lnTo>
                    <a:pt x="291" y="408"/>
                  </a:lnTo>
                  <a:lnTo>
                    <a:pt x="288" y="408"/>
                  </a:lnTo>
                  <a:lnTo>
                    <a:pt x="282" y="409"/>
                  </a:lnTo>
                  <a:lnTo>
                    <a:pt x="274" y="411"/>
                  </a:lnTo>
                  <a:lnTo>
                    <a:pt x="264" y="414"/>
                  </a:lnTo>
                  <a:lnTo>
                    <a:pt x="251" y="417"/>
                  </a:lnTo>
                  <a:lnTo>
                    <a:pt x="238" y="422"/>
                  </a:lnTo>
                  <a:lnTo>
                    <a:pt x="223" y="425"/>
                  </a:lnTo>
                  <a:lnTo>
                    <a:pt x="208" y="430"/>
                  </a:lnTo>
                  <a:lnTo>
                    <a:pt x="192" y="433"/>
                  </a:lnTo>
                  <a:lnTo>
                    <a:pt x="177" y="437"/>
                  </a:lnTo>
                  <a:lnTo>
                    <a:pt x="163" y="441"/>
                  </a:lnTo>
                  <a:lnTo>
                    <a:pt x="150" y="445"/>
                  </a:lnTo>
                  <a:lnTo>
                    <a:pt x="140" y="447"/>
                  </a:lnTo>
                  <a:lnTo>
                    <a:pt x="132" y="449"/>
                  </a:lnTo>
                  <a:lnTo>
                    <a:pt x="126" y="450"/>
                  </a:lnTo>
                  <a:lnTo>
                    <a:pt x="125" y="452"/>
                  </a:lnTo>
                  <a:lnTo>
                    <a:pt x="116" y="426"/>
                  </a:lnTo>
                  <a:lnTo>
                    <a:pt x="108" y="401"/>
                  </a:lnTo>
                  <a:lnTo>
                    <a:pt x="100" y="376"/>
                  </a:lnTo>
                  <a:lnTo>
                    <a:pt x="92" y="349"/>
                  </a:lnTo>
                  <a:lnTo>
                    <a:pt x="82" y="323"/>
                  </a:lnTo>
                  <a:lnTo>
                    <a:pt x="74" y="295"/>
                  </a:lnTo>
                  <a:lnTo>
                    <a:pt x="65" y="268"/>
                  </a:lnTo>
                  <a:lnTo>
                    <a:pt x="57" y="241"/>
                  </a:lnTo>
                  <a:lnTo>
                    <a:pt x="49" y="213"/>
                  </a:lnTo>
                  <a:lnTo>
                    <a:pt x="41" y="185"/>
                  </a:lnTo>
                  <a:lnTo>
                    <a:pt x="33" y="157"/>
                  </a:lnTo>
                  <a:lnTo>
                    <a:pt x="25" y="130"/>
                  </a:lnTo>
                  <a:lnTo>
                    <a:pt x="18" y="102"/>
                  </a:lnTo>
                  <a:lnTo>
                    <a:pt x="11" y="75"/>
                  </a:lnTo>
                  <a:lnTo>
                    <a:pt x="5" y="47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9" y="4"/>
                  </a:lnTo>
                  <a:lnTo>
                    <a:pt x="76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4403" y="2004"/>
              <a:ext cx="419" cy="289"/>
            </a:xfrm>
            <a:custGeom>
              <a:avLst/>
              <a:gdLst>
                <a:gd name="T0" fmla="*/ 331 w 1256"/>
                <a:gd name="T1" fmla="*/ 55 h 866"/>
                <a:gd name="T2" fmla="*/ 351 w 1256"/>
                <a:gd name="T3" fmla="*/ 118 h 866"/>
                <a:gd name="T4" fmla="*/ 368 w 1256"/>
                <a:gd name="T5" fmla="*/ 141 h 866"/>
                <a:gd name="T6" fmla="*/ 401 w 1256"/>
                <a:gd name="T7" fmla="*/ 132 h 866"/>
                <a:gd name="T8" fmla="*/ 415 w 1256"/>
                <a:gd name="T9" fmla="*/ 129 h 866"/>
                <a:gd name="T10" fmla="*/ 419 w 1256"/>
                <a:gd name="T11" fmla="*/ 140 h 866"/>
                <a:gd name="T12" fmla="*/ 416 w 1256"/>
                <a:gd name="T13" fmla="*/ 153 h 866"/>
                <a:gd name="T14" fmla="*/ 410 w 1256"/>
                <a:gd name="T15" fmla="*/ 169 h 866"/>
                <a:gd name="T16" fmla="*/ 408 w 1256"/>
                <a:gd name="T17" fmla="*/ 186 h 866"/>
                <a:gd name="T18" fmla="*/ 398 w 1256"/>
                <a:gd name="T19" fmla="*/ 212 h 866"/>
                <a:gd name="T20" fmla="*/ 385 w 1256"/>
                <a:gd name="T21" fmla="*/ 236 h 866"/>
                <a:gd name="T22" fmla="*/ 382 w 1256"/>
                <a:gd name="T23" fmla="*/ 259 h 866"/>
                <a:gd name="T24" fmla="*/ 377 w 1256"/>
                <a:gd name="T25" fmla="*/ 283 h 866"/>
                <a:gd name="T26" fmla="*/ 365 w 1256"/>
                <a:gd name="T27" fmla="*/ 280 h 866"/>
                <a:gd name="T28" fmla="*/ 371 w 1256"/>
                <a:gd name="T29" fmla="*/ 236 h 866"/>
                <a:gd name="T30" fmla="*/ 380 w 1256"/>
                <a:gd name="T31" fmla="*/ 197 h 866"/>
                <a:gd name="T32" fmla="*/ 373 w 1256"/>
                <a:gd name="T33" fmla="*/ 199 h 866"/>
                <a:gd name="T34" fmla="*/ 364 w 1256"/>
                <a:gd name="T35" fmla="*/ 201 h 866"/>
                <a:gd name="T36" fmla="*/ 352 w 1256"/>
                <a:gd name="T37" fmla="*/ 189 h 866"/>
                <a:gd name="T38" fmla="*/ 343 w 1256"/>
                <a:gd name="T39" fmla="*/ 169 h 866"/>
                <a:gd name="T40" fmla="*/ 325 w 1256"/>
                <a:gd name="T41" fmla="*/ 162 h 866"/>
                <a:gd name="T42" fmla="*/ 325 w 1256"/>
                <a:gd name="T43" fmla="*/ 137 h 866"/>
                <a:gd name="T44" fmla="*/ 328 w 1256"/>
                <a:gd name="T45" fmla="*/ 116 h 866"/>
                <a:gd name="T46" fmla="*/ 325 w 1256"/>
                <a:gd name="T47" fmla="*/ 97 h 866"/>
                <a:gd name="T48" fmla="*/ 318 w 1256"/>
                <a:gd name="T49" fmla="*/ 79 h 866"/>
                <a:gd name="T50" fmla="*/ 314 w 1256"/>
                <a:gd name="T51" fmla="*/ 53 h 866"/>
                <a:gd name="T52" fmla="*/ 315 w 1256"/>
                <a:gd name="T53" fmla="*/ 28 h 866"/>
                <a:gd name="T54" fmla="*/ 312 w 1256"/>
                <a:gd name="T55" fmla="*/ 15 h 866"/>
                <a:gd name="T56" fmla="*/ 309 w 1256"/>
                <a:gd name="T57" fmla="*/ 26 h 866"/>
                <a:gd name="T58" fmla="*/ 301 w 1256"/>
                <a:gd name="T59" fmla="*/ 35 h 866"/>
                <a:gd name="T60" fmla="*/ 293 w 1256"/>
                <a:gd name="T61" fmla="*/ 41 h 866"/>
                <a:gd name="T62" fmla="*/ 291 w 1256"/>
                <a:gd name="T63" fmla="*/ 52 h 866"/>
                <a:gd name="T64" fmla="*/ 282 w 1256"/>
                <a:gd name="T65" fmla="*/ 97 h 866"/>
                <a:gd name="T66" fmla="*/ 278 w 1256"/>
                <a:gd name="T67" fmla="*/ 140 h 866"/>
                <a:gd name="T68" fmla="*/ 291 w 1256"/>
                <a:gd name="T69" fmla="*/ 158 h 866"/>
                <a:gd name="T70" fmla="*/ 303 w 1256"/>
                <a:gd name="T71" fmla="*/ 167 h 866"/>
                <a:gd name="T72" fmla="*/ 301 w 1256"/>
                <a:gd name="T73" fmla="*/ 177 h 866"/>
                <a:gd name="T74" fmla="*/ 313 w 1256"/>
                <a:gd name="T75" fmla="*/ 202 h 866"/>
                <a:gd name="T76" fmla="*/ 308 w 1256"/>
                <a:gd name="T77" fmla="*/ 212 h 866"/>
                <a:gd name="T78" fmla="*/ 292 w 1256"/>
                <a:gd name="T79" fmla="*/ 205 h 866"/>
                <a:gd name="T80" fmla="*/ 272 w 1256"/>
                <a:gd name="T81" fmla="*/ 199 h 866"/>
                <a:gd name="T82" fmla="*/ 263 w 1256"/>
                <a:gd name="T83" fmla="*/ 194 h 866"/>
                <a:gd name="T84" fmla="*/ 250 w 1256"/>
                <a:gd name="T85" fmla="*/ 185 h 866"/>
                <a:gd name="T86" fmla="*/ 241 w 1256"/>
                <a:gd name="T87" fmla="*/ 184 h 866"/>
                <a:gd name="T88" fmla="*/ 230 w 1256"/>
                <a:gd name="T89" fmla="*/ 186 h 866"/>
                <a:gd name="T90" fmla="*/ 223 w 1256"/>
                <a:gd name="T91" fmla="*/ 173 h 866"/>
                <a:gd name="T92" fmla="*/ 237 w 1256"/>
                <a:gd name="T93" fmla="*/ 140 h 866"/>
                <a:gd name="T94" fmla="*/ 241 w 1256"/>
                <a:gd name="T95" fmla="*/ 113 h 866"/>
                <a:gd name="T96" fmla="*/ 244 w 1256"/>
                <a:gd name="T97" fmla="*/ 90 h 866"/>
                <a:gd name="T98" fmla="*/ 246 w 1256"/>
                <a:gd name="T99" fmla="*/ 70 h 866"/>
                <a:gd name="T100" fmla="*/ 224 w 1256"/>
                <a:gd name="T101" fmla="*/ 77 h 866"/>
                <a:gd name="T102" fmla="*/ 199 w 1256"/>
                <a:gd name="T103" fmla="*/ 73 h 866"/>
                <a:gd name="T104" fmla="*/ 169 w 1256"/>
                <a:gd name="T105" fmla="*/ 63 h 866"/>
                <a:gd name="T106" fmla="*/ 132 w 1256"/>
                <a:gd name="T107" fmla="*/ 62 h 866"/>
                <a:gd name="T108" fmla="*/ 103 w 1256"/>
                <a:gd name="T109" fmla="*/ 71 h 866"/>
                <a:gd name="T110" fmla="*/ 78 w 1256"/>
                <a:gd name="T111" fmla="*/ 78 h 866"/>
                <a:gd name="T112" fmla="*/ 55 w 1256"/>
                <a:gd name="T113" fmla="*/ 88 h 866"/>
                <a:gd name="T114" fmla="*/ 36 w 1256"/>
                <a:gd name="T115" fmla="*/ 106 h 866"/>
                <a:gd name="T116" fmla="*/ 18 w 1256"/>
                <a:gd name="T117" fmla="*/ 132 h 866"/>
                <a:gd name="T118" fmla="*/ 9 w 1256"/>
                <a:gd name="T119" fmla="*/ 124 h 866"/>
                <a:gd name="T120" fmla="*/ 1 w 1256"/>
                <a:gd name="T121" fmla="*/ 89 h 866"/>
                <a:gd name="T122" fmla="*/ 29 w 1256"/>
                <a:gd name="T123" fmla="*/ 73 h 866"/>
                <a:gd name="T124" fmla="*/ 217 w 1256"/>
                <a:gd name="T125" fmla="*/ 25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6"/>
                <a:gd name="T190" fmla="*/ 0 h 866"/>
                <a:gd name="T191" fmla="*/ 1256 w 1256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6" h="866">
                  <a:moveTo>
                    <a:pt x="952" y="0"/>
                  </a:moveTo>
                  <a:lnTo>
                    <a:pt x="957" y="26"/>
                  </a:lnTo>
                  <a:lnTo>
                    <a:pt x="963" y="54"/>
                  </a:lnTo>
                  <a:lnTo>
                    <a:pt x="970" y="81"/>
                  </a:lnTo>
                  <a:lnTo>
                    <a:pt x="977" y="109"/>
                  </a:lnTo>
                  <a:lnTo>
                    <a:pt x="985" y="136"/>
                  </a:lnTo>
                  <a:lnTo>
                    <a:pt x="993" y="164"/>
                  </a:lnTo>
                  <a:lnTo>
                    <a:pt x="1001" y="192"/>
                  </a:lnTo>
                  <a:lnTo>
                    <a:pt x="1009" y="220"/>
                  </a:lnTo>
                  <a:lnTo>
                    <a:pt x="1017" y="247"/>
                  </a:lnTo>
                  <a:lnTo>
                    <a:pt x="1026" y="274"/>
                  </a:lnTo>
                  <a:lnTo>
                    <a:pt x="1034" y="302"/>
                  </a:lnTo>
                  <a:lnTo>
                    <a:pt x="1044" y="328"/>
                  </a:lnTo>
                  <a:lnTo>
                    <a:pt x="1052" y="355"/>
                  </a:lnTo>
                  <a:lnTo>
                    <a:pt x="1060" y="380"/>
                  </a:lnTo>
                  <a:lnTo>
                    <a:pt x="1068" y="405"/>
                  </a:lnTo>
                  <a:lnTo>
                    <a:pt x="1077" y="431"/>
                  </a:lnTo>
                  <a:lnTo>
                    <a:pt x="1078" y="429"/>
                  </a:lnTo>
                  <a:lnTo>
                    <a:pt x="1084" y="428"/>
                  </a:lnTo>
                  <a:lnTo>
                    <a:pt x="1092" y="426"/>
                  </a:lnTo>
                  <a:lnTo>
                    <a:pt x="1102" y="424"/>
                  </a:lnTo>
                  <a:lnTo>
                    <a:pt x="1115" y="420"/>
                  </a:lnTo>
                  <a:lnTo>
                    <a:pt x="1129" y="416"/>
                  </a:lnTo>
                  <a:lnTo>
                    <a:pt x="1144" y="412"/>
                  </a:lnTo>
                  <a:lnTo>
                    <a:pt x="1160" y="409"/>
                  </a:lnTo>
                  <a:lnTo>
                    <a:pt x="1175" y="404"/>
                  </a:lnTo>
                  <a:lnTo>
                    <a:pt x="1190" y="401"/>
                  </a:lnTo>
                  <a:lnTo>
                    <a:pt x="1203" y="396"/>
                  </a:lnTo>
                  <a:lnTo>
                    <a:pt x="1216" y="393"/>
                  </a:lnTo>
                  <a:lnTo>
                    <a:pt x="1226" y="390"/>
                  </a:lnTo>
                  <a:lnTo>
                    <a:pt x="1234" y="388"/>
                  </a:lnTo>
                  <a:lnTo>
                    <a:pt x="1240" y="387"/>
                  </a:lnTo>
                  <a:lnTo>
                    <a:pt x="1243" y="387"/>
                  </a:lnTo>
                  <a:lnTo>
                    <a:pt x="1243" y="386"/>
                  </a:lnTo>
                  <a:lnTo>
                    <a:pt x="1244" y="387"/>
                  </a:lnTo>
                  <a:lnTo>
                    <a:pt x="1245" y="390"/>
                  </a:lnTo>
                  <a:lnTo>
                    <a:pt x="1247" y="394"/>
                  </a:lnTo>
                  <a:lnTo>
                    <a:pt x="1248" y="397"/>
                  </a:lnTo>
                  <a:lnTo>
                    <a:pt x="1251" y="403"/>
                  </a:lnTo>
                  <a:lnTo>
                    <a:pt x="1252" y="408"/>
                  </a:lnTo>
                  <a:lnTo>
                    <a:pt x="1254" y="413"/>
                  </a:lnTo>
                  <a:lnTo>
                    <a:pt x="1255" y="419"/>
                  </a:lnTo>
                  <a:lnTo>
                    <a:pt x="1256" y="426"/>
                  </a:lnTo>
                  <a:lnTo>
                    <a:pt x="1256" y="432"/>
                  </a:lnTo>
                  <a:lnTo>
                    <a:pt x="1256" y="437"/>
                  </a:lnTo>
                  <a:lnTo>
                    <a:pt x="1256" y="443"/>
                  </a:lnTo>
                  <a:lnTo>
                    <a:pt x="1255" y="448"/>
                  </a:lnTo>
                  <a:lnTo>
                    <a:pt x="1254" y="452"/>
                  </a:lnTo>
                  <a:lnTo>
                    <a:pt x="1247" y="458"/>
                  </a:lnTo>
                  <a:lnTo>
                    <a:pt x="1243" y="464"/>
                  </a:lnTo>
                  <a:lnTo>
                    <a:pt x="1239" y="471"/>
                  </a:lnTo>
                  <a:lnTo>
                    <a:pt x="1236" y="478"/>
                  </a:lnTo>
                  <a:lnTo>
                    <a:pt x="1232" y="485"/>
                  </a:lnTo>
                  <a:lnTo>
                    <a:pt x="1231" y="491"/>
                  </a:lnTo>
                  <a:lnTo>
                    <a:pt x="1229" y="498"/>
                  </a:lnTo>
                  <a:lnTo>
                    <a:pt x="1228" y="506"/>
                  </a:lnTo>
                  <a:lnTo>
                    <a:pt x="1226" y="513"/>
                  </a:lnTo>
                  <a:lnTo>
                    <a:pt x="1226" y="521"/>
                  </a:lnTo>
                  <a:lnTo>
                    <a:pt x="1225" y="528"/>
                  </a:lnTo>
                  <a:lnTo>
                    <a:pt x="1225" y="536"/>
                  </a:lnTo>
                  <a:lnTo>
                    <a:pt x="1225" y="543"/>
                  </a:lnTo>
                  <a:lnTo>
                    <a:pt x="1225" y="551"/>
                  </a:lnTo>
                  <a:lnTo>
                    <a:pt x="1224" y="558"/>
                  </a:lnTo>
                  <a:lnTo>
                    <a:pt x="1224" y="566"/>
                  </a:lnTo>
                  <a:lnTo>
                    <a:pt x="1221" y="580"/>
                  </a:lnTo>
                  <a:lnTo>
                    <a:pt x="1217" y="593"/>
                  </a:lnTo>
                  <a:lnTo>
                    <a:pt x="1211" y="605"/>
                  </a:lnTo>
                  <a:lnTo>
                    <a:pt x="1206" y="616"/>
                  </a:lnTo>
                  <a:lnTo>
                    <a:pt x="1199" y="626"/>
                  </a:lnTo>
                  <a:lnTo>
                    <a:pt x="1192" y="635"/>
                  </a:lnTo>
                  <a:lnTo>
                    <a:pt x="1185" y="645"/>
                  </a:lnTo>
                  <a:lnTo>
                    <a:pt x="1178" y="655"/>
                  </a:lnTo>
                  <a:lnTo>
                    <a:pt x="1171" y="664"/>
                  </a:lnTo>
                  <a:lnTo>
                    <a:pt x="1165" y="674"/>
                  </a:lnTo>
                  <a:lnTo>
                    <a:pt x="1160" y="684"/>
                  </a:lnTo>
                  <a:lnTo>
                    <a:pt x="1156" y="696"/>
                  </a:lnTo>
                  <a:lnTo>
                    <a:pt x="1153" y="707"/>
                  </a:lnTo>
                  <a:lnTo>
                    <a:pt x="1153" y="721"/>
                  </a:lnTo>
                  <a:lnTo>
                    <a:pt x="1154" y="736"/>
                  </a:lnTo>
                  <a:lnTo>
                    <a:pt x="1157" y="753"/>
                  </a:lnTo>
                  <a:lnTo>
                    <a:pt x="1154" y="755"/>
                  </a:lnTo>
                  <a:lnTo>
                    <a:pt x="1151" y="759"/>
                  </a:lnTo>
                  <a:lnTo>
                    <a:pt x="1148" y="766"/>
                  </a:lnTo>
                  <a:lnTo>
                    <a:pt x="1146" y="775"/>
                  </a:lnTo>
                  <a:lnTo>
                    <a:pt x="1144" y="784"/>
                  </a:lnTo>
                  <a:lnTo>
                    <a:pt x="1141" y="795"/>
                  </a:lnTo>
                  <a:lnTo>
                    <a:pt x="1139" y="806"/>
                  </a:lnTo>
                  <a:lnTo>
                    <a:pt x="1137" y="818"/>
                  </a:lnTo>
                  <a:lnTo>
                    <a:pt x="1134" y="828"/>
                  </a:lnTo>
                  <a:lnTo>
                    <a:pt x="1132" y="838"/>
                  </a:lnTo>
                  <a:lnTo>
                    <a:pt x="1129" y="848"/>
                  </a:lnTo>
                  <a:lnTo>
                    <a:pt x="1125" y="856"/>
                  </a:lnTo>
                  <a:lnTo>
                    <a:pt x="1121" y="861"/>
                  </a:lnTo>
                  <a:lnTo>
                    <a:pt x="1115" y="865"/>
                  </a:lnTo>
                  <a:lnTo>
                    <a:pt x="1109" y="866"/>
                  </a:lnTo>
                  <a:lnTo>
                    <a:pt x="1103" y="865"/>
                  </a:lnTo>
                  <a:lnTo>
                    <a:pt x="1097" y="852"/>
                  </a:lnTo>
                  <a:lnTo>
                    <a:pt x="1093" y="838"/>
                  </a:lnTo>
                  <a:lnTo>
                    <a:pt x="1092" y="822"/>
                  </a:lnTo>
                  <a:lnTo>
                    <a:pt x="1092" y="805"/>
                  </a:lnTo>
                  <a:lnTo>
                    <a:pt x="1094" y="787"/>
                  </a:lnTo>
                  <a:lnTo>
                    <a:pt x="1098" y="767"/>
                  </a:lnTo>
                  <a:lnTo>
                    <a:pt x="1102" y="748"/>
                  </a:lnTo>
                  <a:lnTo>
                    <a:pt x="1107" y="727"/>
                  </a:lnTo>
                  <a:lnTo>
                    <a:pt x="1113" y="706"/>
                  </a:lnTo>
                  <a:lnTo>
                    <a:pt x="1118" y="687"/>
                  </a:lnTo>
                  <a:lnTo>
                    <a:pt x="1123" y="667"/>
                  </a:lnTo>
                  <a:lnTo>
                    <a:pt x="1129" y="649"/>
                  </a:lnTo>
                  <a:lnTo>
                    <a:pt x="1132" y="632"/>
                  </a:lnTo>
                  <a:lnTo>
                    <a:pt x="1136" y="616"/>
                  </a:lnTo>
                  <a:lnTo>
                    <a:pt x="1138" y="603"/>
                  </a:lnTo>
                  <a:lnTo>
                    <a:pt x="1139" y="591"/>
                  </a:lnTo>
                  <a:lnTo>
                    <a:pt x="1138" y="591"/>
                  </a:lnTo>
                  <a:lnTo>
                    <a:pt x="1137" y="591"/>
                  </a:lnTo>
                  <a:lnTo>
                    <a:pt x="1134" y="593"/>
                  </a:lnTo>
                  <a:lnTo>
                    <a:pt x="1131" y="593"/>
                  </a:lnTo>
                  <a:lnTo>
                    <a:pt x="1128" y="594"/>
                  </a:lnTo>
                  <a:lnTo>
                    <a:pt x="1123" y="595"/>
                  </a:lnTo>
                  <a:lnTo>
                    <a:pt x="1118" y="596"/>
                  </a:lnTo>
                  <a:lnTo>
                    <a:pt x="1115" y="597"/>
                  </a:lnTo>
                  <a:lnTo>
                    <a:pt x="1110" y="598"/>
                  </a:lnTo>
                  <a:lnTo>
                    <a:pt x="1106" y="599"/>
                  </a:lnTo>
                  <a:lnTo>
                    <a:pt x="1101" y="601"/>
                  </a:lnTo>
                  <a:lnTo>
                    <a:pt x="1098" y="602"/>
                  </a:lnTo>
                  <a:lnTo>
                    <a:pt x="1094" y="602"/>
                  </a:lnTo>
                  <a:lnTo>
                    <a:pt x="1092" y="603"/>
                  </a:lnTo>
                  <a:lnTo>
                    <a:pt x="1091" y="603"/>
                  </a:lnTo>
                  <a:lnTo>
                    <a:pt x="1091" y="604"/>
                  </a:lnTo>
                  <a:lnTo>
                    <a:pt x="1079" y="598"/>
                  </a:lnTo>
                  <a:lnTo>
                    <a:pt x="1071" y="591"/>
                  </a:lnTo>
                  <a:lnTo>
                    <a:pt x="1064" y="585"/>
                  </a:lnTo>
                  <a:lnTo>
                    <a:pt x="1059" y="575"/>
                  </a:lnTo>
                  <a:lnTo>
                    <a:pt x="1055" y="566"/>
                  </a:lnTo>
                  <a:lnTo>
                    <a:pt x="1052" y="556"/>
                  </a:lnTo>
                  <a:lnTo>
                    <a:pt x="1048" y="547"/>
                  </a:lnTo>
                  <a:lnTo>
                    <a:pt x="1045" y="536"/>
                  </a:lnTo>
                  <a:lnTo>
                    <a:pt x="1042" y="527"/>
                  </a:lnTo>
                  <a:lnTo>
                    <a:pt x="1038" y="518"/>
                  </a:lnTo>
                  <a:lnTo>
                    <a:pt x="1033" y="511"/>
                  </a:lnTo>
                  <a:lnTo>
                    <a:pt x="1028" y="505"/>
                  </a:lnTo>
                  <a:lnTo>
                    <a:pt x="1021" y="501"/>
                  </a:lnTo>
                  <a:lnTo>
                    <a:pt x="1011" y="498"/>
                  </a:lnTo>
                  <a:lnTo>
                    <a:pt x="1000" y="498"/>
                  </a:lnTo>
                  <a:lnTo>
                    <a:pt x="986" y="501"/>
                  </a:lnTo>
                  <a:lnTo>
                    <a:pt x="980" y="497"/>
                  </a:lnTo>
                  <a:lnTo>
                    <a:pt x="976" y="491"/>
                  </a:lnTo>
                  <a:lnTo>
                    <a:pt x="973" y="486"/>
                  </a:lnTo>
                  <a:lnTo>
                    <a:pt x="971" y="477"/>
                  </a:lnTo>
                  <a:lnTo>
                    <a:pt x="970" y="467"/>
                  </a:lnTo>
                  <a:lnTo>
                    <a:pt x="971" y="457"/>
                  </a:lnTo>
                  <a:lnTo>
                    <a:pt x="971" y="446"/>
                  </a:lnTo>
                  <a:lnTo>
                    <a:pt x="972" y="434"/>
                  </a:lnTo>
                  <a:lnTo>
                    <a:pt x="973" y="423"/>
                  </a:lnTo>
                  <a:lnTo>
                    <a:pt x="975" y="411"/>
                  </a:lnTo>
                  <a:lnTo>
                    <a:pt x="976" y="400"/>
                  </a:lnTo>
                  <a:lnTo>
                    <a:pt x="977" y="388"/>
                  </a:lnTo>
                  <a:lnTo>
                    <a:pt x="977" y="379"/>
                  </a:lnTo>
                  <a:lnTo>
                    <a:pt x="977" y="370"/>
                  </a:lnTo>
                  <a:lnTo>
                    <a:pt x="976" y="363"/>
                  </a:lnTo>
                  <a:lnTo>
                    <a:pt x="973" y="358"/>
                  </a:lnTo>
                  <a:lnTo>
                    <a:pt x="983" y="347"/>
                  </a:lnTo>
                  <a:lnTo>
                    <a:pt x="990" y="338"/>
                  </a:lnTo>
                  <a:lnTo>
                    <a:pt x="992" y="328"/>
                  </a:lnTo>
                  <a:lnTo>
                    <a:pt x="992" y="320"/>
                  </a:lnTo>
                  <a:lnTo>
                    <a:pt x="990" y="312"/>
                  </a:lnTo>
                  <a:lnTo>
                    <a:pt x="986" y="305"/>
                  </a:lnTo>
                  <a:lnTo>
                    <a:pt x="980" y="298"/>
                  </a:lnTo>
                  <a:lnTo>
                    <a:pt x="975" y="292"/>
                  </a:lnTo>
                  <a:lnTo>
                    <a:pt x="968" y="285"/>
                  </a:lnTo>
                  <a:lnTo>
                    <a:pt x="962" y="278"/>
                  </a:lnTo>
                  <a:lnTo>
                    <a:pt x="956" y="271"/>
                  </a:lnTo>
                  <a:lnTo>
                    <a:pt x="952" y="263"/>
                  </a:lnTo>
                  <a:lnTo>
                    <a:pt x="949" y="255"/>
                  </a:lnTo>
                  <a:lnTo>
                    <a:pt x="949" y="246"/>
                  </a:lnTo>
                  <a:lnTo>
                    <a:pt x="952" y="236"/>
                  </a:lnTo>
                  <a:lnTo>
                    <a:pt x="959" y="226"/>
                  </a:lnTo>
                  <a:lnTo>
                    <a:pt x="954" y="215"/>
                  </a:lnTo>
                  <a:lnTo>
                    <a:pt x="951" y="203"/>
                  </a:lnTo>
                  <a:lnTo>
                    <a:pt x="948" y="193"/>
                  </a:lnTo>
                  <a:lnTo>
                    <a:pt x="945" y="181"/>
                  </a:lnTo>
                  <a:lnTo>
                    <a:pt x="942" y="171"/>
                  </a:lnTo>
                  <a:lnTo>
                    <a:pt x="940" y="159"/>
                  </a:lnTo>
                  <a:lnTo>
                    <a:pt x="939" y="149"/>
                  </a:lnTo>
                  <a:lnTo>
                    <a:pt x="938" y="138"/>
                  </a:lnTo>
                  <a:lnTo>
                    <a:pt x="938" y="127"/>
                  </a:lnTo>
                  <a:lnTo>
                    <a:pt x="938" y="116"/>
                  </a:lnTo>
                  <a:lnTo>
                    <a:pt x="939" y="105"/>
                  </a:lnTo>
                  <a:lnTo>
                    <a:pt x="940" y="94"/>
                  </a:lnTo>
                  <a:lnTo>
                    <a:pt x="944" y="84"/>
                  </a:lnTo>
                  <a:lnTo>
                    <a:pt x="947" y="72"/>
                  </a:lnTo>
                  <a:lnTo>
                    <a:pt x="952" y="62"/>
                  </a:lnTo>
                  <a:lnTo>
                    <a:pt x="959" y="51"/>
                  </a:lnTo>
                  <a:lnTo>
                    <a:pt x="949" y="47"/>
                  </a:lnTo>
                  <a:lnTo>
                    <a:pt x="942" y="45"/>
                  </a:lnTo>
                  <a:lnTo>
                    <a:pt x="938" y="43"/>
                  </a:lnTo>
                  <a:lnTo>
                    <a:pt x="934" y="45"/>
                  </a:lnTo>
                  <a:lnTo>
                    <a:pt x="931" y="47"/>
                  </a:lnTo>
                  <a:lnTo>
                    <a:pt x="930" y="51"/>
                  </a:lnTo>
                  <a:lnTo>
                    <a:pt x="929" y="56"/>
                  </a:lnTo>
                  <a:lnTo>
                    <a:pt x="928" y="61"/>
                  </a:lnTo>
                  <a:lnTo>
                    <a:pt x="928" y="66"/>
                  </a:lnTo>
                  <a:lnTo>
                    <a:pt x="926" y="73"/>
                  </a:lnTo>
                  <a:lnTo>
                    <a:pt x="926" y="79"/>
                  </a:lnTo>
                  <a:lnTo>
                    <a:pt x="925" y="85"/>
                  </a:lnTo>
                  <a:lnTo>
                    <a:pt x="923" y="91"/>
                  </a:lnTo>
                  <a:lnTo>
                    <a:pt x="919" y="96"/>
                  </a:lnTo>
                  <a:lnTo>
                    <a:pt x="915" y="101"/>
                  </a:lnTo>
                  <a:lnTo>
                    <a:pt x="910" y="104"/>
                  </a:lnTo>
                  <a:lnTo>
                    <a:pt x="906" y="103"/>
                  </a:lnTo>
                  <a:lnTo>
                    <a:pt x="901" y="104"/>
                  </a:lnTo>
                  <a:lnTo>
                    <a:pt x="896" y="105"/>
                  </a:lnTo>
                  <a:lnTo>
                    <a:pt x="893" y="107"/>
                  </a:lnTo>
                  <a:lnTo>
                    <a:pt x="888" y="109"/>
                  </a:lnTo>
                  <a:lnTo>
                    <a:pt x="885" y="112"/>
                  </a:lnTo>
                  <a:lnTo>
                    <a:pt x="883" y="115"/>
                  </a:lnTo>
                  <a:lnTo>
                    <a:pt x="879" y="118"/>
                  </a:lnTo>
                  <a:lnTo>
                    <a:pt x="877" y="123"/>
                  </a:lnTo>
                  <a:lnTo>
                    <a:pt x="875" y="126"/>
                  </a:lnTo>
                  <a:lnTo>
                    <a:pt x="873" y="131"/>
                  </a:lnTo>
                  <a:lnTo>
                    <a:pt x="872" y="135"/>
                  </a:lnTo>
                  <a:lnTo>
                    <a:pt x="871" y="141"/>
                  </a:lnTo>
                  <a:lnTo>
                    <a:pt x="871" y="146"/>
                  </a:lnTo>
                  <a:lnTo>
                    <a:pt x="871" y="151"/>
                  </a:lnTo>
                  <a:lnTo>
                    <a:pt x="873" y="157"/>
                  </a:lnTo>
                  <a:lnTo>
                    <a:pt x="876" y="172"/>
                  </a:lnTo>
                  <a:lnTo>
                    <a:pt x="875" y="189"/>
                  </a:lnTo>
                  <a:lnTo>
                    <a:pt x="871" y="209"/>
                  </a:lnTo>
                  <a:lnTo>
                    <a:pt x="867" y="228"/>
                  </a:lnTo>
                  <a:lnTo>
                    <a:pt x="860" y="249"/>
                  </a:lnTo>
                  <a:lnTo>
                    <a:pt x="852" y="270"/>
                  </a:lnTo>
                  <a:lnTo>
                    <a:pt x="845" y="292"/>
                  </a:lnTo>
                  <a:lnTo>
                    <a:pt x="838" y="312"/>
                  </a:lnTo>
                  <a:lnTo>
                    <a:pt x="831" y="333"/>
                  </a:lnTo>
                  <a:lnTo>
                    <a:pt x="826" y="354"/>
                  </a:lnTo>
                  <a:lnTo>
                    <a:pt x="823" y="373"/>
                  </a:lnTo>
                  <a:lnTo>
                    <a:pt x="823" y="390"/>
                  </a:lnTo>
                  <a:lnTo>
                    <a:pt x="826" y="406"/>
                  </a:lnTo>
                  <a:lnTo>
                    <a:pt x="833" y="421"/>
                  </a:lnTo>
                  <a:lnTo>
                    <a:pt x="844" y="434"/>
                  </a:lnTo>
                  <a:lnTo>
                    <a:pt x="861" y="444"/>
                  </a:lnTo>
                  <a:lnTo>
                    <a:pt x="860" y="451"/>
                  </a:lnTo>
                  <a:lnTo>
                    <a:pt x="862" y="458"/>
                  </a:lnTo>
                  <a:lnTo>
                    <a:pt x="864" y="464"/>
                  </a:lnTo>
                  <a:lnTo>
                    <a:pt x="869" y="469"/>
                  </a:lnTo>
                  <a:lnTo>
                    <a:pt x="873" y="473"/>
                  </a:lnTo>
                  <a:lnTo>
                    <a:pt x="879" y="478"/>
                  </a:lnTo>
                  <a:lnTo>
                    <a:pt x="885" y="481"/>
                  </a:lnTo>
                  <a:lnTo>
                    <a:pt x="891" y="485"/>
                  </a:lnTo>
                  <a:lnTo>
                    <a:pt x="896" y="488"/>
                  </a:lnTo>
                  <a:lnTo>
                    <a:pt x="901" y="491"/>
                  </a:lnTo>
                  <a:lnTo>
                    <a:pt x="906" y="495"/>
                  </a:lnTo>
                  <a:lnTo>
                    <a:pt x="909" y="500"/>
                  </a:lnTo>
                  <a:lnTo>
                    <a:pt x="911" y="504"/>
                  </a:lnTo>
                  <a:lnTo>
                    <a:pt x="913" y="511"/>
                  </a:lnTo>
                  <a:lnTo>
                    <a:pt x="910" y="518"/>
                  </a:lnTo>
                  <a:lnTo>
                    <a:pt x="908" y="526"/>
                  </a:lnTo>
                  <a:lnTo>
                    <a:pt x="903" y="524"/>
                  </a:lnTo>
                  <a:lnTo>
                    <a:pt x="901" y="526"/>
                  </a:lnTo>
                  <a:lnTo>
                    <a:pt x="902" y="531"/>
                  </a:lnTo>
                  <a:lnTo>
                    <a:pt x="905" y="537"/>
                  </a:lnTo>
                  <a:lnTo>
                    <a:pt x="909" y="547"/>
                  </a:lnTo>
                  <a:lnTo>
                    <a:pt x="915" y="557"/>
                  </a:lnTo>
                  <a:lnTo>
                    <a:pt x="921" y="568"/>
                  </a:lnTo>
                  <a:lnTo>
                    <a:pt x="926" y="581"/>
                  </a:lnTo>
                  <a:lnTo>
                    <a:pt x="932" y="594"/>
                  </a:lnTo>
                  <a:lnTo>
                    <a:pt x="937" y="605"/>
                  </a:lnTo>
                  <a:lnTo>
                    <a:pt x="941" y="616"/>
                  </a:lnTo>
                  <a:lnTo>
                    <a:pt x="944" y="625"/>
                  </a:lnTo>
                  <a:lnTo>
                    <a:pt x="944" y="632"/>
                  </a:lnTo>
                  <a:lnTo>
                    <a:pt x="941" y="636"/>
                  </a:lnTo>
                  <a:lnTo>
                    <a:pt x="937" y="639"/>
                  </a:lnTo>
                  <a:lnTo>
                    <a:pt x="930" y="637"/>
                  </a:lnTo>
                  <a:lnTo>
                    <a:pt x="924" y="636"/>
                  </a:lnTo>
                  <a:lnTo>
                    <a:pt x="918" y="635"/>
                  </a:lnTo>
                  <a:lnTo>
                    <a:pt x="913" y="633"/>
                  </a:lnTo>
                  <a:lnTo>
                    <a:pt x="906" y="630"/>
                  </a:lnTo>
                  <a:lnTo>
                    <a:pt x="899" y="627"/>
                  </a:lnTo>
                  <a:lnTo>
                    <a:pt x="891" y="622"/>
                  </a:lnTo>
                  <a:lnTo>
                    <a:pt x="883" y="619"/>
                  </a:lnTo>
                  <a:lnTo>
                    <a:pt x="875" y="614"/>
                  </a:lnTo>
                  <a:lnTo>
                    <a:pt x="865" y="610"/>
                  </a:lnTo>
                  <a:lnTo>
                    <a:pt x="857" y="606"/>
                  </a:lnTo>
                  <a:lnTo>
                    <a:pt x="848" y="603"/>
                  </a:lnTo>
                  <a:lnTo>
                    <a:pt x="840" y="599"/>
                  </a:lnTo>
                  <a:lnTo>
                    <a:pt x="831" y="597"/>
                  </a:lnTo>
                  <a:lnTo>
                    <a:pt x="823" y="596"/>
                  </a:lnTo>
                  <a:lnTo>
                    <a:pt x="815" y="596"/>
                  </a:lnTo>
                  <a:lnTo>
                    <a:pt x="808" y="598"/>
                  </a:lnTo>
                  <a:lnTo>
                    <a:pt x="807" y="597"/>
                  </a:lnTo>
                  <a:lnTo>
                    <a:pt x="804" y="596"/>
                  </a:lnTo>
                  <a:lnTo>
                    <a:pt x="801" y="594"/>
                  </a:lnTo>
                  <a:lnTo>
                    <a:pt x="798" y="590"/>
                  </a:lnTo>
                  <a:lnTo>
                    <a:pt x="793" y="587"/>
                  </a:lnTo>
                  <a:lnTo>
                    <a:pt x="787" y="582"/>
                  </a:lnTo>
                  <a:lnTo>
                    <a:pt x="781" y="578"/>
                  </a:lnTo>
                  <a:lnTo>
                    <a:pt x="776" y="574"/>
                  </a:lnTo>
                  <a:lnTo>
                    <a:pt x="770" y="570"/>
                  </a:lnTo>
                  <a:lnTo>
                    <a:pt x="764" y="565"/>
                  </a:lnTo>
                  <a:lnTo>
                    <a:pt x="759" y="560"/>
                  </a:lnTo>
                  <a:lnTo>
                    <a:pt x="754" y="557"/>
                  </a:lnTo>
                  <a:lnTo>
                    <a:pt x="750" y="554"/>
                  </a:lnTo>
                  <a:lnTo>
                    <a:pt x="747" y="551"/>
                  </a:lnTo>
                  <a:lnTo>
                    <a:pt x="745" y="550"/>
                  </a:lnTo>
                  <a:lnTo>
                    <a:pt x="740" y="549"/>
                  </a:lnTo>
                  <a:lnTo>
                    <a:pt x="737" y="549"/>
                  </a:lnTo>
                  <a:lnTo>
                    <a:pt x="732" y="549"/>
                  </a:lnTo>
                  <a:lnTo>
                    <a:pt x="727" y="550"/>
                  </a:lnTo>
                  <a:lnTo>
                    <a:pt x="723" y="551"/>
                  </a:lnTo>
                  <a:lnTo>
                    <a:pt x="718" y="552"/>
                  </a:lnTo>
                  <a:lnTo>
                    <a:pt x="713" y="554"/>
                  </a:lnTo>
                  <a:lnTo>
                    <a:pt x="708" y="555"/>
                  </a:lnTo>
                  <a:lnTo>
                    <a:pt x="702" y="556"/>
                  </a:lnTo>
                  <a:lnTo>
                    <a:pt x="698" y="557"/>
                  </a:lnTo>
                  <a:lnTo>
                    <a:pt x="693" y="557"/>
                  </a:lnTo>
                  <a:lnTo>
                    <a:pt x="688" y="557"/>
                  </a:lnTo>
                  <a:lnTo>
                    <a:pt x="684" y="557"/>
                  </a:lnTo>
                  <a:lnTo>
                    <a:pt x="679" y="556"/>
                  </a:lnTo>
                  <a:lnTo>
                    <a:pt x="676" y="555"/>
                  </a:lnTo>
                  <a:lnTo>
                    <a:pt x="673" y="552"/>
                  </a:lnTo>
                  <a:lnTo>
                    <a:pt x="669" y="542"/>
                  </a:lnTo>
                  <a:lnTo>
                    <a:pt x="667" y="531"/>
                  </a:lnTo>
                  <a:lnTo>
                    <a:pt x="668" y="519"/>
                  </a:lnTo>
                  <a:lnTo>
                    <a:pt x="671" y="505"/>
                  </a:lnTo>
                  <a:lnTo>
                    <a:pt x="675" y="491"/>
                  </a:lnTo>
                  <a:lnTo>
                    <a:pt x="681" y="478"/>
                  </a:lnTo>
                  <a:lnTo>
                    <a:pt x="687" y="463"/>
                  </a:lnTo>
                  <a:lnTo>
                    <a:pt x="695" y="448"/>
                  </a:lnTo>
                  <a:lnTo>
                    <a:pt x="702" y="433"/>
                  </a:lnTo>
                  <a:lnTo>
                    <a:pt x="709" y="419"/>
                  </a:lnTo>
                  <a:lnTo>
                    <a:pt x="716" y="404"/>
                  </a:lnTo>
                  <a:lnTo>
                    <a:pt x="721" y="390"/>
                  </a:lnTo>
                  <a:lnTo>
                    <a:pt x="724" y="377"/>
                  </a:lnTo>
                  <a:lnTo>
                    <a:pt x="726" y="364"/>
                  </a:lnTo>
                  <a:lnTo>
                    <a:pt x="725" y="352"/>
                  </a:lnTo>
                  <a:lnTo>
                    <a:pt x="723" y="343"/>
                  </a:lnTo>
                  <a:lnTo>
                    <a:pt x="721" y="338"/>
                  </a:lnTo>
                  <a:lnTo>
                    <a:pt x="721" y="331"/>
                  </a:lnTo>
                  <a:lnTo>
                    <a:pt x="721" y="323"/>
                  </a:lnTo>
                  <a:lnTo>
                    <a:pt x="723" y="313"/>
                  </a:lnTo>
                  <a:lnTo>
                    <a:pt x="724" y="304"/>
                  </a:lnTo>
                  <a:lnTo>
                    <a:pt x="726" y="293"/>
                  </a:lnTo>
                  <a:lnTo>
                    <a:pt x="730" y="282"/>
                  </a:lnTo>
                  <a:lnTo>
                    <a:pt x="732" y="271"/>
                  </a:lnTo>
                  <a:lnTo>
                    <a:pt x="734" y="261"/>
                  </a:lnTo>
                  <a:lnTo>
                    <a:pt x="737" y="250"/>
                  </a:lnTo>
                  <a:lnTo>
                    <a:pt x="739" y="240"/>
                  </a:lnTo>
                  <a:lnTo>
                    <a:pt x="740" y="231"/>
                  </a:lnTo>
                  <a:lnTo>
                    <a:pt x="740" y="223"/>
                  </a:lnTo>
                  <a:lnTo>
                    <a:pt x="739" y="216"/>
                  </a:lnTo>
                  <a:lnTo>
                    <a:pt x="737" y="210"/>
                  </a:lnTo>
                  <a:lnTo>
                    <a:pt x="734" y="207"/>
                  </a:lnTo>
                  <a:lnTo>
                    <a:pt x="722" y="215"/>
                  </a:lnTo>
                  <a:lnTo>
                    <a:pt x="710" y="220"/>
                  </a:lnTo>
                  <a:lnTo>
                    <a:pt x="699" y="225"/>
                  </a:lnTo>
                  <a:lnTo>
                    <a:pt x="690" y="228"/>
                  </a:lnTo>
                  <a:lnTo>
                    <a:pt x="680" y="230"/>
                  </a:lnTo>
                  <a:lnTo>
                    <a:pt x="671" y="230"/>
                  </a:lnTo>
                  <a:lnTo>
                    <a:pt x="662" y="230"/>
                  </a:lnTo>
                  <a:lnTo>
                    <a:pt x="653" y="228"/>
                  </a:lnTo>
                  <a:lnTo>
                    <a:pt x="644" y="226"/>
                  </a:lnTo>
                  <a:lnTo>
                    <a:pt x="633" y="224"/>
                  </a:lnTo>
                  <a:lnTo>
                    <a:pt x="622" y="223"/>
                  </a:lnTo>
                  <a:lnTo>
                    <a:pt x="610" y="220"/>
                  </a:lnTo>
                  <a:lnTo>
                    <a:pt x="598" y="219"/>
                  </a:lnTo>
                  <a:lnTo>
                    <a:pt x="584" y="218"/>
                  </a:lnTo>
                  <a:lnTo>
                    <a:pt x="568" y="218"/>
                  </a:lnTo>
                  <a:lnTo>
                    <a:pt x="550" y="220"/>
                  </a:lnTo>
                  <a:lnTo>
                    <a:pt x="541" y="210"/>
                  </a:lnTo>
                  <a:lnTo>
                    <a:pt x="531" y="202"/>
                  </a:lnTo>
                  <a:lnTo>
                    <a:pt x="518" y="195"/>
                  </a:lnTo>
                  <a:lnTo>
                    <a:pt x="506" y="190"/>
                  </a:lnTo>
                  <a:lnTo>
                    <a:pt x="491" y="187"/>
                  </a:lnTo>
                  <a:lnTo>
                    <a:pt x="476" y="185"/>
                  </a:lnTo>
                  <a:lnTo>
                    <a:pt x="461" y="182"/>
                  </a:lnTo>
                  <a:lnTo>
                    <a:pt x="445" y="182"/>
                  </a:lnTo>
                  <a:lnTo>
                    <a:pt x="429" y="182"/>
                  </a:lnTo>
                  <a:lnTo>
                    <a:pt x="412" y="184"/>
                  </a:lnTo>
                  <a:lnTo>
                    <a:pt x="396" y="185"/>
                  </a:lnTo>
                  <a:lnTo>
                    <a:pt x="380" y="187"/>
                  </a:lnTo>
                  <a:lnTo>
                    <a:pt x="365" y="189"/>
                  </a:lnTo>
                  <a:lnTo>
                    <a:pt x="352" y="192"/>
                  </a:lnTo>
                  <a:lnTo>
                    <a:pt x="339" y="194"/>
                  </a:lnTo>
                  <a:lnTo>
                    <a:pt x="327" y="196"/>
                  </a:lnTo>
                  <a:lnTo>
                    <a:pt x="318" y="204"/>
                  </a:lnTo>
                  <a:lnTo>
                    <a:pt x="308" y="212"/>
                  </a:lnTo>
                  <a:lnTo>
                    <a:pt x="299" y="217"/>
                  </a:lnTo>
                  <a:lnTo>
                    <a:pt x="288" y="221"/>
                  </a:lnTo>
                  <a:lnTo>
                    <a:pt x="278" y="225"/>
                  </a:lnTo>
                  <a:lnTo>
                    <a:pt x="266" y="227"/>
                  </a:lnTo>
                  <a:lnTo>
                    <a:pt x="256" y="230"/>
                  </a:lnTo>
                  <a:lnTo>
                    <a:pt x="245" y="231"/>
                  </a:lnTo>
                  <a:lnTo>
                    <a:pt x="233" y="233"/>
                  </a:lnTo>
                  <a:lnTo>
                    <a:pt x="223" y="234"/>
                  </a:lnTo>
                  <a:lnTo>
                    <a:pt x="212" y="236"/>
                  </a:lnTo>
                  <a:lnTo>
                    <a:pt x="202" y="240"/>
                  </a:lnTo>
                  <a:lnTo>
                    <a:pt x="192" y="243"/>
                  </a:lnTo>
                  <a:lnTo>
                    <a:pt x="183" y="248"/>
                  </a:lnTo>
                  <a:lnTo>
                    <a:pt x="174" y="255"/>
                  </a:lnTo>
                  <a:lnTo>
                    <a:pt x="166" y="263"/>
                  </a:lnTo>
                  <a:lnTo>
                    <a:pt x="157" y="265"/>
                  </a:lnTo>
                  <a:lnTo>
                    <a:pt x="148" y="270"/>
                  </a:lnTo>
                  <a:lnTo>
                    <a:pt x="140" y="277"/>
                  </a:lnTo>
                  <a:lnTo>
                    <a:pt x="132" y="286"/>
                  </a:lnTo>
                  <a:lnTo>
                    <a:pt x="124" y="295"/>
                  </a:lnTo>
                  <a:lnTo>
                    <a:pt x="116" y="305"/>
                  </a:lnTo>
                  <a:lnTo>
                    <a:pt x="109" y="317"/>
                  </a:lnTo>
                  <a:lnTo>
                    <a:pt x="101" y="329"/>
                  </a:lnTo>
                  <a:lnTo>
                    <a:pt x="94" y="341"/>
                  </a:lnTo>
                  <a:lnTo>
                    <a:pt x="86" y="354"/>
                  </a:lnTo>
                  <a:lnTo>
                    <a:pt x="78" y="365"/>
                  </a:lnTo>
                  <a:lnTo>
                    <a:pt x="70" y="377"/>
                  </a:lnTo>
                  <a:lnTo>
                    <a:pt x="62" y="387"/>
                  </a:lnTo>
                  <a:lnTo>
                    <a:pt x="54" y="396"/>
                  </a:lnTo>
                  <a:lnTo>
                    <a:pt x="45" y="404"/>
                  </a:lnTo>
                  <a:lnTo>
                    <a:pt x="35" y="411"/>
                  </a:lnTo>
                  <a:lnTo>
                    <a:pt x="34" y="409"/>
                  </a:lnTo>
                  <a:lnTo>
                    <a:pt x="33" y="403"/>
                  </a:lnTo>
                  <a:lnTo>
                    <a:pt x="32" y="395"/>
                  </a:lnTo>
                  <a:lnTo>
                    <a:pt x="30" y="385"/>
                  </a:lnTo>
                  <a:lnTo>
                    <a:pt x="26" y="371"/>
                  </a:lnTo>
                  <a:lnTo>
                    <a:pt x="24" y="357"/>
                  </a:lnTo>
                  <a:lnTo>
                    <a:pt x="20" y="342"/>
                  </a:lnTo>
                  <a:lnTo>
                    <a:pt x="17" y="326"/>
                  </a:lnTo>
                  <a:lnTo>
                    <a:pt x="13" y="310"/>
                  </a:lnTo>
                  <a:lnTo>
                    <a:pt x="10" y="295"/>
                  </a:lnTo>
                  <a:lnTo>
                    <a:pt x="8" y="281"/>
                  </a:lnTo>
                  <a:lnTo>
                    <a:pt x="4" y="267"/>
                  </a:lnTo>
                  <a:lnTo>
                    <a:pt x="2" y="257"/>
                  </a:lnTo>
                  <a:lnTo>
                    <a:pt x="1" y="249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10" y="239"/>
                  </a:lnTo>
                  <a:lnTo>
                    <a:pt x="40" y="231"/>
                  </a:lnTo>
                  <a:lnTo>
                    <a:pt x="87" y="219"/>
                  </a:lnTo>
                  <a:lnTo>
                    <a:pt x="148" y="204"/>
                  </a:lnTo>
                  <a:lnTo>
                    <a:pt x="220" y="186"/>
                  </a:lnTo>
                  <a:lnTo>
                    <a:pt x="300" y="165"/>
                  </a:lnTo>
                  <a:lnTo>
                    <a:pt x="386" y="143"/>
                  </a:lnTo>
                  <a:lnTo>
                    <a:pt x="476" y="120"/>
                  </a:lnTo>
                  <a:lnTo>
                    <a:pt x="564" y="97"/>
                  </a:lnTo>
                  <a:lnTo>
                    <a:pt x="650" y="76"/>
                  </a:lnTo>
                  <a:lnTo>
                    <a:pt x="730" y="55"/>
                  </a:lnTo>
                  <a:lnTo>
                    <a:pt x="802" y="37"/>
                  </a:lnTo>
                  <a:lnTo>
                    <a:pt x="863" y="22"/>
                  </a:lnTo>
                  <a:lnTo>
                    <a:pt x="910" y="10"/>
                  </a:lnTo>
                  <a:lnTo>
                    <a:pt x="940" y="2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4116" y="2073"/>
              <a:ext cx="665" cy="439"/>
            </a:xfrm>
            <a:custGeom>
              <a:avLst/>
              <a:gdLst>
                <a:gd name="T0" fmla="*/ 505 w 1994"/>
                <a:gd name="T1" fmla="*/ 7 h 1317"/>
                <a:gd name="T2" fmla="*/ 533 w 1994"/>
                <a:gd name="T3" fmla="*/ 1 h 1317"/>
                <a:gd name="T4" fmla="*/ 529 w 1994"/>
                <a:gd name="T5" fmla="*/ 29 h 1317"/>
                <a:gd name="T6" fmla="*/ 528 w 1994"/>
                <a:gd name="T7" fmla="*/ 57 h 1317"/>
                <a:gd name="T8" fmla="*/ 511 w 1994"/>
                <a:gd name="T9" fmla="*/ 100 h 1317"/>
                <a:gd name="T10" fmla="*/ 518 w 1994"/>
                <a:gd name="T11" fmla="*/ 117 h 1317"/>
                <a:gd name="T12" fmla="*/ 533 w 1994"/>
                <a:gd name="T13" fmla="*/ 114 h 1317"/>
                <a:gd name="T14" fmla="*/ 546 w 1994"/>
                <a:gd name="T15" fmla="*/ 122 h 1317"/>
                <a:gd name="T16" fmla="*/ 559 w 1994"/>
                <a:gd name="T17" fmla="*/ 130 h 1317"/>
                <a:gd name="T18" fmla="*/ 584 w 1994"/>
                <a:gd name="T19" fmla="*/ 138 h 1317"/>
                <a:gd name="T20" fmla="*/ 607 w 1994"/>
                <a:gd name="T21" fmla="*/ 154 h 1317"/>
                <a:gd name="T22" fmla="*/ 618 w 1994"/>
                <a:gd name="T23" fmla="*/ 145 h 1317"/>
                <a:gd name="T24" fmla="*/ 616 w 1994"/>
                <a:gd name="T25" fmla="*/ 168 h 1317"/>
                <a:gd name="T26" fmla="*/ 620 w 1994"/>
                <a:gd name="T27" fmla="*/ 188 h 1317"/>
                <a:gd name="T28" fmla="*/ 623 w 1994"/>
                <a:gd name="T29" fmla="*/ 205 h 1317"/>
                <a:gd name="T30" fmla="*/ 631 w 1994"/>
                <a:gd name="T31" fmla="*/ 224 h 1317"/>
                <a:gd name="T32" fmla="*/ 633 w 1994"/>
                <a:gd name="T33" fmla="*/ 235 h 1317"/>
                <a:gd name="T34" fmla="*/ 635 w 1994"/>
                <a:gd name="T35" fmla="*/ 250 h 1317"/>
                <a:gd name="T36" fmla="*/ 607 w 1994"/>
                <a:gd name="T37" fmla="*/ 242 h 1317"/>
                <a:gd name="T38" fmla="*/ 601 w 1994"/>
                <a:gd name="T39" fmla="*/ 247 h 1317"/>
                <a:gd name="T40" fmla="*/ 623 w 1994"/>
                <a:gd name="T41" fmla="*/ 257 h 1317"/>
                <a:gd name="T42" fmla="*/ 646 w 1994"/>
                <a:gd name="T43" fmla="*/ 265 h 1317"/>
                <a:gd name="T44" fmla="*/ 664 w 1994"/>
                <a:gd name="T45" fmla="*/ 276 h 1317"/>
                <a:gd name="T46" fmla="*/ 661 w 1994"/>
                <a:gd name="T47" fmla="*/ 286 h 1317"/>
                <a:gd name="T48" fmla="*/ 644 w 1994"/>
                <a:gd name="T49" fmla="*/ 300 h 1317"/>
                <a:gd name="T50" fmla="*/ 356 w 1994"/>
                <a:gd name="T51" fmla="*/ 369 h 1317"/>
                <a:gd name="T52" fmla="*/ 132 w 1994"/>
                <a:gd name="T53" fmla="*/ 418 h 1317"/>
                <a:gd name="T54" fmla="*/ 29 w 1994"/>
                <a:gd name="T55" fmla="*/ 435 h 1317"/>
                <a:gd name="T56" fmla="*/ 12 w 1994"/>
                <a:gd name="T57" fmla="*/ 421 h 1317"/>
                <a:gd name="T58" fmla="*/ 40 w 1994"/>
                <a:gd name="T59" fmla="*/ 405 h 1317"/>
                <a:gd name="T60" fmla="*/ 69 w 1994"/>
                <a:gd name="T61" fmla="*/ 362 h 1317"/>
                <a:gd name="T62" fmla="*/ 105 w 1994"/>
                <a:gd name="T63" fmla="*/ 327 h 1317"/>
                <a:gd name="T64" fmla="*/ 114 w 1994"/>
                <a:gd name="T65" fmla="*/ 315 h 1317"/>
                <a:gd name="T66" fmla="*/ 125 w 1994"/>
                <a:gd name="T67" fmla="*/ 317 h 1317"/>
                <a:gd name="T68" fmla="*/ 146 w 1994"/>
                <a:gd name="T69" fmla="*/ 330 h 1317"/>
                <a:gd name="T70" fmla="*/ 169 w 1994"/>
                <a:gd name="T71" fmla="*/ 331 h 1317"/>
                <a:gd name="T72" fmla="*/ 188 w 1994"/>
                <a:gd name="T73" fmla="*/ 319 h 1317"/>
                <a:gd name="T74" fmla="*/ 209 w 1994"/>
                <a:gd name="T75" fmla="*/ 315 h 1317"/>
                <a:gd name="T76" fmla="*/ 220 w 1994"/>
                <a:gd name="T77" fmla="*/ 303 h 1317"/>
                <a:gd name="T78" fmla="*/ 231 w 1994"/>
                <a:gd name="T79" fmla="*/ 300 h 1317"/>
                <a:gd name="T80" fmla="*/ 243 w 1994"/>
                <a:gd name="T81" fmla="*/ 296 h 1317"/>
                <a:gd name="T82" fmla="*/ 254 w 1994"/>
                <a:gd name="T83" fmla="*/ 284 h 1317"/>
                <a:gd name="T84" fmla="*/ 269 w 1994"/>
                <a:gd name="T85" fmla="*/ 273 h 1317"/>
                <a:gd name="T86" fmla="*/ 267 w 1994"/>
                <a:gd name="T87" fmla="*/ 252 h 1317"/>
                <a:gd name="T88" fmla="*/ 277 w 1994"/>
                <a:gd name="T89" fmla="*/ 235 h 1317"/>
                <a:gd name="T90" fmla="*/ 286 w 1994"/>
                <a:gd name="T91" fmla="*/ 206 h 1317"/>
                <a:gd name="T92" fmla="*/ 291 w 1994"/>
                <a:gd name="T93" fmla="*/ 174 h 1317"/>
                <a:gd name="T94" fmla="*/ 300 w 1994"/>
                <a:gd name="T95" fmla="*/ 144 h 1317"/>
                <a:gd name="T96" fmla="*/ 319 w 1994"/>
                <a:gd name="T97" fmla="*/ 155 h 1317"/>
                <a:gd name="T98" fmla="*/ 341 w 1994"/>
                <a:gd name="T99" fmla="*/ 149 h 1317"/>
                <a:gd name="T100" fmla="*/ 346 w 1994"/>
                <a:gd name="T101" fmla="*/ 117 h 1317"/>
                <a:gd name="T102" fmla="*/ 353 w 1994"/>
                <a:gd name="T103" fmla="*/ 105 h 1317"/>
                <a:gd name="T104" fmla="*/ 361 w 1994"/>
                <a:gd name="T105" fmla="*/ 107 h 1317"/>
                <a:gd name="T106" fmla="*/ 366 w 1994"/>
                <a:gd name="T107" fmla="*/ 99 h 1317"/>
                <a:gd name="T108" fmla="*/ 369 w 1994"/>
                <a:gd name="T109" fmla="*/ 83 h 1317"/>
                <a:gd name="T110" fmla="*/ 404 w 1994"/>
                <a:gd name="T111" fmla="*/ 39 h 1317"/>
                <a:gd name="T112" fmla="*/ 427 w 1994"/>
                <a:gd name="T113" fmla="*/ 6 h 1317"/>
                <a:gd name="T114" fmla="*/ 453 w 1994"/>
                <a:gd name="T115" fmla="*/ 21 h 1317"/>
                <a:gd name="T116" fmla="*/ 470 w 1994"/>
                <a:gd name="T117" fmla="*/ 18 h 1317"/>
                <a:gd name="T118" fmla="*/ 469 w 1994"/>
                <a:gd name="T119" fmla="*/ 8 h 1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4"/>
                <a:gd name="T181" fmla="*/ 0 h 1317"/>
                <a:gd name="T182" fmla="*/ 1994 w 1994"/>
                <a:gd name="T183" fmla="*/ 1317 h 1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4" h="1317">
                  <a:moveTo>
                    <a:pt x="1410" y="13"/>
                  </a:moveTo>
                  <a:lnTo>
                    <a:pt x="1428" y="11"/>
                  </a:lnTo>
                  <a:lnTo>
                    <a:pt x="1444" y="11"/>
                  </a:lnTo>
                  <a:lnTo>
                    <a:pt x="1458" y="11"/>
                  </a:lnTo>
                  <a:lnTo>
                    <a:pt x="1470" y="13"/>
                  </a:lnTo>
                  <a:lnTo>
                    <a:pt x="1482" y="14"/>
                  </a:lnTo>
                  <a:lnTo>
                    <a:pt x="1493" y="17"/>
                  </a:lnTo>
                  <a:lnTo>
                    <a:pt x="1504" y="19"/>
                  </a:lnTo>
                  <a:lnTo>
                    <a:pt x="1513" y="20"/>
                  </a:lnTo>
                  <a:lnTo>
                    <a:pt x="1522" y="21"/>
                  </a:lnTo>
                  <a:lnTo>
                    <a:pt x="1531" y="23"/>
                  </a:lnTo>
                  <a:lnTo>
                    <a:pt x="1540" y="23"/>
                  </a:lnTo>
                  <a:lnTo>
                    <a:pt x="1550" y="21"/>
                  </a:lnTo>
                  <a:lnTo>
                    <a:pt x="1559" y="18"/>
                  </a:lnTo>
                  <a:lnTo>
                    <a:pt x="1570" y="13"/>
                  </a:lnTo>
                  <a:lnTo>
                    <a:pt x="1582" y="8"/>
                  </a:lnTo>
                  <a:lnTo>
                    <a:pt x="1594" y="0"/>
                  </a:lnTo>
                  <a:lnTo>
                    <a:pt x="1597" y="3"/>
                  </a:lnTo>
                  <a:lnTo>
                    <a:pt x="1598" y="9"/>
                  </a:lnTo>
                  <a:lnTo>
                    <a:pt x="1599" y="16"/>
                  </a:lnTo>
                  <a:lnTo>
                    <a:pt x="1598" y="24"/>
                  </a:lnTo>
                  <a:lnTo>
                    <a:pt x="1597" y="33"/>
                  </a:lnTo>
                  <a:lnTo>
                    <a:pt x="1596" y="43"/>
                  </a:lnTo>
                  <a:lnTo>
                    <a:pt x="1593" y="54"/>
                  </a:lnTo>
                  <a:lnTo>
                    <a:pt x="1591" y="64"/>
                  </a:lnTo>
                  <a:lnTo>
                    <a:pt x="1589" y="75"/>
                  </a:lnTo>
                  <a:lnTo>
                    <a:pt x="1585" y="86"/>
                  </a:lnTo>
                  <a:lnTo>
                    <a:pt x="1584" y="97"/>
                  </a:lnTo>
                  <a:lnTo>
                    <a:pt x="1582" y="106"/>
                  </a:lnTo>
                  <a:lnTo>
                    <a:pt x="1581" y="116"/>
                  </a:lnTo>
                  <a:lnTo>
                    <a:pt x="1581" y="124"/>
                  </a:lnTo>
                  <a:lnTo>
                    <a:pt x="1581" y="131"/>
                  </a:lnTo>
                  <a:lnTo>
                    <a:pt x="1583" y="136"/>
                  </a:lnTo>
                  <a:lnTo>
                    <a:pt x="1585" y="147"/>
                  </a:lnTo>
                  <a:lnTo>
                    <a:pt x="1586" y="158"/>
                  </a:lnTo>
                  <a:lnTo>
                    <a:pt x="1584" y="170"/>
                  </a:lnTo>
                  <a:lnTo>
                    <a:pt x="1581" y="183"/>
                  </a:lnTo>
                  <a:lnTo>
                    <a:pt x="1576" y="197"/>
                  </a:lnTo>
                  <a:lnTo>
                    <a:pt x="1569" y="212"/>
                  </a:lnTo>
                  <a:lnTo>
                    <a:pt x="1562" y="227"/>
                  </a:lnTo>
                  <a:lnTo>
                    <a:pt x="1555" y="242"/>
                  </a:lnTo>
                  <a:lnTo>
                    <a:pt x="1547" y="257"/>
                  </a:lnTo>
                  <a:lnTo>
                    <a:pt x="1541" y="272"/>
                  </a:lnTo>
                  <a:lnTo>
                    <a:pt x="1535" y="286"/>
                  </a:lnTo>
                  <a:lnTo>
                    <a:pt x="1531" y="299"/>
                  </a:lnTo>
                  <a:lnTo>
                    <a:pt x="1528" y="312"/>
                  </a:lnTo>
                  <a:lnTo>
                    <a:pt x="1527" y="325"/>
                  </a:lnTo>
                  <a:lnTo>
                    <a:pt x="1529" y="335"/>
                  </a:lnTo>
                  <a:lnTo>
                    <a:pt x="1533" y="345"/>
                  </a:lnTo>
                  <a:lnTo>
                    <a:pt x="1537" y="348"/>
                  </a:lnTo>
                  <a:lnTo>
                    <a:pt x="1540" y="349"/>
                  </a:lnTo>
                  <a:lnTo>
                    <a:pt x="1545" y="350"/>
                  </a:lnTo>
                  <a:lnTo>
                    <a:pt x="1550" y="350"/>
                  </a:lnTo>
                  <a:lnTo>
                    <a:pt x="1554" y="350"/>
                  </a:lnTo>
                  <a:lnTo>
                    <a:pt x="1559" y="350"/>
                  </a:lnTo>
                  <a:lnTo>
                    <a:pt x="1564" y="349"/>
                  </a:lnTo>
                  <a:lnTo>
                    <a:pt x="1569" y="348"/>
                  </a:lnTo>
                  <a:lnTo>
                    <a:pt x="1574" y="347"/>
                  </a:lnTo>
                  <a:lnTo>
                    <a:pt x="1579" y="345"/>
                  </a:lnTo>
                  <a:lnTo>
                    <a:pt x="1584" y="344"/>
                  </a:lnTo>
                  <a:lnTo>
                    <a:pt x="1589" y="343"/>
                  </a:lnTo>
                  <a:lnTo>
                    <a:pt x="1593" y="342"/>
                  </a:lnTo>
                  <a:lnTo>
                    <a:pt x="1597" y="342"/>
                  </a:lnTo>
                  <a:lnTo>
                    <a:pt x="1601" y="342"/>
                  </a:lnTo>
                  <a:lnTo>
                    <a:pt x="1605" y="343"/>
                  </a:lnTo>
                  <a:lnTo>
                    <a:pt x="1607" y="344"/>
                  </a:lnTo>
                  <a:lnTo>
                    <a:pt x="1610" y="347"/>
                  </a:lnTo>
                  <a:lnTo>
                    <a:pt x="1614" y="350"/>
                  </a:lnTo>
                  <a:lnTo>
                    <a:pt x="1619" y="353"/>
                  </a:lnTo>
                  <a:lnTo>
                    <a:pt x="1624" y="358"/>
                  </a:lnTo>
                  <a:lnTo>
                    <a:pt x="1630" y="363"/>
                  </a:lnTo>
                  <a:lnTo>
                    <a:pt x="1636" y="367"/>
                  </a:lnTo>
                  <a:lnTo>
                    <a:pt x="1641" y="371"/>
                  </a:lnTo>
                  <a:lnTo>
                    <a:pt x="1647" y="375"/>
                  </a:lnTo>
                  <a:lnTo>
                    <a:pt x="1653" y="380"/>
                  </a:lnTo>
                  <a:lnTo>
                    <a:pt x="1658" y="383"/>
                  </a:lnTo>
                  <a:lnTo>
                    <a:pt x="1661" y="387"/>
                  </a:lnTo>
                  <a:lnTo>
                    <a:pt x="1664" y="389"/>
                  </a:lnTo>
                  <a:lnTo>
                    <a:pt x="1667" y="390"/>
                  </a:lnTo>
                  <a:lnTo>
                    <a:pt x="1668" y="391"/>
                  </a:lnTo>
                  <a:lnTo>
                    <a:pt x="1675" y="389"/>
                  </a:lnTo>
                  <a:lnTo>
                    <a:pt x="1683" y="389"/>
                  </a:lnTo>
                  <a:lnTo>
                    <a:pt x="1691" y="390"/>
                  </a:lnTo>
                  <a:lnTo>
                    <a:pt x="1700" y="392"/>
                  </a:lnTo>
                  <a:lnTo>
                    <a:pt x="1708" y="396"/>
                  </a:lnTo>
                  <a:lnTo>
                    <a:pt x="1717" y="399"/>
                  </a:lnTo>
                  <a:lnTo>
                    <a:pt x="1725" y="403"/>
                  </a:lnTo>
                  <a:lnTo>
                    <a:pt x="1735" y="407"/>
                  </a:lnTo>
                  <a:lnTo>
                    <a:pt x="1743" y="412"/>
                  </a:lnTo>
                  <a:lnTo>
                    <a:pt x="1751" y="415"/>
                  </a:lnTo>
                  <a:lnTo>
                    <a:pt x="1759" y="420"/>
                  </a:lnTo>
                  <a:lnTo>
                    <a:pt x="1766" y="423"/>
                  </a:lnTo>
                  <a:lnTo>
                    <a:pt x="1773" y="426"/>
                  </a:lnTo>
                  <a:lnTo>
                    <a:pt x="1778" y="428"/>
                  </a:lnTo>
                  <a:lnTo>
                    <a:pt x="1784" y="429"/>
                  </a:lnTo>
                  <a:lnTo>
                    <a:pt x="1790" y="430"/>
                  </a:lnTo>
                  <a:lnTo>
                    <a:pt x="1800" y="446"/>
                  </a:lnTo>
                  <a:lnTo>
                    <a:pt x="1811" y="457"/>
                  </a:lnTo>
                  <a:lnTo>
                    <a:pt x="1819" y="463"/>
                  </a:lnTo>
                  <a:lnTo>
                    <a:pt x="1825" y="464"/>
                  </a:lnTo>
                  <a:lnTo>
                    <a:pt x="1832" y="463"/>
                  </a:lnTo>
                  <a:lnTo>
                    <a:pt x="1837" y="458"/>
                  </a:lnTo>
                  <a:lnTo>
                    <a:pt x="1842" y="453"/>
                  </a:lnTo>
                  <a:lnTo>
                    <a:pt x="1845" y="448"/>
                  </a:lnTo>
                  <a:lnTo>
                    <a:pt x="1848" y="441"/>
                  </a:lnTo>
                  <a:lnTo>
                    <a:pt x="1851" y="436"/>
                  </a:lnTo>
                  <a:lnTo>
                    <a:pt x="1852" y="434"/>
                  </a:lnTo>
                  <a:lnTo>
                    <a:pt x="1853" y="434"/>
                  </a:lnTo>
                  <a:lnTo>
                    <a:pt x="1854" y="437"/>
                  </a:lnTo>
                  <a:lnTo>
                    <a:pt x="1855" y="445"/>
                  </a:lnTo>
                  <a:lnTo>
                    <a:pt x="1856" y="459"/>
                  </a:lnTo>
                  <a:lnTo>
                    <a:pt x="1858" y="479"/>
                  </a:lnTo>
                  <a:lnTo>
                    <a:pt x="1853" y="483"/>
                  </a:lnTo>
                  <a:lnTo>
                    <a:pt x="1851" y="488"/>
                  </a:lnTo>
                  <a:lnTo>
                    <a:pt x="1850" y="494"/>
                  </a:lnTo>
                  <a:lnTo>
                    <a:pt x="1848" y="499"/>
                  </a:lnTo>
                  <a:lnTo>
                    <a:pt x="1848" y="505"/>
                  </a:lnTo>
                  <a:lnTo>
                    <a:pt x="1850" y="511"/>
                  </a:lnTo>
                  <a:lnTo>
                    <a:pt x="1851" y="517"/>
                  </a:lnTo>
                  <a:lnTo>
                    <a:pt x="1853" y="523"/>
                  </a:lnTo>
                  <a:lnTo>
                    <a:pt x="1854" y="529"/>
                  </a:lnTo>
                  <a:lnTo>
                    <a:pt x="1856" y="536"/>
                  </a:lnTo>
                  <a:lnTo>
                    <a:pt x="1858" y="543"/>
                  </a:lnTo>
                  <a:lnTo>
                    <a:pt x="1859" y="550"/>
                  </a:lnTo>
                  <a:lnTo>
                    <a:pt x="1860" y="557"/>
                  </a:lnTo>
                  <a:lnTo>
                    <a:pt x="1860" y="564"/>
                  </a:lnTo>
                  <a:lnTo>
                    <a:pt x="1859" y="571"/>
                  </a:lnTo>
                  <a:lnTo>
                    <a:pt x="1858" y="579"/>
                  </a:lnTo>
                  <a:lnTo>
                    <a:pt x="1853" y="584"/>
                  </a:lnTo>
                  <a:lnTo>
                    <a:pt x="1852" y="590"/>
                  </a:lnTo>
                  <a:lnTo>
                    <a:pt x="1852" y="596"/>
                  </a:lnTo>
                  <a:lnTo>
                    <a:pt x="1854" y="600"/>
                  </a:lnTo>
                  <a:lnTo>
                    <a:pt x="1858" y="605"/>
                  </a:lnTo>
                  <a:lnTo>
                    <a:pt x="1861" y="610"/>
                  </a:lnTo>
                  <a:lnTo>
                    <a:pt x="1867" y="614"/>
                  </a:lnTo>
                  <a:lnTo>
                    <a:pt x="1871" y="619"/>
                  </a:lnTo>
                  <a:lnTo>
                    <a:pt x="1877" y="623"/>
                  </a:lnTo>
                  <a:lnTo>
                    <a:pt x="1882" y="629"/>
                  </a:lnTo>
                  <a:lnTo>
                    <a:pt x="1886" y="635"/>
                  </a:lnTo>
                  <a:lnTo>
                    <a:pt x="1890" y="641"/>
                  </a:lnTo>
                  <a:lnTo>
                    <a:pt x="1893" y="648"/>
                  </a:lnTo>
                  <a:lnTo>
                    <a:pt x="1893" y="654"/>
                  </a:lnTo>
                  <a:lnTo>
                    <a:pt x="1893" y="662"/>
                  </a:lnTo>
                  <a:lnTo>
                    <a:pt x="1891" y="673"/>
                  </a:lnTo>
                  <a:lnTo>
                    <a:pt x="1889" y="673"/>
                  </a:lnTo>
                  <a:lnTo>
                    <a:pt x="1889" y="675"/>
                  </a:lnTo>
                  <a:lnTo>
                    <a:pt x="1889" y="677"/>
                  </a:lnTo>
                  <a:lnTo>
                    <a:pt x="1889" y="681"/>
                  </a:lnTo>
                  <a:lnTo>
                    <a:pt x="1890" y="685"/>
                  </a:lnTo>
                  <a:lnTo>
                    <a:pt x="1891" y="689"/>
                  </a:lnTo>
                  <a:lnTo>
                    <a:pt x="1893" y="695"/>
                  </a:lnTo>
                  <a:lnTo>
                    <a:pt x="1896" y="699"/>
                  </a:lnTo>
                  <a:lnTo>
                    <a:pt x="1897" y="705"/>
                  </a:lnTo>
                  <a:lnTo>
                    <a:pt x="1899" y="711"/>
                  </a:lnTo>
                  <a:lnTo>
                    <a:pt x="1901" y="716"/>
                  </a:lnTo>
                  <a:lnTo>
                    <a:pt x="1904" y="722"/>
                  </a:lnTo>
                  <a:lnTo>
                    <a:pt x="1905" y="728"/>
                  </a:lnTo>
                  <a:lnTo>
                    <a:pt x="1906" y="734"/>
                  </a:lnTo>
                  <a:lnTo>
                    <a:pt x="1907" y="738"/>
                  </a:lnTo>
                  <a:lnTo>
                    <a:pt x="1908" y="744"/>
                  </a:lnTo>
                  <a:lnTo>
                    <a:pt x="1907" y="746"/>
                  </a:lnTo>
                  <a:lnTo>
                    <a:pt x="1904" y="749"/>
                  </a:lnTo>
                  <a:lnTo>
                    <a:pt x="1898" y="749"/>
                  </a:lnTo>
                  <a:lnTo>
                    <a:pt x="1891" y="747"/>
                  </a:lnTo>
                  <a:lnTo>
                    <a:pt x="1883" y="745"/>
                  </a:lnTo>
                  <a:lnTo>
                    <a:pt x="1874" y="743"/>
                  </a:lnTo>
                  <a:lnTo>
                    <a:pt x="1865" y="739"/>
                  </a:lnTo>
                  <a:lnTo>
                    <a:pt x="1854" y="736"/>
                  </a:lnTo>
                  <a:lnTo>
                    <a:pt x="1843" y="733"/>
                  </a:lnTo>
                  <a:lnTo>
                    <a:pt x="1831" y="730"/>
                  </a:lnTo>
                  <a:lnTo>
                    <a:pt x="1821" y="727"/>
                  </a:lnTo>
                  <a:lnTo>
                    <a:pt x="1811" y="726"/>
                  </a:lnTo>
                  <a:lnTo>
                    <a:pt x="1801" y="726"/>
                  </a:lnTo>
                  <a:lnTo>
                    <a:pt x="1792" y="726"/>
                  </a:lnTo>
                  <a:lnTo>
                    <a:pt x="1785" y="728"/>
                  </a:lnTo>
                  <a:lnTo>
                    <a:pt x="1779" y="733"/>
                  </a:lnTo>
                  <a:lnTo>
                    <a:pt x="1783" y="734"/>
                  </a:lnTo>
                  <a:lnTo>
                    <a:pt x="1788" y="736"/>
                  </a:lnTo>
                  <a:lnTo>
                    <a:pt x="1793" y="738"/>
                  </a:lnTo>
                  <a:lnTo>
                    <a:pt x="1801" y="742"/>
                  </a:lnTo>
                  <a:lnTo>
                    <a:pt x="1808" y="745"/>
                  </a:lnTo>
                  <a:lnTo>
                    <a:pt x="1817" y="749"/>
                  </a:lnTo>
                  <a:lnTo>
                    <a:pt x="1827" y="752"/>
                  </a:lnTo>
                  <a:lnTo>
                    <a:pt x="1835" y="756"/>
                  </a:lnTo>
                  <a:lnTo>
                    <a:pt x="1844" y="759"/>
                  </a:lnTo>
                  <a:lnTo>
                    <a:pt x="1851" y="762"/>
                  </a:lnTo>
                  <a:lnTo>
                    <a:pt x="1859" y="766"/>
                  </a:lnTo>
                  <a:lnTo>
                    <a:pt x="1865" y="768"/>
                  </a:lnTo>
                  <a:lnTo>
                    <a:pt x="1869" y="770"/>
                  </a:lnTo>
                  <a:lnTo>
                    <a:pt x="1873" y="772"/>
                  </a:lnTo>
                  <a:lnTo>
                    <a:pt x="1874" y="773"/>
                  </a:lnTo>
                  <a:lnTo>
                    <a:pt x="1877" y="783"/>
                  </a:lnTo>
                  <a:lnTo>
                    <a:pt x="1884" y="790"/>
                  </a:lnTo>
                  <a:lnTo>
                    <a:pt x="1892" y="795"/>
                  </a:lnTo>
                  <a:lnTo>
                    <a:pt x="1902" y="797"/>
                  </a:lnTo>
                  <a:lnTo>
                    <a:pt x="1913" y="797"/>
                  </a:lnTo>
                  <a:lnTo>
                    <a:pt x="1925" y="796"/>
                  </a:lnTo>
                  <a:lnTo>
                    <a:pt x="1937" y="795"/>
                  </a:lnTo>
                  <a:lnTo>
                    <a:pt x="1948" y="792"/>
                  </a:lnTo>
                  <a:lnTo>
                    <a:pt x="1960" y="791"/>
                  </a:lnTo>
                  <a:lnTo>
                    <a:pt x="1970" y="790"/>
                  </a:lnTo>
                  <a:lnTo>
                    <a:pt x="1980" y="790"/>
                  </a:lnTo>
                  <a:lnTo>
                    <a:pt x="1986" y="792"/>
                  </a:lnTo>
                  <a:lnTo>
                    <a:pt x="1992" y="796"/>
                  </a:lnTo>
                  <a:lnTo>
                    <a:pt x="1994" y="803"/>
                  </a:lnTo>
                  <a:lnTo>
                    <a:pt x="1994" y="813"/>
                  </a:lnTo>
                  <a:lnTo>
                    <a:pt x="1991" y="827"/>
                  </a:lnTo>
                  <a:lnTo>
                    <a:pt x="1990" y="830"/>
                  </a:lnTo>
                  <a:lnTo>
                    <a:pt x="1989" y="834"/>
                  </a:lnTo>
                  <a:lnTo>
                    <a:pt x="1988" y="837"/>
                  </a:lnTo>
                  <a:lnTo>
                    <a:pt x="1986" y="841"/>
                  </a:lnTo>
                  <a:lnTo>
                    <a:pt x="1985" y="844"/>
                  </a:lnTo>
                  <a:lnTo>
                    <a:pt x="1984" y="847"/>
                  </a:lnTo>
                  <a:lnTo>
                    <a:pt x="1983" y="851"/>
                  </a:lnTo>
                  <a:lnTo>
                    <a:pt x="1982" y="854"/>
                  </a:lnTo>
                  <a:lnTo>
                    <a:pt x="1981" y="859"/>
                  </a:lnTo>
                  <a:lnTo>
                    <a:pt x="1980" y="862"/>
                  </a:lnTo>
                  <a:lnTo>
                    <a:pt x="1978" y="867"/>
                  </a:lnTo>
                  <a:lnTo>
                    <a:pt x="1977" y="870"/>
                  </a:lnTo>
                  <a:lnTo>
                    <a:pt x="1976" y="875"/>
                  </a:lnTo>
                  <a:lnTo>
                    <a:pt x="1976" y="880"/>
                  </a:lnTo>
                  <a:lnTo>
                    <a:pt x="1975" y="884"/>
                  </a:lnTo>
                  <a:lnTo>
                    <a:pt x="1975" y="890"/>
                  </a:lnTo>
                  <a:lnTo>
                    <a:pt x="1963" y="892"/>
                  </a:lnTo>
                  <a:lnTo>
                    <a:pt x="1931" y="900"/>
                  </a:lnTo>
                  <a:lnTo>
                    <a:pt x="1881" y="913"/>
                  </a:lnTo>
                  <a:lnTo>
                    <a:pt x="1814" y="929"/>
                  </a:lnTo>
                  <a:lnTo>
                    <a:pt x="1733" y="949"/>
                  </a:lnTo>
                  <a:lnTo>
                    <a:pt x="1639" y="971"/>
                  </a:lnTo>
                  <a:lnTo>
                    <a:pt x="1537" y="997"/>
                  </a:lnTo>
                  <a:lnTo>
                    <a:pt x="1425" y="1023"/>
                  </a:lnTo>
                  <a:lnTo>
                    <a:pt x="1309" y="1051"/>
                  </a:lnTo>
                  <a:lnTo>
                    <a:pt x="1189" y="1078"/>
                  </a:lnTo>
                  <a:lnTo>
                    <a:pt x="1067" y="1106"/>
                  </a:lnTo>
                  <a:lnTo>
                    <a:pt x="947" y="1133"/>
                  </a:lnTo>
                  <a:lnTo>
                    <a:pt x="829" y="1159"/>
                  </a:lnTo>
                  <a:lnTo>
                    <a:pt x="716" y="1183"/>
                  </a:lnTo>
                  <a:lnTo>
                    <a:pt x="611" y="1205"/>
                  </a:lnTo>
                  <a:lnTo>
                    <a:pt x="516" y="1223"/>
                  </a:lnTo>
                  <a:lnTo>
                    <a:pt x="488" y="1230"/>
                  </a:lnTo>
                  <a:lnTo>
                    <a:pt x="458" y="1238"/>
                  </a:lnTo>
                  <a:lnTo>
                    <a:pt x="427" y="1245"/>
                  </a:lnTo>
                  <a:lnTo>
                    <a:pt x="395" y="1253"/>
                  </a:lnTo>
                  <a:lnTo>
                    <a:pt x="362" y="1260"/>
                  </a:lnTo>
                  <a:lnTo>
                    <a:pt x="327" y="1266"/>
                  </a:lnTo>
                  <a:lnTo>
                    <a:pt x="292" y="1272"/>
                  </a:lnTo>
                  <a:lnTo>
                    <a:pt x="256" y="1278"/>
                  </a:lnTo>
                  <a:lnTo>
                    <a:pt x="220" y="1284"/>
                  </a:lnTo>
                  <a:lnTo>
                    <a:pt x="186" y="1290"/>
                  </a:lnTo>
                  <a:lnTo>
                    <a:pt x="151" y="1295"/>
                  </a:lnTo>
                  <a:lnTo>
                    <a:pt x="118" y="1300"/>
                  </a:lnTo>
                  <a:lnTo>
                    <a:pt x="86" y="1305"/>
                  </a:lnTo>
                  <a:lnTo>
                    <a:pt x="55" y="1309"/>
                  </a:lnTo>
                  <a:lnTo>
                    <a:pt x="26" y="1313"/>
                  </a:lnTo>
                  <a:lnTo>
                    <a:pt x="0" y="1317"/>
                  </a:lnTo>
                  <a:lnTo>
                    <a:pt x="3" y="1306"/>
                  </a:lnTo>
                  <a:lnTo>
                    <a:pt x="8" y="1297"/>
                  </a:lnTo>
                  <a:lnTo>
                    <a:pt x="14" y="1287"/>
                  </a:lnTo>
                  <a:lnTo>
                    <a:pt x="20" y="1278"/>
                  </a:lnTo>
                  <a:lnTo>
                    <a:pt x="28" y="1270"/>
                  </a:lnTo>
                  <a:lnTo>
                    <a:pt x="37" y="1263"/>
                  </a:lnTo>
                  <a:lnTo>
                    <a:pt x="46" y="1256"/>
                  </a:lnTo>
                  <a:lnTo>
                    <a:pt x="55" y="1250"/>
                  </a:lnTo>
                  <a:lnTo>
                    <a:pt x="64" y="1244"/>
                  </a:lnTo>
                  <a:lnTo>
                    <a:pt x="74" y="1238"/>
                  </a:lnTo>
                  <a:lnTo>
                    <a:pt x="84" y="1233"/>
                  </a:lnTo>
                  <a:lnTo>
                    <a:pt x="93" y="1228"/>
                  </a:lnTo>
                  <a:lnTo>
                    <a:pt x="102" y="1223"/>
                  </a:lnTo>
                  <a:lnTo>
                    <a:pt x="111" y="1218"/>
                  </a:lnTo>
                  <a:lnTo>
                    <a:pt x="119" y="1214"/>
                  </a:lnTo>
                  <a:lnTo>
                    <a:pt x="127" y="1210"/>
                  </a:lnTo>
                  <a:lnTo>
                    <a:pt x="135" y="1198"/>
                  </a:lnTo>
                  <a:lnTo>
                    <a:pt x="145" y="1184"/>
                  </a:lnTo>
                  <a:lnTo>
                    <a:pt x="154" y="1169"/>
                  </a:lnTo>
                  <a:lnTo>
                    <a:pt x="163" y="1154"/>
                  </a:lnTo>
                  <a:lnTo>
                    <a:pt x="173" y="1137"/>
                  </a:lnTo>
                  <a:lnTo>
                    <a:pt x="185" y="1120"/>
                  </a:lnTo>
                  <a:lnTo>
                    <a:pt x="196" y="1102"/>
                  </a:lnTo>
                  <a:lnTo>
                    <a:pt x="208" y="1085"/>
                  </a:lnTo>
                  <a:lnTo>
                    <a:pt x="219" y="1069"/>
                  </a:lnTo>
                  <a:lnTo>
                    <a:pt x="232" y="1052"/>
                  </a:lnTo>
                  <a:lnTo>
                    <a:pt x="245" y="1037"/>
                  </a:lnTo>
                  <a:lnTo>
                    <a:pt x="258" y="1023"/>
                  </a:lnTo>
                  <a:lnTo>
                    <a:pt x="271" y="1009"/>
                  </a:lnTo>
                  <a:lnTo>
                    <a:pt x="286" y="998"/>
                  </a:lnTo>
                  <a:lnTo>
                    <a:pt x="300" y="989"/>
                  </a:lnTo>
                  <a:lnTo>
                    <a:pt x="315" y="982"/>
                  </a:lnTo>
                  <a:lnTo>
                    <a:pt x="315" y="981"/>
                  </a:lnTo>
                  <a:lnTo>
                    <a:pt x="316" y="980"/>
                  </a:lnTo>
                  <a:lnTo>
                    <a:pt x="318" y="976"/>
                  </a:lnTo>
                  <a:lnTo>
                    <a:pt x="320" y="973"/>
                  </a:lnTo>
                  <a:lnTo>
                    <a:pt x="324" y="969"/>
                  </a:lnTo>
                  <a:lnTo>
                    <a:pt x="327" y="965"/>
                  </a:lnTo>
                  <a:lnTo>
                    <a:pt x="332" y="960"/>
                  </a:lnTo>
                  <a:lnTo>
                    <a:pt x="335" y="955"/>
                  </a:lnTo>
                  <a:lnTo>
                    <a:pt x="339" y="950"/>
                  </a:lnTo>
                  <a:lnTo>
                    <a:pt x="343" y="945"/>
                  </a:lnTo>
                  <a:lnTo>
                    <a:pt x="347" y="940"/>
                  </a:lnTo>
                  <a:lnTo>
                    <a:pt x="350" y="937"/>
                  </a:lnTo>
                  <a:lnTo>
                    <a:pt x="353" y="934"/>
                  </a:lnTo>
                  <a:lnTo>
                    <a:pt x="355" y="930"/>
                  </a:lnTo>
                  <a:lnTo>
                    <a:pt x="356" y="929"/>
                  </a:lnTo>
                  <a:lnTo>
                    <a:pt x="357" y="929"/>
                  </a:lnTo>
                  <a:lnTo>
                    <a:pt x="362" y="936"/>
                  </a:lnTo>
                  <a:lnTo>
                    <a:pt x="369" y="944"/>
                  </a:lnTo>
                  <a:lnTo>
                    <a:pt x="375" y="951"/>
                  </a:lnTo>
                  <a:lnTo>
                    <a:pt x="380" y="957"/>
                  </a:lnTo>
                  <a:lnTo>
                    <a:pt x="387" y="961"/>
                  </a:lnTo>
                  <a:lnTo>
                    <a:pt x="394" y="967"/>
                  </a:lnTo>
                  <a:lnTo>
                    <a:pt x="401" y="971"/>
                  </a:lnTo>
                  <a:lnTo>
                    <a:pt x="408" y="975"/>
                  </a:lnTo>
                  <a:lnTo>
                    <a:pt x="415" y="980"/>
                  </a:lnTo>
                  <a:lnTo>
                    <a:pt x="422" y="983"/>
                  </a:lnTo>
                  <a:lnTo>
                    <a:pt x="429" y="986"/>
                  </a:lnTo>
                  <a:lnTo>
                    <a:pt x="437" y="990"/>
                  </a:lnTo>
                  <a:lnTo>
                    <a:pt x="444" y="993"/>
                  </a:lnTo>
                  <a:lnTo>
                    <a:pt x="450" y="996"/>
                  </a:lnTo>
                  <a:lnTo>
                    <a:pt x="458" y="999"/>
                  </a:lnTo>
                  <a:lnTo>
                    <a:pt x="467" y="1004"/>
                  </a:lnTo>
                  <a:lnTo>
                    <a:pt x="475" y="1005"/>
                  </a:lnTo>
                  <a:lnTo>
                    <a:pt x="483" y="1004"/>
                  </a:lnTo>
                  <a:lnTo>
                    <a:pt x="491" y="1001"/>
                  </a:lnTo>
                  <a:lnTo>
                    <a:pt x="498" y="997"/>
                  </a:lnTo>
                  <a:lnTo>
                    <a:pt x="506" y="992"/>
                  </a:lnTo>
                  <a:lnTo>
                    <a:pt x="512" y="986"/>
                  </a:lnTo>
                  <a:lnTo>
                    <a:pt x="518" y="981"/>
                  </a:lnTo>
                  <a:lnTo>
                    <a:pt x="525" y="975"/>
                  </a:lnTo>
                  <a:lnTo>
                    <a:pt x="532" y="969"/>
                  </a:lnTo>
                  <a:lnTo>
                    <a:pt x="538" y="963"/>
                  </a:lnTo>
                  <a:lnTo>
                    <a:pt x="545" y="960"/>
                  </a:lnTo>
                  <a:lnTo>
                    <a:pt x="552" y="957"/>
                  </a:lnTo>
                  <a:lnTo>
                    <a:pt x="557" y="955"/>
                  </a:lnTo>
                  <a:lnTo>
                    <a:pt x="564" y="957"/>
                  </a:lnTo>
                  <a:lnTo>
                    <a:pt x="571" y="960"/>
                  </a:lnTo>
                  <a:lnTo>
                    <a:pt x="579" y="966"/>
                  </a:lnTo>
                  <a:lnTo>
                    <a:pt x="585" y="961"/>
                  </a:lnTo>
                  <a:lnTo>
                    <a:pt x="591" y="958"/>
                  </a:lnTo>
                  <a:lnTo>
                    <a:pt x="598" y="954"/>
                  </a:lnTo>
                  <a:lnTo>
                    <a:pt x="604" y="952"/>
                  </a:lnTo>
                  <a:lnTo>
                    <a:pt x="613" y="950"/>
                  </a:lnTo>
                  <a:lnTo>
                    <a:pt x="619" y="947"/>
                  </a:lnTo>
                  <a:lnTo>
                    <a:pt x="626" y="945"/>
                  </a:lnTo>
                  <a:lnTo>
                    <a:pt x="633" y="943"/>
                  </a:lnTo>
                  <a:lnTo>
                    <a:pt x="640" y="939"/>
                  </a:lnTo>
                  <a:lnTo>
                    <a:pt x="646" y="937"/>
                  </a:lnTo>
                  <a:lnTo>
                    <a:pt x="650" y="934"/>
                  </a:lnTo>
                  <a:lnTo>
                    <a:pt x="655" y="930"/>
                  </a:lnTo>
                  <a:lnTo>
                    <a:pt x="657" y="926"/>
                  </a:lnTo>
                  <a:lnTo>
                    <a:pt x="660" y="921"/>
                  </a:lnTo>
                  <a:lnTo>
                    <a:pt x="661" y="914"/>
                  </a:lnTo>
                  <a:lnTo>
                    <a:pt x="661" y="908"/>
                  </a:lnTo>
                  <a:lnTo>
                    <a:pt x="662" y="906"/>
                  </a:lnTo>
                  <a:lnTo>
                    <a:pt x="664" y="904"/>
                  </a:lnTo>
                  <a:lnTo>
                    <a:pt x="667" y="903"/>
                  </a:lnTo>
                  <a:lnTo>
                    <a:pt x="670" y="901"/>
                  </a:lnTo>
                  <a:lnTo>
                    <a:pt x="675" y="901"/>
                  </a:lnTo>
                  <a:lnTo>
                    <a:pt x="678" y="901"/>
                  </a:lnTo>
                  <a:lnTo>
                    <a:pt x="683" y="901"/>
                  </a:lnTo>
                  <a:lnTo>
                    <a:pt x="687" y="901"/>
                  </a:lnTo>
                  <a:lnTo>
                    <a:pt x="692" y="901"/>
                  </a:lnTo>
                  <a:lnTo>
                    <a:pt x="695" y="903"/>
                  </a:lnTo>
                  <a:lnTo>
                    <a:pt x="700" y="904"/>
                  </a:lnTo>
                  <a:lnTo>
                    <a:pt x="704" y="904"/>
                  </a:lnTo>
                  <a:lnTo>
                    <a:pt x="708" y="905"/>
                  </a:lnTo>
                  <a:lnTo>
                    <a:pt x="711" y="905"/>
                  </a:lnTo>
                  <a:lnTo>
                    <a:pt x="715" y="905"/>
                  </a:lnTo>
                  <a:lnTo>
                    <a:pt x="718" y="906"/>
                  </a:lnTo>
                  <a:lnTo>
                    <a:pt x="724" y="897"/>
                  </a:lnTo>
                  <a:lnTo>
                    <a:pt x="729" y="889"/>
                  </a:lnTo>
                  <a:lnTo>
                    <a:pt x="733" y="882"/>
                  </a:lnTo>
                  <a:lnTo>
                    <a:pt x="738" y="875"/>
                  </a:lnTo>
                  <a:lnTo>
                    <a:pt x="741" y="870"/>
                  </a:lnTo>
                  <a:lnTo>
                    <a:pt x="745" y="866"/>
                  </a:lnTo>
                  <a:lnTo>
                    <a:pt x="748" y="862"/>
                  </a:lnTo>
                  <a:lnTo>
                    <a:pt x="750" y="859"/>
                  </a:lnTo>
                  <a:lnTo>
                    <a:pt x="754" y="857"/>
                  </a:lnTo>
                  <a:lnTo>
                    <a:pt x="759" y="854"/>
                  </a:lnTo>
                  <a:lnTo>
                    <a:pt x="762" y="852"/>
                  </a:lnTo>
                  <a:lnTo>
                    <a:pt x="768" y="850"/>
                  </a:lnTo>
                  <a:lnTo>
                    <a:pt x="773" y="849"/>
                  </a:lnTo>
                  <a:lnTo>
                    <a:pt x="780" y="846"/>
                  </a:lnTo>
                  <a:lnTo>
                    <a:pt x="787" y="844"/>
                  </a:lnTo>
                  <a:lnTo>
                    <a:pt x="798" y="843"/>
                  </a:lnTo>
                  <a:lnTo>
                    <a:pt x="800" y="837"/>
                  </a:lnTo>
                  <a:lnTo>
                    <a:pt x="802" y="831"/>
                  </a:lnTo>
                  <a:lnTo>
                    <a:pt x="803" y="826"/>
                  </a:lnTo>
                  <a:lnTo>
                    <a:pt x="806" y="819"/>
                  </a:lnTo>
                  <a:lnTo>
                    <a:pt x="807" y="812"/>
                  </a:lnTo>
                  <a:lnTo>
                    <a:pt x="808" y="805"/>
                  </a:lnTo>
                  <a:lnTo>
                    <a:pt x="808" y="798"/>
                  </a:lnTo>
                  <a:lnTo>
                    <a:pt x="808" y="791"/>
                  </a:lnTo>
                  <a:lnTo>
                    <a:pt x="808" y="784"/>
                  </a:lnTo>
                  <a:lnTo>
                    <a:pt x="807" y="777"/>
                  </a:lnTo>
                  <a:lnTo>
                    <a:pt x="806" y="770"/>
                  </a:lnTo>
                  <a:lnTo>
                    <a:pt x="803" y="764"/>
                  </a:lnTo>
                  <a:lnTo>
                    <a:pt x="801" y="757"/>
                  </a:lnTo>
                  <a:lnTo>
                    <a:pt x="799" y="751"/>
                  </a:lnTo>
                  <a:lnTo>
                    <a:pt x="795" y="745"/>
                  </a:lnTo>
                  <a:lnTo>
                    <a:pt x="792" y="741"/>
                  </a:lnTo>
                  <a:lnTo>
                    <a:pt x="802" y="738"/>
                  </a:lnTo>
                  <a:lnTo>
                    <a:pt x="811" y="736"/>
                  </a:lnTo>
                  <a:lnTo>
                    <a:pt x="818" y="730"/>
                  </a:lnTo>
                  <a:lnTo>
                    <a:pt x="824" y="723"/>
                  </a:lnTo>
                  <a:lnTo>
                    <a:pt x="829" y="715"/>
                  </a:lnTo>
                  <a:lnTo>
                    <a:pt x="831" y="706"/>
                  </a:lnTo>
                  <a:lnTo>
                    <a:pt x="833" y="697"/>
                  </a:lnTo>
                  <a:lnTo>
                    <a:pt x="836" y="685"/>
                  </a:lnTo>
                  <a:lnTo>
                    <a:pt x="837" y="675"/>
                  </a:lnTo>
                  <a:lnTo>
                    <a:pt x="839" y="665"/>
                  </a:lnTo>
                  <a:lnTo>
                    <a:pt x="840" y="653"/>
                  </a:lnTo>
                  <a:lnTo>
                    <a:pt x="844" y="644"/>
                  </a:lnTo>
                  <a:lnTo>
                    <a:pt x="847" y="634"/>
                  </a:lnTo>
                  <a:lnTo>
                    <a:pt x="852" y="626"/>
                  </a:lnTo>
                  <a:lnTo>
                    <a:pt x="857" y="619"/>
                  </a:lnTo>
                  <a:lnTo>
                    <a:pt x="865" y="614"/>
                  </a:lnTo>
                  <a:lnTo>
                    <a:pt x="865" y="602"/>
                  </a:lnTo>
                  <a:lnTo>
                    <a:pt x="865" y="590"/>
                  </a:lnTo>
                  <a:lnTo>
                    <a:pt x="867" y="579"/>
                  </a:lnTo>
                  <a:lnTo>
                    <a:pt x="867" y="567"/>
                  </a:lnTo>
                  <a:lnTo>
                    <a:pt x="869" y="557"/>
                  </a:lnTo>
                  <a:lnTo>
                    <a:pt x="870" y="545"/>
                  </a:lnTo>
                  <a:lnTo>
                    <a:pt x="871" y="534"/>
                  </a:lnTo>
                  <a:lnTo>
                    <a:pt x="873" y="523"/>
                  </a:lnTo>
                  <a:lnTo>
                    <a:pt x="876" y="512"/>
                  </a:lnTo>
                  <a:lnTo>
                    <a:pt x="878" y="500"/>
                  </a:lnTo>
                  <a:lnTo>
                    <a:pt x="880" y="489"/>
                  </a:lnTo>
                  <a:lnTo>
                    <a:pt x="883" y="479"/>
                  </a:lnTo>
                  <a:lnTo>
                    <a:pt x="886" y="467"/>
                  </a:lnTo>
                  <a:lnTo>
                    <a:pt x="888" y="456"/>
                  </a:lnTo>
                  <a:lnTo>
                    <a:pt x="892" y="444"/>
                  </a:lnTo>
                  <a:lnTo>
                    <a:pt x="895" y="433"/>
                  </a:lnTo>
                  <a:lnTo>
                    <a:pt x="901" y="433"/>
                  </a:lnTo>
                  <a:lnTo>
                    <a:pt x="907" y="435"/>
                  </a:lnTo>
                  <a:lnTo>
                    <a:pt x="913" y="438"/>
                  </a:lnTo>
                  <a:lnTo>
                    <a:pt x="919" y="441"/>
                  </a:lnTo>
                  <a:lnTo>
                    <a:pt x="925" y="444"/>
                  </a:lnTo>
                  <a:lnTo>
                    <a:pt x="931" y="449"/>
                  </a:lnTo>
                  <a:lnTo>
                    <a:pt x="937" y="452"/>
                  </a:lnTo>
                  <a:lnTo>
                    <a:pt x="944" y="457"/>
                  </a:lnTo>
                  <a:lnTo>
                    <a:pt x="949" y="460"/>
                  </a:lnTo>
                  <a:lnTo>
                    <a:pt x="956" y="464"/>
                  </a:lnTo>
                  <a:lnTo>
                    <a:pt x="962" y="467"/>
                  </a:lnTo>
                  <a:lnTo>
                    <a:pt x="969" y="469"/>
                  </a:lnTo>
                  <a:lnTo>
                    <a:pt x="976" y="471"/>
                  </a:lnTo>
                  <a:lnTo>
                    <a:pt x="984" y="472"/>
                  </a:lnTo>
                  <a:lnTo>
                    <a:pt x="992" y="472"/>
                  </a:lnTo>
                  <a:lnTo>
                    <a:pt x="1000" y="471"/>
                  </a:lnTo>
                  <a:lnTo>
                    <a:pt x="1009" y="464"/>
                  </a:lnTo>
                  <a:lnTo>
                    <a:pt x="1016" y="456"/>
                  </a:lnTo>
                  <a:lnTo>
                    <a:pt x="1022" y="448"/>
                  </a:lnTo>
                  <a:lnTo>
                    <a:pt x="1026" y="438"/>
                  </a:lnTo>
                  <a:lnTo>
                    <a:pt x="1030" y="428"/>
                  </a:lnTo>
                  <a:lnTo>
                    <a:pt x="1032" y="418"/>
                  </a:lnTo>
                  <a:lnTo>
                    <a:pt x="1034" y="407"/>
                  </a:lnTo>
                  <a:lnTo>
                    <a:pt x="1036" y="396"/>
                  </a:lnTo>
                  <a:lnTo>
                    <a:pt x="1036" y="386"/>
                  </a:lnTo>
                  <a:lnTo>
                    <a:pt x="1037" y="374"/>
                  </a:lnTo>
                  <a:lnTo>
                    <a:pt x="1037" y="363"/>
                  </a:lnTo>
                  <a:lnTo>
                    <a:pt x="1038" y="351"/>
                  </a:lnTo>
                  <a:lnTo>
                    <a:pt x="1039" y="341"/>
                  </a:lnTo>
                  <a:lnTo>
                    <a:pt x="1040" y="330"/>
                  </a:lnTo>
                  <a:lnTo>
                    <a:pt x="1043" y="320"/>
                  </a:lnTo>
                  <a:lnTo>
                    <a:pt x="1046" y="311"/>
                  </a:lnTo>
                  <a:lnTo>
                    <a:pt x="1047" y="311"/>
                  </a:lnTo>
                  <a:lnTo>
                    <a:pt x="1049" y="312"/>
                  </a:lnTo>
                  <a:lnTo>
                    <a:pt x="1052" y="312"/>
                  </a:lnTo>
                  <a:lnTo>
                    <a:pt x="1054" y="313"/>
                  </a:lnTo>
                  <a:lnTo>
                    <a:pt x="1057" y="314"/>
                  </a:lnTo>
                  <a:lnTo>
                    <a:pt x="1061" y="315"/>
                  </a:lnTo>
                  <a:lnTo>
                    <a:pt x="1064" y="317"/>
                  </a:lnTo>
                  <a:lnTo>
                    <a:pt x="1068" y="318"/>
                  </a:lnTo>
                  <a:lnTo>
                    <a:pt x="1071" y="319"/>
                  </a:lnTo>
                  <a:lnTo>
                    <a:pt x="1075" y="320"/>
                  </a:lnTo>
                  <a:lnTo>
                    <a:pt x="1077" y="321"/>
                  </a:lnTo>
                  <a:lnTo>
                    <a:pt x="1079" y="321"/>
                  </a:lnTo>
                  <a:lnTo>
                    <a:pt x="1082" y="322"/>
                  </a:lnTo>
                  <a:lnTo>
                    <a:pt x="1083" y="322"/>
                  </a:lnTo>
                  <a:lnTo>
                    <a:pt x="1084" y="324"/>
                  </a:lnTo>
                  <a:lnTo>
                    <a:pt x="1087" y="322"/>
                  </a:lnTo>
                  <a:lnTo>
                    <a:pt x="1090" y="321"/>
                  </a:lnTo>
                  <a:lnTo>
                    <a:pt x="1092" y="319"/>
                  </a:lnTo>
                  <a:lnTo>
                    <a:pt x="1093" y="315"/>
                  </a:lnTo>
                  <a:lnTo>
                    <a:pt x="1094" y="312"/>
                  </a:lnTo>
                  <a:lnTo>
                    <a:pt x="1095" y="307"/>
                  </a:lnTo>
                  <a:lnTo>
                    <a:pt x="1095" y="303"/>
                  </a:lnTo>
                  <a:lnTo>
                    <a:pt x="1097" y="298"/>
                  </a:lnTo>
                  <a:lnTo>
                    <a:pt x="1097" y="293"/>
                  </a:lnTo>
                  <a:lnTo>
                    <a:pt x="1097" y="288"/>
                  </a:lnTo>
                  <a:lnTo>
                    <a:pt x="1097" y="282"/>
                  </a:lnTo>
                  <a:lnTo>
                    <a:pt x="1097" y="278"/>
                  </a:lnTo>
                  <a:lnTo>
                    <a:pt x="1098" y="273"/>
                  </a:lnTo>
                  <a:lnTo>
                    <a:pt x="1099" y="270"/>
                  </a:lnTo>
                  <a:lnTo>
                    <a:pt x="1101" y="266"/>
                  </a:lnTo>
                  <a:lnTo>
                    <a:pt x="1103" y="264"/>
                  </a:lnTo>
                  <a:lnTo>
                    <a:pt x="1107" y="248"/>
                  </a:lnTo>
                  <a:lnTo>
                    <a:pt x="1113" y="233"/>
                  </a:lnTo>
                  <a:lnTo>
                    <a:pt x="1122" y="218"/>
                  </a:lnTo>
                  <a:lnTo>
                    <a:pt x="1132" y="203"/>
                  </a:lnTo>
                  <a:lnTo>
                    <a:pt x="1145" y="188"/>
                  </a:lnTo>
                  <a:lnTo>
                    <a:pt x="1157" y="174"/>
                  </a:lnTo>
                  <a:lnTo>
                    <a:pt x="1171" y="160"/>
                  </a:lnTo>
                  <a:lnTo>
                    <a:pt x="1185" y="145"/>
                  </a:lnTo>
                  <a:lnTo>
                    <a:pt x="1199" y="132"/>
                  </a:lnTo>
                  <a:lnTo>
                    <a:pt x="1212" y="118"/>
                  </a:lnTo>
                  <a:lnTo>
                    <a:pt x="1223" y="103"/>
                  </a:lnTo>
                  <a:lnTo>
                    <a:pt x="1233" y="89"/>
                  </a:lnTo>
                  <a:lnTo>
                    <a:pt x="1243" y="74"/>
                  </a:lnTo>
                  <a:lnTo>
                    <a:pt x="1248" y="59"/>
                  </a:lnTo>
                  <a:lnTo>
                    <a:pt x="1252" y="43"/>
                  </a:lnTo>
                  <a:lnTo>
                    <a:pt x="1253" y="28"/>
                  </a:lnTo>
                  <a:lnTo>
                    <a:pt x="1261" y="21"/>
                  </a:lnTo>
                  <a:lnTo>
                    <a:pt x="1270" y="18"/>
                  </a:lnTo>
                  <a:lnTo>
                    <a:pt x="1279" y="17"/>
                  </a:lnTo>
                  <a:lnTo>
                    <a:pt x="1287" y="19"/>
                  </a:lnTo>
                  <a:lnTo>
                    <a:pt x="1297" y="21"/>
                  </a:lnTo>
                  <a:lnTo>
                    <a:pt x="1305" y="26"/>
                  </a:lnTo>
                  <a:lnTo>
                    <a:pt x="1314" y="32"/>
                  </a:lnTo>
                  <a:lnTo>
                    <a:pt x="1322" y="39"/>
                  </a:lnTo>
                  <a:lnTo>
                    <a:pt x="1331" y="44"/>
                  </a:lnTo>
                  <a:lnTo>
                    <a:pt x="1339" y="51"/>
                  </a:lnTo>
                  <a:lnTo>
                    <a:pt x="1348" y="57"/>
                  </a:lnTo>
                  <a:lnTo>
                    <a:pt x="1358" y="62"/>
                  </a:lnTo>
                  <a:lnTo>
                    <a:pt x="1368" y="65"/>
                  </a:lnTo>
                  <a:lnTo>
                    <a:pt x="1377" y="66"/>
                  </a:lnTo>
                  <a:lnTo>
                    <a:pt x="1387" y="66"/>
                  </a:lnTo>
                  <a:lnTo>
                    <a:pt x="1399" y="64"/>
                  </a:lnTo>
                  <a:lnTo>
                    <a:pt x="1402" y="60"/>
                  </a:lnTo>
                  <a:lnTo>
                    <a:pt x="1406" y="59"/>
                  </a:lnTo>
                  <a:lnTo>
                    <a:pt x="1407" y="57"/>
                  </a:lnTo>
                  <a:lnTo>
                    <a:pt x="1409" y="55"/>
                  </a:lnTo>
                  <a:lnTo>
                    <a:pt x="1409" y="54"/>
                  </a:lnTo>
                  <a:lnTo>
                    <a:pt x="1410" y="51"/>
                  </a:lnTo>
                  <a:lnTo>
                    <a:pt x="1409" y="49"/>
                  </a:lnTo>
                  <a:lnTo>
                    <a:pt x="1409" y="47"/>
                  </a:lnTo>
                  <a:lnTo>
                    <a:pt x="1408" y="44"/>
                  </a:lnTo>
                  <a:lnTo>
                    <a:pt x="1408" y="42"/>
                  </a:lnTo>
                  <a:lnTo>
                    <a:pt x="1407" y="39"/>
                  </a:lnTo>
                  <a:lnTo>
                    <a:pt x="1407" y="35"/>
                  </a:lnTo>
                  <a:lnTo>
                    <a:pt x="1407" y="31"/>
                  </a:lnTo>
                  <a:lnTo>
                    <a:pt x="1407" y="25"/>
                  </a:lnTo>
                  <a:lnTo>
                    <a:pt x="1408" y="19"/>
                  </a:lnTo>
                  <a:lnTo>
                    <a:pt x="1410" y="1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4077" y="2370"/>
              <a:ext cx="765" cy="355"/>
            </a:xfrm>
            <a:custGeom>
              <a:avLst/>
              <a:gdLst>
                <a:gd name="T0" fmla="*/ 715 w 2296"/>
                <a:gd name="T1" fmla="*/ 16 h 1065"/>
                <a:gd name="T2" fmla="*/ 731 w 2296"/>
                <a:gd name="T3" fmla="*/ 34 h 1065"/>
                <a:gd name="T4" fmla="*/ 731 w 2296"/>
                <a:gd name="T5" fmla="*/ 42 h 1065"/>
                <a:gd name="T6" fmla="*/ 721 w 2296"/>
                <a:gd name="T7" fmla="*/ 42 h 1065"/>
                <a:gd name="T8" fmla="*/ 715 w 2296"/>
                <a:gd name="T9" fmla="*/ 35 h 1065"/>
                <a:gd name="T10" fmla="*/ 701 w 2296"/>
                <a:gd name="T11" fmla="*/ 48 h 1065"/>
                <a:gd name="T12" fmla="*/ 696 w 2296"/>
                <a:gd name="T13" fmla="*/ 56 h 1065"/>
                <a:gd name="T14" fmla="*/ 691 w 2296"/>
                <a:gd name="T15" fmla="*/ 66 h 1065"/>
                <a:gd name="T16" fmla="*/ 700 w 2296"/>
                <a:gd name="T17" fmla="*/ 69 h 1065"/>
                <a:gd name="T18" fmla="*/ 722 w 2296"/>
                <a:gd name="T19" fmla="*/ 66 h 1065"/>
                <a:gd name="T20" fmla="*/ 731 w 2296"/>
                <a:gd name="T21" fmla="*/ 83 h 1065"/>
                <a:gd name="T22" fmla="*/ 740 w 2296"/>
                <a:gd name="T23" fmla="*/ 75 h 1065"/>
                <a:gd name="T24" fmla="*/ 754 w 2296"/>
                <a:gd name="T25" fmla="*/ 72 h 1065"/>
                <a:gd name="T26" fmla="*/ 764 w 2296"/>
                <a:gd name="T27" fmla="*/ 91 h 1065"/>
                <a:gd name="T28" fmla="*/ 748 w 2296"/>
                <a:gd name="T29" fmla="*/ 119 h 1065"/>
                <a:gd name="T30" fmla="*/ 712 w 2296"/>
                <a:gd name="T31" fmla="*/ 136 h 1065"/>
                <a:gd name="T32" fmla="*/ 698 w 2296"/>
                <a:gd name="T33" fmla="*/ 123 h 1065"/>
                <a:gd name="T34" fmla="*/ 691 w 2296"/>
                <a:gd name="T35" fmla="*/ 122 h 1065"/>
                <a:gd name="T36" fmla="*/ 691 w 2296"/>
                <a:gd name="T37" fmla="*/ 129 h 1065"/>
                <a:gd name="T38" fmla="*/ 690 w 2296"/>
                <a:gd name="T39" fmla="*/ 141 h 1065"/>
                <a:gd name="T40" fmla="*/ 697 w 2296"/>
                <a:gd name="T41" fmla="*/ 159 h 1065"/>
                <a:gd name="T42" fmla="*/ 684 w 2296"/>
                <a:gd name="T43" fmla="*/ 177 h 1065"/>
                <a:gd name="T44" fmla="*/ 685 w 2296"/>
                <a:gd name="T45" fmla="*/ 186 h 1065"/>
                <a:gd name="T46" fmla="*/ 721 w 2296"/>
                <a:gd name="T47" fmla="*/ 173 h 1065"/>
                <a:gd name="T48" fmla="*/ 725 w 2296"/>
                <a:gd name="T49" fmla="*/ 201 h 1065"/>
                <a:gd name="T50" fmla="*/ 710 w 2296"/>
                <a:gd name="T51" fmla="*/ 214 h 1065"/>
                <a:gd name="T52" fmla="*/ 649 w 2296"/>
                <a:gd name="T53" fmla="*/ 251 h 1065"/>
                <a:gd name="T54" fmla="*/ 622 w 2296"/>
                <a:gd name="T55" fmla="*/ 290 h 1065"/>
                <a:gd name="T56" fmla="*/ 613 w 2296"/>
                <a:gd name="T57" fmla="*/ 338 h 1065"/>
                <a:gd name="T58" fmla="*/ 583 w 2296"/>
                <a:gd name="T59" fmla="*/ 343 h 1065"/>
                <a:gd name="T60" fmla="*/ 571 w 2296"/>
                <a:gd name="T61" fmla="*/ 353 h 1065"/>
                <a:gd name="T62" fmla="*/ 562 w 2296"/>
                <a:gd name="T63" fmla="*/ 355 h 1065"/>
                <a:gd name="T64" fmla="*/ 508 w 2296"/>
                <a:gd name="T65" fmla="*/ 320 h 1065"/>
                <a:gd name="T66" fmla="*/ 429 w 2296"/>
                <a:gd name="T67" fmla="*/ 277 h 1065"/>
                <a:gd name="T68" fmla="*/ 375 w 2296"/>
                <a:gd name="T69" fmla="*/ 281 h 1065"/>
                <a:gd name="T70" fmla="*/ 332 w 2296"/>
                <a:gd name="T71" fmla="*/ 293 h 1065"/>
                <a:gd name="T72" fmla="*/ 306 w 2296"/>
                <a:gd name="T73" fmla="*/ 272 h 1065"/>
                <a:gd name="T74" fmla="*/ 300 w 2296"/>
                <a:gd name="T75" fmla="*/ 268 h 1065"/>
                <a:gd name="T76" fmla="*/ 280 w 2296"/>
                <a:gd name="T77" fmla="*/ 266 h 1065"/>
                <a:gd name="T78" fmla="*/ 181 w 2296"/>
                <a:gd name="T79" fmla="*/ 277 h 1065"/>
                <a:gd name="T80" fmla="*/ 151 w 2296"/>
                <a:gd name="T81" fmla="*/ 300 h 1065"/>
                <a:gd name="T82" fmla="*/ 122 w 2296"/>
                <a:gd name="T83" fmla="*/ 316 h 1065"/>
                <a:gd name="T84" fmla="*/ 116 w 2296"/>
                <a:gd name="T85" fmla="*/ 318 h 1065"/>
                <a:gd name="T86" fmla="*/ 63 w 2296"/>
                <a:gd name="T87" fmla="*/ 327 h 1065"/>
                <a:gd name="T88" fmla="*/ 0 w 2296"/>
                <a:gd name="T89" fmla="*/ 329 h 1065"/>
                <a:gd name="T90" fmla="*/ 18 w 2296"/>
                <a:gd name="T91" fmla="*/ 302 h 1065"/>
                <a:gd name="T92" fmla="*/ 31 w 2296"/>
                <a:gd name="T93" fmla="*/ 276 h 1065"/>
                <a:gd name="T94" fmla="*/ 46 w 2296"/>
                <a:gd name="T95" fmla="*/ 264 h 1065"/>
                <a:gd name="T96" fmla="*/ 58 w 2296"/>
                <a:gd name="T97" fmla="*/ 257 h 1065"/>
                <a:gd name="T98" fmla="*/ 79 w 2296"/>
                <a:gd name="T99" fmla="*/ 248 h 1065"/>
                <a:gd name="T100" fmla="*/ 106 w 2296"/>
                <a:gd name="T101" fmla="*/ 230 h 1065"/>
                <a:gd name="T102" fmla="*/ 120 w 2296"/>
                <a:gd name="T103" fmla="*/ 210 h 1065"/>
                <a:gd name="T104" fmla="*/ 134 w 2296"/>
                <a:gd name="T105" fmla="*/ 195 h 1065"/>
                <a:gd name="T106" fmla="*/ 164 w 2296"/>
                <a:gd name="T107" fmla="*/ 168 h 1065"/>
                <a:gd name="T108" fmla="*/ 191 w 2296"/>
                <a:gd name="T109" fmla="*/ 157 h 1065"/>
                <a:gd name="T110" fmla="*/ 209 w 2296"/>
                <a:gd name="T111" fmla="*/ 144 h 1065"/>
                <a:gd name="T112" fmla="*/ 209 w 2296"/>
                <a:gd name="T113" fmla="*/ 122 h 1065"/>
                <a:gd name="T114" fmla="*/ 355 w 2296"/>
                <a:gd name="T115" fmla="*/ 82 h 1065"/>
                <a:gd name="T116" fmla="*/ 683 w 2296"/>
                <a:gd name="T117" fmla="*/ 3 h 10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96"/>
                <a:gd name="T178" fmla="*/ 0 h 1065"/>
                <a:gd name="T179" fmla="*/ 2296 w 2296"/>
                <a:gd name="T180" fmla="*/ 1065 h 10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96" h="1065">
                  <a:moveTo>
                    <a:pt x="2093" y="0"/>
                  </a:moveTo>
                  <a:lnTo>
                    <a:pt x="2098" y="7"/>
                  </a:lnTo>
                  <a:lnTo>
                    <a:pt x="2103" y="14"/>
                  </a:lnTo>
                  <a:lnTo>
                    <a:pt x="2109" y="21"/>
                  </a:lnTo>
                  <a:lnTo>
                    <a:pt x="2115" y="25"/>
                  </a:lnTo>
                  <a:lnTo>
                    <a:pt x="2121" y="31"/>
                  </a:lnTo>
                  <a:lnTo>
                    <a:pt x="2126" y="36"/>
                  </a:lnTo>
                  <a:lnTo>
                    <a:pt x="2133" y="40"/>
                  </a:lnTo>
                  <a:lnTo>
                    <a:pt x="2139" y="45"/>
                  </a:lnTo>
                  <a:lnTo>
                    <a:pt x="2145" y="49"/>
                  </a:lnTo>
                  <a:lnTo>
                    <a:pt x="2152" y="54"/>
                  </a:lnTo>
                  <a:lnTo>
                    <a:pt x="2157" y="59"/>
                  </a:lnTo>
                  <a:lnTo>
                    <a:pt x="2164" y="64"/>
                  </a:lnTo>
                  <a:lnTo>
                    <a:pt x="2171" y="71"/>
                  </a:lnTo>
                  <a:lnTo>
                    <a:pt x="2178" y="78"/>
                  </a:lnTo>
                  <a:lnTo>
                    <a:pt x="2185" y="86"/>
                  </a:lnTo>
                  <a:lnTo>
                    <a:pt x="2193" y="95"/>
                  </a:lnTo>
                  <a:lnTo>
                    <a:pt x="2193" y="98"/>
                  </a:lnTo>
                  <a:lnTo>
                    <a:pt x="2193" y="100"/>
                  </a:lnTo>
                  <a:lnTo>
                    <a:pt x="2194" y="102"/>
                  </a:lnTo>
                  <a:lnTo>
                    <a:pt x="2194" y="104"/>
                  </a:lnTo>
                  <a:lnTo>
                    <a:pt x="2195" y="107"/>
                  </a:lnTo>
                  <a:lnTo>
                    <a:pt x="2196" y="110"/>
                  </a:lnTo>
                  <a:lnTo>
                    <a:pt x="2196" y="113"/>
                  </a:lnTo>
                  <a:lnTo>
                    <a:pt x="2198" y="115"/>
                  </a:lnTo>
                  <a:lnTo>
                    <a:pt x="2198" y="117"/>
                  </a:lnTo>
                  <a:lnTo>
                    <a:pt x="2198" y="119"/>
                  </a:lnTo>
                  <a:lnTo>
                    <a:pt x="2198" y="122"/>
                  </a:lnTo>
                  <a:lnTo>
                    <a:pt x="2196" y="124"/>
                  </a:lnTo>
                  <a:lnTo>
                    <a:pt x="2195" y="126"/>
                  </a:lnTo>
                  <a:lnTo>
                    <a:pt x="2194" y="129"/>
                  </a:lnTo>
                  <a:lnTo>
                    <a:pt x="2191" y="130"/>
                  </a:lnTo>
                  <a:lnTo>
                    <a:pt x="2188" y="132"/>
                  </a:lnTo>
                  <a:lnTo>
                    <a:pt x="2184" y="133"/>
                  </a:lnTo>
                  <a:lnTo>
                    <a:pt x="2180" y="133"/>
                  </a:lnTo>
                  <a:lnTo>
                    <a:pt x="2177" y="133"/>
                  </a:lnTo>
                  <a:lnTo>
                    <a:pt x="2173" y="132"/>
                  </a:lnTo>
                  <a:lnTo>
                    <a:pt x="2171" y="131"/>
                  </a:lnTo>
                  <a:lnTo>
                    <a:pt x="2168" y="130"/>
                  </a:lnTo>
                  <a:lnTo>
                    <a:pt x="2165" y="127"/>
                  </a:lnTo>
                  <a:lnTo>
                    <a:pt x="2163" y="125"/>
                  </a:lnTo>
                  <a:lnTo>
                    <a:pt x="2161" y="123"/>
                  </a:lnTo>
                  <a:lnTo>
                    <a:pt x="2158" y="121"/>
                  </a:lnTo>
                  <a:lnTo>
                    <a:pt x="2156" y="118"/>
                  </a:lnTo>
                  <a:lnTo>
                    <a:pt x="2154" y="115"/>
                  </a:lnTo>
                  <a:lnTo>
                    <a:pt x="2152" y="113"/>
                  </a:lnTo>
                  <a:lnTo>
                    <a:pt x="2149" y="110"/>
                  </a:lnTo>
                  <a:lnTo>
                    <a:pt x="2147" y="107"/>
                  </a:lnTo>
                  <a:lnTo>
                    <a:pt x="2146" y="106"/>
                  </a:lnTo>
                  <a:lnTo>
                    <a:pt x="2145" y="106"/>
                  </a:lnTo>
                  <a:lnTo>
                    <a:pt x="2143" y="107"/>
                  </a:lnTo>
                  <a:lnTo>
                    <a:pt x="2140" y="110"/>
                  </a:lnTo>
                  <a:lnTo>
                    <a:pt x="2137" y="114"/>
                  </a:lnTo>
                  <a:lnTo>
                    <a:pt x="2133" y="117"/>
                  </a:lnTo>
                  <a:lnTo>
                    <a:pt x="2129" y="122"/>
                  </a:lnTo>
                  <a:lnTo>
                    <a:pt x="2124" y="126"/>
                  </a:lnTo>
                  <a:lnTo>
                    <a:pt x="2119" y="131"/>
                  </a:lnTo>
                  <a:lnTo>
                    <a:pt x="2114" y="135"/>
                  </a:lnTo>
                  <a:lnTo>
                    <a:pt x="2109" y="140"/>
                  </a:lnTo>
                  <a:lnTo>
                    <a:pt x="2104" y="145"/>
                  </a:lnTo>
                  <a:lnTo>
                    <a:pt x="2101" y="148"/>
                  </a:lnTo>
                  <a:lnTo>
                    <a:pt x="2098" y="152"/>
                  </a:lnTo>
                  <a:lnTo>
                    <a:pt x="2094" y="155"/>
                  </a:lnTo>
                  <a:lnTo>
                    <a:pt x="2093" y="156"/>
                  </a:lnTo>
                  <a:lnTo>
                    <a:pt x="2093" y="157"/>
                  </a:lnTo>
                  <a:lnTo>
                    <a:pt x="2092" y="157"/>
                  </a:lnTo>
                  <a:lnTo>
                    <a:pt x="2092" y="158"/>
                  </a:lnTo>
                  <a:lnTo>
                    <a:pt x="2091" y="161"/>
                  </a:lnTo>
                  <a:lnTo>
                    <a:pt x="2089" y="163"/>
                  </a:lnTo>
                  <a:lnTo>
                    <a:pt x="2088" y="167"/>
                  </a:lnTo>
                  <a:lnTo>
                    <a:pt x="2086" y="170"/>
                  </a:lnTo>
                  <a:lnTo>
                    <a:pt x="2085" y="173"/>
                  </a:lnTo>
                  <a:lnTo>
                    <a:pt x="2083" y="178"/>
                  </a:lnTo>
                  <a:lnTo>
                    <a:pt x="2080" y="181"/>
                  </a:lnTo>
                  <a:lnTo>
                    <a:pt x="2079" y="185"/>
                  </a:lnTo>
                  <a:lnTo>
                    <a:pt x="2077" y="188"/>
                  </a:lnTo>
                  <a:lnTo>
                    <a:pt x="2076" y="192"/>
                  </a:lnTo>
                  <a:lnTo>
                    <a:pt x="2075" y="194"/>
                  </a:lnTo>
                  <a:lnTo>
                    <a:pt x="2073" y="196"/>
                  </a:lnTo>
                  <a:lnTo>
                    <a:pt x="2073" y="198"/>
                  </a:lnTo>
                  <a:lnTo>
                    <a:pt x="2073" y="199"/>
                  </a:lnTo>
                  <a:lnTo>
                    <a:pt x="2075" y="201"/>
                  </a:lnTo>
                  <a:lnTo>
                    <a:pt x="2076" y="203"/>
                  </a:lnTo>
                  <a:lnTo>
                    <a:pt x="2078" y="206"/>
                  </a:lnTo>
                  <a:lnTo>
                    <a:pt x="2080" y="207"/>
                  </a:lnTo>
                  <a:lnTo>
                    <a:pt x="2084" y="208"/>
                  </a:lnTo>
                  <a:lnTo>
                    <a:pt x="2087" y="208"/>
                  </a:lnTo>
                  <a:lnTo>
                    <a:pt x="2092" y="208"/>
                  </a:lnTo>
                  <a:lnTo>
                    <a:pt x="2096" y="208"/>
                  </a:lnTo>
                  <a:lnTo>
                    <a:pt x="2101" y="207"/>
                  </a:lnTo>
                  <a:lnTo>
                    <a:pt x="2107" y="206"/>
                  </a:lnTo>
                  <a:lnTo>
                    <a:pt x="2112" y="204"/>
                  </a:lnTo>
                  <a:lnTo>
                    <a:pt x="2118" y="203"/>
                  </a:lnTo>
                  <a:lnTo>
                    <a:pt x="2124" y="201"/>
                  </a:lnTo>
                  <a:lnTo>
                    <a:pt x="2131" y="199"/>
                  </a:lnTo>
                  <a:lnTo>
                    <a:pt x="2138" y="196"/>
                  </a:lnTo>
                  <a:lnTo>
                    <a:pt x="2145" y="194"/>
                  </a:lnTo>
                  <a:lnTo>
                    <a:pt x="2153" y="194"/>
                  </a:lnTo>
                  <a:lnTo>
                    <a:pt x="2161" y="196"/>
                  </a:lnTo>
                  <a:lnTo>
                    <a:pt x="2166" y="199"/>
                  </a:lnTo>
                  <a:lnTo>
                    <a:pt x="2172" y="203"/>
                  </a:lnTo>
                  <a:lnTo>
                    <a:pt x="2176" y="207"/>
                  </a:lnTo>
                  <a:lnTo>
                    <a:pt x="2179" y="211"/>
                  </a:lnTo>
                  <a:lnTo>
                    <a:pt x="2183" y="217"/>
                  </a:lnTo>
                  <a:lnTo>
                    <a:pt x="2185" y="223"/>
                  </a:lnTo>
                  <a:lnTo>
                    <a:pt x="2187" y="227"/>
                  </a:lnTo>
                  <a:lnTo>
                    <a:pt x="2189" y="234"/>
                  </a:lnTo>
                  <a:lnTo>
                    <a:pt x="2191" y="240"/>
                  </a:lnTo>
                  <a:lnTo>
                    <a:pt x="2193" y="246"/>
                  </a:lnTo>
                  <a:lnTo>
                    <a:pt x="2195" y="250"/>
                  </a:lnTo>
                  <a:lnTo>
                    <a:pt x="2198" y="256"/>
                  </a:lnTo>
                  <a:lnTo>
                    <a:pt x="2201" y="261"/>
                  </a:lnTo>
                  <a:lnTo>
                    <a:pt x="2206" y="265"/>
                  </a:lnTo>
                  <a:lnTo>
                    <a:pt x="2210" y="262"/>
                  </a:lnTo>
                  <a:lnTo>
                    <a:pt x="2214" y="257"/>
                  </a:lnTo>
                  <a:lnTo>
                    <a:pt x="2216" y="252"/>
                  </a:lnTo>
                  <a:lnTo>
                    <a:pt x="2218" y="246"/>
                  </a:lnTo>
                  <a:lnTo>
                    <a:pt x="2219" y="239"/>
                  </a:lnTo>
                  <a:lnTo>
                    <a:pt x="2219" y="232"/>
                  </a:lnTo>
                  <a:lnTo>
                    <a:pt x="2221" y="226"/>
                  </a:lnTo>
                  <a:lnTo>
                    <a:pt x="2222" y="219"/>
                  </a:lnTo>
                  <a:lnTo>
                    <a:pt x="2223" y="214"/>
                  </a:lnTo>
                  <a:lnTo>
                    <a:pt x="2224" y="209"/>
                  </a:lnTo>
                  <a:lnTo>
                    <a:pt x="2226" y="206"/>
                  </a:lnTo>
                  <a:lnTo>
                    <a:pt x="2231" y="202"/>
                  </a:lnTo>
                  <a:lnTo>
                    <a:pt x="2235" y="201"/>
                  </a:lnTo>
                  <a:lnTo>
                    <a:pt x="2242" y="202"/>
                  </a:lnTo>
                  <a:lnTo>
                    <a:pt x="2250" y="204"/>
                  </a:lnTo>
                  <a:lnTo>
                    <a:pt x="2262" y="209"/>
                  </a:lnTo>
                  <a:lnTo>
                    <a:pt x="2263" y="215"/>
                  </a:lnTo>
                  <a:lnTo>
                    <a:pt x="2267" y="221"/>
                  </a:lnTo>
                  <a:lnTo>
                    <a:pt x="2269" y="226"/>
                  </a:lnTo>
                  <a:lnTo>
                    <a:pt x="2272" y="232"/>
                  </a:lnTo>
                  <a:lnTo>
                    <a:pt x="2276" y="238"/>
                  </a:lnTo>
                  <a:lnTo>
                    <a:pt x="2279" y="243"/>
                  </a:lnTo>
                  <a:lnTo>
                    <a:pt x="2284" y="249"/>
                  </a:lnTo>
                  <a:lnTo>
                    <a:pt x="2286" y="255"/>
                  </a:lnTo>
                  <a:lnTo>
                    <a:pt x="2290" y="261"/>
                  </a:lnTo>
                  <a:lnTo>
                    <a:pt x="2292" y="266"/>
                  </a:lnTo>
                  <a:lnTo>
                    <a:pt x="2294" y="272"/>
                  </a:lnTo>
                  <a:lnTo>
                    <a:pt x="2295" y="279"/>
                  </a:lnTo>
                  <a:lnTo>
                    <a:pt x="2296" y="285"/>
                  </a:lnTo>
                  <a:lnTo>
                    <a:pt x="2296" y="292"/>
                  </a:lnTo>
                  <a:lnTo>
                    <a:pt x="2295" y="300"/>
                  </a:lnTo>
                  <a:lnTo>
                    <a:pt x="2294" y="308"/>
                  </a:lnTo>
                  <a:lnTo>
                    <a:pt x="2281" y="315"/>
                  </a:lnTo>
                  <a:lnTo>
                    <a:pt x="2271" y="323"/>
                  </a:lnTo>
                  <a:lnTo>
                    <a:pt x="2261" y="333"/>
                  </a:lnTo>
                  <a:lnTo>
                    <a:pt x="2253" y="345"/>
                  </a:lnTo>
                  <a:lnTo>
                    <a:pt x="2244" y="356"/>
                  </a:lnTo>
                  <a:lnTo>
                    <a:pt x="2235" y="369"/>
                  </a:lnTo>
                  <a:lnTo>
                    <a:pt x="2227" y="380"/>
                  </a:lnTo>
                  <a:lnTo>
                    <a:pt x="2219" y="391"/>
                  </a:lnTo>
                  <a:lnTo>
                    <a:pt x="2210" y="401"/>
                  </a:lnTo>
                  <a:lnTo>
                    <a:pt x="2201" y="409"/>
                  </a:lnTo>
                  <a:lnTo>
                    <a:pt x="2191" y="415"/>
                  </a:lnTo>
                  <a:lnTo>
                    <a:pt x="2179" y="418"/>
                  </a:lnTo>
                  <a:lnTo>
                    <a:pt x="2166" y="418"/>
                  </a:lnTo>
                  <a:lnTo>
                    <a:pt x="2153" y="415"/>
                  </a:lnTo>
                  <a:lnTo>
                    <a:pt x="2137" y="408"/>
                  </a:lnTo>
                  <a:lnTo>
                    <a:pt x="2119" y="397"/>
                  </a:lnTo>
                  <a:lnTo>
                    <a:pt x="2115" y="395"/>
                  </a:lnTo>
                  <a:lnTo>
                    <a:pt x="2112" y="392"/>
                  </a:lnTo>
                  <a:lnTo>
                    <a:pt x="2109" y="389"/>
                  </a:lnTo>
                  <a:lnTo>
                    <a:pt x="2107" y="386"/>
                  </a:lnTo>
                  <a:lnTo>
                    <a:pt x="2104" y="382"/>
                  </a:lnTo>
                  <a:lnTo>
                    <a:pt x="2102" y="378"/>
                  </a:lnTo>
                  <a:lnTo>
                    <a:pt x="2100" y="374"/>
                  </a:lnTo>
                  <a:lnTo>
                    <a:pt x="2098" y="371"/>
                  </a:lnTo>
                  <a:lnTo>
                    <a:pt x="2095" y="368"/>
                  </a:lnTo>
                  <a:lnTo>
                    <a:pt x="2093" y="364"/>
                  </a:lnTo>
                  <a:lnTo>
                    <a:pt x="2091" y="362"/>
                  </a:lnTo>
                  <a:lnTo>
                    <a:pt x="2087" y="360"/>
                  </a:lnTo>
                  <a:lnTo>
                    <a:pt x="2085" y="358"/>
                  </a:lnTo>
                  <a:lnTo>
                    <a:pt x="2081" y="358"/>
                  </a:lnTo>
                  <a:lnTo>
                    <a:pt x="2077" y="358"/>
                  </a:lnTo>
                  <a:lnTo>
                    <a:pt x="2073" y="361"/>
                  </a:lnTo>
                  <a:lnTo>
                    <a:pt x="2073" y="363"/>
                  </a:lnTo>
                  <a:lnTo>
                    <a:pt x="2073" y="364"/>
                  </a:lnTo>
                  <a:lnTo>
                    <a:pt x="2073" y="366"/>
                  </a:lnTo>
                  <a:lnTo>
                    <a:pt x="2073" y="368"/>
                  </a:lnTo>
                  <a:lnTo>
                    <a:pt x="2073" y="370"/>
                  </a:lnTo>
                  <a:lnTo>
                    <a:pt x="2073" y="373"/>
                  </a:lnTo>
                  <a:lnTo>
                    <a:pt x="2073" y="376"/>
                  </a:lnTo>
                  <a:lnTo>
                    <a:pt x="2073" y="378"/>
                  </a:lnTo>
                  <a:lnTo>
                    <a:pt x="2073" y="379"/>
                  </a:lnTo>
                  <a:lnTo>
                    <a:pt x="2073" y="381"/>
                  </a:lnTo>
                  <a:lnTo>
                    <a:pt x="2073" y="382"/>
                  </a:lnTo>
                  <a:lnTo>
                    <a:pt x="2073" y="385"/>
                  </a:lnTo>
                  <a:lnTo>
                    <a:pt x="2073" y="386"/>
                  </a:lnTo>
                  <a:lnTo>
                    <a:pt x="2072" y="386"/>
                  </a:lnTo>
                  <a:lnTo>
                    <a:pt x="2071" y="386"/>
                  </a:lnTo>
                  <a:lnTo>
                    <a:pt x="2070" y="386"/>
                  </a:lnTo>
                  <a:lnTo>
                    <a:pt x="2069" y="386"/>
                  </a:lnTo>
                  <a:lnTo>
                    <a:pt x="2068" y="386"/>
                  </a:lnTo>
                  <a:lnTo>
                    <a:pt x="2064" y="394"/>
                  </a:lnTo>
                  <a:lnTo>
                    <a:pt x="2063" y="402"/>
                  </a:lnTo>
                  <a:lnTo>
                    <a:pt x="2064" y="410"/>
                  </a:lnTo>
                  <a:lnTo>
                    <a:pt x="2068" y="416"/>
                  </a:lnTo>
                  <a:lnTo>
                    <a:pt x="2072" y="422"/>
                  </a:lnTo>
                  <a:lnTo>
                    <a:pt x="2077" y="427"/>
                  </a:lnTo>
                  <a:lnTo>
                    <a:pt x="2083" y="433"/>
                  </a:lnTo>
                  <a:lnTo>
                    <a:pt x="2088" y="438"/>
                  </a:lnTo>
                  <a:lnTo>
                    <a:pt x="2093" y="442"/>
                  </a:lnTo>
                  <a:lnTo>
                    <a:pt x="2098" y="447"/>
                  </a:lnTo>
                  <a:lnTo>
                    <a:pt x="2101" y="453"/>
                  </a:lnTo>
                  <a:lnTo>
                    <a:pt x="2102" y="458"/>
                  </a:lnTo>
                  <a:lnTo>
                    <a:pt x="2102" y="464"/>
                  </a:lnTo>
                  <a:lnTo>
                    <a:pt x="2099" y="470"/>
                  </a:lnTo>
                  <a:lnTo>
                    <a:pt x="2093" y="478"/>
                  </a:lnTo>
                  <a:lnTo>
                    <a:pt x="2085" y="486"/>
                  </a:lnTo>
                  <a:lnTo>
                    <a:pt x="2085" y="494"/>
                  </a:lnTo>
                  <a:lnTo>
                    <a:pt x="2084" y="501"/>
                  </a:lnTo>
                  <a:lnTo>
                    <a:pt x="2081" y="508"/>
                  </a:lnTo>
                  <a:lnTo>
                    <a:pt x="2078" y="512"/>
                  </a:lnTo>
                  <a:lnTo>
                    <a:pt x="2075" y="517"/>
                  </a:lnTo>
                  <a:lnTo>
                    <a:pt x="2070" y="522"/>
                  </a:lnTo>
                  <a:lnTo>
                    <a:pt x="2064" y="525"/>
                  </a:lnTo>
                  <a:lnTo>
                    <a:pt x="2060" y="527"/>
                  </a:lnTo>
                  <a:lnTo>
                    <a:pt x="2054" y="531"/>
                  </a:lnTo>
                  <a:lnTo>
                    <a:pt x="2048" y="533"/>
                  </a:lnTo>
                  <a:lnTo>
                    <a:pt x="2042" y="535"/>
                  </a:lnTo>
                  <a:lnTo>
                    <a:pt x="2037" y="538"/>
                  </a:lnTo>
                  <a:lnTo>
                    <a:pt x="2032" y="541"/>
                  </a:lnTo>
                  <a:lnTo>
                    <a:pt x="2027" y="544"/>
                  </a:lnTo>
                  <a:lnTo>
                    <a:pt x="2024" y="549"/>
                  </a:lnTo>
                  <a:lnTo>
                    <a:pt x="2022" y="554"/>
                  </a:lnTo>
                  <a:lnTo>
                    <a:pt x="2032" y="559"/>
                  </a:lnTo>
                  <a:lnTo>
                    <a:pt x="2043" y="561"/>
                  </a:lnTo>
                  <a:lnTo>
                    <a:pt x="2055" y="559"/>
                  </a:lnTo>
                  <a:lnTo>
                    <a:pt x="2068" y="556"/>
                  </a:lnTo>
                  <a:lnTo>
                    <a:pt x="2079" y="550"/>
                  </a:lnTo>
                  <a:lnTo>
                    <a:pt x="2092" y="543"/>
                  </a:lnTo>
                  <a:lnTo>
                    <a:pt x="2103" y="535"/>
                  </a:lnTo>
                  <a:lnTo>
                    <a:pt x="2115" y="528"/>
                  </a:lnTo>
                  <a:lnTo>
                    <a:pt x="2126" y="523"/>
                  </a:lnTo>
                  <a:lnTo>
                    <a:pt x="2137" y="518"/>
                  </a:lnTo>
                  <a:lnTo>
                    <a:pt x="2147" y="515"/>
                  </a:lnTo>
                  <a:lnTo>
                    <a:pt x="2156" y="516"/>
                  </a:lnTo>
                  <a:lnTo>
                    <a:pt x="2164" y="519"/>
                  </a:lnTo>
                  <a:lnTo>
                    <a:pt x="2171" y="527"/>
                  </a:lnTo>
                  <a:lnTo>
                    <a:pt x="2177" y="541"/>
                  </a:lnTo>
                  <a:lnTo>
                    <a:pt x="2181" y="561"/>
                  </a:lnTo>
                  <a:lnTo>
                    <a:pt x="2185" y="569"/>
                  </a:lnTo>
                  <a:lnTo>
                    <a:pt x="2186" y="577"/>
                  </a:lnTo>
                  <a:lnTo>
                    <a:pt x="2187" y="584"/>
                  </a:lnTo>
                  <a:lnTo>
                    <a:pt x="2186" y="589"/>
                  </a:lnTo>
                  <a:lnTo>
                    <a:pt x="2184" y="594"/>
                  </a:lnTo>
                  <a:lnTo>
                    <a:pt x="2181" y="598"/>
                  </a:lnTo>
                  <a:lnTo>
                    <a:pt x="2177" y="602"/>
                  </a:lnTo>
                  <a:lnTo>
                    <a:pt x="2173" y="607"/>
                  </a:lnTo>
                  <a:lnTo>
                    <a:pt x="2168" y="609"/>
                  </a:lnTo>
                  <a:lnTo>
                    <a:pt x="2163" y="612"/>
                  </a:lnTo>
                  <a:lnTo>
                    <a:pt x="2158" y="616"/>
                  </a:lnTo>
                  <a:lnTo>
                    <a:pt x="2154" y="619"/>
                  </a:lnTo>
                  <a:lnTo>
                    <a:pt x="2149" y="624"/>
                  </a:lnTo>
                  <a:lnTo>
                    <a:pt x="2146" y="627"/>
                  </a:lnTo>
                  <a:lnTo>
                    <a:pt x="2142" y="633"/>
                  </a:lnTo>
                  <a:lnTo>
                    <a:pt x="2141" y="639"/>
                  </a:lnTo>
                  <a:lnTo>
                    <a:pt x="2130" y="643"/>
                  </a:lnTo>
                  <a:lnTo>
                    <a:pt x="2117" y="650"/>
                  </a:lnTo>
                  <a:lnTo>
                    <a:pt x="2101" y="658"/>
                  </a:lnTo>
                  <a:lnTo>
                    <a:pt x="2084" y="667"/>
                  </a:lnTo>
                  <a:lnTo>
                    <a:pt x="2064" y="678"/>
                  </a:lnTo>
                  <a:lnTo>
                    <a:pt x="2045" y="688"/>
                  </a:lnTo>
                  <a:lnTo>
                    <a:pt x="2024" y="701"/>
                  </a:lnTo>
                  <a:lnTo>
                    <a:pt x="2003" y="713"/>
                  </a:lnTo>
                  <a:lnTo>
                    <a:pt x="1984" y="726"/>
                  </a:lnTo>
                  <a:lnTo>
                    <a:pt x="1965" y="740"/>
                  </a:lnTo>
                  <a:lnTo>
                    <a:pt x="1947" y="754"/>
                  </a:lnTo>
                  <a:lnTo>
                    <a:pt x="1932" y="769"/>
                  </a:lnTo>
                  <a:lnTo>
                    <a:pt x="1918" y="783"/>
                  </a:lnTo>
                  <a:lnTo>
                    <a:pt x="1908" y="797"/>
                  </a:lnTo>
                  <a:lnTo>
                    <a:pt x="1901" y="812"/>
                  </a:lnTo>
                  <a:lnTo>
                    <a:pt x="1897" y="827"/>
                  </a:lnTo>
                  <a:lnTo>
                    <a:pt x="1889" y="832"/>
                  </a:lnTo>
                  <a:lnTo>
                    <a:pt x="1883" y="839"/>
                  </a:lnTo>
                  <a:lnTo>
                    <a:pt x="1876" y="848"/>
                  </a:lnTo>
                  <a:lnTo>
                    <a:pt x="1871" y="858"/>
                  </a:lnTo>
                  <a:lnTo>
                    <a:pt x="1866" y="870"/>
                  </a:lnTo>
                  <a:lnTo>
                    <a:pt x="1863" y="883"/>
                  </a:lnTo>
                  <a:lnTo>
                    <a:pt x="1861" y="897"/>
                  </a:lnTo>
                  <a:lnTo>
                    <a:pt x="1857" y="912"/>
                  </a:lnTo>
                  <a:lnTo>
                    <a:pt x="1855" y="927"/>
                  </a:lnTo>
                  <a:lnTo>
                    <a:pt x="1853" y="942"/>
                  </a:lnTo>
                  <a:lnTo>
                    <a:pt x="1850" y="957"/>
                  </a:lnTo>
                  <a:lnTo>
                    <a:pt x="1849" y="972"/>
                  </a:lnTo>
                  <a:lnTo>
                    <a:pt x="1847" y="987"/>
                  </a:lnTo>
                  <a:lnTo>
                    <a:pt x="1843" y="999"/>
                  </a:lnTo>
                  <a:lnTo>
                    <a:pt x="1841" y="1013"/>
                  </a:lnTo>
                  <a:lnTo>
                    <a:pt x="1838" y="1025"/>
                  </a:lnTo>
                  <a:lnTo>
                    <a:pt x="1828" y="1026"/>
                  </a:lnTo>
                  <a:lnTo>
                    <a:pt x="1818" y="1027"/>
                  </a:lnTo>
                  <a:lnTo>
                    <a:pt x="1808" y="1027"/>
                  </a:lnTo>
                  <a:lnTo>
                    <a:pt x="1799" y="1028"/>
                  </a:lnTo>
                  <a:lnTo>
                    <a:pt x="1788" y="1028"/>
                  </a:lnTo>
                  <a:lnTo>
                    <a:pt x="1778" y="1028"/>
                  </a:lnTo>
                  <a:lnTo>
                    <a:pt x="1768" y="1028"/>
                  </a:lnTo>
                  <a:lnTo>
                    <a:pt x="1758" y="1028"/>
                  </a:lnTo>
                  <a:lnTo>
                    <a:pt x="1750" y="1029"/>
                  </a:lnTo>
                  <a:lnTo>
                    <a:pt x="1741" y="1030"/>
                  </a:lnTo>
                  <a:lnTo>
                    <a:pt x="1734" y="1033"/>
                  </a:lnTo>
                  <a:lnTo>
                    <a:pt x="1728" y="1036"/>
                  </a:lnTo>
                  <a:lnTo>
                    <a:pt x="1723" y="1041"/>
                  </a:lnTo>
                  <a:lnTo>
                    <a:pt x="1719" y="1045"/>
                  </a:lnTo>
                  <a:lnTo>
                    <a:pt x="1717" y="1052"/>
                  </a:lnTo>
                  <a:lnTo>
                    <a:pt x="1717" y="1060"/>
                  </a:lnTo>
                  <a:lnTo>
                    <a:pt x="1716" y="1060"/>
                  </a:lnTo>
                  <a:lnTo>
                    <a:pt x="1715" y="1060"/>
                  </a:lnTo>
                  <a:lnTo>
                    <a:pt x="1714" y="1060"/>
                  </a:lnTo>
                  <a:lnTo>
                    <a:pt x="1711" y="1060"/>
                  </a:lnTo>
                  <a:lnTo>
                    <a:pt x="1709" y="1060"/>
                  </a:lnTo>
                  <a:lnTo>
                    <a:pt x="1707" y="1061"/>
                  </a:lnTo>
                  <a:lnTo>
                    <a:pt x="1703" y="1061"/>
                  </a:lnTo>
                  <a:lnTo>
                    <a:pt x="1701" y="1063"/>
                  </a:lnTo>
                  <a:lnTo>
                    <a:pt x="1697" y="1063"/>
                  </a:lnTo>
                  <a:lnTo>
                    <a:pt x="1694" y="1063"/>
                  </a:lnTo>
                  <a:lnTo>
                    <a:pt x="1692" y="1064"/>
                  </a:lnTo>
                  <a:lnTo>
                    <a:pt x="1689" y="1064"/>
                  </a:lnTo>
                  <a:lnTo>
                    <a:pt x="1687" y="1064"/>
                  </a:lnTo>
                  <a:lnTo>
                    <a:pt x="1686" y="1064"/>
                  </a:lnTo>
                  <a:lnTo>
                    <a:pt x="1685" y="1064"/>
                  </a:lnTo>
                  <a:lnTo>
                    <a:pt x="1685" y="1065"/>
                  </a:lnTo>
                  <a:lnTo>
                    <a:pt x="1662" y="1050"/>
                  </a:lnTo>
                  <a:lnTo>
                    <a:pt x="1639" y="1035"/>
                  </a:lnTo>
                  <a:lnTo>
                    <a:pt x="1616" y="1021"/>
                  </a:lnTo>
                  <a:lnTo>
                    <a:pt x="1593" y="1006"/>
                  </a:lnTo>
                  <a:lnTo>
                    <a:pt x="1570" y="991"/>
                  </a:lnTo>
                  <a:lnTo>
                    <a:pt x="1547" y="975"/>
                  </a:lnTo>
                  <a:lnTo>
                    <a:pt x="1524" y="960"/>
                  </a:lnTo>
                  <a:lnTo>
                    <a:pt x="1500" y="945"/>
                  </a:lnTo>
                  <a:lnTo>
                    <a:pt x="1477" y="930"/>
                  </a:lnTo>
                  <a:lnTo>
                    <a:pt x="1453" y="916"/>
                  </a:lnTo>
                  <a:lnTo>
                    <a:pt x="1428" y="899"/>
                  </a:lnTo>
                  <a:lnTo>
                    <a:pt x="1404" y="885"/>
                  </a:lnTo>
                  <a:lnTo>
                    <a:pt x="1380" y="870"/>
                  </a:lnTo>
                  <a:lnTo>
                    <a:pt x="1355" y="856"/>
                  </a:lnTo>
                  <a:lnTo>
                    <a:pt x="1330" y="841"/>
                  </a:lnTo>
                  <a:lnTo>
                    <a:pt x="1305" y="827"/>
                  </a:lnTo>
                  <a:lnTo>
                    <a:pt x="1288" y="831"/>
                  </a:lnTo>
                  <a:lnTo>
                    <a:pt x="1272" y="833"/>
                  </a:lnTo>
                  <a:lnTo>
                    <a:pt x="1256" y="835"/>
                  </a:lnTo>
                  <a:lnTo>
                    <a:pt x="1239" y="836"/>
                  </a:lnTo>
                  <a:lnTo>
                    <a:pt x="1223" y="837"/>
                  </a:lnTo>
                  <a:lnTo>
                    <a:pt x="1205" y="837"/>
                  </a:lnTo>
                  <a:lnTo>
                    <a:pt x="1189" y="837"/>
                  </a:lnTo>
                  <a:lnTo>
                    <a:pt x="1172" y="839"/>
                  </a:lnTo>
                  <a:lnTo>
                    <a:pt x="1156" y="839"/>
                  </a:lnTo>
                  <a:lnTo>
                    <a:pt x="1140" y="841"/>
                  </a:lnTo>
                  <a:lnTo>
                    <a:pt x="1125" y="843"/>
                  </a:lnTo>
                  <a:lnTo>
                    <a:pt x="1110" y="845"/>
                  </a:lnTo>
                  <a:lnTo>
                    <a:pt x="1095" y="850"/>
                  </a:lnTo>
                  <a:lnTo>
                    <a:pt x="1081" y="856"/>
                  </a:lnTo>
                  <a:lnTo>
                    <a:pt x="1067" y="864"/>
                  </a:lnTo>
                  <a:lnTo>
                    <a:pt x="1056" y="873"/>
                  </a:lnTo>
                  <a:lnTo>
                    <a:pt x="1040" y="880"/>
                  </a:lnTo>
                  <a:lnTo>
                    <a:pt x="1027" y="883"/>
                  </a:lnTo>
                  <a:lnTo>
                    <a:pt x="1016" y="885"/>
                  </a:lnTo>
                  <a:lnTo>
                    <a:pt x="1005" y="882"/>
                  </a:lnTo>
                  <a:lnTo>
                    <a:pt x="997" y="878"/>
                  </a:lnTo>
                  <a:lnTo>
                    <a:pt x="989" y="871"/>
                  </a:lnTo>
                  <a:lnTo>
                    <a:pt x="982" y="863"/>
                  </a:lnTo>
                  <a:lnTo>
                    <a:pt x="975" y="855"/>
                  </a:lnTo>
                  <a:lnTo>
                    <a:pt x="969" y="847"/>
                  </a:lnTo>
                  <a:lnTo>
                    <a:pt x="963" y="837"/>
                  </a:lnTo>
                  <a:lnTo>
                    <a:pt x="956" y="829"/>
                  </a:lnTo>
                  <a:lnTo>
                    <a:pt x="948" y="824"/>
                  </a:lnTo>
                  <a:lnTo>
                    <a:pt x="940" y="819"/>
                  </a:lnTo>
                  <a:lnTo>
                    <a:pt x="931" y="817"/>
                  </a:lnTo>
                  <a:lnTo>
                    <a:pt x="919" y="817"/>
                  </a:lnTo>
                  <a:lnTo>
                    <a:pt x="908" y="821"/>
                  </a:lnTo>
                  <a:lnTo>
                    <a:pt x="906" y="820"/>
                  </a:lnTo>
                  <a:lnTo>
                    <a:pt x="906" y="819"/>
                  </a:lnTo>
                  <a:lnTo>
                    <a:pt x="906" y="818"/>
                  </a:lnTo>
                  <a:lnTo>
                    <a:pt x="905" y="817"/>
                  </a:lnTo>
                  <a:lnTo>
                    <a:pt x="904" y="814"/>
                  </a:lnTo>
                  <a:lnTo>
                    <a:pt x="904" y="812"/>
                  </a:lnTo>
                  <a:lnTo>
                    <a:pt x="903" y="809"/>
                  </a:lnTo>
                  <a:lnTo>
                    <a:pt x="902" y="806"/>
                  </a:lnTo>
                  <a:lnTo>
                    <a:pt x="901" y="804"/>
                  </a:lnTo>
                  <a:lnTo>
                    <a:pt x="900" y="801"/>
                  </a:lnTo>
                  <a:lnTo>
                    <a:pt x="900" y="798"/>
                  </a:lnTo>
                  <a:lnTo>
                    <a:pt x="898" y="796"/>
                  </a:lnTo>
                  <a:lnTo>
                    <a:pt x="897" y="795"/>
                  </a:lnTo>
                  <a:lnTo>
                    <a:pt x="897" y="794"/>
                  </a:lnTo>
                  <a:lnTo>
                    <a:pt x="897" y="793"/>
                  </a:lnTo>
                  <a:lnTo>
                    <a:pt x="893" y="793"/>
                  </a:lnTo>
                  <a:lnTo>
                    <a:pt x="881" y="794"/>
                  </a:lnTo>
                  <a:lnTo>
                    <a:pt x="863" y="796"/>
                  </a:lnTo>
                  <a:lnTo>
                    <a:pt x="839" y="798"/>
                  </a:lnTo>
                  <a:lnTo>
                    <a:pt x="811" y="802"/>
                  </a:lnTo>
                  <a:lnTo>
                    <a:pt x="780" y="805"/>
                  </a:lnTo>
                  <a:lnTo>
                    <a:pt x="747" y="809"/>
                  </a:lnTo>
                  <a:lnTo>
                    <a:pt x="712" y="812"/>
                  </a:lnTo>
                  <a:lnTo>
                    <a:pt x="676" y="816"/>
                  </a:lnTo>
                  <a:lnTo>
                    <a:pt x="643" y="819"/>
                  </a:lnTo>
                  <a:lnTo>
                    <a:pt x="612" y="822"/>
                  </a:lnTo>
                  <a:lnTo>
                    <a:pt x="585" y="826"/>
                  </a:lnTo>
                  <a:lnTo>
                    <a:pt x="560" y="828"/>
                  </a:lnTo>
                  <a:lnTo>
                    <a:pt x="542" y="831"/>
                  </a:lnTo>
                  <a:lnTo>
                    <a:pt x="530" y="832"/>
                  </a:lnTo>
                  <a:lnTo>
                    <a:pt x="527" y="833"/>
                  </a:lnTo>
                  <a:lnTo>
                    <a:pt x="522" y="844"/>
                  </a:lnTo>
                  <a:lnTo>
                    <a:pt x="517" y="855"/>
                  </a:lnTo>
                  <a:lnTo>
                    <a:pt x="509" y="864"/>
                  </a:lnTo>
                  <a:lnTo>
                    <a:pt x="499" y="873"/>
                  </a:lnTo>
                  <a:lnTo>
                    <a:pt x="489" y="881"/>
                  </a:lnTo>
                  <a:lnTo>
                    <a:pt x="478" y="888"/>
                  </a:lnTo>
                  <a:lnTo>
                    <a:pt x="466" y="895"/>
                  </a:lnTo>
                  <a:lnTo>
                    <a:pt x="453" y="901"/>
                  </a:lnTo>
                  <a:lnTo>
                    <a:pt x="441" y="906"/>
                  </a:lnTo>
                  <a:lnTo>
                    <a:pt x="429" y="912"/>
                  </a:lnTo>
                  <a:lnTo>
                    <a:pt x="417" y="918"/>
                  </a:lnTo>
                  <a:lnTo>
                    <a:pt x="405" y="924"/>
                  </a:lnTo>
                  <a:lnTo>
                    <a:pt x="394" y="929"/>
                  </a:lnTo>
                  <a:lnTo>
                    <a:pt x="383" y="935"/>
                  </a:lnTo>
                  <a:lnTo>
                    <a:pt x="374" y="941"/>
                  </a:lnTo>
                  <a:lnTo>
                    <a:pt x="367" y="949"/>
                  </a:lnTo>
                  <a:lnTo>
                    <a:pt x="366" y="949"/>
                  </a:lnTo>
                  <a:lnTo>
                    <a:pt x="365" y="949"/>
                  </a:lnTo>
                  <a:lnTo>
                    <a:pt x="364" y="949"/>
                  </a:lnTo>
                  <a:lnTo>
                    <a:pt x="361" y="950"/>
                  </a:lnTo>
                  <a:lnTo>
                    <a:pt x="360" y="950"/>
                  </a:lnTo>
                  <a:lnTo>
                    <a:pt x="358" y="951"/>
                  </a:lnTo>
                  <a:lnTo>
                    <a:pt x="357" y="952"/>
                  </a:lnTo>
                  <a:lnTo>
                    <a:pt x="355" y="952"/>
                  </a:lnTo>
                  <a:lnTo>
                    <a:pt x="352" y="953"/>
                  </a:lnTo>
                  <a:lnTo>
                    <a:pt x="351" y="953"/>
                  </a:lnTo>
                  <a:lnTo>
                    <a:pt x="349" y="955"/>
                  </a:lnTo>
                  <a:lnTo>
                    <a:pt x="348" y="955"/>
                  </a:lnTo>
                  <a:lnTo>
                    <a:pt x="347" y="955"/>
                  </a:lnTo>
                  <a:lnTo>
                    <a:pt x="347" y="956"/>
                  </a:lnTo>
                  <a:lnTo>
                    <a:pt x="329" y="953"/>
                  </a:lnTo>
                  <a:lnTo>
                    <a:pt x="311" y="955"/>
                  </a:lnTo>
                  <a:lnTo>
                    <a:pt x="292" y="956"/>
                  </a:lnTo>
                  <a:lnTo>
                    <a:pt x="273" y="959"/>
                  </a:lnTo>
                  <a:lnTo>
                    <a:pt x="252" y="964"/>
                  </a:lnTo>
                  <a:lnTo>
                    <a:pt x="232" y="968"/>
                  </a:lnTo>
                  <a:lnTo>
                    <a:pt x="210" y="974"/>
                  </a:lnTo>
                  <a:lnTo>
                    <a:pt x="188" y="980"/>
                  </a:lnTo>
                  <a:lnTo>
                    <a:pt x="166" y="986"/>
                  </a:lnTo>
                  <a:lnTo>
                    <a:pt x="144" y="993"/>
                  </a:lnTo>
                  <a:lnTo>
                    <a:pt x="121" y="998"/>
                  </a:lnTo>
                  <a:lnTo>
                    <a:pt x="99" y="1004"/>
                  </a:lnTo>
                  <a:lnTo>
                    <a:pt x="76" y="1009"/>
                  </a:lnTo>
                  <a:lnTo>
                    <a:pt x="54" y="1012"/>
                  </a:lnTo>
                  <a:lnTo>
                    <a:pt x="33" y="1016"/>
                  </a:lnTo>
                  <a:lnTo>
                    <a:pt x="12" y="1018"/>
                  </a:lnTo>
                  <a:lnTo>
                    <a:pt x="5" y="999"/>
                  </a:lnTo>
                  <a:lnTo>
                    <a:pt x="0" y="986"/>
                  </a:lnTo>
                  <a:lnTo>
                    <a:pt x="0" y="973"/>
                  </a:lnTo>
                  <a:lnTo>
                    <a:pt x="2" y="963"/>
                  </a:lnTo>
                  <a:lnTo>
                    <a:pt x="5" y="953"/>
                  </a:lnTo>
                  <a:lnTo>
                    <a:pt x="11" y="947"/>
                  </a:lnTo>
                  <a:lnTo>
                    <a:pt x="17" y="940"/>
                  </a:lnTo>
                  <a:lnTo>
                    <a:pt x="25" y="934"/>
                  </a:lnTo>
                  <a:lnTo>
                    <a:pt x="31" y="928"/>
                  </a:lnTo>
                  <a:lnTo>
                    <a:pt x="40" y="921"/>
                  </a:lnTo>
                  <a:lnTo>
                    <a:pt x="48" y="914"/>
                  </a:lnTo>
                  <a:lnTo>
                    <a:pt x="54" y="906"/>
                  </a:lnTo>
                  <a:lnTo>
                    <a:pt x="61" y="897"/>
                  </a:lnTo>
                  <a:lnTo>
                    <a:pt x="66" y="887"/>
                  </a:lnTo>
                  <a:lnTo>
                    <a:pt x="68" y="874"/>
                  </a:lnTo>
                  <a:lnTo>
                    <a:pt x="69" y="859"/>
                  </a:lnTo>
                  <a:lnTo>
                    <a:pt x="74" y="852"/>
                  </a:lnTo>
                  <a:lnTo>
                    <a:pt x="79" y="847"/>
                  </a:lnTo>
                  <a:lnTo>
                    <a:pt x="83" y="841"/>
                  </a:lnTo>
                  <a:lnTo>
                    <a:pt x="87" y="836"/>
                  </a:lnTo>
                  <a:lnTo>
                    <a:pt x="90" y="832"/>
                  </a:lnTo>
                  <a:lnTo>
                    <a:pt x="92" y="827"/>
                  </a:lnTo>
                  <a:lnTo>
                    <a:pt x="96" y="822"/>
                  </a:lnTo>
                  <a:lnTo>
                    <a:pt x="99" y="819"/>
                  </a:lnTo>
                  <a:lnTo>
                    <a:pt x="102" y="814"/>
                  </a:lnTo>
                  <a:lnTo>
                    <a:pt x="105" y="811"/>
                  </a:lnTo>
                  <a:lnTo>
                    <a:pt x="110" y="808"/>
                  </a:lnTo>
                  <a:lnTo>
                    <a:pt x="113" y="804"/>
                  </a:lnTo>
                  <a:lnTo>
                    <a:pt x="118" y="801"/>
                  </a:lnTo>
                  <a:lnTo>
                    <a:pt x="123" y="798"/>
                  </a:lnTo>
                  <a:lnTo>
                    <a:pt x="129" y="795"/>
                  </a:lnTo>
                  <a:lnTo>
                    <a:pt x="137" y="793"/>
                  </a:lnTo>
                  <a:lnTo>
                    <a:pt x="141" y="788"/>
                  </a:lnTo>
                  <a:lnTo>
                    <a:pt x="144" y="783"/>
                  </a:lnTo>
                  <a:lnTo>
                    <a:pt x="148" y="781"/>
                  </a:lnTo>
                  <a:lnTo>
                    <a:pt x="150" y="779"/>
                  </a:lnTo>
                  <a:lnTo>
                    <a:pt x="153" y="777"/>
                  </a:lnTo>
                  <a:lnTo>
                    <a:pt x="158" y="775"/>
                  </a:lnTo>
                  <a:lnTo>
                    <a:pt x="161" y="774"/>
                  </a:lnTo>
                  <a:lnTo>
                    <a:pt x="165" y="773"/>
                  </a:lnTo>
                  <a:lnTo>
                    <a:pt x="169" y="772"/>
                  </a:lnTo>
                  <a:lnTo>
                    <a:pt x="174" y="772"/>
                  </a:lnTo>
                  <a:lnTo>
                    <a:pt x="179" y="771"/>
                  </a:lnTo>
                  <a:lnTo>
                    <a:pt x="184" y="769"/>
                  </a:lnTo>
                  <a:lnTo>
                    <a:pt x="190" y="767"/>
                  </a:lnTo>
                  <a:lnTo>
                    <a:pt x="196" y="765"/>
                  </a:lnTo>
                  <a:lnTo>
                    <a:pt x="204" y="763"/>
                  </a:lnTo>
                  <a:lnTo>
                    <a:pt x="212" y="759"/>
                  </a:lnTo>
                  <a:lnTo>
                    <a:pt x="218" y="756"/>
                  </a:lnTo>
                  <a:lnTo>
                    <a:pt x="223" y="752"/>
                  </a:lnTo>
                  <a:lnTo>
                    <a:pt x="232" y="748"/>
                  </a:lnTo>
                  <a:lnTo>
                    <a:pt x="238" y="743"/>
                  </a:lnTo>
                  <a:lnTo>
                    <a:pt x="246" y="739"/>
                  </a:lnTo>
                  <a:lnTo>
                    <a:pt x="255" y="733"/>
                  </a:lnTo>
                  <a:lnTo>
                    <a:pt x="264" y="727"/>
                  </a:lnTo>
                  <a:lnTo>
                    <a:pt x="272" y="723"/>
                  </a:lnTo>
                  <a:lnTo>
                    <a:pt x="280" y="717"/>
                  </a:lnTo>
                  <a:lnTo>
                    <a:pt x="288" y="711"/>
                  </a:lnTo>
                  <a:lnTo>
                    <a:pt x="296" y="705"/>
                  </a:lnTo>
                  <a:lnTo>
                    <a:pt x="303" y="700"/>
                  </a:lnTo>
                  <a:lnTo>
                    <a:pt x="310" y="695"/>
                  </a:lnTo>
                  <a:lnTo>
                    <a:pt x="317" y="689"/>
                  </a:lnTo>
                  <a:lnTo>
                    <a:pt x="321" y="686"/>
                  </a:lnTo>
                  <a:lnTo>
                    <a:pt x="327" y="682"/>
                  </a:lnTo>
                  <a:lnTo>
                    <a:pt x="333" y="677"/>
                  </a:lnTo>
                  <a:lnTo>
                    <a:pt x="338" y="671"/>
                  </a:lnTo>
                  <a:lnTo>
                    <a:pt x="344" y="664"/>
                  </a:lnTo>
                  <a:lnTo>
                    <a:pt x="348" y="658"/>
                  </a:lnTo>
                  <a:lnTo>
                    <a:pt x="352" y="651"/>
                  </a:lnTo>
                  <a:lnTo>
                    <a:pt x="356" y="644"/>
                  </a:lnTo>
                  <a:lnTo>
                    <a:pt x="358" y="638"/>
                  </a:lnTo>
                  <a:lnTo>
                    <a:pt x="361" y="631"/>
                  </a:lnTo>
                  <a:lnTo>
                    <a:pt x="364" y="623"/>
                  </a:lnTo>
                  <a:lnTo>
                    <a:pt x="365" y="616"/>
                  </a:lnTo>
                  <a:lnTo>
                    <a:pt x="367" y="608"/>
                  </a:lnTo>
                  <a:lnTo>
                    <a:pt x="368" y="601"/>
                  </a:lnTo>
                  <a:lnTo>
                    <a:pt x="371" y="593"/>
                  </a:lnTo>
                  <a:lnTo>
                    <a:pt x="372" y="586"/>
                  </a:lnTo>
                  <a:lnTo>
                    <a:pt x="374" y="579"/>
                  </a:lnTo>
                  <a:lnTo>
                    <a:pt x="376" y="572"/>
                  </a:lnTo>
                  <a:lnTo>
                    <a:pt x="389" y="580"/>
                  </a:lnTo>
                  <a:lnTo>
                    <a:pt x="402" y="584"/>
                  </a:lnTo>
                  <a:lnTo>
                    <a:pt x="412" y="584"/>
                  </a:lnTo>
                  <a:lnTo>
                    <a:pt x="422" y="580"/>
                  </a:lnTo>
                  <a:lnTo>
                    <a:pt x="432" y="573"/>
                  </a:lnTo>
                  <a:lnTo>
                    <a:pt x="440" y="565"/>
                  </a:lnTo>
                  <a:lnTo>
                    <a:pt x="449" y="556"/>
                  </a:lnTo>
                  <a:lnTo>
                    <a:pt x="457" y="544"/>
                  </a:lnTo>
                  <a:lnTo>
                    <a:pt x="465" y="534"/>
                  </a:lnTo>
                  <a:lnTo>
                    <a:pt x="474" y="523"/>
                  </a:lnTo>
                  <a:lnTo>
                    <a:pt x="483" y="512"/>
                  </a:lnTo>
                  <a:lnTo>
                    <a:pt x="493" y="504"/>
                  </a:lnTo>
                  <a:lnTo>
                    <a:pt x="504" y="497"/>
                  </a:lnTo>
                  <a:lnTo>
                    <a:pt x="516" y="494"/>
                  </a:lnTo>
                  <a:lnTo>
                    <a:pt x="528" y="493"/>
                  </a:lnTo>
                  <a:lnTo>
                    <a:pt x="543" y="496"/>
                  </a:lnTo>
                  <a:lnTo>
                    <a:pt x="549" y="493"/>
                  </a:lnTo>
                  <a:lnTo>
                    <a:pt x="556" y="488"/>
                  </a:lnTo>
                  <a:lnTo>
                    <a:pt x="560" y="485"/>
                  </a:lnTo>
                  <a:lnTo>
                    <a:pt x="565" y="480"/>
                  </a:lnTo>
                  <a:lnTo>
                    <a:pt x="570" y="476"/>
                  </a:lnTo>
                  <a:lnTo>
                    <a:pt x="573" y="471"/>
                  </a:lnTo>
                  <a:lnTo>
                    <a:pt x="576" y="465"/>
                  </a:lnTo>
                  <a:lnTo>
                    <a:pt x="580" y="461"/>
                  </a:lnTo>
                  <a:lnTo>
                    <a:pt x="585" y="456"/>
                  </a:lnTo>
                  <a:lnTo>
                    <a:pt x="588" y="451"/>
                  </a:lnTo>
                  <a:lnTo>
                    <a:pt x="593" y="447"/>
                  </a:lnTo>
                  <a:lnTo>
                    <a:pt x="597" y="442"/>
                  </a:lnTo>
                  <a:lnTo>
                    <a:pt x="603" y="439"/>
                  </a:lnTo>
                  <a:lnTo>
                    <a:pt x="610" y="435"/>
                  </a:lnTo>
                  <a:lnTo>
                    <a:pt x="618" y="432"/>
                  </a:lnTo>
                  <a:lnTo>
                    <a:pt x="627" y="431"/>
                  </a:lnTo>
                  <a:lnTo>
                    <a:pt x="629" y="426"/>
                  </a:lnTo>
                  <a:lnTo>
                    <a:pt x="630" y="422"/>
                  </a:lnTo>
                  <a:lnTo>
                    <a:pt x="632" y="416"/>
                  </a:lnTo>
                  <a:lnTo>
                    <a:pt x="633" y="409"/>
                  </a:lnTo>
                  <a:lnTo>
                    <a:pt x="633" y="402"/>
                  </a:lnTo>
                  <a:lnTo>
                    <a:pt x="632" y="395"/>
                  </a:lnTo>
                  <a:lnTo>
                    <a:pt x="632" y="388"/>
                  </a:lnTo>
                  <a:lnTo>
                    <a:pt x="630" y="381"/>
                  </a:lnTo>
                  <a:lnTo>
                    <a:pt x="629" y="373"/>
                  </a:lnTo>
                  <a:lnTo>
                    <a:pt x="628" y="366"/>
                  </a:lnTo>
                  <a:lnTo>
                    <a:pt x="628" y="360"/>
                  </a:lnTo>
                  <a:lnTo>
                    <a:pt x="628" y="353"/>
                  </a:lnTo>
                  <a:lnTo>
                    <a:pt x="628" y="347"/>
                  </a:lnTo>
                  <a:lnTo>
                    <a:pt x="629" y="341"/>
                  </a:lnTo>
                  <a:lnTo>
                    <a:pt x="630" y="337"/>
                  </a:lnTo>
                  <a:lnTo>
                    <a:pt x="634" y="333"/>
                  </a:lnTo>
                  <a:lnTo>
                    <a:pt x="729" y="315"/>
                  </a:lnTo>
                  <a:lnTo>
                    <a:pt x="834" y="294"/>
                  </a:lnTo>
                  <a:lnTo>
                    <a:pt x="947" y="270"/>
                  </a:lnTo>
                  <a:lnTo>
                    <a:pt x="1065" y="245"/>
                  </a:lnTo>
                  <a:lnTo>
                    <a:pt x="1185" y="217"/>
                  </a:lnTo>
                  <a:lnTo>
                    <a:pt x="1307" y="189"/>
                  </a:lnTo>
                  <a:lnTo>
                    <a:pt x="1427" y="161"/>
                  </a:lnTo>
                  <a:lnTo>
                    <a:pt x="1543" y="133"/>
                  </a:lnTo>
                  <a:lnTo>
                    <a:pt x="1655" y="107"/>
                  </a:lnTo>
                  <a:lnTo>
                    <a:pt x="1757" y="81"/>
                  </a:lnTo>
                  <a:lnTo>
                    <a:pt x="1851" y="60"/>
                  </a:lnTo>
                  <a:lnTo>
                    <a:pt x="1932" y="39"/>
                  </a:lnTo>
                  <a:lnTo>
                    <a:pt x="1999" y="23"/>
                  </a:lnTo>
                  <a:lnTo>
                    <a:pt x="2049" y="10"/>
                  </a:lnTo>
                  <a:lnTo>
                    <a:pt x="2081" y="2"/>
                  </a:lnTo>
                  <a:lnTo>
                    <a:pt x="20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1728" y="2571"/>
              <a:ext cx="630" cy="659"/>
            </a:xfrm>
            <a:custGeom>
              <a:avLst/>
              <a:gdLst>
                <a:gd name="T0" fmla="*/ 630 w 1892"/>
                <a:gd name="T1" fmla="*/ 43 h 1977"/>
                <a:gd name="T2" fmla="*/ 630 w 1892"/>
                <a:gd name="T3" fmla="*/ 54 h 1977"/>
                <a:gd name="T4" fmla="*/ 630 w 1892"/>
                <a:gd name="T5" fmla="*/ 71 h 1977"/>
                <a:gd name="T6" fmla="*/ 630 w 1892"/>
                <a:gd name="T7" fmla="*/ 88 h 1977"/>
                <a:gd name="T8" fmla="*/ 630 w 1892"/>
                <a:gd name="T9" fmla="*/ 100 h 1977"/>
                <a:gd name="T10" fmla="*/ 630 w 1892"/>
                <a:gd name="T11" fmla="*/ 105 h 1977"/>
                <a:gd name="T12" fmla="*/ 629 w 1892"/>
                <a:gd name="T13" fmla="*/ 139 h 1977"/>
                <a:gd name="T14" fmla="*/ 627 w 1892"/>
                <a:gd name="T15" fmla="*/ 198 h 1977"/>
                <a:gd name="T16" fmla="*/ 625 w 1892"/>
                <a:gd name="T17" fmla="*/ 263 h 1977"/>
                <a:gd name="T18" fmla="*/ 623 w 1892"/>
                <a:gd name="T19" fmla="*/ 316 h 1977"/>
                <a:gd name="T20" fmla="*/ 623 w 1892"/>
                <a:gd name="T21" fmla="*/ 338 h 1977"/>
                <a:gd name="T22" fmla="*/ 622 w 1892"/>
                <a:gd name="T23" fmla="*/ 338 h 1977"/>
                <a:gd name="T24" fmla="*/ 621 w 1892"/>
                <a:gd name="T25" fmla="*/ 339 h 1977"/>
                <a:gd name="T26" fmla="*/ 620 w 1892"/>
                <a:gd name="T27" fmla="*/ 339 h 1977"/>
                <a:gd name="T28" fmla="*/ 620 w 1892"/>
                <a:gd name="T29" fmla="*/ 339 h 1977"/>
                <a:gd name="T30" fmla="*/ 619 w 1892"/>
                <a:gd name="T31" fmla="*/ 365 h 1977"/>
                <a:gd name="T32" fmla="*/ 616 w 1892"/>
                <a:gd name="T33" fmla="*/ 426 h 1977"/>
                <a:gd name="T34" fmla="*/ 614 w 1892"/>
                <a:gd name="T35" fmla="*/ 503 h 1977"/>
                <a:gd name="T36" fmla="*/ 611 w 1892"/>
                <a:gd name="T37" fmla="*/ 572 h 1977"/>
                <a:gd name="T38" fmla="*/ 610 w 1892"/>
                <a:gd name="T39" fmla="*/ 612 h 1977"/>
                <a:gd name="T40" fmla="*/ 567 w 1892"/>
                <a:gd name="T41" fmla="*/ 612 h 1977"/>
                <a:gd name="T42" fmla="*/ 505 w 1892"/>
                <a:gd name="T43" fmla="*/ 608 h 1977"/>
                <a:gd name="T44" fmla="*/ 446 w 1892"/>
                <a:gd name="T45" fmla="*/ 604 h 1977"/>
                <a:gd name="T46" fmla="*/ 385 w 1892"/>
                <a:gd name="T47" fmla="*/ 600 h 1977"/>
                <a:gd name="T48" fmla="*/ 323 w 1892"/>
                <a:gd name="T49" fmla="*/ 595 h 1977"/>
                <a:gd name="T50" fmla="*/ 280 w 1892"/>
                <a:gd name="T51" fmla="*/ 592 h 1977"/>
                <a:gd name="T52" fmla="*/ 278 w 1892"/>
                <a:gd name="T53" fmla="*/ 595 h 1977"/>
                <a:gd name="T54" fmla="*/ 278 w 1892"/>
                <a:gd name="T55" fmla="*/ 598 h 1977"/>
                <a:gd name="T56" fmla="*/ 277 w 1892"/>
                <a:gd name="T57" fmla="*/ 602 h 1977"/>
                <a:gd name="T58" fmla="*/ 277 w 1892"/>
                <a:gd name="T59" fmla="*/ 607 h 1977"/>
                <a:gd name="T60" fmla="*/ 276 w 1892"/>
                <a:gd name="T61" fmla="*/ 612 h 1977"/>
                <a:gd name="T62" fmla="*/ 243 w 1892"/>
                <a:gd name="T63" fmla="*/ 611 h 1977"/>
                <a:gd name="T64" fmla="*/ 207 w 1892"/>
                <a:gd name="T65" fmla="*/ 611 h 1977"/>
                <a:gd name="T66" fmla="*/ 170 w 1892"/>
                <a:gd name="T67" fmla="*/ 611 h 1977"/>
                <a:gd name="T68" fmla="*/ 133 w 1892"/>
                <a:gd name="T69" fmla="*/ 611 h 1977"/>
                <a:gd name="T70" fmla="*/ 98 w 1892"/>
                <a:gd name="T71" fmla="*/ 611 h 1977"/>
                <a:gd name="T72" fmla="*/ 86 w 1892"/>
                <a:gd name="T73" fmla="*/ 613 h 1977"/>
                <a:gd name="T74" fmla="*/ 85 w 1892"/>
                <a:gd name="T75" fmla="*/ 622 h 1977"/>
                <a:gd name="T76" fmla="*/ 84 w 1892"/>
                <a:gd name="T77" fmla="*/ 635 h 1977"/>
                <a:gd name="T78" fmla="*/ 82 w 1892"/>
                <a:gd name="T79" fmla="*/ 648 h 1977"/>
                <a:gd name="T80" fmla="*/ 81 w 1892"/>
                <a:gd name="T81" fmla="*/ 657 h 1977"/>
                <a:gd name="T82" fmla="*/ 80 w 1892"/>
                <a:gd name="T83" fmla="*/ 659 h 1977"/>
                <a:gd name="T84" fmla="*/ 68 w 1892"/>
                <a:gd name="T85" fmla="*/ 658 h 1977"/>
                <a:gd name="T86" fmla="*/ 48 w 1892"/>
                <a:gd name="T87" fmla="*/ 656 h 1977"/>
                <a:gd name="T88" fmla="*/ 26 w 1892"/>
                <a:gd name="T89" fmla="*/ 653 h 1977"/>
                <a:gd name="T90" fmla="*/ 7 w 1892"/>
                <a:gd name="T91" fmla="*/ 651 h 1977"/>
                <a:gd name="T92" fmla="*/ 0 w 1892"/>
                <a:gd name="T93" fmla="*/ 651 h 1977"/>
                <a:gd name="T94" fmla="*/ 5 w 1892"/>
                <a:gd name="T95" fmla="*/ 591 h 1977"/>
                <a:gd name="T96" fmla="*/ 18 w 1892"/>
                <a:gd name="T97" fmla="*/ 445 h 1977"/>
                <a:gd name="T98" fmla="*/ 34 w 1892"/>
                <a:gd name="T99" fmla="*/ 265 h 1977"/>
                <a:gd name="T100" fmla="*/ 49 w 1892"/>
                <a:gd name="T101" fmla="*/ 102 h 1977"/>
                <a:gd name="T102" fmla="*/ 57 w 1892"/>
                <a:gd name="T103" fmla="*/ 7 h 1977"/>
                <a:gd name="T104" fmla="*/ 127 w 1892"/>
                <a:gd name="T105" fmla="*/ 8 h 1977"/>
                <a:gd name="T106" fmla="*/ 234 w 1892"/>
                <a:gd name="T107" fmla="*/ 19 h 1977"/>
                <a:gd name="T108" fmla="*/ 344 w 1892"/>
                <a:gd name="T109" fmla="*/ 28 h 1977"/>
                <a:gd name="T110" fmla="*/ 453 w 1892"/>
                <a:gd name="T111" fmla="*/ 34 h 1977"/>
                <a:gd name="T112" fmla="*/ 561 w 1892"/>
                <a:gd name="T113" fmla="*/ 38 h 19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2"/>
                <a:gd name="T172" fmla="*/ 0 h 1977"/>
                <a:gd name="T173" fmla="*/ 1892 w 1892"/>
                <a:gd name="T174" fmla="*/ 1977 h 19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2" h="1977">
                  <a:moveTo>
                    <a:pt x="1892" y="120"/>
                  </a:moveTo>
                  <a:lnTo>
                    <a:pt x="1892" y="121"/>
                  </a:lnTo>
                  <a:lnTo>
                    <a:pt x="1892" y="128"/>
                  </a:lnTo>
                  <a:lnTo>
                    <a:pt x="1892" y="137"/>
                  </a:lnTo>
                  <a:lnTo>
                    <a:pt x="1892" y="148"/>
                  </a:lnTo>
                  <a:lnTo>
                    <a:pt x="1892" y="163"/>
                  </a:lnTo>
                  <a:lnTo>
                    <a:pt x="1892" y="178"/>
                  </a:lnTo>
                  <a:lnTo>
                    <a:pt x="1892" y="196"/>
                  </a:lnTo>
                  <a:lnTo>
                    <a:pt x="1892" y="214"/>
                  </a:lnTo>
                  <a:lnTo>
                    <a:pt x="1892" y="231"/>
                  </a:lnTo>
                  <a:lnTo>
                    <a:pt x="1892" y="248"/>
                  </a:lnTo>
                  <a:lnTo>
                    <a:pt x="1892" y="263"/>
                  </a:lnTo>
                  <a:lnTo>
                    <a:pt x="1892" y="278"/>
                  </a:lnTo>
                  <a:lnTo>
                    <a:pt x="1892" y="290"/>
                  </a:lnTo>
                  <a:lnTo>
                    <a:pt x="1892" y="299"/>
                  </a:lnTo>
                  <a:lnTo>
                    <a:pt x="1892" y="306"/>
                  </a:lnTo>
                  <a:lnTo>
                    <a:pt x="1892" y="308"/>
                  </a:lnTo>
                  <a:lnTo>
                    <a:pt x="1891" y="315"/>
                  </a:lnTo>
                  <a:lnTo>
                    <a:pt x="1891" y="338"/>
                  </a:lnTo>
                  <a:lnTo>
                    <a:pt x="1890" y="372"/>
                  </a:lnTo>
                  <a:lnTo>
                    <a:pt x="1889" y="417"/>
                  </a:lnTo>
                  <a:lnTo>
                    <a:pt x="1886" y="471"/>
                  </a:lnTo>
                  <a:lnTo>
                    <a:pt x="1885" y="531"/>
                  </a:lnTo>
                  <a:lnTo>
                    <a:pt x="1883" y="594"/>
                  </a:lnTo>
                  <a:lnTo>
                    <a:pt x="1882" y="661"/>
                  </a:lnTo>
                  <a:lnTo>
                    <a:pt x="1879" y="726"/>
                  </a:lnTo>
                  <a:lnTo>
                    <a:pt x="1877" y="789"/>
                  </a:lnTo>
                  <a:lnTo>
                    <a:pt x="1876" y="849"/>
                  </a:lnTo>
                  <a:lnTo>
                    <a:pt x="1874" y="903"/>
                  </a:lnTo>
                  <a:lnTo>
                    <a:pt x="1872" y="948"/>
                  </a:lnTo>
                  <a:lnTo>
                    <a:pt x="1871" y="982"/>
                  </a:lnTo>
                  <a:lnTo>
                    <a:pt x="1871" y="1005"/>
                  </a:lnTo>
                  <a:lnTo>
                    <a:pt x="1871" y="1014"/>
                  </a:lnTo>
                  <a:lnTo>
                    <a:pt x="1870" y="1014"/>
                  </a:lnTo>
                  <a:lnTo>
                    <a:pt x="1869" y="1014"/>
                  </a:lnTo>
                  <a:lnTo>
                    <a:pt x="1868" y="1014"/>
                  </a:lnTo>
                  <a:lnTo>
                    <a:pt x="1868" y="1015"/>
                  </a:lnTo>
                  <a:lnTo>
                    <a:pt x="1867" y="1015"/>
                  </a:lnTo>
                  <a:lnTo>
                    <a:pt x="1866" y="1016"/>
                  </a:lnTo>
                  <a:lnTo>
                    <a:pt x="1864" y="1016"/>
                  </a:lnTo>
                  <a:lnTo>
                    <a:pt x="1863" y="1016"/>
                  </a:lnTo>
                  <a:lnTo>
                    <a:pt x="1863" y="1017"/>
                  </a:lnTo>
                  <a:lnTo>
                    <a:pt x="1862" y="1017"/>
                  </a:lnTo>
                  <a:lnTo>
                    <a:pt x="1861" y="1017"/>
                  </a:lnTo>
                  <a:lnTo>
                    <a:pt x="1861" y="1018"/>
                  </a:lnTo>
                  <a:lnTo>
                    <a:pt x="1860" y="1027"/>
                  </a:lnTo>
                  <a:lnTo>
                    <a:pt x="1859" y="1053"/>
                  </a:lnTo>
                  <a:lnTo>
                    <a:pt x="1858" y="1094"/>
                  </a:lnTo>
                  <a:lnTo>
                    <a:pt x="1855" y="1147"/>
                  </a:lnTo>
                  <a:lnTo>
                    <a:pt x="1853" y="1209"/>
                  </a:lnTo>
                  <a:lnTo>
                    <a:pt x="1851" y="1279"/>
                  </a:lnTo>
                  <a:lnTo>
                    <a:pt x="1848" y="1354"/>
                  </a:lnTo>
                  <a:lnTo>
                    <a:pt x="1846" y="1432"/>
                  </a:lnTo>
                  <a:lnTo>
                    <a:pt x="1843" y="1509"/>
                  </a:lnTo>
                  <a:lnTo>
                    <a:pt x="1840" y="1583"/>
                  </a:lnTo>
                  <a:lnTo>
                    <a:pt x="1838" y="1653"/>
                  </a:lnTo>
                  <a:lnTo>
                    <a:pt x="1836" y="1715"/>
                  </a:lnTo>
                  <a:lnTo>
                    <a:pt x="1833" y="1768"/>
                  </a:lnTo>
                  <a:lnTo>
                    <a:pt x="1832" y="1810"/>
                  </a:lnTo>
                  <a:lnTo>
                    <a:pt x="1831" y="1835"/>
                  </a:lnTo>
                  <a:lnTo>
                    <a:pt x="1831" y="1845"/>
                  </a:lnTo>
                  <a:lnTo>
                    <a:pt x="1767" y="1841"/>
                  </a:lnTo>
                  <a:lnTo>
                    <a:pt x="1703" y="1836"/>
                  </a:lnTo>
                  <a:lnTo>
                    <a:pt x="1641" y="1831"/>
                  </a:lnTo>
                  <a:lnTo>
                    <a:pt x="1579" y="1828"/>
                  </a:lnTo>
                  <a:lnTo>
                    <a:pt x="1518" y="1823"/>
                  </a:lnTo>
                  <a:lnTo>
                    <a:pt x="1459" y="1820"/>
                  </a:lnTo>
                  <a:lnTo>
                    <a:pt x="1398" y="1817"/>
                  </a:lnTo>
                  <a:lnTo>
                    <a:pt x="1338" y="1812"/>
                  </a:lnTo>
                  <a:lnTo>
                    <a:pt x="1277" y="1809"/>
                  </a:lnTo>
                  <a:lnTo>
                    <a:pt x="1217" y="1804"/>
                  </a:lnTo>
                  <a:lnTo>
                    <a:pt x="1156" y="1799"/>
                  </a:lnTo>
                  <a:lnTo>
                    <a:pt x="1095" y="1795"/>
                  </a:lnTo>
                  <a:lnTo>
                    <a:pt x="1033" y="1790"/>
                  </a:lnTo>
                  <a:lnTo>
                    <a:pt x="971" y="1786"/>
                  </a:lnTo>
                  <a:lnTo>
                    <a:pt x="908" y="1780"/>
                  </a:lnTo>
                  <a:lnTo>
                    <a:pt x="845" y="1775"/>
                  </a:lnTo>
                  <a:lnTo>
                    <a:pt x="841" y="1776"/>
                  </a:lnTo>
                  <a:lnTo>
                    <a:pt x="839" y="1779"/>
                  </a:lnTo>
                  <a:lnTo>
                    <a:pt x="837" y="1782"/>
                  </a:lnTo>
                  <a:lnTo>
                    <a:pt x="835" y="1784"/>
                  </a:lnTo>
                  <a:lnTo>
                    <a:pt x="834" y="1788"/>
                  </a:lnTo>
                  <a:lnTo>
                    <a:pt x="834" y="1791"/>
                  </a:lnTo>
                  <a:lnTo>
                    <a:pt x="834" y="1795"/>
                  </a:lnTo>
                  <a:lnTo>
                    <a:pt x="833" y="1799"/>
                  </a:lnTo>
                  <a:lnTo>
                    <a:pt x="833" y="1803"/>
                  </a:lnTo>
                  <a:lnTo>
                    <a:pt x="833" y="1807"/>
                  </a:lnTo>
                  <a:lnTo>
                    <a:pt x="833" y="1812"/>
                  </a:lnTo>
                  <a:lnTo>
                    <a:pt x="833" y="1815"/>
                  </a:lnTo>
                  <a:lnTo>
                    <a:pt x="832" y="1820"/>
                  </a:lnTo>
                  <a:lnTo>
                    <a:pt x="832" y="1825"/>
                  </a:lnTo>
                  <a:lnTo>
                    <a:pt x="831" y="1829"/>
                  </a:lnTo>
                  <a:lnTo>
                    <a:pt x="830" y="1835"/>
                  </a:lnTo>
                  <a:lnTo>
                    <a:pt x="798" y="1834"/>
                  </a:lnTo>
                  <a:lnTo>
                    <a:pt x="764" y="1834"/>
                  </a:lnTo>
                  <a:lnTo>
                    <a:pt x="730" y="1834"/>
                  </a:lnTo>
                  <a:lnTo>
                    <a:pt x="694" y="1834"/>
                  </a:lnTo>
                  <a:lnTo>
                    <a:pt x="658" y="1834"/>
                  </a:lnTo>
                  <a:lnTo>
                    <a:pt x="622" y="1834"/>
                  </a:lnTo>
                  <a:lnTo>
                    <a:pt x="585" y="1834"/>
                  </a:lnTo>
                  <a:lnTo>
                    <a:pt x="548" y="1834"/>
                  </a:lnTo>
                  <a:lnTo>
                    <a:pt x="510" y="1834"/>
                  </a:lnTo>
                  <a:lnTo>
                    <a:pt x="473" y="1834"/>
                  </a:lnTo>
                  <a:lnTo>
                    <a:pt x="437" y="1834"/>
                  </a:lnTo>
                  <a:lnTo>
                    <a:pt x="400" y="1834"/>
                  </a:lnTo>
                  <a:lnTo>
                    <a:pt x="363" y="1833"/>
                  </a:lnTo>
                  <a:lnTo>
                    <a:pt x="328" y="1833"/>
                  </a:lnTo>
                  <a:lnTo>
                    <a:pt x="294" y="1833"/>
                  </a:lnTo>
                  <a:lnTo>
                    <a:pt x="261" y="1833"/>
                  </a:lnTo>
                  <a:lnTo>
                    <a:pt x="259" y="1834"/>
                  </a:lnTo>
                  <a:lnTo>
                    <a:pt x="259" y="1838"/>
                  </a:lnTo>
                  <a:lnTo>
                    <a:pt x="258" y="1845"/>
                  </a:lnTo>
                  <a:lnTo>
                    <a:pt x="257" y="1854"/>
                  </a:lnTo>
                  <a:lnTo>
                    <a:pt x="256" y="1866"/>
                  </a:lnTo>
                  <a:lnTo>
                    <a:pt x="255" y="1877"/>
                  </a:lnTo>
                  <a:lnTo>
                    <a:pt x="253" y="1891"/>
                  </a:lnTo>
                  <a:lnTo>
                    <a:pt x="251" y="1905"/>
                  </a:lnTo>
                  <a:lnTo>
                    <a:pt x="250" y="1918"/>
                  </a:lnTo>
                  <a:lnTo>
                    <a:pt x="248" y="1931"/>
                  </a:lnTo>
                  <a:lnTo>
                    <a:pt x="247" y="1943"/>
                  </a:lnTo>
                  <a:lnTo>
                    <a:pt x="246" y="1954"/>
                  </a:lnTo>
                  <a:lnTo>
                    <a:pt x="245" y="1964"/>
                  </a:lnTo>
                  <a:lnTo>
                    <a:pt x="243" y="1970"/>
                  </a:lnTo>
                  <a:lnTo>
                    <a:pt x="243" y="1975"/>
                  </a:lnTo>
                  <a:lnTo>
                    <a:pt x="243" y="1977"/>
                  </a:lnTo>
                  <a:lnTo>
                    <a:pt x="240" y="1976"/>
                  </a:lnTo>
                  <a:lnTo>
                    <a:pt x="232" y="1976"/>
                  </a:lnTo>
                  <a:lnTo>
                    <a:pt x="220" y="1975"/>
                  </a:lnTo>
                  <a:lnTo>
                    <a:pt x="204" y="1973"/>
                  </a:lnTo>
                  <a:lnTo>
                    <a:pt x="186" y="1972"/>
                  </a:lnTo>
                  <a:lnTo>
                    <a:pt x="165" y="1969"/>
                  </a:lnTo>
                  <a:lnTo>
                    <a:pt x="143" y="1967"/>
                  </a:lnTo>
                  <a:lnTo>
                    <a:pt x="121" y="1965"/>
                  </a:lnTo>
                  <a:lnTo>
                    <a:pt x="98" y="1962"/>
                  </a:lnTo>
                  <a:lnTo>
                    <a:pt x="77" y="1960"/>
                  </a:lnTo>
                  <a:lnTo>
                    <a:pt x="56" y="1958"/>
                  </a:lnTo>
                  <a:lnTo>
                    <a:pt x="38" y="1957"/>
                  </a:lnTo>
                  <a:lnTo>
                    <a:pt x="21" y="1954"/>
                  </a:lnTo>
                  <a:lnTo>
                    <a:pt x="10" y="1953"/>
                  </a:lnTo>
                  <a:lnTo>
                    <a:pt x="2" y="1953"/>
                  </a:lnTo>
                  <a:lnTo>
                    <a:pt x="0" y="1953"/>
                  </a:lnTo>
                  <a:lnTo>
                    <a:pt x="1" y="1930"/>
                  </a:lnTo>
                  <a:lnTo>
                    <a:pt x="7" y="1868"/>
                  </a:lnTo>
                  <a:lnTo>
                    <a:pt x="15" y="1773"/>
                  </a:lnTo>
                  <a:lnTo>
                    <a:pt x="26" y="1648"/>
                  </a:lnTo>
                  <a:lnTo>
                    <a:pt x="40" y="1499"/>
                  </a:lnTo>
                  <a:lnTo>
                    <a:pt x="54" y="1335"/>
                  </a:lnTo>
                  <a:lnTo>
                    <a:pt x="70" y="1158"/>
                  </a:lnTo>
                  <a:lnTo>
                    <a:pt x="86" y="977"/>
                  </a:lnTo>
                  <a:lnTo>
                    <a:pt x="102" y="794"/>
                  </a:lnTo>
                  <a:lnTo>
                    <a:pt x="118" y="617"/>
                  </a:lnTo>
                  <a:lnTo>
                    <a:pt x="132" y="453"/>
                  </a:lnTo>
                  <a:lnTo>
                    <a:pt x="146" y="305"/>
                  </a:lnTo>
                  <a:lnTo>
                    <a:pt x="157" y="179"/>
                  </a:lnTo>
                  <a:lnTo>
                    <a:pt x="165" y="84"/>
                  </a:lnTo>
                  <a:lnTo>
                    <a:pt x="171" y="22"/>
                  </a:lnTo>
                  <a:lnTo>
                    <a:pt x="173" y="0"/>
                  </a:lnTo>
                  <a:lnTo>
                    <a:pt x="276" y="13"/>
                  </a:lnTo>
                  <a:lnTo>
                    <a:pt x="381" y="24"/>
                  </a:lnTo>
                  <a:lnTo>
                    <a:pt x="487" y="36"/>
                  </a:lnTo>
                  <a:lnTo>
                    <a:pt x="595" y="47"/>
                  </a:lnTo>
                  <a:lnTo>
                    <a:pt x="703" y="58"/>
                  </a:lnTo>
                  <a:lnTo>
                    <a:pt x="812" y="67"/>
                  </a:lnTo>
                  <a:lnTo>
                    <a:pt x="923" y="76"/>
                  </a:lnTo>
                  <a:lnTo>
                    <a:pt x="1032" y="84"/>
                  </a:lnTo>
                  <a:lnTo>
                    <a:pt x="1142" y="91"/>
                  </a:lnTo>
                  <a:lnTo>
                    <a:pt x="1252" y="97"/>
                  </a:lnTo>
                  <a:lnTo>
                    <a:pt x="1361" y="102"/>
                  </a:lnTo>
                  <a:lnTo>
                    <a:pt x="1470" y="108"/>
                  </a:lnTo>
                  <a:lnTo>
                    <a:pt x="1577" y="112"/>
                  </a:lnTo>
                  <a:lnTo>
                    <a:pt x="1684" y="115"/>
                  </a:lnTo>
                  <a:lnTo>
                    <a:pt x="1789" y="117"/>
                  </a:lnTo>
                  <a:lnTo>
                    <a:pt x="1892" y="12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3964" y="2688"/>
              <a:ext cx="499" cy="520"/>
            </a:xfrm>
            <a:custGeom>
              <a:avLst/>
              <a:gdLst>
                <a:gd name="T0" fmla="*/ 222 w 1499"/>
                <a:gd name="T1" fmla="*/ 13 h 1560"/>
                <a:gd name="T2" fmla="*/ 210 w 1499"/>
                <a:gd name="T3" fmla="*/ 29 h 1560"/>
                <a:gd name="T4" fmla="*/ 221 w 1499"/>
                <a:gd name="T5" fmla="*/ 42 h 1560"/>
                <a:gd name="T6" fmla="*/ 245 w 1499"/>
                <a:gd name="T7" fmla="*/ 53 h 1560"/>
                <a:gd name="T8" fmla="*/ 270 w 1499"/>
                <a:gd name="T9" fmla="*/ 71 h 1560"/>
                <a:gd name="T10" fmla="*/ 301 w 1499"/>
                <a:gd name="T11" fmla="*/ 105 h 1560"/>
                <a:gd name="T12" fmla="*/ 339 w 1499"/>
                <a:gd name="T13" fmla="*/ 129 h 1560"/>
                <a:gd name="T14" fmla="*/ 345 w 1499"/>
                <a:gd name="T15" fmla="*/ 139 h 1560"/>
                <a:gd name="T16" fmla="*/ 357 w 1499"/>
                <a:gd name="T17" fmla="*/ 145 h 1560"/>
                <a:gd name="T18" fmla="*/ 375 w 1499"/>
                <a:gd name="T19" fmla="*/ 173 h 1560"/>
                <a:gd name="T20" fmla="*/ 414 w 1499"/>
                <a:gd name="T21" fmla="*/ 194 h 1560"/>
                <a:gd name="T22" fmla="*/ 431 w 1499"/>
                <a:gd name="T23" fmla="*/ 223 h 1560"/>
                <a:gd name="T24" fmla="*/ 447 w 1499"/>
                <a:gd name="T25" fmla="*/ 246 h 1560"/>
                <a:gd name="T26" fmla="*/ 467 w 1499"/>
                <a:gd name="T27" fmla="*/ 262 h 1560"/>
                <a:gd name="T28" fmla="*/ 476 w 1499"/>
                <a:gd name="T29" fmla="*/ 285 h 1560"/>
                <a:gd name="T30" fmla="*/ 495 w 1499"/>
                <a:gd name="T31" fmla="*/ 300 h 1560"/>
                <a:gd name="T32" fmla="*/ 496 w 1499"/>
                <a:gd name="T33" fmla="*/ 307 h 1560"/>
                <a:gd name="T34" fmla="*/ 489 w 1499"/>
                <a:gd name="T35" fmla="*/ 317 h 1560"/>
                <a:gd name="T36" fmla="*/ 488 w 1499"/>
                <a:gd name="T37" fmla="*/ 322 h 1560"/>
                <a:gd name="T38" fmla="*/ 486 w 1499"/>
                <a:gd name="T39" fmla="*/ 328 h 1560"/>
                <a:gd name="T40" fmla="*/ 489 w 1499"/>
                <a:gd name="T41" fmla="*/ 335 h 1560"/>
                <a:gd name="T42" fmla="*/ 488 w 1499"/>
                <a:gd name="T43" fmla="*/ 353 h 1560"/>
                <a:gd name="T44" fmla="*/ 474 w 1499"/>
                <a:gd name="T45" fmla="*/ 367 h 1560"/>
                <a:gd name="T46" fmla="*/ 476 w 1499"/>
                <a:gd name="T47" fmla="*/ 379 h 1560"/>
                <a:gd name="T48" fmla="*/ 475 w 1499"/>
                <a:gd name="T49" fmla="*/ 393 h 1560"/>
                <a:gd name="T50" fmla="*/ 463 w 1499"/>
                <a:gd name="T51" fmla="*/ 418 h 1560"/>
                <a:gd name="T52" fmla="*/ 475 w 1499"/>
                <a:gd name="T53" fmla="*/ 441 h 1560"/>
                <a:gd name="T54" fmla="*/ 468 w 1499"/>
                <a:gd name="T55" fmla="*/ 457 h 1560"/>
                <a:gd name="T56" fmla="*/ 445 w 1499"/>
                <a:gd name="T57" fmla="*/ 452 h 1560"/>
                <a:gd name="T58" fmla="*/ 428 w 1499"/>
                <a:gd name="T59" fmla="*/ 460 h 1560"/>
                <a:gd name="T60" fmla="*/ 430 w 1499"/>
                <a:gd name="T61" fmla="*/ 484 h 1560"/>
                <a:gd name="T62" fmla="*/ 426 w 1499"/>
                <a:gd name="T63" fmla="*/ 506 h 1560"/>
                <a:gd name="T64" fmla="*/ 413 w 1499"/>
                <a:gd name="T65" fmla="*/ 502 h 1560"/>
                <a:gd name="T66" fmla="*/ 403 w 1499"/>
                <a:gd name="T67" fmla="*/ 489 h 1560"/>
                <a:gd name="T68" fmla="*/ 359 w 1499"/>
                <a:gd name="T69" fmla="*/ 491 h 1560"/>
                <a:gd name="T70" fmla="*/ 208 w 1499"/>
                <a:gd name="T71" fmla="*/ 512 h 1560"/>
                <a:gd name="T72" fmla="*/ 150 w 1499"/>
                <a:gd name="T73" fmla="*/ 518 h 1560"/>
                <a:gd name="T74" fmla="*/ 138 w 1499"/>
                <a:gd name="T75" fmla="*/ 502 h 1560"/>
                <a:gd name="T76" fmla="*/ 129 w 1499"/>
                <a:gd name="T77" fmla="*/ 487 h 1560"/>
                <a:gd name="T78" fmla="*/ 128 w 1499"/>
                <a:gd name="T79" fmla="*/ 475 h 1560"/>
                <a:gd name="T80" fmla="*/ 118 w 1499"/>
                <a:gd name="T81" fmla="*/ 462 h 1560"/>
                <a:gd name="T82" fmla="*/ 118 w 1499"/>
                <a:gd name="T83" fmla="*/ 438 h 1560"/>
                <a:gd name="T84" fmla="*/ 112 w 1499"/>
                <a:gd name="T85" fmla="*/ 414 h 1560"/>
                <a:gd name="T86" fmla="*/ 103 w 1499"/>
                <a:gd name="T87" fmla="*/ 394 h 1560"/>
                <a:gd name="T88" fmla="*/ 106 w 1499"/>
                <a:gd name="T89" fmla="*/ 369 h 1560"/>
                <a:gd name="T90" fmla="*/ 112 w 1499"/>
                <a:gd name="T91" fmla="*/ 348 h 1560"/>
                <a:gd name="T92" fmla="*/ 109 w 1499"/>
                <a:gd name="T93" fmla="*/ 334 h 1560"/>
                <a:gd name="T94" fmla="*/ 101 w 1499"/>
                <a:gd name="T95" fmla="*/ 317 h 1560"/>
                <a:gd name="T96" fmla="*/ 89 w 1499"/>
                <a:gd name="T97" fmla="*/ 294 h 1560"/>
                <a:gd name="T98" fmla="*/ 77 w 1499"/>
                <a:gd name="T99" fmla="*/ 272 h 1560"/>
                <a:gd name="T100" fmla="*/ 50 w 1499"/>
                <a:gd name="T101" fmla="*/ 197 h 1560"/>
                <a:gd name="T102" fmla="*/ 18 w 1499"/>
                <a:gd name="T103" fmla="*/ 96 h 1560"/>
                <a:gd name="T104" fmla="*/ 11 w 1499"/>
                <a:gd name="T105" fmla="*/ 39 h 1560"/>
                <a:gd name="T106" fmla="*/ 80 w 1499"/>
                <a:gd name="T107" fmla="*/ 27 h 1560"/>
                <a:gd name="T108" fmla="*/ 124 w 1499"/>
                <a:gd name="T109" fmla="*/ 20 h 1560"/>
                <a:gd name="T110" fmla="*/ 176 w 1499"/>
                <a:gd name="T111" fmla="*/ 9 h 1560"/>
                <a:gd name="T112" fmla="*/ 223 w 1499"/>
                <a:gd name="T113" fmla="*/ 0 h 1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99"/>
                <a:gd name="T172" fmla="*/ 0 h 1560"/>
                <a:gd name="T173" fmla="*/ 1499 w 1499"/>
                <a:gd name="T174" fmla="*/ 1560 h 1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99" h="1560">
                  <a:moveTo>
                    <a:pt x="687" y="1"/>
                  </a:moveTo>
                  <a:lnTo>
                    <a:pt x="687" y="7"/>
                  </a:lnTo>
                  <a:lnTo>
                    <a:pt x="685" y="13"/>
                  </a:lnTo>
                  <a:lnTo>
                    <a:pt x="683" y="20"/>
                  </a:lnTo>
                  <a:lnTo>
                    <a:pt x="678" y="26"/>
                  </a:lnTo>
                  <a:lnTo>
                    <a:pt x="674" y="33"/>
                  </a:lnTo>
                  <a:lnTo>
                    <a:pt x="668" y="39"/>
                  </a:lnTo>
                  <a:lnTo>
                    <a:pt x="662" y="46"/>
                  </a:lnTo>
                  <a:lnTo>
                    <a:pt x="655" y="51"/>
                  </a:lnTo>
                  <a:lnTo>
                    <a:pt x="650" y="58"/>
                  </a:lnTo>
                  <a:lnTo>
                    <a:pt x="643" y="65"/>
                  </a:lnTo>
                  <a:lnTo>
                    <a:pt x="638" y="72"/>
                  </a:lnTo>
                  <a:lnTo>
                    <a:pt x="634" y="79"/>
                  </a:lnTo>
                  <a:lnTo>
                    <a:pt x="630" y="86"/>
                  </a:lnTo>
                  <a:lnTo>
                    <a:pt x="628" y="94"/>
                  </a:lnTo>
                  <a:lnTo>
                    <a:pt x="627" y="101"/>
                  </a:lnTo>
                  <a:lnTo>
                    <a:pt x="629" y="110"/>
                  </a:lnTo>
                  <a:lnTo>
                    <a:pt x="636" y="112"/>
                  </a:lnTo>
                  <a:lnTo>
                    <a:pt x="644" y="117"/>
                  </a:lnTo>
                  <a:lnTo>
                    <a:pt x="653" y="121"/>
                  </a:lnTo>
                  <a:lnTo>
                    <a:pt x="664" y="126"/>
                  </a:lnTo>
                  <a:lnTo>
                    <a:pt x="673" y="131"/>
                  </a:lnTo>
                  <a:lnTo>
                    <a:pt x="683" y="136"/>
                  </a:lnTo>
                  <a:lnTo>
                    <a:pt x="693" y="141"/>
                  </a:lnTo>
                  <a:lnTo>
                    <a:pt x="705" y="147"/>
                  </a:lnTo>
                  <a:lnTo>
                    <a:pt x="715" y="151"/>
                  </a:lnTo>
                  <a:lnTo>
                    <a:pt x="726" y="156"/>
                  </a:lnTo>
                  <a:lnTo>
                    <a:pt x="737" y="160"/>
                  </a:lnTo>
                  <a:lnTo>
                    <a:pt x="747" y="164"/>
                  </a:lnTo>
                  <a:lnTo>
                    <a:pt x="758" y="167"/>
                  </a:lnTo>
                  <a:lnTo>
                    <a:pt x="768" y="170"/>
                  </a:lnTo>
                  <a:lnTo>
                    <a:pt x="777" y="172"/>
                  </a:lnTo>
                  <a:lnTo>
                    <a:pt x="788" y="173"/>
                  </a:lnTo>
                  <a:lnTo>
                    <a:pt x="799" y="194"/>
                  </a:lnTo>
                  <a:lnTo>
                    <a:pt x="812" y="213"/>
                  </a:lnTo>
                  <a:lnTo>
                    <a:pt x="824" y="232"/>
                  </a:lnTo>
                  <a:lnTo>
                    <a:pt x="837" y="249"/>
                  </a:lnTo>
                  <a:lnTo>
                    <a:pt x="850" y="264"/>
                  </a:lnTo>
                  <a:lnTo>
                    <a:pt x="862" y="278"/>
                  </a:lnTo>
                  <a:lnTo>
                    <a:pt x="876" y="291"/>
                  </a:lnTo>
                  <a:lnTo>
                    <a:pt x="890" y="304"/>
                  </a:lnTo>
                  <a:lnTo>
                    <a:pt x="904" y="316"/>
                  </a:lnTo>
                  <a:lnTo>
                    <a:pt x="919" y="326"/>
                  </a:lnTo>
                  <a:lnTo>
                    <a:pt x="934" y="336"/>
                  </a:lnTo>
                  <a:lnTo>
                    <a:pt x="950" y="347"/>
                  </a:lnTo>
                  <a:lnTo>
                    <a:pt x="966" y="357"/>
                  </a:lnTo>
                  <a:lnTo>
                    <a:pt x="983" y="366"/>
                  </a:lnTo>
                  <a:lnTo>
                    <a:pt x="1000" y="375"/>
                  </a:lnTo>
                  <a:lnTo>
                    <a:pt x="1019" y="386"/>
                  </a:lnTo>
                  <a:lnTo>
                    <a:pt x="1019" y="391"/>
                  </a:lnTo>
                  <a:lnTo>
                    <a:pt x="1020" y="397"/>
                  </a:lnTo>
                  <a:lnTo>
                    <a:pt x="1022" y="402"/>
                  </a:lnTo>
                  <a:lnTo>
                    <a:pt x="1025" y="407"/>
                  </a:lnTo>
                  <a:lnTo>
                    <a:pt x="1028" y="411"/>
                  </a:lnTo>
                  <a:lnTo>
                    <a:pt x="1031" y="414"/>
                  </a:lnTo>
                  <a:lnTo>
                    <a:pt x="1036" y="418"/>
                  </a:lnTo>
                  <a:lnTo>
                    <a:pt x="1041" y="421"/>
                  </a:lnTo>
                  <a:lnTo>
                    <a:pt x="1045" y="424"/>
                  </a:lnTo>
                  <a:lnTo>
                    <a:pt x="1051" y="426"/>
                  </a:lnTo>
                  <a:lnTo>
                    <a:pt x="1056" y="428"/>
                  </a:lnTo>
                  <a:lnTo>
                    <a:pt x="1061" y="430"/>
                  </a:lnTo>
                  <a:lnTo>
                    <a:pt x="1066" y="433"/>
                  </a:lnTo>
                  <a:lnTo>
                    <a:pt x="1071" y="434"/>
                  </a:lnTo>
                  <a:lnTo>
                    <a:pt x="1076" y="436"/>
                  </a:lnTo>
                  <a:lnTo>
                    <a:pt x="1081" y="438"/>
                  </a:lnTo>
                  <a:lnTo>
                    <a:pt x="1083" y="459"/>
                  </a:lnTo>
                  <a:lnTo>
                    <a:pt x="1090" y="476"/>
                  </a:lnTo>
                  <a:lnTo>
                    <a:pt x="1099" y="492"/>
                  </a:lnTo>
                  <a:lnTo>
                    <a:pt x="1112" y="506"/>
                  </a:lnTo>
                  <a:lnTo>
                    <a:pt x="1126" y="518"/>
                  </a:lnTo>
                  <a:lnTo>
                    <a:pt x="1142" y="527"/>
                  </a:lnTo>
                  <a:lnTo>
                    <a:pt x="1158" y="536"/>
                  </a:lnTo>
                  <a:lnTo>
                    <a:pt x="1175" y="545"/>
                  </a:lnTo>
                  <a:lnTo>
                    <a:pt x="1192" y="553"/>
                  </a:lnTo>
                  <a:lnTo>
                    <a:pt x="1210" y="563"/>
                  </a:lnTo>
                  <a:lnTo>
                    <a:pt x="1227" y="572"/>
                  </a:lnTo>
                  <a:lnTo>
                    <a:pt x="1243" y="581"/>
                  </a:lnTo>
                  <a:lnTo>
                    <a:pt x="1257" y="592"/>
                  </a:lnTo>
                  <a:lnTo>
                    <a:pt x="1268" y="606"/>
                  </a:lnTo>
                  <a:lnTo>
                    <a:pt x="1279" y="622"/>
                  </a:lnTo>
                  <a:lnTo>
                    <a:pt x="1286" y="641"/>
                  </a:lnTo>
                  <a:lnTo>
                    <a:pt x="1288" y="650"/>
                  </a:lnTo>
                  <a:lnTo>
                    <a:pt x="1292" y="660"/>
                  </a:lnTo>
                  <a:lnTo>
                    <a:pt x="1296" y="669"/>
                  </a:lnTo>
                  <a:lnTo>
                    <a:pt x="1302" y="680"/>
                  </a:lnTo>
                  <a:lnTo>
                    <a:pt x="1307" y="690"/>
                  </a:lnTo>
                  <a:lnTo>
                    <a:pt x="1313" y="699"/>
                  </a:lnTo>
                  <a:lnTo>
                    <a:pt x="1320" y="710"/>
                  </a:lnTo>
                  <a:lnTo>
                    <a:pt x="1327" y="719"/>
                  </a:lnTo>
                  <a:lnTo>
                    <a:pt x="1335" y="728"/>
                  </a:lnTo>
                  <a:lnTo>
                    <a:pt x="1343" y="737"/>
                  </a:lnTo>
                  <a:lnTo>
                    <a:pt x="1352" y="745"/>
                  </a:lnTo>
                  <a:lnTo>
                    <a:pt x="1360" y="753"/>
                  </a:lnTo>
                  <a:lnTo>
                    <a:pt x="1371" y="760"/>
                  </a:lnTo>
                  <a:lnTo>
                    <a:pt x="1380" y="767"/>
                  </a:lnTo>
                  <a:lnTo>
                    <a:pt x="1390" y="773"/>
                  </a:lnTo>
                  <a:lnTo>
                    <a:pt x="1400" y="779"/>
                  </a:lnTo>
                  <a:lnTo>
                    <a:pt x="1403" y="787"/>
                  </a:lnTo>
                  <a:lnTo>
                    <a:pt x="1406" y="796"/>
                  </a:lnTo>
                  <a:lnTo>
                    <a:pt x="1410" y="805"/>
                  </a:lnTo>
                  <a:lnTo>
                    <a:pt x="1413" y="814"/>
                  </a:lnTo>
                  <a:lnTo>
                    <a:pt x="1418" y="824"/>
                  </a:lnTo>
                  <a:lnTo>
                    <a:pt x="1421" y="835"/>
                  </a:lnTo>
                  <a:lnTo>
                    <a:pt x="1426" y="845"/>
                  </a:lnTo>
                  <a:lnTo>
                    <a:pt x="1430" y="854"/>
                  </a:lnTo>
                  <a:lnTo>
                    <a:pt x="1436" y="864"/>
                  </a:lnTo>
                  <a:lnTo>
                    <a:pt x="1442" y="873"/>
                  </a:lnTo>
                  <a:lnTo>
                    <a:pt x="1449" y="880"/>
                  </a:lnTo>
                  <a:lnTo>
                    <a:pt x="1457" y="888"/>
                  </a:lnTo>
                  <a:lnTo>
                    <a:pt x="1465" y="893"/>
                  </a:lnTo>
                  <a:lnTo>
                    <a:pt x="1475" y="898"/>
                  </a:lnTo>
                  <a:lnTo>
                    <a:pt x="1486" y="901"/>
                  </a:lnTo>
                  <a:lnTo>
                    <a:pt x="1498" y="904"/>
                  </a:lnTo>
                  <a:lnTo>
                    <a:pt x="1498" y="905"/>
                  </a:lnTo>
                  <a:lnTo>
                    <a:pt x="1499" y="907"/>
                  </a:lnTo>
                  <a:lnTo>
                    <a:pt x="1498" y="910"/>
                  </a:lnTo>
                  <a:lnTo>
                    <a:pt x="1496" y="913"/>
                  </a:lnTo>
                  <a:lnTo>
                    <a:pt x="1494" y="916"/>
                  </a:lnTo>
                  <a:lnTo>
                    <a:pt x="1491" y="920"/>
                  </a:lnTo>
                  <a:lnTo>
                    <a:pt x="1488" y="923"/>
                  </a:lnTo>
                  <a:lnTo>
                    <a:pt x="1484" y="928"/>
                  </a:lnTo>
                  <a:lnTo>
                    <a:pt x="1481" y="932"/>
                  </a:lnTo>
                  <a:lnTo>
                    <a:pt x="1478" y="937"/>
                  </a:lnTo>
                  <a:lnTo>
                    <a:pt x="1474" y="941"/>
                  </a:lnTo>
                  <a:lnTo>
                    <a:pt x="1471" y="945"/>
                  </a:lnTo>
                  <a:lnTo>
                    <a:pt x="1468" y="950"/>
                  </a:lnTo>
                  <a:lnTo>
                    <a:pt x="1466" y="953"/>
                  </a:lnTo>
                  <a:lnTo>
                    <a:pt x="1466" y="958"/>
                  </a:lnTo>
                  <a:lnTo>
                    <a:pt x="1466" y="961"/>
                  </a:lnTo>
                  <a:lnTo>
                    <a:pt x="1465" y="961"/>
                  </a:lnTo>
                  <a:lnTo>
                    <a:pt x="1465" y="962"/>
                  </a:lnTo>
                  <a:lnTo>
                    <a:pt x="1465" y="964"/>
                  </a:lnTo>
                  <a:lnTo>
                    <a:pt x="1465" y="966"/>
                  </a:lnTo>
                  <a:lnTo>
                    <a:pt x="1464" y="968"/>
                  </a:lnTo>
                  <a:lnTo>
                    <a:pt x="1464" y="970"/>
                  </a:lnTo>
                  <a:lnTo>
                    <a:pt x="1463" y="974"/>
                  </a:lnTo>
                  <a:lnTo>
                    <a:pt x="1463" y="977"/>
                  </a:lnTo>
                  <a:lnTo>
                    <a:pt x="1463" y="980"/>
                  </a:lnTo>
                  <a:lnTo>
                    <a:pt x="1461" y="983"/>
                  </a:lnTo>
                  <a:lnTo>
                    <a:pt x="1461" y="985"/>
                  </a:lnTo>
                  <a:lnTo>
                    <a:pt x="1460" y="988"/>
                  </a:lnTo>
                  <a:lnTo>
                    <a:pt x="1460" y="990"/>
                  </a:lnTo>
                  <a:lnTo>
                    <a:pt x="1460" y="991"/>
                  </a:lnTo>
                  <a:lnTo>
                    <a:pt x="1460" y="992"/>
                  </a:lnTo>
                  <a:lnTo>
                    <a:pt x="1460" y="993"/>
                  </a:lnTo>
                  <a:lnTo>
                    <a:pt x="1465" y="999"/>
                  </a:lnTo>
                  <a:lnTo>
                    <a:pt x="1468" y="1006"/>
                  </a:lnTo>
                  <a:lnTo>
                    <a:pt x="1471" y="1013"/>
                  </a:lnTo>
                  <a:lnTo>
                    <a:pt x="1473" y="1020"/>
                  </a:lnTo>
                  <a:lnTo>
                    <a:pt x="1473" y="1028"/>
                  </a:lnTo>
                  <a:lnTo>
                    <a:pt x="1473" y="1036"/>
                  </a:lnTo>
                  <a:lnTo>
                    <a:pt x="1472" y="1043"/>
                  </a:lnTo>
                  <a:lnTo>
                    <a:pt x="1469" y="1051"/>
                  </a:lnTo>
                  <a:lnTo>
                    <a:pt x="1467" y="1059"/>
                  </a:lnTo>
                  <a:lnTo>
                    <a:pt x="1463" y="1066"/>
                  </a:lnTo>
                  <a:lnTo>
                    <a:pt x="1458" y="1074"/>
                  </a:lnTo>
                  <a:lnTo>
                    <a:pt x="1452" y="1080"/>
                  </a:lnTo>
                  <a:lnTo>
                    <a:pt x="1446" y="1086"/>
                  </a:lnTo>
                  <a:lnTo>
                    <a:pt x="1440" y="1092"/>
                  </a:lnTo>
                  <a:lnTo>
                    <a:pt x="1432" y="1097"/>
                  </a:lnTo>
                  <a:lnTo>
                    <a:pt x="1423" y="1101"/>
                  </a:lnTo>
                  <a:lnTo>
                    <a:pt x="1426" y="1106"/>
                  </a:lnTo>
                  <a:lnTo>
                    <a:pt x="1427" y="1111"/>
                  </a:lnTo>
                  <a:lnTo>
                    <a:pt x="1428" y="1115"/>
                  </a:lnTo>
                  <a:lnTo>
                    <a:pt x="1429" y="1121"/>
                  </a:lnTo>
                  <a:lnTo>
                    <a:pt x="1429" y="1125"/>
                  </a:lnTo>
                  <a:lnTo>
                    <a:pt x="1430" y="1131"/>
                  </a:lnTo>
                  <a:lnTo>
                    <a:pt x="1429" y="1137"/>
                  </a:lnTo>
                  <a:lnTo>
                    <a:pt x="1429" y="1143"/>
                  </a:lnTo>
                  <a:lnTo>
                    <a:pt x="1429" y="1148"/>
                  </a:lnTo>
                  <a:lnTo>
                    <a:pt x="1429" y="1155"/>
                  </a:lnTo>
                  <a:lnTo>
                    <a:pt x="1428" y="1161"/>
                  </a:lnTo>
                  <a:lnTo>
                    <a:pt x="1428" y="1167"/>
                  </a:lnTo>
                  <a:lnTo>
                    <a:pt x="1427" y="1174"/>
                  </a:lnTo>
                  <a:lnTo>
                    <a:pt x="1427" y="1179"/>
                  </a:lnTo>
                  <a:lnTo>
                    <a:pt x="1427" y="1186"/>
                  </a:lnTo>
                  <a:lnTo>
                    <a:pt x="1428" y="1193"/>
                  </a:lnTo>
                  <a:lnTo>
                    <a:pt x="1412" y="1206"/>
                  </a:lnTo>
                  <a:lnTo>
                    <a:pt x="1402" y="1219"/>
                  </a:lnTo>
                  <a:lnTo>
                    <a:pt x="1395" y="1231"/>
                  </a:lnTo>
                  <a:lnTo>
                    <a:pt x="1391" y="1242"/>
                  </a:lnTo>
                  <a:lnTo>
                    <a:pt x="1390" y="1253"/>
                  </a:lnTo>
                  <a:lnTo>
                    <a:pt x="1392" y="1262"/>
                  </a:lnTo>
                  <a:lnTo>
                    <a:pt x="1396" y="1273"/>
                  </a:lnTo>
                  <a:lnTo>
                    <a:pt x="1402" y="1283"/>
                  </a:lnTo>
                  <a:lnTo>
                    <a:pt x="1409" y="1292"/>
                  </a:lnTo>
                  <a:lnTo>
                    <a:pt x="1414" y="1302"/>
                  </a:lnTo>
                  <a:lnTo>
                    <a:pt x="1421" y="1312"/>
                  </a:lnTo>
                  <a:lnTo>
                    <a:pt x="1427" y="1322"/>
                  </a:lnTo>
                  <a:lnTo>
                    <a:pt x="1433" y="1333"/>
                  </a:lnTo>
                  <a:lnTo>
                    <a:pt x="1436" y="1345"/>
                  </a:lnTo>
                  <a:lnTo>
                    <a:pt x="1437" y="1356"/>
                  </a:lnTo>
                  <a:lnTo>
                    <a:pt x="1436" y="1370"/>
                  </a:lnTo>
                  <a:lnTo>
                    <a:pt x="1426" y="1371"/>
                  </a:lnTo>
                  <a:lnTo>
                    <a:pt x="1415" y="1371"/>
                  </a:lnTo>
                  <a:lnTo>
                    <a:pt x="1406" y="1371"/>
                  </a:lnTo>
                  <a:lnTo>
                    <a:pt x="1396" y="1370"/>
                  </a:lnTo>
                  <a:lnTo>
                    <a:pt x="1386" y="1368"/>
                  </a:lnTo>
                  <a:lnTo>
                    <a:pt x="1375" y="1364"/>
                  </a:lnTo>
                  <a:lnTo>
                    <a:pt x="1366" y="1362"/>
                  </a:lnTo>
                  <a:lnTo>
                    <a:pt x="1356" y="1360"/>
                  </a:lnTo>
                  <a:lnTo>
                    <a:pt x="1345" y="1358"/>
                  </a:lnTo>
                  <a:lnTo>
                    <a:pt x="1336" y="1355"/>
                  </a:lnTo>
                  <a:lnTo>
                    <a:pt x="1327" y="1355"/>
                  </a:lnTo>
                  <a:lnTo>
                    <a:pt x="1318" y="1355"/>
                  </a:lnTo>
                  <a:lnTo>
                    <a:pt x="1309" y="1356"/>
                  </a:lnTo>
                  <a:lnTo>
                    <a:pt x="1300" y="1360"/>
                  </a:lnTo>
                  <a:lnTo>
                    <a:pt x="1292" y="1364"/>
                  </a:lnTo>
                  <a:lnTo>
                    <a:pt x="1286" y="1372"/>
                  </a:lnTo>
                  <a:lnTo>
                    <a:pt x="1286" y="1379"/>
                  </a:lnTo>
                  <a:lnTo>
                    <a:pt x="1286" y="1389"/>
                  </a:lnTo>
                  <a:lnTo>
                    <a:pt x="1287" y="1398"/>
                  </a:lnTo>
                  <a:lnTo>
                    <a:pt x="1288" y="1408"/>
                  </a:lnTo>
                  <a:lnTo>
                    <a:pt x="1289" y="1418"/>
                  </a:lnTo>
                  <a:lnTo>
                    <a:pt x="1290" y="1430"/>
                  </a:lnTo>
                  <a:lnTo>
                    <a:pt x="1290" y="1440"/>
                  </a:lnTo>
                  <a:lnTo>
                    <a:pt x="1291" y="1452"/>
                  </a:lnTo>
                  <a:lnTo>
                    <a:pt x="1291" y="1463"/>
                  </a:lnTo>
                  <a:lnTo>
                    <a:pt x="1291" y="1474"/>
                  </a:lnTo>
                  <a:lnTo>
                    <a:pt x="1290" y="1484"/>
                  </a:lnTo>
                  <a:lnTo>
                    <a:pt x="1289" y="1494"/>
                  </a:lnTo>
                  <a:lnTo>
                    <a:pt x="1287" y="1502"/>
                  </a:lnTo>
                  <a:lnTo>
                    <a:pt x="1284" y="1512"/>
                  </a:lnTo>
                  <a:lnTo>
                    <a:pt x="1281" y="1518"/>
                  </a:lnTo>
                  <a:lnTo>
                    <a:pt x="1277" y="1525"/>
                  </a:lnTo>
                  <a:lnTo>
                    <a:pt x="1269" y="1525"/>
                  </a:lnTo>
                  <a:lnTo>
                    <a:pt x="1263" y="1523"/>
                  </a:lnTo>
                  <a:lnTo>
                    <a:pt x="1257" y="1521"/>
                  </a:lnTo>
                  <a:lnTo>
                    <a:pt x="1251" y="1517"/>
                  </a:lnTo>
                  <a:lnTo>
                    <a:pt x="1245" y="1513"/>
                  </a:lnTo>
                  <a:lnTo>
                    <a:pt x="1241" y="1507"/>
                  </a:lnTo>
                  <a:lnTo>
                    <a:pt x="1236" y="1501"/>
                  </a:lnTo>
                  <a:lnTo>
                    <a:pt x="1231" y="1495"/>
                  </a:lnTo>
                  <a:lnTo>
                    <a:pt x="1227" y="1490"/>
                  </a:lnTo>
                  <a:lnTo>
                    <a:pt x="1222" y="1483"/>
                  </a:lnTo>
                  <a:lnTo>
                    <a:pt x="1219" y="1477"/>
                  </a:lnTo>
                  <a:lnTo>
                    <a:pt x="1214" y="1471"/>
                  </a:lnTo>
                  <a:lnTo>
                    <a:pt x="1210" y="1467"/>
                  </a:lnTo>
                  <a:lnTo>
                    <a:pt x="1204" y="1462"/>
                  </a:lnTo>
                  <a:lnTo>
                    <a:pt x="1199" y="1459"/>
                  </a:lnTo>
                  <a:lnTo>
                    <a:pt x="1194" y="1458"/>
                  </a:lnTo>
                  <a:lnTo>
                    <a:pt x="1184" y="1458"/>
                  </a:lnTo>
                  <a:lnTo>
                    <a:pt x="1161" y="1461"/>
                  </a:lnTo>
                  <a:lnTo>
                    <a:pt x="1125" y="1467"/>
                  </a:lnTo>
                  <a:lnTo>
                    <a:pt x="1077" y="1472"/>
                  </a:lnTo>
                  <a:lnTo>
                    <a:pt x="1022" y="1480"/>
                  </a:lnTo>
                  <a:lnTo>
                    <a:pt x="959" y="1490"/>
                  </a:lnTo>
                  <a:lnTo>
                    <a:pt x="892" y="1499"/>
                  </a:lnTo>
                  <a:lnTo>
                    <a:pt x="824" y="1508"/>
                  </a:lnTo>
                  <a:lnTo>
                    <a:pt x="755" y="1517"/>
                  </a:lnTo>
                  <a:lnTo>
                    <a:pt x="689" y="1526"/>
                  </a:lnTo>
                  <a:lnTo>
                    <a:pt x="626" y="1536"/>
                  </a:lnTo>
                  <a:lnTo>
                    <a:pt x="570" y="1544"/>
                  </a:lnTo>
                  <a:lnTo>
                    <a:pt x="523" y="1549"/>
                  </a:lnTo>
                  <a:lnTo>
                    <a:pt x="486" y="1555"/>
                  </a:lnTo>
                  <a:lnTo>
                    <a:pt x="463" y="1559"/>
                  </a:lnTo>
                  <a:lnTo>
                    <a:pt x="455" y="1560"/>
                  </a:lnTo>
                  <a:lnTo>
                    <a:pt x="454" y="1559"/>
                  </a:lnTo>
                  <a:lnTo>
                    <a:pt x="452" y="1555"/>
                  </a:lnTo>
                  <a:lnTo>
                    <a:pt x="449" y="1551"/>
                  </a:lnTo>
                  <a:lnTo>
                    <a:pt x="444" y="1545"/>
                  </a:lnTo>
                  <a:lnTo>
                    <a:pt x="439" y="1538"/>
                  </a:lnTo>
                  <a:lnTo>
                    <a:pt x="434" y="1530"/>
                  </a:lnTo>
                  <a:lnTo>
                    <a:pt x="427" y="1522"/>
                  </a:lnTo>
                  <a:lnTo>
                    <a:pt x="421" y="1514"/>
                  </a:lnTo>
                  <a:lnTo>
                    <a:pt x="414" y="1505"/>
                  </a:lnTo>
                  <a:lnTo>
                    <a:pt x="407" y="1497"/>
                  </a:lnTo>
                  <a:lnTo>
                    <a:pt x="401" y="1489"/>
                  </a:lnTo>
                  <a:lnTo>
                    <a:pt x="397" y="1482"/>
                  </a:lnTo>
                  <a:lnTo>
                    <a:pt x="392" y="1476"/>
                  </a:lnTo>
                  <a:lnTo>
                    <a:pt x="389" y="1471"/>
                  </a:lnTo>
                  <a:lnTo>
                    <a:pt x="386" y="1468"/>
                  </a:lnTo>
                  <a:lnTo>
                    <a:pt x="389" y="1461"/>
                  </a:lnTo>
                  <a:lnTo>
                    <a:pt x="390" y="1455"/>
                  </a:lnTo>
                  <a:lnTo>
                    <a:pt x="391" y="1449"/>
                  </a:lnTo>
                  <a:lnTo>
                    <a:pt x="391" y="1444"/>
                  </a:lnTo>
                  <a:lnTo>
                    <a:pt x="390" y="1439"/>
                  </a:lnTo>
                  <a:lnTo>
                    <a:pt x="389" y="1433"/>
                  </a:lnTo>
                  <a:lnTo>
                    <a:pt x="386" y="1429"/>
                  </a:lnTo>
                  <a:lnTo>
                    <a:pt x="384" y="1424"/>
                  </a:lnTo>
                  <a:lnTo>
                    <a:pt x="381" y="1418"/>
                  </a:lnTo>
                  <a:lnTo>
                    <a:pt x="377" y="1414"/>
                  </a:lnTo>
                  <a:lnTo>
                    <a:pt x="373" y="1408"/>
                  </a:lnTo>
                  <a:lnTo>
                    <a:pt x="368" y="1404"/>
                  </a:lnTo>
                  <a:lnTo>
                    <a:pt x="363" y="1398"/>
                  </a:lnTo>
                  <a:lnTo>
                    <a:pt x="359" y="1393"/>
                  </a:lnTo>
                  <a:lnTo>
                    <a:pt x="353" y="1387"/>
                  </a:lnTo>
                  <a:lnTo>
                    <a:pt x="348" y="1382"/>
                  </a:lnTo>
                  <a:lnTo>
                    <a:pt x="351" y="1370"/>
                  </a:lnTo>
                  <a:lnTo>
                    <a:pt x="353" y="1359"/>
                  </a:lnTo>
                  <a:lnTo>
                    <a:pt x="354" y="1347"/>
                  </a:lnTo>
                  <a:lnTo>
                    <a:pt x="354" y="1336"/>
                  </a:lnTo>
                  <a:lnTo>
                    <a:pt x="355" y="1325"/>
                  </a:lnTo>
                  <a:lnTo>
                    <a:pt x="354" y="1314"/>
                  </a:lnTo>
                  <a:lnTo>
                    <a:pt x="353" y="1304"/>
                  </a:lnTo>
                  <a:lnTo>
                    <a:pt x="352" y="1292"/>
                  </a:lnTo>
                  <a:lnTo>
                    <a:pt x="350" y="1282"/>
                  </a:lnTo>
                  <a:lnTo>
                    <a:pt x="346" y="1271"/>
                  </a:lnTo>
                  <a:lnTo>
                    <a:pt x="344" y="1262"/>
                  </a:lnTo>
                  <a:lnTo>
                    <a:pt x="339" y="1252"/>
                  </a:lnTo>
                  <a:lnTo>
                    <a:pt x="335" y="1243"/>
                  </a:lnTo>
                  <a:lnTo>
                    <a:pt x="330" y="1233"/>
                  </a:lnTo>
                  <a:lnTo>
                    <a:pt x="326" y="1225"/>
                  </a:lnTo>
                  <a:lnTo>
                    <a:pt x="320" y="1217"/>
                  </a:lnTo>
                  <a:lnTo>
                    <a:pt x="314" y="1208"/>
                  </a:lnTo>
                  <a:lnTo>
                    <a:pt x="312" y="1200"/>
                  </a:lnTo>
                  <a:lnTo>
                    <a:pt x="309" y="1191"/>
                  </a:lnTo>
                  <a:lnTo>
                    <a:pt x="308" y="1182"/>
                  </a:lnTo>
                  <a:lnTo>
                    <a:pt x="308" y="1171"/>
                  </a:lnTo>
                  <a:lnTo>
                    <a:pt x="308" y="1161"/>
                  </a:lnTo>
                  <a:lnTo>
                    <a:pt x="311" y="1151"/>
                  </a:lnTo>
                  <a:lnTo>
                    <a:pt x="312" y="1140"/>
                  </a:lnTo>
                  <a:lnTo>
                    <a:pt x="314" y="1129"/>
                  </a:lnTo>
                  <a:lnTo>
                    <a:pt x="315" y="1119"/>
                  </a:lnTo>
                  <a:lnTo>
                    <a:pt x="317" y="1108"/>
                  </a:lnTo>
                  <a:lnTo>
                    <a:pt x="320" y="1098"/>
                  </a:lnTo>
                  <a:lnTo>
                    <a:pt x="321" y="1088"/>
                  </a:lnTo>
                  <a:lnTo>
                    <a:pt x="322" y="1078"/>
                  </a:lnTo>
                  <a:lnTo>
                    <a:pt x="322" y="1069"/>
                  </a:lnTo>
                  <a:lnTo>
                    <a:pt x="322" y="1061"/>
                  </a:lnTo>
                  <a:lnTo>
                    <a:pt x="330" y="1052"/>
                  </a:lnTo>
                  <a:lnTo>
                    <a:pt x="337" y="1045"/>
                  </a:lnTo>
                  <a:lnTo>
                    <a:pt x="340" y="1037"/>
                  </a:lnTo>
                  <a:lnTo>
                    <a:pt x="343" y="1031"/>
                  </a:lnTo>
                  <a:lnTo>
                    <a:pt x="342" y="1026"/>
                  </a:lnTo>
                  <a:lnTo>
                    <a:pt x="340" y="1020"/>
                  </a:lnTo>
                  <a:lnTo>
                    <a:pt x="337" y="1014"/>
                  </a:lnTo>
                  <a:lnTo>
                    <a:pt x="332" y="1008"/>
                  </a:lnTo>
                  <a:lnTo>
                    <a:pt x="328" y="1003"/>
                  </a:lnTo>
                  <a:lnTo>
                    <a:pt x="323" y="997"/>
                  </a:lnTo>
                  <a:lnTo>
                    <a:pt x="317" y="990"/>
                  </a:lnTo>
                  <a:lnTo>
                    <a:pt x="313" y="984"/>
                  </a:lnTo>
                  <a:lnTo>
                    <a:pt x="308" y="976"/>
                  </a:lnTo>
                  <a:lnTo>
                    <a:pt x="305" y="968"/>
                  </a:lnTo>
                  <a:lnTo>
                    <a:pt x="303" y="960"/>
                  </a:lnTo>
                  <a:lnTo>
                    <a:pt x="303" y="951"/>
                  </a:lnTo>
                  <a:lnTo>
                    <a:pt x="298" y="939"/>
                  </a:lnTo>
                  <a:lnTo>
                    <a:pt x="293" y="928"/>
                  </a:lnTo>
                  <a:lnTo>
                    <a:pt x="288" y="918"/>
                  </a:lnTo>
                  <a:lnTo>
                    <a:pt x="283" y="908"/>
                  </a:lnTo>
                  <a:lnTo>
                    <a:pt x="278" y="899"/>
                  </a:lnTo>
                  <a:lnTo>
                    <a:pt x="273" y="890"/>
                  </a:lnTo>
                  <a:lnTo>
                    <a:pt x="268" y="881"/>
                  </a:lnTo>
                  <a:lnTo>
                    <a:pt x="262" y="873"/>
                  </a:lnTo>
                  <a:lnTo>
                    <a:pt x="257" y="864"/>
                  </a:lnTo>
                  <a:lnTo>
                    <a:pt x="252" y="856"/>
                  </a:lnTo>
                  <a:lnTo>
                    <a:pt x="246" y="846"/>
                  </a:lnTo>
                  <a:lnTo>
                    <a:pt x="240" y="837"/>
                  </a:lnTo>
                  <a:lnTo>
                    <a:pt x="236" y="827"/>
                  </a:lnTo>
                  <a:lnTo>
                    <a:pt x="231" y="816"/>
                  </a:lnTo>
                  <a:lnTo>
                    <a:pt x="227" y="806"/>
                  </a:lnTo>
                  <a:lnTo>
                    <a:pt x="222" y="795"/>
                  </a:lnTo>
                  <a:lnTo>
                    <a:pt x="207" y="756"/>
                  </a:lnTo>
                  <a:lnTo>
                    <a:pt x="192" y="717"/>
                  </a:lnTo>
                  <a:lnTo>
                    <a:pt x="178" y="675"/>
                  </a:lnTo>
                  <a:lnTo>
                    <a:pt x="163" y="634"/>
                  </a:lnTo>
                  <a:lnTo>
                    <a:pt x="150" y="591"/>
                  </a:lnTo>
                  <a:lnTo>
                    <a:pt x="136" y="548"/>
                  </a:lnTo>
                  <a:lnTo>
                    <a:pt x="121" y="505"/>
                  </a:lnTo>
                  <a:lnTo>
                    <a:pt x="107" y="460"/>
                  </a:lnTo>
                  <a:lnTo>
                    <a:pt x="93" y="417"/>
                  </a:lnTo>
                  <a:lnTo>
                    <a:pt x="79" y="373"/>
                  </a:lnTo>
                  <a:lnTo>
                    <a:pt x="67" y="329"/>
                  </a:lnTo>
                  <a:lnTo>
                    <a:pt x="53" y="287"/>
                  </a:lnTo>
                  <a:lnTo>
                    <a:pt x="39" y="244"/>
                  </a:lnTo>
                  <a:lnTo>
                    <a:pt x="27" y="203"/>
                  </a:lnTo>
                  <a:lnTo>
                    <a:pt x="13" y="163"/>
                  </a:lnTo>
                  <a:lnTo>
                    <a:pt x="0" y="124"/>
                  </a:lnTo>
                  <a:lnTo>
                    <a:pt x="4" y="123"/>
                  </a:lnTo>
                  <a:lnTo>
                    <a:pt x="15" y="120"/>
                  </a:lnTo>
                  <a:lnTo>
                    <a:pt x="32" y="118"/>
                  </a:lnTo>
                  <a:lnTo>
                    <a:pt x="54" y="113"/>
                  </a:lnTo>
                  <a:lnTo>
                    <a:pt x="81" y="109"/>
                  </a:lnTo>
                  <a:lnTo>
                    <a:pt x="111" y="104"/>
                  </a:lnTo>
                  <a:lnTo>
                    <a:pt x="143" y="98"/>
                  </a:lnTo>
                  <a:lnTo>
                    <a:pt x="176" y="93"/>
                  </a:lnTo>
                  <a:lnTo>
                    <a:pt x="208" y="87"/>
                  </a:lnTo>
                  <a:lnTo>
                    <a:pt x="240" y="81"/>
                  </a:lnTo>
                  <a:lnTo>
                    <a:pt x="270" y="77"/>
                  </a:lnTo>
                  <a:lnTo>
                    <a:pt x="297" y="72"/>
                  </a:lnTo>
                  <a:lnTo>
                    <a:pt x="319" y="67"/>
                  </a:lnTo>
                  <a:lnTo>
                    <a:pt x="336" y="65"/>
                  </a:lnTo>
                  <a:lnTo>
                    <a:pt x="347" y="63"/>
                  </a:lnTo>
                  <a:lnTo>
                    <a:pt x="352" y="63"/>
                  </a:lnTo>
                  <a:lnTo>
                    <a:pt x="373" y="61"/>
                  </a:lnTo>
                  <a:lnTo>
                    <a:pt x="394" y="57"/>
                  </a:lnTo>
                  <a:lnTo>
                    <a:pt x="416" y="54"/>
                  </a:lnTo>
                  <a:lnTo>
                    <a:pt x="439" y="49"/>
                  </a:lnTo>
                  <a:lnTo>
                    <a:pt x="462" y="43"/>
                  </a:lnTo>
                  <a:lnTo>
                    <a:pt x="484" y="38"/>
                  </a:lnTo>
                  <a:lnTo>
                    <a:pt x="507" y="32"/>
                  </a:lnTo>
                  <a:lnTo>
                    <a:pt x="529" y="26"/>
                  </a:lnTo>
                  <a:lnTo>
                    <a:pt x="551" y="20"/>
                  </a:lnTo>
                  <a:lnTo>
                    <a:pt x="573" y="15"/>
                  </a:lnTo>
                  <a:lnTo>
                    <a:pt x="593" y="10"/>
                  </a:lnTo>
                  <a:lnTo>
                    <a:pt x="614" y="5"/>
                  </a:lnTo>
                  <a:lnTo>
                    <a:pt x="634" y="2"/>
                  </a:lnTo>
                  <a:lnTo>
                    <a:pt x="652" y="1"/>
                  </a:lnTo>
                  <a:lnTo>
                    <a:pt x="669" y="0"/>
                  </a:lnTo>
                  <a:lnTo>
                    <a:pt x="687" y="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3866" y="3140"/>
              <a:ext cx="820" cy="619"/>
            </a:xfrm>
            <a:custGeom>
              <a:avLst/>
              <a:gdLst>
                <a:gd name="T0" fmla="*/ 592 w 2460"/>
                <a:gd name="T1" fmla="*/ 62 h 1858"/>
                <a:gd name="T2" fmla="*/ 614 w 2460"/>
                <a:gd name="T3" fmla="*/ 108 h 1858"/>
                <a:gd name="T4" fmla="*/ 645 w 2460"/>
                <a:gd name="T5" fmla="*/ 146 h 1858"/>
                <a:gd name="T6" fmla="*/ 710 w 2460"/>
                <a:gd name="T7" fmla="*/ 234 h 1858"/>
                <a:gd name="T8" fmla="*/ 709 w 2460"/>
                <a:gd name="T9" fmla="*/ 258 h 1858"/>
                <a:gd name="T10" fmla="*/ 770 w 2460"/>
                <a:gd name="T11" fmla="*/ 335 h 1858"/>
                <a:gd name="T12" fmla="*/ 815 w 2460"/>
                <a:gd name="T13" fmla="*/ 462 h 1858"/>
                <a:gd name="T14" fmla="*/ 818 w 2460"/>
                <a:gd name="T15" fmla="*/ 526 h 1858"/>
                <a:gd name="T16" fmla="*/ 804 w 2460"/>
                <a:gd name="T17" fmla="*/ 598 h 1858"/>
                <a:gd name="T18" fmla="*/ 757 w 2460"/>
                <a:gd name="T19" fmla="*/ 618 h 1858"/>
                <a:gd name="T20" fmla="*/ 739 w 2460"/>
                <a:gd name="T21" fmla="*/ 614 h 1858"/>
                <a:gd name="T22" fmla="*/ 744 w 2460"/>
                <a:gd name="T23" fmla="*/ 600 h 1858"/>
                <a:gd name="T24" fmla="*/ 715 w 2460"/>
                <a:gd name="T25" fmla="*/ 565 h 1858"/>
                <a:gd name="T26" fmla="*/ 663 w 2460"/>
                <a:gd name="T27" fmla="*/ 535 h 1858"/>
                <a:gd name="T28" fmla="*/ 639 w 2460"/>
                <a:gd name="T29" fmla="*/ 503 h 1858"/>
                <a:gd name="T30" fmla="*/ 617 w 2460"/>
                <a:gd name="T31" fmla="*/ 485 h 1858"/>
                <a:gd name="T32" fmla="*/ 604 w 2460"/>
                <a:gd name="T33" fmla="*/ 453 h 1858"/>
                <a:gd name="T34" fmla="*/ 592 w 2460"/>
                <a:gd name="T35" fmla="*/ 446 h 1858"/>
                <a:gd name="T36" fmla="*/ 573 w 2460"/>
                <a:gd name="T37" fmla="*/ 455 h 1858"/>
                <a:gd name="T38" fmla="*/ 532 w 2460"/>
                <a:gd name="T39" fmla="*/ 390 h 1858"/>
                <a:gd name="T40" fmla="*/ 545 w 2460"/>
                <a:gd name="T41" fmla="*/ 357 h 1858"/>
                <a:gd name="T42" fmla="*/ 537 w 2460"/>
                <a:gd name="T43" fmla="*/ 332 h 1858"/>
                <a:gd name="T44" fmla="*/ 516 w 2460"/>
                <a:gd name="T45" fmla="*/ 356 h 1858"/>
                <a:gd name="T46" fmla="*/ 503 w 2460"/>
                <a:gd name="T47" fmla="*/ 342 h 1858"/>
                <a:gd name="T48" fmla="*/ 502 w 2460"/>
                <a:gd name="T49" fmla="*/ 305 h 1858"/>
                <a:gd name="T50" fmla="*/ 508 w 2460"/>
                <a:gd name="T51" fmla="*/ 284 h 1858"/>
                <a:gd name="T52" fmla="*/ 509 w 2460"/>
                <a:gd name="T53" fmla="*/ 259 h 1858"/>
                <a:gd name="T54" fmla="*/ 496 w 2460"/>
                <a:gd name="T55" fmla="*/ 229 h 1858"/>
                <a:gd name="T56" fmla="*/ 473 w 2460"/>
                <a:gd name="T57" fmla="*/ 203 h 1858"/>
                <a:gd name="T58" fmla="*/ 435 w 2460"/>
                <a:gd name="T59" fmla="*/ 182 h 1858"/>
                <a:gd name="T60" fmla="*/ 396 w 2460"/>
                <a:gd name="T61" fmla="*/ 153 h 1858"/>
                <a:gd name="T62" fmla="*/ 361 w 2460"/>
                <a:gd name="T63" fmla="*/ 126 h 1858"/>
                <a:gd name="T64" fmla="*/ 325 w 2460"/>
                <a:gd name="T65" fmla="*/ 125 h 1858"/>
                <a:gd name="T66" fmla="*/ 315 w 2460"/>
                <a:gd name="T67" fmla="*/ 136 h 1858"/>
                <a:gd name="T68" fmla="*/ 305 w 2460"/>
                <a:gd name="T69" fmla="*/ 146 h 1858"/>
                <a:gd name="T70" fmla="*/ 277 w 2460"/>
                <a:gd name="T71" fmla="*/ 166 h 1858"/>
                <a:gd name="T72" fmla="*/ 253 w 2460"/>
                <a:gd name="T73" fmla="*/ 171 h 1858"/>
                <a:gd name="T74" fmla="*/ 246 w 2460"/>
                <a:gd name="T75" fmla="*/ 176 h 1858"/>
                <a:gd name="T76" fmla="*/ 243 w 2460"/>
                <a:gd name="T77" fmla="*/ 184 h 1858"/>
                <a:gd name="T78" fmla="*/ 226 w 2460"/>
                <a:gd name="T79" fmla="*/ 179 h 1858"/>
                <a:gd name="T80" fmla="*/ 194 w 2460"/>
                <a:gd name="T81" fmla="*/ 152 h 1858"/>
                <a:gd name="T82" fmla="*/ 152 w 2460"/>
                <a:gd name="T83" fmla="*/ 139 h 1858"/>
                <a:gd name="T84" fmla="*/ 127 w 2460"/>
                <a:gd name="T85" fmla="*/ 127 h 1858"/>
                <a:gd name="T86" fmla="*/ 137 w 2460"/>
                <a:gd name="T87" fmla="*/ 123 h 1858"/>
                <a:gd name="T88" fmla="*/ 127 w 2460"/>
                <a:gd name="T89" fmla="*/ 118 h 1858"/>
                <a:gd name="T90" fmla="*/ 105 w 2460"/>
                <a:gd name="T91" fmla="*/ 121 h 1858"/>
                <a:gd name="T92" fmla="*/ 79 w 2460"/>
                <a:gd name="T93" fmla="*/ 129 h 1858"/>
                <a:gd name="T94" fmla="*/ 53 w 2460"/>
                <a:gd name="T95" fmla="*/ 123 h 1858"/>
                <a:gd name="T96" fmla="*/ 31 w 2460"/>
                <a:gd name="T97" fmla="*/ 140 h 1858"/>
                <a:gd name="T98" fmla="*/ 11 w 2460"/>
                <a:gd name="T99" fmla="*/ 132 h 1858"/>
                <a:gd name="T100" fmla="*/ 6 w 2460"/>
                <a:gd name="T101" fmla="*/ 113 h 1858"/>
                <a:gd name="T102" fmla="*/ 4 w 2460"/>
                <a:gd name="T103" fmla="*/ 96 h 1858"/>
                <a:gd name="T104" fmla="*/ 4 w 2460"/>
                <a:gd name="T105" fmla="*/ 79 h 1858"/>
                <a:gd name="T106" fmla="*/ 85 w 2460"/>
                <a:gd name="T107" fmla="*/ 63 h 1858"/>
                <a:gd name="T108" fmla="*/ 230 w 2460"/>
                <a:gd name="T109" fmla="*/ 42 h 1858"/>
                <a:gd name="T110" fmla="*/ 249 w 2460"/>
                <a:gd name="T111" fmla="*/ 68 h 1858"/>
                <a:gd name="T112" fmla="*/ 456 w 2460"/>
                <a:gd name="T113" fmla="*/ 39 h 1858"/>
                <a:gd name="T114" fmla="*/ 508 w 2460"/>
                <a:gd name="T115" fmla="*/ 47 h 1858"/>
                <a:gd name="T116" fmla="*/ 527 w 2460"/>
                <a:gd name="T117" fmla="*/ 46 h 1858"/>
                <a:gd name="T118" fmla="*/ 526 w 2460"/>
                <a:gd name="T119" fmla="*/ 6 h 1858"/>
                <a:gd name="T120" fmla="*/ 563 w 2460"/>
                <a:gd name="T121" fmla="*/ 5 h 18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0"/>
                <a:gd name="T184" fmla="*/ 0 h 1858"/>
                <a:gd name="T185" fmla="*/ 2460 w 2460"/>
                <a:gd name="T186" fmla="*/ 1858 h 18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0" h="1858">
                  <a:moveTo>
                    <a:pt x="1728" y="15"/>
                  </a:moveTo>
                  <a:lnTo>
                    <a:pt x="1725" y="36"/>
                  </a:lnTo>
                  <a:lnTo>
                    <a:pt x="1724" y="55"/>
                  </a:lnTo>
                  <a:lnTo>
                    <a:pt x="1724" y="73"/>
                  </a:lnTo>
                  <a:lnTo>
                    <a:pt x="1727" y="89"/>
                  </a:lnTo>
                  <a:lnTo>
                    <a:pt x="1730" y="105"/>
                  </a:lnTo>
                  <a:lnTo>
                    <a:pt x="1736" y="119"/>
                  </a:lnTo>
                  <a:lnTo>
                    <a:pt x="1743" y="132"/>
                  </a:lnTo>
                  <a:lnTo>
                    <a:pt x="1750" y="146"/>
                  </a:lnTo>
                  <a:lnTo>
                    <a:pt x="1758" y="159"/>
                  </a:lnTo>
                  <a:lnTo>
                    <a:pt x="1767" y="173"/>
                  </a:lnTo>
                  <a:lnTo>
                    <a:pt x="1775" y="185"/>
                  </a:lnTo>
                  <a:lnTo>
                    <a:pt x="1783" y="199"/>
                  </a:lnTo>
                  <a:lnTo>
                    <a:pt x="1793" y="214"/>
                  </a:lnTo>
                  <a:lnTo>
                    <a:pt x="1799" y="229"/>
                  </a:lnTo>
                  <a:lnTo>
                    <a:pt x="1806" y="245"/>
                  </a:lnTo>
                  <a:lnTo>
                    <a:pt x="1813" y="263"/>
                  </a:lnTo>
                  <a:lnTo>
                    <a:pt x="1818" y="270"/>
                  </a:lnTo>
                  <a:lnTo>
                    <a:pt x="1822" y="279"/>
                  </a:lnTo>
                  <a:lnTo>
                    <a:pt x="1827" y="287"/>
                  </a:lnTo>
                  <a:lnTo>
                    <a:pt x="1830" y="297"/>
                  </a:lnTo>
                  <a:lnTo>
                    <a:pt x="1835" y="305"/>
                  </a:lnTo>
                  <a:lnTo>
                    <a:pt x="1840" y="314"/>
                  </a:lnTo>
                  <a:lnTo>
                    <a:pt x="1843" y="323"/>
                  </a:lnTo>
                  <a:lnTo>
                    <a:pt x="1848" y="332"/>
                  </a:lnTo>
                  <a:lnTo>
                    <a:pt x="1852" y="341"/>
                  </a:lnTo>
                  <a:lnTo>
                    <a:pt x="1858" y="351"/>
                  </a:lnTo>
                  <a:lnTo>
                    <a:pt x="1863" y="360"/>
                  </a:lnTo>
                  <a:lnTo>
                    <a:pt x="1868" y="368"/>
                  </a:lnTo>
                  <a:lnTo>
                    <a:pt x="1875" y="377"/>
                  </a:lnTo>
                  <a:lnTo>
                    <a:pt x="1882" y="385"/>
                  </a:lnTo>
                  <a:lnTo>
                    <a:pt x="1890" y="393"/>
                  </a:lnTo>
                  <a:lnTo>
                    <a:pt x="1899" y="401"/>
                  </a:lnTo>
                  <a:lnTo>
                    <a:pt x="1909" y="410"/>
                  </a:lnTo>
                  <a:lnTo>
                    <a:pt x="1920" y="423"/>
                  </a:lnTo>
                  <a:lnTo>
                    <a:pt x="1934" y="438"/>
                  </a:lnTo>
                  <a:lnTo>
                    <a:pt x="1948" y="455"/>
                  </a:lnTo>
                  <a:lnTo>
                    <a:pt x="1964" y="475"/>
                  </a:lnTo>
                  <a:lnTo>
                    <a:pt x="1980" y="497"/>
                  </a:lnTo>
                  <a:lnTo>
                    <a:pt x="1997" y="518"/>
                  </a:lnTo>
                  <a:lnTo>
                    <a:pt x="2014" y="543"/>
                  </a:lnTo>
                  <a:lnTo>
                    <a:pt x="2032" y="567"/>
                  </a:lnTo>
                  <a:lnTo>
                    <a:pt x="2049" y="591"/>
                  </a:lnTo>
                  <a:lnTo>
                    <a:pt x="2066" y="615"/>
                  </a:lnTo>
                  <a:lnTo>
                    <a:pt x="2083" y="638"/>
                  </a:lnTo>
                  <a:lnTo>
                    <a:pt x="2101" y="661"/>
                  </a:lnTo>
                  <a:lnTo>
                    <a:pt x="2116" y="683"/>
                  </a:lnTo>
                  <a:lnTo>
                    <a:pt x="2131" y="702"/>
                  </a:lnTo>
                  <a:lnTo>
                    <a:pt x="2144" y="721"/>
                  </a:lnTo>
                  <a:lnTo>
                    <a:pt x="2144" y="726"/>
                  </a:lnTo>
                  <a:lnTo>
                    <a:pt x="2145" y="732"/>
                  </a:lnTo>
                  <a:lnTo>
                    <a:pt x="2144" y="738"/>
                  </a:lnTo>
                  <a:lnTo>
                    <a:pt x="2143" y="744"/>
                  </a:lnTo>
                  <a:lnTo>
                    <a:pt x="2142" y="748"/>
                  </a:lnTo>
                  <a:lnTo>
                    <a:pt x="2140" y="754"/>
                  </a:lnTo>
                  <a:lnTo>
                    <a:pt x="2137" y="759"/>
                  </a:lnTo>
                  <a:lnTo>
                    <a:pt x="2135" y="763"/>
                  </a:lnTo>
                  <a:lnTo>
                    <a:pt x="2133" y="767"/>
                  </a:lnTo>
                  <a:lnTo>
                    <a:pt x="2131" y="770"/>
                  </a:lnTo>
                  <a:lnTo>
                    <a:pt x="2128" y="773"/>
                  </a:lnTo>
                  <a:lnTo>
                    <a:pt x="2126" y="776"/>
                  </a:lnTo>
                  <a:lnTo>
                    <a:pt x="2124" y="778"/>
                  </a:lnTo>
                  <a:lnTo>
                    <a:pt x="2122" y="779"/>
                  </a:lnTo>
                  <a:lnTo>
                    <a:pt x="2121" y="780"/>
                  </a:lnTo>
                  <a:lnTo>
                    <a:pt x="2121" y="781"/>
                  </a:lnTo>
                  <a:lnTo>
                    <a:pt x="2149" y="811"/>
                  </a:lnTo>
                  <a:lnTo>
                    <a:pt x="2177" y="842"/>
                  </a:lnTo>
                  <a:lnTo>
                    <a:pt x="2205" y="873"/>
                  </a:lnTo>
                  <a:lnTo>
                    <a:pt x="2232" y="906"/>
                  </a:lnTo>
                  <a:lnTo>
                    <a:pt x="2259" y="939"/>
                  </a:lnTo>
                  <a:lnTo>
                    <a:pt x="2285" y="972"/>
                  </a:lnTo>
                  <a:lnTo>
                    <a:pt x="2309" y="1007"/>
                  </a:lnTo>
                  <a:lnTo>
                    <a:pt x="2333" y="1042"/>
                  </a:lnTo>
                  <a:lnTo>
                    <a:pt x="2354" y="1078"/>
                  </a:lnTo>
                  <a:lnTo>
                    <a:pt x="2373" y="1115"/>
                  </a:lnTo>
                  <a:lnTo>
                    <a:pt x="2391" y="1153"/>
                  </a:lnTo>
                  <a:lnTo>
                    <a:pt x="2406" y="1192"/>
                  </a:lnTo>
                  <a:lnTo>
                    <a:pt x="2419" y="1231"/>
                  </a:lnTo>
                  <a:lnTo>
                    <a:pt x="2428" y="1272"/>
                  </a:lnTo>
                  <a:lnTo>
                    <a:pt x="2435" y="1315"/>
                  </a:lnTo>
                  <a:lnTo>
                    <a:pt x="2439" y="1358"/>
                  </a:lnTo>
                  <a:lnTo>
                    <a:pt x="2441" y="1365"/>
                  </a:lnTo>
                  <a:lnTo>
                    <a:pt x="2443" y="1374"/>
                  </a:lnTo>
                  <a:lnTo>
                    <a:pt x="2444" y="1387"/>
                  </a:lnTo>
                  <a:lnTo>
                    <a:pt x="2444" y="1401"/>
                  </a:lnTo>
                  <a:lnTo>
                    <a:pt x="2444" y="1417"/>
                  </a:lnTo>
                  <a:lnTo>
                    <a:pt x="2443" y="1434"/>
                  </a:lnTo>
                  <a:lnTo>
                    <a:pt x="2442" y="1452"/>
                  </a:lnTo>
                  <a:lnTo>
                    <a:pt x="2442" y="1471"/>
                  </a:lnTo>
                  <a:lnTo>
                    <a:pt x="2441" y="1489"/>
                  </a:lnTo>
                  <a:lnTo>
                    <a:pt x="2441" y="1508"/>
                  </a:lnTo>
                  <a:lnTo>
                    <a:pt x="2441" y="1525"/>
                  </a:lnTo>
                  <a:lnTo>
                    <a:pt x="2443" y="1542"/>
                  </a:lnTo>
                  <a:lnTo>
                    <a:pt x="2446" y="1557"/>
                  </a:lnTo>
                  <a:lnTo>
                    <a:pt x="2449" y="1570"/>
                  </a:lnTo>
                  <a:lnTo>
                    <a:pt x="2454" y="1580"/>
                  </a:lnTo>
                  <a:lnTo>
                    <a:pt x="2460" y="1589"/>
                  </a:lnTo>
                  <a:lnTo>
                    <a:pt x="2454" y="1609"/>
                  </a:lnTo>
                  <a:lnTo>
                    <a:pt x="2449" y="1628"/>
                  </a:lnTo>
                  <a:lnTo>
                    <a:pt x="2446" y="1649"/>
                  </a:lnTo>
                  <a:lnTo>
                    <a:pt x="2442" y="1670"/>
                  </a:lnTo>
                  <a:lnTo>
                    <a:pt x="2441" y="1690"/>
                  </a:lnTo>
                  <a:lnTo>
                    <a:pt x="2439" y="1710"/>
                  </a:lnTo>
                  <a:lnTo>
                    <a:pt x="2436" y="1729"/>
                  </a:lnTo>
                  <a:lnTo>
                    <a:pt x="2433" y="1748"/>
                  </a:lnTo>
                  <a:lnTo>
                    <a:pt x="2428" y="1764"/>
                  </a:lnTo>
                  <a:lnTo>
                    <a:pt x="2421" y="1780"/>
                  </a:lnTo>
                  <a:lnTo>
                    <a:pt x="2412" y="1795"/>
                  </a:lnTo>
                  <a:lnTo>
                    <a:pt x="2401" y="1806"/>
                  </a:lnTo>
                  <a:lnTo>
                    <a:pt x="2386" y="1817"/>
                  </a:lnTo>
                  <a:lnTo>
                    <a:pt x="2367" y="1825"/>
                  </a:lnTo>
                  <a:lnTo>
                    <a:pt x="2344" y="1830"/>
                  </a:lnTo>
                  <a:lnTo>
                    <a:pt x="2317" y="1834"/>
                  </a:lnTo>
                  <a:lnTo>
                    <a:pt x="2311" y="1837"/>
                  </a:lnTo>
                  <a:lnTo>
                    <a:pt x="2306" y="1841"/>
                  </a:lnTo>
                  <a:lnTo>
                    <a:pt x="2300" y="1844"/>
                  </a:lnTo>
                  <a:lnTo>
                    <a:pt x="2293" y="1848"/>
                  </a:lnTo>
                  <a:lnTo>
                    <a:pt x="2286" y="1850"/>
                  </a:lnTo>
                  <a:lnTo>
                    <a:pt x="2279" y="1852"/>
                  </a:lnTo>
                  <a:lnTo>
                    <a:pt x="2271" y="1855"/>
                  </a:lnTo>
                  <a:lnTo>
                    <a:pt x="2264" y="1856"/>
                  </a:lnTo>
                  <a:lnTo>
                    <a:pt x="2256" y="1857"/>
                  </a:lnTo>
                  <a:lnTo>
                    <a:pt x="2249" y="1858"/>
                  </a:lnTo>
                  <a:lnTo>
                    <a:pt x="2242" y="1858"/>
                  </a:lnTo>
                  <a:lnTo>
                    <a:pt x="2235" y="1857"/>
                  </a:lnTo>
                  <a:lnTo>
                    <a:pt x="2229" y="1856"/>
                  </a:lnTo>
                  <a:lnTo>
                    <a:pt x="2224" y="1855"/>
                  </a:lnTo>
                  <a:lnTo>
                    <a:pt x="2220" y="1852"/>
                  </a:lnTo>
                  <a:lnTo>
                    <a:pt x="2217" y="1850"/>
                  </a:lnTo>
                  <a:lnTo>
                    <a:pt x="2214" y="1848"/>
                  </a:lnTo>
                  <a:lnTo>
                    <a:pt x="2214" y="1844"/>
                  </a:lnTo>
                  <a:lnTo>
                    <a:pt x="2216" y="1842"/>
                  </a:lnTo>
                  <a:lnTo>
                    <a:pt x="2217" y="1838"/>
                  </a:lnTo>
                  <a:lnTo>
                    <a:pt x="2218" y="1834"/>
                  </a:lnTo>
                  <a:lnTo>
                    <a:pt x="2220" y="1830"/>
                  </a:lnTo>
                  <a:lnTo>
                    <a:pt x="2222" y="1826"/>
                  </a:lnTo>
                  <a:lnTo>
                    <a:pt x="2226" y="1821"/>
                  </a:lnTo>
                  <a:lnTo>
                    <a:pt x="2227" y="1818"/>
                  </a:lnTo>
                  <a:lnTo>
                    <a:pt x="2229" y="1813"/>
                  </a:lnTo>
                  <a:lnTo>
                    <a:pt x="2232" y="1810"/>
                  </a:lnTo>
                  <a:lnTo>
                    <a:pt x="2233" y="1807"/>
                  </a:lnTo>
                  <a:lnTo>
                    <a:pt x="2233" y="1804"/>
                  </a:lnTo>
                  <a:lnTo>
                    <a:pt x="2232" y="1802"/>
                  </a:lnTo>
                  <a:lnTo>
                    <a:pt x="2231" y="1801"/>
                  </a:lnTo>
                  <a:lnTo>
                    <a:pt x="2228" y="1801"/>
                  </a:lnTo>
                  <a:lnTo>
                    <a:pt x="2217" y="1792"/>
                  </a:lnTo>
                  <a:lnTo>
                    <a:pt x="2208" y="1783"/>
                  </a:lnTo>
                  <a:lnTo>
                    <a:pt x="2198" y="1775"/>
                  </a:lnTo>
                  <a:lnTo>
                    <a:pt x="2190" y="1765"/>
                  </a:lnTo>
                  <a:lnTo>
                    <a:pt x="2183" y="1756"/>
                  </a:lnTo>
                  <a:lnTo>
                    <a:pt x="2177" y="1745"/>
                  </a:lnTo>
                  <a:lnTo>
                    <a:pt x="2170" y="1736"/>
                  </a:lnTo>
                  <a:lnTo>
                    <a:pt x="2164" y="1726"/>
                  </a:lnTo>
                  <a:lnTo>
                    <a:pt x="2158" y="1715"/>
                  </a:lnTo>
                  <a:lnTo>
                    <a:pt x="2151" y="1705"/>
                  </a:lnTo>
                  <a:lnTo>
                    <a:pt x="2144" y="1696"/>
                  </a:lnTo>
                  <a:lnTo>
                    <a:pt x="2137" y="1686"/>
                  </a:lnTo>
                  <a:lnTo>
                    <a:pt x="2129" y="1676"/>
                  </a:lnTo>
                  <a:lnTo>
                    <a:pt x="2120" y="1667"/>
                  </a:lnTo>
                  <a:lnTo>
                    <a:pt x="2111" y="1659"/>
                  </a:lnTo>
                  <a:lnTo>
                    <a:pt x="2101" y="1651"/>
                  </a:lnTo>
                  <a:lnTo>
                    <a:pt x="2078" y="1641"/>
                  </a:lnTo>
                  <a:lnTo>
                    <a:pt x="2057" y="1633"/>
                  </a:lnTo>
                  <a:lnTo>
                    <a:pt x="2040" y="1626"/>
                  </a:lnTo>
                  <a:lnTo>
                    <a:pt x="2024" y="1620"/>
                  </a:lnTo>
                  <a:lnTo>
                    <a:pt x="2010" y="1616"/>
                  </a:lnTo>
                  <a:lnTo>
                    <a:pt x="1998" y="1611"/>
                  </a:lnTo>
                  <a:lnTo>
                    <a:pt x="1988" y="1606"/>
                  </a:lnTo>
                  <a:lnTo>
                    <a:pt x="1979" y="1602"/>
                  </a:lnTo>
                  <a:lnTo>
                    <a:pt x="1971" y="1597"/>
                  </a:lnTo>
                  <a:lnTo>
                    <a:pt x="1964" y="1593"/>
                  </a:lnTo>
                  <a:lnTo>
                    <a:pt x="1958" y="1587"/>
                  </a:lnTo>
                  <a:lnTo>
                    <a:pt x="1951" y="1579"/>
                  </a:lnTo>
                  <a:lnTo>
                    <a:pt x="1945" y="1571"/>
                  </a:lnTo>
                  <a:lnTo>
                    <a:pt x="1939" y="1560"/>
                  </a:lnTo>
                  <a:lnTo>
                    <a:pt x="1933" y="1549"/>
                  </a:lnTo>
                  <a:lnTo>
                    <a:pt x="1926" y="1535"/>
                  </a:lnTo>
                  <a:lnTo>
                    <a:pt x="1922" y="1526"/>
                  </a:lnTo>
                  <a:lnTo>
                    <a:pt x="1920" y="1519"/>
                  </a:lnTo>
                  <a:lnTo>
                    <a:pt x="1918" y="1511"/>
                  </a:lnTo>
                  <a:lnTo>
                    <a:pt x="1916" y="1504"/>
                  </a:lnTo>
                  <a:lnTo>
                    <a:pt x="1912" y="1497"/>
                  </a:lnTo>
                  <a:lnTo>
                    <a:pt x="1909" y="1491"/>
                  </a:lnTo>
                  <a:lnTo>
                    <a:pt x="1905" y="1486"/>
                  </a:lnTo>
                  <a:lnTo>
                    <a:pt x="1902" y="1480"/>
                  </a:lnTo>
                  <a:lnTo>
                    <a:pt x="1896" y="1475"/>
                  </a:lnTo>
                  <a:lnTo>
                    <a:pt x="1891" y="1471"/>
                  </a:lnTo>
                  <a:lnTo>
                    <a:pt x="1884" y="1466"/>
                  </a:lnTo>
                  <a:lnTo>
                    <a:pt x="1878" y="1463"/>
                  </a:lnTo>
                  <a:lnTo>
                    <a:pt x="1870" y="1460"/>
                  </a:lnTo>
                  <a:lnTo>
                    <a:pt x="1860" y="1458"/>
                  </a:lnTo>
                  <a:lnTo>
                    <a:pt x="1850" y="1457"/>
                  </a:lnTo>
                  <a:lnTo>
                    <a:pt x="1840" y="1456"/>
                  </a:lnTo>
                  <a:lnTo>
                    <a:pt x="1832" y="1448"/>
                  </a:lnTo>
                  <a:lnTo>
                    <a:pt x="1826" y="1440"/>
                  </a:lnTo>
                  <a:lnTo>
                    <a:pt x="1821" y="1432"/>
                  </a:lnTo>
                  <a:lnTo>
                    <a:pt x="1818" y="1423"/>
                  </a:lnTo>
                  <a:lnTo>
                    <a:pt x="1817" y="1414"/>
                  </a:lnTo>
                  <a:lnTo>
                    <a:pt x="1814" y="1405"/>
                  </a:lnTo>
                  <a:lnTo>
                    <a:pt x="1814" y="1397"/>
                  </a:lnTo>
                  <a:lnTo>
                    <a:pt x="1814" y="1388"/>
                  </a:lnTo>
                  <a:lnTo>
                    <a:pt x="1813" y="1379"/>
                  </a:lnTo>
                  <a:lnTo>
                    <a:pt x="1813" y="1370"/>
                  </a:lnTo>
                  <a:lnTo>
                    <a:pt x="1812" y="1361"/>
                  </a:lnTo>
                  <a:lnTo>
                    <a:pt x="1810" y="1351"/>
                  </a:lnTo>
                  <a:lnTo>
                    <a:pt x="1807" y="1341"/>
                  </a:lnTo>
                  <a:lnTo>
                    <a:pt x="1804" y="1332"/>
                  </a:lnTo>
                  <a:lnTo>
                    <a:pt x="1798" y="1323"/>
                  </a:lnTo>
                  <a:lnTo>
                    <a:pt x="1793" y="1315"/>
                  </a:lnTo>
                  <a:lnTo>
                    <a:pt x="1786" y="1316"/>
                  </a:lnTo>
                  <a:lnTo>
                    <a:pt x="1781" y="1319"/>
                  </a:lnTo>
                  <a:lnTo>
                    <a:pt x="1778" y="1323"/>
                  </a:lnTo>
                  <a:lnTo>
                    <a:pt x="1776" y="1326"/>
                  </a:lnTo>
                  <a:lnTo>
                    <a:pt x="1775" y="1331"/>
                  </a:lnTo>
                  <a:lnTo>
                    <a:pt x="1775" y="1335"/>
                  </a:lnTo>
                  <a:lnTo>
                    <a:pt x="1776" y="1340"/>
                  </a:lnTo>
                  <a:lnTo>
                    <a:pt x="1778" y="1346"/>
                  </a:lnTo>
                  <a:lnTo>
                    <a:pt x="1779" y="1350"/>
                  </a:lnTo>
                  <a:lnTo>
                    <a:pt x="1780" y="1356"/>
                  </a:lnTo>
                  <a:lnTo>
                    <a:pt x="1781" y="1361"/>
                  </a:lnTo>
                  <a:lnTo>
                    <a:pt x="1782" y="1365"/>
                  </a:lnTo>
                  <a:lnTo>
                    <a:pt x="1782" y="1370"/>
                  </a:lnTo>
                  <a:lnTo>
                    <a:pt x="1781" y="1374"/>
                  </a:lnTo>
                  <a:lnTo>
                    <a:pt x="1779" y="1378"/>
                  </a:lnTo>
                  <a:lnTo>
                    <a:pt x="1776" y="1382"/>
                  </a:lnTo>
                  <a:lnTo>
                    <a:pt x="1753" y="1380"/>
                  </a:lnTo>
                  <a:lnTo>
                    <a:pt x="1735" y="1374"/>
                  </a:lnTo>
                  <a:lnTo>
                    <a:pt x="1719" y="1366"/>
                  </a:lnTo>
                  <a:lnTo>
                    <a:pt x="1705" y="1356"/>
                  </a:lnTo>
                  <a:lnTo>
                    <a:pt x="1694" y="1343"/>
                  </a:lnTo>
                  <a:lnTo>
                    <a:pt x="1684" y="1329"/>
                  </a:lnTo>
                  <a:lnTo>
                    <a:pt x="1675" y="1313"/>
                  </a:lnTo>
                  <a:lnTo>
                    <a:pt x="1667" y="1296"/>
                  </a:lnTo>
                  <a:lnTo>
                    <a:pt x="1660" y="1278"/>
                  </a:lnTo>
                  <a:lnTo>
                    <a:pt x="1652" y="1259"/>
                  </a:lnTo>
                  <a:lnTo>
                    <a:pt x="1644" y="1241"/>
                  </a:lnTo>
                  <a:lnTo>
                    <a:pt x="1635" y="1223"/>
                  </a:lnTo>
                  <a:lnTo>
                    <a:pt x="1625" y="1204"/>
                  </a:lnTo>
                  <a:lnTo>
                    <a:pt x="1612" y="1187"/>
                  </a:lnTo>
                  <a:lnTo>
                    <a:pt x="1597" y="1171"/>
                  </a:lnTo>
                  <a:lnTo>
                    <a:pt x="1580" y="1156"/>
                  </a:lnTo>
                  <a:lnTo>
                    <a:pt x="1588" y="1147"/>
                  </a:lnTo>
                  <a:lnTo>
                    <a:pt x="1595" y="1139"/>
                  </a:lnTo>
                  <a:lnTo>
                    <a:pt x="1602" y="1131"/>
                  </a:lnTo>
                  <a:lnTo>
                    <a:pt x="1609" y="1124"/>
                  </a:lnTo>
                  <a:lnTo>
                    <a:pt x="1613" y="1117"/>
                  </a:lnTo>
                  <a:lnTo>
                    <a:pt x="1618" y="1110"/>
                  </a:lnTo>
                  <a:lnTo>
                    <a:pt x="1622" y="1104"/>
                  </a:lnTo>
                  <a:lnTo>
                    <a:pt x="1626" y="1097"/>
                  </a:lnTo>
                  <a:lnTo>
                    <a:pt x="1629" y="1089"/>
                  </a:lnTo>
                  <a:lnTo>
                    <a:pt x="1632" y="1081"/>
                  </a:lnTo>
                  <a:lnTo>
                    <a:pt x="1634" y="1073"/>
                  </a:lnTo>
                  <a:lnTo>
                    <a:pt x="1635" y="1064"/>
                  </a:lnTo>
                  <a:lnTo>
                    <a:pt x="1636" y="1054"/>
                  </a:lnTo>
                  <a:lnTo>
                    <a:pt x="1637" y="1043"/>
                  </a:lnTo>
                  <a:lnTo>
                    <a:pt x="1638" y="1031"/>
                  </a:lnTo>
                  <a:lnTo>
                    <a:pt x="1640" y="1018"/>
                  </a:lnTo>
                  <a:lnTo>
                    <a:pt x="1638" y="1002"/>
                  </a:lnTo>
                  <a:lnTo>
                    <a:pt x="1637" y="992"/>
                  </a:lnTo>
                  <a:lnTo>
                    <a:pt x="1634" y="986"/>
                  </a:lnTo>
                  <a:lnTo>
                    <a:pt x="1629" y="985"/>
                  </a:lnTo>
                  <a:lnTo>
                    <a:pt x="1623" y="986"/>
                  </a:lnTo>
                  <a:lnTo>
                    <a:pt x="1618" y="991"/>
                  </a:lnTo>
                  <a:lnTo>
                    <a:pt x="1611" y="997"/>
                  </a:lnTo>
                  <a:lnTo>
                    <a:pt x="1604" y="1007"/>
                  </a:lnTo>
                  <a:lnTo>
                    <a:pt x="1597" y="1016"/>
                  </a:lnTo>
                  <a:lnTo>
                    <a:pt x="1590" y="1025"/>
                  </a:lnTo>
                  <a:lnTo>
                    <a:pt x="1583" y="1035"/>
                  </a:lnTo>
                  <a:lnTo>
                    <a:pt x="1578" y="1043"/>
                  </a:lnTo>
                  <a:lnTo>
                    <a:pt x="1572" y="1050"/>
                  </a:lnTo>
                  <a:lnTo>
                    <a:pt x="1568" y="1055"/>
                  </a:lnTo>
                  <a:lnTo>
                    <a:pt x="1565" y="1057"/>
                  </a:lnTo>
                  <a:lnTo>
                    <a:pt x="1564" y="1056"/>
                  </a:lnTo>
                  <a:lnTo>
                    <a:pt x="1558" y="1061"/>
                  </a:lnTo>
                  <a:lnTo>
                    <a:pt x="1553" y="1065"/>
                  </a:lnTo>
                  <a:lnTo>
                    <a:pt x="1549" y="1068"/>
                  </a:lnTo>
                  <a:lnTo>
                    <a:pt x="1544" y="1069"/>
                  </a:lnTo>
                  <a:lnTo>
                    <a:pt x="1541" y="1069"/>
                  </a:lnTo>
                  <a:lnTo>
                    <a:pt x="1536" y="1068"/>
                  </a:lnTo>
                  <a:lnTo>
                    <a:pt x="1534" y="1065"/>
                  </a:lnTo>
                  <a:lnTo>
                    <a:pt x="1530" y="1063"/>
                  </a:lnTo>
                  <a:lnTo>
                    <a:pt x="1527" y="1058"/>
                  </a:lnTo>
                  <a:lnTo>
                    <a:pt x="1523" y="1055"/>
                  </a:lnTo>
                  <a:lnTo>
                    <a:pt x="1521" y="1049"/>
                  </a:lnTo>
                  <a:lnTo>
                    <a:pt x="1518" y="1045"/>
                  </a:lnTo>
                  <a:lnTo>
                    <a:pt x="1515" y="1039"/>
                  </a:lnTo>
                  <a:lnTo>
                    <a:pt x="1512" y="1033"/>
                  </a:lnTo>
                  <a:lnTo>
                    <a:pt x="1509" y="1027"/>
                  </a:lnTo>
                  <a:lnTo>
                    <a:pt x="1506" y="1023"/>
                  </a:lnTo>
                  <a:lnTo>
                    <a:pt x="1506" y="1012"/>
                  </a:lnTo>
                  <a:lnTo>
                    <a:pt x="1506" y="1003"/>
                  </a:lnTo>
                  <a:lnTo>
                    <a:pt x="1506" y="993"/>
                  </a:lnTo>
                  <a:lnTo>
                    <a:pt x="1506" y="983"/>
                  </a:lnTo>
                  <a:lnTo>
                    <a:pt x="1506" y="973"/>
                  </a:lnTo>
                  <a:lnTo>
                    <a:pt x="1506" y="963"/>
                  </a:lnTo>
                  <a:lnTo>
                    <a:pt x="1506" y="953"/>
                  </a:lnTo>
                  <a:lnTo>
                    <a:pt x="1506" y="943"/>
                  </a:lnTo>
                  <a:lnTo>
                    <a:pt x="1506" y="933"/>
                  </a:lnTo>
                  <a:lnTo>
                    <a:pt x="1506" y="924"/>
                  </a:lnTo>
                  <a:lnTo>
                    <a:pt x="1506" y="915"/>
                  </a:lnTo>
                  <a:lnTo>
                    <a:pt x="1506" y="907"/>
                  </a:lnTo>
                  <a:lnTo>
                    <a:pt x="1506" y="899"/>
                  </a:lnTo>
                  <a:lnTo>
                    <a:pt x="1506" y="891"/>
                  </a:lnTo>
                  <a:lnTo>
                    <a:pt x="1506" y="883"/>
                  </a:lnTo>
                  <a:lnTo>
                    <a:pt x="1506" y="877"/>
                  </a:lnTo>
                  <a:lnTo>
                    <a:pt x="1511" y="873"/>
                  </a:lnTo>
                  <a:lnTo>
                    <a:pt x="1515" y="871"/>
                  </a:lnTo>
                  <a:lnTo>
                    <a:pt x="1519" y="868"/>
                  </a:lnTo>
                  <a:lnTo>
                    <a:pt x="1522" y="864"/>
                  </a:lnTo>
                  <a:lnTo>
                    <a:pt x="1523" y="860"/>
                  </a:lnTo>
                  <a:lnTo>
                    <a:pt x="1525" y="856"/>
                  </a:lnTo>
                  <a:lnTo>
                    <a:pt x="1525" y="852"/>
                  </a:lnTo>
                  <a:lnTo>
                    <a:pt x="1525" y="847"/>
                  </a:lnTo>
                  <a:lnTo>
                    <a:pt x="1525" y="842"/>
                  </a:lnTo>
                  <a:lnTo>
                    <a:pt x="1523" y="838"/>
                  </a:lnTo>
                  <a:lnTo>
                    <a:pt x="1522" y="832"/>
                  </a:lnTo>
                  <a:lnTo>
                    <a:pt x="1521" y="827"/>
                  </a:lnTo>
                  <a:lnTo>
                    <a:pt x="1520" y="823"/>
                  </a:lnTo>
                  <a:lnTo>
                    <a:pt x="1519" y="817"/>
                  </a:lnTo>
                  <a:lnTo>
                    <a:pt x="1518" y="813"/>
                  </a:lnTo>
                  <a:lnTo>
                    <a:pt x="1518" y="808"/>
                  </a:lnTo>
                  <a:lnTo>
                    <a:pt x="1522" y="796"/>
                  </a:lnTo>
                  <a:lnTo>
                    <a:pt x="1525" y="787"/>
                  </a:lnTo>
                  <a:lnTo>
                    <a:pt x="1526" y="778"/>
                  </a:lnTo>
                  <a:lnTo>
                    <a:pt x="1525" y="770"/>
                  </a:lnTo>
                  <a:lnTo>
                    <a:pt x="1521" y="762"/>
                  </a:lnTo>
                  <a:lnTo>
                    <a:pt x="1518" y="754"/>
                  </a:lnTo>
                  <a:lnTo>
                    <a:pt x="1513" y="747"/>
                  </a:lnTo>
                  <a:lnTo>
                    <a:pt x="1507" y="740"/>
                  </a:lnTo>
                  <a:lnTo>
                    <a:pt x="1502" y="733"/>
                  </a:lnTo>
                  <a:lnTo>
                    <a:pt x="1497" y="726"/>
                  </a:lnTo>
                  <a:lnTo>
                    <a:pt x="1492" y="719"/>
                  </a:lnTo>
                  <a:lnTo>
                    <a:pt x="1489" y="711"/>
                  </a:lnTo>
                  <a:lnTo>
                    <a:pt x="1487" y="705"/>
                  </a:lnTo>
                  <a:lnTo>
                    <a:pt x="1486" y="696"/>
                  </a:lnTo>
                  <a:lnTo>
                    <a:pt x="1487" y="687"/>
                  </a:lnTo>
                  <a:lnTo>
                    <a:pt x="1491" y="679"/>
                  </a:lnTo>
                  <a:lnTo>
                    <a:pt x="1482" y="676"/>
                  </a:lnTo>
                  <a:lnTo>
                    <a:pt x="1475" y="671"/>
                  </a:lnTo>
                  <a:lnTo>
                    <a:pt x="1468" y="665"/>
                  </a:lnTo>
                  <a:lnTo>
                    <a:pt x="1461" y="660"/>
                  </a:lnTo>
                  <a:lnTo>
                    <a:pt x="1456" y="652"/>
                  </a:lnTo>
                  <a:lnTo>
                    <a:pt x="1450" y="644"/>
                  </a:lnTo>
                  <a:lnTo>
                    <a:pt x="1444" y="637"/>
                  </a:lnTo>
                  <a:lnTo>
                    <a:pt x="1438" y="629"/>
                  </a:lnTo>
                  <a:lnTo>
                    <a:pt x="1431" y="622"/>
                  </a:lnTo>
                  <a:lnTo>
                    <a:pt x="1426" y="615"/>
                  </a:lnTo>
                  <a:lnTo>
                    <a:pt x="1419" y="610"/>
                  </a:lnTo>
                  <a:lnTo>
                    <a:pt x="1411" y="607"/>
                  </a:lnTo>
                  <a:lnTo>
                    <a:pt x="1403" y="605"/>
                  </a:lnTo>
                  <a:lnTo>
                    <a:pt x="1392" y="605"/>
                  </a:lnTo>
                  <a:lnTo>
                    <a:pt x="1382" y="606"/>
                  </a:lnTo>
                  <a:lnTo>
                    <a:pt x="1371" y="611"/>
                  </a:lnTo>
                  <a:lnTo>
                    <a:pt x="1364" y="598"/>
                  </a:lnTo>
                  <a:lnTo>
                    <a:pt x="1357" y="585"/>
                  </a:lnTo>
                  <a:lnTo>
                    <a:pt x="1348" y="575"/>
                  </a:lnTo>
                  <a:lnTo>
                    <a:pt x="1338" y="567"/>
                  </a:lnTo>
                  <a:lnTo>
                    <a:pt x="1328" y="559"/>
                  </a:lnTo>
                  <a:lnTo>
                    <a:pt x="1318" y="552"/>
                  </a:lnTo>
                  <a:lnTo>
                    <a:pt x="1306" y="545"/>
                  </a:lnTo>
                  <a:lnTo>
                    <a:pt x="1295" y="539"/>
                  </a:lnTo>
                  <a:lnTo>
                    <a:pt x="1283" y="533"/>
                  </a:lnTo>
                  <a:lnTo>
                    <a:pt x="1273" y="526"/>
                  </a:lnTo>
                  <a:lnTo>
                    <a:pt x="1261" y="520"/>
                  </a:lnTo>
                  <a:lnTo>
                    <a:pt x="1251" y="513"/>
                  </a:lnTo>
                  <a:lnTo>
                    <a:pt x="1242" y="503"/>
                  </a:lnTo>
                  <a:lnTo>
                    <a:pt x="1233" y="494"/>
                  </a:lnTo>
                  <a:lnTo>
                    <a:pt x="1225" y="483"/>
                  </a:lnTo>
                  <a:lnTo>
                    <a:pt x="1219" y="470"/>
                  </a:lnTo>
                  <a:lnTo>
                    <a:pt x="1207" y="467"/>
                  </a:lnTo>
                  <a:lnTo>
                    <a:pt x="1197" y="463"/>
                  </a:lnTo>
                  <a:lnTo>
                    <a:pt x="1188" y="458"/>
                  </a:lnTo>
                  <a:lnTo>
                    <a:pt x="1179" y="451"/>
                  </a:lnTo>
                  <a:lnTo>
                    <a:pt x="1171" y="444"/>
                  </a:lnTo>
                  <a:lnTo>
                    <a:pt x="1162" y="436"/>
                  </a:lnTo>
                  <a:lnTo>
                    <a:pt x="1154" y="426"/>
                  </a:lnTo>
                  <a:lnTo>
                    <a:pt x="1146" y="418"/>
                  </a:lnTo>
                  <a:lnTo>
                    <a:pt x="1138" y="410"/>
                  </a:lnTo>
                  <a:lnTo>
                    <a:pt x="1130" y="402"/>
                  </a:lnTo>
                  <a:lnTo>
                    <a:pt x="1122" y="394"/>
                  </a:lnTo>
                  <a:lnTo>
                    <a:pt x="1113" y="387"/>
                  </a:lnTo>
                  <a:lnTo>
                    <a:pt x="1104" y="383"/>
                  </a:lnTo>
                  <a:lnTo>
                    <a:pt x="1095" y="379"/>
                  </a:lnTo>
                  <a:lnTo>
                    <a:pt x="1083" y="377"/>
                  </a:lnTo>
                  <a:lnTo>
                    <a:pt x="1073" y="377"/>
                  </a:lnTo>
                  <a:lnTo>
                    <a:pt x="1065" y="378"/>
                  </a:lnTo>
                  <a:lnTo>
                    <a:pt x="1057" y="379"/>
                  </a:lnTo>
                  <a:lnTo>
                    <a:pt x="1049" y="379"/>
                  </a:lnTo>
                  <a:lnTo>
                    <a:pt x="1039" y="379"/>
                  </a:lnTo>
                  <a:lnTo>
                    <a:pt x="1031" y="378"/>
                  </a:lnTo>
                  <a:lnTo>
                    <a:pt x="1022" y="378"/>
                  </a:lnTo>
                  <a:lnTo>
                    <a:pt x="1013" y="377"/>
                  </a:lnTo>
                  <a:lnTo>
                    <a:pt x="1004" y="376"/>
                  </a:lnTo>
                  <a:lnTo>
                    <a:pt x="995" y="375"/>
                  </a:lnTo>
                  <a:lnTo>
                    <a:pt x="985" y="375"/>
                  </a:lnTo>
                  <a:lnTo>
                    <a:pt x="976" y="375"/>
                  </a:lnTo>
                  <a:lnTo>
                    <a:pt x="968" y="376"/>
                  </a:lnTo>
                  <a:lnTo>
                    <a:pt x="960" y="378"/>
                  </a:lnTo>
                  <a:lnTo>
                    <a:pt x="953" y="381"/>
                  </a:lnTo>
                  <a:lnTo>
                    <a:pt x="946" y="384"/>
                  </a:lnTo>
                  <a:lnTo>
                    <a:pt x="941" y="390"/>
                  </a:lnTo>
                  <a:lnTo>
                    <a:pt x="941" y="392"/>
                  </a:lnTo>
                  <a:lnTo>
                    <a:pt x="942" y="394"/>
                  </a:lnTo>
                  <a:lnTo>
                    <a:pt x="943" y="397"/>
                  </a:lnTo>
                  <a:lnTo>
                    <a:pt x="943" y="400"/>
                  </a:lnTo>
                  <a:lnTo>
                    <a:pt x="944" y="402"/>
                  </a:lnTo>
                  <a:lnTo>
                    <a:pt x="945" y="405"/>
                  </a:lnTo>
                  <a:lnTo>
                    <a:pt x="945" y="408"/>
                  </a:lnTo>
                  <a:lnTo>
                    <a:pt x="945" y="410"/>
                  </a:lnTo>
                  <a:lnTo>
                    <a:pt x="946" y="414"/>
                  </a:lnTo>
                  <a:lnTo>
                    <a:pt x="946" y="416"/>
                  </a:lnTo>
                  <a:lnTo>
                    <a:pt x="945" y="418"/>
                  </a:lnTo>
                  <a:lnTo>
                    <a:pt x="945" y="422"/>
                  </a:lnTo>
                  <a:lnTo>
                    <a:pt x="944" y="424"/>
                  </a:lnTo>
                  <a:lnTo>
                    <a:pt x="943" y="426"/>
                  </a:lnTo>
                  <a:lnTo>
                    <a:pt x="942" y="429"/>
                  </a:lnTo>
                  <a:lnTo>
                    <a:pt x="941" y="431"/>
                  </a:lnTo>
                  <a:lnTo>
                    <a:pt x="931" y="432"/>
                  </a:lnTo>
                  <a:lnTo>
                    <a:pt x="923" y="435"/>
                  </a:lnTo>
                  <a:lnTo>
                    <a:pt x="915" y="438"/>
                  </a:lnTo>
                  <a:lnTo>
                    <a:pt x="907" y="440"/>
                  </a:lnTo>
                  <a:lnTo>
                    <a:pt x="899" y="444"/>
                  </a:lnTo>
                  <a:lnTo>
                    <a:pt x="891" y="447"/>
                  </a:lnTo>
                  <a:lnTo>
                    <a:pt x="884" y="452"/>
                  </a:lnTo>
                  <a:lnTo>
                    <a:pt x="877" y="456"/>
                  </a:lnTo>
                  <a:lnTo>
                    <a:pt x="869" y="461"/>
                  </a:lnTo>
                  <a:lnTo>
                    <a:pt x="862" y="466"/>
                  </a:lnTo>
                  <a:lnTo>
                    <a:pt x="857" y="471"/>
                  </a:lnTo>
                  <a:lnTo>
                    <a:pt x="850" y="477"/>
                  </a:lnTo>
                  <a:lnTo>
                    <a:pt x="843" y="484"/>
                  </a:lnTo>
                  <a:lnTo>
                    <a:pt x="837" y="490"/>
                  </a:lnTo>
                  <a:lnTo>
                    <a:pt x="831" y="498"/>
                  </a:lnTo>
                  <a:lnTo>
                    <a:pt x="826" y="506"/>
                  </a:lnTo>
                  <a:lnTo>
                    <a:pt x="819" y="503"/>
                  </a:lnTo>
                  <a:lnTo>
                    <a:pt x="812" y="502"/>
                  </a:lnTo>
                  <a:lnTo>
                    <a:pt x="806" y="502"/>
                  </a:lnTo>
                  <a:lnTo>
                    <a:pt x="799" y="502"/>
                  </a:lnTo>
                  <a:lnTo>
                    <a:pt x="793" y="502"/>
                  </a:lnTo>
                  <a:lnTo>
                    <a:pt x="788" y="503"/>
                  </a:lnTo>
                  <a:lnTo>
                    <a:pt x="781" y="505"/>
                  </a:lnTo>
                  <a:lnTo>
                    <a:pt x="775" y="507"/>
                  </a:lnTo>
                  <a:lnTo>
                    <a:pt x="769" y="508"/>
                  </a:lnTo>
                  <a:lnTo>
                    <a:pt x="764" y="510"/>
                  </a:lnTo>
                  <a:lnTo>
                    <a:pt x="758" y="513"/>
                  </a:lnTo>
                  <a:lnTo>
                    <a:pt x="752" y="514"/>
                  </a:lnTo>
                  <a:lnTo>
                    <a:pt x="746" y="516"/>
                  </a:lnTo>
                  <a:lnTo>
                    <a:pt x="741" y="517"/>
                  </a:lnTo>
                  <a:lnTo>
                    <a:pt x="735" y="520"/>
                  </a:lnTo>
                  <a:lnTo>
                    <a:pt x="730" y="521"/>
                  </a:lnTo>
                  <a:lnTo>
                    <a:pt x="731" y="521"/>
                  </a:lnTo>
                  <a:lnTo>
                    <a:pt x="732" y="522"/>
                  </a:lnTo>
                  <a:lnTo>
                    <a:pt x="734" y="523"/>
                  </a:lnTo>
                  <a:lnTo>
                    <a:pt x="735" y="524"/>
                  </a:lnTo>
                  <a:lnTo>
                    <a:pt x="736" y="526"/>
                  </a:lnTo>
                  <a:lnTo>
                    <a:pt x="737" y="528"/>
                  </a:lnTo>
                  <a:lnTo>
                    <a:pt x="738" y="529"/>
                  </a:lnTo>
                  <a:lnTo>
                    <a:pt x="739" y="530"/>
                  </a:lnTo>
                  <a:lnTo>
                    <a:pt x="739" y="531"/>
                  </a:lnTo>
                  <a:lnTo>
                    <a:pt x="741" y="532"/>
                  </a:lnTo>
                  <a:lnTo>
                    <a:pt x="741" y="534"/>
                  </a:lnTo>
                  <a:lnTo>
                    <a:pt x="742" y="536"/>
                  </a:lnTo>
                  <a:lnTo>
                    <a:pt x="742" y="537"/>
                  </a:lnTo>
                  <a:lnTo>
                    <a:pt x="742" y="539"/>
                  </a:lnTo>
                  <a:lnTo>
                    <a:pt x="741" y="540"/>
                  </a:lnTo>
                  <a:lnTo>
                    <a:pt x="741" y="543"/>
                  </a:lnTo>
                  <a:lnTo>
                    <a:pt x="736" y="547"/>
                  </a:lnTo>
                  <a:lnTo>
                    <a:pt x="732" y="549"/>
                  </a:lnTo>
                  <a:lnTo>
                    <a:pt x="728" y="552"/>
                  </a:lnTo>
                  <a:lnTo>
                    <a:pt x="724" y="553"/>
                  </a:lnTo>
                  <a:lnTo>
                    <a:pt x="720" y="552"/>
                  </a:lnTo>
                  <a:lnTo>
                    <a:pt x="716" y="552"/>
                  </a:lnTo>
                  <a:lnTo>
                    <a:pt x="712" y="549"/>
                  </a:lnTo>
                  <a:lnTo>
                    <a:pt x="708" y="548"/>
                  </a:lnTo>
                  <a:lnTo>
                    <a:pt x="704" y="546"/>
                  </a:lnTo>
                  <a:lnTo>
                    <a:pt x="699" y="544"/>
                  </a:lnTo>
                  <a:lnTo>
                    <a:pt x="696" y="541"/>
                  </a:lnTo>
                  <a:lnTo>
                    <a:pt x="691" y="539"/>
                  </a:lnTo>
                  <a:lnTo>
                    <a:pt x="686" y="538"/>
                  </a:lnTo>
                  <a:lnTo>
                    <a:pt x="682" y="537"/>
                  </a:lnTo>
                  <a:lnTo>
                    <a:pt x="677" y="537"/>
                  </a:lnTo>
                  <a:lnTo>
                    <a:pt x="674" y="538"/>
                  </a:lnTo>
                  <a:lnTo>
                    <a:pt x="673" y="522"/>
                  </a:lnTo>
                  <a:lnTo>
                    <a:pt x="669" y="509"/>
                  </a:lnTo>
                  <a:lnTo>
                    <a:pt x="665" y="499"/>
                  </a:lnTo>
                  <a:lnTo>
                    <a:pt x="658" y="490"/>
                  </a:lnTo>
                  <a:lnTo>
                    <a:pt x="650" y="483"/>
                  </a:lnTo>
                  <a:lnTo>
                    <a:pt x="640" y="477"/>
                  </a:lnTo>
                  <a:lnTo>
                    <a:pt x="630" y="472"/>
                  </a:lnTo>
                  <a:lnTo>
                    <a:pt x="619" y="468"/>
                  </a:lnTo>
                  <a:lnTo>
                    <a:pt x="607" y="464"/>
                  </a:lnTo>
                  <a:lnTo>
                    <a:pt x="596" y="461"/>
                  </a:lnTo>
                  <a:lnTo>
                    <a:pt x="583" y="456"/>
                  </a:lnTo>
                  <a:lnTo>
                    <a:pt x="572" y="453"/>
                  </a:lnTo>
                  <a:lnTo>
                    <a:pt x="560" y="448"/>
                  </a:lnTo>
                  <a:lnTo>
                    <a:pt x="550" y="443"/>
                  </a:lnTo>
                  <a:lnTo>
                    <a:pt x="540" y="436"/>
                  </a:lnTo>
                  <a:lnTo>
                    <a:pt x="532" y="429"/>
                  </a:lnTo>
                  <a:lnTo>
                    <a:pt x="522" y="425"/>
                  </a:lnTo>
                  <a:lnTo>
                    <a:pt x="512" y="422"/>
                  </a:lnTo>
                  <a:lnTo>
                    <a:pt x="501" y="421"/>
                  </a:lnTo>
                  <a:lnTo>
                    <a:pt x="490" y="420"/>
                  </a:lnTo>
                  <a:lnTo>
                    <a:pt x="480" y="418"/>
                  </a:lnTo>
                  <a:lnTo>
                    <a:pt x="468" y="417"/>
                  </a:lnTo>
                  <a:lnTo>
                    <a:pt x="457" y="416"/>
                  </a:lnTo>
                  <a:lnTo>
                    <a:pt x="446" y="415"/>
                  </a:lnTo>
                  <a:lnTo>
                    <a:pt x="436" y="414"/>
                  </a:lnTo>
                  <a:lnTo>
                    <a:pt x="426" y="413"/>
                  </a:lnTo>
                  <a:lnTo>
                    <a:pt x="415" y="409"/>
                  </a:lnTo>
                  <a:lnTo>
                    <a:pt x="406" y="407"/>
                  </a:lnTo>
                  <a:lnTo>
                    <a:pt x="398" y="402"/>
                  </a:lnTo>
                  <a:lnTo>
                    <a:pt x="391" y="397"/>
                  </a:lnTo>
                  <a:lnTo>
                    <a:pt x="384" y="390"/>
                  </a:lnTo>
                  <a:lnTo>
                    <a:pt x="380" y="382"/>
                  </a:lnTo>
                  <a:lnTo>
                    <a:pt x="380" y="381"/>
                  </a:lnTo>
                  <a:lnTo>
                    <a:pt x="381" y="381"/>
                  </a:lnTo>
                  <a:lnTo>
                    <a:pt x="382" y="381"/>
                  </a:lnTo>
                  <a:lnTo>
                    <a:pt x="384" y="379"/>
                  </a:lnTo>
                  <a:lnTo>
                    <a:pt x="386" y="378"/>
                  </a:lnTo>
                  <a:lnTo>
                    <a:pt x="389" y="377"/>
                  </a:lnTo>
                  <a:lnTo>
                    <a:pt x="392" y="376"/>
                  </a:lnTo>
                  <a:lnTo>
                    <a:pt x="396" y="376"/>
                  </a:lnTo>
                  <a:lnTo>
                    <a:pt x="398" y="375"/>
                  </a:lnTo>
                  <a:lnTo>
                    <a:pt x="401" y="374"/>
                  </a:lnTo>
                  <a:lnTo>
                    <a:pt x="404" y="372"/>
                  </a:lnTo>
                  <a:lnTo>
                    <a:pt x="406" y="371"/>
                  </a:lnTo>
                  <a:lnTo>
                    <a:pt x="408" y="370"/>
                  </a:lnTo>
                  <a:lnTo>
                    <a:pt x="409" y="370"/>
                  </a:lnTo>
                  <a:lnTo>
                    <a:pt x="411" y="370"/>
                  </a:lnTo>
                  <a:lnTo>
                    <a:pt x="412" y="370"/>
                  </a:lnTo>
                  <a:lnTo>
                    <a:pt x="409" y="368"/>
                  </a:lnTo>
                  <a:lnTo>
                    <a:pt x="407" y="367"/>
                  </a:lnTo>
                  <a:lnTo>
                    <a:pt x="406" y="364"/>
                  </a:lnTo>
                  <a:lnTo>
                    <a:pt x="404" y="362"/>
                  </a:lnTo>
                  <a:lnTo>
                    <a:pt x="400" y="361"/>
                  </a:lnTo>
                  <a:lnTo>
                    <a:pt x="398" y="359"/>
                  </a:lnTo>
                  <a:lnTo>
                    <a:pt x="394" y="356"/>
                  </a:lnTo>
                  <a:lnTo>
                    <a:pt x="392" y="355"/>
                  </a:lnTo>
                  <a:lnTo>
                    <a:pt x="389" y="354"/>
                  </a:lnTo>
                  <a:lnTo>
                    <a:pt x="384" y="353"/>
                  </a:lnTo>
                  <a:lnTo>
                    <a:pt x="381" y="353"/>
                  </a:lnTo>
                  <a:lnTo>
                    <a:pt x="376" y="353"/>
                  </a:lnTo>
                  <a:lnTo>
                    <a:pt x="373" y="355"/>
                  </a:lnTo>
                  <a:lnTo>
                    <a:pt x="368" y="358"/>
                  </a:lnTo>
                  <a:lnTo>
                    <a:pt x="363" y="361"/>
                  </a:lnTo>
                  <a:lnTo>
                    <a:pt x="359" y="366"/>
                  </a:lnTo>
                  <a:lnTo>
                    <a:pt x="353" y="368"/>
                  </a:lnTo>
                  <a:lnTo>
                    <a:pt x="347" y="369"/>
                  </a:lnTo>
                  <a:lnTo>
                    <a:pt x="342" y="369"/>
                  </a:lnTo>
                  <a:lnTo>
                    <a:pt x="335" y="368"/>
                  </a:lnTo>
                  <a:lnTo>
                    <a:pt x="328" y="367"/>
                  </a:lnTo>
                  <a:lnTo>
                    <a:pt x="321" y="364"/>
                  </a:lnTo>
                  <a:lnTo>
                    <a:pt x="314" y="363"/>
                  </a:lnTo>
                  <a:lnTo>
                    <a:pt x="307" y="361"/>
                  </a:lnTo>
                  <a:lnTo>
                    <a:pt x="300" y="360"/>
                  </a:lnTo>
                  <a:lnTo>
                    <a:pt x="293" y="359"/>
                  </a:lnTo>
                  <a:lnTo>
                    <a:pt x="286" y="360"/>
                  </a:lnTo>
                  <a:lnTo>
                    <a:pt x="281" y="361"/>
                  </a:lnTo>
                  <a:lnTo>
                    <a:pt x="275" y="363"/>
                  </a:lnTo>
                  <a:lnTo>
                    <a:pt x="269" y="368"/>
                  </a:lnTo>
                  <a:lnTo>
                    <a:pt x="263" y="375"/>
                  </a:lnTo>
                  <a:lnTo>
                    <a:pt x="260" y="384"/>
                  </a:lnTo>
                  <a:lnTo>
                    <a:pt x="251" y="385"/>
                  </a:lnTo>
                  <a:lnTo>
                    <a:pt x="243" y="386"/>
                  </a:lnTo>
                  <a:lnTo>
                    <a:pt x="236" y="387"/>
                  </a:lnTo>
                  <a:lnTo>
                    <a:pt x="228" y="389"/>
                  </a:lnTo>
                  <a:lnTo>
                    <a:pt x="221" y="389"/>
                  </a:lnTo>
                  <a:lnTo>
                    <a:pt x="214" y="390"/>
                  </a:lnTo>
                  <a:lnTo>
                    <a:pt x="207" y="390"/>
                  </a:lnTo>
                  <a:lnTo>
                    <a:pt x="200" y="389"/>
                  </a:lnTo>
                  <a:lnTo>
                    <a:pt x="194" y="387"/>
                  </a:lnTo>
                  <a:lnTo>
                    <a:pt x="188" y="386"/>
                  </a:lnTo>
                  <a:lnTo>
                    <a:pt x="182" y="384"/>
                  </a:lnTo>
                  <a:lnTo>
                    <a:pt x="176" y="382"/>
                  </a:lnTo>
                  <a:lnTo>
                    <a:pt x="169" y="378"/>
                  </a:lnTo>
                  <a:lnTo>
                    <a:pt x="163" y="375"/>
                  </a:lnTo>
                  <a:lnTo>
                    <a:pt x="158" y="369"/>
                  </a:lnTo>
                  <a:lnTo>
                    <a:pt x="152" y="364"/>
                  </a:lnTo>
                  <a:lnTo>
                    <a:pt x="145" y="366"/>
                  </a:lnTo>
                  <a:lnTo>
                    <a:pt x="139" y="368"/>
                  </a:lnTo>
                  <a:lnTo>
                    <a:pt x="135" y="372"/>
                  </a:lnTo>
                  <a:lnTo>
                    <a:pt x="130" y="378"/>
                  </a:lnTo>
                  <a:lnTo>
                    <a:pt x="125" y="384"/>
                  </a:lnTo>
                  <a:lnTo>
                    <a:pt x="121" y="391"/>
                  </a:lnTo>
                  <a:lnTo>
                    <a:pt x="116" y="398"/>
                  </a:lnTo>
                  <a:lnTo>
                    <a:pt x="112" y="405"/>
                  </a:lnTo>
                  <a:lnTo>
                    <a:pt x="106" y="410"/>
                  </a:lnTo>
                  <a:lnTo>
                    <a:pt x="100" y="416"/>
                  </a:lnTo>
                  <a:lnTo>
                    <a:pt x="92" y="421"/>
                  </a:lnTo>
                  <a:lnTo>
                    <a:pt x="84" y="424"/>
                  </a:lnTo>
                  <a:lnTo>
                    <a:pt x="75" y="426"/>
                  </a:lnTo>
                  <a:lnTo>
                    <a:pt x="63" y="426"/>
                  </a:lnTo>
                  <a:lnTo>
                    <a:pt x="50" y="424"/>
                  </a:lnTo>
                  <a:lnTo>
                    <a:pt x="36" y="421"/>
                  </a:lnTo>
                  <a:lnTo>
                    <a:pt x="35" y="420"/>
                  </a:lnTo>
                  <a:lnTo>
                    <a:pt x="35" y="417"/>
                  </a:lnTo>
                  <a:lnTo>
                    <a:pt x="35" y="415"/>
                  </a:lnTo>
                  <a:lnTo>
                    <a:pt x="35" y="412"/>
                  </a:lnTo>
                  <a:lnTo>
                    <a:pt x="35" y="407"/>
                  </a:lnTo>
                  <a:lnTo>
                    <a:pt x="35" y="402"/>
                  </a:lnTo>
                  <a:lnTo>
                    <a:pt x="33" y="397"/>
                  </a:lnTo>
                  <a:lnTo>
                    <a:pt x="33" y="392"/>
                  </a:lnTo>
                  <a:lnTo>
                    <a:pt x="32" y="386"/>
                  </a:lnTo>
                  <a:lnTo>
                    <a:pt x="31" y="382"/>
                  </a:lnTo>
                  <a:lnTo>
                    <a:pt x="30" y="376"/>
                  </a:lnTo>
                  <a:lnTo>
                    <a:pt x="29" y="371"/>
                  </a:lnTo>
                  <a:lnTo>
                    <a:pt x="27" y="368"/>
                  </a:lnTo>
                  <a:lnTo>
                    <a:pt x="25" y="364"/>
                  </a:lnTo>
                  <a:lnTo>
                    <a:pt x="23" y="362"/>
                  </a:lnTo>
                  <a:lnTo>
                    <a:pt x="21" y="362"/>
                  </a:lnTo>
                  <a:lnTo>
                    <a:pt x="19" y="353"/>
                  </a:lnTo>
                  <a:lnTo>
                    <a:pt x="17" y="346"/>
                  </a:lnTo>
                  <a:lnTo>
                    <a:pt x="17" y="339"/>
                  </a:lnTo>
                  <a:lnTo>
                    <a:pt x="17" y="335"/>
                  </a:lnTo>
                  <a:lnTo>
                    <a:pt x="19" y="329"/>
                  </a:lnTo>
                  <a:lnTo>
                    <a:pt x="19" y="325"/>
                  </a:lnTo>
                  <a:lnTo>
                    <a:pt x="20" y="321"/>
                  </a:lnTo>
                  <a:lnTo>
                    <a:pt x="21" y="317"/>
                  </a:lnTo>
                  <a:lnTo>
                    <a:pt x="21" y="314"/>
                  </a:lnTo>
                  <a:lnTo>
                    <a:pt x="21" y="310"/>
                  </a:lnTo>
                  <a:lnTo>
                    <a:pt x="21" y="307"/>
                  </a:lnTo>
                  <a:lnTo>
                    <a:pt x="20" y="302"/>
                  </a:lnTo>
                  <a:lnTo>
                    <a:pt x="17" y="298"/>
                  </a:lnTo>
                  <a:lnTo>
                    <a:pt x="15" y="293"/>
                  </a:lnTo>
                  <a:lnTo>
                    <a:pt x="12" y="289"/>
                  </a:lnTo>
                  <a:lnTo>
                    <a:pt x="7" y="283"/>
                  </a:lnTo>
                  <a:lnTo>
                    <a:pt x="4" y="278"/>
                  </a:lnTo>
                  <a:lnTo>
                    <a:pt x="1" y="274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1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16" y="231"/>
                  </a:lnTo>
                  <a:lnTo>
                    <a:pt x="19" y="229"/>
                  </a:lnTo>
                  <a:lnTo>
                    <a:pt x="22" y="225"/>
                  </a:lnTo>
                  <a:lnTo>
                    <a:pt x="24" y="223"/>
                  </a:lnTo>
                  <a:lnTo>
                    <a:pt x="28" y="222"/>
                  </a:lnTo>
                  <a:lnTo>
                    <a:pt x="33" y="221"/>
                  </a:lnTo>
                  <a:lnTo>
                    <a:pt x="51" y="219"/>
                  </a:lnTo>
                  <a:lnTo>
                    <a:pt x="77" y="214"/>
                  </a:lnTo>
                  <a:lnTo>
                    <a:pt x="113" y="209"/>
                  </a:lnTo>
                  <a:lnTo>
                    <a:pt x="155" y="202"/>
                  </a:lnTo>
                  <a:lnTo>
                    <a:pt x="204" y="196"/>
                  </a:lnTo>
                  <a:lnTo>
                    <a:pt x="255" y="188"/>
                  </a:lnTo>
                  <a:lnTo>
                    <a:pt x="311" y="179"/>
                  </a:lnTo>
                  <a:lnTo>
                    <a:pt x="367" y="170"/>
                  </a:lnTo>
                  <a:lnTo>
                    <a:pt x="422" y="161"/>
                  </a:lnTo>
                  <a:lnTo>
                    <a:pt x="477" y="152"/>
                  </a:lnTo>
                  <a:lnTo>
                    <a:pt x="529" y="143"/>
                  </a:lnTo>
                  <a:lnTo>
                    <a:pt x="576" y="135"/>
                  </a:lnTo>
                  <a:lnTo>
                    <a:pt x="618" y="127"/>
                  </a:lnTo>
                  <a:lnTo>
                    <a:pt x="652" y="119"/>
                  </a:lnTo>
                  <a:lnTo>
                    <a:pt x="678" y="113"/>
                  </a:lnTo>
                  <a:lnTo>
                    <a:pt x="681" y="116"/>
                  </a:lnTo>
                  <a:lnTo>
                    <a:pt x="684" y="121"/>
                  </a:lnTo>
                  <a:lnTo>
                    <a:pt x="689" y="127"/>
                  </a:lnTo>
                  <a:lnTo>
                    <a:pt x="693" y="134"/>
                  </a:lnTo>
                  <a:lnTo>
                    <a:pt x="699" y="142"/>
                  </a:lnTo>
                  <a:lnTo>
                    <a:pt x="706" y="150"/>
                  </a:lnTo>
                  <a:lnTo>
                    <a:pt x="713" y="159"/>
                  </a:lnTo>
                  <a:lnTo>
                    <a:pt x="719" y="167"/>
                  </a:lnTo>
                  <a:lnTo>
                    <a:pt x="726" y="175"/>
                  </a:lnTo>
                  <a:lnTo>
                    <a:pt x="731" y="183"/>
                  </a:lnTo>
                  <a:lnTo>
                    <a:pt x="736" y="190"/>
                  </a:lnTo>
                  <a:lnTo>
                    <a:pt x="741" y="196"/>
                  </a:lnTo>
                  <a:lnTo>
                    <a:pt x="744" y="200"/>
                  </a:lnTo>
                  <a:lnTo>
                    <a:pt x="746" y="204"/>
                  </a:lnTo>
                  <a:lnTo>
                    <a:pt x="747" y="205"/>
                  </a:lnTo>
                  <a:lnTo>
                    <a:pt x="755" y="204"/>
                  </a:lnTo>
                  <a:lnTo>
                    <a:pt x="778" y="200"/>
                  </a:lnTo>
                  <a:lnTo>
                    <a:pt x="815" y="194"/>
                  </a:lnTo>
                  <a:lnTo>
                    <a:pt x="862" y="189"/>
                  </a:lnTo>
                  <a:lnTo>
                    <a:pt x="918" y="181"/>
                  </a:lnTo>
                  <a:lnTo>
                    <a:pt x="981" y="171"/>
                  </a:lnTo>
                  <a:lnTo>
                    <a:pt x="1047" y="162"/>
                  </a:lnTo>
                  <a:lnTo>
                    <a:pt x="1116" y="153"/>
                  </a:lnTo>
                  <a:lnTo>
                    <a:pt x="1184" y="144"/>
                  </a:lnTo>
                  <a:lnTo>
                    <a:pt x="1251" y="135"/>
                  </a:lnTo>
                  <a:lnTo>
                    <a:pt x="1314" y="125"/>
                  </a:lnTo>
                  <a:lnTo>
                    <a:pt x="1369" y="117"/>
                  </a:lnTo>
                  <a:lnTo>
                    <a:pt x="1417" y="112"/>
                  </a:lnTo>
                  <a:lnTo>
                    <a:pt x="1453" y="106"/>
                  </a:lnTo>
                  <a:lnTo>
                    <a:pt x="1476" y="103"/>
                  </a:lnTo>
                  <a:lnTo>
                    <a:pt x="1486" y="103"/>
                  </a:lnTo>
                  <a:lnTo>
                    <a:pt x="1491" y="104"/>
                  </a:lnTo>
                  <a:lnTo>
                    <a:pt x="1496" y="107"/>
                  </a:lnTo>
                  <a:lnTo>
                    <a:pt x="1502" y="112"/>
                  </a:lnTo>
                  <a:lnTo>
                    <a:pt x="1506" y="116"/>
                  </a:lnTo>
                  <a:lnTo>
                    <a:pt x="1511" y="122"/>
                  </a:lnTo>
                  <a:lnTo>
                    <a:pt x="1514" y="128"/>
                  </a:lnTo>
                  <a:lnTo>
                    <a:pt x="1519" y="135"/>
                  </a:lnTo>
                  <a:lnTo>
                    <a:pt x="1523" y="140"/>
                  </a:lnTo>
                  <a:lnTo>
                    <a:pt x="1528" y="146"/>
                  </a:lnTo>
                  <a:lnTo>
                    <a:pt x="1533" y="152"/>
                  </a:lnTo>
                  <a:lnTo>
                    <a:pt x="1537" y="158"/>
                  </a:lnTo>
                  <a:lnTo>
                    <a:pt x="1543" y="162"/>
                  </a:lnTo>
                  <a:lnTo>
                    <a:pt x="1549" y="166"/>
                  </a:lnTo>
                  <a:lnTo>
                    <a:pt x="1555" y="168"/>
                  </a:lnTo>
                  <a:lnTo>
                    <a:pt x="1561" y="170"/>
                  </a:lnTo>
                  <a:lnTo>
                    <a:pt x="1569" y="170"/>
                  </a:lnTo>
                  <a:lnTo>
                    <a:pt x="1573" y="163"/>
                  </a:lnTo>
                  <a:lnTo>
                    <a:pt x="1576" y="157"/>
                  </a:lnTo>
                  <a:lnTo>
                    <a:pt x="1579" y="147"/>
                  </a:lnTo>
                  <a:lnTo>
                    <a:pt x="1581" y="139"/>
                  </a:lnTo>
                  <a:lnTo>
                    <a:pt x="1582" y="129"/>
                  </a:lnTo>
                  <a:lnTo>
                    <a:pt x="1583" y="119"/>
                  </a:lnTo>
                  <a:lnTo>
                    <a:pt x="1583" y="108"/>
                  </a:lnTo>
                  <a:lnTo>
                    <a:pt x="1583" y="97"/>
                  </a:lnTo>
                  <a:lnTo>
                    <a:pt x="1582" y="85"/>
                  </a:lnTo>
                  <a:lnTo>
                    <a:pt x="1582" y="75"/>
                  </a:lnTo>
                  <a:lnTo>
                    <a:pt x="1581" y="63"/>
                  </a:lnTo>
                  <a:lnTo>
                    <a:pt x="1580" y="53"/>
                  </a:lnTo>
                  <a:lnTo>
                    <a:pt x="1579" y="43"/>
                  </a:lnTo>
                  <a:lnTo>
                    <a:pt x="1578" y="34"/>
                  </a:lnTo>
                  <a:lnTo>
                    <a:pt x="1578" y="24"/>
                  </a:lnTo>
                  <a:lnTo>
                    <a:pt x="1578" y="17"/>
                  </a:lnTo>
                  <a:lnTo>
                    <a:pt x="1584" y="9"/>
                  </a:lnTo>
                  <a:lnTo>
                    <a:pt x="1592" y="5"/>
                  </a:lnTo>
                  <a:lnTo>
                    <a:pt x="1601" y="1"/>
                  </a:lnTo>
                  <a:lnTo>
                    <a:pt x="1610" y="0"/>
                  </a:lnTo>
                  <a:lnTo>
                    <a:pt x="1619" y="0"/>
                  </a:lnTo>
                  <a:lnTo>
                    <a:pt x="1628" y="0"/>
                  </a:lnTo>
                  <a:lnTo>
                    <a:pt x="1637" y="3"/>
                  </a:lnTo>
                  <a:lnTo>
                    <a:pt x="1648" y="5"/>
                  </a:lnTo>
                  <a:lnTo>
                    <a:pt x="1658" y="7"/>
                  </a:lnTo>
                  <a:lnTo>
                    <a:pt x="1667" y="9"/>
                  </a:lnTo>
                  <a:lnTo>
                    <a:pt x="1678" y="13"/>
                  </a:lnTo>
                  <a:lnTo>
                    <a:pt x="1688" y="15"/>
                  </a:lnTo>
                  <a:lnTo>
                    <a:pt x="1698" y="16"/>
                  </a:lnTo>
                  <a:lnTo>
                    <a:pt x="1707" y="16"/>
                  </a:lnTo>
                  <a:lnTo>
                    <a:pt x="1718" y="16"/>
                  </a:lnTo>
                  <a:lnTo>
                    <a:pt x="1728" y="1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3375" y="1333"/>
              <a:ext cx="514" cy="242"/>
            </a:xfrm>
            <a:custGeom>
              <a:avLst/>
              <a:gdLst>
                <a:gd name="T0" fmla="*/ 200 w 1543"/>
                <a:gd name="T1" fmla="*/ 11 h 726"/>
                <a:gd name="T2" fmla="*/ 186 w 1543"/>
                <a:gd name="T3" fmla="*/ 14 h 726"/>
                <a:gd name="T4" fmla="*/ 165 w 1543"/>
                <a:gd name="T5" fmla="*/ 42 h 726"/>
                <a:gd name="T6" fmla="*/ 149 w 1543"/>
                <a:gd name="T7" fmla="*/ 73 h 726"/>
                <a:gd name="T8" fmla="*/ 176 w 1543"/>
                <a:gd name="T9" fmla="*/ 62 h 726"/>
                <a:gd name="T10" fmla="*/ 214 w 1543"/>
                <a:gd name="T11" fmla="*/ 67 h 726"/>
                <a:gd name="T12" fmla="*/ 232 w 1543"/>
                <a:gd name="T13" fmla="*/ 78 h 726"/>
                <a:gd name="T14" fmla="*/ 241 w 1543"/>
                <a:gd name="T15" fmla="*/ 96 h 726"/>
                <a:gd name="T16" fmla="*/ 261 w 1543"/>
                <a:gd name="T17" fmla="*/ 92 h 726"/>
                <a:gd name="T18" fmla="*/ 278 w 1543"/>
                <a:gd name="T19" fmla="*/ 95 h 726"/>
                <a:gd name="T20" fmla="*/ 300 w 1543"/>
                <a:gd name="T21" fmla="*/ 89 h 726"/>
                <a:gd name="T22" fmla="*/ 317 w 1543"/>
                <a:gd name="T23" fmla="*/ 70 h 726"/>
                <a:gd name="T24" fmla="*/ 358 w 1543"/>
                <a:gd name="T25" fmla="*/ 62 h 726"/>
                <a:gd name="T26" fmla="*/ 399 w 1543"/>
                <a:gd name="T27" fmla="*/ 51 h 726"/>
                <a:gd name="T28" fmla="*/ 411 w 1543"/>
                <a:gd name="T29" fmla="*/ 47 h 726"/>
                <a:gd name="T30" fmla="*/ 418 w 1543"/>
                <a:gd name="T31" fmla="*/ 47 h 726"/>
                <a:gd name="T32" fmla="*/ 419 w 1543"/>
                <a:gd name="T33" fmla="*/ 65 h 726"/>
                <a:gd name="T34" fmla="*/ 430 w 1543"/>
                <a:gd name="T35" fmla="*/ 76 h 726"/>
                <a:gd name="T36" fmla="*/ 455 w 1543"/>
                <a:gd name="T37" fmla="*/ 74 h 726"/>
                <a:gd name="T38" fmla="*/ 481 w 1543"/>
                <a:gd name="T39" fmla="*/ 74 h 726"/>
                <a:gd name="T40" fmla="*/ 494 w 1543"/>
                <a:gd name="T41" fmla="*/ 92 h 726"/>
                <a:gd name="T42" fmla="*/ 511 w 1543"/>
                <a:gd name="T43" fmla="*/ 108 h 726"/>
                <a:gd name="T44" fmla="*/ 513 w 1543"/>
                <a:gd name="T45" fmla="*/ 115 h 726"/>
                <a:gd name="T46" fmla="*/ 514 w 1543"/>
                <a:gd name="T47" fmla="*/ 122 h 726"/>
                <a:gd name="T48" fmla="*/ 488 w 1543"/>
                <a:gd name="T49" fmla="*/ 122 h 726"/>
                <a:gd name="T50" fmla="*/ 463 w 1543"/>
                <a:gd name="T51" fmla="*/ 121 h 726"/>
                <a:gd name="T52" fmla="*/ 437 w 1543"/>
                <a:gd name="T53" fmla="*/ 133 h 726"/>
                <a:gd name="T54" fmla="*/ 404 w 1543"/>
                <a:gd name="T55" fmla="*/ 122 h 726"/>
                <a:gd name="T56" fmla="*/ 354 w 1543"/>
                <a:gd name="T57" fmla="*/ 139 h 726"/>
                <a:gd name="T58" fmla="*/ 314 w 1543"/>
                <a:gd name="T59" fmla="*/ 173 h 726"/>
                <a:gd name="T60" fmla="*/ 311 w 1543"/>
                <a:gd name="T61" fmla="*/ 172 h 726"/>
                <a:gd name="T62" fmla="*/ 306 w 1543"/>
                <a:gd name="T63" fmla="*/ 169 h 726"/>
                <a:gd name="T64" fmla="*/ 307 w 1543"/>
                <a:gd name="T65" fmla="*/ 161 h 726"/>
                <a:gd name="T66" fmla="*/ 305 w 1543"/>
                <a:gd name="T67" fmla="*/ 155 h 726"/>
                <a:gd name="T68" fmla="*/ 290 w 1543"/>
                <a:gd name="T69" fmla="*/ 168 h 726"/>
                <a:gd name="T70" fmla="*/ 273 w 1543"/>
                <a:gd name="T71" fmla="*/ 173 h 726"/>
                <a:gd name="T72" fmla="*/ 256 w 1543"/>
                <a:gd name="T73" fmla="*/ 199 h 726"/>
                <a:gd name="T74" fmla="*/ 246 w 1543"/>
                <a:gd name="T75" fmla="*/ 226 h 726"/>
                <a:gd name="T76" fmla="*/ 241 w 1543"/>
                <a:gd name="T77" fmla="*/ 238 h 726"/>
                <a:gd name="T78" fmla="*/ 230 w 1543"/>
                <a:gd name="T79" fmla="*/ 240 h 726"/>
                <a:gd name="T80" fmla="*/ 224 w 1543"/>
                <a:gd name="T81" fmla="*/ 229 h 726"/>
                <a:gd name="T82" fmla="*/ 223 w 1543"/>
                <a:gd name="T83" fmla="*/ 217 h 726"/>
                <a:gd name="T84" fmla="*/ 210 w 1543"/>
                <a:gd name="T85" fmla="*/ 203 h 726"/>
                <a:gd name="T86" fmla="*/ 207 w 1543"/>
                <a:gd name="T87" fmla="*/ 183 h 726"/>
                <a:gd name="T88" fmla="*/ 192 w 1543"/>
                <a:gd name="T89" fmla="*/ 172 h 726"/>
                <a:gd name="T90" fmla="*/ 170 w 1543"/>
                <a:gd name="T91" fmla="*/ 162 h 726"/>
                <a:gd name="T92" fmla="*/ 120 w 1543"/>
                <a:gd name="T93" fmla="*/ 157 h 726"/>
                <a:gd name="T94" fmla="*/ 73 w 1543"/>
                <a:gd name="T95" fmla="*/ 149 h 726"/>
                <a:gd name="T96" fmla="*/ 32 w 1543"/>
                <a:gd name="T97" fmla="*/ 141 h 726"/>
                <a:gd name="T98" fmla="*/ 10 w 1543"/>
                <a:gd name="T99" fmla="*/ 122 h 726"/>
                <a:gd name="T100" fmla="*/ 4 w 1543"/>
                <a:gd name="T101" fmla="*/ 120 h 726"/>
                <a:gd name="T102" fmla="*/ 7 w 1543"/>
                <a:gd name="T103" fmla="*/ 112 h 726"/>
                <a:gd name="T104" fmla="*/ 34 w 1543"/>
                <a:gd name="T105" fmla="*/ 93 h 726"/>
                <a:gd name="T106" fmla="*/ 62 w 1543"/>
                <a:gd name="T107" fmla="*/ 79 h 726"/>
                <a:gd name="T108" fmla="*/ 95 w 1543"/>
                <a:gd name="T109" fmla="*/ 67 h 726"/>
                <a:gd name="T110" fmla="*/ 118 w 1543"/>
                <a:gd name="T111" fmla="*/ 43 h 726"/>
                <a:gd name="T112" fmla="*/ 141 w 1543"/>
                <a:gd name="T113" fmla="*/ 27 h 726"/>
                <a:gd name="T114" fmla="*/ 159 w 1543"/>
                <a:gd name="T115" fmla="*/ 7 h 726"/>
                <a:gd name="T116" fmla="*/ 184 w 1543"/>
                <a:gd name="T117" fmla="*/ 0 h 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3"/>
                <a:gd name="T178" fmla="*/ 0 h 726"/>
                <a:gd name="T179" fmla="*/ 1543 w 1543"/>
                <a:gd name="T180" fmla="*/ 726 h 7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3" h="726">
                  <a:moveTo>
                    <a:pt x="610" y="7"/>
                  </a:moveTo>
                  <a:lnTo>
                    <a:pt x="612" y="14"/>
                  </a:lnTo>
                  <a:lnTo>
                    <a:pt x="613" y="20"/>
                  </a:lnTo>
                  <a:lnTo>
                    <a:pt x="612" y="24"/>
                  </a:lnTo>
                  <a:lnTo>
                    <a:pt x="611" y="29"/>
                  </a:lnTo>
                  <a:lnTo>
                    <a:pt x="608" y="31"/>
                  </a:lnTo>
                  <a:lnTo>
                    <a:pt x="605" y="33"/>
                  </a:lnTo>
                  <a:lnTo>
                    <a:pt x="600" y="34"/>
                  </a:lnTo>
                  <a:lnTo>
                    <a:pt x="596" y="36"/>
                  </a:lnTo>
                  <a:lnTo>
                    <a:pt x="590" y="37"/>
                  </a:lnTo>
                  <a:lnTo>
                    <a:pt x="584" y="37"/>
                  </a:lnTo>
                  <a:lnTo>
                    <a:pt x="578" y="38"/>
                  </a:lnTo>
                  <a:lnTo>
                    <a:pt x="573" y="38"/>
                  </a:lnTo>
                  <a:lnTo>
                    <a:pt x="567" y="39"/>
                  </a:lnTo>
                  <a:lnTo>
                    <a:pt x="562" y="39"/>
                  </a:lnTo>
                  <a:lnTo>
                    <a:pt x="558" y="41"/>
                  </a:lnTo>
                  <a:lnTo>
                    <a:pt x="554" y="44"/>
                  </a:lnTo>
                  <a:lnTo>
                    <a:pt x="551" y="57"/>
                  </a:lnTo>
                  <a:lnTo>
                    <a:pt x="545" y="70"/>
                  </a:lnTo>
                  <a:lnTo>
                    <a:pt x="537" y="83"/>
                  </a:lnTo>
                  <a:lnTo>
                    <a:pt x="528" y="94"/>
                  </a:lnTo>
                  <a:lnTo>
                    <a:pt x="518" y="105"/>
                  </a:lnTo>
                  <a:lnTo>
                    <a:pt x="507" y="115"/>
                  </a:lnTo>
                  <a:lnTo>
                    <a:pt x="496" y="125"/>
                  </a:lnTo>
                  <a:lnTo>
                    <a:pt x="484" y="134"/>
                  </a:lnTo>
                  <a:lnTo>
                    <a:pt x="474" y="145"/>
                  </a:lnTo>
                  <a:lnTo>
                    <a:pt x="464" y="155"/>
                  </a:lnTo>
                  <a:lnTo>
                    <a:pt x="455" y="167"/>
                  </a:lnTo>
                  <a:lnTo>
                    <a:pt x="450" y="178"/>
                  </a:lnTo>
                  <a:lnTo>
                    <a:pt x="446" y="191"/>
                  </a:lnTo>
                  <a:lnTo>
                    <a:pt x="445" y="203"/>
                  </a:lnTo>
                  <a:lnTo>
                    <a:pt x="446" y="218"/>
                  </a:lnTo>
                  <a:lnTo>
                    <a:pt x="453" y="235"/>
                  </a:lnTo>
                  <a:lnTo>
                    <a:pt x="460" y="222"/>
                  </a:lnTo>
                  <a:lnTo>
                    <a:pt x="468" y="210"/>
                  </a:lnTo>
                  <a:lnTo>
                    <a:pt x="478" y="202"/>
                  </a:lnTo>
                  <a:lnTo>
                    <a:pt x="490" y="195"/>
                  </a:lnTo>
                  <a:lnTo>
                    <a:pt x="501" y="191"/>
                  </a:lnTo>
                  <a:lnTo>
                    <a:pt x="515" y="187"/>
                  </a:lnTo>
                  <a:lnTo>
                    <a:pt x="528" y="186"/>
                  </a:lnTo>
                  <a:lnTo>
                    <a:pt x="543" y="186"/>
                  </a:lnTo>
                  <a:lnTo>
                    <a:pt x="557" y="186"/>
                  </a:lnTo>
                  <a:lnTo>
                    <a:pt x="572" y="188"/>
                  </a:lnTo>
                  <a:lnTo>
                    <a:pt x="587" y="191"/>
                  </a:lnTo>
                  <a:lnTo>
                    <a:pt x="600" y="193"/>
                  </a:lnTo>
                  <a:lnTo>
                    <a:pt x="614" y="196"/>
                  </a:lnTo>
                  <a:lnTo>
                    <a:pt x="628" y="200"/>
                  </a:lnTo>
                  <a:lnTo>
                    <a:pt x="642" y="202"/>
                  </a:lnTo>
                  <a:lnTo>
                    <a:pt x="654" y="206"/>
                  </a:lnTo>
                  <a:lnTo>
                    <a:pt x="662" y="207"/>
                  </a:lnTo>
                  <a:lnTo>
                    <a:pt x="670" y="210"/>
                  </a:lnTo>
                  <a:lnTo>
                    <a:pt x="677" y="214"/>
                  </a:lnTo>
                  <a:lnTo>
                    <a:pt x="682" y="218"/>
                  </a:lnTo>
                  <a:lnTo>
                    <a:pt x="687" y="224"/>
                  </a:lnTo>
                  <a:lnTo>
                    <a:pt x="691" y="230"/>
                  </a:lnTo>
                  <a:lnTo>
                    <a:pt x="695" y="235"/>
                  </a:lnTo>
                  <a:lnTo>
                    <a:pt x="697" y="242"/>
                  </a:lnTo>
                  <a:lnTo>
                    <a:pt x="700" y="248"/>
                  </a:lnTo>
                  <a:lnTo>
                    <a:pt x="703" y="255"/>
                  </a:lnTo>
                  <a:lnTo>
                    <a:pt x="706" y="262"/>
                  </a:lnTo>
                  <a:lnTo>
                    <a:pt x="710" y="269"/>
                  </a:lnTo>
                  <a:lnTo>
                    <a:pt x="713" y="276"/>
                  </a:lnTo>
                  <a:lnTo>
                    <a:pt x="718" y="283"/>
                  </a:lnTo>
                  <a:lnTo>
                    <a:pt x="723" y="288"/>
                  </a:lnTo>
                  <a:lnTo>
                    <a:pt x="731" y="294"/>
                  </a:lnTo>
                  <a:lnTo>
                    <a:pt x="737" y="293"/>
                  </a:lnTo>
                  <a:lnTo>
                    <a:pt x="745" y="291"/>
                  </a:lnTo>
                  <a:lnTo>
                    <a:pt x="752" y="288"/>
                  </a:lnTo>
                  <a:lnTo>
                    <a:pt x="760" y="285"/>
                  </a:lnTo>
                  <a:lnTo>
                    <a:pt x="767" y="281"/>
                  </a:lnTo>
                  <a:lnTo>
                    <a:pt x="775" y="278"/>
                  </a:lnTo>
                  <a:lnTo>
                    <a:pt x="783" y="275"/>
                  </a:lnTo>
                  <a:lnTo>
                    <a:pt x="790" y="271"/>
                  </a:lnTo>
                  <a:lnTo>
                    <a:pt x="798" y="269"/>
                  </a:lnTo>
                  <a:lnTo>
                    <a:pt x="805" y="268"/>
                  </a:lnTo>
                  <a:lnTo>
                    <a:pt x="812" y="268"/>
                  </a:lnTo>
                  <a:lnTo>
                    <a:pt x="819" y="269"/>
                  </a:lnTo>
                  <a:lnTo>
                    <a:pt x="825" y="272"/>
                  </a:lnTo>
                  <a:lnTo>
                    <a:pt x="831" y="277"/>
                  </a:lnTo>
                  <a:lnTo>
                    <a:pt x="836" y="284"/>
                  </a:lnTo>
                  <a:lnTo>
                    <a:pt x="842" y="294"/>
                  </a:lnTo>
                  <a:lnTo>
                    <a:pt x="851" y="293"/>
                  </a:lnTo>
                  <a:lnTo>
                    <a:pt x="861" y="291"/>
                  </a:lnTo>
                  <a:lnTo>
                    <a:pt x="869" y="288"/>
                  </a:lnTo>
                  <a:lnTo>
                    <a:pt x="879" y="284"/>
                  </a:lnTo>
                  <a:lnTo>
                    <a:pt x="885" y="279"/>
                  </a:lnTo>
                  <a:lnTo>
                    <a:pt x="894" y="273"/>
                  </a:lnTo>
                  <a:lnTo>
                    <a:pt x="900" y="268"/>
                  </a:lnTo>
                  <a:lnTo>
                    <a:pt x="907" y="261"/>
                  </a:lnTo>
                  <a:lnTo>
                    <a:pt x="914" y="254"/>
                  </a:lnTo>
                  <a:lnTo>
                    <a:pt x="921" y="246"/>
                  </a:lnTo>
                  <a:lnTo>
                    <a:pt x="927" y="239"/>
                  </a:lnTo>
                  <a:lnTo>
                    <a:pt x="934" y="232"/>
                  </a:lnTo>
                  <a:lnTo>
                    <a:pt x="940" y="224"/>
                  </a:lnTo>
                  <a:lnTo>
                    <a:pt x="946" y="217"/>
                  </a:lnTo>
                  <a:lnTo>
                    <a:pt x="953" y="211"/>
                  </a:lnTo>
                  <a:lnTo>
                    <a:pt x="961" y="206"/>
                  </a:lnTo>
                  <a:lnTo>
                    <a:pt x="976" y="200"/>
                  </a:lnTo>
                  <a:lnTo>
                    <a:pt x="992" y="196"/>
                  </a:lnTo>
                  <a:lnTo>
                    <a:pt x="1008" y="194"/>
                  </a:lnTo>
                  <a:lnTo>
                    <a:pt x="1025" y="192"/>
                  </a:lnTo>
                  <a:lnTo>
                    <a:pt x="1041" y="190"/>
                  </a:lnTo>
                  <a:lnTo>
                    <a:pt x="1058" y="188"/>
                  </a:lnTo>
                  <a:lnTo>
                    <a:pt x="1074" y="186"/>
                  </a:lnTo>
                  <a:lnTo>
                    <a:pt x="1091" y="185"/>
                  </a:lnTo>
                  <a:lnTo>
                    <a:pt x="1107" y="183"/>
                  </a:lnTo>
                  <a:lnTo>
                    <a:pt x="1123" y="180"/>
                  </a:lnTo>
                  <a:lnTo>
                    <a:pt x="1140" y="177"/>
                  </a:lnTo>
                  <a:lnTo>
                    <a:pt x="1154" y="172"/>
                  </a:lnTo>
                  <a:lnTo>
                    <a:pt x="1169" y="167"/>
                  </a:lnTo>
                  <a:lnTo>
                    <a:pt x="1184" y="160"/>
                  </a:lnTo>
                  <a:lnTo>
                    <a:pt x="1198" y="152"/>
                  </a:lnTo>
                  <a:lnTo>
                    <a:pt x="1212" y="142"/>
                  </a:lnTo>
                  <a:lnTo>
                    <a:pt x="1213" y="142"/>
                  </a:lnTo>
                  <a:lnTo>
                    <a:pt x="1215" y="142"/>
                  </a:lnTo>
                  <a:lnTo>
                    <a:pt x="1218" y="142"/>
                  </a:lnTo>
                  <a:lnTo>
                    <a:pt x="1221" y="142"/>
                  </a:lnTo>
                  <a:lnTo>
                    <a:pt x="1225" y="142"/>
                  </a:lnTo>
                  <a:lnTo>
                    <a:pt x="1229" y="142"/>
                  </a:lnTo>
                  <a:lnTo>
                    <a:pt x="1233" y="142"/>
                  </a:lnTo>
                  <a:lnTo>
                    <a:pt x="1236" y="142"/>
                  </a:lnTo>
                  <a:lnTo>
                    <a:pt x="1241" y="142"/>
                  </a:lnTo>
                  <a:lnTo>
                    <a:pt x="1244" y="142"/>
                  </a:lnTo>
                  <a:lnTo>
                    <a:pt x="1248" y="142"/>
                  </a:lnTo>
                  <a:lnTo>
                    <a:pt x="1250" y="142"/>
                  </a:lnTo>
                  <a:lnTo>
                    <a:pt x="1252" y="142"/>
                  </a:lnTo>
                  <a:lnTo>
                    <a:pt x="1253" y="142"/>
                  </a:lnTo>
                  <a:lnTo>
                    <a:pt x="1255" y="142"/>
                  </a:lnTo>
                  <a:lnTo>
                    <a:pt x="1253" y="148"/>
                  </a:lnTo>
                  <a:lnTo>
                    <a:pt x="1252" y="155"/>
                  </a:lnTo>
                  <a:lnTo>
                    <a:pt x="1252" y="162"/>
                  </a:lnTo>
                  <a:lnTo>
                    <a:pt x="1252" y="169"/>
                  </a:lnTo>
                  <a:lnTo>
                    <a:pt x="1253" y="176"/>
                  </a:lnTo>
                  <a:lnTo>
                    <a:pt x="1253" y="183"/>
                  </a:lnTo>
                  <a:lnTo>
                    <a:pt x="1255" y="190"/>
                  </a:lnTo>
                  <a:lnTo>
                    <a:pt x="1257" y="195"/>
                  </a:lnTo>
                  <a:lnTo>
                    <a:pt x="1259" y="201"/>
                  </a:lnTo>
                  <a:lnTo>
                    <a:pt x="1261" y="207"/>
                  </a:lnTo>
                  <a:lnTo>
                    <a:pt x="1265" y="213"/>
                  </a:lnTo>
                  <a:lnTo>
                    <a:pt x="1268" y="216"/>
                  </a:lnTo>
                  <a:lnTo>
                    <a:pt x="1273" y="221"/>
                  </a:lnTo>
                  <a:lnTo>
                    <a:pt x="1278" y="223"/>
                  </a:lnTo>
                  <a:lnTo>
                    <a:pt x="1283" y="225"/>
                  </a:lnTo>
                  <a:lnTo>
                    <a:pt x="1290" y="227"/>
                  </a:lnTo>
                  <a:lnTo>
                    <a:pt x="1299" y="224"/>
                  </a:lnTo>
                  <a:lnTo>
                    <a:pt x="1309" y="222"/>
                  </a:lnTo>
                  <a:lnTo>
                    <a:pt x="1319" y="221"/>
                  </a:lnTo>
                  <a:lnTo>
                    <a:pt x="1328" y="221"/>
                  </a:lnTo>
                  <a:lnTo>
                    <a:pt x="1338" y="221"/>
                  </a:lnTo>
                  <a:lnTo>
                    <a:pt x="1348" y="222"/>
                  </a:lnTo>
                  <a:lnTo>
                    <a:pt x="1357" y="222"/>
                  </a:lnTo>
                  <a:lnTo>
                    <a:pt x="1367" y="223"/>
                  </a:lnTo>
                  <a:lnTo>
                    <a:pt x="1376" y="224"/>
                  </a:lnTo>
                  <a:lnTo>
                    <a:pt x="1386" y="225"/>
                  </a:lnTo>
                  <a:lnTo>
                    <a:pt x="1396" y="225"/>
                  </a:lnTo>
                  <a:lnTo>
                    <a:pt x="1405" y="226"/>
                  </a:lnTo>
                  <a:lnTo>
                    <a:pt x="1414" y="225"/>
                  </a:lnTo>
                  <a:lnTo>
                    <a:pt x="1424" y="224"/>
                  </a:lnTo>
                  <a:lnTo>
                    <a:pt x="1433" y="223"/>
                  </a:lnTo>
                  <a:lnTo>
                    <a:pt x="1443" y="221"/>
                  </a:lnTo>
                  <a:lnTo>
                    <a:pt x="1451" y="224"/>
                  </a:lnTo>
                  <a:lnTo>
                    <a:pt x="1458" y="230"/>
                  </a:lnTo>
                  <a:lnTo>
                    <a:pt x="1464" y="237"/>
                  </a:lnTo>
                  <a:lnTo>
                    <a:pt x="1468" y="244"/>
                  </a:lnTo>
                  <a:lnTo>
                    <a:pt x="1473" y="252"/>
                  </a:lnTo>
                  <a:lnTo>
                    <a:pt x="1476" y="260"/>
                  </a:lnTo>
                  <a:lnTo>
                    <a:pt x="1481" y="268"/>
                  </a:lnTo>
                  <a:lnTo>
                    <a:pt x="1484" y="277"/>
                  </a:lnTo>
                  <a:lnTo>
                    <a:pt x="1488" y="285"/>
                  </a:lnTo>
                  <a:lnTo>
                    <a:pt x="1491" y="293"/>
                  </a:lnTo>
                  <a:lnTo>
                    <a:pt x="1496" y="301"/>
                  </a:lnTo>
                  <a:lnTo>
                    <a:pt x="1501" y="308"/>
                  </a:lnTo>
                  <a:lnTo>
                    <a:pt x="1506" y="314"/>
                  </a:lnTo>
                  <a:lnTo>
                    <a:pt x="1514" y="318"/>
                  </a:lnTo>
                  <a:lnTo>
                    <a:pt x="1522" y="323"/>
                  </a:lnTo>
                  <a:lnTo>
                    <a:pt x="1533" y="325"/>
                  </a:lnTo>
                  <a:lnTo>
                    <a:pt x="1533" y="327"/>
                  </a:lnTo>
                  <a:lnTo>
                    <a:pt x="1533" y="330"/>
                  </a:lnTo>
                  <a:lnTo>
                    <a:pt x="1534" y="333"/>
                  </a:lnTo>
                  <a:lnTo>
                    <a:pt x="1535" y="335"/>
                  </a:lnTo>
                  <a:lnTo>
                    <a:pt x="1536" y="338"/>
                  </a:lnTo>
                  <a:lnTo>
                    <a:pt x="1537" y="340"/>
                  </a:lnTo>
                  <a:lnTo>
                    <a:pt x="1538" y="342"/>
                  </a:lnTo>
                  <a:lnTo>
                    <a:pt x="1540" y="346"/>
                  </a:lnTo>
                  <a:lnTo>
                    <a:pt x="1541" y="348"/>
                  </a:lnTo>
                  <a:lnTo>
                    <a:pt x="1542" y="350"/>
                  </a:lnTo>
                  <a:lnTo>
                    <a:pt x="1542" y="353"/>
                  </a:lnTo>
                  <a:lnTo>
                    <a:pt x="1543" y="355"/>
                  </a:lnTo>
                  <a:lnTo>
                    <a:pt x="1543" y="357"/>
                  </a:lnTo>
                  <a:lnTo>
                    <a:pt x="1543" y="361"/>
                  </a:lnTo>
                  <a:lnTo>
                    <a:pt x="1543" y="363"/>
                  </a:lnTo>
                  <a:lnTo>
                    <a:pt x="1543" y="366"/>
                  </a:lnTo>
                  <a:lnTo>
                    <a:pt x="1534" y="362"/>
                  </a:lnTo>
                  <a:lnTo>
                    <a:pt x="1525" y="360"/>
                  </a:lnTo>
                  <a:lnTo>
                    <a:pt x="1514" y="360"/>
                  </a:lnTo>
                  <a:lnTo>
                    <a:pt x="1505" y="360"/>
                  </a:lnTo>
                  <a:lnTo>
                    <a:pt x="1495" y="361"/>
                  </a:lnTo>
                  <a:lnTo>
                    <a:pt x="1486" y="362"/>
                  </a:lnTo>
                  <a:lnTo>
                    <a:pt x="1475" y="364"/>
                  </a:lnTo>
                  <a:lnTo>
                    <a:pt x="1465" y="366"/>
                  </a:lnTo>
                  <a:lnTo>
                    <a:pt x="1456" y="369"/>
                  </a:lnTo>
                  <a:lnTo>
                    <a:pt x="1445" y="371"/>
                  </a:lnTo>
                  <a:lnTo>
                    <a:pt x="1436" y="372"/>
                  </a:lnTo>
                  <a:lnTo>
                    <a:pt x="1426" y="372"/>
                  </a:lnTo>
                  <a:lnTo>
                    <a:pt x="1417" y="371"/>
                  </a:lnTo>
                  <a:lnTo>
                    <a:pt x="1407" y="370"/>
                  </a:lnTo>
                  <a:lnTo>
                    <a:pt x="1399" y="366"/>
                  </a:lnTo>
                  <a:lnTo>
                    <a:pt x="1391" y="362"/>
                  </a:lnTo>
                  <a:lnTo>
                    <a:pt x="1384" y="379"/>
                  </a:lnTo>
                  <a:lnTo>
                    <a:pt x="1378" y="393"/>
                  </a:lnTo>
                  <a:lnTo>
                    <a:pt x="1368" y="402"/>
                  </a:lnTo>
                  <a:lnTo>
                    <a:pt x="1359" y="407"/>
                  </a:lnTo>
                  <a:lnTo>
                    <a:pt x="1348" y="408"/>
                  </a:lnTo>
                  <a:lnTo>
                    <a:pt x="1337" y="407"/>
                  </a:lnTo>
                  <a:lnTo>
                    <a:pt x="1325" y="404"/>
                  </a:lnTo>
                  <a:lnTo>
                    <a:pt x="1313" y="399"/>
                  </a:lnTo>
                  <a:lnTo>
                    <a:pt x="1301" y="393"/>
                  </a:lnTo>
                  <a:lnTo>
                    <a:pt x="1287" y="386"/>
                  </a:lnTo>
                  <a:lnTo>
                    <a:pt x="1274" y="379"/>
                  </a:lnTo>
                  <a:lnTo>
                    <a:pt x="1261" y="373"/>
                  </a:lnTo>
                  <a:lnTo>
                    <a:pt x="1248" y="369"/>
                  </a:lnTo>
                  <a:lnTo>
                    <a:pt x="1235" y="365"/>
                  </a:lnTo>
                  <a:lnTo>
                    <a:pt x="1223" y="364"/>
                  </a:lnTo>
                  <a:lnTo>
                    <a:pt x="1212" y="366"/>
                  </a:lnTo>
                  <a:lnTo>
                    <a:pt x="1197" y="381"/>
                  </a:lnTo>
                  <a:lnTo>
                    <a:pt x="1181" y="394"/>
                  </a:lnTo>
                  <a:lnTo>
                    <a:pt x="1164" y="402"/>
                  </a:lnTo>
                  <a:lnTo>
                    <a:pt x="1144" y="408"/>
                  </a:lnTo>
                  <a:lnTo>
                    <a:pt x="1125" y="412"/>
                  </a:lnTo>
                  <a:lnTo>
                    <a:pt x="1105" y="415"/>
                  </a:lnTo>
                  <a:lnTo>
                    <a:pt x="1084" y="416"/>
                  </a:lnTo>
                  <a:lnTo>
                    <a:pt x="1064" y="418"/>
                  </a:lnTo>
                  <a:lnTo>
                    <a:pt x="1043" y="420"/>
                  </a:lnTo>
                  <a:lnTo>
                    <a:pt x="1023" y="425"/>
                  </a:lnTo>
                  <a:lnTo>
                    <a:pt x="1005" y="431"/>
                  </a:lnTo>
                  <a:lnTo>
                    <a:pt x="989" y="440"/>
                  </a:lnTo>
                  <a:lnTo>
                    <a:pt x="973" y="453"/>
                  </a:lnTo>
                  <a:lnTo>
                    <a:pt x="960" y="469"/>
                  </a:lnTo>
                  <a:lnTo>
                    <a:pt x="950" y="491"/>
                  </a:lnTo>
                  <a:lnTo>
                    <a:pt x="942" y="518"/>
                  </a:lnTo>
                  <a:lnTo>
                    <a:pt x="941" y="518"/>
                  </a:lnTo>
                  <a:lnTo>
                    <a:pt x="940" y="518"/>
                  </a:lnTo>
                  <a:lnTo>
                    <a:pt x="938" y="518"/>
                  </a:lnTo>
                  <a:lnTo>
                    <a:pt x="937" y="518"/>
                  </a:lnTo>
                  <a:lnTo>
                    <a:pt x="936" y="517"/>
                  </a:lnTo>
                  <a:lnTo>
                    <a:pt x="935" y="517"/>
                  </a:lnTo>
                  <a:lnTo>
                    <a:pt x="934" y="516"/>
                  </a:lnTo>
                  <a:lnTo>
                    <a:pt x="933" y="516"/>
                  </a:lnTo>
                  <a:lnTo>
                    <a:pt x="930" y="515"/>
                  </a:lnTo>
                  <a:lnTo>
                    <a:pt x="929" y="514"/>
                  </a:lnTo>
                  <a:lnTo>
                    <a:pt x="927" y="512"/>
                  </a:lnTo>
                  <a:lnTo>
                    <a:pt x="926" y="511"/>
                  </a:lnTo>
                  <a:lnTo>
                    <a:pt x="923" y="510"/>
                  </a:lnTo>
                  <a:lnTo>
                    <a:pt x="921" y="509"/>
                  </a:lnTo>
                  <a:lnTo>
                    <a:pt x="920" y="508"/>
                  </a:lnTo>
                  <a:lnTo>
                    <a:pt x="920" y="507"/>
                  </a:lnTo>
                  <a:lnTo>
                    <a:pt x="920" y="505"/>
                  </a:lnTo>
                  <a:lnTo>
                    <a:pt x="920" y="503"/>
                  </a:lnTo>
                  <a:lnTo>
                    <a:pt x="920" y="501"/>
                  </a:lnTo>
                  <a:lnTo>
                    <a:pt x="920" y="497"/>
                  </a:lnTo>
                  <a:lnTo>
                    <a:pt x="921" y="494"/>
                  </a:lnTo>
                  <a:lnTo>
                    <a:pt x="921" y="489"/>
                  </a:lnTo>
                  <a:lnTo>
                    <a:pt x="922" y="486"/>
                  </a:lnTo>
                  <a:lnTo>
                    <a:pt x="922" y="482"/>
                  </a:lnTo>
                  <a:lnTo>
                    <a:pt x="922" y="478"/>
                  </a:lnTo>
                  <a:lnTo>
                    <a:pt x="923" y="474"/>
                  </a:lnTo>
                  <a:lnTo>
                    <a:pt x="923" y="471"/>
                  </a:lnTo>
                  <a:lnTo>
                    <a:pt x="923" y="469"/>
                  </a:lnTo>
                  <a:lnTo>
                    <a:pt x="923" y="466"/>
                  </a:lnTo>
                  <a:lnTo>
                    <a:pt x="923" y="465"/>
                  </a:lnTo>
                  <a:lnTo>
                    <a:pt x="925" y="465"/>
                  </a:lnTo>
                  <a:lnTo>
                    <a:pt x="917" y="466"/>
                  </a:lnTo>
                  <a:lnTo>
                    <a:pt x="908" y="469"/>
                  </a:lnTo>
                  <a:lnTo>
                    <a:pt x="903" y="472"/>
                  </a:lnTo>
                  <a:lnTo>
                    <a:pt x="897" y="477"/>
                  </a:lnTo>
                  <a:lnTo>
                    <a:pt x="891" y="482"/>
                  </a:lnTo>
                  <a:lnTo>
                    <a:pt x="887" y="488"/>
                  </a:lnTo>
                  <a:lnTo>
                    <a:pt x="881" y="494"/>
                  </a:lnTo>
                  <a:lnTo>
                    <a:pt x="876" y="500"/>
                  </a:lnTo>
                  <a:lnTo>
                    <a:pt x="872" y="505"/>
                  </a:lnTo>
                  <a:lnTo>
                    <a:pt x="867" y="510"/>
                  </a:lnTo>
                  <a:lnTo>
                    <a:pt x="861" y="514"/>
                  </a:lnTo>
                  <a:lnTo>
                    <a:pt x="856" y="516"/>
                  </a:lnTo>
                  <a:lnTo>
                    <a:pt x="850" y="516"/>
                  </a:lnTo>
                  <a:lnTo>
                    <a:pt x="843" y="516"/>
                  </a:lnTo>
                  <a:lnTo>
                    <a:pt x="835" y="512"/>
                  </a:lnTo>
                  <a:lnTo>
                    <a:pt x="827" y="508"/>
                  </a:lnTo>
                  <a:lnTo>
                    <a:pt x="821" y="518"/>
                  </a:lnTo>
                  <a:lnTo>
                    <a:pt x="815" y="528"/>
                  </a:lnTo>
                  <a:lnTo>
                    <a:pt x="808" y="539"/>
                  </a:lnTo>
                  <a:lnTo>
                    <a:pt x="802" y="549"/>
                  </a:lnTo>
                  <a:lnTo>
                    <a:pt x="795" y="558"/>
                  </a:lnTo>
                  <a:lnTo>
                    <a:pt x="788" y="568"/>
                  </a:lnTo>
                  <a:lnTo>
                    <a:pt x="780" y="578"/>
                  </a:lnTo>
                  <a:lnTo>
                    <a:pt x="773" y="587"/>
                  </a:lnTo>
                  <a:lnTo>
                    <a:pt x="767" y="596"/>
                  </a:lnTo>
                  <a:lnTo>
                    <a:pt x="760" y="607"/>
                  </a:lnTo>
                  <a:lnTo>
                    <a:pt x="754" y="617"/>
                  </a:lnTo>
                  <a:lnTo>
                    <a:pt x="750" y="627"/>
                  </a:lnTo>
                  <a:lnTo>
                    <a:pt x="745" y="639"/>
                  </a:lnTo>
                  <a:lnTo>
                    <a:pt x="743" y="650"/>
                  </a:lnTo>
                  <a:lnTo>
                    <a:pt x="741" y="663"/>
                  </a:lnTo>
                  <a:lnTo>
                    <a:pt x="741" y="677"/>
                  </a:lnTo>
                  <a:lnTo>
                    <a:pt x="737" y="679"/>
                  </a:lnTo>
                  <a:lnTo>
                    <a:pt x="735" y="682"/>
                  </a:lnTo>
                  <a:lnTo>
                    <a:pt x="733" y="687"/>
                  </a:lnTo>
                  <a:lnTo>
                    <a:pt x="730" y="692"/>
                  </a:lnTo>
                  <a:lnTo>
                    <a:pt x="729" y="696"/>
                  </a:lnTo>
                  <a:lnTo>
                    <a:pt x="727" y="701"/>
                  </a:lnTo>
                  <a:lnTo>
                    <a:pt x="726" y="705"/>
                  </a:lnTo>
                  <a:lnTo>
                    <a:pt x="725" y="710"/>
                  </a:lnTo>
                  <a:lnTo>
                    <a:pt x="722" y="715"/>
                  </a:lnTo>
                  <a:lnTo>
                    <a:pt x="720" y="718"/>
                  </a:lnTo>
                  <a:lnTo>
                    <a:pt x="716" y="721"/>
                  </a:lnTo>
                  <a:lnTo>
                    <a:pt x="714" y="724"/>
                  </a:lnTo>
                  <a:lnTo>
                    <a:pt x="710" y="726"/>
                  </a:lnTo>
                  <a:lnTo>
                    <a:pt x="706" y="726"/>
                  </a:lnTo>
                  <a:lnTo>
                    <a:pt x="700" y="725"/>
                  </a:lnTo>
                  <a:lnTo>
                    <a:pt x="695" y="724"/>
                  </a:lnTo>
                  <a:lnTo>
                    <a:pt x="690" y="720"/>
                  </a:lnTo>
                  <a:lnTo>
                    <a:pt x="685" y="717"/>
                  </a:lnTo>
                  <a:lnTo>
                    <a:pt x="683" y="713"/>
                  </a:lnTo>
                  <a:lnTo>
                    <a:pt x="680" y="709"/>
                  </a:lnTo>
                  <a:lnTo>
                    <a:pt x="677" y="704"/>
                  </a:lnTo>
                  <a:lnTo>
                    <a:pt x="675" y="701"/>
                  </a:lnTo>
                  <a:lnTo>
                    <a:pt x="674" y="695"/>
                  </a:lnTo>
                  <a:lnTo>
                    <a:pt x="674" y="690"/>
                  </a:lnTo>
                  <a:lnTo>
                    <a:pt x="673" y="686"/>
                  </a:lnTo>
                  <a:lnTo>
                    <a:pt x="673" y="680"/>
                  </a:lnTo>
                  <a:lnTo>
                    <a:pt x="674" y="676"/>
                  </a:lnTo>
                  <a:lnTo>
                    <a:pt x="675" y="670"/>
                  </a:lnTo>
                  <a:lnTo>
                    <a:pt x="676" y="664"/>
                  </a:lnTo>
                  <a:lnTo>
                    <a:pt x="679" y="659"/>
                  </a:lnTo>
                  <a:lnTo>
                    <a:pt x="681" y="654"/>
                  </a:lnTo>
                  <a:lnTo>
                    <a:pt x="684" y="649"/>
                  </a:lnTo>
                  <a:lnTo>
                    <a:pt x="670" y="651"/>
                  </a:lnTo>
                  <a:lnTo>
                    <a:pt x="660" y="651"/>
                  </a:lnTo>
                  <a:lnTo>
                    <a:pt x="651" y="650"/>
                  </a:lnTo>
                  <a:lnTo>
                    <a:pt x="644" y="646"/>
                  </a:lnTo>
                  <a:lnTo>
                    <a:pt x="638" y="641"/>
                  </a:lnTo>
                  <a:lnTo>
                    <a:pt x="635" y="634"/>
                  </a:lnTo>
                  <a:lnTo>
                    <a:pt x="633" y="627"/>
                  </a:lnTo>
                  <a:lnTo>
                    <a:pt x="630" y="618"/>
                  </a:lnTo>
                  <a:lnTo>
                    <a:pt x="629" y="609"/>
                  </a:lnTo>
                  <a:lnTo>
                    <a:pt x="629" y="600"/>
                  </a:lnTo>
                  <a:lnTo>
                    <a:pt x="628" y="590"/>
                  </a:lnTo>
                  <a:lnTo>
                    <a:pt x="628" y="580"/>
                  </a:lnTo>
                  <a:lnTo>
                    <a:pt x="627" y="571"/>
                  </a:lnTo>
                  <a:lnTo>
                    <a:pt x="626" y="563"/>
                  </a:lnTo>
                  <a:lnTo>
                    <a:pt x="623" y="555"/>
                  </a:lnTo>
                  <a:lnTo>
                    <a:pt x="621" y="549"/>
                  </a:lnTo>
                  <a:lnTo>
                    <a:pt x="620" y="548"/>
                  </a:lnTo>
                  <a:lnTo>
                    <a:pt x="618" y="546"/>
                  </a:lnTo>
                  <a:lnTo>
                    <a:pt x="614" y="543"/>
                  </a:lnTo>
                  <a:lnTo>
                    <a:pt x="610" y="540"/>
                  </a:lnTo>
                  <a:lnTo>
                    <a:pt x="604" y="535"/>
                  </a:lnTo>
                  <a:lnTo>
                    <a:pt x="598" y="531"/>
                  </a:lnTo>
                  <a:lnTo>
                    <a:pt x="591" y="525"/>
                  </a:lnTo>
                  <a:lnTo>
                    <a:pt x="584" y="520"/>
                  </a:lnTo>
                  <a:lnTo>
                    <a:pt x="577" y="515"/>
                  </a:lnTo>
                  <a:lnTo>
                    <a:pt x="570" y="509"/>
                  </a:lnTo>
                  <a:lnTo>
                    <a:pt x="565" y="504"/>
                  </a:lnTo>
                  <a:lnTo>
                    <a:pt x="559" y="500"/>
                  </a:lnTo>
                  <a:lnTo>
                    <a:pt x="554" y="496"/>
                  </a:lnTo>
                  <a:lnTo>
                    <a:pt x="551" y="494"/>
                  </a:lnTo>
                  <a:lnTo>
                    <a:pt x="549" y="492"/>
                  </a:lnTo>
                  <a:lnTo>
                    <a:pt x="529" y="489"/>
                  </a:lnTo>
                  <a:lnTo>
                    <a:pt x="511" y="487"/>
                  </a:lnTo>
                  <a:lnTo>
                    <a:pt x="492" y="485"/>
                  </a:lnTo>
                  <a:lnTo>
                    <a:pt x="473" y="484"/>
                  </a:lnTo>
                  <a:lnTo>
                    <a:pt x="454" y="481"/>
                  </a:lnTo>
                  <a:lnTo>
                    <a:pt x="436" y="480"/>
                  </a:lnTo>
                  <a:lnTo>
                    <a:pt x="416" y="478"/>
                  </a:lnTo>
                  <a:lnTo>
                    <a:pt x="398" y="477"/>
                  </a:lnTo>
                  <a:lnTo>
                    <a:pt x="380" y="474"/>
                  </a:lnTo>
                  <a:lnTo>
                    <a:pt x="361" y="472"/>
                  </a:lnTo>
                  <a:lnTo>
                    <a:pt x="343" y="470"/>
                  </a:lnTo>
                  <a:lnTo>
                    <a:pt x="324" y="468"/>
                  </a:lnTo>
                  <a:lnTo>
                    <a:pt x="306" y="464"/>
                  </a:lnTo>
                  <a:lnTo>
                    <a:pt x="286" y="460"/>
                  </a:lnTo>
                  <a:lnTo>
                    <a:pt x="268" y="456"/>
                  </a:lnTo>
                  <a:lnTo>
                    <a:pt x="251" y="451"/>
                  </a:lnTo>
                  <a:lnTo>
                    <a:pt x="235" y="449"/>
                  </a:lnTo>
                  <a:lnTo>
                    <a:pt x="220" y="447"/>
                  </a:lnTo>
                  <a:lnTo>
                    <a:pt x="204" y="445"/>
                  </a:lnTo>
                  <a:lnTo>
                    <a:pt x="188" y="443"/>
                  </a:lnTo>
                  <a:lnTo>
                    <a:pt x="171" y="441"/>
                  </a:lnTo>
                  <a:lnTo>
                    <a:pt x="157" y="439"/>
                  </a:lnTo>
                  <a:lnTo>
                    <a:pt x="140" y="437"/>
                  </a:lnTo>
                  <a:lnTo>
                    <a:pt x="126" y="433"/>
                  </a:lnTo>
                  <a:lnTo>
                    <a:pt x="111" y="429"/>
                  </a:lnTo>
                  <a:lnTo>
                    <a:pt x="96" y="424"/>
                  </a:lnTo>
                  <a:lnTo>
                    <a:pt x="83" y="418"/>
                  </a:lnTo>
                  <a:lnTo>
                    <a:pt x="70" y="410"/>
                  </a:lnTo>
                  <a:lnTo>
                    <a:pt x="59" y="402"/>
                  </a:lnTo>
                  <a:lnTo>
                    <a:pt x="50" y="392"/>
                  </a:lnTo>
                  <a:lnTo>
                    <a:pt x="40" y="379"/>
                  </a:lnTo>
                  <a:lnTo>
                    <a:pt x="35" y="366"/>
                  </a:lnTo>
                  <a:lnTo>
                    <a:pt x="32" y="365"/>
                  </a:lnTo>
                  <a:lnTo>
                    <a:pt x="30" y="365"/>
                  </a:lnTo>
                  <a:lnTo>
                    <a:pt x="28" y="364"/>
                  </a:lnTo>
                  <a:lnTo>
                    <a:pt x="25" y="364"/>
                  </a:lnTo>
                  <a:lnTo>
                    <a:pt x="24" y="364"/>
                  </a:lnTo>
                  <a:lnTo>
                    <a:pt x="22" y="363"/>
                  </a:lnTo>
                  <a:lnTo>
                    <a:pt x="20" y="363"/>
                  </a:lnTo>
                  <a:lnTo>
                    <a:pt x="17" y="362"/>
                  </a:lnTo>
                  <a:lnTo>
                    <a:pt x="15" y="361"/>
                  </a:lnTo>
                  <a:lnTo>
                    <a:pt x="13" y="360"/>
                  </a:lnTo>
                  <a:lnTo>
                    <a:pt x="11" y="358"/>
                  </a:lnTo>
                  <a:lnTo>
                    <a:pt x="8" y="356"/>
                  </a:lnTo>
                  <a:lnTo>
                    <a:pt x="6" y="354"/>
                  </a:lnTo>
                  <a:lnTo>
                    <a:pt x="4" y="352"/>
                  </a:lnTo>
                  <a:lnTo>
                    <a:pt x="1" y="349"/>
                  </a:lnTo>
                  <a:lnTo>
                    <a:pt x="0" y="347"/>
                  </a:lnTo>
                  <a:lnTo>
                    <a:pt x="11" y="341"/>
                  </a:lnTo>
                  <a:lnTo>
                    <a:pt x="22" y="335"/>
                  </a:lnTo>
                  <a:lnTo>
                    <a:pt x="32" y="330"/>
                  </a:lnTo>
                  <a:lnTo>
                    <a:pt x="43" y="323"/>
                  </a:lnTo>
                  <a:lnTo>
                    <a:pt x="53" y="316"/>
                  </a:lnTo>
                  <a:lnTo>
                    <a:pt x="63" y="309"/>
                  </a:lnTo>
                  <a:lnTo>
                    <a:pt x="74" y="301"/>
                  </a:lnTo>
                  <a:lnTo>
                    <a:pt x="83" y="294"/>
                  </a:lnTo>
                  <a:lnTo>
                    <a:pt x="92" y="286"/>
                  </a:lnTo>
                  <a:lnTo>
                    <a:pt x="101" y="278"/>
                  </a:lnTo>
                  <a:lnTo>
                    <a:pt x="111" y="270"/>
                  </a:lnTo>
                  <a:lnTo>
                    <a:pt x="120" y="263"/>
                  </a:lnTo>
                  <a:lnTo>
                    <a:pt x="129" y="255"/>
                  </a:lnTo>
                  <a:lnTo>
                    <a:pt x="138" y="248"/>
                  </a:lnTo>
                  <a:lnTo>
                    <a:pt x="147" y="241"/>
                  </a:lnTo>
                  <a:lnTo>
                    <a:pt x="157" y="235"/>
                  </a:lnTo>
                  <a:lnTo>
                    <a:pt x="171" y="238"/>
                  </a:lnTo>
                  <a:lnTo>
                    <a:pt x="186" y="238"/>
                  </a:lnTo>
                  <a:lnTo>
                    <a:pt x="200" y="238"/>
                  </a:lnTo>
                  <a:lnTo>
                    <a:pt x="214" y="235"/>
                  </a:lnTo>
                  <a:lnTo>
                    <a:pt x="227" y="232"/>
                  </a:lnTo>
                  <a:lnTo>
                    <a:pt x="239" y="227"/>
                  </a:lnTo>
                  <a:lnTo>
                    <a:pt x="251" y="223"/>
                  </a:lnTo>
                  <a:lnTo>
                    <a:pt x="262" y="216"/>
                  </a:lnTo>
                  <a:lnTo>
                    <a:pt x="274" y="209"/>
                  </a:lnTo>
                  <a:lnTo>
                    <a:pt x="284" y="202"/>
                  </a:lnTo>
                  <a:lnTo>
                    <a:pt x="295" y="194"/>
                  </a:lnTo>
                  <a:lnTo>
                    <a:pt x="305" y="186"/>
                  </a:lnTo>
                  <a:lnTo>
                    <a:pt x="316" y="177"/>
                  </a:lnTo>
                  <a:lnTo>
                    <a:pt x="327" y="169"/>
                  </a:lnTo>
                  <a:lnTo>
                    <a:pt x="337" y="161"/>
                  </a:lnTo>
                  <a:lnTo>
                    <a:pt x="349" y="154"/>
                  </a:lnTo>
                  <a:lnTo>
                    <a:pt x="350" y="139"/>
                  </a:lnTo>
                  <a:lnTo>
                    <a:pt x="354" y="129"/>
                  </a:lnTo>
                  <a:lnTo>
                    <a:pt x="360" y="118"/>
                  </a:lnTo>
                  <a:lnTo>
                    <a:pt x="367" y="110"/>
                  </a:lnTo>
                  <a:lnTo>
                    <a:pt x="375" y="105"/>
                  </a:lnTo>
                  <a:lnTo>
                    <a:pt x="384" y="99"/>
                  </a:lnTo>
                  <a:lnTo>
                    <a:pt x="393" y="94"/>
                  </a:lnTo>
                  <a:lnTo>
                    <a:pt x="404" y="90"/>
                  </a:lnTo>
                  <a:lnTo>
                    <a:pt x="414" y="85"/>
                  </a:lnTo>
                  <a:lnTo>
                    <a:pt x="423" y="80"/>
                  </a:lnTo>
                  <a:lnTo>
                    <a:pt x="432" y="75"/>
                  </a:lnTo>
                  <a:lnTo>
                    <a:pt x="441" y="69"/>
                  </a:lnTo>
                  <a:lnTo>
                    <a:pt x="447" y="61"/>
                  </a:lnTo>
                  <a:lnTo>
                    <a:pt x="453" y="51"/>
                  </a:lnTo>
                  <a:lnTo>
                    <a:pt x="458" y="40"/>
                  </a:lnTo>
                  <a:lnTo>
                    <a:pt x="460" y="26"/>
                  </a:lnTo>
                  <a:lnTo>
                    <a:pt x="468" y="23"/>
                  </a:lnTo>
                  <a:lnTo>
                    <a:pt x="477" y="21"/>
                  </a:lnTo>
                  <a:lnTo>
                    <a:pt x="487" y="17"/>
                  </a:lnTo>
                  <a:lnTo>
                    <a:pt x="496" y="15"/>
                  </a:lnTo>
                  <a:lnTo>
                    <a:pt x="505" y="11"/>
                  </a:lnTo>
                  <a:lnTo>
                    <a:pt x="514" y="9"/>
                  </a:lnTo>
                  <a:lnTo>
                    <a:pt x="523" y="6"/>
                  </a:lnTo>
                  <a:lnTo>
                    <a:pt x="533" y="5"/>
                  </a:lnTo>
                  <a:lnTo>
                    <a:pt x="543" y="2"/>
                  </a:lnTo>
                  <a:lnTo>
                    <a:pt x="552" y="1"/>
                  </a:lnTo>
                  <a:lnTo>
                    <a:pt x="561" y="0"/>
                  </a:lnTo>
                  <a:lnTo>
                    <a:pt x="570" y="0"/>
                  </a:lnTo>
                  <a:lnTo>
                    <a:pt x="580" y="0"/>
                  </a:lnTo>
                  <a:lnTo>
                    <a:pt x="590" y="1"/>
                  </a:lnTo>
                  <a:lnTo>
                    <a:pt x="599" y="3"/>
                  </a:lnTo>
                  <a:lnTo>
                    <a:pt x="610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3718" y="1485"/>
              <a:ext cx="352" cy="480"/>
            </a:xfrm>
            <a:custGeom>
              <a:avLst/>
              <a:gdLst>
                <a:gd name="T0" fmla="*/ 220 w 1056"/>
                <a:gd name="T1" fmla="*/ 33 h 1441"/>
                <a:gd name="T2" fmla="*/ 240 w 1056"/>
                <a:gd name="T3" fmla="*/ 54 h 1441"/>
                <a:gd name="T4" fmla="*/ 233 w 1056"/>
                <a:gd name="T5" fmla="*/ 60 h 1441"/>
                <a:gd name="T6" fmla="*/ 226 w 1056"/>
                <a:gd name="T7" fmla="*/ 63 h 1441"/>
                <a:gd name="T8" fmla="*/ 240 w 1056"/>
                <a:gd name="T9" fmla="*/ 80 h 1441"/>
                <a:gd name="T10" fmla="*/ 250 w 1056"/>
                <a:gd name="T11" fmla="*/ 114 h 1441"/>
                <a:gd name="T12" fmla="*/ 251 w 1056"/>
                <a:gd name="T13" fmla="*/ 136 h 1441"/>
                <a:gd name="T14" fmla="*/ 243 w 1056"/>
                <a:gd name="T15" fmla="*/ 152 h 1441"/>
                <a:gd name="T16" fmla="*/ 225 w 1056"/>
                <a:gd name="T17" fmla="*/ 189 h 1441"/>
                <a:gd name="T18" fmla="*/ 220 w 1056"/>
                <a:gd name="T19" fmla="*/ 229 h 1441"/>
                <a:gd name="T20" fmla="*/ 237 w 1056"/>
                <a:gd name="T21" fmla="*/ 227 h 1441"/>
                <a:gd name="T22" fmla="*/ 252 w 1056"/>
                <a:gd name="T23" fmla="*/ 216 h 1441"/>
                <a:gd name="T24" fmla="*/ 260 w 1056"/>
                <a:gd name="T25" fmla="*/ 201 h 1441"/>
                <a:gd name="T26" fmla="*/ 266 w 1056"/>
                <a:gd name="T27" fmla="*/ 182 h 1441"/>
                <a:gd name="T28" fmla="*/ 283 w 1056"/>
                <a:gd name="T29" fmla="*/ 170 h 1441"/>
                <a:gd name="T30" fmla="*/ 302 w 1056"/>
                <a:gd name="T31" fmla="*/ 171 h 1441"/>
                <a:gd name="T32" fmla="*/ 314 w 1056"/>
                <a:gd name="T33" fmla="*/ 178 h 1441"/>
                <a:gd name="T34" fmla="*/ 317 w 1056"/>
                <a:gd name="T35" fmla="*/ 190 h 1441"/>
                <a:gd name="T36" fmla="*/ 334 w 1056"/>
                <a:gd name="T37" fmla="*/ 228 h 1441"/>
                <a:gd name="T38" fmla="*/ 351 w 1056"/>
                <a:gd name="T39" fmla="*/ 270 h 1441"/>
                <a:gd name="T40" fmla="*/ 352 w 1056"/>
                <a:gd name="T41" fmla="*/ 290 h 1441"/>
                <a:gd name="T42" fmla="*/ 342 w 1056"/>
                <a:gd name="T43" fmla="*/ 305 h 1441"/>
                <a:gd name="T44" fmla="*/ 337 w 1056"/>
                <a:gd name="T45" fmla="*/ 305 h 1441"/>
                <a:gd name="T46" fmla="*/ 332 w 1056"/>
                <a:gd name="T47" fmla="*/ 313 h 1441"/>
                <a:gd name="T48" fmla="*/ 327 w 1056"/>
                <a:gd name="T49" fmla="*/ 334 h 1441"/>
                <a:gd name="T50" fmla="*/ 312 w 1056"/>
                <a:gd name="T51" fmla="*/ 341 h 1441"/>
                <a:gd name="T52" fmla="*/ 318 w 1056"/>
                <a:gd name="T53" fmla="*/ 355 h 1441"/>
                <a:gd name="T54" fmla="*/ 314 w 1056"/>
                <a:gd name="T55" fmla="*/ 376 h 1441"/>
                <a:gd name="T56" fmla="*/ 301 w 1056"/>
                <a:gd name="T57" fmla="*/ 417 h 1441"/>
                <a:gd name="T58" fmla="*/ 287 w 1056"/>
                <a:gd name="T59" fmla="*/ 444 h 1441"/>
                <a:gd name="T60" fmla="*/ 212 w 1056"/>
                <a:gd name="T61" fmla="*/ 458 h 1441"/>
                <a:gd name="T62" fmla="*/ 186 w 1056"/>
                <a:gd name="T63" fmla="*/ 462 h 1441"/>
                <a:gd name="T64" fmla="*/ 185 w 1056"/>
                <a:gd name="T65" fmla="*/ 457 h 1441"/>
                <a:gd name="T66" fmla="*/ 127 w 1056"/>
                <a:gd name="T67" fmla="*/ 466 h 1441"/>
                <a:gd name="T68" fmla="*/ 36 w 1056"/>
                <a:gd name="T69" fmla="*/ 478 h 1441"/>
                <a:gd name="T70" fmla="*/ 25 w 1056"/>
                <a:gd name="T71" fmla="*/ 464 h 1441"/>
                <a:gd name="T72" fmla="*/ 33 w 1056"/>
                <a:gd name="T73" fmla="*/ 448 h 1441"/>
                <a:gd name="T74" fmla="*/ 45 w 1056"/>
                <a:gd name="T75" fmla="*/ 399 h 1441"/>
                <a:gd name="T76" fmla="*/ 39 w 1056"/>
                <a:gd name="T77" fmla="*/ 327 h 1441"/>
                <a:gd name="T78" fmla="*/ 19 w 1056"/>
                <a:gd name="T79" fmla="*/ 291 h 1441"/>
                <a:gd name="T80" fmla="*/ 7 w 1056"/>
                <a:gd name="T81" fmla="*/ 270 h 1441"/>
                <a:gd name="T82" fmla="*/ 7 w 1056"/>
                <a:gd name="T83" fmla="*/ 244 h 1441"/>
                <a:gd name="T84" fmla="*/ 4 w 1056"/>
                <a:gd name="T85" fmla="*/ 209 h 1441"/>
                <a:gd name="T86" fmla="*/ 13 w 1056"/>
                <a:gd name="T87" fmla="*/ 166 h 1441"/>
                <a:gd name="T88" fmla="*/ 18 w 1056"/>
                <a:gd name="T89" fmla="*/ 119 h 1441"/>
                <a:gd name="T90" fmla="*/ 35 w 1056"/>
                <a:gd name="T91" fmla="*/ 101 h 1441"/>
                <a:gd name="T92" fmla="*/ 51 w 1056"/>
                <a:gd name="T93" fmla="*/ 82 h 1441"/>
                <a:gd name="T94" fmla="*/ 58 w 1056"/>
                <a:gd name="T95" fmla="*/ 96 h 1441"/>
                <a:gd name="T96" fmla="*/ 62 w 1056"/>
                <a:gd name="T97" fmla="*/ 123 h 1441"/>
                <a:gd name="T98" fmla="*/ 71 w 1056"/>
                <a:gd name="T99" fmla="*/ 102 h 1441"/>
                <a:gd name="T100" fmla="*/ 71 w 1056"/>
                <a:gd name="T101" fmla="*/ 71 h 1441"/>
                <a:gd name="T102" fmla="*/ 86 w 1056"/>
                <a:gd name="T103" fmla="*/ 54 h 1441"/>
                <a:gd name="T104" fmla="*/ 97 w 1056"/>
                <a:gd name="T105" fmla="*/ 39 h 1441"/>
                <a:gd name="T106" fmla="*/ 91 w 1056"/>
                <a:gd name="T107" fmla="*/ 20 h 1441"/>
                <a:gd name="T108" fmla="*/ 99 w 1056"/>
                <a:gd name="T109" fmla="*/ 6 h 1441"/>
                <a:gd name="T110" fmla="*/ 113 w 1056"/>
                <a:gd name="T111" fmla="*/ 1 h 1441"/>
                <a:gd name="T112" fmla="*/ 132 w 1056"/>
                <a:gd name="T113" fmla="*/ 8 h 1441"/>
                <a:gd name="T114" fmla="*/ 151 w 1056"/>
                <a:gd name="T115" fmla="*/ 8 h 1441"/>
                <a:gd name="T116" fmla="*/ 167 w 1056"/>
                <a:gd name="T117" fmla="*/ 18 h 1441"/>
                <a:gd name="T118" fmla="*/ 176 w 1056"/>
                <a:gd name="T119" fmla="*/ 22 h 1441"/>
                <a:gd name="T120" fmla="*/ 191 w 1056"/>
                <a:gd name="T121" fmla="*/ 24 h 1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6"/>
                <a:gd name="T184" fmla="*/ 0 h 1441"/>
                <a:gd name="T185" fmla="*/ 1056 w 1056"/>
                <a:gd name="T186" fmla="*/ 1441 h 1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6" h="1441">
                  <a:moveTo>
                    <a:pt x="578" y="73"/>
                  </a:moveTo>
                  <a:lnTo>
                    <a:pt x="590" y="77"/>
                  </a:lnTo>
                  <a:lnTo>
                    <a:pt x="603" y="81"/>
                  </a:lnTo>
                  <a:lnTo>
                    <a:pt x="615" y="84"/>
                  </a:lnTo>
                  <a:lnTo>
                    <a:pt x="627" y="87"/>
                  </a:lnTo>
                  <a:lnTo>
                    <a:pt x="639" y="91"/>
                  </a:lnTo>
                  <a:lnTo>
                    <a:pt x="650" y="93"/>
                  </a:lnTo>
                  <a:lnTo>
                    <a:pt x="661" y="98"/>
                  </a:lnTo>
                  <a:lnTo>
                    <a:pt x="672" y="101"/>
                  </a:lnTo>
                  <a:lnTo>
                    <a:pt x="681" y="106"/>
                  </a:lnTo>
                  <a:lnTo>
                    <a:pt x="690" y="111"/>
                  </a:lnTo>
                  <a:lnTo>
                    <a:pt x="698" y="119"/>
                  </a:lnTo>
                  <a:lnTo>
                    <a:pt x="705" y="127"/>
                  </a:lnTo>
                  <a:lnTo>
                    <a:pt x="711" y="138"/>
                  </a:lnTo>
                  <a:lnTo>
                    <a:pt x="715" y="149"/>
                  </a:lnTo>
                  <a:lnTo>
                    <a:pt x="719" y="163"/>
                  </a:lnTo>
                  <a:lnTo>
                    <a:pt x="721" y="179"/>
                  </a:lnTo>
                  <a:lnTo>
                    <a:pt x="719" y="179"/>
                  </a:lnTo>
                  <a:lnTo>
                    <a:pt x="716" y="179"/>
                  </a:lnTo>
                  <a:lnTo>
                    <a:pt x="713" y="179"/>
                  </a:lnTo>
                  <a:lnTo>
                    <a:pt x="711" y="179"/>
                  </a:lnTo>
                  <a:lnTo>
                    <a:pt x="707" y="179"/>
                  </a:lnTo>
                  <a:lnTo>
                    <a:pt x="704" y="180"/>
                  </a:lnTo>
                  <a:lnTo>
                    <a:pt x="700" y="180"/>
                  </a:lnTo>
                  <a:lnTo>
                    <a:pt x="697" y="181"/>
                  </a:lnTo>
                  <a:lnTo>
                    <a:pt x="693" y="181"/>
                  </a:lnTo>
                  <a:lnTo>
                    <a:pt x="690" y="183"/>
                  </a:lnTo>
                  <a:lnTo>
                    <a:pt x="687" y="184"/>
                  </a:lnTo>
                  <a:lnTo>
                    <a:pt x="684" y="185"/>
                  </a:lnTo>
                  <a:lnTo>
                    <a:pt x="681" y="186"/>
                  </a:lnTo>
                  <a:lnTo>
                    <a:pt x="680" y="187"/>
                  </a:lnTo>
                  <a:lnTo>
                    <a:pt x="677" y="188"/>
                  </a:lnTo>
                  <a:lnTo>
                    <a:pt x="677" y="191"/>
                  </a:lnTo>
                  <a:lnTo>
                    <a:pt x="681" y="194"/>
                  </a:lnTo>
                  <a:lnTo>
                    <a:pt x="685" y="199"/>
                  </a:lnTo>
                  <a:lnTo>
                    <a:pt x="690" y="204"/>
                  </a:lnTo>
                  <a:lnTo>
                    <a:pt x="697" y="211"/>
                  </a:lnTo>
                  <a:lnTo>
                    <a:pt x="704" y="221"/>
                  </a:lnTo>
                  <a:lnTo>
                    <a:pt x="712" y="230"/>
                  </a:lnTo>
                  <a:lnTo>
                    <a:pt x="720" y="241"/>
                  </a:lnTo>
                  <a:lnTo>
                    <a:pt x="727" y="253"/>
                  </a:lnTo>
                  <a:lnTo>
                    <a:pt x="734" y="264"/>
                  </a:lnTo>
                  <a:lnTo>
                    <a:pt x="741" y="277"/>
                  </a:lnTo>
                  <a:lnTo>
                    <a:pt x="745" y="289"/>
                  </a:lnTo>
                  <a:lnTo>
                    <a:pt x="750" y="302"/>
                  </a:lnTo>
                  <a:lnTo>
                    <a:pt x="752" y="316"/>
                  </a:lnTo>
                  <a:lnTo>
                    <a:pt x="752" y="328"/>
                  </a:lnTo>
                  <a:lnTo>
                    <a:pt x="751" y="341"/>
                  </a:lnTo>
                  <a:lnTo>
                    <a:pt x="750" y="350"/>
                  </a:lnTo>
                  <a:lnTo>
                    <a:pt x="751" y="360"/>
                  </a:lnTo>
                  <a:lnTo>
                    <a:pt x="751" y="369"/>
                  </a:lnTo>
                  <a:lnTo>
                    <a:pt x="752" y="377"/>
                  </a:lnTo>
                  <a:lnTo>
                    <a:pt x="752" y="385"/>
                  </a:lnTo>
                  <a:lnTo>
                    <a:pt x="753" y="393"/>
                  </a:lnTo>
                  <a:lnTo>
                    <a:pt x="753" y="400"/>
                  </a:lnTo>
                  <a:lnTo>
                    <a:pt x="754" y="408"/>
                  </a:lnTo>
                  <a:lnTo>
                    <a:pt x="753" y="414"/>
                  </a:lnTo>
                  <a:lnTo>
                    <a:pt x="753" y="420"/>
                  </a:lnTo>
                  <a:lnTo>
                    <a:pt x="751" y="427"/>
                  </a:lnTo>
                  <a:lnTo>
                    <a:pt x="749" y="433"/>
                  </a:lnTo>
                  <a:lnTo>
                    <a:pt x="745" y="439"/>
                  </a:lnTo>
                  <a:lnTo>
                    <a:pt x="741" y="446"/>
                  </a:lnTo>
                  <a:lnTo>
                    <a:pt x="735" y="451"/>
                  </a:lnTo>
                  <a:lnTo>
                    <a:pt x="728" y="457"/>
                  </a:lnTo>
                  <a:lnTo>
                    <a:pt x="728" y="473"/>
                  </a:lnTo>
                  <a:lnTo>
                    <a:pt x="726" y="488"/>
                  </a:lnTo>
                  <a:lnTo>
                    <a:pt x="721" y="502"/>
                  </a:lnTo>
                  <a:lnTo>
                    <a:pt x="713" y="516"/>
                  </a:lnTo>
                  <a:lnTo>
                    <a:pt x="704" y="530"/>
                  </a:lnTo>
                  <a:lnTo>
                    <a:pt x="695" y="542"/>
                  </a:lnTo>
                  <a:lnTo>
                    <a:pt x="684" y="555"/>
                  </a:lnTo>
                  <a:lnTo>
                    <a:pt x="674" y="567"/>
                  </a:lnTo>
                  <a:lnTo>
                    <a:pt x="664" y="580"/>
                  </a:lnTo>
                  <a:lnTo>
                    <a:pt x="656" y="593"/>
                  </a:lnTo>
                  <a:lnTo>
                    <a:pt x="649" y="607"/>
                  </a:lnTo>
                  <a:lnTo>
                    <a:pt x="644" y="620"/>
                  </a:lnTo>
                  <a:lnTo>
                    <a:pt x="643" y="635"/>
                  </a:lnTo>
                  <a:lnTo>
                    <a:pt x="645" y="650"/>
                  </a:lnTo>
                  <a:lnTo>
                    <a:pt x="651" y="667"/>
                  </a:lnTo>
                  <a:lnTo>
                    <a:pt x="661" y="686"/>
                  </a:lnTo>
                  <a:lnTo>
                    <a:pt x="668" y="687"/>
                  </a:lnTo>
                  <a:lnTo>
                    <a:pt x="676" y="689"/>
                  </a:lnTo>
                  <a:lnTo>
                    <a:pt x="683" y="689"/>
                  </a:lnTo>
                  <a:lnTo>
                    <a:pt x="689" y="689"/>
                  </a:lnTo>
                  <a:lnTo>
                    <a:pt x="695" y="688"/>
                  </a:lnTo>
                  <a:lnTo>
                    <a:pt x="700" y="687"/>
                  </a:lnTo>
                  <a:lnTo>
                    <a:pt x="706" y="685"/>
                  </a:lnTo>
                  <a:lnTo>
                    <a:pt x="711" y="682"/>
                  </a:lnTo>
                  <a:lnTo>
                    <a:pt x="715" y="679"/>
                  </a:lnTo>
                  <a:lnTo>
                    <a:pt x="721" y="675"/>
                  </a:lnTo>
                  <a:lnTo>
                    <a:pt x="726" y="672"/>
                  </a:lnTo>
                  <a:lnTo>
                    <a:pt x="731" y="667"/>
                  </a:lnTo>
                  <a:lnTo>
                    <a:pt x="736" y="663"/>
                  </a:lnTo>
                  <a:lnTo>
                    <a:pt x="742" y="658"/>
                  </a:lnTo>
                  <a:lnTo>
                    <a:pt x="749" y="652"/>
                  </a:lnTo>
                  <a:lnTo>
                    <a:pt x="756" y="648"/>
                  </a:lnTo>
                  <a:lnTo>
                    <a:pt x="760" y="646"/>
                  </a:lnTo>
                  <a:lnTo>
                    <a:pt x="765" y="643"/>
                  </a:lnTo>
                  <a:lnTo>
                    <a:pt x="768" y="639"/>
                  </a:lnTo>
                  <a:lnTo>
                    <a:pt x="772" y="634"/>
                  </a:lnTo>
                  <a:lnTo>
                    <a:pt x="775" y="627"/>
                  </a:lnTo>
                  <a:lnTo>
                    <a:pt x="777" y="620"/>
                  </a:lnTo>
                  <a:lnTo>
                    <a:pt x="779" y="612"/>
                  </a:lnTo>
                  <a:lnTo>
                    <a:pt x="781" y="604"/>
                  </a:lnTo>
                  <a:lnTo>
                    <a:pt x="782" y="596"/>
                  </a:lnTo>
                  <a:lnTo>
                    <a:pt x="783" y="587"/>
                  </a:lnTo>
                  <a:lnTo>
                    <a:pt x="784" y="579"/>
                  </a:lnTo>
                  <a:lnTo>
                    <a:pt x="787" y="571"/>
                  </a:lnTo>
                  <a:lnTo>
                    <a:pt x="789" y="564"/>
                  </a:lnTo>
                  <a:lnTo>
                    <a:pt x="790" y="557"/>
                  </a:lnTo>
                  <a:lnTo>
                    <a:pt x="793" y="551"/>
                  </a:lnTo>
                  <a:lnTo>
                    <a:pt x="797" y="547"/>
                  </a:lnTo>
                  <a:lnTo>
                    <a:pt x="804" y="543"/>
                  </a:lnTo>
                  <a:lnTo>
                    <a:pt x="811" y="540"/>
                  </a:lnTo>
                  <a:lnTo>
                    <a:pt x="818" y="536"/>
                  </a:lnTo>
                  <a:lnTo>
                    <a:pt x="825" y="532"/>
                  </a:lnTo>
                  <a:lnTo>
                    <a:pt x="830" y="526"/>
                  </a:lnTo>
                  <a:lnTo>
                    <a:pt x="837" y="522"/>
                  </a:lnTo>
                  <a:lnTo>
                    <a:pt x="843" y="516"/>
                  </a:lnTo>
                  <a:lnTo>
                    <a:pt x="849" y="511"/>
                  </a:lnTo>
                  <a:lnTo>
                    <a:pt x="854" y="508"/>
                  </a:lnTo>
                  <a:lnTo>
                    <a:pt x="860" y="504"/>
                  </a:lnTo>
                  <a:lnTo>
                    <a:pt x="867" y="501"/>
                  </a:lnTo>
                  <a:lnTo>
                    <a:pt x="874" y="500"/>
                  </a:lnTo>
                  <a:lnTo>
                    <a:pt x="881" y="501"/>
                  </a:lnTo>
                  <a:lnTo>
                    <a:pt x="888" y="502"/>
                  </a:lnTo>
                  <a:lnTo>
                    <a:pt x="896" y="505"/>
                  </a:lnTo>
                  <a:lnTo>
                    <a:pt x="905" y="512"/>
                  </a:lnTo>
                  <a:lnTo>
                    <a:pt x="912" y="515"/>
                  </a:lnTo>
                  <a:lnTo>
                    <a:pt x="919" y="518"/>
                  </a:lnTo>
                  <a:lnTo>
                    <a:pt x="925" y="520"/>
                  </a:lnTo>
                  <a:lnTo>
                    <a:pt x="929" y="524"/>
                  </a:lnTo>
                  <a:lnTo>
                    <a:pt x="934" y="526"/>
                  </a:lnTo>
                  <a:lnTo>
                    <a:pt x="937" y="528"/>
                  </a:lnTo>
                  <a:lnTo>
                    <a:pt x="939" y="532"/>
                  </a:lnTo>
                  <a:lnTo>
                    <a:pt x="942" y="534"/>
                  </a:lnTo>
                  <a:lnTo>
                    <a:pt x="944" y="538"/>
                  </a:lnTo>
                  <a:lnTo>
                    <a:pt x="945" y="541"/>
                  </a:lnTo>
                  <a:lnTo>
                    <a:pt x="946" y="544"/>
                  </a:lnTo>
                  <a:lnTo>
                    <a:pt x="948" y="548"/>
                  </a:lnTo>
                  <a:lnTo>
                    <a:pt x="949" y="553"/>
                  </a:lnTo>
                  <a:lnTo>
                    <a:pt x="950" y="558"/>
                  </a:lnTo>
                  <a:lnTo>
                    <a:pt x="951" y="564"/>
                  </a:lnTo>
                  <a:lnTo>
                    <a:pt x="952" y="571"/>
                  </a:lnTo>
                  <a:lnTo>
                    <a:pt x="961" y="581"/>
                  </a:lnTo>
                  <a:lnTo>
                    <a:pt x="971" y="593"/>
                  </a:lnTo>
                  <a:lnTo>
                    <a:pt x="977" y="607"/>
                  </a:lnTo>
                  <a:lnTo>
                    <a:pt x="984" y="620"/>
                  </a:lnTo>
                  <a:lnTo>
                    <a:pt x="990" y="635"/>
                  </a:lnTo>
                  <a:lnTo>
                    <a:pt x="995" y="650"/>
                  </a:lnTo>
                  <a:lnTo>
                    <a:pt x="999" y="667"/>
                  </a:lnTo>
                  <a:lnTo>
                    <a:pt x="1003" y="683"/>
                  </a:lnTo>
                  <a:lnTo>
                    <a:pt x="1007" y="701"/>
                  </a:lnTo>
                  <a:lnTo>
                    <a:pt x="1011" y="717"/>
                  </a:lnTo>
                  <a:lnTo>
                    <a:pt x="1015" y="734"/>
                  </a:lnTo>
                  <a:lnTo>
                    <a:pt x="1021" y="750"/>
                  </a:lnTo>
                  <a:lnTo>
                    <a:pt x="1027" y="766"/>
                  </a:lnTo>
                  <a:lnTo>
                    <a:pt x="1034" y="782"/>
                  </a:lnTo>
                  <a:lnTo>
                    <a:pt x="1042" y="796"/>
                  </a:lnTo>
                  <a:lnTo>
                    <a:pt x="1052" y="811"/>
                  </a:lnTo>
                  <a:lnTo>
                    <a:pt x="1052" y="818"/>
                  </a:lnTo>
                  <a:lnTo>
                    <a:pt x="1052" y="825"/>
                  </a:lnTo>
                  <a:lnTo>
                    <a:pt x="1053" y="833"/>
                  </a:lnTo>
                  <a:lnTo>
                    <a:pt x="1053" y="841"/>
                  </a:lnTo>
                  <a:lnTo>
                    <a:pt x="1054" y="848"/>
                  </a:lnTo>
                  <a:lnTo>
                    <a:pt x="1056" y="856"/>
                  </a:lnTo>
                  <a:lnTo>
                    <a:pt x="1056" y="863"/>
                  </a:lnTo>
                  <a:lnTo>
                    <a:pt x="1056" y="871"/>
                  </a:lnTo>
                  <a:lnTo>
                    <a:pt x="1054" y="878"/>
                  </a:lnTo>
                  <a:lnTo>
                    <a:pt x="1053" y="885"/>
                  </a:lnTo>
                  <a:lnTo>
                    <a:pt x="1051" y="890"/>
                  </a:lnTo>
                  <a:lnTo>
                    <a:pt x="1049" y="897"/>
                  </a:lnTo>
                  <a:lnTo>
                    <a:pt x="1045" y="902"/>
                  </a:lnTo>
                  <a:lnTo>
                    <a:pt x="1040" y="908"/>
                  </a:lnTo>
                  <a:lnTo>
                    <a:pt x="1034" y="911"/>
                  </a:lnTo>
                  <a:lnTo>
                    <a:pt x="1027" y="916"/>
                  </a:lnTo>
                  <a:lnTo>
                    <a:pt x="1026" y="916"/>
                  </a:lnTo>
                  <a:lnTo>
                    <a:pt x="1023" y="916"/>
                  </a:lnTo>
                  <a:lnTo>
                    <a:pt x="1022" y="916"/>
                  </a:lnTo>
                  <a:lnTo>
                    <a:pt x="1020" y="916"/>
                  </a:lnTo>
                  <a:lnTo>
                    <a:pt x="1018" y="916"/>
                  </a:lnTo>
                  <a:lnTo>
                    <a:pt x="1015" y="916"/>
                  </a:lnTo>
                  <a:lnTo>
                    <a:pt x="1013" y="916"/>
                  </a:lnTo>
                  <a:lnTo>
                    <a:pt x="1011" y="916"/>
                  </a:lnTo>
                  <a:lnTo>
                    <a:pt x="1008" y="916"/>
                  </a:lnTo>
                  <a:lnTo>
                    <a:pt x="1006" y="916"/>
                  </a:lnTo>
                  <a:lnTo>
                    <a:pt x="1004" y="916"/>
                  </a:lnTo>
                  <a:lnTo>
                    <a:pt x="1003" y="916"/>
                  </a:lnTo>
                  <a:lnTo>
                    <a:pt x="1000" y="916"/>
                  </a:lnTo>
                  <a:lnTo>
                    <a:pt x="998" y="924"/>
                  </a:lnTo>
                  <a:lnTo>
                    <a:pt x="997" y="933"/>
                  </a:lnTo>
                  <a:lnTo>
                    <a:pt x="996" y="941"/>
                  </a:lnTo>
                  <a:lnTo>
                    <a:pt x="996" y="949"/>
                  </a:lnTo>
                  <a:lnTo>
                    <a:pt x="995" y="958"/>
                  </a:lnTo>
                  <a:lnTo>
                    <a:pt x="994" y="966"/>
                  </a:lnTo>
                  <a:lnTo>
                    <a:pt x="992" y="974"/>
                  </a:lnTo>
                  <a:lnTo>
                    <a:pt x="991" y="981"/>
                  </a:lnTo>
                  <a:lnTo>
                    <a:pt x="989" y="989"/>
                  </a:lnTo>
                  <a:lnTo>
                    <a:pt x="985" y="996"/>
                  </a:lnTo>
                  <a:lnTo>
                    <a:pt x="982" y="1002"/>
                  </a:lnTo>
                  <a:lnTo>
                    <a:pt x="977" y="1007"/>
                  </a:lnTo>
                  <a:lnTo>
                    <a:pt x="972" y="1013"/>
                  </a:lnTo>
                  <a:lnTo>
                    <a:pt x="966" y="1018"/>
                  </a:lnTo>
                  <a:lnTo>
                    <a:pt x="958" y="1022"/>
                  </a:lnTo>
                  <a:lnTo>
                    <a:pt x="949" y="1026"/>
                  </a:lnTo>
                  <a:lnTo>
                    <a:pt x="942" y="1024"/>
                  </a:lnTo>
                  <a:lnTo>
                    <a:pt x="937" y="1024"/>
                  </a:lnTo>
                  <a:lnTo>
                    <a:pt x="936" y="1025"/>
                  </a:lnTo>
                  <a:lnTo>
                    <a:pt x="935" y="1027"/>
                  </a:lnTo>
                  <a:lnTo>
                    <a:pt x="936" y="1032"/>
                  </a:lnTo>
                  <a:lnTo>
                    <a:pt x="938" y="1036"/>
                  </a:lnTo>
                  <a:lnTo>
                    <a:pt x="941" y="1042"/>
                  </a:lnTo>
                  <a:lnTo>
                    <a:pt x="944" y="1048"/>
                  </a:lnTo>
                  <a:lnTo>
                    <a:pt x="948" y="1055"/>
                  </a:lnTo>
                  <a:lnTo>
                    <a:pt x="951" y="1060"/>
                  </a:lnTo>
                  <a:lnTo>
                    <a:pt x="954" y="1067"/>
                  </a:lnTo>
                  <a:lnTo>
                    <a:pt x="957" y="1073"/>
                  </a:lnTo>
                  <a:lnTo>
                    <a:pt x="958" y="1078"/>
                  </a:lnTo>
                  <a:lnTo>
                    <a:pt x="959" y="1082"/>
                  </a:lnTo>
                  <a:lnTo>
                    <a:pt x="958" y="1084"/>
                  </a:lnTo>
                  <a:lnTo>
                    <a:pt x="956" y="1087"/>
                  </a:lnTo>
                  <a:lnTo>
                    <a:pt x="951" y="1099"/>
                  </a:lnTo>
                  <a:lnTo>
                    <a:pt x="946" y="1113"/>
                  </a:lnTo>
                  <a:lnTo>
                    <a:pt x="942" y="1128"/>
                  </a:lnTo>
                  <a:lnTo>
                    <a:pt x="937" y="1143"/>
                  </a:lnTo>
                  <a:lnTo>
                    <a:pt x="931" y="1158"/>
                  </a:lnTo>
                  <a:lnTo>
                    <a:pt x="926" y="1173"/>
                  </a:lnTo>
                  <a:lnTo>
                    <a:pt x="920" y="1189"/>
                  </a:lnTo>
                  <a:lnTo>
                    <a:pt x="915" y="1205"/>
                  </a:lnTo>
                  <a:lnTo>
                    <a:pt x="910" y="1221"/>
                  </a:lnTo>
                  <a:lnTo>
                    <a:pt x="905" y="1237"/>
                  </a:lnTo>
                  <a:lnTo>
                    <a:pt x="902" y="1252"/>
                  </a:lnTo>
                  <a:lnTo>
                    <a:pt x="898" y="1268"/>
                  </a:lnTo>
                  <a:lnTo>
                    <a:pt x="896" y="1283"/>
                  </a:lnTo>
                  <a:lnTo>
                    <a:pt x="893" y="1298"/>
                  </a:lnTo>
                  <a:lnTo>
                    <a:pt x="893" y="1312"/>
                  </a:lnTo>
                  <a:lnTo>
                    <a:pt x="895" y="1327"/>
                  </a:lnTo>
                  <a:lnTo>
                    <a:pt x="890" y="1327"/>
                  </a:lnTo>
                  <a:lnTo>
                    <a:pt x="880" y="1329"/>
                  </a:lnTo>
                  <a:lnTo>
                    <a:pt x="862" y="1333"/>
                  </a:lnTo>
                  <a:lnTo>
                    <a:pt x="842" y="1336"/>
                  </a:lnTo>
                  <a:lnTo>
                    <a:pt x="816" y="1341"/>
                  </a:lnTo>
                  <a:lnTo>
                    <a:pt x="788" y="1346"/>
                  </a:lnTo>
                  <a:lnTo>
                    <a:pt x="757" y="1352"/>
                  </a:lnTo>
                  <a:lnTo>
                    <a:pt x="726" y="1359"/>
                  </a:lnTo>
                  <a:lnTo>
                    <a:pt x="695" y="1365"/>
                  </a:lnTo>
                  <a:lnTo>
                    <a:pt x="664" y="1371"/>
                  </a:lnTo>
                  <a:lnTo>
                    <a:pt x="635" y="1376"/>
                  </a:lnTo>
                  <a:lnTo>
                    <a:pt x="610" y="1381"/>
                  </a:lnTo>
                  <a:lnTo>
                    <a:pt x="589" y="1384"/>
                  </a:lnTo>
                  <a:lnTo>
                    <a:pt x="572" y="1388"/>
                  </a:lnTo>
                  <a:lnTo>
                    <a:pt x="561" y="1390"/>
                  </a:lnTo>
                  <a:lnTo>
                    <a:pt x="558" y="1391"/>
                  </a:lnTo>
                  <a:lnTo>
                    <a:pt x="557" y="1390"/>
                  </a:lnTo>
                  <a:lnTo>
                    <a:pt x="557" y="1389"/>
                  </a:lnTo>
                  <a:lnTo>
                    <a:pt x="557" y="1388"/>
                  </a:lnTo>
                  <a:lnTo>
                    <a:pt x="557" y="1385"/>
                  </a:lnTo>
                  <a:lnTo>
                    <a:pt x="557" y="1384"/>
                  </a:lnTo>
                  <a:lnTo>
                    <a:pt x="555" y="1382"/>
                  </a:lnTo>
                  <a:lnTo>
                    <a:pt x="555" y="1381"/>
                  </a:lnTo>
                  <a:lnTo>
                    <a:pt x="555" y="1379"/>
                  </a:lnTo>
                  <a:lnTo>
                    <a:pt x="554" y="1376"/>
                  </a:lnTo>
                  <a:lnTo>
                    <a:pt x="554" y="1375"/>
                  </a:lnTo>
                  <a:lnTo>
                    <a:pt x="554" y="1373"/>
                  </a:lnTo>
                  <a:lnTo>
                    <a:pt x="554" y="1372"/>
                  </a:lnTo>
                  <a:lnTo>
                    <a:pt x="554" y="1371"/>
                  </a:lnTo>
                  <a:lnTo>
                    <a:pt x="530" y="1375"/>
                  </a:lnTo>
                  <a:lnTo>
                    <a:pt x="503" y="1380"/>
                  </a:lnTo>
                  <a:lnTo>
                    <a:pt x="475" y="1385"/>
                  </a:lnTo>
                  <a:lnTo>
                    <a:pt x="444" y="1390"/>
                  </a:lnTo>
                  <a:lnTo>
                    <a:pt x="413" y="1396"/>
                  </a:lnTo>
                  <a:lnTo>
                    <a:pt x="380" y="1400"/>
                  </a:lnTo>
                  <a:lnTo>
                    <a:pt x="346" y="1405"/>
                  </a:lnTo>
                  <a:lnTo>
                    <a:pt x="312" y="1410"/>
                  </a:lnTo>
                  <a:lnTo>
                    <a:pt x="277" y="1414"/>
                  </a:lnTo>
                  <a:lnTo>
                    <a:pt x="242" y="1419"/>
                  </a:lnTo>
                  <a:lnTo>
                    <a:pt x="207" y="1422"/>
                  </a:lnTo>
                  <a:lnTo>
                    <a:pt x="174" y="1427"/>
                  </a:lnTo>
                  <a:lnTo>
                    <a:pt x="140" y="1430"/>
                  </a:lnTo>
                  <a:lnTo>
                    <a:pt x="109" y="1434"/>
                  </a:lnTo>
                  <a:lnTo>
                    <a:pt x="78" y="1437"/>
                  </a:lnTo>
                  <a:lnTo>
                    <a:pt x="51" y="1441"/>
                  </a:lnTo>
                  <a:lnTo>
                    <a:pt x="54" y="1429"/>
                  </a:lnTo>
                  <a:lnTo>
                    <a:pt x="59" y="1420"/>
                  </a:lnTo>
                  <a:lnTo>
                    <a:pt x="62" y="1412"/>
                  </a:lnTo>
                  <a:lnTo>
                    <a:pt x="67" y="1405"/>
                  </a:lnTo>
                  <a:lnTo>
                    <a:pt x="71" y="1399"/>
                  </a:lnTo>
                  <a:lnTo>
                    <a:pt x="76" y="1393"/>
                  </a:lnTo>
                  <a:lnTo>
                    <a:pt x="81" y="1389"/>
                  </a:lnTo>
                  <a:lnTo>
                    <a:pt x="85" y="1384"/>
                  </a:lnTo>
                  <a:lnTo>
                    <a:pt x="89" y="1379"/>
                  </a:lnTo>
                  <a:lnTo>
                    <a:pt x="92" y="1373"/>
                  </a:lnTo>
                  <a:lnTo>
                    <a:pt x="96" y="1367"/>
                  </a:lnTo>
                  <a:lnTo>
                    <a:pt x="98" y="1360"/>
                  </a:lnTo>
                  <a:lnTo>
                    <a:pt x="99" y="1353"/>
                  </a:lnTo>
                  <a:lnTo>
                    <a:pt x="100" y="1344"/>
                  </a:lnTo>
                  <a:lnTo>
                    <a:pt x="100" y="1334"/>
                  </a:lnTo>
                  <a:lnTo>
                    <a:pt x="99" y="1322"/>
                  </a:lnTo>
                  <a:lnTo>
                    <a:pt x="103" y="1307"/>
                  </a:lnTo>
                  <a:lnTo>
                    <a:pt x="108" y="1289"/>
                  </a:lnTo>
                  <a:lnTo>
                    <a:pt x="114" y="1269"/>
                  </a:lnTo>
                  <a:lnTo>
                    <a:pt x="121" y="1248"/>
                  </a:lnTo>
                  <a:lnTo>
                    <a:pt x="128" y="1223"/>
                  </a:lnTo>
                  <a:lnTo>
                    <a:pt x="134" y="1198"/>
                  </a:lnTo>
                  <a:lnTo>
                    <a:pt x="138" y="1172"/>
                  </a:lnTo>
                  <a:lnTo>
                    <a:pt x="143" y="1144"/>
                  </a:lnTo>
                  <a:lnTo>
                    <a:pt x="145" y="1117"/>
                  </a:lnTo>
                  <a:lnTo>
                    <a:pt x="145" y="1088"/>
                  </a:lnTo>
                  <a:lnTo>
                    <a:pt x="143" y="1060"/>
                  </a:lnTo>
                  <a:lnTo>
                    <a:pt x="137" y="1033"/>
                  </a:lnTo>
                  <a:lnTo>
                    <a:pt x="129" y="1006"/>
                  </a:lnTo>
                  <a:lnTo>
                    <a:pt x="116" y="982"/>
                  </a:lnTo>
                  <a:lnTo>
                    <a:pt x="100" y="958"/>
                  </a:lnTo>
                  <a:lnTo>
                    <a:pt x="81" y="937"/>
                  </a:lnTo>
                  <a:lnTo>
                    <a:pt x="76" y="926"/>
                  </a:lnTo>
                  <a:lnTo>
                    <a:pt x="73" y="914"/>
                  </a:lnTo>
                  <a:lnTo>
                    <a:pt x="68" y="904"/>
                  </a:lnTo>
                  <a:lnTo>
                    <a:pt x="65" y="893"/>
                  </a:lnTo>
                  <a:lnTo>
                    <a:pt x="61" y="882"/>
                  </a:lnTo>
                  <a:lnTo>
                    <a:pt x="57" y="873"/>
                  </a:lnTo>
                  <a:lnTo>
                    <a:pt x="53" y="864"/>
                  </a:lnTo>
                  <a:lnTo>
                    <a:pt x="50" y="855"/>
                  </a:lnTo>
                  <a:lnTo>
                    <a:pt x="45" y="845"/>
                  </a:lnTo>
                  <a:lnTo>
                    <a:pt x="40" y="837"/>
                  </a:lnTo>
                  <a:lnTo>
                    <a:pt x="37" y="831"/>
                  </a:lnTo>
                  <a:lnTo>
                    <a:pt x="32" y="824"/>
                  </a:lnTo>
                  <a:lnTo>
                    <a:pt x="27" y="817"/>
                  </a:lnTo>
                  <a:lnTo>
                    <a:pt x="22" y="811"/>
                  </a:lnTo>
                  <a:lnTo>
                    <a:pt x="16" y="805"/>
                  </a:lnTo>
                  <a:lnTo>
                    <a:pt x="12" y="802"/>
                  </a:lnTo>
                  <a:lnTo>
                    <a:pt x="21" y="789"/>
                  </a:lnTo>
                  <a:lnTo>
                    <a:pt x="27" y="777"/>
                  </a:lnTo>
                  <a:lnTo>
                    <a:pt x="29" y="765"/>
                  </a:lnTo>
                  <a:lnTo>
                    <a:pt x="28" y="754"/>
                  </a:lnTo>
                  <a:lnTo>
                    <a:pt x="25" y="743"/>
                  </a:lnTo>
                  <a:lnTo>
                    <a:pt x="21" y="732"/>
                  </a:lnTo>
                  <a:lnTo>
                    <a:pt x="15" y="720"/>
                  </a:lnTo>
                  <a:lnTo>
                    <a:pt x="11" y="709"/>
                  </a:lnTo>
                  <a:lnTo>
                    <a:pt x="6" y="696"/>
                  </a:lnTo>
                  <a:lnTo>
                    <a:pt x="1" y="683"/>
                  </a:lnTo>
                  <a:lnTo>
                    <a:pt x="0" y="671"/>
                  </a:lnTo>
                  <a:lnTo>
                    <a:pt x="0" y="657"/>
                  </a:lnTo>
                  <a:lnTo>
                    <a:pt x="4" y="643"/>
                  </a:lnTo>
                  <a:lnTo>
                    <a:pt x="11" y="628"/>
                  </a:lnTo>
                  <a:lnTo>
                    <a:pt x="22" y="612"/>
                  </a:lnTo>
                  <a:lnTo>
                    <a:pt x="39" y="596"/>
                  </a:lnTo>
                  <a:lnTo>
                    <a:pt x="42" y="584"/>
                  </a:lnTo>
                  <a:lnTo>
                    <a:pt x="43" y="570"/>
                  </a:lnTo>
                  <a:lnTo>
                    <a:pt x="43" y="554"/>
                  </a:lnTo>
                  <a:lnTo>
                    <a:pt x="42" y="536"/>
                  </a:lnTo>
                  <a:lnTo>
                    <a:pt x="40" y="518"/>
                  </a:lnTo>
                  <a:lnTo>
                    <a:pt x="38" y="499"/>
                  </a:lnTo>
                  <a:lnTo>
                    <a:pt x="37" y="479"/>
                  </a:lnTo>
                  <a:lnTo>
                    <a:pt x="35" y="459"/>
                  </a:lnTo>
                  <a:lnTo>
                    <a:pt x="35" y="440"/>
                  </a:lnTo>
                  <a:lnTo>
                    <a:pt x="35" y="422"/>
                  </a:lnTo>
                  <a:lnTo>
                    <a:pt x="36" y="403"/>
                  </a:lnTo>
                  <a:lnTo>
                    <a:pt x="39" y="386"/>
                  </a:lnTo>
                  <a:lnTo>
                    <a:pt x="45" y="371"/>
                  </a:lnTo>
                  <a:lnTo>
                    <a:pt x="53" y="357"/>
                  </a:lnTo>
                  <a:lnTo>
                    <a:pt x="63" y="346"/>
                  </a:lnTo>
                  <a:lnTo>
                    <a:pt x="78" y="338"/>
                  </a:lnTo>
                  <a:lnTo>
                    <a:pt x="81" y="332"/>
                  </a:lnTo>
                  <a:lnTo>
                    <a:pt x="84" y="326"/>
                  </a:lnTo>
                  <a:lnTo>
                    <a:pt x="89" y="320"/>
                  </a:lnTo>
                  <a:lnTo>
                    <a:pt x="93" y="315"/>
                  </a:lnTo>
                  <a:lnTo>
                    <a:pt x="98" y="310"/>
                  </a:lnTo>
                  <a:lnTo>
                    <a:pt x="104" y="304"/>
                  </a:lnTo>
                  <a:lnTo>
                    <a:pt x="111" y="297"/>
                  </a:lnTo>
                  <a:lnTo>
                    <a:pt x="116" y="292"/>
                  </a:lnTo>
                  <a:lnTo>
                    <a:pt x="122" y="285"/>
                  </a:lnTo>
                  <a:lnTo>
                    <a:pt x="129" y="278"/>
                  </a:lnTo>
                  <a:lnTo>
                    <a:pt x="135" y="271"/>
                  </a:lnTo>
                  <a:lnTo>
                    <a:pt x="142" y="263"/>
                  </a:lnTo>
                  <a:lnTo>
                    <a:pt x="147" y="255"/>
                  </a:lnTo>
                  <a:lnTo>
                    <a:pt x="152" y="246"/>
                  </a:lnTo>
                  <a:lnTo>
                    <a:pt x="158" y="237"/>
                  </a:lnTo>
                  <a:lnTo>
                    <a:pt x="162" y="226"/>
                  </a:lnTo>
                  <a:lnTo>
                    <a:pt x="168" y="230"/>
                  </a:lnTo>
                  <a:lnTo>
                    <a:pt x="171" y="237"/>
                  </a:lnTo>
                  <a:lnTo>
                    <a:pt x="174" y="247"/>
                  </a:lnTo>
                  <a:lnTo>
                    <a:pt x="175" y="260"/>
                  </a:lnTo>
                  <a:lnTo>
                    <a:pt x="174" y="273"/>
                  </a:lnTo>
                  <a:lnTo>
                    <a:pt x="174" y="287"/>
                  </a:lnTo>
                  <a:lnTo>
                    <a:pt x="173" y="302"/>
                  </a:lnTo>
                  <a:lnTo>
                    <a:pt x="171" y="317"/>
                  </a:lnTo>
                  <a:lnTo>
                    <a:pt x="170" y="331"/>
                  </a:lnTo>
                  <a:lnTo>
                    <a:pt x="171" y="345"/>
                  </a:lnTo>
                  <a:lnTo>
                    <a:pt x="173" y="355"/>
                  </a:lnTo>
                  <a:lnTo>
                    <a:pt x="175" y="363"/>
                  </a:lnTo>
                  <a:lnTo>
                    <a:pt x="178" y="368"/>
                  </a:lnTo>
                  <a:lnTo>
                    <a:pt x="185" y="370"/>
                  </a:lnTo>
                  <a:lnTo>
                    <a:pt x="194" y="366"/>
                  </a:lnTo>
                  <a:lnTo>
                    <a:pt x="206" y="360"/>
                  </a:lnTo>
                  <a:lnTo>
                    <a:pt x="208" y="354"/>
                  </a:lnTo>
                  <a:lnTo>
                    <a:pt x="209" y="346"/>
                  </a:lnTo>
                  <a:lnTo>
                    <a:pt x="212" y="338"/>
                  </a:lnTo>
                  <a:lnTo>
                    <a:pt x="213" y="328"/>
                  </a:lnTo>
                  <a:lnTo>
                    <a:pt x="213" y="318"/>
                  </a:lnTo>
                  <a:lnTo>
                    <a:pt x="214" y="307"/>
                  </a:lnTo>
                  <a:lnTo>
                    <a:pt x="214" y="295"/>
                  </a:lnTo>
                  <a:lnTo>
                    <a:pt x="215" y="284"/>
                  </a:lnTo>
                  <a:lnTo>
                    <a:pt x="215" y="271"/>
                  </a:lnTo>
                  <a:lnTo>
                    <a:pt x="214" y="260"/>
                  </a:lnTo>
                  <a:lnTo>
                    <a:pt x="214" y="247"/>
                  </a:lnTo>
                  <a:lnTo>
                    <a:pt x="214" y="235"/>
                  </a:lnTo>
                  <a:lnTo>
                    <a:pt x="214" y="224"/>
                  </a:lnTo>
                  <a:lnTo>
                    <a:pt x="214" y="214"/>
                  </a:lnTo>
                  <a:lnTo>
                    <a:pt x="214" y="203"/>
                  </a:lnTo>
                  <a:lnTo>
                    <a:pt x="214" y="195"/>
                  </a:lnTo>
                  <a:lnTo>
                    <a:pt x="217" y="187"/>
                  </a:lnTo>
                  <a:lnTo>
                    <a:pt x="223" y="181"/>
                  </a:lnTo>
                  <a:lnTo>
                    <a:pt x="230" y="176"/>
                  </a:lnTo>
                  <a:lnTo>
                    <a:pt x="239" y="170"/>
                  </a:lnTo>
                  <a:lnTo>
                    <a:pt x="249" y="165"/>
                  </a:lnTo>
                  <a:lnTo>
                    <a:pt x="259" y="161"/>
                  </a:lnTo>
                  <a:lnTo>
                    <a:pt x="268" y="157"/>
                  </a:lnTo>
                  <a:lnTo>
                    <a:pt x="277" y="153"/>
                  </a:lnTo>
                  <a:lnTo>
                    <a:pt x="285" y="148"/>
                  </a:lnTo>
                  <a:lnTo>
                    <a:pt x="291" y="142"/>
                  </a:lnTo>
                  <a:lnTo>
                    <a:pt x="296" y="137"/>
                  </a:lnTo>
                  <a:lnTo>
                    <a:pt x="297" y="131"/>
                  </a:lnTo>
                  <a:lnTo>
                    <a:pt x="296" y="124"/>
                  </a:lnTo>
                  <a:lnTo>
                    <a:pt x="290" y="116"/>
                  </a:lnTo>
                  <a:lnTo>
                    <a:pt x="281" y="107"/>
                  </a:lnTo>
                  <a:lnTo>
                    <a:pt x="268" y="98"/>
                  </a:lnTo>
                  <a:lnTo>
                    <a:pt x="267" y="91"/>
                  </a:lnTo>
                  <a:lnTo>
                    <a:pt x="267" y="85"/>
                  </a:lnTo>
                  <a:lnTo>
                    <a:pt x="267" y="79"/>
                  </a:lnTo>
                  <a:lnTo>
                    <a:pt x="268" y="72"/>
                  </a:lnTo>
                  <a:lnTo>
                    <a:pt x="270" y="67"/>
                  </a:lnTo>
                  <a:lnTo>
                    <a:pt x="272" y="61"/>
                  </a:lnTo>
                  <a:lnTo>
                    <a:pt x="275" y="55"/>
                  </a:lnTo>
                  <a:lnTo>
                    <a:pt x="277" y="49"/>
                  </a:lnTo>
                  <a:lnTo>
                    <a:pt x="281" y="44"/>
                  </a:lnTo>
                  <a:lnTo>
                    <a:pt x="283" y="38"/>
                  </a:lnTo>
                  <a:lnTo>
                    <a:pt x="286" y="33"/>
                  </a:lnTo>
                  <a:lnTo>
                    <a:pt x="290" y="27"/>
                  </a:lnTo>
                  <a:lnTo>
                    <a:pt x="293" y="23"/>
                  </a:lnTo>
                  <a:lnTo>
                    <a:pt x="296" y="17"/>
                  </a:lnTo>
                  <a:lnTo>
                    <a:pt x="298" y="13"/>
                  </a:lnTo>
                  <a:lnTo>
                    <a:pt x="301" y="9"/>
                  </a:lnTo>
                  <a:lnTo>
                    <a:pt x="306" y="5"/>
                  </a:lnTo>
                  <a:lnTo>
                    <a:pt x="312" y="1"/>
                  </a:lnTo>
                  <a:lnTo>
                    <a:pt x="317" y="0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8" y="2"/>
                  </a:lnTo>
                  <a:lnTo>
                    <a:pt x="346" y="3"/>
                  </a:lnTo>
                  <a:lnTo>
                    <a:pt x="354" y="7"/>
                  </a:lnTo>
                  <a:lnTo>
                    <a:pt x="361" y="9"/>
                  </a:lnTo>
                  <a:lnTo>
                    <a:pt x="369" y="13"/>
                  </a:lnTo>
                  <a:lnTo>
                    <a:pt x="376" y="16"/>
                  </a:lnTo>
                  <a:lnTo>
                    <a:pt x="383" y="19"/>
                  </a:lnTo>
                  <a:lnTo>
                    <a:pt x="390" y="23"/>
                  </a:lnTo>
                  <a:lnTo>
                    <a:pt x="396" y="25"/>
                  </a:lnTo>
                  <a:lnTo>
                    <a:pt x="401" y="27"/>
                  </a:lnTo>
                  <a:lnTo>
                    <a:pt x="407" y="30"/>
                  </a:lnTo>
                  <a:lnTo>
                    <a:pt x="415" y="26"/>
                  </a:lnTo>
                  <a:lnTo>
                    <a:pt x="423" y="24"/>
                  </a:lnTo>
                  <a:lnTo>
                    <a:pt x="431" y="24"/>
                  </a:lnTo>
                  <a:lnTo>
                    <a:pt x="439" y="23"/>
                  </a:lnTo>
                  <a:lnTo>
                    <a:pt x="446" y="24"/>
                  </a:lnTo>
                  <a:lnTo>
                    <a:pt x="453" y="25"/>
                  </a:lnTo>
                  <a:lnTo>
                    <a:pt x="459" y="26"/>
                  </a:lnTo>
                  <a:lnTo>
                    <a:pt x="466" y="30"/>
                  </a:lnTo>
                  <a:lnTo>
                    <a:pt x="472" y="32"/>
                  </a:lnTo>
                  <a:lnTo>
                    <a:pt x="477" y="36"/>
                  </a:lnTo>
                  <a:lnTo>
                    <a:pt x="483" y="40"/>
                  </a:lnTo>
                  <a:lnTo>
                    <a:pt x="489" y="45"/>
                  </a:lnTo>
                  <a:lnTo>
                    <a:pt x="495" y="49"/>
                  </a:lnTo>
                  <a:lnTo>
                    <a:pt x="500" y="54"/>
                  </a:lnTo>
                  <a:lnTo>
                    <a:pt x="505" y="60"/>
                  </a:lnTo>
                  <a:lnTo>
                    <a:pt x="512" y="65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8" y="65"/>
                  </a:lnTo>
                  <a:lnTo>
                    <a:pt x="520" y="65"/>
                  </a:lnTo>
                  <a:lnTo>
                    <a:pt x="523" y="65"/>
                  </a:lnTo>
                  <a:lnTo>
                    <a:pt x="528" y="67"/>
                  </a:lnTo>
                  <a:lnTo>
                    <a:pt x="532" y="67"/>
                  </a:lnTo>
                  <a:lnTo>
                    <a:pt x="537" y="68"/>
                  </a:lnTo>
                  <a:lnTo>
                    <a:pt x="543" y="68"/>
                  </a:lnTo>
                  <a:lnTo>
                    <a:pt x="549" y="69"/>
                  </a:lnTo>
                  <a:lnTo>
                    <a:pt x="554" y="69"/>
                  </a:lnTo>
                  <a:lnTo>
                    <a:pt x="560" y="70"/>
                  </a:lnTo>
                  <a:lnTo>
                    <a:pt x="566" y="71"/>
                  </a:lnTo>
                  <a:lnTo>
                    <a:pt x="572" y="72"/>
                  </a:lnTo>
                  <a:lnTo>
                    <a:pt x="578" y="7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4831" y="1547"/>
              <a:ext cx="312" cy="151"/>
            </a:xfrm>
            <a:custGeom>
              <a:avLst/>
              <a:gdLst>
                <a:gd name="T0" fmla="*/ 276 w 937"/>
                <a:gd name="T1" fmla="*/ 121 h 453"/>
                <a:gd name="T2" fmla="*/ 271 w 937"/>
                <a:gd name="T3" fmla="*/ 128 h 453"/>
                <a:gd name="T4" fmla="*/ 266 w 937"/>
                <a:gd name="T5" fmla="*/ 134 h 453"/>
                <a:gd name="T6" fmla="*/ 260 w 937"/>
                <a:gd name="T7" fmla="*/ 132 h 453"/>
                <a:gd name="T8" fmla="*/ 257 w 937"/>
                <a:gd name="T9" fmla="*/ 126 h 453"/>
                <a:gd name="T10" fmla="*/ 256 w 937"/>
                <a:gd name="T11" fmla="*/ 119 h 453"/>
                <a:gd name="T12" fmla="*/ 255 w 937"/>
                <a:gd name="T13" fmla="*/ 108 h 453"/>
                <a:gd name="T14" fmla="*/ 252 w 937"/>
                <a:gd name="T15" fmla="*/ 100 h 453"/>
                <a:gd name="T16" fmla="*/ 243 w 937"/>
                <a:gd name="T17" fmla="*/ 114 h 453"/>
                <a:gd name="T18" fmla="*/ 225 w 937"/>
                <a:gd name="T19" fmla="*/ 136 h 453"/>
                <a:gd name="T20" fmla="*/ 215 w 937"/>
                <a:gd name="T21" fmla="*/ 151 h 453"/>
                <a:gd name="T22" fmla="*/ 207 w 937"/>
                <a:gd name="T23" fmla="*/ 138 h 453"/>
                <a:gd name="T24" fmla="*/ 196 w 937"/>
                <a:gd name="T25" fmla="*/ 115 h 453"/>
                <a:gd name="T26" fmla="*/ 184 w 937"/>
                <a:gd name="T27" fmla="*/ 105 h 453"/>
                <a:gd name="T28" fmla="*/ 168 w 937"/>
                <a:gd name="T29" fmla="*/ 100 h 453"/>
                <a:gd name="T30" fmla="*/ 147 w 937"/>
                <a:gd name="T31" fmla="*/ 106 h 453"/>
                <a:gd name="T32" fmla="*/ 126 w 937"/>
                <a:gd name="T33" fmla="*/ 114 h 453"/>
                <a:gd name="T34" fmla="*/ 87 w 937"/>
                <a:gd name="T35" fmla="*/ 127 h 453"/>
                <a:gd name="T36" fmla="*/ 70 w 937"/>
                <a:gd name="T37" fmla="*/ 133 h 453"/>
                <a:gd name="T38" fmla="*/ 70 w 937"/>
                <a:gd name="T39" fmla="*/ 138 h 453"/>
                <a:gd name="T40" fmla="*/ 69 w 937"/>
                <a:gd name="T41" fmla="*/ 142 h 453"/>
                <a:gd name="T42" fmla="*/ 64 w 937"/>
                <a:gd name="T43" fmla="*/ 143 h 453"/>
                <a:gd name="T44" fmla="*/ 60 w 937"/>
                <a:gd name="T45" fmla="*/ 141 h 453"/>
                <a:gd name="T46" fmla="*/ 58 w 937"/>
                <a:gd name="T47" fmla="*/ 138 h 453"/>
                <a:gd name="T48" fmla="*/ 46 w 937"/>
                <a:gd name="T49" fmla="*/ 141 h 453"/>
                <a:gd name="T50" fmla="*/ 21 w 937"/>
                <a:gd name="T51" fmla="*/ 147 h 453"/>
                <a:gd name="T52" fmla="*/ 7 w 937"/>
                <a:gd name="T53" fmla="*/ 146 h 453"/>
                <a:gd name="T54" fmla="*/ 0 w 937"/>
                <a:gd name="T55" fmla="*/ 109 h 453"/>
                <a:gd name="T56" fmla="*/ 2 w 937"/>
                <a:gd name="T57" fmla="*/ 72 h 453"/>
                <a:gd name="T58" fmla="*/ 10 w 937"/>
                <a:gd name="T59" fmla="*/ 57 h 453"/>
                <a:gd name="T60" fmla="*/ 41 w 937"/>
                <a:gd name="T61" fmla="*/ 49 h 453"/>
                <a:gd name="T62" fmla="*/ 64 w 937"/>
                <a:gd name="T63" fmla="*/ 43 h 453"/>
                <a:gd name="T64" fmla="*/ 87 w 937"/>
                <a:gd name="T65" fmla="*/ 37 h 453"/>
                <a:gd name="T66" fmla="*/ 139 w 937"/>
                <a:gd name="T67" fmla="*/ 24 h 453"/>
                <a:gd name="T68" fmla="*/ 161 w 937"/>
                <a:gd name="T69" fmla="*/ 19 h 453"/>
                <a:gd name="T70" fmla="*/ 164 w 937"/>
                <a:gd name="T71" fmla="*/ 24 h 453"/>
                <a:gd name="T72" fmla="*/ 169 w 937"/>
                <a:gd name="T73" fmla="*/ 28 h 453"/>
                <a:gd name="T74" fmla="*/ 174 w 937"/>
                <a:gd name="T75" fmla="*/ 24 h 453"/>
                <a:gd name="T76" fmla="*/ 179 w 937"/>
                <a:gd name="T77" fmla="*/ 17 h 453"/>
                <a:gd name="T78" fmla="*/ 182 w 937"/>
                <a:gd name="T79" fmla="*/ 14 h 453"/>
                <a:gd name="T80" fmla="*/ 187 w 937"/>
                <a:gd name="T81" fmla="*/ 15 h 453"/>
                <a:gd name="T82" fmla="*/ 198 w 937"/>
                <a:gd name="T83" fmla="*/ 5 h 453"/>
                <a:gd name="T84" fmla="*/ 214 w 937"/>
                <a:gd name="T85" fmla="*/ 3 h 453"/>
                <a:gd name="T86" fmla="*/ 213 w 937"/>
                <a:gd name="T87" fmla="*/ 16 h 453"/>
                <a:gd name="T88" fmla="*/ 212 w 937"/>
                <a:gd name="T89" fmla="*/ 39 h 453"/>
                <a:gd name="T90" fmla="*/ 236 w 937"/>
                <a:gd name="T91" fmla="*/ 58 h 453"/>
                <a:gd name="T92" fmla="*/ 255 w 937"/>
                <a:gd name="T93" fmla="*/ 87 h 453"/>
                <a:gd name="T94" fmla="*/ 277 w 937"/>
                <a:gd name="T95" fmla="*/ 103 h 453"/>
                <a:gd name="T96" fmla="*/ 285 w 937"/>
                <a:gd name="T97" fmla="*/ 95 h 453"/>
                <a:gd name="T98" fmla="*/ 296 w 937"/>
                <a:gd name="T99" fmla="*/ 85 h 453"/>
                <a:gd name="T100" fmla="*/ 302 w 937"/>
                <a:gd name="T101" fmla="*/ 78 h 453"/>
                <a:gd name="T102" fmla="*/ 306 w 937"/>
                <a:gd name="T103" fmla="*/ 81 h 453"/>
                <a:gd name="T104" fmla="*/ 310 w 937"/>
                <a:gd name="T105" fmla="*/ 85 h 453"/>
                <a:gd name="T106" fmla="*/ 310 w 937"/>
                <a:gd name="T107" fmla="*/ 96 h 453"/>
                <a:gd name="T108" fmla="*/ 296 w 937"/>
                <a:gd name="T109" fmla="*/ 107 h 453"/>
                <a:gd name="T110" fmla="*/ 280 w 937"/>
                <a:gd name="T111" fmla="*/ 115 h 4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7"/>
                <a:gd name="T169" fmla="*/ 0 h 453"/>
                <a:gd name="T170" fmla="*/ 937 w 937"/>
                <a:gd name="T171" fmla="*/ 453 h 4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7" h="453">
                  <a:moveTo>
                    <a:pt x="841" y="346"/>
                  </a:moveTo>
                  <a:lnTo>
                    <a:pt x="839" y="349"/>
                  </a:lnTo>
                  <a:lnTo>
                    <a:pt x="836" y="353"/>
                  </a:lnTo>
                  <a:lnTo>
                    <a:pt x="833" y="356"/>
                  </a:lnTo>
                  <a:lnTo>
                    <a:pt x="831" y="359"/>
                  </a:lnTo>
                  <a:lnTo>
                    <a:pt x="829" y="363"/>
                  </a:lnTo>
                  <a:lnTo>
                    <a:pt x="825" y="366"/>
                  </a:lnTo>
                  <a:lnTo>
                    <a:pt x="823" y="370"/>
                  </a:lnTo>
                  <a:lnTo>
                    <a:pt x="821" y="373"/>
                  </a:lnTo>
                  <a:lnTo>
                    <a:pt x="817" y="377"/>
                  </a:lnTo>
                  <a:lnTo>
                    <a:pt x="815" y="380"/>
                  </a:lnTo>
                  <a:lnTo>
                    <a:pt x="813" y="384"/>
                  </a:lnTo>
                  <a:lnTo>
                    <a:pt x="810" y="387"/>
                  </a:lnTo>
                  <a:lnTo>
                    <a:pt x="808" y="391"/>
                  </a:lnTo>
                  <a:lnTo>
                    <a:pt x="807" y="394"/>
                  </a:lnTo>
                  <a:lnTo>
                    <a:pt x="806" y="397"/>
                  </a:lnTo>
                  <a:lnTo>
                    <a:pt x="805" y="401"/>
                  </a:lnTo>
                  <a:lnTo>
                    <a:pt x="800" y="402"/>
                  </a:lnTo>
                  <a:lnTo>
                    <a:pt x="795" y="402"/>
                  </a:lnTo>
                  <a:lnTo>
                    <a:pt x="792" y="402"/>
                  </a:lnTo>
                  <a:lnTo>
                    <a:pt x="788" y="402"/>
                  </a:lnTo>
                  <a:lnTo>
                    <a:pt x="786" y="401"/>
                  </a:lnTo>
                  <a:lnTo>
                    <a:pt x="783" y="399"/>
                  </a:lnTo>
                  <a:lnTo>
                    <a:pt x="780" y="396"/>
                  </a:lnTo>
                  <a:lnTo>
                    <a:pt x="778" y="394"/>
                  </a:lnTo>
                  <a:lnTo>
                    <a:pt x="777" y="392"/>
                  </a:lnTo>
                  <a:lnTo>
                    <a:pt x="775" y="388"/>
                  </a:lnTo>
                  <a:lnTo>
                    <a:pt x="774" y="385"/>
                  </a:lnTo>
                  <a:lnTo>
                    <a:pt x="772" y="381"/>
                  </a:lnTo>
                  <a:lnTo>
                    <a:pt x="771" y="378"/>
                  </a:lnTo>
                  <a:lnTo>
                    <a:pt x="771" y="374"/>
                  </a:lnTo>
                  <a:lnTo>
                    <a:pt x="770" y="371"/>
                  </a:lnTo>
                  <a:lnTo>
                    <a:pt x="770" y="369"/>
                  </a:lnTo>
                  <a:lnTo>
                    <a:pt x="769" y="365"/>
                  </a:lnTo>
                  <a:lnTo>
                    <a:pt x="768" y="362"/>
                  </a:lnTo>
                  <a:lnTo>
                    <a:pt x="768" y="357"/>
                  </a:lnTo>
                  <a:lnTo>
                    <a:pt x="768" y="353"/>
                  </a:lnTo>
                  <a:lnTo>
                    <a:pt x="768" y="347"/>
                  </a:lnTo>
                  <a:lnTo>
                    <a:pt x="768" y="342"/>
                  </a:lnTo>
                  <a:lnTo>
                    <a:pt x="768" y="337"/>
                  </a:lnTo>
                  <a:lnTo>
                    <a:pt x="768" y="331"/>
                  </a:lnTo>
                  <a:lnTo>
                    <a:pt x="767" y="325"/>
                  </a:lnTo>
                  <a:lnTo>
                    <a:pt x="767" y="319"/>
                  </a:lnTo>
                  <a:lnTo>
                    <a:pt x="765" y="315"/>
                  </a:lnTo>
                  <a:lnTo>
                    <a:pt x="764" y="309"/>
                  </a:lnTo>
                  <a:lnTo>
                    <a:pt x="763" y="305"/>
                  </a:lnTo>
                  <a:lnTo>
                    <a:pt x="761" y="301"/>
                  </a:lnTo>
                  <a:lnTo>
                    <a:pt x="757" y="299"/>
                  </a:lnTo>
                  <a:lnTo>
                    <a:pt x="755" y="296"/>
                  </a:lnTo>
                  <a:lnTo>
                    <a:pt x="753" y="303"/>
                  </a:lnTo>
                  <a:lnTo>
                    <a:pt x="749" y="312"/>
                  </a:lnTo>
                  <a:lnTo>
                    <a:pt x="744" y="323"/>
                  </a:lnTo>
                  <a:lnTo>
                    <a:pt x="737" y="332"/>
                  </a:lnTo>
                  <a:lnTo>
                    <a:pt x="730" y="343"/>
                  </a:lnTo>
                  <a:lnTo>
                    <a:pt x="721" y="354"/>
                  </a:lnTo>
                  <a:lnTo>
                    <a:pt x="713" y="365"/>
                  </a:lnTo>
                  <a:lnTo>
                    <a:pt x="703" y="377"/>
                  </a:lnTo>
                  <a:lnTo>
                    <a:pt x="693" y="387"/>
                  </a:lnTo>
                  <a:lnTo>
                    <a:pt x="685" y="399"/>
                  </a:lnTo>
                  <a:lnTo>
                    <a:pt x="676" y="409"/>
                  </a:lnTo>
                  <a:lnTo>
                    <a:pt x="669" y="419"/>
                  </a:lnTo>
                  <a:lnTo>
                    <a:pt x="662" y="428"/>
                  </a:lnTo>
                  <a:lnTo>
                    <a:pt x="656" y="438"/>
                  </a:lnTo>
                  <a:lnTo>
                    <a:pt x="653" y="446"/>
                  </a:lnTo>
                  <a:lnTo>
                    <a:pt x="652" y="453"/>
                  </a:lnTo>
                  <a:lnTo>
                    <a:pt x="647" y="453"/>
                  </a:lnTo>
                  <a:lnTo>
                    <a:pt x="642" y="451"/>
                  </a:lnTo>
                  <a:lnTo>
                    <a:pt x="638" y="447"/>
                  </a:lnTo>
                  <a:lnTo>
                    <a:pt x="633" y="441"/>
                  </a:lnTo>
                  <a:lnTo>
                    <a:pt x="629" y="433"/>
                  </a:lnTo>
                  <a:lnTo>
                    <a:pt x="625" y="424"/>
                  </a:lnTo>
                  <a:lnTo>
                    <a:pt x="621" y="413"/>
                  </a:lnTo>
                  <a:lnTo>
                    <a:pt x="616" y="402"/>
                  </a:lnTo>
                  <a:lnTo>
                    <a:pt x="610" y="391"/>
                  </a:lnTo>
                  <a:lnTo>
                    <a:pt x="606" y="378"/>
                  </a:lnTo>
                  <a:lnTo>
                    <a:pt x="600" y="366"/>
                  </a:lnTo>
                  <a:lnTo>
                    <a:pt x="595" y="355"/>
                  </a:lnTo>
                  <a:lnTo>
                    <a:pt x="590" y="345"/>
                  </a:lnTo>
                  <a:lnTo>
                    <a:pt x="583" y="335"/>
                  </a:lnTo>
                  <a:lnTo>
                    <a:pt x="577" y="327"/>
                  </a:lnTo>
                  <a:lnTo>
                    <a:pt x="570" y="322"/>
                  </a:lnTo>
                  <a:lnTo>
                    <a:pt x="564" y="319"/>
                  </a:lnTo>
                  <a:lnTo>
                    <a:pt x="559" y="317"/>
                  </a:lnTo>
                  <a:lnTo>
                    <a:pt x="553" y="315"/>
                  </a:lnTo>
                  <a:lnTo>
                    <a:pt x="546" y="311"/>
                  </a:lnTo>
                  <a:lnTo>
                    <a:pt x="539" y="308"/>
                  </a:lnTo>
                  <a:lnTo>
                    <a:pt x="532" y="305"/>
                  </a:lnTo>
                  <a:lnTo>
                    <a:pt x="524" y="302"/>
                  </a:lnTo>
                  <a:lnTo>
                    <a:pt x="515" y="300"/>
                  </a:lnTo>
                  <a:lnTo>
                    <a:pt x="506" y="299"/>
                  </a:lnTo>
                  <a:lnTo>
                    <a:pt x="496" y="299"/>
                  </a:lnTo>
                  <a:lnTo>
                    <a:pt x="486" y="299"/>
                  </a:lnTo>
                  <a:lnTo>
                    <a:pt x="476" y="301"/>
                  </a:lnTo>
                  <a:lnTo>
                    <a:pt x="465" y="304"/>
                  </a:lnTo>
                  <a:lnTo>
                    <a:pt x="454" y="310"/>
                  </a:lnTo>
                  <a:lnTo>
                    <a:pt x="442" y="317"/>
                  </a:lnTo>
                  <a:lnTo>
                    <a:pt x="431" y="327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0" y="333"/>
                  </a:lnTo>
                  <a:lnTo>
                    <a:pt x="396" y="338"/>
                  </a:lnTo>
                  <a:lnTo>
                    <a:pt x="379" y="343"/>
                  </a:lnTo>
                  <a:lnTo>
                    <a:pt x="361" y="349"/>
                  </a:lnTo>
                  <a:lnTo>
                    <a:pt x="341" y="355"/>
                  </a:lnTo>
                  <a:lnTo>
                    <a:pt x="321" y="362"/>
                  </a:lnTo>
                  <a:lnTo>
                    <a:pt x="300" y="369"/>
                  </a:lnTo>
                  <a:lnTo>
                    <a:pt x="280" y="374"/>
                  </a:lnTo>
                  <a:lnTo>
                    <a:pt x="262" y="380"/>
                  </a:lnTo>
                  <a:lnTo>
                    <a:pt x="245" y="386"/>
                  </a:lnTo>
                  <a:lnTo>
                    <a:pt x="231" y="391"/>
                  </a:lnTo>
                  <a:lnTo>
                    <a:pt x="221" y="394"/>
                  </a:lnTo>
                  <a:lnTo>
                    <a:pt x="214" y="396"/>
                  </a:lnTo>
                  <a:lnTo>
                    <a:pt x="211" y="397"/>
                  </a:lnTo>
                  <a:lnTo>
                    <a:pt x="210" y="399"/>
                  </a:lnTo>
                  <a:lnTo>
                    <a:pt x="209" y="401"/>
                  </a:lnTo>
                  <a:lnTo>
                    <a:pt x="209" y="403"/>
                  </a:lnTo>
                  <a:lnTo>
                    <a:pt x="209" y="405"/>
                  </a:lnTo>
                  <a:lnTo>
                    <a:pt x="209" y="409"/>
                  </a:lnTo>
                  <a:lnTo>
                    <a:pt x="210" y="411"/>
                  </a:lnTo>
                  <a:lnTo>
                    <a:pt x="210" y="413"/>
                  </a:lnTo>
                  <a:lnTo>
                    <a:pt x="210" y="416"/>
                  </a:lnTo>
                  <a:lnTo>
                    <a:pt x="210" y="418"/>
                  </a:lnTo>
                  <a:lnTo>
                    <a:pt x="210" y="420"/>
                  </a:lnTo>
                  <a:lnTo>
                    <a:pt x="209" y="422"/>
                  </a:lnTo>
                  <a:lnTo>
                    <a:pt x="209" y="424"/>
                  </a:lnTo>
                  <a:lnTo>
                    <a:pt x="207" y="425"/>
                  </a:lnTo>
                  <a:lnTo>
                    <a:pt x="206" y="426"/>
                  </a:lnTo>
                  <a:lnTo>
                    <a:pt x="202" y="426"/>
                  </a:lnTo>
                  <a:lnTo>
                    <a:pt x="200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3" y="428"/>
                  </a:lnTo>
                  <a:lnTo>
                    <a:pt x="191" y="427"/>
                  </a:lnTo>
                  <a:lnTo>
                    <a:pt x="188" y="427"/>
                  </a:lnTo>
                  <a:lnTo>
                    <a:pt x="187" y="427"/>
                  </a:lnTo>
                  <a:lnTo>
                    <a:pt x="185" y="426"/>
                  </a:lnTo>
                  <a:lnTo>
                    <a:pt x="184" y="425"/>
                  </a:lnTo>
                  <a:lnTo>
                    <a:pt x="181" y="424"/>
                  </a:lnTo>
                  <a:lnTo>
                    <a:pt x="180" y="423"/>
                  </a:lnTo>
                  <a:lnTo>
                    <a:pt x="179" y="420"/>
                  </a:lnTo>
                  <a:lnTo>
                    <a:pt x="178" y="419"/>
                  </a:lnTo>
                  <a:lnTo>
                    <a:pt x="177" y="417"/>
                  </a:lnTo>
                  <a:lnTo>
                    <a:pt x="175" y="416"/>
                  </a:lnTo>
                  <a:lnTo>
                    <a:pt x="173" y="413"/>
                  </a:lnTo>
                  <a:lnTo>
                    <a:pt x="173" y="412"/>
                  </a:lnTo>
                  <a:lnTo>
                    <a:pt x="171" y="412"/>
                  </a:lnTo>
                  <a:lnTo>
                    <a:pt x="166" y="413"/>
                  </a:lnTo>
                  <a:lnTo>
                    <a:pt x="160" y="416"/>
                  </a:lnTo>
                  <a:lnTo>
                    <a:pt x="150" y="418"/>
                  </a:lnTo>
                  <a:lnTo>
                    <a:pt x="139" y="422"/>
                  </a:lnTo>
                  <a:lnTo>
                    <a:pt x="127" y="425"/>
                  </a:lnTo>
                  <a:lnTo>
                    <a:pt x="114" y="428"/>
                  </a:lnTo>
                  <a:lnTo>
                    <a:pt x="101" y="432"/>
                  </a:lnTo>
                  <a:lnTo>
                    <a:pt x="87" y="435"/>
                  </a:lnTo>
                  <a:lnTo>
                    <a:pt x="73" y="439"/>
                  </a:lnTo>
                  <a:lnTo>
                    <a:pt x="62" y="442"/>
                  </a:lnTo>
                  <a:lnTo>
                    <a:pt x="50" y="446"/>
                  </a:lnTo>
                  <a:lnTo>
                    <a:pt x="41" y="448"/>
                  </a:lnTo>
                  <a:lnTo>
                    <a:pt x="34" y="450"/>
                  </a:lnTo>
                  <a:lnTo>
                    <a:pt x="30" y="451"/>
                  </a:lnTo>
                  <a:lnTo>
                    <a:pt x="29" y="453"/>
                  </a:lnTo>
                  <a:lnTo>
                    <a:pt x="20" y="438"/>
                  </a:lnTo>
                  <a:lnTo>
                    <a:pt x="15" y="420"/>
                  </a:lnTo>
                  <a:lnTo>
                    <a:pt x="10" y="403"/>
                  </a:lnTo>
                  <a:lnTo>
                    <a:pt x="7" y="385"/>
                  </a:lnTo>
                  <a:lnTo>
                    <a:pt x="3" y="366"/>
                  </a:lnTo>
                  <a:lnTo>
                    <a:pt x="1" y="347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0" y="287"/>
                  </a:lnTo>
                  <a:lnTo>
                    <a:pt x="1" y="268"/>
                  </a:lnTo>
                  <a:lnTo>
                    <a:pt x="2" y="249"/>
                  </a:lnTo>
                  <a:lnTo>
                    <a:pt x="4" y="231"/>
                  </a:lnTo>
                  <a:lnTo>
                    <a:pt x="7" y="215"/>
                  </a:lnTo>
                  <a:lnTo>
                    <a:pt x="9" y="200"/>
                  </a:lnTo>
                  <a:lnTo>
                    <a:pt x="11" y="186"/>
                  </a:lnTo>
                  <a:lnTo>
                    <a:pt x="15" y="175"/>
                  </a:lnTo>
                  <a:lnTo>
                    <a:pt x="16" y="173"/>
                  </a:lnTo>
                  <a:lnTo>
                    <a:pt x="22" y="172"/>
                  </a:lnTo>
                  <a:lnTo>
                    <a:pt x="31" y="170"/>
                  </a:lnTo>
                  <a:lnTo>
                    <a:pt x="42" y="166"/>
                  </a:lnTo>
                  <a:lnTo>
                    <a:pt x="56" y="163"/>
                  </a:lnTo>
                  <a:lnTo>
                    <a:pt x="71" y="160"/>
                  </a:lnTo>
                  <a:lnTo>
                    <a:pt x="87" y="156"/>
                  </a:lnTo>
                  <a:lnTo>
                    <a:pt x="104" y="152"/>
                  </a:lnTo>
                  <a:lnTo>
                    <a:pt x="122" y="147"/>
                  </a:lnTo>
                  <a:lnTo>
                    <a:pt x="138" y="143"/>
                  </a:lnTo>
                  <a:lnTo>
                    <a:pt x="153" y="140"/>
                  </a:lnTo>
                  <a:lnTo>
                    <a:pt x="166" y="137"/>
                  </a:lnTo>
                  <a:lnTo>
                    <a:pt x="178" y="133"/>
                  </a:lnTo>
                  <a:lnTo>
                    <a:pt x="187" y="131"/>
                  </a:lnTo>
                  <a:lnTo>
                    <a:pt x="193" y="130"/>
                  </a:lnTo>
                  <a:lnTo>
                    <a:pt x="195" y="130"/>
                  </a:lnTo>
                  <a:lnTo>
                    <a:pt x="198" y="129"/>
                  </a:lnTo>
                  <a:lnTo>
                    <a:pt x="207" y="126"/>
                  </a:lnTo>
                  <a:lnTo>
                    <a:pt x="222" y="123"/>
                  </a:lnTo>
                  <a:lnTo>
                    <a:pt x="240" y="117"/>
                  </a:lnTo>
                  <a:lnTo>
                    <a:pt x="261" y="111"/>
                  </a:lnTo>
                  <a:lnTo>
                    <a:pt x="286" y="106"/>
                  </a:lnTo>
                  <a:lnTo>
                    <a:pt x="311" y="99"/>
                  </a:lnTo>
                  <a:lnTo>
                    <a:pt x="339" y="92"/>
                  </a:lnTo>
                  <a:lnTo>
                    <a:pt x="365" y="85"/>
                  </a:lnTo>
                  <a:lnTo>
                    <a:pt x="391" y="78"/>
                  </a:lnTo>
                  <a:lnTo>
                    <a:pt x="416" y="72"/>
                  </a:lnTo>
                  <a:lnTo>
                    <a:pt x="437" y="67"/>
                  </a:lnTo>
                  <a:lnTo>
                    <a:pt x="455" y="61"/>
                  </a:lnTo>
                  <a:lnTo>
                    <a:pt x="470" y="57"/>
                  </a:lnTo>
                  <a:lnTo>
                    <a:pt x="479" y="55"/>
                  </a:lnTo>
                  <a:lnTo>
                    <a:pt x="483" y="55"/>
                  </a:lnTo>
                  <a:lnTo>
                    <a:pt x="483" y="56"/>
                  </a:lnTo>
                  <a:lnTo>
                    <a:pt x="484" y="58"/>
                  </a:lnTo>
                  <a:lnTo>
                    <a:pt x="485" y="61"/>
                  </a:lnTo>
                  <a:lnTo>
                    <a:pt x="487" y="63"/>
                  </a:lnTo>
                  <a:lnTo>
                    <a:pt x="490" y="67"/>
                  </a:lnTo>
                  <a:lnTo>
                    <a:pt x="492" y="70"/>
                  </a:lnTo>
                  <a:lnTo>
                    <a:pt x="494" y="72"/>
                  </a:lnTo>
                  <a:lnTo>
                    <a:pt x="496" y="76"/>
                  </a:lnTo>
                  <a:lnTo>
                    <a:pt x="499" y="78"/>
                  </a:lnTo>
                  <a:lnTo>
                    <a:pt x="502" y="80"/>
                  </a:lnTo>
                  <a:lnTo>
                    <a:pt x="504" y="83"/>
                  </a:lnTo>
                  <a:lnTo>
                    <a:pt x="507" y="83"/>
                  </a:lnTo>
                  <a:lnTo>
                    <a:pt x="509" y="83"/>
                  </a:lnTo>
                  <a:lnTo>
                    <a:pt x="513" y="81"/>
                  </a:lnTo>
                  <a:lnTo>
                    <a:pt x="515" y="80"/>
                  </a:lnTo>
                  <a:lnTo>
                    <a:pt x="516" y="79"/>
                  </a:lnTo>
                  <a:lnTo>
                    <a:pt x="517" y="78"/>
                  </a:lnTo>
                  <a:lnTo>
                    <a:pt x="519" y="77"/>
                  </a:lnTo>
                  <a:lnTo>
                    <a:pt x="522" y="73"/>
                  </a:lnTo>
                  <a:lnTo>
                    <a:pt x="524" y="70"/>
                  </a:lnTo>
                  <a:lnTo>
                    <a:pt x="527" y="67"/>
                  </a:lnTo>
                  <a:lnTo>
                    <a:pt x="530" y="62"/>
                  </a:lnTo>
                  <a:lnTo>
                    <a:pt x="533" y="58"/>
                  </a:lnTo>
                  <a:lnTo>
                    <a:pt x="536" y="54"/>
                  </a:lnTo>
                  <a:lnTo>
                    <a:pt x="538" y="50"/>
                  </a:lnTo>
                  <a:lnTo>
                    <a:pt x="540" y="47"/>
                  </a:lnTo>
                  <a:lnTo>
                    <a:pt x="542" y="44"/>
                  </a:lnTo>
                  <a:lnTo>
                    <a:pt x="545" y="41"/>
                  </a:lnTo>
                  <a:lnTo>
                    <a:pt x="546" y="40"/>
                  </a:lnTo>
                  <a:lnTo>
                    <a:pt x="547" y="40"/>
                  </a:lnTo>
                  <a:lnTo>
                    <a:pt x="548" y="41"/>
                  </a:lnTo>
                  <a:lnTo>
                    <a:pt x="548" y="46"/>
                  </a:lnTo>
                  <a:lnTo>
                    <a:pt x="549" y="48"/>
                  </a:lnTo>
                  <a:lnTo>
                    <a:pt x="552" y="49"/>
                  </a:lnTo>
                  <a:lnTo>
                    <a:pt x="555" y="49"/>
                  </a:lnTo>
                  <a:lnTo>
                    <a:pt x="559" y="48"/>
                  </a:lnTo>
                  <a:lnTo>
                    <a:pt x="563" y="45"/>
                  </a:lnTo>
                  <a:lnTo>
                    <a:pt x="568" y="41"/>
                  </a:lnTo>
                  <a:lnTo>
                    <a:pt x="573" y="38"/>
                  </a:lnTo>
                  <a:lnTo>
                    <a:pt x="578" y="32"/>
                  </a:lnTo>
                  <a:lnTo>
                    <a:pt x="584" y="27"/>
                  </a:lnTo>
                  <a:lnTo>
                    <a:pt x="590" y="22"/>
                  </a:lnTo>
                  <a:lnTo>
                    <a:pt x="595" y="16"/>
                  </a:lnTo>
                  <a:lnTo>
                    <a:pt x="601" y="11"/>
                  </a:lnTo>
                  <a:lnTo>
                    <a:pt x="606" y="7"/>
                  </a:lnTo>
                  <a:lnTo>
                    <a:pt x="611" y="2"/>
                  </a:lnTo>
                  <a:lnTo>
                    <a:pt x="616" y="0"/>
                  </a:lnTo>
                  <a:lnTo>
                    <a:pt x="632" y="3"/>
                  </a:lnTo>
                  <a:lnTo>
                    <a:pt x="644" y="8"/>
                  </a:lnTo>
                  <a:lnTo>
                    <a:pt x="651" y="13"/>
                  </a:lnTo>
                  <a:lnTo>
                    <a:pt x="653" y="18"/>
                  </a:lnTo>
                  <a:lnTo>
                    <a:pt x="652" y="24"/>
                  </a:lnTo>
                  <a:lnTo>
                    <a:pt x="648" y="31"/>
                  </a:lnTo>
                  <a:lnTo>
                    <a:pt x="644" y="39"/>
                  </a:lnTo>
                  <a:lnTo>
                    <a:pt x="639" y="47"/>
                  </a:lnTo>
                  <a:lnTo>
                    <a:pt x="633" y="56"/>
                  </a:lnTo>
                  <a:lnTo>
                    <a:pt x="629" y="67"/>
                  </a:lnTo>
                  <a:lnTo>
                    <a:pt x="625" y="78"/>
                  </a:lnTo>
                  <a:lnTo>
                    <a:pt x="625" y="91"/>
                  </a:lnTo>
                  <a:lnTo>
                    <a:pt x="628" y="103"/>
                  </a:lnTo>
                  <a:lnTo>
                    <a:pt x="636" y="118"/>
                  </a:lnTo>
                  <a:lnTo>
                    <a:pt x="647" y="133"/>
                  </a:lnTo>
                  <a:lnTo>
                    <a:pt x="665" y="150"/>
                  </a:lnTo>
                  <a:lnTo>
                    <a:pt x="677" y="152"/>
                  </a:lnTo>
                  <a:lnTo>
                    <a:pt x="688" y="156"/>
                  </a:lnTo>
                  <a:lnTo>
                    <a:pt x="699" y="164"/>
                  </a:lnTo>
                  <a:lnTo>
                    <a:pt x="709" y="175"/>
                  </a:lnTo>
                  <a:lnTo>
                    <a:pt x="719" y="186"/>
                  </a:lnTo>
                  <a:lnTo>
                    <a:pt x="729" y="200"/>
                  </a:lnTo>
                  <a:lnTo>
                    <a:pt x="738" y="215"/>
                  </a:lnTo>
                  <a:lnTo>
                    <a:pt x="747" y="230"/>
                  </a:lnTo>
                  <a:lnTo>
                    <a:pt x="757" y="245"/>
                  </a:lnTo>
                  <a:lnTo>
                    <a:pt x="767" y="260"/>
                  </a:lnTo>
                  <a:lnTo>
                    <a:pt x="777" y="273"/>
                  </a:lnTo>
                  <a:lnTo>
                    <a:pt x="786" y="285"/>
                  </a:lnTo>
                  <a:lnTo>
                    <a:pt x="798" y="295"/>
                  </a:lnTo>
                  <a:lnTo>
                    <a:pt x="808" y="302"/>
                  </a:lnTo>
                  <a:lnTo>
                    <a:pt x="821" y="307"/>
                  </a:lnTo>
                  <a:lnTo>
                    <a:pt x="833" y="308"/>
                  </a:lnTo>
                  <a:lnTo>
                    <a:pt x="836" y="304"/>
                  </a:lnTo>
                  <a:lnTo>
                    <a:pt x="838" y="301"/>
                  </a:lnTo>
                  <a:lnTo>
                    <a:pt x="843" y="296"/>
                  </a:lnTo>
                  <a:lnTo>
                    <a:pt x="847" y="293"/>
                  </a:lnTo>
                  <a:lnTo>
                    <a:pt x="853" y="288"/>
                  </a:lnTo>
                  <a:lnTo>
                    <a:pt x="857" y="285"/>
                  </a:lnTo>
                  <a:lnTo>
                    <a:pt x="863" y="280"/>
                  </a:lnTo>
                  <a:lnTo>
                    <a:pt x="869" y="276"/>
                  </a:lnTo>
                  <a:lnTo>
                    <a:pt x="875" y="270"/>
                  </a:lnTo>
                  <a:lnTo>
                    <a:pt x="880" y="265"/>
                  </a:lnTo>
                  <a:lnTo>
                    <a:pt x="885" y="261"/>
                  </a:lnTo>
                  <a:lnTo>
                    <a:pt x="890" y="256"/>
                  </a:lnTo>
                  <a:lnTo>
                    <a:pt x="893" y="250"/>
                  </a:lnTo>
                  <a:lnTo>
                    <a:pt x="897" y="246"/>
                  </a:lnTo>
                  <a:lnTo>
                    <a:pt x="899" y="241"/>
                  </a:lnTo>
                  <a:lnTo>
                    <a:pt x="900" y="237"/>
                  </a:lnTo>
                  <a:lnTo>
                    <a:pt x="902" y="235"/>
                  </a:lnTo>
                  <a:lnTo>
                    <a:pt x="906" y="235"/>
                  </a:lnTo>
                  <a:lnTo>
                    <a:pt x="908" y="235"/>
                  </a:lnTo>
                  <a:lnTo>
                    <a:pt x="910" y="237"/>
                  </a:lnTo>
                  <a:lnTo>
                    <a:pt x="913" y="238"/>
                  </a:lnTo>
                  <a:lnTo>
                    <a:pt x="915" y="239"/>
                  </a:lnTo>
                  <a:lnTo>
                    <a:pt x="917" y="241"/>
                  </a:lnTo>
                  <a:lnTo>
                    <a:pt x="918" y="242"/>
                  </a:lnTo>
                  <a:lnTo>
                    <a:pt x="921" y="245"/>
                  </a:lnTo>
                  <a:lnTo>
                    <a:pt x="923" y="247"/>
                  </a:lnTo>
                  <a:lnTo>
                    <a:pt x="924" y="249"/>
                  </a:lnTo>
                  <a:lnTo>
                    <a:pt x="926" y="251"/>
                  </a:lnTo>
                  <a:lnTo>
                    <a:pt x="928" y="253"/>
                  </a:lnTo>
                  <a:lnTo>
                    <a:pt x="930" y="255"/>
                  </a:lnTo>
                  <a:lnTo>
                    <a:pt x="932" y="256"/>
                  </a:lnTo>
                  <a:lnTo>
                    <a:pt x="934" y="258"/>
                  </a:lnTo>
                  <a:lnTo>
                    <a:pt x="937" y="266"/>
                  </a:lnTo>
                  <a:lnTo>
                    <a:pt x="937" y="273"/>
                  </a:lnTo>
                  <a:lnTo>
                    <a:pt x="934" y="281"/>
                  </a:lnTo>
                  <a:lnTo>
                    <a:pt x="931" y="288"/>
                  </a:lnTo>
                  <a:lnTo>
                    <a:pt x="926" y="294"/>
                  </a:lnTo>
                  <a:lnTo>
                    <a:pt x="921" y="300"/>
                  </a:lnTo>
                  <a:lnTo>
                    <a:pt x="914" y="305"/>
                  </a:lnTo>
                  <a:lnTo>
                    <a:pt x="906" y="310"/>
                  </a:lnTo>
                  <a:lnTo>
                    <a:pt x="897" y="316"/>
                  </a:lnTo>
                  <a:lnTo>
                    <a:pt x="888" y="320"/>
                  </a:lnTo>
                  <a:lnTo>
                    <a:pt x="879" y="325"/>
                  </a:lnTo>
                  <a:lnTo>
                    <a:pt x="870" y="328"/>
                  </a:lnTo>
                  <a:lnTo>
                    <a:pt x="862" y="333"/>
                  </a:lnTo>
                  <a:lnTo>
                    <a:pt x="854" y="337"/>
                  </a:lnTo>
                  <a:lnTo>
                    <a:pt x="847" y="341"/>
                  </a:lnTo>
                  <a:lnTo>
                    <a:pt x="841" y="34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4311" y="1337"/>
              <a:ext cx="679" cy="536"/>
            </a:xfrm>
            <a:custGeom>
              <a:avLst/>
              <a:gdLst>
                <a:gd name="T0" fmla="*/ 517 w 2035"/>
                <a:gd name="T1" fmla="*/ 487 h 1609"/>
                <a:gd name="T2" fmla="*/ 513 w 2035"/>
                <a:gd name="T3" fmla="*/ 480 h 1609"/>
                <a:gd name="T4" fmla="*/ 457 w 2035"/>
                <a:gd name="T5" fmla="*/ 467 h 1609"/>
                <a:gd name="T6" fmla="*/ 429 w 2035"/>
                <a:gd name="T7" fmla="*/ 457 h 1609"/>
                <a:gd name="T8" fmla="*/ 405 w 2035"/>
                <a:gd name="T9" fmla="*/ 434 h 1609"/>
                <a:gd name="T10" fmla="*/ 341 w 2035"/>
                <a:gd name="T11" fmla="*/ 406 h 1609"/>
                <a:gd name="T12" fmla="*/ 228 w 2035"/>
                <a:gd name="T13" fmla="*/ 442 h 1609"/>
                <a:gd name="T14" fmla="*/ 112 w 2035"/>
                <a:gd name="T15" fmla="*/ 470 h 1609"/>
                <a:gd name="T16" fmla="*/ 5 w 2035"/>
                <a:gd name="T17" fmla="*/ 496 h 1609"/>
                <a:gd name="T18" fmla="*/ 3 w 2035"/>
                <a:gd name="T19" fmla="*/ 480 h 1609"/>
                <a:gd name="T20" fmla="*/ 4 w 2035"/>
                <a:gd name="T21" fmla="*/ 464 h 1609"/>
                <a:gd name="T22" fmla="*/ 47 w 2035"/>
                <a:gd name="T23" fmla="*/ 406 h 1609"/>
                <a:gd name="T24" fmla="*/ 55 w 2035"/>
                <a:gd name="T25" fmla="*/ 366 h 1609"/>
                <a:gd name="T26" fmla="*/ 66 w 2035"/>
                <a:gd name="T27" fmla="*/ 351 h 1609"/>
                <a:gd name="T28" fmla="*/ 71 w 2035"/>
                <a:gd name="T29" fmla="*/ 337 h 1609"/>
                <a:gd name="T30" fmla="*/ 67 w 2035"/>
                <a:gd name="T31" fmla="*/ 325 h 1609"/>
                <a:gd name="T32" fmla="*/ 115 w 2035"/>
                <a:gd name="T33" fmla="*/ 303 h 1609"/>
                <a:gd name="T34" fmla="*/ 169 w 2035"/>
                <a:gd name="T35" fmla="*/ 307 h 1609"/>
                <a:gd name="T36" fmla="*/ 220 w 2035"/>
                <a:gd name="T37" fmla="*/ 286 h 1609"/>
                <a:gd name="T38" fmla="*/ 241 w 2035"/>
                <a:gd name="T39" fmla="*/ 258 h 1609"/>
                <a:gd name="T40" fmla="*/ 257 w 2035"/>
                <a:gd name="T41" fmla="*/ 245 h 1609"/>
                <a:gd name="T42" fmla="*/ 250 w 2035"/>
                <a:gd name="T43" fmla="*/ 227 h 1609"/>
                <a:gd name="T44" fmla="*/ 253 w 2035"/>
                <a:gd name="T45" fmla="*/ 195 h 1609"/>
                <a:gd name="T46" fmla="*/ 244 w 2035"/>
                <a:gd name="T47" fmla="*/ 188 h 1609"/>
                <a:gd name="T48" fmla="*/ 235 w 2035"/>
                <a:gd name="T49" fmla="*/ 179 h 1609"/>
                <a:gd name="T50" fmla="*/ 261 w 2035"/>
                <a:gd name="T51" fmla="*/ 155 h 1609"/>
                <a:gd name="T52" fmla="*/ 278 w 2035"/>
                <a:gd name="T53" fmla="*/ 113 h 1609"/>
                <a:gd name="T54" fmla="*/ 325 w 2035"/>
                <a:gd name="T55" fmla="*/ 51 h 1609"/>
                <a:gd name="T56" fmla="*/ 357 w 2035"/>
                <a:gd name="T57" fmla="*/ 25 h 1609"/>
                <a:gd name="T58" fmla="*/ 428 w 2035"/>
                <a:gd name="T59" fmla="*/ 2 h 1609"/>
                <a:gd name="T60" fmla="*/ 453 w 2035"/>
                <a:gd name="T61" fmla="*/ 43 h 1609"/>
                <a:gd name="T62" fmla="*/ 460 w 2035"/>
                <a:gd name="T63" fmla="*/ 104 h 1609"/>
                <a:gd name="T64" fmla="*/ 473 w 2035"/>
                <a:gd name="T65" fmla="*/ 151 h 1609"/>
                <a:gd name="T66" fmla="*/ 498 w 2035"/>
                <a:gd name="T67" fmla="*/ 187 h 1609"/>
                <a:gd name="T68" fmla="*/ 514 w 2035"/>
                <a:gd name="T69" fmla="*/ 241 h 1609"/>
                <a:gd name="T70" fmla="*/ 521 w 2035"/>
                <a:gd name="T71" fmla="*/ 286 h 1609"/>
                <a:gd name="T72" fmla="*/ 523 w 2035"/>
                <a:gd name="T73" fmla="*/ 344 h 1609"/>
                <a:gd name="T74" fmla="*/ 535 w 2035"/>
                <a:gd name="T75" fmla="*/ 387 h 1609"/>
                <a:gd name="T76" fmla="*/ 546 w 2035"/>
                <a:gd name="T77" fmla="*/ 434 h 1609"/>
                <a:gd name="T78" fmla="*/ 553 w 2035"/>
                <a:gd name="T79" fmla="*/ 449 h 1609"/>
                <a:gd name="T80" fmla="*/ 553 w 2035"/>
                <a:gd name="T81" fmla="*/ 461 h 1609"/>
                <a:gd name="T82" fmla="*/ 552 w 2035"/>
                <a:gd name="T83" fmla="*/ 460 h 1609"/>
                <a:gd name="T84" fmla="*/ 549 w 2035"/>
                <a:gd name="T85" fmla="*/ 464 h 1609"/>
                <a:gd name="T86" fmla="*/ 544 w 2035"/>
                <a:gd name="T87" fmla="*/ 470 h 1609"/>
                <a:gd name="T88" fmla="*/ 542 w 2035"/>
                <a:gd name="T89" fmla="*/ 477 h 1609"/>
                <a:gd name="T90" fmla="*/ 542 w 2035"/>
                <a:gd name="T91" fmla="*/ 484 h 1609"/>
                <a:gd name="T92" fmla="*/ 572 w 2035"/>
                <a:gd name="T93" fmla="*/ 479 h 1609"/>
                <a:gd name="T94" fmla="*/ 593 w 2035"/>
                <a:gd name="T95" fmla="*/ 459 h 1609"/>
                <a:gd name="T96" fmla="*/ 621 w 2035"/>
                <a:gd name="T97" fmla="*/ 450 h 1609"/>
                <a:gd name="T98" fmla="*/ 636 w 2035"/>
                <a:gd name="T99" fmla="*/ 442 h 1609"/>
                <a:gd name="T100" fmla="*/ 642 w 2035"/>
                <a:gd name="T101" fmla="*/ 446 h 1609"/>
                <a:gd name="T102" fmla="*/ 656 w 2035"/>
                <a:gd name="T103" fmla="*/ 439 h 1609"/>
                <a:gd name="T104" fmla="*/ 677 w 2035"/>
                <a:gd name="T105" fmla="*/ 439 h 1609"/>
                <a:gd name="T106" fmla="*/ 636 w 2035"/>
                <a:gd name="T107" fmla="*/ 474 h 1609"/>
                <a:gd name="T108" fmla="*/ 592 w 2035"/>
                <a:gd name="T109" fmla="*/ 503 h 1609"/>
                <a:gd name="T110" fmla="*/ 570 w 2035"/>
                <a:gd name="T111" fmla="*/ 514 h 1609"/>
                <a:gd name="T112" fmla="*/ 549 w 2035"/>
                <a:gd name="T113" fmla="*/ 523 h 1609"/>
                <a:gd name="T114" fmla="*/ 541 w 2035"/>
                <a:gd name="T115" fmla="*/ 536 h 1609"/>
                <a:gd name="T116" fmla="*/ 530 w 2035"/>
                <a:gd name="T117" fmla="*/ 524 h 1609"/>
                <a:gd name="T118" fmla="*/ 519 w 2035"/>
                <a:gd name="T119" fmla="*/ 495 h 16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5"/>
                <a:gd name="T181" fmla="*/ 0 h 1609"/>
                <a:gd name="T182" fmla="*/ 2035 w 2035"/>
                <a:gd name="T183" fmla="*/ 1609 h 16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5" h="1609">
                  <a:moveTo>
                    <a:pt x="1554" y="1480"/>
                  </a:moveTo>
                  <a:lnTo>
                    <a:pt x="1553" y="1479"/>
                  </a:lnTo>
                  <a:lnTo>
                    <a:pt x="1553" y="1478"/>
                  </a:lnTo>
                  <a:lnTo>
                    <a:pt x="1553" y="1477"/>
                  </a:lnTo>
                  <a:lnTo>
                    <a:pt x="1552" y="1474"/>
                  </a:lnTo>
                  <a:lnTo>
                    <a:pt x="1552" y="1471"/>
                  </a:lnTo>
                  <a:lnTo>
                    <a:pt x="1551" y="1467"/>
                  </a:lnTo>
                  <a:lnTo>
                    <a:pt x="1551" y="1464"/>
                  </a:lnTo>
                  <a:lnTo>
                    <a:pt x="1550" y="1462"/>
                  </a:lnTo>
                  <a:lnTo>
                    <a:pt x="1549" y="1458"/>
                  </a:lnTo>
                  <a:lnTo>
                    <a:pt x="1549" y="1455"/>
                  </a:lnTo>
                  <a:lnTo>
                    <a:pt x="1547" y="1451"/>
                  </a:lnTo>
                  <a:lnTo>
                    <a:pt x="1547" y="1449"/>
                  </a:lnTo>
                  <a:lnTo>
                    <a:pt x="1546" y="1446"/>
                  </a:lnTo>
                  <a:lnTo>
                    <a:pt x="1546" y="1444"/>
                  </a:lnTo>
                  <a:lnTo>
                    <a:pt x="1546" y="1443"/>
                  </a:lnTo>
                  <a:lnTo>
                    <a:pt x="1543" y="1442"/>
                  </a:lnTo>
                  <a:lnTo>
                    <a:pt x="1536" y="1441"/>
                  </a:lnTo>
                  <a:lnTo>
                    <a:pt x="1524" y="1438"/>
                  </a:lnTo>
                  <a:lnTo>
                    <a:pt x="1511" y="1434"/>
                  </a:lnTo>
                  <a:lnTo>
                    <a:pt x="1493" y="1431"/>
                  </a:lnTo>
                  <a:lnTo>
                    <a:pt x="1474" y="1426"/>
                  </a:lnTo>
                  <a:lnTo>
                    <a:pt x="1453" y="1421"/>
                  </a:lnTo>
                  <a:lnTo>
                    <a:pt x="1432" y="1417"/>
                  </a:lnTo>
                  <a:lnTo>
                    <a:pt x="1411" y="1411"/>
                  </a:lnTo>
                  <a:lnTo>
                    <a:pt x="1390" y="1407"/>
                  </a:lnTo>
                  <a:lnTo>
                    <a:pt x="1370" y="1402"/>
                  </a:lnTo>
                  <a:lnTo>
                    <a:pt x="1353" y="1398"/>
                  </a:lnTo>
                  <a:lnTo>
                    <a:pt x="1339" y="1395"/>
                  </a:lnTo>
                  <a:lnTo>
                    <a:pt x="1328" y="1392"/>
                  </a:lnTo>
                  <a:lnTo>
                    <a:pt x="1321" y="1390"/>
                  </a:lnTo>
                  <a:lnTo>
                    <a:pt x="1319" y="1390"/>
                  </a:lnTo>
                  <a:lnTo>
                    <a:pt x="1312" y="1386"/>
                  </a:lnTo>
                  <a:lnTo>
                    <a:pt x="1305" y="1381"/>
                  </a:lnTo>
                  <a:lnTo>
                    <a:pt x="1296" y="1377"/>
                  </a:lnTo>
                  <a:lnTo>
                    <a:pt x="1286" y="1372"/>
                  </a:lnTo>
                  <a:lnTo>
                    <a:pt x="1277" y="1366"/>
                  </a:lnTo>
                  <a:lnTo>
                    <a:pt x="1268" y="1361"/>
                  </a:lnTo>
                  <a:lnTo>
                    <a:pt x="1258" y="1354"/>
                  </a:lnTo>
                  <a:lnTo>
                    <a:pt x="1248" y="1347"/>
                  </a:lnTo>
                  <a:lnTo>
                    <a:pt x="1239" y="1339"/>
                  </a:lnTo>
                  <a:lnTo>
                    <a:pt x="1231" y="1331"/>
                  </a:lnTo>
                  <a:lnTo>
                    <a:pt x="1223" y="1323"/>
                  </a:lnTo>
                  <a:lnTo>
                    <a:pt x="1217" y="1313"/>
                  </a:lnTo>
                  <a:lnTo>
                    <a:pt x="1213" y="1303"/>
                  </a:lnTo>
                  <a:lnTo>
                    <a:pt x="1209" y="1293"/>
                  </a:lnTo>
                  <a:lnTo>
                    <a:pt x="1208" y="1282"/>
                  </a:lnTo>
                  <a:lnTo>
                    <a:pt x="1209" y="1271"/>
                  </a:lnTo>
                  <a:lnTo>
                    <a:pt x="1185" y="1245"/>
                  </a:lnTo>
                  <a:lnTo>
                    <a:pt x="1159" y="1227"/>
                  </a:lnTo>
                  <a:lnTo>
                    <a:pt x="1128" y="1217"/>
                  </a:lnTo>
                  <a:lnTo>
                    <a:pt x="1094" y="1212"/>
                  </a:lnTo>
                  <a:lnTo>
                    <a:pt x="1059" y="1212"/>
                  </a:lnTo>
                  <a:lnTo>
                    <a:pt x="1022" y="1218"/>
                  </a:lnTo>
                  <a:lnTo>
                    <a:pt x="983" y="1226"/>
                  </a:lnTo>
                  <a:lnTo>
                    <a:pt x="944" y="1239"/>
                  </a:lnTo>
                  <a:lnTo>
                    <a:pt x="904" y="1251"/>
                  </a:lnTo>
                  <a:lnTo>
                    <a:pt x="863" y="1266"/>
                  </a:lnTo>
                  <a:lnTo>
                    <a:pt x="824" y="1281"/>
                  </a:lnTo>
                  <a:lnTo>
                    <a:pt x="785" y="1295"/>
                  </a:lnTo>
                  <a:lnTo>
                    <a:pt x="748" y="1309"/>
                  </a:lnTo>
                  <a:lnTo>
                    <a:pt x="714" y="1319"/>
                  </a:lnTo>
                  <a:lnTo>
                    <a:pt x="683" y="1326"/>
                  </a:lnTo>
                  <a:lnTo>
                    <a:pt x="654" y="1331"/>
                  </a:lnTo>
                  <a:lnTo>
                    <a:pt x="646" y="1332"/>
                  </a:lnTo>
                  <a:lnTo>
                    <a:pt x="627" y="1338"/>
                  </a:lnTo>
                  <a:lnTo>
                    <a:pt x="594" y="1344"/>
                  </a:lnTo>
                  <a:lnTo>
                    <a:pt x="554" y="1355"/>
                  </a:lnTo>
                  <a:lnTo>
                    <a:pt x="506" y="1367"/>
                  </a:lnTo>
                  <a:lnTo>
                    <a:pt x="452" y="1381"/>
                  </a:lnTo>
                  <a:lnTo>
                    <a:pt x="394" y="1395"/>
                  </a:lnTo>
                  <a:lnTo>
                    <a:pt x="336" y="1411"/>
                  </a:lnTo>
                  <a:lnTo>
                    <a:pt x="276" y="1426"/>
                  </a:lnTo>
                  <a:lnTo>
                    <a:pt x="218" y="1440"/>
                  </a:lnTo>
                  <a:lnTo>
                    <a:pt x="164" y="1454"/>
                  </a:lnTo>
                  <a:lnTo>
                    <a:pt x="116" y="1466"/>
                  </a:lnTo>
                  <a:lnTo>
                    <a:pt x="76" y="1477"/>
                  </a:lnTo>
                  <a:lnTo>
                    <a:pt x="44" y="1483"/>
                  </a:lnTo>
                  <a:lnTo>
                    <a:pt x="24" y="1489"/>
                  </a:lnTo>
                  <a:lnTo>
                    <a:pt x="17" y="1492"/>
                  </a:lnTo>
                  <a:lnTo>
                    <a:pt x="16" y="1490"/>
                  </a:lnTo>
                  <a:lnTo>
                    <a:pt x="16" y="1488"/>
                  </a:lnTo>
                  <a:lnTo>
                    <a:pt x="16" y="1485"/>
                  </a:lnTo>
                  <a:lnTo>
                    <a:pt x="16" y="1480"/>
                  </a:lnTo>
                  <a:lnTo>
                    <a:pt x="15" y="1474"/>
                  </a:lnTo>
                  <a:lnTo>
                    <a:pt x="14" y="1469"/>
                  </a:lnTo>
                  <a:lnTo>
                    <a:pt x="14" y="1462"/>
                  </a:lnTo>
                  <a:lnTo>
                    <a:pt x="13" y="1455"/>
                  </a:lnTo>
                  <a:lnTo>
                    <a:pt x="11" y="1447"/>
                  </a:lnTo>
                  <a:lnTo>
                    <a:pt x="10" y="1440"/>
                  </a:lnTo>
                  <a:lnTo>
                    <a:pt x="8" y="1433"/>
                  </a:lnTo>
                  <a:lnTo>
                    <a:pt x="7" y="1426"/>
                  </a:lnTo>
                  <a:lnTo>
                    <a:pt x="6" y="1420"/>
                  </a:lnTo>
                  <a:lnTo>
                    <a:pt x="3" y="1416"/>
                  </a:lnTo>
                  <a:lnTo>
                    <a:pt x="1" y="1411"/>
                  </a:lnTo>
                  <a:lnTo>
                    <a:pt x="0" y="1409"/>
                  </a:lnTo>
                  <a:lnTo>
                    <a:pt x="1" y="1407"/>
                  </a:lnTo>
                  <a:lnTo>
                    <a:pt x="6" y="1401"/>
                  </a:lnTo>
                  <a:lnTo>
                    <a:pt x="13" y="1393"/>
                  </a:lnTo>
                  <a:lnTo>
                    <a:pt x="23" y="1380"/>
                  </a:lnTo>
                  <a:lnTo>
                    <a:pt x="34" y="1366"/>
                  </a:lnTo>
                  <a:lnTo>
                    <a:pt x="47" y="1350"/>
                  </a:lnTo>
                  <a:lnTo>
                    <a:pt x="62" y="1331"/>
                  </a:lnTo>
                  <a:lnTo>
                    <a:pt x="77" y="1311"/>
                  </a:lnTo>
                  <a:lnTo>
                    <a:pt x="93" y="1289"/>
                  </a:lnTo>
                  <a:lnTo>
                    <a:pt x="109" y="1266"/>
                  </a:lnTo>
                  <a:lnTo>
                    <a:pt x="125" y="1242"/>
                  </a:lnTo>
                  <a:lnTo>
                    <a:pt x="140" y="1219"/>
                  </a:lnTo>
                  <a:lnTo>
                    <a:pt x="154" y="1195"/>
                  </a:lnTo>
                  <a:lnTo>
                    <a:pt x="168" y="1171"/>
                  </a:lnTo>
                  <a:lnTo>
                    <a:pt x="178" y="1147"/>
                  </a:lnTo>
                  <a:lnTo>
                    <a:pt x="188" y="1125"/>
                  </a:lnTo>
                  <a:lnTo>
                    <a:pt x="182" y="1118"/>
                  </a:lnTo>
                  <a:lnTo>
                    <a:pt x="177" y="1114"/>
                  </a:lnTo>
                  <a:lnTo>
                    <a:pt x="171" y="1108"/>
                  </a:lnTo>
                  <a:lnTo>
                    <a:pt x="168" y="1103"/>
                  </a:lnTo>
                  <a:lnTo>
                    <a:pt x="164" y="1099"/>
                  </a:lnTo>
                  <a:lnTo>
                    <a:pt x="162" y="1094"/>
                  </a:lnTo>
                  <a:lnTo>
                    <a:pt x="161" y="1091"/>
                  </a:lnTo>
                  <a:lnTo>
                    <a:pt x="161" y="1086"/>
                  </a:lnTo>
                  <a:lnTo>
                    <a:pt x="163" y="1081"/>
                  </a:lnTo>
                  <a:lnTo>
                    <a:pt x="165" y="1076"/>
                  </a:lnTo>
                  <a:lnTo>
                    <a:pt x="171" y="1071"/>
                  </a:lnTo>
                  <a:lnTo>
                    <a:pt x="178" y="1065"/>
                  </a:lnTo>
                  <a:lnTo>
                    <a:pt x="186" y="1060"/>
                  </a:lnTo>
                  <a:lnTo>
                    <a:pt x="198" y="1053"/>
                  </a:lnTo>
                  <a:lnTo>
                    <a:pt x="210" y="1045"/>
                  </a:lnTo>
                  <a:lnTo>
                    <a:pt x="226" y="1038"/>
                  </a:lnTo>
                  <a:lnTo>
                    <a:pt x="224" y="1033"/>
                  </a:lnTo>
                  <a:lnTo>
                    <a:pt x="223" y="1030"/>
                  </a:lnTo>
                  <a:lnTo>
                    <a:pt x="221" y="1026"/>
                  </a:lnTo>
                  <a:lnTo>
                    <a:pt x="218" y="1022"/>
                  </a:lnTo>
                  <a:lnTo>
                    <a:pt x="217" y="1018"/>
                  </a:lnTo>
                  <a:lnTo>
                    <a:pt x="215" y="1015"/>
                  </a:lnTo>
                  <a:lnTo>
                    <a:pt x="213" y="1011"/>
                  </a:lnTo>
                  <a:lnTo>
                    <a:pt x="210" y="1008"/>
                  </a:lnTo>
                  <a:lnTo>
                    <a:pt x="208" y="1003"/>
                  </a:lnTo>
                  <a:lnTo>
                    <a:pt x="207" y="1000"/>
                  </a:lnTo>
                  <a:lnTo>
                    <a:pt x="205" y="995"/>
                  </a:lnTo>
                  <a:lnTo>
                    <a:pt x="203" y="992"/>
                  </a:lnTo>
                  <a:lnTo>
                    <a:pt x="202" y="987"/>
                  </a:lnTo>
                  <a:lnTo>
                    <a:pt x="202" y="983"/>
                  </a:lnTo>
                  <a:lnTo>
                    <a:pt x="201" y="979"/>
                  </a:lnTo>
                  <a:lnTo>
                    <a:pt x="202" y="975"/>
                  </a:lnTo>
                  <a:lnTo>
                    <a:pt x="221" y="964"/>
                  </a:lnTo>
                  <a:lnTo>
                    <a:pt x="238" y="954"/>
                  </a:lnTo>
                  <a:lnTo>
                    <a:pt x="255" y="945"/>
                  </a:lnTo>
                  <a:lnTo>
                    <a:pt x="271" y="937"/>
                  </a:lnTo>
                  <a:lnTo>
                    <a:pt x="286" y="930"/>
                  </a:lnTo>
                  <a:lnTo>
                    <a:pt x="301" y="923"/>
                  </a:lnTo>
                  <a:lnTo>
                    <a:pt x="316" y="917"/>
                  </a:lnTo>
                  <a:lnTo>
                    <a:pt x="331" y="914"/>
                  </a:lnTo>
                  <a:lnTo>
                    <a:pt x="346" y="910"/>
                  </a:lnTo>
                  <a:lnTo>
                    <a:pt x="361" y="909"/>
                  </a:lnTo>
                  <a:lnTo>
                    <a:pt x="377" y="909"/>
                  </a:lnTo>
                  <a:lnTo>
                    <a:pt x="394" y="911"/>
                  </a:lnTo>
                  <a:lnTo>
                    <a:pt x="412" y="914"/>
                  </a:lnTo>
                  <a:lnTo>
                    <a:pt x="431" y="919"/>
                  </a:lnTo>
                  <a:lnTo>
                    <a:pt x="452" y="926"/>
                  </a:lnTo>
                  <a:lnTo>
                    <a:pt x="475" y="935"/>
                  </a:lnTo>
                  <a:lnTo>
                    <a:pt x="491" y="927"/>
                  </a:lnTo>
                  <a:lnTo>
                    <a:pt x="507" y="921"/>
                  </a:lnTo>
                  <a:lnTo>
                    <a:pt x="525" y="914"/>
                  </a:lnTo>
                  <a:lnTo>
                    <a:pt x="543" y="908"/>
                  </a:lnTo>
                  <a:lnTo>
                    <a:pt x="560" y="902"/>
                  </a:lnTo>
                  <a:lnTo>
                    <a:pt x="578" y="896"/>
                  </a:lnTo>
                  <a:lnTo>
                    <a:pt x="595" y="891"/>
                  </a:lnTo>
                  <a:lnTo>
                    <a:pt x="613" y="884"/>
                  </a:lnTo>
                  <a:lnTo>
                    <a:pt x="629" y="877"/>
                  </a:lnTo>
                  <a:lnTo>
                    <a:pt x="645" y="868"/>
                  </a:lnTo>
                  <a:lnTo>
                    <a:pt x="660" y="859"/>
                  </a:lnTo>
                  <a:lnTo>
                    <a:pt x="674" y="847"/>
                  </a:lnTo>
                  <a:lnTo>
                    <a:pt x="686" y="834"/>
                  </a:lnTo>
                  <a:lnTo>
                    <a:pt x="697" y="819"/>
                  </a:lnTo>
                  <a:lnTo>
                    <a:pt x="706" y="802"/>
                  </a:lnTo>
                  <a:lnTo>
                    <a:pt x="714" y="783"/>
                  </a:lnTo>
                  <a:lnTo>
                    <a:pt x="714" y="782"/>
                  </a:lnTo>
                  <a:lnTo>
                    <a:pt x="716" y="780"/>
                  </a:lnTo>
                  <a:lnTo>
                    <a:pt x="718" y="777"/>
                  </a:lnTo>
                  <a:lnTo>
                    <a:pt x="723" y="773"/>
                  </a:lnTo>
                  <a:lnTo>
                    <a:pt x="728" y="770"/>
                  </a:lnTo>
                  <a:lnTo>
                    <a:pt x="732" y="765"/>
                  </a:lnTo>
                  <a:lnTo>
                    <a:pt x="738" y="761"/>
                  </a:lnTo>
                  <a:lnTo>
                    <a:pt x="744" y="756"/>
                  </a:lnTo>
                  <a:lnTo>
                    <a:pt x="750" y="752"/>
                  </a:lnTo>
                  <a:lnTo>
                    <a:pt x="755" y="747"/>
                  </a:lnTo>
                  <a:lnTo>
                    <a:pt x="760" y="742"/>
                  </a:lnTo>
                  <a:lnTo>
                    <a:pt x="764" y="739"/>
                  </a:lnTo>
                  <a:lnTo>
                    <a:pt x="769" y="736"/>
                  </a:lnTo>
                  <a:lnTo>
                    <a:pt x="771" y="732"/>
                  </a:lnTo>
                  <a:lnTo>
                    <a:pt x="774" y="731"/>
                  </a:lnTo>
                  <a:lnTo>
                    <a:pt x="775" y="731"/>
                  </a:lnTo>
                  <a:lnTo>
                    <a:pt x="775" y="722"/>
                  </a:lnTo>
                  <a:lnTo>
                    <a:pt x="773" y="714"/>
                  </a:lnTo>
                  <a:lnTo>
                    <a:pt x="768" y="706"/>
                  </a:lnTo>
                  <a:lnTo>
                    <a:pt x="762" y="698"/>
                  </a:lnTo>
                  <a:lnTo>
                    <a:pt x="755" y="690"/>
                  </a:lnTo>
                  <a:lnTo>
                    <a:pt x="748" y="682"/>
                  </a:lnTo>
                  <a:lnTo>
                    <a:pt x="741" y="674"/>
                  </a:lnTo>
                  <a:lnTo>
                    <a:pt x="735" y="666"/>
                  </a:lnTo>
                  <a:lnTo>
                    <a:pt x="730" y="656"/>
                  </a:lnTo>
                  <a:lnTo>
                    <a:pt x="727" y="646"/>
                  </a:lnTo>
                  <a:lnTo>
                    <a:pt x="725" y="636"/>
                  </a:lnTo>
                  <a:lnTo>
                    <a:pt x="728" y="625"/>
                  </a:lnTo>
                  <a:lnTo>
                    <a:pt x="733" y="613"/>
                  </a:lnTo>
                  <a:lnTo>
                    <a:pt x="744" y="600"/>
                  </a:lnTo>
                  <a:lnTo>
                    <a:pt x="759" y="585"/>
                  </a:lnTo>
                  <a:lnTo>
                    <a:pt x="779" y="570"/>
                  </a:lnTo>
                  <a:lnTo>
                    <a:pt x="775" y="564"/>
                  </a:lnTo>
                  <a:lnTo>
                    <a:pt x="770" y="560"/>
                  </a:lnTo>
                  <a:lnTo>
                    <a:pt x="764" y="559"/>
                  </a:lnTo>
                  <a:lnTo>
                    <a:pt x="759" y="559"/>
                  </a:lnTo>
                  <a:lnTo>
                    <a:pt x="753" y="559"/>
                  </a:lnTo>
                  <a:lnTo>
                    <a:pt x="746" y="561"/>
                  </a:lnTo>
                  <a:lnTo>
                    <a:pt x="739" y="563"/>
                  </a:lnTo>
                  <a:lnTo>
                    <a:pt x="732" y="564"/>
                  </a:lnTo>
                  <a:lnTo>
                    <a:pt x="727" y="567"/>
                  </a:lnTo>
                  <a:lnTo>
                    <a:pt x="720" y="568"/>
                  </a:lnTo>
                  <a:lnTo>
                    <a:pt x="715" y="568"/>
                  </a:lnTo>
                  <a:lnTo>
                    <a:pt x="710" y="567"/>
                  </a:lnTo>
                  <a:lnTo>
                    <a:pt x="706" y="564"/>
                  </a:lnTo>
                  <a:lnTo>
                    <a:pt x="704" y="559"/>
                  </a:lnTo>
                  <a:lnTo>
                    <a:pt x="702" y="552"/>
                  </a:lnTo>
                  <a:lnTo>
                    <a:pt x="702" y="543"/>
                  </a:lnTo>
                  <a:lnTo>
                    <a:pt x="704" y="536"/>
                  </a:lnTo>
                  <a:lnTo>
                    <a:pt x="707" y="529"/>
                  </a:lnTo>
                  <a:lnTo>
                    <a:pt x="714" y="522"/>
                  </a:lnTo>
                  <a:lnTo>
                    <a:pt x="722" y="514"/>
                  </a:lnTo>
                  <a:lnTo>
                    <a:pt x="731" y="507"/>
                  </a:lnTo>
                  <a:lnTo>
                    <a:pt x="741" y="499"/>
                  </a:lnTo>
                  <a:lnTo>
                    <a:pt x="753" y="492"/>
                  </a:lnTo>
                  <a:lnTo>
                    <a:pt x="763" y="483"/>
                  </a:lnTo>
                  <a:lnTo>
                    <a:pt x="774" y="475"/>
                  </a:lnTo>
                  <a:lnTo>
                    <a:pt x="782" y="466"/>
                  </a:lnTo>
                  <a:lnTo>
                    <a:pt x="789" y="455"/>
                  </a:lnTo>
                  <a:lnTo>
                    <a:pt x="794" y="444"/>
                  </a:lnTo>
                  <a:lnTo>
                    <a:pt x="797" y="432"/>
                  </a:lnTo>
                  <a:lnTo>
                    <a:pt x="796" y="421"/>
                  </a:lnTo>
                  <a:lnTo>
                    <a:pt x="791" y="407"/>
                  </a:lnTo>
                  <a:lnTo>
                    <a:pt x="783" y="393"/>
                  </a:lnTo>
                  <a:lnTo>
                    <a:pt x="799" y="376"/>
                  </a:lnTo>
                  <a:lnTo>
                    <a:pt x="815" y="358"/>
                  </a:lnTo>
                  <a:lnTo>
                    <a:pt x="832" y="338"/>
                  </a:lnTo>
                  <a:lnTo>
                    <a:pt x="850" y="317"/>
                  </a:lnTo>
                  <a:lnTo>
                    <a:pt x="867" y="297"/>
                  </a:lnTo>
                  <a:lnTo>
                    <a:pt x="884" y="276"/>
                  </a:lnTo>
                  <a:lnTo>
                    <a:pt x="901" y="254"/>
                  </a:lnTo>
                  <a:lnTo>
                    <a:pt x="917" y="232"/>
                  </a:lnTo>
                  <a:lnTo>
                    <a:pt x="933" y="212"/>
                  </a:lnTo>
                  <a:lnTo>
                    <a:pt x="948" y="191"/>
                  </a:lnTo>
                  <a:lnTo>
                    <a:pt x="962" y="173"/>
                  </a:lnTo>
                  <a:lnTo>
                    <a:pt x="975" y="154"/>
                  </a:lnTo>
                  <a:lnTo>
                    <a:pt x="988" y="137"/>
                  </a:lnTo>
                  <a:lnTo>
                    <a:pt x="998" y="121"/>
                  </a:lnTo>
                  <a:lnTo>
                    <a:pt x="1007" y="107"/>
                  </a:lnTo>
                  <a:lnTo>
                    <a:pt x="1015" y="97"/>
                  </a:lnTo>
                  <a:lnTo>
                    <a:pt x="1017" y="96"/>
                  </a:lnTo>
                  <a:lnTo>
                    <a:pt x="1024" y="92"/>
                  </a:lnTo>
                  <a:lnTo>
                    <a:pt x="1036" y="88"/>
                  </a:lnTo>
                  <a:lnTo>
                    <a:pt x="1051" y="82"/>
                  </a:lnTo>
                  <a:lnTo>
                    <a:pt x="1069" y="74"/>
                  </a:lnTo>
                  <a:lnTo>
                    <a:pt x="1090" y="66"/>
                  </a:lnTo>
                  <a:lnTo>
                    <a:pt x="1113" y="58"/>
                  </a:lnTo>
                  <a:lnTo>
                    <a:pt x="1137" y="49"/>
                  </a:lnTo>
                  <a:lnTo>
                    <a:pt x="1162" y="39"/>
                  </a:lnTo>
                  <a:lnTo>
                    <a:pt x="1188" y="31"/>
                  </a:lnTo>
                  <a:lnTo>
                    <a:pt x="1213" y="23"/>
                  </a:lnTo>
                  <a:lnTo>
                    <a:pt x="1238" y="15"/>
                  </a:lnTo>
                  <a:lnTo>
                    <a:pt x="1262" y="10"/>
                  </a:lnTo>
                  <a:lnTo>
                    <a:pt x="1284" y="5"/>
                  </a:lnTo>
                  <a:lnTo>
                    <a:pt x="1304" y="1"/>
                  </a:lnTo>
                  <a:lnTo>
                    <a:pt x="1321" y="0"/>
                  </a:lnTo>
                  <a:lnTo>
                    <a:pt x="1326" y="18"/>
                  </a:lnTo>
                  <a:lnTo>
                    <a:pt x="1330" y="36"/>
                  </a:lnTo>
                  <a:lnTo>
                    <a:pt x="1336" y="54"/>
                  </a:lnTo>
                  <a:lnTo>
                    <a:pt x="1342" y="73"/>
                  </a:lnTo>
                  <a:lnTo>
                    <a:pt x="1347" y="91"/>
                  </a:lnTo>
                  <a:lnTo>
                    <a:pt x="1353" y="111"/>
                  </a:lnTo>
                  <a:lnTo>
                    <a:pt x="1358" y="129"/>
                  </a:lnTo>
                  <a:lnTo>
                    <a:pt x="1363" y="149"/>
                  </a:lnTo>
                  <a:lnTo>
                    <a:pt x="1368" y="167"/>
                  </a:lnTo>
                  <a:lnTo>
                    <a:pt x="1372" y="186"/>
                  </a:lnTo>
                  <a:lnTo>
                    <a:pt x="1375" y="207"/>
                  </a:lnTo>
                  <a:lnTo>
                    <a:pt x="1378" y="227"/>
                  </a:lnTo>
                  <a:lnTo>
                    <a:pt x="1380" y="247"/>
                  </a:lnTo>
                  <a:lnTo>
                    <a:pt x="1381" y="268"/>
                  </a:lnTo>
                  <a:lnTo>
                    <a:pt x="1380" y="290"/>
                  </a:lnTo>
                  <a:lnTo>
                    <a:pt x="1378" y="312"/>
                  </a:lnTo>
                  <a:lnTo>
                    <a:pt x="1388" y="319"/>
                  </a:lnTo>
                  <a:lnTo>
                    <a:pt x="1395" y="330"/>
                  </a:lnTo>
                  <a:lnTo>
                    <a:pt x="1400" y="344"/>
                  </a:lnTo>
                  <a:lnTo>
                    <a:pt x="1405" y="360"/>
                  </a:lnTo>
                  <a:lnTo>
                    <a:pt x="1408" y="377"/>
                  </a:lnTo>
                  <a:lnTo>
                    <a:pt x="1411" y="396"/>
                  </a:lnTo>
                  <a:lnTo>
                    <a:pt x="1413" y="415"/>
                  </a:lnTo>
                  <a:lnTo>
                    <a:pt x="1415" y="435"/>
                  </a:lnTo>
                  <a:lnTo>
                    <a:pt x="1419" y="454"/>
                  </a:lnTo>
                  <a:lnTo>
                    <a:pt x="1422" y="472"/>
                  </a:lnTo>
                  <a:lnTo>
                    <a:pt x="1427" y="489"/>
                  </a:lnTo>
                  <a:lnTo>
                    <a:pt x="1432" y="504"/>
                  </a:lnTo>
                  <a:lnTo>
                    <a:pt x="1440" y="515"/>
                  </a:lnTo>
                  <a:lnTo>
                    <a:pt x="1450" y="523"/>
                  </a:lnTo>
                  <a:lnTo>
                    <a:pt x="1462" y="529"/>
                  </a:lnTo>
                  <a:lnTo>
                    <a:pt x="1477" y="530"/>
                  </a:lnTo>
                  <a:lnTo>
                    <a:pt x="1485" y="545"/>
                  </a:lnTo>
                  <a:lnTo>
                    <a:pt x="1493" y="561"/>
                  </a:lnTo>
                  <a:lnTo>
                    <a:pt x="1500" y="577"/>
                  </a:lnTo>
                  <a:lnTo>
                    <a:pt x="1506" y="595"/>
                  </a:lnTo>
                  <a:lnTo>
                    <a:pt x="1512" y="613"/>
                  </a:lnTo>
                  <a:lnTo>
                    <a:pt x="1516" y="631"/>
                  </a:lnTo>
                  <a:lnTo>
                    <a:pt x="1521" y="649"/>
                  </a:lnTo>
                  <a:lnTo>
                    <a:pt x="1526" y="668"/>
                  </a:lnTo>
                  <a:lnTo>
                    <a:pt x="1530" y="686"/>
                  </a:lnTo>
                  <a:lnTo>
                    <a:pt x="1535" y="705"/>
                  </a:lnTo>
                  <a:lnTo>
                    <a:pt x="1539" y="722"/>
                  </a:lnTo>
                  <a:lnTo>
                    <a:pt x="1544" y="740"/>
                  </a:lnTo>
                  <a:lnTo>
                    <a:pt x="1550" y="756"/>
                  </a:lnTo>
                  <a:lnTo>
                    <a:pt x="1557" y="773"/>
                  </a:lnTo>
                  <a:lnTo>
                    <a:pt x="1564" y="790"/>
                  </a:lnTo>
                  <a:lnTo>
                    <a:pt x="1573" y="805"/>
                  </a:lnTo>
                  <a:lnTo>
                    <a:pt x="1569" y="815"/>
                  </a:lnTo>
                  <a:lnTo>
                    <a:pt x="1567" y="829"/>
                  </a:lnTo>
                  <a:lnTo>
                    <a:pt x="1565" y="844"/>
                  </a:lnTo>
                  <a:lnTo>
                    <a:pt x="1562" y="860"/>
                  </a:lnTo>
                  <a:lnTo>
                    <a:pt x="1560" y="878"/>
                  </a:lnTo>
                  <a:lnTo>
                    <a:pt x="1559" y="896"/>
                  </a:lnTo>
                  <a:lnTo>
                    <a:pt x="1558" y="916"/>
                  </a:lnTo>
                  <a:lnTo>
                    <a:pt x="1557" y="935"/>
                  </a:lnTo>
                  <a:lnTo>
                    <a:pt x="1558" y="956"/>
                  </a:lnTo>
                  <a:lnTo>
                    <a:pt x="1559" y="976"/>
                  </a:lnTo>
                  <a:lnTo>
                    <a:pt x="1560" y="995"/>
                  </a:lnTo>
                  <a:lnTo>
                    <a:pt x="1564" y="1015"/>
                  </a:lnTo>
                  <a:lnTo>
                    <a:pt x="1567" y="1033"/>
                  </a:lnTo>
                  <a:lnTo>
                    <a:pt x="1573" y="1050"/>
                  </a:lnTo>
                  <a:lnTo>
                    <a:pt x="1578" y="1068"/>
                  </a:lnTo>
                  <a:lnTo>
                    <a:pt x="1587" y="1083"/>
                  </a:lnTo>
                  <a:lnTo>
                    <a:pt x="1591" y="1094"/>
                  </a:lnTo>
                  <a:lnTo>
                    <a:pt x="1596" y="1107"/>
                  </a:lnTo>
                  <a:lnTo>
                    <a:pt x="1599" y="1119"/>
                  </a:lnTo>
                  <a:lnTo>
                    <a:pt x="1601" y="1133"/>
                  </a:lnTo>
                  <a:lnTo>
                    <a:pt x="1603" y="1147"/>
                  </a:lnTo>
                  <a:lnTo>
                    <a:pt x="1604" y="1162"/>
                  </a:lnTo>
                  <a:lnTo>
                    <a:pt x="1605" y="1177"/>
                  </a:lnTo>
                  <a:lnTo>
                    <a:pt x="1606" y="1193"/>
                  </a:lnTo>
                  <a:lnTo>
                    <a:pt x="1607" y="1208"/>
                  </a:lnTo>
                  <a:lnTo>
                    <a:pt x="1610" y="1224"/>
                  </a:lnTo>
                  <a:lnTo>
                    <a:pt x="1612" y="1240"/>
                  </a:lnTo>
                  <a:lnTo>
                    <a:pt x="1615" y="1256"/>
                  </a:lnTo>
                  <a:lnTo>
                    <a:pt x="1621" y="1272"/>
                  </a:lnTo>
                  <a:lnTo>
                    <a:pt x="1627" y="1288"/>
                  </a:lnTo>
                  <a:lnTo>
                    <a:pt x="1636" y="1304"/>
                  </a:lnTo>
                  <a:lnTo>
                    <a:pt x="1646" y="1320"/>
                  </a:lnTo>
                  <a:lnTo>
                    <a:pt x="1645" y="1324"/>
                  </a:lnTo>
                  <a:lnTo>
                    <a:pt x="1645" y="1327"/>
                  </a:lnTo>
                  <a:lnTo>
                    <a:pt x="1646" y="1331"/>
                  </a:lnTo>
                  <a:lnTo>
                    <a:pt x="1647" y="1334"/>
                  </a:lnTo>
                  <a:lnTo>
                    <a:pt x="1650" y="1338"/>
                  </a:lnTo>
                  <a:lnTo>
                    <a:pt x="1652" y="1341"/>
                  </a:lnTo>
                  <a:lnTo>
                    <a:pt x="1654" y="1344"/>
                  </a:lnTo>
                  <a:lnTo>
                    <a:pt x="1657" y="1348"/>
                  </a:lnTo>
                  <a:lnTo>
                    <a:pt x="1658" y="1351"/>
                  </a:lnTo>
                  <a:lnTo>
                    <a:pt x="1660" y="1356"/>
                  </a:lnTo>
                  <a:lnTo>
                    <a:pt x="1661" y="1359"/>
                  </a:lnTo>
                  <a:lnTo>
                    <a:pt x="1661" y="1364"/>
                  </a:lnTo>
                  <a:lnTo>
                    <a:pt x="1661" y="1370"/>
                  </a:lnTo>
                  <a:lnTo>
                    <a:pt x="1661" y="1374"/>
                  </a:lnTo>
                  <a:lnTo>
                    <a:pt x="1659" y="1380"/>
                  </a:lnTo>
                  <a:lnTo>
                    <a:pt x="1657" y="1387"/>
                  </a:lnTo>
                  <a:lnTo>
                    <a:pt x="1657" y="1384"/>
                  </a:lnTo>
                  <a:lnTo>
                    <a:pt x="1658" y="1381"/>
                  </a:lnTo>
                  <a:lnTo>
                    <a:pt x="1658" y="1380"/>
                  </a:lnTo>
                  <a:lnTo>
                    <a:pt x="1658" y="1379"/>
                  </a:lnTo>
                  <a:lnTo>
                    <a:pt x="1658" y="1378"/>
                  </a:lnTo>
                  <a:lnTo>
                    <a:pt x="1657" y="1378"/>
                  </a:lnTo>
                  <a:lnTo>
                    <a:pt x="1657" y="1379"/>
                  </a:lnTo>
                  <a:lnTo>
                    <a:pt x="1657" y="1380"/>
                  </a:lnTo>
                  <a:lnTo>
                    <a:pt x="1655" y="1380"/>
                  </a:lnTo>
                  <a:lnTo>
                    <a:pt x="1655" y="1381"/>
                  </a:lnTo>
                  <a:lnTo>
                    <a:pt x="1655" y="1382"/>
                  </a:lnTo>
                  <a:lnTo>
                    <a:pt x="1655" y="1384"/>
                  </a:lnTo>
                  <a:lnTo>
                    <a:pt x="1655" y="1386"/>
                  </a:lnTo>
                  <a:lnTo>
                    <a:pt x="1657" y="1387"/>
                  </a:lnTo>
                  <a:lnTo>
                    <a:pt x="1654" y="1387"/>
                  </a:lnTo>
                  <a:lnTo>
                    <a:pt x="1652" y="1388"/>
                  </a:lnTo>
                  <a:lnTo>
                    <a:pt x="1650" y="1389"/>
                  </a:lnTo>
                  <a:lnTo>
                    <a:pt x="1647" y="1390"/>
                  </a:lnTo>
                  <a:lnTo>
                    <a:pt x="1646" y="1392"/>
                  </a:lnTo>
                  <a:lnTo>
                    <a:pt x="1644" y="1394"/>
                  </a:lnTo>
                  <a:lnTo>
                    <a:pt x="1643" y="1395"/>
                  </a:lnTo>
                  <a:lnTo>
                    <a:pt x="1641" y="1397"/>
                  </a:lnTo>
                  <a:lnTo>
                    <a:pt x="1639" y="1400"/>
                  </a:lnTo>
                  <a:lnTo>
                    <a:pt x="1637" y="1402"/>
                  </a:lnTo>
                  <a:lnTo>
                    <a:pt x="1636" y="1403"/>
                  </a:lnTo>
                  <a:lnTo>
                    <a:pt x="1634" y="1405"/>
                  </a:lnTo>
                  <a:lnTo>
                    <a:pt x="1633" y="1408"/>
                  </a:lnTo>
                  <a:lnTo>
                    <a:pt x="1630" y="1410"/>
                  </a:lnTo>
                  <a:lnTo>
                    <a:pt x="1628" y="1411"/>
                  </a:lnTo>
                  <a:lnTo>
                    <a:pt x="1627" y="1413"/>
                  </a:lnTo>
                  <a:lnTo>
                    <a:pt x="1624" y="1417"/>
                  </a:lnTo>
                  <a:lnTo>
                    <a:pt x="1623" y="1421"/>
                  </a:lnTo>
                  <a:lnTo>
                    <a:pt x="1622" y="1425"/>
                  </a:lnTo>
                  <a:lnTo>
                    <a:pt x="1622" y="1427"/>
                  </a:lnTo>
                  <a:lnTo>
                    <a:pt x="1622" y="1429"/>
                  </a:lnTo>
                  <a:lnTo>
                    <a:pt x="1622" y="1432"/>
                  </a:lnTo>
                  <a:lnTo>
                    <a:pt x="1623" y="1433"/>
                  </a:lnTo>
                  <a:lnTo>
                    <a:pt x="1624" y="1435"/>
                  </a:lnTo>
                  <a:lnTo>
                    <a:pt x="1624" y="1436"/>
                  </a:lnTo>
                  <a:lnTo>
                    <a:pt x="1626" y="1438"/>
                  </a:lnTo>
                  <a:lnTo>
                    <a:pt x="1627" y="1440"/>
                  </a:lnTo>
                  <a:lnTo>
                    <a:pt x="1627" y="1441"/>
                  </a:lnTo>
                  <a:lnTo>
                    <a:pt x="1627" y="1443"/>
                  </a:lnTo>
                  <a:lnTo>
                    <a:pt x="1627" y="1446"/>
                  </a:lnTo>
                  <a:lnTo>
                    <a:pt x="1626" y="1449"/>
                  </a:lnTo>
                  <a:lnTo>
                    <a:pt x="1624" y="1454"/>
                  </a:lnTo>
                  <a:lnTo>
                    <a:pt x="1634" y="1450"/>
                  </a:lnTo>
                  <a:lnTo>
                    <a:pt x="1644" y="1449"/>
                  </a:lnTo>
                  <a:lnTo>
                    <a:pt x="1654" y="1447"/>
                  </a:lnTo>
                  <a:lnTo>
                    <a:pt x="1665" y="1446"/>
                  </a:lnTo>
                  <a:lnTo>
                    <a:pt x="1675" y="1446"/>
                  </a:lnTo>
                  <a:lnTo>
                    <a:pt x="1684" y="1444"/>
                  </a:lnTo>
                  <a:lnTo>
                    <a:pt x="1695" y="1442"/>
                  </a:lnTo>
                  <a:lnTo>
                    <a:pt x="1704" y="1441"/>
                  </a:lnTo>
                  <a:lnTo>
                    <a:pt x="1713" y="1439"/>
                  </a:lnTo>
                  <a:lnTo>
                    <a:pt x="1722" y="1435"/>
                  </a:lnTo>
                  <a:lnTo>
                    <a:pt x="1730" y="1431"/>
                  </a:lnTo>
                  <a:lnTo>
                    <a:pt x="1737" y="1425"/>
                  </a:lnTo>
                  <a:lnTo>
                    <a:pt x="1744" y="1418"/>
                  </a:lnTo>
                  <a:lnTo>
                    <a:pt x="1750" y="1409"/>
                  </a:lnTo>
                  <a:lnTo>
                    <a:pt x="1754" y="1398"/>
                  </a:lnTo>
                  <a:lnTo>
                    <a:pt x="1759" y="1386"/>
                  </a:lnTo>
                  <a:lnTo>
                    <a:pt x="1767" y="1381"/>
                  </a:lnTo>
                  <a:lnTo>
                    <a:pt x="1777" y="1378"/>
                  </a:lnTo>
                  <a:lnTo>
                    <a:pt x="1787" y="1375"/>
                  </a:lnTo>
                  <a:lnTo>
                    <a:pt x="1796" y="1372"/>
                  </a:lnTo>
                  <a:lnTo>
                    <a:pt x="1805" y="1370"/>
                  </a:lnTo>
                  <a:lnTo>
                    <a:pt x="1815" y="1367"/>
                  </a:lnTo>
                  <a:lnTo>
                    <a:pt x="1825" y="1365"/>
                  </a:lnTo>
                  <a:lnTo>
                    <a:pt x="1834" y="1362"/>
                  </a:lnTo>
                  <a:lnTo>
                    <a:pt x="1843" y="1359"/>
                  </a:lnTo>
                  <a:lnTo>
                    <a:pt x="1853" y="1356"/>
                  </a:lnTo>
                  <a:lnTo>
                    <a:pt x="1862" y="1351"/>
                  </a:lnTo>
                  <a:lnTo>
                    <a:pt x="1870" y="1347"/>
                  </a:lnTo>
                  <a:lnTo>
                    <a:pt x="1880" y="1342"/>
                  </a:lnTo>
                  <a:lnTo>
                    <a:pt x="1888" y="1336"/>
                  </a:lnTo>
                  <a:lnTo>
                    <a:pt x="1897" y="1330"/>
                  </a:lnTo>
                  <a:lnTo>
                    <a:pt x="1905" y="1323"/>
                  </a:lnTo>
                  <a:lnTo>
                    <a:pt x="1905" y="1324"/>
                  </a:lnTo>
                  <a:lnTo>
                    <a:pt x="1905" y="1326"/>
                  </a:lnTo>
                  <a:lnTo>
                    <a:pt x="1906" y="1327"/>
                  </a:lnTo>
                  <a:lnTo>
                    <a:pt x="1907" y="1328"/>
                  </a:lnTo>
                  <a:lnTo>
                    <a:pt x="1908" y="1331"/>
                  </a:lnTo>
                  <a:lnTo>
                    <a:pt x="1910" y="1332"/>
                  </a:lnTo>
                  <a:lnTo>
                    <a:pt x="1912" y="1333"/>
                  </a:lnTo>
                  <a:lnTo>
                    <a:pt x="1913" y="1335"/>
                  </a:lnTo>
                  <a:lnTo>
                    <a:pt x="1915" y="1335"/>
                  </a:lnTo>
                  <a:lnTo>
                    <a:pt x="1918" y="1336"/>
                  </a:lnTo>
                  <a:lnTo>
                    <a:pt x="1920" y="1338"/>
                  </a:lnTo>
                  <a:lnTo>
                    <a:pt x="1922" y="1338"/>
                  </a:lnTo>
                  <a:lnTo>
                    <a:pt x="1925" y="1338"/>
                  </a:lnTo>
                  <a:lnTo>
                    <a:pt x="1927" y="1338"/>
                  </a:lnTo>
                  <a:lnTo>
                    <a:pt x="1929" y="1338"/>
                  </a:lnTo>
                  <a:lnTo>
                    <a:pt x="1931" y="1338"/>
                  </a:lnTo>
                  <a:lnTo>
                    <a:pt x="1935" y="1335"/>
                  </a:lnTo>
                  <a:lnTo>
                    <a:pt x="1941" y="1334"/>
                  </a:lnTo>
                  <a:lnTo>
                    <a:pt x="1946" y="1331"/>
                  </a:lnTo>
                  <a:lnTo>
                    <a:pt x="1952" y="1327"/>
                  </a:lnTo>
                  <a:lnTo>
                    <a:pt x="1959" y="1324"/>
                  </a:lnTo>
                  <a:lnTo>
                    <a:pt x="1965" y="1319"/>
                  </a:lnTo>
                  <a:lnTo>
                    <a:pt x="1972" y="1316"/>
                  </a:lnTo>
                  <a:lnTo>
                    <a:pt x="1980" y="1312"/>
                  </a:lnTo>
                  <a:lnTo>
                    <a:pt x="1987" y="1310"/>
                  </a:lnTo>
                  <a:lnTo>
                    <a:pt x="1994" y="1308"/>
                  </a:lnTo>
                  <a:lnTo>
                    <a:pt x="2000" y="1307"/>
                  </a:lnTo>
                  <a:lnTo>
                    <a:pt x="2007" y="1308"/>
                  </a:lnTo>
                  <a:lnTo>
                    <a:pt x="2015" y="1309"/>
                  </a:lnTo>
                  <a:lnTo>
                    <a:pt x="2021" y="1313"/>
                  </a:lnTo>
                  <a:lnTo>
                    <a:pt x="2028" y="1319"/>
                  </a:lnTo>
                  <a:lnTo>
                    <a:pt x="2035" y="1327"/>
                  </a:lnTo>
                  <a:lnTo>
                    <a:pt x="2020" y="1343"/>
                  </a:lnTo>
                  <a:lnTo>
                    <a:pt x="2005" y="1358"/>
                  </a:lnTo>
                  <a:lnTo>
                    <a:pt x="1989" y="1371"/>
                  </a:lnTo>
                  <a:lnTo>
                    <a:pt x="1974" y="1384"/>
                  </a:lnTo>
                  <a:lnTo>
                    <a:pt x="1957" y="1394"/>
                  </a:lnTo>
                  <a:lnTo>
                    <a:pt x="1941" y="1404"/>
                  </a:lnTo>
                  <a:lnTo>
                    <a:pt x="1925" y="1413"/>
                  </a:lnTo>
                  <a:lnTo>
                    <a:pt x="1907" y="1423"/>
                  </a:lnTo>
                  <a:lnTo>
                    <a:pt x="1891" y="1432"/>
                  </a:lnTo>
                  <a:lnTo>
                    <a:pt x="1874" y="1441"/>
                  </a:lnTo>
                  <a:lnTo>
                    <a:pt x="1858" y="1450"/>
                  </a:lnTo>
                  <a:lnTo>
                    <a:pt x="1843" y="1461"/>
                  </a:lnTo>
                  <a:lnTo>
                    <a:pt x="1827" y="1471"/>
                  </a:lnTo>
                  <a:lnTo>
                    <a:pt x="1812" y="1482"/>
                  </a:lnTo>
                  <a:lnTo>
                    <a:pt x="1798" y="1495"/>
                  </a:lnTo>
                  <a:lnTo>
                    <a:pt x="1785" y="1510"/>
                  </a:lnTo>
                  <a:lnTo>
                    <a:pt x="1775" y="1509"/>
                  </a:lnTo>
                  <a:lnTo>
                    <a:pt x="1765" y="1510"/>
                  </a:lnTo>
                  <a:lnTo>
                    <a:pt x="1757" y="1512"/>
                  </a:lnTo>
                  <a:lnTo>
                    <a:pt x="1749" y="1515"/>
                  </a:lnTo>
                  <a:lnTo>
                    <a:pt x="1742" y="1519"/>
                  </a:lnTo>
                  <a:lnTo>
                    <a:pt x="1735" y="1523"/>
                  </a:lnTo>
                  <a:lnTo>
                    <a:pt x="1728" y="1528"/>
                  </a:lnTo>
                  <a:lnTo>
                    <a:pt x="1721" y="1533"/>
                  </a:lnTo>
                  <a:lnTo>
                    <a:pt x="1714" y="1537"/>
                  </a:lnTo>
                  <a:lnTo>
                    <a:pt x="1708" y="1543"/>
                  </a:lnTo>
                  <a:lnTo>
                    <a:pt x="1701" y="1547"/>
                  </a:lnTo>
                  <a:lnTo>
                    <a:pt x="1693" y="1551"/>
                  </a:lnTo>
                  <a:lnTo>
                    <a:pt x="1687" y="1554"/>
                  </a:lnTo>
                  <a:lnTo>
                    <a:pt x="1677" y="1556"/>
                  </a:lnTo>
                  <a:lnTo>
                    <a:pt x="1668" y="1557"/>
                  </a:lnTo>
                  <a:lnTo>
                    <a:pt x="1659" y="1557"/>
                  </a:lnTo>
                  <a:lnTo>
                    <a:pt x="1653" y="1559"/>
                  </a:lnTo>
                  <a:lnTo>
                    <a:pt x="1650" y="1564"/>
                  </a:lnTo>
                  <a:lnTo>
                    <a:pt x="1646" y="1569"/>
                  </a:lnTo>
                  <a:lnTo>
                    <a:pt x="1643" y="1574"/>
                  </a:lnTo>
                  <a:lnTo>
                    <a:pt x="1641" y="1579"/>
                  </a:lnTo>
                  <a:lnTo>
                    <a:pt x="1638" y="1585"/>
                  </a:lnTo>
                  <a:lnTo>
                    <a:pt x="1636" y="1589"/>
                  </a:lnTo>
                  <a:lnTo>
                    <a:pt x="1634" y="1595"/>
                  </a:lnTo>
                  <a:lnTo>
                    <a:pt x="1631" y="1600"/>
                  </a:lnTo>
                  <a:lnTo>
                    <a:pt x="1628" y="1603"/>
                  </a:lnTo>
                  <a:lnTo>
                    <a:pt x="1626" y="1606"/>
                  </a:lnTo>
                  <a:lnTo>
                    <a:pt x="1621" y="1609"/>
                  </a:lnTo>
                  <a:lnTo>
                    <a:pt x="1616" y="1609"/>
                  </a:lnTo>
                  <a:lnTo>
                    <a:pt x="1612" y="1609"/>
                  </a:lnTo>
                  <a:lnTo>
                    <a:pt x="1605" y="1606"/>
                  </a:lnTo>
                  <a:lnTo>
                    <a:pt x="1598" y="1604"/>
                  </a:lnTo>
                  <a:lnTo>
                    <a:pt x="1597" y="1602"/>
                  </a:lnTo>
                  <a:lnTo>
                    <a:pt x="1596" y="1598"/>
                  </a:lnTo>
                  <a:lnTo>
                    <a:pt x="1593" y="1593"/>
                  </a:lnTo>
                  <a:lnTo>
                    <a:pt x="1591" y="1585"/>
                  </a:lnTo>
                  <a:lnTo>
                    <a:pt x="1588" y="1574"/>
                  </a:lnTo>
                  <a:lnTo>
                    <a:pt x="1583" y="1564"/>
                  </a:lnTo>
                  <a:lnTo>
                    <a:pt x="1580" y="1554"/>
                  </a:lnTo>
                  <a:lnTo>
                    <a:pt x="1576" y="1542"/>
                  </a:lnTo>
                  <a:lnTo>
                    <a:pt x="1572" y="1529"/>
                  </a:lnTo>
                  <a:lnTo>
                    <a:pt x="1568" y="1519"/>
                  </a:lnTo>
                  <a:lnTo>
                    <a:pt x="1564" y="1509"/>
                  </a:lnTo>
                  <a:lnTo>
                    <a:pt x="1560" y="1498"/>
                  </a:lnTo>
                  <a:lnTo>
                    <a:pt x="1558" y="1490"/>
                  </a:lnTo>
                  <a:lnTo>
                    <a:pt x="1555" y="1485"/>
                  </a:lnTo>
                  <a:lnTo>
                    <a:pt x="1554" y="1481"/>
                  </a:lnTo>
                  <a:lnTo>
                    <a:pt x="1554" y="148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4173" y="2634"/>
              <a:ext cx="466" cy="356"/>
            </a:xfrm>
            <a:custGeom>
              <a:avLst/>
              <a:gdLst>
                <a:gd name="T0" fmla="*/ 22 w 1398"/>
                <a:gd name="T1" fmla="*/ 53 h 1066"/>
                <a:gd name="T2" fmla="*/ 26 w 1398"/>
                <a:gd name="T3" fmla="*/ 52 h 1066"/>
                <a:gd name="T4" fmla="*/ 36 w 1398"/>
                <a:gd name="T5" fmla="*/ 45 h 1066"/>
                <a:gd name="T6" fmla="*/ 60 w 1398"/>
                <a:gd name="T7" fmla="*/ 34 h 1066"/>
                <a:gd name="T8" fmla="*/ 78 w 1398"/>
                <a:gd name="T9" fmla="*/ 17 h 1066"/>
                <a:gd name="T10" fmla="*/ 108 w 1398"/>
                <a:gd name="T11" fmla="*/ 10 h 1066"/>
                <a:gd name="T12" fmla="*/ 175 w 1398"/>
                <a:gd name="T13" fmla="*/ 3 h 1066"/>
                <a:gd name="T14" fmla="*/ 203 w 1398"/>
                <a:gd name="T15" fmla="*/ 0 h 1066"/>
                <a:gd name="T16" fmla="*/ 205 w 1398"/>
                <a:gd name="T17" fmla="*/ 4 h 1066"/>
                <a:gd name="T18" fmla="*/ 206 w 1398"/>
                <a:gd name="T19" fmla="*/ 9 h 1066"/>
                <a:gd name="T20" fmla="*/ 220 w 1398"/>
                <a:gd name="T21" fmla="*/ 10 h 1066"/>
                <a:gd name="T22" fmla="*/ 234 w 1398"/>
                <a:gd name="T23" fmla="*/ 26 h 1066"/>
                <a:gd name="T24" fmla="*/ 256 w 1398"/>
                <a:gd name="T25" fmla="*/ 27 h 1066"/>
                <a:gd name="T26" fmla="*/ 284 w 1398"/>
                <a:gd name="T27" fmla="*/ 16 h 1066"/>
                <a:gd name="T28" fmla="*/ 317 w 1398"/>
                <a:gd name="T29" fmla="*/ 14 h 1066"/>
                <a:gd name="T30" fmla="*/ 356 w 1398"/>
                <a:gd name="T31" fmla="*/ 21 h 1066"/>
                <a:gd name="T32" fmla="*/ 404 w 1398"/>
                <a:gd name="T33" fmla="*/ 51 h 1066"/>
                <a:gd name="T34" fmla="*/ 451 w 1398"/>
                <a:gd name="T35" fmla="*/ 81 h 1066"/>
                <a:gd name="T36" fmla="*/ 466 w 1398"/>
                <a:gd name="T37" fmla="*/ 89 h 1066"/>
                <a:gd name="T38" fmla="*/ 466 w 1398"/>
                <a:gd name="T39" fmla="*/ 91 h 1066"/>
                <a:gd name="T40" fmla="*/ 443 w 1398"/>
                <a:gd name="T41" fmla="*/ 113 h 1066"/>
                <a:gd name="T42" fmla="*/ 425 w 1398"/>
                <a:gd name="T43" fmla="*/ 139 h 1066"/>
                <a:gd name="T44" fmla="*/ 418 w 1398"/>
                <a:gd name="T45" fmla="*/ 164 h 1066"/>
                <a:gd name="T46" fmla="*/ 420 w 1398"/>
                <a:gd name="T47" fmla="*/ 173 h 1066"/>
                <a:gd name="T48" fmla="*/ 426 w 1398"/>
                <a:gd name="T49" fmla="*/ 184 h 1066"/>
                <a:gd name="T50" fmla="*/ 413 w 1398"/>
                <a:gd name="T51" fmla="*/ 199 h 1066"/>
                <a:gd name="T52" fmla="*/ 390 w 1398"/>
                <a:gd name="T53" fmla="*/ 210 h 1066"/>
                <a:gd name="T54" fmla="*/ 385 w 1398"/>
                <a:gd name="T55" fmla="*/ 232 h 1066"/>
                <a:gd name="T56" fmla="*/ 370 w 1398"/>
                <a:gd name="T57" fmla="*/ 251 h 1066"/>
                <a:gd name="T58" fmla="*/ 352 w 1398"/>
                <a:gd name="T59" fmla="*/ 269 h 1066"/>
                <a:gd name="T60" fmla="*/ 338 w 1398"/>
                <a:gd name="T61" fmla="*/ 283 h 1066"/>
                <a:gd name="T62" fmla="*/ 326 w 1398"/>
                <a:gd name="T63" fmla="*/ 286 h 1066"/>
                <a:gd name="T64" fmla="*/ 313 w 1398"/>
                <a:gd name="T65" fmla="*/ 289 h 1066"/>
                <a:gd name="T66" fmla="*/ 304 w 1398"/>
                <a:gd name="T67" fmla="*/ 289 h 1066"/>
                <a:gd name="T68" fmla="*/ 297 w 1398"/>
                <a:gd name="T69" fmla="*/ 293 h 1066"/>
                <a:gd name="T70" fmla="*/ 292 w 1398"/>
                <a:gd name="T71" fmla="*/ 305 h 1066"/>
                <a:gd name="T72" fmla="*/ 298 w 1398"/>
                <a:gd name="T73" fmla="*/ 323 h 1066"/>
                <a:gd name="T74" fmla="*/ 296 w 1398"/>
                <a:gd name="T75" fmla="*/ 343 h 1066"/>
                <a:gd name="T76" fmla="*/ 283 w 1398"/>
                <a:gd name="T77" fmla="*/ 354 h 1066"/>
                <a:gd name="T78" fmla="*/ 268 w 1398"/>
                <a:gd name="T79" fmla="*/ 339 h 1066"/>
                <a:gd name="T80" fmla="*/ 260 w 1398"/>
                <a:gd name="T81" fmla="*/ 320 h 1066"/>
                <a:gd name="T82" fmla="*/ 244 w 1398"/>
                <a:gd name="T83" fmla="*/ 306 h 1066"/>
                <a:gd name="T84" fmla="*/ 229 w 1398"/>
                <a:gd name="T85" fmla="*/ 288 h 1066"/>
                <a:gd name="T86" fmla="*/ 220 w 1398"/>
                <a:gd name="T87" fmla="*/ 268 h 1066"/>
                <a:gd name="T88" fmla="*/ 194 w 1398"/>
                <a:gd name="T89" fmla="*/ 242 h 1066"/>
                <a:gd name="T90" fmla="*/ 162 w 1398"/>
                <a:gd name="T91" fmla="*/ 223 h 1066"/>
                <a:gd name="T92" fmla="*/ 148 w 1398"/>
                <a:gd name="T93" fmla="*/ 199 h 1066"/>
                <a:gd name="T94" fmla="*/ 138 w 1398"/>
                <a:gd name="T95" fmla="*/ 195 h 1066"/>
                <a:gd name="T96" fmla="*/ 131 w 1398"/>
                <a:gd name="T97" fmla="*/ 187 h 1066"/>
                <a:gd name="T98" fmla="*/ 108 w 1398"/>
                <a:gd name="T99" fmla="*/ 170 h 1066"/>
                <a:gd name="T100" fmla="*/ 78 w 1398"/>
                <a:gd name="T101" fmla="*/ 147 h 1066"/>
                <a:gd name="T102" fmla="*/ 54 w 1398"/>
                <a:gd name="T103" fmla="*/ 112 h 1066"/>
                <a:gd name="T104" fmla="*/ 33 w 1398"/>
                <a:gd name="T105" fmla="*/ 106 h 1066"/>
                <a:gd name="T106" fmla="*/ 12 w 1398"/>
                <a:gd name="T107" fmla="*/ 96 h 1066"/>
                <a:gd name="T108" fmla="*/ 0 w 1398"/>
                <a:gd name="T109" fmla="*/ 85 h 1066"/>
                <a:gd name="T110" fmla="*/ 9 w 1398"/>
                <a:gd name="T111" fmla="*/ 71 h 1066"/>
                <a:gd name="T112" fmla="*/ 19 w 1398"/>
                <a:gd name="T113" fmla="*/ 58 h 10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98"/>
                <a:gd name="T172" fmla="*/ 0 h 1066"/>
                <a:gd name="T173" fmla="*/ 1398 w 1398"/>
                <a:gd name="T174" fmla="*/ 1066 h 10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98" h="1066">
                  <a:moveTo>
                    <a:pt x="60" y="163"/>
                  </a:moveTo>
                  <a:lnTo>
                    <a:pt x="60" y="162"/>
                  </a:lnTo>
                  <a:lnTo>
                    <a:pt x="61" y="162"/>
                  </a:lnTo>
                  <a:lnTo>
                    <a:pt x="62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58"/>
                  </a:lnTo>
                  <a:lnTo>
                    <a:pt x="73" y="157"/>
                  </a:lnTo>
                  <a:lnTo>
                    <a:pt x="74" y="157"/>
                  </a:lnTo>
                  <a:lnTo>
                    <a:pt x="77" y="156"/>
                  </a:lnTo>
                  <a:lnTo>
                    <a:pt x="78" y="156"/>
                  </a:lnTo>
                  <a:lnTo>
                    <a:pt x="79" y="156"/>
                  </a:lnTo>
                  <a:lnTo>
                    <a:pt x="80" y="156"/>
                  </a:lnTo>
                  <a:lnTo>
                    <a:pt x="87" y="148"/>
                  </a:lnTo>
                  <a:lnTo>
                    <a:pt x="96" y="142"/>
                  </a:lnTo>
                  <a:lnTo>
                    <a:pt x="107" y="136"/>
                  </a:lnTo>
                  <a:lnTo>
                    <a:pt x="118" y="131"/>
                  </a:lnTo>
                  <a:lnTo>
                    <a:pt x="130" y="125"/>
                  </a:lnTo>
                  <a:lnTo>
                    <a:pt x="142" y="119"/>
                  </a:lnTo>
                  <a:lnTo>
                    <a:pt x="155" y="113"/>
                  </a:lnTo>
                  <a:lnTo>
                    <a:pt x="168" y="108"/>
                  </a:lnTo>
                  <a:lnTo>
                    <a:pt x="180" y="102"/>
                  </a:lnTo>
                  <a:lnTo>
                    <a:pt x="192" y="95"/>
                  </a:lnTo>
                  <a:lnTo>
                    <a:pt x="203" y="88"/>
                  </a:lnTo>
                  <a:lnTo>
                    <a:pt x="214" y="80"/>
                  </a:lnTo>
                  <a:lnTo>
                    <a:pt x="223" y="71"/>
                  </a:lnTo>
                  <a:lnTo>
                    <a:pt x="230" y="62"/>
                  </a:lnTo>
                  <a:lnTo>
                    <a:pt x="235" y="51"/>
                  </a:lnTo>
                  <a:lnTo>
                    <a:pt x="240" y="40"/>
                  </a:lnTo>
                  <a:lnTo>
                    <a:pt x="243" y="39"/>
                  </a:lnTo>
                  <a:lnTo>
                    <a:pt x="255" y="38"/>
                  </a:lnTo>
                  <a:lnTo>
                    <a:pt x="273" y="35"/>
                  </a:lnTo>
                  <a:lnTo>
                    <a:pt x="298" y="33"/>
                  </a:lnTo>
                  <a:lnTo>
                    <a:pt x="325" y="29"/>
                  </a:lnTo>
                  <a:lnTo>
                    <a:pt x="356" y="26"/>
                  </a:lnTo>
                  <a:lnTo>
                    <a:pt x="389" y="23"/>
                  </a:lnTo>
                  <a:lnTo>
                    <a:pt x="425" y="19"/>
                  </a:lnTo>
                  <a:lnTo>
                    <a:pt x="460" y="16"/>
                  </a:lnTo>
                  <a:lnTo>
                    <a:pt x="493" y="12"/>
                  </a:lnTo>
                  <a:lnTo>
                    <a:pt x="524" y="9"/>
                  </a:lnTo>
                  <a:lnTo>
                    <a:pt x="552" y="5"/>
                  </a:lnTo>
                  <a:lnTo>
                    <a:pt x="576" y="3"/>
                  </a:lnTo>
                  <a:lnTo>
                    <a:pt x="594" y="1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0" y="1"/>
                  </a:lnTo>
                  <a:lnTo>
                    <a:pt x="610" y="2"/>
                  </a:lnTo>
                  <a:lnTo>
                    <a:pt x="611" y="3"/>
                  </a:lnTo>
                  <a:lnTo>
                    <a:pt x="613" y="5"/>
                  </a:lnTo>
                  <a:lnTo>
                    <a:pt x="613" y="8"/>
                  </a:lnTo>
                  <a:lnTo>
                    <a:pt x="614" y="11"/>
                  </a:lnTo>
                  <a:lnTo>
                    <a:pt x="615" y="13"/>
                  </a:lnTo>
                  <a:lnTo>
                    <a:pt x="616" y="16"/>
                  </a:lnTo>
                  <a:lnTo>
                    <a:pt x="617" y="19"/>
                  </a:lnTo>
                  <a:lnTo>
                    <a:pt x="617" y="21"/>
                  </a:lnTo>
                  <a:lnTo>
                    <a:pt x="618" y="24"/>
                  </a:lnTo>
                  <a:lnTo>
                    <a:pt x="619" y="25"/>
                  </a:lnTo>
                  <a:lnTo>
                    <a:pt x="619" y="26"/>
                  </a:lnTo>
                  <a:lnTo>
                    <a:pt x="619" y="27"/>
                  </a:lnTo>
                  <a:lnTo>
                    <a:pt x="621" y="28"/>
                  </a:lnTo>
                  <a:lnTo>
                    <a:pt x="632" y="24"/>
                  </a:lnTo>
                  <a:lnTo>
                    <a:pt x="644" y="24"/>
                  </a:lnTo>
                  <a:lnTo>
                    <a:pt x="653" y="26"/>
                  </a:lnTo>
                  <a:lnTo>
                    <a:pt x="661" y="31"/>
                  </a:lnTo>
                  <a:lnTo>
                    <a:pt x="669" y="36"/>
                  </a:lnTo>
                  <a:lnTo>
                    <a:pt x="676" y="44"/>
                  </a:lnTo>
                  <a:lnTo>
                    <a:pt x="682" y="54"/>
                  </a:lnTo>
                  <a:lnTo>
                    <a:pt x="688" y="62"/>
                  </a:lnTo>
                  <a:lnTo>
                    <a:pt x="695" y="70"/>
                  </a:lnTo>
                  <a:lnTo>
                    <a:pt x="702" y="78"/>
                  </a:lnTo>
                  <a:lnTo>
                    <a:pt x="710" y="85"/>
                  </a:lnTo>
                  <a:lnTo>
                    <a:pt x="718" y="89"/>
                  </a:lnTo>
                  <a:lnTo>
                    <a:pt x="729" y="92"/>
                  </a:lnTo>
                  <a:lnTo>
                    <a:pt x="740" y="90"/>
                  </a:lnTo>
                  <a:lnTo>
                    <a:pt x="753" y="87"/>
                  </a:lnTo>
                  <a:lnTo>
                    <a:pt x="769" y="80"/>
                  </a:lnTo>
                  <a:lnTo>
                    <a:pt x="780" y="71"/>
                  </a:lnTo>
                  <a:lnTo>
                    <a:pt x="794" y="63"/>
                  </a:lnTo>
                  <a:lnTo>
                    <a:pt x="808" y="57"/>
                  </a:lnTo>
                  <a:lnTo>
                    <a:pt x="823" y="52"/>
                  </a:lnTo>
                  <a:lnTo>
                    <a:pt x="838" y="50"/>
                  </a:lnTo>
                  <a:lnTo>
                    <a:pt x="853" y="48"/>
                  </a:lnTo>
                  <a:lnTo>
                    <a:pt x="869" y="46"/>
                  </a:lnTo>
                  <a:lnTo>
                    <a:pt x="885" y="46"/>
                  </a:lnTo>
                  <a:lnTo>
                    <a:pt x="902" y="44"/>
                  </a:lnTo>
                  <a:lnTo>
                    <a:pt x="918" y="44"/>
                  </a:lnTo>
                  <a:lnTo>
                    <a:pt x="936" y="44"/>
                  </a:lnTo>
                  <a:lnTo>
                    <a:pt x="952" y="43"/>
                  </a:lnTo>
                  <a:lnTo>
                    <a:pt x="969" y="42"/>
                  </a:lnTo>
                  <a:lnTo>
                    <a:pt x="985" y="40"/>
                  </a:lnTo>
                  <a:lnTo>
                    <a:pt x="1001" y="38"/>
                  </a:lnTo>
                  <a:lnTo>
                    <a:pt x="1018" y="34"/>
                  </a:lnTo>
                  <a:lnTo>
                    <a:pt x="1043" y="48"/>
                  </a:lnTo>
                  <a:lnTo>
                    <a:pt x="1068" y="63"/>
                  </a:lnTo>
                  <a:lnTo>
                    <a:pt x="1093" y="77"/>
                  </a:lnTo>
                  <a:lnTo>
                    <a:pt x="1117" y="92"/>
                  </a:lnTo>
                  <a:lnTo>
                    <a:pt x="1141" y="106"/>
                  </a:lnTo>
                  <a:lnTo>
                    <a:pt x="1166" y="123"/>
                  </a:lnTo>
                  <a:lnTo>
                    <a:pt x="1190" y="137"/>
                  </a:lnTo>
                  <a:lnTo>
                    <a:pt x="1213" y="152"/>
                  </a:lnTo>
                  <a:lnTo>
                    <a:pt x="1237" y="167"/>
                  </a:lnTo>
                  <a:lnTo>
                    <a:pt x="1260" y="182"/>
                  </a:lnTo>
                  <a:lnTo>
                    <a:pt x="1283" y="198"/>
                  </a:lnTo>
                  <a:lnTo>
                    <a:pt x="1306" y="213"/>
                  </a:lnTo>
                  <a:lnTo>
                    <a:pt x="1329" y="228"/>
                  </a:lnTo>
                  <a:lnTo>
                    <a:pt x="1352" y="242"/>
                  </a:lnTo>
                  <a:lnTo>
                    <a:pt x="1375" y="257"/>
                  </a:lnTo>
                  <a:lnTo>
                    <a:pt x="1398" y="272"/>
                  </a:lnTo>
                  <a:lnTo>
                    <a:pt x="1398" y="270"/>
                  </a:lnTo>
                  <a:lnTo>
                    <a:pt x="1398" y="268"/>
                  </a:lnTo>
                  <a:lnTo>
                    <a:pt x="1398" y="267"/>
                  </a:lnTo>
                  <a:lnTo>
                    <a:pt x="1398" y="266"/>
                  </a:lnTo>
                  <a:lnTo>
                    <a:pt x="1398" y="267"/>
                  </a:lnTo>
                  <a:lnTo>
                    <a:pt x="1397" y="267"/>
                  </a:lnTo>
                  <a:lnTo>
                    <a:pt x="1397" y="268"/>
                  </a:lnTo>
                  <a:lnTo>
                    <a:pt x="1397" y="270"/>
                  </a:lnTo>
                  <a:lnTo>
                    <a:pt x="1397" y="271"/>
                  </a:lnTo>
                  <a:lnTo>
                    <a:pt x="1398" y="272"/>
                  </a:lnTo>
                  <a:lnTo>
                    <a:pt x="1387" y="282"/>
                  </a:lnTo>
                  <a:lnTo>
                    <a:pt x="1376" y="294"/>
                  </a:lnTo>
                  <a:lnTo>
                    <a:pt x="1364" y="304"/>
                  </a:lnTo>
                  <a:lnTo>
                    <a:pt x="1353" y="316"/>
                  </a:lnTo>
                  <a:lnTo>
                    <a:pt x="1341" y="327"/>
                  </a:lnTo>
                  <a:lnTo>
                    <a:pt x="1330" y="339"/>
                  </a:lnTo>
                  <a:lnTo>
                    <a:pt x="1318" y="350"/>
                  </a:lnTo>
                  <a:lnTo>
                    <a:pt x="1308" y="363"/>
                  </a:lnTo>
                  <a:lnTo>
                    <a:pt x="1298" y="375"/>
                  </a:lnTo>
                  <a:lnTo>
                    <a:pt x="1290" y="388"/>
                  </a:lnTo>
                  <a:lnTo>
                    <a:pt x="1282" y="402"/>
                  </a:lnTo>
                  <a:lnTo>
                    <a:pt x="1276" y="417"/>
                  </a:lnTo>
                  <a:lnTo>
                    <a:pt x="1271" y="432"/>
                  </a:lnTo>
                  <a:lnTo>
                    <a:pt x="1269" y="447"/>
                  </a:lnTo>
                  <a:lnTo>
                    <a:pt x="1269" y="464"/>
                  </a:lnTo>
                  <a:lnTo>
                    <a:pt x="1271" y="481"/>
                  </a:lnTo>
                  <a:lnTo>
                    <a:pt x="1261" y="487"/>
                  </a:lnTo>
                  <a:lnTo>
                    <a:pt x="1254" y="492"/>
                  </a:lnTo>
                  <a:lnTo>
                    <a:pt x="1251" y="498"/>
                  </a:lnTo>
                  <a:lnTo>
                    <a:pt x="1249" y="503"/>
                  </a:lnTo>
                  <a:lnTo>
                    <a:pt x="1249" y="506"/>
                  </a:lnTo>
                  <a:lnTo>
                    <a:pt x="1252" y="511"/>
                  </a:lnTo>
                  <a:lnTo>
                    <a:pt x="1255" y="514"/>
                  </a:lnTo>
                  <a:lnTo>
                    <a:pt x="1259" y="519"/>
                  </a:lnTo>
                  <a:lnTo>
                    <a:pt x="1263" y="524"/>
                  </a:lnTo>
                  <a:lnTo>
                    <a:pt x="1268" y="528"/>
                  </a:lnTo>
                  <a:lnTo>
                    <a:pt x="1272" y="533"/>
                  </a:lnTo>
                  <a:lnTo>
                    <a:pt x="1276" y="538"/>
                  </a:lnTo>
                  <a:lnTo>
                    <a:pt x="1278" y="544"/>
                  </a:lnTo>
                  <a:lnTo>
                    <a:pt x="1279" y="551"/>
                  </a:lnTo>
                  <a:lnTo>
                    <a:pt x="1278" y="559"/>
                  </a:lnTo>
                  <a:lnTo>
                    <a:pt x="1275" y="568"/>
                  </a:lnTo>
                  <a:lnTo>
                    <a:pt x="1268" y="576"/>
                  </a:lnTo>
                  <a:lnTo>
                    <a:pt x="1261" y="583"/>
                  </a:lnTo>
                  <a:lnTo>
                    <a:pt x="1251" y="590"/>
                  </a:lnTo>
                  <a:lnTo>
                    <a:pt x="1240" y="596"/>
                  </a:lnTo>
                  <a:lnTo>
                    <a:pt x="1228" y="602"/>
                  </a:lnTo>
                  <a:lnTo>
                    <a:pt x="1215" y="607"/>
                  </a:lnTo>
                  <a:lnTo>
                    <a:pt x="1202" y="612"/>
                  </a:lnTo>
                  <a:lnTo>
                    <a:pt x="1191" y="618"/>
                  </a:lnTo>
                  <a:lnTo>
                    <a:pt x="1179" y="623"/>
                  </a:lnTo>
                  <a:lnTo>
                    <a:pt x="1169" y="630"/>
                  </a:lnTo>
                  <a:lnTo>
                    <a:pt x="1160" y="638"/>
                  </a:lnTo>
                  <a:lnTo>
                    <a:pt x="1153" y="646"/>
                  </a:lnTo>
                  <a:lnTo>
                    <a:pt x="1148" y="656"/>
                  </a:lnTo>
                  <a:lnTo>
                    <a:pt x="1147" y="667"/>
                  </a:lnTo>
                  <a:lnTo>
                    <a:pt x="1148" y="680"/>
                  </a:lnTo>
                  <a:lnTo>
                    <a:pt x="1154" y="695"/>
                  </a:lnTo>
                  <a:lnTo>
                    <a:pt x="1147" y="705"/>
                  </a:lnTo>
                  <a:lnTo>
                    <a:pt x="1140" y="715"/>
                  </a:lnTo>
                  <a:lnTo>
                    <a:pt x="1133" y="725"/>
                  </a:lnTo>
                  <a:lnTo>
                    <a:pt x="1125" y="735"/>
                  </a:lnTo>
                  <a:lnTo>
                    <a:pt x="1117" y="744"/>
                  </a:lnTo>
                  <a:lnTo>
                    <a:pt x="1109" y="752"/>
                  </a:lnTo>
                  <a:lnTo>
                    <a:pt x="1101" y="761"/>
                  </a:lnTo>
                  <a:lnTo>
                    <a:pt x="1092" y="771"/>
                  </a:lnTo>
                  <a:lnTo>
                    <a:pt x="1083" y="780"/>
                  </a:lnTo>
                  <a:lnTo>
                    <a:pt x="1074" y="788"/>
                  </a:lnTo>
                  <a:lnTo>
                    <a:pt x="1064" y="797"/>
                  </a:lnTo>
                  <a:lnTo>
                    <a:pt x="1055" y="806"/>
                  </a:lnTo>
                  <a:lnTo>
                    <a:pt x="1046" y="815"/>
                  </a:lnTo>
                  <a:lnTo>
                    <a:pt x="1037" y="826"/>
                  </a:lnTo>
                  <a:lnTo>
                    <a:pt x="1028" y="835"/>
                  </a:lnTo>
                  <a:lnTo>
                    <a:pt x="1018" y="846"/>
                  </a:lnTo>
                  <a:lnTo>
                    <a:pt x="1017" y="846"/>
                  </a:lnTo>
                  <a:lnTo>
                    <a:pt x="1014" y="846"/>
                  </a:lnTo>
                  <a:lnTo>
                    <a:pt x="1010" y="847"/>
                  </a:lnTo>
                  <a:lnTo>
                    <a:pt x="1005" y="849"/>
                  </a:lnTo>
                  <a:lnTo>
                    <a:pt x="999" y="850"/>
                  </a:lnTo>
                  <a:lnTo>
                    <a:pt x="992" y="852"/>
                  </a:lnTo>
                  <a:lnTo>
                    <a:pt x="985" y="853"/>
                  </a:lnTo>
                  <a:lnTo>
                    <a:pt x="977" y="856"/>
                  </a:lnTo>
                  <a:lnTo>
                    <a:pt x="969" y="858"/>
                  </a:lnTo>
                  <a:lnTo>
                    <a:pt x="962" y="859"/>
                  </a:lnTo>
                  <a:lnTo>
                    <a:pt x="955" y="861"/>
                  </a:lnTo>
                  <a:lnTo>
                    <a:pt x="949" y="862"/>
                  </a:lnTo>
                  <a:lnTo>
                    <a:pt x="944" y="864"/>
                  </a:lnTo>
                  <a:lnTo>
                    <a:pt x="940" y="865"/>
                  </a:lnTo>
                  <a:lnTo>
                    <a:pt x="937" y="865"/>
                  </a:lnTo>
                  <a:lnTo>
                    <a:pt x="937" y="866"/>
                  </a:lnTo>
                  <a:lnTo>
                    <a:pt x="929" y="865"/>
                  </a:lnTo>
                  <a:lnTo>
                    <a:pt x="923" y="864"/>
                  </a:lnTo>
                  <a:lnTo>
                    <a:pt x="917" y="864"/>
                  </a:lnTo>
                  <a:lnTo>
                    <a:pt x="911" y="864"/>
                  </a:lnTo>
                  <a:lnTo>
                    <a:pt x="907" y="865"/>
                  </a:lnTo>
                  <a:lnTo>
                    <a:pt x="903" y="866"/>
                  </a:lnTo>
                  <a:lnTo>
                    <a:pt x="900" y="867"/>
                  </a:lnTo>
                  <a:lnTo>
                    <a:pt x="896" y="869"/>
                  </a:lnTo>
                  <a:lnTo>
                    <a:pt x="894" y="873"/>
                  </a:lnTo>
                  <a:lnTo>
                    <a:pt x="892" y="876"/>
                  </a:lnTo>
                  <a:lnTo>
                    <a:pt x="888" y="881"/>
                  </a:lnTo>
                  <a:lnTo>
                    <a:pt x="886" y="885"/>
                  </a:lnTo>
                  <a:lnTo>
                    <a:pt x="884" y="891"/>
                  </a:lnTo>
                  <a:lnTo>
                    <a:pt x="880" y="897"/>
                  </a:lnTo>
                  <a:lnTo>
                    <a:pt x="878" y="904"/>
                  </a:lnTo>
                  <a:lnTo>
                    <a:pt x="875" y="912"/>
                  </a:lnTo>
                  <a:lnTo>
                    <a:pt x="878" y="920"/>
                  </a:lnTo>
                  <a:lnTo>
                    <a:pt x="883" y="928"/>
                  </a:lnTo>
                  <a:lnTo>
                    <a:pt x="886" y="937"/>
                  </a:lnTo>
                  <a:lnTo>
                    <a:pt x="888" y="946"/>
                  </a:lnTo>
                  <a:lnTo>
                    <a:pt x="891" y="955"/>
                  </a:lnTo>
                  <a:lnTo>
                    <a:pt x="893" y="966"/>
                  </a:lnTo>
                  <a:lnTo>
                    <a:pt x="894" y="975"/>
                  </a:lnTo>
                  <a:lnTo>
                    <a:pt x="894" y="985"/>
                  </a:lnTo>
                  <a:lnTo>
                    <a:pt x="894" y="996"/>
                  </a:lnTo>
                  <a:lnTo>
                    <a:pt x="893" y="1006"/>
                  </a:lnTo>
                  <a:lnTo>
                    <a:pt x="891" y="1015"/>
                  </a:lnTo>
                  <a:lnTo>
                    <a:pt x="888" y="1026"/>
                  </a:lnTo>
                  <a:lnTo>
                    <a:pt x="885" y="1036"/>
                  </a:lnTo>
                  <a:lnTo>
                    <a:pt x="882" y="1046"/>
                  </a:lnTo>
                  <a:lnTo>
                    <a:pt x="877" y="1055"/>
                  </a:lnTo>
                  <a:lnTo>
                    <a:pt x="871" y="1066"/>
                  </a:lnTo>
                  <a:lnTo>
                    <a:pt x="859" y="1063"/>
                  </a:lnTo>
                  <a:lnTo>
                    <a:pt x="848" y="1060"/>
                  </a:lnTo>
                  <a:lnTo>
                    <a:pt x="838" y="1055"/>
                  </a:lnTo>
                  <a:lnTo>
                    <a:pt x="830" y="1050"/>
                  </a:lnTo>
                  <a:lnTo>
                    <a:pt x="822" y="1042"/>
                  </a:lnTo>
                  <a:lnTo>
                    <a:pt x="815" y="1035"/>
                  </a:lnTo>
                  <a:lnTo>
                    <a:pt x="809" y="1026"/>
                  </a:lnTo>
                  <a:lnTo>
                    <a:pt x="803" y="1016"/>
                  </a:lnTo>
                  <a:lnTo>
                    <a:pt x="799" y="1007"/>
                  </a:lnTo>
                  <a:lnTo>
                    <a:pt x="794" y="997"/>
                  </a:lnTo>
                  <a:lnTo>
                    <a:pt x="791" y="986"/>
                  </a:lnTo>
                  <a:lnTo>
                    <a:pt x="786" y="976"/>
                  </a:lnTo>
                  <a:lnTo>
                    <a:pt x="783" y="967"/>
                  </a:lnTo>
                  <a:lnTo>
                    <a:pt x="779" y="958"/>
                  </a:lnTo>
                  <a:lnTo>
                    <a:pt x="776" y="949"/>
                  </a:lnTo>
                  <a:lnTo>
                    <a:pt x="773" y="941"/>
                  </a:lnTo>
                  <a:lnTo>
                    <a:pt x="763" y="935"/>
                  </a:lnTo>
                  <a:lnTo>
                    <a:pt x="753" y="929"/>
                  </a:lnTo>
                  <a:lnTo>
                    <a:pt x="744" y="922"/>
                  </a:lnTo>
                  <a:lnTo>
                    <a:pt x="733" y="915"/>
                  </a:lnTo>
                  <a:lnTo>
                    <a:pt x="725" y="907"/>
                  </a:lnTo>
                  <a:lnTo>
                    <a:pt x="716" y="899"/>
                  </a:lnTo>
                  <a:lnTo>
                    <a:pt x="708" y="890"/>
                  </a:lnTo>
                  <a:lnTo>
                    <a:pt x="700" y="881"/>
                  </a:lnTo>
                  <a:lnTo>
                    <a:pt x="693" y="872"/>
                  </a:lnTo>
                  <a:lnTo>
                    <a:pt x="686" y="861"/>
                  </a:lnTo>
                  <a:lnTo>
                    <a:pt x="680" y="852"/>
                  </a:lnTo>
                  <a:lnTo>
                    <a:pt x="675" y="842"/>
                  </a:lnTo>
                  <a:lnTo>
                    <a:pt x="669" y="831"/>
                  </a:lnTo>
                  <a:lnTo>
                    <a:pt x="665" y="822"/>
                  </a:lnTo>
                  <a:lnTo>
                    <a:pt x="661" y="812"/>
                  </a:lnTo>
                  <a:lnTo>
                    <a:pt x="659" y="803"/>
                  </a:lnTo>
                  <a:lnTo>
                    <a:pt x="652" y="784"/>
                  </a:lnTo>
                  <a:lnTo>
                    <a:pt x="641" y="768"/>
                  </a:lnTo>
                  <a:lnTo>
                    <a:pt x="630" y="754"/>
                  </a:lnTo>
                  <a:lnTo>
                    <a:pt x="616" y="743"/>
                  </a:lnTo>
                  <a:lnTo>
                    <a:pt x="600" y="734"/>
                  </a:lnTo>
                  <a:lnTo>
                    <a:pt x="583" y="725"/>
                  </a:lnTo>
                  <a:lnTo>
                    <a:pt x="565" y="715"/>
                  </a:lnTo>
                  <a:lnTo>
                    <a:pt x="548" y="707"/>
                  </a:lnTo>
                  <a:lnTo>
                    <a:pt x="531" y="698"/>
                  </a:lnTo>
                  <a:lnTo>
                    <a:pt x="515" y="689"/>
                  </a:lnTo>
                  <a:lnTo>
                    <a:pt x="499" y="680"/>
                  </a:lnTo>
                  <a:lnTo>
                    <a:pt x="485" y="668"/>
                  </a:lnTo>
                  <a:lnTo>
                    <a:pt x="472" y="654"/>
                  </a:lnTo>
                  <a:lnTo>
                    <a:pt x="463" y="638"/>
                  </a:lnTo>
                  <a:lnTo>
                    <a:pt x="456" y="621"/>
                  </a:lnTo>
                  <a:lnTo>
                    <a:pt x="454" y="600"/>
                  </a:lnTo>
                  <a:lnTo>
                    <a:pt x="449" y="598"/>
                  </a:lnTo>
                  <a:lnTo>
                    <a:pt x="444" y="596"/>
                  </a:lnTo>
                  <a:lnTo>
                    <a:pt x="439" y="595"/>
                  </a:lnTo>
                  <a:lnTo>
                    <a:pt x="434" y="592"/>
                  </a:lnTo>
                  <a:lnTo>
                    <a:pt x="429" y="590"/>
                  </a:lnTo>
                  <a:lnTo>
                    <a:pt x="424" y="588"/>
                  </a:lnTo>
                  <a:lnTo>
                    <a:pt x="418" y="586"/>
                  </a:lnTo>
                  <a:lnTo>
                    <a:pt x="414" y="583"/>
                  </a:lnTo>
                  <a:lnTo>
                    <a:pt x="409" y="580"/>
                  </a:lnTo>
                  <a:lnTo>
                    <a:pt x="404" y="576"/>
                  </a:lnTo>
                  <a:lnTo>
                    <a:pt x="401" y="573"/>
                  </a:lnTo>
                  <a:lnTo>
                    <a:pt x="398" y="569"/>
                  </a:lnTo>
                  <a:lnTo>
                    <a:pt x="395" y="564"/>
                  </a:lnTo>
                  <a:lnTo>
                    <a:pt x="393" y="559"/>
                  </a:lnTo>
                  <a:lnTo>
                    <a:pt x="392" y="553"/>
                  </a:lnTo>
                  <a:lnTo>
                    <a:pt x="392" y="548"/>
                  </a:lnTo>
                  <a:lnTo>
                    <a:pt x="373" y="537"/>
                  </a:lnTo>
                  <a:lnTo>
                    <a:pt x="356" y="528"/>
                  </a:lnTo>
                  <a:lnTo>
                    <a:pt x="339" y="519"/>
                  </a:lnTo>
                  <a:lnTo>
                    <a:pt x="323" y="509"/>
                  </a:lnTo>
                  <a:lnTo>
                    <a:pt x="307" y="498"/>
                  </a:lnTo>
                  <a:lnTo>
                    <a:pt x="292" y="488"/>
                  </a:lnTo>
                  <a:lnTo>
                    <a:pt x="277" y="478"/>
                  </a:lnTo>
                  <a:lnTo>
                    <a:pt x="263" y="466"/>
                  </a:lnTo>
                  <a:lnTo>
                    <a:pt x="249" y="453"/>
                  </a:lnTo>
                  <a:lnTo>
                    <a:pt x="235" y="440"/>
                  </a:lnTo>
                  <a:lnTo>
                    <a:pt x="223" y="426"/>
                  </a:lnTo>
                  <a:lnTo>
                    <a:pt x="210" y="411"/>
                  </a:lnTo>
                  <a:lnTo>
                    <a:pt x="197" y="394"/>
                  </a:lnTo>
                  <a:lnTo>
                    <a:pt x="185" y="375"/>
                  </a:lnTo>
                  <a:lnTo>
                    <a:pt x="172" y="356"/>
                  </a:lnTo>
                  <a:lnTo>
                    <a:pt x="161" y="335"/>
                  </a:lnTo>
                  <a:lnTo>
                    <a:pt x="150" y="334"/>
                  </a:lnTo>
                  <a:lnTo>
                    <a:pt x="141" y="332"/>
                  </a:lnTo>
                  <a:lnTo>
                    <a:pt x="131" y="329"/>
                  </a:lnTo>
                  <a:lnTo>
                    <a:pt x="120" y="326"/>
                  </a:lnTo>
                  <a:lnTo>
                    <a:pt x="110" y="322"/>
                  </a:lnTo>
                  <a:lnTo>
                    <a:pt x="99" y="318"/>
                  </a:lnTo>
                  <a:lnTo>
                    <a:pt x="88" y="313"/>
                  </a:lnTo>
                  <a:lnTo>
                    <a:pt x="78" y="309"/>
                  </a:lnTo>
                  <a:lnTo>
                    <a:pt x="66" y="303"/>
                  </a:lnTo>
                  <a:lnTo>
                    <a:pt x="56" y="298"/>
                  </a:lnTo>
                  <a:lnTo>
                    <a:pt x="46" y="293"/>
                  </a:lnTo>
                  <a:lnTo>
                    <a:pt x="37" y="288"/>
                  </a:lnTo>
                  <a:lnTo>
                    <a:pt x="26" y="283"/>
                  </a:lnTo>
                  <a:lnTo>
                    <a:pt x="17" y="279"/>
                  </a:lnTo>
                  <a:lnTo>
                    <a:pt x="9" y="274"/>
                  </a:lnTo>
                  <a:lnTo>
                    <a:pt x="2" y="272"/>
                  </a:lnTo>
                  <a:lnTo>
                    <a:pt x="0" y="263"/>
                  </a:lnTo>
                  <a:lnTo>
                    <a:pt x="1" y="256"/>
                  </a:lnTo>
                  <a:lnTo>
                    <a:pt x="3" y="248"/>
                  </a:lnTo>
                  <a:lnTo>
                    <a:pt x="7" y="241"/>
                  </a:lnTo>
                  <a:lnTo>
                    <a:pt x="11" y="234"/>
                  </a:lnTo>
                  <a:lnTo>
                    <a:pt x="16" y="227"/>
                  </a:lnTo>
                  <a:lnTo>
                    <a:pt x="23" y="220"/>
                  </a:lnTo>
                  <a:lnTo>
                    <a:pt x="28" y="213"/>
                  </a:lnTo>
                  <a:lnTo>
                    <a:pt x="35" y="208"/>
                  </a:lnTo>
                  <a:lnTo>
                    <a:pt x="41" y="201"/>
                  </a:lnTo>
                  <a:lnTo>
                    <a:pt x="47" y="195"/>
                  </a:lnTo>
                  <a:lnTo>
                    <a:pt x="51" y="188"/>
                  </a:lnTo>
                  <a:lnTo>
                    <a:pt x="56" y="182"/>
                  </a:lnTo>
                  <a:lnTo>
                    <a:pt x="58" y="175"/>
                  </a:lnTo>
                  <a:lnTo>
                    <a:pt x="60" y="169"/>
                  </a:lnTo>
                  <a:lnTo>
                    <a:pt x="60" y="163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507" y="1766"/>
              <a:ext cx="763" cy="1235"/>
            </a:xfrm>
            <a:custGeom>
              <a:avLst/>
              <a:gdLst>
                <a:gd name="T0" fmla="*/ 492 w 2288"/>
                <a:gd name="T1" fmla="*/ 1219 h 3706"/>
                <a:gd name="T2" fmla="*/ 441 w 2288"/>
                <a:gd name="T3" fmla="*/ 1202 h 3706"/>
                <a:gd name="T4" fmla="*/ 436 w 2288"/>
                <a:gd name="T5" fmla="*/ 1178 h 3706"/>
                <a:gd name="T6" fmla="*/ 421 w 2288"/>
                <a:gd name="T7" fmla="*/ 1141 h 3706"/>
                <a:gd name="T8" fmla="*/ 367 w 2288"/>
                <a:gd name="T9" fmla="*/ 1071 h 3706"/>
                <a:gd name="T10" fmla="*/ 354 w 2288"/>
                <a:gd name="T11" fmla="*/ 1048 h 3706"/>
                <a:gd name="T12" fmla="*/ 319 w 2288"/>
                <a:gd name="T13" fmla="*/ 1036 h 3706"/>
                <a:gd name="T14" fmla="*/ 279 w 2288"/>
                <a:gd name="T15" fmla="*/ 992 h 3706"/>
                <a:gd name="T16" fmla="*/ 227 w 2288"/>
                <a:gd name="T17" fmla="*/ 961 h 3706"/>
                <a:gd name="T18" fmla="*/ 197 w 2288"/>
                <a:gd name="T19" fmla="*/ 953 h 3706"/>
                <a:gd name="T20" fmla="*/ 176 w 2288"/>
                <a:gd name="T21" fmla="*/ 941 h 3706"/>
                <a:gd name="T22" fmla="*/ 177 w 2288"/>
                <a:gd name="T23" fmla="*/ 904 h 3706"/>
                <a:gd name="T24" fmla="*/ 179 w 2288"/>
                <a:gd name="T25" fmla="*/ 881 h 3706"/>
                <a:gd name="T26" fmla="*/ 177 w 2288"/>
                <a:gd name="T27" fmla="*/ 866 h 3706"/>
                <a:gd name="T28" fmla="*/ 165 w 2288"/>
                <a:gd name="T29" fmla="*/ 851 h 3706"/>
                <a:gd name="T30" fmla="*/ 161 w 2288"/>
                <a:gd name="T31" fmla="*/ 828 h 3706"/>
                <a:gd name="T32" fmla="*/ 146 w 2288"/>
                <a:gd name="T33" fmla="*/ 797 h 3706"/>
                <a:gd name="T34" fmla="*/ 129 w 2288"/>
                <a:gd name="T35" fmla="*/ 769 h 3706"/>
                <a:gd name="T36" fmla="*/ 116 w 2288"/>
                <a:gd name="T37" fmla="*/ 739 h 3706"/>
                <a:gd name="T38" fmla="*/ 99 w 2288"/>
                <a:gd name="T39" fmla="*/ 701 h 3706"/>
                <a:gd name="T40" fmla="*/ 116 w 2288"/>
                <a:gd name="T41" fmla="*/ 656 h 3706"/>
                <a:gd name="T42" fmla="*/ 116 w 2288"/>
                <a:gd name="T43" fmla="*/ 634 h 3706"/>
                <a:gd name="T44" fmla="*/ 103 w 2288"/>
                <a:gd name="T45" fmla="*/ 632 h 3706"/>
                <a:gd name="T46" fmla="*/ 83 w 2288"/>
                <a:gd name="T47" fmla="*/ 606 h 3706"/>
                <a:gd name="T48" fmla="*/ 83 w 2288"/>
                <a:gd name="T49" fmla="*/ 555 h 3706"/>
                <a:gd name="T50" fmla="*/ 89 w 2288"/>
                <a:gd name="T51" fmla="*/ 528 h 3706"/>
                <a:gd name="T52" fmla="*/ 102 w 2288"/>
                <a:gd name="T53" fmla="*/ 547 h 3706"/>
                <a:gd name="T54" fmla="*/ 99 w 2288"/>
                <a:gd name="T55" fmla="*/ 507 h 3706"/>
                <a:gd name="T56" fmla="*/ 108 w 2288"/>
                <a:gd name="T57" fmla="*/ 483 h 3706"/>
                <a:gd name="T58" fmla="*/ 93 w 2288"/>
                <a:gd name="T59" fmla="*/ 485 h 3706"/>
                <a:gd name="T60" fmla="*/ 80 w 2288"/>
                <a:gd name="T61" fmla="*/ 511 h 3706"/>
                <a:gd name="T62" fmla="*/ 53 w 2288"/>
                <a:gd name="T63" fmla="*/ 485 h 3706"/>
                <a:gd name="T64" fmla="*/ 52 w 2288"/>
                <a:gd name="T65" fmla="*/ 458 h 3706"/>
                <a:gd name="T66" fmla="*/ 39 w 2288"/>
                <a:gd name="T67" fmla="*/ 401 h 3706"/>
                <a:gd name="T68" fmla="*/ 29 w 2288"/>
                <a:gd name="T69" fmla="*/ 356 h 3706"/>
                <a:gd name="T70" fmla="*/ 29 w 2288"/>
                <a:gd name="T71" fmla="*/ 314 h 3706"/>
                <a:gd name="T72" fmla="*/ 34 w 2288"/>
                <a:gd name="T73" fmla="*/ 264 h 3706"/>
                <a:gd name="T74" fmla="*/ 0 w 2288"/>
                <a:gd name="T75" fmla="*/ 193 h 3706"/>
                <a:gd name="T76" fmla="*/ 27 w 2288"/>
                <a:gd name="T77" fmla="*/ 132 h 3706"/>
                <a:gd name="T78" fmla="*/ 44 w 2288"/>
                <a:gd name="T79" fmla="*/ 81 h 3706"/>
                <a:gd name="T80" fmla="*/ 41 w 2288"/>
                <a:gd name="T81" fmla="*/ 38 h 3706"/>
                <a:gd name="T82" fmla="*/ 76 w 2288"/>
                <a:gd name="T83" fmla="*/ 6 h 3706"/>
                <a:gd name="T84" fmla="*/ 367 w 2288"/>
                <a:gd name="T85" fmla="*/ 79 h 3706"/>
                <a:gd name="T86" fmla="*/ 399 w 2288"/>
                <a:gd name="T87" fmla="*/ 142 h 3706"/>
                <a:gd name="T88" fmla="*/ 378 w 2288"/>
                <a:gd name="T89" fmla="*/ 221 h 3706"/>
                <a:gd name="T90" fmla="*/ 353 w 2288"/>
                <a:gd name="T91" fmla="*/ 316 h 3706"/>
                <a:gd name="T92" fmla="*/ 329 w 2288"/>
                <a:gd name="T93" fmla="*/ 409 h 3706"/>
                <a:gd name="T94" fmla="*/ 339 w 2288"/>
                <a:gd name="T95" fmla="*/ 424 h 3706"/>
                <a:gd name="T96" fmla="*/ 633 w 2288"/>
                <a:gd name="T97" fmla="*/ 832 h 3706"/>
                <a:gd name="T98" fmla="*/ 734 w 2288"/>
                <a:gd name="T99" fmla="*/ 990 h 3706"/>
                <a:gd name="T100" fmla="*/ 749 w 2288"/>
                <a:gd name="T101" fmla="*/ 1016 h 3706"/>
                <a:gd name="T102" fmla="*/ 761 w 2288"/>
                <a:gd name="T103" fmla="*/ 1047 h 3706"/>
                <a:gd name="T104" fmla="*/ 753 w 2288"/>
                <a:gd name="T105" fmla="*/ 1067 h 3706"/>
                <a:gd name="T106" fmla="*/ 726 w 2288"/>
                <a:gd name="T107" fmla="*/ 1092 h 3706"/>
                <a:gd name="T108" fmla="*/ 717 w 2288"/>
                <a:gd name="T109" fmla="*/ 1130 h 3706"/>
                <a:gd name="T110" fmla="*/ 701 w 2288"/>
                <a:gd name="T111" fmla="*/ 1156 h 3706"/>
                <a:gd name="T112" fmla="*/ 695 w 2288"/>
                <a:gd name="T113" fmla="*/ 1186 h 3706"/>
                <a:gd name="T114" fmla="*/ 711 w 2288"/>
                <a:gd name="T115" fmla="*/ 1200 h 3706"/>
                <a:gd name="T116" fmla="*/ 709 w 2288"/>
                <a:gd name="T117" fmla="*/ 1219 h 3706"/>
                <a:gd name="T118" fmla="*/ 693 w 2288"/>
                <a:gd name="T119" fmla="*/ 1232 h 37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3706"/>
                <a:gd name="T182" fmla="*/ 2288 w 2288"/>
                <a:gd name="T183" fmla="*/ 3706 h 37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3706">
                  <a:moveTo>
                    <a:pt x="2068" y="3706"/>
                  </a:moveTo>
                  <a:lnTo>
                    <a:pt x="2060" y="3705"/>
                  </a:lnTo>
                  <a:lnTo>
                    <a:pt x="2037" y="3703"/>
                  </a:lnTo>
                  <a:lnTo>
                    <a:pt x="2003" y="3701"/>
                  </a:lnTo>
                  <a:lnTo>
                    <a:pt x="1958" y="3697"/>
                  </a:lnTo>
                  <a:lnTo>
                    <a:pt x="1905" y="3693"/>
                  </a:lnTo>
                  <a:lnTo>
                    <a:pt x="1845" y="3688"/>
                  </a:lnTo>
                  <a:lnTo>
                    <a:pt x="1782" y="3682"/>
                  </a:lnTo>
                  <a:lnTo>
                    <a:pt x="1716" y="3678"/>
                  </a:lnTo>
                  <a:lnTo>
                    <a:pt x="1651" y="3672"/>
                  </a:lnTo>
                  <a:lnTo>
                    <a:pt x="1588" y="3666"/>
                  </a:lnTo>
                  <a:lnTo>
                    <a:pt x="1528" y="3662"/>
                  </a:lnTo>
                  <a:lnTo>
                    <a:pt x="1475" y="3657"/>
                  </a:lnTo>
                  <a:lnTo>
                    <a:pt x="1430" y="3654"/>
                  </a:lnTo>
                  <a:lnTo>
                    <a:pt x="1396" y="3651"/>
                  </a:lnTo>
                  <a:lnTo>
                    <a:pt x="1373" y="3649"/>
                  </a:lnTo>
                  <a:lnTo>
                    <a:pt x="1366" y="3649"/>
                  </a:lnTo>
                  <a:lnTo>
                    <a:pt x="1361" y="3640"/>
                  </a:lnTo>
                  <a:lnTo>
                    <a:pt x="1358" y="3633"/>
                  </a:lnTo>
                  <a:lnTo>
                    <a:pt x="1353" y="3627"/>
                  </a:lnTo>
                  <a:lnTo>
                    <a:pt x="1348" y="3621"/>
                  </a:lnTo>
                  <a:lnTo>
                    <a:pt x="1344" y="3618"/>
                  </a:lnTo>
                  <a:lnTo>
                    <a:pt x="1338" y="3614"/>
                  </a:lnTo>
                  <a:lnTo>
                    <a:pt x="1333" y="3611"/>
                  </a:lnTo>
                  <a:lnTo>
                    <a:pt x="1328" y="3609"/>
                  </a:lnTo>
                  <a:lnTo>
                    <a:pt x="1322" y="3606"/>
                  </a:lnTo>
                  <a:lnTo>
                    <a:pt x="1317" y="3603"/>
                  </a:lnTo>
                  <a:lnTo>
                    <a:pt x="1312" y="3600"/>
                  </a:lnTo>
                  <a:lnTo>
                    <a:pt x="1307" y="3596"/>
                  </a:lnTo>
                  <a:lnTo>
                    <a:pt x="1302" y="3591"/>
                  </a:lnTo>
                  <a:lnTo>
                    <a:pt x="1298" y="3586"/>
                  </a:lnTo>
                  <a:lnTo>
                    <a:pt x="1294" y="3579"/>
                  </a:lnTo>
                  <a:lnTo>
                    <a:pt x="1291" y="3571"/>
                  </a:lnTo>
                  <a:lnTo>
                    <a:pt x="1294" y="3565"/>
                  </a:lnTo>
                  <a:lnTo>
                    <a:pt x="1298" y="3559"/>
                  </a:lnTo>
                  <a:lnTo>
                    <a:pt x="1301" y="3554"/>
                  </a:lnTo>
                  <a:lnTo>
                    <a:pt x="1304" y="3548"/>
                  </a:lnTo>
                  <a:lnTo>
                    <a:pt x="1306" y="3542"/>
                  </a:lnTo>
                  <a:lnTo>
                    <a:pt x="1308" y="3535"/>
                  </a:lnTo>
                  <a:lnTo>
                    <a:pt x="1309" y="3529"/>
                  </a:lnTo>
                  <a:lnTo>
                    <a:pt x="1310" y="3523"/>
                  </a:lnTo>
                  <a:lnTo>
                    <a:pt x="1312" y="3516"/>
                  </a:lnTo>
                  <a:lnTo>
                    <a:pt x="1312" y="3509"/>
                  </a:lnTo>
                  <a:lnTo>
                    <a:pt x="1312" y="3502"/>
                  </a:lnTo>
                  <a:lnTo>
                    <a:pt x="1312" y="3496"/>
                  </a:lnTo>
                  <a:lnTo>
                    <a:pt x="1312" y="3489"/>
                  </a:lnTo>
                  <a:lnTo>
                    <a:pt x="1310" y="3482"/>
                  </a:lnTo>
                  <a:lnTo>
                    <a:pt x="1309" y="3477"/>
                  </a:lnTo>
                  <a:lnTo>
                    <a:pt x="1308" y="3471"/>
                  </a:lnTo>
                  <a:lnTo>
                    <a:pt x="1291" y="3456"/>
                  </a:lnTo>
                  <a:lnTo>
                    <a:pt x="1277" y="3440"/>
                  </a:lnTo>
                  <a:lnTo>
                    <a:pt x="1263" y="3424"/>
                  </a:lnTo>
                  <a:lnTo>
                    <a:pt x="1252" y="3407"/>
                  </a:lnTo>
                  <a:lnTo>
                    <a:pt x="1240" y="3389"/>
                  </a:lnTo>
                  <a:lnTo>
                    <a:pt x="1230" y="3372"/>
                  </a:lnTo>
                  <a:lnTo>
                    <a:pt x="1220" y="3355"/>
                  </a:lnTo>
                  <a:lnTo>
                    <a:pt x="1209" y="3338"/>
                  </a:lnTo>
                  <a:lnTo>
                    <a:pt x="1199" y="3319"/>
                  </a:lnTo>
                  <a:lnTo>
                    <a:pt x="1187" y="3302"/>
                  </a:lnTo>
                  <a:lnTo>
                    <a:pt x="1177" y="3286"/>
                  </a:lnTo>
                  <a:lnTo>
                    <a:pt x="1164" y="3270"/>
                  </a:lnTo>
                  <a:lnTo>
                    <a:pt x="1151" y="3254"/>
                  </a:lnTo>
                  <a:lnTo>
                    <a:pt x="1137" y="3240"/>
                  </a:lnTo>
                  <a:lnTo>
                    <a:pt x="1120" y="3226"/>
                  </a:lnTo>
                  <a:lnTo>
                    <a:pt x="1102" y="3215"/>
                  </a:lnTo>
                  <a:lnTo>
                    <a:pt x="1093" y="3212"/>
                  </a:lnTo>
                  <a:lnTo>
                    <a:pt x="1087" y="3210"/>
                  </a:lnTo>
                  <a:lnTo>
                    <a:pt x="1082" y="3207"/>
                  </a:lnTo>
                  <a:lnTo>
                    <a:pt x="1077" y="3202"/>
                  </a:lnTo>
                  <a:lnTo>
                    <a:pt x="1074" y="3197"/>
                  </a:lnTo>
                  <a:lnTo>
                    <a:pt x="1071" y="3192"/>
                  </a:lnTo>
                  <a:lnTo>
                    <a:pt x="1069" y="3186"/>
                  </a:lnTo>
                  <a:lnTo>
                    <a:pt x="1068" y="3179"/>
                  </a:lnTo>
                  <a:lnTo>
                    <a:pt x="1067" y="3173"/>
                  </a:lnTo>
                  <a:lnTo>
                    <a:pt x="1066" y="3166"/>
                  </a:lnTo>
                  <a:lnTo>
                    <a:pt x="1064" y="3160"/>
                  </a:lnTo>
                  <a:lnTo>
                    <a:pt x="1063" y="3153"/>
                  </a:lnTo>
                  <a:lnTo>
                    <a:pt x="1062" y="3146"/>
                  </a:lnTo>
                  <a:lnTo>
                    <a:pt x="1060" y="3140"/>
                  </a:lnTo>
                  <a:lnTo>
                    <a:pt x="1058" y="3134"/>
                  </a:lnTo>
                  <a:lnTo>
                    <a:pt x="1055" y="3130"/>
                  </a:lnTo>
                  <a:lnTo>
                    <a:pt x="1044" y="3130"/>
                  </a:lnTo>
                  <a:lnTo>
                    <a:pt x="1033" y="3131"/>
                  </a:lnTo>
                  <a:lnTo>
                    <a:pt x="1023" y="3130"/>
                  </a:lnTo>
                  <a:lnTo>
                    <a:pt x="1013" y="3129"/>
                  </a:lnTo>
                  <a:lnTo>
                    <a:pt x="1003" y="3126"/>
                  </a:lnTo>
                  <a:lnTo>
                    <a:pt x="994" y="3123"/>
                  </a:lnTo>
                  <a:lnTo>
                    <a:pt x="985" y="3120"/>
                  </a:lnTo>
                  <a:lnTo>
                    <a:pt x="976" y="3116"/>
                  </a:lnTo>
                  <a:lnTo>
                    <a:pt x="967" y="3112"/>
                  </a:lnTo>
                  <a:lnTo>
                    <a:pt x="958" y="3108"/>
                  </a:lnTo>
                  <a:lnTo>
                    <a:pt x="948" y="3103"/>
                  </a:lnTo>
                  <a:lnTo>
                    <a:pt x="940" y="3097"/>
                  </a:lnTo>
                  <a:lnTo>
                    <a:pt x="931" y="3093"/>
                  </a:lnTo>
                  <a:lnTo>
                    <a:pt x="922" y="3087"/>
                  </a:lnTo>
                  <a:lnTo>
                    <a:pt x="913" y="3083"/>
                  </a:lnTo>
                  <a:lnTo>
                    <a:pt x="905" y="3078"/>
                  </a:lnTo>
                  <a:lnTo>
                    <a:pt x="897" y="3062"/>
                  </a:lnTo>
                  <a:lnTo>
                    <a:pt x="889" y="3047"/>
                  </a:lnTo>
                  <a:lnTo>
                    <a:pt x="879" y="3033"/>
                  </a:lnTo>
                  <a:lnTo>
                    <a:pt x="870" y="3018"/>
                  </a:lnTo>
                  <a:lnTo>
                    <a:pt x="860" y="3004"/>
                  </a:lnTo>
                  <a:lnTo>
                    <a:pt x="848" y="2991"/>
                  </a:lnTo>
                  <a:lnTo>
                    <a:pt x="838" y="2978"/>
                  </a:lnTo>
                  <a:lnTo>
                    <a:pt x="825" y="2965"/>
                  </a:lnTo>
                  <a:lnTo>
                    <a:pt x="813" y="2954"/>
                  </a:lnTo>
                  <a:lnTo>
                    <a:pt x="800" y="2944"/>
                  </a:lnTo>
                  <a:lnTo>
                    <a:pt x="785" y="2934"/>
                  </a:lnTo>
                  <a:lnTo>
                    <a:pt x="771" y="2925"/>
                  </a:lnTo>
                  <a:lnTo>
                    <a:pt x="756" y="2918"/>
                  </a:lnTo>
                  <a:lnTo>
                    <a:pt x="740" y="2913"/>
                  </a:lnTo>
                  <a:lnTo>
                    <a:pt x="723" y="2908"/>
                  </a:lnTo>
                  <a:lnTo>
                    <a:pt x="707" y="2906"/>
                  </a:lnTo>
                  <a:lnTo>
                    <a:pt x="700" y="2900"/>
                  </a:lnTo>
                  <a:lnTo>
                    <a:pt x="694" y="2895"/>
                  </a:lnTo>
                  <a:lnTo>
                    <a:pt x="688" y="2888"/>
                  </a:lnTo>
                  <a:lnTo>
                    <a:pt x="682" y="2883"/>
                  </a:lnTo>
                  <a:lnTo>
                    <a:pt x="675" y="2876"/>
                  </a:lnTo>
                  <a:lnTo>
                    <a:pt x="668" y="2870"/>
                  </a:lnTo>
                  <a:lnTo>
                    <a:pt x="661" y="2864"/>
                  </a:lnTo>
                  <a:lnTo>
                    <a:pt x="654" y="2859"/>
                  </a:lnTo>
                  <a:lnTo>
                    <a:pt x="647" y="2854"/>
                  </a:lnTo>
                  <a:lnTo>
                    <a:pt x="640" y="2849"/>
                  </a:lnTo>
                  <a:lnTo>
                    <a:pt x="632" y="2847"/>
                  </a:lnTo>
                  <a:lnTo>
                    <a:pt x="625" y="2846"/>
                  </a:lnTo>
                  <a:lnTo>
                    <a:pt x="618" y="2846"/>
                  </a:lnTo>
                  <a:lnTo>
                    <a:pt x="610" y="2848"/>
                  </a:lnTo>
                  <a:lnTo>
                    <a:pt x="603" y="2852"/>
                  </a:lnTo>
                  <a:lnTo>
                    <a:pt x="597" y="2859"/>
                  </a:lnTo>
                  <a:lnTo>
                    <a:pt x="590" y="2859"/>
                  </a:lnTo>
                  <a:lnTo>
                    <a:pt x="584" y="2859"/>
                  </a:lnTo>
                  <a:lnTo>
                    <a:pt x="578" y="2857"/>
                  </a:lnTo>
                  <a:lnTo>
                    <a:pt x="574" y="2857"/>
                  </a:lnTo>
                  <a:lnTo>
                    <a:pt x="568" y="2855"/>
                  </a:lnTo>
                  <a:lnTo>
                    <a:pt x="562" y="2853"/>
                  </a:lnTo>
                  <a:lnTo>
                    <a:pt x="556" y="2850"/>
                  </a:lnTo>
                  <a:lnTo>
                    <a:pt x="552" y="2848"/>
                  </a:lnTo>
                  <a:lnTo>
                    <a:pt x="547" y="2845"/>
                  </a:lnTo>
                  <a:lnTo>
                    <a:pt x="542" y="2841"/>
                  </a:lnTo>
                  <a:lnTo>
                    <a:pt x="538" y="2838"/>
                  </a:lnTo>
                  <a:lnTo>
                    <a:pt x="534" y="2834"/>
                  </a:lnTo>
                  <a:lnTo>
                    <a:pt x="531" y="2830"/>
                  </a:lnTo>
                  <a:lnTo>
                    <a:pt x="528" y="2825"/>
                  </a:lnTo>
                  <a:lnTo>
                    <a:pt x="525" y="2821"/>
                  </a:lnTo>
                  <a:lnTo>
                    <a:pt x="523" y="2817"/>
                  </a:lnTo>
                  <a:lnTo>
                    <a:pt x="519" y="2806"/>
                  </a:lnTo>
                  <a:lnTo>
                    <a:pt x="518" y="2794"/>
                  </a:lnTo>
                  <a:lnTo>
                    <a:pt x="518" y="2785"/>
                  </a:lnTo>
                  <a:lnTo>
                    <a:pt x="519" y="2775"/>
                  </a:lnTo>
                  <a:lnTo>
                    <a:pt x="521" y="2765"/>
                  </a:lnTo>
                  <a:lnTo>
                    <a:pt x="523" y="2757"/>
                  </a:lnTo>
                  <a:lnTo>
                    <a:pt x="525" y="2748"/>
                  </a:lnTo>
                  <a:lnTo>
                    <a:pt x="528" y="2740"/>
                  </a:lnTo>
                  <a:lnTo>
                    <a:pt x="530" y="2731"/>
                  </a:lnTo>
                  <a:lnTo>
                    <a:pt x="531" y="2723"/>
                  </a:lnTo>
                  <a:lnTo>
                    <a:pt x="532" y="2714"/>
                  </a:lnTo>
                  <a:lnTo>
                    <a:pt x="533" y="2705"/>
                  </a:lnTo>
                  <a:lnTo>
                    <a:pt x="532" y="2697"/>
                  </a:lnTo>
                  <a:lnTo>
                    <a:pt x="531" y="2686"/>
                  </a:lnTo>
                  <a:lnTo>
                    <a:pt x="528" y="2677"/>
                  </a:lnTo>
                  <a:lnTo>
                    <a:pt x="523" y="2667"/>
                  </a:lnTo>
                  <a:lnTo>
                    <a:pt x="523" y="2666"/>
                  </a:lnTo>
                  <a:lnTo>
                    <a:pt x="524" y="2664"/>
                  </a:lnTo>
                  <a:lnTo>
                    <a:pt x="525" y="2662"/>
                  </a:lnTo>
                  <a:lnTo>
                    <a:pt x="526" y="2659"/>
                  </a:lnTo>
                  <a:lnTo>
                    <a:pt x="529" y="2655"/>
                  </a:lnTo>
                  <a:lnTo>
                    <a:pt x="531" y="2651"/>
                  </a:lnTo>
                  <a:lnTo>
                    <a:pt x="533" y="2646"/>
                  </a:lnTo>
                  <a:lnTo>
                    <a:pt x="537" y="2643"/>
                  </a:lnTo>
                  <a:lnTo>
                    <a:pt x="539" y="2638"/>
                  </a:lnTo>
                  <a:lnTo>
                    <a:pt x="541" y="2633"/>
                  </a:lnTo>
                  <a:lnTo>
                    <a:pt x="544" y="2629"/>
                  </a:lnTo>
                  <a:lnTo>
                    <a:pt x="546" y="2625"/>
                  </a:lnTo>
                  <a:lnTo>
                    <a:pt x="547" y="2622"/>
                  </a:lnTo>
                  <a:lnTo>
                    <a:pt x="548" y="2620"/>
                  </a:lnTo>
                  <a:lnTo>
                    <a:pt x="549" y="2618"/>
                  </a:lnTo>
                  <a:lnTo>
                    <a:pt x="551" y="2618"/>
                  </a:lnTo>
                  <a:lnTo>
                    <a:pt x="547" y="2613"/>
                  </a:lnTo>
                  <a:lnTo>
                    <a:pt x="542" y="2608"/>
                  </a:lnTo>
                  <a:lnTo>
                    <a:pt x="539" y="2605"/>
                  </a:lnTo>
                  <a:lnTo>
                    <a:pt x="534" y="2601"/>
                  </a:lnTo>
                  <a:lnTo>
                    <a:pt x="530" y="2599"/>
                  </a:lnTo>
                  <a:lnTo>
                    <a:pt x="525" y="2597"/>
                  </a:lnTo>
                  <a:lnTo>
                    <a:pt x="521" y="2594"/>
                  </a:lnTo>
                  <a:lnTo>
                    <a:pt x="515" y="2592"/>
                  </a:lnTo>
                  <a:lnTo>
                    <a:pt x="510" y="2591"/>
                  </a:lnTo>
                  <a:lnTo>
                    <a:pt x="507" y="2589"/>
                  </a:lnTo>
                  <a:lnTo>
                    <a:pt x="502" y="2586"/>
                  </a:lnTo>
                  <a:lnTo>
                    <a:pt x="499" y="2584"/>
                  </a:lnTo>
                  <a:lnTo>
                    <a:pt x="495" y="2581"/>
                  </a:lnTo>
                  <a:lnTo>
                    <a:pt x="493" y="2576"/>
                  </a:lnTo>
                  <a:lnTo>
                    <a:pt x="491" y="2571"/>
                  </a:lnTo>
                  <a:lnTo>
                    <a:pt x="491" y="2567"/>
                  </a:lnTo>
                  <a:lnTo>
                    <a:pt x="492" y="2561"/>
                  </a:lnTo>
                  <a:lnTo>
                    <a:pt x="494" y="2555"/>
                  </a:lnTo>
                  <a:lnTo>
                    <a:pt x="496" y="2549"/>
                  </a:lnTo>
                  <a:lnTo>
                    <a:pt x="499" y="2543"/>
                  </a:lnTo>
                  <a:lnTo>
                    <a:pt x="500" y="2537"/>
                  </a:lnTo>
                  <a:lnTo>
                    <a:pt x="502" y="2531"/>
                  </a:lnTo>
                  <a:lnTo>
                    <a:pt x="502" y="2524"/>
                  </a:lnTo>
                  <a:lnTo>
                    <a:pt x="503" y="2518"/>
                  </a:lnTo>
                  <a:lnTo>
                    <a:pt x="502" y="2513"/>
                  </a:lnTo>
                  <a:lnTo>
                    <a:pt x="502" y="2507"/>
                  </a:lnTo>
                  <a:lnTo>
                    <a:pt x="500" y="2502"/>
                  </a:lnTo>
                  <a:lnTo>
                    <a:pt x="498" y="2497"/>
                  </a:lnTo>
                  <a:lnTo>
                    <a:pt x="493" y="2493"/>
                  </a:lnTo>
                  <a:lnTo>
                    <a:pt x="488" y="2489"/>
                  </a:lnTo>
                  <a:lnTo>
                    <a:pt x="483" y="2485"/>
                  </a:lnTo>
                  <a:lnTo>
                    <a:pt x="476" y="2483"/>
                  </a:lnTo>
                  <a:lnTo>
                    <a:pt x="469" y="2477"/>
                  </a:lnTo>
                  <a:lnTo>
                    <a:pt x="464" y="2471"/>
                  </a:lnTo>
                  <a:lnTo>
                    <a:pt x="460" y="2464"/>
                  </a:lnTo>
                  <a:lnTo>
                    <a:pt x="457" y="2458"/>
                  </a:lnTo>
                  <a:lnTo>
                    <a:pt x="455" y="2450"/>
                  </a:lnTo>
                  <a:lnTo>
                    <a:pt x="453" y="2441"/>
                  </a:lnTo>
                  <a:lnTo>
                    <a:pt x="450" y="2433"/>
                  </a:lnTo>
                  <a:lnTo>
                    <a:pt x="448" y="2425"/>
                  </a:lnTo>
                  <a:lnTo>
                    <a:pt x="447" y="2416"/>
                  </a:lnTo>
                  <a:lnTo>
                    <a:pt x="444" y="2408"/>
                  </a:lnTo>
                  <a:lnTo>
                    <a:pt x="440" y="2400"/>
                  </a:lnTo>
                  <a:lnTo>
                    <a:pt x="437" y="2392"/>
                  </a:lnTo>
                  <a:lnTo>
                    <a:pt x="431" y="2385"/>
                  </a:lnTo>
                  <a:lnTo>
                    <a:pt x="425" y="2379"/>
                  </a:lnTo>
                  <a:lnTo>
                    <a:pt x="417" y="2374"/>
                  </a:lnTo>
                  <a:lnTo>
                    <a:pt x="408" y="2369"/>
                  </a:lnTo>
                  <a:lnTo>
                    <a:pt x="407" y="2361"/>
                  </a:lnTo>
                  <a:lnTo>
                    <a:pt x="405" y="2354"/>
                  </a:lnTo>
                  <a:lnTo>
                    <a:pt x="402" y="2347"/>
                  </a:lnTo>
                  <a:lnTo>
                    <a:pt x="400" y="2340"/>
                  </a:lnTo>
                  <a:lnTo>
                    <a:pt x="398" y="2334"/>
                  </a:lnTo>
                  <a:lnTo>
                    <a:pt x="395" y="2327"/>
                  </a:lnTo>
                  <a:lnTo>
                    <a:pt x="392" y="2320"/>
                  </a:lnTo>
                  <a:lnTo>
                    <a:pt x="390" y="2314"/>
                  </a:lnTo>
                  <a:lnTo>
                    <a:pt x="387" y="2307"/>
                  </a:lnTo>
                  <a:lnTo>
                    <a:pt x="385" y="2300"/>
                  </a:lnTo>
                  <a:lnTo>
                    <a:pt x="383" y="2293"/>
                  </a:lnTo>
                  <a:lnTo>
                    <a:pt x="382" y="2286"/>
                  </a:lnTo>
                  <a:lnTo>
                    <a:pt x="380" y="2280"/>
                  </a:lnTo>
                  <a:lnTo>
                    <a:pt x="379" y="2273"/>
                  </a:lnTo>
                  <a:lnTo>
                    <a:pt x="380" y="2265"/>
                  </a:lnTo>
                  <a:lnTo>
                    <a:pt x="382" y="2258"/>
                  </a:lnTo>
                  <a:lnTo>
                    <a:pt x="375" y="2251"/>
                  </a:lnTo>
                  <a:lnTo>
                    <a:pt x="368" y="2245"/>
                  </a:lnTo>
                  <a:lnTo>
                    <a:pt x="362" y="2238"/>
                  </a:lnTo>
                  <a:lnTo>
                    <a:pt x="357" y="2231"/>
                  </a:lnTo>
                  <a:lnTo>
                    <a:pt x="352" y="2224"/>
                  </a:lnTo>
                  <a:lnTo>
                    <a:pt x="347" y="2217"/>
                  </a:lnTo>
                  <a:lnTo>
                    <a:pt x="341" y="2209"/>
                  </a:lnTo>
                  <a:lnTo>
                    <a:pt x="337" y="2203"/>
                  </a:lnTo>
                  <a:lnTo>
                    <a:pt x="332" y="2194"/>
                  </a:lnTo>
                  <a:lnTo>
                    <a:pt x="327" y="2186"/>
                  </a:lnTo>
                  <a:lnTo>
                    <a:pt x="323" y="2178"/>
                  </a:lnTo>
                  <a:lnTo>
                    <a:pt x="318" y="2170"/>
                  </a:lnTo>
                  <a:lnTo>
                    <a:pt x="313" y="2161"/>
                  </a:lnTo>
                  <a:lnTo>
                    <a:pt x="308" y="2153"/>
                  </a:lnTo>
                  <a:lnTo>
                    <a:pt x="302" y="2145"/>
                  </a:lnTo>
                  <a:lnTo>
                    <a:pt x="296" y="2137"/>
                  </a:lnTo>
                  <a:lnTo>
                    <a:pt x="296" y="2126"/>
                  </a:lnTo>
                  <a:lnTo>
                    <a:pt x="296" y="2115"/>
                  </a:lnTo>
                  <a:lnTo>
                    <a:pt x="296" y="2104"/>
                  </a:lnTo>
                  <a:lnTo>
                    <a:pt x="296" y="2091"/>
                  </a:lnTo>
                  <a:lnTo>
                    <a:pt x="296" y="2078"/>
                  </a:lnTo>
                  <a:lnTo>
                    <a:pt x="296" y="2067"/>
                  </a:lnTo>
                  <a:lnTo>
                    <a:pt x="298" y="2054"/>
                  </a:lnTo>
                  <a:lnTo>
                    <a:pt x="299" y="2043"/>
                  </a:lnTo>
                  <a:lnTo>
                    <a:pt x="301" y="2030"/>
                  </a:lnTo>
                  <a:lnTo>
                    <a:pt x="303" y="2019"/>
                  </a:lnTo>
                  <a:lnTo>
                    <a:pt x="308" y="2008"/>
                  </a:lnTo>
                  <a:lnTo>
                    <a:pt x="314" y="1998"/>
                  </a:lnTo>
                  <a:lnTo>
                    <a:pt x="319" y="1989"/>
                  </a:lnTo>
                  <a:lnTo>
                    <a:pt x="327" y="1981"/>
                  </a:lnTo>
                  <a:lnTo>
                    <a:pt x="338" y="1974"/>
                  </a:lnTo>
                  <a:lnTo>
                    <a:pt x="349" y="1969"/>
                  </a:lnTo>
                  <a:lnTo>
                    <a:pt x="350" y="1964"/>
                  </a:lnTo>
                  <a:lnTo>
                    <a:pt x="352" y="1959"/>
                  </a:lnTo>
                  <a:lnTo>
                    <a:pt x="352" y="1954"/>
                  </a:lnTo>
                  <a:lnTo>
                    <a:pt x="353" y="1949"/>
                  </a:lnTo>
                  <a:lnTo>
                    <a:pt x="353" y="1944"/>
                  </a:lnTo>
                  <a:lnTo>
                    <a:pt x="353" y="1938"/>
                  </a:lnTo>
                  <a:lnTo>
                    <a:pt x="353" y="1933"/>
                  </a:lnTo>
                  <a:lnTo>
                    <a:pt x="353" y="1928"/>
                  </a:lnTo>
                  <a:lnTo>
                    <a:pt x="352" y="1922"/>
                  </a:lnTo>
                  <a:lnTo>
                    <a:pt x="350" y="1916"/>
                  </a:lnTo>
                  <a:lnTo>
                    <a:pt x="349" y="1912"/>
                  </a:lnTo>
                  <a:lnTo>
                    <a:pt x="348" y="1906"/>
                  </a:lnTo>
                  <a:lnTo>
                    <a:pt x="347" y="1902"/>
                  </a:lnTo>
                  <a:lnTo>
                    <a:pt x="345" y="1896"/>
                  </a:lnTo>
                  <a:lnTo>
                    <a:pt x="342" y="1891"/>
                  </a:lnTo>
                  <a:lnTo>
                    <a:pt x="341" y="1888"/>
                  </a:lnTo>
                  <a:lnTo>
                    <a:pt x="340" y="1888"/>
                  </a:lnTo>
                  <a:lnTo>
                    <a:pt x="339" y="1888"/>
                  </a:lnTo>
                  <a:lnTo>
                    <a:pt x="337" y="1889"/>
                  </a:lnTo>
                  <a:lnTo>
                    <a:pt x="333" y="1889"/>
                  </a:lnTo>
                  <a:lnTo>
                    <a:pt x="330" y="1890"/>
                  </a:lnTo>
                  <a:lnTo>
                    <a:pt x="326" y="1891"/>
                  </a:lnTo>
                  <a:lnTo>
                    <a:pt x="323" y="1892"/>
                  </a:lnTo>
                  <a:lnTo>
                    <a:pt x="318" y="1895"/>
                  </a:lnTo>
                  <a:lnTo>
                    <a:pt x="314" y="1896"/>
                  </a:lnTo>
                  <a:lnTo>
                    <a:pt x="310" y="1897"/>
                  </a:lnTo>
                  <a:lnTo>
                    <a:pt x="307" y="1898"/>
                  </a:lnTo>
                  <a:lnTo>
                    <a:pt x="303" y="1899"/>
                  </a:lnTo>
                  <a:lnTo>
                    <a:pt x="300" y="1899"/>
                  </a:lnTo>
                  <a:lnTo>
                    <a:pt x="298" y="1900"/>
                  </a:lnTo>
                  <a:lnTo>
                    <a:pt x="296" y="1900"/>
                  </a:lnTo>
                  <a:lnTo>
                    <a:pt x="296" y="1902"/>
                  </a:lnTo>
                  <a:lnTo>
                    <a:pt x="291" y="1889"/>
                  </a:lnTo>
                  <a:lnTo>
                    <a:pt x="284" y="1877"/>
                  </a:lnTo>
                  <a:lnTo>
                    <a:pt x="277" y="1866"/>
                  </a:lnTo>
                  <a:lnTo>
                    <a:pt x="270" y="1853"/>
                  </a:lnTo>
                  <a:lnTo>
                    <a:pt x="263" y="1842"/>
                  </a:lnTo>
                  <a:lnTo>
                    <a:pt x="256" y="1829"/>
                  </a:lnTo>
                  <a:lnTo>
                    <a:pt x="249" y="1817"/>
                  </a:lnTo>
                  <a:lnTo>
                    <a:pt x="242" y="1804"/>
                  </a:lnTo>
                  <a:lnTo>
                    <a:pt x="238" y="1790"/>
                  </a:lnTo>
                  <a:lnTo>
                    <a:pt x="233" y="1776"/>
                  </a:lnTo>
                  <a:lnTo>
                    <a:pt x="231" y="1764"/>
                  </a:lnTo>
                  <a:lnTo>
                    <a:pt x="229" y="1750"/>
                  </a:lnTo>
                  <a:lnTo>
                    <a:pt x="230" y="1735"/>
                  </a:lnTo>
                  <a:lnTo>
                    <a:pt x="232" y="1721"/>
                  </a:lnTo>
                  <a:lnTo>
                    <a:pt x="237" y="1706"/>
                  </a:lnTo>
                  <a:lnTo>
                    <a:pt x="245" y="1692"/>
                  </a:lnTo>
                  <a:lnTo>
                    <a:pt x="245" y="1684"/>
                  </a:lnTo>
                  <a:lnTo>
                    <a:pt x="246" y="1678"/>
                  </a:lnTo>
                  <a:lnTo>
                    <a:pt x="247" y="1671"/>
                  </a:lnTo>
                  <a:lnTo>
                    <a:pt x="248" y="1664"/>
                  </a:lnTo>
                  <a:lnTo>
                    <a:pt x="249" y="1657"/>
                  </a:lnTo>
                  <a:lnTo>
                    <a:pt x="250" y="1650"/>
                  </a:lnTo>
                  <a:lnTo>
                    <a:pt x="253" y="1643"/>
                  </a:lnTo>
                  <a:lnTo>
                    <a:pt x="254" y="1636"/>
                  </a:lnTo>
                  <a:lnTo>
                    <a:pt x="255" y="1629"/>
                  </a:lnTo>
                  <a:lnTo>
                    <a:pt x="256" y="1622"/>
                  </a:lnTo>
                  <a:lnTo>
                    <a:pt x="257" y="1615"/>
                  </a:lnTo>
                  <a:lnTo>
                    <a:pt x="258" y="1610"/>
                  </a:lnTo>
                  <a:lnTo>
                    <a:pt x="260" y="1603"/>
                  </a:lnTo>
                  <a:lnTo>
                    <a:pt x="260" y="1596"/>
                  </a:lnTo>
                  <a:lnTo>
                    <a:pt x="261" y="1590"/>
                  </a:lnTo>
                  <a:lnTo>
                    <a:pt x="262" y="1584"/>
                  </a:lnTo>
                  <a:lnTo>
                    <a:pt x="268" y="1584"/>
                  </a:lnTo>
                  <a:lnTo>
                    <a:pt x="272" y="1587"/>
                  </a:lnTo>
                  <a:lnTo>
                    <a:pt x="276" y="1590"/>
                  </a:lnTo>
                  <a:lnTo>
                    <a:pt x="279" y="1594"/>
                  </a:lnTo>
                  <a:lnTo>
                    <a:pt x="283" y="1598"/>
                  </a:lnTo>
                  <a:lnTo>
                    <a:pt x="284" y="1603"/>
                  </a:lnTo>
                  <a:lnTo>
                    <a:pt x="286" y="1607"/>
                  </a:lnTo>
                  <a:lnTo>
                    <a:pt x="288" y="1613"/>
                  </a:lnTo>
                  <a:lnTo>
                    <a:pt x="291" y="1619"/>
                  </a:lnTo>
                  <a:lnTo>
                    <a:pt x="292" y="1625"/>
                  </a:lnTo>
                  <a:lnTo>
                    <a:pt x="295" y="1629"/>
                  </a:lnTo>
                  <a:lnTo>
                    <a:pt x="298" y="1634"/>
                  </a:lnTo>
                  <a:lnTo>
                    <a:pt x="301" y="1638"/>
                  </a:lnTo>
                  <a:lnTo>
                    <a:pt x="306" y="1642"/>
                  </a:lnTo>
                  <a:lnTo>
                    <a:pt x="311" y="1645"/>
                  </a:lnTo>
                  <a:lnTo>
                    <a:pt x="318" y="1648"/>
                  </a:lnTo>
                  <a:lnTo>
                    <a:pt x="317" y="1636"/>
                  </a:lnTo>
                  <a:lnTo>
                    <a:pt x="316" y="1625"/>
                  </a:lnTo>
                  <a:lnTo>
                    <a:pt x="314" y="1612"/>
                  </a:lnTo>
                  <a:lnTo>
                    <a:pt x="311" y="1601"/>
                  </a:lnTo>
                  <a:lnTo>
                    <a:pt x="308" y="1589"/>
                  </a:lnTo>
                  <a:lnTo>
                    <a:pt x="306" y="1578"/>
                  </a:lnTo>
                  <a:lnTo>
                    <a:pt x="302" y="1566"/>
                  </a:lnTo>
                  <a:lnTo>
                    <a:pt x="300" y="1555"/>
                  </a:lnTo>
                  <a:lnTo>
                    <a:pt x="298" y="1543"/>
                  </a:lnTo>
                  <a:lnTo>
                    <a:pt x="298" y="1533"/>
                  </a:lnTo>
                  <a:lnTo>
                    <a:pt x="298" y="1521"/>
                  </a:lnTo>
                  <a:lnTo>
                    <a:pt x="300" y="1510"/>
                  </a:lnTo>
                  <a:lnTo>
                    <a:pt x="304" y="1499"/>
                  </a:lnTo>
                  <a:lnTo>
                    <a:pt x="310" y="1489"/>
                  </a:lnTo>
                  <a:lnTo>
                    <a:pt x="318" y="1478"/>
                  </a:lnTo>
                  <a:lnTo>
                    <a:pt x="330" y="1468"/>
                  </a:lnTo>
                  <a:lnTo>
                    <a:pt x="330" y="1465"/>
                  </a:lnTo>
                  <a:lnTo>
                    <a:pt x="330" y="1463"/>
                  </a:lnTo>
                  <a:lnTo>
                    <a:pt x="330" y="1459"/>
                  </a:lnTo>
                  <a:lnTo>
                    <a:pt x="330" y="1457"/>
                  </a:lnTo>
                  <a:lnTo>
                    <a:pt x="329" y="1455"/>
                  </a:lnTo>
                  <a:lnTo>
                    <a:pt x="327" y="1452"/>
                  </a:lnTo>
                  <a:lnTo>
                    <a:pt x="326" y="1450"/>
                  </a:lnTo>
                  <a:lnTo>
                    <a:pt x="324" y="1448"/>
                  </a:lnTo>
                  <a:lnTo>
                    <a:pt x="323" y="1447"/>
                  </a:lnTo>
                  <a:lnTo>
                    <a:pt x="321" y="1444"/>
                  </a:lnTo>
                  <a:lnTo>
                    <a:pt x="318" y="1442"/>
                  </a:lnTo>
                  <a:lnTo>
                    <a:pt x="316" y="1441"/>
                  </a:lnTo>
                  <a:lnTo>
                    <a:pt x="314" y="1440"/>
                  </a:lnTo>
                  <a:lnTo>
                    <a:pt x="311" y="1439"/>
                  </a:lnTo>
                  <a:lnTo>
                    <a:pt x="309" y="1437"/>
                  </a:lnTo>
                  <a:lnTo>
                    <a:pt x="308" y="1437"/>
                  </a:lnTo>
                  <a:lnTo>
                    <a:pt x="299" y="1439"/>
                  </a:lnTo>
                  <a:lnTo>
                    <a:pt x="292" y="1442"/>
                  </a:lnTo>
                  <a:lnTo>
                    <a:pt x="286" y="1447"/>
                  </a:lnTo>
                  <a:lnTo>
                    <a:pt x="281" y="1451"/>
                  </a:lnTo>
                  <a:lnTo>
                    <a:pt x="278" y="1456"/>
                  </a:lnTo>
                  <a:lnTo>
                    <a:pt x="275" y="1463"/>
                  </a:lnTo>
                  <a:lnTo>
                    <a:pt x="273" y="1468"/>
                  </a:lnTo>
                  <a:lnTo>
                    <a:pt x="271" y="1475"/>
                  </a:lnTo>
                  <a:lnTo>
                    <a:pt x="270" y="1482"/>
                  </a:lnTo>
                  <a:lnTo>
                    <a:pt x="269" y="1490"/>
                  </a:lnTo>
                  <a:lnTo>
                    <a:pt x="268" y="1498"/>
                  </a:lnTo>
                  <a:lnTo>
                    <a:pt x="267" y="1505"/>
                  </a:lnTo>
                  <a:lnTo>
                    <a:pt x="265" y="1513"/>
                  </a:lnTo>
                  <a:lnTo>
                    <a:pt x="263" y="1521"/>
                  </a:lnTo>
                  <a:lnTo>
                    <a:pt x="260" y="1528"/>
                  </a:lnTo>
                  <a:lnTo>
                    <a:pt x="256" y="1536"/>
                  </a:lnTo>
                  <a:lnTo>
                    <a:pt x="247" y="1535"/>
                  </a:lnTo>
                  <a:lnTo>
                    <a:pt x="239" y="1533"/>
                  </a:lnTo>
                  <a:lnTo>
                    <a:pt x="232" y="1529"/>
                  </a:lnTo>
                  <a:lnTo>
                    <a:pt x="225" y="1524"/>
                  </a:lnTo>
                  <a:lnTo>
                    <a:pt x="219" y="1518"/>
                  </a:lnTo>
                  <a:lnTo>
                    <a:pt x="214" y="1511"/>
                  </a:lnTo>
                  <a:lnTo>
                    <a:pt x="209" y="1503"/>
                  </a:lnTo>
                  <a:lnTo>
                    <a:pt x="203" y="1495"/>
                  </a:lnTo>
                  <a:lnTo>
                    <a:pt x="198" y="1487"/>
                  </a:lnTo>
                  <a:lnTo>
                    <a:pt x="193" y="1479"/>
                  </a:lnTo>
                  <a:lnTo>
                    <a:pt x="187" y="1472"/>
                  </a:lnTo>
                  <a:lnTo>
                    <a:pt x="181" y="1466"/>
                  </a:lnTo>
                  <a:lnTo>
                    <a:pt x="175" y="1462"/>
                  </a:lnTo>
                  <a:lnTo>
                    <a:pt x="168" y="1458"/>
                  </a:lnTo>
                  <a:lnTo>
                    <a:pt x="160" y="1456"/>
                  </a:lnTo>
                  <a:lnTo>
                    <a:pt x="152" y="1457"/>
                  </a:lnTo>
                  <a:lnTo>
                    <a:pt x="148" y="1449"/>
                  </a:lnTo>
                  <a:lnTo>
                    <a:pt x="146" y="1442"/>
                  </a:lnTo>
                  <a:lnTo>
                    <a:pt x="145" y="1435"/>
                  </a:lnTo>
                  <a:lnTo>
                    <a:pt x="145" y="1428"/>
                  </a:lnTo>
                  <a:lnTo>
                    <a:pt x="145" y="1421"/>
                  </a:lnTo>
                  <a:lnTo>
                    <a:pt x="146" y="1414"/>
                  </a:lnTo>
                  <a:lnTo>
                    <a:pt x="147" y="1408"/>
                  </a:lnTo>
                  <a:lnTo>
                    <a:pt x="149" y="1401"/>
                  </a:lnTo>
                  <a:lnTo>
                    <a:pt x="150" y="1394"/>
                  </a:lnTo>
                  <a:lnTo>
                    <a:pt x="152" y="1387"/>
                  </a:lnTo>
                  <a:lnTo>
                    <a:pt x="154" y="1380"/>
                  </a:lnTo>
                  <a:lnTo>
                    <a:pt x="155" y="1374"/>
                  </a:lnTo>
                  <a:lnTo>
                    <a:pt x="156" y="1367"/>
                  </a:lnTo>
                  <a:lnTo>
                    <a:pt x="157" y="1360"/>
                  </a:lnTo>
                  <a:lnTo>
                    <a:pt x="157" y="1355"/>
                  </a:lnTo>
                  <a:lnTo>
                    <a:pt x="157" y="1349"/>
                  </a:lnTo>
                  <a:lnTo>
                    <a:pt x="144" y="1335"/>
                  </a:lnTo>
                  <a:lnTo>
                    <a:pt x="134" y="1320"/>
                  </a:lnTo>
                  <a:lnTo>
                    <a:pt x="127" y="1305"/>
                  </a:lnTo>
                  <a:lnTo>
                    <a:pt x="123" y="1288"/>
                  </a:lnTo>
                  <a:lnTo>
                    <a:pt x="121" y="1272"/>
                  </a:lnTo>
                  <a:lnTo>
                    <a:pt x="118" y="1255"/>
                  </a:lnTo>
                  <a:lnTo>
                    <a:pt x="117" y="1237"/>
                  </a:lnTo>
                  <a:lnTo>
                    <a:pt x="117" y="1221"/>
                  </a:lnTo>
                  <a:lnTo>
                    <a:pt x="116" y="1204"/>
                  </a:lnTo>
                  <a:lnTo>
                    <a:pt x="115" y="1188"/>
                  </a:lnTo>
                  <a:lnTo>
                    <a:pt x="111" y="1172"/>
                  </a:lnTo>
                  <a:lnTo>
                    <a:pt x="107" y="1157"/>
                  </a:lnTo>
                  <a:lnTo>
                    <a:pt x="100" y="1143"/>
                  </a:lnTo>
                  <a:lnTo>
                    <a:pt x="89" y="1131"/>
                  </a:lnTo>
                  <a:lnTo>
                    <a:pt x="76" y="1120"/>
                  </a:lnTo>
                  <a:lnTo>
                    <a:pt x="60" y="1111"/>
                  </a:lnTo>
                  <a:lnTo>
                    <a:pt x="66" y="1105"/>
                  </a:lnTo>
                  <a:lnTo>
                    <a:pt x="72" y="1098"/>
                  </a:lnTo>
                  <a:lnTo>
                    <a:pt x="77" y="1092"/>
                  </a:lnTo>
                  <a:lnTo>
                    <a:pt x="81" y="1085"/>
                  </a:lnTo>
                  <a:lnTo>
                    <a:pt x="85" y="1077"/>
                  </a:lnTo>
                  <a:lnTo>
                    <a:pt x="87" y="1069"/>
                  </a:lnTo>
                  <a:lnTo>
                    <a:pt x="89" y="1059"/>
                  </a:lnTo>
                  <a:lnTo>
                    <a:pt x="91" y="1051"/>
                  </a:lnTo>
                  <a:lnTo>
                    <a:pt x="91" y="1042"/>
                  </a:lnTo>
                  <a:lnTo>
                    <a:pt x="91" y="1032"/>
                  </a:lnTo>
                  <a:lnTo>
                    <a:pt x="91" y="1023"/>
                  </a:lnTo>
                  <a:lnTo>
                    <a:pt x="89" y="1013"/>
                  </a:lnTo>
                  <a:lnTo>
                    <a:pt x="88" y="1003"/>
                  </a:lnTo>
                  <a:lnTo>
                    <a:pt x="87" y="994"/>
                  </a:lnTo>
                  <a:lnTo>
                    <a:pt x="86" y="985"/>
                  </a:lnTo>
                  <a:lnTo>
                    <a:pt x="85" y="976"/>
                  </a:lnTo>
                  <a:lnTo>
                    <a:pt x="84" y="964"/>
                  </a:lnTo>
                  <a:lnTo>
                    <a:pt x="85" y="953"/>
                  </a:lnTo>
                  <a:lnTo>
                    <a:pt x="86" y="941"/>
                  </a:lnTo>
                  <a:lnTo>
                    <a:pt x="88" y="930"/>
                  </a:lnTo>
                  <a:lnTo>
                    <a:pt x="91" y="919"/>
                  </a:lnTo>
                  <a:lnTo>
                    <a:pt x="93" y="908"/>
                  </a:lnTo>
                  <a:lnTo>
                    <a:pt x="96" y="896"/>
                  </a:lnTo>
                  <a:lnTo>
                    <a:pt x="100" y="886"/>
                  </a:lnTo>
                  <a:lnTo>
                    <a:pt x="102" y="874"/>
                  </a:lnTo>
                  <a:lnTo>
                    <a:pt x="104" y="863"/>
                  </a:lnTo>
                  <a:lnTo>
                    <a:pt x="107" y="851"/>
                  </a:lnTo>
                  <a:lnTo>
                    <a:pt x="107" y="840"/>
                  </a:lnTo>
                  <a:lnTo>
                    <a:pt x="108" y="829"/>
                  </a:lnTo>
                  <a:lnTo>
                    <a:pt x="107" y="817"/>
                  </a:lnTo>
                  <a:lnTo>
                    <a:pt x="104" y="804"/>
                  </a:lnTo>
                  <a:lnTo>
                    <a:pt x="101" y="793"/>
                  </a:lnTo>
                  <a:lnTo>
                    <a:pt x="98" y="773"/>
                  </a:lnTo>
                  <a:lnTo>
                    <a:pt x="92" y="756"/>
                  </a:lnTo>
                  <a:lnTo>
                    <a:pt x="85" y="739"/>
                  </a:lnTo>
                  <a:lnTo>
                    <a:pt x="77" y="723"/>
                  </a:lnTo>
                  <a:lnTo>
                    <a:pt x="66" y="707"/>
                  </a:lnTo>
                  <a:lnTo>
                    <a:pt x="56" y="692"/>
                  </a:lnTo>
                  <a:lnTo>
                    <a:pt x="46" y="676"/>
                  </a:lnTo>
                  <a:lnTo>
                    <a:pt x="37" y="661"/>
                  </a:lnTo>
                  <a:lnTo>
                    <a:pt x="26" y="646"/>
                  </a:lnTo>
                  <a:lnTo>
                    <a:pt x="18" y="630"/>
                  </a:lnTo>
                  <a:lnTo>
                    <a:pt x="10" y="614"/>
                  </a:lnTo>
                  <a:lnTo>
                    <a:pt x="4" y="596"/>
                  </a:lnTo>
                  <a:lnTo>
                    <a:pt x="1" y="579"/>
                  </a:lnTo>
                  <a:lnTo>
                    <a:pt x="0" y="561"/>
                  </a:lnTo>
                  <a:lnTo>
                    <a:pt x="2" y="541"/>
                  </a:lnTo>
                  <a:lnTo>
                    <a:pt x="8" y="521"/>
                  </a:lnTo>
                  <a:lnTo>
                    <a:pt x="19" y="510"/>
                  </a:lnTo>
                  <a:lnTo>
                    <a:pt x="30" y="499"/>
                  </a:lnTo>
                  <a:lnTo>
                    <a:pt x="39" y="487"/>
                  </a:lnTo>
                  <a:lnTo>
                    <a:pt x="48" y="476"/>
                  </a:lnTo>
                  <a:lnTo>
                    <a:pt x="55" y="463"/>
                  </a:lnTo>
                  <a:lnTo>
                    <a:pt x="62" y="451"/>
                  </a:lnTo>
                  <a:lnTo>
                    <a:pt x="69" y="438"/>
                  </a:lnTo>
                  <a:lnTo>
                    <a:pt x="73" y="424"/>
                  </a:lnTo>
                  <a:lnTo>
                    <a:pt x="78" y="410"/>
                  </a:lnTo>
                  <a:lnTo>
                    <a:pt x="81" y="395"/>
                  </a:lnTo>
                  <a:lnTo>
                    <a:pt x="84" y="382"/>
                  </a:lnTo>
                  <a:lnTo>
                    <a:pt x="86" y="367"/>
                  </a:lnTo>
                  <a:lnTo>
                    <a:pt x="87" y="352"/>
                  </a:lnTo>
                  <a:lnTo>
                    <a:pt x="88" y="337"/>
                  </a:lnTo>
                  <a:lnTo>
                    <a:pt x="88" y="322"/>
                  </a:lnTo>
                  <a:lnTo>
                    <a:pt x="88" y="307"/>
                  </a:lnTo>
                  <a:lnTo>
                    <a:pt x="94" y="298"/>
                  </a:lnTo>
                  <a:lnTo>
                    <a:pt x="100" y="289"/>
                  </a:lnTo>
                  <a:lnTo>
                    <a:pt x="107" y="279"/>
                  </a:lnTo>
                  <a:lnTo>
                    <a:pt x="114" y="270"/>
                  </a:lnTo>
                  <a:lnTo>
                    <a:pt x="119" y="261"/>
                  </a:lnTo>
                  <a:lnTo>
                    <a:pt x="126" y="252"/>
                  </a:lnTo>
                  <a:lnTo>
                    <a:pt x="132" y="243"/>
                  </a:lnTo>
                  <a:lnTo>
                    <a:pt x="137" y="233"/>
                  </a:lnTo>
                  <a:lnTo>
                    <a:pt x="141" y="223"/>
                  </a:lnTo>
                  <a:lnTo>
                    <a:pt x="145" y="213"/>
                  </a:lnTo>
                  <a:lnTo>
                    <a:pt x="147" y="202"/>
                  </a:lnTo>
                  <a:lnTo>
                    <a:pt x="148" y="192"/>
                  </a:lnTo>
                  <a:lnTo>
                    <a:pt x="148" y="181"/>
                  </a:lnTo>
                  <a:lnTo>
                    <a:pt x="147" y="169"/>
                  </a:lnTo>
                  <a:lnTo>
                    <a:pt x="144" y="158"/>
                  </a:lnTo>
                  <a:lnTo>
                    <a:pt x="140" y="146"/>
                  </a:lnTo>
                  <a:lnTo>
                    <a:pt x="131" y="138"/>
                  </a:lnTo>
                  <a:lnTo>
                    <a:pt x="126" y="130"/>
                  </a:lnTo>
                  <a:lnTo>
                    <a:pt x="123" y="123"/>
                  </a:lnTo>
                  <a:lnTo>
                    <a:pt x="122" y="115"/>
                  </a:lnTo>
                  <a:lnTo>
                    <a:pt x="123" y="108"/>
                  </a:lnTo>
                  <a:lnTo>
                    <a:pt x="126" y="100"/>
                  </a:lnTo>
                  <a:lnTo>
                    <a:pt x="130" y="92"/>
                  </a:lnTo>
                  <a:lnTo>
                    <a:pt x="134" y="83"/>
                  </a:lnTo>
                  <a:lnTo>
                    <a:pt x="139" y="75"/>
                  </a:lnTo>
                  <a:lnTo>
                    <a:pt x="145" y="66"/>
                  </a:lnTo>
                  <a:lnTo>
                    <a:pt x="149" y="55"/>
                  </a:lnTo>
                  <a:lnTo>
                    <a:pt x="154" y="46"/>
                  </a:lnTo>
                  <a:lnTo>
                    <a:pt x="157" y="36"/>
                  </a:lnTo>
                  <a:lnTo>
                    <a:pt x="161" y="24"/>
                  </a:lnTo>
                  <a:lnTo>
                    <a:pt x="162" y="12"/>
                  </a:lnTo>
                  <a:lnTo>
                    <a:pt x="162" y="0"/>
                  </a:lnTo>
                  <a:lnTo>
                    <a:pt x="229" y="17"/>
                  </a:lnTo>
                  <a:lnTo>
                    <a:pt x="296" y="35"/>
                  </a:lnTo>
                  <a:lnTo>
                    <a:pt x="363" y="52"/>
                  </a:lnTo>
                  <a:lnTo>
                    <a:pt x="431" y="70"/>
                  </a:lnTo>
                  <a:lnTo>
                    <a:pt x="499" y="87"/>
                  </a:lnTo>
                  <a:lnTo>
                    <a:pt x="565" y="105"/>
                  </a:lnTo>
                  <a:lnTo>
                    <a:pt x="633" y="122"/>
                  </a:lnTo>
                  <a:lnTo>
                    <a:pt x="701" y="138"/>
                  </a:lnTo>
                  <a:lnTo>
                    <a:pt x="768" y="155"/>
                  </a:lnTo>
                  <a:lnTo>
                    <a:pt x="836" y="171"/>
                  </a:lnTo>
                  <a:lnTo>
                    <a:pt x="902" y="189"/>
                  </a:lnTo>
                  <a:lnTo>
                    <a:pt x="969" y="205"/>
                  </a:lnTo>
                  <a:lnTo>
                    <a:pt x="1036" y="220"/>
                  </a:lnTo>
                  <a:lnTo>
                    <a:pt x="1102" y="236"/>
                  </a:lnTo>
                  <a:lnTo>
                    <a:pt x="1168" y="251"/>
                  </a:lnTo>
                  <a:lnTo>
                    <a:pt x="1235" y="267"/>
                  </a:lnTo>
                  <a:lnTo>
                    <a:pt x="1232" y="279"/>
                  </a:lnTo>
                  <a:lnTo>
                    <a:pt x="1230" y="293"/>
                  </a:lnTo>
                  <a:lnTo>
                    <a:pt x="1228" y="307"/>
                  </a:lnTo>
                  <a:lnTo>
                    <a:pt x="1224" y="322"/>
                  </a:lnTo>
                  <a:lnTo>
                    <a:pt x="1221" y="336"/>
                  </a:lnTo>
                  <a:lnTo>
                    <a:pt x="1216" y="351"/>
                  </a:lnTo>
                  <a:lnTo>
                    <a:pt x="1213" y="366"/>
                  </a:lnTo>
                  <a:lnTo>
                    <a:pt x="1208" y="380"/>
                  </a:lnTo>
                  <a:lnTo>
                    <a:pt x="1205" y="395"/>
                  </a:lnTo>
                  <a:lnTo>
                    <a:pt x="1200" y="411"/>
                  </a:lnTo>
                  <a:lnTo>
                    <a:pt x="1197" y="426"/>
                  </a:lnTo>
                  <a:lnTo>
                    <a:pt x="1193" y="442"/>
                  </a:lnTo>
                  <a:lnTo>
                    <a:pt x="1190" y="457"/>
                  </a:lnTo>
                  <a:lnTo>
                    <a:pt x="1186" y="474"/>
                  </a:lnTo>
                  <a:lnTo>
                    <a:pt x="1184" y="490"/>
                  </a:lnTo>
                  <a:lnTo>
                    <a:pt x="1183" y="506"/>
                  </a:lnTo>
                  <a:lnTo>
                    <a:pt x="1177" y="525"/>
                  </a:lnTo>
                  <a:lnTo>
                    <a:pt x="1171" y="545"/>
                  </a:lnTo>
                  <a:lnTo>
                    <a:pt x="1164" y="564"/>
                  </a:lnTo>
                  <a:lnTo>
                    <a:pt x="1159" y="585"/>
                  </a:lnTo>
                  <a:lnTo>
                    <a:pt x="1152" y="604"/>
                  </a:lnTo>
                  <a:lnTo>
                    <a:pt x="1146" y="624"/>
                  </a:lnTo>
                  <a:lnTo>
                    <a:pt x="1139" y="645"/>
                  </a:lnTo>
                  <a:lnTo>
                    <a:pt x="1133" y="664"/>
                  </a:lnTo>
                  <a:lnTo>
                    <a:pt x="1128" y="685"/>
                  </a:lnTo>
                  <a:lnTo>
                    <a:pt x="1122" y="704"/>
                  </a:lnTo>
                  <a:lnTo>
                    <a:pt x="1116" y="725"/>
                  </a:lnTo>
                  <a:lnTo>
                    <a:pt x="1112" y="746"/>
                  </a:lnTo>
                  <a:lnTo>
                    <a:pt x="1107" y="766"/>
                  </a:lnTo>
                  <a:lnTo>
                    <a:pt x="1104" y="787"/>
                  </a:lnTo>
                  <a:lnTo>
                    <a:pt x="1100" y="808"/>
                  </a:lnTo>
                  <a:lnTo>
                    <a:pt x="1098" y="830"/>
                  </a:lnTo>
                  <a:lnTo>
                    <a:pt x="1087" y="851"/>
                  </a:lnTo>
                  <a:lnTo>
                    <a:pt x="1079" y="874"/>
                  </a:lnTo>
                  <a:lnTo>
                    <a:pt x="1071" y="899"/>
                  </a:lnTo>
                  <a:lnTo>
                    <a:pt x="1064" y="923"/>
                  </a:lnTo>
                  <a:lnTo>
                    <a:pt x="1058" y="947"/>
                  </a:lnTo>
                  <a:lnTo>
                    <a:pt x="1052" y="972"/>
                  </a:lnTo>
                  <a:lnTo>
                    <a:pt x="1046" y="997"/>
                  </a:lnTo>
                  <a:lnTo>
                    <a:pt x="1040" y="1023"/>
                  </a:lnTo>
                  <a:lnTo>
                    <a:pt x="1035" y="1048"/>
                  </a:lnTo>
                  <a:lnTo>
                    <a:pt x="1029" y="1073"/>
                  </a:lnTo>
                  <a:lnTo>
                    <a:pt x="1022" y="1098"/>
                  </a:lnTo>
                  <a:lnTo>
                    <a:pt x="1016" y="1123"/>
                  </a:lnTo>
                  <a:lnTo>
                    <a:pt x="1009" y="1148"/>
                  </a:lnTo>
                  <a:lnTo>
                    <a:pt x="1002" y="1172"/>
                  </a:lnTo>
                  <a:lnTo>
                    <a:pt x="995" y="1195"/>
                  </a:lnTo>
                  <a:lnTo>
                    <a:pt x="987" y="1219"/>
                  </a:lnTo>
                  <a:lnTo>
                    <a:pt x="986" y="1224"/>
                  </a:lnTo>
                  <a:lnTo>
                    <a:pt x="986" y="1228"/>
                  </a:lnTo>
                  <a:lnTo>
                    <a:pt x="987" y="1232"/>
                  </a:lnTo>
                  <a:lnTo>
                    <a:pt x="989" y="1236"/>
                  </a:lnTo>
                  <a:lnTo>
                    <a:pt x="990" y="1240"/>
                  </a:lnTo>
                  <a:lnTo>
                    <a:pt x="992" y="1243"/>
                  </a:lnTo>
                  <a:lnTo>
                    <a:pt x="995" y="1247"/>
                  </a:lnTo>
                  <a:lnTo>
                    <a:pt x="998" y="1250"/>
                  </a:lnTo>
                  <a:lnTo>
                    <a:pt x="1001" y="1254"/>
                  </a:lnTo>
                  <a:lnTo>
                    <a:pt x="1003" y="1257"/>
                  </a:lnTo>
                  <a:lnTo>
                    <a:pt x="1007" y="1259"/>
                  </a:lnTo>
                  <a:lnTo>
                    <a:pt x="1010" y="1263"/>
                  </a:lnTo>
                  <a:lnTo>
                    <a:pt x="1013" y="1265"/>
                  </a:lnTo>
                  <a:lnTo>
                    <a:pt x="1016" y="1269"/>
                  </a:lnTo>
                  <a:lnTo>
                    <a:pt x="1018" y="1271"/>
                  </a:lnTo>
                  <a:lnTo>
                    <a:pt x="1021" y="1274"/>
                  </a:lnTo>
                  <a:lnTo>
                    <a:pt x="1094" y="1375"/>
                  </a:lnTo>
                  <a:lnTo>
                    <a:pt x="1168" y="1476"/>
                  </a:lnTo>
                  <a:lnTo>
                    <a:pt x="1241" y="1578"/>
                  </a:lnTo>
                  <a:lnTo>
                    <a:pt x="1314" y="1679"/>
                  </a:lnTo>
                  <a:lnTo>
                    <a:pt x="1388" y="1781"/>
                  </a:lnTo>
                  <a:lnTo>
                    <a:pt x="1460" y="1883"/>
                  </a:lnTo>
                  <a:lnTo>
                    <a:pt x="1532" y="1985"/>
                  </a:lnTo>
                  <a:lnTo>
                    <a:pt x="1605" y="2088"/>
                  </a:lnTo>
                  <a:lnTo>
                    <a:pt x="1677" y="2190"/>
                  </a:lnTo>
                  <a:lnTo>
                    <a:pt x="1751" y="2292"/>
                  </a:lnTo>
                  <a:lnTo>
                    <a:pt x="1824" y="2394"/>
                  </a:lnTo>
                  <a:lnTo>
                    <a:pt x="1898" y="2498"/>
                  </a:lnTo>
                  <a:lnTo>
                    <a:pt x="1973" y="2601"/>
                  </a:lnTo>
                  <a:lnTo>
                    <a:pt x="2047" y="2703"/>
                  </a:lnTo>
                  <a:lnTo>
                    <a:pt x="2123" y="2807"/>
                  </a:lnTo>
                  <a:lnTo>
                    <a:pt x="2200" y="2911"/>
                  </a:lnTo>
                  <a:lnTo>
                    <a:pt x="2197" y="2916"/>
                  </a:lnTo>
                  <a:lnTo>
                    <a:pt x="2195" y="2922"/>
                  </a:lnTo>
                  <a:lnTo>
                    <a:pt x="2193" y="2927"/>
                  </a:lnTo>
                  <a:lnTo>
                    <a:pt x="2192" y="2934"/>
                  </a:lnTo>
                  <a:lnTo>
                    <a:pt x="2193" y="2941"/>
                  </a:lnTo>
                  <a:lnTo>
                    <a:pt x="2195" y="2948"/>
                  </a:lnTo>
                  <a:lnTo>
                    <a:pt x="2196" y="2956"/>
                  </a:lnTo>
                  <a:lnTo>
                    <a:pt x="2198" y="2963"/>
                  </a:lnTo>
                  <a:lnTo>
                    <a:pt x="2201" y="2971"/>
                  </a:lnTo>
                  <a:lnTo>
                    <a:pt x="2205" y="2978"/>
                  </a:lnTo>
                  <a:lnTo>
                    <a:pt x="2208" y="2985"/>
                  </a:lnTo>
                  <a:lnTo>
                    <a:pt x="2213" y="2992"/>
                  </a:lnTo>
                  <a:lnTo>
                    <a:pt x="2218" y="2998"/>
                  </a:lnTo>
                  <a:lnTo>
                    <a:pt x="2222" y="3003"/>
                  </a:lnTo>
                  <a:lnTo>
                    <a:pt x="2227" y="3009"/>
                  </a:lnTo>
                  <a:lnTo>
                    <a:pt x="2231" y="3014"/>
                  </a:lnTo>
                  <a:lnTo>
                    <a:pt x="2235" y="3017"/>
                  </a:lnTo>
                  <a:lnTo>
                    <a:pt x="2238" y="3022"/>
                  </a:lnTo>
                  <a:lnTo>
                    <a:pt x="2241" y="3029"/>
                  </a:lnTo>
                  <a:lnTo>
                    <a:pt x="2243" y="3034"/>
                  </a:lnTo>
                  <a:lnTo>
                    <a:pt x="2244" y="3042"/>
                  </a:lnTo>
                  <a:lnTo>
                    <a:pt x="2246" y="3050"/>
                  </a:lnTo>
                  <a:lnTo>
                    <a:pt x="2247" y="3058"/>
                  </a:lnTo>
                  <a:lnTo>
                    <a:pt x="2250" y="3066"/>
                  </a:lnTo>
                  <a:lnTo>
                    <a:pt x="2251" y="3076"/>
                  </a:lnTo>
                  <a:lnTo>
                    <a:pt x="2252" y="3084"/>
                  </a:lnTo>
                  <a:lnTo>
                    <a:pt x="2254" y="3092"/>
                  </a:lnTo>
                  <a:lnTo>
                    <a:pt x="2257" y="3100"/>
                  </a:lnTo>
                  <a:lnTo>
                    <a:pt x="2259" y="3108"/>
                  </a:lnTo>
                  <a:lnTo>
                    <a:pt x="2262" y="3115"/>
                  </a:lnTo>
                  <a:lnTo>
                    <a:pt x="2267" y="3120"/>
                  </a:lnTo>
                  <a:lnTo>
                    <a:pt x="2272" y="3126"/>
                  </a:lnTo>
                  <a:lnTo>
                    <a:pt x="2275" y="3131"/>
                  </a:lnTo>
                  <a:lnTo>
                    <a:pt x="2280" y="3137"/>
                  </a:lnTo>
                  <a:lnTo>
                    <a:pt x="2283" y="3141"/>
                  </a:lnTo>
                  <a:lnTo>
                    <a:pt x="2285" y="3147"/>
                  </a:lnTo>
                  <a:lnTo>
                    <a:pt x="2287" y="3153"/>
                  </a:lnTo>
                  <a:lnTo>
                    <a:pt x="2288" y="3158"/>
                  </a:lnTo>
                  <a:lnTo>
                    <a:pt x="2288" y="3164"/>
                  </a:lnTo>
                  <a:lnTo>
                    <a:pt x="2288" y="3170"/>
                  </a:lnTo>
                  <a:lnTo>
                    <a:pt x="2287" y="3176"/>
                  </a:lnTo>
                  <a:lnTo>
                    <a:pt x="2284" y="3180"/>
                  </a:lnTo>
                  <a:lnTo>
                    <a:pt x="2282" y="3185"/>
                  </a:lnTo>
                  <a:lnTo>
                    <a:pt x="2279" y="3189"/>
                  </a:lnTo>
                  <a:lnTo>
                    <a:pt x="2274" y="3193"/>
                  </a:lnTo>
                  <a:lnTo>
                    <a:pt x="2269" y="3196"/>
                  </a:lnTo>
                  <a:lnTo>
                    <a:pt x="2264" y="3200"/>
                  </a:lnTo>
                  <a:lnTo>
                    <a:pt x="2258" y="3202"/>
                  </a:lnTo>
                  <a:lnTo>
                    <a:pt x="2251" y="3204"/>
                  </a:lnTo>
                  <a:lnTo>
                    <a:pt x="2244" y="3208"/>
                  </a:lnTo>
                  <a:lnTo>
                    <a:pt x="2236" y="3211"/>
                  </a:lnTo>
                  <a:lnTo>
                    <a:pt x="2229" y="3217"/>
                  </a:lnTo>
                  <a:lnTo>
                    <a:pt x="2222" y="3223"/>
                  </a:lnTo>
                  <a:lnTo>
                    <a:pt x="2215" y="3230"/>
                  </a:lnTo>
                  <a:lnTo>
                    <a:pt x="2208" y="3236"/>
                  </a:lnTo>
                  <a:lnTo>
                    <a:pt x="2203" y="3243"/>
                  </a:lnTo>
                  <a:lnTo>
                    <a:pt x="2197" y="3250"/>
                  </a:lnTo>
                  <a:lnTo>
                    <a:pt x="2191" y="3258"/>
                  </a:lnTo>
                  <a:lnTo>
                    <a:pt x="2185" y="3265"/>
                  </a:lnTo>
                  <a:lnTo>
                    <a:pt x="2182" y="3272"/>
                  </a:lnTo>
                  <a:lnTo>
                    <a:pt x="2177" y="3278"/>
                  </a:lnTo>
                  <a:lnTo>
                    <a:pt x="2175" y="3284"/>
                  </a:lnTo>
                  <a:lnTo>
                    <a:pt x="2173" y="3288"/>
                  </a:lnTo>
                  <a:lnTo>
                    <a:pt x="2172" y="3293"/>
                  </a:lnTo>
                  <a:lnTo>
                    <a:pt x="2170" y="3297"/>
                  </a:lnTo>
                  <a:lnTo>
                    <a:pt x="2169" y="3303"/>
                  </a:lnTo>
                  <a:lnTo>
                    <a:pt x="2168" y="3311"/>
                  </a:lnTo>
                  <a:lnTo>
                    <a:pt x="2166" y="3322"/>
                  </a:lnTo>
                  <a:lnTo>
                    <a:pt x="2164" y="3332"/>
                  </a:lnTo>
                  <a:lnTo>
                    <a:pt x="2161" y="3343"/>
                  </a:lnTo>
                  <a:lnTo>
                    <a:pt x="2159" y="3355"/>
                  </a:lnTo>
                  <a:lnTo>
                    <a:pt x="2157" y="3366"/>
                  </a:lnTo>
                  <a:lnTo>
                    <a:pt x="2153" y="3379"/>
                  </a:lnTo>
                  <a:lnTo>
                    <a:pt x="2150" y="3390"/>
                  </a:lnTo>
                  <a:lnTo>
                    <a:pt x="2146" y="3402"/>
                  </a:lnTo>
                  <a:lnTo>
                    <a:pt x="2142" y="3412"/>
                  </a:lnTo>
                  <a:lnTo>
                    <a:pt x="2137" y="3421"/>
                  </a:lnTo>
                  <a:lnTo>
                    <a:pt x="2133" y="3430"/>
                  </a:lnTo>
                  <a:lnTo>
                    <a:pt x="2128" y="3436"/>
                  </a:lnTo>
                  <a:lnTo>
                    <a:pt x="2123" y="3441"/>
                  </a:lnTo>
                  <a:lnTo>
                    <a:pt x="2118" y="3444"/>
                  </a:lnTo>
                  <a:lnTo>
                    <a:pt x="2114" y="3448"/>
                  </a:lnTo>
                  <a:lnTo>
                    <a:pt x="2111" y="3451"/>
                  </a:lnTo>
                  <a:lnTo>
                    <a:pt x="2108" y="3456"/>
                  </a:lnTo>
                  <a:lnTo>
                    <a:pt x="2106" y="3461"/>
                  </a:lnTo>
                  <a:lnTo>
                    <a:pt x="2104" y="3465"/>
                  </a:lnTo>
                  <a:lnTo>
                    <a:pt x="2103" y="3470"/>
                  </a:lnTo>
                  <a:lnTo>
                    <a:pt x="2100" y="3475"/>
                  </a:lnTo>
                  <a:lnTo>
                    <a:pt x="2099" y="3480"/>
                  </a:lnTo>
                  <a:lnTo>
                    <a:pt x="2098" y="3486"/>
                  </a:lnTo>
                  <a:lnTo>
                    <a:pt x="2097" y="3493"/>
                  </a:lnTo>
                  <a:lnTo>
                    <a:pt x="2096" y="3500"/>
                  </a:lnTo>
                  <a:lnTo>
                    <a:pt x="2095" y="3506"/>
                  </a:lnTo>
                  <a:lnTo>
                    <a:pt x="2093" y="3513"/>
                  </a:lnTo>
                  <a:lnTo>
                    <a:pt x="2091" y="3521"/>
                  </a:lnTo>
                  <a:lnTo>
                    <a:pt x="2089" y="3531"/>
                  </a:lnTo>
                  <a:lnTo>
                    <a:pt x="2085" y="3539"/>
                  </a:lnTo>
                  <a:lnTo>
                    <a:pt x="2084" y="3547"/>
                  </a:lnTo>
                  <a:lnTo>
                    <a:pt x="2083" y="3554"/>
                  </a:lnTo>
                  <a:lnTo>
                    <a:pt x="2084" y="3559"/>
                  </a:lnTo>
                  <a:lnTo>
                    <a:pt x="2084" y="3565"/>
                  </a:lnTo>
                  <a:lnTo>
                    <a:pt x="2085" y="3570"/>
                  </a:lnTo>
                  <a:lnTo>
                    <a:pt x="2088" y="3574"/>
                  </a:lnTo>
                  <a:lnTo>
                    <a:pt x="2090" y="3579"/>
                  </a:lnTo>
                  <a:lnTo>
                    <a:pt x="2093" y="3582"/>
                  </a:lnTo>
                  <a:lnTo>
                    <a:pt x="2097" y="3586"/>
                  </a:lnTo>
                  <a:lnTo>
                    <a:pt x="2101" y="3588"/>
                  </a:lnTo>
                  <a:lnTo>
                    <a:pt x="2106" y="3591"/>
                  </a:lnTo>
                  <a:lnTo>
                    <a:pt x="2111" y="3594"/>
                  </a:lnTo>
                  <a:lnTo>
                    <a:pt x="2115" y="3595"/>
                  </a:lnTo>
                  <a:lnTo>
                    <a:pt x="2121" y="3597"/>
                  </a:lnTo>
                  <a:lnTo>
                    <a:pt x="2127" y="3600"/>
                  </a:lnTo>
                  <a:lnTo>
                    <a:pt x="2131" y="3601"/>
                  </a:lnTo>
                  <a:lnTo>
                    <a:pt x="2136" y="3604"/>
                  </a:lnTo>
                  <a:lnTo>
                    <a:pt x="2138" y="3608"/>
                  </a:lnTo>
                  <a:lnTo>
                    <a:pt x="2141" y="3611"/>
                  </a:lnTo>
                  <a:lnTo>
                    <a:pt x="2142" y="3616"/>
                  </a:lnTo>
                  <a:lnTo>
                    <a:pt x="2142" y="3621"/>
                  </a:lnTo>
                  <a:lnTo>
                    <a:pt x="2142" y="3626"/>
                  </a:lnTo>
                  <a:lnTo>
                    <a:pt x="2141" y="3632"/>
                  </a:lnTo>
                  <a:lnTo>
                    <a:pt x="2138" y="3636"/>
                  </a:lnTo>
                  <a:lnTo>
                    <a:pt x="2136" y="3642"/>
                  </a:lnTo>
                  <a:lnTo>
                    <a:pt x="2134" y="3647"/>
                  </a:lnTo>
                  <a:lnTo>
                    <a:pt x="2131" y="3651"/>
                  </a:lnTo>
                  <a:lnTo>
                    <a:pt x="2129" y="3656"/>
                  </a:lnTo>
                  <a:lnTo>
                    <a:pt x="2126" y="3659"/>
                  </a:lnTo>
                  <a:lnTo>
                    <a:pt x="2123" y="3663"/>
                  </a:lnTo>
                  <a:lnTo>
                    <a:pt x="2121" y="3665"/>
                  </a:lnTo>
                  <a:lnTo>
                    <a:pt x="2118" y="3666"/>
                  </a:lnTo>
                  <a:lnTo>
                    <a:pt x="2114" y="3668"/>
                  </a:lnTo>
                  <a:lnTo>
                    <a:pt x="2110" y="3672"/>
                  </a:lnTo>
                  <a:lnTo>
                    <a:pt x="2106" y="3675"/>
                  </a:lnTo>
                  <a:lnTo>
                    <a:pt x="2101" y="3678"/>
                  </a:lnTo>
                  <a:lnTo>
                    <a:pt x="2097" y="3681"/>
                  </a:lnTo>
                  <a:lnTo>
                    <a:pt x="2092" y="3685"/>
                  </a:lnTo>
                  <a:lnTo>
                    <a:pt x="2089" y="3689"/>
                  </a:lnTo>
                  <a:lnTo>
                    <a:pt x="2084" y="3691"/>
                  </a:lnTo>
                  <a:lnTo>
                    <a:pt x="2081" y="3695"/>
                  </a:lnTo>
                  <a:lnTo>
                    <a:pt x="2077" y="3698"/>
                  </a:lnTo>
                  <a:lnTo>
                    <a:pt x="2074" y="3701"/>
                  </a:lnTo>
                  <a:lnTo>
                    <a:pt x="2072" y="3703"/>
                  </a:lnTo>
                  <a:lnTo>
                    <a:pt x="2069" y="3704"/>
                  </a:lnTo>
                  <a:lnTo>
                    <a:pt x="2068" y="3705"/>
                  </a:lnTo>
                  <a:lnTo>
                    <a:pt x="2068" y="3706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2264" y="1567"/>
              <a:ext cx="656" cy="394"/>
            </a:xfrm>
            <a:custGeom>
              <a:avLst/>
              <a:gdLst>
                <a:gd name="T0" fmla="*/ 640 w 1967"/>
                <a:gd name="T1" fmla="*/ 255 h 1182"/>
                <a:gd name="T2" fmla="*/ 640 w 1967"/>
                <a:gd name="T3" fmla="*/ 237 h 1182"/>
                <a:gd name="T4" fmla="*/ 642 w 1967"/>
                <a:gd name="T5" fmla="*/ 220 h 1182"/>
                <a:gd name="T6" fmla="*/ 637 w 1967"/>
                <a:gd name="T7" fmla="*/ 203 h 1182"/>
                <a:gd name="T8" fmla="*/ 638 w 1967"/>
                <a:gd name="T9" fmla="*/ 173 h 1182"/>
                <a:gd name="T10" fmla="*/ 638 w 1967"/>
                <a:gd name="T11" fmla="*/ 141 h 1182"/>
                <a:gd name="T12" fmla="*/ 635 w 1967"/>
                <a:gd name="T13" fmla="*/ 110 h 1182"/>
                <a:gd name="T14" fmla="*/ 630 w 1967"/>
                <a:gd name="T15" fmla="*/ 77 h 1182"/>
                <a:gd name="T16" fmla="*/ 623 w 1967"/>
                <a:gd name="T17" fmla="*/ 59 h 1182"/>
                <a:gd name="T18" fmla="*/ 612 w 1967"/>
                <a:gd name="T19" fmla="*/ 43 h 1182"/>
                <a:gd name="T20" fmla="*/ 605 w 1967"/>
                <a:gd name="T21" fmla="*/ 25 h 1182"/>
                <a:gd name="T22" fmla="*/ 611 w 1967"/>
                <a:gd name="T23" fmla="*/ 5 h 1182"/>
                <a:gd name="T24" fmla="*/ 507 w 1967"/>
                <a:gd name="T25" fmla="*/ 5 h 1182"/>
                <a:gd name="T26" fmla="*/ 357 w 1967"/>
                <a:gd name="T27" fmla="*/ 8 h 1182"/>
                <a:gd name="T28" fmla="*/ 204 w 1967"/>
                <a:gd name="T29" fmla="*/ 7 h 1182"/>
                <a:gd name="T30" fmla="*/ 53 w 1967"/>
                <a:gd name="T31" fmla="*/ 2 h 1182"/>
                <a:gd name="T32" fmla="*/ 15 w 1967"/>
                <a:gd name="T33" fmla="*/ 19 h 1182"/>
                <a:gd name="T34" fmla="*/ 13 w 1967"/>
                <a:gd name="T35" fmla="*/ 46 h 1182"/>
                <a:gd name="T36" fmla="*/ 11 w 1967"/>
                <a:gd name="T37" fmla="*/ 74 h 1182"/>
                <a:gd name="T38" fmla="*/ 10 w 1967"/>
                <a:gd name="T39" fmla="*/ 103 h 1182"/>
                <a:gd name="T40" fmla="*/ 7 w 1967"/>
                <a:gd name="T41" fmla="*/ 153 h 1182"/>
                <a:gd name="T42" fmla="*/ 4 w 1967"/>
                <a:gd name="T43" fmla="*/ 212 h 1182"/>
                <a:gd name="T44" fmla="*/ 1 w 1967"/>
                <a:gd name="T45" fmla="*/ 269 h 1182"/>
                <a:gd name="T46" fmla="*/ 0 w 1967"/>
                <a:gd name="T47" fmla="*/ 323 h 1182"/>
                <a:gd name="T48" fmla="*/ 89 w 1967"/>
                <a:gd name="T49" fmla="*/ 340 h 1182"/>
                <a:gd name="T50" fmla="*/ 208 w 1967"/>
                <a:gd name="T51" fmla="*/ 342 h 1182"/>
                <a:gd name="T52" fmla="*/ 327 w 1967"/>
                <a:gd name="T53" fmla="*/ 344 h 1182"/>
                <a:gd name="T54" fmla="*/ 444 w 1967"/>
                <a:gd name="T55" fmla="*/ 345 h 1182"/>
                <a:gd name="T56" fmla="*/ 475 w 1967"/>
                <a:gd name="T57" fmla="*/ 346 h 1182"/>
                <a:gd name="T58" fmla="*/ 483 w 1967"/>
                <a:gd name="T59" fmla="*/ 350 h 1182"/>
                <a:gd name="T60" fmla="*/ 491 w 1967"/>
                <a:gd name="T61" fmla="*/ 352 h 1182"/>
                <a:gd name="T62" fmla="*/ 494 w 1967"/>
                <a:gd name="T63" fmla="*/ 354 h 1182"/>
                <a:gd name="T64" fmla="*/ 502 w 1967"/>
                <a:gd name="T65" fmla="*/ 357 h 1182"/>
                <a:gd name="T66" fmla="*/ 511 w 1967"/>
                <a:gd name="T67" fmla="*/ 361 h 1182"/>
                <a:gd name="T68" fmla="*/ 519 w 1967"/>
                <a:gd name="T69" fmla="*/ 365 h 1182"/>
                <a:gd name="T70" fmla="*/ 528 w 1967"/>
                <a:gd name="T71" fmla="*/ 368 h 1182"/>
                <a:gd name="T72" fmla="*/ 540 w 1967"/>
                <a:gd name="T73" fmla="*/ 358 h 1182"/>
                <a:gd name="T74" fmla="*/ 554 w 1967"/>
                <a:gd name="T75" fmla="*/ 356 h 1182"/>
                <a:gd name="T76" fmla="*/ 570 w 1967"/>
                <a:gd name="T77" fmla="*/ 357 h 1182"/>
                <a:gd name="T78" fmla="*/ 585 w 1967"/>
                <a:gd name="T79" fmla="*/ 354 h 1182"/>
                <a:gd name="T80" fmla="*/ 601 w 1967"/>
                <a:gd name="T81" fmla="*/ 366 h 1182"/>
                <a:gd name="T82" fmla="*/ 619 w 1967"/>
                <a:gd name="T83" fmla="*/ 376 h 1182"/>
                <a:gd name="T84" fmla="*/ 637 w 1967"/>
                <a:gd name="T85" fmla="*/ 386 h 1182"/>
                <a:gd name="T86" fmla="*/ 656 w 1967"/>
                <a:gd name="T87" fmla="*/ 394 h 1182"/>
                <a:gd name="T88" fmla="*/ 655 w 1967"/>
                <a:gd name="T89" fmla="*/ 386 h 1182"/>
                <a:gd name="T90" fmla="*/ 652 w 1967"/>
                <a:gd name="T91" fmla="*/ 380 h 1182"/>
                <a:gd name="T92" fmla="*/ 647 w 1967"/>
                <a:gd name="T93" fmla="*/ 375 h 1182"/>
                <a:gd name="T94" fmla="*/ 642 w 1967"/>
                <a:gd name="T95" fmla="*/ 371 h 1182"/>
                <a:gd name="T96" fmla="*/ 641 w 1967"/>
                <a:gd name="T97" fmla="*/ 361 h 1182"/>
                <a:gd name="T98" fmla="*/ 639 w 1967"/>
                <a:gd name="T99" fmla="*/ 350 h 1182"/>
                <a:gd name="T100" fmla="*/ 640 w 1967"/>
                <a:gd name="T101" fmla="*/ 341 h 1182"/>
                <a:gd name="T102" fmla="*/ 646 w 1967"/>
                <a:gd name="T103" fmla="*/ 333 h 1182"/>
                <a:gd name="T104" fmla="*/ 647 w 1967"/>
                <a:gd name="T105" fmla="*/ 325 h 1182"/>
                <a:gd name="T106" fmla="*/ 647 w 1967"/>
                <a:gd name="T107" fmla="*/ 318 h 1182"/>
                <a:gd name="T108" fmla="*/ 644 w 1967"/>
                <a:gd name="T109" fmla="*/ 312 h 1182"/>
                <a:gd name="T110" fmla="*/ 638 w 1967"/>
                <a:gd name="T111" fmla="*/ 309 h 1182"/>
                <a:gd name="T112" fmla="*/ 638 w 1967"/>
                <a:gd name="T113" fmla="*/ 297 h 1182"/>
                <a:gd name="T114" fmla="*/ 635 w 1967"/>
                <a:gd name="T115" fmla="*/ 284 h 1182"/>
                <a:gd name="T116" fmla="*/ 635 w 1967"/>
                <a:gd name="T117" fmla="*/ 272 h 1182"/>
                <a:gd name="T118" fmla="*/ 643 w 1967"/>
                <a:gd name="T119" fmla="*/ 267 h 1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67"/>
                <a:gd name="T181" fmla="*/ 0 h 1182"/>
                <a:gd name="T182" fmla="*/ 1967 w 1967"/>
                <a:gd name="T183" fmla="*/ 1182 h 1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67" h="1182">
                  <a:moveTo>
                    <a:pt x="1929" y="801"/>
                  </a:moveTo>
                  <a:lnTo>
                    <a:pt x="1924" y="788"/>
                  </a:lnTo>
                  <a:lnTo>
                    <a:pt x="1920" y="775"/>
                  </a:lnTo>
                  <a:lnTo>
                    <a:pt x="1918" y="764"/>
                  </a:lnTo>
                  <a:lnTo>
                    <a:pt x="1917" y="751"/>
                  </a:lnTo>
                  <a:lnTo>
                    <a:pt x="1918" y="738"/>
                  </a:lnTo>
                  <a:lnTo>
                    <a:pt x="1919" y="726"/>
                  </a:lnTo>
                  <a:lnTo>
                    <a:pt x="1920" y="712"/>
                  </a:lnTo>
                  <a:lnTo>
                    <a:pt x="1921" y="699"/>
                  </a:lnTo>
                  <a:lnTo>
                    <a:pt x="1923" y="687"/>
                  </a:lnTo>
                  <a:lnTo>
                    <a:pt x="1924" y="673"/>
                  </a:lnTo>
                  <a:lnTo>
                    <a:pt x="1924" y="660"/>
                  </a:lnTo>
                  <a:lnTo>
                    <a:pt x="1923" y="648"/>
                  </a:lnTo>
                  <a:lnTo>
                    <a:pt x="1920" y="635"/>
                  </a:lnTo>
                  <a:lnTo>
                    <a:pt x="1917" y="622"/>
                  </a:lnTo>
                  <a:lnTo>
                    <a:pt x="1911" y="609"/>
                  </a:lnTo>
                  <a:lnTo>
                    <a:pt x="1903" y="597"/>
                  </a:lnTo>
                  <a:lnTo>
                    <a:pt x="1906" y="571"/>
                  </a:lnTo>
                  <a:lnTo>
                    <a:pt x="1910" y="545"/>
                  </a:lnTo>
                  <a:lnTo>
                    <a:pt x="1912" y="520"/>
                  </a:lnTo>
                  <a:lnTo>
                    <a:pt x="1913" y="496"/>
                  </a:lnTo>
                  <a:lnTo>
                    <a:pt x="1914" y="472"/>
                  </a:lnTo>
                  <a:lnTo>
                    <a:pt x="1914" y="448"/>
                  </a:lnTo>
                  <a:lnTo>
                    <a:pt x="1914" y="424"/>
                  </a:lnTo>
                  <a:lnTo>
                    <a:pt x="1913" y="401"/>
                  </a:lnTo>
                  <a:lnTo>
                    <a:pt x="1911" y="377"/>
                  </a:lnTo>
                  <a:lnTo>
                    <a:pt x="1909" y="354"/>
                  </a:lnTo>
                  <a:lnTo>
                    <a:pt x="1905" y="330"/>
                  </a:lnTo>
                  <a:lnTo>
                    <a:pt x="1902" y="305"/>
                  </a:lnTo>
                  <a:lnTo>
                    <a:pt x="1897" y="281"/>
                  </a:lnTo>
                  <a:lnTo>
                    <a:pt x="1893" y="257"/>
                  </a:lnTo>
                  <a:lnTo>
                    <a:pt x="1888" y="232"/>
                  </a:lnTo>
                  <a:lnTo>
                    <a:pt x="1882" y="207"/>
                  </a:lnTo>
                  <a:lnTo>
                    <a:pt x="1879" y="196"/>
                  </a:lnTo>
                  <a:lnTo>
                    <a:pt x="1874" y="187"/>
                  </a:lnTo>
                  <a:lnTo>
                    <a:pt x="1868" y="176"/>
                  </a:lnTo>
                  <a:lnTo>
                    <a:pt x="1860" y="165"/>
                  </a:lnTo>
                  <a:lnTo>
                    <a:pt x="1852" y="154"/>
                  </a:lnTo>
                  <a:lnTo>
                    <a:pt x="1844" y="141"/>
                  </a:lnTo>
                  <a:lnTo>
                    <a:pt x="1836" y="128"/>
                  </a:lnTo>
                  <a:lnTo>
                    <a:pt x="1828" y="116"/>
                  </a:lnTo>
                  <a:lnTo>
                    <a:pt x="1822" y="102"/>
                  </a:lnTo>
                  <a:lnTo>
                    <a:pt x="1817" y="88"/>
                  </a:lnTo>
                  <a:lnTo>
                    <a:pt x="1814" y="74"/>
                  </a:lnTo>
                  <a:lnTo>
                    <a:pt x="1813" y="60"/>
                  </a:lnTo>
                  <a:lnTo>
                    <a:pt x="1816" y="45"/>
                  </a:lnTo>
                  <a:lnTo>
                    <a:pt x="1821" y="30"/>
                  </a:lnTo>
                  <a:lnTo>
                    <a:pt x="1831" y="15"/>
                  </a:lnTo>
                  <a:lnTo>
                    <a:pt x="1844" y="0"/>
                  </a:lnTo>
                  <a:lnTo>
                    <a:pt x="1737" y="6"/>
                  </a:lnTo>
                  <a:lnTo>
                    <a:pt x="1630" y="11"/>
                  </a:lnTo>
                  <a:lnTo>
                    <a:pt x="1520" y="15"/>
                  </a:lnTo>
                  <a:lnTo>
                    <a:pt x="1410" y="18"/>
                  </a:lnTo>
                  <a:lnTo>
                    <a:pt x="1298" y="22"/>
                  </a:lnTo>
                  <a:lnTo>
                    <a:pt x="1184" y="23"/>
                  </a:lnTo>
                  <a:lnTo>
                    <a:pt x="1071" y="24"/>
                  </a:lnTo>
                  <a:lnTo>
                    <a:pt x="957" y="25"/>
                  </a:lnTo>
                  <a:lnTo>
                    <a:pt x="842" y="24"/>
                  </a:lnTo>
                  <a:lnTo>
                    <a:pt x="728" y="23"/>
                  </a:lnTo>
                  <a:lnTo>
                    <a:pt x="613" y="20"/>
                  </a:lnTo>
                  <a:lnTo>
                    <a:pt x="499" y="18"/>
                  </a:lnTo>
                  <a:lnTo>
                    <a:pt x="385" y="15"/>
                  </a:lnTo>
                  <a:lnTo>
                    <a:pt x="272" y="11"/>
                  </a:lnTo>
                  <a:lnTo>
                    <a:pt x="160" y="7"/>
                  </a:lnTo>
                  <a:lnTo>
                    <a:pt x="50" y="2"/>
                  </a:lnTo>
                  <a:lnTo>
                    <a:pt x="47" y="20"/>
                  </a:lnTo>
                  <a:lnTo>
                    <a:pt x="46" y="39"/>
                  </a:lnTo>
                  <a:lnTo>
                    <a:pt x="45" y="58"/>
                  </a:lnTo>
                  <a:lnTo>
                    <a:pt x="44" y="78"/>
                  </a:lnTo>
                  <a:lnTo>
                    <a:pt x="43" y="97"/>
                  </a:lnTo>
                  <a:lnTo>
                    <a:pt x="40" y="118"/>
                  </a:lnTo>
                  <a:lnTo>
                    <a:pt x="39" y="139"/>
                  </a:lnTo>
                  <a:lnTo>
                    <a:pt x="38" y="159"/>
                  </a:lnTo>
                  <a:lnTo>
                    <a:pt x="37" y="180"/>
                  </a:lnTo>
                  <a:lnTo>
                    <a:pt x="36" y="201"/>
                  </a:lnTo>
                  <a:lnTo>
                    <a:pt x="34" y="223"/>
                  </a:lnTo>
                  <a:lnTo>
                    <a:pt x="32" y="243"/>
                  </a:lnTo>
                  <a:lnTo>
                    <a:pt x="31" y="265"/>
                  </a:lnTo>
                  <a:lnTo>
                    <a:pt x="30" y="286"/>
                  </a:lnTo>
                  <a:lnTo>
                    <a:pt x="29" y="308"/>
                  </a:lnTo>
                  <a:lnTo>
                    <a:pt x="28" y="330"/>
                  </a:lnTo>
                  <a:lnTo>
                    <a:pt x="25" y="373"/>
                  </a:lnTo>
                  <a:lnTo>
                    <a:pt x="24" y="417"/>
                  </a:lnTo>
                  <a:lnTo>
                    <a:pt x="22" y="460"/>
                  </a:lnTo>
                  <a:lnTo>
                    <a:pt x="20" y="504"/>
                  </a:lnTo>
                  <a:lnTo>
                    <a:pt x="17" y="548"/>
                  </a:lnTo>
                  <a:lnTo>
                    <a:pt x="14" y="591"/>
                  </a:lnTo>
                  <a:lnTo>
                    <a:pt x="12" y="635"/>
                  </a:lnTo>
                  <a:lnTo>
                    <a:pt x="9" y="679"/>
                  </a:lnTo>
                  <a:lnTo>
                    <a:pt x="7" y="721"/>
                  </a:lnTo>
                  <a:lnTo>
                    <a:pt x="5" y="764"/>
                  </a:lnTo>
                  <a:lnTo>
                    <a:pt x="3" y="806"/>
                  </a:lnTo>
                  <a:lnTo>
                    <a:pt x="1" y="848"/>
                  </a:lnTo>
                  <a:lnTo>
                    <a:pt x="0" y="889"/>
                  </a:lnTo>
                  <a:lnTo>
                    <a:pt x="0" y="929"/>
                  </a:lnTo>
                  <a:lnTo>
                    <a:pt x="0" y="969"/>
                  </a:lnTo>
                  <a:lnTo>
                    <a:pt x="3" y="1010"/>
                  </a:lnTo>
                  <a:lnTo>
                    <a:pt x="89" y="1013"/>
                  </a:lnTo>
                  <a:lnTo>
                    <a:pt x="177" y="1015"/>
                  </a:lnTo>
                  <a:lnTo>
                    <a:pt x="266" y="1019"/>
                  </a:lnTo>
                  <a:lnTo>
                    <a:pt x="355" y="1021"/>
                  </a:lnTo>
                  <a:lnTo>
                    <a:pt x="445" y="1023"/>
                  </a:lnTo>
                  <a:lnTo>
                    <a:pt x="535" y="1025"/>
                  </a:lnTo>
                  <a:lnTo>
                    <a:pt x="624" y="1027"/>
                  </a:lnTo>
                  <a:lnTo>
                    <a:pt x="714" y="1028"/>
                  </a:lnTo>
                  <a:lnTo>
                    <a:pt x="804" y="1029"/>
                  </a:lnTo>
                  <a:lnTo>
                    <a:pt x="894" y="1030"/>
                  </a:lnTo>
                  <a:lnTo>
                    <a:pt x="982" y="1031"/>
                  </a:lnTo>
                  <a:lnTo>
                    <a:pt x="1071" y="1033"/>
                  </a:lnTo>
                  <a:lnTo>
                    <a:pt x="1158" y="1033"/>
                  </a:lnTo>
                  <a:lnTo>
                    <a:pt x="1245" y="1034"/>
                  </a:lnTo>
                  <a:lnTo>
                    <a:pt x="1330" y="1035"/>
                  </a:lnTo>
                  <a:lnTo>
                    <a:pt x="1415" y="1036"/>
                  </a:lnTo>
                  <a:lnTo>
                    <a:pt x="1418" y="1036"/>
                  </a:lnTo>
                  <a:lnTo>
                    <a:pt x="1421" y="1038"/>
                  </a:lnTo>
                  <a:lnTo>
                    <a:pt x="1425" y="1039"/>
                  </a:lnTo>
                  <a:lnTo>
                    <a:pt x="1430" y="1042"/>
                  </a:lnTo>
                  <a:lnTo>
                    <a:pt x="1436" y="1043"/>
                  </a:lnTo>
                  <a:lnTo>
                    <a:pt x="1442" y="1045"/>
                  </a:lnTo>
                  <a:lnTo>
                    <a:pt x="1448" y="1049"/>
                  </a:lnTo>
                  <a:lnTo>
                    <a:pt x="1453" y="1051"/>
                  </a:lnTo>
                  <a:lnTo>
                    <a:pt x="1459" y="1053"/>
                  </a:lnTo>
                  <a:lnTo>
                    <a:pt x="1465" y="1054"/>
                  </a:lnTo>
                  <a:lnTo>
                    <a:pt x="1471" y="1057"/>
                  </a:lnTo>
                  <a:lnTo>
                    <a:pt x="1474" y="1058"/>
                  </a:lnTo>
                  <a:lnTo>
                    <a:pt x="1478" y="1060"/>
                  </a:lnTo>
                  <a:lnTo>
                    <a:pt x="1480" y="1060"/>
                  </a:lnTo>
                  <a:lnTo>
                    <a:pt x="1481" y="1061"/>
                  </a:lnTo>
                  <a:lnTo>
                    <a:pt x="1487" y="1062"/>
                  </a:lnTo>
                  <a:lnTo>
                    <a:pt x="1494" y="1065"/>
                  </a:lnTo>
                  <a:lnTo>
                    <a:pt x="1501" y="1067"/>
                  </a:lnTo>
                  <a:lnTo>
                    <a:pt x="1506" y="1071"/>
                  </a:lnTo>
                  <a:lnTo>
                    <a:pt x="1513" y="1074"/>
                  </a:lnTo>
                  <a:lnTo>
                    <a:pt x="1519" y="1077"/>
                  </a:lnTo>
                  <a:lnTo>
                    <a:pt x="1525" y="1081"/>
                  </a:lnTo>
                  <a:lnTo>
                    <a:pt x="1532" y="1084"/>
                  </a:lnTo>
                  <a:lnTo>
                    <a:pt x="1537" y="1088"/>
                  </a:lnTo>
                  <a:lnTo>
                    <a:pt x="1544" y="1091"/>
                  </a:lnTo>
                  <a:lnTo>
                    <a:pt x="1550" y="1093"/>
                  </a:lnTo>
                  <a:lnTo>
                    <a:pt x="1557" y="1096"/>
                  </a:lnTo>
                  <a:lnTo>
                    <a:pt x="1563" y="1098"/>
                  </a:lnTo>
                  <a:lnTo>
                    <a:pt x="1570" y="1100"/>
                  </a:lnTo>
                  <a:lnTo>
                    <a:pt x="1576" y="1102"/>
                  </a:lnTo>
                  <a:lnTo>
                    <a:pt x="1584" y="1103"/>
                  </a:lnTo>
                  <a:lnTo>
                    <a:pt x="1591" y="1091"/>
                  </a:lnTo>
                  <a:lnTo>
                    <a:pt x="1599" y="1084"/>
                  </a:lnTo>
                  <a:lnTo>
                    <a:pt x="1609" y="1077"/>
                  </a:lnTo>
                  <a:lnTo>
                    <a:pt x="1618" y="1074"/>
                  </a:lnTo>
                  <a:lnTo>
                    <a:pt x="1628" y="1072"/>
                  </a:lnTo>
                  <a:lnTo>
                    <a:pt x="1639" y="1069"/>
                  </a:lnTo>
                  <a:lnTo>
                    <a:pt x="1650" y="1069"/>
                  </a:lnTo>
                  <a:lnTo>
                    <a:pt x="1662" y="1069"/>
                  </a:lnTo>
                  <a:lnTo>
                    <a:pt x="1673" y="1071"/>
                  </a:lnTo>
                  <a:lnTo>
                    <a:pt x="1685" y="1072"/>
                  </a:lnTo>
                  <a:lnTo>
                    <a:pt x="1696" y="1072"/>
                  </a:lnTo>
                  <a:lnTo>
                    <a:pt x="1709" y="1072"/>
                  </a:lnTo>
                  <a:lnTo>
                    <a:pt x="1720" y="1071"/>
                  </a:lnTo>
                  <a:lnTo>
                    <a:pt x="1732" y="1069"/>
                  </a:lnTo>
                  <a:lnTo>
                    <a:pt x="1743" y="1066"/>
                  </a:lnTo>
                  <a:lnTo>
                    <a:pt x="1755" y="1061"/>
                  </a:lnTo>
                  <a:lnTo>
                    <a:pt x="1766" y="1071"/>
                  </a:lnTo>
                  <a:lnTo>
                    <a:pt x="1779" y="1080"/>
                  </a:lnTo>
                  <a:lnTo>
                    <a:pt x="1791" y="1089"/>
                  </a:lnTo>
                  <a:lnTo>
                    <a:pt x="1803" y="1097"/>
                  </a:lnTo>
                  <a:lnTo>
                    <a:pt x="1817" y="1106"/>
                  </a:lnTo>
                  <a:lnTo>
                    <a:pt x="1829" y="1114"/>
                  </a:lnTo>
                  <a:lnTo>
                    <a:pt x="1842" y="1121"/>
                  </a:lnTo>
                  <a:lnTo>
                    <a:pt x="1856" y="1129"/>
                  </a:lnTo>
                  <a:lnTo>
                    <a:pt x="1868" y="1136"/>
                  </a:lnTo>
                  <a:lnTo>
                    <a:pt x="1882" y="1143"/>
                  </a:lnTo>
                  <a:lnTo>
                    <a:pt x="1896" y="1150"/>
                  </a:lnTo>
                  <a:lnTo>
                    <a:pt x="1910" y="1157"/>
                  </a:lnTo>
                  <a:lnTo>
                    <a:pt x="1924" y="1162"/>
                  </a:lnTo>
                  <a:lnTo>
                    <a:pt x="1937" y="1169"/>
                  </a:lnTo>
                  <a:lnTo>
                    <a:pt x="1952" y="1175"/>
                  </a:lnTo>
                  <a:lnTo>
                    <a:pt x="1967" y="1182"/>
                  </a:lnTo>
                  <a:lnTo>
                    <a:pt x="1967" y="1174"/>
                  </a:lnTo>
                  <a:lnTo>
                    <a:pt x="1966" y="1168"/>
                  </a:lnTo>
                  <a:lnTo>
                    <a:pt x="1966" y="1162"/>
                  </a:lnTo>
                  <a:lnTo>
                    <a:pt x="1964" y="1157"/>
                  </a:lnTo>
                  <a:lnTo>
                    <a:pt x="1963" y="1152"/>
                  </a:lnTo>
                  <a:lnTo>
                    <a:pt x="1960" y="1147"/>
                  </a:lnTo>
                  <a:lnTo>
                    <a:pt x="1958" y="1143"/>
                  </a:lnTo>
                  <a:lnTo>
                    <a:pt x="1955" y="1139"/>
                  </a:lnTo>
                  <a:lnTo>
                    <a:pt x="1952" y="1136"/>
                  </a:lnTo>
                  <a:lnTo>
                    <a:pt x="1949" y="1133"/>
                  </a:lnTo>
                  <a:lnTo>
                    <a:pt x="1946" y="1129"/>
                  </a:lnTo>
                  <a:lnTo>
                    <a:pt x="1941" y="1126"/>
                  </a:lnTo>
                  <a:lnTo>
                    <a:pt x="1937" y="1123"/>
                  </a:lnTo>
                  <a:lnTo>
                    <a:pt x="1934" y="1120"/>
                  </a:lnTo>
                  <a:lnTo>
                    <a:pt x="1929" y="1116"/>
                  </a:lnTo>
                  <a:lnTo>
                    <a:pt x="1926" y="1114"/>
                  </a:lnTo>
                  <a:lnTo>
                    <a:pt x="1925" y="1106"/>
                  </a:lnTo>
                  <a:lnTo>
                    <a:pt x="1924" y="1098"/>
                  </a:lnTo>
                  <a:lnTo>
                    <a:pt x="1923" y="1091"/>
                  </a:lnTo>
                  <a:lnTo>
                    <a:pt x="1921" y="1083"/>
                  </a:lnTo>
                  <a:lnTo>
                    <a:pt x="1920" y="1075"/>
                  </a:lnTo>
                  <a:lnTo>
                    <a:pt x="1919" y="1067"/>
                  </a:lnTo>
                  <a:lnTo>
                    <a:pt x="1918" y="1059"/>
                  </a:lnTo>
                  <a:lnTo>
                    <a:pt x="1917" y="1051"/>
                  </a:lnTo>
                  <a:lnTo>
                    <a:pt x="1917" y="1044"/>
                  </a:lnTo>
                  <a:lnTo>
                    <a:pt x="1917" y="1036"/>
                  </a:lnTo>
                  <a:lnTo>
                    <a:pt x="1918" y="1029"/>
                  </a:lnTo>
                  <a:lnTo>
                    <a:pt x="1920" y="1022"/>
                  </a:lnTo>
                  <a:lnTo>
                    <a:pt x="1923" y="1015"/>
                  </a:lnTo>
                  <a:lnTo>
                    <a:pt x="1926" y="1008"/>
                  </a:lnTo>
                  <a:lnTo>
                    <a:pt x="1931" y="1003"/>
                  </a:lnTo>
                  <a:lnTo>
                    <a:pt x="1936" y="998"/>
                  </a:lnTo>
                  <a:lnTo>
                    <a:pt x="1937" y="992"/>
                  </a:lnTo>
                  <a:lnTo>
                    <a:pt x="1939" y="988"/>
                  </a:lnTo>
                  <a:lnTo>
                    <a:pt x="1940" y="982"/>
                  </a:lnTo>
                  <a:lnTo>
                    <a:pt x="1941" y="976"/>
                  </a:lnTo>
                  <a:lnTo>
                    <a:pt x="1941" y="971"/>
                  </a:lnTo>
                  <a:lnTo>
                    <a:pt x="1941" y="965"/>
                  </a:lnTo>
                  <a:lnTo>
                    <a:pt x="1941" y="960"/>
                  </a:lnTo>
                  <a:lnTo>
                    <a:pt x="1940" y="954"/>
                  </a:lnTo>
                  <a:lnTo>
                    <a:pt x="1939" y="949"/>
                  </a:lnTo>
                  <a:lnTo>
                    <a:pt x="1936" y="944"/>
                  </a:lnTo>
                  <a:lnTo>
                    <a:pt x="1934" y="940"/>
                  </a:lnTo>
                  <a:lnTo>
                    <a:pt x="1932" y="936"/>
                  </a:lnTo>
                  <a:lnTo>
                    <a:pt x="1928" y="933"/>
                  </a:lnTo>
                  <a:lnTo>
                    <a:pt x="1924" y="929"/>
                  </a:lnTo>
                  <a:lnTo>
                    <a:pt x="1919" y="927"/>
                  </a:lnTo>
                  <a:lnTo>
                    <a:pt x="1914" y="927"/>
                  </a:lnTo>
                  <a:lnTo>
                    <a:pt x="1914" y="919"/>
                  </a:lnTo>
                  <a:lnTo>
                    <a:pt x="1914" y="911"/>
                  </a:lnTo>
                  <a:lnTo>
                    <a:pt x="1913" y="902"/>
                  </a:lnTo>
                  <a:lnTo>
                    <a:pt x="1912" y="892"/>
                  </a:lnTo>
                  <a:lnTo>
                    <a:pt x="1910" y="882"/>
                  </a:lnTo>
                  <a:lnTo>
                    <a:pt x="1908" y="872"/>
                  </a:lnTo>
                  <a:lnTo>
                    <a:pt x="1905" y="863"/>
                  </a:lnTo>
                  <a:lnTo>
                    <a:pt x="1904" y="852"/>
                  </a:lnTo>
                  <a:lnTo>
                    <a:pt x="1903" y="842"/>
                  </a:lnTo>
                  <a:lnTo>
                    <a:pt x="1903" y="833"/>
                  </a:lnTo>
                  <a:lnTo>
                    <a:pt x="1903" y="825"/>
                  </a:lnTo>
                  <a:lnTo>
                    <a:pt x="1905" y="817"/>
                  </a:lnTo>
                  <a:lnTo>
                    <a:pt x="1909" y="811"/>
                  </a:lnTo>
                  <a:lnTo>
                    <a:pt x="1913" y="805"/>
                  </a:lnTo>
                  <a:lnTo>
                    <a:pt x="1920" y="802"/>
                  </a:lnTo>
                  <a:lnTo>
                    <a:pt x="1929" y="80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2263" y="1904"/>
              <a:ext cx="759" cy="357"/>
            </a:xfrm>
            <a:custGeom>
              <a:avLst/>
              <a:gdLst>
                <a:gd name="T0" fmla="*/ 119 w 2279"/>
                <a:gd name="T1" fmla="*/ 4 h 1073"/>
                <a:gd name="T2" fmla="*/ 269 w 2279"/>
                <a:gd name="T3" fmla="*/ 6 h 1073"/>
                <a:gd name="T4" fmla="*/ 416 w 2279"/>
                <a:gd name="T5" fmla="*/ 8 h 1073"/>
                <a:gd name="T6" fmla="*/ 476 w 2279"/>
                <a:gd name="T7" fmla="*/ 10 h 1073"/>
                <a:gd name="T8" fmla="*/ 485 w 2279"/>
                <a:gd name="T9" fmla="*/ 14 h 1073"/>
                <a:gd name="T10" fmla="*/ 494 w 2279"/>
                <a:gd name="T11" fmla="*/ 17 h 1073"/>
                <a:gd name="T12" fmla="*/ 501 w 2279"/>
                <a:gd name="T13" fmla="*/ 19 h 1073"/>
                <a:gd name="T14" fmla="*/ 512 w 2279"/>
                <a:gd name="T15" fmla="*/ 25 h 1073"/>
                <a:gd name="T16" fmla="*/ 522 w 2279"/>
                <a:gd name="T17" fmla="*/ 29 h 1073"/>
                <a:gd name="T18" fmla="*/ 534 w 2279"/>
                <a:gd name="T19" fmla="*/ 25 h 1073"/>
                <a:gd name="T20" fmla="*/ 551 w 2279"/>
                <a:gd name="T21" fmla="*/ 20 h 1073"/>
                <a:gd name="T22" fmla="*/ 570 w 2279"/>
                <a:gd name="T23" fmla="*/ 21 h 1073"/>
                <a:gd name="T24" fmla="*/ 589 w 2279"/>
                <a:gd name="T25" fmla="*/ 20 h 1073"/>
                <a:gd name="T26" fmla="*/ 610 w 2279"/>
                <a:gd name="T27" fmla="*/ 35 h 1073"/>
                <a:gd name="T28" fmla="*/ 632 w 2279"/>
                <a:gd name="T29" fmla="*/ 47 h 1073"/>
                <a:gd name="T30" fmla="*/ 656 w 2279"/>
                <a:gd name="T31" fmla="*/ 57 h 1073"/>
                <a:gd name="T32" fmla="*/ 667 w 2279"/>
                <a:gd name="T33" fmla="*/ 75 h 1073"/>
                <a:gd name="T34" fmla="*/ 679 w 2279"/>
                <a:gd name="T35" fmla="*/ 90 h 1073"/>
                <a:gd name="T36" fmla="*/ 691 w 2279"/>
                <a:gd name="T37" fmla="*/ 101 h 1073"/>
                <a:gd name="T38" fmla="*/ 690 w 2279"/>
                <a:gd name="T39" fmla="*/ 111 h 1073"/>
                <a:gd name="T40" fmla="*/ 690 w 2279"/>
                <a:gd name="T41" fmla="*/ 120 h 1073"/>
                <a:gd name="T42" fmla="*/ 694 w 2279"/>
                <a:gd name="T43" fmla="*/ 129 h 1073"/>
                <a:gd name="T44" fmla="*/ 691 w 2279"/>
                <a:gd name="T45" fmla="*/ 143 h 1073"/>
                <a:gd name="T46" fmla="*/ 699 w 2279"/>
                <a:gd name="T47" fmla="*/ 156 h 1073"/>
                <a:gd name="T48" fmla="*/ 708 w 2279"/>
                <a:gd name="T49" fmla="*/ 170 h 1073"/>
                <a:gd name="T50" fmla="*/ 705 w 2279"/>
                <a:gd name="T51" fmla="*/ 189 h 1073"/>
                <a:gd name="T52" fmla="*/ 710 w 2279"/>
                <a:gd name="T53" fmla="*/ 206 h 1073"/>
                <a:gd name="T54" fmla="*/ 713 w 2279"/>
                <a:gd name="T55" fmla="*/ 222 h 1073"/>
                <a:gd name="T56" fmla="*/ 710 w 2279"/>
                <a:gd name="T57" fmla="*/ 236 h 1073"/>
                <a:gd name="T58" fmla="*/ 717 w 2279"/>
                <a:gd name="T59" fmla="*/ 249 h 1073"/>
                <a:gd name="T60" fmla="*/ 723 w 2279"/>
                <a:gd name="T61" fmla="*/ 264 h 1073"/>
                <a:gd name="T62" fmla="*/ 730 w 2279"/>
                <a:gd name="T63" fmla="*/ 271 h 1073"/>
                <a:gd name="T64" fmla="*/ 740 w 2279"/>
                <a:gd name="T65" fmla="*/ 294 h 1073"/>
                <a:gd name="T66" fmla="*/ 751 w 2279"/>
                <a:gd name="T67" fmla="*/ 315 h 1073"/>
                <a:gd name="T68" fmla="*/ 758 w 2279"/>
                <a:gd name="T69" fmla="*/ 340 h 1073"/>
                <a:gd name="T70" fmla="*/ 610 w 2279"/>
                <a:gd name="T71" fmla="*/ 352 h 1073"/>
                <a:gd name="T72" fmla="*/ 427 w 2279"/>
                <a:gd name="T73" fmla="*/ 356 h 1073"/>
                <a:gd name="T74" fmla="*/ 252 w 2279"/>
                <a:gd name="T75" fmla="*/ 357 h 1073"/>
                <a:gd name="T76" fmla="*/ 185 w 2279"/>
                <a:gd name="T77" fmla="*/ 345 h 1073"/>
                <a:gd name="T78" fmla="*/ 185 w 2279"/>
                <a:gd name="T79" fmla="*/ 299 h 1073"/>
                <a:gd name="T80" fmla="*/ 185 w 2279"/>
                <a:gd name="T81" fmla="*/ 254 h 1073"/>
                <a:gd name="T82" fmla="*/ 162 w 2279"/>
                <a:gd name="T83" fmla="*/ 243 h 1073"/>
                <a:gd name="T84" fmla="*/ 104 w 2279"/>
                <a:gd name="T85" fmla="*/ 244 h 1073"/>
                <a:gd name="T86" fmla="*/ 46 w 2279"/>
                <a:gd name="T87" fmla="*/ 245 h 1073"/>
                <a:gd name="T88" fmla="*/ 0 w 2279"/>
                <a:gd name="T89" fmla="*/ 241 h 1073"/>
                <a:gd name="T90" fmla="*/ 1 w 2279"/>
                <a:gd name="T91" fmla="*/ 230 h 1073"/>
                <a:gd name="T92" fmla="*/ 2 w 2279"/>
                <a:gd name="T93" fmla="*/ 221 h 1073"/>
                <a:gd name="T94" fmla="*/ 6 w 2279"/>
                <a:gd name="T95" fmla="*/ 214 h 1073"/>
                <a:gd name="T96" fmla="*/ 3 w 2279"/>
                <a:gd name="T97" fmla="*/ 142 h 1073"/>
                <a:gd name="T98" fmla="*/ 3 w 2279"/>
                <a:gd name="T99" fmla="*/ 77 h 1073"/>
                <a:gd name="T100" fmla="*/ 2 w 2279"/>
                <a:gd name="T101" fmla="*/ 13 h 10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79"/>
                <a:gd name="T154" fmla="*/ 0 h 1073"/>
                <a:gd name="T155" fmla="*/ 2279 w 2279"/>
                <a:gd name="T156" fmla="*/ 1073 h 10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79" h="1073">
                  <a:moveTo>
                    <a:pt x="5" y="0"/>
                  </a:moveTo>
                  <a:lnTo>
                    <a:pt x="93" y="3"/>
                  </a:lnTo>
                  <a:lnTo>
                    <a:pt x="180" y="5"/>
                  </a:lnTo>
                  <a:lnTo>
                    <a:pt x="270" y="9"/>
                  </a:lnTo>
                  <a:lnTo>
                    <a:pt x="358" y="11"/>
                  </a:lnTo>
                  <a:lnTo>
                    <a:pt x="448" y="13"/>
                  </a:lnTo>
                  <a:lnTo>
                    <a:pt x="539" y="15"/>
                  </a:lnTo>
                  <a:lnTo>
                    <a:pt x="628" y="17"/>
                  </a:lnTo>
                  <a:lnTo>
                    <a:pt x="718" y="18"/>
                  </a:lnTo>
                  <a:lnTo>
                    <a:pt x="808" y="19"/>
                  </a:lnTo>
                  <a:lnTo>
                    <a:pt x="898" y="20"/>
                  </a:lnTo>
                  <a:lnTo>
                    <a:pt x="986" y="21"/>
                  </a:lnTo>
                  <a:lnTo>
                    <a:pt x="1075" y="23"/>
                  </a:lnTo>
                  <a:lnTo>
                    <a:pt x="1162" y="23"/>
                  </a:lnTo>
                  <a:lnTo>
                    <a:pt x="1249" y="24"/>
                  </a:lnTo>
                  <a:lnTo>
                    <a:pt x="1334" y="25"/>
                  </a:lnTo>
                  <a:lnTo>
                    <a:pt x="1419" y="26"/>
                  </a:lnTo>
                  <a:lnTo>
                    <a:pt x="1422" y="26"/>
                  </a:lnTo>
                  <a:lnTo>
                    <a:pt x="1425" y="28"/>
                  </a:lnTo>
                  <a:lnTo>
                    <a:pt x="1429" y="29"/>
                  </a:lnTo>
                  <a:lnTo>
                    <a:pt x="1434" y="32"/>
                  </a:lnTo>
                  <a:lnTo>
                    <a:pt x="1440" y="33"/>
                  </a:lnTo>
                  <a:lnTo>
                    <a:pt x="1446" y="35"/>
                  </a:lnTo>
                  <a:lnTo>
                    <a:pt x="1452" y="39"/>
                  </a:lnTo>
                  <a:lnTo>
                    <a:pt x="1457" y="41"/>
                  </a:lnTo>
                  <a:lnTo>
                    <a:pt x="1463" y="43"/>
                  </a:lnTo>
                  <a:lnTo>
                    <a:pt x="1469" y="44"/>
                  </a:lnTo>
                  <a:lnTo>
                    <a:pt x="1475" y="47"/>
                  </a:lnTo>
                  <a:lnTo>
                    <a:pt x="1478" y="48"/>
                  </a:lnTo>
                  <a:lnTo>
                    <a:pt x="1482" y="50"/>
                  </a:lnTo>
                  <a:lnTo>
                    <a:pt x="1484" y="50"/>
                  </a:lnTo>
                  <a:lnTo>
                    <a:pt x="1485" y="51"/>
                  </a:lnTo>
                  <a:lnTo>
                    <a:pt x="1491" y="52"/>
                  </a:lnTo>
                  <a:lnTo>
                    <a:pt x="1498" y="55"/>
                  </a:lnTo>
                  <a:lnTo>
                    <a:pt x="1505" y="57"/>
                  </a:lnTo>
                  <a:lnTo>
                    <a:pt x="1510" y="61"/>
                  </a:lnTo>
                  <a:lnTo>
                    <a:pt x="1517" y="64"/>
                  </a:lnTo>
                  <a:lnTo>
                    <a:pt x="1523" y="67"/>
                  </a:lnTo>
                  <a:lnTo>
                    <a:pt x="1529" y="71"/>
                  </a:lnTo>
                  <a:lnTo>
                    <a:pt x="1536" y="74"/>
                  </a:lnTo>
                  <a:lnTo>
                    <a:pt x="1541" y="78"/>
                  </a:lnTo>
                  <a:lnTo>
                    <a:pt x="1548" y="81"/>
                  </a:lnTo>
                  <a:lnTo>
                    <a:pt x="1554" y="83"/>
                  </a:lnTo>
                  <a:lnTo>
                    <a:pt x="1561" y="86"/>
                  </a:lnTo>
                  <a:lnTo>
                    <a:pt x="1567" y="88"/>
                  </a:lnTo>
                  <a:lnTo>
                    <a:pt x="1574" y="90"/>
                  </a:lnTo>
                  <a:lnTo>
                    <a:pt x="1580" y="92"/>
                  </a:lnTo>
                  <a:lnTo>
                    <a:pt x="1588" y="93"/>
                  </a:lnTo>
                  <a:lnTo>
                    <a:pt x="1595" y="81"/>
                  </a:lnTo>
                  <a:lnTo>
                    <a:pt x="1603" y="74"/>
                  </a:lnTo>
                  <a:lnTo>
                    <a:pt x="1613" y="67"/>
                  </a:lnTo>
                  <a:lnTo>
                    <a:pt x="1622" y="64"/>
                  </a:lnTo>
                  <a:lnTo>
                    <a:pt x="1632" y="62"/>
                  </a:lnTo>
                  <a:lnTo>
                    <a:pt x="1643" y="59"/>
                  </a:lnTo>
                  <a:lnTo>
                    <a:pt x="1654" y="59"/>
                  </a:lnTo>
                  <a:lnTo>
                    <a:pt x="1666" y="59"/>
                  </a:lnTo>
                  <a:lnTo>
                    <a:pt x="1677" y="61"/>
                  </a:lnTo>
                  <a:lnTo>
                    <a:pt x="1689" y="62"/>
                  </a:lnTo>
                  <a:lnTo>
                    <a:pt x="1700" y="62"/>
                  </a:lnTo>
                  <a:lnTo>
                    <a:pt x="1713" y="62"/>
                  </a:lnTo>
                  <a:lnTo>
                    <a:pt x="1724" y="61"/>
                  </a:lnTo>
                  <a:lnTo>
                    <a:pt x="1736" y="59"/>
                  </a:lnTo>
                  <a:lnTo>
                    <a:pt x="1747" y="56"/>
                  </a:lnTo>
                  <a:lnTo>
                    <a:pt x="1759" y="51"/>
                  </a:lnTo>
                  <a:lnTo>
                    <a:pt x="1770" y="61"/>
                  </a:lnTo>
                  <a:lnTo>
                    <a:pt x="1783" y="70"/>
                  </a:lnTo>
                  <a:lnTo>
                    <a:pt x="1795" y="79"/>
                  </a:lnTo>
                  <a:lnTo>
                    <a:pt x="1807" y="87"/>
                  </a:lnTo>
                  <a:lnTo>
                    <a:pt x="1820" y="96"/>
                  </a:lnTo>
                  <a:lnTo>
                    <a:pt x="1833" y="104"/>
                  </a:lnTo>
                  <a:lnTo>
                    <a:pt x="1846" y="111"/>
                  </a:lnTo>
                  <a:lnTo>
                    <a:pt x="1859" y="119"/>
                  </a:lnTo>
                  <a:lnTo>
                    <a:pt x="1872" y="126"/>
                  </a:lnTo>
                  <a:lnTo>
                    <a:pt x="1886" y="133"/>
                  </a:lnTo>
                  <a:lnTo>
                    <a:pt x="1899" y="140"/>
                  </a:lnTo>
                  <a:lnTo>
                    <a:pt x="1913" y="147"/>
                  </a:lnTo>
                  <a:lnTo>
                    <a:pt x="1927" y="152"/>
                  </a:lnTo>
                  <a:lnTo>
                    <a:pt x="1941" y="159"/>
                  </a:lnTo>
                  <a:lnTo>
                    <a:pt x="1955" y="165"/>
                  </a:lnTo>
                  <a:lnTo>
                    <a:pt x="1970" y="172"/>
                  </a:lnTo>
                  <a:lnTo>
                    <a:pt x="1976" y="183"/>
                  </a:lnTo>
                  <a:lnTo>
                    <a:pt x="1983" y="195"/>
                  </a:lnTo>
                  <a:lnTo>
                    <a:pt x="1989" y="205"/>
                  </a:lnTo>
                  <a:lnTo>
                    <a:pt x="1995" y="216"/>
                  </a:lnTo>
                  <a:lnTo>
                    <a:pt x="2002" y="226"/>
                  </a:lnTo>
                  <a:lnTo>
                    <a:pt x="2009" y="235"/>
                  </a:lnTo>
                  <a:lnTo>
                    <a:pt x="2016" y="244"/>
                  </a:lnTo>
                  <a:lnTo>
                    <a:pt x="2023" y="252"/>
                  </a:lnTo>
                  <a:lnTo>
                    <a:pt x="2030" y="262"/>
                  </a:lnTo>
                  <a:lnTo>
                    <a:pt x="2038" y="270"/>
                  </a:lnTo>
                  <a:lnTo>
                    <a:pt x="2045" y="276"/>
                  </a:lnTo>
                  <a:lnTo>
                    <a:pt x="2052" y="285"/>
                  </a:lnTo>
                  <a:lnTo>
                    <a:pt x="2059" y="291"/>
                  </a:lnTo>
                  <a:lnTo>
                    <a:pt x="2067" y="298"/>
                  </a:lnTo>
                  <a:lnTo>
                    <a:pt x="2074" y="305"/>
                  </a:lnTo>
                  <a:lnTo>
                    <a:pt x="2082" y="313"/>
                  </a:lnTo>
                  <a:lnTo>
                    <a:pt x="2078" y="318"/>
                  </a:lnTo>
                  <a:lnTo>
                    <a:pt x="2075" y="324"/>
                  </a:lnTo>
                  <a:lnTo>
                    <a:pt x="2073" y="329"/>
                  </a:lnTo>
                  <a:lnTo>
                    <a:pt x="2071" y="335"/>
                  </a:lnTo>
                  <a:lnTo>
                    <a:pt x="2070" y="340"/>
                  </a:lnTo>
                  <a:lnTo>
                    <a:pt x="2070" y="345"/>
                  </a:lnTo>
                  <a:lnTo>
                    <a:pt x="2070" y="350"/>
                  </a:lnTo>
                  <a:lnTo>
                    <a:pt x="2071" y="356"/>
                  </a:lnTo>
                  <a:lnTo>
                    <a:pt x="2073" y="360"/>
                  </a:lnTo>
                  <a:lnTo>
                    <a:pt x="2074" y="366"/>
                  </a:lnTo>
                  <a:lnTo>
                    <a:pt x="2076" y="371"/>
                  </a:lnTo>
                  <a:lnTo>
                    <a:pt x="2078" y="376"/>
                  </a:lnTo>
                  <a:lnTo>
                    <a:pt x="2081" y="382"/>
                  </a:lnTo>
                  <a:lnTo>
                    <a:pt x="2084" y="387"/>
                  </a:lnTo>
                  <a:lnTo>
                    <a:pt x="2086" y="393"/>
                  </a:lnTo>
                  <a:lnTo>
                    <a:pt x="2091" y="398"/>
                  </a:lnTo>
                  <a:lnTo>
                    <a:pt x="2082" y="410"/>
                  </a:lnTo>
                  <a:lnTo>
                    <a:pt x="2076" y="421"/>
                  </a:lnTo>
                  <a:lnTo>
                    <a:pt x="2075" y="430"/>
                  </a:lnTo>
                  <a:lnTo>
                    <a:pt x="2076" y="440"/>
                  </a:lnTo>
                  <a:lnTo>
                    <a:pt x="2079" y="448"/>
                  </a:lnTo>
                  <a:lnTo>
                    <a:pt x="2084" y="456"/>
                  </a:lnTo>
                  <a:lnTo>
                    <a:pt x="2091" y="463"/>
                  </a:lnTo>
                  <a:lnTo>
                    <a:pt x="2098" y="470"/>
                  </a:lnTo>
                  <a:lnTo>
                    <a:pt x="2105" y="478"/>
                  </a:lnTo>
                  <a:lnTo>
                    <a:pt x="2112" y="484"/>
                  </a:lnTo>
                  <a:lnTo>
                    <a:pt x="2119" y="492"/>
                  </a:lnTo>
                  <a:lnTo>
                    <a:pt x="2123" y="502"/>
                  </a:lnTo>
                  <a:lnTo>
                    <a:pt x="2125" y="511"/>
                  </a:lnTo>
                  <a:lnTo>
                    <a:pt x="2125" y="521"/>
                  </a:lnTo>
                  <a:lnTo>
                    <a:pt x="2122" y="534"/>
                  </a:lnTo>
                  <a:lnTo>
                    <a:pt x="2116" y="548"/>
                  </a:lnTo>
                  <a:lnTo>
                    <a:pt x="2116" y="557"/>
                  </a:lnTo>
                  <a:lnTo>
                    <a:pt x="2117" y="567"/>
                  </a:lnTo>
                  <a:lnTo>
                    <a:pt x="2120" y="577"/>
                  </a:lnTo>
                  <a:lnTo>
                    <a:pt x="2122" y="588"/>
                  </a:lnTo>
                  <a:lnTo>
                    <a:pt x="2125" y="598"/>
                  </a:lnTo>
                  <a:lnTo>
                    <a:pt x="2129" y="609"/>
                  </a:lnTo>
                  <a:lnTo>
                    <a:pt x="2131" y="618"/>
                  </a:lnTo>
                  <a:lnTo>
                    <a:pt x="2135" y="628"/>
                  </a:lnTo>
                  <a:lnTo>
                    <a:pt x="2137" y="638"/>
                  </a:lnTo>
                  <a:lnTo>
                    <a:pt x="2139" y="649"/>
                  </a:lnTo>
                  <a:lnTo>
                    <a:pt x="2139" y="658"/>
                  </a:lnTo>
                  <a:lnTo>
                    <a:pt x="2140" y="667"/>
                  </a:lnTo>
                  <a:lnTo>
                    <a:pt x="2139" y="677"/>
                  </a:lnTo>
                  <a:lnTo>
                    <a:pt x="2137" y="687"/>
                  </a:lnTo>
                  <a:lnTo>
                    <a:pt x="2132" y="696"/>
                  </a:lnTo>
                  <a:lnTo>
                    <a:pt x="2128" y="705"/>
                  </a:lnTo>
                  <a:lnTo>
                    <a:pt x="2132" y="708"/>
                  </a:lnTo>
                  <a:lnTo>
                    <a:pt x="2137" y="714"/>
                  </a:lnTo>
                  <a:lnTo>
                    <a:pt x="2140" y="721"/>
                  </a:lnTo>
                  <a:lnTo>
                    <a:pt x="2145" y="729"/>
                  </a:lnTo>
                  <a:lnTo>
                    <a:pt x="2148" y="738"/>
                  </a:lnTo>
                  <a:lnTo>
                    <a:pt x="2152" y="748"/>
                  </a:lnTo>
                  <a:lnTo>
                    <a:pt x="2155" y="757"/>
                  </a:lnTo>
                  <a:lnTo>
                    <a:pt x="2159" y="767"/>
                  </a:lnTo>
                  <a:lnTo>
                    <a:pt x="2162" y="776"/>
                  </a:lnTo>
                  <a:lnTo>
                    <a:pt x="2166" y="785"/>
                  </a:lnTo>
                  <a:lnTo>
                    <a:pt x="2170" y="793"/>
                  </a:lnTo>
                  <a:lnTo>
                    <a:pt x="2174" y="800"/>
                  </a:lnTo>
                  <a:lnTo>
                    <a:pt x="2178" y="807"/>
                  </a:lnTo>
                  <a:lnTo>
                    <a:pt x="2183" y="812"/>
                  </a:lnTo>
                  <a:lnTo>
                    <a:pt x="2187" y="815"/>
                  </a:lnTo>
                  <a:lnTo>
                    <a:pt x="2193" y="816"/>
                  </a:lnTo>
                  <a:lnTo>
                    <a:pt x="2198" y="830"/>
                  </a:lnTo>
                  <a:lnTo>
                    <a:pt x="2205" y="844"/>
                  </a:lnTo>
                  <a:lnTo>
                    <a:pt x="2210" y="858"/>
                  </a:lnTo>
                  <a:lnTo>
                    <a:pt x="2217" y="870"/>
                  </a:lnTo>
                  <a:lnTo>
                    <a:pt x="2223" y="883"/>
                  </a:lnTo>
                  <a:lnTo>
                    <a:pt x="2230" y="896"/>
                  </a:lnTo>
                  <a:lnTo>
                    <a:pt x="2236" y="908"/>
                  </a:lnTo>
                  <a:lnTo>
                    <a:pt x="2243" y="921"/>
                  </a:lnTo>
                  <a:lnTo>
                    <a:pt x="2248" y="934"/>
                  </a:lnTo>
                  <a:lnTo>
                    <a:pt x="2254" y="946"/>
                  </a:lnTo>
                  <a:lnTo>
                    <a:pt x="2260" y="960"/>
                  </a:lnTo>
                  <a:lnTo>
                    <a:pt x="2266" y="974"/>
                  </a:lnTo>
                  <a:lnTo>
                    <a:pt x="2269" y="989"/>
                  </a:lnTo>
                  <a:lnTo>
                    <a:pt x="2274" y="1005"/>
                  </a:lnTo>
                  <a:lnTo>
                    <a:pt x="2276" y="1022"/>
                  </a:lnTo>
                  <a:lnTo>
                    <a:pt x="2279" y="1040"/>
                  </a:lnTo>
                  <a:lnTo>
                    <a:pt x="2167" y="1044"/>
                  </a:lnTo>
                  <a:lnTo>
                    <a:pt x="2054" y="1049"/>
                  </a:lnTo>
                  <a:lnTo>
                    <a:pt x="1943" y="1052"/>
                  </a:lnTo>
                  <a:lnTo>
                    <a:pt x="1831" y="1057"/>
                  </a:lnTo>
                  <a:lnTo>
                    <a:pt x="1720" y="1060"/>
                  </a:lnTo>
                  <a:lnTo>
                    <a:pt x="1609" y="1062"/>
                  </a:lnTo>
                  <a:lnTo>
                    <a:pt x="1500" y="1066"/>
                  </a:lnTo>
                  <a:lnTo>
                    <a:pt x="1391" y="1068"/>
                  </a:lnTo>
                  <a:lnTo>
                    <a:pt x="1283" y="1069"/>
                  </a:lnTo>
                  <a:lnTo>
                    <a:pt x="1176" y="1071"/>
                  </a:lnTo>
                  <a:lnTo>
                    <a:pt x="1069" y="1073"/>
                  </a:lnTo>
                  <a:lnTo>
                    <a:pt x="964" y="1073"/>
                  </a:lnTo>
                  <a:lnTo>
                    <a:pt x="860" y="1073"/>
                  </a:lnTo>
                  <a:lnTo>
                    <a:pt x="756" y="1073"/>
                  </a:lnTo>
                  <a:lnTo>
                    <a:pt x="654" y="1071"/>
                  </a:lnTo>
                  <a:lnTo>
                    <a:pt x="554" y="1070"/>
                  </a:lnTo>
                  <a:lnTo>
                    <a:pt x="554" y="1066"/>
                  </a:lnTo>
                  <a:lnTo>
                    <a:pt x="554" y="1055"/>
                  </a:lnTo>
                  <a:lnTo>
                    <a:pt x="554" y="1038"/>
                  </a:lnTo>
                  <a:lnTo>
                    <a:pt x="554" y="1016"/>
                  </a:lnTo>
                  <a:lnTo>
                    <a:pt x="554" y="991"/>
                  </a:lnTo>
                  <a:lnTo>
                    <a:pt x="554" y="962"/>
                  </a:lnTo>
                  <a:lnTo>
                    <a:pt x="554" y="932"/>
                  </a:lnTo>
                  <a:lnTo>
                    <a:pt x="554" y="900"/>
                  </a:lnTo>
                  <a:lnTo>
                    <a:pt x="554" y="868"/>
                  </a:lnTo>
                  <a:lnTo>
                    <a:pt x="554" y="838"/>
                  </a:lnTo>
                  <a:lnTo>
                    <a:pt x="554" y="810"/>
                  </a:lnTo>
                  <a:lnTo>
                    <a:pt x="554" y="784"/>
                  </a:lnTo>
                  <a:lnTo>
                    <a:pt x="554" y="762"/>
                  </a:lnTo>
                  <a:lnTo>
                    <a:pt x="554" y="745"/>
                  </a:lnTo>
                  <a:lnTo>
                    <a:pt x="554" y="735"/>
                  </a:lnTo>
                  <a:lnTo>
                    <a:pt x="554" y="731"/>
                  </a:lnTo>
                  <a:lnTo>
                    <a:pt x="519" y="730"/>
                  </a:lnTo>
                  <a:lnTo>
                    <a:pt x="485" y="729"/>
                  </a:lnTo>
                  <a:lnTo>
                    <a:pt x="450" y="729"/>
                  </a:lnTo>
                  <a:lnTo>
                    <a:pt x="416" y="730"/>
                  </a:lnTo>
                  <a:lnTo>
                    <a:pt x="380" y="730"/>
                  </a:lnTo>
                  <a:lnTo>
                    <a:pt x="346" y="731"/>
                  </a:lnTo>
                  <a:lnTo>
                    <a:pt x="311" y="733"/>
                  </a:lnTo>
                  <a:lnTo>
                    <a:pt x="277" y="734"/>
                  </a:lnTo>
                  <a:lnTo>
                    <a:pt x="242" y="735"/>
                  </a:lnTo>
                  <a:lnTo>
                    <a:pt x="207" y="736"/>
                  </a:lnTo>
                  <a:lnTo>
                    <a:pt x="172" y="736"/>
                  </a:lnTo>
                  <a:lnTo>
                    <a:pt x="138" y="736"/>
                  </a:lnTo>
                  <a:lnTo>
                    <a:pt x="103" y="736"/>
                  </a:lnTo>
                  <a:lnTo>
                    <a:pt x="69" y="735"/>
                  </a:lnTo>
                  <a:lnTo>
                    <a:pt x="34" y="734"/>
                  </a:lnTo>
                  <a:lnTo>
                    <a:pt x="0" y="731"/>
                  </a:lnTo>
                  <a:lnTo>
                    <a:pt x="1" y="725"/>
                  </a:lnTo>
                  <a:lnTo>
                    <a:pt x="2" y="718"/>
                  </a:lnTo>
                  <a:lnTo>
                    <a:pt x="3" y="712"/>
                  </a:lnTo>
                  <a:lnTo>
                    <a:pt x="3" y="705"/>
                  </a:lnTo>
                  <a:lnTo>
                    <a:pt x="4" y="699"/>
                  </a:lnTo>
                  <a:lnTo>
                    <a:pt x="4" y="692"/>
                  </a:lnTo>
                  <a:lnTo>
                    <a:pt x="4" y="687"/>
                  </a:lnTo>
                  <a:lnTo>
                    <a:pt x="4" y="681"/>
                  </a:lnTo>
                  <a:lnTo>
                    <a:pt x="4" y="675"/>
                  </a:lnTo>
                  <a:lnTo>
                    <a:pt x="5" y="669"/>
                  </a:lnTo>
                  <a:lnTo>
                    <a:pt x="5" y="664"/>
                  </a:lnTo>
                  <a:lnTo>
                    <a:pt x="7" y="658"/>
                  </a:lnTo>
                  <a:lnTo>
                    <a:pt x="9" y="653"/>
                  </a:lnTo>
                  <a:lnTo>
                    <a:pt x="10" y="649"/>
                  </a:lnTo>
                  <a:lnTo>
                    <a:pt x="13" y="645"/>
                  </a:lnTo>
                  <a:lnTo>
                    <a:pt x="17" y="642"/>
                  </a:lnTo>
                  <a:lnTo>
                    <a:pt x="15" y="596"/>
                  </a:lnTo>
                  <a:lnTo>
                    <a:pt x="12" y="551"/>
                  </a:lnTo>
                  <a:lnTo>
                    <a:pt x="11" y="509"/>
                  </a:lnTo>
                  <a:lnTo>
                    <a:pt x="10" y="466"/>
                  </a:lnTo>
                  <a:lnTo>
                    <a:pt x="10" y="426"/>
                  </a:lnTo>
                  <a:lnTo>
                    <a:pt x="9" y="386"/>
                  </a:lnTo>
                  <a:lnTo>
                    <a:pt x="9" y="347"/>
                  </a:lnTo>
                  <a:lnTo>
                    <a:pt x="9" y="309"/>
                  </a:lnTo>
                  <a:lnTo>
                    <a:pt x="9" y="270"/>
                  </a:lnTo>
                  <a:lnTo>
                    <a:pt x="9" y="232"/>
                  </a:lnTo>
                  <a:lnTo>
                    <a:pt x="9" y="194"/>
                  </a:lnTo>
                  <a:lnTo>
                    <a:pt x="8" y="156"/>
                  </a:lnTo>
                  <a:lnTo>
                    <a:pt x="8" y="117"/>
                  </a:lnTo>
                  <a:lnTo>
                    <a:pt x="7" y="79"/>
                  </a:lnTo>
                  <a:lnTo>
                    <a:pt x="7" y="39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3175" y="1400"/>
              <a:ext cx="477" cy="517"/>
            </a:xfrm>
            <a:custGeom>
              <a:avLst/>
              <a:gdLst>
                <a:gd name="T0" fmla="*/ 153 w 1431"/>
                <a:gd name="T1" fmla="*/ 19 h 1550"/>
                <a:gd name="T2" fmla="*/ 152 w 1431"/>
                <a:gd name="T3" fmla="*/ 35 h 1550"/>
                <a:gd name="T4" fmla="*/ 179 w 1431"/>
                <a:gd name="T5" fmla="*/ 38 h 1550"/>
                <a:gd name="T6" fmla="*/ 202 w 1431"/>
                <a:gd name="T7" fmla="*/ 51 h 1550"/>
                <a:gd name="T8" fmla="*/ 208 w 1431"/>
                <a:gd name="T9" fmla="*/ 54 h 1550"/>
                <a:gd name="T10" fmla="*/ 228 w 1431"/>
                <a:gd name="T11" fmla="*/ 72 h 1550"/>
                <a:gd name="T12" fmla="*/ 274 w 1431"/>
                <a:gd name="T13" fmla="*/ 82 h 1550"/>
                <a:gd name="T14" fmla="*/ 327 w 1431"/>
                <a:gd name="T15" fmla="*/ 92 h 1550"/>
                <a:gd name="T16" fmla="*/ 383 w 1431"/>
                <a:gd name="T17" fmla="*/ 97 h 1550"/>
                <a:gd name="T18" fmla="*/ 400 w 1431"/>
                <a:gd name="T19" fmla="*/ 110 h 1550"/>
                <a:gd name="T20" fmla="*/ 409 w 1431"/>
                <a:gd name="T21" fmla="*/ 124 h 1550"/>
                <a:gd name="T22" fmla="*/ 415 w 1431"/>
                <a:gd name="T23" fmla="*/ 149 h 1550"/>
                <a:gd name="T24" fmla="*/ 425 w 1431"/>
                <a:gd name="T25" fmla="*/ 158 h 1550"/>
                <a:gd name="T26" fmla="*/ 429 w 1431"/>
                <a:gd name="T27" fmla="*/ 172 h 1550"/>
                <a:gd name="T28" fmla="*/ 430 w 1431"/>
                <a:gd name="T29" fmla="*/ 186 h 1550"/>
                <a:gd name="T30" fmla="*/ 416 w 1431"/>
                <a:gd name="T31" fmla="*/ 200 h 1550"/>
                <a:gd name="T32" fmla="*/ 405 w 1431"/>
                <a:gd name="T33" fmla="*/ 227 h 1550"/>
                <a:gd name="T34" fmla="*/ 399 w 1431"/>
                <a:gd name="T35" fmla="*/ 250 h 1550"/>
                <a:gd name="T36" fmla="*/ 404 w 1431"/>
                <a:gd name="T37" fmla="*/ 252 h 1550"/>
                <a:gd name="T38" fmla="*/ 419 w 1431"/>
                <a:gd name="T39" fmla="*/ 230 h 1550"/>
                <a:gd name="T40" fmla="*/ 453 w 1431"/>
                <a:gd name="T41" fmla="*/ 185 h 1550"/>
                <a:gd name="T42" fmla="*/ 464 w 1431"/>
                <a:gd name="T43" fmla="*/ 162 h 1550"/>
                <a:gd name="T44" fmla="*/ 468 w 1431"/>
                <a:gd name="T45" fmla="*/ 155 h 1550"/>
                <a:gd name="T46" fmla="*/ 475 w 1431"/>
                <a:gd name="T47" fmla="*/ 175 h 1550"/>
                <a:gd name="T48" fmla="*/ 464 w 1431"/>
                <a:gd name="T49" fmla="*/ 204 h 1550"/>
                <a:gd name="T50" fmla="*/ 448 w 1431"/>
                <a:gd name="T51" fmla="*/ 239 h 1550"/>
                <a:gd name="T52" fmla="*/ 443 w 1431"/>
                <a:gd name="T53" fmla="*/ 280 h 1550"/>
                <a:gd name="T54" fmla="*/ 438 w 1431"/>
                <a:gd name="T55" fmla="*/ 325 h 1550"/>
                <a:gd name="T56" fmla="*/ 436 w 1431"/>
                <a:gd name="T57" fmla="*/ 377 h 1550"/>
                <a:gd name="T58" fmla="*/ 436 w 1431"/>
                <a:gd name="T59" fmla="*/ 436 h 1550"/>
                <a:gd name="T60" fmla="*/ 448 w 1431"/>
                <a:gd name="T61" fmla="*/ 469 h 1550"/>
                <a:gd name="T62" fmla="*/ 450 w 1431"/>
                <a:gd name="T63" fmla="*/ 499 h 1550"/>
                <a:gd name="T64" fmla="*/ 319 w 1431"/>
                <a:gd name="T65" fmla="*/ 509 h 1550"/>
                <a:gd name="T66" fmla="*/ 225 w 1431"/>
                <a:gd name="T67" fmla="*/ 509 h 1550"/>
                <a:gd name="T68" fmla="*/ 205 w 1431"/>
                <a:gd name="T69" fmla="*/ 487 h 1550"/>
                <a:gd name="T70" fmla="*/ 185 w 1431"/>
                <a:gd name="T71" fmla="*/ 468 h 1550"/>
                <a:gd name="T72" fmla="*/ 181 w 1431"/>
                <a:gd name="T73" fmla="*/ 445 h 1550"/>
                <a:gd name="T74" fmla="*/ 182 w 1431"/>
                <a:gd name="T75" fmla="*/ 427 h 1550"/>
                <a:gd name="T76" fmla="*/ 175 w 1431"/>
                <a:gd name="T77" fmla="*/ 416 h 1550"/>
                <a:gd name="T78" fmla="*/ 151 w 1431"/>
                <a:gd name="T79" fmla="*/ 366 h 1550"/>
                <a:gd name="T80" fmla="*/ 108 w 1431"/>
                <a:gd name="T81" fmla="*/ 335 h 1550"/>
                <a:gd name="T82" fmla="*/ 101 w 1431"/>
                <a:gd name="T83" fmla="*/ 322 h 1550"/>
                <a:gd name="T84" fmla="*/ 92 w 1431"/>
                <a:gd name="T85" fmla="*/ 310 h 1550"/>
                <a:gd name="T86" fmla="*/ 73 w 1431"/>
                <a:gd name="T87" fmla="*/ 300 h 1550"/>
                <a:gd name="T88" fmla="*/ 52 w 1431"/>
                <a:gd name="T89" fmla="*/ 289 h 1550"/>
                <a:gd name="T90" fmla="*/ 25 w 1431"/>
                <a:gd name="T91" fmla="*/ 277 h 1550"/>
                <a:gd name="T92" fmla="*/ 14 w 1431"/>
                <a:gd name="T93" fmla="*/ 235 h 1550"/>
                <a:gd name="T94" fmla="*/ 19 w 1431"/>
                <a:gd name="T95" fmla="*/ 193 h 1550"/>
                <a:gd name="T96" fmla="*/ 11 w 1431"/>
                <a:gd name="T97" fmla="*/ 177 h 1550"/>
                <a:gd name="T98" fmla="*/ 0 w 1431"/>
                <a:gd name="T99" fmla="*/ 159 h 1550"/>
                <a:gd name="T100" fmla="*/ 14 w 1431"/>
                <a:gd name="T101" fmla="*/ 129 h 1550"/>
                <a:gd name="T102" fmla="*/ 30 w 1431"/>
                <a:gd name="T103" fmla="*/ 103 h 1550"/>
                <a:gd name="T104" fmla="*/ 31 w 1431"/>
                <a:gd name="T105" fmla="*/ 74 h 1550"/>
                <a:gd name="T106" fmla="*/ 28 w 1431"/>
                <a:gd name="T107" fmla="*/ 48 h 1550"/>
                <a:gd name="T108" fmla="*/ 49 w 1431"/>
                <a:gd name="T109" fmla="*/ 30 h 1550"/>
                <a:gd name="T110" fmla="*/ 98 w 1431"/>
                <a:gd name="T111" fmla="*/ 27 h 1550"/>
                <a:gd name="T112" fmla="*/ 140 w 1431"/>
                <a:gd name="T113" fmla="*/ 0 h 1550"/>
                <a:gd name="T114" fmla="*/ 149 w 1431"/>
                <a:gd name="T115" fmla="*/ 2 h 15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31"/>
                <a:gd name="T175" fmla="*/ 0 h 1550"/>
                <a:gd name="T176" fmla="*/ 1431 w 1431"/>
                <a:gd name="T177" fmla="*/ 1550 h 15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31" h="1550">
                  <a:moveTo>
                    <a:pt x="464" y="5"/>
                  </a:moveTo>
                  <a:lnTo>
                    <a:pt x="468" y="13"/>
                  </a:lnTo>
                  <a:lnTo>
                    <a:pt x="471" y="21"/>
                  </a:lnTo>
                  <a:lnTo>
                    <a:pt x="471" y="28"/>
                  </a:lnTo>
                  <a:lnTo>
                    <a:pt x="470" y="34"/>
                  </a:lnTo>
                  <a:lnTo>
                    <a:pt x="469" y="40"/>
                  </a:lnTo>
                  <a:lnTo>
                    <a:pt x="466" y="46"/>
                  </a:lnTo>
                  <a:lnTo>
                    <a:pt x="462" y="52"/>
                  </a:lnTo>
                  <a:lnTo>
                    <a:pt x="459" y="57"/>
                  </a:lnTo>
                  <a:lnTo>
                    <a:pt x="454" y="62"/>
                  </a:lnTo>
                  <a:lnTo>
                    <a:pt x="451" y="68"/>
                  </a:lnTo>
                  <a:lnTo>
                    <a:pt x="447" y="74"/>
                  </a:lnTo>
                  <a:lnTo>
                    <a:pt x="445" y="79"/>
                  </a:lnTo>
                  <a:lnTo>
                    <a:pt x="444" y="85"/>
                  </a:lnTo>
                  <a:lnTo>
                    <a:pt x="443" y="92"/>
                  </a:lnTo>
                  <a:lnTo>
                    <a:pt x="445" y="100"/>
                  </a:lnTo>
                  <a:lnTo>
                    <a:pt x="448" y="108"/>
                  </a:lnTo>
                  <a:lnTo>
                    <a:pt x="455" y="105"/>
                  </a:lnTo>
                  <a:lnTo>
                    <a:pt x="463" y="103"/>
                  </a:lnTo>
                  <a:lnTo>
                    <a:pt x="471" y="102"/>
                  </a:lnTo>
                  <a:lnTo>
                    <a:pt x="480" y="102"/>
                  </a:lnTo>
                  <a:lnTo>
                    <a:pt x="489" y="102"/>
                  </a:lnTo>
                  <a:lnTo>
                    <a:pt x="498" y="103"/>
                  </a:lnTo>
                  <a:lnTo>
                    <a:pt x="507" y="106"/>
                  </a:lnTo>
                  <a:lnTo>
                    <a:pt x="517" y="108"/>
                  </a:lnTo>
                  <a:lnTo>
                    <a:pt x="526" y="110"/>
                  </a:lnTo>
                  <a:lnTo>
                    <a:pt x="537" y="114"/>
                  </a:lnTo>
                  <a:lnTo>
                    <a:pt x="547" y="118"/>
                  </a:lnTo>
                  <a:lnTo>
                    <a:pt x="558" y="123"/>
                  </a:lnTo>
                  <a:lnTo>
                    <a:pt x="568" y="128"/>
                  </a:lnTo>
                  <a:lnTo>
                    <a:pt x="578" y="133"/>
                  </a:lnTo>
                  <a:lnTo>
                    <a:pt x="590" y="139"/>
                  </a:lnTo>
                  <a:lnTo>
                    <a:pt x="601" y="146"/>
                  </a:lnTo>
                  <a:lnTo>
                    <a:pt x="602" y="148"/>
                  </a:lnTo>
                  <a:lnTo>
                    <a:pt x="603" y="151"/>
                  </a:lnTo>
                  <a:lnTo>
                    <a:pt x="606" y="153"/>
                  </a:lnTo>
                  <a:lnTo>
                    <a:pt x="608" y="155"/>
                  </a:lnTo>
                  <a:lnTo>
                    <a:pt x="609" y="157"/>
                  </a:lnTo>
                  <a:lnTo>
                    <a:pt x="612" y="159"/>
                  </a:lnTo>
                  <a:lnTo>
                    <a:pt x="614" y="160"/>
                  </a:lnTo>
                  <a:lnTo>
                    <a:pt x="616" y="161"/>
                  </a:lnTo>
                  <a:lnTo>
                    <a:pt x="618" y="162"/>
                  </a:lnTo>
                  <a:lnTo>
                    <a:pt x="621" y="162"/>
                  </a:lnTo>
                  <a:lnTo>
                    <a:pt x="623" y="163"/>
                  </a:lnTo>
                  <a:lnTo>
                    <a:pt x="625" y="163"/>
                  </a:lnTo>
                  <a:lnTo>
                    <a:pt x="628" y="163"/>
                  </a:lnTo>
                  <a:lnTo>
                    <a:pt x="630" y="164"/>
                  </a:lnTo>
                  <a:lnTo>
                    <a:pt x="632" y="164"/>
                  </a:lnTo>
                  <a:lnTo>
                    <a:pt x="636" y="165"/>
                  </a:lnTo>
                  <a:lnTo>
                    <a:pt x="641" y="178"/>
                  </a:lnTo>
                  <a:lnTo>
                    <a:pt x="651" y="191"/>
                  </a:lnTo>
                  <a:lnTo>
                    <a:pt x="660" y="201"/>
                  </a:lnTo>
                  <a:lnTo>
                    <a:pt x="671" y="209"/>
                  </a:lnTo>
                  <a:lnTo>
                    <a:pt x="684" y="217"/>
                  </a:lnTo>
                  <a:lnTo>
                    <a:pt x="697" y="223"/>
                  </a:lnTo>
                  <a:lnTo>
                    <a:pt x="712" y="228"/>
                  </a:lnTo>
                  <a:lnTo>
                    <a:pt x="727" y="232"/>
                  </a:lnTo>
                  <a:lnTo>
                    <a:pt x="741" y="236"/>
                  </a:lnTo>
                  <a:lnTo>
                    <a:pt x="758" y="238"/>
                  </a:lnTo>
                  <a:lnTo>
                    <a:pt x="772" y="240"/>
                  </a:lnTo>
                  <a:lnTo>
                    <a:pt x="789" y="242"/>
                  </a:lnTo>
                  <a:lnTo>
                    <a:pt x="805" y="244"/>
                  </a:lnTo>
                  <a:lnTo>
                    <a:pt x="821" y="246"/>
                  </a:lnTo>
                  <a:lnTo>
                    <a:pt x="836" y="248"/>
                  </a:lnTo>
                  <a:lnTo>
                    <a:pt x="852" y="250"/>
                  </a:lnTo>
                  <a:lnTo>
                    <a:pt x="869" y="255"/>
                  </a:lnTo>
                  <a:lnTo>
                    <a:pt x="887" y="260"/>
                  </a:lnTo>
                  <a:lnTo>
                    <a:pt x="907" y="263"/>
                  </a:lnTo>
                  <a:lnTo>
                    <a:pt x="925" y="267"/>
                  </a:lnTo>
                  <a:lnTo>
                    <a:pt x="944" y="270"/>
                  </a:lnTo>
                  <a:lnTo>
                    <a:pt x="962" y="272"/>
                  </a:lnTo>
                  <a:lnTo>
                    <a:pt x="981" y="275"/>
                  </a:lnTo>
                  <a:lnTo>
                    <a:pt x="999" y="276"/>
                  </a:lnTo>
                  <a:lnTo>
                    <a:pt x="1017" y="278"/>
                  </a:lnTo>
                  <a:lnTo>
                    <a:pt x="1037" y="279"/>
                  </a:lnTo>
                  <a:lnTo>
                    <a:pt x="1055" y="280"/>
                  </a:lnTo>
                  <a:lnTo>
                    <a:pt x="1074" y="283"/>
                  </a:lnTo>
                  <a:lnTo>
                    <a:pt x="1093" y="284"/>
                  </a:lnTo>
                  <a:lnTo>
                    <a:pt x="1112" y="286"/>
                  </a:lnTo>
                  <a:lnTo>
                    <a:pt x="1130" y="287"/>
                  </a:lnTo>
                  <a:lnTo>
                    <a:pt x="1150" y="291"/>
                  </a:lnTo>
                  <a:lnTo>
                    <a:pt x="1152" y="293"/>
                  </a:lnTo>
                  <a:lnTo>
                    <a:pt x="1155" y="295"/>
                  </a:lnTo>
                  <a:lnTo>
                    <a:pt x="1160" y="299"/>
                  </a:lnTo>
                  <a:lnTo>
                    <a:pt x="1166" y="303"/>
                  </a:lnTo>
                  <a:lnTo>
                    <a:pt x="1171" y="308"/>
                  </a:lnTo>
                  <a:lnTo>
                    <a:pt x="1178" y="314"/>
                  </a:lnTo>
                  <a:lnTo>
                    <a:pt x="1185" y="319"/>
                  </a:lnTo>
                  <a:lnTo>
                    <a:pt x="1192" y="324"/>
                  </a:lnTo>
                  <a:lnTo>
                    <a:pt x="1199" y="330"/>
                  </a:lnTo>
                  <a:lnTo>
                    <a:pt x="1205" y="334"/>
                  </a:lnTo>
                  <a:lnTo>
                    <a:pt x="1211" y="339"/>
                  </a:lnTo>
                  <a:lnTo>
                    <a:pt x="1215" y="342"/>
                  </a:lnTo>
                  <a:lnTo>
                    <a:pt x="1219" y="345"/>
                  </a:lnTo>
                  <a:lnTo>
                    <a:pt x="1221" y="347"/>
                  </a:lnTo>
                  <a:lnTo>
                    <a:pt x="1222" y="348"/>
                  </a:lnTo>
                  <a:lnTo>
                    <a:pt x="1224" y="354"/>
                  </a:lnTo>
                  <a:lnTo>
                    <a:pt x="1227" y="362"/>
                  </a:lnTo>
                  <a:lnTo>
                    <a:pt x="1228" y="371"/>
                  </a:lnTo>
                  <a:lnTo>
                    <a:pt x="1229" y="380"/>
                  </a:lnTo>
                  <a:lnTo>
                    <a:pt x="1229" y="389"/>
                  </a:lnTo>
                  <a:lnTo>
                    <a:pt x="1230" y="400"/>
                  </a:lnTo>
                  <a:lnTo>
                    <a:pt x="1230" y="409"/>
                  </a:lnTo>
                  <a:lnTo>
                    <a:pt x="1231" y="418"/>
                  </a:lnTo>
                  <a:lnTo>
                    <a:pt x="1234" y="426"/>
                  </a:lnTo>
                  <a:lnTo>
                    <a:pt x="1236" y="434"/>
                  </a:lnTo>
                  <a:lnTo>
                    <a:pt x="1239" y="441"/>
                  </a:lnTo>
                  <a:lnTo>
                    <a:pt x="1245" y="446"/>
                  </a:lnTo>
                  <a:lnTo>
                    <a:pt x="1252" y="449"/>
                  </a:lnTo>
                  <a:lnTo>
                    <a:pt x="1261" y="452"/>
                  </a:lnTo>
                  <a:lnTo>
                    <a:pt x="1271" y="450"/>
                  </a:lnTo>
                  <a:lnTo>
                    <a:pt x="1285" y="448"/>
                  </a:lnTo>
                  <a:lnTo>
                    <a:pt x="1282" y="453"/>
                  </a:lnTo>
                  <a:lnTo>
                    <a:pt x="1280" y="458"/>
                  </a:lnTo>
                  <a:lnTo>
                    <a:pt x="1277" y="463"/>
                  </a:lnTo>
                  <a:lnTo>
                    <a:pt x="1275" y="469"/>
                  </a:lnTo>
                  <a:lnTo>
                    <a:pt x="1274" y="475"/>
                  </a:lnTo>
                  <a:lnTo>
                    <a:pt x="1274" y="480"/>
                  </a:lnTo>
                  <a:lnTo>
                    <a:pt x="1274" y="485"/>
                  </a:lnTo>
                  <a:lnTo>
                    <a:pt x="1274" y="491"/>
                  </a:lnTo>
                  <a:lnTo>
                    <a:pt x="1274" y="495"/>
                  </a:lnTo>
                  <a:lnTo>
                    <a:pt x="1276" y="500"/>
                  </a:lnTo>
                  <a:lnTo>
                    <a:pt x="1277" y="504"/>
                  </a:lnTo>
                  <a:lnTo>
                    <a:pt x="1280" y="509"/>
                  </a:lnTo>
                  <a:lnTo>
                    <a:pt x="1283" y="512"/>
                  </a:lnTo>
                  <a:lnTo>
                    <a:pt x="1286" y="517"/>
                  </a:lnTo>
                  <a:lnTo>
                    <a:pt x="1290" y="519"/>
                  </a:lnTo>
                  <a:lnTo>
                    <a:pt x="1296" y="523"/>
                  </a:lnTo>
                  <a:lnTo>
                    <a:pt x="1298" y="529"/>
                  </a:lnTo>
                  <a:lnTo>
                    <a:pt x="1300" y="535"/>
                  </a:lnTo>
                  <a:lnTo>
                    <a:pt x="1300" y="540"/>
                  </a:lnTo>
                  <a:lnTo>
                    <a:pt x="1299" y="546"/>
                  </a:lnTo>
                  <a:lnTo>
                    <a:pt x="1296" y="549"/>
                  </a:lnTo>
                  <a:lnTo>
                    <a:pt x="1292" y="554"/>
                  </a:lnTo>
                  <a:lnTo>
                    <a:pt x="1289" y="558"/>
                  </a:lnTo>
                  <a:lnTo>
                    <a:pt x="1283" y="562"/>
                  </a:lnTo>
                  <a:lnTo>
                    <a:pt x="1278" y="565"/>
                  </a:lnTo>
                  <a:lnTo>
                    <a:pt x="1273" y="570"/>
                  </a:lnTo>
                  <a:lnTo>
                    <a:pt x="1267" y="573"/>
                  </a:lnTo>
                  <a:lnTo>
                    <a:pt x="1262" y="578"/>
                  </a:lnTo>
                  <a:lnTo>
                    <a:pt x="1257" y="582"/>
                  </a:lnTo>
                  <a:lnTo>
                    <a:pt x="1253" y="588"/>
                  </a:lnTo>
                  <a:lnTo>
                    <a:pt x="1250" y="594"/>
                  </a:lnTo>
                  <a:lnTo>
                    <a:pt x="1247" y="601"/>
                  </a:lnTo>
                  <a:lnTo>
                    <a:pt x="1240" y="608"/>
                  </a:lnTo>
                  <a:lnTo>
                    <a:pt x="1235" y="616"/>
                  </a:lnTo>
                  <a:lnTo>
                    <a:pt x="1230" y="625"/>
                  </a:lnTo>
                  <a:lnTo>
                    <a:pt x="1225" y="634"/>
                  </a:lnTo>
                  <a:lnTo>
                    <a:pt x="1222" y="643"/>
                  </a:lnTo>
                  <a:lnTo>
                    <a:pt x="1220" y="653"/>
                  </a:lnTo>
                  <a:lnTo>
                    <a:pt x="1217" y="663"/>
                  </a:lnTo>
                  <a:lnTo>
                    <a:pt x="1215" y="672"/>
                  </a:lnTo>
                  <a:lnTo>
                    <a:pt x="1214" y="682"/>
                  </a:lnTo>
                  <a:lnTo>
                    <a:pt x="1212" y="692"/>
                  </a:lnTo>
                  <a:lnTo>
                    <a:pt x="1209" y="702"/>
                  </a:lnTo>
                  <a:lnTo>
                    <a:pt x="1208" y="711"/>
                  </a:lnTo>
                  <a:lnTo>
                    <a:pt x="1206" y="720"/>
                  </a:lnTo>
                  <a:lnTo>
                    <a:pt x="1202" y="730"/>
                  </a:lnTo>
                  <a:lnTo>
                    <a:pt x="1199" y="739"/>
                  </a:lnTo>
                  <a:lnTo>
                    <a:pt x="1196" y="747"/>
                  </a:lnTo>
                  <a:lnTo>
                    <a:pt x="1197" y="748"/>
                  </a:lnTo>
                  <a:lnTo>
                    <a:pt x="1198" y="749"/>
                  </a:lnTo>
                  <a:lnTo>
                    <a:pt x="1199" y="750"/>
                  </a:lnTo>
                  <a:lnTo>
                    <a:pt x="1200" y="751"/>
                  </a:lnTo>
                  <a:lnTo>
                    <a:pt x="1201" y="753"/>
                  </a:lnTo>
                  <a:lnTo>
                    <a:pt x="1204" y="754"/>
                  </a:lnTo>
                  <a:lnTo>
                    <a:pt x="1205" y="755"/>
                  </a:lnTo>
                  <a:lnTo>
                    <a:pt x="1207" y="756"/>
                  </a:lnTo>
                  <a:lnTo>
                    <a:pt x="1208" y="756"/>
                  </a:lnTo>
                  <a:lnTo>
                    <a:pt x="1209" y="756"/>
                  </a:lnTo>
                  <a:lnTo>
                    <a:pt x="1212" y="757"/>
                  </a:lnTo>
                  <a:lnTo>
                    <a:pt x="1214" y="757"/>
                  </a:lnTo>
                  <a:lnTo>
                    <a:pt x="1215" y="757"/>
                  </a:lnTo>
                  <a:lnTo>
                    <a:pt x="1217" y="757"/>
                  </a:lnTo>
                  <a:lnTo>
                    <a:pt x="1220" y="757"/>
                  </a:lnTo>
                  <a:lnTo>
                    <a:pt x="1222" y="758"/>
                  </a:lnTo>
                  <a:lnTo>
                    <a:pt x="1229" y="739"/>
                  </a:lnTo>
                  <a:lnTo>
                    <a:pt x="1238" y="722"/>
                  </a:lnTo>
                  <a:lnTo>
                    <a:pt x="1247" y="705"/>
                  </a:lnTo>
                  <a:lnTo>
                    <a:pt x="1258" y="689"/>
                  </a:lnTo>
                  <a:lnTo>
                    <a:pt x="1269" y="674"/>
                  </a:lnTo>
                  <a:lnTo>
                    <a:pt x="1282" y="661"/>
                  </a:lnTo>
                  <a:lnTo>
                    <a:pt x="1293" y="646"/>
                  </a:lnTo>
                  <a:lnTo>
                    <a:pt x="1306" y="632"/>
                  </a:lnTo>
                  <a:lnTo>
                    <a:pt x="1317" y="617"/>
                  </a:lnTo>
                  <a:lnTo>
                    <a:pt x="1330" y="603"/>
                  </a:lnTo>
                  <a:lnTo>
                    <a:pt x="1340" y="588"/>
                  </a:lnTo>
                  <a:lnTo>
                    <a:pt x="1351" y="572"/>
                  </a:lnTo>
                  <a:lnTo>
                    <a:pt x="1360" y="556"/>
                  </a:lnTo>
                  <a:lnTo>
                    <a:pt x="1368" y="539"/>
                  </a:lnTo>
                  <a:lnTo>
                    <a:pt x="1375" y="520"/>
                  </a:lnTo>
                  <a:lnTo>
                    <a:pt x="1381" y="501"/>
                  </a:lnTo>
                  <a:lnTo>
                    <a:pt x="1383" y="499"/>
                  </a:lnTo>
                  <a:lnTo>
                    <a:pt x="1385" y="496"/>
                  </a:lnTo>
                  <a:lnTo>
                    <a:pt x="1386" y="495"/>
                  </a:lnTo>
                  <a:lnTo>
                    <a:pt x="1389" y="493"/>
                  </a:lnTo>
                  <a:lnTo>
                    <a:pt x="1390" y="491"/>
                  </a:lnTo>
                  <a:lnTo>
                    <a:pt x="1391" y="487"/>
                  </a:lnTo>
                  <a:lnTo>
                    <a:pt x="1391" y="485"/>
                  </a:lnTo>
                  <a:lnTo>
                    <a:pt x="1392" y="483"/>
                  </a:lnTo>
                  <a:lnTo>
                    <a:pt x="1393" y="480"/>
                  </a:lnTo>
                  <a:lnTo>
                    <a:pt x="1394" y="477"/>
                  </a:lnTo>
                  <a:lnTo>
                    <a:pt x="1396" y="475"/>
                  </a:lnTo>
                  <a:lnTo>
                    <a:pt x="1397" y="472"/>
                  </a:lnTo>
                  <a:lnTo>
                    <a:pt x="1398" y="470"/>
                  </a:lnTo>
                  <a:lnTo>
                    <a:pt x="1400" y="468"/>
                  </a:lnTo>
                  <a:lnTo>
                    <a:pt x="1403" y="465"/>
                  </a:lnTo>
                  <a:lnTo>
                    <a:pt x="1406" y="464"/>
                  </a:lnTo>
                  <a:lnTo>
                    <a:pt x="1415" y="470"/>
                  </a:lnTo>
                  <a:lnTo>
                    <a:pt x="1422" y="476"/>
                  </a:lnTo>
                  <a:lnTo>
                    <a:pt x="1427" y="483"/>
                  </a:lnTo>
                  <a:lnTo>
                    <a:pt x="1430" y="491"/>
                  </a:lnTo>
                  <a:lnTo>
                    <a:pt x="1431" y="499"/>
                  </a:lnTo>
                  <a:lnTo>
                    <a:pt x="1430" y="508"/>
                  </a:lnTo>
                  <a:lnTo>
                    <a:pt x="1429" y="516"/>
                  </a:lnTo>
                  <a:lnTo>
                    <a:pt x="1426" y="525"/>
                  </a:lnTo>
                  <a:lnTo>
                    <a:pt x="1422" y="535"/>
                  </a:lnTo>
                  <a:lnTo>
                    <a:pt x="1419" y="545"/>
                  </a:lnTo>
                  <a:lnTo>
                    <a:pt x="1415" y="554"/>
                  </a:lnTo>
                  <a:lnTo>
                    <a:pt x="1411" y="564"/>
                  </a:lnTo>
                  <a:lnTo>
                    <a:pt x="1407" y="573"/>
                  </a:lnTo>
                  <a:lnTo>
                    <a:pt x="1404" y="582"/>
                  </a:lnTo>
                  <a:lnTo>
                    <a:pt x="1401" y="592"/>
                  </a:lnTo>
                  <a:lnTo>
                    <a:pt x="1401" y="601"/>
                  </a:lnTo>
                  <a:lnTo>
                    <a:pt x="1393" y="611"/>
                  </a:lnTo>
                  <a:lnTo>
                    <a:pt x="1386" y="622"/>
                  </a:lnTo>
                  <a:lnTo>
                    <a:pt x="1380" y="633"/>
                  </a:lnTo>
                  <a:lnTo>
                    <a:pt x="1374" y="645"/>
                  </a:lnTo>
                  <a:lnTo>
                    <a:pt x="1367" y="656"/>
                  </a:lnTo>
                  <a:lnTo>
                    <a:pt x="1361" y="668"/>
                  </a:lnTo>
                  <a:lnTo>
                    <a:pt x="1357" y="680"/>
                  </a:lnTo>
                  <a:lnTo>
                    <a:pt x="1352" y="693"/>
                  </a:lnTo>
                  <a:lnTo>
                    <a:pt x="1347" y="704"/>
                  </a:lnTo>
                  <a:lnTo>
                    <a:pt x="1343" y="718"/>
                  </a:lnTo>
                  <a:lnTo>
                    <a:pt x="1339" y="731"/>
                  </a:lnTo>
                  <a:lnTo>
                    <a:pt x="1336" y="743"/>
                  </a:lnTo>
                  <a:lnTo>
                    <a:pt x="1332" y="757"/>
                  </a:lnTo>
                  <a:lnTo>
                    <a:pt x="1330" y="771"/>
                  </a:lnTo>
                  <a:lnTo>
                    <a:pt x="1328" y="785"/>
                  </a:lnTo>
                  <a:lnTo>
                    <a:pt x="1327" y="798"/>
                  </a:lnTo>
                  <a:lnTo>
                    <a:pt x="1328" y="811"/>
                  </a:lnTo>
                  <a:lnTo>
                    <a:pt x="1329" y="826"/>
                  </a:lnTo>
                  <a:lnTo>
                    <a:pt x="1329" y="840"/>
                  </a:lnTo>
                  <a:lnTo>
                    <a:pt x="1329" y="855"/>
                  </a:lnTo>
                  <a:lnTo>
                    <a:pt x="1328" y="870"/>
                  </a:lnTo>
                  <a:lnTo>
                    <a:pt x="1326" y="885"/>
                  </a:lnTo>
                  <a:lnTo>
                    <a:pt x="1323" y="900"/>
                  </a:lnTo>
                  <a:lnTo>
                    <a:pt x="1321" y="915"/>
                  </a:lnTo>
                  <a:lnTo>
                    <a:pt x="1319" y="929"/>
                  </a:lnTo>
                  <a:lnTo>
                    <a:pt x="1317" y="946"/>
                  </a:lnTo>
                  <a:lnTo>
                    <a:pt x="1315" y="960"/>
                  </a:lnTo>
                  <a:lnTo>
                    <a:pt x="1314" y="975"/>
                  </a:lnTo>
                  <a:lnTo>
                    <a:pt x="1313" y="990"/>
                  </a:lnTo>
                  <a:lnTo>
                    <a:pt x="1313" y="1005"/>
                  </a:lnTo>
                  <a:lnTo>
                    <a:pt x="1314" y="1019"/>
                  </a:lnTo>
                  <a:lnTo>
                    <a:pt x="1316" y="1034"/>
                  </a:lnTo>
                  <a:lnTo>
                    <a:pt x="1316" y="1052"/>
                  </a:lnTo>
                  <a:lnTo>
                    <a:pt x="1315" y="1071"/>
                  </a:lnTo>
                  <a:lnTo>
                    <a:pt x="1313" y="1090"/>
                  </a:lnTo>
                  <a:lnTo>
                    <a:pt x="1311" y="1110"/>
                  </a:lnTo>
                  <a:lnTo>
                    <a:pt x="1307" y="1130"/>
                  </a:lnTo>
                  <a:lnTo>
                    <a:pt x="1304" y="1150"/>
                  </a:lnTo>
                  <a:lnTo>
                    <a:pt x="1300" y="1171"/>
                  </a:lnTo>
                  <a:lnTo>
                    <a:pt x="1298" y="1191"/>
                  </a:lnTo>
                  <a:lnTo>
                    <a:pt x="1296" y="1211"/>
                  </a:lnTo>
                  <a:lnTo>
                    <a:pt x="1296" y="1232"/>
                  </a:lnTo>
                  <a:lnTo>
                    <a:pt x="1296" y="1251"/>
                  </a:lnTo>
                  <a:lnTo>
                    <a:pt x="1299" y="1270"/>
                  </a:lnTo>
                  <a:lnTo>
                    <a:pt x="1303" y="1289"/>
                  </a:lnTo>
                  <a:lnTo>
                    <a:pt x="1309" y="1306"/>
                  </a:lnTo>
                  <a:lnTo>
                    <a:pt x="1320" y="1324"/>
                  </a:lnTo>
                  <a:lnTo>
                    <a:pt x="1332" y="1341"/>
                  </a:lnTo>
                  <a:lnTo>
                    <a:pt x="1335" y="1349"/>
                  </a:lnTo>
                  <a:lnTo>
                    <a:pt x="1337" y="1357"/>
                  </a:lnTo>
                  <a:lnTo>
                    <a:pt x="1339" y="1366"/>
                  </a:lnTo>
                  <a:lnTo>
                    <a:pt x="1342" y="1375"/>
                  </a:lnTo>
                  <a:lnTo>
                    <a:pt x="1343" y="1386"/>
                  </a:lnTo>
                  <a:lnTo>
                    <a:pt x="1344" y="1395"/>
                  </a:lnTo>
                  <a:lnTo>
                    <a:pt x="1345" y="1405"/>
                  </a:lnTo>
                  <a:lnTo>
                    <a:pt x="1346" y="1415"/>
                  </a:lnTo>
                  <a:lnTo>
                    <a:pt x="1347" y="1426"/>
                  </a:lnTo>
                  <a:lnTo>
                    <a:pt x="1347" y="1435"/>
                  </a:lnTo>
                  <a:lnTo>
                    <a:pt x="1349" y="1445"/>
                  </a:lnTo>
                  <a:lnTo>
                    <a:pt x="1349" y="1456"/>
                  </a:lnTo>
                  <a:lnTo>
                    <a:pt x="1349" y="1466"/>
                  </a:lnTo>
                  <a:lnTo>
                    <a:pt x="1350" y="1476"/>
                  </a:lnTo>
                  <a:lnTo>
                    <a:pt x="1350" y="1485"/>
                  </a:lnTo>
                  <a:lnTo>
                    <a:pt x="1351" y="1496"/>
                  </a:lnTo>
                  <a:lnTo>
                    <a:pt x="1343" y="1496"/>
                  </a:lnTo>
                  <a:lnTo>
                    <a:pt x="1322" y="1498"/>
                  </a:lnTo>
                  <a:lnTo>
                    <a:pt x="1289" y="1500"/>
                  </a:lnTo>
                  <a:lnTo>
                    <a:pt x="1247" y="1504"/>
                  </a:lnTo>
                  <a:lnTo>
                    <a:pt x="1197" y="1507"/>
                  </a:lnTo>
                  <a:lnTo>
                    <a:pt x="1140" y="1512"/>
                  </a:lnTo>
                  <a:lnTo>
                    <a:pt x="1081" y="1518"/>
                  </a:lnTo>
                  <a:lnTo>
                    <a:pt x="1020" y="1522"/>
                  </a:lnTo>
                  <a:lnTo>
                    <a:pt x="958" y="1527"/>
                  </a:lnTo>
                  <a:lnTo>
                    <a:pt x="898" y="1533"/>
                  </a:lnTo>
                  <a:lnTo>
                    <a:pt x="841" y="1537"/>
                  </a:lnTo>
                  <a:lnTo>
                    <a:pt x="792" y="1541"/>
                  </a:lnTo>
                  <a:lnTo>
                    <a:pt x="750" y="1544"/>
                  </a:lnTo>
                  <a:lnTo>
                    <a:pt x="716" y="1546"/>
                  </a:lnTo>
                  <a:lnTo>
                    <a:pt x="695" y="1549"/>
                  </a:lnTo>
                  <a:lnTo>
                    <a:pt x="689" y="1550"/>
                  </a:lnTo>
                  <a:lnTo>
                    <a:pt x="681" y="1537"/>
                  </a:lnTo>
                  <a:lnTo>
                    <a:pt x="674" y="1526"/>
                  </a:lnTo>
                  <a:lnTo>
                    <a:pt x="668" y="1515"/>
                  </a:lnTo>
                  <a:lnTo>
                    <a:pt x="661" y="1506"/>
                  </a:lnTo>
                  <a:lnTo>
                    <a:pt x="655" y="1498"/>
                  </a:lnTo>
                  <a:lnTo>
                    <a:pt x="649" y="1490"/>
                  </a:lnTo>
                  <a:lnTo>
                    <a:pt x="643" y="1483"/>
                  </a:lnTo>
                  <a:lnTo>
                    <a:pt x="637" y="1477"/>
                  </a:lnTo>
                  <a:lnTo>
                    <a:pt x="630" y="1472"/>
                  </a:lnTo>
                  <a:lnTo>
                    <a:pt x="622" y="1466"/>
                  </a:lnTo>
                  <a:lnTo>
                    <a:pt x="614" y="1461"/>
                  </a:lnTo>
                  <a:lnTo>
                    <a:pt x="606" y="1457"/>
                  </a:lnTo>
                  <a:lnTo>
                    <a:pt x="597" y="1452"/>
                  </a:lnTo>
                  <a:lnTo>
                    <a:pt x="586" y="1448"/>
                  </a:lnTo>
                  <a:lnTo>
                    <a:pt x="576" y="1444"/>
                  </a:lnTo>
                  <a:lnTo>
                    <a:pt x="564" y="1441"/>
                  </a:lnTo>
                  <a:lnTo>
                    <a:pt x="562" y="1430"/>
                  </a:lnTo>
                  <a:lnTo>
                    <a:pt x="560" y="1420"/>
                  </a:lnTo>
                  <a:lnTo>
                    <a:pt x="558" y="1412"/>
                  </a:lnTo>
                  <a:lnTo>
                    <a:pt x="555" y="1403"/>
                  </a:lnTo>
                  <a:lnTo>
                    <a:pt x="552" y="1396"/>
                  </a:lnTo>
                  <a:lnTo>
                    <a:pt x="549" y="1388"/>
                  </a:lnTo>
                  <a:lnTo>
                    <a:pt x="547" y="1380"/>
                  </a:lnTo>
                  <a:lnTo>
                    <a:pt x="545" y="1373"/>
                  </a:lnTo>
                  <a:lnTo>
                    <a:pt x="544" y="1366"/>
                  </a:lnTo>
                  <a:lnTo>
                    <a:pt x="543" y="1358"/>
                  </a:lnTo>
                  <a:lnTo>
                    <a:pt x="541" y="1351"/>
                  </a:lnTo>
                  <a:lnTo>
                    <a:pt x="543" y="1343"/>
                  </a:lnTo>
                  <a:lnTo>
                    <a:pt x="544" y="1335"/>
                  </a:lnTo>
                  <a:lnTo>
                    <a:pt x="546" y="1326"/>
                  </a:lnTo>
                  <a:lnTo>
                    <a:pt x="549" y="1317"/>
                  </a:lnTo>
                  <a:lnTo>
                    <a:pt x="555" y="1307"/>
                  </a:lnTo>
                  <a:lnTo>
                    <a:pt x="554" y="1303"/>
                  </a:lnTo>
                  <a:lnTo>
                    <a:pt x="554" y="1298"/>
                  </a:lnTo>
                  <a:lnTo>
                    <a:pt x="553" y="1294"/>
                  </a:lnTo>
                  <a:lnTo>
                    <a:pt x="551" y="1289"/>
                  </a:lnTo>
                  <a:lnTo>
                    <a:pt x="549" y="1284"/>
                  </a:lnTo>
                  <a:lnTo>
                    <a:pt x="547" y="1281"/>
                  </a:lnTo>
                  <a:lnTo>
                    <a:pt x="545" y="1276"/>
                  </a:lnTo>
                  <a:lnTo>
                    <a:pt x="543" y="1272"/>
                  </a:lnTo>
                  <a:lnTo>
                    <a:pt x="540" y="1268"/>
                  </a:lnTo>
                  <a:lnTo>
                    <a:pt x="537" y="1264"/>
                  </a:lnTo>
                  <a:lnTo>
                    <a:pt x="535" y="1260"/>
                  </a:lnTo>
                  <a:lnTo>
                    <a:pt x="532" y="1257"/>
                  </a:lnTo>
                  <a:lnTo>
                    <a:pt x="529" y="1253"/>
                  </a:lnTo>
                  <a:lnTo>
                    <a:pt x="526" y="1250"/>
                  </a:lnTo>
                  <a:lnTo>
                    <a:pt x="524" y="1248"/>
                  </a:lnTo>
                  <a:lnTo>
                    <a:pt x="523" y="1245"/>
                  </a:lnTo>
                  <a:lnTo>
                    <a:pt x="513" y="1229"/>
                  </a:lnTo>
                  <a:lnTo>
                    <a:pt x="503" y="1212"/>
                  </a:lnTo>
                  <a:lnTo>
                    <a:pt x="495" y="1193"/>
                  </a:lnTo>
                  <a:lnTo>
                    <a:pt x="487" y="1174"/>
                  </a:lnTo>
                  <a:lnTo>
                    <a:pt x="478" y="1153"/>
                  </a:lnTo>
                  <a:lnTo>
                    <a:pt x="470" y="1134"/>
                  </a:lnTo>
                  <a:lnTo>
                    <a:pt x="461" y="1114"/>
                  </a:lnTo>
                  <a:lnTo>
                    <a:pt x="452" y="1096"/>
                  </a:lnTo>
                  <a:lnTo>
                    <a:pt x="441" y="1078"/>
                  </a:lnTo>
                  <a:lnTo>
                    <a:pt x="430" y="1062"/>
                  </a:lnTo>
                  <a:lnTo>
                    <a:pt x="417" y="1045"/>
                  </a:lnTo>
                  <a:lnTo>
                    <a:pt x="403" y="1033"/>
                  </a:lnTo>
                  <a:lnTo>
                    <a:pt x="387" y="1023"/>
                  </a:lnTo>
                  <a:lnTo>
                    <a:pt x="370" y="1014"/>
                  </a:lnTo>
                  <a:lnTo>
                    <a:pt x="351" y="1009"/>
                  </a:lnTo>
                  <a:lnTo>
                    <a:pt x="330" y="1008"/>
                  </a:lnTo>
                  <a:lnTo>
                    <a:pt x="324" y="1004"/>
                  </a:lnTo>
                  <a:lnTo>
                    <a:pt x="318" y="1001"/>
                  </a:lnTo>
                  <a:lnTo>
                    <a:pt x="315" y="997"/>
                  </a:lnTo>
                  <a:lnTo>
                    <a:pt x="311" y="993"/>
                  </a:lnTo>
                  <a:lnTo>
                    <a:pt x="309" y="989"/>
                  </a:lnTo>
                  <a:lnTo>
                    <a:pt x="307" y="985"/>
                  </a:lnTo>
                  <a:lnTo>
                    <a:pt x="306" y="980"/>
                  </a:lnTo>
                  <a:lnTo>
                    <a:pt x="305" y="975"/>
                  </a:lnTo>
                  <a:lnTo>
                    <a:pt x="303" y="971"/>
                  </a:lnTo>
                  <a:lnTo>
                    <a:pt x="302" y="965"/>
                  </a:lnTo>
                  <a:lnTo>
                    <a:pt x="301" y="960"/>
                  </a:lnTo>
                  <a:lnTo>
                    <a:pt x="300" y="956"/>
                  </a:lnTo>
                  <a:lnTo>
                    <a:pt x="299" y="952"/>
                  </a:lnTo>
                  <a:lnTo>
                    <a:pt x="298" y="948"/>
                  </a:lnTo>
                  <a:lnTo>
                    <a:pt x="295" y="944"/>
                  </a:lnTo>
                  <a:lnTo>
                    <a:pt x="293" y="941"/>
                  </a:lnTo>
                  <a:lnTo>
                    <a:pt x="287" y="937"/>
                  </a:lnTo>
                  <a:lnTo>
                    <a:pt x="282" y="934"/>
                  </a:lnTo>
                  <a:lnTo>
                    <a:pt x="276" y="929"/>
                  </a:lnTo>
                  <a:lnTo>
                    <a:pt x="270" y="926"/>
                  </a:lnTo>
                  <a:lnTo>
                    <a:pt x="264" y="921"/>
                  </a:lnTo>
                  <a:lnTo>
                    <a:pt x="259" y="917"/>
                  </a:lnTo>
                  <a:lnTo>
                    <a:pt x="253" y="913"/>
                  </a:lnTo>
                  <a:lnTo>
                    <a:pt x="246" y="910"/>
                  </a:lnTo>
                  <a:lnTo>
                    <a:pt x="240" y="906"/>
                  </a:lnTo>
                  <a:lnTo>
                    <a:pt x="233" y="904"/>
                  </a:lnTo>
                  <a:lnTo>
                    <a:pt x="226" y="902"/>
                  </a:lnTo>
                  <a:lnTo>
                    <a:pt x="219" y="900"/>
                  </a:lnTo>
                  <a:lnTo>
                    <a:pt x="213" y="900"/>
                  </a:lnTo>
                  <a:lnTo>
                    <a:pt x="206" y="900"/>
                  </a:lnTo>
                  <a:lnTo>
                    <a:pt x="198" y="901"/>
                  </a:lnTo>
                  <a:lnTo>
                    <a:pt x="191" y="903"/>
                  </a:lnTo>
                  <a:lnTo>
                    <a:pt x="186" y="893"/>
                  </a:lnTo>
                  <a:lnTo>
                    <a:pt x="180" y="883"/>
                  </a:lnTo>
                  <a:lnTo>
                    <a:pt x="174" y="877"/>
                  </a:lnTo>
                  <a:lnTo>
                    <a:pt x="165" y="872"/>
                  </a:lnTo>
                  <a:lnTo>
                    <a:pt x="156" y="867"/>
                  </a:lnTo>
                  <a:lnTo>
                    <a:pt x="147" y="864"/>
                  </a:lnTo>
                  <a:lnTo>
                    <a:pt x="137" y="862"/>
                  </a:lnTo>
                  <a:lnTo>
                    <a:pt x="128" y="858"/>
                  </a:lnTo>
                  <a:lnTo>
                    <a:pt x="117" y="856"/>
                  </a:lnTo>
                  <a:lnTo>
                    <a:pt x="108" y="852"/>
                  </a:lnTo>
                  <a:lnTo>
                    <a:pt x="99" y="848"/>
                  </a:lnTo>
                  <a:lnTo>
                    <a:pt x="90" y="843"/>
                  </a:lnTo>
                  <a:lnTo>
                    <a:pt x="83" y="838"/>
                  </a:lnTo>
                  <a:lnTo>
                    <a:pt x="76" y="830"/>
                  </a:lnTo>
                  <a:lnTo>
                    <a:pt x="70" y="820"/>
                  </a:lnTo>
                  <a:lnTo>
                    <a:pt x="67" y="809"/>
                  </a:lnTo>
                  <a:lnTo>
                    <a:pt x="64" y="793"/>
                  </a:lnTo>
                  <a:lnTo>
                    <a:pt x="61" y="778"/>
                  </a:lnTo>
                  <a:lnTo>
                    <a:pt x="57" y="763"/>
                  </a:lnTo>
                  <a:lnTo>
                    <a:pt x="54" y="748"/>
                  </a:lnTo>
                  <a:lnTo>
                    <a:pt x="49" y="733"/>
                  </a:lnTo>
                  <a:lnTo>
                    <a:pt x="45" y="719"/>
                  </a:lnTo>
                  <a:lnTo>
                    <a:pt x="41" y="704"/>
                  </a:lnTo>
                  <a:lnTo>
                    <a:pt x="38" y="690"/>
                  </a:lnTo>
                  <a:lnTo>
                    <a:pt x="34" y="677"/>
                  </a:lnTo>
                  <a:lnTo>
                    <a:pt x="33" y="663"/>
                  </a:lnTo>
                  <a:lnTo>
                    <a:pt x="32" y="649"/>
                  </a:lnTo>
                  <a:lnTo>
                    <a:pt x="33" y="635"/>
                  </a:lnTo>
                  <a:lnTo>
                    <a:pt x="36" y="622"/>
                  </a:lnTo>
                  <a:lnTo>
                    <a:pt x="40" y="607"/>
                  </a:lnTo>
                  <a:lnTo>
                    <a:pt x="47" y="593"/>
                  </a:lnTo>
                  <a:lnTo>
                    <a:pt x="56" y="579"/>
                  </a:lnTo>
                  <a:lnTo>
                    <a:pt x="54" y="572"/>
                  </a:lnTo>
                  <a:lnTo>
                    <a:pt x="52" y="566"/>
                  </a:lnTo>
                  <a:lnTo>
                    <a:pt x="50" y="561"/>
                  </a:lnTo>
                  <a:lnTo>
                    <a:pt x="48" y="555"/>
                  </a:lnTo>
                  <a:lnTo>
                    <a:pt x="46" y="549"/>
                  </a:lnTo>
                  <a:lnTo>
                    <a:pt x="44" y="543"/>
                  </a:lnTo>
                  <a:lnTo>
                    <a:pt x="40" y="539"/>
                  </a:lnTo>
                  <a:lnTo>
                    <a:pt x="38" y="534"/>
                  </a:lnTo>
                  <a:lnTo>
                    <a:pt x="34" y="530"/>
                  </a:lnTo>
                  <a:lnTo>
                    <a:pt x="31" y="525"/>
                  </a:lnTo>
                  <a:lnTo>
                    <a:pt x="27" y="520"/>
                  </a:lnTo>
                  <a:lnTo>
                    <a:pt x="23" y="516"/>
                  </a:lnTo>
                  <a:lnTo>
                    <a:pt x="18" y="512"/>
                  </a:lnTo>
                  <a:lnTo>
                    <a:pt x="14" y="508"/>
                  </a:lnTo>
                  <a:lnTo>
                    <a:pt x="8" y="504"/>
                  </a:lnTo>
                  <a:lnTo>
                    <a:pt x="3" y="501"/>
                  </a:lnTo>
                  <a:lnTo>
                    <a:pt x="0" y="488"/>
                  </a:lnTo>
                  <a:lnTo>
                    <a:pt x="0" y="476"/>
                  </a:lnTo>
                  <a:lnTo>
                    <a:pt x="0" y="464"/>
                  </a:lnTo>
                  <a:lnTo>
                    <a:pt x="2" y="454"/>
                  </a:lnTo>
                  <a:lnTo>
                    <a:pt x="4" y="442"/>
                  </a:lnTo>
                  <a:lnTo>
                    <a:pt x="9" y="432"/>
                  </a:lnTo>
                  <a:lnTo>
                    <a:pt x="14" y="423"/>
                  </a:lnTo>
                  <a:lnTo>
                    <a:pt x="21" y="414"/>
                  </a:lnTo>
                  <a:lnTo>
                    <a:pt x="26" y="404"/>
                  </a:lnTo>
                  <a:lnTo>
                    <a:pt x="34" y="395"/>
                  </a:lnTo>
                  <a:lnTo>
                    <a:pt x="42" y="387"/>
                  </a:lnTo>
                  <a:lnTo>
                    <a:pt x="50" y="378"/>
                  </a:lnTo>
                  <a:lnTo>
                    <a:pt x="59" y="370"/>
                  </a:lnTo>
                  <a:lnTo>
                    <a:pt x="68" y="363"/>
                  </a:lnTo>
                  <a:lnTo>
                    <a:pt x="77" y="355"/>
                  </a:lnTo>
                  <a:lnTo>
                    <a:pt x="86" y="348"/>
                  </a:lnTo>
                  <a:lnTo>
                    <a:pt x="86" y="338"/>
                  </a:lnTo>
                  <a:lnTo>
                    <a:pt x="87" y="329"/>
                  </a:lnTo>
                  <a:lnTo>
                    <a:pt x="88" y="318"/>
                  </a:lnTo>
                  <a:lnTo>
                    <a:pt x="90" y="309"/>
                  </a:lnTo>
                  <a:lnTo>
                    <a:pt x="91" y="299"/>
                  </a:lnTo>
                  <a:lnTo>
                    <a:pt x="93" y="290"/>
                  </a:lnTo>
                  <a:lnTo>
                    <a:pt x="94" y="279"/>
                  </a:lnTo>
                  <a:lnTo>
                    <a:pt x="96" y="270"/>
                  </a:lnTo>
                  <a:lnTo>
                    <a:pt x="96" y="260"/>
                  </a:lnTo>
                  <a:lnTo>
                    <a:pt x="98" y="250"/>
                  </a:lnTo>
                  <a:lnTo>
                    <a:pt x="98" y="241"/>
                  </a:lnTo>
                  <a:lnTo>
                    <a:pt x="96" y="232"/>
                  </a:lnTo>
                  <a:lnTo>
                    <a:pt x="94" y="223"/>
                  </a:lnTo>
                  <a:lnTo>
                    <a:pt x="92" y="214"/>
                  </a:lnTo>
                  <a:lnTo>
                    <a:pt x="87" y="206"/>
                  </a:lnTo>
                  <a:lnTo>
                    <a:pt x="83" y="198"/>
                  </a:lnTo>
                  <a:lnTo>
                    <a:pt x="79" y="186"/>
                  </a:lnTo>
                  <a:lnTo>
                    <a:pt x="78" y="176"/>
                  </a:lnTo>
                  <a:lnTo>
                    <a:pt x="78" y="167"/>
                  </a:lnTo>
                  <a:lnTo>
                    <a:pt x="79" y="159"/>
                  </a:lnTo>
                  <a:lnTo>
                    <a:pt x="82" y="151"/>
                  </a:lnTo>
                  <a:lnTo>
                    <a:pt x="85" y="14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100" y="124"/>
                  </a:lnTo>
                  <a:lnTo>
                    <a:pt x="107" y="118"/>
                  </a:lnTo>
                  <a:lnTo>
                    <a:pt x="115" y="113"/>
                  </a:lnTo>
                  <a:lnTo>
                    <a:pt x="122" y="107"/>
                  </a:lnTo>
                  <a:lnTo>
                    <a:pt x="131" y="101"/>
                  </a:lnTo>
                  <a:lnTo>
                    <a:pt x="139" y="97"/>
                  </a:lnTo>
                  <a:lnTo>
                    <a:pt x="148" y="91"/>
                  </a:lnTo>
                  <a:lnTo>
                    <a:pt x="157" y="85"/>
                  </a:lnTo>
                  <a:lnTo>
                    <a:pt x="175" y="91"/>
                  </a:lnTo>
                  <a:lnTo>
                    <a:pt x="193" y="95"/>
                  </a:lnTo>
                  <a:lnTo>
                    <a:pt x="210" y="98"/>
                  </a:lnTo>
                  <a:lnTo>
                    <a:pt x="228" y="98"/>
                  </a:lnTo>
                  <a:lnTo>
                    <a:pt x="245" y="95"/>
                  </a:lnTo>
                  <a:lnTo>
                    <a:pt x="261" y="92"/>
                  </a:lnTo>
                  <a:lnTo>
                    <a:pt x="278" y="86"/>
                  </a:lnTo>
                  <a:lnTo>
                    <a:pt x="294" y="80"/>
                  </a:lnTo>
                  <a:lnTo>
                    <a:pt x="310" y="72"/>
                  </a:lnTo>
                  <a:lnTo>
                    <a:pt x="326" y="64"/>
                  </a:lnTo>
                  <a:lnTo>
                    <a:pt x="341" y="54"/>
                  </a:lnTo>
                  <a:lnTo>
                    <a:pt x="357" y="44"/>
                  </a:lnTo>
                  <a:lnTo>
                    <a:pt x="372" y="33"/>
                  </a:lnTo>
                  <a:lnTo>
                    <a:pt x="387" y="22"/>
                  </a:lnTo>
                  <a:lnTo>
                    <a:pt x="402" y="1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2" y="1"/>
                  </a:lnTo>
                  <a:lnTo>
                    <a:pt x="425" y="2"/>
                  </a:lnTo>
                  <a:lnTo>
                    <a:pt x="428" y="2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3" y="3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52" y="5"/>
                  </a:lnTo>
                  <a:lnTo>
                    <a:pt x="455" y="5"/>
                  </a:lnTo>
                  <a:lnTo>
                    <a:pt x="457" y="5"/>
                  </a:lnTo>
                  <a:lnTo>
                    <a:pt x="461" y="5"/>
                  </a:lnTo>
                  <a:lnTo>
                    <a:pt x="464" y="5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3685" y="1942"/>
              <a:ext cx="275" cy="500"/>
            </a:xfrm>
            <a:custGeom>
              <a:avLst/>
              <a:gdLst>
                <a:gd name="T0" fmla="*/ 229 w 825"/>
                <a:gd name="T1" fmla="*/ 69 h 1499"/>
                <a:gd name="T2" fmla="*/ 257 w 825"/>
                <a:gd name="T3" fmla="*/ 230 h 1499"/>
                <a:gd name="T4" fmla="*/ 270 w 825"/>
                <a:gd name="T5" fmla="*/ 301 h 1499"/>
                <a:gd name="T6" fmla="*/ 268 w 825"/>
                <a:gd name="T7" fmla="*/ 307 h 1499"/>
                <a:gd name="T8" fmla="*/ 265 w 825"/>
                <a:gd name="T9" fmla="*/ 313 h 1499"/>
                <a:gd name="T10" fmla="*/ 268 w 825"/>
                <a:gd name="T11" fmla="*/ 321 h 1499"/>
                <a:gd name="T12" fmla="*/ 275 w 825"/>
                <a:gd name="T13" fmla="*/ 332 h 1499"/>
                <a:gd name="T14" fmla="*/ 271 w 825"/>
                <a:gd name="T15" fmla="*/ 342 h 1499"/>
                <a:gd name="T16" fmla="*/ 254 w 825"/>
                <a:gd name="T17" fmla="*/ 349 h 1499"/>
                <a:gd name="T18" fmla="*/ 234 w 825"/>
                <a:gd name="T19" fmla="*/ 352 h 1499"/>
                <a:gd name="T20" fmla="*/ 220 w 825"/>
                <a:gd name="T21" fmla="*/ 361 h 1499"/>
                <a:gd name="T22" fmla="*/ 222 w 825"/>
                <a:gd name="T23" fmla="*/ 372 h 1499"/>
                <a:gd name="T24" fmla="*/ 218 w 825"/>
                <a:gd name="T25" fmla="*/ 382 h 1499"/>
                <a:gd name="T26" fmla="*/ 213 w 825"/>
                <a:gd name="T27" fmla="*/ 396 h 1499"/>
                <a:gd name="T28" fmla="*/ 202 w 825"/>
                <a:gd name="T29" fmla="*/ 406 h 1499"/>
                <a:gd name="T30" fmla="*/ 199 w 825"/>
                <a:gd name="T31" fmla="*/ 421 h 1499"/>
                <a:gd name="T32" fmla="*/ 195 w 825"/>
                <a:gd name="T33" fmla="*/ 433 h 1499"/>
                <a:gd name="T34" fmla="*/ 188 w 825"/>
                <a:gd name="T35" fmla="*/ 444 h 1499"/>
                <a:gd name="T36" fmla="*/ 176 w 825"/>
                <a:gd name="T37" fmla="*/ 449 h 1499"/>
                <a:gd name="T38" fmla="*/ 161 w 825"/>
                <a:gd name="T39" fmla="*/ 439 h 1499"/>
                <a:gd name="T40" fmla="*/ 150 w 825"/>
                <a:gd name="T41" fmla="*/ 435 h 1499"/>
                <a:gd name="T42" fmla="*/ 138 w 825"/>
                <a:gd name="T43" fmla="*/ 452 h 1499"/>
                <a:gd name="T44" fmla="*/ 142 w 825"/>
                <a:gd name="T45" fmla="*/ 466 h 1499"/>
                <a:gd name="T46" fmla="*/ 135 w 825"/>
                <a:gd name="T47" fmla="*/ 471 h 1499"/>
                <a:gd name="T48" fmla="*/ 124 w 825"/>
                <a:gd name="T49" fmla="*/ 466 h 1499"/>
                <a:gd name="T50" fmla="*/ 111 w 825"/>
                <a:gd name="T51" fmla="*/ 464 h 1499"/>
                <a:gd name="T52" fmla="*/ 102 w 825"/>
                <a:gd name="T53" fmla="*/ 463 h 1499"/>
                <a:gd name="T54" fmla="*/ 97 w 825"/>
                <a:gd name="T55" fmla="*/ 472 h 1499"/>
                <a:gd name="T56" fmla="*/ 93 w 825"/>
                <a:gd name="T57" fmla="*/ 480 h 1499"/>
                <a:gd name="T58" fmla="*/ 76 w 825"/>
                <a:gd name="T59" fmla="*/ 482 h 1499"/>
                <a:gd name="T60" fmla="*/ 66 w 825"/>
                <a:gd name="T61" fmla="*/ 476 h 1499"/>
                <a:gd name="T62" fmla="*/ 55 w 825"/>
                <a:gd name="T63" fmla="*/ 477 h 1499"/>
                <a:gd name="T64" fmla="*/ 38 w 825"/>
                <a:gd name="T65" fmla="*/ 480 h 1499"/>
                <a:gd name="T66" fmla="*/ 17 w 825"/>
                <a:gd name="T67" fmla="*/ 488 h 1499"/>
                <a:gd name="T68" fmla="*/ 7 w 825"/>
                <a:gd name="T69" fmla="*/ 499 h 1499"/>
                <a:gd name="T70" fmla="*/ 3 w 825"/>
                <a:gd name="T71" fmla="*/ 493 h 1499"/>
                <a:gd name="T72" fmla="*/ 0 w 825"/>
                <a:gd name="T73" fmla="*/ 487 h 1499"/>
                <a:gd name="T74" fmla="*/ 4 w 825"/>
                <a:gd name="T75" fmla="*/ 478 h 1499"/>
                <a:gd name="T76" fmla="*/ 3 w 825"/>
                <a:gd name="T77" fmla="*/ 465 h 1499"/>
                <a:gd name="T78" fmla="*/ 1 w 825"/>
                <a:gd name="T79" fmla="*/ 451 h 1499"/>
                <a:gd name="T80" fmla="*/ 17 w 825"/>
                <a:gd name="T81" fmla="*/ 432 h 1499"/>
                <a:gd name="T82" fmla="*/ 24 w 825"/>
                <a:gd name="T83" fmla="*/ 410 h 1499"/>
                <a:gd name="T84" fmla="*/ 37 w 825"/>
                <a:gd name="T85" fmla="*/ 385 h 1499"/>
                <a:gd name="T86" fmla="*/ 32 w 825"/>
                <a:gd name="T87" fmla="*/ 361 h 1499"/>
                <a:gd name="T88" fmla="*/ 21 w 825"/>
                <a:gd name="T89" fmla="*/ 338 h 1499"/>
                <a:gd name="T90" fmla="*/ 27 w 825"/>
                <a:gd name="T91" fmla="*/ 308 h 1499"/>
                <a:gd name="T92" fmla="*/ 25 w 825"/>
                <a:gd name="T93" fmla="*/ 271 h 1499"/>
                <a:gd name="T94" fmla="*/ 20 w 825"/>
                <a:gd name="T95" fmla="*/ 230 h 1499"/>
                <a:gd name="T96" fmla="*/ 17 w 825"/>
                <a:gd name="T97" fmla="*/ 193 h 1499"/>
                <a:gd name="T98" fmla="*/ 8 w 825"/>
                <a:gd name="T99" fmla="*/ 111 h 1499"/>
                <a:gd name="T100" fmla="*/ 6 w 825"/>
                <a:gd name="T101" fmla="*/ 48 h 1499"/>
                <a:gd name="T102" fmla="*/ 32 w 825"/>
                <a:gd name="T103" fmla="*/ 39 h 1499"/>
                <a:gd name="T104" fmla="*/ 47 w 825"/>
                <a:gd name="T105" fmla="*/ 25 h 1499"/>
                <a:gd name="T106" fmla="*/ 79 w 825"/>
                <a:gd name="T107" fmla="*/ 20 h 1499"/>
                <a:gd name="T108" fmla="*/ 148 w 825"/>
                <a:gd name="T109" fmla="*/ 11 h 1499"/>
                <a:gd name="T110" fmla="*/ 209 w 825"/>
                <a:gd name="T111" fmla="*/ 1 h 14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5"/>
                <a:gd name="T169" fmla="*/ 0 h 1499"/>
                <a:gd name="T170" fmla="*/ 825 w 825"/>
                <a:gd name="T171" fmla="*/ 1499 h 14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5" h="1499">
                  <a:moveTo>
                    <a:pt x="652" y="0"/>
                  </a:moveTo>
                  <a:lnTo>
                    <a:pt x="653" y="9"/>
                  </a:lnTo>
                  <a:lnTo>
                    <a:pt x="658" y="37"/>
                  </a:lnTo>
                  <a:lnTo>
                    <a:pt x="666" y="82"/>
                  </a:lnTo>
                  <a:lnTo>
                    <a:pt x="676" y="140"/>
                  </a:lnTo>
                  <a:lnTo>
                    <a:pt x="688" y="207"/>
                  </a:lnTo>
                  <a:lnTo>
                    <a:pt x="701" y="284"/>
                  </a:lnTo>
                  <a:lnTo>
                    <a:pt x="714" y="365"/>
                  </a:lnTo>
                  <a:lnTo>
                    <a:pt x="729" y="450"/>
                  </a:lnTo>
                  <a:lnTo>
                    <a:pt x="744" y="534"/>
                  </a:lnTo>
                  <a:lnTo>
                    <a:pt x="758" y="614"/>
                  </a:lnTo>
                  <a:lnTo>
                    <a:pt x="771" y="691"/>
                  </a:lnTo>
                  <a:lnTo>
                    <a:pt x="782" y="759"/>
                  </a:lnTo>
                  <a:lnTo>
                    <a:pt x="793" y="816"/>
                  </a:lnTo>
                  <a:lnTo>
                    <a:pt x="801" y="861"/>
                  </a:lnTo>
                  <a:lnTo>
                    <a:pt x="805" y="890"/>
                  </a:lnTo>
                  <a:lnTo>
                    <a:pt x="808" y="900"/>
                  </a:lnTo>
                  <a:lnTo>
                    <a:pt x="809" y="903"/>
                  </a:lnTo>
                  <a:lnTo>
                    <a:pt x="810" y="906"/>
                  </a:lnTo>
                  <a:lnTo>
                    <a:pt x="810" y="908"/>
                  </a:lnTo>
                  <a:lnTo>
                    <a:pt x="809" y="911"/>
                  </a:lnTo>
                  <a:lnTo>
                    <a:pt x="809" y="914"/>
                  </a:lnTo>
                  <a:lnTo>
                    <a:pt x="806" y="916"/>
                  </a:lnTo>
                  <a:lnTo>
                    <a:pt x="805" y="920"/>
                  </a:lnTo>
                  <a:lnTo>
                    <a:pt x="803" y="922"/>
                  </a:lnTo>
                  <a:lnTo>
                    <a:pt x="801" y="925"/>
                  </a:lnTo>
                  <a:lnTo>
                    <a:pt x="798" y="929"/>
                  </a:lnTo>
                  <a:lnTo>
                    <a:pt x="797" y="932"/>
                  </a:lnTo>
                  <a:lnTo>
                    <a:pt x="795" y="936"/>
                  </a:lnTo>
                  <a:lnTo>
                    <a:pt x="794" y="939"/>
                  </a:lnTo>
                  <a:lnTo>
                    <a:pt x="793" y="943"/>
                  </a:lnTo>
                  <a:lnTo>
                    <a:pt x="791" y="947"/>
                  </a:lnTo>
                  <a:lnTo>
                    <a:pt x="793" y="952"/>
                  </a:lnTo>
                  <a:lnTo>
                    <a:pt x="796" y="955"/>
                  </a:lnTo>
                  <a:lnTo>
                    <a:pt x="799" y="959"/>
                  </a:lnTo>
                  <a:lnTo>
                    <a:pt x="804" y="963"/>
                  </a:lnTo>
                  <a:lnTo>
                    <a:pt x="809" y="968"/>
                  </a:lnTo>
                  <a:lnTo>
                    <a:pt x="812" y="974"/>
                  </a:lnTo>
                  <a:lnTo>
                    <a:pt x="816" y="978"/>
                  </a:lnTo>
                  <a:lnTo>
                    <a:pt x="819" y="983"/>
                  </a:lnTo>
                  <a:lnTo>
                    <a:pt x="822" y="989"/>
                  </a:lnTo>
                  <a:lnTo>
                    <a:pt x="824" y="994"/>
                  </a:lnTo>
                  <a:lnTo>
                    <a:pt x="825" y="999"/>
                  </a:lnTo>
                  <a:lnTo>
                    <a:pt x="825" y="1005"/>
                  </a:lnTo>
                  <a:lnTo>
                    <a:pt x="825" y="1009"/>
                  </a:lnTo>
                  <a:lnTo>
                    <a:pt x="822" y="1015"/>
                  </a:lnTo>
                  <a:lnTo>
                    <a:pt x="819" y="1020"/>
                  </a:lnTo>
                  <a:lnTo>
                    <a:pt x="813" y="1024"/>
                  </a:lnTo>
                  <a:lnTo>
                    <a:pt x="808" y="1030"/>
                  </a:lnTo>
                  <a:lnTo>
                    <a:pt x="798" y="1035"/>
                  </a:lnTo>
                  <a:lnTo>
                    <a:pt x="790" y="1038"/>
                  </a:lnTo>
                  <a:lnTo>
                    <a:pt x="781" y="1042"/>
                  </a:lnTo>
                  <a:lnTo>
                    <a:pt x="772" y="1045"/>
                  </a:lnTo>
                  <a:lnTo>
                    <a:pt x="762" y="1046"/>
                  </a:lnTo>
                  <a:lnTo>
                    <a:pt x="751" y="1048"/>
                  </a:lnTo>
                  <a:lnTo>
                    <a:pt x="741" y="1050"/>
                  </a:lnTo>
                  <a:lnTo>
                    <a:pt x="731" y="1051"/>
                  </a:lnTo>
                  <a:lnTo>
                    <a:pt x="720" y="1052"/>
                  </a:lnTo>
                  <a:lnTo>
                    <a:pt x="710" y="1054"/>
                  </a:lnTo>
                  <a:lnTo>
                    <a:pt x="701" y="1055"/>
                  </a:lnTo>
                  <a:lnTo>
                    <a:pt x="690" y="1058"/>
                  </a:lnTo>
                  <a:lnTo>
                    <a:pt x="681" y="1061"/>
                  </a:lnTo>
                  <a:lnTo>
                    <a:pt x="673" y="1064"/>
                  </a:lnTo>
                  <a:lnTo>
                    <a:pt x="665" y="1069"/>
                  </a:lnTo>
                  <a:lnTo>
                    <a:pt x="658" y="1075"/>
                  </a:lnTo>
                  <a:lnTo>
                    <a:pt x="660" y="1081"/>
                  </a:lnTo>
                  <a:lnTo>
                    <a:pt x="663" y="1086"/>
                  </a:lnTo>
                  <a:lnTo>
                    <a:pt x="665" y="1092"/>
                  </a:lnTo>
                  <a:lnTo>
                    <a:pt x="665" y="1098"/>
                  </a:lnTo>
                  <a:lnTo>
                    <a:pt x="666" y="1104"/>
                  </a:lnTo>
                  <a:lnTo>
                    <a:pt x="665" y="1109"/>
                  </a:lnTo>
                  <a:lnTo>
                    <a:pt x="665" y="1115"/>
                  </a:lnTo>
                  <a:lnTo>
                    <a:pt x="664" y="1120"/>
                  </a:lnTo>
                  <a:lnTo>
                    <a:pt x="662" y="1125"/>
                  </a:lnTo>
                  <a:lnTo>
                    <a:pt x="660" y="1130"/>
                  </a:lnTo>
                  <a:lnTo>
                    <a:pt x="658" y="1136"/>
                  </a:lnTo>
                  <a:lnTo>
                    <a:pt x="657" y="1141"/>
                  </a:lnTo>
                  <a:lnTo>
                    <a:pt x="655" y="1146"/>
                  </a:lnTo>
                  <a:lnTo>
                    <a:pt x="652" y="1152"/>
                  </a:lnTo>
                  <a:lnTo>
                    <a:pt x="651" y="1158"/>
                  </a:lnTo>
                  <a:lnTo>
                    <a:pt x="650" y="1164"/>
                  </a:lnTo>
                  <a:lnTo>
                    <a:pt x="647" y="1172"/>
                  </a:lnTo>
                  <a:lnTo>
                    <a:pt x="643" y="1181"/>
                  </a:lnTo>
                  <a:lnTo>
                    <a:pt x="639" y="1187"/>
                  </a:lnTo>
                  <a:lnTo>
                    <a:pt x="633" y="1193"/>
                  </a:lnTo>
                  <a:lnTo>
                    <a:pt x="628" y="1198"/>
                  </a:lnTo>
                  <a:lnTo>
                    <a:pt x="622" y="1202"/>
                  </a:lnTo>
                  <a:lnTo>
                    <a:pt x="617" y="1207"/>
                  </a:lnTo>
                  <a:lnTo>
                    <a:pt x="612" y="1212"/>
                  </a:lnTo>
                  <a:lnTo>
                    <a:pt x="607" y="1216"/>
                  </a:lnTo>
                  <a:lnTo>
                    <a:pt x="603" y="1222"/>
                  </a:lnTo>
                  <a:lnTo>
                    <a:pt x="599" y="1228"/>
                  </a:lnTo>
                  <a:lnTo>
                    <a:pt x="597" y="1235"/>
                  </a:lnTo>
                  <a:lnTo>
                    <a:pt x="596" y="1243"/>
                  </a:lnTo>
                  <a:lnTo>
                    <a:pt x="596" y="1252"/>
                  </a:lnTo>
                  <a:lnTo>
                    <a:pt x="598" y="1262"/>
                  </a:lnTo>
                  <a:lnTo>
                    <a:pt x="602" y="1276"/>
                  </a:lnTo>
                  <a:lnTo>
                    <a:pt x="597" y="1278"/>
                  </a:lnTo>
                  <a:lnTo>
                    <a:pt x="595" y="1282"/>
                  </a:lnTo>
                  <a:lnTo>
                    <a:pt x="591" y="1286"/>
                  </a:lnTo>
                  <a:lnTo>
                    <a:pt x="588" y="1291"/>
                  </a:lnTo>
                  <a:lnTo>
                    <a:pt x="586" y="1297"/>
                  </a:lnTo>
                  <a:lnTo>
                    <a:pt x="582" y="1302"/>
                  </a:lnTo>
                  <a:lnTo>
                    <a:pt x="580" y="1309"/>
                  </a:lnTo>
                  <a:lnTo>
                    <a:pt x="576" y="1315"/>
                  </a:lnTo>
                  <a:lnTo>
                    <a:pt x="573" y="1321"/>
                  </a:lnTo>
                  <a:lnTo>
                    <a:pt x="570" y="1326"/>
                  </a:lnTo>
                  <a:lnTo>
                    <a:pt x="565" y="1332"/>
                  </a:lnTo>
                  <a:lnTo>
                    <a:pt x="562" y="1337"/>
                  </a:lnTo>
                  <a:lnTo>
                    <a:pt x="556" y="1340"/>
                  </a:lnTo>
                  <a:lnTo>
                    <a:pt x="551" y="1343"/>
                  </a:lnTo>
                  <a:lnTo>
                    <a:pt x="544" y="1344"/>
                  </a:lnTo>
                  <a:lnTo>
                    <a:pt x="539" y="1344"/>
                  </a:lnTo>
                  <a:lnTo>
                    <a:pt x="528" y="1346"/>
                  </a:lnTo>
                  <a:lnTo>
                    <a:pt x="519" y="1345"/>
                  </a:lnTo>
                  <a:lnTo>
                    <a:pt x="511" y="1341"/>
                  </a:lnTo>
                  <a:lnTo>
                    <a:pt x="503" y="1337"/>
                  </a:lnTo>
                  <a:lnTo>
                    <a:pt x="496" y="1331"/>
                  </a:lnTo>
                  <a:lnTo>
                    <a:pt x="488" y="1324"/>
                  </a:lnTo>
                  <a:lnTo>
                    <a:pt x="482" y="1317"/>
                  </a:lnTo>
                  <a:lnTo>
                    <a:pt x="475" y="1310"/>
                  </a:lnTo>
                  <a:lnTo>
                    <a:pt x="470" y="1305"/>
                  </a:lnTo>
                  <a:lnTo>
                    <a:pt x="465" y="1300"/>
                  </a:lnTo>
                  <a:lnTo>
                    <a:pt x="460" y="1299"/>
                  </a:lnTo>
                  <a:lnTo>
                    <a:pt x="456" y="1299"/>
                  </a:lnTo>
                  <a:lnTo>
                    <a:pt x="451" y="1303"/>
                  </a:lnTo>
                  <a:lnTo>
                    <a:pt x="448" y="1311"/>
                  </a:lnTo>
                  <a:lnTo>
                    <a:pt x="445" y="1323"/>
                  </a:lnTo>
                  <a:lnTo>
                    <a:pt x="443" y="1341"/>
                  </a:lnTo>
                  <a:lnTo>
                    <a:pt x="429" y="1344"/>
                  </a:lnTo>
                  <a:lnTo>
                    <a:pt x="420" y="1348"/>
                  </a:lnTo>
                  <a:lnTo>
                    <a:pt x="415" y="1354"/>
                  </a:lnTo>
                  <a:lnTo>
                    <a:pt x="413" y="1360"/>
                  </a:lnTo>
                  <a:lnTo>
                    <a:pt x="413" y="1368"/>
                  </a:lnTo>
                  <a:lnTo>
                    <a:pt x="415" y="1375"/>
                  </a:lnTo>
                  <a:lnTo>
                    <a:pt x="419" y="1383"/>
                  </a:lnTo>
                  <a:lnTo>
                    <a:pt x="422" y="1391"/>
                  </a:lnTo>
                  <a:lnTo>
                    <a:pt x="426" y="1398"/>
                  </a:lnTo>
                  <a:lnTo>
                    <a:pt x="428" y="1403"/>
                  </a:lnTo>
                  <a:lnTo>
                    <a:pt x="429" y="1408"/>
                  </a:lnTo>
                  <a:lnTo>
                    <a:pt x="428" y="1413"/>
                  </a:lnTo>
                  <a:lnTo>
                    <a:pt x="424" y="1414"/>
                  </a:lnTo>
                  <a:lnTo>
                    <a:pt x="417" y="1414"/>
                  </a:lnTo>
                  <a:lnTo>
                    <a:pt x="404" y="1411"/>
                  </a:lnTo>
                  <a:lnTo>
                    <a:pt x="388" y="1407"/>
                  </a:lnTo>
                  <a:lnTo>
                    <a:pt x="387" y="1403"/>
                  </a:lnTo>
                  <a:lnTo>
                    <a:pt x="384" y="1402"/>
                  </a:lnTo>
                  <a:lnTo>
                    <a:pt x="381" y="1400"/>
                  </a:lnTo>
                  <a:lnTo>
                    <a:pt x="376" y="1399"/>
                  </a:lnTo>
                  <a:lnTo>
                    <a:pt x="371" y="1398"/>
                  </a:lnTo>
                  <a:lnTo>
                    <a:pt x="365" y="1397"/>
                  </a:lnTo>
                  <a:lnTo>
                    <a:pt x="359" y="1395"/>
                  </a:lnTo>
                  <a:lnTo>
                    <a:pt x="353" y="1394"/>
                  </a:lnTo>
                  <a:lnTo>
                    <a:pt x="347" y="1393"/>
                  </a:lnTo>
                  <a:lnTo>
                    <a:pt x="341" y="1392"/>
                  </a:lnTo>
                  <a:lnTo>
                    <a:pt x="334" y="1391"/>
                  </a:lnTo>
                  <a:lnTo>
                    <a:pt x="329" y="1391"/>
                  </a:lnTo>
                  <a:lnTo>
                    <a:pt x="324" y="1390"/>
                  </a:lnTo>
                  <a:lnTo>
                    <a:pt x="319" y="1387"/>
                  </a:lnTo>
                  <a:lnTo>
                    <a:pt x="317" y="1386"/>
                  </a:lnTo>
                  <a:lnTo>
                    <a:pt x="314" y="1385"/>
                  </a:lnTo>
                  <a:lnTo>
                    <a:pt x="307" y="1387"/>
                  </a:lnTo>
                  <a:lnTo>
                    <a:pt x="302" y="1391"/>
                  </a:lnTo>
                  <a:lnTo>
                    <a:pt x="298" y="1395"/>
                  </a:lnTo>
                  <a:lnTo>
                    <a:pt x="296" y="1400"/>
                  </a:lnTo>
                  <a:lnTo>
                    <a:pt x="294" y="1405"/>
                  </a:lnTo>
                  <a:lnTo>
                    <a:pt x="292" y="1409"/>
                  </a:lnTo>
                  <a:lnTo>
                    <a:pt x="291" y="1415"/>
                  </a:lnTo>
                  <a:lnTo>
                    <a:pt x="290" y="1419"/>
                  </a:lnTo>
                  <a:lnTo>
                    <a:pt x="289" y="1425"/>
                  </a:lnTo>
                  <a:lnTo>
                    <a:pt x="288" y="1430"/>
                  </a:lnTo>
                  <a:lnTo>
                    <a:pt x="286" y="1434"/>
                  </a:lnTo>
                  <a:lnTo>
                    <a:pt x="282" y="1438"/>
                  </a:lnTo>
                  <a:lnTo>
                    <a:pt x="278" y="1440"/>
                  </a:lnTo>
                  <a:lnTo>
                    <a:pt x="272" y="1442"/>
                  </a:lnTo>
                  <a:lnTo>
                    <a:pt x="265" y="1444"/>
                  </a:lnTo>
                  <a:lnTo>
                    <a:pt x="257" y="1445"/>
                  </a:lnTo>
                  <a:lnTo>
                    <a:pt x="245" y="1446"/>
                  </a:lnTo>
                  <a:lnTo>
                    <a:pt x="236" y="1446"/>
                  </a:lnTo>
                  <a:lnTo>
                    <a:pt x="228" y="1446"/>
                  </a:lnTo>
                  <a:lnTo>
                    <a:pt x="222" y="1444"/>
                  </a:lnTo>
                  <a:lnTo>
                    <a:pt x="217" y="1440"/>
                  </a:lnTo>
                  <a:lnTo>
                    <a:pt x="212" y="1437"/>
                  </a:lnTo>
                  <a:lnTo>
                    <a:pt x="207" y="1433"/>
                  </a:lnTo>
                  <a:lnTo>
                    <a:pt x="203" y="1430"/>
                  </a:lnTo>
                  <a:lnTo>
                    <a:pt x="199" y="1426"/>
                  </a:lnTo>
                  <a:lnTo>
                    <a:pt x="195" y="1424"/>
                  </a:lnTo>
                  <a:lnTo>
                    <a:pt x="191" y="1422"/>
                  </a:lnTo>
                  <a:lnTo>
                    <a:pt x="186" y="1422"/>
                  </a:lnTo>
                  <a:lnTo>
                    <a:pt x="180" y="1423"/>
                  </a:lnTo>
                  <a:lnTo>
                    <a:pt x="174" y="1425"/>
                  </a:lnTo>
                  <a:lnTo>
                    <a:pt x="166" y="1430"/>
                  </a:lnTo>
                  <a:lnTo>
                    <a:pt x="157" y="1437"/>
                  </a:lnTo>
                  <a:lnTo>
                    <a:pt x="150" y="1436"/>
                  </a:lnTo>
                  <a:lnTo>
                    <a:pt x="142" y="1436"/>
                  </a:lnTo>
                  <a:lnTo>
                    <a:pt x="133" y="1436"/>
                  </a:lnTo>
                  <a:lnTo>
                    <a:pt x="123" y="1437"/>
                  </a:lnTo>
                  <a:lnTo>
                    <a:pt x="113" y="1439"/>
                  </a:lnTo>
                  <a:lnTo>
                    <a:pt x="103" y="1441"/>
                  </a:lnTo>
                  <a:lnTo>
                    <a:pt x="92" y="1444"/>
                  </a:lnTo>
                  <a:lnTo>
                    <a:pt x="82" y="1448"/>
                  </a:lnTo>
                  <a:lnTo>
                    <a:pt x="72" y="1452"/>
                  </a:lnTo>
                  <a:lnTo>
                    <a:pt x="61" y="1457"/>
                  </a:lnTo>
                  <a:lnTo>
                    <a:pt x="52" y="1462"/>
                  </a:lnTo>
                  <a:lnTo>
                    <a:pt x="43" y="1468"/>
                  </a:lnTo>
                  <a:lnTo>
                    <a:pt x="36" y="1475"/>
                  </a:lnTo>
                  <a:lnTo>
                    <a:pt x="29" y="1482"/>
                  </a:lnTo>
                  <a:lnTo>
                    <a:pt x="25" y="1490"/>
                  </a:lnTo>
                  <a:lnTo>
                    <a:pt x="21" y="1499"/>
                  </a:lnTo>
                  <a:lnTo>
                    <a:pt x="20" y="1495"/>
                  </a:lnTo>
                  <a:lnTo>
                    <a:pt x="18" y="1492"/>
                  </a:lnTo>
                  <a:lnTo>
                    <a:pt x="17" y="1488"/>
                  </a:lnTo>
                  <a:lnTo>
                    <a:pt x="15" y="1486"/>
                  </a:lnTo>
                  <a:lnTo>
                    <a:pt x="13" y="1483"/>
                  </a:lnTo>
                  <a:lnTo>
                    <a:pt x="11" y="1480"/>
                  </a:lnTo>
                  <a:lnTo>
                    <a:pt x="10" y="1477"/>
                  </a:lnTo>
                  <a:lnTo>
                    <a:pt x="7" y="1475"/>
                  </a:lnTo>
                  <a:lnTo>
                    <a:pt x="5" y="1471"/>
                  </a:lnTo>
                  <a:lnTo>
                    <a:pt x="4" y="1469"/>
                  </a:lnTo>
                  <a:lnTo>
                    <a:pt x="3" y="1467"/>
                  </a:lnTo>
                  <a:lnTo>
                    <a:pt x="2" y="1464"/>
                  </a:lnTo>
                  <a:lnTo>
                    <a:pt x="0" y="1461"/>
                  </a:lnTo>
                  <a:lnTo>
                    <a:pt x="0" y="1459"/>
                  </a:lnTo>
                  <a:lnTo>
                    <a:pt x="0" y="1456"/>
                  </a:lnTo>
                  <a:lnTo>
                    <a:pt x="2" y="1455"/>
                  </a:lnTo>
                  <a:lnTo>
                    <a:pt x="5" y="1448"/>
                  </a:lnTo>
                  <a:lnTo>
                    <a:pt x="9" y="1441"/>
                  </a:lnTo>
                  <a:lnTo>
                    <a:pt x="11" y="1434"/>
                  </a:lnTo>
                  <a:lnTo>
                    <a:pt x="12" y="1429"/>
                  </a:lnTo>
                  <a:lnTo>
                    <a:pt x="12" y="1422"/>
                  </a:lnTo>
                  <a:lnTo>
                    <a:pt x="12" y="1415"/>
                  </a:lnTo>
                  <a:lnTo>
                    <a:pt x="11" y="1408"/>
                  </a:lnTo>
                  <a:lnTo>
                    <a:pt x="10" y="1401"/>
                  </a:lnTo>
                  <a:lnTo>
                    <a:pt x="9" y="1394"/>
                  </a:lnTo>
                  <a:lnTo>
                    <a:pt x="7" y="1387"/>
                  </a:lnTo>
                  <a:lnTo>
                    <a:pt x="5" y="1380"/>
                  </a:lnTo>
                  <a:lnTo>
                    <a:pt x="4" y="1374"/>
                  </a:lnTo>
                  <a:lnTo>
                    <a:pt x="4" y="1365"/>
                  </a:lnTo>
                  <a:lnTo>
                    <a:pt x="3" y="1359"/>
                  </a:lnTo>
                  <a:lnTo>
                    <a:pt x="4" y="1351"/>
                  </a:lnTo>
                  <a:lnTo>
                    <a:pt x="5" y="1344"/>
                  </a:lnTo>
                  <a:lnTo>
                    <a:pt x="19" y="1334"/>
                  </a:lnTo>
                  <a:lnTo>
                    <a:pt x="30" y="1325"/>
                  </a:lnTo>
                  <a:lnTo>
                    <a:pt x="40" y="1316"/>
                  </a:lnTo>
                  <a:lnTo>
                    <a:pt x="46" y="1306"/>
                  </a:lnTo>
                  <a:lnTo>
                    <a:pt x="52" y="1295"/>
                  </a:lnTo>
                  <a:lnTo>
                    <a:pt x="57" y="1285"/>
                  </a:lnTo>
                  <a:lnTo>
                    <a:pt x="59" y="1274"/>
                  </a:lnTo>
                  <a:lnTo>
                    <a:pt x="63" y="1262"/>
                  </a:lnTo>
                  <a:lnTo>
                    <a:pt x="65" y="1251"/>
                  </a:lnTo>
                  <a:lnTo>
                    <a:pt x="68" y="1239"/>
                  </a:lnTo>
                  <a:lnTo>
                    <a:pt x="72" y="1228"/>
                  </a:lnTo>
                  <a:lnTo>
                    <a:pt x="75" y="1216"/>
                  </a:lnTo>
                  <a:lnTo>
                    <a:pt x="81" y="1205"/>
                  </a:lnTo>
                  <a:lnTo>
                    <a:pt x="88" y="1193"/>
                  </a:lnTo>
                  <a:lnTo>
                    <a:pt x="97" y="1182"/>
                  </a:lnTo>
                  <a:lnTo>
                    <a:pt x="110" y="1170"/>
                  </a:lnTo>
                  <a:lnTo>
                    <a:pt x="112" y="1155"/>
                  </a:lnTo>
                  <a:lnTo>
                    <a:pt x="113" y="1141"/>
                  </a:lnTo>
                  <a:lnTo>
                    <a:pt x="112" y="1129"/>
                  </a:lnTo>
                  <a:lnTo>
                    <a:pt x="110" y="1116"/>
                  </a:lnTo>
                  <a:lnTo>
                    <a:pt x="105" y="1105"/>
                  </a:lnTo>
                  <a:lnTo>
                    <a:pt x="100" y="1092"/>
                  </a:lnTo>
                  <a:lnTo>
                    <a:pt x="96" y="1082"/>
                  </a:lnTo>
                  <a:lnTo>
                    <a:pt x="90" y="1070"/>
                  </a:lnTo>
                  <a:lnTo>
                    <a:pt x="83" y="1059"/>
                  </a:lnTo>
                  <a:lnTo>
                    <a:pt x="77" y="1047"/>
                  </a:lnTo>
                  <a:lnTo>
                    <a:pt x="73" y="1037"/>
                  </a:lnTo>
                  <a:lnTo>
                    <a:pt x="68" y="1024"/>
                  </a:lnTo>
                  <a:lnTo>
                    <a:pt x="64" y="1013"/>
                  </a:lnTo>
                  <a:lnTo>
                    <a:pt x="61" y="1000"/>
                  </a:lnTo>
                  <a:lnTo>
                    <a:pt x="60" y="988"/>
                  </a:lnTo>
                  <a:lnTo>
                    <a:pt x="61" y="974"/>
                  </a:lnTo>
                  <a:lnTo>
                    <a:pt x="69" y="958"/>
                  </a:lnTo>
                  <a:lnTo>
                    <a:pt x="75" y="942"/>
                  </a:lnTo>
                  <a:lnTo>
                    <a:pt x="80" y="924"/>
                  </a:lnTo>
                  <a:lnTo>
                    <a:pt x="82" y="907"/>
                  </a:lnTo>
                  <a:lnTo>
                    <a:pt x="83" y="889"/>
                  </a:lnTo>
                  <a:lnTo>
                    <a:pt x="82" y="870"/>
                  </a:lnTo>
                  <a:lnTo>
                    <a:pt x="81" y="851"/>
                  </a:lnTo>
                  <a:lnTo>
                    <a:pt x="79" y="832"/>
                  </a:lnTo>
                  <a:lnTo>
                    <a:pt x="76" y="813"/>
                  </a:lnTo>
                  <a:lnTo>
                    <a:pt x="73" y="792"/>
                  </a:lnTo>
                  <a:lnTo>
                    <a:pt x="69" y="773"/>
                  </a:lnTo>
                  <a:lnTo>
                    <a:pt x="67" y="752"/>
                  </a:lnTo>
                  <a:lnTo>
                    <a:pt x="65" y="732"/>
                  </a:lnTo>
                  <a:lnTo>
                    <a:pt x="63" y="712"/>
                  </a:lnTo>
                  <a:lnTo>
                    <a:pt x="61" y="691"/>
                  </a:lnTo>
                  <a:lnTo>
                    <a:pt x="61" y="672"/>
                  </a:lnTo>
                  <a:lnTo>
                    <a:pt x="60" y="667"/>
                  </a:lnTo>
                  <a:lnTo>
                    <a:pt x="59" y="654"/>
                  </a:lnTo>
                  <a:lnTo>
                    <a:pt x="57" y="636"/>
                  </a:lnTo>
                  <a:lnTo>
                    <a:pt x="54" y="611"/>
                  </a:lnTo>
                  <a:lnTo>
                    <a:pt x="51" y="580"/>
                  </a:lnTo>
                  <a:lnTo>
                    <a:pt x="48" y="545"/>
                  </a:lnTo>
                  <a:lnTo>
                    <a:pt x="43" y="506"/>
                  </a:lnTo>
                  <a:lnTo>
                    <a:pt x="40" y="466"/>
                  </a:lnTo>
                  <a:lnTo>
                    <a:pt x="35" y="422"/>
                  </a:lnTo>
                  <a:lnTo>
                    <a:pt x="29" y="379"/>
                  </a:lnTo>
                  <a:lnTo>
                    <a:pt x="25" y="334"/>
                  </a:lnTo>
                  <a:lnTo>
                    <a:pt x="20" y="291"/>
                  </a:lnTo>
                  <a:lnTo>
                    <a:pt x="14" y="249"/>
                  </a:lnTo>
                  <a:lnTo>
                    <a:pt x="10" y="210"/>
                  </a:lnTo>
                  <a:lnTo>
                    <a:pt x="5" y="174"/>
                  </a:lnTo>
                  <a:lnTo>
                    <a:pt x="2" y="143"/>
                  </a:lnTo>
                  <a:lnTo>
                    <a:pt x="17" y="143"/>
                  </a:lnTo>
                  <a:lnTo>
                    <a:pt x="30" y="141"/>
                  </a:lnTo>
                  <a:lnTo>
                    <a:pt x="45" y="137"/>
                  </a:lnTo>
                  <a:lnTo>
                    <a:pt x="58" y="134"/>
                  </a:lnTo>
                  <a:lnTo>
                    <a:pt x="72" y="128"/>
                  </a:lnTo>
                  <a:lnTo>
                    <a:pt x="83" y="121"/>
                  </a:lnTo>
                  <a:lnTo>
                    <a:pt x="95" y="116"/>
                  </a:lnTo>
                  <a:lnTo>
                    <a:pt x="105" y="107"/>
                  </a:lnTo>
                  <a:lnTo>
                    <a:pt x="114" y="101"/>
                  </a:lnTo>
                  <a:lnTo>
                    <a:pt x="123" y="94"/>
                  </a:lnTo>
                  <a:lnTo>
                    <a:pt x="130" y="87"/>
                  </a:lnTo>
                  <a:lnTo>
                    <a:pt x="136" y="81"/>
                  </a:lnTo>
                  <a:lnTo>
                    <a:pt x="142" y="76"/>
                  </a:lnTo>
                  <a:lnTo>
                    <a:pt x="145" y="72"/>
                  </a:lnTo>
                  <a:lnTo>
                    <a:pt x="148" y="70"/>
                  </a:lnTo>
                  <a:lnTo>
                    <a:pt x="149" y="70"/>
                  </a:lnTo>
                  <a:lnTo>
                    <a:pt x="176" y="66"/>
                  </a:lnTo>
                  <a:lnTo>
                    <a:pt x="207" y="63"/>
                  </a:lnTo>
                  <a:lnTo>
                    <a:pt x="238" y="59"/>
                  </a:lnTo>
                  <a:lnTo>
                    <a:pt x="272" y="56"/>
                  </a:lnTo>
                  <a:lnTo>
                    <a:pt x="305" y="51"/>
                  </a:lnTo>
                  <a:lnTo>
                    <a:pt x="340" y="48"/>
                  </a:lnTo>
                  <a:lnTo>
                    <a:pt x="375" y="43"/>
                  </a:lnTo>
                  <a:lnTo>
                    <a:pt x="410" y="39"/>
                  </a:lnTo>
                  <a:lnTo>
                    <a:pt x="444" y="34"/>
                  </a:lnTo>
                  <a:lnTo>
                    <a:pt x="478" y="29"/>
                  </a:lnTo>
                  <a:lnTo>
                    <a:pt x="511" y="25"/>
                  </a:lnTo>
                  <a:lnTo>
                    <a:pt x="542" y="19"/>
                  </a:lnTo>
                  <a:lnTo>
                    <a:pt x="573" y="14"/>
                  </a:lnTo>
                  <a:lnTo>
                    <a:pt x="601" y="9"/>
                  </a:lnTo>
                  <a:lnTo>
                    <a:pt x="628" y="4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1785" y="2128"/>
              <a:ext cx="662" cy="483"/>
            </a:xfrm>
            <a:custGeom>
              <a:avLst/>
              <a:gdLst>
                <a:gd name="T0" fmla="*/ 500 w 1986"/>
                <a:gd name="T1" fmla="*/ 21 h 1451"/>
                <a:gd name="T2" fmla="*/ 535 w 1986"/>
                <a:gd name="T3" fmla="*/ 21 h 1451"/>
                <a:gd name="T4" fmla="*/ 570 w 1986"/>
                <a:gd name="T5" fmla="*/ 21 h 1451"/>
                <a:gd name="T6" fmla="*/ 604 w 1986"/>
                <a:gd name="T7" fmla="*/ 19 h 1451"/>
                <a:gd name="T8" fmla="*/ 639 w 1986"/>
                <a:gd name="T9" fmla="*/ 19 h 1451"/>
                <a:gd name="T10" fmla="*/ 662 w 1986"/>
                <a:gd name="T11" fmla="*/ 21 h 1451"/>
                <a:gd name="T12" fmla="*/ 662 w 1986"/>
                <a:gd name="T13" fmla="*/ 37 h 1451"/>
                <a:gd name="T14" fmla="*/ 662 w 1986"/>
                <a:gd name="T15" fmla="*/ 65 h 1451"/>
                <a:gd name="T16" fmla="*/ 662 w 1986"/>
                <a:gd name="T17" fmla="*/ 97 h 1451"/>
                <a:gd name="T18" fmla="*/ 662 w 1986"/>
                <a:gd name="T19" fmla="*/ 122 h 1451"/>
                <a:gd name="T20" fmla="*/ 662 w 1986"/>
                <a:gd name="T21" fmla="*/ 132 h 1451"/>
                <a:gd name="T22" fmla="*/ 661 w 1986"/>
                <a:gd name="T23" fmla="*/ 195 h 1451"/>
                <a:gd name="T24" fmla="*/ 660 w 1986"/>
                <a:gd name="T25" fmla="*/ 259 h 1451"/>
                <a:gd name="T26" fmla="*/ 658 w 1986"/>
                <a:gd name="T27" fmla="*/ 324 h 1451"/>
                <a:gd name="T28" fmla="*/ 658 w 1986"/>
                <a:gd name="T29" fmla="*/ 389 h 1451"/>
                <a:gd name="T30" fmla="*/ 658 w 1986"/>
                <a:gd name="T31" fmla="*/ 456 h 1451"/>
                <a:gd name="T32" fmla="*/ 649 w 1986"/>
                <a:gd name="T33" fmla="*/ 482 h 1451"/>
                <a:gd name="T34" fmla="*/ 634 w 1986"/>
                <a:gd name="T35" fmla="*/ 483 h 1451"/>
                <a:gd name="T36" fmla="*/ 619 w 1986"/>
                <a:gd name="T37" fmla="*/ 482 h 1451"/>
                <a:gd name="T38" fmla="*/ 603 w 1986"/>
                <a:gd name="T39" fmla="*/ 481 h 1451"/>
                <a:gd name="T40" fmla="*/ 585 w 1986"/>
                <a:gd name="T41" fmla="*/ 481 h 1451"/>
                <a:gd name="T42" fmla="*/ 539 w 1986"/>
                <a:gd name="T43" fmla="*/ 482 h 1451"/>
                <a:gd name="T44" fmla="*/ 432 w 1986"/>
                <a:gd name="T45" fmla="*/ 479 h 1451"/>
                <a:gd name="T46" fmla="*/ 323 w 1986"/>
                <a:gd name="T47" fmla="*/ 473 h 1451"/>
                <a:gd name="T48" fmla="*/ 213 w 1986"/>
                <a:gd name="T49" fmla="*/ 465 h 1451"/>
                <a:gd name="T50" fmla="*/ 105 w 1986"/>
                <a:gd name="T51" fmla="*/ 455 h 1451"/>
                <a:gd name="T52" fmla="*/ 0 w 1986"/>
                <a:gd name="T53" fmla="*/ 443 h 1451"/>
                <a:gd name="T54" fmla="*/ 5 w 1986"/>
                <a:gd name="T55" fmla="*/ 391 h 1451"/>
                <a:gd name="T56" fmla="*/ 15 w 1986"/>
                <a:gd name="T57" fmla="*/ 305 h 1451"/>
                <a:gd name="T58" fmla="*/ 25 w 1986"/>
                <a:gd name="T59" fmla="*/ 203 h 1451"/>
                <a:gd name="T60" fmla="*/ 35 w 1986"/>
                <a:gd name="T61" fmla="*/ 102 h 1451"/>
                <a:gd name="T62" fmla="*/ 42 w 1986"/>
                <a:gd name="T63" fmla="*/ 20 h 1451"/>
                <a:gd name="T64" fmla="*/ 52 w 1986"/>
                <a:gd name="T65" fmla="*/ 0 h 1451"/>
                <a:gd name="T66" fmla="*/ 92 w 1986"/>
                <a:gd name="T67" fmla="*/ 3 h 1451"/>
                <a:gd name="T68" fmla="*/ 148 w 1986"/>
                <a:gd name="T69" fmla="*/ 7 h 1451"/>
                <a:gd name="T70" fmla="*/ 205 w 1986"/>
                <a:gd name="T71" fmla="*/ 11 h 1451"/>
                <a:gd name="T72" fmla="*/ 245 w 1986"/>
                <a:gd name="T73" fmla="*/ 14 h 1451"/>
                <a:gd name="T74" fmla="*/ 268 w 1986"/>
                <a:gd name="T75" fmla="*/ 14 h 1451"/>
                <a:gd name="T76" fmla="*/ 310 w 1986"/>
                <a:gd name="T77" fmla="*/ 16 h 1451"/>
                <a:gd name="T78" fmla="*/ 352 w 1986"/>
                <a:gd name="T79" fmla="*/ 18 h 1451"/>
                <a:gd name="T80" fmla="*/ 394 w 1986"/>
                <a:gd name="T81" fmla="*/ 20 h 1451"/>
                <a:gd name="T82" fmla="*/ 436 w 1986"/>
                <a:gd name="T83" fmla="*/ 21 h 1451"/>
                <a:gd name="T84" fmla="*/ 477 w 1986"/>
                <a:gd name="T85" fmla="*/ 20 h 14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86"/>
                <a:gd name="T130" fmla="*/ 0 h 1451"/>
                <a:gd name="T131" fmla="*/ 1986 w 1986"/>
                <a:gd name="T132" fmla="*/ 1451 h 14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86" h="1451">
                  <a:moveTo>
                    <a:pt x="1432" y="59"/>
                  </a:moveTo>
                  <a:lnTo>
                    <a:pt x="1466" y="62"/>
                  </a:lnTo>
                  <a:lnTo>
                    <a:pt x="1501" y="63"/>
                  </a:lnTo>
                  <a:lnTo>
                    <a:pt x="1535" y="64"/>
                  </a:lnTo>
                  <a:lnTo>
                    <a:pt x="1570" y="64"/>
                  </a:lnTo>
                  <a:lnTo>
                    <a:pt x="1604" y="64"/>
                  </a:lnTo>
                  <a:lnTo>
                    <a:pt x="1639" y="64"/>
                  </a:lnTo>
                  <a:lnTo>
                    <a:pt x="1674" y="63"/>
                  </a:lnTo>
                  <a:lnTo>
                    <a:pt x="1709" y="62"/>
                  </a:lnTo>
                  <a:lnTo>
                    <a:pt x="1743" y="61"/>
                  </a:lnTo>
                  <a:lnTo>
                    <a:pt x="1778" y="59"/>
                  </a:lnTo>
                  <a:lnTo>
                    <a:pt x="1812" y="58"/>
                  </a:lnTo>
                  <a:lnTo>
                    <a:pt x="1848" y="58"/>
                  </a:lnTo>
                  <a:lnTo>
                    <a:pt x="1882" y="57"/>
                  </a:lnTo>
                  <a:lnTo>
                    <a:pt x="1917" y="57"/>
                  </a:lnTo>
                  <a:lnTo>
                    <a:pt x="1951" y="58"/>
                  </a:lnTo>
                  <a:lnTo>
                    <a:pt x="1986" y="59"/>
                  </a:lnTo>
                  <a:lnTo>
                    <a:pt x="1986" y="63"/>
                  </a:lnTo>
                  <a:lnTo>
                    <a:pt x="1986" y="73"/>
                  </a:lnTo>
                  <a:lnTo>
                    <a:pt x="1986" y="90"/>
                  </a:lnTo>
                  <a:lnTo>
                    <a:pt x="1986" y="112"/>
                  </a:lnTo>
                  <a:lnTo>
                    <a:pt x="1986" y="138"/>
                  </a:lnTo>
                  <a:lnTo>
                    <a:pt x="1986" y="166"/>
                  </a:lnTo>
                  <a:lnTo>
                    <a:pt x="1986" y="196"/>
                  </a:lnTo>
                  <a:lnTo>
                    <a:pt x="1986" y="228"/>
                  </a:lnTo>
                  <a:lnTo>
                    <a:pt x="1986" y="260"/>
                  </a:lnTo>
                  <a:lnTo>
                    <a:pt x="1986" y="290"/>
                  </a:lnTo>
                  <a:lnTo>
                    <a:pt x="1986" y="319"/>
                  </a:lnTo>
                  <a:lnTo>
                    <a:pt x="1986" y="344"/>
                  </a:lnTo>
                  <a:lnTo>
                    <a:pt x="1986" y="366"/>
                  </a:lnTo>
                  <a:lnTo>
                    <a:pt x="1986" y="383"/>
                  </a:lnTo>
                  <a:lnTo>
                    <a:pt x="1986" y="394"/>
                  </a:lnTo>
                  <a:lnTo>
                    <a:pt x="1986" y="398"/>
                  </a:lnTo>
                  <a:lnTo>
                    <a:pt x="1985" y="460"/>
                  </a:lnTo>
                  <a:lnTo>
                    <a:pt x="1983" y="524"/>
                  </a:lnTo>
                  <a:lnTo>
                    <a:pt x="1982" y="587"/>
                  </a:lnTo>
                  <a:lnTo>
                    <a:pt x="1981" y="650"/>
                  </a:lnTo>
                  <a:lnTo>
                    <a:pt x="1980" y="714"/>
                  </a:lnTo>
                  <a:lnTo>
                    <a:pt x="1979" y="777"/>
                  </a:lnTo>
                  <a:lnTo>
                    <a:pt x="1978" y="842"/>
                  </a:lnTo>
                  <a:lnTo>
                    <a:pt x="1977" y="907"/>
                  </a:lnTo>
                  <a:lnTo>
                    <a:pt x="1975" y="973"/>
                  </a:lnTo>
                  <a:lnTo>
                    <a:pt x="1975" y="1038"/>
                  </a:lnTo>
                  <a:lnTo>
                    <a:pt x="1974" y="1104"/>
                  </a:lnTo>
                  <a:lnTo>
                    <a:pt x="1974" y="1170"/>
                  </a:lnTo>
                  <a:lnTo>
                    <a:pt x="1974" y="1237"/>
                  </a:lnTo>
                  <a:lnTo>
                    <a:pt x="1974" y="1304"/>
                  </a:lnTo>
                  <a:lnTo>
                    <a:pt x="1974" y="1371"/>
                  </a:lnTo>
                  <a:lnTo>
                    <a:pt x="1975" y="1440"/>
                  </a:lnTo>
                  <a:lnTo>
                    <a:pt x="1960" y="1444"/>
                  </a:lnTo>
                  <a:lnTo>
                    <a:pt x="1947" y="1447"/>
                  </a:lnTo>
                  <a:lnTo>
                    <a:pt x="1932" y="1448"/>
                  </a:lnTo>
                  <a:lnTo>
                    <a:pt x="1918" y="1450"/>
                  </a:lnTo>
                  <a:lnTo>
                    <a:pt x="1903" y="1450"/>
                  </a:lnTo>
                  <a:lnTo>
                    <a:pt x="1888" y="1450"/>
                  </a:lnTo>
                  <a:lnTo>
                    <a:pt x="1873" y="1448"/>
                  </a:lnTo>
                  <a:lnTo>
                    <a:pt x="1857" y="1447"/>
                  </a:lnTo>
                  <a:lnTo>
                    <a:pt x="1842" y="1446"/>
                  </a:lnTo>
                  <a:lnTo>
                    <a:pt x="1825" y="1445"/>
                  </a:lnTo>
                  <a:lnTo>
                    <a:pt x="1809" y="1444"/>
                  </a:lnTo>
                  <a:lnTo>
                    <a:pt x="1791" y="1444"/>
                  </a:lnTo>
                  <a:lnTo>
                    <a:pt x="1774" y="1444"/>
                  </a:lnTo>
                  <a:lnTo>
                    <a:pt x="1756" y="1445"/>
                  </a:lnTo>
                  <a:lnTo>
                    <a:pt x="1737" y="1447"/>
                  </a:lnTo>
                  <a:lnTo>
                    <a:pt x="1719" y="1451"/>
                  </a:lnTo>
                  <a:lnTo>
                    <a:pt x="1616" y="1448"/>
                  </a:lnTo>
                  <a:lnTo>
                    <a:pt x="1511" y="1446"/>
                  </a:lnTo>
                  <a:lnTo>
                    <a:pt x="1404" y="1443"/>
                  </a:lnTo>
                  <a:lnTo>
                    <a:pt x="1297" y="1438"/>
                  </a:lnTo>
                  <a:lnTo>
                    <a:pt x="1188" y="1433"/>
                  </a:lnTo>
                  <a:lnTo>
                    <a:pt x="1079" y="1428"/>
                  </a:lnTo>
                  <a:lnTo>
                    <a:pt x="969" y="1421"/>
                  </a:lnTo>
                  <a:lnTo>
                    <a:pt x="859" y="1413"/>
                  </a:lnTo>
                  <a:lnTo>
                    <a:pt x="750" y="1405"/>
                  </a:lnTo>
                  <a:lnTo>
                    <a:pt x="639" y="1397"/>
                  </a:lnTo>
                  <a:lnTo>
                    <a:pt x="530" y="1386"/>
                  </a:lnTo>
                  <a:lnTo>
                    <a:pt x="422" y="1377"/>
                  </a:lnTo>
                  <a:lnTo>
                    <a:pt x="314" y="1366"/>
                  </a:lnTo>
                  <a:lnTo>
                    <a:pt x="208" y="1354"/>
                  </a:lnTo>
                  <a:lnTo>
                    <a:pt x="103" y="1343"/>
                  </a:lnTo>
                  <a:lnTo>
                    <a:pt x="0" y="1331"/>
                  </a:lnTo>
                  <a:lnTo>
                    <a:pt x="4" y="1292"/>
                  </a:lnTo>
                  <a:lnTo>
                    <a:pt x="9" y="1239"/>
                  </a:lnTo>
                  <a:lnTo>
                    <a:pt x="16" y="1174"/>
                  </a:lnTo>
                  <a:lnTo>
                    <a:pt x="24" y="1096"/>
                  </a:lnTo>
                  <a:lnTo>
                    <a:pt x="34" y="1010"/>
                  </a:lnTo>
                  <a:lnTo>
                    <a:pt x="44" y="915"/>
                  </a:lnTo>
                  <a:lnTo>
                    <a:pt x="54" y="817"/>
                  </a:lnTo>
                  <a:lnTo>
                    <a:pt x="65" y="713"/>
                  </a:lnTo>
                  <a:lnTo>
                    <a:pt x="75" y="609"/>
                  </a:lnTo>
                  <a:lnTo>
                    <a:pt x="85" y="505"/>
                  </a:lnTo>
                  <a:lnTo>
                    <a:pt x="94" y="403"/>
                  </a:lnTo>
                  <a:lnTo>
                    <a:pt x="104" y="306"/>
                  </a:lnTo>
                  <a:lnTo>
                    <a:pt x="112" y="215"/>
                  </a:lnTo>
                  <a:lnTo>
                    <a:pt x="120" y="132"/>
                  </a:lnTo>
                  <a:lnTo>
                    <a:pt x="126" y="59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57" y="1"/>
                  </a:lnTo>
                  <a:lnTo>
                    <a:pt x="188" y="3"/>
                  </a:lnTo>
                  <a:lnTo>
                    <a:pt x="228" y="7"/>
                  </a:lnTo>
                  <a:lnTo>
                    <a:pt x="276" y="10"/>
                  </a:lnTo>
                  <a:lnTo>
                    <a:pt x="329" y="13"/>
                  </a:lnTo>
                  <a:lnTo>
                    <a:pt x="387" y="17"/>
                  </a:lnTo>
                  <a:lnTo>
                    <a:pt x="445" y="22"/>
                  </a:lnTo>
                  <a:lnTo>
                    <a:pt x="504" y="26"/>
                  </a:lnTo>
                  <a:lnTo>
                    <a:pt x="561" y="30"/>
                  </a:lnTo>
                  <a:lnTo>
                    <a:pt x="614" y="33"/>
                  </a:lnTo>
                  <a:lnTo>
                    <a:pt x="662" y="36"/>
                  </a:lnTo>
                  <a:lnTo>
                    <a:pt x="703" y="40"/>
                  </a:lnTo>
                  <a:lnTo>
                    <a:pt x="734" y="42"/>
                  </a:lnTo>
                  <a:lnTo>
                    <a:pt x="753" y="43"/>
                  </a:lnTo>
                  <a:lnTo>
                    <a:pt x="761" y="45"/>
                  </a:lnTo>
                  <a:lnTo>
                    <a:pt x="803" y="43"/>
                  </a:lnTo>
                  <a:lnTo>
                    <a:pt x="844" y="43"/>
                  </a:lnTo>
                  <a:lnTo>
                    <a:pt x="887" y="45"/>
                  </a:lnTo>
                  <a:lnTo>
                    <a:pt x="929" y="47"/>
                  </a:lnTo>
                  <a:lnTo>
                    <a:pt x="972" y="48"/>
                  </a:lnTo>
                  <a:lnTo>
                    <a:pt x="1013" y="50"/>
                  </a:lnTo>
                  <a:lnTo>
                    <a:pt x="1056" y="53"/>
                  </a:lnTo>
                  <a:lnTo>
                    <a:pt x="1098" y="55"/>
                  </a:lnTo>
                  <a:lnTo>
                    <a:pt x="1141" y="57"/>
                  </a:lnTo>
                  <a:lnTo>
                    <a:pt x="1182" y="59"/>
                  </a:lnTo>
                  <a:lnTo>
                    <a:pt x="1225" y="61"/>
                  </a:lnTo>
                  <a:lnTo>
                    <a:pt x="1266" y="62"/>
                  </a:lnTo>
                  <a:lnTo>
                    <a:pt x="1307" y="63"/>
                  </a:lnTo>
                  <a:lnTo>
                    <a:pt x="1349" y="63"/>
                  </a:lnTo>
                  <a:lnTo>
                    <a:pt x="1390" y="61"/>
                  </a:lnTo>
                  <a:lnTo>
                    <a:pt x="1432" y="5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3593" y="2241"/>
              <a:ext cx="642" cy="361"/>
            </a:xfrm>
            <a:custGeom>
              <a:avLst/>
              <a:gdLst>
                <a:gd name="T0" fmla="*/ 376 w 1928"/>
                <a:gd name="T1" fmla="*/ 4 h 1081"/>
                <a:gd name="T2" fmla="*/ 394 w 1928"/>
                <a:gd name="T3" fmla="*/ 6 h 1081"/>
                <a:gd name="T4" fmla="*/ 411 w 1928"/>
                <a:gd name="T5" fmla="*/ 16 h 1081"/>
                <a:gd name="T6" fmla="*/ 424 w 1928"/>
                <a:gd name="T7" fmla="*/ 35 h 1081"/>
                <a:gd name="T8" fmla="*/ 455 w 1928"/>
                <a:gd name="T9" fmla="*/ 34 h 1081"/>
                <a:gd name="T10" fmla="*/ 481 w 1928"/>
                <a:gd name="T11" fmla="*/ 34 h 1081"/>
                <a:gd name="T12" fmla="*/ 506 w 1928"/>
                <a:gd name="T13" fmla="*/ 39 h 1081"/>
                <a:gd name="T14" fmla="*/ 524 w 1928"/>
                <a:gd name="T15" fmla="*/ 24 h 1081"/>
                <a:gd name="T16" fmla="*/ 538 w 1928"/>
                <a:gd name="T17" fmla="*/ 18 h 1081"/>
                <a:gd name="T18" fmla="*/ 555 w 1928"/>
                <a:gd name="T19" fmla="*/ 39 h 1081"/>
                <a:gd name="T20" fmla="*/ 575 w 1928"/>
                <a:gd name="T21" fmla="*/ 57 h 1081"/>
                <a:gd name="T22" fmla="*/ 572 w 1928"/>
                <a:gd name="T23" fmla="*/ 77 h 1081"/>
                <a:gd name="T24" fmla="*/ 586 w 1928"/>
                <a:gd name="T25" fmla="*/ 95 h 1081"/>
                <a:gd name="T26" fmla="*/ 597 w 1928"/>
                <a:gd name="T27" fmla="*/ 114 h 1081"/>
                <a:gd name="T28" fmla="*/ 615 w 1928"/>
                <a:gd name="T29" fmla="*/ 129 h 1081"/>
                <a:gd name="T30" fmla="*/ 629 w 1928"/>
                <a:gd name="T31" fmla="*/ 137 h 1081"/>
                <a:gd name="T32" fmla="*/ 637 w 1928"/>
                <a:gd name="T33" fmla="*/ 139 h 1081"/>
                <a:gd name="T34" fmla="*/ 641 w 1928"/>
                <a:gd name="T35" fmla="*/ 142 h 1081"/>
                <a:gd name="T36" fmla="*/ 631 w 1928"/>
                <a:gd name="T37" fmla="*/ 155 h 1081"/>
                <a:gd name="T38" fmla="*/ 609 w 1928"/>
                <a:gd name="T39" fmla="*/ 173 h 1081"/>
                <a:gd name="T40" fmla="*/ 575 w 1928"/>
                <a:gd name="T41" fmla="*/ 222 h 1081"/>
                <a:gd name="T42" fmla="*/ 548 w 1928"/>
                <a:gd name="T43" fmla="*/ 245 h 1081"/>
                <a:gd name="T44" fmla="*/ 524 w 1928"/>
                <a:gd name="T45" fmla="*/ 268 h 1081"/>
                <a:gd name="T46" fmla="*/ 311 w 1928"/>
                <a:gd name="T47" fmla="*/ 305 h 1081"/>
                <a:gd name="T48" fmla="*/ 134 w 1928"/>
                <a:gd name="T49" fmla="*/ 330 h 1081"/>
                <a:gd name="T50" fmla="*/ 117 w 1928"/>
                <a:gd name="T51" fmla="*/ 330 h 1081"/>
                <a:gd name="T52" fmla="*/ 114 w 1928"/>
                <a:gd name="T53" fmla="*/ 334 h 1081"/>
                <a:gd name="T54" fmla="*/ 116 w 1928"/>
                <a:gd name="T55" fmla="*/ 346 h 1081"/>
                <a:gd name="T56" fmla="*/ 69 w 1928"/>
                <a:gd name="T57" fmla="*/ 353 h 1081"/>
                <a:gd name="T58" fmla="*/ 1 w 1928"/>
                <a:gd name="T59" fmla="*/ 361 h 1081"/>
                <a:gd name="T60" fmla="*/ 1 w 1928"/>
                <a:gd name="T61" fmla="*/ 354 h 1081"/>
                <a:gd name="T62" fmla="*/ 12 w 1928"/>
                <a:gd name="T63" fmla="*/ 347 h 1081"/>
                <a:gd name="T64" fmla="*/ 6 w 1928"/>
                <a:gd name="T65" fmla="*/ 333 h 1081"/>
                <a:gd name="T66" fmla="*/ 5 w 1928"/>
                <a:gd name="T67" fmla="*/ 312 h 1081"/>
                <a:gd name="T68" fmla="*/ 8 w 1928"/>
                <a:gd name="T69" fmla="*/ 291 h 1081"/>
                <a:gd name="T70" fmla="*/ 31 w 1928"/>
                <a:gd name="T71" fmla="*/ 277 h 1081"/>
                <a:gd name="T72" fmla="*/ 61 w 1928"/>
                <a:gd name="T73" fmla="*/ 287 h 1081"/>
                <a:gd name="T74" fmla="*/ 69 w 1928"/>
                <a:gd name="T75" fmla="*/ 273 h 1081"/>
                <a:gd name="T76" fmla="*/ 63 w 1928"/>
                <a:gd name="T77" fmla="*/ 253 h 1081"/>
                <a:gd name="T78" fmla="*/ 86 w 1928"/>
                <a:gd name="T79" fmla="*/ 239 h 1081"/>
                <a:gd name="T80" fmla="*/ 94 w 1928"/>
                <a:gd name="T81" fmla="*/ 221 h 1081"/>
                <a:gd name="T82" fmla="*/ 94 w 1928"/>
                <a:gd name="T83" fmla="*/ 205 h 1081"/>
                <a:gd name="T84" fmla="*/ 110 w 1928"/>
                <a:gd name="T85" fmla="*/ 188 h 1081"/>
                <a:gd name="T86" fmla="*/ 140 w 1928"/>
                <a:gd name="T87" fmla="*/ 180 h 1081"/>
                <a:gd name="T88" fmla="*/ 159 w 1928"/>
                <a:gd name="T89" fmla="*/ 176 h 1081"/>
                <a:gd name="T90" fmla="*/ 178 w 1928"/>
                <a:gd name="T91" fmla="*/ 183 h 1081"/>
                <a:gd name="T92" fmla="*/ 189 w 1928"/>
                <a:gd name="T93" fmla="*/ 173 h 1081"/>
                <a:gd name="T94" fmla="*/ 199 w 1928"/>
                <a:gd name="T95" fmla="*/ 163 h 1081"/>
                <a:gd name="T96" fmla="*/ 216 w 1928"/>
                <a:gd name="T97" fmla="*/ 167 h 1081"/>
                <a:gd name="T98" fmla="*/ 235 w 1928"/>
                <a:gd name="T99" fmla="*/ 172 h 1081"/>
                <a:gd name="T100" fmla="*/ 231 w 1928"/>
                <a:gd name="T101" fmla="*/ 152 h 1081"/>
                <a:gd name="T102" fmla="*/ 247 w 1928"/>
                <a:gd name="T103" fmla="*/ 134 h 1081"/>
                <a:gd name="T104" fmla="*/ 268 w 1928"/>
                <a:gd name="T105" fmla="*/ 150 h 1081"/>
                <a:gd name="T106" fmla="*/ 284 w 1928"/>
                <a:gd name="T107" fmla="*/ 139 h 1081"/>
                <a:gd name="T108" fmla="*/ 292 w 1928"/>
                <a:gd name="T109" fmla="*/ 122 h 1081"/>
                <a:gd name="T110" fmla="*/ 300 w 1928"/>
                <a:gd name="T111" fmla="*/ 102 h 1081"/>
                <a:gd name="T112" fmla="*/ 311 w 1928"/>
                <a:gd name="T113" fmla="*/ 83 h 1081"/>
                <a:gd name="T114" fmla="*/ 314 w 1928"/>
                <a:gd name="T115" fmla="*/ 67 h 1081"/>
                <a:gd name="T116" fmla="*/ 326 w 1928"/>
                <a:gd name="T117" fmla="*/ 52 h 1081"/>
                <a:gd name="T118" fmla="*/ 356 w 1928"/>
                <a:gd name="T119" fmla="*/ 47 h 1081"/>
                <a:gd name="T120" fmla="*/ 367 w 1928"/>
                <a:gd name="T121" fmla="*/ 32 h 1081"/>
                <a:gd name="T122" fmla="*/ 357 w 1928"/>
                <a:gd name="T123" fmla="*/ 18 h 1081"/>
                <a:gd name="T124" fmla="*/ 361 w 1928"/>
                <a:gd name="T125" fmla="*/ 7 h 10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8"/>
                <a:gd name="T190" fmla="*/ 0 h 1081"/>
                <a:gd name="T191" fmla="*/ 1928 w 1928"/>
                <a:gd name="T192" fmla="*/ 1081 h 10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8" h="1081">
                  <a:moveTo>
                    <a:pt x="1086" y="2"/>
                  </a:moveTo>
                  <a:lnTo>
                    <a:pt x="1092" y="0"/>
                  </a:lnTo>
                  <a:lnTo>
                    <a:pt x="1099" y="0"/>
                  </a:lnTo>
                  <a:lnTo>
                    <a:pt x="1105" y="0"/>
                  </a:lnTo>
                  <a:lnTo>
                    <a:pt x="1111" y="1"/>
                  </a:lnTo>
                  <a:lnTo>
                    <a:pt x="1117" y="3"/>
                  </a:lnTo>
                  <a:lnTo>
                    <a:pt x="1121" y="6"/>
                  </a:lnTo>
                  <a:lnTo>
                    <a:pt x="1126" y="8"/>
                  </a:lnTo>
                  <a:lnTo>
                    <a:pt x="1130" y="11"/>
                  </a:lnTo>
                  <a:lnTo>
                    <a:pt x="1135" y="14"/>
                  </a:lnTo>
                  <a:lnTo>
                    <a:pt x="1140" y="16"/>
                  </a:lnTo>
                  <a:lnTo>
                    <a:pt x="1145" y="18"/>
                  </a:lnTo>
                  <a:lnTo>
                    <a:pt x="1150" y="21"/>
                  </a:lnTo>
                  <a:lnTo>
                    <a:pt x="1156" y="22"/>
                  </a:lnTo>
                  <a:lnTo>
                    <a:pt x="1163" y="22"/>
                  </a:lnTo>
                  <a:lnTo>
                    <a:pt x="1169" y="22"/>
                  </a:lnTo>
                  <a:lnTo>
                    <a:pt x="1178" y="21"/>
                  </a:lnTo>
                  <a:lnTo>
                    <a:pt x="1182" y="19"/>
                  </a:lnTo>
                  <a:lnTo>
                    <a:pt x="1188" y="21"/>
                  </a:lnTo>
                  <a:lnTo>
                    <a:pt x="1194" y="22"/>
                  </a:lnTo>
                  <a:lnTo>
                    <a:pt x="1199" y="24"/>
                  </a:lnTo>
                  <a:lnTo>
                    <a:pt x="1205" y="27"/>
                  </a:lnTo>
                  <a:lnTo>
                    <a:pt x="1211" y="30"/>
                  </a:lnTo>
                  <a:lnTo>
                    <a:pt x="1217" y="34"/>
                  </a:lnTo>
                  <a:lnTo>
                    <a:pt x="1222" y="38"/>
                  </a:lnTo>
                  <a:lnTo>
                    <a:pt x="1228" y="42"/>
                  </a:lnTo>
                  <a:lnTo>
                    <a:pt x="1233" y="47"/>
                  </a:lnTo>
                  <a:lnTo>
                    <a:pt x="1237" y="52"/>
                  </a:lnTo>
                  <a:lnTo>
                    <a:pt x="1241" y="57"/>
                  </a:lnTo>
                  <a:lnTo>
                    <a:pt x="1244" y="62"/>
                  </a:lnTo>
                  <a:lnTo>
                    <a:pt x="1248" y="68"/>
                  </a:lnTo>
                  <a:lnTo>
                    <a:pt x="1250" y="72"/>
                  </a:lnTo>
                  <a:lnTo>
                    <a:pt x="1251" y="78"/>
                  </a:lnTo>
                  <a:lnTo>
                    <a:pt x="1257" y="90"/>
                  </a:lnTo>
                  <a:lnTo>
                    <a:pt x="1264" y="99"/>
                  </a:lnTo>
                  <a:lnTo>
                    <a:pt x="1273" y="104"/>
                  </a:lnTo>
                  <a:lnTo>
                    <a:pt x="1281" y="108"/>
                  </a:lnTo>
                  <a:lnTo>
                    <a:pt x="1291" y="109"/>
                  </a:lnTo>
                  <a:lnTo>
                    <a:pt x="1302" y="109"/>
                  </a:lnTo>
                  <a:lnTo>
                    <a:pt x="1312" y="108"/>
                  </a:lnTo>
                  <a:lnTo>
                    <a:pt x="1322" y="106"/>
                  </a:lnTo>
                  <a:lnTo>
                    <a:pt x="1334" y="103"/>
                  </a:lnTo>
                  <a:lnTo>
                    <a:pt x="1345" y="102"/>
                  </a:lnTo>
                  <a:lnTo>
                    <a:pt x="1356" y="101"/>
                  </a:lnTo>
                  <a:lnTo>
                    <a:pt x="1367" y="102"/>
                  </a:lnTo>
                  <a:lnTo>
                    <a:pt x="1378" y="104"/>
                  </a:lnTo>
                  <a:lnTo>
                    <a:pt x="1388" y="109"/>
                  </a:lnTo>
                  <a:lnTo>
                    <a:pt x="1398" y="116"/>
                  </a:lnTo>
                  <a:lnTo>
                    <a:pt x="1407" y="127"/>
                  </a:lnTo>
                  <a:lnTo>
                    <a:pt x="1414" y="117"/>
                  </a:lnTo>
                  <a:lnTo>
                    <a:pt x="1422" y="110"/>
                  </a:lnTo>
                  <a:lnTo>
                    <a:pt x="1430" y="106"/>
                  </a:lnTo>
                  <a:lnTo>
                    <a:pt x="1437" y="103"/>
                  </a:lnTo>
                  <a:lnTo>
                    <a:pt x="1445" y="103"/>
                  </a:lnTo>
                  <a:lnTo>
                    <a:pt x="1453" y="104"/>
                  </a:lnTo>
                  <a:lnTo>
                    <a:pt x="1461" y="106"/>
                  </a:lnTo>
                  <a:lnTo>
                    <a:pt x="1470" y="109"/>
                  </a:lnTo>
                  <a:lnTo>
                    <a:pt x="1478" y="111"/>
                  </a:lnTo>
                  <a:lnTo>
                    <a:pt x="1486" y="115"/>
                  </a:lnTo>
                  <a:lnTo>
                    <a:pt x="1494" y="117"/>
                  </a:lnTo>
                  <a:lnTo>
                    <a:pt x="1503" y="118"/>
                  </a:lnTo>
                  <a:lnTo>
                    <a:pt x="1512" y="119"/>
                  </a:lnTo>
                  <a:lnTo>
                    <a:pt x="1521" y="118"/>
                  </a:lnTo>
                  <a:lnTo>
                    <a:pt x="1530" y="115"/>
                  </a:lnTo>
                  <a:lnTo>
                    <a:pt x="1541" y="110"/>
                  </a:lnTo>
                  <a:lnTo>
                    <a:pt x="1544" y="106"/>
                  </a:lnTo>
                  <a:lnTo>
                    <a:pt x="1549" y="101"/>
                  </a:lnTo>
                  <a:lnTo>
                    <a:pt x="1555" y="96"/>
                  </a:lnTo>
                  <a:lnTo>
                    <a:pt x="1559" y="91"/>
                  </a:lnTo>
                  <a:lnTo>
                    <a:pt x="1564" y="85"/>
                  </a:lnTo>
                  <a:lnTo>
                    <a:pt x="1568" y="79"/>
                  </a:lnTo>
                  <a:lnTo>
                    <a:pt x="1573" y="73"/>
                  </a:lnTo>
                  <a:lnTo>
                    <a:pt x="1578" y="68"/>
                  </a:lnTo>
                  <a:lnTo>
                    <a:pt x="1582" y="62"/>
                  </a:lnTo>
                  <a:lnTo>
                    <a:pt x="1587" y="57"/>
                  </a:lnTo>
                  <a:lnTo>
                    <a:pt x="1593" y="54"/>
                  </a:lnTo>
                  <a:lnTo>
                    <a:pt x="1597" y="50"/>
                  </a:lnTo>
                  <a:lnTo>
                    <a:pt x="1602" y="49"/>
                  </a:lnTo>
                  <a:lnTo>
                    <a:pt x="1606" y="49"/>
                  </a:lnTo>
                  <a:lnTo>
                    <a:pt x="1611" y="50"/>
                  </a:lnTo>
                  <a:lnTo>
                    <a:pt x="1617" y="54"/>
                  </a:lnTo>
                  <a:lnTo>
                    <a:pt x="1617" y="63"/>
                  </a:lnTo>
                  <a:lnTo>
                    <a:pt x="1618" y="72"/>
                  </a:lnTo>
                  <a:lnTo>
                    <a:pt x="1622" y="79"/>
                  </a:lnTo>
                  <a:lnTo>
                    <a:pt x="1627" y="87"/>
                  </a:lnTo>
                  <a:lnTo>
                    <a:pt x="1634" y="94"/>
                  </a:lnTo>
                  <a:lnTo>
                    <a:pt x="1641" y="100"/>
                  </a:lnTo>
                  <a:lnTo>
                    <a:pt x="1649" y="106"/>
                  </a:lnTo>
                  <a:lnTo>
                    <a:pt x="1658" y="111"/>
                  </a:lnTo>
                  <a:lnTo>
                    <a:pt x="1667" y="116"/>
                  </a:lnTo>
                  <a:lnTo>
                    <a:pt x="1676" y="121"/>
                  </a:lnTo>
                  <a:lnTo>
                    <a:pt x="1687" y="125"/>
                  </a:lnTo>
                  <a:lnTo>
                    <a:pt x="1696" y="130"/>
                  </a:lnTo>
                  <a:lnTo>
                    <a:pt x="1704" y="135"/>
                  </a:lnTo>
                  <a:lnTo>
                    <a:pt x="1712" y="140"/>
                  </a:lnTo>
                  <a:lnTo>
                    <a:pt x="1719" y="146"/>
                  </a:lnTo>
                  <a:lnTo>
                    <a:pt x="1726" y="152"/>
                  </a:lnTo>
                  <a:lnTo>
                    <a:pt x="1726" y="161"/>
                  </a:lnTo>
                  <a:lnTo>
                    <a:pt x="1726" y="170"/>
                  </a:lnTo>
                  <a:lnTo>
                    <a:pt x="1726" y="178"/>
                  </a:lnTo>
                  <a:lnTo>
                    <a:pt x="1726" y="186"/>
                  </a:lnTo>
                  <a:lnTo>
                    <a:pt x="1725" y="193"/>
                  </a:lnTo>
                  <a:lnTo>
                    <a:pt x="1722" y="200"/>
                  </a:lnTo>
                  <a:lnTo>
                    <a:pt x="1721" y="207"/>
                  </a:lnTo>
                  <a:lnTo>
                    <a:pt x="1720" y="212"/>
                  </a:lnTo>
                  <a:lnTo>
                    <a:pt x="1719" y="218"/>
                  </a:lnTo>
                  <a:lnTo>
                    <a:pt x="1719" y="224"/>
                  </a:lnTo>
                  <a:lnTo>
                    <a:pt x="1718" y="230"/>
                  </a:lnTo>
                  <a:lnTo>
                    <a:pt x="1719" y="235"/>
                  </a:lnTo>
                  <a:lnTo>
                    <a:pt x="1719" y="242"/>
                  </a:lnTo>
                  <a:lnTo>
                    <a:pt x="1721" y="248"/>
                  </a:lnTo>
                  <a:lnTo>
                    <a:pt x="1724" y="254"/>
                  </a:lnTo>
                  <a:lnTo>
                    <a:pt x="1728" y="261"/>
                  </a:lnTo>
                  <a:lnTo>
                    <a:pt x="1739" y="265"/>
                  </a:lnTo>
                  <a:lnTo>
                    <a:pt x="1748" y="271"/>
                  </a:lnTo>
                  <a:lnTo>
                    <a:pt x="1755" y="277"/>
                  </a:lnTo>
                  <a:lnTo>
                    <a:pt x="1760" y="284"/>
                  </a:lnTo>
                  <a:lnTo>
                    <a:pt x="1765" y="289"/>
                  </a:lnTo>
                  <a:lnTo>
                    <a:pt x="1767" y="296"/>
                  </a:lnTo>
                  <a:lnTo>
                    <a:pt x="1771" y="303"/>
                  </a:lnTo>
                  <a:lnTo>
                    <a:pt x="1773" y="310"/>
                  </a:lnTo>
                  <a:lnTo>
                    <a:pt x="1775" y="316"/>
                  </a:lnTo>
                  <a:lnTo>
                    <a:pt x="1778" y="323"/>
                  </a:lnTo>
                  <a:lnTo>
                    <a:pt x="1782" y="328"/>
                  </a:lnTo>
                  <a:lnTo>
                    <a:pt x="1787" y="335"/>
                  </a:lnTo>
                  <a:lnTo>
                    <a:pt x="1793" y="341"/>
                  </a:lnTo>
                  <a:lnTo>
                    <a:pt x="1802" y="346"/>
                  </a:lnTo>
                  <a:lnTo>
                    <a:pt x="1812" y="351"/>
                  </a:lnTo>
                  <a:lnTo>
                    <a:pt x="1826" y="356"/>
                  </a:lnTo>
                  <a:lnTo>
                    <a:pt x="1828" y="361"/>
                  </a:lnTo>
                  <a:lnTo>
                    <a:pt x="1832" y="365"/>
                  </a:lnTo>
                  <a:lnTo>
                    <a:pt x="1835" y="370"/>
                  </a:lnTo>
                  <a:lnTo>
                    <a:pt x="1839" y="376"/>
                  </a:lnTo>
                  <a:lnTo>
                    <a:pt x="1842" y="381"/>
                  </a:lnTo>
                  <a:lnTo>
                    <a:pt x="1846" y="386"/>
                  </a:lnTo>
                  <a:lnTo>
                    <a:pt x="1849" y="391"/>
                  </a:lnTo>
                  <a:lnTo>
                    <a:pt x="1854" y="395"/>
                  </a:lnTo>
                  <a:lnTo>
                    <a:pt x="1858" y="400"/>
                  </a:lnTo>
                  <a:lnTo>
                    <a:pt x="1862" y="403"/>
                  </a:lnTo>
                  <a:lnTo>
                    <a:pt x="1867" y="407"/>
                  </a:lnTo>
                  <a:lnTo>
                    <a:pt x="1872" y="408"/>
                  </a:lnTo>
                  <a:lnTo>
                    <a:pt x="1877" y="410"/>
                  </a:lnTo>
                  <a:lnTo>
                    <a:pt x="1882" y="410"/>
                  </a:lnTo>
                  <a:lnTo>
                    <a:pt x="1888" y="409"/>
                  </a:lnTo>
                  <a:lnTo>
                    <a:pt x="1895" y="408"/>
                  </a:lnTo>
                  <a:lnTo>
                    <a:pt x="1896" y="408"/>
                  </a:lnTo>
                  <a:lnTo>
                    <a:pt x="1897" y="409"/>
                  </a:lnTo>
                  <a:lnTo>
                    <a:pt x="1900" y="410"/>
                  </a:lnTo>
                  <a:lnTo>
                    <a:pt x="1902" y="411"/>
                  </a:lnTo>
                  <a:lnTo>
                    <a:pt x="1905" y="412"/>
                  </a:lnTo>
                  <a:lnTo>
                    <a:pt x="1908" y="415"/>
                  </a:lnTo>
                  <a:lnTo>
                    <a:pt x="1911" y="416"/>
                  </a:lnTo>
                  <a:lnTo>
                    <a:pt x="1914" y="417"/>
                  </a:lnTo>
                  <a:lnTo>
                    <a:pt x="1917" y="419"/>
                  </a:lnTo>
                  <a:lnTo>
                    <a:pt x="1920" y="420"/>
                  </a:lnTo>
                  <a:lnTo>
                    <a:pt x="1923" y="422"/>
                  </a:lnTo>
                  <a:lnTo>
                    <a:pt x="1925" y="423"/>
                  </a:lnTo>
                  <a:lnTo>
                    <a:pt x="1926" y="424"/>
                  </a:lnTo>
                  <a:lnTo>
                    <a:pt x="1927" y="424"/>
                  </a:lnTo>
                  <a:lnTo>
                    <a:pt x="1928" y="425"/>
                  </a:lnTo>
                  <a:lnTo>
                    <a:pt x="1927" y="425"/>
                  </a:lnTo>
                  <a:lnTo>
                    <a:pt x="1926" y="426"/>
                  </a:lnTo>
                  <a:lnTo>
                    <a:pt x="1924" y="430"/>
                  </a:lnTo>
                  <a:lnTo>
                    <a:pt x="1921" y="433"/>
                  </a:lnTo>
                  <a:lnTo>
                    <a:pt x="1918" y="436"/>
                  </a:lnTo>
                  <a:lnTo>
                    <a:pt x="1914" y="441"/>
                  </a:lnTo>
                  <a:lnTo>
                    <a:pt x="1910" y="446"/>
                  </a:lnTo>
                  <a:lnTo>
                    <a:pt x="1906" y="451"/>
                  </a:lnTo>
                  <a:lnTo>
                    <a:pt x="1903" y="456"/>
                  </a:lnTo>
                  <a:lnTo>
                    <a:pt x="1898" y="461"/>
                  </a:lnTo>
                  <a:lnTo>
                    <a:pt x="1895" y="465"/>
                  </a:lnTo>
                  <a:lnTo>
                    <a:pt x="1891" y="469"/>
                  </a:lnTo>
                  <a:lnTo>
                    <a:pt x="1889" y="472"/>
                  </a:lnTo>
                  <a:lnTo>
                    <a:pt x="1887" y="476"/>
                  </a:lnTo>
                  <a:lnTo>
                    <a:pt x="1886" y="477"/>
                  </a:lnTo>
                  <a:lnTo>
                    <a:pt x="1886" y="478"/>
                  </a:lnTo>
                  <a:lnTo>
                    <a:pt x="1871" y="485"/>
                  </a:lnTo>
                  <a:lnTo>
                    <a:pt x="1857" y="494"/>
                  </a:lnTo>
                  <a:lnTo>
                    <a:pt x="1843" y="505"/>
                  </a:lnTo>
                  <a:lnTo>
                    <a:pt x="1829" y="519"/>
                  </a:lnTo>
                  <a:lnTo>
                    <a:pt x="1817" y="533"/>
                  </a:lnTo>
                  <a:lnTo>
                    <a:pt x="1804" y="549"/>
                  </a:lnTo>
                  <a:lnTo>
                    <a:pt x="1791" y="565"/>
                  </a:lnTo>
                  <a:lnTo>
                    <a:pt x="1780" y="582"/>
                  </a:lnTo>
                  <a:lnTo>
                    <a:pt x="1767" y="600"/>
                  </a:lnTo>
                  <a:lnTo>
                    <a:pt x="1757" y="617"/>
                  </a:lnTo>
                  <a:lnTo>
                    <a:pt x="1745" y="634"/>
                  </a:lnTo>
                  <a:lnTo>
                    <a:pt x="1735" y="650"/>
                  </a:lnTo>
                  <a:lnTo>
                    <a:pt x="1726" y="666"/>
                  </a:lnTo>
                  <a:lnTo>
                    <a:pt x="1716" y="680"/>
                  </a:lnTo>
                  <a:lnTo>
                    <a:pt x="1706" y="694"/>
                  </a:lnTo>
                  <a:lnTo>
                    <a:pt x="1698" y="706"/>
                  </a:lnTo>
                  <a:lnTo>
                    <a:pt x="1690" y="710"/>
                  </a:lnTo>
                  <a:lnTo>
                    <a:pt x="1682" y="714"/>
                  </a:lnTo>
                  <a:lnTo>
                    <a:pt x="1673" y="719"/>
                  </a:lnTo>
                  <a:lnTo>
                    <a:pt x="1664" y="724"/>
                  </a:lnTo>
                  <a:lnTo>
                    <a:pt x="1655" y="728"/>
                  </a:lnTo>
                  <a:lnTo>
                    <a:pt x="1645" y="734"/>
                  </a:lnTo>
                  <a:lnTo>
                    <a:pt x="1635" y="740"/>
                  </a:lnTo>
                  <a:lnTo>
                    <a:pt x="1626" y="746"/>
                  </a:lnTo>
                  <a:lnTo>
                    <a:pt x="1617" y="751"/>
                  </a:lnTo>
                  <a:lnTo>
                    <a:pt x="1608" y="758"/>
                  </a:lnTo>
                  <a:lnTo>
                    <a:pt x="1599" y="765"/>
                  </a:lnTo>
                  <a:lnTo>
                    <a:pt x="1591" y="773"/>
                  </a:lnTo>
                  <a:lnTo>
                    <a:pt x="1585" y="782"/>
                  </a:lnTo>
                  <a:lnTo>
                    <a:pt x="1579" y="791"/>
                  </a:lnTo>
                  <a:lnTo>
                    <a:pt x="1574" y="802"/>
                  </a:lnTo>
                  <a:lnTo>
                    <a:pt x="1571" y="813"/>
                  </a:lnTo>
                  <a:lnTo>
                    <a:pt x="1501" y="824"/>
                  </a:lnTo>
                  <a:lnTo>
                    <a:pt x="1427" y="835"/>
                  </a:lnTo>
                  <a:lnTo>
                    <a:pt x="1349" y="848"/>
                  </a:lnTo>
                  <a:lnTo>
                    <a:pt x="1267" y="860"/>
                  </a:lnTo>
                  <a:lnTo>
                    <a:pt x="1184" y="873"/>
                  </a:lnTo>
                  <a:lnTo>
                    <a:pt x="1100" y="887"/>
                  </a:lnTo>
                  <a:lnTo>
                    <a:pt x="1018" y="899"/>
                  </a:lnTo>
                  <a:lnTo>
                    <a:pt x="934" y="912"/>
                  </a:lnTo>
                  <a:lnTo>
                    <a:pt x="853" y="925"/>
                  </a:lnTo>
                  <a:lnTo>
                    <a:pt x="774" y="936"/>
                  </a:lnTo>
                  <a:lnTo>
                    <a:pt x="699" y="947"/>
                  </a:lnTo>
                  <a:lnTo>
                    <a:pt x="629" y="957"/>
                  </a:lnTo>
                  <a:lnTo>
                    <a:pt x="564" y="966"/>
                  </a:lnTo>
                  <a:lnTo>
                    <a:pt x="505" y="974"/>
                  </a:lnTo>
                  <a:lnTo>
                    <a:pt x="453" y="981"/>
                  </a:lnTo>
                  <a:lnTo>
                    <a:pt x="411" y="987"/>
                  </a:lnTo>
                  <a:lnTo>
                    <a:pt x="401" y="987"/>
                  </a:lnTo>
                  <a:lnTo>
                    <a:pt x="393" y="988"/>
                  </a:lnTo>
                  <a:lnTo>
                    <a:pt x="387" y="988"/>
                  </a:lnTo>
                  <a:lnTo>
                    <a:pt x="380" y="989"/>
                  </a:lnTo>
                  <a:lnTo>
                    <a:pt x="373" y="989"/>
                  </a:lnTo>
                  <a:lnTo>
                    <a:pt x="367" y="989"/>
                  </a:lnTo>
                  <a:lnTo>
                    <a:pt x="362" y="989"/>
                  </a:lnTo>
                  <a:lnTo>
                    <a:pt x="358" y="989"/>
                  </a:lnTo>
                  <a:lnTo>
                    <a:pt x="353" y="989"/>
                  </a:lnTo>
                  <a:lnTo>
                    <a:pt x="350" y="989"/>
                  </a:lnTo>
                  <a:lnTo>
                    <a:pt x="346" y="988"/>
                  </a:lnTo>
                  <a:lnTo>
                    <a:pt x="344" y="988"/>
                  </a:lnTo>
                  <a:lnTo>
                    <a:pt x="342" y="988"/>
                  </a:lnTo>
                  <a:lnTo>
                    <a:pt x="341" y="988"/>
                  </a:lnTo>
                  <a:lnTo>
                    <a:pt x="339" y="988"/>
                  </a:lnTo>
                  <a:lnTo>
                    <a:pt x="339" y="989"/>
                  </a:lnTo>
                  <a:lnTo>
                    <a:pt x="339" y="993"/>
                  </a:lnTo>
                  <a:lnTo>
                    <a:pt x="341" y="996"/>
                  </a:lnTo>
                  <a:lnTo>
                    <a:pt x="341" y="999"/>
                  </a:lnTo>
                  <a:lnTo>
                    <a:pt x="342" y="1004"/>
                  </a:lnTo>
                  <a:lnTo>
                    <a:pt x="343" y="1009"/>
                  </a:lnTo>
                  <a:lnTo>
                    <a:pt x="344" y="1013"/>
                  </a:lnTo>
                  <a:lnTo>
                    <a:pt x="344" y="1018"/>
                  </a:lnTo>
                  <a:lnTo>
                    <a:pt x="345" y="1022"/>
                  </a:lnTo>
                  <a:lnTo>
                    <a:pt x="346" y="1027"/>
                  </a:lnTo>
                  <a:lnTo>
                    <a:pt x="346" y="1030"/>
                  </a:lnTo>
                  <a:lnTo>
                    <a:pt x="347" y="1034"/>
                  </a:lnTo>
                  <a:lnTo>
                    <a:pt x="347" y="1037"/>
                  </a:lnTo>
                  <a:lnTo>
                    <a:pt x="347" y="1038"/>
                  </a:lnTo>
                  <a:lnTo>
                    <a:pt x="349" y="1040"/>
                  </a:lnTo>
                  <a:lnTo>
                    <a:pt x="344" y="1040"/>
                  </a:lnTo>
                  <a:lnTo>
                    <a:pt x="334" y="1041"/>
                  </a:lnTo>
                  <a:lnTo>
                    <a:pt x="316" y="1043"/>
                  </a:lnTo>
                  <a:lnTo>
                    <a:pt x="295" y="1045"/>
                  </a:lnTo>
                  <a:lnTo>
                    <a:pt x="268" y="1049"/>
                  </a:lnTo>
                  <a:lnTo>
                    <a:pt x="239" y="1052"/>
                  </a:lnTo>
                  <a:lnTo>
                    <a:pt x="207" y="1056"/>
                  </a:lnTo>
                  <a:lnTo>
                    <a:pt x="176" y="1060"/>
                  </a:lnTo>
                  <a:lnTo>
                    <a:pt x="144" y="1064"/>
                  </a:lnTo>
                  <a:lnTo>
                    <a:pt x="112" y="1067"/>
                  </a:lnTo>
                  <a:lnTo>
                    <a:pt x="83" y="1071"/>
                  </a:lnTo>
                  <a:lnTo>
                    <a:pt x="57" y="1074"/>
                  </a:lnTo>
                  <a:lnTo>
                    <a:pt x="35" y="1076"/>
                  </a:lnTo>
                  <a:lnTo>
                    <a:pt x="17" y="1079"/>
                  </a:lnTo>
                  <a:lnTo>
                    <a:pt x="7" y="1080"/>
                  </a:lnTo>
                  <a:lnTo>
                    <a:pt x="4" y="1081"/>
                  </a:lnTo>
                  <a:lnTo>
                    <a:pt x="3" y="1080"/>
                  </a:lnTo>
                  <a:lnTo>
                    <a:pt x="3" y="1079"/>
                  </a:lnTo>
                  <a:lnTo>
                    <a:pt x="1" y="1078"/>
                  </a:lnTo>
                  <a:lnTo>
                    <a:pt x="1" y="1075"/>
                  </a:lnTo>
                  <a:lnTo>
                    <a:pt x="1" y="1073"/>
                  </a:lnTo>
                  <a:lnTo>
                    <a:pt x="0" y="1069"/>
                  </a:lnTo>
                  <a:lnTo>
                    <a:pt x="0" y="1066"/>
                  </a:lnTo>
                  <a:lnTo>
                    <a:pt x="1" y="1063"/>
                  </a:lnTo>
                  <a:lnTo>
                    <a:pt x="3" y="1059"/>
                  </a:lnTo>
                  <a:lnTo>
                    <a:pt x="4" y="1056"/>
                  </a:lnTo>
                  <a:lnTo>
                    <a:pt x="7" y="1053"/>
                  </a:lnTo>
                  <a:lnTo>
                    <a:pt x="11" y="1050"/>
                  </a:lnTo>
                  <a:lnTo>
                    <a:pt x="15" y="1047"/>
                  </a:lnTo>
                  <a:lnTo>
                    <a:pt x="21" y="1044"/>
                  </a:lnTo>
                  <a:lnTo>
                    <a:pt x="28" y="1043"/>
                  </a:lnTo>
                  <a:lnTo>
                    <a:pt x="37" y="1042"/>
                  </a:lnTo>
                  <a:lnTo>
                    <a:pt x="36" y="1041"/>
                  </a:lnTo>
                  <a:lnTo>
                    <a:pt x="36" y="1040"/>
                  </a:lnTo>
                  <a:lnTo>
                    <a:pt x="34" y="1037"/>
                  </a:lnTo>
                  <a:lnTo>
                    <a:pt x="32" y="1035"/>
                  </a:lnTo>
                  <a:lnTo>
                    <a:pt x="30" y="1032"/>
                  </a:lnTo>
                  <a:lnTo>
                    <a:pt x="29" y="1027"/>
                  </a:lnTo>
                  <a:lnTo>
                    <a:pt x="27" y="1022"/>
                  </a:lnTo>
                  <a:lnTo>
                    <a:pt x="24" y="1018"/>
                  </a:lnTo>
                  <a:lnTo>
                    <a:pt x="22" y="1012"/>
                  </a:lnTo>
                  <a:lnTo>
                    <a:pt x="20" y="1005"/>
                  </a:lnTo>
                  <a:lnTo>
                    <a:pt x="17" y="998"/>
                  </a:lnTo>
                  <a:lnTo>
                    <a:pt x="15" y="991"/>
                  </a:lnTo>
                  <a:lnTo>
                    <a:pt x="14" y="984"/>
                  </a:lnTo>
                  <a:lnTo>
                    <a:pt x="13" y="978"/>
                  </a:lnTo>
                  <a:lnTo>
                    <a:pt x="13" y="970"/>
                  </a:lnTo>
                  <a:lnTo>
                    <a:pt x="13" y="963"/>
                  </a:lnTo>
                  <a:lnTo>
                    <a:pt x="13" y="956"/>
                  </a:lnTo>
                  <a:lnTo>
                    <a:pt x="13" y="949"/>
                  </a:lnTo>
                  <a:lnTo>
                    <a:pt x="14" y="942"/>
                  </a:lnTo>
                  <a:lnTo>
                    <a:pt x="14" y="934"/>
                  </a:lnTo>
                  <a:lnTo>
                    <a:pt x="15" y="926"/>
                  </a:lnTo>
                  <a:lnTo>
                    <a:pt x="16" y="918"/>
                  </a:lnTo>
                  <a:lnTo>
                    <a:pt x="17" y="910"/>
                  </a:lnTo>
                  <a:lnTo>
                    <a:pt x="20" y="902"/>
                  </a:lnTo>
                  <a:lnTo>
                    <a:pt x="21" y="894"/>
                  </a:lnTo>
                  <a:lnTo>
                    <a:pt x="22" y="887"/>
                  </a:lnTo>
                  <a:lnTo>
                    <a:pt x="23" y="881"/>
                  </a:lnTo>
                  <a:lnTo>
                    <a:pt x="24" y="875"/>
                  </a:lnTo>
                  <a:lnTo>
                    <a:pt x="24" y="871"/>
                  </a:lnTo>
                  <a:lnTo>
                    <a:pt x="26" y="867"/>
                  </a:lnTo>
                  <a:lnTo>
                    <a:pt x="26" y="865"/>
                  </a:lnTo>
                  <a:lnTo>
                    <a:pt x="27" y="865"/>
                  </a:lnTo>
                  <a:lnTo>
                    <a:pt x="38" y="851"/>
                  </a:lnTo>
                  <a:lnTo>
                    <a:pt x="50" y="842"/>
                  </a:lnTo>
                  <a:lnTo>
                    <a:pt x="61" y="835"/>
                  </a:lnTo>
                  <a:lnTo>
                    <a:pt x="72" y="832"/>
                  </a:lnTo>
                  <a:lnTo>
                    <a:pt x="83" y="829"/>
                  </a:lnTo>
                  <a:lnTo>
                    <a:pt x="93" y="829"/>
                  </a:lnTo>
                  <a:lnTo>
                    <a:pt x="104" y="832"/>
                  </a:lnTo>
                  <a:lnTo>
                    <a:pt x="114" y="834"/>
                  </a:lnTo>
                  <a:lnTo>
                    <a:pt x="123" y="837"/>
                  </a:lnTo>
                  <a:lnTo>
                    <a:pt x="134" y="842"/>
                  </a:lnTo>
                  <a:lnTo>
                    <a:pt x="144" y="847"/>
                  </a:lnTo>
                  <a:lnTo>
                    <a:pt x="154" y="850"/>
                  </a:lnTo>
                  <a:lnTo>
                    <a:pt x="165" y="855"/>
                  </a:lnTo>
                  <a:lnTo>
                    <a:pt x="174" y="857"/>
                  </a:lnTo>
                  <a:lnTo>
                    <a:pt x="184" y="858"/>
                  </a:lnTo>
                  <a:lnTo>
                    <a:pt x="196" y="859"/>
                  </a:lnTo>
                  <a:lnTo>
                    <a:pt x="203" y="855"/>
                  </a:lnTo>
                  <a:lnTo>
                    <a:pt x="208" y="850"/>
                  </a:lnTo>
                  <a:lnTo>
                    <a:pt x="212" y="845"/>
                  </a:lnTo>
                  <a:lnTo>
                    <a:pt x="214" y="840"/>
                  </a:lnTo>
                  <a:lnTo>
                    <a:pt x="214" y="834"/>
                  </a:lnTo>
                  <a:lnTo>
                    <a:pt x="213" y="828"/>
                  </a:lnTo>
                  <a:lnTo>
                    <a:pt x="212" y="822"/>
                  </a:lnTo>
                  <a:lnTo>
                    <a:pt x="208" y="817"/>
                  </a:lnTo>
                  <a:lnTo>
                    <a:pt x="206" y="810"/>
                  </a:lnTo>
                  <a:lnTo>
                    <a:pt x="203" y="803"/>
                  </a:lnTo>
                  <a:lnTo>
                    <a:pt x="198" y="797"/>
                  </a:lnTo>
                  <a:lnTo>
                    <a:pt x="195" y="790"/>
                  </a:lnTo>
                  <a:lnTo>
                    <a:pt x="192" y="785"/>
                  </a:lnTo>
                  <a:lnTo>
                    <a:pt x="189" y="779"/>
                  </a:lnTo>
                  <a:lnTo>
                    <a:pt x="188" y="772"/>
                  </a:lnTo>
                  <a:lnTo>
                    <a:pt x="188" y="767"/>
                  </a:lnTo>
                  <a:lnTo>
                    <a:pt x="190" y="757"/>
                  </a:lnTo>
                  <a:lnTo>
                    <a:pt x="195" y="749"/>
                  </a:lnTo>
                  <a:lnTo>
                    <a:pt x="200" y="742"/>
                  </a:lnTo>
                  <a:lnTo>
                    <a:pt x="207" y="736"/>
                  </a:lnTo>
                  <a:lnTo>
                    <a:pt x="215" y="732"/>
                  </a:lnTo>
                  <a:lnTo>
                    <a:pt x="223" y="728"/>
                  </a:lnTo>
                  <a:lnTo>
                    <a:pt x="231" y="725"/>
                  </a:lnTo>
                  <a:lnTo>
                    <a:pt x="241" y="721"/>
                  </a:lnTo>
                  <a:lnTo>
                    <a:pt x="250" y="718"/>
                  </a:lnTo>
                  <a:lnTo>
                    <a:pt x="258" y="716"/>
                  </a:lnTo>
                  <a:lnTo>
                    <a:pt x="266" y="711"/>
                  </a:lnTo>
                  <a:lnTo>
                    <a:pt x="274" y="708"/>
                  </a:lnTo>
                  <a:lnTo>
                    <a:pt x="280" y="702"/>
                  </a:lnTo>
                  <a:lnTo>
                    <a:pt x="284" y="696"/>
                  </a:lnTo>
                  <a:lnTo>
                    <a:pt x="288" y="688"/>
                  </a:lnTo>
                  <a:lnTo>
                    <a:pt x="290" y="680"/>
                  </a:lnTo>
                  <a:lnTo>
                    <a:pt x="287" y="674"/>
                  </a:lnTo>
                  <a:lnTo>
                    <a:pt x="284" y="669"/>
                  </a:lnTo>
                  <a:lnTo>
                    <a:pt x="282" y="663"/>
                  </a:lnTo>
                  <a:lnTo>
                    <a:pt x="280" y="657"/>
                  </a:lnTo>
                  <a:lnTo>
                    <a:pt x="278" y="651"/>
                  </a:lnTo>
                  <a:lnTo>
                    <a:pt x="277" y="646"/>
                  </a:lnTo>
                  <a:lnTo>
                    <a:pt x="277" y="640"/>
                  </a:lnTo>
                  <a:lnTo>
                    <a:pt x="277" y="635"/>
                  </a:lnTo>
                  <a:lnTo>
                    <a:pt x="277" y="629"/>
                  </a:lnTo>
                  <a:lnTo>
                    <a:pt x="278" y="624"/>
                  </a:lnTo>
                  <a:lnTo>
                    <a:pt x="281" y="619"/>
                  </a:lnTo>
                  <a:lnTo>
                    <a:pt x="283" y="615"/>
                  </a:lnTo>
                  <a:lnTo>
                    <a:pt x="285" y="611"/>
                  </a:lnTo>
                  <a:lnTo>
                    <a:pt x="289" y="607"/>
                  </a:lnTo>
                  <a:lnTo>
                    <a:pt x="293" y="603"/>
                  </a:lnTo>
                  <a:lnTo>
                    <a:pt x="299" y="601"/>
                  </a:lnTo>
                  <a:lnTo>
                    <a:pt x="303" y="592"/>
                  </a:lnTo>
                  <a:lnTo>
                    <a:pt x="308" y="584"/>
                  </a:lnTo>
                  <a:lnTo>
                    <a:pt x="314" y="577"/>
                  </a:lnTo>
                  <a:lnTo>
                    <a:pt x="322" y="570"/>
                  </a:lnTo>
                  <a:lnTo>
                    <a:pt x="331" y="564"/>
                  </a:lnTo>
                  <a:lnTo>
                    <a:pt x="341" y="559"/>
                  </a:lnTo>
                  <a:lnTo>
                    <a:pt x="350" y="554"/>
                  </a:lnTo>
                  <a:lnTo>
                    <a:pt x="360" y="550"/>
                  </a:lnTo>
                  <a:lnTo>
                    <a:pt x="370" y="546"/>
                  </a:lnTo>
                  <a:lnTo>
                    <a:pt x="381" y="543"/>
                  </a:lnTo>
                  <a:lnTo>
                    <a:pt x="391" y="541"/>
                  </a:lnTo>
                  <a:lnTo>
                    <a:pt x="401" y="539"/>
                  </a:lnTo>
                  <a:lnTo>
                    <a:pt x="411" y="538"/>
                  </a:lnTo>
                  <a:lnTo>
                    <a:pt x="420" y="538"/>
                  </a:lnTo>
                  <a:lnTo>
                    <a:pt x="428" y="538"/>
                  </a:lnTo>
                  <a:lnTo>
                    <a:pt x="435" y="539"/>
                  </a:lnTo>
                  <a:lnTo>
                    <a:pt x="444" y="532"/>
                  </a:lnTo>
                  <a:lnTo>
                    <a:pt x="452" y="527"/>
                  </a:lnTo>
                  <a:lnTo>
                    <a:pt x="458" y="525"/>
                  </a:lnTo>
                  <a:lnTo>
                    <a:pt x="464" y="524"/>
                  </a:lnTo>
                  <a:lnTo>
                    <a:pt x="469" y="524"/>
                  </a:lnTo>
                  <a:lnTo>
                    <a:pt x="474" y="526"/>
                  </a:lnTo>
                  <a:lnTo>
                    <a:pt x="477" y="528"/>
                  </a:lnTo>
                  <a:lnTo>
                    <a:pt x="482" y="532"/>
                  </a:lnTo>
                  <a:lnTo>
                    <a:pt x="485" y="535"/>
                  </a:lnTo>
                  <a:lnTo>
                    <a:pt x="490" y="539"/>
                  </a:lnTo>
                  <a:lnTo>
                    <a:pt x="495" y="542"/>
                  </a:lnTo>
                  <a:lnTo>
                    <a:pt x="500" y="546"/>
                  </a:lnTo>
                  <a:lnTo>
                    <a:pt x="507" y="548"/>
                  </a:lnTo>
                  <a:lnTo>
                    <a:pt x="514" y="548"/>
                  </a:lnTo>
                  <a:lnTo>
                    <a:pt x="523" y="548"/>
                  </a:lnTo>
                  <a:lnTo>
                    <a:pt x="535" y="547"/>
                  </a:lnTo>
                  <a:lnTo>
                    <a:pt x="543" y="546"/>
                  </a:lnTo>
                  <a:lnTo>
                    <a:pt x="550" y="544"/>
                  </a:lnTo>
                  <a:lnTo>
                    <a:pt x="556" y="542"/>
                  </a:lnTo>
                  <a:lnTo>
                    <a:pt x="560" y="540"/>
                  </a:lnTo>
                  <a:lnTo>
                    <a:pt x="564" y="536"/>
                  </a:lnTo>
                  <a:lnTo>
                    <a:pt x="566" y="532"/>
                  </a:lnTo>
                  <a:lnTo>
                    <a:pt x="567" y="527"/>
                  </a:lnTo>
                  <a:lnTo>
                    <a:pt x="568" y="521"/>
                  </a:lnTo>
                  <a:lnTo>
                    <a:pt x="569" y="517"/>
                  </a:lnTo>
                  <a:lnTo>
                    <a:pt x="570" y="511"/>
                  </a:lnTo>
                  <a:lnTo>
                    <a:pt x="572" y="507"/>
                  </a:lnTo>
                  <a:lnTo>
                    <a:pt x="574" y="502"/>
                  </a:lnTo>
                  <a:lnTo>
                    <a:pt x="576" y="497"/>
                  </a:lnTo>
                  <a:lnTo>
                    <a:pt x="580" y="493"/>
                  </a:lnTo>
                  <a:lnTo>
                    <a:pt x="585" y="489"/>
                  </a:lnTo>
                  <a:lnTo>
                    <a:pt x="592" y="487"/>
                  </a:lnTo>
                  <a:lnTo>
                    <a:pt x="595" y="488"/>
                  </a:lnTo>
                  <a:lnTo>
                    <a:pt x="598" y="489"/>
                  </a:lnTo>
                  <a:lnTo>
                    <a:pt x="603" y="492"/>
                  </a:lnTo>
                  <a:lnTo>
                    <a:pt x="607" y="493"/>
                  </a:lnTo>
                  <a:lnTo>
                    <a:pt x="613" y="493"/>
                  </a:lnTo>
                  <a:lnTo>
                    <a:pt x="620" y="494"/>
                  </a:lnTo>
                  <a:lnTo>
                    <a:pt x="626" y="495"/>
                  </a:lnTo>
                  <a:lnTo>
                    <a:pt x="633" y="496"/>
                  </a:lnTo>
                  <a:lnTo>
                    <a:pt x="638" y="497"/>
                  </a:lnTo>
                  <a:lnTo>
                    <a:pt x="644" y="499"/>
                  </a:lnTo>
                  <a:lnTo>
                    <a:pt x="650" y="500"/>
                  </a:lnTo>
                  <a:lnTo>
                    <a:pt x="654" y="501"/>
                  </a:lnTo>
                  <a:lnTo>
                    <a:pt x="659" y="502"/>
                  </a:lnTo>
                  <a:lnTo>
                    <a:pt x="662" y="504"/>
                  </a:lnTo>
                  <a:lnTo>
                    <a:pt x="665" y="505"/>
                  </a:lnTo>
                  <a:lnTo>
                    <a:pt x="666" y="509"/>
                  </a:lnTo>
                  <a:lnTo>
                    <a:pt x="682" y="513"/>
                  </a:lnTo>
                  <a:lnTo>
                    <a:pt x="695" y="516"/>
                  </a:lnTo>
                  <a:lnTo>
                    <a:pt x="702" y="516"/>
                  </a:lnTo>
                  <a:lnTo>
                    <a:pt x="706" y="515"/>
                  </a:lnTo>
                  <a:lnTo>
                    <a:pt x="707" y="511"/>
                  </a:lnTo>
                  <a:lnTo>
                    <a:pt x="706" y="507"/>
                  </a:lnTo>
                  <a:lnTo>
                    <a:pt x="704" y="500"/>
                  </a:lnTo>
                  <a:lnTo>
                    <a:pt x="700" y="493"/>
                  </a:lnTo>
                  <a:lnTo>
                    <a:pt x="697" y="486"/>
                  </a:lnTo>
                  <a:lnTo>
                    <a:pt x="693" y="478"/>
                  </a:lnTo>
                  <a:lnTo>
                    <a:pt x="691" y="471"/>
                  </a:lnTo>
                  <a:lnTo>
                    <a:pt x="691" y="463"/>
                  </a:lnTo>
                  <a:lnTo>
                    <a:pt x="693" y="456"/>
                  </a:lnTo>
                  <a:lnTo>
                    <a:pt x="698" y="450"/>
                  </a:lnTo>
                  <a:lnTo>
                    <a:pt x="707" y="446"/>
                  </a:lnTo>
                  <a:lnTo>
                    <a:pt x="721" y="443"/>
                  </a:lnTo>
                  <a:lnTo>
                    <a:pt x="723" y="425"/>
                  </a:lnTo>
                  <a:lnTo>
                    <a:pt x="726" y="412"/>
                  </a:lnTo>
                  <a:lnTo>
                    <a:pt x="729" y="404"/>
                  </a:lnTo>
                  <a:lnTo>
                    <a:pt x="734" y="400"/>
                  </a:lnTo>
                  <a:lnTo>
                    <a:pt x="738" y="400"/>
                  </a:lnTo>
                  <a:lnTo>
                    <a:pt x="743" y="401"/>
                  </a:lnTo>
                  <a:lnTo>
                    <a:pt x="748" y="405"/>
                  </a:lnTo>
                  <a:lnTo>
                    <a:pt x="753" y="411"/>
                  </a:lnTo>
                  <a:lnTo>
                    <a:pt x="760" y="418"/>
                  </a:lnTo>
                  <a:lnTo>
                    <a:pt x="766" y="425"/>
                  </a:lnTo>
                  <a:lnTo>
                    <a:pt x="774" y="432"/>
                  </a:lnTo>
                  <a:lnTo>
                    <a:pt x="781" y="439"/>
                  </a:lnTo>
                  <a:lnTo>
                    <a:pt x="789" y="443"/>
                  </a:lnTo>
                  <a:lnTo>
                    <a:pt x="797" y="447"/>
                  </a:lnTo>
                  <a:lnTo>
                    <a:pt x="806" y="448"/>
                  </a:lnTo>
                  <a:lnTo>
                    <a:pt x="817" y="446"/>
                  </a:lnTo>
                  <a:lnTo>
                    <a:pt x="822" y="446"/>
                  </a:lnTo>
                  <a:lnTo>
                    <a:pt x="829" y="445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3" y="434"/>
                  </a:lnTo>
                  <a:lnTo>
                    <a:pt x="848" y="428"/>
                  </a:lnTo>
                  <a:lnTo>
                    <a:pt x="851" y="423"/>
                  </a:lnTo>
                  <a:lnTo>
                    <a:pt x="854" y="417"/>
                  </a:lnTo>
                  <a:lnTo>
                    <a:pt x="858" y="410"/>
                  </a:lnTo>
                  <a:lnTo>
                    <a:pt x="860" y="404"/>
                  </a:lnTo>
                  <a:lnTo>
                    <a:pt x="864" y="399"/>
                  </a:lnTo>
                  <a:lnTo>
                    <a:pt x="866" y="393"/>
                  </a:lnTo>
                  <a:lnTo>
                    <a:pt x="869" y="387"/>
                  </a:lnTo>
                  <a:lnTo>
                    <a:pt x="873" y="384"/>
                  </a:lnTo>
                  <a:lnTo>
                    <a:pt x="875" y="380"/>
                  </a:lnTo>
                  <a:lnTo>
                    <a:pt x="880" y="378"/>
                  </a:lnTo>
                  <a:lnTo>
                    <a:pt x="876" y="364"/>
                  </a:lnTo>
                  <a:lnTo>
                    <a:pt x="874" y="354"/>
                  </a:lnTo>
                  <a:lnTo>
                    <a:pt x="874" y="345"/>
                  </a:lnTo>
                  <a:lnTo>
                    <a:pt x="875" y="337"/>
                  </a:lnTo>
                  <a:lnTo>
                    <a:pt x="877" y="330"/>
                  </a:lnTo>
                  <a:lnTo>
                    <a:pt x="881" y="324"/>
                  </a:lnTo>
                  <a:lnTo>
                    <a:pt x="885" y="318"/>
                  </a:lnTo>
                  <a:lnTo>
                    <a:pt x="890" y="314"/>
                  </a:lnTo>
                  <a:lnTo>
                    <a:pt x="895" y="309"/>
                  </a:lnTo>
                  <a:lnTo>
                    <a:pt x="900" y="304"/>
                  </a:lnTo>
                  <a:lnTo>
                    <a:pt x="906" y="300"/>
                  </a:lnTo>
                  <a:lnTo>
                    <a:pt x="911" y="295"/>
                  </a:lnTo>
                  <a:lnTo>
                    <a:pt x="917" y="289"/>
                  </a:lnTo>
                  <a:lnTo>
                    <a:pt x="921" y="283"/>
                  </a:lnTo>
                  <a:lnTo>
                    <a:pt x="925" y="274"/>
                  </a:lnTo>
                  <a:lnTo>
                    <a:pt x="928" y="266"/>
                  </a:lnTo>
                  <a:lnTo>
                    <a:pt x="929" y="260"/>
                  </a:lnTo>
                  <a:lnTo>
                    <a:pt x="930" y="254"/>
                  </a:lnTo>
                  <a:lnTo>
                    <a:pt x="933" y="248"/>
                  </a:lnTo>
                  <a:lnTo>
                    <a:pt x="935" y="243"/>
                  </a:lnTo>
                  <a:lnTo>
                    <a:pt x="936" y="238"/>
                  </a:lnTo>
                  <a:lnTo>
                    <a:pt x="938" y="232"/>
                  </a:lnTo>
                  <a:lnTo>
                    <a:pt x="940" y="227"/>
                  </a:lnTo>
                  <a:lnTo>
                    <a:pt x="942" y="222"/>
                  </a:lnTo>
                  <a:lnTo>
                    <a:pt x="943" y="217"/>
                  </a:lnTo>
                  <a:lnTo>
                    <a:pt x="943" y="211"/>
                  </a:lnTo>
                  <a:lnTo>
                    <a:pt x="944" y="206"/>
                  </a:lnTo>
                  <a:lnTo>
                    <a:pt x="943" y="200"/>
                  </a:lnTo>
                  <a:lnTo>
                    <a:pt x="943" y="194"/>
                  </a:lnTo>
                  <a:lnTo>
                    <a:pt x="941" y="188"/>
                  </a:lnTo>
                  <a:lnTo>
                    <a:pt x="938" y="183"/>
                  </a:lnTo>
                  <a:lnTo>
                    <a:pt x="936" y="177"/>
                  </a:lnTo>
                  <a:lnTo>
                    <a:pt x="943" y="171"/>
                  </a:lnTo>
                  <a:lnTo>
                    <a:pt x="951" y="166"/>
                  </a:lnTo>
                  <a:lnTo>
                    <a:pt x="959" y="163"/>
                  </a:lnTo>
                  <a:lnTo>
                    <a:pt x="968" y="160"/>
                  </a:lnTo>
                  <a:lnTo>
                    <a:pt x="979" y="157"/>
                  </a:lnTo>
                  <a:lnTo>
                    <a:pt x="988" y="156"/>
                  </a:lnTo>
                  <a:lnTo>
                    <a:pt x="998" y="154"/>
                  </a:lnTo>
                  <a:lnTo>
                    <a:pt x="1009" y="153"/>
                  </a:lnTo>
                  <a:lnTo>
                    <a:pt x="1019" y="152"/>
                  </a:lnTo>
                  <a:lnTo>
                    <a:pt x="1029" y="150"/>
                  </a:lnTo>
                  <a:lnTo>
                    <a:pt x="1040" y="148"/>
                  </a:lnTo>
                  <a:lnTo>
                    <a:pt x="1050" y="147"/>
                  </a:lnTo>
                  <a:lnTo>
                    <a:pt x="1059" y="144"/>
                  </a:lnTo>
                  <a:lnTo>
                    <a:pt x="1068" y="140"/>
                  </a:lnTo>
                  <a:lnTo>
                    <a:pt x="1076" y="137"/>
                  </a:lnTo>
                  <a:lnTo>
                    <a:pt x="1086" y="132"/>
                  </a:lnTo>
                  <a:lnTo>
                    <a:pt x="1091" y="126"/>
                  </a:lnTo>
                  <a:lnTo>
                    <a:pt x="1097" y="122"/>
                  </a:lnTo>
                  <a:lnTo>
                    <a:pt x="1100" y="117"/>
                  </a:lnTo>
                  <a:lnTo>
                    <a:pt x="1103" y="111"/>
                  </a:lnTo>
                  <a:lnTo>
                    <a:pt x="1103" y="107"/>
                  </a:lnTo>
                  <a:lnTo>
                    <a:pt x="1103" y="101"/>
                  </a:lnTo>
                  <a:lnTo>
                    <a:pt x="1102" y="96"/>
                  </a:lnTo>
                  <a:lnTo>
                    <a:pt x="1100" y="91"/>
                  </a:lnTo>
                  <a:lnTo>
                    <a:pt x="1097" y="85"/>
                  </a:lnTo>
                  <a:lnTo>
                    <a:pt x="1094" y="80"/>
                  </a:lnTo>
                  <a:lnTo>
                    <a:pt x="1090" y="76"/>
                  </a:lnTo>
                  <a:lnTo>
                    <a:pt x="1087" y="70"/>
                  </a:lnTo>
                  <a:lnTo>
                    <a:pt x="1082" y="65"/>
                  </a:lnTo>
                  <a:lnTo>
                    <a:pt x="1077" y="61"/>
                  </a:lnTo>
                  <a:lnTo>
                    <a:pt x="1074" y="57"/>
                  </a:lnTo>
                  <a:lnTo>
                    <a:pt x="1071" y="54"/>
                  </a:lnTo>
                  <a:lnTo>
                    <a:pt x="1069" y="49"/>
                  </a:lnTo>
                  <a:lnTo>
                    <a:pt x="1071" y="45"/>
                  </a:lnTo>
                  <a:lnTo>
                    <a:pt x="1072" y="41"/>
                  </a:lnTo>
                  <a:lnTo>
                    <a:pt x="1073" y="38"/>
                  </a:lnTo>
                  <a:lnTo>
                    <a:pt x="1075" y="34"/>
                  </a:lnTo>
                  <a:lnTo>
                    <a:pt x="1076" y="31"/>
                  </a:lnTo>
                  <a:lnTo>
                    <a:pt x="1079" y="27"/>
                  </a:lnTo>
                  <a:lnTo>
                    <a:pt x="1081" y="24"/>
                  </a:lnTo>
                  <a:lnTo>
                    <a:pt x="1083" y="22"/>
                  </a:lnTo>
                  <a:lnTo>
                    <a:pt x="1084" y="18"/>
                  </a:lnTo>
                  <a:lnTo>
                    <a:pt x="1087" y="16"/>
                  </a:lnTo>
                  <a:lnTo>
                    <a:pt x="1087" y="13"/>
                  </a:lnTo>
                  <a:lnTo>
                    <a:pt x="1088" y="10"/>
                  </a:lnTo>
                  <a:lnTo>
                    <a:pt x="1088" y="8"/>
                  </a:lnTo>
                  <a:lnTo>
                    <a:pt x="1087" y="5"/>
                  </a:lnTo>
                  <a:lnTo>
                    <a:pt x="1086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3524" y="2481"/>
              <a:ext cx="764" cy="305"/>
            </a:xfrm>
            <a:custGeom>
              <a:avLst/>
              <a:gdLst>
                <a:gd name="T0" fmla="*/ 762 w 2293"/>
                <a:gd name="T1" fmla="*/ 9 h 916"/>
                <a:gd name="T2" fmla="*/ 764 w 2293"/>
                <a:gd name="T3" fmla="*/ 23 h 916"/>
                <a:gd name="T4" fmla="*/ 759 w 2293"/>
                <a:gd name="T5" fmla="*/ 33 h 916"/>
                <a:gd name="T6" fmla="*/ 748 w 2293"/>
                <a:gd name="T7" fmla="*/ 41 h 916"/>
                <a:gd name="T8" fmla="*/ 739 w 2293"/>
                <a:gd name="T9" fmla="*/ 51 h 916"/>
                <a:gd name="T10" fmla="*/ 721 w 2293"/>
                <a:gd name="T11" fmla="*/ 55 h 916"/>
                <a:gd name="T12" fmla="*/ 702 w 2293"/>
                <a:gd name="T13" fmla="*/ 74 h 916"/>
                <a:gd name="T14" fmla="*/ 682 w 2293"/>
                <a:gd name="T15" fmla="*/ 82 h 916"/>
                <a:gd name="T16" fmla="*/ 675 w 2293"/>
                <a:gd name="T17" fmla="*/ 91 h 916"/>
                <a:gd name="T18" fmla="*/ 669 w 2293"/>
                <a:gd name="T19" fmla="*/ 105 h 916"/>
                <a:gd name="T20" fmla="*/ 659 w 2293"/>
                <a:gd name="T21" fmla="*/ 116 h 916"/>
                <a:gd name="T22" fmla="*/ 645 w 2293"/>
                <a:gd name="T23" fmla="*/ 127 h 916"/>
                <a:gd name="T24" fmla="*/ 630 w 2293"/>
                <a:gd name="T25" fmla="*/ 138 h 916"/>
                <a:gd name="T26" fmla="*/ 617 w 2293"/>
                <a:gd name="T27" fmla="*/ 144 h 916"/>
                <a:gd name="T28" fmla="*/ 607 w 2293"/>
                <a:gd name="T29" fmla="*/ 147 h 916"/>
                <a:gd name="T30" fmla="*/ 600 w 2293"/>
                <a:gd name="T31" fmla="*/ 152 h 916"/>
                <a:gd name="T32" fmla="*/ 589 w 2293"/>
                <a:gd name="T33" fmla="*/ 158 h 916"/>
                <a:gd name="T34" fmla="*/ 583 w 2293"/>
                <a:gd name="T35" fmla="*/ 166 h 916"/>
                <a:gd name="T36" fmla="*/ 575 w 2293"/>
                <a:gd name="T37" fmla="*/ 180 h 916"/>
                <a:gd name="T38" fmla="*/ 564 w 2293"/>
                <a:gd name="T39" fmla="*/ 198 h 916"/>
                <a:gd name="T40" fmla="*/ 553 w 2293"/>
                <a:gd name="T41" fmla="*/ 213 h 916"/>
                <a:gd name="T42" fmla="*/ 546 w 2293"/>
                <a:gd name="T43" fmla="*/ 229 h 916"/>
                <a:gd name="T44" fmla="*/ 487 w 2293"/>
                <a:gd name="T45" fmla="*/ 240 h 916"/>
                <a:gd name="T46" fmla="*/ 441 w 2293"/>
                <a:gd name="T47" fmla="*/ 248 h 916"/>
                <a:gd name="T48" fmla="*/ 385 w 2293"/>
                <a:gd name="T49" fmla="*/ 255 h 916"/>
                <a:gd name="T50" fmla="*/ 260 w 2293"/>
                <a:gd name="T51" fmla="*/ 272 h 916"/>
                <a:gd name="T52" fmla="*/ 194 w 2293"/>
                <a:gd name="T53" fmla="*/ 280 h 916"/>
                <a:gd name="T54" fmla="*/ 121 w 2293"/>
                <a:gd name="T55" fmla="*/ 290 h 916"/>
                <a:gd name="T56" fmla="*/ 43 w 2293"/>
                <a:gd name="T57" fmla="*/ 300 h 916"/>
                <a:gd name="T58" fmla="*/ 4 w 2293"/>
                <a:gd name="T59" fmla="*/ 301 h 916"/>
                <a:gd name="T60" fmla="*/ 5 w 2293"/>
                <a:gd name="T61" fmla="*/ 295 h 916"/>
                <a:gd name="T62" fmla="*/ 10 w 2293"/>
                <a:gd name="T63" fmla="*/ 290 h 916"/>
                <a:gd name="T64" fmla="*/ 9 w 2293"/>
                <a:gd name="T65" fmla="*/ 275 h 916"/>
                <a:gd name="T66" fmla="*/ 1 w 2293"/>
                <a:gd name="T67" fmla="*/ 256 h 916"/>
                <a:gd name="T68" fmla="*/ 11 w 2293"/>
                <a:gd name="T69" fmla="*/ 242 h 916"/>
                <a:gd name="T70" fmla="*/ 22 w 2293"/>
                <a:gd name="T71" fmla="*/ 230 h 916"/>
                <a:gd name="T72" fmla="*/ 29 w 2293"/>
                <a:gd name="T73" fmla="*/ 216 h 916"/>
                <a:gd name="T74" fmla="*/ 37 w 2293"/>
                <a:gd name="T75" fmla="*/ 206 h 916"/>
                <a:gd name="T76" fmla="*/ 41 w 2293"/>
                <a:gd name="T77" fmla="*/ 197 h 916"/>
                <a:gd name="T78" fmla="*/ 44 w 2293"/>
                <a:gd name="T79" fmla="*/ 189 h 916"/>
                <a:gd name="T80" fmla="*/ 44 w 2293"/>
                <a:gd name="T81" fmla="*/ 180 h 916"/>
                <a:gd name="T82" fmla="*/ 42 w 2293"/>
                <a:gd name="T83" fmla="*/ 169 h 916"/>
                <a:gd name="T84" fmla="*/ 43 w 2293"/>
                <a:gd name="T85" fmla="*/ 159 h 916"/>
                <a:gd name="T86" fmla="*/ 45 w 2293"/>
                <a:gd name="T87" fmla="*/ 152 h 916"/>
                <a:gd name="T88" fmla="*/ 55 w 2293"/>
                <a:gd name="T89" fmla="*/ 147 h 916"/>
                <a:gd name="T90" fmla="*/ 48 w 2293"/>
                <a:gd name="T91" fmla="*/ 132 h 916"/>
                <a:gd name="T92" fmla="*/ 56 w 2293"/>
                <a:gd name="T93" fmla="*/ 127 h 916"/>
                <a:gd name="T94" fmla="*/ 69 w 2293"/>
                <a:gd name="T95" fmla="*/ 123 h 916"/>
                <a:gd name="T96" fmla="*/ 96 w 2293"/>
                <a:gd name="T97" fmla="*/ 117 h 916"/>
                <a:gd name="T98" fmla="*/ 158 w 2293"/>
                <a:gd name="T99" fmla="*/ 110 h 916"/>
                <a:gd name="T100" fmla="*/ 184 w 2293"/>
                <a:gd name="T101" fmla="*/ 106 h 916"/>
                <a:gd name="T102" fmla="*/ 183 w 2293"/>
                <a:gd name="T103" fmla="*/ 100 h 916"/>
                <a:gd name="T104" fmla="*/ 182 w 2293"/>
                <a:gd name="T105" fmla="*/ 91 h 916"/>
                <a:gd name="T106" fmla="*/ 184 w 2293"/>
                <a:gd name="T107" fmla="*/ 90 h 916"/>
                <a:gd name="T108" fmla="*/ 194 w 2293"/>
                <a:gd name="T109" fmla="*/ 89 h 916"/>
                <a:gd name="T110" fmla="*/ 219 w 2293"/>
                <a:gd name="T111" fmla="*/ 87 h 916"/>
                <a:gd name="T112" fmla="*/ 351 w 2293"/>
                <a:gd name="T113" fmla="*/ 68 h 916"/>
                <a:gd name="T114" fmla="*/ 517 w 2293"/>
                <a:gd name="T115" fmla="*/ 43 h 916"/>
                <a:gd name="T116" fmla="*/ 621 w 2293"/>
                <a:gd name="T117" fmla="*/ 27 h 916"/>
                <a:gd name="T118" fmla="*/ 689 w 2293"/>
                <a:gd name="T119" fmla="*/ 16 h 916"/>
                <a:gd name="T120" fmla="*/ 755 w 2293"/>
                <a:gd name="T121" fmla="*/ 2 h 9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3"/>
                <a:gd name="T184" fmla="*/ 0 h 916"/>
                <a:gd name="T185" fmla="*/ 2293 w 2293"/>
                <a:gd name="T186" fmla="*/ 916 h 9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3" h="916">
                  <a:moveTo>
                    <a:pt x="2293" y="0"/>
                  </a:moveTo>
                  <a:lnTo>
                    <a:pt x="2289" y="4"/>
                  </a:lnTo>
                  <a:lnTo>
                    <a:pt x="2288" y="8"/>
                  </a:lnTo>
                  <a:lnTo>
                    <a:pt x="2287" y="14"/>
                  </a:lnTo>
                  <a:lnTo>
                    <a:pt x="2287" y="20"/>
                  </a:lnTo>
                  <a:lnTo>
                    <a:pt x="2288" y="27"/>
                  </a:lnTo>
                  <a:lnTo>
                    <a:pt x="2288" y="33"/>
                  </a:lnTo>
                  <a:lnTo>
                    <a:pt x="2289" y="40"/>
                  </a:lnTo>
                  <a:lnTo>
                    <a:pt x="2291" y="48"/>
                  </a:lnTo>
                  <a:lnTo>
                    <a:pt x="2292" y="55"/>
                  </a:lnTo>
                  <a:lnTo>
                    <a:pt x="2293" y="62"/>
                  </a:lnTo>
                  <a:lnTo>
                    <a:pt x="2293" y="69"/>
                  </a:lnTo>
                  <a:lnTo>
                    <a:pt x="2293" y="76"/>
                  </a:lnTo>
                  <a:lnTo>
                    <a:pt x="2293" y="83"/>
                  </a:lnTo>
                  <a:lnTo>
                    <a:pt x="2291" y="89"/>
                  </a:lnTo>
                  <a:lnTo>
                    <a:pt x="2288" y="93"/>
                  </a:lnTo>
                  <a:lnTo>
                    <a:pt x="2286" y="98"/>
                  </a:lnTo>
                  <a:lnTo>
                    <a:pt x="2277" y="99"/>
                  </a:lnTo>
                  <a:lnTo>
                    <a:pt x="2269" y="101"/>
                  </a:lnTo>
                  <a:lnTo>
                    <a:pt x="2262" y="105"/>
                  </a:lnTo>
                  <a:lnTo>
                    <a:pt x="2256" y="108"/>
                  </a:lnTo>
                  <a:lnTo>
                    <a:pt x="2252" y="113"/>
                  </a:lnTo>
                  <a:lnTo>
                    <a:pt x="2247" y="117"/>
                  </a:lnTo>
                  <a:lnTo>
                    <a:pt x="2244" y="122"/>
                  </a:lnTo>
                  <a:lnTo>
                    <a:pt x="2239" y="126"/>
                  </a:lnTo>
                  <a:lnTo>
                    <a:pt x="2235" y="132"/>
                  </a:lnTo>
                  <a:lnTo>
                    <a:pt x="2232" y="137"/>
                  </a:lnTo>
                  <a:lnTo>
                    <a:pt x="2229" y="141"/>
                  </a:lnTo>
                  <a:lnTo>
                    <a:pt x="2224" y="147"/>
                  </a:lnTo>
                  <a:lnTo>
                    <a:pt x="2219" y="152"/>
                  </a:lnTo>
                  <a:lnTo>
                    <a:pt x="2215" y="155"/>
                  </a:lnTo>
                  <a:lnTo>
                    <a:pt x="2208" y="160"/>
                  </a:lnTo>
                  <a:lnTo>
                    <a:pt x="2202" y="163"/>
                  </a:lnTo>
                  <a:lnTo>
                    <a:pt x="2187" y="160"/>
                  </a:lnTo>
                  <a:lnTo>
                    <a:pt x="2175" y="161"/>
                  </a:lnTo>
                  <a:lnTo>
                    <a:pt x="2163" y="164"/>
                  </a:lnTo>
                  <a:lnTo>
                    <a:pt x="2152" y="171"/>
                  </a:lnTo>
                  <a:lnTo>
                    <a:pt x="2142" y="179"/>
                  </a:lnTo>
                  <a:lnTo>
                    <a:pt x="2133" y="190"/>
                  </a:lnTo>
                  <a:lnTo>
                    <a:pt x="2124" y="201"/>
                  </a:lnTo>
                  <a:lnTo>
                    <a:pt x="2116" y="211"/>
                  </a:lnTo>
                  <a:lnTo>
                    <a:pt x="2108" y="223"/>
                  </a:lnTo>
                  <a:lnTo>
                    <a:pt x="2099" y="232"/>
                  </a:lnTo>
                  <a:lnTo>
                    <a:pt x="2091" y="240"/>
                  </a:lnTo>
                  <a:lnTo>
                    <a:pt x="2081" y="247"/>
                  </a:lnTo>
                  <a:lnTo>
                    <a:pt x="2071" y="251"/>
                  </a:lnTo>
                  <a:lnTo>
                    <a:pt x="2061" y="251"/>
                  </a:lnTo>
                  <a:lnTo>
                    <a:pt x="2048" y="247"/>
                  </a:lnTo>
                  <a:lnTo>
                    <a:pt x="2035" y="239"/>
                  </a:lnTo>
                  <a:lnTo>
                    <a:pt x="2033" y="246"/>
                  </a:lnTo>
                  <a:lnTo>
                    <a:pt x="2031" y="253"/>
                  </a:lnTo>
                  <a:lnTo>
                    <a:pt x="2030" y="260"/>
                  </a:lnTo>
                  <a:lnTo>
                    <a:pt x="2027" y="267"/>
                  </a:lnTo>
                  <a:lnTo>
                    <a:pt x="2025" y="274"/>
                  </a:lnTo>
                  <a:lnTo>
                    <a:pt x="2023" y="280"/>
                  </a:lnTo>
                  <a:lnTo>
                    <a:pt x="2020" y="288"/>
                  </a:lnTo>
                  <a:lnTo>
                    <a:pt x="2018" y="295"/>
                  </a:lnTo>
                  <a:lnTo>
                    <a:pt x="2016" y="302"/>
                  </a:lnTo>
                  <a:lnTo>
                    <a:pt x="2012" y="309"/>
                  </a:lnTo>
                  <a:lnTo>
                    <a:pt x="2009" y="315"/>
                  </a:lnTo>
                  <a:lnTo>
                    <a:pt x="2004" y="322"/>
                  </a:lnTo>
                  <a:lnTo>
                    <a:pt x="2000" y="328"/>
                  </a:lnTo>
                  <a:lnTo>
                    <a:pt x="1995" y="334"/>
                  </a:lnTo>
                  <a:lnTo>
                    <a:pt x="1989" y="340"/>
                  </a:lnTo>
                  <a:lnTo>
                    <a:pt x="1984" y="346"/>
                  </a:lnTo>
                  <a:lnTo>
                    <a:pt x="1978" y="349"/>
                  </a:lnTo>
                  <a:lnTo>
                    <a:pt x="1972" y="354"/>
                  </a:lnTo>
                  <a:lnTo>
                    <a:pt x="1965" y="359"/>
                  </a:lnTo>
                  <a:lnTo>
                    <a:pt x="1958" y="364"/>
                  </a:lnTo>
                  <a:lnTo>
                    <a:pt x="1951" y="370"/>
                  </a:lnTo>
                  <a:lnTo>
                    <a:pt x="1945" y="376"/>
                  </a:lnTo>
                  <a:lnTo>
                    <a:pt x="1937" y="382"/>
                  </a:lnTo>
                  <a:lnTo>
                    <a:pt x="1928" y="387"/>
                  </a:lnTo>
                  <a:lnTo>
                    <a:pt x="1922" y="393"/>
                  </a:lnTo>
                  <a:lnTo>
                    <a:pt x="1914" y="399"/>
                  </a:lnTo>
                  <a:lnTo>
                    <a:pt x="1905" y="404"/>
                  </a:lnTo>
                  <a:lnTo>
                    <a:pt x="1899" y="409"/>
                  </a:lnTo>
                  <a:lnTo>
                    <a:pt x="1891" y="414"/>
                  </a:lnTo>
                  <a:lnTo>
                    <a:pt x="1884" y="418"/>
                  </a:lnTo>
                  <a:lnTo>
                    <a:pt x="1877" y="423"/>
                  </a:lnTo>
                  <a:lnTo>
                    <a:pt x="1871" y="426"/>
                  </a:lnTo>
                  <a:lnTo>
                    <a:pt x="1864" y="429"/>
                  </a:lnTo>
                  <a:lnTo>
                    <a:pt x="1857" y="431"/>
                  </a:lnTo>
                  <a:lnTo>
                    <a:pt x="1851" y="433"/>
                  </a:lnTo>
                  <a:lnTo>
                    <a:pt x="1846" y="436"/>
                  </a:lnTo>
                  <a:lnTo>
                    <a:pt x="1840" y="437"/>
                  </a:lnTo>
                  <a:lnTo>
                    <a:pt x="1835" y="438"/>
                  </a:lnTo>
                  <a:lnTo>
                    <a:pt x="1831" y="439"/>
                  </a:lnTo>
                  <a:lnTo>
                    <a:pt x="1826" y="440"/>
                  </a:lnTo>
                  <a:lnTo>
                    <a:pt x="1822" y="441"/>
                  </a:lnTo>
                  <a:lnTo>
                    <a:pt x="1818" y="442"/>
                  </a:lnTo>
                  <a:lnTo>
                    <a:pt x="1814" y="445"/>
                  </a:lnTo>
                  <a:lnTo>
                    <a:pt x="1810" y="446"/>
                  </a:lnTo>
                  <a:lnTo>
                    <a:pt x="1807" y="448"/>
                  </a:lnTo>
                  <a:lnTo>
                    <a:pt x="1803" y="452"/>
                  </a:lnTo>
                  <a:lnTo>
                    <a:pt x="1800" y="455"/>
                  </a:lnTo>
                  <a:lnTo>
                    <a:pt x="1796" y="460"/>
                  </a:lnTo>
                  <a:lnTo>
                    <a:pt x="1788" y="462"/>
                  </a:lnTo>
                  <a:lnTo>
                    <a:pt x="1782" y="465"/>
                  </a:lnTo>
                  <a:lnTo>
                    <a:pt x="1777" y="469"/>
                  </a:lnTo>
                  <a:lnTo>
                    <a:pt x="1772" y="472"/>
                  </a:lnTo>
                  <a:lnTo>
                    <a:pt x="1769" y="476"/>
                  </a:lnTo>
                  <a:lnTo>
                    <a:pt x="1764" y="479"/>
                  </a:lnTo>
                  <a:lnTo>
                    <a:pt x="1761" y="483"/>
                  </a:lnTo>
                  <a:lnTo>
                    <a:pt x="1758" y="486"/>
                  </a:lnTo>
                  <a:lnTo>
                    <a:pt x="1755" y="491"/>
                  </a:lnTo>
                  <a:lnTo>
                    <a:pt x="1751" y="494"/>
                  </a:lnTo>
                  <a:lnTo>
                    <a:pt x="1749" y="499"/>
                  </a:lnTo>
                  <a:lnTo>
                    <a:pt x="1746" y="503"/>
                  </a:lnTo>
                  <a:lnTo>
                    <a:pt x="1742" y="508"/>
                  </a:lnTo>
                  <a:lnTo>
                    <a:pt x="1738" y="514"/>
                  </a:lnTo>
                  <a:lnTo>
                    <a:pt x="1733" y="519"/>
                  </a:lnTo>
                  <a:lnTo>
                    <a:pt x="1728" y="526"/>
                  </a:lnTo>
                  <a:lnTo>
                    <a:pt x="1727" y="540"/>
                  </a:lnTo>
                  <a:lnTo>
                    <a:pt x="1725" y="553"/>
                  </a:lnTo>
                  <a:lnTo>
                    <a:pt x="1720" y="564"/>
                  </a:lnTo>
                  <a:lnTo>
                    <a:pt x="1715" y="572"/>
                  </a:lnTo>
                  <a:lnTo>
                    <a:pt x="1708" y="580"/>
                  </a:lnTo>
                  <a:lnTo>
                    <a:pt x="1701" y="587"/>
                  </a:lnTo>
                  <a:lnTo>
                    <a:pt x="1693" y="594"/>
                  </a:lnTo>
                  <a:lnTo>
                    <a:pt x="1685" y="600"/>
                  </a:lnTo>
                  <a:lnTo>
                    <a:pt x="1678" y="606"/>
                  </a:lnTo>
                  <a:lnTo>
                    <a:pt x="1671" y="612"/>
                  </a:lnTo>
                  <a:lnTo>
                    <a:pt x="1665" y="620"/>
                  </a:lnTo>
                  <a:lnTo>
                    <a:pt x="1662" y="630"/>
                  </a:lnTo>
                  <a:lnTo>
                    <a:pt x="1659" y="640"/>
                  </a:lnTo>
                  <a:lnTo>
                    <a:pt x="1661" y="653"/>
                  </a:lnTo>
                  <a:lnTo>
                    <a:pt x="1664" y="666"/>
                  </a:lnTo>
                  <a:lnTo>
                    <a:pt x="1671" y="685"/>
                  </a:lnTo>
                  <a:lnTo>
                    <a:pt x="1666" y="685"/>
                  </a:lnTo>
                  <a:lnTo>
                    <a:pt x="1655" y="687"/>
                  </a:lnTo>
                  <a:lnTo>
                    <a:pt x="1638" y="689"/>
                  </a:lnTo>
                  <a:lnTo>
                    <a:pt x="1616" y="694"/>
                  </a:lnTo>
                  <a:lnTo>
                    <a:pt x="1589" y="699"/>
                  </a:lnTo>
                  <a:lnTo>
                    <a:pt x="1559" y="703"/>
                  </a:lnTo>
                  <a:lnTo>
                    <a:pt x="1527" y="709"/>
                  </a:lnTo>
                  <a:lnTo>
                    <a:pt x="1495" y="715"/>
                  </a:lnTo>
                  <a:lnTo>
                    <a:pt x="1462" y="720"/>
                  </a:lnTo>
                  <a:lnTo>
                    <a:pt x="1430" y="726"/>
                  </a:lnTo>
                  <a:lnTo>
                    <a:pt x="1400" y="731"/>
                  </a:lnTo>
                  <a:lnTo>
                    <a:pt x="1373" y="735"/>
                  </a:lnTo>
                  <a:lnTo>
                    <a:pt x="1351" y="740"/>
                  </a:lnTo>
                  <a:lnTo>
                    <a:pt x="1334" y="742"/>
                  </a:lnTo>
                  <a:lnTo>
                    <a:pt x="1323" y="745"/>
                  </a:lnTo>
                  <a:lnTo>
                    <a:pt x="1319" y="746"/>
                  </a:lnTo>
                  <a:lnTo>
                    <a:pt x="1311" y="746"/>
                  </a:lnTo>
                  <a:lnTo>
                    <a:pt x="1288" y="749"/>
                  </a:lnTo>
                  <a:lnTo>
                    <a:pt x="1254" y="754"/>
                  </a:lnTo>
                  <a:lnTo>
                    <a:pt x="1209" y="759"/>
                  </a:lnTo>
                  <a:lnTo>
                    <a:pt x="1156" y="766"/>
                  </a:lnTo>
                  <a:lnTo>
                    <a:pt x="1096" y="774"/>
                  </a:lnTo>
                  <a:lnTo>
                    <a:pt x="1033" y="782"/>
                  </a:lnTo>
                  <a:lnTo>
                    <a:pt x="967" y="792"/>
                  </a:lnTo>
                  <a:lnTo>
                    <a:pt x="902" y="800"/>
                  </a:lnTo>
                  <a:lnTo>
                    <a:pt x="839" y="808"/>
                  </a:lnTo>
                  <a:lnTo>
                    <a:pt x="779" y="816"/>
                  </a:lnTo>
                  <a:lnTo>
                    <a:pt x="726" y="823"/>
                  </a:lnTo>
                  <a:lnTo>
                    <a:pt x="681" y="828"/>
                  </a:lnTo>
                  <a:lnTo>
                    <a:pt x="647" y="833"/>
                  </a:lnTo>
                  <a:lnTo>
                    <a:pt x="624" y="836"/>
                  </a:lnTo>
                  <a:lnTo>
                    <a:pt x="617" y="838"/>
                  </a:lnTo>
                  <a:lnTo>
                    <a:pt x="583" y="842"/>
                  </a:lnTo>
                  <a:lnTo>
                    <a:pt x="550" y="847"/>
                  </a:lnTo>
                  <a:lnTo>
                    <a:pt x="514" y="851"/>
                  </a:lnTo>
                  <a:lnTo>
                    <a:pt x="478" y="856"/>
                  </a:lnTo>
                  <a:lnTo>
                    <a:pt x="441" y="862"/>
                  </a:lnTo>
                  <a:lnTo>
                    <a:pt x="403" y="866"/>
                  </a:lnTo>
                  <a:lnTo>
                    <a:pt x="364" y="872"/>
                  </a:lnTo>
                  <a:lnTo>
                    <a:pt x="326" y="877"/>
                  </a:lnTo>
                  <a:lnTo>
                    <a:pt x="286" y="882"/>
                  </a:lnTo>
                  <a:lnTo>
                    <a:pt x="246" y="887"/>
                  </a:lnTo>
                  <a:lnTo>
                    <a:pt x="207" y="893"/>
                  </a:lnTo>
                  <a:lnTo>
                    <a:pt x="168" y="897"/>
                  </a:lnTo>
                  <a:lnTo>
                    <a:pt x="129" y="902"/>
                  </a:lnTo>
                  <a:lnTo>
                    <a:pt x="91" y="907"/>
                  </a:lnTo>
                  <a:lnTo>
                    <a:pt x="53" y="911"/>
                  </a:lnTo>
                  <a:lnTo>
                    <a:pt x="18" y="916"/>
                  </a:lnTo>
                  <a:lnTo>
                    <a:pt x="14" y="911"/>
                  </a:lnTo>
                  <a:lnTo>
                    <a:pt x="13" y="907"/>
                  </a:lnTo>
                  <a:lnTo>
                    <a:pt x="12" y="903"/>
                  </a:lnTo>
                  <a:lnTo>
                    <a:pt x="11" y="900"/>
                  </a:lnTo>
                  <a:lnTo>
                    <a:pt x="11" y="896"/>
                  </a:lnTo>
                  <a:lnTo>
                    <a:pt x="11" y="894"/>
                  </a:lnTo>
                  <a:lnTo>
                    <a:pt x="12" y="890"/>
                  </a:lnTo>
                  <a:lnTo>
                    <a:pt x="13" y="888"/>
                  </a:lnTo>
                  <a:lnTo>
                    <a:pt x="15" y="886"/>
                  </a:lnTo>
                  <a:lnTo>
                    <a:pt x="18" y="884"/>
                  </a:lnTo>
                  <a:lnTo>
                    <a:pt x="20" y="881"/>
                  </a:lnTo>
                  <a:lnTo>
                    <a:pt x="22" y="879"/>
                  </a:lnTo>
                  <a:lnTo>
                    <a:pt x="26" y="877"/>
                  </a:lnTo>
                  <a:lnTo>
                    <a:pt x="28" y="874"/>
                  </a:lnTo>
                  <a:lnTo>
                    <a:pt x="31" y="872"/>
                  </a:lnTo>
                  <a:lnTo>
                    <a:pt x="36" y="870"/>
                  </a:lnTo>
                  <a:lnTo>
                    <a:pt x="37" y="862"/>
                  </a:lnTo>
                  <a:lnTo>
                    <a:pt x="37" y="854"/>
                  </a:lnTo>
                  <a:lnTo>
                    <a:pt x="35" y="844"/>
                  </a:lnTo>
                  <a:lnTo>
                    <a:pt x="31" y="835"/>
                  </a:lnTo>
                  <a:lnTo>
                    <a:pt x="28" y="826"/>
                  </a:lnTo>
                  <a:lnTo>
                    <a:pt x="22" y="816"/>
                  </a:lnTo>
                  <a:lnTo>
                    <a:pt x="17" y="807"/>
                  </a:lnTo>
                  <a:lnTo>
                    <a:pt x="12" y="796"/>
                  </a:lnTo>
                  <a:lnTo>
                    <a:pt x="7" y="786"/>
                  </a:lnTo>
                  <a:lnTo>
                    <a:pt x="4" y="777"/>
                  </a:lnTo>
                  <a:lnTo>
                    <a:pt x="2" y="768"/>
                  </a:lnTo>
                  <a:lnTo>
                    <a:pt x="0" y="759"/>
                  </a:lnTo>
                  <a:lnTo>
                    <a:pt x="2" y="751"/>
                  </a:lnTo>
                  <a:lnTo>
                    <a:pt x="6" y="745"/>
                  </a:lnTo>
                  <a:lnTo>
                    <a:pt x="13" y="739"/>
                  </a:lnTo>
                  <a:lnTo>
                    <a:pt x="23" y="734"/>
                  </a:lnTo>
                  <a:lnTo>
                    <a:pt x="33" y="728"/>
                  </a:lnTo>
                  <a:lnTo>
                    <a:pt x="42" y="723"/>
                  </a:lnTo>
                  <a:lnTo>
                    <a:pt x="49" y="717"/>
                  </a:lnTo>
                  <a:lnTo>
                    <a:pt x="54" y="710"/>
                  </a:lnTo>
                  <a:lnTo>
                    <a:pt x="59" y="704"/>
                  </a:lnTo>
                  <a:lnTo>
                    <a:pt x="63" y="697"/>
                  </a:lnTo>
                  <a:lnTo>
                    <a:pt x="66" y="691"/>
                  </a:lnTo>
                  <a:lnTo>
                    <a:pt x="69" y="684"/>
                  </a:lnTo>
                  <a:lnTo>
                    <a:pt x="72" y="677"/>
                  </a:lnTo>
                  <a:lnTo>
                    <a:pt x="75" y="670"/>
                  </a:lnTo>
                  <a:lnTo>
                    <a:pt x="77" y="663"/>
                  </a:lnTo>
                  <a:lnTo>
                    <a:pt x="82" y="655"/>
                  </a:lnTo>
                  <a:lnTo>
                    <a:pt x="87" y="648"/>
                  </a:lnTo>
                  <a:lnTo>
                    <a:pt x="91" y="640"/>
                  </a:lnTo>
                  <a:lnTo>
                    <a:pt x="98" y="633"/>
                  </a:lnTo>
                  <a:lnTo>
                    <a:pt x="107" y="626"/>
                  </a:lnTo>
                  <a:lnTo>
                    <a:pt x="107" y="625"/>
                  </a:lnTo>
                  <a:lnTo>
                    <a:pt x="107" y="623"/>
                  </a:lnTo>
                  <a:lnTo>
                    <a:pt x="110" y="620"/>
                  </a:lnTo>
                  <a:lnTo>
                    <a:pt x="111" y="617"/>
                  </a:lnTo>
                  <a:lnTo>
                    <a:pt x="113" y="612"/>
                  </a:lnTo>
                  <a:lnTo>
                    <a:pt x="114" y="607"/>
                  </a:lnTo>
                  <a:lnTo>
                    <a:pt x="117" y="602"/>
                  </a:lnTo>
                  <a:lnTo>
                    <a:pt x="120" y="596"/>
                  </a:lnTo>
                  <a:lnTo>
                    <a:pt x="122" y="591"/>
                  </a:lnTo>
                  <a:lnTo>
                    <a:pt x="125" y="586"/>
                  </a:lnTo>
                  <a:lnTo>
                    <a:pt x="126" y="580"/>
                  </a:lnTo>
                  <a:lnTo>
                    <a:pt x="128" y="576"/>
                  </a:lnTo>
                  <a:lnTo>
                    <a:pt x="129" y="572"/>
                  </a:lnTo>
                  <a:lnTo>
                    <a:pt x="131" y="570"/>
                  </a:lnTo>
                  <a:lnTo>
                    <a:pt x="131" y="568"/>
                  </a:lnTo>
                  <a:lnTo>
                    <a:pt x="133" y="568"/>
                  </a:lnTo>
                  <a:lnTo>
                    <a:pt x="134" y="563"/>
                  </a:lnTo>
                  <a:lnTo>
                    <a:pt x="134" y="557"/>
                  </a:lnTo>
                  <a:lnTo>
                    <a:pt x="134" y="553"/>
                  </a:lnTo>
                  <a:lnTo>
                    <a:pt x="134" y="547"/>
                  </a:lnTo>
                  <a:lnTo>
                    <a:pt x="133" y="541"/>
                  </a:lnTo>
                  <a:lnTo>
                    <a:pt x="131" y="535"/>
                  </a:lnTo>
                  <a:lnTo>
                    <a:pt x="130" y="530"/>
                  </a:lnTo>
                  <a:lnTo>
                    <a:pt x="129" y="524"/>
                  </a:lnTo>
                  <a:lnTo>
                    <a:pt x="128" y="518"/>
                  </a:lnTo>
                  <a:lnTo>
                    <a:pt x="127" y="512"/>
                  </a:lnTo>
                  <a:lnTo>
                    <a:pt x="127" y="508"/>
                  </a:lnTo>
                  <a:lnTo>
                    <a:pt x="127" y="502"/>
                  </a:lnTo>
                  <a:lnTo>
                    <a:pt x="127" y="498"/>
                  </a:lnTo>
                  <a:lnTo>
                    <a:pt x="129" y="493"/>
                  </a:lnTo>
                  <a:lnTo>
                    <a:pt x="131" y="489"/>
                  </a:lnTo>
                  <a:lnTo>
                    <a:pt x="135" y="486"/>
                  </a:lnTo>
                  <a:lnTo>
                    <a:pt x="128" y="479"/>
                  </a:lnTo>
                  <a:lnTo>
                    <a:pt x="125" y="473"/>
                  </a:lnTo>
                  <a:lnTo>
                    <a:pt x="123" y="469"/>
                  </a:lnTo>
                  <a:lnTo>
                    <a:pt x="123" y="465"/>
                  </a:lnTo>
                  <a:lnTo>
                    <a:pt x="126" y="462"/>
                  </a:lnTo>
                  <a:lnTo>
                    <a:pt x="130" y="460"/>
                  </a:lnTo>
                  <a:lnTo>
                    <a:pt x="135" y="457"/>
                  </a:lnTo>
                  <a:lnTo>
                    <a:pt x="140" y="455"/>
                  </a:lnTo>
                  <a:lnTo>
                    <a:pt x="145" y="453"/>
                  </a:lnTo>
                  <a:lnTo>
                    <a:pt x="151" y="450"/>
                  </a:lnTo>
                  <a:lnTo>
                    <a:pt x="156" y="448"/>
                  </a:lnTo>
                  <a:lnTo>
                    <a:pt x="160" y="445"/>
                  </a:lnTo>
                  <a:lnTo>
                    <a:pt x="164" y="441"/>
                  </a:lnTo>
                  <a:lnTo>
                    <a:pt x="165" y="437"/>
                  </a:lnTo>
                  <a:lnTo>
                    <a:pt x="165" y="431"/>
                  </a:lnTo>
                  <a:lnTo>
                    <a:pt x="163" y="425"/>
                  </a:lnTo>
                  <a:lnTo>
                    <a:pt x="152" y="413"/>
                  </a:lnTo>
                  <a:lnTo>
                    <a:pt x="146" y="402"/>
                  </a:lnTo>
                  <a:lnTo>
                    <a:pt x="144" y="395"/>
                  </a:lnTo>
                  <a:lnTo>
                    <a:pt x="143" y="390"/>
                  </a:lnTo>
                  <a:lnTo>
                    <a:pt x="145" y="385"/>
                  </a:lnTo>
                  <a:lnTo>
                    <a:pt x="150" y="383"/>
                  </a:lnTo>
                  <a:lnTo>
                    <a:pt x="156" y="382"/>
                  </a:lnTo>
                  <a:lnTo>
                    <a:pt x="163" y="380"/>
                  </a:lnTo>
                  <a:lnTo>
                    <a:pt x="169" y="380"/>
                  </a:lnTo>
                  <a:lnTo>
                    <a:pt x="177" y="379"/>
                  </a:lnTo>
                  <a:lnTo>
                    <a:pt x="186" y="379"/>
                  </a:lnTo>
                  <a:lnTo>
                    <a:pt x="192" y="378"/>
                  </a:lnTo>
                  <a:lnTo>
                    <a:pt x="199" y="376"/>
                  </a:lnTo>
                  <a:lnTo>
                    <a:pt x="204" y="372"/>
                  </a:lnTo>
                  <a:lnTo>
                    <a:pt x="207" y="368"/>
                  </a:lnTo>
                  <a:lnTo>
                    <a:pt x="210" y="362"/>
                  </a:lnTo>
                  <a:lnTo>
                    <a:pt x="213" y="361"/>
                  </a:lnTo>
                  <a:lnTo>
                    <a:pt x="223" y="360"/>
                  </a:lnTo>
                  <a:lnTo>
                    <a:pt x="241" y="357"/>
                  </a:lnTo>
                  <a:lnTo>
                    <a:pt x="263" y="355"/>
                  </a:lnTo>
                  <a:lnTo>
                    <a:pt x="289" y="352"/>
                  </a:lnTo>
                  <a:lnTo>
                    <a:pt x="318" y="348"/>
                  </a:lnTo>
                  <a:lnTo>
                    <a:pt x="350" y="345"/>
                  </a:lnTo>
                  <a:lnTo>
                    <a:pt x="382" y="341"/>
                  </a:lnTo>
                  <a:lnTo>
                    <a:pt x="413" y="337"/>
                  </a:lnTo>
                  <a:lnTo>
                    <a:pt x="445" y="333"/>
                  </a:lnTo>
                  <a:lnTo>
                    <a:pt x="474" y="330"/>
                  </a:lnTo>
                  <a:lnTo>
                    <a:pt x="501" y="326"/>
                  </a:lnTo>
                  <a:lnTo>
                    <a:pt x="522" y="324"/>
                  </a:lnTo>
                  <a:lnTo>
                    <a:pt x="540" y="322"/>
                  </a:lnTo>
                  <a:lnTo>
                    <a:pt x="550" y="321"/>
                  </a:lnTo>
                  <a:lnTo>
                    <a:pt x="555" y="321"/>
                  </a:lnTo>
                  <a:lnTo>
                    <a:pt x="553" y="319"/>
                  </a:lnTo>
                  <a:lnTo>
                    <a:pt x="553" y="318"/>
                  </a:lnTo>
                  <a:lnTo>
                    <a:pt x="553" y="315"/>
                  </a:lnTo>
                  <a:lnTo>
                    <a:pt x="552" y="311"/>
                  </a:lnTo>
                  <a:lnTo>
                    <a:pt x="552" y="308"/>
                  </a:lnTo>
                  <a:lnTo>
                    <a:pt x="551" y="303"/>
                  </a:lnTo>
                  <a:lnTo>
                    <a:pt x="550" y="299"/>
                  </a:lnTo>
                  <a:lnTo>
                    <a:pt x="550" y="294"/>
                  </a:lnTo>
                  <a:lnTo>
                    <a:pt x="549" y="290"/>
                  </a:lnTo>
                  <a:lnTo>
                    <a:pt x="548" y="285"/>
                  </a:lnTo>
                  <a:lnTo>
                    <a:pt x="547" y="280"/>
                  </a:lnTo>
                  <a:lnTo>
                    <a:pt x="547" y="277"/>
                  </a:lnTo>
                  <a:lnTo>
                    <a:pt x="545" y="274"/>
                  </a:lnTo>
                  <a:lnTo>
                    <a:pt x="545" y="270"/>
                  </a:lnTo>
                  <a:lnTo>
                    <a:pt x="545" y="269"/>
                  </a:lnTo>
                  <a:lnTo>
                    <a:pt x="547" y="269"/>
                  </a:lnTo>
                  <a:lnTo>
                    <a:pt x="548" y="269"/>
                  </a:lnTo>
                  <a:lnTo>
                    <a:pt x="550" y="269"/>
                  </a:lnTo>
                  <a:lnTo>
                    <a:pt x="553" y="269"/>
                  </a:lnTo>
                  <a:lnTo>
                    <a:pt x="557" y="269"/>
                  </a:lnTo>
                  <a:lnTo>
                    <a:pt x="561" y="269"/>
                  </a:lnTo>
                  <a:lnTo>
                    <a:pt x="566" y="269"/>
                  </a:lnTo>
                  <a:lnTo>
                    <a:pt x="571" y="269"/>
                  </a:lnTo>
                  <a:lnTo>
                    <a:pt x="576" y="269"/>
                  </a:lnTo>
                  <a:lnTo>
                    <a:pt x="582" y="268"/>
                  </a:lnTo>
                  <a:lnTo>
                    <a:pt x="588" y="268"/>
                  </a:lnTo>
                  <a:lnTo>
                    <a:pt x="595" y="268"/>
                  </a:lnTo>
                  <a:lnTo>
                    <a:pt x="602" y="267"/>
                  </a:lnTo>
                  <a:lnTo>
                    <a:pt x="609" y="265"/>
                  </a:lnTo>
                  <a:lnTo>
                    <a:pt x="617" y="265"/>
                  </a:lnTo>
                  <a:lnTo>
                    <a:pt x="658" y="260"/>
                  </a:lnTo>
                  <a:lnTo>
                    <a:pt x="707" y="253"/>
                  </a:lnTo>
                  <a:lnTo>
                    <a:pt x="765" y="246"/>
                  </a:lnTo>
                  <a:lnTo>
                    <a:pt x="829" y="237"/>
                  </a:lnTo>
                  <a:lnTo>
                    <a:pt x="899" y="226"/>
                  </a:lnTo>
                  <a:lnTo>
                    <a:pt x="974" y="216"/>
                  </a:lnTo>
                  <a:lnTo>
                    <a:pt x="1052" y="205"/>
                  </a:lnTo>
                  <a:lnTo>
                    <a:pt x="1134" y="192"/>
                  </a:lnTo>
                  <a:lnTo>
                    <a:pt x="1218" y="179"/>
                  </a:lnTo>
                  <a:lnTo>
                    <a:pt x="1302" y="167"/>
                  </a:lnTo>
                  <a:lnTo>
                    <a:pt x="1386" y="154"/>
                  </a:lnTo>
                  <a:lnTo>
                    <a:pt x="1470" y="141"/>
                  </a:lnTo>
                  <a:lnTo>
                    <a:pt x="1551" y="129"/>
                  </a:lnTo>
                  <a:lnTo>
                    <a:pt x="1631" y="116"/>
                  </a:lnTo>
                  <a:lnTo>
                    <a:pt x="1705" y="105"/>
                  </a:lnTo>
                  <a:lnTo>
                    <a:pt x="1777" y="94"/>
                  </a:lnTo>
                  <a:lnTo>
                    <a:pt x="1803" y="90"/>
                  </a:lnTo>
                  <a:lnTo>
                    <a:pt x="1832" y="86"/>
                  </a:lnTo>
                  <a:lnTo>
                    <a:pt x="1863" y="82"/>
                  </a:lnTo>
                  <a:lnTo>
                    <a:pt x="1895" y="77"/>
                  </a:lnTo>
                  <a:lnTo>
                    <a:pt x="1928" y="72"/>
                  </a:lnTo>
                  <a:lnTo>
                    <a:pt x="1963" y="67"/>
                  </a:lnTo>
                  <a:lnTo>
                    <a:pt x="1997" y="61"/>
                  </a:lnTo>
                  <a:lnTo>
                    <a:pt x="2033" y="55"/>
                  </a:lnTo>
                  <a:lnTo>
                    <a:pt x="2069" y="49"/>
                  </a:lnTo>
                  <a:lnTo>
                    <a:pt x="2104" y="43"/>
                  </a:lnTo>
                  <a:lnTo>
                    <a:pt x="2139" y="36"/>
                  </a:lnTo>
                  <a:lnTo>
                    <a:pt x="2172" y="29"/>
                  </a:lnTo>
                  <a:lnTo>
                    <a:pt x="2204" y="22"/>
                  </a:lnTo>
                  <a:lnTo>
                    <a:pt x="2235" y="15"/>
                  </a:lnTo>
                  <a:lnTo>
                    <a:pt x="2265" y="7"/>
                  </a:lnTo>
                  <a:lnTo>
                    <a:pt x="2293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2358" y="2595"/>
              <a:ext cx="788" cy="384"/>
            </a:xfrm>
            <a:custGeom>
              <a:avLst/>
              <a:gdLst>
                <a:gd name="T0" fmla="*/ 757 w 2364"/>
                <a:gd name="T1" fmla="*/ 13 h 1152"/>
                <a:gd name="T2" fmla="*/ 759 w 2364"/>
                <a:gd name="T3" fmla="*/ 29 h 1152"/>
                <a:gd name="T4" fmla="*/ 760 w 2364"/>
                <a:gd name="T5" fmla="*/ 45 h 1152"/>
                <a:gd name="T6" fmla="*/ 766 w 2364"/>
                <a:gd name="T7" fmla="*/ 110 h 1152"/>
                <a:gd name="T8" fmla="*/ 775 w 2364"/>
                <a:gd name="T9" fmla="*/ 213 h 1152"/>
                <a:gd name="T10" fmla="*/ 783 w 2364"/>
                <a:gd name="T11" fmla="*/ 319 h 1152"/>
                <a:gd name="T12" fmla="*/ 781 w 2364"/>
                <a:gd name="T13" fmla="*/ 384 h 1152"/>
                <a:gd name="T14" fmla="*/ 767 w 2364"/>
                <a:gd name="T15" fmla="*/ 378 h 1152"/>
                <a:gd name="T16" fmla="*/ 754 w 2364"/>
                <a:gd name="T17" fmla="*/ 369 h 1152"/>
                <a:gd name="T18" fmla="*/ 740 w 2364"/>
                <a:gd name="T19" fmla="*/ 365 h 1152"/>
                <a:gd name="T20" fmla="*/ 736 w 2364"/>
                <a:gd name="T21" fmla="*/ 360 h 1152"/>
                <a:gd name="T22" fmla="*/ 730 w 2364"/>
                <a:gd name="T23" fmla="*/ 354 h 1152"/>
                <a:gd name="T24" fmla="*/ 723 w 2364"/>
                <a:gd name="T25" fmla="*/ 356 h 1152"/>
                <a:gd name="T26" fmla="*/ 702 w 2364"/>
                <a:gd name="T27" fmla="*/ 361 h 1152"/>
                <a:gd name="T28" fmla="*/ 679 w 2364"/>
                <a:gd name="T29" fmla="*/ 354 h 1152"/>
                <a:gd name="T30" fmla="*/ 657 w 2364"/>
                <a:gd name="T31" fmla="*/ 366 h 1152"/>
                <a:gd name="T32" fmla="*/ 640 w 2364"/>
                <a:gd name="T33" fmla="*/ 365 h 1152"/>
                <a:gd name="T34" fmla="*/ 621 w 2364"/>
                <a:gd name="T35" fmla="*/ 374 h 1152"/>
                <a:gd name="T36" fmla="*/ 602 w 2364"/>
                <a:gd name="T37" fmla="*/ 374 h 1152"/>
                <a:gd name="T38" fmla="*/ 596 w 2364"/>
                <a:gd name="T39" fmla="*/ 370 h 1152"/>
                <a:gd name="T40" fmla="*/ 591 w 2364"/>
                <a:gd name="T41" fmla="*/ 366 h 1152"/>
                <a:gd name="T42" fmla="*/ 586 w 2364"/>
                <a:gd name="T43" fmla="*/ 362 h 1152"/>
                <a:gd name="T44" fmla="*/ 576 w 2364"/>
                <a:gd name="T45" fmla="*/ 373 h 1152"/>
                <a:gd name="T46" fmla="*/ 560 w 2364"/>
                <a:gd name="T47" fmla="*/ 367 h 1152"/>
                <a:gd name="T48" fmla="*/ 545 w 2364"/>
                <a:gd name="T49" fmla="*/ 368 h 1152"/>
                <a:gd name="T50" fmla="*/ 527 w 2364"/>
                <a:gd name="T51" fmla="*/ 376 h 1152"/>
                <a:gd name="T52" fmla="*/ 509 w 2364"/>
                <a:gd name="T53" fmla="*/ 364 h 1152"/>
                <a:gd name="T54" fmla="*/ 491 w 2364"/>
                <a:gd name="T55" fmla="*/ 359 h 1152"/>
                <a:gd name="T56" fmla="*/ 469 w 2364"/>
                <a:gd name="T57" fmla="*/ 364 h 1152"/>
                <a:gd name="T58" fmla="*/ 450 w 2364"/>
                <a:gd name="T59" fmla="*/ 347 h 1152"/>
                <a:gd name="T60" fmla="*/ 432 w 2364"/>
                <a:gd name="T61" fmla="*/ 335 h 1152"/>
                <a:gd name="T62" fmla="*/ 411 w 2364"/>
                <a:gd name="T63" fmla="*/ 342 h 1152"/>
                <a:gd name="T64" fmla="*/ 403 w 2364"/>
                <a:gd name="T65" fmla="*/ 336 h 1152"/>
                <a:gd name="T66" fmla="*/ 395 w 2364"/>
                <a:gd name="T67" fmla="*/ 336 h 1152"/>
                <a:gd name="T68" fmla="*/ 387 w 2364"/>
                <a:gd name="T69" fmla="*/ 341 h 1152"/>
                <a:gd name="T70" fmla="*/ 367 w 2364"/>
                <a:gd name="T71" fmla="*/ 334 h 1152"/>
                <a:gd name="T72" fmla="*/ 346 w 2364"/>
                <a:gd name="T73" fmla="*/ 328 h 1152"/>
                <a:gd name="T74" fmla="*/ 332 w 2364"/>
                <a:gd name="T75" fmla="*/ 313 h 1152"/>
                <a:gd name="T76" fmla="*/ 323 w 2364"/>
                <a:gd name="T77" fmla="*/ 315 h 1152"/>
                <a:gd name="T78" fmla="*/ 311 w 2364"/>
                <a:gd name="T79" fmla="*/ 315 h 1152"/>
                <a:gd name="T80" fmla="*/ 299 w 2364"/>
                <a:gd name="T81" fmla="*/ 313 h 1152"/>
                <a:gd name="T82" fmla="*/ 291 w 2364"/>
                <a:gd name="T83" fmla="*/ 309 h 1152"/>
                <a:gd name="T84" fmla="*/ 282 w 2364"/>
                <a:gd name="T85" fmla="*/ 300 h 1152"/>
                <a:gd name="T86" fmla="*/ 273 w 2364"/>
                <a:gd name="T87" fmla="*/ 293 h 1152"/>
                <a:gd name="T88" fmla="*/ 267 w 2364"/>
                <a:gd name="T89" fmla="*/ 282 h 1152"/>
                <a:gd name="T90" fmla="*/ 268 w 2364"/>
                <a:gd name="T91" fmla="*/ 205 h 1152"/>
                <a:gd name="T92" fmla="*/ 269 w 2364"/>
                <a:gd name="T93" fmla="*/ 114 h 1152"/>
                <a:gd name="T94" fmla="*/ 253 w 2364"/>
                <a:gd name="T95" fmla="*/ 79 h 1152"/>
                <a:gd name="T96" fmla="*/ 169 w 2364"/>
                <a:gd name="T97" fmla="*/ 77 h 1152"/>
                <a:gd name="T98" fmla="*/ 84 w 2364"/>
                <a:gd name="T99" fmla="*/ 77 h 1152"/>
                <a:gd name="T100" fmla="*/ 0 w 2364"/>
                <a:gd name="T101" fmla="*/ 79 h 1152"/>
                <a:gd name="T102" fmla="*/ 0 w 2364"/>
                <a:gd name="T103" fmla="*/ 64 h 1152"/>
                <a:gd name="T104" fmla="*/ 0 w 2364"/>
                <a:gd name="T105" fmla="*/ 36 h 1152"/>
                <a:gd name="T106" fmla="*/ 0 w 2364"/>
                <a:gd name="T107" fmla="*/ 17 h 1152"/>
                <a:gd name="T108" fmla="*/ 24 w 2364"/>
                <a:gd name="T109" fmla="*/ 14 h 1152"/>
                <a:gd name="T110" fmla="*/ 51 w 2364"/>
                <a:gd name="T111" fmla="*/ 15 h 1152"/>
                <a:gd name="T112" fmla="*/ 76 w 2364"/>
                <a:gd name="T113" fmla="*/ 15 h 1152"/>
                <a:gd name="T114" fmla="*/ 206 w 2364"/>
                <a:gd name="T115" fmla="*/ 15 h 1152"/>
                <a:gd name="T116" fmla="*/ 416 w 2364"/>
                <a:gd name="T117" fmla="*/ 15 h 1152"/>
                <a:gd name="T118" fmla="*/ 628 w 2364"/>
                <a:gd name="T119" fmla="*/ 8 h 11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64"/>
                <a:gd name="T181" fmla="*/ 0 h 1152"/>
                <a:gd name="T182" fmla="*/ 2364 w 2364"/>
                <a:gd name="T183" fmla="*/ 1152 h 11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64" h="1152">
                  <a:moveTo>
                    <a:pt x="2259" y="0"/>
                  </a:moveTo>
                  <a:lnTo>
                    <a:pt x="2263" y="11"/>
                  </a:lnTo>
                  <a:lnTo>
                    <a:pt x="2267" y="20"/>
                  </a:lnTo>
                  <a:lnTo>
                    <a:pt x="2270" y="30"/>
                  </a:lnTo>
                  <a:lnTo>
                    <a:pt x="2272" y="40"/>
                  </a:lnTo>
                  <a:lnTo>
                    <a:pt x="2274" y="50"/>
                  </a:lnTo>
                  <a:lnTo>
                    <a:pt x="2275" y="59"/>
                  </a:lnTo>
                  <a:lnTo>
                    <a:pt x="2276" y="68"/>
                  </a:lnTo>
                  <a:lnTo>
                    <a:pt x="2278" y="77"/>
                  </a:lnTo>
                  <a:lnTo>
                    <a:pt x="2278" y="87"/>
                  </a:lnTo>
                  <a:lnTo>
                    <a:pt x="2278" y="96"/>
                  </a:lnTo>
                  <a:lnTo>
                    <a:pt x="2279" y="105"/>
                  </a:lnTo>
                  <a:lnTo>
                    <a:pt x="2280" y="114"/>
                  </a:lnTo>
                  <a:lnTo>
                    <a:pt x="2280" y="123"/>
                  </a:lnTo>
                  <a:lnTo>
                    <a:pt x="2281" y="134"/>
                  </a:lnTo>
                  <a:lnTo>
                    <a:pt x="2283" y="143"/>
                  </a:lnTo>
                  <a:lnTo>
                    <a:pt x="2286" y="153"/>
                  </a:lnTo>
                  <a:lnTo>
                    <a:pt x="2289" y="211"/>
                  </a:lnTo>
                  <a:lnTo>
                    <a:pt x="2294" y="270"/>
                  </a:lnTo>
                  <a:lnTo>
                    <a:pt x="2297" y="330"/>
                  </a:lnTo>
                  <a:lnTo>
                    <a:pt x="2303" y="391"/>
                  </a:lnTo>
                  <a:lnTo>
                    <a:pt x="2307" y="452"/>
                  </a:lnTo>
                  <a:lnTo>
                    <a:pt x="2312" y="514"/>
                  </a:lnTo>
                  <a:lnTo>
                    <a:pt x="2318" y="576"/>
                  </a:lnTo>
                  <a:lnTo>
                    <a:pt x="2324" y="639"/>
                  </a:lnTo>
                  <a:lnTo>
                    <a:pt x="2328" y="702"/>
                  </a:lnTo>
                  <a:lnTo>
                    <a:pt x="2334" y="766"/>
                  </a:lnTo>
                  <a:lnTo>
                    <a:pt x="2340" y="830"/>
                  </a:lnTo>
                  <a:lnTo>
                    <a:pt x="2344" y="893"/>
                  </a:lnTo>
                  <a:lnTo>
                    <a:pt x="2350" y="957"/>
                  </a:lnTo>
                  <a:lnTo>
                    <a:pt x="2355" y="1022"/>
                  </a:lnTo>
                  <a:lnTo>
                    <a:pt x="2359" y="1086"/>
                  </a:lnTo>
                  <a:lnTo>
                    <a:pt x="2364" y="1150"/>
                  </a:lnTo>
                  <a:lnTo>
                    <a:pt x="2352" y="1152"/>
                  </a:lnTo>
                  <a:lnTo>
                    <a:pt x="2343" y="1152"/>
                  </a:lnTo>
                  <a:lnTo>
                    <a:pt x="2334" y="1150"/>
                  </a:lnTo>
                  <a:lnTo>
                    <a:pt x="2325" y="1148"/>
                  </a:lnTo>
                  <a:lnTo>
                    <a:pt x="2317" y="1145"/>
                  </a:lnTo>
                  <a:lnTo>
                    <a:pt x="2309" y="1139"/>
                  </a:lnTo>
                  <a:lnTo>
                    <a:pt x="2301" y="1134"/>
                  </a:lnTo>
                  <a:lnTo>
                    <a:pt x="2294" y="1129"/>
                  </a:lnTo>
                  <a:lnTo>
                    <a:pt x="2286" y="1123"/>
                  </a:lnTo>
                  <a:lnTo>
                    <a:pt x="2278" y="1116"/>
                  </a:lnTo>
                  <a:lnTo>
                    <a:pt x="2270" y="1110"/>
                  </a:lnTo>
                  <a:lnTo>
                    <a:pt x="2261" y="1106"/>
                  </a:lnTo>
                  <a:lnTo>
                    <a:pt x="2252" y="1101"/>
                  </a:lnTo>
                  <a:lnTo>
                    <a:pt x="2243" y="1098"/>
                  </a:lnTo>
                  <a:lnTo>
                    <a:pt x="2233" y="1095"/>
                  </a:lnTo>
                  <a:lnTo>
                    <a:pt x="2222" y="1095"/>
                  </a:lnTo>
                  <a:lnTo>
                    <a:pt x="2221" y="1094"/>
                  </a:lnTo>
                  <a:lnTo>
                    <a:pt x="2220" y="1093"/>
                  </a:lnTo>
                  <a:lnTo>
                    <a:pt x="2218" y="1091"/>
                  </a:lnTo>
                  <a:lnTo>
                    <a:pt x="2216" y="1087"/>
                  </a:lnTo>
                  <a:lnTo>
                    <a:pt x="2212" y="1084"/>
                  </a:lnTo>
                  <a:lnTo>
                    <a:pt x="2209" y="1080"/>
                  </a:lnTo>
                  <a:lnTo>
                    <a:pt x="2205" y="1077"/>
                  </a:lnTo>
                  <a:lnTo>
                    <a:pt x="2202" y="1072"/>
                  </a:lnTo>
                  <a:lnTo>
                    <a:pt x="2197" y="1068"/>
                  </a:lnTo>
                  <a:lnTo>
                    <a:pt x="2194" y="1064"/>
                  </a:lnTo>
                  <a:lnTo>
                    <a:pt x="2190" y="1061"/>
                  </a:lnTo>
                  <a:lnTo>
                    <a:pt x="2187" y="1057"/>
                  </a:lnTo>
                  <a:lnTo>
                    <a:pt x="2184" y="1054"/>
                  </a:lnTo>
                  <a:lnTo>
                    <a:pt x="2182" y="1052"/>
                  </a:lnTo>
                  <a:lnTo>
                    <a:pt x="2181" y="1050"/>
                  </a:lnTo>
                  <a:lnTo>
                    <a:pt x="2168" y="1067"/>
                  </a:lnTo>
                  <a:lnTo>
                    <a:pt x="2157" y="1077"/>
                  </a:lnTo>
                  <a:lnTo>
                    <a:pt x="2144" y="1084"/>
                  </a:lnTo>
                  <a:lnTo>
                    <a:pt x="2132" y="1086"/>
                  </a:lnTo>
                  <a:lnTo>
                    <a:pt x="2118" y="1086"/>
                  </a:lnTo>
                  <a:lnTo>
                    <a:pt x="2105" y="1084"/>
                  </a:lnTo>
                  <a:lnTo>
                    <a:pt x="2091" y="1079"/>
                  </a:lnTo>
                  <a:lnTo>
                    <a:pt x="2078" y="1075"/>
                  </a:lnTo>
                  <a:lnTo>
                    <a:pt x="2064" y="1070"/>
                  </a:lnTo>
                  <a:lnTo>
                    <a:pt x="2050" y="1065"/>
                  </a:lnTo>
                  <a:lnTo>
                    <a:pt x="2036" y="1063"/>
                  </a:lnTo>
                  <a:lnTo>
                    <a:pt x="2024" y="1063"/>
                  </a:lnTo>
                  <a:lnTo>
                    <a:pt x="2010" y="1065"/>
                  </a:lnTo>
                  <a:lnTo>
                    <a:pt x="1996" y="1071"/>
                  </a:lnTo>
                  <a:lnTo>
                    <a:pt x="1983" y="1083"/>
                  </a:lnTo>
                  <a:lnTo>
                    <a:pt x="1971" y="1099"/>
                  </a:lnTo>
                  <a:lnTo>
                    <a:pt x="1960" y="1093"/>
                  </a:lnTo>
                  <a:lnTo>
                    <a:pt x="1950" y="1090"/>
                  </a:lnTo>
                  <a:lnTo>
                    <a:pt x="1940" y="1090"/>
                  </a:lnTo>
                  <a:lnTo>
                    <a:pt x="1929" y="1092"/>
                  </a:lnTo>
                  <a:lnTo>
                    <a:pt x="1919" y="1095"/>
                  </a:lnTo>
                  <a:lnTo>
                    <a:pt x="1909" y="1100"/>
                  </a:lnTo>
                  <a:lnTo>
                    <a:pt x="1897" y="1106"/>
                  </a:lnTo>
                  <a:lnTo>
                    <a:pt x="1887" y="1111"/>
                  </a:lnTo>
                  <a:lnTo>
                    <a:pt x="1875" y="1116"/>
                  </a:lnTo>
                  <a:lnTo>
                    <a:pt x="1864" y="1122"/>
                  </a:lnTo>
                  <a:lnTo>
                    <a:pt x="1852" y="1125"/>
                  </a:lnTo>
                  <a:lnTo>
                    <a:pt x="1841" y="1127"/>
                  </a:lnTo>
                  <a:lnTo>
                    <a:pt x="1829" y="1127"/>
                  </a:lnTo>
                  <a:lnTo>
                    <a:pt x="1818" y="1126"/>
                  </a:lnTo>
                  <a:lnTo>
                    <a:pt x="1806" y="1122"/>
                  </a:lnTo>
                  <a:lnTo>
                    <a:pt x="1795" y="1114"/>
                  </a:lnTo>
                  <a:lnTo>
                    <a:pt x="1794" y="1113"/>
                  </a:lnTo>
                  <a:lnTo>
                    <a:pt x="1792" y="1113"/>
                  </a:lnTo>
                  <a:lnTo>
                    <a:pt x="1791" y="1110"/>
                  </a:lnTo>
                  <a:lnTo>
                    <a:pt x="1789" y="1109"/>
                  </a:lnTo>
                  <a:lnTo>
                    <a:pt x="1786" y="1107"/>
                  </a:lnTo>
                  <a:lnTo>
                    <a:pt x="1782" y="1104"/>
                  </a:lnTo>
                  <a:lnTo>
                    <a:pt x="1779" y="1102"/>
                  </a:lnTo>
                  <a:lnTo>
                    <a:pt x="1776" y="1100"/>
                  </a:lnTo>
                  <a:lnTo>
                    <a:pt x="1773" y="1098"/>
                  </a:lnTo>
                  <a:lnTo>
                    <a:pt x="1769" y="1095"/>
                  </a:lnTo>
                  <a:lnTo>
                    <a:pt x="1766" y="1093"/>
                  </a:lnTo>
                  <a:lnTo>
                    <a:pt x="1764" y="1091"/>
                  </a:lnTo>
                  <a:lnTo>
                    <a:pt x="1760" y="1090"/>
                  </a:lnTo>
                  <a:lnTo>
                    <a:pt x="1759" y="1087"/>
                  </a:lnTo>
                  <a:lnTo>
                    <a:pt x="1758" y="1087"/>
                  </a:lnTo>
                  <a:lnTo>
                    <a:pt x="1751" y="1102"/>
                  </a:lnTo>
                  <a:lnTo>
                    <a:pt x="1743" y="1111"/>
                  </a:lnTo>
                  <a:lnTo>
                    <a:pt x="1735" y="1117"/>
                  </a:lnTo>
                  <a:lnTo>
                    <a:pt x="1727" y="1119"/>
                  </a:lnTo>
                  <a:lnTo>
                    <a:pt x="1718" y="1119"/>
                  </a:lnTo>
                  <a:lnTo>
                    <a:pt x="1710" y="1116"/>
                  </a:lnTo>
                  <a:lnTo>
                    <a:pt x="1700" y="1113"/>
                  </a:lnTo>
                  <a:lnTo>
                    <a:pt x="1690" y="1107"/>
                  </a:lnTo>
                  <a:lnTo>
                    <a:pt x="1681" y="1102"/>
                  </a:lnTo>
                  <a:lnTo>
                    <a:pt x="1672" y="1098"/>
                  </a:lnTo>
                  <a:lnTo>
                    <a:pt x="1663" y="1095"/>
                  </a:lnTo>
                  <a:lnTo>
                    <a:pt x="1653" y="1095"/>
                  </a:lnTo>
                  <a:lnTo>
                    <a:pt x="1644" y="1098"/>
                  </a:lnTo>
                  <a:lnTo>
                    <a:pt x="1635" y="1103"/>
                  </a:lnTo>
                  <a:lnTo>
                    <a:pt x="1627" y="1114"/>
                  </a:lnTo>
                  <a:lnTo>
                    <a:pt x="1620" y="1130"/>
                  </a:lnTo>
                  <a:lnTo>
                    <a:pt x="1606" y="1131"/>
                  </a:lnTo>
                  <a:lnTo>
                    <a:pt x="1594" y="1130"/>
                  </a:lnTo>
                  <a:lnTo>
                    <a:pt x="1582" y="1127"/>
                  </a:lnTo>
                  <a:lnTo>
                    <a:pt x="1569" y="1122"/>
                  </a:lnTo>
                  <a:lnTo>
                    <a:pt x="1558" y="1116"/>
                  </a:lnTo>
                  <a:lnTo>
                    <a:pt x="1548" y="1108"/>
                  </a:lnTo>
                  <a:lnTo>
                    <a:pt x="1536" y="1101"/>
                  </a:lnTo>
                  <a:lnTo>
                    <a:pt x="1526" y="1093"/>
                  </a:lnTo>
                  <a:lnTo>
                    <a:pt x="1514" y="1086"/>
                  </a:lnTo>
                  <a:lnTo>
                    <a:pt x="1504" y="1082"/>
                  </a:lnTo>
                  <a:lnTo>
                    <a:pt x="1493" y="1077"/>
                  </a:lnTo>
                  <a:lnTo>
                    <a:pt x="1482" y="1075"/>
                  </a:lnTo>
                  <a:lnTo>
                    <a:pt x="1472" y="1076"/>
                  </a:lnTo>
                  <a:lnTo>
                    <a:pt x="1460" y="1079"/>
                  </a:lnTo>
                  <a:lnTo>
                    <a:pt x="1449" y="1087"/>
                  </a:lnTo>
                  <a:lnTo>
                    <a:pt x="1437" y="1099"/>
                  </a:lnTo>
                  <a:lnTo>
                    <a:pt x="1422" y="1096"/>
                  </a:lnTo>
                  <a:lnTo>
                    <a:pt x="1408" y="1092"/>
                  </a:lnTo>
                  <a:lnTo>
                    <a:pt x="1396" y="1085"/>
                  </a:lnTo>
                  <a:lnTo>
                    <a:pt x="1384" y="1076"/>
                  </a:lnTo>
                  <a:lnTo>
                    <a:pt x="1373" y="1065"/>
                  </a:lnTo>
                  <a:lnTo>
                    <a:pt x="1362" y="1054"/>
                  </a:lnTo>
                  <a:lnTo>
                    <a:pt x="1351" y="1042"/>
                  </a:lnTo>
                  <a:lnTo>
                    <a:pt x="1341" y="1032"/>
                  </a:lnTo>
                  <a:lnTo>
                    <a:pt x="1330" y="1023"/>
                  </a:lnTo>
                  <a:lnTo>
                    <a:pt x="1319" y="1014"/>
                  </a:lnTo>
                  <a:lnTo>
                    <a:pt x="1307" y="1008"/>
                  </a:lnTo>
                  <a:lnTo>
                    <a:pt x="1296" y="1006"/>
                  </a:lnTo>
                  <a:lnTo>
                    <a:pt x="1283" y="1006"/>
                  </a:lnTo>
                  <a:lnTo>
                    <a:pt x="1269" y="1009"/>
                  </a:lnTo>
                  <a:lnTo>
                    <a:pt x="1254" y="1018"/>
                  </a:lnTo>
                  <a:lnTo>
                    <a:pt x="1239" y="1032"/>
                  </a:lnTo>
                  <a:lnTo>
                    <a:pt x="1234" y="1026"/>
                  </a:lnTo>
                  <a:lnTo>
                    <a:pt x="1229" y="1022"/>
                  </a:lnTo>
                  <a:lnTo>
                    <a:pt x="1224" y="1017"/>
                  </a:lnTo>
                  <a:lnTo>
                    <a:pt x="1220" y="1014"/>
                  </a:lnTo>
                  <a:lnTo>
                    <a:pt x="1214" y="1011"/>
                  </a:lnTo>
                  <a:lnTo>
                    <a:pt x="1210" y="1009"/>
                  </a:lnTo>
                  <a:lnTo>
                    <a:pt x="1205" y="1008"/>
                  </a:lnTo>
                  <a:lnTo>
                    <a:pt x="1200" y="1007"/>
                  </a:lnTo>
                  <a:lnTo>
                    <a:pt x="1196" y="1007"/>
                  </a:lnTo>
                  <a:lnTo>
                    <a:pt x="1190" y="1008"/>
                  </a:lnTo>
                  <a:lnTo>
                    <a:pt x="1185" y="1009"/>
                  </a:lnTo>
                  <a:lnTo>
                    <a:pt x="1181" y="1010"/>
                  </a:lnTo>
                  <a:lnTo>
                    <a:pt x="1176" y="1013"/>
                  </a:lnTo>
                  <a:lnTo>
                    <a:pt x="1170" y="1016"/>
                  </a:lnTo>
                  <a:lnTo>
                    <a:pt x="1166" y="1019"/>
                  </a:lnTo>
                  <a:lnTo>
                    <a:pt x="1161" y="1024"/>
                  </a:lnTo>
                  <a:lnTo>
                    <a:pt x="1150" y="1018"/>
                  </a:lnTo>
                  <a:lnTo>
                    <a:pt x="1138" y="1014"/>
                  </a:lnTo>
                  <a:lnTo>
                    <a:pt x="1126" y="1009"/>
                  </a:lnTo>
                  <a:lnTo>
                    <a:pt x="1113" y="1006"/>
                  </a:lnTo>
                  <a:lnTo>
                    <a:pt x="1100" y="1002"/>
                  </a:lnTo>
                  <a:lnTo>
                    <a:pt x="1088" y="999"/>
                  </a:lnTo>
                  <a:lnTo>
                    <a:pt x="1075" y="997"/>
                  </a:lnTo>
                  <a:lnTo>
                    <a:pt x="1062" y="992"/>
                  </a:lnTo>
                  <a:lnTo>
                    <a:pt x="1050" y="988"/>
                  </a:lnTo>
                  <a:lnTo>
                    <a:pt x="1038" y="983"/>
                  </a:lnTo>
                  <a:lnTo>
                    <a:pt x="1028" y="977"/>
                  </a:lnTo>
                  <a:lnTo>
                    <a:pt x="1018" y="970"/>
                  </a:lnTo>
                  <a:lnTo>
                    <a:pt x="1008" y="962"/>
                  </a:lnTo>
                  <a:lnTo>
                    <a:pt x="1001" y="952"/>
                  </a:lnTo>
                  <a:lnTo>
                    <a:pt x="995" y="940"/>
                  </a:lnTo>
                  <a:lnTo>
                    <a:pt x="990" y="926"/>
                  </a:lnTo>
                  <a:lnTo>
                    <a:pt x="985" y="933"/>
                  </a:lnTo>
                  <a:lnTo>
                    <a:pt x="981" y="939"/>
                  </a:lnTo>
                  <a:lnTo>
                    <a:pt x="975" y="943"/>
                  </a:lnTo>
                  <a:lnTo>
                    <a:pt x="968" y="945"/>
                  </a:lnTo>
                  <a:lnTo>
                    <a:pt x="962" y="947"/>
                  </a:lnTo>
                  <a:lnTo>
                    <a:pt x="955" y="947"/>
                  </a:lnTo>
                  <a:lnTo>
                    <a:pt x="949" y="947"/>
                  </a:lnTo>
                  <a:lnTo>
                    <a:pt x="940" y="946"/>
                  </a:lnTo>
                  <a:lnTo>
                    <a:pt x="934" y="944"/>
                  </a:lnTo>
                  <a:lnTo>
                    <a:pt x="926" y="943"/>
                  </a:lnTo>
                  <a:lnTo>
                    <a:pt x="919" y="941"/>
                  </a:lnTo>
                  <a:lnTo>
                    <a:pt x="911" y="940"/>
                  </a:lnTo>
                  <a:lnTo>
                    <a:pt x="904" y="939"/>
                  </a:lnTo>
                  <a:lnTo>
                    <a:pt x="897" y="939"/>
                  </a:lnTo>
                  <a:lnTo>
                    <a:pt x="890" y="940"/>
                  </a:lnTo>
                  <a:lnTo>
                    <a:pt x="884" y="943"/>
                  </a:lnTo>
                  <a:lnTo>
                    <a:pt x="880" y="937"/>
                  </a:lnTo>
                  <a:lnTo>
                    <a:pt x="875" y="932"/>
                  </a:lnTo>
                  <a:lnTo>
                    <a:pt x="872" y="926"/>
                  </a:lnTo>
                  <a:lnTo>
                    <a:pt x="867" y="921"/>
                  </a:lnTo>
                  <a:lnTo>
                    <a:pt x="862" y="916"/>
                  </a:lnTo>
                  <a:lnTo>
                    <a:pt x="858" y="910"/>
                  </a:lnTo>
                  <a:lnTo>
                    <a:pt x="853" y="905"/>
                  </a:lnTo>
                  <a:lnTo>
                    <a:pt x="847" y="899"/>
                  </a:lnTo>
                  <a:lnTo>
                    <a:pt x="843" y="894"/>
                  </a:lnTo>
                  <a:lnTo>
                    <a:pt x="837" y="890"/>
                  </a:lnTo>
                  <a:lnTo>
                    <a:pt x="832" y="885"/>
                  </a:lnTo>
                  <a:lnTo>
                    <a:pt x="827" y="882"/>
                  </a:lnTo>
                  <a:lnTo>
                    <a:pt x="820" y="878"/>
                  </a:lnTo>
                  <a:lnTo>
                    <a:pt x="814" y="876"/>
                  </a:lnTo>
                  <a:lnTo>
                    <a:pt x="807" y="875"/>
                  </a:lnTo>
                  <a:lnTo>
                    <a:pt x="801" y="875"/>
                  </a:lnTo>
                  <a:lnTo>
                    <a:pt x="801" y="867"/>
                  </a:lnTo>
                  <a:lnTo>
                    <a:pt x="801" y="847"/>
                  </a:lnTo>
                  <a:lnTo>
                    <a:pt x="801" y="816"/>
                  </a:lnTo>
                  <a:lnTo>
                    <a:pt x="803" y="775"/>
                  </a:lnTo>
                  <a:lnTo>
                    <a:pt x="803" y="728"/>
                  </a:lnTo>
                  <a:lnTo>
                    <a:pt x="804" y="674"/>
                  </a:lnTo>
                  <a:lnTo>
                    <a:pt x="804" y="616"/>
                  </a:lnTo>
                  <a:lnTo>
                    <a:pt x="805" y="558"/>
                  </a:lnTo>
                  <a:lnTo>
                    <a:pt x="806" y="499"/>
                  </a:lnTo>
                  <a:lnTo>
                    <a:pt x="806" y="442"/>
                  </a:lnTo>
                  <a:lnTo>
                    <a:pt x="807" y="388"/>
                  </a:lnTo>
                  <a:lnTo>
                    <a:pt x="807" y="341"/>
                  </a:lnTo>
                  <a:lnTo>
                    <a:pt x="808" y="299"/>
                  </a:lnTo>
                  <a:lnTo>
                    <a:pt x="808" y="268"/>
                  </a:lnTo>
                  <a:lnTo>
                    <a:pt x="808" y="249"/>
                  </a:lnTo>
                  <a:lnTo>
                    <a:pt x="809" y="242"/>
                  </a:lnTo>
                  <a:lnTo>
                    <a:pt x="759" y="238"/>
                  </a:lnTo>
                  <a:lnTo>
                    <a:pt x="709" y="236"/>
                  </a:lnTo>
                  <a:lnTo>
                    <a:pt x="659" y="234"/>
                  </a:lnTo>
                  <a:lnTo>
                    <a:pt x="609" y="231"/>
                  </a:lnTo>
                  <a:lnTo>
                    <a:pt x="558" y="230"/>
                  </a:lnTo>
                  <a:lnTo>
                    <a:pt x="507" y="230"/>
                  </a:lnTo>
                  <a:lnTo>
                    <a:pt x="456" y="230"/>
                  </a:lnTo>
                  <a:lnTo>
                    <a:pt x="406" y="230"/>
                  </a:lnTo>
                  <a:lnTo>
                    <a:pt x="354" y="230"/>
                  </a:lnTo>
                  <a:lnTo>
                    <a:pt x="304" y="230"/>
                  </a:lnTo>
                  <a:lnTo>
                    <a:pt x="252" y="231"/>
                  </a:lnTo>
                  <a:lnTo>
                    <a:pt x="201" y="233"/>
                  </a:lnTo>
                  <a:lnTo>
                    <a:pt x="151" y="234"/>
                  </a:lnTo>
                  <a:lnTo>
                    <a:pt x="100" y="235"/>
                  </a:lnTo>
                  <a:lnTo>
                    <a:pt x="49" y="236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207"/>
                  </a:lnTo>
                  <a:lnTo>
                    <a:pt x="0" y="192"/>
                  </a:lnTo>
                  <a:lnTo>
                    <a:pt x="0" y="177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0" y="107"/>
                  </a:lnTo>
                  <a:lnTo>
                    <a:pt x="0" y="92"/>
                  </a:lnTo>
                  <a:lnTo>
                    <a:pt x="0" y="77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8" y="45"/>
                  </a:lnTo>
                  <a:lnTo>
                    <a:pt x="37" y="43"/>
                  </a:lnTo>
                  <a:lnTo>
                    <a:pt x="55" y="42"/>
                  </a:lnTo>
                  <a:lnTo>
                    <a:pt x="72" y="42"/>
                  </a:lnTo>
                  <a:lnTo>
                    <a:pt x="90" y="42"/>
                  </a:lnTo>
                  <a:lnTo>
                    <a:pt x="106" y="43"/>
                  </a:lnTo>
                  <a:lnTo>
                    <a:pt x="123" y="44"/>
                  </a:lnTo>
                  <a:lnTo>
                    <a:pt x="138" y="45"/>
                  </a:lnTo>
                  <a:lnTo>
                    <a:pt x="154" y="46"/>
                  </a:lnTo>
                  <a:lnTo>
                    <a:pt x="169" y="48"/>
                  </a:lnTo>
                  <a:lnTo>
                    <a:pt x="184" y="48"/>
                  </a:lnTo>
                  <a:lnTo>
                    <a:pt x="199" y="48"/>
                  </a:lnTo>
                  <a:lnTo>
                    <a:pt x="213" y="46"/>
                  </a:lnTo>
                  <a:lnTo>
                    <a:pt x="228" y="45"/>
                  </a:lnTo>
                  <a:lnTo>
                    <a:pt x="241" y="42"/>
                  </a:lnTo>
                  <a:lnTo>
                    <a:pt x="256" y="38"/>
                  </a:lnTo>
                  <a:lnTo>
                    <a:pt x="375" y="40"/>
                  </a:lnTo>
                  <a:lnTo>
                    <a:pt x="496" y="42"/>
                  </a:lnTo>
                  <a:lnTo>
                    <a:pt x="619" y="44"/>
                  </a:lnTo>
                  <a:lnTo>
                    <a:pt x="743" y="45"/>
                  </a:lnTo>
                  <a:lnTo>
                    <a:pt x="868" y="45"/>
                  </a:lnTo>
                  <a:lnTo>
                    <a:pt x="993" y="46"/>
                  </a:lnTo>
                  <a:lnTo>
                    <a:pt x="1121" y="45"/>
                  </a:lnTo>
                  <a:lnTo>
                    <a:pt x="1247" y="44"/>
                  </a:lnTo>
                  <a:lnTo>
                    <a:pt x="1375" y="42"/>
                  </a:lnTo>
                  <a:lnTo>
                    <a:pt x="1503" y="40"/>
                  </a:lnTo>
                  <a:lnTo>
                    <a:pt x="1630" y="36"/>
                  </a:lnTo>
                  <a:lnTo>
                    <a:pt x="1758" y="30"/>
                  </a:lnTo>
                  <a:lnTo>
                    <a:pt x="1884" y="25"/>
                  </a:lnTo>
                  <a:lnTo>
                    <a:pt x="2010" y="18"/>
                  </a:lnTo>
                  <a:lnTo>
                    <a:pt x="2135" y="10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2004" y="2672"/>
              <a:ext cx="1258" cy="1219"/>
            </a:xfrm>
            <a:custGeom>
              <a:avLst/>
              <a:gdLst>
                <a:gd name="T0" fmla="*/ 624 w 3772"/>
                <a:gd name="T1" fmla="*/ 23 h 3657"/>
                <a:gd name="T2" fmla="*/ 635 w 3772"/>
                <a:gd name="T3" fmla="*/ 221 h 3657"/>
                <a:gd name="T4" fmla="*/ 675 w 3772"/>
                <a:gd name="T5" fmla="*/ 239 h 3657"/>
                <a:gd name="T6" fmla="*/ 738 w 3772"/>
                <a:gd name="T7" fmla="*/ 263 h 3657"/>
                <a:gd name="T8" fmla="*/ 782 w 3772"/>
                <a:gd name="T9" fmla="*/ 259 h 3657"/>
                <a:gd name="T10" fmla="*/ 859 w 3772"/>
                <a:gd name="T11" fmla="*/ 285 h 3657"/>
                <a:gd name="T12" fmla="*/ 927 w 3772"/>
                <a:gd name="T13" fmla="*/ 296 h 3657"/>
                <a:gd name="T14" fmla="*/ 953 w 3772"/>
                <a:gd name="T15" fmla="*/ 295 h 3657"/>
                <a:gd name="T16" fmla="*/ 1029 w 3772"/>
                <a:gd name="T17" fmla="*/ 278 h 3657"/>
                <a:gd name="T18" fmla="*/ 1090 w 3772"/>
                <a:gd name="T19" fmla="*/ 282 h 3657"/>
                <a:gd name="T20" fmla="*/ 1133 w 3772"/>
                <a:gd name="T21" fmla="*/ 307 h 3657"/>
                <a:gd name="T22" fmla="*/ 1191 w 3772"/>
                <a:gd name="T23" fmla="*/ 316 h 3657"/>
                <a:gd name="T24" fmla="*/ 1191 w 3772"/>
                <a:gd name="T25" fmla="*/ 408 h 3657"/>
                <a:gd name="T26" fmla="*/ 1217 w 3772"/>
                <a:gd name="T27" fmla="*/ 512 h 3657"/>
                <a:gd name="T28" fmla="*/ 1235 w 3772"/>
                <a:gd name="T29" fmla="*/ 556 h 3657"/>
                <a:gd name="T30" fmla="*/ 1255 w 3772"/>
                <a:gd name="T31" fmla="*/ 622 h 3657"/>
                <a:gd name="T32" fmla="*/ 1249 w 3772"/>
                <a:gd name="T33" fmla="*/ 688 h 3657"/>
                <a:gd name="T34" fmla="*/ 1218 w 3772"/>
                <a:gd name="T35" fmla="*/ 742 h 3657"/>
                <a:gd name="T36" fmla="*/ 1169 w 3772"/>
                <a:gd name="T37" fmla="*/ 778 h 3657"/>
                <a:gd name="T38" fmla="*/ 1154 w 3772"/>
                <a:gd name="T39" fmla="*/ 775 h 3657"/>
                <a:gd name="T40" fmla="*/ 1114 w 3772"/>
                <a:gd name="T41" fmla="*/ 769 h 3657"/>
                <a:gd name="T42" fmla="*/ 1118 w 3772"/>
                <a:gd name="T43" fmla="*/ 785 h 3657"/>
                <a:gd name="T44" fmla="*/ 1078 w 3772"/>
                <a:gd name="T45" fmla="*/ 858 h 3657"/>
                <a:gd name="T46" fmla="*/ 999 w 3772"/>
                <a:gd name="T47" fmla="*/ 897 h 3657"/>
                <a:gd name="T48" fmla="*/ 983 w 3772"/>
                <a:gd name="T49" fmla="*/ 892 h 3657"/>
                <a:gd name="T50" fmla="*/ 966 w 3772"/>
                <a:gd name="T51" fmla="*/ 889 h 3657"/>
                <a:gd name="T52" fmla="*/ 969 w 3772"/>
                <a:gd name="T53" fmla="*/ 907 h 3657"/>
                <a:gd name="T54" fmla="*/ 947 w 3772"/>
                <a:gd name="T55" fmla="*/ 929 h 3657"/>
                <a:gd name="T56" fmla="*/ 938 w 3772"/>
                <a:gd name="T57" fmla="*/ 947 h 3657"/>
                <a:gd name="T58" fmla="*/ 906 w 3772"/>
                <a:gd name="T59" fmla="*/ 958 h 3657"/>
                <a:gd name="T60" fmla="*/ 915 w 3772"/>
                <a:gd name="T61" fmla="*/ 964 h 3657"/>
                <a:gd name="T62" fmla="*/ 915 w 3772"/>
                <a:gd name="T63" fmla="*/ 983 h 3657"/>
                <a:gd name="T64" fmla="*/ 890 w 3772"/>
                <a:gd name="T65" fmla="*/ 990 h 3657"/>
                <a:gd name="T66" fmla="*/ 897 w 3772"/>
                <a:gd name="T67" fmla="*/ 1015 h 3657"/>
                <a:gd name="T68" fmla="*/ 875 w 3772"/>
                <a:gd name="T69" fmla="*/ 1054 h 3657"/>
                <a:gd name="T70" fmla="*/ 869 w 3772"/>
                <a:gd name="T71" fmla="*/ 1064 h 3657"/>
                <a:gd name="T72" fmla="*/ 883 w 3772"/>
                <a:gd name="T73" fmla="*/ 1064 h 3657"/>
                <a:gd name="T74" fmla="*/ 882 w 3772"/>
                <a:gd name="T75" fmla="*/ 1128 h 3657"/>
                <a:gd name="T76" fmla="*/ 900 w 3772"/>
                <a:gd name="T77" fmla="*/ 1183 h 3657"/>
                <a:gd name="T78" fmla="*/ 872 w 3772"/>
                <a:gd name="T79" fmla="*/ 1212 h 3657"/>
                <a:gd name="T80" fmla="*/ 787 w 3772"/>
                <a:gd name="T81" fmla="*/ 1186 h 3657"/>
                <a:gd name="T82" fmla="*/ 704 w 3772"/>
                <a:gd name="T83" fmla="*/ 1138 h 3657"/>
                <a:gd name="T84" fmla="*/ 680 w 3772"/>
                <a:gd name="T85" fmla="*/ 1057 h 3657"/>
                <a:gd name="T86" fmla="*/ 658 w 3772"/>
                <a:gd name="T87" fmla="*/ 1027 h 3657"/>
                <a:gd name="T88" fmla="*/ 572 w 3772"/>
                <a:gd name="T89" fmla="*/ 893 h 3657"/>
                <a:gd name="T90" fmla="*/ 545 w 3772"/>
                <a:gd name="T91" fmla="*/ 838 h 3657"/>
                <a:gd name="T92" fmla="*/ 469 w 3772"/>
                <a:gd name="T93" fmla="*/ 769 h 3657"/>
                <a:gd name="T94" fmla="*/ 408 w 3772"/>
                <a:gd name="T95" fmla="*/ 758 h 3657"/>
                <a:gd name="T96" fmla="*/ 367 w 3772"/>
                <a:gd name="T97" fmla="*/ 781 h 3657"/>
                <a:gd name="T98" fmla="*/ 324 w 3772"/>
                <a:gd name="T99" fmla="*/ 860 h 3657"/>
                <a:gd name="T100" fmla="*/ 288 w 3772"/>
                <a:gd name="T101" fmla="*/ 850 h 3657"/>
                <a:gd name="T102" fmla="*/ 246 w 3772"/>
                <a:gd name="T103" fmla="*/ 830 h 3657"/>
                <a:gd name="T104" fmla="*/ 191 w 3772"/>
                <a:gd name="T105" fmla="*/ 785 h 3657"/>
                <a:gd name="T106" fmla="*/ 168 w 3772"/>
                <a:gd name="T107" fmla="*/ 710 h 3657"/>
                <a:gd name="T108" fmla="*/ 132 w 3772"/>
                <a:gd name="T109" fmla="*/ 653 h 3657"/>
                <a:gd name="T110" fmla="*/ 73 w 3772"/>
                <a:gd name="T111" fmla="*/ 596 h 3657"/>
                <a:gd name="T112" fmla="*/ 50 w 3772"/>
                <a:gd name="T113" fmla="*/ 576 h 3657"/>
                <a:gd name="T114" fmla="*/ 1 w 3772"/>
                <a:gd name="T115" fmla="*/ 504 h 3657"/>
                <a:gd name="T116" fmla="*/ 189 w 3772"/>
                <a:gd name="T117" fmla="*/ 505 h 3657"/>
                <a:gd name="T118" fmla="*/ 343 w 3772"/>
                <a:gd name="T119" fmla="*/ 264 h 3657"/>
                <a:gd name="T120" fmla="*/ 349 w 3772"/>
                <a:gd name="T121" fmla="*/ 183 h 36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2"/>
                <a:gd name="T184" fmla="*/ 0 h 3657"/>
                <a:gd name="T185" fmla="*/ 3772 w 3772"/>
                <a:gd name="T186" fmla="*/ 3657 h 36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2" h="3657">
                  <a:moveTo>
                    <a:pt x="1062" y="7"/>
                  </a:moveTo>
                  <a:lnTo>
                    <a:pt x="1111" y="6"/>
                  </a:lnTo>
                  <a:lnTo>
                    <a:pt x="1162" y="5"/>
                  </a:lnTo>
                  <a:lnTo>
                    <a:pt x="1213" y="4"/>
                  </a:lnTo>
                  <a:lnTo>
                    <a:pt x="1263" y="3"/>
                  </a:lnTo>
                  <a:lnTo>
                    <a:pt x="1314" y="1"/>
                  </a:lnTo>
                  <a:lnTo>
                    <a:pt x="1366" y="1"/>
                  </a:lnTo>
                  <a:lnTo>
                    <a:pt x="1416" y="1"/>
                  </a:lnTo>
                  <a:lnTo>
                    <a:pt x="1468" y="0"/>
                  </a:lnTo>
                  <a:lnTo>
                    <a:pt x="1518" y="0"/>
                  </a:lnTo>
                  <a:lnTo>
                    <a:pt x="1569" y="1"/>
                  </a:lnTo>
                  <a:lnTo>
                    <a:pt x="1620" y="1"/>
                  </a:lnTo>
                  <a:lnTo>
                    <a:pt x="1671" y="3"/>
                  </a:lnTo>
                  <a:lnTo>
                    <a:pt x="1721" y="5"/>
                  </a:lnTo>
                  <a:lnTo>
                    <a:pt x="1771" y="6"/>
                  </a:lnTo>
                  <a:lnTo>
                    <a:pt x="1821" y="8"/>
                  </a:lnTo>
                  <a:lnTo>
                    <a:pt x="1871" y="12"/>
                  </a:lnTo>
                  <a:lnTo>
                    <a:pt x="1870" y="19"/>
                  </a:lnTo>
                  <a:lnTo>
                    <a:pt x="1870" y="38"/>
                  </a:lnTo>
                  <a:lnTo>
                    <a:pt x="1870" y="69"/>
                  </a:lnTo>
                  <a:lnTo>
                    <a:pt x="1869" y="111"/>
                  </a:lnTo>
                  <a:lnTo>
                    <a:pt x="1869" y="158"/>
                  </a:lnTo>
                  <a:lnTo>
                    <a:pt x="1868" y="212"/>
                  </a:lnTo>
                  <a:lnTo>
                    <a:pt x="1868" y="269"/>
                  </a:lnTo>
                  <a:lnTo>
                    <a:pt x="1867" y="328"/>
                  </a:lnTo>
                  <a:lnTo>
                    <a:pt x="1866" y="386"/>
                  </a:lnTo>
                  <a:lnTo>
                    <a:pt x="1866" y="444"/>
                  </a:lnTo>
                  <a:lnTo>
                    <a:pt x="1865" y="498"/>
                  </a:lnTo>
                  <a:lnTo>
                    <a:pt x="1865" y="545"/>
                  </a:lnTo>
                  <a:lnTo>
                    <a:pt x="1863" y="586"/>
                  </a:lnTo>
                  <a:lnTo>
                    <a:pt x="1863" y="617"/>
                  </a:lnTo>
                  <a:lnTo>
                    <a:pt x="1863" y="637"/>
                  </a:lnTo>
                  <a:lnTo>
                    <a:pt x="1863" y="645"/>
                  </a:lnTo>
                  <a:lnTo>
                    <a:pt x="1869" y="645"/>
                  </a:lnTo>
                  <a:lnTo>
                    <a:pt x="1875" y="646"/>
                  </a:lnTo>
                  <a:lnTo>
                    <a:pt x="1882" y="648"/>
                  </a:lnTo>
                  <a:lnTo>
                    <a:pt x="1888" y="652"/>
                  </a:lnTo>
                  <a:lnTo>
                    <a:pt x="1893" y="655"/>
                  </a:lnTo>
                  <a:lnTo>
                    <a:pt x="1898" y="660"/>
                  </a:lnTo>
                  <a:lnTo>
                    <a:pt x="1904" y="664"/>
                  </a:lnTo>
                  <a:lnTo>
                    <a:pt x="1909" y="669"/>
                  </a:lnTo>
                  <a:lnTo>
                    <a:pt x="1914" y="675"/>
                  </a:lnTo>
                  <a:lnTo>
                    <a:pt x="1919" y="680"/>
                  </a:lnTo>
                  <a:lnTo>
                    <a:pt x="1923" y="686"/>
                  </a:lnTo>
                  <a:lnTo>
                    <a:pt x="1928" y="691"/>
                  </a:lnTo>
                  <a:lnTo>
                    <a:pt x="1932" y="696"/>
                  </a:lnTo>
                  <a:lnTo>
                    <a:pt x="1937" y="702"/>
                  </a:lnTo>
                  <a:lnTo>
                    <a:pt x="1942" y="707"/>
                  </a:lnTo>
                  <a:lnTo>
                    <a:pt x="1946" y="713"/>
                  </a:lnTo>
                  <a:lnTo>
                    <a:pt x="1952" y="710"/>
                  </a:lnTo>
                  <a:lnTo>
                    <a:pt x="1958" y="709"/>
                  </a:lnTo>
                  <a:lnTo>
                    <a:pt x="1965" y="709"/>
                  </a:lnTo>
                  <a:lnTo>
                    <a:pt x="1971" y="710"/>
                  </a:lnTo>
                  <a:lnTo>
                    <a:pt x="1979" y="711"/>
                  </a:lnTo>
                  <a:lnTo>
                    <a:pt x="1986" y="713"/>
                  </a:lnTo>
                  <a:lnTo>
                    <a:pt x="1994" y="714"/>
                  </a:lnTo>
                  <a:lnTo>
                    <a:pt x="2001" y="716"/>
                  </a:lnTo>
                  <a:lnTo>
                    <a:pt x="2008" y="717"/>
                  </a:lnTo>
                  <a:lnTo>
                    <a:pt x="2016" y="717"/>
                  </a:lnTo>
                  <a:lnTo>
                    <a:pt x="2023" y="717"/>
                  </a:lnTo>
                  <a:lnTo>
                    <a:pt x="2029" y="715"/>
                  </a:lnTo>
                  <a:lnTo>
                    <a:pt x="2036" y="713"/>
                  </a:lnTo>
                  <a:lnTo>
                    <a:pt x="2042" y="709"/>
                  </a:lnTo>
                  <a:lnTo>
                    <a:pt x="2046" y="703"/>
                  </a:lnTo>
                  <a:lnTo>
                    <a:pt x="2052" y="696"/>
                  </a:lnTo>
                  <a:lnTo>
                    <a:pt x="2057" y="710"/>
                  </a:lnTo>
                  <a:lnTo>
                    <a:pt x="2063" y="722"/>
                  </a:lnTo>
                  <a:lnTo>
                    <a:pt x="2070" y="732"/>
                  </a:lnTo>
                  <a:lnTo>
                    <a:pt x="2080" y="740"/>
                  </a:lnTo>
                  <a:lnTo>
                    <a:pt x="2090" y="747"/>
                  </a:lnTo>
                  <a:lnTo>
                    <a:pt x="2100" y="753"/>
                  </a:lnTo>
                  <a:lnTo>
                    <a:pt x="2112" y="758"/>
                  </a:lnTo>
                  <a:lnTo>
                    <a:pt x="2124" y="762"/>
                  </a:lnTo>
                  <a:lnTo>
                    <a:pt x="2137" y="767"/>
                  </a:lnTo>
                  <a:lnTo>
                    <a:pt x="2150" y="769"/>
                  </a:lnTo>
                  <a:lnTo>
                    <a:pt x="2162" y="772"/>
                  </a:lnTo>
                  <a:lnTo>
                    <a:pt x="2175" y="776"/>
                  </a:lnTo>
                  <a:lnTo>
                    <a:pt x="2188" y="779"/>
                  </a:lnTo>
                  <a:lnTo>
                    <a:pt x="2200" y="784"/>
                  </a:lnTo>
                  <a:lnTo>
                    <a:pt x="2212" y="788"/>
                  </a:lnTo>
                  <a:lnTo>
                    <a:pt x="2223" y="794"/>
                  </a:lnTo>
                  <a:lnTo>
                    <a:pt x="2228" y="789"/>
                  </a:lnTo>
                  <a:lnTo>
                    <a:pt x="2232" y="785"/>
                  </a:lnTo>
                  <a:lnTo>
                    <a:pt x="2238" y="783"/>
                  </a:lnTo>
                  <a:lnTo>
                    <a:pt x="2243" y="780"/>
                  </a:lnTo>
                  <a:lnTo>
                    <a:pt x="2247" y="778"/>
                  </a:lnTo>
                  <a:lnTo>
                    <a:pt x="2252" y="777"/>
                  </a:lnTo>
                  <a:lnTo>
                    <a:pt x="2258" y="776"/>
                  </a:lnTo>
                  <a:lnTo>
                    <a:pt x="2262" y="777"/>
                  </a:lnTo>
                  <a:lnTo>
                    <a:pt x="2267" y="777"/>
                  </a:lnTo>
                  <a:lnTo>
                    <a:pt x="2272" y="779"/>
                  </a:lnTo>
                  <a:lnTo>
                    <a:pt x="2276" y="780"/>
                  </a:lnTo>
                  <a:lnTo>
                    <a:pt x="2282" y="784"/>
                  </a:lnTo>
                  <a:lnTo>
                    <a:pt x="2286" y="787"/>
                  </a:lnTo>
                  <a:lnTo>
                    <a:pt x="2291" y="792"/>
                  </a:lnTo>
                  <a:lnTo>
                    <a:pt x="2296" y="796"/>
                  </a:lnTo>
                  <a:lnTo>
                    <a:pt x="2301" y="802"/>
                  </a:lnTo>
                  <a:lnTo>
                    <a:pt x="2316" y="788"/>
                  </a:lnTo>
                  <a:lnTo>
                    <a:pt x="2331" y="779"/>
                  </a:lnTo>
                  <a:lnTo>
                    <a:pt x="2345" y="776"/>
                  </a:lnTo>
                  <a:lnTo>
                    <a:pt x="2358" y="776"/>
                  </a:lnTo>
                  <a:lnTo>
                    <a:pt x="2369" y="779"/>
                  </a:lnTo>
                  <a:lnTo>
                    <a:pt x="2381" y="785"/>
                  </a:lnTo>
                  <a:lnTo>
                    <a:pt x="2392" y="793"/>
                  </a:lnTo>
                  <a:lnTo>
                    <a:pt x="2403" y="803"/>
                  </a:lnTo>
                  <a:lnTo>
                    <a:pt x="2413" y="814"/>
                  </a:lnTo>
                  <a:lnTo>
                    <a:pt x="2424" y="825"/>
                  </a:lnTo>
                  <a:lnTo>
                    <a:pt x="2435" y="837"/>
                  </a:lnTo>
                  <a:lnTo>
                    <a:pt x="2446" y="847"/>
                  </a:lnTo>
                  <a:lnTo>
                    <a:pt x="2458" y="855"/>
                  </a:lnTo>
                  <a:lnTo>
                    <a:pt x="2470" y="862"/>
                  </a:lnTo>
                  <a:lnTo>
                    <a:pt x="2484" y="866"/>
                  </a:lnTo>
                  <a:lnTo>
                    <a:pt x="2499" y="869"/>
                  </a:lnTo>
                  <a:lnTo>
                    <a:pt x="2511" y="857"/>
                  </a:lnTo>
                  <a:lnTo>
                    <a:pt x="2522" y="849"/>
                  </a:lnTo>
                  <a:lnTo>
                    <a:pt x="2534" y="846"/>
                  </a:lnTo>
                  <a:lnTo>
                    <a:pt x="2544" y="845"/>
                  </a:lnTo>
                  <a:lnTo>
                    <a:pt x="2555" y="847"/>
                  </a:lnTo>
                  <a:lnTo>
                    <a:pt x="2566" y="852"/>
                  </a:lnTo>
                  <a:lnTo>
                    <a:pt x="2576" y="856"/>
                  </a:lnTo>
                  <a:lnTo>
                    <a:pt x="2588" y="863"/>
                  </a:lnTo>
                  <a:lnTo>
                    <a:pt x="2598" y="871"/>
                  </a:lnTo>
                  <a:lnTo>
                    <a:pt x="2610" y="878"/>
                  </a:lnTo>
                  <a:lnTo>
                    <a:pt x="2620" y="886"/>
                  </a:lnTo>
                  <a:lnTo>
                    <a:pt x="2631" y="892"/>
                  </a:lnTo>
                  <a:lnTo>
                    <a:pt x="2644" y="897"/>
                  </a:lnTo>
                  <a:lnTo>
                    <a:pt x="2656" y="900"/>
                  </a:lnTo>
                  <a:lnTo>
                    <a:pt x="2668" y="901"/>
                  </a:lnTo>
                  <a:lnTo>
                    <a:pt x="2682" y="900"/>
                  </a:lnTo>
                  <a:lnTo>
                    <a:pt x="2689" y="884"/>
                  </a:lnTo>
                  <a:lnTo>
                    <a:pt x="2697" y="873"/>
                  </a:lnTo>
                  <a:lnTo>
                    <a:pt x="2706" y="868"/>
                  </a:lnTo>
                  <a:lnTo>
                    <a:pt x="2715" y="865"/>
                  </a:lnTo>
                  <a:lnTo>
                    <a:pt x="2725" y="865"/>
                  </a:lnTo>
                  <a:lnTo>
                    <a:pt x="2734" y="868"/>
                  </a:lnTo>
                  <a:lnTo>
                    <a:pt x="2743" y="872"/>
                  </a:lnTo>
                  <a:lnTo>
                    <a:pt x="2752" y="877"/>
                  </a:lnTo>
                  <a:lnTo>
                    <a:pt x="2762" y="883"/>
                  </a:lnTo>
                  <a:lnTo>
                    <a:pt x="2772" y="886"/>
                  </a:lnTo>
                  <a:lnTo>
                    <a:pt x="2780" y="889"/>
                  </a:lnTo>
                  <a:lnTo>
                    <a:pt x="2789" y="889"/>
                  </a:lnTo>
                  <a:lnTo>
                    <a:pt x="2797" y="887"/>
                  </a:lnTo>
                  <a:lnTo>
                    <a:pt x="2805" y="881"/>
                  </a:lnTo>
                  <a:lnTo>
                    <a:pt x="2813" y="872"/>
                  </a:lnTo>
                  <a:lnTo>
                    <a:pt x="2820" y="857"/>
                  </a:lnTo>
                  <a:lnTo>
                    <a:pt x="2821" y="857"/>
                  </a:lnTo>
                  <a:lnTo>
                    <a:pt x="2822" y="860"/>
                  </a:lnTo>
                  <a:lnTo>
                    <a:pt x="2826" y="861"/>
                  </a:lnTo>
                  <a:lnTo>
                    <a:pt x="2828" y="863"/>
                  </a:lnTo>
                  <a:lnTo>
                    <a:pt x="2831" y="865"/>
                  </a:lnTo>
                  <a:lnTo>
                    <a:pt x="2835" y="868"/>
                  </a:lnTo>
                  <a:lnTo>
                    <a:pt x="2838" y="870"/>
                  </a:lnTo>
                  <a:lnTo>
                    <a:pt x="2841" y="872"/>
                  </a:lnTo>
                  <a:lnTo>
                    <a:pt x="2844" y="874"/>
                  </a:lnTo>
                  <a:lnTo>
                    <a:pt x="2848" y="877"/>
                  </a:lnTo>
                  <a:lnTo>
                    <a:pt x="2851" y="879"/>
                  </a:lnTo>
                  <a:lnTo>
                    <a:pt x="2853" y="880"/>
                  </a:lnTo>
                  <a:lnTo>
                    <a:pt x="2854" y="883"/>
                  </a:lnTo>
                  <a:lnTo>
                    <a:pt x="2856" y="883"/>
                  </a:lnTo>
                  <a:lnTo>
                    <a:pt x="2857" y="884"/>
                  </a:lnTo>
                  <a:lnTo>
                    <a:pt x="2868" y="892"/>
                  </a:lnTo>
                  <a:lnTo>
                    <a:pt x="2880" y="896"/>
                  </a:lnTo>
                  <a:lnTo>
                    <a:pt x="2891" y="897"/>
                  </a:lnTo>
                  <a:lnTo>
                    <a:pt x="2903" y="897"/>
                  </a:lnTo>
                  <a:lnTo>
                    <a:pt x="2914" y="895"/>
                  </a:lnTo>
                  <a:lnTo>
                    <a:pt x="2926" y="892"/>
                  </a:lnTo>
                  <a:lnTo>
                    <a:pt x="2937" y="886"/>
                  </a:lnTo>
                  <a:lnTo>
                    <a:pt x="2949" y="881"/>
                  </a:lnTo>
                  <a:lnTo>
                    <a:pt x="2959" y="876"/>
                  </a:lnTo>
                  <a:lnTo>
                    <a:pt x="2971" y="870"/>
                  </a:lnTo>
                  <a:lnTo>
                    <a:pt x="2981" y="865"/>
                  </a:lnTo>
                  <a:lnTo>
                    <a:pt x="2991" y="862"/>
                  </a:lnTo>
                  <a:lnTo>
                    <a:pt x="3002" y="860"/>
                  </a:lnTo>
                  <a:lnTo>
                    <a:pt x="3012" y="860"/>
                  </a:lnTo>
                  <a:lnTo>
                    <a:pt x="3022" y="863"/>
                  </a:lnTo>
                  <a:lnTo>
                    <a:pt x="3033" y="869"/>
                  </a:lnTo>
                  <a:lnTo>
                    <a:pt x="3045" y="853"/>
                  </a:lnTo>
                  <a:lnTo>
                    <a:pt x="3058" y="841"/>
                  </a:lnTo>
                  <a:lnTo>
                    <a:pt x="3072" y="835"/>
                  </a:lnTo>
                  <a:lnTo>
                    <a:pt x="3086" y="833"/>
                  </a:lnTo>
                  <a:lnTo>
                    <a:pt x="3098" y="833"/>
                  </a:lnTo>
                  <a:lnTo>
                    <a:pt x="3112" y="835"/>
                  </a:lnTo>
                  <a:lnTo>
                    <a:pt x="3126" y="840"/>
                  </a:lnTo>
                  <a:lnTo>
                    <a:pt x="3140" y="845"/>
                  </a:lnTo>
                  <a:lnTo>
                    <a:pt x="3153" y="849"/>
                  </a:lnTo>
                  <a:lnTo>
                    <a:pt x="3167" y="854"/>
                  </a:lnTo>
                  <a:lnTo>
                    <a:pt x="3180" y="856"/>
                  </a:lnTo>
                  <a:lnTo>
                    <a:pt x="3194" y="856"/>
                  </a:lnTo>
                  <a:lnTo>
                    <a:pt x="3206" y="854"/>
                  </a:lnTo>
                  <a:lnTo>
                    <a:pt x="3219" y="847"/>
                  </a:lnTo>
                  <a:lnTo>
                    <a:pt x="3230" y="837"/>
                  </a:lnTo>
                  <a:lnTo>
                    <a:pt x="3243" y="820"/>
                  </a:lnTo>
                  <a:lnTo>
                    <a:pt x="3244" y="822"/>
                  </a:lnTo>
                  <a:lnTo>
                    <a:pt x="3246" y="824"/>
                  </a:lnTo>
                  <a:lnTo>
                    <a:pt x="3249" y="827"/>
                  </a:lnTo>
                  <a:lnTo>
                    <a:pt x="3252" y="831"/>
                  </a:lnTo>
                  <a:lnTo>
                    <a:pt x="3256" y="834"/>
                  </a:lnTo>
                  <a:lnTo>
                    <a:pt x="3259" y="838"/>
                  </a:lnTo>
                  <a:lnTo>
                    <a:pt x="3264" y="842"/>
                  </a:lnTo>
                  <a:lnTo>
                    <a:pt x="3267" y="847"/>
                  </a:lnTo>
                  <a:lnTo>
                    <a:pt x="3271" y="850"/>
                  </a:lnTo>
                  <a:lnTo>
                    <a:pt x="3274" y="854"/>
                  </a:lnTo>
                  <a:lnTo>
                    <a:pt x="3278" y="857"/>
                  </a:lnTo>
                  <a:lnTo>
                    <a:pt x="3280" y="861"/>
                  </a:lnTo>
                  <a:lnTo>
                    <a:pt x="3282" y="863"/>
                  </a:lnTo>
                  <a:lnTo>
                    <a:pt x="3283" y="864"/>
                  </a:lnTo>
                  <a:lnTo>
                    <a:pt x="3284" y="865"/>
                  </a:lnTo>
                  <a:lnTo>
                    <a:pt x="3295" y="865"/>
                  </a:lnTo>
                  <a:lnTo>
                    <a:pt x="3305" y="868"/>
                  </a:lnTo>
                  <a:lnTo>
                    <a:pt x="3314" y="871"/>
                  </a:lnTo>
                  <a:lnTo>
                    <a:pt x="3323" y="876"/>
                  </a:lnTo>
                  <a:lnTo>
                    <a:pt x="3332" y="880"/>
                  </a:lnTo>
                  <a:lnTo>
                    <a:pt x="3340" y="886"/>
                  </a:lnTo>
                  <a:lnTo>
                    <a:pt x="3348" y="893"/>
                  </a:lnTo>
                  <a:lnTo>
                    <a:pt x="3356" y="899"/>
                  </a:lnTo>
                  <a:lnTo>
                    <a:pt x="3363" y="904"/>
                  </a:lnTo>
                  <a:lnTo>
                    <a:pt x="3371" y="909"/>
                  </a:lnTo>
                  <a:lnTo>
                    <a:pt x="3379" y="915"/>
                  </a:lnTo>
                  <a:lnTo>
                    <a:pt x="3387" y="918"/>
                  </a:lnTo>
                  <a:lnTo>
                    <a:pt x="3396" y="920"/>
                  </a:lnTo>
                  <a:lnTo>
                    <a:pt x="3405" y="922"/>
                  </a:lnTo>
                  <a:lnTo>
                    <a:pt x="3414" y="922"/>
                  </a:lnTo>
                  <a:lnTo>
                    <a:pt x="3426" y="920"/>
                  </a:lnTo>
                  <a:lnTo>
                    <a:pt x="3433" y="925"/>
                  </a:lnTo>
                  <a:lnTo>
                    <a:pt x="3442" y="928"/>
                  </a:lnTo>
                  <a:lnTo>
                    <a:pt x="3450" y="931"/>
                  </a:lnTo>
                  <a:lnTo>
                    <a:pt x="3459" y="933"/>
                  </a:lnTo>
                  <a:lnTo>
                    <a:pt x="3470" y="934"/>
                  </a:lnTo>
                  <a:lnTo>
                    <a:pt x="3479" y="935"/>
                  </a:lnTo>
                  <a:lnTo>
                    <a:pt x="3488" y="935"/>
                  </a:lnTo>
                  <a:lnTo>
                    <a:pt x="3498" y="937"/>
                  </a:lnTo>
                  <a:lnTo>
                    <a:pt x="3507" y="937"/>
                  </a:lnTo>
                  <a:lnTo>
                    <a:pt x="3518" y="937"/>
                  </a:lnTo>
                  <a:lnTo>
                    <a:pt x="3527" y="937"/>
                  </a:lnTo>
                  <a:lnTo>
                    <a:pt x="3536" y="938"/>
                  </a:lnTo>
                  <a:lnTo>
                    <a:pt x="3545" y="939"/>
                  </a:lnTo>
                  <a:lnTo>
                    <a:pt x="3555" y="940"/>
                  </a:lnTo>
                  <a:lnTo>
                    <a:pt x="3563" y="943"/>
                  </a:lnTo>
                  <a:lnTo>
                    <a:pt x="3571" y="947"/>
                  </a:lnTo>
                  <a:lnTo>
                    <a:pt x="3570" y="948"/>
                  </a:lnTo>
                  <a:lnTo>
                    <a:pt x="3570" y="954"/>
                  </a:lnTo>
                  <a:lnTo>
                    <a:pt x="3570" y="963"/>
                  </a:lnTo>
                  <a:lnTo>
                    <a:pt x="3570" y="976"/>
                  </a:lnTo>
                  <a:lnTo>
                    <a:pt x="3570" y="989"/>
                  </a:lnTo>
                  <a:lnTo>
                    <a:pt x="3570" y="1004"/>
                  </a:lnTo>
                  <a:lnTo>
                    <a:pt x="3568" y="1022"/>
                  </a:lnTo>
                  <a:lnTo>
                    <a:pt x="3568" y="1039"/>
                  </a:lnTo>
                  <a:lnTo>
                    <a:pt x="3568" y="1055"/>
                  </a:lnTo>
                  <a:lnTo>
                    <a:pt x="3567" y="1072"/>
                  </a:lnTo>
                  <a:lnTo>
                    <a:pt x="3567" y="1087"/>
                  </a:lnTo>
                  <a:lnTo>
                    <a:pt x="3567" y="1102"/>
                  </a:lnTo>
                  <a:lnTo>
                    <a:pt x="3567" y="1113"/>
                  </a:lnTo>
                  <a:lnTo>
                    <a:pt x="3567" y="1123"/>
                  </a:lnTo>
                  <a:lnTo>
                    <a:pt x="3567" y="1128"/>
                  </a:lnTo>
                  <a:lnTo>
                    <a:pt x="3567" y="1131"/>
                  </a:lnTo>
                  <a:lnTo>
                    <a:pt x="3566" y="1149"/>
                  </a:lnTo>
                  <a:lnTo>
                    <a:pt x="3566" y="1169"/>
                  </a:lnTo>
                  <a:lnTo>
                    <a:pt x="3567" y="1188"/>
                  </a:lnTo>
                  <a:lnTo>
                    <a:pt x="3570" y="1207"/>
                  </a:lnTo>
                  <a:lnTo>
                    <a:pt x="3572" y="1225"/>
                  </a:lnTo>
                  <a:lnTo>
                    <a:pt x="3574" y="1244"/>
                  </a:lnTo>
                  <a:lnTo>
                    <a:pt x="3578" y="1263"/>
                  </a:lnTo>
                  <a:lnTo>
                    <a:pt x="3581" y="1282"/>
                  </a:lnTo>
                  <a:lnTo>
                    <a:pt x="3583" y="1302"/>
                  </a:lnTo>
                  <a:lnTo>
                    <a:pt x="3586" y="1321"/>
                  </a:lnTo>
                  <a:lnTo>
                    <a:pt x="3588" y="1341"/>
                  </a:lnTo>
                  <a:lnTo>
                    <a:pt x="3588" y="1360"/>
                  </a:lnTo>
                  <a:lnTo>
                    <a:pt x="3588" y="1381"/>
                  </a:lnTo>
                  <a:lnTo>
                    <a:pt x="3586" y="1403"/>
                  </a:lnTo>
                  <a:lnTo>
                    <a:pt x="3582" y="1425"/>
                  </a:lnTo>
                  <a:lnTo>
                    <a:pt x="3578" y="1448"/>
                  </a:lnTo>
                  <a:lnTo>
                    <a:pt x="3584" y="1458"/>
                  </a:lnTo>
                  <a:lnTo>
                    <a:pt x="3591" y="1468"/>
                  </a:lnTo>
                  <a:lnTo>
                    <a:pt x="3599" y="1479"/>
                  </a:lnTo>
                  <a:lnTo>
                    <a:pt x="3609" y="1488"/>
                  </a:lnTo>
                  <a:lnTo>
                    <a:pt x="3617" y="1498"/>
                  </a:lnTo>
                  <a:lnTo>
                    <a:pt x="3626" y="1508"/>
                  </a:lnTo>
                  <a:lnTo>
                    <a:pt x="3634" y="1517"/>
                  </a:lnTo>
                  <a:lnTo>
                    <a:pt x="3642" y="1526"/>
                  </a:lnTo>
                  <a:lnTo>
                    <a:pt x="3650" y="1535"/>
                  </a:lnTo>
                  <a:lnTo>
                    <a:pt x="3657" y="1544"/>
                  </a:lnTo>
                  <a:lnTo>
                    <a:pt x="3663" y="1555"/>
                  </a:lnTo>
                  <a:lnTo>
                    <a:pt x="3668" y="1565"/>
                  </a:lnTo>
                  <a:lnTo>
                    <a:pt x="3672" y="1576"/>
                  </a:lnTo>
                  <a:lnTo>
                    <a:pt x="3675" y="1588"/>
                  </a:lnTo>
                  <a:lnTo>
                    <a:pt x="3676" y="1602"/>
                  </a:lnTo>
                  <a:lnTo>
                    <a:pt x="3676" y="1616"/>
                  </a:lnTo>
                  <a:lnTo>
                    <a:pt x="3682" y="1617"/>
                  </a:lnTo>
                  <a:lnTo>
                    <a:pt x="3688" y="1619"/>
                  </a:lnTo>
                  <a:lnTo>
                    <a:pt x="3691" y="1622"/>
                  </a:lnTo>
                  <a:lnTo>
                    <a:pt x="3695" y="1626"/>
                  </a:lnTo>
                  <a:lnTo>
                    <a:pt x="3698" y="1630"/>
                  </a:lnTo>
                  <a:lnTo>
                    <a:pt x="3699" y="1634"/>
                  </a:lnTo>
                  <a:lnTo>
                    <a:pt x="3701" y="1640"/>
                  </a:lnTo>
                  <a:lnTo>
                    <a:pt x="3702" y="1644"/>
                  </a:lnTo>
                  <a:lnTo>
                    <a:pt x="3703" y="1649"/>
                  </a:lnTo>
                  <a:lnTo>
                    <a:pt x="3703" y="1655"/>
                  </a:lnTo>
                  <a:lnTo>
                    <a:pt x="3703" y="1659"/>
                  </a:lnTo>
                  <a:lnTo>
                    <a:pt x="3704" y="1665"/>
                  </a:lnTo>
                  <a:lnTo>
                    <a:pt x="3704" y="1669"/>
                  </a:lnTo>
                  <a:lnTo>
                    <a:pt x="3705" y="1674"/>
                  </a:lnTo>
                  <a:lnTo>
                    <a:pt x="3706" y="1679"/>
                  </a:lnTo>
                  <a:lnTo>
                    <a:pt x="3709" y="1683"/>
                  </a:lnTo>
                  <a:lnTo>
                    <a:pt x="3712" y="1694"/>
                  </a:lnTo>
                  <a:lnTo>
                    <a:pt x="3718" y="1705"/>
                  </a:lnTo>
                  <a:lnTo>
                    <a:pt x="3724" y="1715"/>
                  </a:lnTo>
                  <a:lnTo>
                    <a:pt x="3729" y="1726"/>
                  </a:lnTo>
                  <a:lnTo>
                    <a:pt x="3736" y="1736"/>
                  </a:lnTo>
                  <a:lnTo>
                    <a:pt x="3742" y="1746"/>
                  </a:lnTo>
                  <a:lnTo>
                    <a:pt x="3749" y="1757"/>
                  </a:lnTo>
                  <a:lnTo>
                    <a:pt x="3755" y="1767"/>
                  </a:lnTo>
                  <a:lnTo>
                    <a:pt x="3760" y="1777"/>
                  </a:lnTo>
                  <a:lnTo>
                    <a:pt x="3765" y="1789"/>
                  </a:lnTo>
                  <a:lnTo>
                    <a:pt x="3768" y="1799"/>
                  </a:lnTo>
                  <a:lnTo>
                    <a:pt x="3771" y="1811"/>
                  </a:lnTo>
                  <a:lnTo>
                    <a:pt x="3772" y="1821"/>
                  </a:lnTo>
                  <a:lnTo>
                    <a:pt x="3772" y="1833"/>
                  </a:lnTo>
                  <a:lnTo>
                    <a:pt x="3770" y="1845"/>
                  </a:lnTo>
                  <a:lnTo>
                    <a:pt x="3766" y="1858"/>
                  </a:lnTo>
                  <a:lnTo>
                    <a:pt x="3762" y="1866"/>
                  </a:lnTo>
                  <a:lnTo>
                    <a:pt x="3756" y="1875"/>
                  </a:lnTo>
                  <a:lnTo>
                    <a:pt x="3751" y="1883"/>
                  </a:lnTo>
                  <a:lnTo>
                    <a:pt x="3745" y="1892"/>
                  </a:lnTo>
                  <a:lnTo>
                    <a:pt x="3741" y="1902"/>
                  </a:lnTo>
                  <a:lnTo>
                    <a:pt x="3736" y="1911"/>
                  </a:lnTo>
                  <a:lnTo>
                    <a:pt x="3730" y="1920"/>
                  </a:lnTo>
                  <a:lnTo>
                    <a:pt x="3727" y="1929"/>
                  </a:lnTo>
                  <a:lnTo>
                    <a:pt x="3724" y="1939"/>
                  </a:lnTo>
                  <a:lnTo>
                    <a:pt x="3720" y="1950"/>
                  </a:lnTo>
                  <a:lnTo>
                    <a:pt x="3718" y="1959"/>
                  </a:lnTo>
                  <a:lnTo>
                    <a:pt x="3717" y="1970"/>
                  </a:lnTo>
                  <a:lnTo>
                    <a:pt x="3717" y="1981"/>
                  </a:lnTo>
                  <a:lnTo>
                    <a:pt x="3718" y="1991"/>
                  </a:lnTo>
                  <a:lnTo>
                    <a:pt x="3720" y="2003"/>
                  </a:lnTo>
                  <a:lnTo>
                    <a:pt x="3725" y="2015"/>
                  </a:lnTo>
                  <a:lnTo>
                    <a:pt x="3733" y="2024"/>
                  </a:lnTo>
                  <a:lnTo>
                    <a:pt x="3739" y="2034"/>
                  </a:lnTo>
                  <a:lnTo>
                    <a:pt x="3743" y="2044"/>
                  </a:lnTo>
                  <a:lnTo>
                    <a:pt x="3745" y="2053"/>
                  </a:lnTo>
                  <a:lnTo>
                    <a:pt x="3745" y="2064"/>
                  </a:lnTo>
                  <a:lnTo>
                    <a:pt x="3744" y="2074"/>
                  </a:lnTo>
                  <a:lnTo>
                    <a:pt x="3742" y="2083"/>
                  </a:lnTo>
                  <a:lnTo>
                    <a:pt x="3740" y="2093"/>
                  </a:lnTo>
                  <a:lnTo>
                    <a:pt x="3736" y="2104"/>
                  </a:lnTo>
                  <a:lnTo>
                    <a:pt x="3733" y="2114"/>
                  </a:lnTo>
                  <a:lnTo>
                    <a:pt x="3728" y="2126"/>
                  </a:lnTo>
                  <a:lnTo>
                    <a:pt x="3725" y="2136"/>
                  </a:lnTo>
                  <a:lnTo>
                    <a:pt x="3722" y="2146"/>
                  </a:lnTo>
                  <a:lnTo>
                    <a:pt x="3720" y="2158"/>
                  </a:lnTo>
                  <a:lnTo>
                    <a:pt x="3719" y="2168"/>
                  </a:lnTo>
                  <a:lnTo>
                    <a:pt x="3720" y="2180"/>
                  </a:lnTo>
                  <a:lnTo>
                    <a:pt x="3716" y="2185"/>
                  </a:lnTo>
                  <a:lnTo>
                    <a:pt x="3710" y="2190"/>
                  </a:lnTo>
                  <a:lnTo>
                    <a:pt x="3703" y="2196"/>
                  </a:lnTo>
                  <a:lnTo>
                    <a:pt x="3696" y="2200"/>
                  </a:lnTo>
                  <a:lnTo>
                    <a:pt x="3687" y="2205"/>
                  </a:lnTo>
                  <a:lnTo>
                    <a:pt x="3679" y="2211"/>
                  </a:lnTo>
                  <a:lnTo>
                    <a:pt x="3670" y="2215"/>
                  </a:lnTo>
                  <a:lnTo>
                    <a:pt x="3662" y="2221"/>
                  </a:lnTo>
                  <a:lnTo>
                    <a:pt x="3653" y="2227"/>
                  </a:lnTo>
                  <a:lnTo>
                    <a:pt x="3647" y="2232"/>
                  </a:lnTo>
                  <a:lnTo>
                    <a:pt x="3641" y="2239"/>
                  </a:lnTo>
                  <a:lnTo>
                    <a:pt x="3637" y="2246"/>
                  </a:lnTo>
                  <a:lnTo>
                    <a:pt x="3635" y="2254"/>
                  </a:lnTo>
                  <a:lnTo>
                    <a:pt x="3635" y="2263"/>
                  </a:lnTo>
                  <a:lnTo>
                    <a:pt x="3639" y="2273"/>
                  </a:lnTo>
                  <a:lnTo>
                    <a:pt x="3644" y="2284"/>
                  </a:lnTo>
                  <a:lnTo>
                    <a:pt x="3630" y="2289"/>
                  </a:lnTo>
                  <a:lnTo>
                    <a:pt x="3618" y="2293"/>
                  </a:lnTo>
                  <a:lnTo>
                    <a:pt x="3605" y="2298"/>
                  </a:lnTo>
                  <a:lnTo>
                    <a:pt x="3595" y="2301"/>
                  </a:lnTo>
                  <a:lnTo>
                    <a:pt x="3583" y="2304"/>
                  </a:lnTo>
                  <a:lnTo>
                    <a:pt x="3573" y="2306"/>
                  </a:lnTo>
                  <a:lnTo>
                    <a:pt x="3563" y="2309"/>
                  </a:lnTo>
                  <a:lnTo>
                    <a:pt x="3553" y="2312"/>
                  </a:lnTo>
                  <a:lnTo>
                    <a:pt x="3543" y="2315"/>
                  </a:lnTo>
                  <a:lnTo>
                    <a:pt x="3534" y="2319"/>
                  </a:lnTo>
                  <a:lnTo>
                    <a:pt x="3524" y="2322"/>
                  </a:lnTo>
                  <a:lnTo>
                    <a:pt x="3514" y="2328"/>
                  </a:lnTo>
                  <a:lnTo>
                    <a:pt x="3504" y="2334"/>
                  </a:lnTo>
                  <a:lnTo>
                    <a:pt x="3494" y="2340"/>
                  </a:lnTo>
                  <a:lnTo>
                    <a:pt x="3483" y="2348"/>
                  </a:lnTo>
                  <a:lnTo>
                    <a:pt x="3473" y="2359"/>
                  </a:lnTo>
                  <a:lnTo>
                    <a:pt x="3472" y="2357"/>
                  </a:lnTo>
                  <a:lnTo>
                    <a:pt x="3471" y="2355"/>
                  </a:lnTo>
                  <a:lnTo>
                    <a:pt x="3470" y="2353"/>
                  </a:lnTo>
                  <a:lnTo>
                    <a:pt x="3470" y="2352"/>
                  </a:lnTo>
                  <a:lnTo>
                    <a:pt x="3468" y="2350"/>
                  </a:lnTo>
                  <a:lnTo>
                    <a:pt x="3468" y="2348"/>
                  </a:lnTo>
                  <a:lnTo>
                    <a:pt x="3467" y="2346"/>
                  </a:lnTo>
                  <a:lnTo>
                    <a:pt x="3467" y="2344"/>
                  </a:lnTo>
                  <a:lnTo>
                    <a:pt x="3467" y="2342"/>
                  </a:lnTo>
                  <a:lnTo>
                    <a:pt x="3467" y="2340"/>
                  </a:lnTo>
                  <a:lnTo>
                    <a:pt x="3467" y="2338"/>
                  </a:lnTo>
                  <a:lnTo>
                    <a:pt x="3467" y="2336"/>
                  </a:lnTo>
                  <a:lnTo>
                    <a:pt x="3467" y="2334"/>
                  </a:lnTo>
                  <a:lnTo>
                    <a:pt x="3467" y="2331"/>
                  </a:lnTo>
                  <a:lnTo>
                    <a:pt x="3467" y="2329"/>
                  </a:lnTo>
                  <a:lnTo>
                    <a:pt x="3467" y="2328"/>
                  </a:lnTo>
                  <a:lnTo>
                    <a:pt x="3460" y="2324"/>
                  </a:lnTo>
                  <a:lnTo>
                    <a:pt x="3453" y="2321"/>
                  </a:lnTo>
                  <a:lnTo>
                    <a:pt x="3447" y="2316"/>
                  </a:lnTo>
                  <a:lnTo>
                    <a:pt x="3440" y="2312"/>
                  </a:lnTo>
                  <a:lnTo>
                    <a:pt x="3433" y="2307"/>
                  </a:lnTo>
                  <a:lnTo>
                    <a:pt x="3426" y="2303"/>
                  </a:lnTo>
                  <a:lnTo>
                    <a:pt x="3419" y="2298"/>
                  </a:lnTo>
                  <a:lnTo>
                    <a:pt x="3412" y="2293"/>
                  </a:lnTo>
                  <a:lnTo>
                    <a:pt x="3404" y="2290"/>
                  </a:lnTo>
                  <a:lnTo>
                    <a:pt x="3397" y="2286"/>
                  </a:lnTo>
                  <a:lnTo>
                    <a:pt x="3389" y="2284"/>
                  </a:lnTo>
                  <a:lnTo>
                    <a:pt x="3381" y="2283"/>
                  </a:lnTo>
                  <a:lnTo>
                    <a:pt x="3372" y="2283"/>
                  </a:lnTo>
                  <a:lnTo>
                    <a:pt x="3363" y="2284"/>
                  </a:lnTo>
                  <a:lnTo>
                    <a:pt x="3352" y="2286"/>
                  </a:lnTo>
                  <a:lnTo>
                    <a:pt x="3343" y="2291"/>
                  </a:lnTo>
                  <a:lnTo>
                    <a:pt x="3341" y="2293"/>
                  </a:lnTo>
                  <a:lnTo>
                    <a:pt x="3341" y="2297"/>
                  </a:lnTo>
                  <a:lnTo>
                    <a:pt x="3340" y="2300"/>
                  </a:lnTo>
                  <a:lnTo>
                    <a:pt x="3340" y="2304"/>
                  </a:lnTo>
                  <a:lnTo>
                    <a:pt x="3340" y="2307"/>
                  </a:lnTo>
                  <a:lnTo>
                    <a:pt x="3340" y="2311"/>
                  </a:lnTo>
                  <a:lnTo>
                    <a:pt x="3340" y="2314"/>
                  </a:lnTo>
                  <a:lnTo>
                    <a:pt x="3340" y="2317"/>
                  </a:lnTo>
                  <a:lnTo>
                    <a:pt x="3340" y="2321"/>
                  </a:lnTo>
                  <a:lnTo>
                    <a:pt x="3338" y="2324"/>
                  </a:lnTo>
                  <a:lnTo>
                    <a:pt x="3338" y="2328"/>
                  </a:lnTo>
                  <a:lnTo>
                    <a:pt x="3337" y="2331"/>
                  </a:lnTo>
                  <a:lnTo>
                    <a:pt x="3335" y="2334"/>
                  </a:lnTo>
                  <a:lnTo>
                    <a:pt x="3334" y="2337"/>
                  </a:lnTo>
                  <a:lnTo>
                    <a:pt x="3330" y="2340"/>
                  </a:lnTo>
                  <a:lnTo>
                    <a:pt x="3328" y="2344"/>
                  </a:lnTo>
                  <a:lnTo>
                    <a:pt x="3329" y="2345"/>
                  </a:lnTo>
                  <a:lnTo>
                    <a:pt x="3332" y="2347"/>
                  </a:lnTo>
                  <a:lnTo>
                    <a:pt x="3334" y="2348"/>
                  </a:lnTo>
                  <a:lnTo>
                    <a:pt x="3337" y="2350"/>
                  </a:lnTo>
                  <a:lnTo>
                    <a:pt x="3340" y="2351"/>
                  </a:lnTo>
                  <a:lnTo>
                    <a:pt x="3343" y="2352"/>
                  </a:lnTo>
                  <a:lnTo>
                    <a:pt x="3345" y="2353"/>
                  </a:lnTo>
                  <a:lnTo>
                    <a:pt x="3349" y="2354"/>
                  </a:lnTo>
                  <a:lnTo>
                    <a:pt x="3351" y="2355"/>
                  </a:lnTo>
                  <a:lnTo>
                    <a:pt x="3355" y="2357"/>
                  </a:lnTo>
                  <a:lnTo>
                    <a:pt x="3357" y="2358"/>
                  </a:lnTo>
                  <a:lnTo>
                    <a:pt x="3360" y="2359"/>
                  </a:lnTo>
                  <a:lnTo>
                    <a:pt x="3363" y="2361"/>
                  </a:lnTo>
                  <a:lnTo>
                    <a:pt x="3365" y="2363"/>
                  </a:lnTo>
                  <a:lnTo>
                    <a:pt x="3367" y="2367"/>
                  </a:lnTo>
                  <a:lnTo>
                    <a:pt x="3369" y="2370"/>
                  </a:lnTo>
                  <a:lnTo>
                    <a:pt x="3364" y="2389"/>
                  </a:lnTo>
                  <a:lnTo>
                    <a:pt x="3357" y="2406"/>
                  </a:lnTo>
                  <a:lnTo>
                    <a:pt x="3350" y="2423"/>
                  </a:lnTo>
                  <a:lnTo>
                    <a:pt x="3341" y="2440"/>
                  </a:lnTo>
                  <a:lnTo>
                    <a:pt x="3332" y="2456"/>
                  </a:lnTo>
                  <a:lnTo>
                    <a:pt x="3321" y="2473"/>
                  </a:lnTo>
                  <a:lnTo>
                    <a:pt x="3310" y="2487"/>
                  </a:lnTo>
                  <a:lnTo>
                    <a:pt x="3298" y="2502"/>
                  </a:lnTo>
                  <a:lnTo>
                    <a:pt x="3286" y="2517"/>
                  </a:lnTo>
                  <a:lnTo>
                    <a:pt x="3273" y="2532"/>
                  </a:lnTo>
                  <a:lnTo>
                    <a:pt x="3259" y="2546"/>
                  </a:lnTo>
                  <a:lnTo>
                    <a:pt x="3245" y="2560"/>
                  </a:lnTo>
                  <a:lnTo>
                    <a:pt x="3232" y="2574"/>
                  </a:lnTo>
                  <a:lnTo>
                    <a:pt x="3218" y="2587"/>
                  </a:lnTo>
                  <a:lnTo>
                    <a:pt x="3204" y="2601"/>
                  </a:lnTo>
                  <a:lnTo>
                    <a:pt x="3190" y="2615"/>
                  </a:lnTo>
                  <a:lnTo>
                    <a:pt x="3180" y="2625"/>
                  </a:lnTo>
                  <a:lnTo>
                    <a:pt x="3169" y="2633"/>
                  </a:lnTo>
                  <a:lnTo>
                    <a:pt x="3158" y="2640"/>
                  </a:lnTo>
                  <a:lnTo>
                    <a:pt x="3146" y="2645"/>
                  </a:lnTo>
                  <a:lnTo>
                    <a:pt x="3135" y="2649"/>
                  </a:lnTo>
                  <a:lnTo>
                    <a:pt x="3123" y="2652"/>
                  </a:lnTo>
                  <a:lnTo>
                    <a:pt x="3111" y="2654"/>
                  </a:lnTo>
                  <a:lnTo>
                    <a:pt x="3098" y="2655"/>
                  </a:lnTo>
                  <a:lnTo>
                    <a:pt x="3086" y="2656"/>
                  </a:lnTo>
                  <a:lnTo>
                    <a:pt x="3073" y="2659"/>
                  </a:lnTo>
                  <a:lnTo>
                    <a:pt x="3061" y="2660"/>
                  </a:lnTo>
                  <a:lnTo>
                    <a:pt x="3049" y="2663"/>
                  </a:lnTo>
                  <a:lnTo>
                    <a:pt x="3036" y="2667"/>
                  </a:lnTo>
                  <a:lnTo>
                    <a:pt x="3025" y="2671"/>
                  </a:lnTo>
                  <a:lnTo>
                    <a:pt x="3012" y="2678"/>
                  </a:lnTo>
                  <a:lnTo>
                    <a:pt x="3002" y="2687"/>
                  </a:lnTo>
                  <a:lnTo>
                    <a:pt x="2995" y="2690"/>
                  </a:lnTo>
                  <a:lnTo>
                    <a:pt x="2990" y="2691"/>
                  </a:lnTo>
                  <a:lnTo>
                    <a:pt x="2985" y="2690"/>
                  </a:lnTo>
                  <a:lnTo>
                    <a:pt x="2983" y="2689"/>
                  </a:lnTo>
                  <a:lnTo>
                    <a:pt x="2981" y="2686"/>
                  </a:lnTo>
                  <a:lnTo>
                    <a:pt x="2980" y="2683"/>
                  </a:lnTo>
                  <a:lnTo>
                    <a:pt x="2979" y="2678"/>
                  </a:lnTo>
                  <a:lnTo>
                    <a:pt x="2977" y="2675"/>
                  </a:lnTo>
                  <a:lnTo>
                    <a:pt x="2976" y="2670"/>
                  </a:lnTo>
                  <a:lnTo>
                    <a:pt x="2976" y="2667"/>
                  </a:lnTo>
                  <a:lnTo>
                    <a:pt x="2975" y="2663"/>
                  </a:lnTo>
                  <a:lnTo>
                    <a:pt x="2974" y="2660"/>
                  </a:lnTo>
                  <a:lnTo>
                    <a:pt x="2972" y="2659"/>
                  </a:lnTo>
                  <a:lnTo>
                    <a:pt x="2969" y="2658"/>
                  </a:lnTo>
                  <a:lnTo>
                    <a:pt x="2965" y="2658"/>
                  </a:lnTo>
                  <a:lnTo>
                    <a:pt x="2961" y="2661"/>
                  </a:lnTo>
                  <a:lnTo>
                    <a:pt x="2957" y="2662"/>
                  </a:lnTo>
                  <a:lnTo>
                    <a:pt x="2953" y="2664"/>
                  </a:lnTo>
                  <a:lnTo>
                    <a:pt x="2951" y="2668"/>
                  </a:lnTo>
                  <a:lnTo>
                    <a:pt x="2949" y="2671"/>
                  </a:lnTo>
                  <a:lnTo>
                    <a:pt x="2946" y="2675"/>
                  </a:lnTo>
                  <a:lnTo>
                    <a:pt x="2944" y="2678"/>
                  </a:lnTo>
                  <a:lnTo>
                    <a:pt x="2942" y="2682"/>
                  </a:lnTo>
                  <a:lnTo>
                    <a:pt x="2941" y="2685"/>
                  </a:lnTo>
                  <a:lnTo>
                    <a:pt x="2938" y="2689"/>
                  </a:lnTo>
                  <a:lnTo>
                    <a:pt x="2936" y="2691"/>
                  </a:lnTo>
                  <a:lnTo>
                    <a:pt x="2934" y="2693"/>
                  </a:lnTo>
                  <a:lnTo>
                    <a:pt x="2930" y="2695"/>
                  </a:lnTo>
                  <a:lnTo>
                    <a:pt x="2927" y="2697"/>
                  </a:lnTo>
                  <a:lnTo>
                    <a:pt x="2923" y="2697"/>
                  </a:lnTo>
                  <a:lnTo>
                    <a:pt x="2919" y="2695"/>
                  </a:lnTo>
                  <a:lnTo>
                    <a:pt x="2914" y="2694"/>
                  </a:lnTo>
                  <a:lnTo>
                    <a:pt x="2911" y="2692"/>
                  </a:lnTo>
                  <a:lnTo>
                    <a:pt x="2908" y="2689"/>
                  </a:lnTo>
                  <a:lnTo>
                    <a:pt x="2907" y="2686"/>
                  </a:lnTo>
                  <a:lnTo>
                    <a:pt x="2905" y="2683"/>
                  </a:lnTo>
                  <a:lnTo>
                    <a:pt x="2903" y="2679"/>
                  </a:lnTo>
                  <a:lnTo>
                    <a:pt x="2902" y="2676"/>
                  </a:lnTo>
                  <a:lnTo>
                    <a:pt x="2899" y="2672"/>
                  </a:lnTo>
                  <a:lnTo>
                    <a:pt x="2898" y="2669"/>
                  </a:lnTo>
                  <a:lnTo>
                    <a:pt x="2896" y="2666"/>
                  </a:lnTo>
                  <a:lnTo>
                    <a:pt x="2894" y="2663"/>
                  </a:lnTo>
                  <a:lnTo>
                    <a:pt x="2891" y="2662"/>
                  </a:lnTo>
                  <a:lnTo>
                    <a:pt x="2889" y="2661"/>
                  </a:lnTo>
                  <a:lnTo>
                    <a:pt x="2887" y="2661"/>
                  </a:lnTo>
                  <a:lnTo>
                    <a:pt x="2884" y="2662"/>
                  </a:lnTo>
                  <a:lnTo>
                    <a:pt x="2881" y="2664"/>
                  </a:lnTo>
                  <a:lnTo>
                    <a:pt x="2877" y="2668"/>
                  </a:lnTo>
                  <a:lnTo>
                    <a:pt x="2873" y="2672"/>
                  </a:lnTo>
                  <a:lnTo>
                    <a:pt x="2872" y="2677"/>
                  </a:lnTo>
                  <a:lnTo>
                    <a:pt x="2871" y="2682"/>
                  </a:lnTo>
                  <a:lnTo>
                    <a:pt x="2872" y="2686"/>
                  </a:lnTo>
                  <a:lnTo>
                    <a:pt x="2874" y="2690"/>
                  </a:lnTo>
                  <a:lnTo>
                    <a:pt x="2876" y="2693"/>
                  </a:lnTo>
                  <a:lnTo>
                    <a:pt x="2880" y="2697"/>
                  </a:lnTo>
                  <a:lnTo>
                    <a:pt x="2883" y="2701"/>
                  </a:lnTo>
                  <a:lnTo>
                    <a:pt x="2888" y="2705"/>
                  </a:lnTo>
                  <a:lnTo>
                    <a:pt x="2892" y="2709"/>
                  </a:lnTo>
                  <a:lnTo>
                    <a:pt x="2897" y="2713"/>
                  </a:lnTo>
                  <a:lnTo>
                    <a:pt x="2902" y="2717"/>
                  </a:lnTo>
                  <a:lnTo>
                    <a:pt x="2905" y="2722"/>
                  </a:lnTo>
                  <a:lnTo>
                    <a:pt x="2908" y="2728"/>
                  </a:lnTo>
                  <a:lnTo>
                    <a:pt x="2912" y="2733"/>
                  </a:lnTo>
                  <a:lnTo>
                    <a:pt x="2914" y="2740"/>
                  </a:lnTo>
                  <a:lnTo>
                    <a:pt x="2911" y="2745"/>
                  </a:lnTo>
                  <a:lnTo>
                    <a:pt x="2907" y="2749"/>
                  </a:lnTo>
                  <a:lnTo>
                    <a:pt x="2903" y="2755"/>
                  </a:lnTo>
                  <a:lnTo>
                    <a:pt x="2899" y="2761"/>
                  </a:lnTo>
                  <a:lnTo>
                    <a:pt x="2896" y="2767"/>
                  </a:lnTo>
                  <a:lnTo>
                    <a:pt x="2892" y="2772"/>
                  </a:lnTo>
                  <a:lnTo>
                    <a:pt x="2888" y="2777"/>
                  </a:lnTo>
                  <a:lnTo>
                    <a:pt x="2884" y="2782"/>
                  </a:lnTo>
                  <a:lnTo>
                    <a:pt x="2880" y="2786"/>
                  </a:lnTo>
                  <a:lnTo>
                    <a:pt x="2875" y="2790"/>
                  </a:lnTo>
                  <a:lnTo>
                    <a:pt x="2869" y="2792"/>
                  </a:lnTo>
                  <a:lnTo>
                    <a:pt x="2865" y="2794"/>
                  </a:lnTo>
                  <a:lnTo>
                    <a:pt x="2859" y="2794"/>
                  </a:lnTo>
                  <a:lnTo>
                    <a:pt x="2852" y="2794"/>
                  </a:lnTo>
                  <a:lnTo>
                    <a:pt x="2846" y="2792"/>
                  </a:lnTo>
                  <a:lnTo>
                    <a:pt x="2839" y="2788"/>
                  </a:lnTo>
                  <a:lnTo>
                    <a:pt x="2838" y="2787"/>
                  </a:lnTo>
                  <a:lnTo>
                    <a:pt x="2837" y="2786"/>
                  </a:lnTo>
                  <a:lnTo>
                    <a:pt x="2837" y="2785"/>
                  </a:lnTo>
                  <a:lnTo>
                    <a:pt x="2836" y="2784"/>
                  </a:lnTo>
                  <a:lnTo>
                    <a:pt x="2835" y="2783"/>
                  </a:lnTo>
                  <a:lnTo>
                    <a:pt x="2834" y="2782"/>
                  </a:lnTo>
                  <a:lnTo>
                    <a:pt x="2833" y="2780"/>
                  </a:lnTo>
                  <a:lnTo>
                    <a:pt x="2831" y="2779"/>
                  </a:lnTo>
                  <a:lnTo>
                    <a:pt x="2831" y="2778"/>
                  </a:lnTo>
                  <a:lnTo>
                    <a:pt x="2830" y="2777"/>
                  </a:lnTo>
                  <a:lnTo>
                    <a:pt x="2823" y="2780"/>
                  </a:lnTo>
                  <a:lnTo>
                    <a:pt x="2820" y="2785"/>
                  </a:lnTo>
                  <a:lnTo>
                    <a:pt x="2816" y="2791"/>
                  </a:lnTo>
                  <a:lnTo>
                    <a:pt x="2815" y="2797"/>
                  </a:lnTo>
                  <a:lnTo>
                    <a:pt x="2814" y="2803"/>
                  </a:lnTo>
                  <a:lnTo>
                    <a:pt x="2814" y="2810"/>
                  </a:lnTo>
                  <a:lnTo>
                    <a:pt x="2814" y="2817"/>
                  </a:lnTo>
                  <a:lnTo>
                    <a:pt x="2814" y="2824"/>
                  </a:lnTo>
                  <a:lnTo>
                    <a:pt x="2814" y="2831"/>
                  </a:lnTo>
                  <a:lnTo>
                    <a:pt x="2813" y="2837"/>
                  </a:lnTo>
                  <a:lnTo>
                    <a:pt x="2812" y="2842"/>
                  </a:lnTo>
                  <a:lnTo>
                    <a:pt x="2810" y="2847"/>
                  </a:lnTo>
                  <a:lnTo>
                    <a:pt x="2805" y="2852"/>
                  </a:lnTo>
                  <a:lnTo>
                    <a:pt x="2800" y="2854"/>
                  </a:lnTo>
                  <a:lnTo>
                    <a:pt x="2792" y="2855"/>
                  </a:lnTo>
                  <a:lnTo>
                    <a:pt x="2783" y="2856"/>
                  </a:lnTo>
                  <a:lnTo>
                    <a:pt x="2777" y="2855"/>
                  </a:lnTo>
                  <a:lnTo>
                    <a:pt x="2773" y="2855"/>
                  </a:lnTo>
                  <a:lnTo>
                    <a:pt x="2768" y="2855"/>
                  </a:lnTo>
                  <a:lnTo>
                    <a:pt x="2762" y="2856"/>
                  </a:lnTo>
                  <a:lnTo>
                    <a:pt x="2758" y="2856"/>
                  </a:lnTo>
                  <a:lnTo>
                    <a:pt x="2753" y="2856"/>
                  </a:lnTo>
                  <a:lnTo>
                    <a:pt x="2749" y="2856"/>
                  </a:lnTo>
                  <a:lnTo>
                    <a:pt x="2744" y="2857"/>
                  </a:lnTo>
                  <a:lnTo>
                    <a:pt x="2739" y="2859"/>
                  </a:lnTo>
                  <a:lnTo>
                    <a:pt x="2736" y="2860"/>
                  </a:lnTo>
                  <a:lnTo>
                    <a:pt x="2731" y="2862"/>
                  </a:lnTo>
                  <a:lnTo>
                    <a:pt x="2728" y="2864"/>
                  </a:lnTo>
                  <a:lnTo>
                    <a:pt x="2725" y="2867"/>
                  </a:lnTo>
                  <a:lnTo>
                    <a:pt x="2721" y="2870"/>
                  </a:lnTo>
                  <a:lnTo>
                    <a:pt x="2718" y="2873"/>
                  </a:lnTo>
                  <a:lnTo>
                    <a:pt x="2715" y="2878"/>
                  </a:lnTo>
                  <a:lnTo>
                    <a:pt x="2714" y="2880"/>
                  </a:lnTo>
                  <a:lnTo>
                    <a:pt x="2713" y="2883"/>
                  </a:lnTo>
                  <a:lnTo>
                    <a:pt x="2714" y="2885"/>
                  </a:lnTo>
                  <a:lnTo>
                    <a:pt x="2714" y="2887"/>
                  </a:lnTo>
                  <a:lnTo>
                    <a:pt x="2715" y="2888"/>
                  </a:lnTo>
                  <a:lnTo>
                    <a:pt x="2718" y="2890"/>
                  </a:lnTo>
                  <a:lnTo>
                    <a:pt x="2719" y="2891"/>
                  </a:lnTo>
                  <a:lnTo>
                    <a:pt x="2721" y="2892"/>
                  </a:lnTo>
                  <a:lnTo>
                    <a:pt x="2723" y="2892"/>
                  </a:lnTo>
                  <a:lnTo>
                    <a:pt x="2726" y="2892"/>
                  </a:lnTo>
                  <a:lnTo>
                    <a:pt x="2729" y="2893"/>
                  </a:lnTo>
                  <a:lnTo>
                    <a:pt x="2731" y="2893"/>
                  </a:lnTo>
                  <a:lnTo>
                    <a:pt x="2734" y="2893"/>
                  </a:lnTo>
                  <a:lnTo>
                    <a:pt x="2736" y="2893"/>
                  </a:lnTo>
                  <a:lnTo>
                    <a:pt x="2739" y="2893"/>
                  </a:lnTo>
                  <a:lnTo>
                    <a:pt x="2742" y="2893"/>
                  </a:lnTo>
                  <a:lnTo>
                    <a:pt x="2743" y="2893"/>
                  </a:lnTo>
                  <a:lnTo>
                    <a:pt x="2744" y="2893"/>
                  </a:lnTo>
                  <a:lnTo>
                    <a:pt x="2745" y="2893"/>
                  </a:lnTo>
                  <a:lnTo>
                    <a:pt x="2746" y="2893"/>
                  </a:lnTo>
                  <a:lnTo>
                    <a:pt x="2747" y="2893"/>
                  </a:lnTo>
                  <a:lnTo>
                    <a:pt x="2749" y="2893"/>
                  </a:lnTo>
                  <a:lnTo>
                    <a:pt x="2750" y="2893"/>
                  </a:lnTo>
                  <a:lnTo>
                    <a:pt x="2751" y="2893"/>
                  </a:lnTo>
                  <a:lnTo>
                    <a:pt x="2752" y="2893"/>
                  </a:lnTo>
                  <a:lnTo>
                    <a:pt x="2753" y="2893"/>
                  </a:lnTo>
                  <a:lnTo>
                    <a:pt x="2754" y="2893"/>
                  </a:lnTo>
                  <a:lnTo>
                    <a:pt x="2756" y="2893"/>
                  </a:lnTo>
                  <a:lnTo>
                    <a:pt x="2757" y="2893"/>
                  </a:lnTo>
                  <a:lnTo>
                    <a:pt x="2758" y="2898"/>
                  </a:lnTo>
                  <a:lnTo>
                    <a:pt x="2759" y="2903"/>
                  </a:lnTo>
                  <a:lnTo>
                    <a:pt x="2759" y="2909"/>
                  </a:lnTo>
                  <a:lnTo>
                    <a:pt x="2758" y="2915"/>
                  </a:lnTo>
                  <a:lnTo>
                    <a:pt x="2757" y="2921"/>
                  </a:lnTo>
                  <a:lnTo>
                    <a:pt x="2756" y="2926"/>
                  </a:lnTo>
                  <a:lnTo>
                    <a:pt x="2753" y="2932"/>
                  </a:lnTo>
                  <a:lnTo>
                    <a:pt x="2751" y="2938"/>
                  </a:lnTo>
                  <a:lnTo>
                    <a:pt x="2747" y="2944"/>
                  </a:lnTo>
                  <a:lnTo>
                    <a:pt x="2745" y="2948"/>
                  </a:lnTo>
                  <a:lnTo>
                    <a:pt x="2742" y="2954"/>
                  </a:lnTo>
                  <a:lnTo>
                    <a:pt x="2738" y="2960"/>
                  </a:lnTo>
                  <a:lnTo>
                    <a:pt x="2735" y="2965"/>
                  </a:lnTo>
                  <a:lnTo>
                    <a:pt x="2733" y="2970"/>
                  </a:lnTo>
                  <a:lnTo>
                    <a:pt x="2729" y="2976"/>
                  </a:lnTo>
                  <a:lnTo>
                    <a:pt x="2727" y="2981"/>
                  </a:lnTo>
                  <a:lnTo>
                    <a:pt x="2721" y="2983"/>
                  </a:lnTo>
                  <a:lnTo>
                    <a:pt x="2716" y="2983"/>
                  </a:lnTo>
                  <a:lnTo>
                    <a:pt x="2712" y="2981"/>
                  </a:lnTo>
                  <a:lnTo>
                    <a:pt x="2707" y="2980"/>
                  </a:lnTo>
                  <a:lnTo>
                    <a:pt x="2704" y="2979"/>
                  </a:lnTo>
                  <a:lnTo>
                    <a:pt x="2699" y="2977"/>
                  </a:lnTo>
                  <a:lnTo>
                    <a:pt x="2695" y="2975"/>
                  </a:lnTo>
                  <a:lnTo>
                    <a:pt x="2691" y="2972"/>
                  </a:lnTo>
                  <a:lnTo>
                    <a:pt x="2688" y="2970"/>
                  </a:lnTo>
                  <a:lnTo>
                    <a:pt x="2683" y="2969"/>
                  </a:lnTo>
                  <a:lnTo>
                    <a:pt x="2680" y="2968"/>
                  </a:lnTo>
                  <a:lnTo>
                    <a:pt x="2676" y="2968"/>
                  </a:lnTo>
                  <a:lnTo>
                    <a:pt x="2673" y="2968"/>
                  </a:lnTo>
                  <a:lnTo>
                    <a:pt x="2669" y="2969"/>
                  </a:lnTo>
                  <a:lnTo>
                    <a:pt x="2666" y="2971"/>
                  </a:lnTo>
                  <a:lnTo>
                    <a:pt x="2664" y="2976"/>
                  </a:lnTo>
                  <a:lnTo>
                    <a:pt x="2660" y="2980"/>
                  </a:lnTo>
                  <a:lnTo>
                    <a:pt x="2660" y="2986"/>
                  </a:lnTo>
                  <a:lnTo>
                    <a:pt x="2660" y="2990"/>
                  </a:lnTo>
                  <a:lnTo>
                    <a:pt x="2661" y="2993"/>
                  </a:lnTo>
                  <a:lnTo>
                    <a:pt x="2662" y="2996"/>
                  </a:lnTo>
                  <a:lnTo>
                    <a:pt x="2665" y="2999"/>
                  </a:lnTo>
                  <a:lnTo>
                    <a:pt x="2668" y="3001"/>
                  </a:lnTo>
                  <a:lnTo>
                    <a:pt x="2672" y="3003"/>
                  </a:lnTo>
                  <a:lnTo>
                    <a:pt x="2675" y="3006"/>
                  </a:lnTo>
                  <a:lnTo>
                    <a:pt x="2679" y="3008"/>
                  </a:lnTo>
                  <a:lnTo>
                    <a:pt x="2682" y="3010"/>
                  </a:lnTo>
                  <a:lnTo>
                    <a:pt x="2684" y="3013"/>
                  </a:lnTo>
                  <a:lnTo>
                    <a:pt x="2687" y="3016"/>
                  </a:lnTo>
                  <a:lnTo>
                    <a:pt x="2689" y="3018"/>
                  </a:lnTo>
                  <a:lnTo>
                    <a:pt x="2690" y="3023"/>
                  </a:lnTo>
                  <a:lnTo>
                    <a:pt x="2690" y="3027"/>
                  </a:lnTo>
                  <a:lnTo>
                    <a:pt x="2690" y="3037"/>
                  </a:lnTo>
                  <a:lnTo>
                    <a:pt x="2690" y="3046"/>
                  </a:lnTo>
                  <a:lnTo>
                    <a:pt x="2689" y="3055"/>
                  </a:lnTo>
                  <a:lnTo>
                    <a:pt x="2687" y="3063"/>
                  </a:lnTo>
                  <a:lnTo>
                    <a:pt x="2684" y="3071"/>
                  </a:lnTo>
                  <a:lnTo>
                    <a:pt x="2682" y="3080"/>
                  </a:lnTo>
                  <a:lnTo>
                    <a:pt x="2679" y="3088"/>
                  </a:lnTo>
                  <a:lnTo>
                    <a:pt x="2675" y="3096"/>
                  </a:lnTo>
                  <a:lnTo>
                    <a:pt x="2672" y="3103"/>
                  </a:lnTo>
                  <a:lnTo>
                    <a:pt x="2668" y="3111"/>
                  </a:lnTo>
                  <a:lnTo>
                    <a:pt x="2665" y="3120"/>
                  </a:lnTo>
                  <a:lnTo>
                    <a:pt x="2662" y="3129"/>
                  </a:lnTo>
                  <a:lnTo>
                    <a:pt x="2660" y="3137"/>
                  </a:lnTo>
                  <a:lnTo>
                    <a:pt x="2658" y="3146"/>
                  </a:lnTo>
                  <a:lnTo>
                    <a:pt x="2657" y="3155"/>
                  </a:lnTo>
                  <a:lnTo>
                    <a:pt x="2657" y="3165"/>
                  </a:lnTo>
                  <a:lnTo>
                    <a:pt x="2651" y="3166"/>
                  </a:lnTo>
                  <a:lnTo>
                    <a:pt x="2646" y="3166"/>
                  </a:lnTo>
                  <a:lnTo>
                    <a:pt x="2641" y="3166"/>
                  </a:lnTo>
                  <a:lnTo>
                    <a:pt x="2636" y="3165"/>
                  </a:lnTo>
                  <a:lnTo>
                    <a:pt x="2630" y="3164"/>
                  </a:lnTo>
                  <a:lnTo>
                    <a:pt x="2624" y="3163"/>
                  </a:lnTo>
                  <a:lnTo>
                    <a:pt x="2619" y="3161"/>
                  </a:lnTo>
                  <a:lnTo>
                    <a:pt x="2613" y="3160"/>
                  </a:lnTo>
                  <a:lnTo>
                    <a:pt x="2607" y="3158"/>
                  </a:lnTo>
                  <a:lnTo>
                    <a:pt x="2601" y="3157"/>
                  </a:lnTo>
                  <a:lnTo>
                    <a:pt x="2597" y="3157"/>
                  </a:lnTo>
                  <a:lnTo>
                    <a:pt x="2591" y="3158"/>
                  </a:lnTo>
                  <a:lnTo>
                    <a:pt x="2587" y="3160"/>
                  </a:lnTo>
                  <a:lnTo>
                    <a:pt x="2582" y="3163"/>
                  </a:lnTo>
                  <a:lnTo>
                    <a:pt x="2577" y="3168"/>
                  </a:lnTo>
                  <a:lnTo>
                    <a:pt x="2574" y="3173"/>
                  </a:lnTo>
                  <a:lnTo>
                    <a:pt x="2575" y="3177"/>
                  </a:lnTo>
                  <a:lnTo>
                    <a:pt x="2577" y="3180"/>
                  </a:lnTo>
                  <a:lnTo>
                    <a:pt x="2580" y="3184"/>
                  </a:lnTo>
                  <a:lnTo>
                    <a:pt x="2582" y="3186"/>
                  </a:lnTo>
                  <a:lnTo>
                    <a:pt x="2585" y="3188"/>
                  </a:lnTo>
                  <a:lnTo>
                    <a:pt x="2589" y="3191"/>
                  </a:lnTo>
                  <a:lnTo>
                    <a:pt x="2593" y="3192"/>
                  </a:lnTo>
                  <a:lnTo>
                    <a:pt x="2598" y="3192"/>
                  </a:lnTo>
                  <a:lnTo>
                    <a:pt x="2603" y="3193"/>
                  </a:lnTo>
                  <a:lnTo>
                    <a:pt x="2607" y="3193"/>
                  </a:lnTo>
                  <a:lnTo>
                    <a:pt x="2613" y="3193"/>
                  </a:lnTo>
                  <a:lnTo>
                    <a:pt x="2620" y="3193"/>
                  </a:lnTo>
                  <a:lnTo>
                    <a:pt x="2626" y="3192"/>
                  </a:lnTo>
                  <a:lnTo>
                    <a:pt x="2633" y="3192"/>
                  </a:lnTo>
                  <a:lnTo>
                    <a:pt x="2639" y="3191"/>
                  </a:lnTo>
                  <a:lnTo>
                    <a:pt x="2647" y="3191"/>
                  </a:lnTo>
                  <a:lnTo>
                    <a:pt x="2644" y="3189"/>
                  </a:lnTo>
                  <a:lnTo>
                    <a:pt x="2642" y="3188"/>
                  </a:lnTo>
                  <a:lnTo>
                    <a:pt x="2641" y="3188"/>
                  </a:lnTo>
                  <a:lnTo>
                    <a:pt x="2639" y="3188"/>
                  </a:lnTo>
                  <a:lnTo>
                    <a:pt x="2638" y="3188"/>
                  </a:lnTo>
                  <a:lnTo>
                    <a:pt x="2637" y="3188"/>
                  </a:lnTo>
                  <a:lnTo>
                    <a:pt x="2638" y="3188"/>
                  </a:lnTo>
                  <a:lnTo>
                    <a:pt x="2639" y="3188"/>
                  </a:lnTo>
                  <a:lnTo>
                    <a:pt x="2641" y="3189"/>
                  </a:lnTo>
                  <a:lnTo>
                    <a:pt x="2642" y="3189"/>
                  </a:lnTo>
                  <a:lnTo>
                    <a:pt x="2643" y="3189"/>
                  </a:lnTo>
                  <a:lnTo>
                    <a:pt x="2644" y="3189"/>
                  </a:lnTo>
                  <a:lnTo>
                    <a:pt x="2645" y="3189"/>
                  </a:lnTo>
                  <a:lnTo>
                    <a:pt x="2647" y="3191"/>
                  </a:lnTo>
                  <a:lnTo>
                    <a:pt x="2649" y="3200"/>
                  </a:lnTo>
                  <a:lnTo>
                    <a:pt x="2649" y="3209"/>
                  </a:lnTo>
                  <a:lnTo>
                    <a:pt x="2647" y="3219"/>
                  </a:lnTo>
                  <a:lnTo>
                    <a:pt x="2645" y="3230"/>
                  </a:lnTo>
                  <a:lnTo>
                    <a:pt x="2642" y="3239"/>
                  </a:lnTo>
                  <a:lnTo>
                    <a:pt x="2637" y="3249"/>
                  </a:lnTo>
                  <a:lnTo>
                    <a:pt x="2633" y="3260"/>
                  </a:lnTo>
                  <a:lnTo>
                    <a:pt x="2629" y="3270"/>
                  </a:lnTo>
                  <a:lnTo>
                    <a:pt x="2624" y="3279"/>
                  </a:lnTo>
                  <a:lnTo>
                    <a:pt x="2622" y="3289"/>
                  </a:lnTo>
                  <a:lnTo>
                    <a:pt x="2620" y="3300"/>
                  </a:lnTo>
                  <a:lnTo>
                    <a:pt x="2619" y="3310"/>
                  </a:lnTo>
                  <a:lnTo>
                    <a:pt x="2620" y="3320"/>
                  </a:lnTo>
                  <a:lnTo>
                    <a:pt x="2623" y="3331"/>
                  </a:lnTo>
                  <a:lnTo>
                    <a:pt x="2629" y="3341"/>
                  </a:lnTo>
                  <a:lnTo>
                    <a:pt x="2637" y="3353"/>
                  </a:lnTo>
                  <a:lnTo>
                    <a:pt x="2641" y="3359"/>
                  </a:lnTo>
                  <a:lnTo>
                    <a:pt x="2643" y="3368"/>
                  </a:lnTo>
                  <a:lnTo>
                    <a:pt x="2644" y="3376"/>
                  </a:lnTo>
                  <a:lnTo>
                    <a:pt x="2646" y="3384"/>
                  </a:lnTo>
                  <a:lnTo>
                    <a:pt x="2646" y="3390"/>
                  </a:lnTo>
                  <a:lnTo>
                    <a:pt x="2646" y="3399"/>
                  </a:lnTo>
                  <a:lnTo>
                    <a:pt x="2646" y="3407"/>
                  </a:lnTo>
                  <a:lnTo>
                    <a:pt x="2646" y="3415"/>
                  </a:lnTo>
                  <a:lnTo>
                    <a:pt x="2646" y="3421"/>
                  </a:lnTo>
                  <a:lnTo>
                    <a:pt x="2646" y="3430"/>
                  </a:lnTo>
                  <a:lnTo>
                    <a:pt x="2646" y="3438"/>
                  </a:lnTo>
                  <a:lnTo>
                    <a:pt x="2647" y="3446"/>
                  </a:lnTo>
                  <a:lnTo>
                    <a:pt x="2649" y="3454"/>
                  </a:lnTo>
                  <a:lnTo>
                    <a:pt x="2650" y="3462"/>
                  </a:lnTo>
                  <a:lnTo>
                    <a:pt x="2652" y="3470"/>
                  </a:lnTo>
                  <a:lnTo>
                    <a:pt x="2657" y="3478"/>
                  </a:lnTo>
                  <a:lnTo>
                    <a:pt x="2660" y="3487"/>
                  </a:lnTo>
                  <a:lnTo>
                    <a:pt x="2665" y="3496"/>
                  </a:lnTo>
                  <a:lnTo>
                    <a:pt x="2670" y="3504"/>
                  </a:lnTo>
                  <a:lnTo>
                    <a:pt x="2676" y="3513"/>
                  </a:lnTo>
                  <a:lnTo>
                    <a:pt x="2682" y="3521"/>
                  </a:lnTo>
                  <a:lnTo>
                    <a:pt x="2688" y="3531"/>
                  </a:lnTo>
                  <a:lnTo>
                    <a:pt x="2693" y="3539"/>
                  </a:lnTo>
                  <a:lnTo>
                    <a:pt x="2699" y="3548"/>
                  </a:lnTo>
                  <a:lnTo>
                    <a:pt x="2704" y="3556"/>
                  </a:lnTo>
                  <a:lnTo>
                    <a:pt x="2708" y="3565"/>
                  </a:lnTo>
                  <a:lnTo>
                    <a:pt x="2713" y="3574"/>
                  </a:lnTo>
                  <a:lnTo>
                    <a:pt x="2715" y="3583"/>
                  </a:lnTo>
                  <a:lnTo>
                    <a:pt x="2718" y="3593"/>
                  </a:lnTo>
                  <a:lnTo>
                    <a:pt x="2718" y="3603"/>
                  </a:lnTo>
                  <a:lnTo>
                    <a:pt x="2718" y="3613"/>
                  </a:lnTo>
                  <a:lnTo>
                    <a:pt x="2715" y="3625"/>
                  </a:lnTo>
                  <a:lnTo>
                    <a:pt x="2708" y="3635"/>
                  </a:lnTo>
                  <a:lnTo>
                    <a:pt x="2702" y="3643"/>
                  </a:lnTo>
                  <a:lnTo>
                    <a:pt x="2695" y="3650"/>
                  </a:lnTo>
                  <a:lnTo>
                    <a:pt x="2687" y="3654"/>
                  </a:lnTo>
                  <a:lnTo>
                    <a:pt x="2679" y="3656"/>
                  </a:lnTo>
                  <a:lnTo>
                    <a:pt x="2669" y="3657"/>
                  </a:lnTo>
                  <a:lnTo>
                    <a:pt x="2660" y="3656"/>
                  </a:lnTo>
                  <a:lnTo>
                    <a:pt x="2651" y="3655"/>
                  </a:lnTo>
                  <a:lnTo>
                    <a:pt x="2642" y="3651"/>
                  </a:lnTo>
                  <a:lnTo>
                    <a:pt x="2633" y="3647"/>
                  </a:lnTo>
                  <a:lnTo>
                    <a:pt x="2623" y="3642"/>
                  </a:lnTo>
                  <a:lnTo>
                    <a:pt x="2615" y="3636"/>
                  </a:lnTo>
                  <a:lnTo>
                    <a:pt x="2606" y="3631"/>
                  </a:lnTo>
                  <a:lnTo>
                    <a:pt x="2598" y="3625"/>
                  </a:lnTo>
                  <a:lnTo>
                    <a:pt x="2591" y="3619"/>
                  </a:lnTo>
                  <a:lnTo>
                    <a:pt x="2584" y="3613"/>
                  </a:lnTo>
                  <a:lnTo>
                    <a:pt x="2570" y="3601"/>
                  </a:lnTo>
                  <a:lnTo>
                    <a:pt x="2557" y="3594"/>
                  </a:lnTo>
                  <a:lnTo>
                    <a:pt x="2542" y="3590"/>
                  </a:lnTo>
                  <a:lnTo>
                    <a:pt x="2527" y="3589"/>
                  </a:lnTo>
                  <a:lnTo>
                    <a:pt x="2511" y="3590"/>
                  </a:lnTo>
                  <a:lnTo>
                    <a:pt x="2495" y="3594"/>
                  </a:lnTo>
                  <a:lnTo>
                    <a:pt x="2478" y="3597"/>
                  </a:lnTo>
                  <a:lnTo>
                    <a:pt x="2462" y="3602"/>
                  </a:lnTo>
                  <a:lnTo>
                    <a:pt x="2446" y="3605"/>
                  </a:lnTo>
                  <a:lnTo>
                    <a:pt x="2431" y="3608"/>
                  </a:lnTo>
                  <a:lnTo>
                    <a:pt x="2416" y="3608"/>
                  </a:lnTo>
                  <a:lnTo>
                    <a:pt x="2403" y="3605"/>
                  </a:lnTo>
                  <a:lnTo>
                    <a:pt x="2390" y="3600"/>
                  </a:lnTo>
                  <a:lnTo>
                    <a:pt x="2378" y="3590"/>
                  </a:lnTo>
                  <a:lnTo>
                    <a:pt x="2368" y="3575"/>
                  </a:lnTo>
                  <a:lnTo>
                    <a:pt x="2360" y="3557"/>
                  </a:lnTo>
                  <a:lnTo>
                    <a:pt x="2343" y="3556"/>
                  </a:lnTo>
                  <a:lnTo>
                    <a:pt x="2326" y="3555"/>
                  </a:lnTo>
                  <a:lnTo>
                    <a:pt x="2308" y="3554"/>
                  </a:lnTo>
                  <a:lnTo>
                    <a:pt x="2291" y="3550"/>
                  </a:lnTo>
                  <a:lnTo>
                    <a:pt x="2275" y="3547"/>
                  </a:lnTo>
                  <a:lnTo>
                    <a:pt x="2258" y="3542"/>
                  </a:lnTo>
                  <a:lnTo>
                    <a:pt x="2240" y="3536"/>
                  </a:lnTo>
                  <a:lnTo>
                    <a:pt x="2226" y="3531"/>
                  </a:lnTo>
                  <a:lnTo>
                    <a:pt x="2209" y="3523"/>
                  </a:lnTo>
                  <a:lnTo>
                    <a:pt x="2194" y="3515"/>
                  </a:lnTo>
                  <a:lnTo>
                    <a:pt x="2181" y="3505"/>
                  </a:lnTo>
                  <a:lnTo>
                    <a:pt x="2167" y="3495"/>
                  </a:lnTo>
                  <a:lnTo>
                    <a:pt x="2154" y="3482"/>
                  </a:lnTo>
                  <a:lnTo>
                    <a:pt x="2144" y="3470"/>
                  </a:lnTo>
                  <a:lnTo>
                    <a:pt x="2134" y="3456"/>
                  </a:lnTo>
                  <a:lnTo>
                    <a:pt x="2126" y="3441"/>
                  </a:lnTo>
                  <a:lnTo>
                    <a:pt x="2124" y="3439"/>
                  </a:lnTo>
                  <a:lnTo>
                    <a:pt x="2121" y="3433"/>
                  </a:lnTo>
                  <a:lnTo>
                    <a:pt x="2117" y="3425"/>
                  </a:lnTo>
                  <a:lnTo>
                    <a:pt x="2112" y="3415"/>
                  </a:lnTo>
                  <a:lnTo>
                    <a:pt x="2105" y="3403"/>
                  </a:lnTo>
                  <a:lnTo>
                    <a:pt x="2098" y="3389"/>
                  </a:lnTo>
                  <a:lnTo>
                    <a:pt x="2090" y="3374"/>
                  </a:lnTo>
                  <a:lnTo>
                    <a:pt x="2082" y="3359"/>
                  </a:lnTo>
                  <a:lnTo>
                    <a:pt x="2074" y="3343"/>
                  </a:lnTo>
                  <a:lnTo>
                    <a:pt x="2066" y="3328"/>
                  </a:lnTo>
                  <a:lnTo>
                    <a:pt x="2059" y="3315"/>
                  </a:lnTo>
                  <a:lnTo>
                    <a:pt x="2052" y="3303"/>
                  </a:lnTo>
                  <a:lnTo>
                    <a:pt x="2046" y="3293"/>
                  </a:lnTo>
                  <a:lnTo>
                    <a:pt x="2043" y="3285"/>
                  </a:lnTo>
                  <a:lnTo>
                    <a:pt x="2039" y="3279"/>
                  </a:lnTo>
                  <a:lnTo>
                    <a:pt x="2039" y="3278"/>
                  </a:lnTo>
                  <a:lnTo>
                    <a:pt x="2038" y="3264"/>
                  </a:lnTo>
                  <a:lnTo>
                    <a:pt x="2039" y="3251"/>
                  </a:lnTo>
                  <a:lnTo>
                    <a:pt x="2039" y="3238"/>
                  </a:lnTo>
                  <a:lnTo>
                    <a:pt x="2039" y="3225"/>
                  </a:lnTo>
                  <a:lnTo>
                    <a:pt x="2039" y="3211"/>
                  </a:lnTo>
                  <a:lnTo>
                    <a:pt x="2040" y="3197"/>
                  </a:lnTo>
                  <a:lnTo>
                    <a:pt x="2039" y="3185"/>
                  </a:lnTo>
                  <a:lnTo>
                    <a:pt x="2039" y="3172"/>
                  </a:lnTo>
                  <a:lnTo>
                    <a:pt x="2038" y="3158"/>
                  </a:lnTo>
                  <a:lnTo>
                    <a:pt x="2037" y="3146"/>
                  </a:lnTo>
                  <a:lnTo>
                    <a:pt x="2035" y="3134"/>
                  </a:lnTo>
                  <a:lnTo>
                    <a:pt x="2031" y="3122"/>
                  </a:lnTo>
                  <a:lnTo>
                    <a:pt x="2028" y="3110"/>
                  </a:lnTo>
                  <a:lnTo>
                    <a:pt x="2022" y="3100"/>
                  </a:lnTo>
                  <a:lnTo>
                    <a:pt x="2016" y="3089"/>
                  </a:lnTo>
                  <a:lnTo>
                    <a:pt x="2009" y="3080"/>
                  </a:lnTo>
                  <a:lnTo>
                    <a:pt x="2008" y="3080"/>
                  </a:lnTo>
                  <a:lnTo>
                    <a:pt x="2007" y="3080"/>
                  </a:lnTo>
                  <a:lnTo>
                    <a:pt x="2005" y="3080"/>
                  </a:lnTo>
                  <a:lnTo>
                    <a:pt x="2002" y="3080"/>
                  </a:lnTo>
                  <a:lnTo>
                    <a:pt x="1999" y="3080"/>
                  </a:lnTo>
                  <a:lnTo>
                    <a:pt x="1996" y="3080"/>
                  </a:lnTo>
                  <a:lnTo>
                    <a:pt x="1992" y="3080"/>
                  </a:lnTo>
                  <a:lnTo>
                    <a:pt x="1989" y="3080"/>
                  </a:lnTo>
                  <a:lnTo>
                    <a:pt x="1984" y="3080"/>
                  </a:lnTo>
                  <a:lnTo>
                    <a:pt x="1981" y="3080"/>
                  </a:lnTo>
                  <a:lnTo>
                    <a:pt x="1977" y="3080"/>
                  </a:lnTo>
                  <a:lnTo>
                    <a:pt x="1974" y="3080"/>
                  </a:lnTo>
                  <a:lnTo>
                    <a:pt x="1971" y="3080"/>
                  </a:lnTo>
                  <a:lnTo>
                    <a:pt x="1969" y="3080"/>
                  </a:lnTo>
                  <a:lnTo>
                    <a:pt x="1968" y="3080"/>
                  </a:lnTo>
                  <a:lnTo>
                    <a:pt x="1950" y="3056"/>
                  </a:lnTo>
                  <a:lnTo>
                    <a:pt x="1932" y="3032"/>
                  </a:lnTo>
                  <a:lnTo>
                    <a:pt x="1914" y="3008"/>
                  </a:lnTo>
                  <a:lnTo>
                    <a:pt x="1897" y="2985"/>
                  </a:lnTo>
                  <a:lnTo>
                    <a:pt x="1878" y="2962"/>
                  </a:lnTo>
                  <a:lnTo>
                    <a:pt x="1860" y="2938"/>
                  </a:lnTo>
                  <a:lnTo>
                    <a:pt x="1843" y="2915"/>
                  </a:lnTo>
                  <a:lnTo>
                    <a:pt x="1825" y="2891"/>
                  </a:lnTo>
                  <a:lnTo>
                    <a:pt x="1808" y="2867"/>
                  </a:lnTo>
                  <a:lnTo>
                    <a:pt x="1791" y="2842"/>
                  </a:lnTo>
                  <a:lnTo>
                    <a:pt x="1776" y="2817"/>
                  </a:lnTo>
                  <a:lnTo>
                    <a:pt x="1761" y="2793"/>
                  </a:lnTo>
                  <a:lnTo>
                    <a:pt x="1746" y="2767"/>
                  </a:lnTo>
                  <a:lnTo>
                    <a:pt x="1733" y="2741"/>
                  </a:lnTo>
                  <a:lnTo>
                    <a:pt x="1721" y="2714"/>
                  </a:lnTo>
                  <a:lnTo>
                    <a:pt x="1710" y="2687"/>
                  </a:lnTo>
                  <a:lnTo>
                    <a:pt x="1714" y="2678"/>
                  </a:lnTo>
                  <a:lnTo>
                    <a:pt x="1715" y="2669"/>
                  </a:lnTo>
                  <a:lnTo>
                    <a:pt x="1715" y="2662"/>
                  </a:lnTo>
                  <a:lnTo>
                    <a:pt x="1714" y="2655"/>
                  </a:lnTo>
                  <a:lnTo>
                    <a:pt x="1712" y="2648"/>
                  </a:lnTo>
                  <a:lnTo>
                    <a:pt x="1708" y="2643"/>
                  </a:lnTo>
                  <a:lnTo>
                    <a:pt x="1704" y="2637"/>
                  </a:lnTo>
                  <a:lnTo>
                    <a:pt x="1699" y="2632"/>
                  </a:lnTo>
                  <a:lnTo>
                    <a:pt x="1693" y="2626"/>
                  </a:lnTo>
                  <a:lnTo>
                    <a:pt x="1687" y="2622"/>
                  </a:lnTo>
                  <a:lnTo>
                    <a:pt x="1682" y="2617"/>
                  </a:lnTo>
                  <a:lnTo>
                    <a:pt x="1677" y="2612"/>
                  </a:lnTo>
                  <a:lnTo>
                    <a:pt x="1673" y="2607"/>
                  </a:lnTo>
                  <a:lnTo>
                    <a:pt x="1668" y="2601"/>
                  </a:lnTo>
                  <a:lnTo>
                    <a:pt x="1664" y="2595"/>
                  </a:lnTo>
                  <a:lnTo>
                    <a:pt x="1663" y="2590"/>
                  </a:lnTo>
                  <a:lnTo>
                    <a:pt x="1661" y="2570"/>
                  </a:lnTo>
                  <a:lnTo>
                    <a:pt x="1656" y="2554"/>
                  </a:lnTo>
                  <a:lnTo>
                    <a:pt x="1651" y="2539"/>
                  </a:lnTo>
                  <a:lnTo>
                    <a:pt x="1643" y="2525"/>
                  </a:lnTo>
                  <a:lnTo>
                    <a:pt x="1635" y="2514"/>
                  </a:lnTo>
                  <a:lnTo>
                    <a:pt x="1624" y="2502"/>
                  </a:lnTo>
                  <a:lnTo>
                    <a:pt x="1613" y="2493"/>
                  </a:lnTo>
                  <a:lnTo>
                    <a:pt x="1601" y="2483"/>
                  </a:lnTo>
                  <a:lnTo>
                    <a:pt x="1590" y="2474"/>
                  </a:lnTo>
                  <a:lnTo>
                    <a:pt x="1577" y="2465"/>
                  </a:lnTo>
                  <a:lnTo>
                    <a:pt x="1566" y="2454"/>
                  </a:lnTo>
                  <a:lnTo>
                    <a:pt x="1555" y="2444"/>
                  </a:lnTo>
                  <a:lnTo>
                    <a:pt x="1545" y="2431"/>
                  </a:lnTo>
                  <a:lnTo>
                    <a:pt x="1536" y="2419"/>
                  </a:lnTo>
                  <a:lnTo>
                    <a:pt x="1529" y="2405"/>
                  </a:lnTo>
                  <a:lnTo>
                    <a:pt x="1523" y="2389"/>
                  </a:lnTo>
                  <a:lnTo>
                    <a:pt x="1515" y="2371"/>
                  </a:lnTo>
                  <a:lnTo>
                    <a:pt x="1505" y="2358"/>
                  </a:lnTo>
                  <a:lnTo>
                    <a:pt x="1494" y="2346"/>
                  </a:lnTo>
                  <a:lnTo>
                    <a:pt x="1482" y="2336"/>
                  </a:lnTo>
                  <a:lnTo>
                    <a:pt x="1468" y="2328"/>
                  </a:lnTo>
                  <a:lnTo>
                    <a:pt x="1454" y="2321"/>
                  </a:lnTo>
                  <a:lnTo>
                    <a:pt x="1438" y="2315"/>
                  </a:lnTo>
                  <a:lnTo>
                    <a:pt x="1422" y="2312"/>
                  </a:lnTo>
                  <a:lnTo>
                    <a:pt x="1406" y="2308"/>
                  </a:lnTo>
                  <a:lnTo>
                    <a:pt x="1389" y="2307"/>
                  </a:lnTo>
                  <a:lnTo>
                    <a:pt x="1371" y="2306"/>
                  </a:lnTo>
                  <a:lnTo>
                    <a:pt x="1354" y="2305"/>
                  </a:lnTo>
                  <a:lnTo>
                    <a:pt x="1337" y="2305"/>
                  </a:lnTo>
                  <a:lnTo>
                    <a:pt x="1320" y="2306"/>
                  </a:lnTo>
                  <a:lnTo>
                    <a:pt x="1302" y="2306"/>
                  </a:lnTo>
                  <a:lnTo>
                    <a:pt x="1287" y="2307"/>
                  </a:lnTo>
                  <a:lnTo>
                    <a:pt x="1282" y="2305"/>
                  </a:lnTo>
                  <a:lnTo>
                    <a:pt x="1277" y="2301"/>
                  </a:lnTo>
                  <a:lnTo>
                    <a:pt x="1272" y="2299"/>
                  </a:lnTo>
                  <a:lnTo>
                    <a:pt x="1268" y="2296"/>
                  </a:lnTo>
                  <a:lnTo>
                    <a:pt x="1263" y="2292"/>
                  </a:lnTo>
                  <a:lnTo>
                    <a:pt x="1259" y="2289"/>
                  </a:lnTo>
                  <a:lnTo>
                    <a:pt x="1253" y="2285"/>
                  </a:lnTo>
                  <a:lnTo>
                    <a:pt x="1248" y="2282"/>
                  </a:lnTo>
                  <a:lnTo>
                    <a:pt x="1244" y="2278"/>
                  </a:lnTo>
                  <a:lnTo>
                    <a:pt x="1239" y="2276"/>
                  </a:lnTo>
                  <a:lnTo>
                    <a:pt x="1233" y="2275"/>
                  </a:lnTo>
                  <a:lnTo>
                    <a:pt x="1228" y="2274"/>
                  </a:lnTo>
                  <a:lnTo>
                    <a:pt x="1222" y="2274"/>
                  </a:lnTo>
                  <a:lnTo>
                    <a:pt x="1215" y="2275"/>
                  </a:lnTo>
                  <a:lnTo>
                    <a:pt x="1209" y="2277"/>
                  </a:lnTo>
                  <a:lnTo>
                    <a:pt x="1202" y="2281"/>
                  </a:lnTo>
                  <a:lnTo>
                    <a:pt x="1200" y="2286"/>
                  </a:lnTo>
                  <a:lnTo>
                    <a:pt x="1198" y="2292"/>
                  </a:lnTo>
                  <a:lnTo>
                    <a:pt x="1193" y="2298"/>
                  </a:lnTo>
                  <a:lnTo>
                    <a:pt x="1188" y="2301"/>
                  </a:lnTo>
                  <a:lnTo>
                    <a:pt x="1184" y="2305"/>
                  </a:lnTo>
                  <a:lnTo>
                    <a:pt x="1178" y="2308"/>
                  </a:lnTo>
                  <a:lnTo>
                    <a:pt x="1171" y="2311"/>
                  </a:lnTo>
                  <a:lnTo>
                    <a:pt x="1164" y="2313"/>
                  </a:lnTo>
                  <a:lnTo>
                    <a:pt x="1157" y="2314"/>
                  </a:lnTo>
                  <a:lnTo>
                    <a:pt x="1149" y="2315"/>
                  </a:lnTo>
                  <a:lnTo>
                    <a:pt x="1143" y="2317"/>
                  </a:lnTo>
                  <a:lnTo>
                    <a:pt x="1134" y="2319"/>
                  </a:lnTo>
                  <a:lnTo>
                    <a:pt x="1128" y="2320"/>
                  </a:lnTo>
                  <a:lnTo>
                    <a:pt x="1121" y="2322"/>
                  </a:lnTo>
                  <a:lnTo>
                    <a:pt x="1115" y="2324"/>
                  </a:lnTo>
                  <a:lnTo>
                    <a:pt x="1109" y="2328"/>
                  </a:lnTo>
                  <a:lnTo>
                    <a:pt x="1100" y="2343"/>
                  </a:lnTo>
                  <a:lnTo>
                    <a:pt x="1093" y="2358"/>
                  </a:lnTo>
                  <a:lnTo>
                    <a:pt x="1086" y="2374"/>
                  </a:lnTo>
                  <a:lnTo>
                    <a:pt x="1080" y="2390"/>
                  </a:lnTo>
                  <a:lnTo>
                    <a:pt x="1075" y="2406"/>
                  </a:lnTo>
                  <a:lnTo>
                    <a:pt x="1069" y="2423"/>
                  </a:lnTo>
                  <a:lnTo>
                    <a:pt x="1063" y="2439"/>
                  </a:lnTo>
                  <a:lnTo>
                    <a:pt x="1057" y="2454"/>
                  </a:lnTo>
                  <a:lnTo>
                    <a:pt x="1051" y="2470"/>
                  </a:lnTo>
                  <a:lnTo>
                    <a:pt x="1044" y="2485"/>
                  </a:lnTo>
                  <a:lnTo>
                    <a:pt x="1034" y="2499"/>
                  </a:lnTo>
                  <a:lnTo>
                    <a:pt x="1026" y="2513"/>
                  </a:lnTo>
                  <a:lnTo>
                    <a:pt x="1015" y="2525"/>
                  </a:lnTo>
                  <a:lnTo>
                    <a:pt x="1003" y="2537"/>
                  </a:lnTo>
                  <a:lnTo>
                    <a:pt x="990" y="2547"/>
                  </a:lnTo>
                  <a:lnTo>
                    <a:pt x="975" y="2558"/>
                  </a:lnTo>
                  <a:lnTo>
                    <a:pt x="975" y="2562"/>
                  </a:lnTo>
                  <a:lnTo>
                    <a:pt x="975" y="2567"/>
                  </a:lnTo>
                  <a:lnTo>
                    <a:pt x="974" y="2571"/>
                  </a:lnTo>
                  <a:lnTo>
                    <a:pt x="972" y="2576"/>
                  </a:lnTo>
                  <a:lnTo>
                    <a:pt x="971" y="2579"/>
                  </a:lnTo>
                  <a:lnTo>
                    <a:pt x="969" y="2583"/>
                  </a:lnTo>
                  <a:lnTo>
                    <a:pt x="967" y="2586"/>
                  </a:lnTo>
                  <a:lnTo>
                    <a:pt x="964" y="2589"/>
                  </a:lnTo>
                  <a:lnTo>
                    <a:pt x="961" y="2591"/>
                  </a:lnTo>
                  <a:lnTo>
                    <a:pt x="957" y="2593"/>
                  </a:lnTo>
                  <a:lnTo>
                    <a:pt x="954" y="2594"/>
                  </a:lnTo>
                  <a:lnTo>
                    <a:pt x="949" y="2595"/>
                  </a:lnTo>
                  <a:lnTo>
                    <a:pt x="945" y="2595"/>
                  </a:lnTo>
                  <a:lnTo>
                    <a:pt x="940" y="2595"/>
                  </a:lnTo>
                  <a:lnTo>
                    <a:pt x="936" y="2595"/>
                  </a:lnTo>
                  <a:lnTo>
                    <a:pt x="931" y="2594"/>
                  </a:lnTo>
                  <a:lnTo>
                    <a:pt x="921" y="2593"/>
                  </a:lnTo>
                  <a:lnTo>
                    <a:pt x="911" y="2591"/>
                  </a:lnTo>
                  <a:lnTo>
                    <a:pt x="903" y="2587"/>
                  </a:lnTo>
                  <a:lnTo>
                    <a:pt x="895" y="2583"/>
                  </a:lnTo>
                  <a:lnTo>
                    <a:pt x="888" y="2577"/>
                  </a:lnTo>
                  <a:lnTo>
                    <a:pt x="883" y="2571"/>
                  </a:lnTo>
                  <a:lnTo>
                    <a:pt x="876" y="2564"/>
                  </a:lnTo>
                  <a:lnTo>
                    <a:pt x="870" y="2558"/>
                  </a:lnTo>
                  <a:lnTo>
                    <a:pt x="864" y="2551"/>
                  </a:lnTo>
                  <a:lnTo>
                    <a:pt x="857" y="2545"/>
                  </a:lnTo>
                  <a:lnTo>
                    <a:pt x="850" y="2539"/>
                  </a:lnTo>
                  <a:lnTo>
                    <a:pt x="844" y="2535"/>
                  </a:lnTo>
                  <a:lnTo>
                    <a:pt x="836" y="2531"/>
                  </a:lnTo>
                  <a:lnTo>
                    <a:pt x="826" y="2529"/>
                  </a:lnTo>
                  <a:lnTo>
                    <a:pt x="817" y="2529"/>
                  </a:lnTo>
                  <a:lnTo>
                    <a:pt x="807" y="2531"/>
                  </a:lnTo>
                  <a:lnTo>
                    <a:pt x="803" y="2524"/>
                  </a:lnTo>
                  <a:lnTo>
                    <a:pt x="800" y="2518"/>
                  </a:lnTo>
                  <a:lnTo>
                    <a:pt x="795" y="2514"/>
                  </a:lnTo>
                  <a:lnTo>
                    <a:pt x="791" y="2510"/>
                  </a:lnTo>
                  <a:lnTo>
                    <a:pt x="786" y="2507"/>
                  </a:lnTo>
                  <a:lnTo>
                    <a:pt x="782" y="2504"/>
                  </a:lnTo>
                  <a:lnTo>
                    <a:pt x="776" y="2501"/>
                  </a:lnTo>
                  <a:lnTo>
                    <a:pt x="770" y="2499"/>
                  </a:lnTo>
                  <a:lnTo>
                    <a:pt x="764" y="2498"/>
                  </a:lnTo>
                  <a:lnTo>
                    <a:pt x="759" y="2496"/>
                  </a:lnTo>
                  <a:lnTo>
                    <a:pt x="752" y="2494"/>
                  </a:lnTo>
                  <a:lnTo>
                    <a:pt x="746" y="2493"/>
                  </a:lnTo>
                  <a:lnTo>
                    <a:pt x="739" y="2491"/>
                  </a:lnTo>
                  <a:lnTo>
                    <a:pt x="733" y="2490"/>
                  </a:lnTo>
                  <a:lnTo>
                    <a:pt x="726" y="2487"/>
                  </a:lnTo>
                  <a:lnTo>
                    <a:pt x="721" y="2485"/>
                  </a:lnTo>
                  <a:lnTo>
                    <a:pt x="710" y="2478"/>
                  </a:lnTo>
                  <a:lnTo>
                    <a:pt x="701" y="2473"/>
                  </a:lnTo>
                  <a:lnTo>
                    <a:pt x="692" y="2465"/>
                  </a:lnTo>
                  <a:lnTo>
                    <a:pt x="683" y="2456"/>
                  </a:lnTo>
                  <a:lnTo>
                    <a:pt x="675" y="2448"/>
                  </a:lnTo>
                  <a:lnTo>
                    <a:pt x="667" y="2439"/>
                  </a:lnTo>
                  <a:lnTo>
                    <a:pt x="657" y="2431"/>
                  </a:lnTo>
                  <a:lnTo>
                    <a:pt x="649" y="2422"/>
                  </a:lnTo>
                  <a:lnTo>
                    <a:pt x="640" y="2413"/>
                  </a:lnTo>
                  <a:lnTo>
                    <a:pt x="632" y="2405"/>
                  </a:lnTo>
                  <a:lnTo>
                    <a:pt x="623" y="2397"/>
                  </a:lnTo>
                  <a:lnTo>
                    <a:pt x="614" y="2390"/>
                  </a:lnTo>
                  <a:lnTo>
                    <a:pt x="604" y="2383"/>
                  </a:lnTo>
                  <a:lnTo>
                    <a:pt x="595" y="2378"/>
                  </a:lnTo>
                  <a:lnTo>
                    <a:pt x="585" y="2373"/>
                  </a:lnTo>
                  <a:lnTo>
                    <a:pt x="575" y="2370"/>
                  </a:lnTo>
                  <a:lnTo>
                    <a:pt x="573" y="2355"/>
                  </a:lnTo>
                  <a:lnTo>
                    <a:pt x="572" y="2342"/>
                  </a:lnTo>
                  <a:lnTo>
                    <a:pt x="570" y="2329"/>
                  </a:lnTo>
                  <a:lnTo>
                    <a:pt x="567" y="2316"/>
                  </a:lnTo>
                  <a:lnTo>
                    <a:pt x="562" y="2305"/>
                  </a:lnTo>
                  <a:lnTo>
                    <a:pt x="557" y="2293"/>
                  </a:lnTo>
                  <a:lnTo>
                    <a:pt x="552" y="2283"/>
                  </a:lnTo>
                  <a:lnTo>
                    <a:pt x="547" y="2271"/>
                  </a:lnTo>
                  <a:lnTo>
                    <a:pt x="541" y="2260"/>
                  </a:lnTo>
                  <a:lnTo>
                    <a:pt x="537" y="2250"/>
                  </a:lnTo>
                  <a:lnTo>
                    <a:pt x="533" y="2238"/>
                  </a:lnTo>
                  <a:lnTo>
                    <a:pt x="530" y="2226"/>
                  </a:lnTo>
                  <a:lnTo>
                    <a:pt x="527" y="2213"/>
                  </a:lnTo>
                  <a:lnTo>
                    <a:pt x="526" y="2200"/>
                  </a:lnTo>
                  <a:lnTo>
                    <a:pt x="526" y="2186"/>
                  </a:lnTo>
                  <a:lnTo>
                    <a:pt x="530" y="2172"/>
                  </a:lnTo>
                  <a:lnTo>
                    <a:pt x="524" y="2164"/>
                  </a:lnTo>
                  <a:lnTo>
                    <a:pt x="519" y="2155"/>
                  </a:lnTo>
                  <a:lnTo>
                    <a:pt x="514" y="2147"/>
                  </a:lnTo>
                  <a:lnTo>
                    <a:pt x="508" y="2139"/>
                  </a:lnTo>
                  <a:lnTo>
                    <a:pt x="503" y="2131"/>
                  </a:lnTo>
                  <a:lnTo>
                    <a:pt x="499" y="2122"/>
                  </a:lnTo>
                  <a:lnTo>
                    <a:pt x="494" y="2114"/>
                  </a:lnTo>
                  <a:lnTo>
                    <a:pt x="489" y="2106"/>
                  </a:lnTo>
                  <a:lnTo>
                    <a:pt x="486" y="2097"/>
                  </a:lnTo>
                  <a:lnTo>
                    <a:pt x="483" y="2089"/>
                  </a:lnTo>
                  <a:lnTo>
                    <a:pt x="480" y="2080"/>
                  </a:lnTo>
                  <a:lnTo>
                    <a:pt x="479" y="2070"/>
                  </a:lnTo>
                  <a:lnTo>
                    <a:pt x="478" y="2061"/>
                  </a:lnTo>
                  <a:lnTo>
                    <a:pt x="478" y="2052"/>
                  </a:lnTo>
                  <a:lnTo>
                    <a:pt x="479" y="2043"/>
                  </a:lnTo>
                  <a:lnTo>
                    <a:pt x="483" y="2034"/>
                  </a:lnTo>
                  <a:lnTo>
                    <a:pt x="476" y="2021"/>
                  </a:lnTo>
                  <a:lnTo>
                    <a:pt x="469" y="2010"/>
                  </a:lnTo>
                  <a:lnTo>
                    <a:pt x="461" y="2000"/>
                  </a:lnTo>
                  <a:lnTo>
                    <a:pt x="452" y="1991"/>
                  </a:lnTo>
                  <a:lnTo>
                    <a:pt x="441" y="1984"/>
                  </a:lnTo>
                  <a:lnTo>
                    <a:pt x="431" y="1977"/>
                  </a:lnTo>
                  <a:lnTo>
                    <a:pt x="419" y="1972"/>
                  </a:lnTo>
                  <a:lnTo>
                    <a:pt x="408" y="1965"/>
                  </a:lnTo>
                  <a:lnTo>
                    <a:pt x="396" y="1959"/>
                  </a:lnTo>
                  <a:lnTo>
                    <a:pt x="384" y="1953"/>
                  </a:lnTo>
                  <a:lnTo>
                    <a:pt x="372" y="1948"/>
                  </a:lnTo>
                  <a:lnTo>
                    <a:pt x="361" y="1941"/>
                  </a:lnTo>
                  <a:lnTo>
                    <a:pt x="350" y="1933"/>
                  </a:lnTo>
                  <a:lnTo>
                    <a:pt x="340" y="1925"/>
                  </a:lnTo>
                  <a:lnTo>
                    <a:pt x="330" y="1914"/>
                  </a:lnTo>
                  <a:lnTo>
                    <a:pt x="322" y="1904"/>
                  </a:lnTo>
                  <a:lnTo>
                    <a:pt x="312" y="1895"/>
                  </a:lnTo>
                  <a:lnTo>
                    <a:pt x="303" y="1887"/>
                  </a:lnTo>
                  <a:lnTo>
                    <a:pt x="295" y="1877"/>
                  </a:lnTo>
                  <a:lnTo>
                    <a:pt x="286" y="1869"/>
                  </a:lnTo>
                  <a:lnTo>
                    <a:pt x="277" y="1861"/>
                  </a:lnTo>
                  <a:lnTo>
                    <a:pt x="269" y="1853"/>
                  </a:lnTo>
                  <a:lnTo>
                    <a:pt x="260" y="1844"/>
                  </a:lnTo>
                  <a:lnTo>
                    <a:pt x="251" y="1836"/>
                  </a:lnTo>
                  <a:lnTo>
                    <a:pt x="243" y="1827"/>
                  </a:lnTo>
                  <a:lnTo>
                    <a:pt x="237" y="1818"/>
                  </a:lnTo>
                  <a:lnTo>
                    <a:pt x="230" y="1809"/>
                  </a:lnTo>
                  <a:lnTo>
                    <a:pt x="224" y="1799"/>
                  </a:lnTo>
                  <a:lnTo>
                    <a:pt x="219" y="1789"/>
                  </a:lnTo>
                  <a:lnTo>
                    <a:pt x="215" y="1780"/>
                  </a:lnTo>
                  <a:lnTo>
                    <a:pt x="211" y="1768"/>
                  </a:lnTo>
                  <a:lnTo>
                    <a:pt x="210" y="1758"/>
                  </a:lnTo>
                  <a:lnTo>
                    <a:pt x="207" y="1755"/>
                  </a:lnTo>
                  <a:lnTo>
                    <a:pt x="204" y="1752"/>
                  </a:lnTo>
                  <a:lnTo>
                    <a:pt x="202" y="1751"/>
                  </a:lnTo>
                  <a:lnTo>
                    <a:pt x="199" y="1749"/>
                  </a:lnTo>
                  <a:lnTo>
                    <a:pt x="196" y="1748"/>
                  </a:lnTo>
                  <a:lnTo>
                    <a:pt x="193" y="1746"/>
                  </a:lnTo>
                  <a:lnTo>
                    <a:pt x="189" y="1745"/>
                  </a:lnTo>
                  <a:lnTo>
                    <a:pt x="186" y="1744"/>
                  </a:lnTo>
                  <a:lnTo>
                    <a:pt x="183" y="1743"/>
                  </a:lnTo>
                  <a:lnTo>
                    <a:pt x="179" y="1743"/>
                  </a:lnTo>
                  <a:lnTo>
                    <a:pt x="176" y="1742"/>
                  </a:lnTo>
                  <a:lnTo>
                    <a:pt x="172" y="1742"/>
                  </a:lnTo>
                  <a:lnTo>
                    <a:pt x="168" y="1742"/>
                  </a:lnTo>
                  <a:lnTo>
                    <a:pt x="164" y="1742"/>
                  </a:lnTo>
                  <a:lnTo>
                    <a:pt x="160" y="1742"/>
                  </a:lnTo>
                  <a:lnTo>
                    <a:pt x="156" y="1743"/>
                  </a:lnTo>
                  <a:lnTo>
                    <a:pt x="151" y="1728"/>
                  </a:lnTo>
                  <a:lnTo>
                    <a:pt x="147" y="1713"/>
                  </a:lnTo>
                  <a:lnTo>
                    <a:pt x="141" y="1699"/>
                  </a:lnTo>
                  <a:lnTo>
                    <a:pt x="134" y="1684"/>
                  </a:lnTo>
                  <a:lnTo>
                    <a:pt x="127" y="1672"/>
                  </a:lnTo>
                  <a:lnTo>
                    <a:pt x="118" y="1658"/>
                  </a:lnTo>
                  <a:lnTo>
                    <a:pt x="110" y="1644"/>
                  </a:lnTo>
                  <a:lnTo>
                    <a:pt x="100" y="1632"/>
                  </a:lnTo>
                  <a:lnTo>
                    <a:pt x="89" y="1619"/>
                  </a:lnTo>
                  <a:lnTo>
                    <a:pt x="79" y="1606"/>
                  </a:lnTo>
                  <a:lnTo>
                    <a:pt x="68" y="1594"/>
                  </a:lnTo>
                  <a:lnTo>
                    <a:pt x="55" y="1582"/>
                  </a:lnTo>
                  <a:lnTo>
                    <a:pt x="42" y="1570"/>
                  </a:lnTo>
                  <a:lnTo>
                    <a:pt x="28" y="1558"/>
                  </a:lnTo>
                  <a:lnTo>
                    <a:pt x="13" y="1545"/>
                  </a:lnTo>
                  <a:lnTo>
                    <a:pt x="0" y="1534"/>
                  </a:lnTo>
                  <a:lnTo>
                    <a:pt x="1" y="1529"/>
                  </a:lnTo>
                  <a:lnTo>
                    <a:pt x="2" y="1525"/>
                  </a:lnTo>
                  <a:lnTo>
                    <a:pt x="2" y="1520"/>
                  </a:lnTo>
                  <a:lnTo>
                    <a:pt x="3" y="1516"/>
                  </a:lnTo>
                  <a:lnTo>
                    <a:pt x="3" y="1511"/>
                  </a:lnTo>
                  <a:lnTo>
                    <a:pt x="3" y="1508"/>
                  </a:lnTo>
                  <a:lnTo>
                    <a:pt x="3" y="1503"/>
                  </a:lnTo>
                  <a:lnTo>
                    <a:pt x="3" y="1498"/>
                  </a:lnTo>
                  <a:lnTo>
                    <a:pt x="3" y="1495"/>
                  </a:lnTo>
                  <a:lnTo>
                    <a:pt x="3" y="1491"/>
                  </a:lnTo>
                  <a:lnTo>
                    <a:pt x="4" y="1488"/>
                  </a:lnTo>
                  <a:lnTo>
                    <a:pt x="4" y="1485"/>
                  </a:lnTo>
                  <a:lnTo>
                    <a:pt x="7" y="1481"/>
                  </a:lnTo>
                  <a:lnTo>
                    <a:pt x="8" y="1478"/>
                  </a:lnTo>
                  <a:lnTo>
                    <a:pt x="11" y="1475"/>
                  </a:lnTo>
                  <a:lnTo>
                    <a:pt x="15" y="1474"/>
                  </a:lnTo>
                  <a:lnTo>
                    <a:pt x="78" y="1479"/>
                  </a:lnTo>
                  <a:lnTo>
                    <a:pt x="141" y="1485"/>
                  </a:lnTo>
                  <a:lnTo>
                    <a:pt x="203" y="1489"/>
                  </a:lnTo>
                  <a:lnTo>
                    <a:pt x="265" y="1494"/>
                  </a:lnTo>
                  <a:lnTo>
                    <a:pt x="326" y="1498"/>
                  </a:lnTo>
                  <a:lnTo>
                    <a:pt x="387" y="1503"/>
                  </a:lnTo>
                  <a:lnTo>
                    <a:pt x="447" y="1508"/>
                  </a:lnTo>
                  <a:lnTo>
                    <a:pt x="508" y="1511"/>
                  </a:lnTo>
                  <a:lnTo>
                    <a:pt x="568" y="1516"/>
                  </a:lnTo>
                  <a:lnTo>
                    <a:pt x="629" y="1519"/>
                  </a:lnTo>
                  <a:lnTo>
                    <a:pt x="688" y="1522"/>
                  </a:lnTo>
                  <a:lnTo>
                    <a:pt x="749" y="1527"/>
                  </a:lnTo>
                  <a:lnTo>
                    <a:pt x="811" y="1530"/>
                  </a:lnTo>
                  <a:lnTo>
                    <a:pt x="873" y="1535"/>
                  </a:lnTo>
                  <a:lnTo>
                    <a:pt x="937" y="1540"/>
                  </a:lnTo>
                  <a:lnTo>
                    <a:pt x="1001" y="1544"/>
                  </a:lnTo>
                  <a:lnTo>
                    <a:pt x="1001" y="1534"/>
                  </a:lnTo>
                  <a:lnTo>
                    <a:pt x="1002" y="1509"/>
                  </a:lnTo>
                  <a:lnTo>
                    <a:pt x="1003" y="1467"/>
                  </a:lnTo>
                  <a:lnTo>
                    <a:pt x="1006" y="1414"/>
                  </a:lnTo>
                  <a:lnTo>
                    <a:pt x="1008" y="1352"/>
                  </a:lnTo>
                  <a:lnTo>
                    <a:pt x="1010" y="1282"/>
                  </a:lnTo>
                  <a:lnTo>
                    <a:pt x="1013" y="1208"/>
                  </a:lnTo>
                  <a:lnTo>
                    <a:pt x="1016" y="1131"/>
                  </a:lnTo>
                  <a:lnTo>
                    <a:pt x="1018" y="1053"/>
                  </a:lnTo>
                  <a:lnTo>
                    <a:pt x="1021" y="978"/>
                  </a:lnTo>
                  <a:lnTo>
                    <a:pt x="1023" y="908"/>
                  </a:lnTo>
                  <a:lnTo>
                    <a:pt x="1025" y="846"/>
                  </a:lnTo>
                  <a:lnTo>
                    <a:pt x="1028" y="793"/>
                  </a:lnTo>
                  <a:lnTo>
                    <a:pt x="1029" y="752"/>
                  </a:lnTo>
                  <a:lnTo>
                    <a:pt x="1030" y="726"/>
                  </a:lnTo>
                  <a:lnTo>
                    <a:pt x="1031" y="717"/>
                  </a:lnTo>
                  <a:lnTo>
                    <a:pt x="1031" y="716"/>
                  </a:lnTo>
                  <a:lnTo>
                    <a:pt x="1032" y="716"/>
                  </a:lnTo>
                  <a:lnTo>
                    <a:pt x="1033" y="716"/>
                  </a:lnTo>
                  <a:lnTo>
                    <a:pt x="1033" y="715"/>
                  </a:lnTo>
                  <a:lnTo>
                    <a:pt x="1034" y="715"/>
                  </a:lnTo>
                  <a:lnTo>
                    <a:pt x="1036" y="715"/>
                  </a:lnTo>
                  <a:lnTo>
                    <a:pt x="1037" y="714"/>
                  </a:lnTo>
                  <a:lnTo>
                    <a:pt x="1038" y="714"/>
                  </a:lnTo>
                  <a:lnTo>
                    <a:pt x="1038" y="713"/>
                  </a:lnTo>
                  <a:lnTo>
                    <a:pt x="1039" y="713"/>
                  </a:lnTo>
                  <a:lnTo>
                    <a:pt x="1040" y="713"/>
                  </a:lnTo>
                  <a:lnTo>
                    <a:pt x="1041" y="713"/>
                  </a:lnTo>
                  <a:lnTo>
                    <a:pt x="1041" y="704"/>
                  </a:lnTo>
                  <a:lnTo>
                    <a:pt x="1041" y="681"/>
                  </a:lnTo>
                  <a:lnTo>
                    <a:pt x="1042" y="647"/>
                  </a:lnTo>
                  <a:lnTo>
                    <a:pt x="1044" y="602"/>
                  </a:lnTo>
                  <a:lnTo>
                    <a:pt x="1046" y="548"/>
                  </a:lnTo>
                  <a:lnTo>
                    <a:pt x="1047" y="488"/>
                  </a:lnTo>
                  <a:lnTo>
                    <a:pt x="1049" y="425"/>
                  </a:lnTo>
                  <a:lnTo>
                    <a:pt x="1052" y="360"/>
                  </a:lnTo>
                  <a:lnTo>
                    <a:pt x="1053" y="293"/>
                  </a:lnTo>
                  <a:lnTo>
                    <a:pt x="1055" y="230"/>
                  </a:lnTo>
                  <a:lnTo>
                    <a:pt x="1056" y="170"/>
                  </a:lnTo>
                  <a:lnTo>
                    <a:pt x="1059" y="116"/>
                  </a:lnTo>
                  <a:lnTo>
                    <a:pt x="1060" y="71"/>
                  </a:lnTo>
                  <a:lnTo>
                    <a:pt x="1061" y="37"/>
                  </a:lnTo>
                  <a:lnTo>
                    <a:pt x="1061" y="14"/>
                  </a:lnTo>
                  <a:lnTo>
                    <a:pt x="1062" y="7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54"/>
            <p:cNvSpPr>
              <a:spLocks/>
            </p:cNvSpPr>
            <p:nvPr/>
          </p:nvSpPr>
          <p:spPr bwMode="auto">
            <a:xfrm>
              <a:off x="3729" y="2730"/>
              <a:ext cx="365" cy="570"/>
            </a:xfrm>
            <a:custGeom>
              <a:avLst/>
              <a:gdLst>
                <a:gd name="T0" fmla="*/ 252 w 1097"/>
                <a:gd name="T1" fmla="*/ 52 h 1711"/>
                <a:gd name="T2" fmla="*/ 275 w 1097"/>
                <a:gd name="T3" fmla="*/ 127 h 1711"/>
                <a:gd name="T4" fmla="*/ 300 w 1097"/>
                <a:gd name="T5" fmla="*/ 199 h 1711"/>
                <a:gd name="T6" fmla="*/ 314 w 1097"/>
                <a:gd name="T7" fmla="*/ 236 h 1711"/>
                <a:gd name="T8" fmla="*/ 322 w 1097"/>
                <a:gd name="T9" fmla="*/ 249 h 1711"/>
                <a:gd name="T10" fmla="*/ 330 w 1097"/>
                <a:gd name="T11" fmla="*/ 263 h 1711"/>
                <a:gd name="T12" fmla="*/ 336 w 1097"/>
                <a:gd name="T13" fmla="*/ 281 h 1711"/>
                <a:gd name="T14" fmla="*/ 344 w 1097"/>
                <a:gd name="T15" fmla="*/ 293 h 1711"/>
                <a:gd name="T16" fmla="*/ 349 w 1097"/>
                <a:gd name="T17" fmla="*/ 302 h 1711"/>
                <a:gd name="T18" fmla="*/ 342 w 1097"/>
                <a:gd name="T19" fmla="*/ 315 h 1711"/>
                <a:gd name="T20" fmla="*/ 339 w 1097"/>
                <a:gd name="T21" fmla="*/ 331 h 1711"/>
                <a:gd name="T22" fmla="*/ 337 w 1097"/>
                <a:gd name="T23" fmla="*/ 348 h 1711"/>
                <a:gd name="T24" fmla="*/ 341 w 1097"/>
                <a:gd name="T25" fmla="*/ 364 h 1711"/>
                <a:gd name="T26" fmla="*/ 349 w 1097"/>
                <a:gd name="T27" fmla="*/ 379 h 1711"/>
                <a:gd name="T28" fmla="*/ 352 w 1097"/>
                <a:gd name="T29" fmla="*/ 397 h 1711"/>
                <a:gd name="T30" fmla="*/ 351 w 1097"/>
                <a:gd name="T31" fmla="*/ 415 h 1711"/>
                <a:gd name="T32" fmla="*/ 357 w 1097"/>
                <a:gd name="T33" fmla="*/ 426 h 1711"/>
                <a:gd name="T34" fmla="*/ 364 w 1097"/>
                <a:gd name="T35" fmla="*/ 435 h 1711"/>
                <a:gd name="T36" fmla="*/ 365 w 1097"/>
                <a:gd name="T37" fmla="*/ 443 h 1711"/>
                <a:gd name="T38" fmla="*/ 329 w 1097"/>
                <a:gd name="T39" fmla="*/ 455 h 1711"/>
                <a:gd name="T40" fmla="*/ 241 w 1097"/>
                <a:gd name="T41" fmla="*/ 470 h 1711"/>
                <a:gd name="T42" fmla="*/ 163 w 1097"/>
                <a:gd name="T43" fmla="*/ 481 h 1711"/>
                <a:gd name="T44" fmla="*/ 144 w 1097"/>
                <a:gd name="T45" fmla="*/ 485 h 1711"/>
                <a:gd name="T46" fmla="*/ 140 w 1097"/>
                <a:gd name="T47" fmla="*/ 491 h 1711"/>
                <a:gd name="T48" fmla="*/ 137 w 1097"/>
                <a:gd name="T49" fmla="*/ 498 h 1711"/>
                <a:gd name="T50" fmla="*/ 141 w 1097"/>
                <a:gd name="T51" fmla="*/ 506 h 1711"/>
                <a:gd name="T52" fmla="*/ 144 w 1097"/>
                <a:gd name="T53" fmla="*/ 514 h 1711"/>
                <a:gd name="T54" fmla="*/ 144 w 1097"/>
                <a:gd name="T55" fmla="*/ 520 h 1711"/>
                <a:gd name="T56" fmla="*/ 144 w 1097"/>
                <a:gd name="T57" fmla="*/ 531 h 1711"/>
                <a:gd name="T58" fmla="*/ 147 w 1097"/>
                <a:gd name="T59" fmla="*/ 535 h 1711"/>
                <a:gd name="T60" fmla="*/ 149 w 1097"/>
                <a:gd name="T61" fmla="*/ 544 h 1711"/>
                <a:gd name="T62" fmla="*/ 149 w 1097"/>
                <a:gd name="T63" fmla="*/ 550 h 1711"/>
                <a:gd name="T64" fmla="*/ 142 w 1097"/>
                <a:gd name="T65" fmla="*/ 556 h 1711"/>
                <a:gd name="T66" fmla="*/ 130 w 1097"/>
                <a:gd name="T67" fmla="*/ 564 h 1711"/>
                <a:gd name="T68" fmla="*/ 116 w 1097"/>
                <a:gd name="T69" fmla="*/ 570 h 1711"/>
                <a:gd name="T70" fmla="*/ 108 w 1097"/>
                <a:gd name="T71" fmla="*/ 568 h 1711"/>
                <a:gd name="T72" fmla="*/ 98 w 1097"/>
                <a:gd name="T73" fmla="*/ 560 h 1711"/>
                <a:gd name="T74" fmla="*/ 88 w 1097"/>
                <a:gd name="T75" fmla="*/ 549 h 1711"/>
                <a:gd name="T76" fmla="*/ 86 w 1097"/>
                <a:gd name="T77" fmla="*/ 540 h 1711"/>
                <a:gd name="T78" fmla="*/ 83 w 1097"/>
                <a:gd name="T79" fmla="*/ 531 h 1711"/>
                <a:gd name="T80" fmla="*/ 77 w 1097"/>
                <a:gd name="T81" fmla="*/ 523 h 1711"/>
                <a:gd name="T82" fmla="*/ 70 w 1097"/>
                <a:gd name="T83" fmla="*/ 520 h 1711"/>
                <a:gd name="T84" fmla="*/ 68 w 1097"/>
                <a:gd name="T85" fmla="*/ 536 h 1711"/>
                <a:gd name="T86" fmla="*/ 69 w 1097"/>
                <a:gd name="T87" fmla="*/ 550 h 1711"/>
                <a:gd name="T88" fmla="*/ 63 w 1097"/>
                <a:gd name="T89" fmla="*/ 552 h 1711"/>
                <a:gd name="T90" fmla="*/ 55 w 1097"/>
                <a:gd name="T91" fmla="*/ 552 h 1711"/>
                <a:gd name="T92" fmla="*/ 44 w 1097"/>
                <a:gd name="T93" fmla="*/ 553 h 1711"/>
                <a:gd name="T94" fmla="*/ 35 w 1097"/>
                <a:gd name="T95" fmla="*/ 554 h 1711"/>
                <a:gd name="T96" fmla="*/ 27 w 1097"/>
                <a:gd name="T97" fmla="*/ 517 h 1711"/>
                <a:gd name="T98" fmla="*/ 19 w 1097"/>
                <a:gd name="T99" fmla="*/ 465 h 1711"/>
                <a:gd name="T100" fmla="*/ 11 w 1097"/>
                <a:gd name="T101" fmla="*/ 410 h 1711"/>
                <a:gd name="T102" fmla="*/ 4 w 1097"/>
                <a:gd name="T103" fmla="*/ 291 h 1711"/>
                <a:gd name="T104" fmla="*/ 1 w 1097"/>
                <a:gd name="T105" fmla="*/ 145 h 1711"/>
                <a:gd name="T106" fmla="*/ 1 w 1097"/>
                <a:gd name="T107" fmla="*/ 49 h 1711"/>
                <a:gd name="T108" fmla="*/ 11 w 1097"/>
                <a:gd name="T109" fmla="*/ 29 h 1711"/>
                <a:gd name="T110" fmla="*/ 96 w 1097"/>
                <a:gd name="T111" fmla="*/ 18 h 1711"/>
                <a:gd name="T112" fmla="*/ 198 w 1097"/>
                <a:gd name="T113" fmla="*/ 4 h 1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7"/>
                <a:gd name="T172" fmla="*/ 0 h 1711"/>
                <a:gd name="T173" fmla="*/ 1097 w 1097"/>
                <a:gd name="T174" fmla="*/ 1711 h 1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7" h="1711">
                  <a:moveTo>
                    <a:pt x="705" y="0"/>
                  </a:moveTo>
                  <a:lnTo>
                    <a:pt x="717" y="35"/>
                  </a:lnTo>
                  <a:lnTo>
                    <a:pt x="729" y="73"/>
                  </a:lnTo>
                  <a:lnTo>
                    <a:pt x="743" y="115"/>
                  </a:lnTo>
                  <a:lnTo>
                    <a:pt x="756" y="156"/>
                  </a:lnTo>
                  <a:lnTo>
                    <a:pt x="771" y="200"/>
                  </a:lnTo>
                  <a:lnTo>
                    <a:pt x="784" y="244"/>
                  </a:lnTo>
                  <a:lnTo>
                    <a:pt x="799" y="290"/>
                  </a:lnTo>
                  <a:lnTo>
                    <a:pt x="813" y="336"/>
                  </a:lnTo>
                  <a:lnTo>
                    <a:pt x="828" y="381"/>
                  </a:lnTo>
                  <a:lnTo>
                    <a:pt x="843" y="426"/>
                  </a:lnTo>
                  <a:lnTo>
                    <a:pt x="858" y="471"/>
                  </a:lnTo>
                  <a:lnTo>
                    <a:pt x="873" y="514"/>
                  </a:lnTo>
                  <a:lnTo>
                    <a:pt x="887" y="556"/>
                  </a:lnTo>
                  <a:lnTo>
                    <a:pt x="902" y="596"/>
                  </a:lnTo>
                  <a:lnTo>
                    <a:pt x="916" y="634"/>
                  </a:lnTo>
                  <a:lnTo>
                    <a:pt x="929" y="669"/>
                  </a:lnTo>
                  <a:lnTo>
                    <a:pt x="934" y="683"/>
                  </a:lnTo>
                  <a:lnTo>
                    <a:pt x="940" y="697"/>
                  </a:lnTo>
                  <a:lnTo>
                    <a:pt x="945" y="707"/>
                  </a:lnTo>
                  <a:lnTo>
                    <a:pt x="950" y="718"/>
                  </a:lnTo>
                  <a:lnTo>
                    <a:pt x="955" y="726"/>
                  </a:lnTo>
                  <a:lnTo>
                    <a:pt x="959" y="734"/>
                  </a:lnTo>
                  <a:lnTo>
                    <a:pt x="964" y="741"/>
                  </a:lnTo>
                  <a:lnTo>
                    <a:pt x="968" y="748"/>
                  </a:lnTo>
                  <a:lnTo>
                    <a:pt x="973" y="754"/>
                  </a:lnTo>
                  <a:lnTo>
                    <a:pt x="978" y="763"/>
                  </a:lnTo>
                  <a:lnTo>
                    <a:pt x="982" y="769"/>
                  </a:lnTo>
                  <a:lnTo>
                    <a:pt x="987" y="779"/>
                  </a:lnTo>
                  <a:lnTo>
                    <a:pt x="991" y="788"/>
                  </a:lnTo>
                  <a:lnTo>
                    <a:pt x="996" y="799"/>
                  </a:lnTo>
                  <a:lnTo>
                    <a:pt x="1002" y="812"/>
                  </a:lnTo>
                  <a:lnTo>
                    <a:pt x="1008" y="827"/>
                  </a:lnTo>
                  <a:lnTo>
                    <a:pt x="1008" y="836"/>
                  </a:lnTo>
                  <a:lnTo>
                    <a:pt x="1010" y="844"/>
                  </a:lnTo>
                  <a:lnTo>
                    <a:pt x="1013" y="852"/>
                  </a:lnTo>
                  <a:lnTo>
                    <a:pt x="1018" y="860"/>
                  </a:lnTo>
                  <a:lnTo>
                    <a:pt x="1022" y="866"/>
                  </a:lnTo>
                  <a:lnTo>
                    <a:pt x="1028" y="873"/>
                  </a:lnTo>
                  <a:lnTo>
                    <a:pt x="1033" y="879"/>
                  </a:lnTo>
                  <a:lnTo>
                    <a:pt x="1037" y="884"/>
                  </a:lnTo>
                  <a:lnTo>
                    <a:pt x="1042" y="890"/>
                  </a:lnTo>
                  <a:lnTo>
                    <a:pt x="1045" y="896"/>
                  </a:lnTo>
                  <a:lnTo>
                    <a:pt x="1047" y="902"/>
                  </a:lnTo>
                  <a:lnTo>
                    <a:pt x="1048" y="907"/>
                  </a:lnTo>
                  <a:lnTo>
                    <a:pt x="1045" y="913"/>
                  </a:lnTo>
                  <a:lnTo>
                    <a:pt x="1042" y="921"/>
                  </a:lnTo>
                  <a:lnTo>
                    <a:pt x="1035" y="928"/>
                  </a:lnTo>
                  <a:lnTo>
                    <a:pt x="1027" y="937"/>
                  </a:lnTo>
                  <a:lnTo>
                    <a:pt x="1027" y="945"/>
                  </a:lnTo>
                  <a:lnTo>
                    <a:pt x="1027" y="954"/>
                  </a:lnTo>
                  <a:lnTo>
                    <a:pt x="1026" y="964"/>
                  </a:lnTo>
                  <a:lnTo>
                    <a:pt x="1025" y="974"/>
                  </a:lnTo>
                  <a:lnTo>
                    <a:pt x="1022" y="984"/>
                  </a:lnTo>
                  <a:lnTo>
                    <a:pt x="1020" y="995"/>
                  </a:lnTo>
                  <a:lnTo>
                    <a:pt x="1019" y="1005"/>
                  </a:lnTo>
                  <a:lnTo>
                    <a:pt x="1017" y="1015"/>
                  </a:lnTo>
                  <a:lnTo>
                    <a:pt x="1016" y="1026"/>
                  </a:lnTo>
                  <a:lnTo>
                    <a:pt x="1013" y="1036"/>
                  </a:lnTo>
                  <a:lnTo>
                    <a:pt x="1013" y="1046"/>
                  </a:lnTo>
                  <a:lnTo>
                    <a:pt x="1013" y="1057"/>
                  </a:lnTo>
                  <a:lnTo>
                    <a:pt x="1014" y="1067"/>
                  </a:lnTo>
                  <a:lnTo>
                    <a:pt x="1017" y="1076"/>
                  </a:lnTo>
                  <a:lnTo>
                    <a:pt x="1019" y="1084"/>
                  </a:lnTo>
                  <a:lnTo>
                    <a:pt x="1025" y="1093"/>
                  </a:lnTo>
                  <a:lnTo>
                    <a:pt x="1031" y="1101"/>
                  </a:lnTo>
                  <a:lnTo>
                    <a:pt x="1035" y="1109"/>
                  </a:lnTo>
                  <a:lnTo>
                    <a:pt x="1040" y="1119"/>
                  </a:lnTo>
                  <a:lnTo>
                    <a:pt x="1044" y="1129"/>
                  </a:lnTo>
                  <a:lnTo>
                    <a:pt x="1049" y="1138"/>
                  </a:lnTo>
                  <a:lnTo>
                    <a:pt x="1051" y="1149"/>
                  </a:lnTo>
                  <a:lnTo>
                    <a:pt x="1055" y="1159"/>
                  </a:lnTo>
                  <a:lnTo>
                    <a:pt x="1057" y="1169"/>
                  </a:lnTo>
                  <a:lnTo>
                    <a:pt x="1058" y="1180"/>
                  </a:lnTo>
                  <a:lnTo>
                    <a:pt x="1059" y="1191"/>
                  </a:lnTo>
                  <a:lnTo>
                    <a:pt x="1060" y="1201"/>
                  </a:lnTo>
                  <a:lnTo>
                    <a:pt x="1059" y="1213"/>
                  </a:lnTo>
                  <a:lnTo>
                    <a:pt x="1059" y="1224"/>
                  </a:lnTo>
                  <a:lnTo>
                    <a:pt x="1058" y="1235"/>
                  </a:lnTo>
                  <a:lnTo>
                    <a:pt x="1056" y="1246"/>
                  </a:lnTo>
                  <a:lnTo>
                    <a:pt x="1053" y="1258"/>
                  </a:lnTo>
                  <a:lnTo>
                    <a:pt x="1058" y="1263"/>
                  </a:lnTo>
                  <a:lnTo>
                    <a:pt x="1064" y="1269"/>
                  </a:lnTo>
                  <a:lnTo>
                    <a:pt x="1068" y="1274"/>
                  </a:lnTo>
                  <a:lnTo>
                    <a:pt x="1073" y="1280"/>
                  </a:lnTo>
                  <a:lnTo>
                    <a:pt x="1078" y="1284"/>
                  </a:lnTo>
                  <a:lnTo>
                    <a:pt x="1082" y="1290"/>
                  </a:lnTo>
                  <a:lnTo>
                    <a:pt x="1086" y="1294"/>
                  </a:lnTo>
                  <a:lnTo>
                    <a:pt x="1089" y="1300"/>
                  </a:lnTo>
                  <a:lnTo>
                    <a:pt x="1093" y="1305"/>
                  </a:lnTo>
                  <a:lnTo>
                    <a:pt x="1095" y="1309"/>
                  </a:lnTo>
                  <a:lnTo>
                    <a:pt x="1096" y="1315"/>
                  </a:lnTo>
                  <a:lnTo>
                    <a:pt x="1097" y="1320"/>
                  </a:lnTo>
                  <a:lnTo>
                    <a:pt x="1097" y="1325"/>
                  </a:lnTo>
                  <a:lnTo>
                    <a:pt x="1096" y="1331"/>
                  </a:lnTo>
                  <a:lnTo>
                    <a:pt x="1094" y="1337"/>
                  </a:lnTo>
                  <a:lnTo>
                    <a:pt x="1091" y="1344"/>
                  </a:lnTo>
                  <a:lnTo>
                    <a:pt x="1065" y="1350"/>
                  </a:lnTo>
                  <a:lnTo>
                    <a:pt x="1031" y="1358"/>
                  </a:lnTo>
                  <a:lnTo>
                    <a:pt x="989" y="1366"/>
                  </a:lnTo>
                  <a:lnTo>
                    <a:pt x="942" y="1374"/>
                  </a:lnTo>
                  <a:lnTo>
                    <a:pt x="890" y="1383"/>
                  </a:lnTo>
                  <a:lnTo>
                    <a:pt x="835" y="1392"/>
                  </a:lnTo>
                  <a:lnTo>
                    <a:pt x="780" y="1401"/>
                  </a:lnTo>
                  <a:lnTo>
                    <a:pt x="724" y="1410"/>
                  </a:lnTo>
                  <a:lnTo>
                    <a:pt x="668" y="1419"/>
                  </a:lnTo>
                  <a:lnTo>
                    <a:pt x="617" y="1427"/>
                  </a:lnTo>
                  <a:lnTo>
                    <a:pt x="568" y="1433"/>
                  </a:lnTo>
                  <a:lnTo>
                    <a:pt x="526" y="1440"/>
                  </a:lnTo>
                  <a:lnTo>
                    <a:pt x="490" y="1445"/>
                  </a:lnTo>
                  <a:lnTo>
                    <a:pt x="464" y="1450"/>
                  </a:lnTo>
                  <a:lnTo>
                    <a:pt x="446" y="1452"/>
                  </a:lnTo>
                  <a:lnTo>
                    <a:pt x="441" y="1453"/>
                  </a:lnTo>
                  <a:lnTo>
                    <a:pt x="437" y="1454"/>
                  </a:lnTo>
                  <a:lnTo>
                    <a:pt x="434" y="1456"/>
                  </a:lnTo>
                  <a:lnTo>
                    <a:pt x="432" y="1460"/>
                  </a:lnTo>
                  <a:lnTo>
                    <a:pt x="428" y="1462"/>
                  </a:lnTo>
                  <a:lnTo>
                    <a:pt x="425" y="1467"/>
                  </a:lnTo>
                  <a:lnTo>
                    <a:pt x="422" y="1470"/>
                  </a:lnTo>
                  <a:lnTo>
                    <a:pt x="420" y="1474"/>
                  </a:lnTo>
                  <a:lnTo>
                    <a:pt x="418" y="1478"/>
                  </a:lnTo>
                  <a:lnTo>
                    <a:pt x="415" y="1483"/>
                  </a:lnTo>
                  <a:lnTo>
                    <a:pt x="414" y="1486"/>
                  </a:lnTo>
                  <a:lnTo>
                    <a:pt x="413" y="1491"/>
                  </a:lnTo>
                  <a:lnTo>
                    <a:pt x="413" y="1495"/>
                  </a:lnTo>
                  <a:lnTo>
                    <a:pt x="413" y="1500"/>
                  </a:lnTo>
                  <a:lnTo>
                    <a:pt x="414" y="1505"/>
                  </a:lnTo>
                  <a:lnTo>
                    <a:pt x="417" y="1509"/>
                  </a:lnTo>
                  <a:lnTo>
                    <a:pt x="420" y="1514"/>
                  </a:lnTo>
                  <a:lnTo>
                    <a:pt x="425" y="1520"/>
                  </a:lnTo>
                  <a:lnTo>
                    <a:pt x="428" y="1525"/>
                  </a:lnTo>
                  <a:lnTo>
                    <a:pt x="430" y="1530"/>
                  </a:lnTo>
                  <a:lnTo>
                    <a:pt x="433" y="1535"/>
                  </a:lnTo>
                  <a:lnTo>
                    <a:pt x="434" y="1538"/>
                  </a:lnTo>
                  <a:lnTo>
                    <a:pt x="434" y="1543"/>
                  </a:lnTo>
                  <a:lnTo>
                    <a:pt x="434" y="1546"/>
                  </a:lnTo>
                  <a:lnTo>
                    <a:pt x="434" y="1549"/>
                  </a:lnTo>
                  <a:lnTo>
                    <a:pt x="433" y="1553"/>
                  </a:lnTo>
                  <a:lnTo>
                    <a:pt x="432" y="1556"/>
                  </a:lnTo>
                  <a:lnTo>
                    <a:pt x="432" y="1561"/>
                  </a:lnTo>
                  <a:lnTo>
                    <a:pt x="430" y="1566"/>
                  </a:lnTo>
                  <a:lnTo>
                    <a:pt x="430" y="1571"/>
                  </a:lnTo>
                  <a:lnTo>
                    <a:pt x="430" y="1577"/>
                  </a:lnTo>
                  <a:lnTo>
                    <a:pt x="432" y="1584"/>
                  </a:lnTo>
                  <a:lnTo>
                    <a:pt x="434" y="1593"/>
                  </a:lnTo>
                  <a:lnTo>
                    <a:pt x="436" y="1593"/>
                  </a:lnTo>
                  <a:lnTo>
                    <a:pt x="438" y="1595"/>
                  </a:lnTo>
                  <a:lnTo>
                    <a:pt x="440" y="1599"/>
                  </a:lnTo>
                  <a:lnTo>
                    <a:pt x="442" y="1602"/>
                  </a:lnTo>
                  <a:lnTo>
                    <a:pt x="443" y="1607"/>
                  </a:lnTo>
                  <a:lnTo>
                    <a:pt x="444" y="1613"/>
                  </a:lnTo>
                  <a:lnTo>
                    <a:pt x="445" y="1617"/>
                  </a:lnTo>
                  <a:lnTo>
                    <a:pt x="446" y="1623"/>
                  </a:lnTo>
                  <a:lnTo>
                    <a:pt x="446" y="1628"/>
                  </a:lnTo>
                  <a:lnTo>
                    <a:pt x="448" y="1633"/>
                  </a:lnTo>
                  <a:lnTo>
                    <a:pt x="448" y="1638"/>
                  </a:lnTo>
                  <a:lnTo>
                    <a:pt x="448" y="1643"/>
                  </a:lnTo>
                  <a:lnTo>
                    <a:pt x="448" y="1646"/>
                  </a:lnTo>
                  <a:lnTo>
                    <a:pt x="448" y="1648"/>
                  </a:lnTo>
                  <a:lnTo>
                    <a:pt x="448" y="1651"/>
                  </a:lnTo>
                  <a:lnTo>
                    <a:pt x="449" y="1652"/>
                  </a:lnTo>
                  <a:lnTo>
                    <a:pt x="444" y="1654"/>
                  </a:lnTo>
                  <a:lnTo>
                    <a:pt x="438" y="1659"/>
                  </a:lnTo>
                  <a:lnTo>
                    <a:pt x="433" y="1663"/>
                  </a:lnTo>
                  <a:lnTo>
                    <a:pt x="427" y="1668"/>
                  </a:lnTo>
                  <a:lnTo>
                    <a:pt x="420" y="1674"/>
                  </a:lnTo>
                  <a:lnTo>
                    <a:pt x="414" y="1678"/>
                  </a:lnTo>
                  <a:lnTo>
                    <a:pt x="406" y="1684"/>
                  </a:lnTo>
                  <a:lnTo>
                    <a:pt x="399" y="1690"/>
                  </a:lnTo>
                  <a:lnTo>
                    <a:pt x="391" y="1694"/>
                  </a:lnTo>
                  <a:lnTo>
                    <a:pt x="383" y="1699"/>
                  </a:lnTo>
                  <a:lnTo>
                    <a:pt x="375" y="1703"/>
                  </a:lnTo>
                  <a:lnTo>
                    <a:pt x="367" y="1707"/>
                  </a:lnTo>
                  <a:lnTo>
                    <a:pt x="358" y="1709"/>
                  </a:lnTo>
                  <a:lnTo>
                    <a:pt x="350" y="1711"/>
                  </a:lnTo>
                  <a:lnTo>
                    <a:pt x="341" y="1711"/>
                  </a:lnTo>
                  <a:lnTo>
                    <a:pt x="333" y="1711"/>
                  </a:lnTo>
                  <a:lnTo>
                    <a:pt x="331" y="1710"/>
                  </a:lnTo>
                  <a:lnTo>
                    <a:pt x="329" y="1708"/>
                  </a:lnTo>
                  <a:lnTo>
                    <a:pt x="326" y="1706"/>
                  </a:lnTo>
                  <a:lnTo>
                    <a:pt x="320" y="1702"/>
                  </a:lnTo>
                  <a:lnTo>
                    <a:pt x="314" y="1698"/>
                  </a:lnTo>
                  <a:lnTo>
                    <a:pt x="308" y="1693"/>
                  </a:lnTo>
                  <a:lnTo>
                    <a:pt x="302" y="1687"/>
                  </a:lnTo>
                  <a:lnTo>
                    <a:pt x="295" y="1682"/>
                  </a:lnTo>
                  <a:lnTo>
                    <a:pt x="288" y="1675"/>
                  </a:lnTo>
                  <a:lnTo>
                    <a:pt x="281" y="1668"/>
                  </a:lnTo>
                  <a:lnTo>
                    <a:pt x="275" y="1662"/>
                  </a:lnTo>
                  <a:lnTo>
                    <a:pt x="269" y="1655"/>
                  </a:lnTo>
                  <a:lnTo>
                    <a:pt x="264" y="1648"/>
                  </a:lnTo>
                  <a:lnTo>
                    <a:pt x="260" y="1643"/>
                  </a:lnTo>
                  <a:lnTo>
                    <a:pt x="258" y="1637"/>
                  </a:lnTo>
                  <a:lnTo>
                    <a:pt x="258" y="1632"/>
                  </a:lnTo>
                  <a:lnTo>
                    <a:pt x="258" y="1626"/>
                  </a:lnTo>
                  <a:lnTo>
                    <a:pt x="258" y="1622"/>
                  </a:lnTo>
                  <a:lnTo>
                    <a:pt x="257" y="1616"/>
                  </a:lnTo>
                  <a:lnTo>
                    <a:pt x="256" y="1610"/>
                  </a:lnTo>
                  <a:lnTo>
                    <a:pt x="254" y="1606"/>
                  </a:lnTo>
                  <a:lnTo>
                    <a:pt x="252" y="1600"/>
                  </a:lnTo>
                  <a:lnTo>
                    <a:pt x="249" y="1594"/>
                  </a:lnTo>
                  <a:lnTo>
                    <a:pt x="245" y="1589"/>
                  </a:lnTo>
                  <a:lnTo>
                    <a:pt x="242" y="1583"/>
                  </a:lnTo>
                  <a:lnTo>
                    <a:pt x="238" y="1578"/>
                  </a:lnTo>
                  <a:lnTo>
                    <a:pt x="235" y="1572"/>
                  </a:lnTo>
                  <a:lnTo>
                    <a:pt x="231" y="1569"/>
                  </a:lnTo>
                  <a:lnTo>
                    <a:pt x="227" y="1564"/>
                  </a:lnTo>
                  <a:lnTo>
                    <a:pt x="223" y="1561"/>
                  </a:lnTo>
                  <a:lnTo>
                    <a:pt x="220" y="1559"/>
                  </a:lnTo>
                  <a:lnTo>
                    <a:pt x="217" y="1558"/>
                  </a:lnTo>
                  <a:lnTo>
                    <a:pt x="210" y="1562"/>
                  </a:lnTo>
                  <a:lnTo>
                    <a:pt x="205" y="1570"/>
                  </a:lnTo>
                  <a:lnTo>
                    <a:pt x="203" y="1578"/>
                  </a:lnTo>
                  <a:lnTo>
                    <a:pt x="202" y="1587"/>
                  </a:lnTo>
                  <a:lnTo>
                    <a:pt x="202" y="1598"/>
                  </a:lnTo>
                  <a:lnTo>
                    <a:pt x="203" y="1608"/>
                  </a:lnTo>
                  <a:lnTo>
                    <a:pt x="204" y="1617"/>
                  </a:lnTo>
                  <a:lnTo>
                    <a:pt x="205" y="1628"/>
                  </a:lnTo>
                  <a:lnTo>
                    <a:pt x="206" y="1637"/>
                  </a:lnTo>
                  <a:lnTo>
                    <a:pt x="207" y="1645"/>
                  </a:lnTo>
                  <a:lnTo>
                    <a:pt x="207" y="1652"/>
                  </a:lnTo>
                  <a:lnTo>
                    <a:pt x="206" y="1657"/>
                  </a:lnTo>
                  <a:lnTo>
                    <a:pt x="204" y="1661"/>
                  </a:lnTo>
                  <a:lnTo>
                    <a:pt x="200" y="1662"/>
                  </a:lnTo>
                  <a:lnTo>
                    <a:pt x="195" y="1661"/>
                  </a:lnTo>
                  <a:lnTo>
                    <a:pt x="188" y="1657"/>
                  </a:lnTo>
                  <a:lnTo>
                    <a:pt x="184" y="1655"/>
                  </a:lnTo>
                  <a:lnTo>
                    <a:pt x="182" y="1655"/>
                  </a:lnTo>
                  <a:lnTo>
                    <a:pt x="177" y="1655"/>
                  </a:lnTo>
                  <a:lnTo>
                    <a:pt x="172" y="1655"/>
                  </a:lnTo>
                  <a:lnTo>
                    <a:pt x="166" y="1656"/>
                  </a:lnTo>
                  <a:lnTo>
                    <a:pt x="160" y="1656"/>
                  </a:lnTo>
                  <a:lnTo>
                    <a:pt x="153" y="1657"/>
                  </a:lnTo>
                  <a:lnTo>
                    <a:pt x="146" y="1659"/>
                  </a:lnTo>
                  <a:lnTo>
                    <a:pt x="139" y="1660"/>
                  </a:lnTo>
                  <a:lnTo>
                    <a:pt x="133" y="1661"/>
                  </a:lnTo>
                  <a:lnTo>
                    <a:pt x="126" y="1662"/>
                  </a:lnTo>
                  <a:lnTo>
                    <a:pt x="120" y="1663"/>
                  </a:lnTo>
                  <a:lnTo>
                    <a:pt x="113" y="1663"/>
                  </a:lnTo>
                  <a:lnTo>
                    <a:pt x="108" y="1663"/>
                  </a:lnTo>
                  <a:lnTo>
                    <a:pt x="104" y="1663"/>
                  </a:lnTo>
                  <a:lnTo>
                    <a:pt x="100" y="1663"/>
                  </a:lnTo>
                  <a:lnTo>
                    <a:pt x="96" y="1637"/>
                  </a:lnTo>
                  <a:lnTo>
                    <a:pt x="91" y="1609"/>
                  </a:lnTo>
                  <a:lnTo>
                    <a:pt x="87" y="1582"/>
                  </a:lnTo>
                  <a:lnTo>
                    <a:pt x="82" y="1553"/>
                  </a:lnTo>
                  <a:lnTo>
                    <a:pt x="77" y="1523"/>
                  </a:lnTo>
                  <a:lnTo>
                    <a:pt x="72" y="1492"/>
                  </a:lnTo>
                  <a:lnTo>
                    <a:pt x="66" y="1461"/>
                  </a:lnTo>
                  <a:lnTo>
                    <a:pt x="61" y="1430"/>
                  </a:lnTo>
                  <a:lnTo>
                    <a:pt x="56" y="1397"/>
                  </a:lnTo>
                  <a:lnTo>
                    <a:pt x="51" y="1365"/>
                  </a:lnTo>
                  <a:lnTo>
                    <a:pt x="46" y="1331"/>
                  </a:lnTo>
                  <a:lnTo>
                    <a:pt x="42" y="1298"/>
                  </a:lnTo>
                  <a:lnTo>
                    <a:pt x="37" y="1265"/>
                  </a:lnTo>
                  <a:lnTo>
                    <a:pt x="34" y="1230"/>
                  </a:lnTo>
                  <a:lnTo>
                    <a:pt x="30" y="1196"/>
                  </a:lnTo>
                  <a:lnTo>
                    <a:pt x="28" y="1162"/>
                  </a:lnTo>
                  <a:lnTo>
                    <a:pt x="21" y="1066"/>
                  </a:lnTo>
                  <a:lnTo>
                    <a:pt x="16" y="970"/>
                  </a:lnTo>
                  <a:lnTo>
                    <a:pt x="12" y="874"/>
                  </a:lnTo>
                  <a:lnTo>
                    <a:pt x="8" y="780"/>
                  </a:lnTo>
                  <a:lnTo>
                    <a:pt x="6" y="688"/>
                  </a:lnTo>
                  <a:lnTo>
                    <a:pt x="4" y="599"/>
                  </a:lnTo>
                  <a:lnTo>
                    <a:pt x="3" y="516"/>
                  </a:lnTo>
                  <a:lnTo>
                    <a:pt x="2" y="436"/>
                  </a:lnTo>
                  <a:lnTo>
                    <a:pt x="0" y="363"/>
                  </a:lnTo>
                  <a:lnTo>
                    <a:pt x="0" y="296"/>
                  </a:lnTo>
                  <a:lnTo>
                    <a:pt x="0" y="238"/>
                  </a:lnTo>
                  <a:lnTo>
                    <a:pt x="2" y="187"/>
                  </a:lnTo>
                  <a:lnTo>
                    <a:pt x="2" y="147"/>
                  </a:lnTo>
                  <a:lnTo>
                    <a:pt x="2" y="116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10" y="90"/>
                  </a:lnTo>
                  <a:lnTo>
                    <a:pt x="33" y="87"/>
                  </a:lnTo>
                  <a:lnTo>
                    <a:pt x="67" y="82"/>
                  </a:lnTo>
                  <a:lnTo>
                    <a:pt x="112" y="77"/>
                  </a:lnTo>
                  <a:lnTo>
                    <a:pt x="165" y="70"/>
                  </a:lnTo>
                  <a:lnTo>
                    <a:pt x="225" y="62"/>
                  </a:lnTo>
                  <a:lnTo>
                    <a:pt x="288" y="54"/>
                  </a:lnTo>
                  <a:lnTo>
                    <a:pt x="353" y="46"/>
                  </a:lnTo>
                  <a:lnTo>
                    <a:pt x="419" y="36"/>
                  </a:lnTo>
                  <a:lnTo>
                    <a:pt x="482" y="28"/>
                  </a:lnTo>
                  <a:lnTo>
                    <a:pt x="542" y="20"/>
                  </a:lnTo>
                  <a:lnTo>
                    <a:pt x="595" y="13"/>
                  </a:lnTo>
                  <a:lnTo>
                    <a:pt x="640" y="8"/>
                  </a:lnTo>
                  <a:lnTo>
                    <a:pt x="674" y="3"/>
                  </a:lnTo>
                  <a:lnTo>
                    <a:pt x="697" y="0"/>
                  </a:lnTo>
                  <a:lnTo>
                    <a:pt x="70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3441" y="2760"/>
              <a:ext cx="322" cy="575"/>
            </a:xfrm>
            <a:custGeom>
              <a:avLst/>
              <a:gdLst>
                <a:gd name="T0" fmla="*/ 289 w 964"/>
                <a:gd name="T1" fmla="*/ 68 h 1724"/>
                <a:gd name="T2" fmla="*/ 293 w 964"/>
                <a:gd name="T3" fmla="*/ 261 h 1724"/>
                <a:gd name="T4" fmla="*/ 303 w 964"/>
                <a:gd name="T5" fmla="*/ 403 h 1724"/>
                <a:gd name="T6" fmla="*/ 314 w 964"/>
                <a:gd name="T7" fmla="*/ 477 h 1724"/>
                <a:gd name="T8" fmla="*/ 321 w 964"/>
                <a:gd name="T9" fmla="*/ 528 h 1724"/>
                <a:gd name="T10" fmla="*/ 322 w 964"/>
                <a:gd name="T11" fmla="*/ 540 h 1724"/>
                <a:gd name="T12" fmla="*/ 318 w 964"/>
                <a:gd name="T13" fmla="*/ 551 h 1724"/>
                <a:gd name="T14" fmla="*/ 295 w 964"/>
                <a:gd name="T15" fmla="*/ 543 h 1724"/>
                <a:gd name="T16" fmla="*/ 273 w 964"/>
                <a:gd name="T17" fmla="*/ 540 h 1724"/>
                <a:gd name="T18" fmla="*/ 256 w 964"/>
                <a:gd name="T19" fmla="*/ 551 h 1724"/>
                <a:gd name="T20" fmla="*/ 238 w 964"/>
                <a:gd name="T21" fmla="*/ 558 h 1724"/>
                <a:gd name="T22" fmla="*/ 227 w 964"/>
                <a:gd name="T23" fmla="*/ 567 h 1724"/>
                <a:gd name="T24" fmla="*/ 220 w 964"/>
                <a:gd name="T25" fmla="*/ 572 h 1724"/>
                <a:gd name="T26" fmla="*/ 212 w 964"/>
                <a:gd name="T27" fmla="*/ 572 h 1724"/>
                <a:gd name="T28" fmla="*/ 193 w 964"/>
                <a:gd name="T29" fmla="*/ 549 h 1724"/>
                <a:gd name="T30" fmla="*/ 180 w 964"/>
                <a:gd name="T31" fmla="*/ 522 h 1724"/>
                <a:gd name="T32" fmla="*/ 184 w 964"/>
                <a:gd name="T33" fmla="*/ 505 h 1724"/>
                <a:gd name="T34" fmla="*/ 186 w 964"/>
                <a:gd name="T35" fmla="*/ 490 h 1724"/>
                <a:gd name="T36" fmla="*/ 158 w 964"/>
                <a:gd name="T37" fmla="*/ 486 h 1724"/>
                <a:gd name="T38" fmla="*/ 45 w 964"/>
                <a:gd name="T39" fmla="*/ 495 h 1724"/>
                <a:gd name="T40" fmla="*/ 1 w 964"/>
                <a:gd name="T41" fmla="*/ 496 h 1724"/>
                <a:gd name="T42" fmla="*/ 1 w 964"/>
                <a:gd name="T43" fmla="*/ 485 h 1724"/>
                <a:gd name="T44" fmla="*/ 6 w 964"/>
                <a:gd name="T45" fmla="*/ 474 h 1724"/>
                <a:gd name="T46" fmla="*/ 11 w 964"/>
                <a:gd name="T47" fmla="*/ 459 h 1724"/>
                <a:gd name="T48" fmla="*/ 11 w 964"/>
                <a:gd name="T49" fmla="*/ 440 h 1724"/>
                <a:gd name="T50" fmla="*/ 20 w 964"/>
                <a:gd name="T51" fmla="*/ 418 h 1724"/>
                <a:gd name="T52" fmla="*/ 33 w 964"/>
                <a:gd name="T53" fmla="*/ 394 h 1724"/>
                <a:gd name="T54" fmla="*/ 43 w 964"/>
                <a:gd name="T55" fmla="*/ 375 h 1724"/>
                <a:gd name="T56" fmla="*/ 38 w 964"/>
                <a:gd name="T57" fmla="*/ 358 h 1724"/>
                <a:gd name="T58" fmla="*/ 50 w 964"/>
                <a:gd name="T59" fmla="*/ 353 h 1724"/>
                <a:gd name="T60" fmla="*/ 51 w 964"/>
                <a:gd name="T61" fmla="*/ 341 h 1724"/>
                <a:gd name="T62" fmla="*/ 44 w 964"/>
                <a:gd name="T63" fmla="*/ 333 h 1724"/>
                <a:gd name="T64" fmla="*/ 36 w 964"/>
                <a:gd name="T65" fmla="*/ 320 h 1724"/>
                <a:gd name="T66" fmla="*/ 28 w 964"/>
                <a:gd name="T67" fmla="*/ 308 h 1724"/>
                <a:gd name="T68" fmla="*/ 26 w 964"/>
                <a:gd name="T69" fmla="*/ 299 h 1724"/>
                <a:gd name="T70" fmla="*/ 26 w 964"/>
                <a:gd name="T71" fmla="*/ 292 h 1724"/>
                <a:gd name="T72" fmla="*/ 26 w 964"/>
                <a:gd name="T73" fmla="*/ 286 h 1724"/>
                <a:gd name="T74" fmla="*/ 20 w 964"/>
                <a:gd name="T75" fmla="*/ 277 h 1724"/>
                <a:gd name="T76" fmla="*/ 15 w 964"/>
                <a:gd name="T77" fmla="*/ 268 h 1724"/>
                <a:gd name="T78" fmla="*/ 19 w 964"/>
                <a:gd name="T79" fmla="*/ 257 h 1724"/>
                <a:gd name="T80" fmla="*/ 25 w 964"/>
                <a:gd name="T81" fmla="*/ 243 h 1724"/>
                <a:gd name="T82" fmla="*/ 23 w 964"/>
                <a:gd name="T83" fmla="*/ 226 h 1724"/>
                <a:gd name="T84" fmla="*/ 16 w 964"/>
                <a:gd name="T85" fmla="*/ 207 h 1724"/>
                <a:gd name="T86" fmla="*/ 15 w 964"/>
                <a:gd name="T87" fmla="*/ 198 h 1724"/>
                <a:gd name="T88" fmla="*/ 17 w 964"/>
                <a:gd name="T89" fmla="*/ 193 h 1724"/>
                <a:gd name="T90" fmla="*/ 20 w 964"/>
                <a:gd name="T91" fmla="*/ 182 h 1724"/>
                <a:gd name="T92" fmla="*/ 23 w 964"/>
                <a:gd name="T93" fmla="*/ 170 h 1724"/>
                <a:gd name="T94" fmla="*/ 26 w 964"/>
                <a:gd name="T95" fmla="*/ 148 h 1724"/>
                <a:gd name="T96" fmla="*/ 32 w 964"/>
                <a:gd name="T97" fmla="*/ 125 h 1724"/>
                <a:gd name="T98" fmla="*/ 45 w 964"/>
                <a:gd name="T99" fmla="*/ 112 h 1724"/>
                <a:gd name="T100" fmla="*/ 55 w 964"/>
                <a:gd name="T101" fmla="*/ 94 h 1724"/>
                <a:gd name="T102" fmla="*/ 64 w 964"/>
                <a:gd name="T103" fmla="*/ 84 h 1724"/>
                <a:gd name="T104" fmla="*/ 68 w 964"/>
                <a:gd name="T105" fmla="*/ 76 h 1724"/>
                <a:gd name="T106" fmla="*/ 69 w 964"/>
                <a:gd name="T107" fmla="*/ 68 h 1724"/>
                <a:gd name="T108" fmla="*/ 74 w 964"/>
                <a:gd name="T109" fmla="*/ 57 h 1724"/>
                <a:gd name="T110" fmla="*/ 76 w 964"/>
                <a:gd name="T111" fmla="*/ 44 h 1724"/>
                <a:gd name="T112" fmla="*/ 80 w 964"/>
                <a:gd name="T113" fmla="*/ 43 h 1724"/>
                <a:gd name="T114" fmla="*/ 84 w 964"/>
                <a:gd name="T115" fmla="*/ 42 h 1724"/>
                <a:gd name="T116" fmla="*/ 90 w 964"/>
                <a:gd name="T117" fmla="*/ 34 h 1724"/>
                <a:gd name="T118" fmla="*/ 89 w 964"/>
                <a:gd name="T119" fmla="*/ 27 h 1724"/>
                <a:gd name="T120" fmla="*/ 152 w 964"/>
                <a:gd name="T121" fmla="*/ 18 h 1724"/>
                <a:gd name="T122" fmla="*/ 243 w 964"/>
                <a:gd name="T123" fmla="*/ 6 h 1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4"/>
                <a:gd name="T187" fmla="*/ 0 h 1724"/>
                <a:gd name="T188" fmla="*/ 964 w 964"/>
                <a:gd name="T189" fmla="*/ 1724 h 17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4" h="1724">
                  <a:moveTo>
                    <a:pt x="865" y="0"/>
                  </a:moveTo>
                  <a:lnTo>
                    <a:pt x="864" y="5"/>
                  </a:lnTo>
                  <a:lnTo>
                    <a:pt x="864" y="25"/>
                  </a:lnTo>
                  <a:lnTo>
                    <a:pt x="864" y="55"/>
                  </a:lnTo>
                  <a:lnTo>
                    <a:pt x="864" y="96"/>
                  </a:lnTo>
                  <a:lnTo>
                    <a:pt x="864" y="147"/>
                  </a:lnTo>
                  <a:lnTo>
                    <a:pt x="864" y="205"/>
                  </a:lnTo>
                  <a:lnTo>
                    <a:pt x="865" y="272"/>
                  </a:lnTo>
                  <a:lnTo>
                    <a:pt x="865" y="347"/>
                  </a:lnTo>
                  <a:lnTo>
                    <a:pt x="866" y="426"/>
                  </a:lnTo>
                  <a:lnTo>
                    <a:pt x="868" y="511"/>
                  </a:lnTo>
                  <a:lnTo>
                    <a:pt x="870" y="599"/>
                  </a:lnTo>
                  <a:lnTo>
                    <a:pt x="873" y="691"/>
                  </a:lnTo>
                  <a:lnTo>
                    <a:pt x="876" y="784"/>
                  </a:lnTo>
                  <a:lnTo>
                    <a:pt x="881" y="880"/>
                  </a:lnTo>
                  <a:lnTo>
                    <a:pt x="885" y="975"/>
                  </a:lnTo>
                  <a:lnTo>
                    <a:pt x="892" y="1070"/>
                  </a:lnTo>
                  <a:lnTo>
                    <a:pt x="895" y="1105"/>
                  </a:lnTo>
                  <a:lnTo>
                    <a:pt x="898" y="1140"/>
                  </a:lnTo>
                  <a:lnTo>
                    <a:pt x="901" y="1174"/>
                  </a:lnTo>
                  <a:lnTo>
                    <a:pt x="906" y="1208"/>
                  </a:lnTo>
                  <a:lnTo>
                    <a:pt x="910" y="1242"/>
                  </a:lnTo>
                  <a:lnTo>
                    <a:pt x="914" y="1275"/>
                  </a:lnTo>
                  <a:lnTo>
                    <a:pt x="919" y="1307"/>
                  </a:lnTo>
                  <a:lnTo>
                    <a:pt x="924" y="1338"/>
                  </a:lnTo>
                  <a:lnTo>
                    <a:pt x="929" y="1369"/>
                  </a:lnTo>
                  <a:lnTo>
                    <a:pt x="934" y="1400"/>
                  </a:lnTo>
                  <a:lnTo>
                    <a:pt x="939" y="1430"/>
                  </a:lnTo>
                  <a:lnTo>
                    <a:pt x="944" y="1460"/>
                  </a:lnTo>
                  <a:lnTo>
                    <a:pt x="949" y="1489"/>
                  </a:lnTo>
                  <a:lnTo>
                    <a:pt x="953" y="1516"/>
                  </a:lnTo>
                  <a:lnTo>
                    <a:pt x="958" y="1544"/>
                  </a:lnTo>
                  <a:lnTo>
                    <a:pt x="962" y="1571"/>
                  </a:lnTo>
                  <a:lnTo>
                    <a:pt x="961" y="1577"/>
                  </a:lnTo>
                  <a:lnTo>
                    <a:pt x="960" y="1583"/>
                  </a:lnTo>
                  <a:lnTo>
                    <a:pt x="960" y="1588"/>
                  </a:lnTo>
                  <a:lnTo>
                    <a:pt x="961" y="1594"/>
                  </a:lnTo>
                  <a:lnTo>
                    <a:pt x="961" y="1600"/>
                  </a:lnTo>
                  <a:lnTo>
                    <a:pt x="962" y="1605"/>
                  </a:lnTo>
                  <a:lnTo>
                    <a:pt x="962" y="1609"/>
                  </a:lnTo>
                  <a:lnTo>
                    <a:pt x="964" y="1615"/>
                  </a:lnTo>
                  <a:lnTo>
                    <a:pt x="964" y="1619"/>
                  </a:lnTo>
                  <a:lnTo>
                    <a:pt x="964" y="1624"/>
                  </a:lnTo>
                  <a:lnTo>
                    <a:pt x="962" y="1629"/>
                  </a:lnTo>
                  <a:lnTo>
                    <a:pt x="962" y="1633"/>
                  </a:lnTo>
                  <a:lnTo>
                    <a:pt x="960" y="1638"/>
                  </a:lnTo>
                  <a:lnTo>
                    <a:pt x="958" y="1642"/>
                  </a:lnTo>
                  <a:lnTo>
                    <a:pt x="954" y="1647"/>
                  </a:lnTo>
                  <a:lnTo>
                    <a:pt x="951" y="1653"/>
                  </a:lnTo>
                  <a:lnTo>
                    <a:pt x="942" y="1649"/>
                  </a:lnTo>
                  <a:lnTo>
                    <a:pt x="934" y="1646"/>
                  </a:lnTo>
                  <a:lnTo>
                    <a:pt x="924" y="1642"/>
                  </a:lnTo>
                  <a:lnTo>
                    <a:pt x="914" y="1639"/>
                  </a:lnTo>
                  <a:lnTo>
                    <a:pt x="905" y="1634"/>
                  </a:lnTo>
                  <a:lnTo>
                    <a:pt x="895" y="1631"/>
                  </a:lnTo>
                  <a:lnTo>
                    <a:pt x="884" y="1628"/>
                  </a:lnTo>
                  <a:lnTo>
                    <a:pt x="875" y="1625"/>
                  </a:lnTo>
                  <a:lnTo>
                    <a:pt x="865" y="1622"/>
                  </a:lnTo>
                  <a:lnTo>
                    <a:pt x="854" y="1619"/>
                  </a:lnTo>
                  <a:lnTo>
                    <a:pt x="845" y="1618"/>
                  </a:lnTo>
                  <a:lnTo>
                    <a:pt x="835" y="1617"/>
                  </a:lnTo>
                  <a:lnTo>
                    <a:pt x="826" y="1618"/>
                  </a:lnTo>
                  <a:lnTo>
                    <a:pt x="818" y="1619"/>
                  </a:lnTo>
                  <a:lnTo>
                    <a:pt x="809" y="1621"/>
                  </a:lnTo>
                  <a:lnTo>
                    <a:pt x="803" y="1625"/>
                  </a:lnTo>
                  <a:lnTo>
                    <a:pt x="796" y="1632"/>
                  </a:lnTo>
                  <a:lnTo>
                    <a:pt x="789" y="1638"/>
                  </a:lnTo>
                  <a:lnTo>
                    <a:pt x="782" y="1644"/>
                  </a:lnTo>
                  <a:lnTo>
                    <a:pt x="774" y="1648"/>
                  </a:lnTo>
                  <a:lnTo>
                    <a:pt x="766" y="1652"/>
                  </a:lnTo>
                  <a:lnTo>
                    <a:pt x="758" y="1655"/>
                  </a:lnTo>
                  <a:lnTo>
                    <a:pt x="750" y="1657"/>
                  </a:lnTo>
                  <a:lnTo>
                    <a:pt x="742" y="1660"/>
                  </a:lnTo>
                  <a:lnTo>
                    <a:pt x="734" y="1662"/>
                  </a:lnTo>
                  <a:lnTo>
                    <a:pt x="726" y="1665"/>
                  </a:lnTo>
                  <a:lnTo>
                    <a:pt x="719" y="1668"/>
                  </a:lnTo>
                  <a:lnTo>
                    <a:pt x="712" y="1672"/>
                  </a:lnTo>
                  <a:lnTo>
                    <a:pt x="705" y="1677"/>
                  </a:lnTo>
                  <a:lnTo>
                    <a:pt x="699" y="1682"/>
                  </a:lnTo>
                  <a:lnTo>
                    <a:pt x="695" y="1688"/>
                  </a:lnTo>
                  <a:lnTo>
                    <a:pt x="691" y="1696"/>
                  </a:lnTo>
                  <a:lnTo>
                    <a:pt x="688" y="1698"/>
                  </a:lnTo>
                  <a:lnTo>
                    <a:pt x="684" y="1699"/>
                  </a:lnTo>
                  <a:lnTo>
                    <a:pt x="681" y="1700"/>
                  </a:lnTo>
                  <a:lnTo>
                    <a:pt x="677" y="1702"/>
                  </a:lnTo>
                  <a:lnTo>
                    <a:pt x="674" y="1703"/>
                  </a:lnTo>
                  <a:lnTo>
                    <a:pt x="672" y="1706"/>
                  </a:lnTo>
                  <a:lnTo>
                    <a:pt x="668" y="1708"/>
                  </a:lnTo>
                  <a:lnTo>
                    <a:pt x="666" y="1710"/>
                  </a:lnTo>
                  <a:lnTo>
                    <a:pt x="662" y="1711"/>
                  </a:lnTo>
                  <a:lnTo>
                    <a:pt x="660" y="1714"/>
                  </a:lnTo>
                  <a:lnTo>
                    <a:pt x="657" y="1716"/>
                  </a:lnTo>
                  <a:lnTo>
                    <a:pt x="654" y="1717"/>
                  </a:lnTo>
                  <a:lnTo>
                    <a:pt x="651" y="1719"/>
                  </a:lnTo>
                  <a:lnTo>
                    <a:pt x="649" y="1721"/>
                  </a:lnTo>
                  <a:lnTo>
                    <a:pt x="645" y="1722"/>
                  </a:lnTo>
                  <a:lnTo>
                    <a:pt x="643" y="1724"/>
                  </a:lnTo>
                  <a:lnTo>
                    <a:pt x="634" y="1715"/>
                  </a:lnTo>
                  <a:lnTo>
                    <a:pt x="624" y="1706"/>
                  </a:lnTo>
                  <a:lnTo>
                    <a:pt x="616" y="1695"/>
                  </a:lnTo>
                  <a:lnTo>
                    <a:pt x="608" y="1686"/>
                  </a:lnTo>
                  <a:lnTo>
                    <a:pt x="600" y="1676"/>
                  </a:lnTo>
                  <a:lnTo>
                    <a:pt x="592" y="1665"/>
                  </a:lnTo>
                  <a:lnTo>
                    <a:pt x="584" y="1655"/>
                  </a:lnTo>
                  <a:lnTo>
                    <a:pt x="577" y="1645"/>
                  </a:lnTo>
                  <a:lnTo>
                    <a:pt x="570" y="1633"/>
                  </a:lnTo>
                  <a:lnTo>
                    <a:pt x="565" y="1622"/>
                  </a:lnTo>
                  <a:lnTo>
                    <a:pt x="558" y="1611"/>
                  </a:lnTo>
                  <a:lnTo>
                    <a:pt x="553" y="1600"/>
                  </a:lnTo>
                  <a:lnTo>
                    <a:pt x="547" y="1588"/>
                  </a:lnTo>
                  <a:lnTo>
                    <a:pt x="544" y="1576"/>
                  </a:lnTo>
                  <a:lnTo>
                    <a:pt x="539" y="1564"/>
                  </a:lnTo>
                  <a:lnTo>
                    <a:pt x="537" y="1553"/>
                  </a:lnTo>
                  <a:lnTo>
                    <a:pt x="539" y="1546"/>
                  </a:lnTo>
                  <a:lnTo>
                    <a:pt x="542" y="1540"/>
                  </a:lnTo>
                  <a:lnTo>
                    <a:pt x="544" y="1534"/>
                  </a:lnTo>
                  <a:lnTo>
                    <a:pt x="545" y="1528"/>
                  </a:lnTo>
                  <a:lnTo>
                    <a:pt x="547" y="1521"/>
                  </a:lnTo>
                  <a:lnTo>
                    <a:pt x="550" y="1515"/>
                  </a:lnTo>
                  <a:lnTo>
                    <a:pt x="551" y="1508"/>
                  </a:lnTo>
                  <a:lnTo>
                    <a:pt x="553" y="1501"/>
                  </a:lnTo>
                  <a:lnTo>
                    <a:pt x="554" y="1494"/>
                  </a:lnTo>
                  <a:lnTo>
                    <a:pt x="555" y="1489"/>
                  </a:lnTo>
                  <a:lnTo>
                    <a:pt x="557" y="1482"/>
                  </a:lnTo>
                  <a:lnTo>
                    <a:pt x="558" y="1475"/>
                  </a:lnTo>
                  <a:lnTo>
                    <a:pt x="558" y="1469"/>
                  </a:lnTo>
                  <a:lnTo>
                    <a:pt x="559" y="1463"/>
                  </a:lnTo>
                  <a:lnTo>
                    <a:pt x="559" y="1456"/>
                  </a:lnTo>
                  <a:lnTo>
                    <a:pt x="559" y="1452"/>
                  </a:lnTo>
                  <a:lnTo>
                    <a:pt x="552" y="1452"/>
                  </a:lnTo>
                  <a:lnTo>
                    <a:pt x="535" y="1453"/>
                  </a:lnTo>
                  <a:lnTo>
                    <a:pt x="507" y="1455"/>
                  </a:lnTo>
                  <a:lnTo>
                    <a:pt x="473" y="1457"/>
                  </a:lnTo>
                  <a:lnTo>
                    <a:pt x="431" y="1461"/>
                  </a:lnTo>
                  <a:lnTo>
                    <a:pt x="384" y="1464"/>
                  </a:lnTo>
                  <a:lnTo>
                    <a:pt x="335" y="1469"/>
                  </a:lnTo>
                  <a:lnTo>
                    <a:pt x="284" y="1472"/>
                  </a:lnTo>
                  <a:lnTo>
                    <a:pt x="232" y="1476"/>
                  </a:lnTo>
                  <a:lnTo>
                    <a:pt x="183" y="1480"/>
                  </a:lnTo>
                  <a:lnTo>
                    <a:pt x="136" y="1484"/>
                  </a:lnTo>
                  <a:lnTo>
                    <a:pt x="94" y="1487"/>
                  </a:lnTo>
                  <a:lnTo>
                    <a:pt x="60" y="1490"/>
                  </a:lnTo>
                  <a:lnTo>
                    <a:pt x="32" y="1492"/>
                  </a:lnTo>
                  <a:lnTo>
                    <a:pt x="15" y="1493"/>
                  </a:lnTo>
                  <a:lnTo>
                    <a:pt x="9" y="1494"/>
                  </a:lnTo>
                  <a:lnTo>
                    <a:pt x="6" y="1490"/>
                  </a:lnTo>
                  <a:lnTo>
                    <a:pt x="4" y="1486"/>
                  </a:lnTo>
                  <a:lnTo>
                    <a:pt x="1" y="1482"/>
                  </a:lnTo>
                  <a:lnTo>
                    <a:pt x="0" y="1477"/>
                  </a:lnTo>
                  <a:lnTo>
                    <a:pt x="0" y="1474"/>
                  </a:lnTo>
                  <a:lnTo>
                    <a:pt x="0" y="1469"/>
                  </a:lnTo>
                  <a:lnTo>
                    <a:pt x="0" y="1464"/>
                  </a:lnTo>
                  <a:lnTo>
                    <a:pt x="1" y="1460"/>
                  </a:lnTo>
                  <a:lnTo>
                    <a:pt x="2" y="1455"/>
                  </a:lnTo>
                  <a:lnTo>
                    <a:pt x="5" y="1451"/>
                  </a:lnTo>
                  <a:lnTo>
                    <a:pt x="6" y="1446"/>
                  </a:lnTo>
                  <a:lnTo>
                    <a:pt x="8" y="1441"/>
                  </a:lnTo>
                  <a:lnTo>
                    <a:pt x="10" y="1437"/>
                  </a:lnTo>
                  <a:lnTo>
                    <a:pt x="13" y="1431"/>
                  </a:lnTo>
                  <a:lnTo>
                    <a:pt x="15" y="1426"/>
                  </a:lnTo>
                  <a:lnTo>
                    <a:pt x="17" y="1422"/>
                  </a:lnTo>
                  <a:lnTo>
                    <a:pt x="25" y="1416"/>
                  </a:lnTo>
                  <a:lnTo>
                    <a:pt x="31" y="1410"/>
                  </a:lnTo>
                  <a:lnTo>
                    <a:pt x="33" y="1403"/>
                  </a:lnTo>
                  <a:lnTo>
                    <a:pt x="36" y="1398"/>
                  </a:lnTo>
                  <a:lnTo>
                    <a:pt x="36" y="1390"/>
                  </a:lnTo>
                  <a:lnTo>
                    <a:pt x="35" y="1383"/>
                  </a:lnTo>
                  <a:lnTo>
                    <a:pt x="32" y="1375"/>
                  </a:lnTo>
                  <a:lnTo>
                    <a:pt x="30" y="1367"/>
                  </a:lnTo>
                  <a:lnTo>
                    <a:pt x="29" y="1359"/>
                  </a:lnTo>
                  <a:lnTo>
                    <a:pt x="27" y="1350"/>
                  </a:lnTo>
                  <a:lnTo>
                    <a:pt x="27" y="1341"/>
                  </a:lnTo>
                  <a:lnTo>
                    <a:pt x="27" y="1333"/>
                  </a:lnTo>
                  <a:lnTo>
                    <a:pt x="29" y="1327"/>
                  </a:lnTo>
                  <a:lnTo>
                    <a:pt x="33" y="1318"/>
                  </a:lnTo>
                  <a:lnTo>
                    <a:pt x="40" y="1312"/>
                  </a:lnTo>
                  <a:lnTo>
                    <a:pt x="51" y="1306"/>
                  </a:lnTo>
                  <a:lnTo>
                    <a:pt x="50" y="1296"/>
                  </a:lnTo>
                  <a:lnTo>
                    <a:pt x="51" y="1285"/>
                  </a:lnTo>
                  <a:lnTo>
                    <a:pt x="53" y="1275"/>
                  </a:lnTo>
                  <a:lnTo>
                    <a:pt x="56" y="1264"/>
                  </a:lnTo>
                  <a:lnTo>
                    <a:pt x="60" y="1254"/>
                  </a:lnTo>
                  <a:lnTo>
                    <a:pt x="64" y="1244"/>
                  </a:lnTo>
                  <a:lnTo>
                    <a:pt x="70" y="1233"/>
                  </a:lnTo>
                  <a:lnTo>
                    <a:pt x="76" y="1223"/>
                  </a:lnTo>
                  <a:lnTo>
                    <a:pt x="83" y="1213"/>
                  </a:lnTo>
                  <a:lnTo>
                    <a:pt x="89" y="1202"/>
                  </a:lnTo>
                  <a:lnTo>
                    <a:pt x="94" y="1192"/>
                  </a:lnTo>
                  <a:lnTo>
                    <a:pt x="100" y="1182"/>
                  </a:lnTo>
                  <a:lnTo>
                    <a:pt x="106" y="1173"/>
                  </a:lnTo>
                  <a:lnTo>
                    <a:pt x="110" y="1163"/>
                  </a:lnTo>
                  <a:lnTo>
                    <a:pt x="115" y="1153"/>
                  </a:lnTo>
                  <a:lnTo>
                    <a:pt x="119" y="1145"/>
                  </a:lnTo>
                  <a:lnTo>
                    <a:pt x="123" y="1138"/>
                  </a:lnTo>
                  <a:lnTo>
                    <a:pt x="127" y="1130"/>
                  </a:lnTo>
                  <a:lnTo>
                    <a:pt x="128" y="1123"/>
                  </a:lnTo>
                  <a:lnTo>
                    <a:pt x="127" y="1115"/>
                  </a:lnTo>
                  <a:lnTo>
                    <a:pt x="124" y="1107"/>
                  </a:lnTo>
                  <a:lnTo>
                    <a:pt x="122" y="1099"/>
                  </a:lnTo>
                  <a:lnTo>
                    <a:pt x="119" y="1092"/>
                  </a:lnTo>
                  <a:lnTo>
                    <a:pt x="116" y="1085"/>
                  </a:lnTo>
                  <a:lnTo>
                    <a:pt x="114" y="1078"/>
                  </a:lnTo>
                  <a:lnTo>
                    <a:pt x="113" y="1074"/>
                  </a:lnTo>
                  <a:lnTo>
                    <a:pt x="113" y="1068"/>
                  </a:lnTo>
                  <a:lnTo>
                    <a:pt x="115" y="1065"/>
                  </a:lnTo>
                  <a:lnTo>
                    <a:pt x="120" y="1062"/>
                  </a:lnTo>
                  <a:lnTo>
                    <a:pt x="127" y="1061"/>
                  </a:lnTo>
                  <a:lnTo>
                    <a:pt x="138" y="1062"/>
                  </a:lnTo>
                  <a:lnTo>
                    <a:pt x="153" y="1065"/>
                  </a:lnTo>
                  <a:lnTo>
                    <a:pt x="151" y="1058"/>
                  </a:lnTo>
                  <a:lnTo>
                    <a:pt x="151" y="1052"/>
                  </a:lnTo>
                  <a:lnTo>
                    <a:pt x="150" y="1047"/>
                  </a:lnTo>
                  <a:lnTo>
                    <a:pt x="151" y="1042"/>
                  </a:lnTo>
                  <a:lnTo>
                    <a:pt x="151" y="1036"/>
                  </a:lnTo>
                  <a:lnTo>
                    <a:pt x="152" y="1031"/>
                  </a:lnTo>
                  <a:lnTo>
                    <a:pt x="152" y="1027"/>
                  </a:lnTo>
                  <a:lnTo>
                    <a:pt x="152" y="1022"/>
                  </a:lnTo>
                  <a:lnTo>
                    <a:pt x="152" y="1017"/>
                  </a:lnTo>
                  <a:lnTo>
                    <a:pt x="151" y="1014"/>
                  </a:lnTo>
                  <a:lnTo>
                    <a:pt x="150" y="1011"/>
                  </a:lnTo>
                  <a:lnTo>
                    <a:pt x="147" y="1007"/>
                  </a:lnTo>
                  <a:lnTo>
                    <a:pt x="144" y="1004"/>
                  </a:lnTo>
                  <a:lnTo>
                    <a:pt x="138" y="1000"/>
                  </a:lnTo>
                  <a:lnTo>
                    <a:pt x="132" y="998"/>
                  </a:lnTo>
                  <a:lnTo>
                    <a:pt x="124" y="996"/>
                  </a:lnTo>
                  <a:lnTo>
                    <a:pt x="122" y="988"/>
                  </a:lnTo>
                  <a:lnTo>
                    <a:pt x="120" y="981"/>
                  </a:lnTo>
                  <a:lnTo>
                    <a:pt x="117" y="975"/>
                  </a:lnTo>
                  <a:lnTo>
                    <a:pt x="114" y="969"/>
                  </a:lnTo>
                  <a:lnTo>
                    <a:pt x="110" y="963"/>
                  </a:lnTo>
                  <a:lnTo>
                    <a:pt x="107" y="959"/>
                  </a:lnTo>
                  <a:lnTo>
                    <a:pt x="104" y="953"/>
                  </a:lnTo>
                  <a:lnTo>
                    <a:pt x="100" y="949"/>
                  </a:lnTo>
                  <a:lnTo>
                    <a:pt x="97" y="944"/>
                  </a:lnTo>
                  <a:lnTo>
                    <a:pt x="93" y="939"/>
                  </a:lnTo>
                  <a:lnTo>
                    <a:pt x="90" y="934"/>
                  </a:lnTo>
                  <a:lnTo>
                    <a:pt x="87" y="928"/>
                  </a:lnTo>
                  <a:lnTo>
                    <a:pt x="84" y="922"/>
                  </a:lnTo>
                  <a:lnTo>
                    <a:pt x="82" y="915"/>
                  </a:lnTo>
                  <a:lnTo>
                    <a:pt x="78" y="908"/>
                  </a:lnTo>
                  <a:lnTo>
                    <a:pt x="77" y="901"/>
                  </a:lnTo>
                  <a:lnTo>
                    <a:pt x="77" y="900"/>
                  </a:lnTo>
                  <a:lnTo>
                    <a:pt x="77" y="899"/>
                  </a:lnTo>
                  <a:lnTo>
                    <a:pt x="77" y="898"/>
                  </a:lnTo>
                  <a:lnTo>
                    <a:pt x="77" y="896"/>
                  </a:lnTo>
                  <a:lnTo>
                    <a:pt x="77" y="893"/>
                  </a:lnTo>
                  <a:lnTo>
                    <a:pt x="77" y="891"/>
                  </a:lnTo>
                  <a:lnTo>
                    <a:pt x="78" y="888"/>
                  </a:lnTo>
                  <a:lnTo>
                    <a:pt x="78" y="885"/>
                  </a:lnTo>
                  <a:lnTo>
                    <a:pt x="78" y="882"/>
                  </a:lnTo>
                  <a:lnTo>
                    <a:pt x="79" y="878"/>
                  </a:lnTo>
                  <a:lnTo>
                    <a:pt x="79" y="876"/>
                  </a:lnTo>
                  <a:lnTo>
                    <a:pt x="79" y="874"/>
                  </a:lnTo>
                  <a:lnTo>
                    <a:pt x="79" y="872"/>
                  </a:lnTo>
                  <a:lnTo>
                    <a:pt x="79" y="870"/>
                  </a:lnTo>
                  <a:lnTo>
                    <a:pt x="79" y="869"/>
                  </a:lnTo>
                  <a:lnTo>
                    <a:pt x="81" y="869"/>
                  </a:lnTo>
                  <a:lnTo>
                    <a:pt x="81" y="862"/>
                  </a:lnTo>
                  <a:lnTo>
                    <a:pt x="79" y="858"/>
                  </a:lnTo>
                  <a:lnTo>
                    <a:pt x="78" y="853"/>
                  </a:lnTo>
                  <a:lnTo>
                    <a:pt x="76" y="849"/>
                  </a:lnTo>
                  <a:lnTo>
                    <a:pt x="74" y="845"/>
                  </a:lnTo>
                  <a:lnTo>
                    <a:pt x="71" y="842"/>
                  </a:lnTo>
                  <a:lnTo>
                    <a:pt x="68" y="838"/>
                  </a:lnTo>
                  <a:lnTo>
                    <a:pt x="64" y="835"/>
                  </a:lnTo>
                  <a:lnTo>
                    <a:pt x="61" y="831"/>
                  </a:lnTo>
                  <a:lnTo>
                    <a:pt x="59" y="829"/>
                  </a:lnTo>
                  <a:lnTo>
                    <a:pt x="55" y="826"/>
                  </a:lnTo>
                  <a:lnTo>
                    <a:pt x="52" y="821"/>
                  </a:lnTo>
                  <a:lnTo>
                    <a:pt x="50" y="818"/>
                  </a:lnTo>
                  <a:lnTo>
                    <a:pt x="47" y="813"/>
                  </a:lnTo>
                  <a:lnTo>
                    <a:pt x="46" y="807"/>
                  </a:lnTo>
                  <a:lnTo>
                    <a:pt x="45" y="803"/>
                  </a:lnTo>
                  <a:lnTo>
                    <a:pt x="47" y="800"/>
                  </a:lnTo>
                  <a:lnTo>
                    <a:pt x="50" y="797"/>
                  </a:lnTo>
                  <a:lnTo>
                    <a:pt x="52" y="793"/>
                  </a:lnTo>
                  <a:lnTo>
                    <a:pt x="53" y="789"/>
                  </a:lnTo>
                  <a:lnTo>
                    <a:pt x="55" y="783"/>
                  </a:lnTo>
                  <a:lnTo>
                    <a:pt x="56" y="779"/>
                  </a:lnTo>
                  <a:lnTo>
                    <a:pt x="58" y="772"/>
                  </a:lnTo>
                  <a:lnTo>
                    <a:pt x="59" y="766"/>
                  </a:lnTo>
                  <a:lnTo>
                    <a:pt x="61" y="760"/>
                  </a:lnTo>
                  <a:lnTo>
                    <a:pt x="62" y="753"/>
                  </a:lnTo>
                  <a:lnTo>
                    <a:pt x="64" y="748"/>
                  </a:lnTo>
                  <a:lnTo>
                    <a:pt x="67" y="741"/>
                  </a:lnTo>
                  <a:lnTo>
                    <a:pt x="69" y="735"/>
                  </a:lnTo>
                  <a:lnTo>
                    <a:pt x="74" y="730"/>
                  </a:lnTo>
                  <a:lnTo>
                    <a:pt x="77" y="725"/>
                  </a:lnTo>
                  <a:lnTo>
                    <a:pt x="83" y="721"/>
                  </a:lnTo>
                  <a:lnTo>
                    <a:pt x="79" y="712"/>
                  </a:lnTo>
                  <a:lnTo>
                    <a:pt x="76" y="704"/>
                  </a:lnTo>
                  <a:lnTo>
                    <a:pt x="74" y="695"/>
                  </a:lnTo>
                  <a:lnTo>
                    <a:pt x="70" y="687"/>
                  </a:lnTo>
                  <a:lnTo>
                    <a:pt x="68" y="677"/>
                  </a:lnTo>
                  <a:lnTo>
                    <a:pt x="64" y="669"/>
                  </a:lnTo>
                  <a:lnTo>
                    <a:pt x="61" y="661"/>
                  </a:lnTo>
                  <a:lnTo>
                    <a:pt x="59" y="653"/>
                  </a:lnTo>
                  <a:lnTo>
                    <a:pt x="55" y="645"/>
                  </a:lnTo>
                  <a:lnTo>
                    <a:pt x="53" y="637"/>
                  </a:lnTo>
                  <a:lnTo>
                    <a:pt x="51" y="629"/>
                  </a:lnTo>
                  <a:lnTo>
                    <a:pt x="47" y="622"/>
                  </a:lnTo>
                  <a:lnTo>
                    <a:pt x="45" y="614"/>
                  </a:lnTo>
                  <a:lnTo>
                    <a:pt x="44" y="607"/>
                  </a:lnTo>
                  <a:lnTo>
                    <a:pt x="41" y="600"/>
                  </a:lnTo>
                  <a:lnTo>
                    <a:pt x="40" y="594"/>
                  </a:lnTo>
                  <a:lnTo>
                    <a:pt x="41" y="594"/>
                  </a:lnTo>
                  <a:lnTo>
                    <a:pt x="43" y="594"/>
                  </a:lnTo>
                  <a:lnTo>
                    <a:pt x="44" y="594"/>
                  </a:lnTo>
                  <a:lnTo>
                    <a:pt x="45" y="594"/>
                  </a:lnTo>
                  <a:lnTo>
                    <a:pt x="46" y="594"/>
                  </a:lnTo>
                  <a:lnTo>
                    <a:pt x="47" y="594"/>
                  </a:lnTo>
                  <a:lnTo>
                    <a:pt x="48" y="594"/>
                  </a:lnTo>
                  <a:lnTo>
                    <a:pt x="50" y="588"/>
                  </a:lnTo>
                  <a:lnTo>
                    <a:pt x="51" y="583"/>
                  </a:lnTo>
                  <a:lnTo>
                    <a:pt x="52" y="579"/>
                  </a:lnTo>
                  <a:lnTo>
                    <a:pt x="53" y="574"/>
                  </a:lnTo>
                  <a:lnTo>
                    <a:pt x="54" y="568"/>
                  </a:lnTo>
                  <a:lnTo>
                    <a:pt x="55" y="564"/>
                  </a:lnTo>
                  <a:lnTo>
                    <a:pt x="55" y="559"/>
                  </a:lnTo>
                  <a:lnTo>
                    <a:pt x="56" y="554"/>
                  </a:lnTo>
                  <a:lnTo>
                    <a:pt x="58" y="550"/>
                  </a:lnTo>
                  <a:lnTo>
                    <a:pt x="59" y="546"/>
                  </a:lnTo>
                  <a:lnTo>
                    <a:pt x="61" y="542"/>
                  </a:lnTo>
                  <a:lnTo>
                    <a:pt x="62" y="537"/>
                  </a:lnTo>
                  <a:lnTo>
                    <a:pt x="64" y="534"/>
                  </a:lnTo>
                  <a:lnTo>
                    <a:pt x="67" y="529"/>
                  </a:lnTo>
                  <a:lnTo>
                    <a:pt x="70" y="526"/>
                  </a:lnTo>
                  <a:lnTo>
                    <a:pt x="75" y="522"/>
                  </a:lnTo>
                  <a:lnTo>
                    <a:pt x="70" y="511"/>
                  </a:lnTo>
                  <a:lnTo>
                    <a:pt x="68" y="501"/>
                  </a:lnTo>
                  <a:lnTo>
                    <a:pt x="68" y="491"/>
                  </a:lnTo>
                  <a:lnTo>
                    <a:pt x="68" y="481"/>
                  </a:lnTo>
                  <a:lnTo>
                    <a:pt x="69" y="472"/>
                  </a:lnTo>
                  <a:lnTo>
                    <a:pt x="71" y="463"/>
                  </a:lnTo>
                  <a:lnTo>
                    <a:pt x="75" y="453"/>
                  </a:lnTo>
                  <a:lnTo>
                    <a:pt x="78" y="444"/>
                  </a:lnTo>
                  <a:lnTo>
                    <a:pt x="82" y="435"/>
                  </a:lnTo>
                  <a:lnTo>
                    <a:pt x="85" y="425"/>
                  </a:lnTo>
                  <a:lnTo>
                    <a:pt x="89" y="415"/>
                  </a:lnTo>
                  <a:lnTo>
                    <a:pt x="92" y="405"/>
                  </a:lnTo>
                  <a:lnTo>
                    <a:pt x="94" y="395"/>
                  </a:lnTo>
                  <a:lnTo>
                    <a:pt x="96" y="384"/>
                  </a:lnTo>
                  <a:lnTo>
                    <a:pt x="97" y="374"/>
                  </a:lnTo>
                  <a:lnTo>
                    <a:pt x="97" y="363"/>
                  </a:lnTo>
                  <a:lnTo>
                    <a:pt x="105" y="363"/>
                  </a:lnTo>
                  <a:lnTo>
                    <a:pt x="113" y="360"/>
                  </a:lnTo>
                  <a:lnTo>
                    <a:pt x="120" y="357"/>
                  </a:lnTo>
                  <a:lnTo>
                    <a:pt x="125" y="351"/>
                  </a:lnTo>
                  <a:lnTo>
                    <a:pt x="130" y="345"/>
                  </a:lnTo>
                  <a:lnTo>
                    <a:pt x="135" y="337"/>
                  </a:lnTo>
                  <a:lnTo>
                    <a:pt x="139" y="329"/>
                  </a:lnTo>
                  <a:lnTo>
                    <a:pt x="143" y="320"/>
                  </a:lnTo>
                  <a:lnTo>
                    <a:pt x="146" y="311"/>
                  </a:lnTo>
                  <a:lnTo>
                    <a:pt x="151" y="303"/>
                  </a:lnTo>
                  <a:lnTo>
                    <a:pt x="155" y="295"/>
                  </a:lnTo>
                  <a:lnTo>
                    <a:pt x="160" y="288"/>
                  </a:lnTo>
                  <a:lnTo>
                    <a:pt x="164" y="281"/>
                  </a:lnTo>
                  <a:lnTo>
                    <a:pt x="170" y="276"/>
                  </a:lnTo>
                  <a:lnTo>
                    <a:pt x="178" y="273"/>
                  </a:lnTo>
                  <a:lnTo>
                    <a:pt x="186" y="273"/>
                  </a:lnTo>
                  <a:lnTo>
                    <a:pt x="187" y="267"/>
                  </a:lnTo>
                  <a:lnTo>
                    <a:pt x="189" y="263"/>
                  </a:lnTo>
                  <a:lnTo>
                    <a:pt x="191" y="258"/>
                  </a:lnTo>
                  <a:lnTo>
                    <a:pt x="193" y="253"/>
                  </a:lnTo>
                  <a:lnTo>
                    <a:pt x="194" y="249"/>
                  </a:lnTo>
                  <a:lnTo>
                    <a:pt x="197" y="245"/>
                  </a:lnTo>
                  <a:lnTo>
                    <a:pt x="199" y="242"/>
                  </a:lnTo>
                  <a:lnTo>
                    <a:pt x="200" y="239"/>
                  </a:lnTo>
                  <a:lnTo>
                    <a:pt x="202" y="235"/>
                  </a:lnTo>
                  <a:lnTo>
                    <a:pt x="204" y="232"/>
                  </a:lnTo>
                  <a:lnTo>
                    <a:pt x="204" y="228"/>
                  </a:lnTo>
                  <a:lnTo>
                    <a:pt x="204" y="225"/>
                  </a:lnTo>
                  <a:lnTo>
                    <a:pt x="204" y="221"/>
                  </a:lnTo>
                  <a:lnTo>
                    <a:pt x="202" y="218"/>
                  </a:lnTo>
                  <a:lnTo>
                    <a:pt x="200" y="213"/>
                  </a:lnTo>
                  <a:lnTo>
                    <a:pt x="198" y="210"/>
                  </a:lnTo>
                  <a:lnTo>
                    <a:pt x="204" y="206"/>
                  </a:lnTo>
                  <a:lnTo>
                    <a:pt x="208" y="203"/>
                  </a:lnTo>
                  <a:lnTo>
                    <a:pt x="213" y="198"/>
                  </a:lnTo>
                  <a:lnTo>
                    <a:pt x="215" y="195"/>
                  </a:lnTo>
                  <a:lnTo>
                    <a:pt x="217" y="190"/>
                  </a:lnTo>
                  <a:lnTo>
                    <a:pt x="220" y="185"/>
                  </a:lnTo>
                  <a:lnTo>
                    <a:pt x="221" y="180"/>
                  </a:lnTo>
                  <a:lnTo>
                    <a:pt x="222" y="174"/>
                  </a:lnTo>
                  <a:lnTo>
                    <a:pt x="222" y="170"/>
                  </a:lnTo>
                  <a:lnTo>
                    <a:pt x="223" y="164"/>
                  </a:lnTo>
                  <a:lnTo>
                    <a:pt x="223" y="158"/>
                  </a:lnTo>
                  <a:lnTo>
                    <a:pt x="223" y="152"/>
                  </a:lnTo>
                  <a:lnTo>
                    <a:pt x="224" y="147"/>
                  </a:lnTo>
                  <a:lnTo>
                    <a:pt x="225" y="141"/>
                  </a:lnTo>
                  <a:lnTo>
                    <a:pt x="227" y="136"/>
                  </a:lnTo>
                  <a:lnTo>
                    <a:pt x="229" y="132"/>
                  </a:lnTo>
                  <a:lnTo>
                    <a:pt x="229" y="131"/>
                  </a:lnTo>
                  <a:lnTo>
                    <a:pt x="230" y="131"/>
                  </a:lnTo>
                  <a:lnTo>
                    <a:pt x="231" y="131"/>
                  </a:lnTo>
                  <a:lnTo>
                    <a:pt x="233" y="129"/>
                  </a:lnTo>
                  <a:lnTo>
                    <a:pt x="236" y="129"/>
                  </a:lnTo>
                  <a:lnTo>
                    <a:pt x="237" y="128"/>
                  </a:lnTo>
                  <a:lnTo>
                    <a:pt x="239" y="128"/>
                  </a:lnTo>
                  <a:lnTo>
                    <a:pt x="242" y="127"/>
                  </a:lnTo>
                  <a:lnTo>
                    <a:pt x="243" y="126"/>
                  </a:lnTo>
                  <a:lnTo>
                    <a:pt x="245" y="126"/>
                  </a:lnTo>
                  <a:lnTo>
                    <a:pt x="247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1" y="125"/>
                  </a:lnTo>
                  <a:lnTo>
                    <a:pt x="256" y="121"/>
                  </a:lnTo>
                  <a:lnTo>
                    <a:pt x="261" y="119"/>
                  </a:lnTo>
                  <a:lnTo>
                    <a:pt x="266" y="116"/>
                  </a:lnTo>
                  <a:lnTo>
                    <a:pt x="268" y="112"/>
                  </a:lnTo>
                  <a:lnTo>
                    <a:pt x="269" y="109"/>
                  </a:lnTo>
                  <a:lnTo>
                    <a:pt x="270" y="105"/>
                  </a:lnTo>
                  <a:lnTo>
                    <a:pt x="270" y="102"/>
                  </a:lnTo>
                  <a:lnTo>
                    <a:pt x="270" y="98"/>
                  </a:lnTo>
                  <a:lnTo>
                    <a:pt x="269" y="95"/>
                  </a:lnTo>
                  <a:lnTo>
                    <a:pt x="268" y="92"/>
                  </a:lnTo>
                  <a:lnTo>
                    <a:pt x="267" y="88"/>
                  </a:lnTo>
                  <a:lnTo>
                    <a:pt x="266" y="85"/>
                  </a:lnTo>
                  <a:lnTo>
                    <a:pt x="265" y="82"/>
                  </a:lnTo>
                  <a:lnTo>
                    <a:pt x="265" y="80"/>
                  </a:lnTo>
                  <a:lnTo>
                    <a:pt x="265" y="79"/>
                  </a:lnTo>
                  <a:lnTo>
                    <a:pt x="266" y="78"/>
                  </a:lnTo>
                  <a:lnTo>
                    <a:pt x="301" y="73"/>
                  </a:lnTo>
                  <a:lnTo>
                    <a:pt x="339" y="69"/>
                  </a:lnTo>
                  <a:lnTo>
                    <a:pt x="377" y="64"/>
                  </a:lnTo>
                  <a:lnTo>
                    <a:pt x="416" y="59"/>
                  </a:lnTo>
                  <a:lnTo>
                    <a:pt x="455" y="55"/>
                  </a:lnTo>
                  <a:lnTo>
                    <a:pt x="494" y="49"/>
                  </a:lnTo>
                  <a:lnTo>
                    <a:pt x="534" y="44"/>
                  </a:lnTo>
                  <a:lnTo>
                    <a:pt x="574" y="39"/>
                  </a:lnTo>
                  <a:lnTo>
                    <a:pt x="612" y="34"/>
                  </a:lnTo>
                  <a:lnTo>
                    <a:pt x="651" y="28"/>
                  </a:lnTo>
                  <a:lnTo>
                    <a:pt x="689" y="24"/>
                  </a:lnTo>
                  <a:lnTo>
                    <a:pt x="726" y="18"/>
                  </a:lnTo>
                  <a:lnTo>
                    <a:pt x="762" y="13"/>
                  </a:lnTo>
                  <a:lnTo>
                    <a:pt x="798" y="9"/>
                  </a:lnTo>
                  <a:lnTo>
                    <a:pt x="831" y="4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3120" y="2620"/>
              <a:ext cx="448" cy="429"/>
            </a:xfrm>
            <a:custGeom>
              <a:avLst/>
              <a:gdLst>
                <a:gd name="T0" fmla="*/ 410 w 1344"/>
                <a:gd name="T1" fmla="*/ 170 h 1286"/>
                <a:gd name="T2" fmla="*/ 411 w 1344"/>
                <a:gd name="T3" fmla="*/ 177 h 1286"/>
                <a:gd name="T4" fmla="*/ 404 w 1344"/>
                <a:gd name="T5" fmla="*/ 182 h 1286"/>
                <a:gd name="T6" fmla="*/ 401 w 1344"/>
                <a:gd name="T7" fmla="*/ 183 h 1286"/>
                <a:gd name="T8" fmla="*/ 397 w 1344"/>
                <a:gd name="T9" fmla="*/ 184 h 1286"/>
                <a:gd name="T10" fmla="*/ 395 w 1344"/>
                <a:gd name="T11" fmla="*/ 193 h 1286"/>
                <a:gd name="T12" fmla="*/ 393 w 1344"/>
                <a:gd name="T13" fmla="*/ 204 h 1286"/>
                <a:gd name="T14" fmla="*/ 388 w 1344"/>
                <a:gd name="T15" fmla="*/ 211 h 1286"/>
                <a:gd name="T16" fmla="*/ 388 w 1344"/>
                <a:gd name="T17" fmla="*/ 219 h 1286"/>
                <a:gd name="T18" fmla="*/ 385 w 1344"/>
                <a:gd name="T19" fmla="*/ 227 h 1286"/>
                <a:gd name="T20" fmla="*/ 376 w 1344"/>
                <a:gd name="T21" fmla="*/ 234 h 1286"/>
                <a:gd name="T22" fmla="*/ 367 w 1344"/>
                <a:gd name="T23" fmla="*/ 250 h 1286"/>
                <a:gd name="T24" fmla="*/ 356 w 1344"/>
                <a:gd name="T25" fmla="*/ 262 h 1286"/>
                <a:gd name="T26" fmla="*/ 351 w 1344"/>
                <a:gd name="T27" fmla="*/ 279 h 1286"/>
                <a:gd name="T28" fmla="*/ 344 w 1344"/>
                <a:gd name="T29" fmla="*/ 298 h 1286"/>
                <a:gd name="T30" fmla="*/ 344 w 1344"/>
                <a:gd name="T31" fmla="*/ 316 h 1286"/>
                <a:gd name="T32" fmla="*/ 340 w 1344"/>
                <a:gd name="T33" fmla="*/ 324 h 1286"/>
                <a:gd name="T34" fmla="*/ 338 w 1344"/>
                <a:gd name="T35" fmla="*/ 334 h 1286"/>
                <a:gd name="T36" fmla="*/ 336 w 1344"/>
                <a:gd name="T37" fmla="*/ 339 h 1286"/>
                <a:gd name="T38" fmla="*/ 336 w 1344"/>
                <a:gd name="T39" fmla="*/ 343 h 1286"/>
                <a:gd name="T40" fmla="*/ 341 w 1344"/>
                <a:gd name="T41" fmla="*/ 358 h 1286"/>
                <a:gd name="T42" fmla="*/ 346 w 1344"/>
                <a:gd name="T43" fmla="*/ 375 h 1286"/>
                <a:gd name="T44" fmla="*/ 343 w 1344"/>
                <a:gd name="T45" fmla="*/ 388 h 1286"/>
                <a:gd name="T46" fmla="*/ 340 w 1344"/>
                <a:gd name="T47" fmla="*/ 400 h 1286"/>
                <a:gd name="T48" fmla="*/ 336 w 1344"/>
                <a:gd name="T49" fmla="*/ 408 h 1286"/>
                <a:gd name="T50" fmla="*/ 236 w 1344"/>
                <a:gd name="T51" fmla="*/ 418 h 1286"/>
                <a:gd name="T52" fmla="*/ 138 w 1344"/>
                <a:gd name="T53" fmla="*/ 425 h 1286"/>
                <a:gd name="T54" fmla="*/ 73 w 1344"/>
                <a:gd name="T55" fmla="*/ 426 h 1286"/>
                <a:gd name="T56" fmla="*/ 73 w 1344"/>
                <a:gd name="T57" fmla="*/ 398 h 1286"/>
                <a:gd name="T58" fmla="*/ 74 w 1344"/>
                <a:gd name="T59" fmla="*/ 370 h 1286"/>
                <a:gd name="T60" fmla="*/ 63 w 1344"/>
                <a:gd name="T61" fmla="*/ 365 h 1286"/>
                <a:gd name="T62" fmla="*/ 44 w 1344"/>
                <a:gd name="T63" fmla="*/ 364 h 1286"/>
                <a:gd name="T64" fmla="*/ 26 w 1344"/>
                <a:gd name="T65" fmla="*/ 359 h 1286"/>
                <a:gd name="T66" fmla="*/ 16 w 1344"/>
                <a:gd name="T67" fmla="*/ 231 h 1286"/>
                <a:gd name="T68" fmla="*/ 6 w 1344"/>
                <a:gd name="T69" fmla="*/ 105 h 1286"/>
                <a:gd name="T70" fmla="*/ 49 w 1344"/>
                <a:gd name="T71" fmla="*/ 23 h 1286"/>
                <a:gd name="T72" fmla="*/ 196 w 1344"/>
                <a:gd name="T73" fmla="*/ 13 h 1286"/>
                <a:gd name="T74" fmla="*/ 343 w 1344"/>
                <a:gd name="T75" fmla="*/ 3 h 1286"/>
                <a:gd name="T76" fmla="*/ 403 w 1344"/>
                <a:gd name="T77" fmla="*/ 11 h 1286"/>
                <a:gd name="T78" fmla="*/ 398 w 1344"/>
                <a:gd name="T79" fmla="*/ 30 h 1286"/>
                <a:gd name="T80" fmla="*/ 391 w 1344"/>
                <a:gd name="T81" fmla="*/ 50 h 1286"/>
                <a:gd name="T82" fmla="*/ 409 w 1344"/>
                <a:gd name="T83" fmla="*/ 50 h 1286"/>
                <a:gd name="T84" fmla="*/ 439 w 1344"/>
                <a:gd name="T85" fmla="*/ 50 h 1286"/>
                <a:gd name="T86" fmla="*/ 447 w 1344"/>
                <a:gd name="T87" fmla="*/ 51 h 1286"/>
                <a:gd name="T88" fmla="*/ 444 w 1344"/>
                <a:gd name="T89" fmla="*/ 60 h 1286"/>
                <a:gd name="T90" fmla="*/ 439 w 1344"/>
                <a:gd name="T91" fmla="*/ 69 h 1286"/>
                <a:gd name="T92" fmla="*/ 431 w 1344"/>
                <a:gd name="T93" fmla="*/ 79 h 1286"/>
                <a:gd name="T94" fmla="*/ 425 w 1344"/>
                <a:gd name="T95" fmla="*/ 93 h 1286"/>
                <a:gd name="T96" fmla="*/ 411 w 1344"/>
                <a:gd name="T97" fmla="*/ 106 h 1286"/>
                <a:gd name="T98" fmla="*/ 405 w 1344"/>
                <a:gd name="T99" fmla="*/ 120 h 1286"/>
                <a:gd name="T100" fmla="*/ 414 w 1344"/>
                <a:gd name="T101" fmla="*/ 139 h 1286"/>
                <a:gd name="T102" fmla="*/ 413 w 1344"/>
                <a:gd name="T103" fmla="*/ 152 h 1286"/>
                <a:gd name="T104" fmla="*/ 408 w 1344"/>
                <a:gd name="T105" fmla="*/ 157 h 1286"/>
                <a:gd name="T106" fmla="*/ 408 w 1344"/>
                <a:gd name="T107" fmla="*/ 163 h 1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4"/>
                <a:gd name="T163" fmla="*/ 0 h 1286"/>
                <a:gd name="T164" fmla="*/ 1344 w 1344"/>
                <a:gd name="T165" fmla="*/ 1286 h 1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4" h="1286">
                  <a:moveTo>
                    <a:pt x="1230" y="499"/>
                  </a:moveTo>
                  <a:lnTo>
                    <a:pt x="1229" y="500"/>
                  </a:lnTo>
                  <a:lnTo>
                    <a:pt x="1229" y="501"/>
                  </a:lnTo>
                  <a:lnTo>
                    <a:pt x="1229" y="503"/>
                  </a:lnTo>
                  <a:lnTo>
                    <a:pt x="1229" y="506"/>
                  </a:lnTo>
                  <a:lnTo>
                    <a:pt x="1230" y="509"/>
                  </a:lnTo>
                  <a:lnTo>
                    <a:pt x="1231" y="513"/>
                  </a:lnTo>
                  <a:lnTo>
                    <a:pt x="1232" y="516"/>
                  </a:lnTo>
                  <a:lnTo>
                    <a:pt x="1233" y="519"/>
                  </a:lnTo>
                  <a:lnTo>
                    <a:pt x="1233" y="523"/>
                  </a:lnTo>
                  <a:lnTo>
                    <a:pt x="1233" y="526"/>
                  </a:lnTo>
                  <a:lnTo>
                    <a:pt x="1232" y="530"/>
                  </a:lnTo>
                  <a:lnTo>
                    <a:pt x="1231" y="533"/>
                  </a:lnTo>
                  <a:lnTo>
                    <a:pt x="1229" y="537"/>
                  </a:lnTo>
                  <a:lnTo>
                    <a:pt x="1224" y="540"/>
                  </a:lnTo>
                  <a:lnTo>
                    <a:pt x="1219" y="542"/>
                  </a:lnTo>
                  <a:lnTo>
                    <a:pt x="1214" y="546"/>
                  </a:lnTo>
                  <a:lnTo>
                    <a:pt x="1213" y="546"/>
                  </a:lnTo>
                  <a:lnTo>
                    <a:pt x="1211" y="546"/>
                  </a:lnTo>
                  <a:lnTo>
                    <a:pt x="1210" y="546"/>
                  </a:lnTo>
                  <a:lnTo>
                    <a:pt x="1208" y="547"/>
                  </a:lnTo>
                  <a:lnTo>
                    <a:pt x="1206" y="547"/>
                  </a:lnTo>
                  <a:lnTo>
                    <a:pt x="1205" y="548"/>
                  </a:lnTo>
                  <a:lnTo>
                    <a:pt x="1202" y="549"/>
                  </a:lnTo>
                  <a:lnTo>
                    <a:pt x="1200" y="549"/>
                  </a:lnTo>
                  <a:lnTo>
                    <a:pt x="1199" y="550"/>
                  </a:lnTo>
                  <a:lnTo>
                    <a:pt x="1196" y="550"/>
                  </a:lnTo>
                  <a:lnTo>
                    <a:pt x="1194" y="552"/>
                  </a:lnTo>
                  <a:lnTo>
                    <a:pt x="1193" y="552"/>
                  </a:lnTo>
                  <a:lnTo>
                    <a:pt x="1192" y="552"/>
                  </a:lnTo>
                  <a:lnTo>
                    <a:pt x="1192" y="553"/>
                  </a:lnTo>
                  <a:lnTo>
                    <a:pt x="1190" y="557"/>
                  </a:lnTo>
                  <a:lnTo>
                    <a:pt x="1188" y="562"/>
                  </a:lnTo>
                  <a:lnTo>
                    <a:pt x="1187" y="568"/>
                  </a:lnTo>
                  <a:lnTo>
                    <a:pt x="1186" y="573"/>
                  </a:lnTo>
                  <a:lnTo>
                    <a:pt x="1186" y="579"/>
                  </a:lnTo>
                  <a:lnTo>
                    <a:pt x="1186" y="585"/>
                  </a:lnTo>
                  <a:lnTo>
                    <a:pt x="1185" y="591"/>
                  </a:lnTo>
                  <a:lnTo>
                    <a:pt x="1185" y="595"/>
                  </a:lnTo>
                  <a:lnTo>
                    <a:pt x="1184" y="601"/>
                  </a:lnTo>
                  <a:lnTo>
                    <a:pt x="1183" y="606"/>
                  </a:lnTo>
                  <a:lnTo>
                    <a:pt x="1180" y="611"/>
                  </a:lnTo>
                  <a:lnTo>
                    <a:pt x="1178" y="616"/>
                  </a:lnTo>
                  <a:lnTo>
                    <a:pt x="1176" y="619"/>
                  </a:lnTo>
                  <a:lnTo>
                    <a:pt x="1171" y="624"/>
                  </a:lnTo>
                  <a:lnTo>
                    <a:pt x="1167" y="627"/>
                  </a:lnTo>
                  <a:lnTo>
                    <a:pt x="1161" y="631"/>
                  </a:lnTo>
                  <a:lnTo>
                    <a:pt x="1163" y="634"/>
                  </a:lnTo>
                  <a:lnTo>
                    <a:pt x="1165" y="639"/>
                  </a:lnTo>
                  <a:lnTo>
                    <a:pt x="1167" y="642"/>
                  </a:lnTo>
                  <a:lnTo>
                    <a:pt x="1167" y="646"/>
                  </a:lnTo>
                  <a:lnTo>
                    <a:pt x="1167" y="649"/>
                  </a:lnTo>
                  <a:lnTo>
                    <a:pt x="1167" y="653"/>
                  </a:lnTo>
                  <a:lnTo>
                    <a:pt x="1165" y="656"/>
                  </a:lnTo>
                  <a:lnTo>
                    <a:pt x="1163" y="660"/>
                  </a:lnTo>
                  <a:lnTo>
                    <a:pt x="1162" y="663"/>
                  </a:lnTo>
                  <a:lnTo>
                    <a:pt x="1160" y="666"/>
                  </a:lnTo>
                  <a:lnTo>
                    <a:pt x="1157" y="670"/>
                  </a:lnTo>
                  <a:lnTo>
                    <a:pt x="1156" y="674"/>
                  </a:lnTo>
                  <a:lnTo>
                    <a:pt x="1154" y="679"/>
                  </a:lnTo>
                  <a:lnTo>
                    <a:pt x="1152" y="684"/>
                  </a:lnTo>
                  <a:lnTo>
                    <a:pt x="1150" y="688"/>
                  </a:lnTo>
                  <a:lnTo>
                    <a:pt x="1149" y="694"/>
                  </a:lnTo>
                  <a:lnTo>
                    <a:pt x="1141" y="694"/>
                  </a:lnTo>
                  <a:lnTo>
                    <a:pt x="1134" y="697"/>
                  </a:lnTo>
                  <a:lnTo>
                    <a:pt x="1129" y="702"/>
                  </a:lnTo>
                  <a:lnTo>
                    <a:pt x="1123" y="708"/>
                  </a:lnTo>
                  <a:lnTo>
                    <a:pt x="1118" y="715"/>
                  </a:lnTo>
                  <a:lnTo>
                    <a:pt x="1115" y="723"/>
                  </a:lnTo>
                  <a:lnTo>
                    <a:pt x="1110" y="732"/>
                  </a:lnTo>
                  <a:lnTo>
                    <a:pt x="1107" y="740"/>
                  </a:lnTo>
                  <a:lnTo>
                    <a:pt x="1102" y="749"/>
                  </a:lnTo>
                  <a:lnTo>
                    <a:pt x="1098" y="757"/>
                  </a:lnTo>
                  <a:lnTo>
                    <a:pt x="1093" y="765"/>
                  </a:lnTo>
                  <a:lnTo>
                    <a:pt x="1088" y="772"/>
                  </a:lnTo>
                  <a:lnTo>
                    <a:pt x="1083" y="778"/>
                  </a:lnTo>
                  <a:lnTo>
                    <a:pt x="1076" y="781"/>
                  </a:lnTo>
                  <a:lnTo>
                    <a:pt x="1068" y="784"/>
                  </a:lnTo>
                  <a:lnTo>
                    <a:pt x="1060" y="784"/>
                  </a:lnTo>
                  <a:lnTo>
                    <a:pt x="1060" y="795"/>
                  </a:lnTo>
                  <a:lnTo>
                    <a:pt x="1059" y="805"/>
                  </a:lnTo>
                  <a:lnTo>
                    <a:pt x="1057" y="816"/>
                  </a:lnTo>
                  <a:lnTo>
                    <a:pt x="1055" y="826"/>
                  </a:lnTo>
                  <a:lnTo>
                    <a:pt x="1052" y="836"/>
                  </a:lnTo>
                  <a:lnTo>
                    <a:pt x="1048" y="846"/>
                  </a:lnTo>
                  <a:lnTo>
                    <a:pt x="1045" y="856"/>
                  </a:lnTo>
                  <a:lnTo>
                    <a:pt x="1041" y="865"/>
                  </a:lnTo>
                  <a:lnTo>
                    <a:pt x="1038" y="874"/>
                  </a:lnTo>
                  <a:lnTo>
                    <a:pt x="1036" y="884"/>
                  </a:lnTo>
                  <a:lnTo>
                    <a:pt x="1033" y="893"/>
                  </a:lnTo>
                  <a:lnTo>
                    <a:pt x="1031" y="902"/>
                  </a:lnTo>
                  <a:lnTo>
                    <a:pt x="1031" y="912"/>
                  </a:lnTo>
                  <a:lnTo>
                    <a:pt x="1031" y="922"/>
                  </a:lnTo>
                  <a:lnTo>
                    <a:pt x="1033" y="932"/>
                  </a:lnTo>
                  <a:lnTo>
                    <a:pt x="1038" y="943"/>
                  </a:lnTo>
                  <a:lnTo>
                    <a:pt x="1033" y="947"/>
                  </a:lnTo>
                  <a:lnTo>
                    <a:pt x="1030" y="950"/>
                  </a:lnTo>
                  <a:lnTo>
                    <a:pt x="1027" y="955"/>
                  </a:lnTo>
                  <a:lnTo>
                    <a:pt x="1025" y="958"/>
                  </a:lnTo>
                  <a:lnTo>
                    <a:pt x="1024" y="963"/>
                  </a:lnTo>
                  <a:lnTo>
                    <a:pt x="1022" y="967"/>
                  </a:lnTo>
                  <a:lnTo>
                    <a:pt x="1021" y="971"/>
                  </a:lnTo>
                  <a:lnTo>
                    <a:pt x="1019" y="975"/>
                  </a:lnTo>
                  <a:lnTo>
                    <a:pt x="1018" y="980"/>
                  </a:lnTo>
                  <a:lnTo>
                    <a:pt x="1018" y="985"/>
                  </a:lnTo>
                  <a:lnTo>
                    <a:pt x="1017" y="989"/>
                  </a:lnTo>
                  <a:lnTo>
                    <a:pt x="1016" y="995"/>
                  </a:lnTo>
                  <a:lnTo>
                    <a:pt x="1015" y="1000"/>
                  </a:lnTo>
                  <a:lnTo>
                    <a:pt x="1014" y="1004"/>
                  </a:lnTo>
                  <a:lnTo>
                    <a:pt x="1013" y="1009"/>
                  </a:lnTo>
                  <a:lnTo>
                    <a:pt x="1011" y="1015"/>
                  </a:lnTo>
                  <a:lnTo>
                    <a:pt x="1010" y="1015"/>
                  </a:lnTo>
                  <a:lnTo>
                    <a:pt x="1009" y="1015"/>
                  </a:lnTo>
                  <a:lnTo>
                    <a:pt x="1008" y="1015"/>
                  </a:lnTo>
                  <a:lnTo>
                    <a:pt x="1007" y="1015"/>
                  </a:lnTo>
                  <a:lnTo>
                    <a:pt x="1006" y="1015"/>
                  </a:lnTo>
                  <a:lnTo>
                    <a:pt x="1004" y="1015"/>
                  </a:lnTo>
                  <a:lnTo>
                    <a:pt x="1003" y="1015"/>
                  </a:lnTo>
                  <a:lnTo>
                    <a:pt x="1004" y="1021"/>
                  </a:lnTo>
                  <a:lnTo>
                    <a:pt x="1007" y="1028"/>
                  </a:lnTo>
                  <a:lnTo>
                    <a:pt x="1008" y="1035"/>
                  </a:lnTo>
                  <a:lnTo>
                    <a:pt x="1010" y="1043"/>
                  </a:lnTo>
                  <a:lnTo>
                    <a:pt x="1014" y="1050"/>
                  </a:lnTo>
                  <a:lnTo>
                    <a:pt x="1016" y="1058"/>
                  </a:lnTo>
                  <a:lnTo>
                    <a:pt x="1018" y="1066"/>
                  </a:lnTo>
                  <a:lnTo>
                    <a:pt x="1022" y="1074"/>
                  </a:lnTo>
                  <a:lnTo>
                    <a:pt x="1024" y="1082"/>
                  </a:lnTo>
                  <a:lnTo>
                    <a:pt x="1027" y="1090"/>
                  </a:lnTo>
                  <a:lnTo>
                    <a:pt x="1031" y="1098"/>
                  </a:lnTo>
                  <a:lnTo>
                    <a:pt x="1033" y="1108"/>
                  </a:lnTo>
                  <a:lnTo>
                    <a:pt x="1037" y="1116"/>
                  </a:lnTo>
                  <a:lnTo>
                    <a:pt x="1039" y="1125"/>
                  </a:lnTo>
                  <a:lnTo>
                    <a:pt x="1042" y="1133"/>
                  </a:lnTo>
                  <a:lnTo>
                    <a:pt x="1046" y="1142"/>
                  </a:lnTo>
                  <a:lnTo>
                    <a:pt x="1040" y="1146"/>
                  </a:lnTo>
                  <a:lnTo>
                    <a:pt x="1037" y="1151"/>
                  </a:lnTo>
                  <a:lnTo>
                    <a:pt x="1032" y="1156"/>
                  </a:lnTo>
                  <a:lnTo>
                    <a:pt x="1030" y="1162"/>
                  </a:lnTo>
                  <a:lnTo>
                    <a:pt x="1027" y="1169"/>
                  </a:lnTo>
                  <a:lnTo>
                    <a:pt x="1025" y="1174"/>
                  </a:lnTo>
                  <a:lnTo>
                    <a:pt x="1024" y="1181"/>
                  </a:lnTo>
                  <a:lnTo>
                    <a:pt x="1022" y="1187"/>
                  </a:lnTo>
                  <a:lnTo>
                    <a:pt x="1021" y="1193"/>
                  </a:lnTo>
                  <a:lnTo>
                    <a:pt x="1019" y="1200"/>
                  </a:lnTo>
                  <a:lnTo>
                    <a:pt x="1018" y="1204"/>
                  </a:lnTo>
                  <a:lnTo>
                    <a:pt x="1016" y="1210"/>
                  </a:lnTo>
                  <a:lnTo>
                    <a:pt x="1015" y="1214"/>
                  </a:lnTo>
                  <a:lnTo>
                    <a:pt x="1013" y="1218"/>
                  </a:lnTo>
                  <a:lnTo>
                    <a:pt x="1010" y="1221"/>
                  </a:lnTo>
                  <a:lnTo>
                    <a:pt x="1008" y="1224"/>
                  </a:lnTo>
                  <a:lnTo>
                    <a:pt x="956" y="1229"/>
                  </a:lnTo>
                  <a:lnTo>
                    <a:pt x="906" y="1234"/>
                  </a:lnTo>
                  <a:lnTo>
                    <a:pt x="855" y="1240"/>
                  </a:lnTo>
                  <a:lnTo>
                    <a:pt x="806" y="1244"/>
                  </a:lnTo>
                  <a:lnTo>
                    <a:pt x="756" y="1248"/>
                  </a:lnTo>
                  <a:lnTo>
                    <a:pt x="707" y="1252"/>
                  </a:lnTo>
                  <a:lnTo>
                    <a:pt x="657" y="1256"/>
                  </a:lnTo>
                  <a:lnTo>
                    <a:pt x="609" y="1259"/>
                  </a:lnTo>
                  <a:lnTo>
                    <a:pt x="561" y="1263"/>
                  </a:lnTo>
                  <a:lnTo>
                    <a:pt x="512" y="1266"/>
                  </a:lnTo>
                  <a:lnTo>
                    <a:pt x="464" y="1270"/>
                  </a:lnTo>
                  <a:lnTo>
                    <a:pt x="415" y="1273"/>
                  </a:lnTo>
                  <a:lnTo>
                    <a:pt x="366" y="1275"/>
                  </a:lnTo>
                  <a:lnTo>
                    <a:pt x="317" y="1279"/>
                  </a:lnTo>
                  <a:lnTo>
                    <a:pt x="269" y="1282"/>
                  </a:lnTo>
                  <a:lnTo>
                    <a:pt x="219" y="1286"/>
                  </a:lnTo>
                  <a:lnTo>
                    <a:pt x="219" y="1283"/>
                  </a:lnTo>
                  <a:lnTo>
                    <a:pt x="219" y="1278"/>
                  </a:lnTo>
                  <a:lnTo>
                    <a:pt x="219" y="1268"/>
                  </a:lnTo>
                  <a:lnTo>
                    <a:pt x="219" y="1257"/>
                  </a:lnTo>
                  <a:lnTo>
                    <a:pt x="219" y="1242"/>
                  </a:lnTo>
                  <a:lnTo>
                    <a:pt x="219" y="1227"/>
                  </a:lnTo>
                  <a:lnTo>
                    <a:pt x="220" y="1210"/>
                  </a:lnTo>
                  <a:lnTo>
                    <a:pt x="220" y="1194"/>
                  </a:lnTo>
                  <a:lnTo>
                    <a:pt x="220" y="1177"/>
                  </a:lnTo>
                  <a:lnTo>
                    <a:pt x="222" y="1159"/>
                  </a:lnTo>
                  <a:lnTo>
                    <a:pt x="222" y="1144"/>
                  </a:lnTo>
                  <a:lnTo>
                    <a:pt x="222" y="1131"/>
                  </a:lnTo>
                  <a:lnTo>
                    <a:pt x="222" y="1118"/>
                  </a:lnTo>
                  <a:lnTo>
                    <a:pt x="222" y="1109"/>
                  </a:lnTo>
                  <a:lnTo>
                    <a:pt x="222" y="1103"/>
                  </a:lnTo>
                  <a:lnTo>
                    <a:pt x="223" y="1102"/>
                  </a:lnTo>
                  <a:lnTo>
                    <a:pt x="215" y="1098"/>
                  </a:lnTo>
                  <a:lnTo>
                    <a:pt x="207" y="1095"/>
                  </a:lnTo>
                  <a:lnTo>
                    <a:pt x="197" y="1094"/>
                  </a:lnTo>
                  <a:lnTo>
                    <a:pt x="188" y="1093"/>
                  </a:lnTo>
                  <a:lnTo>
                    <a:pt x="179" y="1092"/>
                  </a:lnTo>
                  <a:lnTo>
                    <a:pt x="170" y="1092"/>
                  </a:lnTo>
                  <a:lnTo>
                    <a:pt x="161" y="1092"/>
                  </a:lnTo>
                  <a:lnTo>
                    <a:pt x="151" y="1092"/>
                  </a:lnTo>
                  <a:lnTo>
                    <a:pt x="141" y="1090"/>
                  </a:lnTo>
                  <a:lnTo>
                    <a:pt x="132" y="1090"/>
                  </a:lnTo>
                  <a:lnTo>
                    <a:pt x="123" y="1089"/>
                  </a:lnTo>
                  <a:lnTo>
                    <a:pt x="112" y="1088"/>
                  </a:lnTo>
                  <a:lnTo>
                    <a:pt x="103" y="1086"/>
                  </a:lnTo>
                  <a:lnTo>
                    <a:pt x="94" y="1083"/>
                  </a:lnTo>
                  <a:lnTo>
                    <a:pt x="86" y="1080"/>
                  </a:lnTo>
                  <a:lnTo>
                    <a:pt x="78" y="1075"/>
                  </a:lnTo>
                  <a:lnTo>
                    <a:pt x="73" y="1011"/>
                  </a:lnTo>
                  <a:lnTo>
                    <a:pt x="69" y="947"/>
                  </a:lnTo>
                  <a:lnTo>
                    <a:pt x="64" y="882"/>
                  </a:lnTo>
                  <a:lnTo>
                    <a:pt x="58" y="818"/>
                  </a:lnTo>
                  <a:lnTo>
                    <a:pt x="54" y="755"/>
                  </a:lnTo>
                  <a:lnTo>
                    <a:pt x="48" y="691"/>
                  </a:lnTo>
                  <a:lnTo>
                    <a:pt x="42" y="627"/>
                  </a:lnTo>
                  <a:lnTo>
                    <a:pt x="38" y="564"/>
                  </a:lnTo>
                  <a:lnTo>
                    <a:pt x="32" y="501"/>
                  </a:lnTo>
                  <a:lnTo>
                    <a:pt x="26" y="439"/>
                  </a:lnTo>
                  <a:lnTo>
                    <a:pt x="21" y="377"/>
                  </a:lnTo>
                  <a:lnTo>
                    <a:pt x="17" y="316"/>
                  </a:lnTo>
                  <a:lnTo>
                    <a:pt x="11" y="255"/>
                  </a:lnTo>
                  <a:lnTo>
                    <a:pt x="8" y="195"/>
                  </a:lnTo>
                  <a:lnTo>
                    <a:pt x="3" y="136"/>
                  </a:lnTo>
                  <a:lnTo>
                    <a:pt x="0" y="78"/>
                  </a:lnTo>
                  <a:lnTo>
                    <a:pt x="73" y="72"/>
                  </a:lnTo>
                  <a:lnTo>
                    <a:pt x="147" y="68"/>
                  </a:lnTo>
                  <a:lnTo>
                    <a:pt x="220" y="63"/>
                  </a:lnTo>
                  <a:lnTo>
                    <a:pt x="294" y="58"/>
                  </a:lnTo>
                  <a:lnTo>
                    <a:pt x="368" y="53"/>
                  </a:lnTo>
                  <a:lnTo>
                    <a:pt x="441" y="48"/>
                  </a:lnTo>
                  <a:lnTo>
                    <a:pt x="514" y="43"/>
                  </a:lnTo>
                  <a:lnTo>
                    <a:pt x="587" y="38"/>
                  </a:lnTo>
                  <a:lnTo>
                    <a:pt x="661" y="33"/>
                  </a:lnTo>
                  <a:lnTo>
                    <a:pt x="734" y="29"/>
                  </a:lnTo>
                  <a:lnTo>
                    <a:pt x="808" y="23"/>
                  </a:lnTo>
                  <a:lnTo>
                    <a:pt x="881" y="19"/>
                  </a:lnTo>
                  <a:lnTo>
                    <a:pt x="955" y="14"/>
                  </a:lnTo>
                  <a:lnTo>
                    <a:pt x="1029" y="9"/>
                  </a:lnTo>
                  <a:lnTo>
                    <a:pt x="1102" y="5"/>
                  </a:lnTo>
                  <a:lnTo>
                    <a:pt x="1176" y="0"/>
                  </a:lnTo>
                  <a:lnTo>
                    <a:pt x="1190" y="7"/>
                  </a:lnTo>
                  <a:lnTo>
                    <a:pt x="1199" y="16"/>
                  </a:lnTo>
                  <a:lnTo>
                    <a:pt x="1206" y="24"/>
                  </a:lnTo>
                  <a:lnTo>
                    <a:pt x="1210" y="33"/>
                  </a:lnTo>
                  <a:lnTo>
                    <a:pt x="1211" y="43"/>
                  </a:lnTo>
                  <a:lnTo>
                    <a:pt x="1211" y="52"/>
                  </a:lnTo>
                  <a:lnTo>
                    <a:pt x="1209" y="62"/>
                  </a:lnTo>
                  <a:lnTo>
                    <a:pt x="1206" y="71"/>
                  </a:lnTo>
                  <a:lnTo>
                    <a:pt x="1201" y="82"/>
                  </a:lnTo>
                  <a:lnTo>
                    <a:pt x="1195" y="91"/>
                  </a:lnTo>
                  <a:lnTo>
                    <a:pt x="1190" y="101"/>
                  </a:lnTo>
                  <a:lnTo>
                    <a:pt x="1185" y="112"/>
                  </a:lnTo>
                  <a:lnTo>
                    <a:pt x="1179" y="121"/>
                  </a:lnTo>
                  <a:lnTo>
                    <a:pt x="1176" y="131"/>
                  </a:lnTo>
                  <a:lnTo>
                    <a:pt x="1173" y="140"/>
                  </a:lnTo>
                  <a:lnTo>
                    <a:pt x="1172" y="151"/>
                  </a:lnTo>
                  <a:lnTo>
                    <a:pt x="1173" y="151"/>
                  </a:lnTo>
                  <a:lnTo>
                    <a:pt x="1179" y="151"/>
                  </a:lnTo>
                  <a:lnTo>
                    <a:pt x="1187" y="151"/>
                  </a:lnTo>
                  <a:lnTo>
                    <a:pt x="1199" y="151"/>
                  </a:lnTo>
                  <a:lnTo>
                    <a:pt x="1211" y="151"/>
                  </a:lnTo>
                  <a:lnTo>
                    <a:pt x="1226" y="151"/>
                  </a:lnTo>
                  <a:lnTo>
                    <a:pt x="1241" y="151"/>
                  </a:lnTo>
                  <a:lnTo>
                    <a:pt x="1257" y="151"/>
                  </a:lnTo>
                  <a:lnTo>
                    <a:pt x="1274" y="151"/>
                  </a:lnTo>
                  <a:lnTo>
                    <a:pt x="1288" y="151"/>
                  </a:lnTo>
                  <a:lnTo>
                    <a:pt x="1303" y="151"/>
                  </a:lnTo>
                  <a:lnTo>
                    <a:pt x="1316" y="151"/>
                  </a:lnTo>
                  <a:lnTo>
                    <a:pt x="1328" y="151"/>
                  </a:lnTo>
                  <a:lnTo>
                    <a:pt x="1336" y="151"/>
                  </a:lnTo>
                  <a:lnTo>
                    <a:pt x="1341" y="151"/>
                  </a:lnTo>
                  <a:lnTo>
                    <a:pt x="1344" y="151"/>
                  </a:lnTo>
                  <a:lnTo>
                    <a:pt x="1342" y="151"/>
                  </a:lnTo>
                  <a:lnTo>
                    <a:pt x="1342" y="153"/>
                  </a:lnTo>
                  <a:lnTo>
                    <a:pt x="1340" y="155"/>
                  </a:lnTo>
                  <a:lnTo>
                    <a:pt x="1339" y="159"/>
                  </a:lnTo>
                  <a:lnTo>
                    <a:pt x="1337" y="163"/>
                  </a:lnTo>
                  <a:lnTo>
                    <a:pt x="1336" y="169"/>
                  </a:lnTo>
                  <a:lnTo>
                    <a:pt x="1333" y="174"/>
                  </a:lnTo>
                  <a:lnTo>
                    <a:pt x="1331" y="179"/>
                  </a:lnTo>
                  <a:lnTo>
                    <a:pt x="1328" y="185"/>
                  </a:lnTo>
                  <a:lnTo>
                    <a:pt x="1325" y="190"/>
                  </a:lnTo>
                  <a:lnTo>
                    <a:pt x="1324" y="195"/>
                  </a:lnTo>
                  <a:lnTo>
                    <a:pt x="1322" y="200"/>
                  </a:lnTo>
                  <a:lnTo>
                    <a:pt x="1321" y="203"/>
                  </a:lnTo>
                  <a:lnTo>
                    <a:pt x="1318" y="206"/>
                  </a:lnTo>
                  <a:lnTo>
                    <a:pt x="1318" y="208"/>
                  </a:lnTo>
                  <a:lnTo>
                    <a:pt x="1318" y="209"/>
                  </a:lnTo>
                  <a:lnTo>
                    <a:pt x="1309" y="216"/>
                  </a:lnTo>
                  <a:lnTo>
                    <a:pt x="1302" y="223"/>
                  </a:lnTo>
                  <a:lnTo>
                    <a:pt x="1298" y="231"/>
                  </a:lnTo>
                  <a:lnTo>
                    <a:pt x="1293" y="238"/>
                  </a:lnTo>
                  <a:lnTo>
                    <a:pt x="1288" y="246"/>
                  </a:lnTo>
                  <a:lnTo>
                    <a:pt x="1286" y="253"/>
                  </a:lnTo>
                  <a:lnTo>
                    <a:pt x="1283" y="260"/>
                  </a:lnTo>
                  <a:lnTo>
                    <a:pt x="1280" y="267"/>
                  </a:lnTo>
                  <a:lnTo>
                    <a:pt x="1277" y="274"/>
                  </a:lnTo>
                  <a:lnTo>
                    <a:pt x="1274" y="280"/>
                  </a:lnTo>
                  <a:lnTo>
                    <a:pt x="1270" y="287"/>
                  </a:lnTo>
                  <a:lnTo>
                    <a:pt x="1265" y="293"/>
                  </a:lnTo>
                  <a:lnTo>
                    <a:pt x="1260" y="300"/>
                  </a:lnTo>
                  <a:lnTo>
                    <a:pt x="1253" y="306"/>
                  </a:lnTo>
                  <a:lnTo>
                    <a:pt x="1244" y="311"/>
                  </a:lnTo>
                  <a:lnTo>
                    <a:pt x="1234" y="317"/>
                  </a:lnTo>
                  <a:lnTo>
                    <a:pt x="1224" y="322"/>
                  </a:lnTo>
                  <a:lnTo>
                    <a:pt x="1217" y="328"/>
                  </a:lnTo>
                  <a:lnTo>
                    <a:pt x="1213" y="334"/>
                  </a:lnTo>
                  <a:lnTo>
                    <a:pt x="1211" y="342"/>
                  </a:lnTo>
                  <a:lnTo>
                    <a:pt x="1213" y="351"/>
                  </a:lnTo>
                  <a:lnTo>
                    <a:pt x="1215" y="360"/>
                  </a:lnTo>
                  <a:lnTo>
                    <a:pt x="1218" y="369"/>
                  </a:lnTo>
                  <a:lnTo>
                    <a:pt x="1223" y="379"/>
                  </a:lnTo>
                  <a:lnTo>
                    <a:pt x="1228" y="390"/>
                  </a:lnTo>
                  <a:lnTo>
                    <a:pt x="1233" y="399"/>
                  </a:lnTo>
                  <a:lnTo>
                    <a:pt x="1239" y="409"/>
                  </a:lnTo>
                  <a:lnTo>
                    <a:pt x="1242" y="418"/>
                  </a:lnTo>
                  <a:lnTo>
                    <a:pt x="1246" y="427"/>
                  </a:lnTo>
                  <a:lnTo>
                    <a:pt x="1248" y="437"/>
                  </a:lnTo>
                  <a:lnTo>
                    <a:pt x="1248" y="445"/>
                  </a:lnTo>
                  <a:lnTo>
                    <a:pt x="1247" y="453"/>
                  </a:lnTo>
                  <a:lnTo>
                    <a:pt x="1242" y="455"/>
                  </a:lnTo>
                  <a:lnTo>
                    <a:pt x="1239" y="457"/>
                  </a:lnTo>
                  <a:lnTo>
                    <a:pt x="1237" y="460"/>
                  </a:lnTo>
                  <a:lnTo>
                    <a:pt x="1233" y="462"/>
                  </a:lnTo>
                  <a:lnTo>
                    <a:pt x="1231" y="464"/>
                  </a:lnTo>
                  <a:lnTo>
                    <a:pt x="1229" y="467"/>
                  </a:lnTo>
                  <a:lnTo>
                    <a:pt x="1226" y="469"/>
                  </a:lnTo>
                  <a:lnTo>
                    <a:pt x="1224" y="471"/>
                  </a:lnTo>
                  <a:lnTo>
                    <a:pt x="1223" y="473"/>
                  </a:lnTo>
                  <a:lnTo>
                    <a:pt x="1223" y="477"/>
                  </a:lnTo>
                  <a:lnTo>
                    <a:pt x="1222" y="479"/>
                  </a:lnTo>
                  <a:lnTo>
                    <a:pt x="1223" y="483"/>
                  </a:lnTo>
                  <a:lnTo>
                    <a:pt x="1223" y="486"/>
                  </a:lnTo>
                  <a:lnTo>
                    <a:pt x="1224" y="490"/>
                  </a:lnTo>
                  <a:lnTo>
                    <a:pt x="1226" y="494"/>
                  </a:lnTo>
                  <a:lnTo>
                    <a:pt x="1230" y="499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3193" y="3028"/>
              <a:ext cx="517" cy="443"/>
            </a:xfrm>
            <a:custGeom>
              <a:avLst/>
              <a:gdLst>
                <a:gd name="T0" fmla="*/ 424 w 1552"/>
                <a:gd name="T1" fmla="*/ 325 h 1330"/>
                <a:gd name="T2" fmla="*/ 470 w 1552"/>
                <a:gd name="T3" fmla="*/ 337 h 1330"/>
                <a:gd name="T4" fmla="*/ 490 w 1552"/>
                <a:gd name="T5" fmla="*/ 347 h 1330"/>
                <a:gd name="T6" fmla="*/ 484 w 1552"/>
                <a:gd name="T7" fmla="*/ 358 h 1330"/>
                <a:gd name="T8" fmla="*/ 470 w 1552"/>
                <a:gd name="T9" fmla="*/ 358 h 1330"/>
                <a:gd name="T10" fmla="*/ 463 w 1552"/>
                <a:gd name="T11" fmla="*/ 369 h 1330"/>
                <a:gd name="T12" fmla="*/ 459 w 1552"/>
                <a:gd name="T13" fmla="*/ 381 h 1330"/>
                <a:gd name="T14" fmla="*/ 494 w 1552"/>
                <a:gd name="T15" fmla="*/ 394 h 1330"/>
                <a:gd name="T16" fmla="*/ 510 w 1552"/>
                <a:gd name="T17" fmla="*/ 401 h 1330"/>
                <a:gd name="T18" fmla="*/ 512 w 1552"/>
                <a:gd name="T19" fmla="*/ 416 h 1330"/>
                <a:gd name="T20" fmla="*/ 501 w 1552"/>
                <a:gd name="T21" fmla="*/ 424 h 1330"/>
                <a:gd name="T22" fmla="*/ 489 w 1552"/>
                <a:gd name="T23" fmla="*/ 419 h 1330"/>
                <a:gd name="T24" fmla="*/ 475 w 1552"/>
                <a:gd name="T25" fmla="*/ 414 h 1330"/>
                <a:gd name="T26" fmla="*/ 460 w 1552"/>
                <a:gd name="T27" fmla="*/ 408 h 1330"/>
                <a:gd name="T28" fmla="*/ 443 w 1552"/>
                <a:gd name="T29" fmla="*/ 400 h 1330"/>
                <a:gd name="T30" fmla="*/ 429 w 1552"/>
                <a:gd name="T31" fmla="*/ 402 h 1330"/>
                <a:gd name="T32" fmla="*/ 434 w 1552"/>
                <a:gd name="T33" fmla="*/ 432 h 1330"/>
                <a:gd name="T34" fmla="*/ 426 w 1552"/>
                <a:gd name="T35" fmla="*/ 441 h 1330"/>
                <a:gd name="T36" fmla="*/ 406 w 1552"/>
                <a:gd name="T37" fmla="*/ 438 h 1330"/>
                <a:gd name="T38" fmla="*/ 401 w 1552"/>
                <a:gd name="T39" fmla="*/ 423 h 1330"/>
                <a:gd name="T40" fmla="*/ 379 w 1552"/>
                <a:gd name="T41" fmla="*/ 419 h 1330"/>
                <a:gd name="T42" fmla="*/ 363 w 1552"/>
                <a:gd name="T43" fmla="*/ 433 h 1330"/>
                <a:gd name="T44" fmla="*/ 345 w 1552"/>
                <a:gd name="T45" fmla="*/ 441 h 1330"/>
                <a:gd name="T46" fmla="*/ 336 w 1552"/>
                <a:gd name="T47" fmla="*/ 430 h 1330"/>
                <a:gd name="T48" fmla="*/ 308 w 1552"/>
                <a:gd name="T49" fmla="*/ 430 h 1330"/>
                <a:gd name="T50" fmla="*/ 284 w 1552"/>
                <a:gd name="T51" fmla="*/ 418 h 1330"/>
                <a:gd name="T52" fmla="*/ 267 w 1552"/>
                <a:gd name="T53" fmla="*/ 404 h 1330"/>
                <a:gd name="T54" fmla="*/ 259 w 1552"/>
                <a:gd name="T55" fmla="*/ 400 h 1330"/>
                <a:gd name="T56" fmla="*/ 227 w 1552"/>
                <a:gd name="T57" fmla="*/ 389 h 1330"/>
                <a:gd name="T58" fmla="*/ 228 w 1552"/>
                <a:gd name="T59" fmla="*/ 411 h 1330"/>
                <a:gd name="T60" fmla="*/ 194 w 1552"/>
                <a:gd name="T61" fmla="*/ 409 h 1330"/>
                <a:gd name="T62" fmla="*/ 143 w 1552"/>
                <a:gd name="T63" fmla="*/ 395 h 1330"/>
                <a:gd name="T64" fmla="*/ 99 w 1552"/>
                <a:gd name="T65" fmla="*/ 392 h 1330"/>
                <a:gd name="T66" fmla="*/ 46 w 1552"/>
                <a:gd name="T67" fmla="*/ 402 h 1330"/>
                <a:gd name="T68" fmla="*/ 29 w 1552"/>
                <a:gd name="T69" fmla="*/ 386 h 1330"/>
                <a:gd name="T70" fmla="*/ 52 w 1552"/>
                <a:gd name="T71" fmla="*/ 359 h 1330"/>
                <a:gd name="T72" fmla="*/ 56 w 1552"/>
                <a:gd name="T73" fmla="*/ 318 h 1330"/>
                <a:gd name="T74" fmla="*/ 58 w 1552"/>
                <a:gd name="T75" fmla="*/ 277 h 1330"/>
                <a:gd name="T76" fmla="*/ 65 w 1552"/>
                <a:gd name="T77" fmla="*/ 236 h 1330"/>
                <a:gd name="T78" fmla="*/ 46 w 1552"/>
                <a:gd name="T79" fmla="*/ 200 h 1330"/>
                <a:gd name="T80" fmla="*/ 39 w 1552"/>
                <a:gd name="T81" fmla="*/ 183 h 1330"/>
                <a:gd name="T82" fmla="*/ 17 w 1552"/>
                <a:gd name="T83" fmla="*/ 143 h 1330"/>
                <a:gd name="T84" fmla="*/ 6 w 1552"/>
                <a:gd name="T85" fmla="*/ 78 h 1330"/>
                <a:gd name="T86" fmla="*/ 49 w 1552"/>
                <a:gd name="T87" fmla="*/ 17 h 1330"/>
                <a:gd name="T88" fmla="*/ 246 w 1552"/>
                <a:gd name="T89" fmla="*/ 1 h 1330"/>
                <a:gd name="T90" fmla="*/ 273 w 1552"/>
                <a:gd name="T91" fmla="*/ 14 h 1330"/>
                <a:gd name="T92" fmla="*/ 274 w 1552"/>
                <a:gd name="T93" fmla="*/ 26 h 1330"/>
                <a:gd name="T94" fmla="*/ 276 w 1552"/>
                <a:gd name="T95" fmla="*/ 40 h 1330"/>
                <a:gd name="T96" fmla="*/ 289 w 1552"/>
                <a:gd name="T97" fmla="*/ 62 h 1330"/>
                <a:gd name="T98" fmla="*/ 298 w 1552"/>
                <a:gd name="T99" fmla="*/ 78 h 1330"/>
                <a:gd name="T100" fmla="*/ 286 w 1552"/>
                <a:gd name="T101" fmla="*/ 92 h 1330"/>
                <a:gd name="T102" fmla="*/ 283 w 1552"/>
                <a:gd name="T103" fmla="*/ 123 h 1330"/>
                <a:gd name="T104" fmla="*/ 265 w 1552"/>
                <a:gd name="T105" fmla="*/ 164 h 1330"/>
                <a:gd name="T106" fmla="*/ 260 w 1552"/>
                <a:gd name="T107" fmla="*/ 196 h 1330"/>
                <a:gd name="T108" fmla="*/ 249 w 1552"/>
                <a:gd name="T109" fmla="*/ 217 h 1330"/>
                <a:gd name="T110" fmla="*/ 268 w 1552"/>
                <a:gd name="T111" fmla="*/ 229 h 1330"/>
                <a:gd name="T112" fmla="*/ 432 w 1552"/>
                <a:gd name="T113" fmla="*/ 216 h 1330"/>
                <a:gd name="T114" fmla="*/ 430 w 1552"/>
                <a:gd name="T115" fmla="*/ 239 h 1330"/>
                <a:gd name="T116" fmla="*/ 438 w 1552"/>
                <a:gd name="T117" fmla="*/ 276 h 13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2"/>
                <a:gd name="T178" fmla="*/ 0 h 1330"/>
                <a:gd name="T179" fmla="*/ 1552 w 1552"/>
                <a:gd name="T180" fmla="*/ 1330 h 13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2" h="1330">
                  <a:moveTo>
                    <a:pt x="1389" y="921"/>
                  </a:moveTo>
                  <a:lnTo>
                    <a:pt x="1364" y="918"/>
                  </a:lnTo>
                  <a:lnTo>
                    <a:pt x="1342" y="918"/>
                  </a:lnTo>
                  <a:lnTo>
                    <a:pt x="1321" y="919"/>
                  </a:lnTo>
                  <a:lnTo>
                    <a:pt x="1305" y="921"/>
                  </a:lnTo>
                  <a:lnTo>
                    <a:pt x="1290" y="926"/>
                  </a:lnTo>
                  <a:lnTo>
                    <a:pt x="1280" y="931"/>
                  </a:lnTo>
                  <a:lnTo>
                    <a:pt x="1272" y="938"/>
                  </a:lnTo>
                  <a:lnTo>
                    <a:pt x="1267" y="946"/>
                  </a:lnTo>
                  <a:lnTo>
                    <a:pt x="1265" y="955"/>
                  </a:lnTo>
                  <a:lnTo>
                    <a:pt x="1267" y="966"/>
                  </a:lnTo>
                  <a:lnTo>
                    <a:pt x="1274" y="977"/>
                  </a:lnTo>
                  <a:lnTo>
                    <a:pt x="1283" y="989"/>
                  </a:lnTo>
                  <a:lnTo>
                    <a:pt x="1298" y="1001"/>
                  </a:lnTo>
                  <a:lnTo>
                    <a:pt x="1315" y="1015"/>
                  </a:lnTo>
                  <a:lnTo>
                    <a:pt x="1338" y="1029"/>
                  </a:lnTo>
                  <a:lnTo>
                    <a:pt x="1366" y="1044"/>
                  </a:lnTo>
                  <a:lnTo>
                    <a:pt x="1377" y="1045"/>
                  </a:lnTo>
                  <a:lnTo>
                    <a:pt x="1387" y="1043"/>
                  </a:lnTo>
                  <a:lnTo>
                    <a:pt x="1394" y="1039"/>
                  </a:lnTo>
                  <a:lnTo>
                    <a:pt x="1399" y="1034"/>
                  </a:lnTo>
                  <a:lnTo>
                    <a:pt x="1404" y="1027"/>
                  </a:lnTo>
                  <a:lnTo>
                    <a:pt x="1407" y="1019"/>
                  </a:lnTo>
                  <a:lnTo>
                    <a:pt x="1410" y="1011"/>
                  </a:lnTo>
                  <a:lnTo>
                    <a:pt x="1413" y="1003"/>
                  </a:lnTo>
                  <a:lnTo>
                    <a:pt x="1415" y="996"/>
                  </a:lnTo>
                  <a:lnTo>
                    <a:pt x="1419" y="991"/>
                  </a:lnTo>
                  <a:lnTo>
                    <a:pt x="1422" y="988"/>
                  </a:lnTo>
                  <a:lnTo>
                    <a:pt x="1428" y="988"/>
                  </a:lnTo>
                  <a:lnTo>
                    <a:pt x="1435" y="990"/>
                  </a:lnTo>
                  <a:lnTo>
                    <a:pt x="1443" y="997"/>
                  </a:lnTo>
                  <a:lnTo>
                    <a:pt x="1454" y="1007"/>
                  </a:lnTo>
                  <a:lnTo>
                    <a:pt x="1468" y="1023"/>
                  </a:lnTo>
                  <a:lnTo>
                    <a:pt x="1469" y="1030"/>
                  </a:lnTo>
                  <a:lnTo>
                    <a:pt x="1471" y="1036"/>
                  </a:lnTo>
                  <a:lnTo>
                    <a:pt x="1472" y="1042"/>
                  </a:lnTo>
                  <a:lnTo>
                    <a:pt x="1472" y="1046"/>
                  </a:lnTo>
                  <a:lnTo>
                    <a:pt x="1472" y="1050"/>
                  </a:lnTo>
                  <a:lnTo>
                    <a:pt x="1472" y="1054"/>
                  </a:lnTo>
                  <a:lnTo>
                    <a:pt x="1471" y="1058"/>
                  </a:lnTo>
                  <a:lnTo>
                    <a:pt x="1469" y="1060"/>
                  </a:lnTo>
                  <a:lnTo>
                    <a:pt x="1468" y="1062"/>
                  </a:lnTo>
                  <a:lnTo>
                    <a:pt x="1466" y="1065"/>
                  </a:lnTo>
                  <a:lnTo>
                    <a:pt x="1464" y="1067"/>
                  </a:lnTo>
                  <a:lnTo>
                    <a:pt x="1461" y="1069"/>
                  </a:lnTo>
                  <a:lnTo>
                    <a:pt x="1459" y="1072"/>
                  </a:lnTo>
                  <a:lnTo>
                    <a:pt x="1456" y="1074"/>
                  </a:lnTo>
                  <a:lnTo>
                    <a:pt x="1452" y="1076"/>
                  </a:lnTo>
                  <a:lnTo>
                    <a:pt x="1450" y="1078"/>
                  </a:lnTo>
                  <a:lnTo>
                    <a:pt x="1452" y="1077"/>
                  </a:lnTo>
                  <a:lnTo>
                    <a:pt x="1451" y="1077"/>
                  </a:lnTo>
                  <a:lnTo>
                    <a:pt x="1449" y="1077"/>
                  </a:lnTo>
                  <a:lnTo>
                    <a:pt x="1445" y="1076"/>
                  </a:lnTo>
                  <a:lnTo>
                    <a:pt x="1442" y="1076"/>
                  </a:lnTo>
                  <a:lnTo>
                    <a:pt x="1436" y="1075"/>
                  </a:lnTo>
                  <a:lnTo>
                    <a:pt x="1431" y="1075"/>
                  </a:lnTo>
                  <a:lnTo>
                    <a:pt x="1426" y="1075"/>
                  </a:lnTo>
                  <a:lnTo>
                    <a:pt x="1420" y="1075"/>
                  </a:lnTo>
                  <a:lnTo>
                    <a:pt x="1415" y="1075"/>
                  </a:lnTo>
                  <a:lnTo>
                    <a:pt x="1411" y="1075"/>
                  </a:lnTo>
                  <a:lnTo>
                    <a:pt x="1407" y="1076"/>
                  </a:lnTo>
                  <a:lnTo>
                    <a:pt x="1404" y="1077"/>
                  </a:lnTo>
                  <a:lnTo>
                    <a:pt x="1403" y="1078"/>
                  </a:lnTo>
                  <a:lnTo>
                    <a:pt x="1403" y="1081"/>
                  </a:lnTo>
                  <a:lnTo>
                    <a:pt x="1399" y="1083"/>
                  </a:lnTo>
                  <a:lnTo>
                    <a:pt x="1396" y="1086"/>
                  </a:lnTo>
                  <a:lnTo>
                    <a:pt x="1395" y="1090"/>
                  </a:lnTo>
                  <a:lnTo>
                    <a:pt x="1394" y="1093"/>
                  </a:lnTo>
                  <a:lnTo>
                    <a:pt x="1392" y="1098"/>
                  </a:lnTo>
                  <a:lnTo>
                    <a:pt x="1391" y="1101"/>
                  </a:lnTo>
                  <a:lnTo>
                    <a:pt x="1391" y="1106"/>
                  </a:lnTo>
                  <a:lnTo>
                    <a:pt x="1391" y="1109"/>
                  </a:lnTo>
                  <a:lnTo>
                    <a:pt x="1391" y="1114"/>
                  </a:lnTo>
                  <a:lnTo>
                    <a:pt x="1391" y="1116"/>
                  </a:lnTo>
                  <a:lnTo>
                    <a:pt x="1391" y="1120"/>
                  </a:lnTo>
                  <a:lnTo>
                    <a:pt x="1390" y="1122"/>
                  </a:lnTo>
                  <a:lnTo>
                    <a:pt x="1389" y="1123"/>
                  </a:lnTo>
                  <a:lnTo>
                    <a:pt x="1388" y="1123"/>
                  </a:lnTo>
                  <a:lnTo>
                    <a:pt x="1387" y="1123"/>
                  </a:lnTo>
                  <a:lnTo>
                    <a:pt x="1384" y="1122"/>
                  </a:lnTo>
                  <a:lnTo>
                    <a:pt x="1377" y="1129"/>
                  </a:lnTo>
                  <a:lnTo>
                    <a:pt x="1374" y="1135"/>
                  </a:lnTo>
                  <a:lnTo>
                    <a:pt x="1374" y="1139"/>
                  </a:lnTo>
                  <a:lnTo>
                    <a:pt x="1377" y="1144"/>
                  </a:lnTo>
                  <a:lnTo>
                    <a:pt x="1383" y="1147"/>
                  </a:lnTo>
                  <a:lnTo>
                    <a:pt x="1390" y="1150"/>
                  </a:lnTo>
                  <a:lnTo>
                    <a:pt x="1399" y="1153"/>
                  </a:lnTo>
                  <a:lnTo>
                    <a:pt x="1410" y="1155"/>
                  </a:lnTo>
                  <a:lnTo>
                    <a:pt x="1420" y="1158"/>
                  </a:lnTo>
                  <a:lnTo>
                    <a:pt x="1431" y="1160"/>
                  </a:lnTo>
                  <a:lnTo>
                    <a:pt x="1443" y="1162"/>
                  </a:lnTo>
                  <a:lnTo>
                    <a:pt x="1453" y="1165"/>
                  </a:lnTo>
                  <a:lnTo>
                    <a:pt x="1464" y="1168"/>
                  </a:lnTo>
                  <a:lnTo>
                    <a:pt x="1472" y="1173"/>
                  </a:lnTo>
                  <a:lnTo>
                    <a:pt x="1479" y="1177"/>
                  </a:lnTo>
                  <a:lnTo>
                    <a:pt x="1484" y="1184"/>
                  </a:lnTo>
                  <a:lnTo>
                    <a:pt x="1490" y="1182"/>
                  </a:lnTo>
                  <a:lnTo>
                    <a:pt x="1496" y="1181"/>
                  </a:lnTo>
                  <a:lnTo>
                    <a:pt x="1502" y="1181"/>
                  </a:lnTo>
                  <a:lnTo>
                    <a:pt x="1505" y="1182"/>
                  </a:lnTo>
                  <a:lnTo>
                    <a:pt x="1508" y="1184"/>
                  </a:lnTo>
                  <a:lnTo>
                    <a:pt x="1512" y="1186"/>
                  </a:lnTo>
                  <a:lnTo>
                    <a:pt x="1515" y="1189"/>
                  </a:lnTo>
                  <a:lnTo>
                    <a:pt x="1518" y="1192"/>
                  </a:lnTo>
                  <a:lnTo>
                    <a:pt x="1520" y="1194"/>
                  </a:lnTo>
                  <a:lnTo>
                    <a:pt x="1523" y="1198"/>
                  </a:lnTo>
                  <a:lnTo>
                    <a:pt x="1527" y="1201"/>
                  </a:lnTo>
                  <a:lnTo>
                    <a:pt x="1530" y="1204"/>
                  </a:lnTo>
                  <a:lnTo>
                    <a:pt x="1534" y="1207"/>
                  </a:lnTo>
                  <a:lnTo>
                    <a:pt x="1540" y="1208"/>
                  </a:lnTo>
                  <a:lnTo>
                    <a:pt x="1545" y="1211"/>
                  </a:lnTo>
                  <a:lnTo>
                    <a:pt x="1552" y="1212"/>
                  </a:lnTo>
                  <a:lnTo>
                    <a:pt x="1552" y="1216"/>
                  </a:lnTo>
                  <a:lnTo>
                    <a:pt x="1551" y="1221"/>
                  </a:lnTo>
                  <a:lnTo>
                    <a:pt x="1550" y="1225"/>
                  </a:lnTo>
                  <a:lnTo>
                    <a:pt x="1548" y="1231"/>
                  </a:lnTo>
                  <a:lnTo>
                    <a:pt x="1545" y="1236"/>
                  </a:lnTo>
                  <a:lnTo>
                    <a:pt x="1542" y="1240"/>
                  </a:lnTo>
                  <a:lnTo>
                    <a:pt x="1540" y="1245"/>
                  </a:lnTo>
                  <a:lnTo>
                    <a:pt x="1536" y="1248"/>
                  </a:lnTo>
                  <a:lnTo>
                    <a:pt x="1531" y="1252"/>
                  </a:lnTo>
                  <a:lnTo>
                    <a:pt x="1528" y="1255"/>
                  </a:lnTo>
                  <a:lnTo>
                    <a:pt x="1525" y="1259"/>
                  </a:lnTo>
                  <a:lnTo>
                    <a:pt x="1522" y="1261"/>
                  </a:lnTo>
                  <a:lnTo>
                    <a:pt x="1520" y="1263"/>
                  </a:lnTo>
                  <a:lnTo>
                    <a:pt x="1518" y="1265"/>
                  </a:lnTo>
                  <a:lnTo>
                    <a:pt x="1517" y="1266"/>
                  </a:lnTo>
                  <a:lnTo>
                    <a:pt x="1517" y="1267"/>
                  </a:lnTo>
                  <a:lnTo>
                    <a:pt x="1512" y="1268"/>
                  </a:lnTo>
                  <a:lnTo>
                    <a:pt x="1508" y="1270"/>
                  </a:lnTo>
                  <a:lnTo>
                    <a:pt x="1505" y="1271"/>
                  </a:lnTo>
                  <a:lnTo>
                    <a:pt x="1503" y="1273"/>
                  </a:lnTo>
                  <a:lnTo>
                    <a:pt x="1500" y="1273"/>
                  </a:lnTo>
                  <a:lnTo>
                    <a:pt x="1499" y="1273"/>
                  </a:lnTo>
                  <a:lnTo>
                    <a:pt x="1497" y="1273"/>
                  </a:lnTo>
                  <a:lnTo>
                    <a:pt x="1496" y="1273"/>
                  </a:lnTo>
                  <a:lnTo>
                    <a:pt x="1494" y="1271"/>
                  </a:lnTo>
                  <a:lnTo>
                    <a:pt x="1491" y="1270"/>
                  </a:lnTo>
                  <a:lnTo>
                    <a:pt x="1489" y="1269"/>
                  </a:lnTo>
                  <a:lnTo>
                    <a:pt x="1487" y="1267"/>
                  </a:lnTo>
                  <a:lnTo>
                    <a:pt x="1483" y="1265"/>
                  </a:lnTo>
                  <a:lnTo>
                    <a:pt x="1479" y="1262"/>
                  </a:lnTo>
                  <a:lnTo>
                    <a:pt x="1474" y="1260"/>
                  </a:lnTo>
                  <a:lnTo>
                    <a:pt x="1468" y="1258"/>
                  </a:lnTo>
                  <a:lnTo>
                    <a:pt x="1463" y="1253"/>
                  </a:lnTo>
                  <a:lnTo>
                    <a:pt x="1458" y="1251"/>
                  </a:lnTo>
                  <a:lnTo>
                    <a:pt x="1454" y="1248"/>
                  </a:lnTo>
                  <a:lnTo>
                    <a:pt x="1451" y="1247"/>
                  </a:lnTo>
                  <a:lnTo>
                    <a:pt x="1446" y="1246"/>
                  </a:lnTo>
                  <a:lnTo>
                    <a:pt x="1444" y="1246"/>
                  </a:lnTo>
                  <a:lnTo>
                    <a:pt x="1441" y="1246"/>
                  </a:lnTo>
                  <a:lnTo>
                    <a:pt x="1437" y="1246"/>
                  </a:lnTo>
                  <a:lnTo>
                    <a:pt x="1435" y="1246"/>
                  </a:lnTo>
                  <a:lnTo>
                    <a:pt x="1431" y="1246"/>
                  </a:lnTo>
                  <a:lnTo>
                    <a:pt x="1429" y="1245"/>
                  </a:lnTo>
                  <a:lnTo>
                    <a:pt x="1427" y="1244"/>
                  </a:lnTo>
                  <a:lnTo>
                    <a:pt x="1425" y="1242"/>
                  </a:lnTo>
                  <a:lnTo>
                    <a:pt x="1421" y="1239"/>
                  </a:lnTo>
                  <a:lnTo>
                    <a:pt x="1419" y="1236"/>
                  </a:lnTo>
                  <a:lnTo>
                    <a:pt x="1417" y="1231"/>
                  </a:lnTo>
                  <a:lnTo>
                    <a:pt x="1415" y="1230"/>
                  </a:lnTo>
                  <a:lnTo>
                    <a:pt x="1413" y="1230"/>
                  </a:lnTo>
                  <a:lnTo>
                    <a:pt x="1410" y="1229"/>
                  </a:lnTo>
                  <a:lnTo>
                    <a:pt x="1405" y="1229"/>
                  </a:lnTo>
                  <a:lnTo>
                    <a:pt x="1399" y="1228"/>
                  </a:lnTo>
                  <a:lnTo>
                    <a:pt x="1392" y="1227"/>
                  </a:lnTo>
                  <a:lnTo>
                    <a:pt x="1385" y="1225"/>
                  </a:lnTo>
                  <a:lnTo>
                    <a:pt x="1380" y="1224"/>
                  </a:lnTo>
                  <a:lnTo>
                    <a:pt x="1373" y="1222"/>
                  </a:lnTo>
                  <a:lnTo>
                    <a:pt x="1366" y="1221"/>
                  </a:lnTo>
                  <a:lnTo>
                    <a:pt x="1359" y="1220"/>
                  </a:lnTo>
                  <a:lnTo>
                    <a:pt x="1354" y="1219"/>
                  </a:lnTo>
                  <a:lnTo>
                    <a:pt x="1349" y="1219"/>
                  </a:lnTo>
                  <a:lnTo>
                    <a:pt x="1345" y="1217"/>
                  </a:lnTo>
                  <a:lnTo>
                    <a:pt x="1343" y="1217"/>
                  </a:lnTo>
                  <a:lnTo>
                    <a:pt x="1341" y="1213"/>
                  </a:lnTo>
                  <a:lnTo>
                    <a:pt x="1338" y="1209"/>
                  </a:lnTo>
                  <a:lnTo>
                    <a:pt x="1336" y="1206"/>
                  </a:lnTo>
                  <a:lnTo>
                    <a:pt x="1333" y="1204"/>
                  </a:lnTo>
                  <a:lnTo>
                    <a:pt x="1329" y="1201"/>
                  </a:lnTo>
                  <a:lnTo>
                    <a:pt x="1326" y="1200"/>
                  </a:lnTo>
                  <a:lnTo>
                    <a:pt x="1322" y="1198"/>
                  </a:lnTo>
                  <a:lnTo>
                    <a:pt x="1318" y="1198"/>
                  </a:lnTo>
                  <a:lnTo>
                    <a:pt x="1314" y="1197"/>
                  </a:lnTo>
                  <a:lnTo>
                    <a:pt x="1310" y="1197"/>
                  </a:lnTo>
                  <a:lnTo>
                    <a:pt x="1305" y="1197"/>
                  </a:lnTo>
                  <a:lnTo>
                    <a:pt x="1302" y="1197"/>
                  </a:lnTo>
                  <a:lnTo>
                    <a:pt x="1297" y="1198"/>
                  </a:lnTo>
                  <a:lnTo>
                    <a:pt x="1292" y="1199"/>
                  </a:lnTo>
                  <a:lnTo>
                    <a:pt x="1289" y="1200"/>
                  </a:lnTo>
                  <a:lnTo>
                    <a:pt x="1285" y="1202"/>
                  </a:lnTo>
                  <a:lnTo>
                    <a:pt x="1287" y="1207"/>
                  </a:lnTo>
                  <a:lnTo>
                    <a:pt x="1288" y="1213"/>
                  </a:lnTo>
                  <a:lnTo>
                    <a:pt x="1290" y="1220"/>
                  </a:lnTo>
                  <a:lnTo>
                    <a:pt x="1292" y="1227"/>
                  </a:lnTo>
                  <a:lnTo>
                    <a:pt x="1294" y="1235"/>
                  </a:lnTo>
                  <a:lnTo>
                    <a:pt x="1296" y="1243"/>
                  </a:lnTo>
                  <a:lnTo>
                    <a:pt x="1298" y="1251"/>
                  </a:lnTo>
                  <a:lnTo>
                    <a:pt x="1300" y="1259"/>
                  </a:lnTo>
                  <a:lnTo>
                    <a:pt x="1302" y="1267"/>
                  </a:lnTo>
                  <a:lnTo>
                    <a:pt x="1303" y="1275"/>
                  </a:lnTo>
                  <a:lnTo>
                    <a:pt x="1304" y="1283"/>
                  </a:lnTo>
                  <a:lnTo>
                    <a:pt x="1304" y="1291"/>
                  </a:lnTo>
                  <a:lnTo>
                    <a:pt x="1304" y="1298"/>
                  </a:lnTo>
                  <a:lnTo>
                    <a:pt x="1303" y="1305"/>
                  </a:lnTo>
                  <a:lnTo>
                    <a:pt x="1300" y="1310"/>
                  </a:lnTo>
                  <a:lnTo>
                    <a:pt x="1298" y="1316"/>
                  </a:lnTo>
                  <a:lnTo>
                    <a:pt x="1298" y="1321"/>
                  </a:lnTo>
                  <a:lnTo>
                    <a:pt x="1298" y="1325"/>
                  </a:lnTo>
                  <a:lnTo>
                    <a:pt x="1298" y="1328"/>
                  </a:lnTo>
                  <a:lnTo>
                    <a:pt x="1296" y="1330"/>
                  </a:lnTo>
                  <a:lnTo>
                    <a:pt x="1294" y="1330"/>
                  </a:lnTo>
                  <a:lnTo>
                    <a:pt x="1291" y="1330"/>
                  </a:lnTo>
                  <a:lnTo>
                    <a:pt x="1288" y="1329"/>
                  </a:lnTo>
                  <a:lnTo>
                    <a:pt x="1283" y="1328"/>
                  </a:lnTo>
                  <a:lnTo>
                    <a:pt x="1279" y="1325"/>
                  </a:lnTo>
                  <a:lnTo>
                    <a:pt x="1274" y="1324"/>
                  </a:lnTo>
                  <a:lnTo>
                    <a:pt x="1268" y="1322"/>
                  </a:lnTo>
                  <a:lnTo>
                    <a:pt x="1262" y="1321"/>
                  </a:lnTo>
                  <a:lnTo>
                    <a:pt x="1257" y="1320"/>
                  </a:lnTo>
                  <a:lnTo>
                    <a:pt x="1251" y="1319"/>
                  </a:lnTo>
                  <a:lnTo>
                    <a:pt x="1245" y="1319"/>
                  </a:lnTo>
                  <a:lnTo>
                    <a:pt x="1239" y="1321"/>
                  </a:lnTo>
                  <a:lnTo>
                    <a:pt x="1235" y="1320"/>
                  </a:lnTo>
                  <a:lnTo>
                    <a:pt x="1230" y="1320"/>
                  </a:lnTo>
                  <a:lnTo>
                    <a:pt x="1227" y="1317"/>
                  </a:lnTo>
                  <a:lnTo>
                    <a:pt x="1223" y="1316"/>
                  </a:lnTo>
                  <a:lnTo>
                    <a:pt x="1220" y="1314"/>
                  </a:lnTo>
                  <a:lnTo>
                    <a:pt x="1218" y="1310"/>
                  </a:lnTo>
                  <a:lnTo>
                    <a:pt x="1214" y="1308"/>
                  </a:lnTo>
                  <a:lnTo>
                    <a:pt x="1212" y="1305"/>
                  </a:lnTo>
                  <a:lnTo>
                    <a:pt x="1211" y="1301"/>
                  </a:lnTo>
                  <a:lnTo>
                    <a:pt x="1208" y="1297"/>
                  </a:lnTo>
                  <a:lnTo>
                    <a:pt x="1207" y="1293"/>
                  </a:lnTo>
                  <a:lnTo>
                    <a:pt x="1206" y="1289"/>
                  </a:lnTo>
                  <a:lnTo>
                    <a:pt x="1205" y="1284"/>
                  </a:lnTo>
                  <a:lnTo>
                    <a:pt x="1205" y="1279"/>
                  </a:lnTo>
                  <a:lnTo>
                    <a:pt x="1205" y="1275"/>
                  </a:lnTo>
                  <a:lnTo>
                    <a:pt x="1206" y="1271"/>
                  </a:lnTo>
                  <a:lnTo>
                    <a:pt x="1205" y="1270"/>
                  </a:lnTo>
                  <a:lnTo>
                    <a:pt x="1203" y="1270"/>
                  </a:lnTo>
                  <a:lnTo>
                    <a:pt x="1199" y="1269"/>
                  </a:lnTo>
                  <a:lnTo>
                    <a:pt x="1195" y="1269"/>
                  </a:lnTo>
                  <a:lnTo>
                    <a:pt x="1190" y="1268"/>
                  </a:lnTo>
                  <a:lnTo>
                    <a:pt x="1183" y="1267"/>
                  </a:lnTo>
                  <a:lnTo>
                    <a:pt x="1177" y="1266"/>
                  </a:lnTo>
                  <a:lnTo>
                    <a:pt x="1170" y="1263"/>
                  </a:lnTo>
                  <a:lnTo>
                    <a:pt x="1164" y="1262"/>
                  </a:lnTo>
                  <a:lnTo>
                    <a:pt x="1157" y="1261"/>
                  </a:lnTo>
                  <a:lnTo>
                    <a:pt x="1150" y="1260"/>
                  </a:lnTo>
                  <a:lnTo>
                    <a:pt x="1143" y="1259"/>
                  </a:lnTo>
                  <a:lnTo>
                    <a:pt x="1137" y="1258"/>
                  </a:lnTo>
                  <a:lnTo>
                    <a:pt x="1131" y="1256"/>
                  </a:lnTo>
                  <a:lnTo>
                    <a:pt x="1127" y="1256"/>
                  </a:lnTo>
                  <a:lnTo>
                    <a:pt x="1124" y="1256"/>
                  </a:lnTo>
                  <a:lnTo>
                    <a:pt x="1124" y="1266"/>
                  </a:lnTo>
                  <a:lnTo>
                    <a:pt x="1123" y="1275"/>
                  </a:lnTo>
                  <a:lnTo>
                    <a:pt x="1122" y="1282"/>
                  </a:lnTo>
                  <a:lnTo>
                    <a:pt x="1119" y="1286"/>
                  </a:lnTo>
                  <a:lnTo>
                    <a:pt x="1114" y="1291"/>
                  </a:lnTo>
                  <a:lnTo>
                    <a:pt x="1110" y="1294"/>
                  </a:lnTo>
                  <a:lnTo>
                    <a:pt x="1104" y="1297"/>
                  </a:lnTo>
                  <a:lnTo>
                    <a:pt x="1098" y="1299"/>
                  </a:lnTo>
                  <a:lnTo>
                    <a:pt x="1091" y="1301"/>
                  </a:lnTo>
                  <a:lnTo>
                    <a:pt x="1085" y="1302"/>
                  </a:lnTo>
                  <a:lnTo>
                    <a:pt x="1079" y="1305"/>
                  </a:lnTo>
                  <a:lnTo>
                    <a:pt x="1073" y="1308"/>
                  </a:lnTo>
                  <a:lnTo>
                    <a:pt x="1067" y="1312"/>
                  </a:lnTo>
                  <a:lnTo>
                    <a:pt x="1061" y="1316"/>
                  </a:lnTo>
                  <a:lnTo>
                    <a:pt x="1058" y="1321"/>
                  </a:lnTo>
                  <a:lnTo>
                    <a:pt x="1054" y="1329"/>
                  </a:lnTo>
                  <a:lnTo>
                    <a:pt x="1049" y="1330"/>
                  </a:lnTo>
                  <a:lnTo>
                    <a:pt x="1044" y="1330"/>
                  </a:lnTo>
                  <a:lnTo>
                    <a:pt x="1041" y="1329"/>
                  </a:lnTo>
                  <a:lnTo>
                    <a:pt x="1037" y="1328"/>
                  </a:lnTo>
                  <a:lnTo>
                    <a:pt x="1035" y="1325"/>
                  </a:lnTo>
                  <a:lnTo>
                    <a:pt x="1033" y="1323"/>
                  </a:lnTo>
                  <a:lnTo>
                    <a:pt x="1031" y="1320"/>
                  </a:lnTo>
                  <a:lnTo>
                    <a:pt x="1030" y="1316"/>
                  </a:lnTo>
                  <a:lnTo>
                    <a:pt x="1029" y="1313"/>
                  </a:lnTo>
                  <a:lnTo>
                    <a:pt x="1028" y="1309"/>
                  </a:lnTo>
                  <a:lnTo>
                    <a:pt x="1027" y="1306"/>
                  </a:lnTo>
                  <a:lnTo>
                    <a:pt x="1026" y="1302"/>
                  </a:lnTo>
                  <a:lnTo>
                    <a:pt x="1023" y="1299"/>
                  </a:lnTo>
                  <a:lnTo>
                    <a:pt x="1022" y="1296"/>
                  </a:lnTo>
                  <a:lnTo>
                    <a:pt x="1020" y="1293"/>
                  </a:lnTo>
                  <a:lnTo>
                    <a:pt x="1018" y="1292"/>
                  </a:lnTo>
                  <a:lnTo>
                    <a:pt x="1008" y="1291"/>
                  </a:lnTo>
                  <a:lnTo>
                    <a:pt x="1000" y="1291"/>
                  </a:lnTo>
                  <a:lnTo>
                    <a:pt x="992" y="1291"/>
                  </a:lnTo>
                  <a:lnTo>
                    <a:pt x="984" y="1291"/>
                  </a:lnTo>
                  <a:lnTo>
                    <a:pt x="977" y="1292"/>
                  </a:lnTo>
                  <a:lnTo>
                    <a:pt x="970" y="1293"/>
                  </a:lnTo>
                  <a:lnTo>
                    <a:pt x="964" y="1294"/>
                  </a:lnTo>
                  <a:lnTo>
                    <a:pt x="957" y="1296"/>
                  </a:lnTo>
                  <a:lnTo>
                    <a:pt x="951" y="1296"/>
                  </a:lnTo>
                  <a:lnTo>
                    <a:pt x="944" y="1296"/>
                  </a:lnTo>
                  <a:lnTo>
                    <a:pt x="937" y="1294"/>
                  </a:lnTo>
                  <a:lnTo>
                    <a:pt x="931" y="1293"/>
                  </a:lnTo>
                  <a:lnTo>
                    <a:pt x="924" y="1291"/>
                  </a:lnTo>
                  <a:lnTo>
                    <a:pt x="919" y="1288"/>
                  </a:lnTo>
                  <a:lnTo>
                    <a:pt x="912" y="1283"/>
                  </a:lnTo>
                  <a:lnTo>
                    <a:pt x="906" y="1277"/>
                  </a:lnTo>
                  <a:lnTo>
                    <a:pt x="903" y="1271"/>
                  </a:lnTo>
                  <a:lnTo>
                    <a:pt x="899" y="1267"/>
                  </a:lnTo>
                  <a:lnTo>
                    <a:pt x="895" y="1263"/>
                  </a:lnTo>
                  <a:lnTo>
                    <a:pt x="889" y="1261"/>
                  </a:lnTo>
                  <a:lnTo>
                    <a:pt x="882" y="1260"/>
                  </a:lnTo>
                  <a:lnTo>
                    <a:pt x="875" y="1259"/>
                  </a:lnTo>
                  <a:lnTo>
                    <a:pt x="868" y="1258"/>
                  </a:lnTo>
                  <a:lnTo>
                    <a:pt x="860" y="1256"/>
                  </a:lnTo>
                  <a:lnTo>
                    <a:pt x="852" y="1255"/>
                  </a:lnTo>
                  <a:lnTo>
                    <a:pt x="844" y="1254"/>
                  </a:lnTo>
                  <a:lnTo>
                    <a:pt x="836" y="1252"/>
                  </a:lnTo>
                  <a:lnTo>
                    <a:pt x="828" y="1248"/>
                  </a:lnTo>
                  <a:lnTo>
                    <a:pt x="820" y="1244"/>
                  </a:lnTo>
                  <a:lnTo>
                    <a:pt x="813" y="1238"/>
                  </a:lnTo>
                  <a:lnTo>
                    <a:pt x="807" y="1231"/>
                  </a:lnTo>
                  <a:lnTo>
                    <a:pt x="801" y="1222"/>
                  </a:lnTo>
                  <a:lnTo>
                    <a:pt x="801" y="1221"/>
                  </a:lnTo>
                  <a:lnTo>
                    <a:pt x="801" y="1219"/>
                  </a:lnTo>
                  <a:lnTo>
                    <a:pt x="801" y="1217"/>
                  </a:lnTo>
                  <a:lnTo>
                    <a:pt x="803" y="1215"/>
                  </a:lnTo>
                  <a:lnTo>
                    <a:pt x="803" y="1213"/>
                  </a:lnTo>
                  <a:lnTo>
                    <a:pt x="804" y="1211"/>
                  </a:lnTo>
                  <a:lnTo>
                    <a:pt x="804" y="1208"/>
                  </a:lnTo>
                  <a:lnTo>
                    <a:pt x="804" y="1206"/>
                  </a:lnTo>
                  <a:lnTo>
                    <a:pt x="805" y="1204"/>
                  </a:lnTo>
                  <a:lnTo>
                    <a:pt x="805" y="1201"/>
                  </a:lnTo>
                  <a:lnTo>
                    <a:pt x="806" y="1199"/>
                  </a:lnTo>
                  <a:lnTo>
                    <a:pt x="806" y="1198"/>
                  </a:lnTo>
                  <a:lnTo>
                    <a:pt x="806" y="1196"/>
                  </a:lnTo>
                  <a:lnTo>
                    <a:pt x="807" y="1196"/>
                  </a:lnTo>
                  <a:lnTo>
                    <a:pt x="797" y="1199"/>
                  </a:lnTo>
                  <a:lnTo>
                    <a:pt x="786" y="1201"/>
                  </a:lnTo>
                  <a:lnTo>
                    <a:pt x="778" y="1200"/>
                  </a:lnTo>
                  <a:lnTo>
                    <a:pt x="769" y="1197"/>
                  </a:lnTo>
                  <a:lnTo>
                    <a:pt x="761" y="1191"/>
                  </a:lnTo>
                  <a:lnTo>
                    <a:pt x="753" y="1185"/>
                  </a:lnTo>
                  <a:lnTo>
                    <a:pt x="745" y="1180"/>
                  </a:lnTo>
                  <a:lnTo>
                    <a:pt x="737" y="1173"/>
                  </a:lnTo>
                  <a:lnTo>
                    <a:pt x="729" y="1167"/>
                  </a:lnTo>
                  <a:lnTo>
                    <a:pt x="721" y="1161"/>
                  </a:lnTo>
                  <a:lnTo>
                    <a:pt x="713" y="1158"/>
                  </a:lnTo>
                  <a:lnTo>
                    <a:pt x="705" y="1157"/>
                  </a:lnTo>
                  <a:lnTo>
                    <a:pt x="697" y="1158"/>
                  </a:lnTo>
                  <a:lnTo>
                    <a:pt x="689" y="1162"/>
                  </a:lnTo>
                  <a:lnTo>
                    <a:pt x="680" y="1169"/>
                  </a:lnTo>
                  <a:lnTo>
                    <a:pt x="670" y="1182"/>
                  </a:lnTo>
                  <a:lnTo>
                    <a:pt x="674" y="1184"/>
                  </a:lnTo>
                  <a:lnTo>
                    <a:pt x="678" y="1186"/>
                  </a:lnTo>
                  <a:lnTo>
                    <a:pt x="682" y="1191"/>
                  </a:lnTo>
                  <a:lnTo>
                    <a:pt x="684" y="1196"/>
                  </a:lnTo>
                  <a:lnTo>
                    <a:pt x="686" y="1201"/>
                  </a:lnTo>
                  <a:lnTo>
                    <a:pt x="688" y="1206"/>
                  </a:lnTo>
                  <a:lnTo>
                    <a:pt x="689" y="1212"/>
                  </a:lnTo>
                  <a:lnTo>
                    <a:pt x="689" y="1217"/>
                  </a:lnTo>
                  <a:lnTo>
                    <a:pt x="689" y="1223"/>
                  </a:lnTo>
                  <a:lnTo>
                    <a:pt x="686" y="1229"/>
                  </a:lnTo>
                  <a:lnTo>
                    <a:pt x="684" y="1234"/>
                  </a:lnTo>
                  <a:lnTo>
                    <a:pt x="681" y="1238"/>
                  </a:lnTo>
                  <a:lnTo>
                    <a:pt x="677" y="1242"/>
                  </a:lnTo>
                  <a:lnTo>
                    <a:pt x="672" y="1245"/>
                  </a:lnTo>
                  <a:lnTo>
                    <a:pt x="666" y="1247"/>
                  </a:lnTo>
                  <a:lnTo>
                    <a:pt x="659" y="1248"/>
                  </a:lnTo>
                  <a:lnTo>
                    <a:pt x="657" y="1247"/>
                  </a:lnTo>
                  <a:lnTo>
                    <a:pt x="650" y="1246"/>
                  </a:lnTo>
                  <a:lnTo>
                    <a:pt x="640" y="1243"/>
                  </a:lnTo>
                  <a:lnTo>
                    <a:pt x="629" y="1240"/>
                  </a:lnTo>
                  <a:lnTo>
                    <a:pt x="614" y="1236"/>
                  </a:lnTo>
                  <a:lnTo>
                    <a:pt x="598" y="1232"/>
                  </a:lnTo>
                  <a:lnTo>
                    <a:pt x="581" y="1228"/>
                  </a:lnTo>
                  <a:lnTo>
                    <a:pt x="563" y="1223"/>
                  </a:lnTo>
                  <a:lnTo>
                    <a:pt x="545" y="1217"/>
                  </a:lnTo>
                  <a:lnTo>
                    <a:pt x="528" y="1213"/>
                  </a:lnTo>
                  <a:lnTo>
                    <a:pt x="512" y="1209"/>
                  </a:lnTo>
                  <a:lnTo>
                    <a:pt x="497" y="1205"/>
                  </a:lnTo>
                  <a:lnTo>
                    <a:pt x="485" y="1202"/>
                  </a:lnTo>
                  <a:lnTo>
                    <a:pt x="476" y="1199"/>
                  </a:lnTo>
                  <a:lnTo>
                    <a:pt x="469" y="1198"/>
                  </a:lnTo>
                  <a:lnTo>
                    <a:pt x="468" y="1198"/>
                  </a:lnTo>
                  <a:lnTo>
                    <a:pt x="454" y="1194"/>
                  </a:lnTo>
                  <a:lnTo>
                    <a:pt x="442" y="1191"/>
                  </a:lnTo>
                  <a:lnTo>
                    <a:pt x="430" y="1186"/>
                  </a:lnTo>
                  <a:lnTo>
                    <a:pt x="419" y="1183"/>
                  </a:lnTo>
                  <a:lnTo>
                    <a:pt x="408" y="1180"/>
                  </a:lnTo>
                  <a:lnTo>
                    <a:pt x="397" y="1176"/>
                  </a:lnTo>
                  <a:lnTo>
                    <a:pt x="386" y="1173"/>
                  </a:lnTo>
                  <a:lnTo>
                    <a:pt x="376" y="1170"/>
                  </a:lnTo>
                  <a:lnTo>
                    <a:pt x="366" y="1168"/>
                  </a:lnTo>
                  <a:lnTo>
                    <a:pt x="354" y="1167"/>
                  </a:lnTo>
                  <a:lnTo>
                    <a:pt x="344" y="1167"/>
                  </a:lnTo>
                  <a:lnTo>
                    <a:pt x="332" y="1167"/>
                  </a:lnTo>
                  <a:lnTo>
                    <a:pt x="321" y="1169"/>
                  </a:lnTo>
                  <a:lnTo>
                    <a:pt x="308" y="1173"/>
                  </a:lnTo>
                  <a:lnTo>
                    <a:pt x="296" y="1176"/>
                  </a:lnTo>
                  <a:lnTo>
                    <a:pt x="283" y="1183"/>
                  </a:lnTo>
                  <a:lnTo>
                    <a:pt x="273" y="1176"/>
                  </a:lnTo>
                  <a:lnTo>
                    <a:pt x="261" y="1171"/>
                  </a:lnTo>
                  <a:lnTo>
                    <a:pt x="250" y="1170"/>
                  </a:lnTo>
                  <a:lnTo>
                    <a:pt x="237" y="1171"/>
                  </a:lnTo>
                  <a:lnTo>
                    <a:pt x="223" y="1175"/>
                  </a:lnTo>
                  <a:lnTo>
                    <a:pt x="209" y="1180"/>
                  </a:lnTo>
                  <a:lnTo>
                    <a:pt x="194" y="1184"/>
                  </a:lnTo>
                  <a:lnTo>
                    <a:pt x="181" y="1191"/>
                  </a:lnTo>
                  <a:lnTo>
                    <a:pt x="166" y="1197"/>
                  </a:lnTo>
                  <a:lnTo>
                    <a:pt x="152" y="1204"/>
                  </a:lnTo>
                  <a:lnTo>
                    <a:pt x="138" y="1208"/>
                  </a:lnTo>
                  <a:lnTo>
                    <a:pt x="124" y="1214"/>
                  </a:lnTo>
                  <a:lnTo>
                    <a:pt x="112" y="1216"/>
                  </a:lnTo>
                  <a:lnTo>
                    <a:pt x="99" y="1219"/>
                  </a:lnTo>
                  <a:lnTo>
                    <a:pt x="87" y="1217"/>
                  </a:lnTo>
                  <a:lnTo>
                    <a:pt x="78" y="1215"/>
                  </a:lnTo>
                  <a:lnTo>
                    <a:pt x="73" y="1204"/>
                  </a:lnTo>
                  <a:lnTo>
                    <a:pt x="69" y="1194"/>
                  </a:lnTo>
                  <a:lnTo>
                    <a:pt x="69" y="1185"/>
                  </a:lnTo>
                  <a:lnTo>
                    <a:pt x="71" y="1177"/>
                  </a:lnTo>
                  <a:lnTo>
                    <a:pt x="75" y="1170"/>
                  </a:lnTo>
                  <a:lnTo>
                    <a:pt x="81" y="1163"/>
                  </a:lnTo>
                  <a:lnTo>
                    <a:pt x="87" y="1158"/>
                  </a:lnTo>
                  <a:lnTo>
                    <a:pt x="96" y="1152"/>
                  </a:lnTo>
                  <a:lnTo>
                    <a:pt x="104" y="1146"/>
                  </a:lnTo>
                  <a:lnTo>
                    <a:pt x="113" y="1142"/>
                  </a:lnTo>
                  <a:lnTo>
                    <a:pt x="121" y="1136"/>
                  </a:lnTo>
                  <a:lnTo>
                    <a:pt x="130" y="1131"/>
                  </a:lnTo>
                  <a:lnTo>
                    <a:pt x="137" y="1127"/>
                  </a:lnTo>
                  <a:lnTo>
                    <a:pt x="144" y="1121"/>
                  </a:lnTo>
                  <a:lnTo>
                    <a:pt x="150" y="1116"/>
                  </a:lnTo>
                  <a:lnTo>
                    <a:pt x="154" y="1111"/>
                  </a:lnTo>
                  <a:lnTo>
                    <a:pt x="153" y="1099"/>
                  </a:lnTo>
                  <a:lnTo>
                    <a:pt x="154" y="1089"/>
                  </a:lnTo>
                  <a:lnTo>
                    <a:pt x="156" y="1077"/>
                  </a:lnTo>
                  <a:lnTo>
                    <a:pt x="159" y="1067"/>
                  </a:lnTo>
                  <a:lnTo>
                    <a:pt x="162" y="1057"/>
                  </a:lnTo>
                  <a:lnTo>
                    <a:pt x="167" y="1045"/>
                  </a:lnTo>
                  <a:lnTo>
                    <a:pt x="170" y="1035"/>
                  </a:lnTo>
                  <a:lnTo>
                    <a:pt x="174" y="1024"/>
                  </a:lnTo>
                  <a:lnTo>
                    <a:pt x="176" y="1014"/>
                  </a:lnTo>
                  <a:lnTo>
                    <a:pt x="178" y="1005"/>
                  </a:lnTo>
                  <a:lnTo>
                    <a:pt x="179" y="995"/>
                  </a:lnTo>
                  <a:lnTo>
                    <a:pt x="179" y="984"/>
                  </a:lnTo>
                  <a:lnTo>
                    <a:pt x="177" y="975"/>
                  </a:lnTo>
                  <a:lnTo>
                    <a:pt x="173" y="965"/>
                  </a:lnTo>
                  <a:lnTo>
                    <a:pt x="167" y="955"/>
                  </a:lnTo>
                  <a:lnTo>
                    <a:pt x="159" y="946"/>
                  </a:lnTo>
                  <a:lnTo>
                    <a:pt x="154" y="934"/>
                  </a:lnTo>
                  <a:lnTo>
                    <a:pt x="152" y="922"/>
                  </a:lnTo>
                  <a:lnTo>
                    <a:pt x="151" y="912"/>
                  </a:lnTo>
                  <a:lnTo>
                    <a:pt x="151" y="901"/>
                  </a:lnTo>
                  <a:lnTo>
                    <a:pt x="152" y="890"/>
                  </a:lnTo>
                  <a:lnTo>
                    <a:pt x="154" y="881"/>
                  </a:lnTo>
                  <a:lnTo>
                    <a:pt x="158" y="870"/>
                  </a:lnTo>
                  <a:lnTo>
                    <a:pt x="161" y="860"/>
                  </a:lnTo>
                  <a:lnTo>
                    <a:pt x="164" y="851"/>
                  </a:lnTo>
                  <a:lnTo>
                    <a:pt x="170" y="842"/>
                  </a:lnTo>
                  <a:lnTo>
                    <a:pt x="175" y="833"/>
                  </a:lnTo>
                  <a:lnTo>
                    <a:pt x="179" y="823"/>
                  </a:lnTo>
                  <a:lnTo>
                    <a:pt x="185" y="814"/>
                  </a:lnTo>
                  <a:lnTo>
                    <a:pt x="190" y="806"/>
                  </a:lnTo>
                  <a:lnTo>
                    <a:pt x="196" y="797"/>
                  </a:lnTo>
                  <a:lnTo>
                    <a:pt x="200" y="789"/>
                  </a:lnTo>
                  <a:lnTo>
                    <a:pt x="204" y="775"/>
                  </a:lnTo>
                  <a:lnTo>
                    <a:pt x="206" y="764"/>
                  </a:lnTo>
                  <a:lnTo>
                    <a:pt x="206" y="752"/>
                  </a:lnTo>
                  <a:lnTo>
                    <a:pt x="205" y="741"/>
                  </a:lnTo>
                  <a:lnTo>
                    <a:pt x="202" y="729"/>
                  </a:lnTo>
                  <a:lnTo>
                    <a:pt x="199" y="719"/>
                  </a:lnTo>
                  <a:lnTo>
                    <a:pt x="194" y="708"/>
                  </a:lnTo>
                  <a:lnTo>
                    <a:pt x="189" y="698"/>
                  </a:lnTo>
                  <a:lnTo>
                    <a:pt x="183" y="688"/>
                  </a:lnTo>
                  <a:lnTo>
                    <a:pt x="176" y="677"/>
                  </a:lnTo>
                  <a:lnTo>
                    <a:pt x="170" y="667"/>
                  </a:lnTo>
                  <a:lnTo>
                    <a:pt x="163" y="657"/>
                  </a:lnTo>
                  <a:lnTo>
                    <a:pt x="158" y="646"/>
                  </a:lnTo>
                  <a:lnTo>
                    <a:pt x="152" y="636"/>
                  </a:lnTo>
                  <a:lnTo>
                    <a:pt x="146" y="625"/>
                  </a:lnTo>
                  <a:lnTo>
                    <a:pt x="143" y="614"/>
                  </a:lnTo>
                  <a:lnTo>
                    <a:pt x="140" y="610"/>
                  </a:lnTo>
                  <a:lnTo>
                    <a:pt x="139" y="605"/>
                  </a:lnTo>
                  <a:lnTo>
                    <a:pt x="138" y="600"/>
                  </a:lnTo>
                  <a:lnTo>
                    <a:pt x="138" y="596"/>
                  </a:lnTo>
                  <a:lnTo>
                    <a:pt x="137" y="590"/>
                  </a:lnTo>
                  <a:lnTo>
                    <a:pt x="137" y="586"/>
                  </a:lnTo>
                  <a:lnTo>
                    <a:pt x="137" y="580"/>
                  </a:lnTo>
                  <a:lnTo>
                    <a:pt x="136" y="575"/>
                  </a:lnTo>
                  <a:lnTo>
                    <a:pt x="135" y="571"/>
                  </a:lnTo>
                  <a:lnTo>
                    <a:pt x="133" y="565"/>
                  </a:lnTo>
                  <a:lnTo>
                    <a:pt x="132" y="561"/>
                  </a:lnTo>
                  <a:lnTo>
                    <a:pt x="129" y="557"/>
                  </a:lnTo>
                  <a:lnTo>
                    <a:pt x="125" y="553"/>
                  </a:lnTo>
                  <a:lnTo>
                    <a:pt x="122" y="550"/>
                  </a:lnTo>
                  <a:lnTo>
                    <a:pt x="116" y="548"/>
                  </a:lnTo>
                  <a:lnTo>
                    <a:pt x="110" y="547"/>
                  </a:lnTo>
                  <a:lnTo>
                    <a:pt x="110" y="533"/>
                  </a:lnTo>
                  <a:lnTo>
                    <a:pt x="109" y="519"/>
                  </a:lnTo>
                  <a:lnTo>
                    <a:pt x="106" y="507"/>
                  </a:lnTo>
                  <a:lnTo>
                    <a:pt x="102" y="496"/>
                  </a:lnTo>
                  <a:lnTo>
                    <a:pt x="97" y="486"/>
                  </a:lnTo>
                  <a:lnTo>
                    <a:pt x="91" y="475"/>
                  </a:lnTo>
                  <a:lnTo>
                    <a:pt x="84" y="466"/>
                  </a:lnTo>
                  <a:lnTo>
                    <a:pt x="76" y="457"/>
                  </a:lnTo>
                  <a:lnTo>
                    <a:pt x="68" y="448"/>
                  </a:lnTo>
                  <a:lnTo>
                    <a:pt x="60" y="439"/>
                  </a:lnTo>
                  <a:lnTo>
                    <a:pt x="51" y="429"/>
                  </a:lnTo>
                  <a:lnTo>
                    <a:pt x="43" y="419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8" y="389"/>
                  </a:lnTo>
                  <a:lnTo>
                    <a:pt x="12" y="379"/>
                  </a:lnTo>
                  <a:lnTo>
                    <a:pt x="16" y="356"/>
                  </a:lnTo>
                  <a:lnTo>
                    <a:pt x="20" y="334"/>
                  </a:lnTo>
                  <a:lnTo>
                    <a:pt x="22" y="313"/>
                  </a:lnTo>
                  <a:lnTo>
                    <a:pt x="22" y="293"/>
                  </a:lnTo>
                  <a:lnTo>
                    <a:pt x="22" y="272"/>
                  </a:lnTo>
                  <a:lnTo>
                    <a:pt x="20" y="252"/>
                  </a:lnTo>
                  <a:lnTo>
                    <a:pt x="17" y="233"/>
                  </a:lnTo>
                  <a:lnTo>
                    <a:pt x="15" y="213"/>
                  </a:lnTo>
                  <a:lnTo>
                    <a:pt x="12" y="194"/>
                  </a:lnTo>
                  <a:lnTo>
                    <a:pt x="8" y="175"/>
                  </a:lnTo>
                  <a:lnTo>
                    <a:pt x="6" y="156"/>
                  </a:lnTo>
                  <a:lnTo>
                    <a:pt x="4" y="138"/>
                  </a:lnTo>
                  <a:lnTo>
                    <a:pt x="1" y="118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1" y="62"/>
                  </a:lnTo>
                  <a:lnTo>
                    <a:pt x="51" y="58"/>
                  </a:lnTo>
                  <a:lnTo>
                    <a:pt x="99" y="55"/>
                  </a:lnTo>
                  <a:lnTo>
                    <a:pt x="148" y="51"/>
                  </a:lnTo>
                  <a:lnTo>
                    <a:pt x="197" y="48"/>
                  </a:lnTo>
                  <a:lnTo>
                    <a:pt x="246" y="46"/>
                  </a:lnTo>
                  <a:lnTo>
                    <a:pt x="294" y="42"/>
                  </a:lnTo>
                  <a:lnTo>
                    <a:pt x="343" y="39"/>
                  </a:lnTo>
                  <a:lnTo>
                    <a:pt x="391" y="35"/>
                  </a:lnTo>
                  <a:lnTo>
                    <a:pt x="439" y="31"/>
                  </a:lnTo>
                  <a:lnTo>
                    <a:pt x="489" y="27"/>
                  </a:lnTo>
                  <a:lnTo>
                    <a:pt x="538" y="24"/>
                  </a:lnTo>
                  <a:lnTo>
                    <a:pt x="588" y="19"/>
                  </a:lnTo>
                  <a:lnTo>
                    <a:pt x="637" y="15"/>
                  </a:lnTo>
                  <a:lnTo>
                    <a:pt x="688" y="10"/>
                  </a:lnTo>
                  <a:lnTo>
                    <a:pt x="738" y="4"/>
                  </a:lnTo>
                  <a:lnTo>
                    <a:pt x="790" y="0"/>
                  </a:lnTo>
                  <a:lnTo>
                    <a:pt x="791" y="4"/>
                  </a:lnTo>
                  <a:lnTo>
                    <a:pt x="792" y="10"/>
                  </a:lnTo>
                  <a:lnTo>
                    <a:pt x="795" y="15"/>
                  </a:lnTo>
                  <a:lnTo>
                    <a:pt x="797" y="18"/>
                  </a:lnTo>
                  <a:lnTo>
                    <a:pt x="800" y="23"/>
                  </a:lnTo>
                  <a:lnTo>
                    <a:pt x="804" y="26"/>
                  </a:lnTo>
                  <a:lnTo>
                    <a:pt x="806" y="28"/>
                  </a:lnTo>
                  <a:lnTo>
                    <a:pt x="809" y="32"/>
                  </a:lnTo>
                  <a:lnTo>
                    <a:pt x="813" y="35"/>
                  </a:lnTo>
                  <a:lnTo>
                    <a:pt x="816" y="39"/>
                  </a:lnTo>
                  <a:lnTo>
                    <a:pt x="819" y="42"/>
                  </a:lnTo>
                  <a:lnTo>
                    <a:pt x="821" y="46"/>
                  </a:lnTo>
                  <a:lnTo>
                    <a:pt x="823" y="50"/>
                  </a:lnTo>
                  <a:lnTo>
                    <a:pt x="824" y="55"/>
                  </a:lnTo>
                  <a:lnTo>
                    <a:pt x="826" y="59"/>
                  </a:lnTo>
                  <a:lnTo>
                    <a:pt x="826" y="66"/>
                  </a:lnTo>
                  <a:lnTo>
                    <a:pt x="824" y="66"/>
                  </a:lnTo>
                  <a:lnTo>
                    <a:pt x="824" y="67"/>
                  </a:lnTo>
                  <a:lnTo>
                    <a:pt x="824" y="69"/>
                  </a:lnTo>
                  <a:lnTo>
                    <a:pt x="824" y="71"/>
                  </a:lnTo>
                  <a:lnTo>
                    <a:pt x="824" y="73"/>
                  </a:lnTo>
                  <a:lnTo>
                    <a:pt x="824" y="75"/>
                  </a:lnTo>
                  <a:lnTo>
                    <a:pt x="823" y="79"/>
                  </a:lnTo>
                  <a:lnTo>
                    <a:pt x="823" y="82"/>
                  </a:lnTo>
                  <a:lnTo>
                    <a:pt x="823" y="85"/>
                  </a:lnTo>
                  <a:lnTo>
                    <a:pt x="822" y="88"/>
                  </a:lnTo>
                  <a:lnTo>
                    <a:pt x="822" y="90"/>
                  </a:lnTo>
                  <a:lnTo>
                    <a:pt x="822" y="93"/>
                  </a:lnTo>
                  <a:lnTo>
                    <a:pt x="822" y="95"/>
                  </a:lnTo>
                  <a:lnTo>
                    <a:pt x="822" y="96"/>
                  </a:lnTo>
                  <a:lnTo>
                    <a:pt x="822" y="97"/>
                  </a:lnTo>
                  <a:lnTo>
                    <a:pt x="822" y="98"/>
                  </a:lnTo>
                  <a:lnTo>
                    <a:pt x="823" y="105"/>
                  </a:lnTo>
                  <a:lnTo>
                    <a:pt x="827" y="112"/>
                  </a:lnTo>
                  <a:lnTo>
                    <a:pt x="829" y="119"/>
                  </a:lnTo>
                  <a:lnTo>
                    <a:pt x="832" y="125"/>
                  </a:lnTo>
                  <a:lnTo>
                    <a:pt x="835" y="131"/>
                  </a:lnTo>
                  <a:lnTo>
                    <a:pt x="838" y="136"/>
                  </a:lnTo>
                  <a:lnTo>
                    <a:pt x="842" y="141"/>
                  </a:lnTo>
                  <a:lnTo>
                    <a:pt x="845" y="146"/>
                  </a:lnTo>
                  <a:lnTo>
                    <a:pt x="849" y="150"/>
                  </a:lnTo>
                  <a:lnTo>
                    <a:pt x="852" y="156"/>
                  </a:lnTo>
                  <a:lnTo>
                    <a:pt x="855" y="160"/>
                  </a:lnTo>
                  <a:lnTo>
                    <a:pt x="859" y="166"/>
                  </a:lnTo>
                  <a:lnTo>
                    <a:pt x="862" y="172"/>
                  </a:lnTo>
                  <a:lnTo>
                    <a:pt x="865" y="178"/>
                  </a:lnTo>
                  <a:lnTo>
                    <a:pt x="867" y="185"/>
                  </a:lnTo>
                  <a:lnTo>
                    <a:pt x="869" y="193"/>
                  </a:lnTo>
                  <a:lnTo>
                    <a:pt x="877" y="195"/>
                  </a:lnTo>
                  <a:lnTo>
                    <a:pt x="883" y="197"/>
                  </a:lnTo>
                  <a:lnTo>
                    <a:pt x="889" y="201"/>
                  </a:lnTo>
                  <a:lnTo>
                    <a:pt x="892" y="204"/>
                  </a:lnTo>
                  <a:lnTo>
                    <a:pt x="895" y="208"/>
                  </a:lnTo>
                  <a:lnTo>
                    <a:pt x="896" y="211"/>
                  </a:lnTo>
                  <a:lnTo>
                    <a:pt x="897" y="214"/>
                  </a:lnTo>
                  <a:lnTo>
                    <a:pt x="897" y="219"/>
                  </a:lnTo>
                  <a:lnTo>
                    <a:pt x="897" y="224"/>
                  </a:lnTo>
                  <a:lnTo>
                    <a:pt x="897" y="228"/>
                  </a:lnTo>
                  <a:lnTo>
                    <a:pt x="896" y="233"/>
                  </a:lnTo>
                  <a:lnTo>
                    <a:pt x="896" y="239"/>
                  </a:lnTo>
                  <a:lnTo>
                    <a:pt x="895" y="244"/>
                  </a:lnTo>
                  <a:lnTo>
                    <a:pt x="896" y="249"/>
                  </a:lnTo>
                  <a:lnTo>
                    <a:pt x="896" y="255"/>
                  </a:lnTo>
                  <a:lnTo>
                    <a:pt x="898" y="262"/>
                  </a:lnTo>
                  <a:lnTo>
                    <a:pt x="883" y="259"/>
                  </a:lnTo>
                  <a:lnTo>
                    <a:pt x="872" y="258"/>
                  </a:lnTo>
                  <a:lnTo>
                    <a:pt x="865" y="259"/>
                  </a:lnTo>
                  <a:lnTo>
                    <a:pt x="860" y="262"/>
                  </a:lnTo>
                  <a:lnTo>
                    <a:pt x="858" y="265"/>
                  </a:lnTo>
                  <a:lnTo>
                    <a:pt x="858" y="271"/>
                  </a:lnTo>
                  <a:lnTo>
                    <a:pt x="859" y="275"/>
                  </a:lnTo>
                  <a:lnTo>
                    <a:pt x="861" y="282"/>
                  </a:lnTo>
                  <a:lnTo>
                    <a:pt x="864" y="289"/>
                  </a:lnTo>
                  <a:lnTo>
                    <a:pt x="867" y="296"/>
                  </a:lnTo>
                  <a:lnTo>
                    <a:pt x="869" y="304"/>
                  </a:lnTo>
                  <a:lnTo>
                    <a:pt x="872" y="312"/>
                  </a:lnTo>
                  <a:lnTo>
                    <a:pt x="873" y="320"/>
                  </a:lnTo>
                  <a:lnTo>
                    <a:pt x="872" y="327"/>
                  </a:lnTo>
                  <a:lnTo>
                    <a:pt x="868" y="335"/>
                  </a:lnTo>
                  <a:lnTo>
                    <a:pt x="864" y="342"/>
                  </a:lnTo>
                  <a:lnTo>
                    <a:pt x="860" y="350"/>
                  </a:lnTo>
                  <a:lnTo>
                    <a:pt x="855" y="360"/>
                  </a:lnTo>
                  <a:lnTo>
                    <a:pt x="851" y="370"/>
                  </a:lnTo>
                  <a:lnTo>
                    <a:pt x="845" y="379"/>
                  </a:lnTo>
                  <a:lnTo>
                    <a:pt x="839" y="389"/>
                  </a:lnTo>
                  <a:lnTo>
                    <a:pt x="834" y="399"/>
                  </a:lnTo>
                  <a:lnTo>
                    <a:pt x="828" y="410"/>
                  </a:lnTo>
                  <a:lnTo>
                    <a:pt x="821" y="420"/>
                  </a:lnTo>
                  <a:lnTo>
                    <a:pt x="815" y="430"/>
                  </a:lnTo>
                  <a:lnTo>
                    <a:pt x="809" y="441"/>
                  </a:lnTo>
                  <a:lnTo>
                    <a:pt x="805" y="451"/>
                  </a:lnTo>
                  <a:lnTo>
                    <a:pt x="801" y="461"/>
                  </a:lnTo>
                  <a:lnTo>
                    <a:pt x="798" y="472"/>
                  </a:lnTo>
                  <a:lnTo>
                    <a:pt x="796" y="482"/>
                  </a:lnTo>
                  <a:lnTo>
                    <a:pt x="795" y="493"/>
                  </a:lnTo>
                  <a:lnTo>
                    <a:pt x="796" y="503"/>
                  </a:lnTo>
                  <a:lnTo>
                    <a:pt x="785" y="509"/>
                  </a:lnTo>
                  <a:lnTo>
                    <a:pt x="778" y="515"/>
                  </a:lnTo>
                  <a:lnTo>
                    <a:pt x="774" y="524"/>
                  </a:lnTo>
                  <a:lnTo>
                    <a:pt x="772" y="530"/>
                  </a:lnTo>
                  <a:lnTo>
                    <a:pt x="772" y="538"/>
                  </a:lnTo>
                  <a:lnTo>
                    <a:pt x="772" y="547"/>
                  </a:lnTo>
                  <a:lnTo>
                    <a:pt x="774" y="556"/>
                  </a:lnTo>
                  <a:lnTo>
                    <a:pt x="775" y="564"/>
                  </a:lnTo>
                  <a:lnTo>
                    <a:pt x="777" y="572"/>
                  </a:lnTo>
                  <a:lnTo>
                    <a:pt x="780" y="580"/>
                  </a:lnTo>
                  <a:lnTo>
                    <a:pt x="781" y="587"/>
                  </a:lnTo>
                  <a:lnTo>
                    <a:pt x="781" y="595"/>
                  </a:lnTo>
                  <a:lnTo>
                    <a:pt x="778" y="600"/>
                  </a:lnTo>
                  <a:lnTo>
                    <a:pt x="776" y="607"/>
                  </a:lnTo>
                  <a:lnTo>
                    <a:pt x="770" y="613"/>
                  </a:lnTo>
                  <a:lnTo>
                    <a:pt x="762" y="619"/>
                  </a:lnTo>
                  <a:lnTo>
                    <a:pt x="760" y="623"/>
                  </a:lnTo>
                  <a:lnTo>
                    <a:pt x="758" y="628"/>
                  </a:lnTo>
                  <a:lnTo>
                    <a:pt x="755" y="634"/>
                  </a:lnTo>
                  <a:lnTo>
                    <a:pt x="753" y="638"/>
                  </a:lnTo>
                  <a:lnTo>
                    <a:pt x="751" y="643"/>
                  </a:lnTo>
                  <a:lnTo>
                    <a:pt x="750" y="648"/>
                  </a:lnTo>
                  <a:lnTo>
                    <a:pt x="747" y="652"/>
                  </a:lnTo>
                  <a:lnTo>
                    <a:pt x="746" y="657"/>
                  </a:lnTo>
                  <a:lnTo>
                    <a:pt x="745" y="661"/>
                  </a:lnTo>
                  <a:lnTo>
                    <a:pt x="745" y="666"/>
                  </a:lnTo>
                  <a:lnTo>
                    <a:pt x="745" y="671"/>
                  </a:lnTo>
                  <a:lnTo>
                    <a:pt x="745" y="674"/>
                  </a:lnTo>
                  <a:lnTo>
                    <a:pt x="746" y="679"/>
                  </a:lnTo>
                  <a:lnTo>
                    <a:pt x="749" y="683"/>
                  </a:lnTo>
                  <a:lnTo>
                    <a:pt x="751" y="687"/>
                  </a:lnTo>
                  <a:lnTo>
                    <a:pt x="754" y="691"/>
                  </a:lnTo>
                  <a:lnTo>
                    <a:pt x="760" y="690"/>
                  </a:lnTo>
                  <a:lnTo>
                    <a:pt x="777" y="689"/>
                  </a:lnTo>
                  <a:lnTo>
                    <a:pt x="805" y="687"/>
                  </a:lnTo>
                  <a:lnTo>
                    <a:pt x="839" y="684"/>
                  </a:lnTo>
                  <a:lnTo>
                    <a:pt x="881" y="681"/>
                  </a:lnTo>
                  <a:lnTo>
                    <a:pt x="928" y="677"/>
                  </a:lnTo>
                  <a:lnTo>
                    <a:pt x="977" y="673"/>
                  </a:lnTo>
                  <a:lnTo>
                    <a:pt x="1029" y="669"/>
                  </a:lnTo>
                  <a:lnTo>
                    <a:pt x="1080" y="666"/>
                  </a:lnTo>
                  <a:lnTo>
                    <a:pt x="1129" y="661"/>
                  </a:lnTo>
                  <a:lnTo>
                    <a:pt x="1176" y="658"/>
                  </a:lnTo>
                  <a:lnTo>
                    <a:pt x="1218" y="654"/>
                  </a:lnTo>
                  <a:lnTo>
                    <a:pt x="1252" y="652"/>
                  </a:lnTo>
                  <a:lnTo>
                    <a:pt x="1280" y="650"/>
                  </a:lnTo>
                  <a:lnTo>
                    <a:pt x="1297" y="649"/>
                  </a:lnTo>
                  <a:lnTo>
                    <a:pt x="1304" y="649"/>
                  </a:lnTo>
                  <a:lnTo>
                    <a:pt x="1304" y="653"/>
                  </a:lnTo>
                  <a:lnTo>
                    <a:pt x="1304" y="660"/>
                  </a:lnTo>
                  <a:lnTo>
                    <a:pt x="1303" y="666"/>
                  </a:lnTo>
                  <a:lnTo>
                    <a:pt x="1303" y="672"/>
                  </a:lnTo>
                  <a:lnTo>
                    <a:pt x="1302" y="679"/>
                  </a:lnTo>
                  <a:lnTo>
                    <a:pt x="1300" y="686"/>
                  </a:lnTo>
                  <a:lnTo>
                    <a:pt x="1299" y="691"/>
                  </a:lnTo>
                  <a:lnTo>
                    <a:pt x="1298" y="698"/>
                  </a:lnTo>
                  <a:lnTo>
                    <a:pt x="1296" y="705"/>
                  </a:lnTo>
                  <a:lnTo>
                    <a:pt x="1295" y="712"/>
                  </a:lnTo>
                  <a:lnTo>
                    <a:pt x="1292" y="718"/>
                  </a:lnTo>
                  <a:lnTo>
                    <a:pt x="1290" y="725"/>
                  </a:lnTo>
                  <a:lnTo>
                    <a:pt x="1289" y="731"/>
                  </a:lnTo>
                  <a:lnTo>
                    <a:pt x="1287" y="737"/>
                  </a:lnTo>
                  <a:lnTo>
                    <a:pt x="1284" y="743"/>
                  </a:lnTo>
                  <a:lnTo>
                    <a:pt x="1282" y="750"/>
                  </a:lnTo>
                  <a:lnTo>
                    <a:pt x="1284" y="761"/>
                  </a:lnTo>
                  <a:lnTo>
                    <a:pt x="1289" y="773"/>
                  </a:lnTo>
                  <a:lnTo>
                    <a:pt x="1292" y="785"/>
                  </a:lnTo>
                  <a:lnTo>
                    <a:pt x="1298" y="797"/>
                  </a:lnTo>
                  <a:lnTo>
                    <a:pt x="1303" y="808"/>
                  </a:lnTo>
                  <a:lnTo>
                    <a:pt x="1310" y="819"/>
                  </a:lnTo>
                  <a:lnTo>
                    <a:pt x="1315" y="830"/>
                  </a:lnTo>
                  <a:lnTo>
                    <a:pt x="1322" y="842"/>
                  </a:lnTo>
                  <a:lnTo>
                    <a:pt x="1329" y="852"/>
                  </a:lnTo>
                  <a:lnTo>
                    <a:pt x="1337" y="862"/>
                  </a:lnTo>
                  <a:lnTo>
                    <a:pt x="1345" y="873"/>
                  </a:lnTo>
                  <a:lnTo>
                    <a:pt x="1353" y="883"/>
                  </a:lnTo>
                  <a:lnTo>
                    <a:pt x="1361" y="892"/>
                  </a:lnTo>
                  <a:lnTo>
                    <a:pt x="1371" y="903"/>
                  </a:lnTo>
                  <a:lnTo>
                    <a:pt x="1380" y="912"/>
                  </a:lnTo>
                  <a:lnTo>
                    <a:pt x="1389" y="921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58"/>
            <p:cNvSpPr>
              <a:spLocks/>
            </p:cNvSpPr>
            <p:nvPr/>
          </p:nvSpPr>
          <p:spPr bwMode="auto">
            <a:xfrm>
              <a:off x="2994" y="2152"/>
              <a:ext cx="611" cy="518"/>
            </a:xfrm>
            <a:custGeom>
              <a:avLst/>
              <a:gdLst>
                <a:gd name="T0" fmla="*/ 589 w 1834"/>
                <a:gd name="T1" fmla="*/ 455 h 1554"/>
                <a:gd name="T2" fmla="*/ 578 w 1834"/>
                <a:gd name="T3" fmla="*/ 460 h 1554"/>
                <a:gd name="T4" fmla="*/ 583 w 1834"/>
                <a:gd name="T5" fmla="*/ 477 h 1554"/>
                <a:gd name="T6" fmla="*/ 572 w 1834"/>
                <a:gd name="T7" fmla="*/ 483 h 1554"/>
                <a:gd name="T8" fmla="*/ 573 w 1834"/>
                <a:gd name="T9" fmla="*/ 493 h 1554"/>
                <a:gd name="T10" fmla="*/ 573 w 1834"/>
                <a:gd name="T11" fmla="*/ 505 h 1554"/>
                <a:gd name="T12" fmla="*/ 574 w 1834"/>
                <a:gd name="T13" fmla="*/ 518 h 1554"/>
                <a:gd name="T14" fmla="*/ 551 w 1834"/>
                <a:gd name="T15" fmla="*/ 518 h 1554"/>
                <a:gd name="T16" fmla="*/ 519 w 1834"/>
                <a:gd name="T17" fmla="*/ 518 h 1554"/>
                <a:gd name="T18" fmla="*/ 523 w 1834"/>
                <a:gd name="T19" fmla="*/ 501 h 1554"/>
                <a:gd name="T20" fmla="*/ 530 w 1834"/>
                <a:gd name="T21" fmla="*/ 479 h 1554"/>
                <a:gd name="T22" fmla="*/ 445 w 1834"/>
                <a:gd name="T23" fmla="*/ 472 h 1554"/>
                <a:gd name="T24" fmla="*/ 274 w 1834"/>
                <a:gd name="T25" fmla="*/ 484 h 1554"/>
                <a:gd name="T26" fmla="*/ 126 w 1834"/>
                <a:gd name="T27" fmla="*/ 490 h 1554"/>
                <a:gd name="T28" fmla="*/ 123 w 1834"/>
                <a:gd name="T29" fmla="*/ 468 h 1554"/>
                <a:gd name="T30" fmla="*/ 119 w 1834"/>
                <a:gd name="T31" fmla="*/ 446 h 1554"/>
                <a:gd name="T32" fmla="*/ 114 w 1834"/>
                <a:gd name="T33" fmla="*/ 352 h 1554"/>
                <a:gd name="T34" fmla="*/ 101 w 1834"/>
                <a:gd name="T35" fmla="*/ 245 h 1554"/>
                <a:gd name="T36" fmla="*/ 82 w 1834"/>
                <a:gd name="T37" fmla="*/ 191 h 1554"/>
                <a:gd name="T38" fmla="*/ 63 w 1834"/>
                <a:gd name="T39" fmla="*/ 172 h 1554"/>
                <a:gd name="T40" fmla="*/ 57 w 1834"/>
                <a:gd name="T41" fmla="*/ 151 h 1554"/>
                <a:gd name="T42" fmla="*/ 64 w 1834"/>
                <a:gd name="T43" fmla="*/ 134 h 1554"/>
                <a:gd name="T44" fmla="*/ 68 w 1834"/>
                <a:gd name="T45" fmla="*/ 117 h 1554"/>
                <a:gd name="T46" fmla="*/ 49 w 1834"/>
                <a:gd name="T47" fmla="*/ 119 h 1554"/>
                <a:gd name="T48" fmla="*/ 34 w 1834"/>
                <a:gd name="T49" fmla="*/ 100 h 1554"/>
                <a:gd name="T50" fmla="*/ 22 w 1834"/>
                <a:gd name="T51" fmla="*/ 71 h 1554"/>
                <a:gd name="T52" fmla="*/ 8 w 1834"/>
                <a:gd name="T53" fmla="*/ 41 h 1554"/>
                <a:gd name="T54" fmla="*/ 66 w 1834"/>
                <a:gd name="T55" fmla="*/ 19 h 1554"/>
                <a:gd name="T56" fmla="*/ 211 w 1834"/>
                <a:gd name="T57" fmla="*/ 7 h 1554"/>
                <a:gd name="T58" fmla="*/ 336 w 1834"/>
                <a:gd name="T59" fmla="*/ 1 h 1554"/>
                <a:gd name="T60" fmla="*/ 353 w 1834"/>
                <a:gd name="T61" fmla="*/ 14 h 1554"/>
                <a:gd name="T62" fmla="*/ 371 w 1834"/>
                <a:gd name="T63" fmla="*/ 23 h 1554"/>
                <a:gd name="T64" fmla="*/ 373 w 1834"/>
                <a:gd name="T65" fmla="*/ 41 h 1554"/>
                <a:gd name="T66" fmla="*/ 376 w 1834"/>
                <a:gd name="T67" fmla="*/ 55 h 1554"/>
                <a:gd name="T68" fmla="*/ 384 w 1834"/>
                <a:gd name="T69" fmla="*/ 86 h 1554"/>
                <a:gd name="T70" fmla="*/ 416 w 1834"/>
                <a:gd name="T71" fmla="*/ 118 h 1554"/>
                <a:gd name="T72" fmla="*/ 446 w 1834"/>
                <a:gd name="T73" fmla="*/ 143 h 1554"/>
                <a:gd name="T74" fmla="*/ 458 w 1834"/>
                <a:gd name="T75" fmla="*/ 162 h 1554"/>
                <a:gd name="T76" fmla="*/ 475 w 1834"/>
                <a:gd name="T77" fmla="*/ 177 h 1554"/>
                <a:gd name="T78" fmla="*/ 480 w 1834"/>
                <a:gd name="T79" fmla="*/ 171 h 1554"/>
                <a:gd name="T80" fmla="*/ 484 w 1834"/>
                <a:gd name="T81" fmla="*/ 164 h 1554"/>
                <a:gd name="T82" fmla="*/ 494 w 1834"/>
                <a:gd name="T83" fmla="*/ 172 h 1554"/>
                <a:gd name="T84" fmla="*/ 503 w 1834"/>
                <a:gd name="T85" fmla="*/ 182 h 1554"/>
                <a:gd name="T86" fmla="*/ 503 w 1834"/>
                <a:gd name="T87" fmla="*/ 197 h 1554"/>
                <a:gd name="T88" fmla="*/ 506 w 1834"/>
                <a:gd name="T89" fmla="*/ 209 h 1554"/>
                <a:gd name="T90" fmla="*/ 501 w 1834"/>
                <a:gd name="T91" fmla="*/ 224 h 1554"/>
                <a:gd name="T92" fmla="*/ 503 w 1834"/>
                <a:gd name="T93" fmla="*/ 248 h 1554"/>
                <a:gd name="T94" fmla="*/ 514 w 1834"/>
                <a:gd name="T95" fmla="*/ 267 h 1554"/>
                <a:gd name="T96" fmla="*/ 529 w 1834"/>
                <a:gd name="T97" fmla="*/ 284 h 1554"/>
                <a:gd name="T98" fmla="*/ 545 w 1834"/>
                <a:gd name="T99" fmla="*/ 294 h 1554"/>
                <a:gd name="T100" fmla="*/ 571 w 1834"/>
                <a:gd name="T101" fmla="*/ 306 h 1554"/>
                <a:gd name="T102" fmla="*/ 591 w 1834"/>
                <a:gd name="T103" fmla="*/ 335 h 1554"/>
                <a:gd name="T104" fmla="*/ 595 w 1834"/>
                <a:gd name="T105" fmla="*/ 365 h 1554"/>
                <a:gd name="T106" fmla="*/ 599 w 1834"/>
                <a:gd name="T107" fmla="*/ 375 h 1554"/>
                <a:gd name="T108" fmla="*/ 608 w 1834"/>
                <a:gd name="T109" fmla="*/ 377 h 1554"/>
                <a:gd name="T110" fmla="*/ 606 w 1834"/>
                <a:gd name="T111" fmla="*/ 387 h 1554"/>
                <a:gd name="T112" fmla="*/ 603 w 1834"/>
                <a:gd name="T113" fmla="*/ 405 h 1554"/>
                <a:gd name="T114" fmla="*/ 604 w 1834"/>
                <a:gd name="T115" fmla="*/ 422 h 1554"/>
                <a:gd name="T116" fmla="*/ 609 w 1834"/>
                <a:gd name="T117" fmla="*/ 434 h 1554"/>
                <a:gd name="T118" fmla="*/ 604 w 1834"/>
                <a:gd name="T119" fmla="*/ 438 h 1554"/>
                <a:gd name="T120" fmla="*/ 599 w 1834"/>
                <a:gd name="T121" fmla="*/ 445 h 1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4"/>
                <a:gd name="T184" fmla="*/ 0 h 1554"/>
                <a:gd name="T185" fmla="*/ 1834 w 1834"/>
                <a:gd name="T186" fmla="*/ 1554 h 15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4" h="1554">
                  <a:moveTo>
                    <a:pt x="1801" y="1348"/>
                  </a:moveTo>
                  <a:lnTo>
                    <a:pt x="1798" y="1354"/>
                  </a:lnTo>
                  <a:lnTo>
                    <a:pt x="1795" y="1358"/>
                  </a:lnTo>
                  <a:lnTo>
                    <a:pt x="1790" y="1362"/>
                  </a:lnTo>
                  <a:lnTo>
                    <a:pt x="1783" y="1364"/>
                  </a:lnTo>
                  <a:lnTo>
                    <a:pt x="1775" y="1364"/>
                  </a:lnTo>
                  <a:lnTo>
                    <a:pt x="1768" y="1365"/>
                  </a:lnTo>
                  <a:lnTo>
                    <a:pt x="1760" y="1365"/>
                  </a:lnTo>
                  <a:lnTo>
                    <a:pt x="1752" y="1365"/>
                  </a:lnTo>
                  <a:lnTo>
                    <a:pt x="1745" y="1366"/>
                  </a:lnTo>
                  <a:lnTo>
                    <a:pt x="1740" y="1368"/>
                  </a:lnTo>
                  <a:lnTo>
                    <a:pt x="1735" y="1371"/>
                  </a:lnTo>
                  <a:lnTo>
                    <a:pt x="1734" y="1374"/>
                  </a:lnTo>
                  <a:lnTo>
                    <a:pt x="1734" y="1380"/>
                  </a:lnTo>
                  <a:lnTo>
                    <a:pt x="1736" y="1388"/>
                  </a:lnTo>
                  <a:lnTo>
                    <a:pt x="1743" y="1397"/>
                  </a:lnTo>
                  <a:lnTo>
                    <a:pt x="1754" y="1411"/>
                  </a:lnTo>
                  <a:lnTo>
                    <a:pt x="1756" y="1417"/>
                  </a:lnTo>
                  <a:lnTo>
                    <a:pt x="1756" y="1423"/>
                  </a:lnTo>
                  <a:lnTo>
                    <a:pt x="1755" y="1427"/>
                  </a:lnTo>
                  <a:lnTo>
                    <a:pt x="1751" y="1431"/>
                  </a:lnTo>
                  <a:lnTo>
                    <a:pt x="1747" y="1434"/>
                  </a:lnTo>
                  <a:lnTo>
                    <a:pt x="1742" y="1436"/>
                  </a:lnTo>
                  <a:lnTo>
                    <a:pt x="1736" y="1439"/>
                  </a:lnTo>
                  <a:lnTo>
                    <a:pt x="1731" y="1441"/>
                  </a:lnTo>
                  <a:lnTo>
                    <a:pt x="1726" y="1443"/>
                  </a:lnTo>
                  <a:lnTo>
                    <a:pt x="1721" y="1446"/>
                  </a:lnTo>
                  <a:lnTo>
                    <a:pt x="1717" y="1448"/>
                  </a:lnTo>
                  <a:lnTo>
                    <a:pt x="1714" y="1451"/>
                  </a:lnTo>
                  <a:lnTo>
                    <a:pt x="1714" y="1455"/>
                  </a:lnTo>
                  <a:lnTo>
                    <a:pt x="1716" y="1459"/>
                  </a:lnTo>
                  <a:lnTo>
                    <a:pt x="1719" y="1465"/>
                  </a:lnTo>
                  <a:lnTo>
                    <a:pt x="1726" y="1472"/>
                  </a:lnTo>
                  <a:lnTo>
                    <a:pt x="1722" y="1475"/>
                  </a:lnTo>
                  <a:lnTo>
                    <a:pt x="1720" y="1479"/>
                  </a:lnTo>
                  <a:lnTo>
                    <a:pt x="1718" y="1484"/>
                  </a:lnTo>
                  <a:lnTo>
                    <a:pt x="1718" y="1488"/>
                  </a:lnTo>
                  <a:lnTo>
                    <a:pt x="1718" y="1494"/>
                  </a:lnTo>
                  <a:lnTo>
                    <a:pt x="1718" y="1498"/>
                  </a:lnTo>
                  <a:lnTo>
                    <a:pt x="1719" y="1504"/>
                  </a:lnTo>
                  <a:lnTo>
                    <a:pt x="1720" y="1510"/>
                  </a:lnTo>
                  <a:lnTo>
                    <a:pt x="1721" y="1516"/>
                  </a:lnTo>
                  <a:lnTo>
                    <a:pt x="1722" y="1521"/>
                  </a:lnTo>
                  <a:lnTo>
                    <a:pt x="1724" y="1527"/>
                  </a:lnTo>
                  <a:lnTo>
                    <a:pt x="1725" y="1533"/>
                  </a:lnTo>
                  <a:lnTo>
                    <a:pt x="1725" y="1539"/>
                  </a:lnTo>
                  <a:lnTo>
                    <a:pt x="1725" y="1543"/>
                  </a:lnTo>
                  <a:lnTo>
                    <a:pt x="1725" y="1549"/>
                  </a:lnTo>
                  <a:lnTo>
                    <a:pt x="1724" y="1554"/>
                  </a:lnTo>
                  <a:lnTo>
                    <a:pt x="1721" y="1554"/>
                  </a:lnTo>
                  <a:lnTo>
                    <a:pt x="1716" y="1554"/>
                  </a:lnTo>
                  <a:lnTo>
                    <a:pt x="1708" y="1554"/>
                  </a:lnTo>
                  <a:lnTo>
                    <a:pt x="1696" y="1554"/>
                  </a:lnTo>
                  <a:lnTo>
                    <a:pt x="1683" y="1554"/>
                  </a:lnTo>
                  <a:lnTo>
                    <a:pt x="1668" y="1554"/>
                  </a:lnTo>
                  <a:lnTo>
                    <a:pt x="1654" y="1554"/>
                  </a:lnTo>
                  <a:lnTo>
                    <a:pt x="1637" y="1554"/>
                  </a:lnTo>
                  <a:lnTo>
                    <a:pt x="1621" y="1554"/>
                  </a:lnTo>
                  <a:lnTo>
                    <a:pt x="1606" y="1554"/>
                  </a:lnTo>
                  <a:lnTo>
                    <a:pt x="1591" y="1554"/>
                  </a:lnTo>
                  <a:lnTo>
                    <a:pt x="1579" y="1554"/>
                  </a:lnTo>
                  <a:lnTo>
                    <a:pt x="1567" y="1554"/>
                  </a:lnTo>
                  <a:lnTo>
                    <a:pt x="1559" y="1554"/>
                  </a:lnTo>
                  <a:lnTo>
                    <a:pt x="1553" y="1554"/>
                  </a:lnTo>
                  <a:lnTo>
                    <a:pt x="1552" y="1554"/>
                  </a:lnTo>
                  <a:lnTo>
                    <a:pt x="1553" y="1543"/>
                  </a:lnTo>
                  <a:lnTo>
                    <a:pt x="1556" y="1534"/>
                  </a:lnTo>
                  <a:lnTo>
                    <a:pt x="1559" y="1524"/>
                  </a:lnTo>
                  <a:lnTo>
                    <a:pt x="1565" y="1515"/>
                  </a:lnTo>
                  <a:lnTo>
                    <a:pt x="1570" y="1504"/>
                  </a:lnTo>
                  <a:lnTo>
                    <a:pt x="1575" y="1494"/>
                  </a:lnTo>
                  <a:lnTo>
                    <a:pt x="1581" y="1485"/>
                  </a:lnTo>
                  <a:lnTo>
                    <a:pt x="1586" y="1474"/>
                  </a:lnTo>
                  <a:lnTo>
                    <a:pt x="1589" y="1465"/>
                  </a:lnTo>
                  <a:lnTo>
                    <a:pt x="1591" y="1455"/>
                  </a:lnTo>
                  <a:lnTo>
                    <a:pt x="1591" y="1446"/>
                  </a:lnTo>
                  <a:lnTo>
                    <a:pt x="1590" y="1436"/>
                  </a:lnTo>
                  <a:lnTo>
                    <a:pt x="1586" y="1427"/>
                  </a:lnTo>
                  <a:lnTo>
                    <a:pt x="1579" y="1419"/>
                  </a:lnTo>
                  <a:lnTo>
                    <a:pt x="1570" y="1410"/>
                  </a:lnTo>
                  <a:lnTo>
                    <a:pt x="1556" y="1403"/>
                  </a:lnTo>
                  <a:lnTo>
                    <a:pt x="1482" y="1408"/>
                  </a:lnTo>
                  <a:lnTo>
                    <a:pt x="1409" y="1412"/>
                  </a:lnTo>
                  <a:lnTo>
                    <a:pt x="1335" y="1417"/>
                  </a:lnTo>
                  <a:lnTo>
                    <a:pt x="1261" y="1422"/>
                  </a:lnTo>
                  <a:lnTo>
                    <a:pt x="1188" y="1426"/>
                  </a:lnTo>
                  <a:lnTo>
                    <a:pt x="1114" y="1432"/>
                  </a:lnTo>
                  <a:lnTo>
                    <a:pt x="1041" y="1436"/>
                  </a:lnTo>
                  <a:lnTo>
                    <a:pt x="967" y="1441"/>
                  </a:lnTo>
                  <a:lnTo>
                    <a:pt x="894" y="1446"/>
                  </a:lnTo>
                  <a:lnTo>
                    <a:pt x="821" y="1451"/>
                  </a:lnTo>
                  <a:lnTo>
                    <a:pt x="748" y="1456"/>
                  </a:lnTo>
                  <a:lnTo>
                    <a:pt x="674" y="1461"/>
                  </a:lnTo>
                  <a:lnTo>
                    <a:pt x="600" y="1466"/>
                  </a:lnTo>
                  <a:lnTo>
                    <a:pt x="527" y="1471"/>
                  </a:lnTo>
                  <a:lnTo>
                    <a:pt x="453" y="1475"/>
                  </a:lnTo>
                  <a:lnTo>
                    <a:pt x="380" y="1481"/>
                  </a:lnTo>
                  <a:lnTo>
                    <a:pt x="377" y="1471"/>
                  </a:lnTo>
                  <a:lnTo>
                    <a:pt x="375" y="1462"/>
                  </a:lnTo>
                  <a:lnTo>
                    <a:pt x="374" y="1451"/>
                  </a:lnTo>
                  <a:lnTo>
                    <a:pt x="373" y="1442"/>
                  </a:lnTo>
                  <a:lnTo>
                    <a:pt x="373" y="1433"/>
                  </a:lnTo>
                  <a:lnTo>
                    <a:pt x="372" y="1424"/>
                  </a:lnTo>
                  <a:lnTo>
                    <a:pt x="370" y="1415"/>
                  </a:lnTo>
                  <a:lnTo>
                    <a:pt x="370" y="1405"/>
                  </a:lnTo>
                  <a:lnTo>
                    <a:pt x="369" y="1396"/>
                  </a:lnTo>
                  <a:lnTo>
                    <a:pt x="368" y="1387"/>
                  </a:lnTo>
                  <a:lnTo>
                    <a:pt x="367" y="1378"/>
                  </a:lnTo>
                  <a:lnTo>
                    <a:pt x="365" y="1368"/>
                  </a:lnTo>
                  <a:lnTo>
                    <a:pt x="362" y="1358"/>
                  </a:lnTo>
                  <a:lnTo>
                    <a:pt x="360" y="1348"/>
                  </a:lnTo>
                  <a:lnTo>
                    <a:pt x="357" y="1339"/>
                  </a:lnTo>
                  <a:lnTo>
                    <a:pt x="353" y="1328"/>
                  </a:lnTo>
                  <a:lnTo>
                    <a:pt x="352" y="1282"/>
                  </a:lnTo>
                  <a:lnTo>
                    <a:pt x="352" y="1237"/>
                  </a:lnTo>
                  <a:lnTo>
                    <a:pt x="350" y="1191"/>
                  </a:lnTo>
                  <a:lnTo>
                    <a:pt x="347" y="1146"/>
                  </a:lnTo>
                  <a:lnTo>
                    <a:pt x="344" y="1100"/>
                  </a:lnTo>
                  <a:lnTo>
                    <a:pt x="341" y="1055"/>
                  </a:lnTo>
                  <a:lnTo>
                    <a:pt x="336" y="1009"/>
                  </a:lnTo>
                  <a:lnTo>
                    <a:pt x="331" y="964"/>
                  </a:lnTo>
                  <a:lnTo>
                    <a:pt x="326" y="918"/>
                  </a:lnTo>
                  <a:lnTo>
                    <a:pt x="321" y="874"/>
                  </a:lnTo>
                  <a:lnTo>
                    <a:pt x="315" y="828"/>
                  </a:lnTo>
                  <a:lnTo>
                    <a:pt x="308" y="782"/>
                  </a:lnTo>
                  <a:lnTo>
                    <a:pt x="303" y="736"/>
                  </a:lnTo>
                  <a:lnTo>
                    <a:pt x="297" y="690"/>
                  </a:lnTo>
                  <a:lnTo>
                    <a:pt x="291" y="643"/>
                  </a:lnTo>
                  <a:lnTo>
                    <a:pt x="285" y="597"/>
                  </a:lnTo>
                  <a:lnTo>
                    <a:pt x="275" y="591"/>
                  </a:lnTo>
                  <a:lnTo>
                    <a:pt x="265" y="585"/>
                  </a:lnTo>
                  <a:lnTo>
                    <a:pt x="255" y="579"/>
                  </a:lnTo>
                  <a:lnTo>
                    <a:pt x="246" y="573"/>
                  </a:lnTo>
                  <a:lnTo>
                    <a:pt x="237" y="566"/>
                  </a:lnTo>
                  <a:lnTo>
                    <a:pt x="228" y="558"/>
                  </a:lnTo>
                  <a:lnTo>
                    <a:pt x="219" y="551"/>
                  </a:lnTo>
                  <a:lnTo>
                    <a:pt x="211" y="541"/>
                  </a:lnTo>
                  <a:lnTo>
                    <a:pt x="203" y="533"/>
                  </a:lnTo>
                  <a:lnTo>
                    <a:pt x="195" y="524"/>
                  </a:lnTo>
                  <a:lnTo>
                    <a:pt x="188" y="515"/>
                  </a:lnTo>
                  <a:lnTo>
                    <a:pt x="181" y="506"/>
                  </a:lnTo>
                  <a:lnTo>
                    <a:pt x="175" y="496"/>
                  </a:lnTo>
                  <a:lnTo>
                    <a:pt x="168" y="486"/>
                  </a:lnTo>
                  <a:lnTo>
                    <a:pt x="163" y="476"/>
                  </a:lnTo>
                  <a:lnTo>
                    <a:pt x="159" y="467"/>
                  </a:lnTo>
                  <a:lnTo>
                    <a:pt x="165" y="461"/>
                  </a:lnTo>
                  <a:lnTo>
                    <a:pt x="170" y="454"/>
                  </a:lnTo>
                  <a:lnTo>
                    <a:pt x="175" y="447"/>
                  </a:lnTo>
                  <a:lnTo>
                    <a:pt x="180" y="440"/>
                  </a:lnTo>
                  <a:lnTo>
                    <a:pt x="183" y="433"/>
                  </a:lnTo>
                  <a:lnTo>
                    <a:pt x="186" y="425"/>
                  </a:lnTo>
                  <a:lnTo>
                    <a:pt x="189" y="419"/>
                  </a:lnTo>
                  <a:lnTo>
                    <a:pt x="191" y="411"/>
                  </a:lnTo>
                  <a:lnTo>
                    <a:pt x="192" y="402"/>
                  </a:lnTo>
                  <a:lnTo>
                    <a:pt x="193" y="394"/>
                  </a:lnTo>
                  <a:lnTo>
                    <a:pt x="196" y="386"/>
                  </a:lnTo>
                  <a:lnTo>
                    <a:pt x="197" y="378"/>
                  </a:lnTo>
                  <a:lnTo>
                    <a:pt x="198" y="371"/>
                  </a:lnTo>
                  <a:lnTo>
                    <a:pt x="199" y="363"/>
                  </a:lnTo>
                  <a:lnTo>
                    <a:pt x="201" y="357"/>
                  </a:lnTo>
                  <a:lnTo>
                    <a:pt x="204" y="351"/>
                  </a:lnTo>
                  <a:lnTo>
                    <a:pt x="192" y="360"/>
                  </a:lnTo>
                  <a:lnTo>
                    <a:pt x="182" y="367"/>
                  </a:lnTo>
                  <a:lnTo>
                    <a:pt x="174" y="369"/>
                  </a:lnTo>
                  <a:lnTo>
                    <a:pt x="166" y="369"/>
                  </a:lnTo>
                  <a:lnTo>
                    <a:pt x="159" y="367"/>
                  </a:lnTo>
                  <a:lnTo>
                    <a:pt x="152" y="363"/>
                  </a:lnTo>
                  <a:lnTo>
                    <a:pt x="146" y="357"/>
                  </a:lnTo>
                  <a:lnTo>
                    <a:pt x="141" y="350"/>
                  </a:lnTo>
                  <a:lnTo>
                    <a:pt x="135" y="342"/>
                  </a:lnTo>
                  <a:lnTo>
                    <a:pt x="129" y="332"/>
                  </a:lnTo>
                  <a:lnTo>
                    <a:pt x="123" y="324"/>
                  </a:lnTo>
                  <a:lnTo>
                    <a:pt x="116" y="316"/>
                  </a:lnTo>
                  <a:lnTo>
                    <a:pt x="111" y="308"/>
                  </a:lnTo>
                  <a:lnTo>
                    <a:pt x="103" y="301"/>
                  </a:lnTo>
                  <a:lnTo>
                    <a:pt x="95" y="297"/>
                  </a:lnTo>
                  <a:lnTo>
                    <a:pt x="86" y="294"/>
                  </a:lnTo>
                  <a:lnTo>
                    <a:pt x="83" y="276"/>
                  </a:lnTo>
                  <a:lnTo>
                    <a:pt x="81" y="259"/>
                  </a:lnTo>
                  <a:lnTo>
                    <a:pt x="76" y="243"/>
                  </a:lnTo>
                  <a:lnTo>
                    <a:pt x="73" y="228"/>
                  </a:lnTo>
                  <a:lnTo>
                    <a:pt x="67" y="213"/>
                  </a:lnTo>
                  <a:lnTo>
                    <a:pt x="61" y="199"/>
                  </a:lnTo>
                  <a:lnTo>
                    <a:pt x="55" y="186"/>
                  </a:lnTo>
                  <a:lnTo>
                    <a:pt x="50" y="174"/>
                  </a:lnTo>
                  <a:lnTo>
                    <a:pt x="43" y="161"/>
                  </a:lnTo>
                  <a:lnTo>
                    <a:pt x="37" y="149"/>
                  </a:lnTo>
                  <a:lnTo>
                    <a:pt x="30" y="136"/>
                  </a:lnTo>
                  <a:lnTo>
                    <a:pt x="24" y="123"/>
                  </a:lnTo>
                  <a:lnTo>
                    <a:pt x="17" y="111"/>
                  </a:lnTo>
                  <a:lnTo>
                    <a:pt x="12" y="98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67" y="66"/>
                  </a:lnTo>
                  <a:lnTo>
                    <a:pt x="134" y="60"/>
                  </a:lnTo>
                  <a:lnTo>
                    <a:pt x="198" y="56"/>
                  </a:lnTo>
                  <a:lnTo>
                    <a:pt x="262" y="51"/>
                  </a:lnTo>
                  <a:lnTo>
                    <a:pt x="326" y="46"/>
                  </a:lnTo>
                  <a:lnTo>
                    <a:pt x="388" y="42"/>
                  </a:lnTo>
                  <a:lnTo>
                    <a:pt x="450" y="36"/>
                  </a:lnTo>
                  <a:lnTo>
                    <a:pt x="512" y="31"/>
                  </a:lnTo>
                  <a:lnTo>
                    <a:pt x="573" y="27"/>
                  </a:lnTo>
                  <a:lnTo>
                    <a:pt x="634" y="22"/>
                  </a:lnTo>
                  <a:lnTo>
                    <a:pt x="695" y="19"/>
                  </a:lnTo>
                  <a:lnTo>
                    <a:pt x="756" y="14"/>
                  </a:lnTo>
                  <a:lnTo>
                    <a:pt x="817" y="11"/>
                  </a:lnTo>
                  <a:lnTo>
                    <a:pt x="879" y="6"/>
                  </a:lnTo>
                  <a:lnTo>
                    <a:pt x="940" y="3"/>
                  </a:lnTo>
                  <a:lnTo>
                    <a:pt x="1003" y="0"/>
                  </a:lnTo>
                  <a:lnTo>
                    <a:pt x="1010" y="4"/>
                  </a:lnTo>
                  <a:lnTo>
                    <a:pt x="1017" y="8"/>
                  </a:lnTo>
                  <a:lnTo>
                    <a:pt x="1023" y="14"/>
                  </a:lnTo>
                  <a:lnTo>
                    <a:pt x="1030" y="19"/>
                  </a:lnTo>
                  <a:lnTo>
                    <a:pt x="1038" y="25"/>
                  </a:lnTo>
                  <a:lnTo>
                    <a:pt x="1045" y="29"/>
                  </a:lnTo>
                  <a:lnTo>
                    <a:pt x="1053" y="35"/>
                  </a:lnTo>
                  <a:lnTo>
                    <a:pt x="1060" y="41"/>
                  </a:lnTo>
                  <a:lnTo>
                    <a:pt x="1067" y="45"/>
                  </a:lnTo>
                  <a:lnTo>
                    <a:pt x="1075" y="51"/>
                  </a:lnTo>
                  <a:lnTo>
                    <a:pt x="1083" y="56"/>
                  </a:lnTo>
                  <a:lnTo>
                    <a:pt x="1090" y="60"/>
                  </a:lnTo>
                  <a:lnTo>
                    <a:pt x="1098" y="65"/>
                  </a:lnTo>
                  <a:lnTo>
                    <a:pt x="1106" y="68"/>
                  </a:lnTo>
                  <a:lnTo>
                    <a:pt x="1114" y="70"/>
                  </a:lnTo>
                  <a:lnTo>
                    <a:pt x="1122" y="74"/>
                  </a:lnTo>
                  <a:lnTo>
                    <a:pt x="1121" y="82"/>
                  </a:lnTo>
                  <a:lnTo>
                    <a:pt x="1120" y="91"/>
                  </a:lnTo>
                  <a:lnTo>
                    <a:pt x="1119" y="99"/>
                  </a:lnTo>
                  <a:lnTo>
                    <a:pt x="1119" y="107"/>
                  </a:lnTo>
                  <a:lnTo>
                    <a:pt x="1119" y="115"/>
                  </a:lnTo>
                  <a:lnTo>
                    <a:pt x="1119" y="123"/>
                  </a:lnTo>
                  <a:lnTo>
                    <a:pt x="1119" y="130"/>
                  </a:lnTo>
                  <a:lnTo>
                    <a:pt x="1120" y="137"/>
                  </a:lnTo>
                  <a:lnTo>
                    <a:pt x="1120" y="143"/>
                  </a:lnTo>
                  <a:lnTo>
                    <a:pt x="1122" y="149"/>
                  </a:lnTo>
                  <a:lnTo>
                    <a:pt x="1123" y="154"/>
                  </a:lnTo>
                  <a:lnTo>
                    <a:pt x="1126" y="159"/>
                  </a:lnTo>
                  <a:lnTo>
                    <a:pt x="1129" y="164"/>
                  </a:lnTo>
                  <a:lnTo>
                    <a:pt x="1133" y="168"/>
                  </a:lnTo>
                  <a:lnTo>
                    <a:pt x="1136" y="173"/>
                  </a:lnTo>
                  <a:lnTo>
                    <a:pt x="1142" y="176"/>
                  </a:lnTo>
                  <a:lnTo>
                    <a:pt x="1140" y="199"/>
                  </a:lnTo>
                  <a:lnTo>
                    <a:pt x="1142" y="220"/>
                  </a:lnTo>
                  <a:lnTo>
                    <a:pt x="1146" y="239"/>
                  </a:lnTo>
                  <a:lnTo>
                    <a:pt x="1153" y="258"/>
                  </a:lnTo>
                  <a:lnTo>
                    <a:pt x="1161" y="274"/>
                  </a:lnTo>
                  <a:lnTo>
                    <a:pt x="1173" y="290"/>
                  </a:lnTo>
                  <a:lnTo>
                    <a:pt x="1186" y="304"/>
                  </a:lnTo>
                  <a:lnTo>
                    <a:pt x="1199" y="317"/>
                  </a:lnTo>
                  <a:lnTo>
                    <a:pt x="1214" y="330"/>
                  </a:lnTo>
                  <a:lnTo>
                    <a:pt x="1230" y="343"/>
                  </a:lnTo>
                  <a:lnTo>
                    <a:pt x="1248" y="354"/>
                  </a:lnTo>
                  <a:lnTo>
                    <a:pt x="1265" y="366"/>
                  </a:lnTo>
                  <a:lnTo>
                    <a:pt x="1282" y="377"/>
                  </a:lnTo>
                  <a:lnTo>
                    <a:pt x="1299" y="389"/>
                  </a:lnTo>
                  <a:lnTo>
                    <a:pt x="1315" y="400"/>
                  </a:lnTo>
                  <a:lnTo>
                    <a:pt x="1333" y="413"/>
                  </a:lnTo>
                  <a:lnTo>
                    <a:pt x="1335" y="421"/>
                  </a:lnTo>
                  <a:lnTo>
                    <a:pt x="1338" y="430"/>
                  </a:lnTo>
                  <a:lnTo>
                    <a:pt x="1342" y="439"/>
                  </a:lnTo>
                  <a:lnTo>
                    <a:pt x="1347" y="447"/>
                  </a:lnTo>
                  <a:lnTo>
                    <a:pt x="1351" y="455"/>
                  </a:lnTo>
                  <a:lnTo>
                    <a:pt x="1356" y="463"/>
                  </a:lnTo>
                  <a:lnTo>
                    <a:pt x="1361" y="471"/>
                  </a:lnTo>
                  <a:lnTo>
                    <a:pt x="1367" y="479"/>
                  </a:lnTo>
                  <a:lnTo>
                    <a:pt x="1374" y="486"/>
                  </a:lnTo>
                  <a:lnTo>
                    <a:pt x="1380" y="494"/>
                  </a:lnTo>
                  <a:lnTo>
                    <a:pt x="1387" y="501"/>
                  </a:lnTo>
                  <a:lnTo>
                    <a:pt x="1395" y="507"/>
                  </a:lnTo>
                  <a:lnTo>
                    <a:pt x="1402" y="514"/>
                  </a:lnTo>
                  <a:lnTo>
                    <a:pt x="1410" y="520"/>
                  </a:lnTo>
                  <a:lnTo>
                    <a:pt x="1417" y="524"/>
                  </a:lnTo>
                  <a:lnTo>
                    <a:pt x="1426" y="530"/>
                  </a:lnTo>
                  <a:lnTo>
                    <a:pt x="1428" y="528"/>
                  </a:lnTo>
                  <a:lnTo>
                    <a:pt x="1432" y="527"/>
                  </a:lnTo>
                  <a:lnTo>
                    <a:pt x="1434" y="524"/>
                  </a:lnTo>
                  <a:lnTo>
                    <a:pt x="1435" y="521"/>
                  </a:lnTo>
                  <a:lnTo>
                    <a:pt x="1436" y="519"/>
                  </a:lnTo>
                  <a:lnTo>
                    <a:pt x="1439" y="515"/>
                  </a:lnTo>
                  <a:lnTo>
                    <a:pt x="1440" y="512"/>
                  </a:lnTo>
                  <a:lnTo>
                    <a:pt x="1441" y="508"/>
                  </a:lnTo>
                  <a:lnTo>
                    <a:pt x="1442" y="505"/>
                  </a:lnTo>
                  <a:lnTo>
                    <a:pt x="1443" y="501"/>
                  </a:lnTo>
                  <a:lnTo>
                    <a:pt x="1444" y="498"/>
                  </a:lnTo>
                  <a:lnTo>
                    <a:pt x="1447" y="496"/>
                  </a:lnTo>
                  <a:lnTo>
                    <a:pt x="1450" y="494"/>
                  </a:lnTo>
                  <a:lnTo>
                    <a:pt x="1453" y="493"/>
                  </a:lnTo>
                  <a:lnTo>
                    <a:pt x="1457" y="492"/>
                  </a:lnTo>
                  <a:lnTo>
                    <a:pt x="1463" y="493"/>
                  </a:lnTo>
                  <a:lnTo>
                    <a:pt x="1466" y="498"/>
                  </a:lnTo>
                  <a:lnTo>
                    <a:pt x="1471" y="502"/>
                  </a:lnTo>
                  <a:lnTo>
                    <a:pt x="1475" y="507"/>
                  </a:lnTo>
                  <a:lnTo>
                    <a:pt x="1480" y="512"/>
                  </a:lnTo>
                  <a:lnTo>
                    <a:pt x="1483" y="515"/>
                  </a:lnTo>
                  <a:lnTo>
                    <a:pt x="1488" y="520"/>
                  </a:lnTo>
                  <a:lnTo>
                    <a:pt x="1493" y="523"/>
                  </a:lnTo>
                  <a:lnTo>
                    <a:pt x="1496" y="528"/>
                  </a:lnTo>
                  <a:lnTo>
                    <a:pt x="1499" y="532"/>
                  </a:lnTo>
                  <a:lnTo>
                    <a:pt x="1504" y="537"/>
                  </a:lnTo>
                  <a:lnTo>
                    <a:pt x="1507" y="541"/>
                  </a:lnTo>
                  <a:lnTo>
                    <a:pt x="1511" y="547"/>
                  </a:lnTo>
                  <a:lnTo>
                    <a:pt x="1514" y="553"/>
                  </a:lnTo>
                  <a:lnTo>
                    <a:pt x="1517" y="559"/>
                  </a:lnTo>
                  <a:lnTo>
                    <a:pt x="1520" y="566"/>
                  </a:lnTo>
                  <a:lnTo>
                    <a:pt x="1524" y="574"/>
                  </a:lnTo>
                  <a:lnTo>
                    <a:pt x="1517" y="579"/>
                  </a:lnTo>
                  <a:lnTo>
                    <a:pt x="1512" y="585"/>
                  </a:lnTo>
                  <a:lnTo>
                    <a:pt x="1510" y="591"/>
                  </a:lnTo>
                  <a:lnTo>
                    <a:pt x="1509" y="597"/>
                  </a:lnTo>
                  <a:lnTo>
                    <a:pt x="1510" y="602"/>
                  </a:lnTo>
                  <a:lnTo>
                    <a:pt x="1511" y="607"/>
                  </a:lnTo>
                  <a:lnTo>
                    <a:pt x="1513" y="612"/>
                  </a:lnTo>
                  <a:lnTo>
                    <a:pt x="1516" y="616"/>
                  </a:lnTo>
                  <a:lnTo>
                    <a:pt x="1517" y="622"/>
                  </a:lnTo>
                  <a:lnTo>
                    <a:pt x="1519" y="626"/>
                  </a:lnTo>
                  <a:lnTo>
                    <a:pt x="1520" y="631"/>
                  </a:lnTo>
                  <a:lnTo>
                    <a:pt x="1520" y="636"/>
                  </a:lnTo>
                  <a:lnTo>
                    <a:pt x="1519" y="641"/>
                  </a:lnTo>
                  <a:lnTo>
                    <a:pt x="1516" y="647"/>
                  </a:lnTo>
                  <a:lnTo>
                    <a:pt x="1511" y="653"/>
                  </a:lnTo>
                  <a:lnTo>
                    <a:pt x="1504" y="660"/>
                  </a:lnTo>
                  <a:lnTo>
                    <a:pt x="1503" y="671"/>
                  </a:lnTo>
                  <a:lnTo>
                    <a:pt x="1502" y="683"/>
                  </a:lnTo>
                  <a:lnTo>
                    <a:pt x="1502" y="693"/>
                  </a:lnTo>
                  <a:lnTo>
                    <a:pt x="1503" y="705"/>
                  </a:lnTo>
                  <a:lnTo>
                    <a:pt x="1504" y="714"/>
                  </a:lnTo>
                  <a:lnTo>
                    <a:pt x="1505" y="724"/>
                  </a:lnTo>
                  <a:lnTo>
                    <a:pt x="1507" y="733"/>
                  </a:lnTo>
                  <a:lnTo>
                    <a:pt x="1511" y="743"/>
                  </a:lnTo>
                  <a:lnTo>
                    <a:pt x="1513" y="751"/>
                  </a:lnTo>
                  <a:lnTo>
                    <a:pt x="1518" y="760"/>
                  </a:lnTo>
                  <a:lnTo>
                    <a:pt x="1521" y="768"/>
                  </a:lnTo>
                  <a:lnTo>
                    <a:pt x="1527" y="777"/>
                  </a:lnTo>
                  <a:lnTo>
                    <a:pt x="1532" y="785"/>
                  </a:lnTo>
                  <a:lnTo>
                    <a:pt x="1539" y="793"/>
                  </a:lnTo>
                  <a:lnTo>
                    <a:pt x="1544" y="801"/>
                  </a:lnTo>
                  <a:lnTo>
                    <a:pt x="1552" y="810"/>
                  </a:lnTo>
                  <a:lnTo>
                    <a:pt x="1558" y="816"/>
                  </a:lnTo>
                  <a:lnTo>
                    <a:pt x="1564" y="823"/>
                  </a:lnTo>
                  <a:lnTo>
                    <a:pt x="1570" y="830"/>
                  </a:lnTo>
                  <a:lnTo>
                    <a:pt x="1575" y="837"/>
                  </a:lnTo>
                  <a:lnTo>
                    <a:pt x="1581" y="844"/>
                  </a:lnTo>
                  <a:lnTo>
                    <a:pt x="1587" y="851"/>
                  </a:lnTo>
                  <a:lnTo>
                    <a:pt x="1594" y="857"/>
                  </a:lnTo>
                  <a:lnTo>
                    <a:pt x="1599" y="864"/>
                  </a:lnTo>
                  <a:lnTo>
                    <a:pt x="1606" y="870"/>
                  </a:lnTo>
                  <a:lnTo>
                    <a:pt x="1613" y="875"/>
                  </a:lnTo>
                  <a:lnTo>
                    <a:pt x="1620" y="878"/>
                  </a:lnTo>
                  <a:lnTo>
                    <a:pt x="1627" y="882"/>
                  </a:lnTo>
                  <a:lnTo>
                    <a:pt x="1635" y="883"/>
                  </a:lnTo>
                  <a:lnTo>
                    <a:pt x="1643" y="883"/>
                  </a:lnTo>
                  <a:lnTo>
                    <a:pt x="1651" y="880"/>
                  </a:lnTo>
                  <a:lnTo>
                    <a:pt x="1660" y="878"/>
                  </a:lnTo>
                  <a:lnTo>
                    <a:pt x="1674" y="888"/>
                  </a:lnTo>
                  <a:lnTo>
                    <a:pt x="1688" y="899"/>
                  </a:lnTo>
                  <a:lnTo>
                    <a:pt x="1701" y="909"/>
                  </a:lnTo>
                  <a:lnTo>
                    <a:pt x="1713" y="919"/>
                  </a:lnTo>
                  <a:lnTo>
                    <a:pt x="1725" y="931"/>
                  </a:lnTo>
                  <a:lnTo>
                    <a:pt x="1736" y="942"/>
                  </a:lnTo>
                  <a:lnTo>
                    <a:pt x="1745" y="954"/>
                  </a:lnTo>
                  <a:lnTo>
                    <a:pt x="1755" y="967"/>
                  </a:lnTo>
                  <a:lnTo>
                    <a:pt x="1763" y="979"/>
                  </a:lnTo>
                  <a:lnTo>
                    <a:pt x="1770" y="992"/>
                  </a:lnTo>
                  <a:lnTo>
                    <a:pt x="1775" y="1006"/>
                  </a:lnTo>
                  <a:lnTo>
                    <a:pt x="1779" y="1021"/>
                  </a:lnTo>
                  <a:lnTo>
                    <a:pt x="1781" y="1034"/>
                  </a:lnTo>
                  <a:lnTo>
                    <a:pt x="1782" y="1050"/>
                  </a:lnTo>
                  <a:lnTo>
                    <a:pt x="1782" y="1067"/>
                  </a:lnTo>
                  <a:lnTo>
                    <a:pt x="1780" y="1084"/>
                  </a:lnTo>
                  <a:lnTo>
                    <a:pt x="1783" y="1088"/>
                  </a:lnTo>
                  <a:lnTo>
                    <a:pt x="1786" y="1094"/>
                  </a:lnTo>
                  <a:lnTo>
                    <a:pt x="1788" y="1099"/>
                  </a:lnTo>
                  <a:lnTo>
                    <a:pt x="1790" y="1104"/>
                  </a:lnTo>
                  <a:lnTo>
                    <a:pt x="1791" y="1109"/>
                  </a:lnTo>
                  <a:lnTo>
                    <a:pt x="1793" y="1114"/>
                  </a:lnTo>
                  <a:lnTo>
                    <a:pt x="1794" y="1118"/>
                  </a:lnTo>
                  <a:lnTo>
                    <a:pt x="1796" y="1122"/>
                  </a:lnTo>
                  <a:lnTo>
                    <a:pt x="1797" y="1125"/>
                  </a:lnTo>
                  <a:lnTo>
                    <a:pt x="1800" y="1127"/>
                  </a:lnTo>
                  <a:lnTo>
                    <a:pt x="1802" y="1130"/>
                  </a:lnTo>
                  <a:lnTo>
                    <a:pt x="1804" y="1132"/>
                  </a:lnTo>
                  <a:lnTo>
                    <a:pt x="1808" y="1133"/>
                  </a:lnTo>
                  <a:lnTo>
                    <a:pt x="1812" y="1133"/>
                  </a:lnTo>
                  <a:lnTo>
                    <a:pt x="1817" y="1133"/>
                  </a:lnTo>
                  <a:lnTo>
                    <a:pt x="1824" y="1132"/>
                  </a:lnTo>
                  <a:lnTo>
                    <a:pt x="1823" y="1132"/>
                  </a:lnTo>
                  <a:lnTo>
                    <a:pt x="1823" y="1134"/>
                  </a:lnTo>
                  <a:lnTo>
                    <a:pt x="1821" y="1138"/>
                  </a:lnTo>
                  <a:lnTo>
                    <a:pt x="1821" y="1142"/>
                  </a:lnTo>
                  <a:lnTo>
                    <a:pt x="1820" y="1148"/>
                  </a:lnTo>
                  <a:lnTo>
                    <a:pt x="1819" y="1154"/>
                  </a:lnTo>
                  <a:lnTo>
                    <a:pt x="1818" y="1161"/>
                  </a:lnTo>
                  <a:lnTo>
                    <a:pt x="1817" y="1169"/>
                  </a:lnTo>
                  <a:lnTo>
                    <a:pt x="1814" y="1177"/>
                  </a:lnTo>
                  <a:lnTo>
                    <a:pt x="1813" y="1185"/>
                  </a:lnTo>
                  <a:lnTo>
                    <a:pt x="1812" y="1193"/>
                  </a:lnTo>
                  <a:lnTo>
                    <a:pt x="1811" y="1201"/>
                  </a:lnTo>
                  <a:lnTo>
                    <a:pt x="1811" y="1209"/>
                  </a:lnTo>
                  <a:lnTo>
                    <a:pt x="1810" y="1216"/>
                  </a:lnTo>
                  <a:lnTo>
                    <a:pt x="1810" y="1223"/>
                  </a:lnTo>
                  <a:lnTo>
                    <a:pt x="1810" y="1230"/>
                  </a:lnTo>
                  <a:lnTo>
                    <a:pt x="1810" y="1237"/>
                  </a:lnTo>
                  <a:lnTo>
                    <a:pt x="1810" y="1245"/>
                  </a:lnTo>
                  <a:lnTo>
                    <a:pt x="1811" y="1251"/>
                  </a:lnTo>
                  <a:lnTo>
                    <a:pt x="1812" y="1258"/>
                  </a:lnTo>
                  <a:lnTo>
                    <a:pt x="1814" y="1265"/>
                  </a:lnTo>
                  <a:lnTo>
                    <a:pt x="1817" y="1272"/>
                  </a:lnTo>
                  <a:lnTo>
                    <a:pt x="1819" y="1279"/>
                  </a:lnTo>
                  <a:lnTo>
                    <a:pt x="1821" y="1285"/>
                  </a:lnTo>
                  <a:lnTo>
                    <a:pt x="1824" y="1289"/>
                  </a:lnTo>
                  <a:lnTo>
                    <a:pt x="1826" y="1294"/>
                  </a:lnTo>
                  <a:lnTo>
                    <a:pt x="1827" y="1299"/>
                  </a:lnTo>
                  <a:lnTo>
                    <a:pt x="1829" y="1302"/>
                  </a:lnTo>
                  <a:lnTo>
                    <a:pt x="1831" y="1304"/>
                  </a:lnTo>
                  <a:lnTo>
                    <a:pt x="1833" y="1307"/>
                  </a:lnTo>
                  <a:lnTo>
                    <a:pt x="1833" y="1308"/>
                  </a:lnTo>
                  <a:lnTo>
                    <a:pt x="1834" y="1309"/>
                  </a:lnTo>
                  <a:lnTo>
                    <a:pt x="1825" y="1310"/>
                  </a:lnTo>
                  <a:lnTo>
                    <a:pt x="1818" y="1311"/>
                  </a:lnTo>
                  <a:lnTo>
                    <a:pt x="1812" y="1314"/>
                  </a:lnTo>
                  <a:lnTo>
                    <a:pt x="1808" y="1317"/>
                  </a:lnTo>
                  <a:lnTo>
                    <a:pt x="1804" y="1320"/>
                  </a:lnTo>
                  <a:lnTo>
                    <a:pt x="1801" y="1323"/>
                  </a:lnTo>
                  <a:lnTo>
                    <a:pt x="1800" y="1326"/>
                  </a:lnTo>
                  <a:lnTo>
                    <a:pt x="1798" y="1330"/>
                  </a:lnTo>
                  <a:lnTo>
                    <a:pt x="1797" y="1333"/>
                  </a:lnTo>
                  <a:lnTo>
                    <a:pt x="1797" y="1336"/>
                  </a:lnTo>
                  <a:lnTo>
                    <a:pt x="1798" y="1340"/>
                  </a:lnTo>
                  <a:lnTo>
                    <a:pt x="1798" y="1342"/>
                  </a:lnTo>
                  <a:lnTo>
                    <a:pt x="1798" y="1345"/>
                  </a:lnTo>
                  <a:lnTo>
                    <a:pt x="1800" y="1346"/>
                  </a:lnTo>
                  <a:lnTo>
                    <a:pt x="1800" y="1347"/>
                  </a:lnTo>
                  <a:lnTo>
                    <a:pt x="1801" y="1348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2898" y="1815"/>
              <a:ext cx="561" cy="362"/>
            </a:xfrm>
            <a:custGeom>
              <a:avLst/>
              <a:gdLst>
                <a:gd name="T0" fmla="*/ 455 w 1682"/>
                <a:gd name="T1" fmla="*/ 5 h 1085"/>
                <a:gd name="T2" fmla="*/ 460 w 1682"/>
                <a:gd name="T3" fmla="*/ 13 h 1085"/>
                <a:gd name="T4" fmla="*/ 460 w 1682"/>
                <a:gd name="T5" fmla="*/ 24 h 1085"/>
                <a:gd name="T6" fmla="*/ 458 w 1682"/>
                <a:gd name="T7" fmla="*/ 40 h 1085"/>
                <a:gd name="T8" fmla="*/ 463 w 1682"/>
                <a:gd name="T9" fmla="*/ 56 h 1085"/>
                <a:gd name="T10" fmla="*/ 476 w 1682"/>
                <a:gd name="T11" fmla="*/ 69 h 1085"/>
                <a:gd name="T12" fmla="*/ 491 w 1682"/>
                <a:gd name="T13" fmla="*/ 79 h 1085"/>
                <a:gd name="T14" fmla="*/ 504 w 1682"/>
                <a:gd name="T15" fmla="*/ 97 h 1085"/>
                <a:gd name="T16" fmla="*/ 511 w 1682"/>
                <a:gd name="T17" fmla="*/ 111 h 1085"/>
                <a:gd name="T18" fmla="*/ 520 w 1682"/>
                <a:gd name="T19" fmla="*/ 124 h 1085"/>
                <a:gd name="T20" fmla="*/ 532 w 1682"/>
                <a:gd name="T21" fmla="*/ 132 h 1085"/>
                <a:gd name="T22" fmla="*/ 542 w 1682"/>
                <a:gd name="T23" fmla="*/ 148 h 1085"/>
                <a:gd name="T24" fmla="*/ 558 w 1682"/>
                <a:gd name="T25" fmla="*/ 161 h 1085"/>
                <a:gd name="T26" fmla="*/ 561 w 1682"/>
                <a:gd name="T27" fmla="*/ 176 h 1085"/>
                <a:gd name="T28" fmla="*/ 558 w 1682"/>
                <a:gd name="T29" fmla="*/ 189 h 1085"/>
                <a:gd name="T30" fmla="*/ 555 w 1682"/>
                <a:gd name="T31" fmla="*/ 201 h 1085"/>
                <a:gd name="T32" fmla="*/ 532 w 1682"/>
                <a:gd name="T33" fmla="*/ 215 h 1085"/>
                <a:gd name="T34" fmla="*/ 500 w 1682"/>
                <a:gd name="T35" fmla="*/ 235 h 1085"/>
                <a:gd name="T36" fmla="*/ 486 w 1682"/>
                <a:gd name="T37" fmla="*/ 257 h 1085"/>
                <a:gd name="T38" fmla="*/ 497 w 1682"/>
                <a:gd name="T39" fmla="*/ 286 h 1085"/>
                <a:gd name="T40" fmla="*/ 494 w 1682"/>
                <a:gd name="T41" fmla="*/ 313 h 1085"/>
                <a:gd name="T42" fmla="*/ 483 w 1682"/>
                <a:gd name="T43" fmla="*/ 331 h 1085"/>
                <a:gd name="T44" fmla="*/ 475 w 1682"/>
                <a:gd name="T45" fmla="*/ 345 h 1085"/>
                <a:gd name="T46" fmla="*/ 470 w 1682"/>
                <a:gd name="T47" fmla="*/ 360 h 1085"/>
                <a:gd name="T48" fmla="*/ 457 w 1682"/>
                <a:gd name="T49" fmla="*/ 356 h 1085"/>
                <a:gd name="T50" fmla="*/ 442 w 1682"/>
                <a:gd name="T51" fmla="*/ 346 h 1085"/>
                <a:gd name="T52" fmla="*/ 409 w 1682"/>
                <a:gd name="T53" fmla="*/ 338 h 1085"/>
                <a:gd name="T54" fmla="*/ 287 w 1682"/>
                <a:gd name="T55" fmla="*/ 346 h 1085"/>
                <a:gd name="T56" fmla="*/ 161 w 1682"/>
                <a:gd name="T57" fmla="*/ 356 h 1085"/>
                <a:gd name="T58" fmla="*/ 90 w 1682"/>
                <a:gd name="T59" fmla="*/ 358 h 1085"/>
                <a:gd name="T60" fmla="*/ 83 w 1682"/>
                <a:gd name="T61" fmla="*/ 341 h 1085"/>
                <a:gd name="T62" fmla="*/ 75 w 1682"/>
                <a:gd name="T63" fmla="*/ 325 h 1085"/>
                <a:gd name="T64" fmla="*/ 78 w 1682"/>
                <a:gd name="T65" fmla="*/ 308 h 1085"/>
                <a:gd name="T66" fmla="*/ 73 w 1682"/>
                <a:gd name="T67" fmla="*/ 288 h 1085"/>
                <a:gd name="T68" fmla="*/ 72 w 1682"/>
                <a:gd name="T69" fmla="*/ 267 h 1085"/>
                <a:gd name="T70" fmla="*/ 66 w 1682"/>
                <a:gd name="T71" fmla="*/ 248 h 1085"/>
                <a:gd name="T72" fmla="*/ 56 w 1682"/>
                <a:gd name="T73" fmla="*/ 232 h 1085"/>
                <a:gd name="T74" fmla="*/ 58 w 1682"/>
                <a:gd name="T75" fmla="*/ 216 h 1085"/>
                <a:gd name="T76" fmla="*/ 54 w 1682"/>
                <a:gd name="T77" fmla="*/ 205 h 1085"/>
                <a:gd name="T78" fmla="*/ 57 w 1682"/>
                <a:gd name="T79" fmla="*/ 195 h 1085"/>
                <a:gd name="T80" fmla="*/ 46 w 1682"/>
                <a:gd name="T81" fmla="*/ 180 h 1085"/>
                <a:gd name="T82" fmla="*/ 32 w 1682"/>
                <a:gd name="T83" fmla="*/ 164 h 1085"/>
                <a:gd name="T84" fmla="*/ 21 w 1682"/>
                <a:gd name="T85" fmla="*/ 143 h 1085"/>
                <a:gd name="T86" fmla="*/ 18 w 1682"/>
                <a:gd name="T87" fmla="*/ 133 h 1085"/>
                <a:gd name="T88" fmla="*/ 11 w 1682"/>
                <a:gd name="T89" fmla="*/ 126 h 1085"/>
                <a:gd name="T90" fmla="*/ 7 w 1682"/>
                <a:gd name="T91" fmla="*/ 115 h 1085"/>
                <a:gd name="T92" fmla="*/ 5 w 1682"/>
                <a:gd name="T93" fmla="*/ 100 h 1085"/>
                <a:gd name="T94" fmla="*/ 9 w 1682"/>
                <a:gd name="T95" fmla="*/ 86 h 1085"/>
                <a:gd name="T96" fmla="*/ 13 w 1682"/>
                <a:gd name="T97" fmla="*/ 75 h 1085"/>
                <a:gd name="T98" fmla="*/ 10 w 1682"/>
                <a:gd name="T99" fmla="*/ 65 h 1085"/>
                <a:gd name="T100" fmla="*/ 4 w 1682"/>
                <a:gd name="T101" fmla="*/ 58 h 1085"/>
                <a:gd name="T102" fmla="*/ 1 w 1682"/>
                <a:gd name="T103" fmla="*/ 39 h 1085"/>
                <a:gd name="T104" fmla="*/ 2 w 1682"/>
                <a:gd name="T105" fmla="*/ 22 h 1085"/>
                <a:gd name="T106" fmla="*/ 92 w 1682"/>
                <a:gd name="T107" fmla="*/ 14 h 1085"/>
                <a:gd name="T108" fmla="*/ 258 w 1682"/>
                <a:gd name="T109" fmla="*/ 9 h 1085"/>
                <a:gd name="T110" fmla="*/ 423 w 1682"/>
                <a:gd name="T111" fmla="*/ 2 h 10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82"/>
                <a:gd name="T169" fmla="*/ 0 h 1085"/>
                <a:gd name="T170" fmla="*/ 1682 w 1682"/>
                <a:gd name="T171" fmla="*/ 1085 h 10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82" h="1085">
                  <a:moveTo>
                    <a:pt x="1352" y="0"/>
                  </a:moveTo>
                  <a:lnTo>
                    <a:pt x="1353" y="3"/>
                  </a:lnTo>
                  <a:lnTo>
                    <a:pt x="1355" y="5"/>
                  </a:lnTo>
                  <a:lnTo>
                    <a:pt x="1358" y="8"/>
                  </a:lnTo>
                  <a:lnTo>
                    <a:pt x="1361" y="11"/>
                  </a:lnTo>
                  <a:lnTo>
                    <a:pt x="1364" y="14"/>
                  </a:lnTo>
                  <a:lnTo>
                    <a:pt x="1366" y="18"/>
                  </a:lnTo>
                  <a:lnTo>
                    <a:pt x="1369" y="22"/>
                  </a:lnTo>
                  <a:lnTo>
                    <a:pt x="1372" y="26"/>
                  </a:lnTo>
                  <a:lnTo>
                    <a:pt x="1374" y="30"/>
                  </a:lnTo>
                  <a:lnTo>
                    <a:pt x="1376" y="34"/>
                  </a:lnTo>
                  <a:lnTo>
                    <a:pt x="1378" y="38"/>
                  </a:lnTo>
                  <a:lnTo>
                    <a:pt x="1380" y="43"/>
                  </a:lnTo>
                  <a:lnTo>
                    <a:pt x="1382" y="47"/>
                  </a:lnTo>
                  <a:lnTo>
                    <a:pt x="1383" y="52"/>
                  </a:lnTo>
                  <a:lnTo>
                    <a:pt x="1383" y="57"/>
                  </a:lnTo>
                  <a:lnTo>
                    <a:pt x="1384" y="62"/>
                  </a:lnTo>
                  <a:lnTo>
                    <a:pt x="1378" y="72"/>
                  </a:lnTo>
                  <a:lnTo>
                    <a:pt x="1375" y="81"/>
                  </a:lnTo>
                  <a:lnTo>
                    <a:pt x="1373" y="89"/>
                  </a:lnTo>
                  <a:lnTo>
                    <a:pt x="1372" y="97"/>
                  </a:lnTo>
                  <a:lnTo>
                    <a:pt x="1370" y="105"/>
                  </a:lnTo>
                  <a:lnTo>
                    <a:pt x="1372" y="112"/>
                  </a:lnTo>
                  <a:lnTo>
                    <a:pt x="1373" y="120"/>
                  </a:lnTo>
                  <a:lnTo>
                    <a:pt x="1374" y="127"/>
                  </a:lnTo>
                  <a:lnTo>
                    <a:pt x="1376" y="135"/>
                  </a:lnTo>
                  <a:lnTo>
                    <a:pt x="1378" y="142"/>
                  </a:lnTo>
                  <a:lnTo>
                    <a:pt x="1381" y="150"/>
                  </a:lnTo>
                  <a:lnTo>
                    <a:pt x="1384" y="158"/>
                  </a:lnTo>
                  <a:lnTo>
                    <a:pt x="1387" y="167"/>
                  </a:lnTo>
                  <a:lnTo>
                    <a:pt x="1389" y="175"/>
                  </a:lnTo>
                  <a:lnTo>
                    <a:pt x="1391" y="185"/>
                  </a:lnTo>
                  <a:lnTo>
                    <a:pt x="1393" y="196"/>
                  </a:lnTo>
                  <a:lnTo>
                    <a:pt x="1405" y="199"/>
                  </a:lnTo>
                  <a:lnTo>
                    <a:pt x="1415" y="203"/>
                  </a:lnTo>
                  <a:lnTo>
                    <a:pt x="1426" y="207"/>
                  </a:lnTo>
                  <a:lnTo>
                    <a:pt x="1435" y="212"/>
                  </a:lnTo>
                  <a:lnTo>
                    <a:pt x="1444" y="216"/>
                  </a:lnTo>
                  <a:lnTo>
                    <a:pt x="1452" y="221"/>
                  </a:lnTo>
                  <a:lnTo>
                    <a:pt x="1459" y="227"/>
                  </a:lnTo>
                  <a:lnTo>
                    <a:pt x="1466" y="232"/>
                  </a:lnTo>
                  <a:lnTo>
                    <a:pt x="1473" y="238"/>
                  </a:lnTo>
                  <a:lnTo>
                    <a:pt x="1480" y="245"/>
                  </a:lnTo>
                  <a:lnTo>
                    <a:pt x="1485" y="253"/>
                  </a:lnTo>
                  <a:lnTo>
                    <a:pt x="1491" y="261"/>
                  </a:lnTo>
                  <a:lnTo>
                    <a:pt x="1498" y="270"/>
                  </a:lnTo>
                  <a:lnTo>
                    <a:pt x="1504" y="281"/>
                  </a:lnTo>
                  <a:lnTo>
                    <a:pt x="1511" y="292"/>
                  </a:lnTo>
                  <a:lnTo>
                    <a:pt x="1518" y="305"/>
                  </a:lnTo>
                  <a:lnTo>
                    <a:pt x="1520" y="309"/>
                  </a:lnTo>
                  <a:lnTo>
                    <a:pt x="1522" y="314"/>
                  </a:lnTo>
                  <a:lnTo>
                    <a:pt x="1524" y="320"/>
                  </a:lnTo>
                  <a:lnTo>
                    <a:pt x="1528" y="327"/>
                  </a:lnTo>
                  <a:lnTo>
                    <a:pt x="1531" y="334"/>
                  </a:lnTo>
                  <a:lnTo>
                    <a:pt x="1535" y="340"/>
                  </a:lnTo>
                  <a:lnTo>
                    <a:pt x="1538" y="346"/>
                  </a:lnTo>
                  <a:lnTo>
                    <a:pt x="1543" y="353"/>
                  </a:lnTo>
                  <a:lnTo>
                    <a:pt x="1547" y="360"/>
                  </a:lnTo>
                  <a:lnTo>
                    <a:pt x="1552" y="366"/>
                  </a:lnTo>
                  <a:lnTo>
                    <a:pt x="1558" y="371"/>
                  </a:lnTo>
                  <a:lnTo>
                    <a:pt x="1565" y="376"/>
                  </a:lnTo>
                  <a:lnTo>
                    <a:pt x="1572" y="381"/>
                  </a:lnTo>
                  <a:lnTo>
                    <a:pt x="1579" y="384"/>
                  </a:lnTo>
                  <a:lnTo>
                    <a:pt x="1588" y="386"/>
                  </a:lnTo>
                  <a:lnTo>
                    <a:pt x="1597" y="388"/>
                  </a:lnTo>
                  <a:lnTo>
                    <a:pt x="1596" y="397"/>
                  </a:lnTo>
                  <a:lnTo>
                    <a:pt x="1597" y="406"/>
                  </a:lnTo>
                  <a:lnTo>
                    <a:pt x="1599" y="414"/>
                  </a:lnTo>
                  <a:lnTo>
                    <a:pt x="1605" y="422"/>
                  </a:lnTo>
                  <a:lnTo>
                    <a:pt x="1611" y="430"/>
                  </a:lnTo>
                  <a:lnTo>
                    <a:pt x="1618" y="437"/>
                  </a:lnTo>
                  <a:lnTo>
                    <a:pt x="1626" y="444"/>
                  </a:lnTo>
                  <a:lnTo>
                    <a:pt x="1634" y="451"/>
                  </a:lnTo>
                  <a:lnTo>
                    <a:pt x="1642" y="456"/>
                  </a:lnTo>
                  <a:lnTo>
                    <a:pt x="1651" y="463"/>
                  </a:lnTo>
                  <a:lnTo>
                    <a:pt x="1658" y="469"/>
                  </a:lnTo>
                  <a:lnTo>
                    <a:pt x="1666" y="476"/>
                  </a:lnTo>
                  <a:lnTo>
                    <a:pt x="1672" y="483"/>
                  </a:lnTo>
                  <a:lnTo>
                    <a:pt x="1676" y="491"/>
                  </a:lnTo>
                  <a:lnTo>
                    <a:pt x="1680" y="498"/>
                  </a:lnTo>
                  <a:lnTo>
                    <a:pt x="1682" y="507"/>
                  </a:lnTo>
                  <a:lnTo>
                    <a:pt x="1682" y="513"/>
                  </a:lnTo>
                  <a:lnTo>
                    <a:pt x="1681" y="520"/>
                  </a:lnTo>
                  <a:lnTo>
                    <a:pt x="1681" y="527"/>
                  </a:lnTo>
                  <a:lnTo>
                    <a:pt x="1680" y="533"/>
                  </a:lnTo>
                  <a:lnTo>
                    <a:pt x="1679" y="540"/>
                  </a:lnTo>
                  <a:lnTo>
                    <a:pt x="1676" y="546"/>
                  </a:lnTo>
                  <a:lnTo>
                    <a:pt x="1675" y="553"/>
                  </a:lnTo>
                  <a:lnTo>
                    <a:pt x="1674" y="559"/>
                  </a:lnTo>
                  <a:lnTo>
                    <a:pt x="1672" y="566"/>
                  </a:lnTo>
                  <a:lnTo>
                    <a:pt x="1670" y="571"/>
                  </a:lnTo>
                  <a:lnTo>
                    <a:pt x="1668" y="577"/>
                  </a:lnTo>
                  <a:lnTo>
                    <a:pt x="1667" y="583"/>
                  </a:lnTo>
                  <a:lnTo>
                    <a:pt x="1666" y="590"/>
                  </a:lnTo>
                  <a:lnTo>
                    <a:pt x="1665" y="595"/>
                  </a:lnTo>
                  <a:lnTo>
                    <a:pt x="1664" y="601"/>
                  </a:lnTo>
                  <a:lnTo>
                    <a:pt x="1664" y="607"/>
                  </a:lnTo>
                  <a:lnTo>
                    <a:pt x="1652" y="612"/>
                  </a:lnTo>
                  <a:lnTo>
                    <a:pt x="1639" y="617"/>
                  </a:lnTo>
                  <a:lnTo>
                    <a:pt x="1624" y="625"/>
                  </a:lnTo>
                  <a:lnTo>
                    <a:pt x="1610" y="633"/>
                  </a:lnTo>
                  <a:lnTo>
                    <a:pt x="1595" y="643"/>
                  </a:lnTo>
                  <a:lnTo>
                    <a:pt x="1579" y="652"/>
                  </a:lnTo>
                  <a:lnTo>
                    <a:pt x="1562" y="662"/>
                  </a:lnTo>
                  <a:lnTo>
                    <a:pt x="1546" y="672"/>
                  </a:lnTo>
                  <a:lnTo>
                    <a:pt x="1530" y="683"/>
                  </a:lnTo>
                  <a:lnTo>
                    <a:pt x="1514" y="693"/>
                  </a:lnTo>
                  <a:lnTo>
                    <a:pt x="1499" y="705"/>
                  </a:lnTo>
                  <a:lnTo>
                    <a:pt x="1485" y="715"/>
                  </a:lnTo>
                  <a:lnTo>
                    <a:pt x="1474" y="725"/>
                  </a:lnTo>
                  <a:lnTo>
                    <a:pt x="1462" y="736"/>
                  </a:lnTo>
                  <a:lnTo>
                    <a:pt x="1453" y="745"/>
                  </a:lnTo>
                  <a:lnTo>
                    <a:pt x="1446" y="754"/>
                  </a:lnTo>
                  <a:lnTo>
                    <a:pt x="1457" y="770"/>
                  </a:lnTo>
                  <a:lnTo>
                    <a:pt x="1466" y="785"/>
                  </a:lnTo>
                  <a:lnTo>
                    <a:pt x="1473" y="800"/>
                  </a:lnTo>
                  <a:lnTo>
                    <a:pt x="1480" y="815"/>
                  </a:lnTo>
                  <a:lnTo>
                    <a:pt x="1484" y="830"/>
                  </a:lnTo>
                  <a:lnTo>
                    <a:pt x="1489" y="844"/>
                  </a:lnTo>
                  <a:lnTo>
                    <a:pt x="1491" y="857"/>
                  </a:lnTo>
                  <a:lnTo>
                    <a:pt x="1492" y="871"/>
                  </a:lnTo>
                  <a:lnTo>
                    <a:pt x="1492" y="885"/>
                  </a:lnTo>
                  <a:lnTo>
                    <a:pt x="1492" y="898"/>
                  </a:lnTo>
                  <a:lnTo>
                    <a:pt x="1490" y="911"/>
                  </a:lnTo>
                  <a:lnTo>
                    <a:pt x="1487" y="925"/>
                  </a:lnTo>
                  <a:lnTo>
                    <a:pt x="1482" y="939"/>
                  </a:lnTo>
                  <a:lnTo>
                    <a:pt x="1477" y="953"/>
                  </a:lnTo>
                  <a:lnTo>
                    <a:pt x="1472" y="967"/>
                  </a:lnTo>
                  <a:lnTo>
                    <a:pt x="1465" y="982"/>
                  </a:lnTo>
                  <a:lnTo>
                    <a:pt x="1458" y="983"/>
                  </a:lnTo>
                  <a:lnTo>
                    <a:pt x="1452" y="986"/>
                  </a:lnTo>
                  <a:lnTo>
                    <a:pt x="1447" y="991"/>
                  </a:lnTo>
                  <a:lnTo>
                    <a:pt x="1442" y="996"/>
                  </a:lnTo>
                  <a:lnTo>
                    <a:pt x="1437" y="1003"/>
                  </a:lnTo>
                  <a:lnTo>
                    <a:pt x="1434" y="1010"/>
                  </a:lnTo>
                  <a:lnTo>
                    <a:pt x="1429" y="1018"/>
                  </a:lnTo>
                  <a:lnTo>
                    <a:pt x="1426" y="1026"/>
                  </a:lnTo>
                  <a:lnTo>
                    <a:pt x="1423" y="1034"/>
                  </a:lnTo>
                  <a:lnTo>
                    <a:pt x="1420" y="1042"/>
                  </a:lnTo>
                  <a:lnTo>
                    <a:pt x="1418" y="1050"/>
                  </a:lnTo>
                  <a:lnTo>
                    <a:pt x="1415" y="1058"/>
                  </a:lnTo>
                  <a:lnTo>
                    <a:pt x="1413" y="1065"/>
                  </a:lnTo>
                  <a:lnTo>
                    <a:pt x="1411" y="1072"/>
                  </a:lnTo>
                  <a:lnTo>
                    <a:pt x="1409" y="1079"/>
                  </a:lnTo>
                  <a:lnTo>
                    <a:pt x="1408" y="1085"/>
                  </a:lnTo>
                  <a:lnTo>
                    <a:pt x="1400" y="1081"/>
                  </a:lnTo>
                  <a:lnTo>
                    <a:pt x="1392" y="1079"/>
                  </a:lnTo>
                  <a:lnTo>
                    <a:pt x="1385" y="1076"/>
                  </a:lnTo>
                  <a:lnTo>
                    <a:pt x="1377" y="1071"/>
                  </a:lnTo>
                  <a:lnTo>
                    <a:pt x="1370" y="1067"/>
                  </a:lnTo>
                  <a:lnTo>
                    <a:pt x="1362" y="1062"/>
                  </a:lnTo>
                  <a:lnTo>
                    <a:pt x="1354" y="1056"/>
                  </a:lnTo>
                  <a:lnTo>
                    <a:pt x="1347" y="1052"/>
                  </a:lnTo>
                  <a:lnTo>
                    <a:pt x="1339" y="1046"/>
                  </a:lnTo>
                  <a:lnTo>
                    <a:pt x="1332" y="1040"/>
                  </a:lnTo>
                  <a:lnTo>
                    <a:pt x="1324" y="1036"/>
                  </a:lnTo>
                  <a:lnTo>
                    <a:pt x="1318" y="1030"/>
                  </a:lnTo>
                  <a:lnTo>
                    <a:pt x="1309" y="1025"/>
                  </a:lnTo>
                  <a:lnTo>
                    <a:pt x="1303" y="1019"/>
                  </a:lnTo>
                  <a:lnTo>
                    <a:pt x="1296" y="1015"/>
                  </a:lnTo>
                  <a:lnTo>
                    <a:pt x="1289" y="1011"/>
                  </a:lnTo>
                  <a:lnTo>
                    <a:pt x="1226" y="1014"/>
                  </a:lnTo>
                  <a:lnTo>
                    <a:pt x="1165" y="1017"/>
                  </a:lnTo>
                  <a:lnTo>
                    <a:pt x="1103" y="1021"/>
                  </a:lnTo>
                  <a:lnTo>
                    <a:pt x="1042" y="1024"/>
                  </a:lnTo>
                  <a:lnTo>
                    <a:pt x="981" y="1029"/>
                  </a:lnTo>
                  <a:lnTo>
                    <a:pt x="920" y="1033"/>
                  </a:lnTo>
                  <a:lnTo>
                    <a:pt x="859" y="1038"/>
                  </a:lnTo>
                  <a:lnTo>
                    <a:pt x="798" y="1042"/>
                  </a:lnTo>
                  <a:lnTo>
                    <a:pt x="736" y="1047"/>
                  </a:lnTo>
                  <a:lnTo>
                    <a:pt x="674" y="1052"/>
                  </a:lnTo>
                  <a:lnTo>
                    <a:pt x="612" y="1056"/>
                  </a:lnTo>
                  <a:lnTo>
                    <a:pt x="548" y="1062"/>
                  </a:lnTo>
                  <a:lnTo>
                    <a:pt x="484" y="1067"/>
                  </a:lnTo>
                  <a:lnTo>
                    <a:pt x="420" y="1071"/>
                  </a:lnTo>
                  <a:lnTo>
                    <a:pt x="353" y="1076"/>
                  </a:lnTo>
                  <a:lnTo>
                    <a:pt x="286" y="1081"/>
                  </a:lnTo>
                  <a:lnTo>
                    <a:pt x="280" y="1080"/>
                  </a:lnTo>
                  <a:lnTo>
                    <a:pt x="276" y="1078"/>
                  </a:lnTo>
                  <a:lnTo>
                    <a:pt x="271" y="1073"/>
                  </a:lnTo>
                  <a:lnTo>
                    <a:pt x="267" y="1067"/>
                  </a:lnTo>
                  <a:lnTo>
                    <a:pt x="263" y="1060"/>
                  </a:lnTo>
                  <a:lnTo>
                    <a:pt x="259" y="1052"/>
                  </a:lnTo>
                  <a:lnTo>
                    <a:pt x="255" y="1042"/>
                  </a:lnTo>
                  <a:lnTo>
                    <a:pt x="252" y="1032"/>
                  </a:lnTo>
                  <a:lnTo>
                    <a:pt x="248" y="1023"/>
                  </a:lnTo>
                  <a:lnTo>
                    <a:pt x="245" y="1013"/>
                  </a:lnTo>
                  <a:lnTo>
                    <a:pt x="241" y="1003"/>
                  </a:lnTo>
                  <a:lnTo>
                    <a:pt x="238" y="994"/>
                  </a:lnTo>
                  <a:lnTo>
                    <a:pt x="233" y="986"/>
                  </a:lnTo>
                  <a:lnTo>
                    <a:pt x="230" y="979"/>
                  </a:lnTo>
                  <a:lnTo>
                    <a:pt x="225" y="973"/>
                  </a:lnTo>
                  <a:lnTo>
                    <a:pt x="221" y="970"/>
                  </a:lnTo>
                  <a:lnTo>
                    <a:pt x="225" y="961"/>
                  </a:lnTo>
                  <a:lnTo>
                    <a:pt x="230" y="952"/>
                  </a:lnTo>
                  <a:lnTo>
                    <a:pt x="232" y="942"/>
                  </a:lnTo>
                  <a:lnTo>
                    <a:pt x="233" y="932"/>
                  </a:lnTo>
                  <a:lnTo>
                    <a:pt x="233" y="923"/>
                  </a:lnTo>
                  <a:lnTo>
                    <a:pt x="232" y="914"/>
                  </a:lnTo>
                  <a:lnTo>
                    <a:pt x="231" y="903"/>
                  </a:lnTo>
                  <a:lnTo>
                    <a:pt x="229" y="893"/>
                  </a:lnTo>
                  <a:lnTo>
                    <a:pt x="225" y="883"/>
                  </a:lnTo>
                  <a:lnTo>
                    <a:pt x="222" y="874"/>
                  </a:lnTo>
                  <a:lnTo>
                    <a:pt x="220" y="863"/>
                  </a:lnTo>
                  <a:lnTo>
                    <a:pt x="216" y="853"/>
                  </a:lnTo>
                  <a:lnTo>
                    <a:pt x="214" y="842"/>
                  </a:lnTo>
                  <a:lnTo>
                    <a:pt x="212" y="832"/>
                  </a:lnTo>
                  <a:lnTo>
                    <a:pt x="209" y="822"/>
                  </a:lnTo>
                  <a:lnTo>
                    <a:pt x="209" y="813"/>
                  </a:lnTo>
                  <a:lnTo>
                    <a:pt x="215" y="799"/>
                  </a:lnTo>
                  <a:lnTo>
                    <a:pt x="218" y="786"/>
                  </a:lnTo>
                  <a:lnTo>
                    <a:pt x="218" y="776"/>
                  </a:lnTo>
                  <a:lnTo>
                    <a:pt x="216" y="767"/>
                  </a:lnTo>
                  <a:lnTo>
                    <a:pt x="212" y="757"/>
                  </a:lnTo>
                  <a:lnTo>
                    <a:pt x="205" y="749"/>
                  </a:lnTo>
                  <a:lnTo>
                    <a:pt x="198" y="743"/>
                  </a:lnTo>
                  <a:lnTo>
                    <a:pt x="191" y="735"/>
                  </a:lnTo>
                  <a:lnTo>
                    <a:pt x="184" y="728"/>
                  </a:lnTo>
                  <a:lnTo>
                    <a:pt x="177" y="721"/>
                  </a:lnTo>
                  <a:lnTo>
                    <a:pt x="172" y="713"/>
                  </a:lnTo>
                  <a:lnTo>
                    <a:pt x="169" y="705"/>
                  </a:lnTo>
                  <a:lnTo>
                    <a:pt x="168" y="695"/>
                  </a:lnTo>
                  <a:lnTo>
                    <a:pt x="169" y="686"/>
                  </a:lnTo>
                  <a:lnTo>
                    <a:pt x="175" y="675"/>
                  </a:lnTo>
                  <a:lnTo>
                    <a:pt x="184" y="663"/>
                  </a:lnTo>
                  <a:lnTo>
                    <a:pt x="179" y="658"/>
                  </a:lnTo>
                  <a:lnTo>
                    <a:pt x="177" y="652"/>
                  </a:lnTo>
                  <a:lnTo>
                    <a:pt x="174" y="647"/>
                  </a:lnTo>
                  <a:lnTo>
                    <a:pt x="171" y="641"/>
                  </a:lnTo>
                  <a:lnTo>
                    <a:pt x="169" y="636"/>
                  </a:lnTo>
                  <a:lnTo>
                    <a:pt x="167" y="631"/>
                  </a:lnTo>
                  <a:lnTo>
                    <a:pt x="166" y="625"/>
                  </a:lnTo>
                  <a:lnTo>
                    <a:pt x="164" y="621"/>
                  </a:lnTo>
                  <a:lnTo>
                    <a:pt x="163" y="615"/>
                  </a:lnTo>
                  <a:lnTo>
                    <a:pt x="163" y="610"/>
                  </a:lnTo>
                  <a:lnTo>
                    <a:pt x="163" y="605"/>
                  </a:lnTo>
                  <a:lnTo>
                    <a:pt x="164" y="600"/>
                  </a:lnTo>
                  <a:lnTo>
                    <a:pt x="166" y="594"/>
                  </a:lnTo>
                  <a:lnTo>
                    <a:pt x="168" y="589"/>
                  </a:lnTo>
                  <a:lnTo>
                    <a:pt x="171" y="583"/>
                  </a:lnTo>
                  <a:lnTo>
                    <a:pt x="175" y="578"/>
                  </a:lnTo>
                  <a:lnTo>
                    <a:pt x="167" y="570"/>
                  </a:lnTo>
                  <a:lnTo>
                    <a:pt x="160" y="563"/>
                  </a:lnTo>
                  <a:lnTo>
                    <a:pt x="152" y="556"/>
                  </a:lnTo>
                  <a:lnTo>
                    <a:pt x="145" y="550"/>
                  </a:lnTo>
                  <a:lnTo>
                    <a:pt x="138" y="541"/>
                  </a:lnTo>
                  <a:lnTo>
                    <a:pt x="131" y="535"/>
                  </a:lnTo>
                  <a:lnTo>
                    <a:pt x="123" y="527"/>
                  </a:lnTo>
                  <a:lnTo>
                    <a:pt x="116" y="519"/>
                  </a:lnTo>
                  <a:lnTo>
                    <a:pt x="109" y="509"/>
                  </a:lnTo>
                  <a:lnTo>
                    <a:pt x="102" y="500"/>
                  </a:lnTo>
                  <a:lnTo>
                    <a:pt x="95" y="491"/>
                  </a:lnTo>
                  <a:lnTo>
                    <a:pt x="88" y="482"/>
                  </a:lnTo>
                  <a:lnTo>
                    <a:pt x="82" y="471"/>
                  </a:lnTo>
                  <a:lnTo>
                    <a:pt x="76" y="460"/>
                  </a:lnTo>
                  <a:lnTo>
                    <a:pt x="69" y="448"/>
                  </a:lnTo>
                  <a:lnTo>
                    <a:pt x="63" y="437"/>
                  </a:lnTo>
                  <a:lnTo>
                    <a:pt x="63" y="429"/>
                  </a:lnTo>
                  <a:lnTo>
                    <a:pt x="62" y="423"/>
                  </a:lnTo>
                  <a:lnTo>
                    <a:pt x="62" y="417"/>
                  </a:lnTo>
                  <a:lnTo>
                    <a:pt x="61" y="412"/>
                  </a:lnTo>
                  <a:lnTo>
                    <a:pt x="59" y="407"/>
                  </a:lnTo>
                  <a:lnTo>
                    <a:pt x="56" y="402"/>
                  </a:lnTo>
                  <a:lnTo>
                    <a:pt x="54" y="398"/>
                  </a:lnTo>
                  <a:lnTo>
                    <a:pt x="52" y="394"/>
                  </a:lnTo>
                  <a:lnTo>
                    <a:pt x="48" y="391"/>
                  </a:lnTo>
                  <a:lnTo>
                    <a:pt x="45" y="388"/>
                  </a:lnTo>
                  <a:lnTo>
                    <a:pt x="41" y="384"/>
                  </a:lnTo>
                  <a:lnTo>
                    <a:pt x="38" y="381"/>
                  </a:lnTo>
                  <a:lnTo>
                    <a:pt x="34" y="378"/>
                  </a:lnTo>
                  <a:lnTo>
                    <a:pt x="31" y="375"/>
                  </a:lnTo>
                  <a:lnTo>
                    <a:pt x="26" y="371"/>
                  </a:lnTo>
                  <a:lnTo>
                    <a:pt x="23" y="369"/>
                  </a:lnTo>
                  <a:lnTo>
                    <a:pt x="22" y="361"/>
                  </a:lnTo>
                  <a:lnTo>
                    <a:pt x="21" y="353"/>
                  </a:lnTo>
                  <a:lnTo>
                    <a:pt x="20" y="346"/>
                  </a:lnTo>
                  <a:lnTo>
                    <a:pt x="18" y="338"/>
                  </a:lnTo>
                  <a:lnTo>
                    <a:pt x="17" y="330"/>
                  </a:lnTo>
                  <a:lnTo>
                    <a:pt x="16" y="322"/>
                  </a:lnTo>
                  <a:lnTo>
                    <a:pt x="15" y="314"/>
                  </a:lnTo>
                  <a:lnTo>
                    <a:pt x="14" y="306"/>
                  </a:lnTo>
                  <a:lnTo>
                    <a:pt x="14" y="299"/>
                  </a:lnTo>
                  <a:lnTo>
                    <a:pt x="14" y="291"/>
                  </a:lnTo>
                  <a:lnTo>
                    <a:pt x="15" y="284"/>
                  </a:lnTo>
                  <a:lnTo>
                    <a:pt x="17" y="277"/>
                  </a:lnTo>
                  <a:lnTo>
                    <a:pt x="20" y="270"/>
                  </a:lnTo>
                  <a:lnTo>
                    <a:pt x="23" y="263"/>
                  </a:lnTo>
                  <a:lnTo>
                    <a:pt x="28" y="258"/>
                  </a:lnTo>
                  <a:lnTo>
                    <a:pt x="33" y="253"/>
                  </a:lnTo>
                  <a:lnTo>
                    <a:pt x="34" y="247"/>
                  </a:lnTo>
                  <a:lnTo>
                    <a:pt x="36" y="243"/>
                  </a:lnTo>
                  <a:lnTo>
                    <a:pt x="37" y="237"/>
                  </a:lnTo>
                  <a:lnTo>
                    <a:pt x="38" y="231"/>
                  </a:lnTo>
                  <a:lnTo>
                    <a:pt x="38" y="226"/>
                  </a:lnTo>
                  <a:lnTo>
                    <a:pt x="38" y="220"/>
                  </a:lnTo>
                  <a:lnTo>
                    <a:pt x="38" y="215"/>
                  </a:lnTo>
                  <a:lnTo>
                    <a:pt x="37" y="209"/>
                  </a:lnTo>
                  <a:lnTo>
                    <a:pt x="36" y="204"/>
                  </a:lnTo>
                  <a:lnTo>
                    <a:pt x="33" y="199"/>
                  </a:lnTo>
                  <a:lnTo>
                    <a:pt x="31" y="195"/>
                  </a:lnTo>
                  <a:lnTo>
                    <a:pt x="29" y="191"/>
                  </a:lnTo>
                  <a:lnTo>
                    <a:pt x="25" y="188"/>
                  </a:lnTo>
                  <a:lnTo>
                    <a:pt x="21" y="184"/>
                  </a:lnTo>
                  <a:lnTo>
                    <a:pt x="16" y="182"/>
                  </a:lnTo>
                  <a:lnTo>
                    <a:pt x="11" y="182"/>
                  </a:lnTo>
                  <a:lnTo>
                    <a:pt x="11" y="174"/>
                  </a:lnTo>
                  <a:lnTo>
                    <a:pt x="11" y="166"/>
                  </a:lnTo>
                  <a:lnTo>
                    <a:pt x="10" y="157"/>
                  </a:lnTo>
                  <a:lnTo>
                    <a:pt x="9" y="147"/>
                  </a:lnTo>
                  <a:lnTo>
                    <a:pt x="7" y="137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1" y="107"/>
                  </a:lnTo>
                  <a:lnTo>
                    <a:pt x="0" y="97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6" y="66"/>
                  </a:lnTo>
                  <a:lnTo>
                    <a:pt x="10" y="60"/>
                  </a:lnTo>
                  <a:lnTo>
                    <a:pt x="17" y="57"/>
                  </a:lnTo>
                  <a:lnTo>
                    <a:pt x="26" y="56"/>
                  </a:lnTo>
                  <a:lnTo>
                    <a:pt x="109" y="50"/>
                  </a:lnTo>
                  <a:lnTo>
                    <a:pt x="192" y="44"/>
                  </a:lnTo>
                  <a:lnTo>
                    <a:pt x="276" y="41"/>
                  </a:lnTo>
                  <a:lnTo>
                    <a:pt x="359" y="37"/>
                  </a:lnTo>
                  <a:lnTo>
                    <a:pt x="441" y="35"/>
                  </a:lnTo>
                  <a:lnTo>
                    <a:pt x="525" y="33"/>
                  </a:lnTo>
                  <a:lnTo>
                    <a:pt x="608" y="30"/>
                  </a:lnTo>
                  <a:lnTo>
                    <a:pt x="691" y="29"/>
                  </a:lnTo>
                  <a:lnTo>
                    <a:pt x="774" y="27"/>
                  </a:lnTo>
                  <a:lnTo>
                    <a:pt x="856" y="25"/>
                  </a:lnTo>
                  <a:lnTo>
                    <a:pt x="939" y="22"/>
                  </a:lnTo>
                  <a:lnTo>
                    <a:pt x="1022" y="19"/>
                  </a:lnTo>
                  <a:lnTo>
                    <a:pt x="1104" y="15"/>
                  </a:lnTo>
                  <a:lnTo>
                    <a:pt x="1186" y="12"/>
                  </a:lnTo>
                  <a:lnTo>
                    <a:pt x="1269" y="6"/>
                  </a:lnTo>
                  <a:lnTo>
                    <a:pt x="1352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60"/>
            <p:cNvSpPr>
              <a:spLocks/>
            </p:cNvSpPr>
            <p:nvPr/>
          </p:nvSpPr>
          <p:spPr bwMode="auto">
            <a:xfrm>
              <a:off x="3367" y="1898"/>
              <a:ext cx="356" cy="632"/>
            </a:xfrm>
            <a:custGeom>
              <a:avLst/>
              <a:gdLst>
                <a:gd name="T0" fmla="*/ 270 w 1069"/>
                <a:gd name="T1" fmla="*/ 32 h 1895"/>
                <a:gd name="T2" fmla="*/ 289 w 1069"/>
                <a:gd name="T3" fmla="*/ 63 h 1895"/>
                <a:gd name="T4" fmla="*/ 300 w 1069"/>
                <a:gd name="T5" fmla="*/ 80 h 1895"/>
                <a:gd name="T6" fmla="*/ 316 w 1069"/>
                <a:gd name="T7" fmla="*/ 91 h 1895"/>
                <a:gd name="T8" fmla="*/ 330 w 1069"/>
                <a:gd name="T9" fmla="*/ 184 h 1895"/>
                <a:gd name="T10" fmla="*/ 338 w 1069"/>
                <a:gd name="T11" fmla="*/ 266 h 1895"/>
                <a:gd name="T12" fmla="*/ 343 w 1069"/>
                <a:gd name="T13" fmla="*/ 315 h 1895"/>
                <a:gd name="T14" fmla="*/ 341 w 1069"/>
                <a:gd name="T15" fmla="*/ 363 h 1895"/>
                <a:gd name="T16" fmla="*/ 346 w 1069"/>
                <a:gd name="T17" fmla="*/ 397 h 1895"/>
                <a:gd name="T18" fmla="*/ 356 w 1069"/>
                <a:gd name="T19" fmla="*/ 429 h 1895"/>
                <a:gd name="T20" fmla="*/ 340 w 1069"/>
                <a:gd name="T21" fmla="*/ 461 h 1895"/>
                <a:gd name="T22" fmla="*/ 325 w 1069"/>
                <a:gd name="T23" fmla="*/ 489 h 1895"/>
                <a:gd name="T24" fmla="*/ 321 w 1069"/>
                <a:gd name="T25" fmla="*/ 509 h 1895"/>
                <a:gd name="T26" fmla="*/ 320 w 1069"/>
                <a:gd name="T27" fmla="*/ 527 h 1895"/>
                <a:gd name="T28" fmla="*/ 320 w 1069"/>
                <a:gd name="T29" fmla="*/ 534 h 1895"/>
                <a:gd name="T30" fmla="*/ 325 w 1069"/>
                <a:gd name="T31" fmla="*/ 542 h 1895"/>
                <a:gd name="T32" fmla="*/ 318 w 1069"/>
                <a:gd name="T33" fmla="*/ 553 h 1895"/>
                <a:gd name="T34" fmla="*/ 321 w 1069"/>
                <a:gd name="T35" fmla="*/ 568 h 1895"/>
                <a:gd name="T36" fmla="*/ 309 w 1069"/>
                <a:gd name="T37" fmla="*/ 583 h 1895"/>
                <a:gd name="T38" fmla="*/ 289 w 1069"/>
                <a:gd name="T39" fmla="*/ 596 h 1895"/>
                <a:gd name="T40" fmla="*/ 294 w 1069"/>
                <a:gd name="T41" fmla="*/ 613 h 1895"/>
                <a:gd name="T42" fmla="*/ 293 w 1069"/>
                <a:gd name="T43" fmla="*/ 628 h 1895"/>
                <a:gd name="T44" fmla="*/ 267 w 1069"/>
                <a:gd name="T45" fmla="*/ 622 h 1895"/>
                <a:gd name="T46" fmla="*/ 238 w 1069"/>
                <a:gd name="T47" fmla="*/ 627 h 1895"/>
                <a:gd name="T48" fmla="*/ 226 w 1069"/>
                <a:gd name="T49" fmla="*/ 629 h 1895"/>
                <a:gd name="T50" fmla="*/ 221 w 1069"/>
                <a:gd name="T51" fmla="*/ 617 h 1895"/>
                <a:gd name="T52" fmla="*/ 214 w 1069"/>
                <a:gd name="T53" fmla="*/ 581 h 1895"/>
                <a:gd name="T54" fmla="*/ 185 w 1069"/>
                <a:gd name="T55" fmla="*/ 550 h 1895"/>
                <a:gd name="T56" fmla="*/ 162 w 1069"/>
                <a:gd name="T57" fmla="*/ 544 h 1895"/>
                <a:gd name="T58" fmla="*/ 146 w 1069"/>
                <a:gd name="T59" fmla="*/ 526 h 1895"/>
                <a:gd name="T60" fmla="*/ 131 w 1069"/>
                <a:gd name="T61" fmla="*/ 505 h 1895"/>
                <a:gd name="T62" fmla="*/ 128 w 1069"/>
                <a:gd name="T63" fmla="*/ 478 h 1895"/>
                <a:gd name="T64" fmla="*/ 133 w 1069"/>
                <a:gd name="T65" fmla="*/ 462 h 1895"/>
                <a:gd name="T66" fmla="*/ 132 w 1069"/>
                <a:gd name="T67" fmla="*/ 447 h 1895"/>
                <a:gd name="T68" fmla="*/ 127 w 1069"/>
                <a:gd name="T69" fmla="*/ 432 h 1895"/>
                <a:gd name="T70" fmla="*/ 116 w 1069"/>
                <a:gd name="T71" fmla="*/ 420 h 1895"/>
                <a:gd name="T72" fmla="*/ 108 w 1069"/>
                <a:gd name="T73" fmla="*/ 423 h 1895"/>
                <a:gd name="T74" fmla="*/ 103 w 1069"/>
                <a:gd name="T75" fmla="*/ 430 h 1895"/>
                <a:gd name="T76" fmla="*/ 85 w 1069"/>
                <a:gd name="T77" fmla="*/ 416 h 1895"/>
                <a:gd name="T78" fmla="*/ 72 w 1069"/>
                <a:gd name="T79" fmla="*/ 395 h 1895"/>
                <a:gd name="T80" fmla="*/ 32 w 1069"/>
                <a:gd name="T81" fmla="*/ 364 h 1895"/>
                <a:gd name="T82" fmla="*/ 7 w 1069"/>
                <a:gd name="T83" fmla="*/ 321 h 1895"/>
                <a:gd name="T84" fmla="*/ 0 w 1069"/>
                <a:gd name="T85" fmla="*/ 302 h 1895"/>
                <a:gd name="T86" fmla="*/ 1 w 1069"/>
                <a:gd name="T87" fmla="*/ 281 h 1895"/>
                <a:gd name="T88" fmla="*/ 6 w 1069"/>
                <a:gd name="T89" fmla="*/ 262 h 1895"/>
                <a:gd name="T90" fmla="*/ 18 w 1069"/>
                <a:gd name="T91" fmla="*/ 245 h 1895"/>
                <a:gd name="T92" fmla="*/ 29 w 1069"/>
                <a:gd name="T93" fmla="*/ 212 h 1895"/>
                <a:gd name="T94" fmla="*/ 17 w 1069"/>
                <a:gd name="T95" fmla="*/ 173 h 1895"/>
                <a:gd name="T96" fmla="*/ 42 w 1069"/>
                <a:gd name="T97" fmla="*/ 145 h 1895"/>
                <a:gd name="T98" fmla="*/ 82 w 1069"/>
                <a:gd name="T99" fmla="*/ 121 h 1895"/>
                <a:gd name="T100" fmla="*/ 89 w 1069"/>
                <a:gd name="T101" fmla="*/ 105 h 1895"/>
                <a:gd name="T102" fmla="*/ 92 w 1069"/>
                <a:gd name="T103" fmla="*/ 88 h 1895"/>
                <a:gd name="T104" fmla="*/ 79 w 1069"/>
                <a:gd name="T105" fmla="*/ 69 h 1895"/>
                <a:gd name="T106" fmla="*/ 64 w 1069"/>
                <a:gd name="T107" fmla="*/ 49 h 1895"/>
                <a:gd name="T108" fmla="*/ 47 w 1069"/>
                <a:gd name="T109" fmla="*/ 37 h 1895"/>
                <a:gd name="T110" fmla="*/ 38 w 1069"/>
                <a:gd name="T111" fmla="*/ 20 h 1895"/>
                <a:gd name="T112" fmla="*/ 127 w 1069"/>
                <a:gd name="T113" fmla="*/ 11 h 1895"/>
                <a:gd name="T114" fmla="*/ 255 w 1069"/>
                <a:gd name="T115" fmla="*/ 1 h 1895"/>
                <a:gd name="T116" fmla="*/ 257 w 1069"/>
                <a:gd name="T117" fmla="*/ 1 h 18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69"/>
                <a:gd name="T178" fmla="*/ 0 h 1895"/>
                <a:gd name="T179" fmla="*/ 1069 w 1069"/>
                <a:gd name="T180" fmla="*/ 1895 h 18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69" h="1895">
                  <a:moveTo>
                    <a:pt x="775" y="2"/>
                  </a:moveTo>
                  <a:lnTo>
                    <a:pt x="776" y="19"/>
                  </a:lnTo>
                  <a:lnTo>
                    <a:pt x="779" y="36"/>
                  </a:lnTo>
                  <a:lnTo>
                    <a:pt x="784" y="50"/>
                  </a:lnTo>
                  <a:lnTo>
                    <a:pt x="790" y="63"/>
                  </a:lnTo>
                  <a:lnTo>
                    <a:pt x="795" y="75"/>
                  </a:lnTo>
                  <a:lnTo>
                    <a:pt x="804" y="86"/>
                  </a:lnTo>
                  <a:lnTo>
                    <a:pt x="810" y="96"/>
                  </a:lnTo>
                  <a:lnTo>
                    <a:pt x="820" y="105"/>
                  </a:lnTo>
                  <a:lnTo>
                    <a:pt x="828" y="116"/>
                  </a:lnTo>
                  <a:lnTo>
                    <a:pt x="836" y="125"/>
                  </a:lnTo>
                  <a:lnTo>
                    <a:pt x="844" y="135"/>
                  </a:lnTo>
                  <a:lnTo>
                    <a:pt x="851" y="147"/>
                  </a:lnTo>
                  <a:lnTo>
                    <a:pt x="858" y="159"/>
                  </a:lnTo>
                  <a:lnTo>
                    <a:pt x="863" y="172"/>
                  </a:lnTo>
                  <a:lnTo>
                    <a:pt x="868" y="188"/>
                  </a:lnTo>
                  <a:lnTo>
                    <a:pt x="871" y="205"/>
                  </a:lnTo>
                  <a:lnTo>
                    <a:pt x="876" y="209"/>
                  </a:lnTo>
                  <a:lnTo>
                    <a:pt x="882" y="213"/>
                  </a:lnTo>
                  <a:lnTo>
                    <a:pt x="886" y="219"/>
                  </a:lnTo>
                  <a:lnTo>
                    <a:pt x="890" y="224"/>
                  </a:lnTo>
                  <a:lnTo>
                    <a:pt x="894" y="229"/>
                  </a:lnTo>
                  <a:lnTo>
                    <a:pt x="898" y="235"/>
                  </a:lnTo>
                  <a:lnTo>
                    <a:pt x="902" y="241"/>
                  </a:lnTo>
                  <a:lnTo>
                    <a:pt x="907" y="245"/>
                  </a:lnTo>
                  <a:lnTo>
                    <a:pt x="910" y="251"/>
                  </a:lnTo>
                  <a:lnTo>
                    <a:pt x="916" y="256"/>
                  </a:lnTo>
                  <a:lnTo>
                    <a:pt x="921" y="260"/>
                  </a:lnTo>
                  <a:lnTo>
                    <a:pt x="927" y="264"/>
                  </a:lnTo>
                  <a:lnTo>
                    <a:pt x="933" y="267"/>
                  </a:lnTo>
                  <a:lnTo>
                    <a:pt x="940" y="271"/>
                  </a:lnTo>
                  <a:lnTo>
                    <a:pt x="948" y="272"/>
                  </a:lnTo>
                  <a:lnTo>
                    <a:pt x="958" y="274"/>
                  </a:lnTo>
                  <a:lnTo>
                    <a:pt x="961" y="305"/>
                  </a:lnTo>
                  <a:lnTo>
                    <a:pt x="966" y="341"/>
                  </a:lnTo>
                  <a:lnTo>
                    <a:pt x="970" y="380"/>
                  </a:lnTo>
                  <a:lnTo>
                    <a:pt x="976" y="422"/>
                  </a:lnTo>
                  <a:lnTo>
                    <a:pt x="981" y="465"/>
                  </a:lnTo>
                  <a:lnTo>
                    <a:pt x="985" y="510"/>
                  </a:lnTo>
                  <a:lnTo>
                    <a:pt x="991" y="553"/>
                  </a:lnTo>
                  <a:lnTo>
                    <a:pt x="996" y="597"/>
                  </a:lnTo>
                  <a:lnTo>
                    <a:pt x="999" y="637"/>
                  </a:lnTo>
                  <a:lnTo>
                    <a:pt x="1004" y="676"/>
                  </a:lnTo>
                  <a:lnTo>
                    <a:pt x="1007" y="711"/>
                  </a:lnTo>
                  <a:lnTo>
                    <a:pt x="1010" y="742"/>
                  </a:lnTo>
                  <a:lnTo>
                    <a:pt x="1013" y="767"/>
                  </a:lnTo>
                  <a:lnTo>
                    <a:pt x="1015" y="785"/>
                  </a:lnTo>
                  <a:lnTo>
                    <a:pt x="1016" y="798"/>
                  </a:lnTo>
                  <a:lnTo>
                    <a:pt x="1017" y="803"/>
                  </a:lnTo>
                  <a:lnTo>
                    <a:pt x="1016" y="822"/>
                  </a:lnTo>
                  <a:lnTo>
                    <a:pt x="1017" y="843"/>
                  </a:lnTo>
                  <a:lnTo>
                    <a:pt x="1020" y="863"/>
                  </a:lnTo>
                  <a:lnTo>
                    <a:pt x="1022" y="883"/>
                  </a:lnTo>
                  <a:lnTo>
                    <a:pt x="1025" y="904"/>
                  </a:lnTo>
                  <a:lnTo>
                    <a:pt x="1029" y="923"/>
                  </a:lnTo>
                  <a:lnTo>
                    <a:pt x="1031" y="944"/>
                  </a:lnTo>
                  <a:lnTo>
                    <a:pt x="1035" y="963"/>
                  </a:lnTo>
                  <a:lnTo>
                    <a:pt x="1037" y="982"/>
                  </a:lnTo>
                  <a:lnTo>
                    <a:pt x="1038" y="1001"/>
                  </a:lnTo>
                  <a:lnTo>
                    <a:pt x="1038" y="1020"/>
                  </a:lnTo>
                  <a:lnTo>
                    <a:pt x="1038" y="1038"/>
                  </a:lnTo>
                  <a:lnTo>
                    <a:pt x="1036" y="1055"/>
                  </a:lnTo>
                  <a:lnTo>
                    <a:pt x="1031" y="1073"/>
                  </a:lnTo>
                  <a:lnTo>
                    <a:pt x="1025" y="1089"/>
                  </a:lnTo>
                  <a:lnTo>
                    <a:pt x="1017" y="1105"/>
                  </a:lnTo>
                  <a:lnTo>
                    <a:pt x="1016" y="1119"/>
                  </a:lnTo>
                  <a:lnTo>
                    <a:pt x="1017" y="1131"/>
                  </a:lnTo>
                  <a:lnTo>
                    <a:pt x="1020" y="1144"/>
                  </a:lnTo>
                  <a:lnTo>
                    <a:pt x="1024" y="1155"/>
                  </a:lnTo>
                  <a:lnTo>
                    <a:pt x="1029" y="1168"/>
                  </a:lnTo>
                  <a:lnTo>
                    <a:pt x="1033" y="1178"/>
                  </a:lnTo>
                  <a:lnTo>
                    <a:pt x="1039" y="1190"/>
                  </a:lnTo>
                  <a:lnTo>
                    <a:pt x="1046" y="1201"/>
                  </a:lnTo>
                  <a:lnTo>
                    <a:pt x="1052" y="1213"/>
                  </a:lnTo>
                  <a:lnTo>
                    <a:pt x="1056" y="1223"/>
                  </a:lnTo>
                  <a:lnTo>
                    <a:pt x="1061" y="1236"/>
                  </a:lnTo>
                  <a:lnTo>
                    <a:pt x="1066" y="1247"/>
                  </a:lnTo>
                  <a:lnTo>
                    <a:pt x="1068" y="1260"/>
                  </a:lnTo>
                  <a:lnTo>
                    <a:pt x="1069" y="1272"/>
                  </a:lnTo>
                  <a:lnTo>
                    <a:pt x="1068" y="1286"/>
                  </a:lnTo>
                  <a:lnTo>
                    <a:pt x="1066" y="1301"/>
                  </a:lnTo>
                  <a:lnTo>
                    <a:pt x="1053" y="1313"/>
                  </a:lnTo>
                  <a:lnTo>
                    <a:pt x="1044" y="1324"/>
                  </a:lnTo>
                  <a:lnTo>
                    <a:pt x="1037" y="1337"/>
                  </a:lnTo>
                  <a:lnTo>
                    <a:pt x="1032" y="1348"/>
                  </a:lnTo>
                  <a:lnTo>
                    <a:pt x="1028" y="1360"/>
                  </a:lnTo>
                  <a:lnTo>
                    <a:pt x="1024" y="1371"/>
                  </a:lnTo>
                  <a:lnTo>
                    <a:pt x="1022" y="1383"/>
                  </a:lnTo>
                  <a:lnTo>
                    <a:pt x="1020" y="1394"/>
                  </a:lnTo>
                  <a:lnTo>
                    <a:pt x="1016" y="1406"/>
                  </a:lnTo>
                  <a:lnTo>
                    <a:pt x="1013" y="1416"/>
                  </a:lnTo>
                  <a:lnTo>
                    <a:pt x="1009" y="1426"/>
                  </a:lnTo>
                  <a:lnTo>
                    <a:pt x="1004" y="1437"/>
                  </a:lnTo>
                  <a:lnTo>
                    <a:pt x="997" y="1447"/>
                  </a:lnTo>
                  <a:lnTo>
                    <a:pt x="986" y="1456"/>
                  </a:lnTo>
                  <a:lnTo>
                    <a:pt x="975" y="1465"/>
                  </a:lnTo>
                  <a:lnTo>
                    <a:pt x="961" y="1475"/>
                  </a:lnTo>
                  <a:lnTo>
                    <a:pt x="960" y="1482"/>
                  </a:lnTo>
                  <a:lnTo>
                    <a:pt x="959" y="1490"/>
                  </a:lnTo>
                  <a:lnTo>
                    <a:pt x="960" y="1496"/>
                  </a:lnTo>
                  <a:lnTo>
                    <a:pt x="960" y="1505"/>
                  </a:lnTo>
                  <a:lnTo>
                    <a:pt x="961" y="1511"/>
                  </a:lnTo>
                  <a:lnTo>
                    <a:pt x="963" y="1518"/>
                  </a:lnTo>
                  <a:lnTo>
                    <a:pt x="965" y="1525"/>
                  </a:lnTo>
                  <a:lnTo>
                    <a:pt x="966" y="1532"/>
                  </a:lnTo>
                  <a:lnTo>
                    <a:pt x="967" y="1539"/>
                  </a:lnTo>
                  <a:lnTo>
                    <a:pt x="968" y="1546"/>
                  </a:lnTo>
                  <a:lnTo>
                    <a:pt x="968" y="1553"/>
                  </a:lnTo>
                  <a:lnTo>
                    <a:pt x="968" y="1560"/>
                  </a:lnTo>
                  <a:lnTo>
                    <a:pt x="967" y="1565"/>
                  </a:lnTo>
                  <a:lnTo>
                    <a:pt x="965" y="1572"/>
                  </a:lnTo>
                  <a:lnTo>
                    <a:pt x="961" y="1579"/>
                  </a:lnTo>
                  <a:lnTo>
                    <a:pt x="958" y="1586"/>
                  </a:lnTo>
                  <a:lnTo>
                    <a:pt x="956" y="1587"/>
                  </a:lnTo>
                  <a:lnTo>
                    <a:pt x="956" y="1590"/>
                  </a:lnTo>
                  <a:lnTo>
                    <a:pt x="956" y="1592"/>
                  </a:lnTo>
                  <a:lnTo>
                    <a:pt x="958" y="1594"/>
                  </a:lnTo>
                  <a:lnTo>
                    <a:pt x="959" y="1596"/>
                  </a:lnTo>
                  <a:lnTo>
                    <a:pt x="960" y="1599"/>
                  </a:lnTo>
                  <a:lnTo>
                    <a:pt x="961" y="1601"/>
                  </a:lnTo>
                  <a:lnTo>
                    <a:pt x="963" y="1604"/>
                  </a:lnTo>
                  <a:lnTo>
                    <a:pt x="966" y="1607"/>
                  </a:lnTo>
                  <a:lnTo>
                    <a:pt x="967" y="1610"/>
                  </a:lnTo>
                  <a:lnTo>
                    <a:pt x="969" y="1614"/>
                  </a:lnTo>
                  <a:lnTo>
                    <a:pt x="971" y="1616"/>
                  </a:lnTo>
                  <a:lnTo>
                    <a:pt x="973" y="1619"/>
                  </a:lnTo>
                  <a:lnTo>
                    <a:pt x="974" y="1623"/>
                  </a:lnTo>
                  <a:lnTo>
                    <a:pt x="976" y="1626"/>
                  </a:lnTo>
                  <a:lnTo>
                    <a:pt x="977" y="1630"/>
                  </a:lnTo>
                  <a:lnTo>
                    <a:pt x="971" y="1632"/>
                  </a:lnTo>
                  <a:lnTo>
                    <a:pt x="967" y="1636"/>
                  </a:lnTo>
                  <a:lnTo>
                    <a:pt x="963" y="1640"/>
                  </a:lnTo>
                  <a:lnTo>
                    <a:pt x="961" y="1644"/>
                  </a:lnTo>
                  <a:lnTo>
                    <a:pt x="959" y="1648"/>
                  </a:lnTo>
                  <a:lnTo>
                    <a:pt x="956" y="1653"/>
                  </a:lnTo>
                  <a:lnTo>
                    <a:pt x="955" y="1658"/>
                  </a:lnTo>
                  <a:lnTo>
                    <a:pt x="955" y="1664"/>
                  </a:lnTo>
                  <a:lnTo>
                    <a:pt x="955" y="1669"/>
                  </a:lnTo>
                  <a:lnTo>
                    <a:pt x="955" y="1675"/>
                  </a:lnTo>
                  <a:lnTo>
                    <a:pt x="956" y="1680"/>
                  </a:lnTo>
                  <a:lnTo>
                    <a:pt x="958" y="1686"/>
                  </a:lnTo>
                  <a:lnTo>
                    <a:pt x="960" y="1692"/>
                  </a:lnTo>
                  <a:lnTo>
                    <a:pt x="962" y="1698"/>
                  </a:lnTo>
                  <a:lnTo>
                    <a:pt x="965" y="1703"/>
                  </a:lnTo>
                  <a:lnTo>
                    <a:pt x="968" y="1709"/>
                  </a:lnTo>
                  <a:lnTo>
                    <a:pt x="966" y="1717"/>
                  </a:lnTo>
                  <a:lnTo>
                    <a:pt x="962" y="1725"/>
                  </a:lnTo>
                  <a:lnTo>
                    <a:pt x="958" y="1731"/>
                  </a:lnTo>
                  <a:lnTo>
                    <a:pt x="952" y="1737"/>
                  </a:lnTo>
                  <a:lnTo>
                    <a:pt x="944" y="1740"/>
                  </a:lnTo>
                  <a:lnTo>
                    <a:pt x="936" y="1745"/>
                  </a:lnTo>
                  <a:lnTo>
                    <a:pt x="928" y="1747"/>
                  </a:lnTo>
                  <a:lnTo>
                    <a:pt x="919" y="1750"/>
                  </a:lnTo>
                  <a:lnTo>
                    <a:pt x="909" y="1754"/>
                  </a:lnTo>
                  <a:lnTo>
                    <a:pt x="901" y="1757"/>
                  </a:lnTo>
                  <a:lnTo>
                    <a:pt x="893" y="1761"/>
                  </a:lnTo>
                  <a:lnTo>
                    <a:pt x="885" y="1765"/>
                  </a:lnTo>
                  <a:lnTo>
                    <a:pt x="878" y="1771"/>
                  </a:lnTo>
                  <a:lnTo>
                    <a:pt x="873" y="1778"/>
                  </a:lnTo>
                  <a:lnTo>
                    <a:pt x="868" y="1786"/>
                  </a:lnTo>
                  <a:lnTo>
                    <a:pt x="866" y="1796"/>
                  </a:lnTo>
                  <a:lnTo>
                    <a:pt x="866" y="1801"/>
                  </a:lnTo>
                  <a:lnTo>
                    <a:pt x="867" y="1808"/>
                  </a:lnTo>
                  <a:lnTo>
                    <a:pt x="870" y="1814"/>
                  </a:lnTo>
                  <a:lnTo>
                    <a:pt x="873" y="1819"/>
                  </a:lnTo>
                  <a:lnTo>
                    <a:pt x="876" y="1826"/>
                  </a:lnTo>
                  <a:lnTo>
                    <a:pt x="881" y="1832"/>
                  </a:lnTo>
                  <a:lnTo>
                    <a:pt x="884" y="1839"/>
                  </a:lnTo>
                  <a:lnTo>
                    <a:pt x="886" y="1846"/>
                  </a:lnTo>
                  <a:lnTo>
                    <a:pt x="890" y="1851"/>
                  </a:lnTo>
                  <a:lnTo>
                    <a:pt x="891" y="1857"/>
                  </a:lnTo>
                  <a:lnTo>
                    <a:pt x="892" y="1863"/>
                  </a:lnTo>
                  <a:lnTo>
                    <a:pt x="892" y="1869"/>
                  </a:lnTo>
                  <a:lnTo>
                    <a:pt x="890" y="1874"/>
                  </a:lnTo>
                  <a:lnTo>
                    <a:pt x="886" y="1879"/>
                  </a:lnTo>
                  <a:lnTo>
                    <a:pt x="881" y="1884"/>
                  </a:lnTo>
                  <a:lnTo>
                    <a:pt x="874" y="1888"/>
                  </a:lnTo>
                  <a:lnTo>
                    <a:pt x="862" y="1887"/>
                  </a:lnTo>
                  <a:lnTo>
                    <a:pt x="852" y="1886"/>
                  </a:lnTo>
                  <a:lnTo>
                    <a:pt x="841" y="1884"/>
                  </a:lnTo>
                  <a:lnTo>
                    <a:pt x="831" y="1879"/>
                  </a:lnTo>
                  <a:lnTo>
                    <a:pt x="821" y="1876"/>
                  </a:lnTo>
                  <a:lnTo>
                    <a:pt x="810" y="1871"/>
                  </a:lnTo>
                  <a:lnTo>
                    <a:pt x="801" y="1866"/>
                  </a:lnTo>
                  <a:lnTo>
                    <a:pt x="791" y="1863"/>
                  </a:lnTo>
                  <a:lnTo>
                    <a:pt x="781" y="1861"/>
                  </a:lnTo>
                  <a:lnTo>
                    <a:pt x="770" y="1858"/>
                  </a:lnTo>
                  <a:lnTo>
                    <a:pt x="760" y="1858"/>
                  </a:lnTo>
                  <a:lnTo>
                    <a:pt x="750" y="1861"/>
                  </a:lnTo>
                  <a:lnTo>
                    <a:pt x="738" y="1864"/>
                  </a:lnTo>
                  <a:lnTo>
                    <a:pt x="728" y="1871"/>
                  </a:lnTo>
                  <a:lnTo>
                    <a:pt x="716" y="1880"/>
                  </a:lnTo>
                  <a:lnTo>
                    <a:pt x="705" y="1894"/>
                  </a:lnTo>
                  <a:lnTo>
                    <a:pt x="698" y="1895"/>
                  </a:lnTo>
                  <a:lnTo>
                    <a:pt x="693" y="1895"/>
                  </a:lnTo>
                  <a:lnTo>
                    <a:pt x="689" y="1895"/>
                  </a:lnTo>
                  <a:lnTo>
                    <a:pt x="685" y="1894"/>
                  </a:lnTo>
                  <a:lnTo>
                    <a:pt x="683" y="1892"/>
                  </a:lnTo>
                  <a:lnTo>
                    <a:pt x="681" y="1889"/>
                  </a:lnTo>
                  <a:lnTo>
                    <a:pt x="678" y="1887"/>
                  </a:lnTo>
                  <a:lnTo>
                    <a:pt x="677" y="1884"/>
                  </a:lnTo>
                  <a:lnTo>
                    <a:pt x="676" y="1880"/>
                  </a:lnTo>
                  <a:lnTo>
                    <a:pt x="675" y="1876"/>
                  </a:lnTo>
                  <a:lnTo>
                    <a:pt x="672" y="1871"/>
                  </a:lnTo>
                  <a:lnTo>
                    <a:pt x="671" y="1866"/>
                  </a:lnTo>
                  <a:lnTo>
                    <a:pt x="669" y="1861"/>
                  </a:lnTo>
                  <a:lnTo>
                    <a:pt x="667" y="1856"/>
                  </a:lnTo>
                  <a:lnTo>
                    <a:pt x="664" y="1850"/>
                  </a:lnTo>
                  <a:lnTo>
                    <a:pt x="661" y="1846"/>
                  </a:lnTo>
                  <a:lnTo>
                    <a:pt x="663" y="1829"/>
                  </a:lnTo>
                  <a:lnTo>
                    <a:pt x="663" y="1812"/>
                  </a:lnTo>
                  <a:lnTo>
                    <a:pt x="662" y="1796"/>
                  </a:lnTo>
                  <a:lnTo>
                    <a:pt x="660" y="1783"/>
                  </a:lnTo>
                  <a:lnTo>
                    <a:pt x="656" y="1768"/>
                  </a:lnTo>
                  <a:lnTo>
                    <a:pt x="651" y="1754"/>
                  </a:lnTo>
                  <a:lnTo>
                    <a:pt x="644" y="1741"/>
                  </a:lnTo>
                  <a:lnTo>
                    <a:pt x="636" y="1729"/>
                  </a:lnTo>
                  <a:lnTo>
                    <a:pt x="626" y="1716"/>
                  </a:lnTo>
                  <a:lnTo>
                    <a:pt x="617" y="1704"/>
                  </a:lnTo>
                  <a:lnTo>
                    <a:pt x="606" y="1693"/>
                  </a:lnTo>
                  <a:lnTo>
                    <a:pt x="594" y="1681"/>
                  </a:lnTo>
                  <a:lnTo>
                    <a:pt x="582" y="1671"/>
                  </a:lnTo>
                  <a:lnTo>
                    <a:pt x="569" y="1661"/>
                  </a:lnTo>
                  <a:lnTo>
                    <a:pt x="555" y="1650"/>
                  </a:lnTo>
                  <a:lnTo>
                    <a:pt x="541" y="1640"/>
                  </a:lnTo>
                  <a:lnTo>
                    <a:pt x="532" y="1642"/>
                  </a:lnTo>
                  <a:lnTo>
                    <a:pt x="524" y="1645"/>
                  </a:lnTo>
                  <a:lnTo>
                    <a:pt x="516" y="1645"/>
                  </a:lnTo>
                  <a:lnTo>
                    <a:pt x="508" y="1644"/>
                  </a:lnTo>
                  <a:lnTo>
                    <a:pt x="501" y="1640"/>
                  </a:lnTo>
                  <a:lnTo>
                    <a:pt x="494" y="1637"/>
                  </a:lnTo>
                  <a:lnTo>
                    <a:pt x="487" y="1632"/>
                  </a:lnTo>
                  <a:lnTo>
                    <a:pt x="480" y="1626"/>
                  </a:lnTo>
                  <a:lnTo>
                    <a:pt x="475" y="1619"/>
                  </a:lnTo>
                  <a:lnTo>
                    <a:pt x="468" y="1613"/>
                  </a:lnTo>
                  <a:lnTo>
                    <a:pt x="462" y="1606"/>
                  </a:lnTo>
                  <a:lnTo>
                    <a:pt x="456" y="1599"/>
                  </a:lnTo>
                  <a:lnTo>
                    <a:pt x="451" y="1592"/>
                  </a:lnTo>
                  <a:lnTo>
                    <a:pt x="445" y="1585"/>
                  </a:lnTo>
                  <a:lnTo>
                    <a:pt x="439" y="1578"/>
                  </a:lnTo>
                  <a:lnTo>
                    <a:pt x="433" y="1572"/>
                  </a:lnTo>
                  <a:lnTo>
                    <a:pt x="425" y="1563"/>
                  </a:lnTo>
                  <a:lnTo>
                    <a:pt x="420" y="1555"/>
                  </a:lnTo>
                  <a:lnTo>
                    <a:pt x="413" y="1547"/>
                  </a:lnTo>
                  <a:lnTo>
                    <a:pt x="408" y="1539"/>
                  </a:lnTo>
                  <a:lnTo>
                    <a:pt x="402" y="1531"/>
                  </a:lnTo>
                  <a:lnTo>
                    <a:pt x="399" y="1522"/>
                  </a:lnTo>
                  <a:lnTo>
                    <a:pt x="394" y="1514"/>
                  </a:lnTo>
                  <a:lnTo>
                    <a:pt x="392" y="1505"/>
                  </a:lnTo>
                  <a:lnTo>
                    <a:pt x="388" y="1495"/>
                  </a:lnTo>
                  <a:lnTo>
                    <a:pt x="386" y="1486"/>
                  </a:lnTo>
                  <a:lnTo>
                    <a:pt x="385" y="1476"/>
                  </a:lnTo>
                  <a:lnTo>
                    <a:pt x="384" y="1467"/>
                  </a:lnTo>
                  <a:lnTo>
                    <a:pt x="383" y="1455"/>
                  </a:lnTo>
                  <a:lnTo>
                    <a:pt x="383" y="1445"/>
                  </a:lnTo>
                  <a:lnTo>
                    <a:pt x="384" y="1433"/>
                  </a:lnTo>
                  <a:lnTo>
                    <a:pt x="385" y="1422"/>
                  </a:lnTo>
                  <a:lnTo>
                    <a:pt x="392" y="1415"/>
                  </a:lnTo>
                  <a:lnTo>
                    <a:pt x="397" y="1409"/>
                  </a:lnTo>
                  <a:lnTo>
                    <a:pt x="400" y="1403"/>
                  </a:lnTo>
                  <a:lnTo>
                    <a:pt x="401" y="1398"/>
                  </a:lnTo>
                  <a:lnTo>
                    <a:pt x="401" y="1393"/>
                  </a:lnTo>
                  <a:lnTo>
                    <a:pt x="399" y="1388"/>
                  </a:lnTo>
                  <a:lnTo>
                    <a:pt x="398" y="1384"/>
                  </a:lnTo>
                  <a:lnTo>
                    <a:pt x="395" y="1378"/>
                  </a:lnTo>
                  <a:lnTo>
                    <a:pt x="393" y="1374"/>
                  </a:lnTo>
                  <a:lnTo>
                    <a:pt x="391" y="1369"/>
                  </a:lnTo>
                  <a:lnTo>
                    <a:pt x="390" y="1364"/>
                  </a:lnTo>
                  <a:lnTo>
                    <a:pt x="388" y="1359"/>
                  </a:lnTo>
                  <a:lnTo>
                    <a:pt x="390" y="1353"/>
                  </a:lnTo>
                  <a:lnTo>
                    <a:pt x="393" y="1347"/>
                  </a:lnTo>
                  <a:lnTo>
                    <a:pt x="397" y="1341"/>
                  </a:lnTo>
                  <a:lnTo>
                    <a:pt x="405" y="1336"/>
                  </a:lnTo>
                  <a:lnTo>
                    <a:pt x="401" y="1328"/>
                  </a:lnTo>
                  <a:lnTo>
                    <a:pt x="398" y="1321"/>
                  </a:lnTo>
                  <a:lnTo>
                    <a:pt x="395" y="1315"/>
                  </a:lnTo>
                  <a:lnTo>
                    <a:pt x="392" y="1309"/>
                  </a:lnTo>
                  <a:lnTo>
                    <a:pt x="388" y="1303"/>
                  </a:lnTo>
                  <a:lnTo>
                    <a:pt x="385" y="1299"/>
                  </a:lnTo>
                  <a:lnTo>
                    <a:pt x="380" y="1294"/>
                  </a:lnTo>
                  <a:lnTo>
                    <a:pt x="377" y="1290"/>
                  </a:lnTo>
                  <a:lnTo>
                    <a:pt x="374" y="1285"/>
                  </a:lnTo>
                  <a:lnTo>
                    <a:pt x="369" y="1282"/>
                  </a:lnTo>
                  <a:lnTo>
                    <a:pt x="364" y="1277"/>
                  </a:lnTo>
                  <a:lnTo>
                    <a:pt x="361" y="1274"/>
                  </a:lnTo>
                  <a:lnTo>
                    <a:pt x="356" y="1269"/>
                  </a:lnTo>
                  <a:lnTo>
                    <a:pt x="352" y="1264"/>
                  </a:lnTo>
                  <a:lnTo>
                    <a:pt x="347" y="1260"/>
                  </a:lnTo>
                  <a:lnTo>
                    <a:pt x="344" y="1255"/>
                  </a:lnTo>
                  <a:lnTo>
                    <a:pt x="338" y="1254"/>
                  </a:lnTo>
                  <a:lnTo>
                    <a:pt x="334" y="1255"/>
                  </a:lnTo>
                  <a:lnTo>
                    <a:pt x="331" y="1256"/>
                  </a:lnTo>
                  <a:lnTo>
                    <a:pt x="328" y="1258"/>
                  </a:lnTo>
                  <a:lnTo>
                    <a:pt x="325" y="1260"/>
                  </a:lnTo>
                  <a:lnTo>
                    <a:pt x="324" y="1263"/>
                  </a:lnTo>
                  <a:lnTo>
                    <a:pt x="323" y="1267"/>
                  </a:lnTo>
                  <a:lnTo>
                    <a:pt x="322" y="1270"/>
                  </a:lnTo>
                  <a:lnTo>
                    <a:pt x="321" y="1274"/>
                  </a:lnTo>
                  <a:lnTo>
                    <a:pt x="320" y="1277"/>
                  </a:lnTo>
                  <a:lnTo>
                    <a:pt x="317" y="1281"/>
                  </a:lnTo>
                  <a:lnTo>
                    <a:pt x="316" y="1283"/>
                  </a:lnTo>
                  <a:lnTo>
                    <a:pt x="315" y="1286"/>
                  </a:lnTo>
                  <a:lnTo>
                    <a:pt x="313" y="1289"/>
                  </a:lnTo>
                  <a:lnTo>
                    <a:pt x="309" y="1290"/>
                  </a:lnTo>
                  <a:lnTo>
                    <a:pt x="307" y="1292"/>
                  </a:lnTo>
                  <a:lnTo>
                    <a:pt x="298" y="1286"/>
                  </a:lnTo>
                  <a:lnTo>
                    <a:pt x="291" y="1282"/>
                  </a:lnTo>
                  <a:lnTo>
                    <a:pt x="283" y="1276"/>
                  </a:lnTo>
                  <a:lnTo>
                    <a:pt x="276" y="1269"/>
                  </a:lnTo>
                  <a:lnTo>
                    <a:pt x="268" y="1263"/>
                  </a:lnTo>
                  <a:lnTo>
                    <a:pt x="261" y="1256"/>
                  </a:lnTo>
                  <a:lnTo>
                    <a:pt x="255" y="1248"/>
                  </a:lnTo>
                  <a:lnTo>
                    <a:pt x="248" y="1241"/>
                  </a:lnTo>
                  <a:lnTo>
                    <a:pt x="242" y="1233"/>
                  </a:lnTo>
                  <a:lnTo>
                    <a:pt x="237" y="1225"/>
                  </a:lnTo>
                  <a:lnTo>
                    <a:pt x="232" y="1217"/>
                  </a:lnTo>
                  <a:lnTo>
                    <a:pt x="228" y="1209"/>
                  </a:lnTo>
                  <a:lnTo>
                    <a:pt x="223" y="1201"/>
                  </a:lnTo>
                  <a:lnTo>
                    <a:pt x="219" y="1192"/>
                  </a:lnTo>
                  <a:lnTo>
                    <a:pt x="216" y="1183"/>
                  </a:lnTo>
                  <a:lnTo>
                    <a:pt x="214" y="1175"/>
                  </a:lnTo>
                  <a:lnTo>
                    <a:pt x="196" y="1162"/>
                  </a:lnTo>
                  <a:lnTo>
                    <a:pt x="180" y="1151"/>
                  </a:lnTo>
                  <a:lnTo>
                    <a:pt x="163" y="1139"/>
                  </a:lnTo>
                  <a:lnTo>
                    <a:pt x="146" y="1128"/>
                  </a:lnTo>
                  <a:lnTo>
                    <a:pt x="129" y="1116"/>
                  </a:lnTo>
                  <a:lnTo>
                    <a:pt x="111" y="1105"/>
                  </a:lnTo>
                  <a:lnTo>
                    <a:pt x="95" y="1092"/>
                  </a:lnTo>
                  <a:lnTo>
                    <a:pt x="80" y="1079"/>
                  </a:lnTo>
                  <a:lnTo>
                    <a:pt x="67" y="1066"/>
                  </a:lnTo>
                  <a:lnTo>
                    <a:pt x="54" y="1052"/>
                  </a:lnTo>
                  <a:lnTo>
                    <a:pt x="42" y="1036"/>
                  </a:lnTo>
                  <a:lnTo>
                    <a:pt x="34" y="1020"/>
                  </a:lnTo>
                  <a:lnTo>
                    <a:pt x="27" y="1001"/>
                  </a:lnTo>
                  <a:lnTo>
                    <a:pt x="23" y="982"/>
                  </a:lnTo>
                  <a:lnTo>
                    <a:pt x="21" y="961"/>
                  </a:lnTo>
                  <a:lnTo>
                    <a:pt x="23" y="938"/>
                  </a:lnTo>
                  <a:lnTo>
                    <a:pt x="17" y="935"/>
                  </a:lnTo>
                  <a:lnTo>
                    <a:pt x="14" y="930"/>
                  </a:lnTo>
                  <a:lnTo>
                    <a:pt x="10" y="926"/>
                  </a:lnTo>
                  <a:lnTo>
                    <a:pt x="7" y="921"/>
                  </a:lnTo>
                  <a:lnTo>
                    <a:pt x="4" y="916"/>
                  </a:lnTo>
                  <a:lnTo>
                    <a:pt x="3" y="911"/>
                  </a:lnTo>
                  <a:lnTo>
                    <a:pt x="1" y="905"/>
                  </a:lnTo>
                  <a:lnTo>
                    <a:pt x="1" y="899"/>
                  </a:lnTo>
                  <a:lnTo>
                    <a:pt x="0" y="892"/>
                  </a:lnTo>
                  <a:lnTo>
                    <a:pt x="0" y="885"/>
                  </a:lnTo>
                  <a:lnTo>
                    <a:pt x="0" y="877"/>
                  </a:lnTo>
                  <a:lnTo>
                    <a:pt x="0" y="869"/>
                  </a:lnTo>
                  <a:lnTo>
                    <a:pt x="0" y="861"/>
                  </a:lnTo>
                  <a:lnTo>
                    <a:pt x="1" y="853"/>
                  </a:lnTo>
                  <a:lnTo>
                    <a:pt x="2" y="844"/>
                  </a:lnTo>
                  <a:lnTo>
                    <a:pt x="3" y="836"/>
                  </a:lnTo>
                  <a:lnTo>
                    <a:pt x="4" y="830"/>
                  </a:lnTo>
                  <a:lnTo>
                    <a:pt x="6" y="823"/>
                  </a:lnTo>
                  <a:lnTo>
                    <a:pt x="8" y="816"/>
                  </a:lnTo>
                  <a:lnTo>
                    <a:pt x="10" y="809"/>
                  </a:lnTo>
                  <a:lnTo>
                    <a:pt x="13" y="801"/>
                  </a:lnTo>
                  <a:lnTo>
                    <a:pt x="15" y="793"/>
                  </a:lnTo>
                  <a:lnTo>
                    <a:pt x="18" y="785"/>
                  </a:lnTo>
                  <a:lnTo>
                    <a:pt x="21" y="777"/>
                  </a:lnTo>
                  <a:lnTo>
                    <a:pt x="24" y="769"/>
                  </a:lnTo>
                  <a:lnTo>
                    <a:pt x="29" y="761"/>
                  </a:lnTo>
                  <a:lnTo>
                    <a:pt x="32" y="754"/>
                  </a:lnTo>
                  <a:lnTo>
                    <a:pt x="37" y="747"/>
                  </a:lnTo>
                  <a:lnTo>
                    <a:pt x="42" y="742"/>
                  </a:lnTo>
                  <a:lnTo>
                    <a:pt x="47" y="737"/>
                  </a:lnTo>
                  <a:lnTo>
                    <a:pt x="53" y="734"/>
                  </a:lnTo>
                  <a:lnTo>
                    <a:pt x="60" y="733"/>
                  </a:lnTo>
                  <a:lnTo>
                    <a:pt x="67" y="718"/>
                  </a:lnTo>
                  <a:lnTo>
                    <a:pt x="72" y="704"/>
                  </a:lnTo>
                  <a:lnTo>
                    <a:pt x="77" y="690"/>
                  </a:lnTo>
                  <a:lnTo>
                    <a:pt x="82" y="676"/>
                  </a:lnTo>
                  <a:lnTo>
                    <a:pt x="85" y="662"/>
                  </a:lnTo>
                  <a:lnTo>
                    <a:pt x="87" y="649"/>
                  </a:lnTo>
                  <a:lnTo>
                    <a:pt x="87" y="635"/>
                  </a:lnTo>
                  <a:lnTo>
                    <a:pt x="87" y="621"/>
                  </a:lnTo>
                  <a:lnTo>
                    <a:pt x="86" y="607"/>
                  </a:lnTo>
                  <a:lnTo>
                    <a:pt x="84" y="593"/>
                  </a:lnTo>
                  <a:lnTo>
                    <a:pt x="79" y="580"/>
                  </a:lnTo>
                  <a:lnTo>
                    <a:pt x="75" y="565"/>
                  </a:lnTo>
                  <a:lnTo>
                    <a:pt x="68" y="551"/>
                  </a:lnTo>
                  <a:lnTo>
                    <a:pt x="61" y="536"/>
                  </a:lnTo>
                  <a:lnTo>
                    <a:pt x="52" y="520"/>
                  </a:lnTo>
                  <a:lnTo>
                    <a:pt x="41" y="505"/>
                  </a:lnTo>
                  <a:lnTo>
                    <a:pt x="48" y="496"/>
                  </a:lnTo>
                  <a:lnTo>
                    <a:pt x="57" y="487"/>
                  </a:lnTo>
                  <a:lnTo>
                    <a:pt x="69" y="476"/>
                  </a:lnTo>
                  <a:lnTo>
                    <a:pt x="80" y="466"/>
                  </a:lnTo>
                  <a:lnTo>
                    <a:pt x="94" y="456"/>
                  </a:lnTo>
                  <a:lnTo>
                    <a:pt x="109" y="444"/>
                  </a:lnTo>
                  <a:lnTo>
                    <a:pt x="125" y="434"/>
                  </a:lnTo>
                  <a:lnTo>
                    <a:pt x="141" y="423"/>
                  </a:lnTo>
                  <a:lnTo>
                    <a:pt x="157" y="413"/>
                  </a:lnTo>
                  <a:lnTo>
                    <a:pt x="174" y="403"/>
                  </a:lnTo>
                  <a:lnTo>
                    <a:pt x="190" y="394"/>
                  </a:lnTo>
                  <a:lnTo>
                    <a:pt x="205" y="384"/>
                  </a:lnTo>
                  <a:lnTo>
                    <a:pt x="219" y="376"/>
                  </a:lnTo>
                  <a:lnTo>
                    <a:pt x="234" y="368"/>
                  </a:lnTo>
                  <a:lnTo>
                    <a:pt x="247" y="363"/>
                  </a:lnTo>
                  <a:lnTo>
                    <a:pt x="259" y="358"/>
                  </a:lnTo>
                  <a:lnTo>
                    <a:pt x="259" y="351"/>
                  </a:lnTo>
                  <a:lnTo>
                    <a:pt x="260" y="345"/>
                  </a:lnTo>
                  <a:lnTo>
                    <a:pt x="261" y="340"/>
                  </a:lnTo>
                  <a:lnTo>
                    <a:pt x="262" y="333"/>
                  </a:lnTo>
                  <a:lnTo>
                    <a:pt x="264" y="327"/>
                  </a:lnTo>
                  <a:lnTo>
                    <a:pt x="265" y="321"/>
                  </a:lnTo>
                  <a:lnTo>
                    <a:pt x="267" y="314"/>
                  </a:lnTo>
                  <a:lnTo>
                    <a:pt x="269" y="309"/>
                  </a:lnTo>
                  <a:lnTo>
                    <a:pt x="270" y="302"/>
                  </a:lnTo>
                  <a:lnTo>
                    <a:pt x="272" y="296"/>
                  </a:lnTo>
                  <a:lnTo>
                    <a:pt x="274" y="289"/>
                  </a:lnTo>
                  <a:lnTo>
                    <a:pt x="275" y="283"/>
                  </a:lnTo>
                  <a:lnTo>
                    <a:pt x="276" y="276"/>
                  </a:lnTo>
                  <a:lnTo>
                    <a:pt x="276" y="271"/>
                  </a:lnTo>
                  <a:lnTo>
                    <a:pt x="277" y="264"/>
                  </a:lnTo>
                  <a:lnTo>
                    <a:pt x="277" y="258"/>
                  </a:lnTo>
                  <a:lnTo>
                    <a:pt x="275" y="249"/>
                  </a:lnTo>
                  <a:lnTo>
                    <a:pt x="271" y="242"/>
                  </a:lnTo>
                  <a:lnTo>
                    <a:pt x="267" y="234"/>
                  </a:lnTo>
                  <a:lnTo>
                    <a:pt x="260" y="227"/>
                  </a:lnTo>
                  <a:lnTo>
                    <a:pt x="253" y="220"/>
                  </a:lnTo>
                  <a:lnTo>
                    <a:pt x="245" y="214"/>
                  </a:lnTo>
                  <a:lnTo>
                    <a:pt x="237" y="207"/>
                  </a:lnTo>
                  <a:lnTo>
                    <a:pt x="229" y="202"/>
                  </a:lnTo>
                  <a:lnTo>
                    <a:pt x="219" y="195"/>
                  </a:lnTo>
                  <a:lnTo>
                    <a:pt x="213" y="188"/>
                  </a:lnTo>
                  <a:lnTo>
                    <a:pt x="206" y="181"/>
                  </a:lnTo>
                  <a:lnTo>
                    <a:pt x="199" y="173"/>
                  </a:lnTo>
                  <a:lnTo>
                    <a:pt x="194" y="165"/>
                  </a:lnTo>
                  <a:lnTo>
                    <a:pt x="192" y="157"/>
                  </a:lnTo>
                  <a:lnTo>
                    <a:pt x="191" y="148"/>
                  </a:lnTo>
                  <a:lnTo>
                    <a:pt x="192" y="139"/>
                  </a:lnTo>
                  <a:lnTo>
                    <a:pt x="183" y="137"/>
                  </a:lnTo>
                  <a:lnTo>
                    <a:pt x="174" y="135"/>
                  </a:lnTo>
                  <a:lnTo>
                    <a:pt x="167" y="132"/>
                  </a:lnTo>
                  <a:lnTo>
                    <a:pt x="160" y="127"/>
                  </a:lnTo>
                  <a:lnTo>
                    <a:pt x="153" y="122"/>
                  </a:lnTo>
                  <a:lnTo>
                    <a:pt x="147" y="117"/>
                  </a:lnTo>
                  <a:lnTo>
                    <a:pt x="141" y="111"/>
                  </a:lnTo>
                  <a:lnTo>
                    <a:pt x="137" y="104"/>
                  </a:lnTo>
                  <a:lnTo>
                    <a:pt x="133" y="97"/>
                  </a:lnTo>
                  <a:lnTo>
                    <a:pt x="129" y="91"/>
                  </a:lnTo>
                  <a:lnTo>
                    <a:pt x="125" y="85"/>
                  </a:lnTo>
                  <a:lnTo>
                    <a:pt x="122" y="78"/>
                  </a:lnTo>
                  <a:lnTo>
                    <a:pt x="119" y="71"/>
                  </a:lnTo>
                  <a:lnTo>
                    <a:pt x="117" y="65"/>
                  </a:lnTo>
                  <a:lnTo>
                    <a:pt x="114" y="60"/>
                  </a:lnTo>
                  <a:lnTo>
                    <a:pt x="113" y="56"/>
                  </a:lnTo>
                  <a:lnTo>
                    <a:pt x="119" y="55"/>
                  </a:lnTo>
                  <a:lnTo>
                    <a:pt x="140" y="52"/>
                  </a:lnTo>
                  <a:lnTo>
                    <a:pt x="174" y="50"/>
                  </a:lnTo>
                  <a:lnTo>
                    <a:pt x="216" y="47"/>
                  </a:lnTo>
                  <a:lnTo>
                    <a:pt x="265" y="43"/>
                  </a:lnTo>
                  <a:lnTo>
                    <a:pt x="322" y="39"/>
                  </a:lnTo>
                  <a:lnTo>
                    <a:pt x="382" y="33"/>
                  </a:lnTo>
                  <a:lnTo>
                    <a:pt x="444" y="28"/>
                  </a:lnTo>
                  <a:lnTo>
                    <a:pt x="505" y="24"/>
                  </a:lnTo>
                  <a:lnTo>
                    <a:pt x="564" y="18"/>
                  </a:lnTo>
                  <a:lnTo>
                    <a:pt x="621" y="13"/>
                  </a:lnTo>
                  <a:lnTo>
                    <a:pt x="671" y="10"/>
                  </a:lnTo>
                  <a:lnTo>
                    <a:pt x="713" y="6"/>
                  </a:lnTo>
                  <a:lnTo>
                    <a:pt x="746" y="4"/>
                  </a:lnTo>
                  <a:lnTo>
                    <a:pt x="767" y="2"/>
                  </a:lnTo>
                  <a:lnTo>
                    <a:pt x="775" y="2"/>
                  </a:lnTo>
                  <a:lnTo>
                    <a:pt x="773" y="1"/>
                  </a:lnTo>
                  <a:lnTo>
                    <a:pt x="771" y="0"/>
                  </a:lnTo>
                  <a:lnTo>
                    <a:pt x="770" y="0"/>
                  </a:lnTo>
                  <a:lnTo>
                    <a:pt x="769" y="0"/>
                  </a:lnTo>
                  <a:lnTo>
                    <a:pt x="769" y="1"/>
                  </a:lnTo>
                  <a:lnTo>
                    <a:pt x="770" y="1"/>
                  </a:lnTo>
                  <a:lnTo>
                    <a:pt x="771" y="2"/>
                  </a:lnTo>
                  <a:lnTo>
                    <a:pt x="773" y="2"/>
                  </a:lnTo>
                  <a:lnTo>
                    <a:pt x="774" y="2"/>
                  </a:lnTo>
                  <a:lnTo>
                    <a:pt x="775" y="2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2443" y="2250"/>
              <a:ext cx="668" cy="360"/>
            </a:xfrm>
            <a:custGeom>
              <a:avLst/>
              <a:gdLst>
                <a:gd name="T0" fmla="*/ 582 w 2004"/>
                <a:gd name="T1" fmla="*/ 1 h 1080"/>
                <a:gd name="T2" fmla="*/ 587 w 2004"/>
                <a:gd name="T3" fmla="*/ 5 h 1080"/>
                <a:gd name="T4" fmla="*/ 591 w 2004"/>
                <a:gd name="T5" fmla="*/ 10 h 1080"/>
                <a:gd name="T6" fmla="*/ 595 w 2004"/>
                <a:gd name="T7" fmla="*/ 16 h 1080"/>
                <a:gd name="T8" fmla="*/ 599 w 2004"/>
                <a:gd name="T9" fmla="*/ 21 h 1080"/>
                <a:gd name="T10" fmla="*/ 604 w 2004"/>
                <a:gd name="T11" fmla="*/ 24 h 1080"/>
                <a:gd name="T12" fmla="*/ 609 w 2004"/>
                <a:gd name="T13" fmla="*/ 25 h 1080"/>
                <a:gd name="T14" fmla="*/ 614 w 2004"/>
                <a:gd name="T15" fmla="*/ 22 h 1080"/>
                <a:gd name="T16" fmla="*/ 617 w 2004"/>
                <a:gd name="T17" fmla="*/ 21 h 1080"/>
                <a:gd name="T18" fmla="*/ 616 w 2004"/>
                <a:gd name="T19" fmla="*/ 26 h 1080"/>
                <a:gd name="T20" fmla="*/ 616 w 2004"/>
                <a:gd name="T21" fmla="*/ 31 h 1080"/>
                <a:gd name="T22" fmla="*/ 614 w 2004"/>
                <a:gd name="T23" fmla="*/ 36 h 1080"/>
                <a:gd name="T24" fmla="*/ 613 w 2004"/>
                <a:gd name="T25" fmla="*/ 42 h 1080"/>
                <a:gd name="T26" fmla="*/ 611 w 2004"/>
                <a:gd name="T27" fmla="*/ 46 h 1080"/>
                <a:gd name="T28" fmla="*/ 609 w 2004"/>
                <a:gd name="T29" fmla="*/ 51 h 1080"/>
                <a:gd name="T30" fmla="*/ 605 w 2004"/>
                <a:gd name="T31" fmla="*/ 56 h 1080"/>
                <a:gd name="T32" fmla="*/ 605 w 2004"/>
                <a:gd name="T33" fmla="*/ 61 h 1080"/>
                <a:gd name="T34" fmla="*/ 609 w 2004"/>
                <a:gd name="T35" fmla="*/ 68 h 1080"/>
                <a:gd name="T36" fmla="*/ 613 w 2004"/>
                <a:gd name="T37" fmla="*/ 74 h 1080"/>
                <a:gd name="T38" fmla="*/ 618 w 2004"/>
                <a:gd name="T39" fmla="*/ 80 h 1080"/>
                <a:gd name="T40" fmla="*/ 623 w 2004"/>
                <a:gd name="T41" fmla="*/ 86 h 1080"/>
                <a:gd name="T42" fmla="*/ 629 w 2004"/>
                <a:gd name="T43" fmla="*/ 91 h 1080"/>
                <a:gd name="T44" fmla="*/ 635 w 2004"/>
                <a:gd name="T45" fmla="*/ 96 h 1080"/>
                <a:gd name="T46" fmla="*/ 642 w 2004"/>
                <a:gd name="T47" fmla="*/ 99 h 1080"/>
                <a:gd name="T48" fmla="*/ 647 w 2004"/>
                <a:gd name="T49" fmla="*/ 116 h 1080"/>
                <a:gd name="T50" fmla="*/ 651 w 2004"/>
                <a:gd name="T51" fmla="*/ 147 h 1080"/>
                <a:gd name="T52" fmla="*/ 655 w 2004"/>
                <a:gd name="T53" fmla="*/ 178 h 1080"/>
                <a:gd name="T54" fmla="*/ 659 w 2004"/>
                <a:gd name="T55" fmla="*/ 208 h 1080"/>
                <a:gd name="T56" fmla="*/ 662 w 2004"/>
                <a:gd name="T57" fmla="*/ 238 h 1080"/>
                <a:gd name="T58" fmla="*/ 665 w 2004"/>
                <a:gd name="T59" fmla="*/ 269 h 1080"/>
                <a:gd name="T60" fmla="*/ 667 w 2004"/>
                <a:gd name="T61" fmla="*/ 299 h 1080"/>
                <a:gd name="T62" fmla="*/ 668 w 2004"/>
                <a:gd name="T63" fmla="*/ 329 h 1080"/>
                <a:gd name="T64" fmla="*/ 627 w 2004"/>
                <a:gd name="T65" fmla="*/ 348 h 1080"/>
                <a:gd name="T66" fmla="*/ 543 w 2004"/>
                <a:gd name="T67" fmla="*/ 353 h 1080"/>
                <a:gd name="T68" fmla="*/ 458 w 2004"/>
                <a:gd name="T69" fmla="*/ 356 h 1080"/>
                <a:gd name="T70" fmla="*/ 373 w 2004"/>
                <a:gd name="T71" fmla="*/ 359 h 1080"/>
                <a:gd name="T72" fmla="*/ 289 w 2004"/>
                <a:gd name="T73" fmla="*/ 360 h 1080"/>
                <a:gd name="T74" fmla="*/ 204 w 2004"/>
                <a:gd name="T75" fmla="*/ 360 h 1080"/>
                <a:gd name="T76" fmla="*/ 121 w 2004"/>
                <a:gd name="T77" fmla="*/ 359 h 1080"/>
                <a:gd name="T78" fmla="*/ 40 w 2004"/>
                <a:gd name="T79" fmla="*/ 358 h 1080"/>
                <a:gd name="T80" fmla="*/ 0 w 2004"/>
                <a:gd name="T81" fmla="*/ 334 h 1080"/>
                <a:gd name="T82" fmla="*/ 0 w 2004"/>
                <a:gd name="T83" fmla="*/ 290 h 1080"/>
                <a:gd name="T84" fmla="*/ 0 w 2004"/>
                <a:gd name="T85" fmla="*/ 245 h 1080"/>
                <a:gd name="T86" fmla="*/ 0 w 2004"/>
                <a:gd name="T87" fmla="*/ 202 h 1080"/>
                <a:gd name="T88" fmla="*/ 1 w 2004"/>
                <a:gd name="T89" fmla="*/ 158 h 1080"/>
                <a:gd name="T90" fmla="*/ 2 w 2004"/>
                <a:gd name="T91" fmla="*/ 115 h 1080"/>
                <a:gd name="T92" fmla="*/ 3 w 2004"/>
                <a:gd name="T93" fmla="*/ 73 h 1080"/>
                <a:gd name="T94" fmla="*/ 4 w 2004"/>
                <a:gd name="T95" fmla="*/ 31 h 1080"/>
                <a:gd name="T96" fmla="*/ 37 w 2004"/>
                <a:gd name="T97" fmla="*/ 10 h 1080"/>
                <a:gd name="T98" fmla="*/ 106 w 2004"/>
                <a:gd name="T99" fmla="*/ 11 h 1080"/>
                <a:gd name="T100" fmla="*/ 176 w 2004"/>
                <a:gd name="T101" fmla="*/ 10 h 1080"/>
                <a:gd name="T102" fmla="*/ 247 w 2004"/>
                <a:gd name="T103" fmla="*/ 10 h 1080"/>
                <a:gd name="T104" fmla="*/ 319 w 2004"/>
                <a:gd name="T105" fmla="*/ 8 h 1080"/>
                <a:gd name="T106" fmla="*/ 393 w 2004"/>
                <a:gd name="T107" fmla="*/ 6 h 1080"/>
                <a:gd name="T108" fmla="*/ 467 w 2004"/>
                <a:gd name="T109" fmla="*/ 4 h 1080"/>
                <a:gd name="T110" fmla="*/ 542 w 2004"/>
                <a:gd name="T111" fmla="*/ 1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4"/>
                <a:gd name="T169" fmla="*/ 0 h 1080"/>
                <a:gd name="T170" fmla="*/ 2004 w 2004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4" h="1080">
                  <a:moveTo>
                    <a:pt x="1737" y="0"/>
                  </a:moveTo>
                  <a:lnTo>
                    <a:pt x="1746" y="3"/>
                  </a:lnTo>
                  <a:lnTo>
                    <a:pt x="1754" y="7"/>
                  </a:lnTo>
                  <a:lnTo>
                    <a:pt x="1762" y="14"/>
                  </a:lnTo>
                  <a:lnTo>
                    <a:pt x="1769" y="22"/>
                  </a:lnTo>
                  <a:lnTo>
                    <a:pt x="1774" y="30"/>
                  </a:lnTo>
                  <a:lnTo>
                    <a:pt x="1780" y="38"/>
                  </a:lnTo>
                  <a:lnTo>
                    <a:pt x="1786" y="48"/>
                  </a:lnTo>
                  <a:lnTo>
                    <a:pt x="1793" y="56"/>
                  </a:lnTo>
                  <a:lnTo>
                    <a:pt x="1798" y="63"/>
                  </a:lnTo>
                  <a:lnTo>
                    <a:pt x="1804" y="69"/>
                  </a:lnTo>
                  <a:lnTo>
                    <a:pt x="1811" y="73"/>
                  </a:lnTo>
                  <a:lnTo>
                    <a:pt x="1818" y="75"/>
                  </a:lnTo>
                  <a:lnTo>
                    <a:pt x="1826" y="75"/>
                  </a:lnTo>
                  <a:lnTo>
                    <a:pt x="1834" y="73"/>
                  </a:lnTo>
                  <a:lnTo>
                    <a:pt x="1843" y="66"/>
                  </a:lnTo>
                  <a:lnTo>
                    <a:pt x="1855" y="57"/>
                  </a:lnTo>
                  <a:lnTo>
                    <a:pt x="1852" y="63"/>
                  </a:lnTo>
                  <a:lnTo>
                    <a:pt x="1850" y="69"/>
                  </a:lnTo>
                  <a:lnTo>
                    <a:pt x="1849" y="77"/>
                  </a:lnTo>
                  <a:lnTo>
                    <a:pt x="1848" y="84"/>
                  </a:lnTo>
                  <a:lnTo>
                    <a:pt x="1847" y="92"/>
                  </a:lnTo>
                  <a:lnTo>
                    <a:pt x="1844" y="100"/>
                  </a:lnTo>
                  <a:lnTo>
                    <a:pt x="1843" y="108"/>
                  </a:lnTo>
                  <a:lnTo>
                    <a:pt x="1842" y="117"/>
                  </a:lnTo>
                  <a:lnTo>
                    <a:pt x="1840" y="125"/>
                  </a:lnTo>
                  <a:lnTo>
                    <a:pt x="1837" y="131"/>
                  </a:lnTo>
                  <a:lnTo>
                    <a:pt x="1834" y="139"/>
                  </a:lnTo>
                  <a:lnTo>
                    <a:pt x="1831" y="146"/>
                  </a:lnTo>
                  <a:lnTo>
                    <a:pt x="1826" y="153"/>
                  </a:lnTo>
                  <a:lnTo>
                    <a:pt x="1821" y="160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814" y="182"/>
                  </a:lnTo>
                  <a:lnTo>
                    <a:pt x="1819" y="192"/>
                  </a:lnTo>
                  <a:lnTo>
                    <a:pt x="1826" y="203"/>
                  </a:lnTo>
                  <a:lnTo>
                    <a:pt x="1832" y="212"/>
                  </a:lnTo>
                  <a:lnTo>
                    <a:pt x="1839" y="222"/>
                  </a:lnTo>
                  <a:lnTo>
                    <a:pt x="1846" y="231"/>
                  </a:lnTo>
                  <a:lnTo>
                    <a:pt x="1854" y="241"/>
                  </a:lnTo>
                  <a:lnTo>
                    <a:pt x="1862" y="249"/>
                  </a:lnTo>
                  <a:lnTo>
                    <a:pt x="1870" y="257"/>
                  </a:lnTo>
                  <a:lnTo>
                    <a:pt x="1879" y="265"/>
                  </a:lnTo>
                  <a:lnTo>
                    <a:pt x="1888" y="273"/>
                  </a:lnTo>
                  <a:lnTo>
                    <a:pt x="1897" y="280"/>
                  </a:lnTo>
                  <a:lnTo>
                    <a:pt x="1906" y="287"/>
                  </a:lnTo>
                  <a:lnTo>
                    <a:pt x="1916" y="292"/>
                  </a:lnTo>
                  <a:lnTo>
                    <a:pt x="1926" y="297"/>
                  </a:lnTo>
                  <a:lnTo>
                    <a:pt x="1936" y="303"/>
                  </a:lnTo>
                  <a:lnTo>
                    <a:pt x="1942" y="349"/>
                  </a:lnTo>
                  <a:lnTo>
                    <a:pt x="1948" y="396"/>
                  </a:lnTo>
                  <a:lnTo>
                    <a:pt x="1954" y="442"/>
                  </a:lnTo>
                  <a:lnTo>
                    <a:pt x="1959" y="488"/>
                  </a:lnTo>
                  <a:lnTo>
                    <a:pt x="1966" y="534"/>
                  </a:lnTo>
                  <a:lnTo>
                    <a:pt x="1972" y="580"/>
                  </a:lnTo>
                  <a:lnTo>
                    <a:pt x="1977" y="624"/>
                  </a:lnTo>
                  <a:lnTo>
                    <a:pt x="1982" y="670"/>
                  </a:lnTo>
                  <a:lnTo>
                    <a:pt x="1987" y="715"/>
                  </a:lnTo>
                  <a:lnTo>
                    <a:pt x="1992" y="761"/>
                  </a:lnTo>
                  <a:lnTo>
                    <a:pt x="1995" y="806"/>
                  </a:lnTo>
                  <a:lnTo>
                    <a:pt x="1998" y="852"/>
                  </a:lnTo>
                  <a:lnTo>
                    <a:pt x="2001" y="897"/>
                  </a:lnTo>
                  <a:lnTo>
                    <a:pt x="2003" y="943"/>
                  </a:lnTo>
                  <a:lnTo>
                    <a:pt x="2003" y="988"/>
                  </a:lnTo>
                  <a:lnTo>
                    <a:pt x="2004" y="1034"/>
                  </a:lnTo>
                  <a:lnTo>
                    <a:pt x="1880" y="1044"/>
                  </a:lnTo>
                  <a:lnTo>
                    <a:pt x="1755" y="1052"/>
                  </a:lnTo>
                  <a:lnTo>
                    <a:pt x="1629" y="1059"/>
                  </a:lnTo>
                  <a:lnTo>
                    <a:pt x="1503" y="1064"/>
                  </a:lnTo>
                  <a:lnTo>
                    <a:pt x="1375" y="1069"/>
                  </a:lnTo>
                  <a:lnTo>
                    <a:pt x="1248" y="1074"/>
                  </a:lnTo>
                  <a:lnTo>
                    <a:pt x="1120" y="1076"/>
                  </a:lnTo>
                  <a:lnTo>
                    <a:pt x="992" y="1078"/>
                  </a:lnTo>
                  <a:lnTo>
                    <a:pt x="866" y="1079"/>
                  </a:lnTo>
                  <a:lnTo>
                    <a:pt x="738" y="1080"/>
                  </a:lnTo>
                  <a:lnTo>
                    <a:pt x="613" y="1080"/>
                  </a:lnTo>
                  <a:lnTo>
                    <a:pt x="488" y="1079"/>
                  </a:lnTo>
                  <a:lnTo>
                    <a:pt x="364" y="1078"/>
                  </a:lnTo>
                  <a:lnTo>
                    <a:pt x="241" y="1077"/>
                  </a:lnTo>
                  <a:lnTo>
                    <a:pt x="120" y="1075"/>
                  </a:lnTo>
                  <a:lnTo>
                    <a:pt x="1" y="1072"/>
                  </a:lnTo>
                  <a:lnTo>
                    <a:pt x="0" y="1003"/>
                  </a:lnTo>
                  <a:lnTo>
                    <a:pt x="0" y="936"/>
                  </a:lnTo>
                  <a:lnTo>
                    <a:pt x="0" y="869"/>
                  </a:lnTo>
                  <a:lnTo>
                    <a:pt x="0" y="802"/>
                  </a:lnTo>
                  <a:lnTo>
                    <a:pt x="0" y="736"/>
                  </a:lnTo>
                  <a:lnTo>
                    <a:pt x="1" y="670"/>
                  </a:lnTo>
                  <a:lnTo>
                    <a:pt x="1" y="605"/>
                  </a:lnTo>
                  <a:lnTo>
                    <a:pt x="3" y="539"/>
                  </a:lnTo>
                  <a:lnTo>
                    <a:pt x="4" y="474"/>
                  </a:lnTo>
                  <a:lnTo>
                    <a:pt x="5" y="409"/>
                  </a:lnTo>
                  <a:lnTo>
                    <a:pt x="6" y="346"/>
                  </a:lnTo>
                  <a:lnTo>
                    <a:pt x="7" y="282"/>
                  </a:lnTo>
                  <a:lnTo>
                    <a:pt x="8" y="219"/>
                  </a:lnTo>
                  <a:lnTo>
                    <a:pt x="9" y="156"/>
                  </a:lnTo>
                  <a:lnTo>
                    <a:pt x="11" y="92"/>
                  </a:lnTo>
                  <a:lnTo>
                    <a:pt x="12" y="30"/>
                  </a:lnTo>
                  <a:lnTo>
                    <a:pt x="112" y="31"/>
                  </a:lnTo>
                  <a:lnTo>
                    <a:pt x="214" y="33"/>
                  </a:lnTo>
                  <a:lnTo>
                    <a:pt x="318" y="33"/>
                  </a:lnTo>
                  <a:lnTo>
                    <a:pt x="422" y="33"/>
                  </a:lnTo>
                  <a:lnTo>
                    <a:pt x="527" y="31"/>
                  </a:lnTo>
                  <a:lnTo>
                    <a:pt x="634" y="30"/>
                  </a:lnTo>
                  <a:lnTo>
                    <a:pt x="741" y="29"/>
                  </a:lnTo>
                  <a:lnTo>
                    <a:pt x="849" y="27"/>
                  </a:lnTo>
                  <a:lnTo>
                    <a:pt x="958" y="25"/>
                  </a:lnTo>
                  <a:lnTo>
                    <a:pt x="1067" y="22"/>
                  </a:lnTo>
                  <a:lnTo>
                    <a:pt x="1178" y="19"/>
                  </a:lnTo>
                  <a:lnTo>
                    <a:pt x="1289" y="17"/>
                  </a:lnTo>
                  <a:lnTo>
                    <a:pt x="1401" y="12"/>
                  </a:lnTo>
                  <a:lnTo>
                    <a:pt x="1512" y="9"/>
                  </a:lnTo>
                  <a:lnTo>
                    <a:pt x="1625" y="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 w="9525" cmpd="sng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64" name="Rectangle 363"/>
          <p:cNvSpPr/>
          <p:nvPr userDrawn="1"/>
        </p:nvSpPr>
        <p:spPr>
          <a:xfrm>
            <a:off x="5943600" y="0"/>
            <a:ext cx="3209544" cy="5152644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Rectangle 386"/>
          <p:cNvSpPr/>
          <p:nvPr userDrawn="1"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8" name="Freeform 387"/>
          <p:cNvSpPr/>
          <p:nvPr userDrawn="1"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89" name="Picture 388" descr="shiel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366" name="Slide Number Placeholder 5"/>
          <p:cNvSpPr txBox="1">
            <a:spLocks/>
          </p:cNvSpPr>
          <p:nvPr userDrawn="1"/>
        </p:nvSpPr>
        <p:spPr>
          <a:xfrm>
            <a:off x="7998882" y="4880365"/>
            <a:ext cx="624414" cy="2398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Title 1"/>
          <p:cNvSpPr>
            <a:spLocks noGrp="1"/>
          </p:cNvSpPr>
          <p:nvPr>
            <p:ph type="title" hasCustomPrompt="1"/>
          </p:nvPr>
        </p:nvSpPr>
        <p:spPr>
          <a:xfrm>
            <a:off x="6076462" y="1295400"/>
            <a:ext cx="2610338" cy="9781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76462" y="2349770"/>
            <a:ext cx="2610338" cy="213360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62367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0" y="1295400"/>
            <a:ext cx="4025900" cy="2743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 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5400"/>
            <a:ext cx="4041775" cy="27432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="1">
                <a:solidFill>
                  <a:srgbClr val="0033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Comparison Title Two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726407"/>
            <a:ext cx="4038600" cy="2763043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8200" y="1726407"/>
            <a:ext cx="4038600" cy="2763043"/>
          </a:xfrm>
        </p:spPr>
        <p:txBody>
          <a:bodyPr/>
          <a:lstStyle>
            <a:lvl1pPr marL="228600" indent="-228600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28600"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18288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97280" indent="-22860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80160">
              <a:spcBef>
                <a:spcPts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452648" y="713232"/>
            <a:ext cx="747052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3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6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5" y="921327"/>
            <a:ext cx="8901544" cy="3517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22745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50465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ystem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5"/>
          <p:cNvGrpSpPr>
            <a:grpSpLocks/>
          </p:cNvGrpSpPr>
          <p:nvPr userDrawn="1"/>
        </p:nvGrpSpPr>
        <p:grpSpPr bwMode="auto">
          <a:xfrm>
            <a:off x="371777" y="-930999"/>
            <a:ext cx="8553450" cy="6332538"/>
            <a:chOff x="520700" y="-9832"/>
            <a:chExt cx="8553450" cy="633340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292" name="Freeform 3"/>
            <p:cNvSpPr>
              <a:spLocks/>
            </p:cNvSpPr>
            <p:nvPr/>
          </p:nvSpPr>
          <p:spPr bwMode="auto">
            <a:xfrm>
              <a:off x="1215060" y="4420162"/>
              <a:ext cx="3163888" cy="1903413"/>
            </a:xfrm>
            <a:custGeom>
              <a:avLst/>
              <a:gdLst>
                <a:gd name="T0" fmla="*/ 2147483647 w 1993"/>
                <a:gd name="T1" fmla="*/ 2147483647 h 1199"/>
                <a:gd name="T2" fmla="*/ 2147483647 w 1993"/>
                <a:gd name="T3" fmla="*/ 2147483647 h 1199"/>
                <a:gd name="T4" fmla="*/ 2147483647 w 1993"/>
                <a:gd name="T5" fmla="*/ 2147483647 h 1199"/>
                <a:gd name="T6" fmla="*/ 2147483647 w 1993"/>
                <a:gd name="T7" fmla="*/ 2147483647 h 1199"/>
                <a:gd name="T8" fmla="*/ 2147483647 w 1993"/>
                <a:gd name="T9" fmla="*/ 2147483647 h 1199"/>
                <a:gd name="T10" fmla="*/ 2147483647 w 1993"/>
                <a:gd name="T11" fmla="*/ 2147483647 h 1199"/>
                <a:gd name="T12" fmla="*/ 2147483647 w 1993"/>
                <a:gd name="T13" fmla="*/ 2147483647 h 1199"/>
                <a:gd name="T14" fmla="*/ 0 w 1993"/>
                <a:gd name="T15" fmla="*/ 0 h 1199"/>
                <a:gd name="T16" fmla="*/ 2147483647 w 1993"/>
                <a:gd name="T17" fmla="*/ 2147483647 h 1199"/>
                <a:gd name="T18" fmla="*/ 2147483647 w 1993"/>
                <a:gd name="T19" fmla="*/ 2147483647 h 1199"/>
                <a:gd name="T20" fmla="*/ 2147483647 w 1993"/>
                <a:gd name="T21" fmla="*/ 2147483647 h 1199"/>
                <a:gd name="T22" fmla="*/ 2147483647 w 1993"/>
                <a:gd name="T23" fmla="*/ 2147483647 h 1199"/>
                <a:gd name="T24" fmla="*/ 2147483647 w 1993"/>
                <a:gd name="T25" fmla="*/ 2147483647 h 1199"/>
                <a:gd name="T26" fmla="*/ 2147483647 w 1993"/>
                <a:gd name="T27" fmla="*/ 2147483647 h 1199"/>
                <a:gd name="T28" fmla="*/ 2147483647 w 1993"/>
                <a:gd name="T29" fmla="*/ 2147483647 h 1199"/>
                <a:gd name="T30" fmla="*/ 2147483647 w 1993"/>
                <a:gd name="T31" fmla="*/ 2147483647 h 1199"/>
                <a:gd name="T32" fmla="*/ 2147483647 w 1993"/>
                <a:gd name="T33" fmla="*/ 2147483647 h 1199"/>
                <a:gd name="T34" fmla="*/ 2147483647 w 1993"/>
                <a:gd name="T35" fmla="*/ 2147483647 h 1199"/>
                <a:gd name="T36" fmla="*/ 2147483647 w 1993"/>
                <a:gd name="T37" fmla="*/ 2147483647 h 1199"/>
                <a:gd name="T38" fmla="*/ 2147483647 w 1993"/>
                <a:gd name="T39" fmla="*/ 2147483647 h 1199"/>
                <a:gd name="T40" fmla="*/ 2147483647 w 1993"/>
                <a:gd name="T41" fmla="*/ 2147483647 h 1199"/>
                <a:gd name="T42" fmla="*/ 2147483647 w 1993"/>
                <a:gd name="T43" fmla="*/ 2147483647 h 1199"/>
                <a:gd name="T44" fmla="*/ 2147483647 w 1993"/>
                <a:gd name="T45" fmla="*/ 2147483647 h 1199"/>
                <a:gd name="T46" fmla="*/ 2147483647 w 1993"/>
                <a:gd name="T47" fmla="*/ 2147483647 h 1199"/>
                <a:gd name="T48" fmla="*/ 2147483647 w 1993"/>
                <a:gd name="T49" fmla="*/ 2147483647 h 1199"/>
                <a:gd name="T50" fmla="*/ 2147483647 w 1993"/>
                <a:gd name="T51" fmla="*/ 2147483647 h 1199"/>
                <a:gd name="T52" fmla="*/ 2147483647 w 1993"/>
                <a:gd name="T53" fmla="*/ 2147483647 h 1199"/>
                <a:gd name="T54" fmla="*/ 2147483647 w 1993"/>
                <a:gd name="T55" fmla="*/ 2147483647 h 1199"/>
                <a:gd name="T56" fmla="*/ 2147483647 w 1993"/>
                <a:gd name="T57" fmla="*/ 2147483647 h 1199"/>
                <a:gd name="T58" fmla="*/ 2147483647 w 1993"/>
                <a:gd name="T59" fmla="*/ 2147483647 h 1199"/>
                <a:gd name="T60" fmla="*/ 2147483647 w 1993"/>
                <a:gd name="T61" fmla="*/ 2147483647 h 1199"/>
                <a:gd name="T62" fmla="*/ 2147483647 w 1993"/>
                <a:gd name="T63" fmla="*/ 2147483647 h 1199"/>
                <a:gd name="T64" fmla="*/ 2147483647 w 1993"/>
                <a:gd name="T65" fmla="*/ 2147483647 h 1199"/>
                <a:gd name="T66" fmla="*/ 2147483647 w 1993"/>
                <a:gd name="T67" fmla="*/ 2147483647 h 1199"/>
                <a:gd name="T68" fmla="*/ 2147483647 w 1993"/>
                <a:gd name="T69" fmla="*/ 2147483647 h 1199"/>
                <a:gd name="T70" fmla="*/ 2147483647 w 1993"/>
                <a:gd name="T71" fmla="*/ 2147483647 h 1199"/>
                <a:gd name="T72" fmla="*/ 2147483647 w 1993"/>
                <a:gd name="T73" fmla="*/ 2147483647 h 1199"/>
                <a:gd name="T74" fmla="*/ 2147483647 w 1993"/>
                <a:gd name="T75" fmla="*/ 2147483647 h 1199"/>
                <a:gd name="T76" fmla="*/ 2147483647 w 1993"/>
                <a:gd name="T77" fmla="*/ 2147483647 h 1199"/>
                <a:gd name="T78" fmla="*/ 2147483647 w 1993"/>
                <a:gd name="T79" fmla="*/ 2147483647 h 1199"/>
                <a:gd name="T80" fmla="*/ 2147483647 w 1993"/>
                <a:gd name="T81" fmla="*/ 2147483647 h 1199"/>
                <a:gd name="T82" fmla="*/ 2147483647 w 1993"/>
                <a:gd name="T83" fmla="*/ 2147483647 h 1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93"/>
                <a:gd name="T127" fmla="*/ 0 h 1199"/>
                <a:gd name="T128" fmla="*/ 1993 w 1993"/>
                <a:gd name="T129" fmla="*/ 1199 h 11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93" h="1199">
                  <a:moveTo>
                    <a:pt x="408" y="1013"/>
                  </a:moveTo>
                  <a:lnTo>
                    <a:pt x="414" y="965"/>
                  </a:lnTo>
                  <a:lnTo>
                    <a:pt x="427" y="910"/>
                  </a:lnTo>
                  <a:lnTo>
                    <a:pt x="372" y="855"/>
                  </a:lnTo>
                  <a:lnTo>
                    <a:pt x="308" y="757"/>
                  </a:lnTo>
                  <a:lnTo>
                    <a:pt x="270" y="747"/>
                  </a:lnTo>
                  <a:lnTo>
                    <a:pt x="186" y="676"/>
                  </a:lnTo>
                  <a:lnTo>
                    <a:pt x="172" y="628"/>
                  </a:lnTo>
                  <a:lnTo>
                    <a:pt x="224" y="609"/>
                  </a:lnTo>
                  <a:lnTo>
                    <a:pt x="241" y="552"/>
                  </a:lnTo>
                  <a:lnTo>
                    <a:pt x="207" y="469"/>
                  </a:lnTo>
                  <a:lnTo>
                    <a:pt x="110" y="365"/>
                  </a:lnTo>
                  <a:lnTo>
                    <a:pt x="88" y="223"/>
                  </a:lnTo>
                  <a:cubicBezTo>
                    <a:pt x="80" y="193"/>
                    <a:pt x="66" y="212"/>
                    <a:pt x="56" y="197"/>
                  </a:cubicBezTo>
                  <a:cubicBezTo>
                    <a:pt x="49" y="179"/>
                    <a:pt x="55" y="148"/>
                    <a:pt x="46" y="115"/>
                  </a:cubicBezTo>
                  <a:lnTo>
                    <a:pt x="0" y="0"/>
                  </a:lnTo>
                  <a:lnTo>
                    <a:pt x="214" y="7"/>
                  </a:lnTo>
                  <a:lnTo>
                    <a:pt x="610" y="239"/>
                  </a:lnTo>
                  <a:lnTo>
                    <a:pt x="869" y="262"/>
                  </a:lnTo>
                  <a:lnTo>
                    <a:pt x="869" y="200"/>
                  </a:lnTo>
                  <a:cubicBezTo>
                    <a:pt x="1072" y="207"/>
                    <a:pt x="1021" y="159"/>
                    <a:pt x="1076" y="214"/>
                  </a:cubicBezTo>
                  <a:lnTo>
                    <a:pt x="1179" y="283"/>
                  </a:lnTo>
                  <a:lnTo>
                    <a:pt x="1241" y="372"/>
                  </a:lnTo>
                  <a:lnTo>
                    <a:pt x="1303" y="497"/>
                  </a:lnTo>
                  <a:cubicBezTo>
                    <a:pt x="1387" y="560"/>
                    <a:pt x="1351" y="559"/>
                    <a:pt x="1393" y="559"/>
                  </a:cubicBezTo>
                  <a:lnTo>
                    <a:pt x="1448" y="462"/>
                  </a:lnTo>
                  <a:cubicBezTo>
                    <a:pt x="1540" y="454"/>
                    <a:pt x="1538" y="424"/>
                    <a:pt x="1538" y="462"/>
                  </a:cubicBezTo>
                  <a:lnTo>
                    <a:pt x="1620" y="483"/>
                  </a:lnTo>
                  <a:cubicBezTo>
                    <a:pt x="1670" y="603"/>
                    <a:pt x="1639" y="570"/>
                    <a:pt x="1676" y="607"/>
                  </a:cubicBezTo>
                  <a:lnTo>
                    <a:pt x="1779" y="752"/>
                  </a:lnTo>
                  <a:lnTo>
                    <a:pt x="1820" y="883"/>
                  </a:lnTo>
                  <a:lnTo>
                    <a:pt x="1903" y="910"/>
                  </a:lnTo>
                  <a:lnTo>
                    <a:pt x="1986" y="917"/>
                  </a:lnTo>
                  <a:lnTo>
                    <a:pt x="1993" y="1021"/>
                  </a:lnTo>
                  <a:lnTo>
                    <a:pt x="1972" y="1073"/>
                  </a:lnTo>
                  <a:lnTo>
                    <a:pt x="1928" y="1059"/>
                  </a:lnTo>
                  <a:lnTo>
                    <a:pt x="1922" y="1085"/>
                  </a:lnTo>
                  <a:lnTo>
                    <a:pt x="1934" y="1111"/>
                  </a:lnTo>
                  <a:lnTo>
                    <a:pt x="1930" y="1131"/>
                  </a:lnTo>
                  <a:lnTo>
                    <a:pt x="1920" y="1157"/>
                  </a:lnTo>
                  <a:lnTo>
                    <a:pt x="1930" y="1197"/>
                  </a:lnTo>
                  <a:lnTo>
                    <a:pt x="972" y="1197"/>
                  </a:lnTo>
                  <a:lnTo>
                    <a:pt x="910" y="1141"/>
                  </a:lnTo>
                  <a:lnTo>
                    <a:pt x="874" y="1111"/>
                  </a:lnTo>
                  <a:lnTo>
                    <a:pt x="860" y="1049"/>
                  </a:lnTo>
                  <a:lnTo>
                    <a:pt x="848" y="1021"/>
                  </a:lnTo>
                  <a:lnTo>
                    <a:pt x="798" y="975"/>
                  </a:lnTo>
                  <a:cubicBezTo>
                    <a:pt x="758" y="983"/>
                    <a:pt x="760" y="994"/>
                    <a:pt x="738" y="972"/>
                  </a:cubicBezTo>
                  <a:lnTo>
                    <a:pt x="710" y="897"/>
                  </a:lnTo>
                  <a:lnTo>
                    <a:pt x="712" y="927"/>
                  </a:lnTo>
                  <a:lnTo>
                    <a:pt x="724" y="821"/>
                  </a:lnTo>
                  <a:lnTo>
                    <a:pt x="634" y="765"/>
                  </a:lnTo>
                  <a:lnTo>
                    <a:pt x="598" y="685"/>
                  </a:lnTo>
                  <a:cubicBezTo>
                    <a:pt x="560" y="673"/>
                    <a:pt x="571" y="697"/>
                    <a:pt x="550" y="673"/>
                  </a:cubicBezTo>
                  <a:lnTo>
                    <a:pt x="469" y="538"/>
                  </a:lnTo>
                  <a:cubicBezTo>
                    <a:pt x="461" y="466"/>
                    <a:pt x="485" y="469"/>
                    <a:pt x="455" y="469"/>
                  </a:cubicBezTo>
                  <a:lnTo>
                    <a:pt x="386" y="352"/>
                  </a:lnTo>
                  <a:cubicBezTo>
                    <a:pt x="386" y="319"/>
                    <a:pt x="386" y="287"/>
                    <a:pt x="386" y="255"/>
                  </a:cubicBezTo>
                  <a:lnTo>
                    <a:pt x="289" y="159"/>
                  </a:lnTo>
                  <a:cubicBezTo>
                    <a:pt x="215" y="151"/>
                    <a:pt x="220" y="128"/>
                    <a:pt x="220" y="165"/>
                  </a:cubicBezTo>
                  <a:lnTo>
                    <a:pt x="214" y="262"/>
                  </a:lnTo>
                  <a:lnTo>
                    <a:pt x="296" y="476"/>
                  </a:lnTo>
                  <a:lnTo>
                    <a:pt x="296" y="531"/>
                  </a:lnTo>
                  <a:lnTo>
                    <a:pt x="351" y="538"/>
                  </a:lnTo>
                  <a:lnTo>
                    <a:pt x="365" y="586"/>
                  </a:lnTo>
                  <a:lnTo>
                    <a:pt x="393" y="628"/>
                  </a:lnTo>
                  <a:cubicBezTo>
                    <a:pt x="393" y="651"/>
                    <a:pt x="393" y="674"/>
                    <a:pt x="393" y="697"/>
                  </a:cubicBezTo>
                  <a:lnTo>
                    <a:pt x="496" y="821"/>
                  </a:lnTo>
                  <a:cubicBezTo>
                    <a:pt x="518" y="855"/>
                    <a:pt x="507" y="882"/>
                    <a:pt x="514" y="907"/>
                  </a:cubicBezTo>
                  <a:cubicBezTo>
                    <a:pt x="521" y="932"/>
                    <a:pt x="533" y="956"/>
                    <a:pt x="538" y="973"/>
                  </a:cubicBezTo>
                  <a:cubicBezTo>
                    <a:pt x="543" y="990"/>
                    <a:pt x="542" y="987"/>
                    <a:pt x="546" y="1007"/>
                  </a:cubicBezTo>
                  <a:lnTo>
                    <a:pt x="564" y="1095"/>
                  </a:lnTo>
                  <a:lnTo>
                    <a:pt x="596" y="1127"/>
                  </a:lnTo>
                  <a:lnTo>
                    <a:pt x="610" y="1127"/>
                  </a:lnTo>
                  <a:lnTo>
                    <a:pt x="626" y="1111"/>
                  </a:lnTo>
                  <a:lnTo>
                    <a:pt x="670" y="1141"/>
                  </a:lnTo>
                  <a:lnTo>
                    <a:pt x="694" y="1199"/>
                  </a:lnTo>
                  <a:lnTo>
                    <a:pt x="578" y="1197"/>
                  </a:lnTo>
                  <a:lnTo>
                    <a:pt x="570" y="1163"/>
                  </a:lnTo>
                  <a:lnTo>
                    <a:pt x="548" y="1139"/>
                  </a:lnTo>
                  <a:lnTo>
                    <a:pt x="510" y="1117"/>
                  </a:lnTo>
                  <a:lnTo>
                    <a:pt x="462" y="1085"/>
                  </a:lnTo>
                  <a:lnTo>
                    <a:pt x="464" y="1067"/>
                  </a:lnTo>
                  <a:lnTo>
                    <a:pt x="424" y="1047"/>
                  </a:lnTo>
                  <a:lnTo>
                    <a:pt x="408" y="10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93" name="Freeform 4"/>
            <p:cNvSpPr>
              <a:spLocks/>
            </p:cNvSpPr>
            <p:nvPr/>
          </p:nvSpPr>
          <p:spPr bwMode="auto">
            <a:xfrm>
              <a:off x="619125" y="-9832"/>
              <a:ext cx="7915275" cy="2684206"/>
            </a:xfrm>
            <a:custGeom>
              <a:avLst/>
              <a:gdLst>
                <a:gd name="T0" fmla="*/ 2147483647 w 4986"/>
                <a:gd name="T1" fmla="*/ 2147483647 h 1620"/>
                <a:gd name="T2" fmla="*/ 2147483647 w 4986"/>
                <a:gd name="T3" fmla="*/ 2147483647 h 1620"/>
                <a:gd name="T4" fmla="*/ 0 w 4986"/>
                <a:gd name="T5" fmla="*/ 2147483647 h 1620"/>
                <a:gd name="T6" fmla="*/ 2147483647 w 4986"/>
                <a:gd name="T7" fmla="*/ 2147483647 h 1620"/>
                <a:gd name="T8" fmla="*/ 2147483647 w 4986"/>
                <a:gd name="T9" fmla="*/ 2147483647 h 1620"/>
                <a:gd name="T10" fmla="*/ 2147483647 w 4986"/>
                <a:gd name="T11" fmla="*/ 2147483647 h 1620"/>
                <a:gd name="T12" fmla="*/ 2147483647 w 4986"/>
                <a:gd name="T13" fmla="*/ 2147483647 h 1620"/>
                <a:gd name="T14" fmla="*/ 2147483647 w 4986"/>
                <a:gd name="T15" fmla="*/ 2147483647 h 1620"/>
                <a:gd name="T16" fmla="*/ 2147483647 w 4986"/>
                <a:gd name="T17" fmla="*/ 2147483647 h 1620"/>
                <a:gd name="T18" fmla="*/ 2147483647 w 4986"/>
                <a:gd name="T19" fmla="*/ 2147483647 h 1620"/>
                <a:gd name="T20" fmla="*/ 2147483647 w 4986"/>
                <a:gd name="T21" fmla="*/ 2147483647 h 1620"/>
                <a:gd name="T22" fmla="*/ 2147483647 w 4986"/>
                <a:gd name="T23" fmla="*/ 2147483647 h 1620"/>
                <a:gd name="T24" fmla="*/ 2147483647 w 4986"/>
                <a:gd name="T25" fmla="*/ 2147483647 h 1620"/>
                <a:gd name="T26" fmla="*/ 2147483647 w 4986"/>
                <a:gd name="T27" fmla="*/ 2147483647 h 1620"/>
                <a:gd name="T28" fmla="*/ 2147483647 w 4986"/>
                <a:gd name="T29" fmla="*/ 2147483647 h 1620"/>
                <a:gd name="T30" fmla="*/ 2147483647 w 4986"/>
                <a:gd name="T31" fmla="*/ 2147483647 h 1620"/>
                <a:gd name="T32" fmla="*/ 2147483647 w 4986"/>
                <a:gd name="T33" fmla="*/ 2147483647 h 1620"/>
                <a:gd name="T34" fmla="*/ 2147483647 w 4986"/>
                <a:gd name="T35" fmla="*/ 2147483647 h 1620"/>
                <a:gd name="T36" fmla="*/ 2147483647 w 4986"/>
                <a:gd name="T37" fmla="*/ 2147483647 h 1620"/>
                <a:gd name="T38" fmla="*/ 2147483647 w 4986"/>
                <a:gd name="T39" fmla="*/ 2147483647 h 1620"/>
                <a:gd name="T40" fmla="*/ 2147483647 w 4986"/>
                <a:gd name="T41" fmla="*/ 2147483647 h 1620"/>
                <a:gd name="T42" fmla="*/ 2147483647 w 4986"/>
                <a:gd name="T43" fmla="*/ 2147483647 h 1620"/>
                <a:gd name="T44" fmla="*/ 2147483647 w 4986"/>
                <a:gd name="T45" fmla="*/ 2147483647 h 1620"/>
                <a:gd name="T46" fmla="*/ 2147483647 w 4986"/>
                <a:gd name="T47" fmla="*/ 2147483647 h 1620"/>
                <a:gd name="T48" fmla="*/ 2147483647 w 4986"/>
                <a:gd name="T49" fmla="*/ 2147483647 h 1620"/>
                <a:gd name="T50" fmla="*/ 2147483647 w 4986"/>
                <a:gd name="T51" fmla="*/ 2147483647 h 1620"/>
                <a:gd name="T52" fmla="*/ 2147483647 w 4986"/>
                <a:gd name="T53" fmla="*/ 2147483647 h 1620"/>
                <a:gd name="T54" fmla="*/ 2147483647 w 4986"/>
                <a:gd name="T55" fmla="*/ 2147483647 h 1620"/>
                <a:gd name="T56" fmla="*/ 2147483647 w 4986"/>
                <a:gd name="T57" fmla="*/ 2147483647 h 1620"/>
                <a:gd name="T58" fmla="*/ 2147483647 w 4986"/>
                <a:gd name="T59" fmla="*/ 2147483647 h 1620"/>
                <a:gd name="T60" fmla="*/ 2147483647 w 4986"/>
                <a:gd name="T61" fmla="*/ 2147483647 h 1620"/>
                <a:gd name="T62" fmla="*/ 2147483647 w 4986"/>
                <a:gd name="T63" fmla="*/ 2147483647 h 1620"/>
                <a:gd name="T64" fmla="*/ 2147483647 w 4986"/>
                <a:gd name="T65" fmla="*/ 2147483647 h 1620"/>
                <a:gd name="T66" fmla="*/ 2147483647 w 4986"/>
                <a:gd name="T67" fmla="*/ 2147483647 h 1620"/>
                <a:gd name="T68" fmla="*/ 2147483647 w 4986"/>
                <a:gd name="T69" fmla="*/ 2147483647 h 1620"/>
                <a:gd name="T70" fmla="*/ 2147483647 w 4986"/>
                <a:gd name="T71" fmla="*/ 2147483647 h 1620"/>
                <a:gd name="T72" fmla="*/ 2147483647 w 4986"/>
                <a:gd name="T73" fmla="*/ 2147483647 h 1620"/>
                <a:gd name="T74" fmla="*/ 2147483647 w 4986"/>
                <a:gd name="T75" fmla="*/ 2147483647 h 1620"/>
                <a:gd name="T76" fmla="*/ 2147483647 w 4986"/>
                <a:gd name="T77" fmla="*/ 2147483647 h 1620"/>
                <a:gd name="T78" fmla="*/ 2147483647 w 4986"/>
                <a:gd name="T79" fmla="*/ 2147483647 h 1620"/>
                <a:gd name="T80" fmla="*/ 2147483647 w 4986"/>
                <a:gd name="T81" fmla="*/ 2147483647 h 1620"/>
                <a:gd name="T82" fmla="*/ 2147483647 w 4986"/>
                <a:gd name="T83" fmla="*/ 2147483647 h 1620"/>
                <a:gd name="T84" fmla="*/ 2147483647 w 4986"/>
                <a:gd name="T85" fmla="*/ 2147483647 h 1620"/>
                <a:gd name="T86" fmla="*/ 2147483647 w 4986"/>
                <a:gd name="T87" fmla="*/ 2147483647 h 1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86"/>
                <a:gd name="T133" fmla="*/ 0 h 1620"/>
                <a:gd name="T134" fmla="*/ 4986 w 4986"/>
                <a:gd name="T135" fmla="*/ 1620 h 16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86" h="1620">
                  <a:moveTo>
                    <a:pt x="118" y="152"/>
                  </a:moveTo>
                  <a:lnTo>
                    <a:pt x="76" y="186"/>
                  </a:lnTo>
                  <a:cubicBezTo>
                    <a:pt x="18" y="207"/>
                    <a:pt x="21" y="187"/>
                    <a:pt x="21" y="214"/>
                  </a:cubicBezTo>
                  <a:cubicBezTo>
                    <a:pt x="13" y="271"/>
                    <a:pt x="14" y="250"/>
                    <a:pt x="14" y="276"/>
                  </a:cubicBezTo>
                  <a:lnTo>
                    <a:pt x="35" y="317"/>
                  </a:lnTo>
                  <a:lnTo>
                    <a:pt x="0" y="366"/>
                  </a:lnTo>
                  <a:lnTo>
                    <a:pt x="104" y="373"/>
                  </a:lnTo>
                  <a:lnTo>
                    <a:pt x="145" y="435"/>
                  </a:lnTo>
                  <a:lnTo>
                    <a:pt x="207" y="428"/>
                  </a:lnTo>
                  <a:lnTo>
                    <a:pt x="200" y="497"/>
                  </a:lnTo>
                  <a:lnTo>
                    <a:pt x="249" y="614"/>
                  </a:lnTo>
                  <a:lnTo>
                    <a:pt x="297" y="648"/>
                  </a:lnTo>
                  <a:cubicBezTo>
                    <a:pt x="299" y="671"/>
                    <a:pt x="301" y="694"/>
                    <a:pt x="304" y="717"/>
                  </a:cubicBezTo>
                  <a:lnTo>
                    <a:pt x="821" y="814"/>
                  </a:lnTo>
                  <a:lnTo>
                    <a:pt x="1387" y="890"/>
                  </a:lnTo>
                  <a:lnTo>
                    <a:pt x="1849" y="917"/>
                  </a:lnTo>
                  <a:lnTo>
                    <a:pt x="2366" y="910"/>
                  </a:lnTo>
                  <a:lnTo>
                    <a:pt x="2469" y="910"/>
                  </a:lnTo>
                  <a:cubicBezTo>
                    <a:pt x="2561" y="952"/>
                    <a:pt x="2525" y="952"/>
                    <a:pt x="2566" y="952"/>
                  </a:cubicBezTo>
                  <a:cubicBezTo>
                    <a:pt x="2630" y="944"/>
                    <a:pt x="2607" y="945"/>
                    <a:pt x="2635" y="945"/>
                  </a:cubicBezTo>
                  <a:lnTo>
                    <a:pt x="2738" y="986"/>
                  </a:lnTo>
                  <a:cubicBezTo>
                    <a:pt x="2787" y="954"/>
                    <a:pt x="2763" y="959"/>
                    <a:pt x="2807" y="959"/>
                  </a:cubicBezTo>
                  <a:lnTo>
                    <a:pt x="2883" y="979"/>
                  </a:lnTo>
                  <a:lnTo>
                    <a:pt x="2966" y="931"/>
                  </a:lnTo>
                  <a:lnTo>
                    <a:pt x="3000" y="842"/>
                  </a:lnTo>
                  <a:cubicBezTo>
                    <a:pt x="3057" y="827"/>
                    <a:pt x="3036" y="828"/>
                    <a:pt x="3062" y="828"/>
                  </a:cubicBezTo>
                  <a:lnTo>
                    <a:pt x="3124" y="883"/>
                  </a:lnTo>
                  <a:lnTo>
                    <a:pt x="3186" y="931"/>
                  </a:lnTo>
                  <a:lnTo>
                    <a:pt x="3276" y="917"/>
                  </a:lnTo>
                  <a:lnTo>
                    <a:pt x="3324" y="993"/>
                  </a:lnTo>
                  <a:lnTo>
                    <a:pt x="3366" y="1062"/>
                  </a:lnTo>
                  <a:lnTo>
                    <a:pt x="3504" y="1083"/>
                  </a:lnTo>
                  <a:cubicBezTo>
                    <a:pt x="3616" y="1068"/>
                    <a:pt x="3577" y="1069"/>
                    <a:pt x="3621" y="1069"/>
                  </a:cubicBezTo>
                  <a:lnTo>
                    <a:pt x="3752" y="1124"/>
                  </a:lnTo>
                  <a:lnTo>
                    <a:pt x="3773" y="1200"/>
                  </a:lnTo>
                  <a:cubicBezTo>
                    <a:pt x="3715" y="1228"/>
                    <a:pt x="3737" y="1228"/>
                    <a:pt x="3711" y="1228"/>
                  </a:cubicBezTo>
                  <a:lnTo>
                    <a:pt x="3635" y="1179"/>
                  </a:lnTo>
                  <a:lnTo>
                    <a:pt x="3635" y="1235"/>
                  </a:lnTo>
                  <a:lnTo>
                    <a:pt x="3683" y="1276"/>
                  </a:lnTo>
                  <a:lnTo>
                    <a:pt x="3711" y="1331"/>
                  </a:lnTo>
                  <a:lnTo>
                    <a:pt x="3724" y="1386"/>
                  </a:lnTo>
                  <a:lnTo>
                    <a:pt x="3676" y="1448"/>
                  </a:lnTo>
                  <a:lnTo>
                    <a:pt x="3600" y="1462"/>
                  </a:lnTo>
                  <a:lnTo>
                    <a:pt x="3593" y="1531"/>
                  </a:lnTo>
                  <a:cubicBezTo>
                    <a:pt x="3564" y="1560"/>
                    <a:pt x="3578" y="1559"/>
                    <a:pt x="3559" y="1559"/>
                  </a:cubicBezTo>
                  <a:lnTo>
                    <a:pt x="3524" y="1593"/>
                  </a:lnTo>
                  <a:cubicBezTo>
                    <a:pt x="3630" y="1585"/>
                    <a:pt x="3628" y="1620"/>
                    <a:pt x="3628" y="1579"/>
                  </a:cubicBezTo>
                  <a:lnTo>
                    <a:pt x="3711" y="1497"/>
                  </a:lnTo>
                  <a:lnTo>
                    <a:pt x="3766" y="1469"/>
                  </a:lnTo>
                  <a:lnTo>
                    <a:pt x="3814" y="1428"/>
                  </a:lnTo>
                  <a:cubicBezTo>
                    <a:pt x="3836" y="1390"/>
                    <a:pt x="3821" y="1393"/>
                    <a:pt x="3842" y="1393"/>
                  </a:cubicBezTo>
                  <a:lnTo>
                    <a:pt x="3897" y="1421"/>
                  </a:lnTo>
                  <a:lnTo>
                    <a:pt x="3917" y="1359"/>
                  </a:lnTo>
                  <a:lnTo>
                    <a:pt x="3862" y="1359"/>
                  </a:lnTo>
                  <a:lnTo>
                    <a:pt x="3835" y="1317"/>
                  </a:lnTo>
                  <a:lnTo>
                    <a:pt x="3897" y="1276"/>
                  </a:lnTo>
                  <a:cubicBezTo>
                    <a:pt x="3975" y="1261"/>
                    <a:pt x="3947" y="1262"/>
                    <a:pt x="3980" y="1262"/>
                  </a:cubicBezTo>
                  <a:lnTo>
                    <a:pt x="4048" y="1248"/>
                  </a:lnTo>
                  <a:lnTo>
                    <a:pt x="4048" y="1207"/>
                  </a:lnTo>
                  <a:lnTo>
                    <a:pt x="4104" y="1166"/>
                  </a:lnTo>
                  <a:lnTo>
                    <a:pt x="4186" y="1035"/>
                  </a:lnTo>
                  <a:lnTo>
                    <a:pt x="4269" y="1000"/>
                  </a:lnTo>
                  <a:lnTo>
                    <a:pt x="4338" y="910"/>
                  </a:lnTo>
                  <a:lnTo>
                    <a:pt x="4380" y="807"/>
                  </a:lnTo>
                  <a:lnTo>
                    <a:pt x="4455" y="669"/>
                  </a:lnTo>
                  <a:lnTo>
                    <a:pt x="4497" y="504"/>
                  </a:lnTo>
                  <a:lnTo>
                    <a:pt x="4531" y="442"/>
                  </a:lnTo>
                  <a:cubicBezTo>
                    <a:pt x="4533" y="423"/>
                    <a:pt x="4535" y="404"/>
                    <a:pt x="4538" y="386"/>
                  </a:cubicBezTo>
                  <a:lnTo>
                    <a:pt x="4586" y="324"/>
                  </a:lnTo>
                  <a:cubicBezTo>
                    <a:pt x="4608" y="200"/>
                    <a:pt x="4578" y="235"/>
                    <a:pt x="4621" y="193"/>
                  </a:cubicBezTo>
                  <a:lnTo>
                    <a:pt x="4842" y="104"/>
                  </a:lnTo>
                  <a:lnTo>
                    <a:pt x="4986" y="7"/>
                  </a:lnTo>
                  <a:lnTo>
                    <a:pt x="3483" y="0"/>
                  </a:lnTo>
                  <a:lnTo>
                    <a:pt x="3545" y="90"/>
                  </a:lnTo>
                  <a:lnTo>
                    <a:pt x="3607" y="173"/>
                  </a:lnTo>
                  <a:lnTo>
                    <a:pt x="3669" y="290"/>
                  </a:lnTo>
                  <a:lnTo>
                    <a:pt x="3662" y="386"/>
                  </a:lnTo>
                  <a:lnTo>
                    <a:pt x="3566" y="442"/>
                  </a:lnTo>
                  <a:lnTo>
                    <a:pt x="3517" y="359"/>
                  </a:lnTo>
                  <a:lnTo>
                    <a:pt x="3414" y="304"/>
                  </a:lnTo>
                  <a:lnTo>
                    <a:pt x="3331" y="235"/>
                  </a:lnTo>
                  <a:lnTo>
                    <a:pt x="3345" y="159"/>
                  </a:lnTo>
                  <a:lnTo>
                    <a:pt x="3283" y="104"/>
                  </a:lnTo>
                  <a:lnTo>
                    <a:pt x="3276" y="7"/>
                  </a:lnTo>
                  <a:lnTo>
                    <a:pt x="83" y="0"/>
                  </a:lnTo>
                  <a:lnTo>
                    <a:pt x="21" y="41"/>
                  </a:lnTo>
                  <a:lnTo>
                    <a:pt x="28" y="138"/>
                  </a:lnTo>
                  <a:lnTo>
                    <a:pt x="111" y="145"/>
                  </a:lnTo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94" name="Freeform 5"/>
            <p:cNvSpPr>
              <a:spLocks/>
            </p:cNvSpPr>
            <p:nvPr/>
          </p:nvSpPr>
          <p:spPr bwMode="auto">
            <a:xfrm>
              <a:off x="520700" y="605399"/>
              <a:ext cx="533400" cy="654050"/>
            </a:xfrm>
            <a:custGeom>
              <a:avLst/>
              <a:gdLst>
                <a:gd name="T0" fmla="*/ 2147483647 w 337"/>
                <a:gd name="T1" fmla="*/ 2147483647 h 414"/>
                <a:gd name="T2" fmla="*/ 2147483647 w 337"/>
                <a:gd name="T3" fmla="*/ 2147483647 h 414"/>
                <a:gd name="T4" fmla="*/ 2147483647 w 337"/>
                <a:gd name="T5" fmla="*/ 2147483647 h 414"/>
                <a:gd name="T6" fmla="*/ 2147483647 w 337"/>
                <a:gd name="T7" fmla="*/ 2147483647 h 414"/>
                <a:gd name="T8" fmla="*/ 2147483647 w 337"/>
                <a:gd name="T9" fmla="*/ 2147483647 h 414"/>
                <a:gd name="T10" fmla="*/ 2147483647 w 337"/>
                <a:gd name="T11" fmla="*/ 2147483647 h 414"/>
                <a:gd name="T12" fmla="*/ 2147483647 w 337"/>
                <a:gd name="T13" fmla="*/ 2147483647 h 414"/>
                <a:gd name="T14" fmla="*/ 2147483647 w 337"/>
                <a:gd name="T15" fmla="*/ 2147483647 h 414"/>
                <a:gd name="T16" fmla="*/ 2147483647 w 337"/>
                <a:gd name="T17" fmla="*/ 2147483647 h 414"/>
                <a:gd name="T18" fmla="*/ 2147483647 w 337"/>
                <a:gd name="T19" fmla="*/ 2147483647 h 414"/>
                <a:gd name="T20" fmla="*/ 2147483647 w 337"/>
                <a:gd name="T21" fmla="*/ 2147483647 h 414"/>
                <a:gd name="T22" fmla="*/ 2147483647 w 337"/>
                <a:gd name="T23" fmla="*/ 2147483647 h 414"/>
                <a:gd name="T24" fmla="*/ 2147483647 w 337"/>
                <a:gd name="T25" fmla="*/ 2147483647 h 414"/>
                <a:gd name="T26" fmla="*/ 2147483647 w 337"/>
                <a:gd name="T27" fmla="*/ 2147483647 h 414"/>
                <a:gd name="T28" fmla="*/ 2147483647 w 337"/>
                <a:gd name="T29" fmla="*/ 2147483647 h 414"/>
                <a:gd name="T30" fmla="*/ 2147483647 w 337"/>
                <a:gd name="T31" fmla="*/ 2147483647 h 414"/>
                <a:gd name="T32" fmla="*/ 2147483647 w 337"/>
                <a:gd name="T33" fmla="*/ 2147483647 h 414"/>
                <a:gd name="T34" fmla="*/ 2147483647 w 337"/>
                <a:gd name="T35" fmla="*/ 2147483647 h 414"/>
                <a:gd name="T36" fmla="*/ 2147483647 w 337"/>
                <a:gd name="T37" fmla="*/ 2147483647 h 414"/>
                <a:gd name="T38" fmla="*/ 2147483647 w 337"/>
                <a:gd name="T39" fmla="*/ 2147483647 h 414"/>
                <a:gd name="T40" fmla="*/ 2147483647 w 337"/>
                <a:gd name="T41" fmla="*/ 2147483647 h 414"/>
                <a:gd name="T42" fmla="*/ 2147483647 w 337"/>
                <a:gd name="T43" fmla="*/ 2147483647 h 414"/>
                <a:gd name="T44" fmla="*/ 2147483647 w 337"/>
                <a:gd name="T45" fmla="*/ 2147483647 h 414"/>
                <a:gd name="T46" fmla="*/ 2147483647 w 337"/>
                <a:gd name="T47" fmla="*/ 2147483647 h 414"/>
                <a:gd name="T48" fmla="*/ 2147483647 w 337"/>
                <a:gd name="T49" fmla="*/ 2147483647 h 414"/>
                <a:gd name="T50" fmla="*/ 2147483647 w 337"/>
                <a:gd name="T51" fmla="*/ 2147483647 h 414"/>
                <a:gd name="T52" fmla="*/ 2147483647 w 337"/>
                <a:gd name="T53" fmla="*/ 2147483647 h 414"/>
                <a:gd name="T54" fmla="*/ 2147483647 w 337"/>
                <a:gd name="T55" fmla="*/ 2147483647 h 414"/>
                <a:gd name="T56" fmla="*/ 2147483647 w 337"/>
                <a:gd name="T57" fmla="*/ 2147483647 h 414"/>
                <a:gd name="T58" fmla="*/ 2147483647 w 337"/>
                <a:gd name="T59" fmla="*/ 2147483647 h 414"/>
                <a:gd name="T60" fmla="*/ 2147483647 w 337"/>
                <a:gd name="T61" fmla="*/ 2147483647 h 414"/>
                <a:gd name="T62" fmla="*/ 2147483647 w 337"/>
                <a:gd name="T63" fmla="*/ 2147483647 h 414"/>
                <a:gd name="T64" fmla="*/ 2147483647 w 337"/>
                <a:gd name="T65" fmla="*/ 2147483647 h 414"/>
                <a:gd name="T66" fmla="*/ 2147483647 w 337"/>
                <a:gd name="T67" fmla="*/ 2147483647 h 414"/>
                <a:gd name="T68" fmla="*/ 2147483647 w 337"/>
                <a:gd name="T69" fmla="*/ 2147483647 h 414"/>
                <a:gd name="T70" fmla="*/ 2147483647 w 337"/>
                <a:gd name="T71" fmla="*/ 2147483647 h 414"/>
                <a:gd name="T72" fmla="*/ 2147483647 w 337"/>
                <a:gd name="T73" fmla="*/ 2147483647 h 414"/>
                <a:gd name="T74" fmla="*/ 2147483647 w 337"/>
                <a:gd name="T75" fmla="*/ 2147483647 h 414"/>
                <a:gd name="T76" fmla="*/ 2147483647 w 337"/>
                <a:gd name="T77" fmla="*/ 2147483647 h 414"/>
                <a:gd name="T78" fmla="*/ 2147483647 w 337"/>
                <a:gd name="T79" fmla="*/ 2147483647 h 414"/>
                <a:gd name="T80" fmla="*/ 2147483647 w 337"/>
                <a:gd name="T81" fmla="*/ 2147483647 h 414"/>
                <a:gd name="T82" fmla="*/ 2147483647 w 337"/>
                <a:gd name="T83" fmla="*/ 2147483647 h 414"/>
                <a:gd name="T84" fmla="*/ 2147483647 w 337"/>
                <a:gd name="T85" fmla="*/ 2147483647 h 414"/>
                <a:gd name="T86" fmla="*/ 2147483647 w 337"/>
                <a:gd name="T87" fmla="*/ 2147483647 h 414"/>
                <a:gd name="T88" fmla="*/ 2147483647 w 337"/>
                <a:gd name="T89" fmla="*/ 2147483647 h 414"/>
                <a:gd name="T90" fmla="*/ 2147483647 w 337"/>
                <a:gd name="T91" fmla="*/ 2147483647 h 414"/>
                <a:gd name="T92" fmla="*/ 2147483647 w 337"/>
                <a:gd name="T93" fmla="*/ 2147483647 h 414"/>
                <a:gd name="T94" fmla="*/ 2147483647 w 337"/>
                <a:gd name="T95" fmla="*/ 2147483647 h 414"/>
                <a:gd name="T96" fmla="*/ 2147483647 w 337"/>
                <a:gd name="T97" fmla="*/ 2147483647 h 414"/>
                <a:gd name="T98" fmla="*/ 2147483647 w 337"/>
                <a:gd name="T99" fmla="*/ 2147483647 h 414"/>
                <a:gd name="T100" fmla="*/ 2147483647 w 337"/>
                <a:gd name="T101" fmla="*/ 0 h 414"/>
                <a:gd name="T102" fmla="*/ 2147483647 w 337"/>
                <a:gd name="T103" fmla="*/ 0 h 4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7"/>
                <a:gd name="T157" fmla="*/ 0 h 414"/>
                <a:gd name="T158" fmla="*/ 337 w 337"/>
                <a:gd name="T159" fmla="*/ 414 h 4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7" h="414">
                  <a:moveTo>
                    <a:pt x="15" y="0"/>
                  </a:moveTo>
                  <a:lnTo>
                    <a:pt x="37" y="3"/>
                  </a:lnTo>
                  <a:lnTo>
                    <a:pt x="54" y="11"/>
                  </a:lnTo>
                  <a:lnTo>
                    <a:pt x="71" y="26"/>
                  </a:lnTo>
                  <a:lnTo>
                    <a:pt x="81" y="41"/>
                  </a:lnTo>
                  <a:lnTo>
                    <a:pt x="85" y="52"/>
                  </a:lnTo>
                  <a:lnTo>
                    <a:pt x="94" y="57"/>
                  </a:lnTo>
                  <a:lnTo>
                    <a:pt x="120" y="67"/>
                  </a:lnTo>
                  <a:lnTo>
                    <a:pt x="155" y="87"/>
                  </a:lnTo>
                  <a:lnTo>
                    <a:pt x="183" y="108"/>
                  </a:lnTo>
                  <a:lnTo>
                    <a:pt x="206" y="138"/>
                  </a:lnTo>
                  <a:lnTo>
                    <a:pt x="230" y="177"/>
                  </a:lnTo>
                  <a:lnTo>
                    <a:pt x="238" y="201"/>
                  </a:lnTo>
                  <a:lnTo>
                    <a:pt x="230" y="212"/>
                  </a:lnTo>
                  <a:lnTo>
                    <a:pt x="223" y="227"/>
                  </a:lnTo>
                  <a:lnTo>
                    <a:pt x="230" y="242"/>
                  </a:lnTo>
                  <a:lnTo>
                    <a:pt x="253" y="262"/>
                  </a:lnTo>
                  <a:lnTo>
                    <a:pt x="277" y="290"/>
                  </a:lnTo>
                  <a:lnTo>
                    <a:pt x="288" y="316"/>
                  </a:lnTo>
                  <a:lnTo>
                    <a:pt x="286" y="333"/>
                  </a:lnTo>
                  <a:lnTo>
                    <a:pt x="285" y="345"/>
                  </a:lnTo>
                  <a:lnTo>
                    <a:pt x="291" y="354"/>
                  </a:lnTo>
                  <a:lnTo>
                    <a:pt x="303" y="365"/>
                  </a:lnTo>
                  <a:lnTo>
                    <a:pt x="311" y="375"/>
                  </a:lnTo>
                  <a:lnTo>
                    <a:pt x="316" y="386"/>
                  </a:lnTo>
                  <a:lnTo>
                    <a:pt x="318" y="393"/>
                  </a:lnTo>
                  <a:lnTo>
                    <a:pt x="319" y="395"/>
                  </a:lnTo>
                  <a:lnTo>
                    <a:pt x="319" y="396"/>
                  </a:lnTo>
                  <a:lnTo>
                    <a:pt x="325" y="394"/>
                  </a:lnTo>
                  <a:lnTo>
                    <a:pt x="334" y="392"/>
                  </a:lnTo>
                  <a:lnTo>
                    <a:pt x="337" y="396"/>
                  </a:lnTo>
                  <a:lnTo>
                    <a:pt x="325" y="405"/>
                  </a:lnTo>
                  <a:lnTo>
                    <a:pt x="304" y="413"/>
                  </a:lnTo>
                  <a:lnTo>
                    <a:pt x="283" y="414"/>
                  </a:lnTo>
                  <a:lnTo>
                    <a:pt x="261" y="404"/>
                  </a:lnTo>
                  <a:lnTo>
                    <a:pt x="235" y="388"/>
                  </a:lnTo>
                  <a:lnTo>
                    <a:pt x="215" y="370"/>
                  </a:lnTo>
                  <a:lnTo>
                    <a:pt x="204" y="356"/>
                  </a:lnTo>
                  <a:lnTo>
                    <a:pt x="196" y="348"/>
                  </a:lnTo>
                  <a:lnTo>
                    <a:pt x="185" y="342"/>
                  </a:lnTo>
                  <a:lnTo>
                    <a:pt x="170" y="337"/>
                  </a:lnTo>
                  <a:lnTo>
                    <a:pt x="160" y="331"/>
                  </a:lnTo>
                  <a:lnTo>
                    <a:pt x="157" y="321"/>
                  </a:lnTo>
                  <a:lnTo>
                    <a:pt x="160" y="311"/>
                  </a:lnTo>
                  <a:lnTo>
                    <a:pt x="163" y="305"/>
                  </a:lnTo>
                  <a:lnTo>
                    <a:pt x="165" y="304"/>
                  </a:lnTo>
                  <a:lnTo>
                    <a:pt x="160" y="303"/>
                  </a:lnTo>
                  <a:lnTo>
                    <a:pt x="150" y="300"/>
                  </a:lnTo>
                  <a:lnTo>
                    <a:pt x="142" y="290"/>
                  </a:lnTo>
                  <a:lnTo>
                    <a:pt x="142" y="278"/>
                  </a:lnTo>
                  <a:lnTo>
                    <a:pt x="144" y="266"/>
                  </a:lnTo>
                  <a:lnTo>
                    <a:pt x="137" y="252"/>
                  </a:lnTo>
                  <a:lnTo>
                    <a:pt x="116" y="235"/>
                  </a:lnTo>
                  <a:lnTo>
                    <a:pt x="86" y="211"/>
                  </a:lnTo>
                  <a:lnTo>
                    <a:pt x="60" y="189"/>
                  </a:lnTo>
                  <a:lnTo>
                    <a:pt x="53" y="175"/>
                  </a:lnTo>
                  <a:lnTo>
                    <a:pt x="71" y="177"/>
                  </a:lnTo>
                  <a:lnTo>
                    <a:pt x="94" y="190"/>
                  </a:lnTo>
                  <a:lnTo>
                    <a:pt x="109" y="190"/>
                  </a:lnTo>
                  <a:lnTo>
                    <a:pt x="101" y="172"/>
                  </a:lnTo>
                  <a:lnTo>
                    <a:pt x="78" y="148"/>
                  </a:lnTo>
                  <a:lnTo>
                    <a:pt x="56" y="129"/>
                  </a:lnTo>
                  <a:lnTo>
                    <a:pt x="51" y="111"/>
                  </a:lnTo>
                  <a:lnTo>
                    <a:pt x="59" y="92"/>
                  </a:lnTo>
                  <a:lnTo>
                    <a:pt x="56" y="82"/>
                  </a:lnTo>
                  <a:lnTo>
                    <a:pt x="39" y="81"/>
                  </a:lnTo>
                  <a:lnTo>
                    <a:pt x="24" y="77"/>
                  </a:lnTo>
                  <a:lnTo>
                    <a:pt x="18" y="64"/>
                  </a:lnTo>
                  <a:lnTo>
                    <a:pt x="24" y="51"/>
                  </a:lnTo>
                  <a:lnTo>
                    <a:pt x="34" y="42"/>
                  </a:lnTo>
                  <a:lnTo>
                    <a:pt x="33" y="34"/>
                  </a:lnTo>
                  <a:lnTo>
                    <a:pt x="21" y="27"/>
                  </a:lnTo>
                  <a:lnTo>
                    <a:pt x="9" y="23"/>
                  </a:lnTo>
                  <a:lnTo>
                    <a:pt x="3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95" name="Freeform 6"/>
            <p:cNvSpPr>
              <a:spLocks/>
            </p:cNvSpPr>
            <p:nvPr/>
          </p:nvSpPr>
          <p:spPr bwMode="auto">
            <a:xfrm>
              <a:off x="8405813" y="845112"/>
              <a:ext cx="344488" cy="123825"/>
            </a:xfrm>
            <a:custGeom>
              <a:avLst/>
              <a:gdLst>
                <a:gd name="T0" fmla="*/ 2147483647 w 218"/>
                <a:gd name="T1" fmla="*/ 2147483647 h 78"/>
                <a:gd name="T2" fmla="*/ 2147483647 w 218"/>
                <a:gd name="T3" fmla="*/ 2147483647 h 78"/>
                <a:gd name="T4" fmla="*/ 2147483647 w 218"/>
                <a:gd name="T5" fmla="*/ 2147483647 h 78"/>
                <a:gd name="T6" fmla="*/ 2147483647 w 218"/>
                <a:gd name="T7" fmla="*/ 2147483647 h 78"/>
                <a:gd name="T8" fmla="*/ 2147483647 w 218"/>
                <a:gd name="T9" fmla="*/ 2147483647 h 78"/>
                <a:gd name="T10" fmla="*/ 2147483647 w 218"/>
                <a:gd name="T11" fmla="*/ 2147483647 h 78"/>
                <a:gd name="T12" fmla="*/ 2147483647 w 218"/>
                <a:gd name="T13" fmla="*/ 2147483647 h 78"/>
                <a:gd name="T14" fmla="*/ 2147483647 w 218"/>
                <a:gd name="T15" fmla="*/ 2147483647 h 78"/>
                <a:gd name="T16" fmla="*/ 2147483647 w 218"/>
                <a:gd name="T17" fmla="*/ 2147483647 h 78"/>
                <a:gd name="T18" fmla="*/ 2147483647 w 218"/>
                <a:gd name="T19" fmla="*/ 2147483647 h 78"/>
                <a:gd name="T20" fmla="*/ 2147483647 w 218"/>
                <a:gd name="T21" fmla="*/ 2147483647 h 78"/>
                <a:gd name="T22" fmla="*/ 2147483647 w 218"/>
                <a:gd name="T23" fmla="*/ 2147483647 h 78"/>
                <a:gd name="T24" fmla="*/ 2147483647 w 218"/>
                <a:gd name="T25" fmla="*/ 2147483647 h 78"/>
                <a:gd name="T26" fmla="*/ 2147483647 w 218"/>
                <a:gd name="T27" fmla="*/ 2147483647 h 78"/>
                <a:gd name="T28" fmla="*/ 2147483647 w 218"/>
                <a:gd name="T29" fmla="*/ 0 h 78"/>
                <a:gd name="T30" fmla="*/ 2147483647 w 218"/>
                <a:gd name="T31" fmla="*/ 0 h 78"/>
                <a:gd name="T32" fmla="*/ 2147483647 w 218"/>
                <a:gd name="T33" fmla="*/ 0 h 78"/>
                <a:gd name="T34" fmla="*/ 2147483647 w 218"/>
                <a:gd name="T35" fmla="*/ 2147483647 h 78"/>
                <a:gd name="T36" fmla="*/ 2147483647 w 218"/>
                <a:gd name="T37" fmla="*/ 2147483647 h 78"/>
                <a:gd name="T38" fmla="*/ 2147483647 w 218"/>
                <a:gd name="T39" fmla="*/ 2147483647 h 78"/>
                <a:gd name="T40" fmla="*/ 2147483647 w 218"/>
                <a:gd name="T41" fmla="*/ 2147483647 h 78"/>
                <a:gd name="T42" fmla="*/ 2147483647 w 218"/>
                <a:gd name="T43" fmla="*/ 2147483647 h 78"/>
                <a:gd name="T44" fmla="*/ 2147483647 w 218"/>
                <a:gd name="T45" fmla="*/ 2147483647 h 78"/>
                <a:gd name="T46" fmla="*/ 2147483647 w 218"/>
                <a:gd name="T47" fmla="*/ 2147483647 h 78"/>
                <a:gd name="T48" fmla="*/ 2147483647 w 218"/>
                <a:gd name="T49" fmla="*/ 2147483647 h 78"/>
                <a:gd name="T50" fmla="*/ 2147483647 w 218"/>
                <a:gd name="T51" fmla="*/ 2147483647 h 78"/>
                <a:gd name="T52" fmla="*/ 2147483647 w 218"/>
                <a:gd name="T53" fmla="*/ 2147483647 h 78"/>
                <a:gd name="T54" fmla="*/ 2147483647 w 218"/>
                <a:gd name="T55" fmla="*/ 2147483647 h 78"/>
                <a:gd name="T56" fmla="*/ 2147483647 w 218"/>
                <a:gd name="T57" fmla="*/ 2147483647 h 78"/>
                <a:gd name="T58" fmla="*/ 2147483647 w 218"/>
                <a:gd name="T59" fmla="*/ 2147483647 h 78"/>
                <a:gd name="T60" fmla="*/ 2147483647 w 218"/>
                <a:gd name="T61" fmla="*/ 2147483647 h 78"/>
                <a:gd name="T62" fmla="*/ 2147483647 w 218"/>
                <a:gd name="T63" fmla="*/ 2147483647 h 78"/>
                <a:gd name="T64" fmla="*/ 2147483647 w 218"/>
                <a:gd name="T65" fmla="*/ 2147483647 h 78"/>
                <a:gd name="T66" fmla="*/ 2147483647 w 218"/>
                <a:gd name="T67" fmla="*/ 2147483647 h 78"/>
                <a:gd name="T68" fmla="*/ 2147483647 w 218"/>
                <a:gd name="T69" fmla="*/ 2147483647 h 78"/>
                <a:gd name="T70" fmla="*/ 2147483647 w 218"/>
                <a:gd name="T71" fmla="*/ 2147483647 h 78"/>
                <a:gd name="T72" fmla="*/ 2147483647 w 218"/>
                <a:gd name="T73" fmla="*/ 2147483647 h 78"/>
                <a:gd name="T74" fmla="*/ 2147483647 w 218"/>
                <a:gd name="T75" fmla="*/ 2147483647 h 78"/>
                <a:gd name="T76" fmla="*/ 2147483647 w 218"/>
                <a:gd name="T77" fmla="*/ 2147483647 h 78"/>
                <a:gd name="T78" fmla="*/ 2147483647 w 218"/>
                <a:gd name="T79" fmla="*/ 2147483647 h 78"/>
                <a:gd name="T80" fmla="*/ 2147483647 w 218"/>
                <a:gd name="T81" fmla="*/ 2147483647 h 78"/>
                <a:gd name="T82" fmla="*/ 2147483647 w 218"/>
                <a:gd name="T83" fmla="*/ 2147483647 h 78"/>
                <a:gd name="T84" fmla="*/ 2147483647 w 218"/>
                <a:gd name="T85" fmla="*/ 2147483647 h 78"/>
                <a:gd name="T86" fmla="*/ 2147483647 w 218"/>
                <a:gd name="T87" fmla="*/ 2147483647 h 78"/>
                <a:gd name="T88" fmla="*/ 2147483647 w 218"/>
                <a:gd name="T89" fmla="*/ 2147483647 h 78"/>
                <a:gd name="T90" fmla="*/ 2147483647 w 218"/>
                <a:gd name="T91" fmla="*/ 2147483647 h 78"/>
                <a:gd name="T92" fmla="*/ 0 w 218"/>
                <a:gd name="T93" fmla="*/ 2147483647 h 78"/>
                <a:gd name="T94" fmla="*/ 2147483647 w 218"/>
                <a:gd name="T95" fmla="*/ 2147483647 h 78"/>
                <a:gd name="T96" fmla="*/ 2147483647 w 218"/>
                <a:gd name="T97" fmla="*/ 2147483647 h 78"/>
                <a:gd name="T98" fmla="*/ 2147483647 w 218"/>
                <a:gd name="T99" fmla="*/ 2147483647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8"/>
                <a:gd name="T151" fmla="*/ 0 h 78"/>
                <a:gd name="T152" fmla="*/ 218 w 218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8" h="78">
                  <a:moveTo>
                    <a:pt x="2" y="21"/>
                  </a:moveTo>
                  <a:lnTo>
                    <a:pt x="16" y="15"/>
                  </a:lnTo>
                  <a:lnTo>
                    <a:pt x="35" y="16"/>
                  </a:lnTo>
                  <a:lnTo>
                    <a:pt x="55" y="19"/>
                  </a:lnTo>
                  <a:lnTo>
                    <a:pt x="69" y="23"/>
                  </a:lnTo>
                  <a:lnTo>
                    <a:pt x="78" y="26"/>
                  </a:lnTo>
                  <a:lnTo>
                    <a:pt x="95" y="24"/>
                  </a:lnTo>
                  <a:lnTo>
                    <a:pt x="122" y="20"/>
                  </a:lnTo>
                  <a:lnTo>
                    <a:pt x="150" y="21"/>
                  </a:lnTo>
                  <a:lnTo>
                    <a:pt x="174" y="21"/>
                  </a:lnTo>
                  <a:lnTo>
                    <a:pt x="191" y="12"/>
                  </a:lnTo>
                  <a:lnTo>
                    <a:pt x="204" y="0"/>
                  </a:lnTo>
                  <a:lnTo>
                    <a:pt x="214" y="0"/>
                  </a:lnTo>
                  <a:lnTo>
                    <a:pt x="218" y="14"/>
                  </a:lnTo>
                  <a:lnTo>
                    <a:pt x="213" y="29"/>
                  </a:lnTo>
                  <a:lnTo>
                    <a:pt x="207" y="45"/>
                  </a:lnTo>
                  <a:lnTo>
                    <a:pt x="200" y="58"/>
                  </a:lnTo>
                  <a:lnTo>
                    <a:pt x="190" y="68"/>
                  </a:lnTo>
                  <a:lnTo>
                    <a:pt x="176" y="70"/>
                  </a:lnTo>
                  <a:lnTo>
                    <a:pt x="168" y="65"/>
                  </a:lnTo>
                  <a:lnTo>
                    <a:pt x="166" y="62"/>
                  </a:lnTo>
                  <a:lnTo>
                    <a:pt x="158" y="62"/>
                  </a:lnTo>
                  <a:lnTo>
                    <a:pt x="146" y="69"/>
                  </a:lnTo>
                  <a:lnTo>
                    <a:pt x="134" y="76"/>
                  </a:lnTo>
                  <a:lnTo>
                    <a:pt x="118" y="78"/>
                  </a:lnTo>
                  <a:lnTo>
                    <a:pt x="106" y="72"/>
                  </a:lnTo>
                  <a:lnTo>
                    <a:pt x="98" y="65"/>
                  </a:lnTo>
                  <a:lnTo>
                    <a:pt x="88" y="62"/>
                  </a:lnTo>
                  <a:lnTo>
                    <a:pt x="75" y="63"/>
                  </a:lnTo>
                  <a:lnTo>
                    <a:pt x="65" y="62"/>
                  </a:lnTo>
                  <a:lnTo>
                    <a:pt x="55" y="57"/>
                  </a:lnTo>
                  <a:lnTo>
                    <a:pt x="44" y="51"/>
                  </a:lnTo>
                  <a:lnTo>
                    <a:pt x="31" y="46"/>
                  </a:lnTo>
                  <a:lnTo>
                    <a:pt x="20" y="39"/>
                  </a:lnTo>
                  <a:lnTo>
                    <a:pt x="8" y="33"/>
                  </a:lnTo>
                  <a:lnTo>
                    <a:pt x="0" y="2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96" name="Freeform 7"/>
            <p:cNvSpPr>
              <a:spLocks/>
            </p:cNvSpPr>
            <p:nvPr/>
          </p:nvSpPr>
          <p:spPr bwMode="auto">
            <a:xfrm>
              <a:off x="8667750" y="565712"/>
              <a:ext cx="63500" cy="157163"/>
            </a:xfrm>
            <a:custGeom>
              <a:avLst/>
              <a:gdLst>
                <a:gd name="T0" fmla="*/ 2147483647 w 40"/>
                <a:gd name="T1" fmla="*/ 0 h 100"/>
                <a:gd name="T2" fmla="*/ 2147483647 w 40"/>
                <a:gd name="T3" fmla="*/ 2147483647 h 100"/>
                <a:gd name="T4" fmla="*/ 2147483647 w 40"/>
                <a:gd name="T5" fmla="*/ 2147483647 h 100"/>
                <a:gd name="T6" fmla="*/ 2147483647 w 40"/>
                <a:gd name="T7" fmla="*/ 2147483647 h 100"/>
                <a:gd name="T8" fmla="*/ 2147483647 w 40"/>
                <a:gd name="T9" fmla="*/ 2147483647 h 100"/>
                <a:gd name="T10" fmla="*/ 2147483647 w 40"/>
                <a:gd name="T11" fmla="*/ 2147483647 h 100"/>
                <a:gd name="T12" fmla="*/ 2147483647 w 40"/>
                <a:gd name="T13" fmla="*/ 2147483647 h 100"/>
                <a:gd name="T14" fmla="*/ 2147483647 w 40"/>
                <a:gd name="T15" fmla="*/ 2147483647 h 100"/>
                <a:gd name="T16" fmla="*/ 2147483647 w 40"/>
                <a:gd name="T17" fmla="*/ 2147483647 h 100"/>
                <a:gd name="T18" fmla="*/ 2147483647 w 40"/>
                <a:gd name="T19" fmla="*/ 2147483647 h 100"/>
                <a:gd name="T20" fmla="*/ 0 w 40"/>
                <a:gd name="T21" fmla="*/ 2147483647 h 100"/>
                <a:gd name="T22" fmla="*/ 2147483647 w 40"/>
                <a:gd name="T23" fmla="*/ 2147483647 h 100"/>
                <a:gd name="T24" fmla="*/ 2147483647 w 40"/>
                <a:gd name="T25" fmla="*/ 2147483647 h 100"/>
                <a:gd name="T26" fmla="*/ 2147483647 w 40"/>
                <a:gd name="T27" fmla="*/ 2147483647 h 100"/>
                <a:gd name="T28" fmla="*/ 2147483647 w 40"/>
                <a:gd name="T29" fmla="*/ 2147483647 h 100"/>
                <a:gd name="T30" fmla="*/ 2147483647 w 40"/>
                <a:gd name="T31" fmla="*/ 0 h 100"/>
                <a:gd name="T32" fmla="*/ 2147483647 w 40"/>
                <a:gd name="T33" fmla="*/ 0 h 100"/>
                <a:gd name="T34" fmla="*/ 2147483647 w 40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100"/>
                <a:gd name="T56" fmla="*/ 40 w 4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100">
                  <a:moveTo>
                    <a:pt x="34" y="0"/>
                  </a:moveTo>
                  <a:lnTo>
                    <a:pt x="40" y="4"/>
                  </a:lnTo>
                  <a:lnTo>
                    <a:pt x="40" y="20"/>
                  </a:lnTo>
                  <a:lnTo>
                    <a:pt x="37" y="47"/>
                  </a:lnTo>
                  <a:lnTo>
                    <a:pt x="34" y="76"/>
                  </a:lnTo>
                  <a:lnTo>
                    <a:pt x="29" y="95"/>
                  </a:lnTo>
                  <a:lnTo>
                    <a:pt x="16" y="100"/>
                  </a:lnTo>
                  <a:lnTo>
                    <a:pt x="3" y="90"/>
                  </a:lnTo>
                  <a:lnTo>
                    <a:pt x="0" y="68"/>
                  </a:lnTo>
                  <a:lnTo>
                    <a:pt x="4" y="47"/>
                  </a:lnTo>
                  <a:lnTo>
                    <a:pt x="11" y="27"/>
                  </a:lnTo>
                  <a:lnTo>
                    <a:pt x="19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97" name="Freeform 8"/>
            <p:cNvSpPr>
              <a:spLocks/>
            </p:cNvSpPr>
            <p:nvPr/>
          </p:nvSpPr>
          <p:spPr bwMode="auto">
            <a:xfrm>
              <a:off x="8845550" y="614924"/>
              <a:ext cx="228600" cy="328613"/>
            </a:xfrm>
            <a:custGeom>
              <a:avLst/>
              <a:gdLst>
                <a:gd name="T0" fmla="*/ 2147483647 w 144"/>
                <a:gd name="T1" fmla="*/ 0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2147483647 h 208"/>
                <a:gd name="T52" fmla="*/ 2147483647 w 144"/>
                <a:gd name="T53" fmla="*/ 2147483647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0 w 144"/>
                <a:gd name="T71" fmla="*/ 2147483647 h 208"/>
                <a:gd name="T72" fmla="*/ 0 w 144"/>
                <a:gd name="T73" fmla="*/ 2147483647 h 208"/>
                <a:gd name="T74" fmla="*/ 2147483647 w 144"/>
                <a:gd name="T75" fmla="*/ 2147483647 h 208"/>
                <a:gd name="T76" fmla="*/ 2147483647 w 144"/>
                <a:gd name="T77" fmla="*/ 0 h 208"/>
                <a:gd name="T78" fmla="*/ 2147483647 w 144"/>
                <a:gd name="T79" fmla="*/ 0 h 208"/>
                <a:gd name="T80" fmla="*/ 2147483647 w 144"/>
                <a:gd name="T81" fmla="*/ 0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4"/>
                <a:gd name="T124" fmla="*/ 0 h 208"/>
                <a:gd name="T125" fmla="*/ 144 w 144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4" h="208">
                  <a:moveTo>
                    <a:pt x="28" y="0"/>
                  </a:moveTo>
                  <a:lnTo>
                    <a:pt x="45" y="11"/>
                  </a:lnTo>
                  <a:lnTo>
                    <a:pt x="53" y="39"/>
                  </a:lnTo>
                  <a:lnTo>
                    <a:pt x="55" y="72"/>
                  </a:lnTo>
                  <a:lnTo>
                    <a:pt x="51" y="103"/>
                  </a:lnTo>
                  <a:lnTo>
                    <a:pt x="48" y="131"/>
                  </a:lnTo>
                  <a:lnTo>
                    <a:pt x="53" y="146"/>
                  </a:lnTo>
                  <a:lnTo>
                    <a:pt x="64" y="155"/>
                  </a:lnTo>
                  <a:lnTo>
                    <a:pt x="73" y="161"/>
                  </a:lnTo>
                  <a:lnTo>
                    <a:pt x="83" y="154"/>
                  </a:lnTo>
                  <a:lnTo>
                    <a:pt x="89" y="130"/>
                  </a:lnTo>
                  <a:lnTo>
                    <a:pt x="92" y="101"/>
                  </a:lnTo>
                  <a:lnTo>
                    <a:pt x="101" y="85"/>
                  </a:lnTo>
                  <a:lnTo>
                    <a:pt x="120" y="87"/>
                  </a:lnTo>
                  <a:lnTo>
                    <a:pt x="138" y="99"/>
                  </a:lnTo>
                  <a:lnTo>
                    <a:pt x="144" y="124"/>
                  </a:lnTo>
                  <a:lnTo>
                    <a:pt x="136" y="156"/>
                  </a:lnTo>
                  <a:lnTo>
                    <a:pt x="123" y="185"/>
                  </a:lnTo>
                  <a:lnTo>
                    <a:pt x="106" y="201"/>
                  </a:lnTo>
                  <a:lnTo>
                    <a:pt x="79" y="206"/>
                  </a:lnTo>
                  <a:lnTo>
                    <a:pt x="49" y="208"/>
                  </a:lnTo>
                  <a:lnTo>
                    <a:pt x="30" y="198"/>
                  </a:lnTo>
                  <a:lnTo>
                    <a:pt x="23" y="178"/>
                  </a:lnTo>
                  <a:lnTo>
                    <a:pt x="18" y="154"/>
                  </a:lnTo>
                  <a:lnTo>
                    <a:pt x="15" y="124"/>
                  </a:lnTo>
                  <a:lnTo>
                    <a:pt x="11" y="103"/>
                  </a:lnTo>
                  <a:lnTo>
                    <a:pt x="5" y="7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8" y="9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98" name="Freeform 9"/>
            <p:cNvSpPr>
              <a:spLocks/>
            </p:cNvSpPr>
            <p:nvPr/>
          </p:nvSpPr>
          <p:spPr bwMode="auto">
            <a:xfrm>
              <a:off x="8175625" y="306949"/>
              <a:ext cx="365125" cy="100013"/>
            </a:xfrm>
            <a:custGeom>
              <a:avLst/>
              <a:gdLst>
                <a:gd name="T0" fmla="*/ 0 w 230"/>
                <a:gd name="T1" fmla="*/ 2147483647 h 64"/>
                <a:gd name="T2" fmla="*/ 2147483647 w 230"/>
                <a:gd name="T3" fmla="*/ 2147483647 h 64"/>
                <a:gd name="T4" fmla="*/ 2147483647 w 230"/>
                <a:gd name="T5" fmla="*/ 2147483647 h 64"/>
                <a:gd name="T6" fmla="*/ 2147483647 w 230"/>
                <a:gd name="T7" fmla="*/ 0 h 64"/>
                <a:gd name="T8" fmla="*/ 2147483647 w 230"/>
                <a:gd name="T9" fmla="*/ 0 h 64"/>
                <a:gd name="T10" fmla="*/ 2147483647 w 230"/>
                <a:gd name="T11" fmla="*/ 0 h 64"/>
                <a:gd name="T12" fmla="*/ 2147483647 w 230"/>
                <a:gd name="T13" fmla="*/ 2147483647 h 64"/>
                <a:gd name="T14" fmla="*/ 2147483647 w 230"/>
                <a:gd name="T15" fmla="*/ 2147483647 h 64"/>
                <a:gd name="T16" fmla="*/ 2147483647 w 230"/>
                <a:gd name="T17" fmla="*/ 2147483647 h 64"/>
                <a:gd name="T18" fmla="*/ 2147483647 w 230"/>
                <a:gd name="T19" fmla="*/ 2147483647 h 64"/>
                <a:gd name="T20" fmla="*/ 2147483647 w 230"/>
                <a:gd name="T21" fmla="*/ 2147483647 h 64"/>
                <a:gd name="T22" fmla="*/ 2147483647 w 230"/>
                <a:gd name="T23" fmla="*/ 2147483647 h 64"/>
                <a:gd name="T24" fmla="*/ 2147483647 w 230"/>
                <a:gd name="T25" fmla="*/ 2147483647 h 64"/>
                <a:gd name="T26" fmla="*/ 2147483647 w 230"/>
                <a:gd name="T27" fmla="*/ 2147483647 h 64"/>
                <a:gd name="T28" fmla="*/ 2147483647 w 230"/>
                <a:gd name="T29" fmla="*/ 2147483647 h 64"/>
                <a:gd name="T30" fmla="*/ 2147483647 w 230"/>
                <a:gd name="T31" fmla="*/ 2147483647 h 64"/>
                <a:gd name="T32" fmla="*/ 2147483647 w 230"/>
                <a:gd name="T33" fmla="*/ 2147483647 h 64"/>
                <a:gd name="T34" fmla="*/ 2147483647 w 230"/>
                <a:gd name="T35" fmla="*/ 2147483647 h 64"/>
                <a:gd name="T36" fmla="*/ 2147483647 w 230"/>
                <a:gd name="T37" fmla="*/ 2147483647 h 64"/>
                <a:gd name="T38" fmla="*/ 2147483647 w 230"/>
                <a:gd name="T39" fmla="*/ 2147483647 h 64"/>
                <a:gd name="T40" fmla="*/ 2147483647 w 230"/>
                <a:gd name="T41" fmla="*/ 2147483647 h 64"/>
                <a:gd name="T42" fmla="*/ 2147483647 w 230"/>
                <a:gd name="T43" fmla="*/ 2147483647 h 64"/>
                <a:gd name="T44" fmla="*/ 2147483647 w 230"/>
                <a:gd name="T45" fmla="*/ 2147483647 h 64"/>
                <a:gd name="T46" fmla="*/ 0 w 230"/>
                <a:gd name="T47" fmla="*/ 2147483647 h 64"/>
                <a:gd name="T48" fmla="*/ 0 w 230"/>
                <a:gd name="T49" fmla="*/ 2147483647 h 64"/>
                <a:gd name="T50" fmla="*/ 0 w 230"/>
                <a:gd name="T51" fmla="*/ 2147483647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64"/>
                <a:gd name="T80" fmla="*/ 230 w 230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64">
                  <a:moveTo>
                    <a:pt x="0" y="41"/>
                  </a:moveTo>
                  <a:lnTo>
                    <a:pt x="10" y="31"/>
                  </a:lnTo>
                  <a:lnTo>
                    <a:pt x="38" y="13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49" y="5"/>
                  </a:lnTo>
                  <a:lnTo>
                    <a:pt x="177" y="5"/>
                  </a:lnTo>
                  <a:lnTo>
                    <a:pt x="209" y="2"/>
                  </a:lnTo>
                  <a:lnTo>
                    <a:pt x="230" y="6"/>
                  </a:lnTo>
                  <a:lnTo>
                    <a:pt x="230" y="21"/>
                  </a:lnTo>
                  <a:lnTo>
                    <a:pt x="217" y="34"/>
                  </a:lnTo>
                  <a:lnTo>
                    <a:pt x="198" y="40"/>
                  </a:lnTo>
                  <a:lnTo>
                    <a:pt x="172" y="46"/>
                  </a:lnTo>
                  <a:lnTo>
                    <a:pt x="149" y="57"/>
                  </a:lnTo>
                  <a:lnTo>
                    <a:pt x="132" y="64"/>
                  </a:lnTo>
                  <a:lnTo>
                    <a:pt x="104" y="59"/>
                  </a:lnTo>
                  <a:lnTo>
                    <a:pt x="62" y="52"/>
                  </a:lnTo>
                  <a:lnTo>
                    <a:pt x="23" y="49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299" name="Freeform 10"/>
            <p:cNvSpPr>
              <a:spLocks/>
            </p:cNvSpPr>
            <p:nvPr/>
          </p:nvSpPr>
          <p:spPr bwMode="auto">
            <a:xfrm>
              <a:off x="5986463" y="362512"/>
              <a:ext cx="109538" cy="103188"/>
            </a:xfrm>
            <a:custGeom>
              <a:avLst/>
              <a:gdLst>
                <a:gd name="T0" fmla="*/ 2147483647 w 69"/>
                <a:gd name="T1" fmla="*/ 0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0 w 69"/>
                <a:gd name="T29" fmla="*/ 2147483647 h 65"/>
                <a:gd name="T30" fmla="*/ 2147483647 w 69"/>
                <a:gd name="T31" fmla="*/ 0 h 65"/>
                <a:gd name="T32" fmla="*/ 2147483647 w 69"/>
                <a:gd name="T33" fmla="*/ 0 h 65"/>
                <a:gd name="T34" fmla="*/ 2147483647 w 69"/>
                <a:gd name="T35" fmla="*/ 0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5"/>
                <a:gd name="T56" fmla="*/ 69 w 69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5">
                  <a:moveTo>
                    <a:pt x="7" y="0"/>
                  </a:moveTo>
                  <a:lnTo>
                    <a:pt x="30" y="3"/>
                  </a:lnTo>
                  <a:lnTo>
                    <a:pt x="51" y="20"/>
                  </a:lnTo>
                  <a:lnTo>
                    <a:pt x="65" y="41"/>
                  </a:lnTo>
                  <a:lnTo>
                    <a:pt x="69" y="58"/>
                  </a:lnTo>
                  <a:lnTo>
                    <a:pt x="67" y="65"/>
                  </a:lnTo>
                  <a:lnTo>
                    <a:pt x="57" y="64"/>
                  </a:lnTo>
                  <a:lnTo>
                    <a:pt x="44" y="62"/>
                  </a:lnTo>
                  <a:lnTo>
                    <a:pt x="31" y="60"/>
                  </a:lnTo>
                  <a:lnTo>
                    <a:pt x="19" y="51"/>
                  </a:lnTo>
                  <a:lnTo>
                    <a:pt x="8" y="32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  <p:sp>
          <p:nvSpPr>
            <p:cNvPr id="300" name="Freeform 11"/>
            <p:cNvSpPr>
              <a:spLocks/>
            </p:cNvSpPr>
            <p:nvPr/>
          </p:nvSpPr>
          <p:spPr bwMode="auto">
            <a:xfrm>
              <a:off x="7262813" y="510149"/>
              <a:ext cx="1655763" cy="1249363"/>
            </a:xfrm>
            <a:custGeom>
              <a:avLst/>
              <a:gdLst>
                <a:gd name="T0" fmla="*/ 2147483647 w 1046"/>
                <a:gd name="T1" fmla="*/ 2147483647 h 791"/>
                <a:gd name="T2" fmla="*/ 2147483647 w 1046"/>
                <a:gd name="T3" fmla="*/ 2147483647 h 791"/>
                <a:gd name="T4" fmla="*/ 2147483647 w 1046"/>
                <a:gd name="T5" fmla="*/ 2147483647 h 791"/>
                <a:gd name="T6" fmla="*/ 2147483647 w 1046"/>
                <a:gd name="T7" fmla="*/ 2147483647 h 791"/>
                <a:gd name="T8" fmla="*/ 2147483647 w 1046"/>
                <a:gd name="T9" fmla="*/ 2147483647 h 791"/>
                <a:gd name="T10" fmla="*/ 2147483647 w 1046"/>
                <a:gd name="T11" fmla="*/ 2147483647 h 791"/>
                <a:gd name="T12" fmla="*/ 2147483647 w 1046"/>
                <a:gd name="T13" fmla="*/ 2147483647 h 791"/>
                <a:gd name="T14" fmla="*/ 2147483647 w 1046"/>
                <a:gd name="T15" fmla="*/ 2147483647 h 791"/>
                <a:gd name="T16" fmla="*/ 2147483647 w 1046"/>
                <a:gd name="T17" fmla="*/ 2147483647 h 791"/>
                <a:gd name="T18" fmla="*/ 2147483647 w 1046"/>
                <a:gd name="T19" fmla="*/ 2147483647 h 791"/>
                <a:gd name="T20" fmla="*/ 2147483647 w 1046"/>
                <a:gd name="T21" fmla="*/ 2147483647 h 791"/>
                <a:gd name="T22" fmla="*/ 2147483647 w 1046"/>
                <a:gd name="T23" fmla="*/ 2147483647 h 791"/>
                <a:gd name="T24" fmla="*/ 2147483647 w 1046"/>
                <a:gd name="T25" fmla="*/ 2147483647 h 791"/>
                <a:gd name="T26" fmla="*/ 2147483647 w 1046"/>
                <a:gd name="T27" fmla="*/ 2147483647 h 791"/>
                <a:gd name="T28" fmla="*/ 2147483647 w 1046"/>
                <a:gd name="T29" fmla="*/ 2147483647 h 791"/>
                <a:gd name="T30" fmla="*/ 2147483647 w 1046"/>
                <a:gd name="T31" fmla="*/ 2147483647 h 791"/>
                <a:gd name="T32" fmla="*/ 2147483647 w 1046"/>
                <a:gd name="T33" fmla="*/ 2147483647 h 791"/>
                <a:gd name="T34" fmla="*/ 2147483647 w 1046"/>
                <a:gd name="T35" fmla="*/ 2147483647 h 791"/>
                <a:gd name="T36" fmla="*/ 2147483647 w 1046"/>
                <a:gd name="T37" fmla="*/ 2147483647 h 791"/>
                <a:gd name="T38" fmla="*/ 2147483647 w 1046"/>
                <a:gd name="T39" fmla="*/ 2147483647 h 791"/>
                <a:gd name="T40" fmla="*/ 2147483647 w 1046"/>
                <a:gd name="T41" fmla="*/ 2147483647 h 791"/>
                <a:gd name="T42" fmla="*/ 2147483647 w 1046"/>
                <a:gd name="T43" fmla="*/ 2147483647 h 791"/>
                <a:gd name="T44" fmla="*/ 2147483647 w 1046"/>
                <a:gd name="T45" fmla="*/ 2147483647 h 791"/>
                <a:gd name="T46" fmla="*/ 2147483647 w 1046"/>
                <a:gd name="T47" fmla="*/ 2147483647 h 791"/>
                <a:gd name="T48" fmla="*/ 2147483647 w 1046"/>
                <a:gd name="T49" fmla="*/ 2147483647 h 791"/>
                <a:gd name="T50" fmla="*/ 2147483647 w 1046"/>
                <a:gd name="T51" fmla="*/ 2147483647 h 791"/>
                <a:gd name="T52" fmla="*/ 2147483647 w 1046"/>
                <a:gd name="T53" fmla="*/ 2147483647 h 791"/>
                <a:gd name="T54" fmla="*/ 2147483647 w 1046"/>
                <a:gd name="T55" fmla="*/ 2147483647 h 791"/>
                <a:gd name="T56" fmla="*/ 2147483647 w 1046"/>
                <a:gd name="T57" fmla="*/ 2147483647 h 791"/>
                <a:gd name="T58" fmla="*/ 2147483647 w 1046"/>
                <a:gd name="T59" fmla="*/ 2147483647 h 791"/>
                <a:gd name="T60" fmla="*/ 2147483647 w 1046"/>
                <a:gd name="T61" fmla="*/ 2147483647 h 791"/>
                <a:gd name="T62" fmla="*/ 2147483647 w 1046"/>
                <a:gd name="T63" fmla="*/ 2147483647 h 791"/>
                <a:gd name="T64" fmla="*/ 2147483647 w 1046"/>
                <a:gd name="T65" fmla="*/ 2147483647 h 791"/>
                <a:gd name="T66" fmla="*/ 2147483647 w 1046"/>
                <a:gd name="T67" fmla="*/ 2147483647 h 791"/>
                <a:gd name="T68" fmla="*/ 2147483647 w 1046"/>
                <a:gd name="T69" fmla="*/ 2147483647 h 791"/>
                <a:gd name="T70" fmla="*/ 2147483647 w 1046"/>
                <a:gd name="T71" fmla="*/ 2147483647 h 791"/>
                <a:gd name="T72" fmla="*/ 2147483647 w 1046"/>
                <a:gd name="T73" fmla="*/ 2147483647 h 791"/>
                <a:gd name="T74" fmla="*/ 2147483647 w 1046"/>
                <a:gd name="T75" fmla="*/ 2147483647 h 791"/>
                <a:gd name="T76" fmla="*/ 2147483647 w 1046"/>
                <a:gd name="T77" fmla="*/ 2147483647 h 791"/>
                <a:gd name="T78" fmla="*/ 2147483647 w 1046"/>
                <a:gd name="T79" fmla="*/ 2147483647 h 791"/>
                <a:gd name="T80" fmla="*/ 2147483647 w 1046"/>
                <a:gd name="T81" fmla="*/ 2147483647 h 791"/>
                <a:gd name="T82" fmla="*/ 2147483647 w 1046"/>
                <a:gd name="T83" fmla="*/ 2147483647 h 791"/>
                <a:gd name="T84" fmla="*/ 2147483647 w 1046"/>
                <a:gd name="T85" fmla="*/ 2147483647 h 791"/>
                <a:gd name="T86" fmla="*/ 2147483647 w 1046"/>
                <a:gd name="T87" fmla="*/ 2147483647 h 791"/>
                <a:gd name="T88" fmla="*/ 2147483647 w 1046"/>
                <a:gd name="T89" fmla="*/ 2147483647 h 791"/>
                <a:gd name="T90" fmla="*/ 2147483647 w 1046"/>
                <a:gd name="T91" fmla="*/ 2147483647 h 791"/>
                <a:gd name="T92" fmla="*/ 2147483647 w 1046"/>
                <a:gd name="T93" fmla="*/ 2147483647 h 791"/>
                <a:gd name="T94" fmla="*/ 2147483647 w 1046"/>
                <a:gd name="T95" fmla="*/ 2147483647 h 791"/>
                <a:gd name="T96" fmla="*/ 2147483647 w 1046"/>
                <a:gd name="T97" fmla="*/ 2147483647 h 791"/>
                <a:gd name="T98" fmla="*/ 2147483647 w 1046"/>
                <a:gd name="T99" fmla="*/ 2147483647 h 791"/>
                <a:gd name="T100" fmla="*/ 2147483647 w 1046"/>
                <a:gd name="T101" fmla="*/ 2147483647 h 791"/>
                <a:gd name="T102" fmla="*/ 2147483647 w 1046"/>
                <a:gd name="T103" fmla="*/ 2147483647 h 791"/>
                <a:gd name="T104" fmla="*/ 2147483647 w 1046"/>
                <a:gd name="T105" fmla="*/ 2147483647 h 791"/>
                <a:gd name="T106" fmla="*/ 2147483647 w 1046"/>
                <a:gd name="T107" fmla="*/ 2147483647 h 791"/>
                <a:gd name="T108" fmla="*/ 2147483647 w 1046"/>
                <a:gd name="T109" fmla="*/ 2147483647 h 791"/>
                <a:gd name="T110" fmla="*/ 2147483647 w 1046"/>
                <a:gd name="T111" fmla="*/ 2147483647 h 791"/>
                <a:gd name="T112" fmla="*/ 2147483647 w 1046"/>
                <a:gd name="T113" fmla="*/ 2147483647 h 791"/>
                <a:gd name="T114" fmla="*/ 2147483647 w 1046"/>
                <a:gd name="T115" fmla="*/ 2147483647 h 7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46"/>
                <a:gd name="T175" fmla="*/ 0 h 791"/>
                <a:gd name="T176" fmla="*/ 1046 w 1046"/>
                <a:gd name="T177" fmla="*/ 791 h 7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46" h="791">
                  <a:moveTo>
                    <a:pt x="0" y="791"/>
                  </a:moveTo>
                  <a:lnTo>
                    <a:pt x="20" y="783"/>
                  </a:lnTo>
                  <a:lnTo>
                    <a:pt x="65" y="767"/>
                  </a:lnTo>
                  <a:lnTo>
                    <a:pt x="105" y="758"/>
                  </a:lnTo>
                  <a:lnTo>
                    <a:pt x="120" y="752"/>
                  </a:lnTo>
                  <a:lnTo>
                    <a:pt x="157" y="737"/>
                  </a:lnTo>
                  <a:lnTo>
                    <a:pt x="201" y="719"/>
                  </a:lnTo>
                  <a:lnTo>
                    <a:pt x="239" y="705"/>
                  </a:lnTo>
                  <a:lnTo>
                    <a:pt x="254" y="699"/>
                  </a:lnTo>
                  <a:lnTo>
                    <a:pt x="254" y="691"/>
                  </a:lnTo>
                  <a:lnTo>
                    <a:pt x="255" y="682"/>
                  </a:lnTo>
                  <a:lnTo>
                    <a:pt x="259" y="674"/>
                  </a:lnTo>
                  <a:lnTo>
                    <a:pt x="264" y="667"/>
                  </a:lnTo>
                  <a:lnTo>
                    <a:pt x="270" y="662"/>
                  </a:lnTo>
                  <a:lnTo>
                    <a:pt x="280" y="659"/>
                  </a:lnTo>
                  <a:lnTo>
                    <a:pt x="288" y="653"/>
                  </a:lnTo>
                  <a:lnTo>
                    <a:pt x="297" y="656"/>
                  </a:lnTo>
                  <a:lnTo>
                    <a:pt x="305" y="657"/>
                  </a:lnTo>
                  <a:lnTo>
                    <a:pt x="302" y="645"/>
                  </a:lnTo>
                  <a:lnTo>
                    <a:pt x="305" y="631"/>
                  </a:lnTo>
                  <a:lnTo>
                    <a:pt x="300" y="617"/>
                  </a:lnTo>
                  <a:lnTo>
                    <a:pt x="305" y="599"/>
                  </a:lnTo>
                  <a:lnTo>
                    <a:pt x="316" y="584"/>
                  </a:lnTo>
                  <a:lnTo>
                    <a:pt x="314" y="568"/>
                  </a:lnTo>
                  <a:lnTo>
                    <a:pt x="312" y="552"/>
                  </a:lnTo>
                  <a:lnTo>
                    <a:pt x="308" y="535"/>
                  </a:lnTo>
                  <a:lnTo>
                    <a:pt x="309" y="516"/>
                  </a:lnTo>
                  <a:lnTo>
                    <a:pt x="309" y="494"/>
                  </a:lnTo>
                  <a:lnTo>
                    <a:pt x="302" y="469"/>
                  </a:lnTo>
                  <a:lnTo>
                    <a:pt x="314" y="447"/>
                  </a:lnTo>
                  <a:lnTo>
                    <a:pt x="319" y="425"/>
                  </a:lnTo>
                  <a:lnTo>
                    <a:pt x="320" y="399"/>
                  </a:lnTo>
                  <a:lnTo>
                    <a:pt x="328" y="377"/>
                  </a:lnTo>
                  <a:lnTo>
                    <a:pt x="350" y="369"/>
                  </a:lnTo>
                  <a:lnTo>
                    <a:pt x="355" y="378"/>
                  </a:lnTo>
                  <a:lnTo>
                    <a:pt x="362" y="385"/>
                  </a:lnTo>
                  <a:lnTo>
                    <a:pt x="372" y="385"/>
                  </a:lnTo>
                  <a:lnTo>
                    <a:pt x="382" y="371"/>
                  </a:lnTo>
                  <a:lnTo>
                    <a:pt x="395" y="360"/>
                  </a:lnTo>
                  <a:lnTo>
                    <a:pt x="408" y="347"/>
                  </a:lnTo>
                  <a:lnTo>
                    <a:pt x="424" y="347"/>
                  </a:lnTo>
                  <a:lnTo>
                    <a:pt x="437" y="351"/>
                  </a:lnTo>
                  <a:lnTo>
                    <a:pt x="449" y="358"/>
                  </a:lnTo>
                  <a:lnTo>
                    <a:pt x="454" y="367"/>
                  </a:lnTo>
                  <a:lnTo>
                    <a:pt x="465" y="371"/>
                  </a:lnTo>
                  <a:lnTo>
                    <a:pt x="471" y="382"/>
                  </a:lnTo>
                  <a:lnTo>
                    <a:pt x="473" y="398"/>
                  </a:lnTo>
                  <a:lnTo>
                    <a:pt x="482" y="411"/>
                  </a:lnTo>
                  <a:lnTo>
                    <a:pt x="489" y="425"/>
                  </a:lnTo>
                  <a:lnTo>
                    <a:pt x="498" y="456"/>
                  </a:lnTo>
                  <a:lnTo>
                    <a:pt x="514" y="483"/>
                  </a:lnTo>
                  <a:lnTo>
                    <a:pt x="521" y="515"/>
                  </a:lnTo>
                  <a:lnTo>
                    <a:pt x="536" y="517"/>
                  </a:lnTo>
                  <a:lnTo>
                    <a:pt x="552" y="518"/>
                  </a:lnTo>
                  <a:lnTo>
                    <a:pt x="556" y="533"/>
                  </a:lnTo>
                  <a:lnTo>
                    <a:pt x="566" y="538"/>
                  </a:lnTo>
                  <a:lnTo>
                    <a:pt x="570" y="551"/>
                  </a:lnTo>
                  <a:lnTo>
                    <a:pt x="579" y="560"/>
                  </a:lnTo>
                  <a:lnTo>
                    <a:pt x="583" y="554"/>
                  </a:lnTo>
                  <a:lnTo>
                    <a:pt x="590" y="551"/>
                  </a:lnTo>
                  <a:lnTo>
                    <a:pt x="599" y="551"/>
                  </a:lnTo>
                  <a:lnTo>
                    <a:pt x="607" y="560"/>
                  </a:lnTo>
                  <a:lnTo>
                    <a:pt x="610" y="570"/>
                  </a:lnTo>
                  <a:lnTo>
                    <a:pt x="608" y="583"/>
                  </a:lnTo>
                  <a:lnTo>
                    <a:pt x="610" y="583"/>
                  </a:lnTo>
                  <a:lnTo>
                    <a:pt x="614" y="584"/>
                  </a:lnTo>
                  <a:lnTo>
                    <a:pt x="615" y="585"/>
                  </a:lnTo>
                  <a:lnTo>
                    <a:pt x="636" y="575"/>
                  </a:lnTo>
                  <a:lnTo>
                    <a:pt x="663" y="572"/>
                  </a:lnTo>
                  <a:lnTo>
                    <a:pt x="681" y="564"/>
                  </a:lnTo>
                  <a:lnTo>
                    <a:pt x="688" y="543"/>
                  </a:lnTo>
                  <a:lnTo>
                    <a:pt x="685" y="521"/>
                  </a:lnTo>
                  <a:lnTo>
                    <a:pt x="683" y="503"/>
                  </a:lnTo>
                  <a:lnTo>
                    <a:pt x="683" y="484"/>
                  </a:lnTo>
                  <a:lnTo>
                    <a:pt x="680" y="460"/>
                  </a:lnTo>
                  <a:lnTo>
                    <a:pt x="681" y="436"/>
                  </a:lnTo>
                  <a:lnTo>
                    <a:pt x="684" y="410"/>
                  </a:lnTo>
                  <a:lnTo>
                    <a:pt x="685" y="389"/>
                  </a:lnTo>
                  <a:lnTo>
                    <a:pt x="688" y="390"/>
                  </a:lnTo>
                  <a:lnTo>
                    <a:pt x="692" y="412"/>
                  </a:lnTo>
                  <a:lnTo>
                    <a:pt x="694" y="438"/>
                  </a:lnTo>
                  <a:lnTo>
                    <a:pt x="698" y="457"/>
                  </a:lnTo>
                  <a:lnTo>
                    <a:pt x="708" y="469"/>
                  </a:lnTo>
                  <a:lnTo>
                    <a:pt x="721" y="475"/>
                  </a:lnTo>
                  <a:lnTo>
                    <a:pt x="737" y="469"/>
                  </a:lnTo>
                  <a:lnTo>
                    <a:pt x="753" y="454"/>
                  </a:lnTo>
                  <a:lnTo>
                    <a:pt x="766" y="435"/>
                  </a:lnTo>
                  <a:lnTo>
                    <a:pt x="772" y="418"/>
                  </a:lnTo>
                  <a:lnTo>
                    <a:pt x="777" y="403"/>
                  </a:lnTo>
                  <a:lnTo>
                    <a:pt x="786" y="393"/>
                  </a:lnTo>
                  <a:lnTo>
                    <a:pt x="795" y="395"/>
                  </a:lnTo>
                  <a:lnTo>
                    <a:pt x="797" y="407"/>
                  </a:lnTo>
                  <a:lnTo>
                    <a:pt x="795" y="420"/>
                  </a:lnTo>
                  <a:lnTo>
                    <a:pt x="802" y="429"/>
                  </a:lnTo>
                  <a:lnTo>
                    <a:pt x="825" y="427"/>
                  </a:lnTo>
                  <a:lnTo>
                    <a:pt x="850" y="418"/>
                  </a:lnTo>
                  <a:lnTo>
                    <a:pt x="863" y="413"/>
                  </a:lnTo>
                  <a:lnTo>
                    <a:pt x="859" y="429"/>
                  </a:lnTo>
                  <a:lnTo>
                    <a:pt x="846" y="443"/>
                  </a:lnTo>
                  <a:lnTo>
                    <a:pt x="833" y="454"/>
                  </a:lnTo>
                  <a:lnTo>
                    <a:pt x="811" y="466"/>
                  </a:lnTo>
                  <a:lnTo>
                    <a:pt x="783" y="483"/>
                  </a:lnTo>
                  <a:lnTo>
                    <a:pt x="772" y="506"/>
                  </a:lnTo>
                  <a:lnTo>
                    <a:pt x="770" y="525"/>
                  </a:lnTo>
                  <a:lnTo>
                    <a:pt x="765" y="555"/>
                  </a:lnTo>
                  <a:lnTo>
                    <a:pt x="759" y="587"/>
                  </a:lnTo>
                  <a:lnTo>
                    <a:pt x="756" y="618"/>
                  </a:lnTo>
                  <a:lnTo>
                    <a:pt x="759" y="641"/>
                  </a:lnTo>
                  <a:lnTo>
                    <a:pt x="773" y="667"/>
                  </a:lnTo>
                  <a:lnTo>
                    <a:pt x="787" y="680"/>
                  </a:lnTo>
                  <a:lnTo>
                    <a:pt x="797" y="678"/>
                  </a:lnTo>
                  <a:lnTo>
                    <a:pt x="805" y="670"/>
                  </a:lnTo>
                  <a:lnTo>
                    <a:pt x="810" y="666"/>
                  </a:lnTo>
                  <a:lnTo>
                    <a:pt x="812" y="665"/>
                  </a:lnTo>
                  <a:lnTo>
                    <a:pt x="816" y="671"/>
                  </a:lnTo>
                  <a:lnTo>
                    <a:pt x="826" y="680"/>
                  </a:lnTo>
                  <a:lnTo>
                    <a:pt x="840" y="683"/>
                  </a:lnTo>
                  <a:lnTo>
                    <a:pt x="854" y="669"/>
                  </a:lnTo>
                  <a:lnTo>
                    <a:pt x="863" y="645"/>
                  </a:lnTo>
                  <a:lnTo>
                    <a:pt x="868" y="626"/>
                  </a:lnTo>
                  <a:lnTo>
                    <a:pt x="879" y="602"/>
                  </a:lnTo>
                  <a:lnTo>
                    <a:pt x="897" y="567"/>
                  </a:lnTo>
                  <a:lnTo>
                    <a:pt x="903" y="541"/>
                  </a:lnTo>
                  <a:lnTo>
                    <a:pt x="896" y="524"/>
                  </a:lnTo>
                  <a:lnTo>
                    <a:pt x="890" y="506"/>
                  </a:lnTo>
                  <a:lnTo>
                    <a:pt x="898" y="493"/>
                  </a:lnTo>
                  <a:lnTo>
                    <a:pt x="914" y="489"/>
                  </a:lnTo>
                  <a:lnTo>
                    <a:pt x="927" y="488"/>
                  </a:lnTo>
                  <a:lnTo>
                    <a:pt x="939" y="480"/>
                  </a:lnTo>
                  <a:lnTo>
                    <a:pt x="948" y="461"/>
                  </a:lnTo>
                  <a:lnTo>
                    <a:pt x="958" y="439"/>
                  </a:lnTo>
                  <a:lnTo>
                    <a:pt x="977" y="421"/>
                  </a:lnTo>
                  <a:lnTo>
                    <a:pt x="1001" y="401"/>
                  </a:lnTo>
                  <a:lnTo>
                    <a:pt x="1023" y="374"/>
                  </a:lnTo>
                  <a:lnTo>
                    <a:pt x="1038" y="344"/>
                  </a:lnTo>
                  <a:lnTo>
                    <a:pt x="1045" y="313"/>
                  </a:lnTo>
                  <a:lnTo>
                    <a:pt x="1046" y="289"/>
                  </a:lnTo>
                  <a:lnTo>
                    <a:pt x="1038" y="279"/>
                  </a:lnTo>
                  <a:lnTo>
                    <a:pt x="1012" y="280"/>
                  </a:lnTo>
                  <a:lnTo>
                    <a:pt x="979" y="285"/>
                  </a:lnTo>
                  <a:lnTo>
                    <a:pt x="954" y="295"/>
                  </a:lnTo>
                  <a:lnTo>
                    <a:pt x="940" y="303"/>
                  </a:lnTo>
                  <a:lnTo>
                    <a:pt x="928" y="305"/>
                  </a:lnTo>
                  <a:lnTo>
                    <a:pt x="916" y="305"/>
                  </a:lnTo>
                  <a:lnTo>
                    <a:pt x="904" y="307"/>
                  </a:lnTo>
                  <a:lnTo>
                    <a:pt x="894" y="313"/>
                  </a:lnTo>
                  <a:lnTo>
                    <a:pt x="880" y="321"/>
                  </a:lnTo>
                  <a:lnTo>
                    <a:pt x="864" y="330"/>
                  </a:lnTo>
                  <a:lnTo>
                    <a:pt x="847" y="336"/>
                  </a:lnTo>
                  <a:lnTo>
                    <a:pt x="835" y="334"/>
                  </a:lnTo>
                  <a:lnTo>
                    <a:pt x="827" y="323"/>
                  </a:lnTo>
                  <a:lnTo>
                    <a:pt x="817" y="315"/>
                  </a:lnTo>
                  <a:lnTo>
                    <a:pt x="802" y="313"/>
                  </a:lnTo>
                  <a:lnTo>
                    <a:pt x="781" y="307"/>
                  </a:lnTo>
                  <a:lnTo>
                    <a:pt x="755" y="290"/>
                  </a:lnTo>
                  <a:lnTo>
                    <a:pt x="731" y="272"/>
                  </a:lnTo>
                  <a:lnTo>
                    <a:pt x="716" y="256"/>
                  </a:lnTo>
                  <a:lnTo>
                    <a:pt x="704" y="243"/>
                  </a:lnTo>
                  <a:lnTo>
                    <a:pt x="691" y="241"/>
                  </a:lnTo>
                  <a:lnTo>
                    <a:pt x="676" y="248"/>
                  </a:lnTo>
                  <a:lnTo>
                    <a:pt x="664" y="253"/>
                  </a:lnTo>
                  <a:lnTo>
                    <a:pt x="660" y="249"/>
                  </a:lnTo>
                  <a:lnTo>
                    <a:pt x="668" y="220"/>
                  </a:lnTo>
                  <a:lnTo>
                    <a:pt x="675" y="179"/>
                  </a:lnTo>
                  <a:lnTo>
                    <a:pt x="670" y="159"/>
                  </a:lnTo>
                  <a:lnTo>
                    <a:pt x="657" y="161"/>
                  </a:lnTo>
                  <a:lnTo>
                    <a:pt x="645" y="168"/>
                  </a:lnTo>
                  <a:lnTo>
                    <a:pt x="632" y="177"/>
                  </a:lnTo>
                  <a:lnTo>
                    <a:pt x="617" y="184"/>
                  </a:lnTo>
                  <a:lnTo>
                    <a:pt x="601" y="185"/>
                  </a:lnTo>
                  <a:lnTo>
                    <a:pt x="587" y="182"/>
                  </a:lnTo>
                  <a:lnTo>
                    <a:pt x="581" y="175"/>
                  </a:lnTo>
                  <a:lnTo>
                    <a:pt x="576" y="171"/>
                  </a:lnTo>
                  <a:lnTo>
                    <a:pt x="562" y="174"/>
                  </a:lnTo>
                  <a:lnTo>
                    <a:pt x="541" y="184"/>
                  </a:lnTo>
                  <a:lnTo>
                    <a:pt x="528" y="188"/>
                  </a:lnTo>
                  <a:lnTo>
                    <a:pt x="524" y="182"/>
                  </a:lnTo>
                  <a:lnTo>
                    <a:pt x="533" y="166"/>
                  </a:lnTo>
                  <a:lnTo>
                    <a:pt x="548" y="150"/>
                  </a:lnTo>
                  <a:lnTo>
                    <a:pt x="562" y="143"/>
                  </a:lnTo>
                  <a:lnTo>
                    <a:pt x="581" y="137"/>
                  </a:lnTo>
                  <a:lnTo>
                    <a:pt x="615" y="121"/>
                  </a:lnTo>
                  <a:lnTo>
                    <a:pt x="645" y="100"/>
                  </a:lnTo>
                  <a:lnTo>
                    <a:pt x="658" y="77"/>
                  </a:lnTo>
                  <a:lnTo>
                    <a:pt x="655" y="52"/>
                  </a:lnTo>
                  <a:lnTo>
                    <a:pt x="648" y="27"/>
                  </a:lnTo>
                  <a:lnTo>
                    <a:pt x="632" y="8"/>
                  </a:lnTo>
                  <a:lnTo>
                    <a:pt x="605" y="0"/>
                  </a:lnTo>
                  <a:lnTo>
                    <a:pt x="576" y="1"/>
                  </a:lnTo>
                  <a:lnTo>
                    <a:pt x="544" y="8"/>
                  </a:lnTo>
                  <a:lnTo>
                    <a:pt x="515" y="18"/>
                  </a:lnTo>
                  <a:lnTo>
                    <a:pt x="491" y="29"/>
                  </a:lnTo>
                  <a:lnTo>
                    <a:pt x="476" y="40"/>
                  </a:lnTo>
                  <a:lnTo>
                    <a:pt x="464" y="62"/>
                  </a:lnTo>
                  <a:lnTo>
                    <a:pt x="456" y="85"/>
                  </a:lnTo>
                  <a:lnTo>
                    <a:pt x="445" y="102"/>
                  </a:lnTo>
                  <a:lnTo>
                    <a:pt x="432" y="116"/>
                  </a:lnTo>
                  <a:lnTo>
                    <a:pt x="411" y="140"/>
                  </a:lnTo>
                  <a:lnTo>
                    <a:pt x="386" y="169"/>
                  </a:lnTo>
                  <a:lnTo>
                    <a:pt x="362" y="201"/>
                  </a:lnTo>
                  <a:lnTo>
                    <a:pt x="344" y="228"/>
                  </a:lnTo>
                  <a:lnTo>
                    <a:pt x="333" y="252"/>
                  </a:lnTo>
                  <a:lnTo>
                    <a:pt x="322" y="282"/>
                  </a:lnTo>
                  <a:lnTo>
                    <a:pt x="312" y="313"/>
                  </a:lnTo>
                  <a:lnTo>
                    <a:pt x="303" y="343"/>
                  </a:lnTo>
                  <a:lnTo>
                    <a:pt x="295" y="368"/>
                  </a:lnTo>
                  <a:lnTo>
                    <a:pt x="289" y="385"/>
                  </a:lnTo>
                  <a:lnTo>
                    <a:pt x="273" y="418"/>
                  </a:lnTo>
                  <a:lnTo>
                    <a:pt x="255" y="455"/>
                  </a:lnTo>
                  <a:lnTo>
                    <a:pt x="246" y="472"/>
                  </a:lnTo>
                  <a:lnTo>
                    <a:pt x="235" y="488"/>
                  </a:lnTo>
                  <a:lnTo>
                    <a:pt x="210" y="525"/>
                  </a:lnTo>
                  <a:lnTo>
                    <a:pt x="187" y="568"/>
                  </a:lnTo>
                  <a:lnTo>
                    <a:pt x="172" y="602"/>
                  </a:lnTo>
                  <a:lnTo>
                    <a:pt x="155" y="636"/>
                  </a:lnTo>
                  <a:lnTo>
                    <a:pt x="139" y="669"/>
                  </a:lnTo>
                  <a:lnTo>
                    <a:pt x="128" y="695"/>
                  </a:lnTo>
                  <a:lnTo>
                    <a:pt x="112" y="714"/>
                  </a:lnTo>
                  <a:lnTo>
                    <a:pt x="83" y="735"/>
                  </a:lnTo>
                  <a:lnTo>
                    <a:pt x="51" y="753"/>
                  </a:lnTo>
                  <a:lnTo>
                    <a:pt x="26" y="766"/>
                  </a:lnTo>
                  <a:lnTo>
                    <a:pt x="16" y="771"/>
                  </a:lnTo>
                  <a:lnTo>
                    <a:pt x="0" y="79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dirty="0"/>
            </a:p>
          </p:txBody>
        </p:sp>
      </p:grpSp>
      <p:sp>
        <p:nvSpPr>
          <p:cNvPr id="302" name="Freeform 13"/>
          <p:cNvSpPr>
            <a:spLocks/>
          </p:cNvSpPr>
          <p:nvPr/>
        </p:nvSpPr>
        <p:spPr bwMode="auto">
          <a:xfrm>
            <a:off x="1770009" y="428970"/>
            <a:ext cx="1467475" cy="917209"/>
          </a:xfrm>
          <a:custGeom>
            <a:avLst/>
            <a:gdLst>
              <a:gd name="T0" fmla="*/ 895 w 2692"/>
              <a:gd name="T1" fmla="*/ 170 h 1658"/>
              <a:gd name="T2" fmla="*/ 892 w 2692"/>
              <a:gd name="T3" fmla="*/ 360 h 1658"/>
              <a:gd name="T4" fmla="*/ 889 w 2692"/>
              <a:gd name="T5" fmla="*/ 448 h 1658"/>
              <a:gd name="T6" fmla="*/ 887 w 2692"/>
              <a:gd name="T7" fmla="*/ 488 h 1658"/>
              <a:gd name="T8" fmla="*/ 884 w 2692"/>
              <a:gd name="T9" fmla="*/ 530 h 1658"/>
              <a:gd name="T10" fmla="*/ 779 w 2692"/>
              <a:gd name="T11" fmla="*/ 547 h 1658"/>
              <a:gd name="T12" fmla="*/ 576 w 2692"/>
              <a:gd name="T13" fmla="*/ 535 h 1658"/>
              <a:gd name="T14" fmla="*/ 373 w 2692"/>
              <a:gd name="T15" fmla="*/ 519 h 1658"/>
              <a:gd name="T16" fmla="*/ 332 w 2692"/>
              <a:gd name="T17" fmla="*/ 526 h 1658"/>
              <a:gd name="T18" fmla="*/ 332 w 2692"/>
              <a:gd name="T19" fmla="*/ 541 h 1658"/>
              <a:gd name="T20" fmla="*/ 325 w 2692"/>
              <a:gd name="T21" fmla="*/ 552 h 1658"/>
              <a:gd name="T22" fmla="*/ 313 w 2692"/>
              <a:gd name="T23" fmla="*/ 540 h 1658"/>
              <a:gd name="T24" fmla="*/ 307 w 2692"/>
              <a:gd name="T25" fmla="*/ 527 h 1658"/>
              <a:gd name="T26" fmla="*/ 300 w 2692"/>
              <a:gd name="T27" fmla="*/ 521 h 1658"/>
              <a:gd name="T28" fmla="*/ 296 w 2692"/>
              <a:gd name="T29" fmla="*/ 521 h 1658"/>
              <a:gd name="T30" fmla="*/ 292 w 2692"/>
              <a:gd name="T31" fmla="*/ 523 h 1658"/>
              <a:gd name="T32" fmla="*/ 280 w 2692"/>
              <a:gd name="T33" fmla="*/ 546 h 1658"/>
              <a:gd name="T34" fmla="*/ 252 w 2692"/>
              <a:gd name="T35" fmla="*/ 539 h 1658"/>
              <a:gd name="T36" fmla="*/ 227 w 2692"/>
              <a:gd name="T37" fmla="*/ 535 h 1658"/>
              <a:gd name="T38" fmla="*/ 214 w 2692"/>
              <a:gd name="T39" fmla="*/ 543 h 1658"/>
              <a:gd name="T40" fmla="*/ 200 w 2692"/>
              <a:gd name="T41" fmla="*/ 537 h 1658"/>
              <a:gd name="T42" fmla="*/ 187 w 2692"/>
              <a:gd name="T43" fmla="*/ 534 h 1658"/>
              <a:gd name="T44" fmla="*/ 178 w 2692"/>
              <a:gd name="T45" fmla="*/ 541 h 1658"/>
              <a:gd name="T46" fmla="*/ 170 w 2692"/>
              <a:gd name="T47" fmla="*/ 540 h 1658"/>
              <a:gd name="T48" fmla="*/ 161 w 2692"/>
              <a:gd name="T49" fmla="*/ 523 h 1658"/>
              <a:gd name="T50" fmla="*/ 161 w 2692"/>
              <a:gd name="T51" fmla="*/ 504 h 1658"/>
              <a:gd name="T52" fmla="*/ 149 w 2692"/>
              <a:gd name="T53" fmla="*/ 494 h 1658"/>
              <a:gd name="T54" fmla="*/ 141 w 2692"/>
              <a:gd name="T55" fmla="*/ 488 h 1658"/>
              <a:gd name="T56" fmla="*/ 136 w 2692"/>
              <a:gd name="T57" fmla="*/ 481 h 1658"/>
              <a:gd name="T58" fmla="*/ 136 w 2692"/>
              <a:gd name="T59" fmla="*/ 460 h 1658"/>
              <a:gd name="T60" fmla="*/ 125 w 2692"/>
              <a:gd name="T61" fmla="*/ 429 h 1658"/>
              <a:gd name="T62" fmla="*/ 119 w 2692"/>
              <a:gd name="T63" fmla="*/ 398 h 1658"/>
              <a:gd name="T64" fmla="*/ 107 w 2692"/>
              <a:gd name="T65" fmla="*/ 382 h 1658"/>
              <a:gd name="T66" fmla="*/ 87 w 2692"/>
              <a:gd name="T67" fmla="*/ 393 h 1658"/>
              <a:gd name="T68" fmla="*/ 67 w 2692"/>
              <a:gd name="T69" fmla="*/ 386 h 1658"/>
              <a:gd name="T70" fmla="*/ 72 w 2692"/>
              <a:gd name="T71" fmla="*/ 360 h 1658"/>
              <a:gd name="T72" fmla="*/ 80 w 2692"/>
              <a:gd name="T73" fmla="*/ 338 h 1658"/>
              <a:gd name="T74" fmla="*/ 85 w 2692"/>
              <a:gd name="T75" fmla="*/ 319 h 1658"/>
              <a:gd name="T76" fmla="*/ 96 w 2692"/>
              <a:gd name="T77" fmla="*/ 300 h 1658"/>
              <a:gd name="T78" fmla="*/ 101 w 2692"/>
              <a:gd name="T79" fmla="*/ 276 h 1658"/>
              <a:gd name="T80" fmla="*/ 95 w 2692"/>
              <a:gd name="T81" fmla="*/ 269 h 1658"/>
              <a:gd name="T82" fmla="*/ 86 w 2692"/>
              <a:gd name="T83" fmla="*/ 269 h 1658"/>
              <a:gd name="T84" fmla="*/ 77 w 2692"/>
              <a:gd name="T85" fmla="*/ 262 h 1658"/>
              <a:gd name="T86" fmla="*/ 59 w 2692"/>
              <a:gd name="T87" fmla="*/ 247 h 1658"/>
              <a:gd name="T88" fmla="*/ 49 w 2692"/>
              <a:gd name="T89" fmla="*/ 223 h 1658"/>
              <a:gd name="T90" fmla="*/ 43 w 2692"/>
              <a:gd name="T91" fmla="*/ 201 h 1658"/>
              <a:gd name="T92" fmla="*/ 32 w 2692"/>
              <a:gd name="T93" fmla="*/ 184 h 1658"/>
              <a:gd name="T94" fmla="*/ 15 w 2692"/>
              <a:gd name="T95" fmla="*/ 172 h 1658"/>
              <a:gd name="T96" fmla="*/ 13 w 2692"/>
              <a:gd name="T97" fmla="*/ 157 h 1658"/>
              <a:gd name="T98" fmla="*/ 17 w 2692"/>
              <a:gd name="T99" fmla="*/ 144 h 1658"/>
              <a:gd name="T100" fmla="*/ 10 w 2692"/>
              <a:gd name="T101" fmla="*/ 128 h 1658"/>
              <a:gd name="T102" fmla="*/ 0 w 2692"/>
              <a:gd name="T103" fmla="*/ 94 h 1658"/>
              <a:gd name="T104" fmla="*/ 7 w 2692"/>
              <a:gd name="T105" fmla="*/ 58 h 1658"/>
              <a:gd name="T106" fmla="*/ 11 w 2692"/>
              <a:gd name="T107" fmla="*/ 32 h 1658"/>
              <a:gd name="T108" fmla="*/ 13 w 2692"/>
              <a:gd name="T109" fmla="*/ 16 h 1658"/>
              <a:gd name="T110" fmla="*/ 14 w 2692"/>
              <a:gd name="T111" fmla="*/ 2 h 1658"/>
              <a:gd name="T112" fmla="*/ 289 w 2692"/>
              <a:gd name="T113" fmla="*/ 35 h 1658"/>
              <a:gd name="T114" fmla="*/ 615 w 2692"/>
              <a:gd name="T115" fmla="*/ 68 h 16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92"/>
              <a:gd name="T175" fmla="*/ 0 h 1658"/>
              <a:gd name="T176" fmla="*/ 2692 w 2692"/>
              <a:gd name="T177" fmla="*/ 1658 h 165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92" h="1658">
                <a:moveTo>
                  <a:pt x="2692" y="266"/>
                </a:moveTo>
                <a:lnTo>
                  <a:pt x="2691" y="277"/>
                </a:lnTo>
                <a:lnTo>
                  <a:pt x="2691" y="311"/>
                </a:lnTo>
                <a:lnTo>
                  <a:pt x="2690" y="363"/>
                </a:lnTo>
                <a:lnTo>
                  <a:pt x="2689" y="431"/>
                </a:lnTo>
                <a:lnTo>
                  <a:pt x="2687" y="511"/>
                </a:lnTo>
                <a:lnTo>
                  <a:pt x="2685" y="600"/>
                </a:lnTo>
                <a:lnTo>
                  <a:pt x="2683" y="697"/>
                </a:lnTo>
                <a:lnTo>
                  <a:pt x="2682" y="795"/>
                </a:lnTo>
                <a:lnTo>
                  <a:pt x="2680" y="893"/>
                </a:lnTo>
                <a:lnTo>
                  <a:pt x="2677" y="990"/>
                </a:lnTo>
                <a:lnTo>
                  <a:pt x="2676" y="1079"/>
                </a:lnTo>
                <a:lnTo>
                  <a:pt x="2674" y="1158"/>
                </a:lnTo>
                <a:lnTo>
                  <a:pt x="2673" y="1226"/>
                </a:lnTo>
                <a:lnTo>
                  <a:pt x="2672" y="1279"/>
                </a:lnTo>
                <a:lnTo>
                  <a:pt x="2672" y="1312"/>
                </a:lnTo>
                <a:lnTo>
                  <a:pt x="2672" y="1325"/>
                </a:lnTo>
                <a:lnTo>
                  <a:pt x="2669" y="1343"/>
                </a:lnTo>
                <a:lnTo>
                  <a:pt x="2668" y="1362"/>
                </a:lnTo>
                <a:lnTo>
                  <a:pt x="2667" y="1381"/>
                </a:lnTo>
                <a:lnTo>
                  <a:pt x="2666" y="1401"/>
                </a:lnTo>
                <a:lnTo>
                  <a:pt x="2665" y="1420"/>
                </a:lnTo>
                <a:lnTo>
                  <a:pt x="2662" y="1441"/>
                </a:lnTo>
                <a:lnTo>
                  <a:pt x="2661" y="1462"/>
                </a:lnTo>
                <a:lnTo>
                  <a:pt x="2660" y="1482"/>
                </a:lnTo>
                <a:lnTo>
                  <a:pt x="2659" y="1503"/>
                </a:lnTo>
                <a:lnTo>
                  <a:pt x="2658" y="1524"/>
                </a:lnTo>
                <a:lnTo>
                  <a:pt x="2656" y="1546"/>
                </a:lnTo>
                <a:lnTo>
                  <a:pt x="2654" y="1566"/>
                </a:lnTo>
                <a:lnTo>
                  <a:pt x="2653" y="1588"/>
                </a:lnTo>
                <a:lnTo>
                  <a:pt x="2652" y="1609"/>
                </a:lnTo>
                <a:lnTo>
                  <a:pt x="2651" y="1631"/>
                </a:lnTo>
                <a:lnTo>
                  <a:pt x="2650" y="1653"/>
                </a:lnTo>
                <a:lnTo>
                  <a:pt x="2545" y="1648"/>
                </a:lnTo>
                <a:lnTo>
                  <a:pt x="2442" y="1643"/>
                </a:lnTo>
                <a:lnTo>
                  <a:pt x="2339" y="1639"/>
                </a:lnTo>
                <a:lnTo>
                  <a:pt x="2237" y="1634"/>
                </a:lnTo>
                <a:lnTo>
                  <a:pt x="2135" y="1628"/>
                </a:lnTo>
                <a:lnTo>
                  <a:pt x="2032" y="1623"/>
                </a:lnTo>
                <a:lnTo>
                  <a:pt x="1930" y="1617"/>
                </a:lnTo>
                <a:lnTo>
                  <a:pt x="1829" y="1611"/>
                </a:lnTo>
                <a:lnTo>
                  <a:pt x="1728" y="1604"/>
                </a:lnTo>
                <a:lnTo>
                  <a:pt x="1627" y="1597"/>
                </a:lnTo>
                <a:lnTo>
                  <a:pt x="1525" y="1590"/>
                </a:lnTo>
                <a:lnTo>
                  <a:pt x="1423" y="1582"/>
                </a:lnTo>
                <a:lnTo>
                  <a:pt x="1322" y="1574"/>
                </a:lnTo>
                <a:lnTo>
                  <a:pt x="1221" y="1566"/>
                </a:lnTo>
                <a:lnTo>
                  <a:pt x="1118" y="1557"/>
                </a:lnTo>
                <a:lnTo>
                  <a:pt x="1017" y="1548"/>
                </a:lnTo>
                <a:lnTo>
                  <a:pt x="1010" y="1551"/>
                </a:lnTo>
                <a:lnTo>
                  <a:pt x="1005" y="1557"/>
                </a:lnTo>
                <a:lnTo>
                  <a:pt x="1001" y="1563"/>
                </a:lnTo>
                <a:lnTo>
                  <a:pt x="998" y="1569"/>
                </a:lnTo>
                <a:lnTo>
                  <a:pt x="997" y="1576"/>
                </a:lnTo>
                <a:lnTo>
                  <a:pt x="995" y="1582"/>
                </a:lnTo>
                <a:lnTo>
                  <a:pt x="995" y="1590"/>
                </a:lnTo>
                <a:lnTo>
                  <a:pt x="995" y="1597"/>
                </a:lnTo>
                <a:lnTo>
                  <a:pt x="997" y="1605"/>
                </a:lnTo>
                <a:lnTo>
                  <a:pt x="997" y="1613"/>
                </a:lnTo>
                <a:lnTo>
                  <a:pt x="997" y="1621"/>
                </a:lnTo>
                <a:lnTo>
                  <a:pt x="997" y="1630"/>
                </a:lnTo>
                <a:lnTo>
                  <a:pt x="995" y="1636"/>
                </a:lnTo>
                <a:lnTo>
                  <a:pt x="993" y="1644"/>
                </a:lnTo>
                <a:lnTo>
                  <a:pt x="991" y="1651"/>
                </a:lnTo>
                <a:lnTo>
                  <a:pt x="987" y="1658"/>
                </a:lnTo>
                <a:lnTo>
                  <a:pt x="976" y="1654"/>
                </a:lnTo>
                <a:lnTo>
                  <a:pt x="965" y="1650"/>
                </a:lnTo>
                <a:lnTo>
                  <a:pt x="959" y="1644"/>
                </a:lnTo>
                <a:lnTo>
                  <a:pt x="952" y="1640"/>
                </a:lnTo>
                <a:lnTo>
                  <a:pt x="946" y="1633"/>
                </a:lnTo>
                <a:lnTo>
                  <a:pt x="942" y="1627"/>
                </a:lnTo>
                <a:lnTo>
                  <a:pt x="938" y="1620"/>
                </a:lnTo>
                <a:lnTo>
                  <a:pt x="936" y="1613"/>
                </a:lnTo>
                <a:lnTo>
                  <a:pt x="933" y="1605"/>
                </a:lnTo>
                <a:lnTo>
                  <a:pt x="930" y="1599"/>
                </a:lnTo>
                <a:lnTo>
                  <a:pt x="928" y="1592"/>
                </a:lnTo>
                <a:lnTo>
                  <a:pt x="925" y="1585"/>
                </a:lnTo>
                <a:lnTo>
                  <a:pt x="922" y="1579"/>
                </a:lnTo>
                <a:lnTo>
                  <a:pt x="918" y="1573"/>
                </a:lnTo>
                <a:lnTo>
                  <a:pt x="914" y="1567"/>
                </a:lnTo>
                <a:lnTo>
                  <a:pt x="908" y="1563"/>
                </a:lnTo>
                <a:lnTo>
                  <a:pt x="906" y="1563"/>
                </a:lnTo>
                <a:lnTo>
                  <a:pt x="903" y="1563"/>
                </a:lnTo>
                <a:lnTo>
                  <a:pt x="901" y="1563"/>
                </a:lnTo>
                <a:lnTo>
                  <a:pt x="899" y="1563"/>
                </a:lnTo>
                <a:lnTo>
                  <a:pt x="896" y="1563"/>
                </a:lnTo>
                <a:lnTo>
                  <a:pt x="895" y="1563"/>
                </a:lnTo>
                <a:lnTo>
                  <a:pt x="893" y="1563"/>
                </a:lnTo>
                <a:lnTo>
                  <a:pt x="891" y="1563"/>
                </a:lnTo>
                <a:lnTo>
                  <a:pt x="888" y="1563"/>
                </a:lnTo>
                <a:lnTo>
                  <a:pt x="886" y="1564"/>
                </a:lnTo>
                <a:lnTo>
                  <a:pt x="884" y="1564"/>
                </a:lnTo>
                <a:lnTo>
                  <a:pt x="883" y="1564"/>
                </a:lnTo>
                <a:lnTo>
                  <a:pt x="880" y="1565"/>
                </a:lnTo>
                <a:lnTo>
                  <a:pt x="878" y="1566"/>
                </a:lnTo>
                <a:lnTo>
                  <a:pt x="877" y="1567"/>
                </a:lnTo>
                <a:lnTo>
                  <a:pt x="876" y="1570"/>
                </a:lnTo>
                <a:lnTo>
                  <a:pt x="872" y="1593"/>
                </a:lnTo>
                <a:lnTo>
                  <a:pt x="868" y="1611"/>
                </a:lnTo>
                <a:lnTo>
                  <a:pt x="861" y="1625"/>
                </a:lnTo>
                <a:lnTo>
                  <a:pt x="852" y="1633"/>
                </a:lnTo>
                <a:lnTo>
                  <a:pt x="841" y="1638"/>
                </a:lnTo>
                <a:lnTo>
                  <a:pt x="830" y="1640"/>
                </a:lnTo>
                <a:lnTo>
                  <a:pt x="816" y="1638"/>
                </a:lnTo>
                <a:lnTo>
                  <a:pt x="802" y="1634"/>
                </a:lnTo>
                <a:lnTo>
                  <a:pt x="788" y="1630"/>
                </a:lnTo>
                <a:lnTo>
                  <a:pt x="773" y="1623"/>
                </a:lnTo>
                <a:lnTo>
                  <a:pt x="757" y="1616"/>
                </a:lnTo>
                <a:lnTo>
                  <a:pt x="742" y="1609"/>
                </a:lnTo>
                <a:lnTo>
                  <a:pt x="727" y="1603"/>
                </a:lnTo>
                <a:lnTo>
                  <a:pt x="714" y="1599"/>
                </a:lnTo>
                <a:lnTo>
                  <a:pt x="700" y="1595"/>
                </a:lnTo>
                <a:lnTo>
                  <a:pt x="687" y="1595"/>
                </a:lnTo>
                <a:lnTo>
                  <a:pt x="680" y="1604"/>
                </a:lnTo>
                <a:lnTo>
                  <a:pt x="675" y="1613"/>
                </a:lnTo>
                <a:lnTo>
                  <a:pt x="668" y="1619"/>
                </a:lnTo>
                <a:lnTo>
                  <a:pt x="662" y="1624"/>
                </a:lnTo>
                <a:lnTo>
                  <a:pt x="655" y="1626"/>
                </a:lnTo>
                <a:lnTo>
                  <a:pt x="649" y="1628"/>
                </a:lnTo>
                <a:lnTo>
                  <a:pt x="642" y="1628"/>
                </a:lnTo>
                <a:lnTo>
                  <a:pt x="636" y="1627"/>
                </a:lnTo>
                <a:lnTo>
                  <a:pt x="629" y="1625"/>
                </a:lnTo>
                <a:lnTo>
                  <a:pt x="622" y="1623"/>
                </a:lnTo>
                <a:lnTo>
                  <a:pt x="615" y="1619"/>
                </a:lnTo>
                <a:lnTo>
                  <a:pt x="608" y="1616"/>
                </a:lnTo>
                <a:lnTo>
                  <a:pt x="600" y="1611"/>
                </a:lnTo>
                <a:lnTo>
                  <a:pt x="592" y="1607"/>
                </a:lnTo>
                <a:lnTo>
                  <a:pt x="585" y="1603"/>
                </a:lnTo>
                <a:lnTo>
                  <a:pt x="577" y="1600"/>
                </a:lnTo>
                <a:lnTo>
                  <a:pt x="571" y="1599"/>
                </a:lnTo>
                <a:lnTo>
                  <a:pt x="567" y="1600"/>
                </a:lnTo>
                <a:lnTo>
                  <a:pt x="562" y="1602"/>
                </a:lnTo>
                <a:lnTo>
                  <a:pt x="557" y="1605"/>
                </a:lnTo>
                <a:lnTo>
                  <a:pt x="553" y="1609"/>
                </a:lnTo>
                <a:lnTo>
                  <a:pt x="548" y="1612"/>
                </a:lnTo>
                <a:lnTo>
                  <a:pt x="544" y="1616"/>
                </a:lnTo>
                <a:lnTo>
                  <a:pt x="539" y="1619"/>
                </a:lnTo>
                <a:lnTo>
                  <a:pt x="535" y="1623"/>
                </a:lnTo>
                <a:lnTo>
                  <a:pt x="531" y="1625"/>
                </a:lnTo>
                <a:lnTo>
                  <a:pt x="526" y="1626"/>
                </a:lnTo>
                <a:lnTo>
                  <a:pt x="522" y="1626"/>
                </a:lnTo>
                <a:lnTo>
                  <a:pt x="518" y="1625"/>
                </a:lnTo>
                <a:lnTo>
                  <a:pt x="514" y="1623"/>
                </a:lnTo>
                <a:lnTo>
                  <a:pt x="509" y="1618"/>
                </a:lnTo>
                <a:lnTo>
                  <a:pt x="506" y="1611"/>
                </a:lnTo>
                <a:lnTo>
                  <a:pt x="498" y="1603"/>
                </a:lnTo>
                <a:lnTo>
                  <a:pt x="492" y="1596"/>
                </a:lnTo>
                <a:lnTo>
                  <a:pt x="487" y="1587"/>
                </a:lnTo>
                <a:lnTo>
                  <a:pt x="485" y="1578"/>
                </a:lnTo>
                <a:lnTo>
                  <a:pt x="484" y="1569"/>
                </a:lnTo>
                <a:lnTo>
                  <a:pt x="484" y="1558"/>
                </a:lnTo>
                <a:lnTo>
                  <a:pt x="484" y="1549"/>
                </a:lnTo>
                <a:lnTo>
                  <a:pt x="484" y="1539"/>
                </a:lnTo>
                <a:lnTo>
                  <a:pt x="484" y="1530"/>
                </a:lnTo>
                <a:lnTo>
                  <a:pt x="484" y="1520"/>
                </a:lnTo>
                <a:lnTo>
                  <a:pt x="483" y="1511"/>
                </a:lnTo>
                <a:lnTo>
                  <a:pt x="480" y="1504"/>
                </a:lnTo>
                <a:lnTo>
                  <a:pt x="477" y="1497"/>
                </a:lnTo>
                <a:lnTo>
                  <a:pt x="471" y="1492"/>
                </a:lnTo>
                <a:lnTo>
                  <a:pt x="463" y="1487"/>
                </a:lnTo>
                <a:lnTo>
                  <a:pt x="453" y="1485"/>
                </a:lnTo>
                <a:lnTo>
                  <a:pt x="448" y="1481"/>
                </a:lnTo>
                <a:lnTo>
                  <a:pt x="445" y="1479"/>
                </a:lnTo>
                <a:lnTo>
                  <a:pt x="440" y="1476"/>
                </a:lnTo>
                <a:lnTo>
                  <a:pt x="437" y="1473"/>
                </a:lnTo>
                <a:lnTo>
                  <a:pt x="432" y="1470"/>
                </a:lnTo>
                <a:lnTo>
                  <a:pt x="429" y="1468"/>
                </a:lnTo>
                <a:lnTo>
                  <a:pt x="424" y="1464"/>
                </a:lnTo>
                <a:lnTo>
                  <a:pt x="421" y="1461"/>
                </a:lnTo>
                <a:lnTo>
                  <a:pt x="417" y="1457"/>
                </a:lnTo>
                <a:lnTo>
                  <a:pt x="414" y="1454"/>
                </a:lnTo>
                <a:lnTo>
                  <a:pt x="411" y="1450"/>
                </a:lnTo>
                <a:lnTo>
                  <a:pt x="409" y="1446"/>
                </a:lnTo>
                <a:lnTo>
                  <a:pt x="407" y="1442"/>
                </a:lnTo>
                <a:lnTo>
                  <a:pt x="406" y="1438"/>
                </a:lnTo>
                <a:lnTo>
                  <a:pt x="404" y="1433"/>
                </a:lnTo>
                <a:lnTo>
                  <a:pt x="404" y="1428"/>
                </a:lnTo>
                <a:lnTo>
                  <a:pt x="408" y="1411"/>
                </a:lnTo>
                <a:lnTo>
                  <a:pt x="409" y="1394"/>
                </a:lnTo>
                <a:lnTo>
                  <a:pt x="408" y="1378"/>
                </a:lnTo>
                <a:lnTo>
                  <a:pt x="404" y="1363"/>
                </a:lnTo>
                <a:lnTo>
                  <a:pt x="401" y="1347"/>
                </a:lnTo>
                <a:lnTo>
                  <a:pt x="395" y="1332"/>
                </a:lnTo>
                <a:lnTo>
                  <a:pt x="388" y="1317"/>
                </a:lnTo>
                <a:lnTo>
                  <a:pt x="381" y="1302"/>
                </a:lnTo>
                <a:lnTo>
                  <a:pt x="376" y="1287"/>
                </a:lnTo>
                <a:lnTo>
                  <a:pt x="369" y="1272"/>
                </a:lnTo>
                <a:lnTo>
                  <a:pt x="363" y="1257"/>
                </a:lnTo>
                <a:lnTo>
                  <a:pt x="360" y="1242"/>
                </a:lnTo>
                <a:lnTo>
                  <a:pt x="357" y="1226"/>
                </a:lnTo>
                <a:lnTo>
                  <a:pt x="356" y="1210"/>
                </a:lnTo>
                <a:lnTo>
                  <a:pt x="358" y="1194"/>
                </a:lnTo>
                <a:lnTo>
                  <a:pt x="363" y="1177"/>
                </a:lnTo>
                <a:lnTo>
                  <a:pt x="355" y="1161"/>
                </a:lnTo>
                <a:lnTo>
                  <a:pt x="347" y="1150"/>
                </a:lnTo>
                <a:lnTo>
                  <a:pt x="338" y="1145"/>
                </a:lnTo>
                <a:lnTo>
                  <a:pt x="330" y="1144"/>
                </a:lnTo>
                <a:lnTo>
                  <a:pt x="320" y="1144"/>
                </a:lnTo>
                <a:lnTo>
                  <a:pt x="311" y="1147"/>
                </a:lnTo>
                <a:lnTo>
                  <a:pt x="301" y="1153"/>
                </a:lnTo>
                <a:lnTo>
                  <a:pt x="292" y="1158"/>
                </a:lnTo>
                <a:lnTo>
                  <a:pt x="281" y="1165"/>
                </a:lnTo>
                <a:lnTo>
                  <a:pt x="271" y="1172"/>
                </a:lnTo>
                <a:lnTo>
                  <a:pt x="262" y="1178"/>
                </a:lnTo>
                <a:lnTo>
                  <a:pt x="252" y="1181"/>
                </a:lnTo>
                <a:lnTo>
                  <a:pt x="241" y="1184"/>
                </a:lnTo>
                <a:lnTo>
                  <a:pt x="231" y="1183"/>
                </a:lnTo>
                <a:lnTo>
                  <a:pt x="220" y="1179"/>
                </a:lnTo>
                <a:lnTo>
                  <a:pt x="210" y="1171"/>
                </a:lnTo>
                <a:lnTo>
                  <a:pt x="202" y="1156"/>
                </a:lnTo>
                <a:lnTo>
                  <a:pt x="200" y="1141"/>
                </a:lnTo>
                <a:lnTo>
                  <a:pt x="199" y="1129"/>
                </a:lnTo>
                <a:lnTo>
                  <a:pt x="201" y="1116"/>
                </a:lnTo>
                <a:lnTo>
                  <a:pt x="204" y="1103"/>
                </a:lnTo>
                <a:lnTo>
                  <a:pt x="210" y="1092"/>
                </a:lnTo>
                <a:lnTo>
                  <a:pt x="216" y="1080"/>
                </a:lnTo>
                <a:lnTo>
                  <a:pt x="223" y="1070"/>
                </a:lnTo>
                <a:lnTo>
                  <a:pt x="229" y="1059"/>
                </a:lnTo>
                <a:lnTo>
                  <a:pt x="234" y="1047"/>
                </a:lnTo>
                <a:lnTo>
                  <a:pt x="239" y="1036"/>
                </a:lnTo>
                <a:lnTo>
                  <a:pt x="241" y="1024"/>
                </a:lnTo>
                <a:lnTo>
                  <a:pt x="241" y="1013"/>
                </a:lnTo>
                <a:lnTo>
                  <a:pt x="238" y="1000"/>
                </a:lnTo>
                <a:lnTo>
                  <a:pt x="231" y="987"/>
                </a:lnTo>
                <a:lnTo>
                  <a:pt x="222" y="974"/>
                </a:lnTo>
                <a:lnTo>
                  <a:pt x="234" y="969"/>
                </a:lnTo>
                <a:lnTo>
                  <a:pt x="247" y="963"/>
                </a:lnTo>
                <a:lnTo>
                  <a:pt x="256" y="957"/>
                </a:lnTo>
                <a:lnTo>
                  <a:pt x="265" y="949"/>
                </a:lnTo>
                <a:lnTo>
                  <a:pt x="272" y="941"/>
                </a:lnTo>
                <a:lnTo>
                  <a:pt x="278" y="931"/>
                </a:lnTo>
                <a:lnTo>
                  <a:pt x="283" y="922"/>
                </a:lnTo>
                <a:lnTo>
                  <a:pt x="286" y="910"/>
                </a:lnTo>
                <a:lnTo>
                  <a:pt x="289" y="899"/>
                </a:lnTo>
                <a:lnTo>
                  <a:pt x="292" y="887"/>
                </a:lnTo>
                <a:lnTo>
                  <a:pt x="294" y="876"/>
                </a:lnTo>
                <a:lnTo>
                  <a:pt x="296" y="863"/>
                </a:lnTo>
                <a:lnTo>
                  <a:pt x="299" y="852"/>
                </a:lnTo>
                <a:lnTo>
                  <a:pt x="301" y="839"/>
                </a:lnTo>
                <a:lnTo>
                  <a:pt x="303" y="828"/>
                </a:lnTo>
                <a:lnTo>
                  <a:pt x="307" y="816"/>
                </a:lnTo>
                <a:lnTo>
                  <a:pt x="303" y="812"/>
                </a:lnTo>
                <a:lnTo>
                  <a:pt x="300" y="809"/>
                </a:lnTo>
                <a:lnTo>
                  <a:pt x="295" y="807"/>
                </a:lnTo>
                <a:lnTo>
                  <a:pt x="291" y="806"/>
                </a:lnTo>
                <a:lnTo>
                  <a:pt x="286" y="806"/>
                </a:lnTo>
                <a:lnTo>
                  <a:pt x="281" y="806"/>
                </a:lnTo>
                <a:lnTo>
                  <a:pt x="276" y="806"/>
                </a:lnTo>
                <a:lnTo>
                  <a:pt x="271" y="806"/>
                </a:lnTo>
                <a:lnTo>
                  <a:pt x="266" y="806"/>
                </a:lnTo>
                <a:lnTo>
                  <a:pt x="261" y="806"/>
                </a:lnTo>
                <a:lnTo>
                  <a:pt x="257" y="806"/>
                </a:lnTo>
                <a:lnTo>
                  <a:pt x="253" y="805"/>
                </a:lnTo>
                <a:lnTo>
                  <a:pt x="249" y="802"/>
                </a:lnTo>
                <a:lnTo>
                  <a:pt x="246" y="800"/>
                </a:lnTo>
                <a:lnTo>
                  <a:pt x="243" y="795"/>
                </a:lnTo>
                <a:lnTo>
                  <a:pt x="242" y="791"/>
                </a:lnTo>
                <a:lnTo>
                  <a:pt x="230" y="787"/>
                </a:lnTo>
                <a:lnTo>
                  <a:pt x="218" y="783"/>
                </a:lnTo>
                <a:lnTo>
                  <a:pt x="208" y="777"/>
                </a:lnTo>
                <a:lnTo>
                  <a:pt x="200" y="769"/>
                </a:lnTo>
                <a:lnTo>
                  <a:pt x="192" y="761"/>
                </a:lnTo>
                <a:lnTo>
                  <a:pt x="185" y="751"/>
                </a:lnTo>
                <a:lnTo>
                  <a:pt x="178" y="740"/>
                </a:lnTo>
                <a:lnTo>
                  <a:pt x="172" y="729"/>
                </a:lnTo>
                <a:lnTo>
                  <a:pt x="166" y="717"/>
                </a:lnTo>
                <a:lnTo>
                  <a:pt x="162" y="706"/>
                </a:lnTo>
                <a:lnTo>
                  <a:pt x="156" y="693"/>
                </a:lnTo>
                <a:lnTo>
                  <a:pt x="151" y="682"/>
                </a:lnTo>
                <a:lnTo>
                  <a:pt x="146" y="670"/>
                </a:lnTo>
                <a:lnTo>
                  <a:pt x="140" y="659"/>
                </a:lnTo>
                <a:lnTo>
                  <a:pt x="134" y="648"/>
                </a:lnTo>
                <a:lnTo>
                  <a:pt x="127" y="639"/>
                </a:lnTo>
                <a:lnTo>
                  <a:pt x="130" y="625"/>
                </a:lnTo>
                <a:lnTo>
                  <a:pt x="131" y="614"/>
                </a:lnTo>
                <a:lnTo>
                  <a:pt x="130" y="602"/>
                </a:lnTo>
                <a:lnTo>
                  <a:pt x="127" y="592"/>
                </a:lnTo>
                <a:lnTo>
                  <a:pt x="123" y="584"/>
                </a:lnTo>
                <a:lnTo>
                  <a:pt x="118" y="575"/>
                </a:lnTo>
                <a:lnTo>
                  <a:pt x="112" y="568"/>
                </a:lnTo>
                <a:lnTo>
                  <a:pt x="105" y="560"/>
                </a:lnTo>
                <a:lnTo>
                  <a:pt x="97" y="553"/>
                </a:lnTo>
                <a:lnTo>
                  <a:pt x="89" y="547"/>
                </a:lnTo>
                <a:lnTo>
                  <a:pt x="80" y="540"/>
                </a:lnTo>
                <a:lnTo>
                  <a:pt x="72" y="535"/>
                </a:lnTo>
                <a:lnTo>
                  <a:pt x="63" y="528"/>
                </a:lnTo>
                <a:lnTo>
                  <a:pt x="55" y="522"/>
                </a:lnTo>
                <a:lnTo>
                  <a:pt x="46" y="515"/>
                </a:lnTo>
                <a:lnTo>
                  <a:pt x="39" y="508"/>
                </a:lnTo>
                <a:lnTo>
                  <a:pt x="37" y="500"/>
                </a:lnTo>
                <a:lnTo>
                  <a:pt x="35" y="492"/>
                </a:lnTo>
                <a:lnTo>
                  <a:pt x="37" y="485"/>
                </a:lnTo>
                <a:lnTo>
                  <a:pt x="37" y="478"/>
                </a:lnTo>
                <a:lnTo>
                  <a:pt x="39" y="471"/>
                </a:lnTo>
                <a:lnTo>
                  <a:pt x="40" y="465"/>
                </a:lnTo>
                <a:lnTo>
                  <a:pt x="42" y="458"/>
                </a:lnTo>
                <a:lnTo>
                  <a:pt x="45" y="451"/>
                </a:lnTo>
                <a:lnTo>
                  <a:pt x="47" y="445"/>
                </a:lnTo>
                <a:lnTo>
                  <a:pt x="48" y="438"/>
                </a:lnTo>
                <a:lnTo>
                  <a:pt x="50" y="431"/>
                </a:lnTo>
                <a:lnTo>
                  <a:pt x="50" y="426"/>
                </a:lnTo>
                <a:lnTo>
                  <a:pt x="50" y="419"/>
                </a:lnTo>
                <a:lnTo>
                  <a:pt x="49" y="412"/>
                </a:lnTo>
                <a:lnTo>
                  <a:pt x="47" y="405"/>
                </a:lnTo>
                <a:lnTo>
                  <a:pt x="45" y="398"/>
                </a:lnTo>
                <a:lnTo>
                  <a:pt x="30" y="383"/>
                </a:lnTo>
                <a:lnTo>
                  <a:pt x="18" y="367"/>
                </a:lnTo>
                <a:lnTo>
                  <a:pt x="9" y="352"/>
                </a:lnTo>
                <a:lnTo>
                  <a:pt x="4" y="335"/>
                </a:lnTo>
                <a:lnTo>
                  <a:pt x="1" y="319"/>
                </a:lnTo>
                <a:lnTo>
                  <a:pt x="0" y="301"/>
                </a:lnTo>
                <a:lnTo>
                  <a:pt x="1" y="283"/>
                </a:lnTo>
                <a:lnTo>
                  <a:pt x="3" y="266"/>
                </a:lnTo>
                <a:lnTo>
                  <a:pt x="7" y="247"/>
                </a:lnTo>
                <a:lnTo>
                  <a:pt x="10" y="229"/>
                </a:lnTo>
                <a:lnTo>
                  <a:pt x="14" y="211"/>
                </a:lnTo>
                <a:lnTo>
                  <a:pt x="17" y="191"/>
                </a:lnTo>
                <a:lnTo>
                  <a:pt x="20" y="173"/>
                </a:lnTo>
                <a:lnTo>
                  <a:pt x="23" y="154"/>
                </a:lnTo>
                <a:lnTo>
                  <a:pt x="24" y="135"/>
                </a:lnTo>
                <a:lnTo>
                  <a:pt x="24" y="116"/>
                </a:lnTo>
                <a:lnTo>
                  <a:pt x="28" y="110"/>
                </a:lnTo>
                <a:lnTo>
                  <a:pt x="32" y="104"/>
                </a:lnTo>
                <a:lnTo>
                  <a:pt x="34" y="97"/>
                </a:lnTo>
                <a:lnTo>
                  <a:pt x="37" y="89"/>
                </a:lnTo>
                <a:lnTo>
                  <a:pt x="38" y="81"/>
                </a:lnTo>
                <a:lnTo>
                  <a:pt x="39" y="73"/>
                </a:lnTo>
                <a:lnTo>
                  <a:pt x="40" y="65"/>
                </a:lnTo>
                <a:lnTo>
                  <a:pt x="40" y="57"/>
                </a:lnTo>
                <a:lnTo>
                  <a:pt x="40" y="48"/>
                </a:lnTo>
                <a:lnTo>
                  <a:pt x="40" y="40"/>
                </a:lnTo>
                <a:lnTo>
                  <a:pt x="40" y="31"/>
                </a:lnTo>
                <a:lnTo>
                  <a:pt x="40" y="25"/>
                </a:lnTo>
                <a:lnTo>
                  <a:pt x="41" y="17"/>
                </a:lnTo>
                <a:lnTo>
                  <a:pt x="41" y="11"/>
                </a:lnTo>
                <a:lnTo>
                  <a:pt x="42" y="5"/>
                </a:lnTo>
                <a:lnTo>
                  <a:pt x="45" y="0"/>
                </a:lnTo>
                <a:lnTo>
                  <a:pt x="211" y="23"/>
                </a:lnTo>
                <a:lnTo>
                  <a:pt x="377" y="45"/>
                </a:lnTo>
                <a:lnTo>
                  <a:pt x="541" y="67"/>
                </a:lnTo>
                <a:lnTo>
                  <a:pt x="704" y="87"/>
                </a:lnTo>
                <a:lnTo>
                  <a:pt x="868" y="106"/>
                </a:lnTo>
                <a:lnTo>
                  <a:pt x="1031" y="125"/>
                </a:lnTo>
                <a:lnTo>
                  <a:pt x="1193" y="142"/>
                </a:lnTo>
                <a:lnTo>
                  <a:pt x="1356" y="158"/>
                </a:lnTo>
                <a:lnTo>
                  <a:pt x="1518" y="174"/>
                </a:lnTo>
                <a:lnTo>
                  <a:pt x="1683" y="189"/>
                </a:lnTo>
                <a:lnTo>
                  <a:pt x="1847" y="203"/>
                </a:lnTo>
                <a:lnTo>
                  <a:pt x="2013" y="216"/>
                </a:lnTo>
                <a:lnTo>
                  <a:pt x="2180" y="229"/>
                </a:lnTo>
                <a:lnTo>
                  <a:pt x="2349" y="242"/>
                </a:lnTo>
                <a:lnTo>
                  <a:pt x="2519" y="253"/>
                </a:lnTo>
                <a:lnTo>
                  <a:pt x="2692" y="266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" name="Freeform 14"/>
          <p:cNvSpPr>
            <a:spLocks/>
          </p:cNvSpPr>
          <p:nvPr/>
        </p:nvSpPr>
        <p:spPr bwMode="auto">
          <a:xfrm>
            <a:off x="2239536" y="1284811"/>
            <a:ext cx="975045" cy="840913"/>
          </a:xfrm>
          <a:custGeom>
            <a:avLst/>
            <a:gdLst>
              <a:gd name="T0" fmla="*/ 595 w 1789"/>
              <a:gd name="T1" fmla="*/ 64 h 1520"/>
              <a:gd name="T2" fmla="*/ 592 w 1789"/>
              <a:gd name="T3" fmla="*/ 108 h 1520"/>
              <a:gd name="T4" fmla="*/ 590 w 1789"/>
              <a:gd name="T5" fmla="*/ 151 h 1520"/>
              <a:gd name="T6" fmla="*/ 588 w 1789"/>
              <a:gd name="T7" fmla="*/ 194 h 1520"/>
              <a:gd name="T8" fmla="*/ 586 w 1789"/>
              <a:gd name="T9" fmla="*/ 235 h 1520"/>
              <a:gd name="T10" fmla="*/ 588 w 1789"/>
              <a:gd name="T11" fmla="*/ 275 h 1520"/>
              <a:gd name="T12" fmla="*/ 588 w 1789"/>
              <a:gd name="T13" fmla="*/ 314 h 1520"/>
              <a:gd name="T14" fmla="*/ 588 w 1789"/>
              <a:gd name="T15" fmla="*/ 352 h 1520"/>
              <a:gd name="T16" fmla="*/ 588 w 1789"/>
              <a:gd name="T17" fmla="*/ 391 h 1520"/>
              <a:gd name="T18" fmla="*/ 589 w 1789"/>
              <a:gd name="T19" fmla="*/ 432 h 1520"/>
              <a:gd name="T20" fmla="*/ 591 w 1789"/>
              <a:gd name="T21" fmla="*/ 476 h 1520"/>
              <a:gd name="T22" fmla="*/ 588 w 1789"/>
              <a:gd name="T23" fmla="*/ 480 h 1520"/>
              <a:gd name="T24" fmla="*/ 587 w 1789"/>
              <a:gd name="T25" fmla="*/ 485 h 1520"/>
              <a:gd name="T26" fmla="*/ 586 w 1789"/>
              <a:gd name="T27" fmla="*/ 491 h 1520"/>
              <a:gd name="T28" fmla="*/ 586 w 1789"/>
              <a:gd name="T29" fmla="*/ 497 h 1520"/>
              <a:gd name="T30" fmla="*/ 586 w 1789"/>
              <a:gd name="T31" fmla="*/ 504 h 1520"/>
              <a:gd name="T32" fmla="*/ 558 w 1789"/>
              <a:gd name="T33" fmla="*/ 507 h 1520"/>
              <a:gd name="T34" fmla="*/ 516 w 1789"/>
              <a:gd name="T35" fmla="*/ 506 h 1520"/>
              <a:gd name="T36" fmla="*/ 474 w 1789"/>
              <a:gd name="T37" fmla="*/ 504 h 1520"/>
              <a:gd name="T38" fmla="*/ 432 w 1789"/>
              <a:gd name="T39" fmla="*/ 502 h 1520"/>
              <a:gd name="T40" fmla="*/ 389 w 1789"/>
              <a:gd name="T41" fmla="*/ 500 h 1520"/>
              <a:gd name="T42" fmla="*/ 359 w 1789"/>
              <a:gd name="T43" fmla="*/ 500 h 1520"/>
              <a:gd name="T44" fmla="*/ 329 w 1789"/>
              <a:gd name="T45" fmla="*/ 498 h 1520"/>
              <a:gd name="T46" fmla="*/ 276 w 1789"/>
              <a:gd name="T47" fmla="*/ 495 h 1520"/>
              <a:gd name="T48" fmla="*/ 218 w 1789"/>
              <a:gd name="T49" fmla="*/ 490 h 1520"/>
              <a:gd name="T50" fmla="*/ 171 w 1789"/>
              <a:gd name="T51" fmla="*/ 487 h 1520"/>
              <a:gd name="T52" fmla="*/ 152 w 1789"/>
              <a:gd name="T53" fmla="*/ 486 h 1520"/>
              <a:gd name="T54" fmla="*/ 138 w 1789"/>
              <a:gd name="T55" fmla="*/ 484 h 1520"/>
              <a:gd name="T56" fmla="*/ 103 w 1789"/>
              <a:gd name="T57" fmla="*/ 480 h 1520"/>
              <a:gd name="T58" fmla="*/ 62 w 1789"/>
              <a:gd name="T59" fmla="*/ 475 h 1520"/>
              <a:gd name="T60" fmla="*/ 23 w 1789"/>
              <a:gd name="T61" fmla="*/ 470 h 1520"/>
              <a:gd name="T62" fmla="*/ 1 w 1789"/>
              <a:gd name="T63" fmla="*/ 468 h 1520"/>
              <a:gd name="T64" fmla="*/ 0 w 1789"/>
              <a:gd name="T65" fmla="*/ 452 h 1520"/>
              <a:gd name="T66" fmla="*/ 1 w 1789"/>
              <a:gd name="T67" fmla="*/ 429 h 1520"/>
              <a:gd name="T68" fmla="*/ 3 w 1789"/>
              <a:gd name="T69" fmla="*/ 405 h 1520"/>
              <a:gd name="T70" fmla="*/ 6 w 1789"/>
              <a:gd name="T71" fmla="*/ 380 h 1520"/>
              <a:gd name="T72" fmla="*/ 8 w 1789"/>
              <a:gd name="T73" fmla="*/ 354 h 1520"/>
              <a:gd name="T74" fmla="*/ 12 w 1789"/>
              <a:gd name="T75" fmla="*/ 326 h 1520"/>
              <a:gd name="T76" fmla="*/ 17 w 1789"/>
              <a:gd name="T77" fmla="*/ 294 h 1520"/>
              <a:gd name="T78" fmla="*/ 21 w 1789"/>
              <a:gd name="T79" fmla="*/ 261 h 1520"/>
              <a:gd name="T80" fmla="*/ 24 w 1789"/>
              <a:gd name="T81" fmla="*/ 228 h 1520"/>
              <a:gd name="T82" fmla="*/ 26 w 1789"/>
              <a:gd name="T83" fmla="*/ 195 h 1520"/>
              <a:gd name="T84" fmla="*/ 30 w 1789"/>
              <a:gd name="T85" fmla="*/ 162 h 1520"/>
              <a:gd name="T86" fmla="*/ 31 w 1789"/>
              <a:gd name="T87" fmla="*/ 162 h 1520"/>
              <a:gd name="T88" fmla="*/ 31 w 1789"/>
              <a:gd name="T89" fmla="*/ 161 h 1520"/>
              <a:gd name="T90" fmla="*/ 32 w 1789"/>
              <a:gd name="T91" fmla="*/ 160 h 1520"/>
              <a:gd name="T92" fmla="*/ 33 w 1789"/>
              <a:gd name="T93" fmla="*/ 160 h 1520"/>
              <a:gd name="T94" fmla="*/ 34 w 1789"/>
              <a:gd name="T95" fmla="*/ 137 h 1520"/>
              <a:gd name="T96" fmla="*/ 35 w 1789"/>
              <a:gd name="T97" fmla="*/ 115 h 1520"/>
              <a:gd name="T98" fmla="*/ 37 w 1789"/>
              <a:gd name="T99" fmla="*/ 92 h 1520"/>
              <a:gd name="T100" fmla="*/ 39 w 1789"/>
              <a:gd name="T101" fmla="*/ 68 h 1520"/>
              <a:gd name="T102" fmla="*/ 41 w 1789"/>
              <a:gd name="T103" fmla="*/ 44 h 1520"/>
              <a:gd name="T104" fmla="*/ 44 w 1789"/>
              <a:gd name="T105" fmla="*/ 32 h 1520"/>
              <a:gd name="T106" fmla="*/ 45 w 1789"/>
              <a:gd name="T107" fmla="*/ 24 h 1520"/>
              <a:gd name="T108" fmla="*/ 45 w 1789"/>
              <a:gd name="T109" fmla="*/ 16 h 1520"/>
              <a:gd name="T110" fmla="*/ 45 w 1789"/>
              <a:gd name="T111" fmla="*/ 9 h 1520"/>
              <a:gd name="T112" fmla="*/ 48 w 1789"/>
              <a:gd name="T113" fmla="*/ 3 h 1520"/>
              <a:gd name="T114" fmla="*/ 86 w 1789"/>
              <a:gd name="T115" fmla="*/ 3 h 1520"/>
              <a:gd name="T116" fmla="*/ 187 w 1789"/>
              <a:gd name="T117" fmla="*/ 11 h 1520"/>
              <a:gd name="T118" fmla="*/ 289 w 1789"/>
              <a:gd name="T119" fmla="*/ 19 h 1520"/>
              <a:gd name="T120" fmla="*/ 390 w 1789"/>
              <a:gd name="T121" fmla="*/ 25 h 1520"/>
              <a:gd name="T122" fmla="*/ 492 w 1789"/>
              <a:gd name="T123" fmla="*/ 30 h 1520"/>
              <a:gd name="T124" fmla="*/ 596 w 1789"/>
              <a:gd name="T125" fmla="*/ 35 h 15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9"/>
              <a:gd name="T190" fmla="*/ 0 h 1520"/>
              <a:gd name="T191" fmla="*/ 1789 w 1789"/>
              <a:gd name="T192" fmla="*/ 1520 h 15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9" h="1520">
                <a:moveTo>
                  <a:pt x="1789" y="105"/>
                </a:moveTo>
                <a:lnTo>
                  <a:pt x="1786" y="148"/>
                </a:lnTo>
                <a:lnTo>
                  <a:pt x="1785" y="192"/>
                </a:lnTo>
                <a:lnTo>
                  <a:pt x="1783" y="235"/>
                </a:lnTo>
                <a:lnTo>
                  <a:pt x="1781" y="279"/>
                </a:lnTo>
                <a:lnTo>
                  <a:pt x="1778" y="323"/>
                </a:lnTo>
                <a:lnTo>
                  <a:pt x="1775" y="366"/>
                </a:lnTo>
                <a:lnTo>
                  <a:pt x="1773" y="410"/>
                </a:lnTo>
                <a:lnTo>
                  <a:pt x="1770" y="454"/>
                </a:lnTo>
                <a:lnTo>
                  <a:pt x="1767" y="496"/>
                </a:lnTo>
                <a:lnTo>
                  <a:pt x="1765" y="539"/>
                </a:lnTo>
                <a:lnTo>
                  <a:pt x="1764" y="581"/>
                </a:lnTo>
                <a:lnTo>
                  <a:pt x="1761" y="623"/>
                </a:lnTo>
                <a:lnTo>
                  <a:pt x="1761" y="664"/>
                </a:lnTo>
                <a:lnTo>
                  <a:pt x="1760" y="704"/>
                </a:lnTo>
                <a:lnTo>
                  <a:pt x="1761" y="744"/>
                </a:lnTo>
                <a:lnTo>
                  <a:pt x="1762" y="785"/>
                </a:lnTo>
                <a:lnTo>
                  <a:pt x="1764" y="824"/>
                </a:lnTo>
                <a:lnTo>
                  <a:pt x="1764" y="864"/>
                </a:lnTo>
                <a:lnTo>
                  <a:pt x="1765" y="902"/>
                </a:lnTo>
                <a:lnTo>
                  <a:pt x="1765" y="941"/>
                </a:lnTo>
                <a:lnTo>
                  <a:pt x="1766" y="979"/>
                </a:lnTo>
                <a:lnTo>
                  <a:pt x="1766" y="1017"/>
                </a:lnTo>
                <a:lnTo>
                  <a:pt x="1766" y="1055"/>
                </a:lnTo>
                <a:lnTo>
                  <a:pt x="1766" y="1094"/>
                </a:lnTo>
                <a:lnTo>
                  <a:pt x="1766" y="1132"/>
                </a:lnTo>
                <a:lnTo>
                  <a:pt x="1766" y="1171"/>
                </a:lnTo>
                <a:lnTo>
                  <a:pt x="1767" y="1211"/>
                </a:lnTo>
                <a:lnTo>
                  <a:pt x="1767" y="1251"/>
                </a:lnTo>
                <a:lnTo>
                  <a:pt x="1768" y="1294"/>
                </a:lnTo>
                <a:lnTo>
                  <a:pt x="1769" y="1336"/>
                </a:lnTo>
                <a:lnTo>
                  <a:pt x="1772" y="1381"/>
                </a:lnTo>
                <a:lnTo>
                  <a:pt x="1774" y="1427"/>
                </a:lnTo>
                <a:lnTo>
                  <a:pt x="1770" y="1430"/>
                </a:lnTo>
                <a:lnTo>
                  <a:pt x="1767" y="1434"/>
                </a:lnTo>
                <a:lnTo>
                  <a:pt x="1765" y="1438"/>
                </a:lnTo>
                <a:lnTo>
                  <a:pt x="1764" y="1443"/>
                </a:lnTo>
                <a:lnTo>
                  <a:pt x="1762" y="1449"/>
                </a:lnTo>
                <a:lnTo>
                  <a:pt x="1761" y="1454"/>
                </a:lnTo>
                <a:lnTo>
                  <a:pt x="1761" y="1460"/>
                </a:lnTo>
                <a:lnTo>
                  <a:pt x="1760" y="1466"/>
                </a:lnTo>
                <a:lnTo>
                  <a:pt x="1760" y="1472"/>
                </a:lnTo>
                <a:lnTo>
                  <a:pt x="1760" y="1477"/>
                </a:lnTo>
                <a:lnTo>
                  <a:pt x="1760" y="1484"/>
                </a:lnTo>
                <a:lnTo>
                  <a:pt x="1759" y="1490"/>
                </a:lnTo>
                <a:lnTo>
                  <a:pt x="1759" y="1497"/>
                </a:lnTo>
                <a:lnTo>
                  <a:pt x="1758" y="1503"/>
                </a:lnTo>
                <a:lnTo>
                  <a:pt x="1758" y="1510"/>
                </a:lnTo>
                <a:lnTo>
                  <a:pt x="1757" y="1516"/>
                </a:lnTo>
                <a:lnTo>
                  <a:pt x="1715" y="1518"/>
                </a:lnTo>
                <a:lnTo>
                  <a:pt x="1674" y="1520"/>
                </a:lnTo>
                <a:lnTo>
                  <a:pt x="1632" y="1520"/>
                </a:lnTo>
                <a:lnTo>
                  <a:pt x="1591" y="1519"/>
                </a:lnTo>
                <a:lnTo>
                  <a:pt x="1550" y="1518"/>
                </a:lnTo>
                <a:lnTo>
                  <a:pt x="1507" y="1516"/>
                </a:lnTo>
                <a:lnTo>
                  <a:pt x="1466" y="1514"/>
                </a:lnTo>
                <a:lnTo>
                  <a:pt x="1423" y="1512"/>
                </a:lnTo>
                <a:lnTo>
                  <a:pt x="1381" y="1510"/>
                </a:lnTo>
                <a:lnTo>
                  <a:pt x="1338" y="1507"/>
                </a:lnTo>
                <a:lnTo>
                  <a:pt x="1297" y="1505"/>
                </a:lnTo>
                <a:lnTo>
                  <a:pt x="1254" y="1504"/>
                </a:lnTo>
                <a:lnTo>
                  <a:pt x="1212" y="1502"/>
                </a:lnTo>
                <a:lnTo>
                  <a:pt x="1169" y="1500"/>
                </a:lnTo>
                <a:lnTo>
                  <a:pt x="1128" y="1500"/>
                </a:lnTo>
                <a:lnTo>
                  <a:pt x="1086" y="1502"/>
                </a:lnTo>
                <a:lnTo>
                  <a:pt x="1078" y="1500"/>
                </a:lnTo>
                <a:lnTo>
                  <a:pt x="1059" y="1499"/>
                </a:lnTo>
                <a:lnTo>
                  <a:pt x="1028" y="1497"/>
                </a:lnTo>
                <a:lnTo>
                  <a:pt x="987" y="1493"/>
                </a:lnTo>
                <a:lnTo>
                  <a:pt x="939" y="1490"/>
                </a:lnTo>
                <a:lnTo>
                  <a:pt x="886" y="1487"/>
                </a:lnTo>
                <a:lnTo>
                  <a:pt x="829" y="1483"/>
                </a:lnTo>
                <a:lnTo>
                  <a:pt x="770" y="1479"/>
                </a:lnTo>
                <a:lnTo>
                  <a:pt x="712" y="1474"/>
                </a:lnTo>
                <a:lnTo>
                  <a:pt x="654" y="1470"/>
                </a:lnTo>
                <a:lnTo>
                  <a:pt x="601" y="1467"/>
                </a:lnTo>
                <a:lnTo>
                  <a:pt x="553" y="1464"/>
                </a:lnTo>
                <a:lnTo>
                  <a:pt x="513" y="1460"/>
                </a:lnTo>
                <a:lnTo>
                  <a:pt x="482" y="1458"/>
                </a:lnTo>
                <a:lnTo>
                  <a:pt x="462" y="1457"/>
                </a:lnTo>
                <a:lnTo>
                  <a:pt x="455" y="1457"/>
                </a:lnTo>
                <a:lnTo>
                  <a:pt x="449" y="1456"/>
                </a:lnTo>
                <a:lnTo>
                  <a:pt x="434" y="1453"/>
                </a:lnTo>
                <a:lnTo>
                  <a:pt x="413" y="1451"/>
                </a:lnTo>
                <a:lnTo>
                  <a:pt x="384" y="1448"/>
                </a:lnTo>
                <a:lnTo>
                  <a:pt x="349" y="1443"/>
                </a:lnTo>
                <a:lnTo>
                  <a:pt x="310" y="1438"/>
                </a:lnTo>
                <a:lnTo>
                  <a:pt x="269" y="1434"/>
                </a:lnTo>
                <a:lnTo>
                  <a:pt x="227" y="1429"/>
                </a:lnTo>
                <a:lnTo>
                  <a:pt x="185" y="1423"/>
                </a:lnTo>
                <a:lnTo>
                  <a:pt x="144" y="1419"/>
                </a:lnTo>
                <a:lnTo>
                  <a:pt x="104" y="1414"/>
                </a:lnTo>
                <a:lnTo>
                  <a:pt x="70" y="1410"/>
                </a:lnTo>
                <a:lnTo>
                  <a:pt x="41" y="1406"/>
                </a:lnTo>
                <a:lnTo>
                  <a:pt x="19" y="1404"/>
                </a:lnTo>
                <a:lnTo>
                  <a:pt x="4" y="1402"/>
                </a:lnTo>
                <a:lnTo>
                  <a:pt x="0" y="1402"/>
                </a:lnTo>
                <a:lnTo>
                  <a:pt x="0" y="1379"/>
                </a:lnTo>
                <a:lnTo>
                  <a:pt x="0" y="1356"/>
                </a:lnTo>
                <a:lnTo>
                  <a:pt x="1" y="1333"/>
                </a:lnTo>
                <a:lnTo>
                  <a:pt x="2" y="1308"/>
                </a:lnTo>
                <a:lnTo>
                  <a:pt x="3" y="1286"/>
                </a:lnTo>
                <a:lnTo>
                  <a:pt x="6" y="1261"/>
                </a:lnTo>
                <a:lnTo>
                  <a:pt x="8" y="1237"/>
                </a:lnTo>
                <a:lnTo>
                  <a:pt x="10" y="1213"/>
                </a:lnTo>
                <a:lnTo>
                  <a:pt x="13" y="1189"/>
                </a:lnTo>
                <a:lnTo>
                  <a:pt x="15" y="1164"/>
                </a:lnTo>
                <a:lnTo>
                  <a:pt x="17" y="1138"/>
                </a:lnTo>
                <a:lnTo>
                  <a:pt x="19" y="1113"/>
                </a:lnTo>
                <a:lnTo>
                  <a:pt x="23" y="1087"/>
                </a:lnTo>
                <a:lnTo>
                  <a:pt x="25" y="1061"/>
                </a:lnTo>
                <a:lnTo>
                  <a:pt x="27" y="1035"/>
                </a:lnTo>
                <a:lnTo>
                  <a:pt x="31" y="1009"/>
                </a:lnTo>
                <a:lnTo>
                  <a:pt x="37" y="976"/>
                </a:lnTo>
                <a:lnTo>
                  <a:pt x="42" y="945"/>
                </a:lnTo>
                <a:lnTo>
                  <a:pt x="48" y="913"/>
                </a:lnTo>
                <a:lnTo>
                  <a:pt x="52" y="880"/>
                </a:lnTo>
                <a:lnTo>
                  <a:pt x="56" y="848"/>
                </a:lnTo>
                <a:lnTo>
                  <a:pt x="60" y="816"/>
                </a:lnTo>
                <a:lnTo>
                  <a:pt x="63" y="782"/>
                </a:lnTo>
                <a:lnTo>
                  <a:pt x="65" y="749"/>
                </a:lnTo>
                <a:lnTo>
                  <a:pt x="69" y="716"/>
                </a:lnTo>
                <a:lnTo>
                  <a:pt x="71" y="684"/>
                </a:lnTo>
                <a:lnTo>
                  <a:pt x="73" y="650"/>
                </a:lnTo>
                <a:lnTo>
                  <a:pt x="76" y="617"/>
                </a:lnTo>
                <a:lnTo>
                  <a:pt x="79" y="584"/>
                </a:lnTo>
                <a:lnTo>
                  <a:pt x="81" y="550"/>
                </a:lnTo>
                <a:lnTo>
                  <a:pt x="85" y="518"/>
                </a:lnTo>
                <a:lnTo>
                  <a:pt x="90" y="486"/>
                </a:lnTo>
                <a:lnTo>
                  <a:pt x="90" y="485"/>
                </a:lnTo>
                <a:lnTo>
                  <a:pt x="91" y="485"/>
                </a:lnTo>
                <a:lnTo>
                  <a:pt x="92" y="485"/>
                </a:lnTo>
                <a:lnTo>
                  <a:pt x="92" y="484"/>
                </a:lnTo>
                <a:lnTo>
                  <a:pt x="93" y="484"/>
                </a:lnTo>
                <a:lnTo>
                  <a:pt x="94" y="484"/>
                </a:lnTo>
                <a:lnTo>
                  <a:pt x="95" y="482"/>
                </a:lnTo>
                <a:lnTo>
                  <a:pt x="96" y="482"/>
                </a:lnTo>
                <a:lnTo>
                  <a:pt x="96" y="481"/>
                </a:lnTo>
                <a:lnTo>
                  <a:pt x="98" y="481"/>
                </a:lnTo>
                <a:lnTo>
                  <a:pt x="99" y="481"/>
                </a:lnTo>
                <a:lnTo>
                  <a:pt x="100" y="481"/>
                </a:lnTo>
                <a:lnTo>
                  <a:pt x="100" y="458"/>
                </a:lnTo>
                <a:lnTo>
                  <a:pt x="101" y="435"/>
                </a:lnTo>
                <a:lnTo>
                  <a:pt x="101" y="412"/>
                </a:lnTo>
                <a:lnTo>
                  <a:pt x="102" y="391"/>
                </a:lnTo>
                <a:lnTo>
                  <a:pt x="103" y="368"/>
                </a:lnTo>
                <a:lnTo>
                  <a:pt x="104" y="345"/>
                </a:lnTo>
                <a:lnTo>
                  <a:pt x="107" y="320"/>
                </a:lnTo>
                <a:lnTo>
                  <a:pt x="108" y="298"/>
                </a:lnTo>
                <a:lnTo>
                  <a:pt x="110" y="275"/>
                </a:lnTo>
                <a:lnTo>
                  <a:pt x="111" y="252"/>
                </a:lnTo>
                <a:lnTo>
                  <a:pt x="114" y="227"/>
                </a:lnTo>
                <a:lnTo>
                  <a:pt x="116" y="204"/>
                </a:lnTo>
                <a:lnTo>
                  <a:pt x="118" y="180"/>
                </a:lnTo>
                <a:lnTo>
                  <a:pt x="121" y="157"/>
                </a:lnTo>
                <a:lnTo>
                  <a:pt x="123" y="133"/>
                </a:lnTo>
                <a:lnTo>
                  <a:pt x="126" y="110"/>
                </a:lnTo>
                <a:lnTo>
                  <a:pt x="130" y="103"/>
                </a:lnTo>
                <a:lnTo>
                  <a:pt x="132" y="96"/>
                </a:lnTo>
                <a:lnTo>
                  <a:pt x="134" y="88"/>
                </a:lnTo>
                <a:lnTo>
                  <a:pt x="136" y="82"/>
                </a:lnTo>
                <a:lnTo>
                  <a:pt x="136" y="73"/>
                </a:lnTo>
                <a:lnTo>
                  <a:pt x="136" y="65"/>
                </a:lnTo>
                <a:lnTo>
                  <a:pt x="136" y="57"/>
                </a:lnTo>
                <a:lnTo>
                  <a:pt x="134" y="49"/>
                </a:lnTo>
                <a:lnTo>
                  <a:pt x="134" y="42"/>
                </a:lnTo>
                <a:lnTo>
                  <a:pt x="134" y="34"/>
                </a:lnTo>
                <a:lnTo>
                  <a:pt x="136" y="28"/>
                </a:lnTo>
                <a:lnTo>
                  <a:pt x="137" y="21"/>
                </a:lnTo>
                <a:lnTo>
                  <a:pt x="140" y="15"/>
                </a:lnTo>
                <a:lnTo>
                  <a:pt x="144" y="9"/>
                </a:lnTo>
                <a:lnTo>
                  <a:pt x="149" y="3"/>
                </a:lnTo>
                <a:lnTo>
                  <a:pt x="156" y="0"/>
                </a:lnTo>
                <a:lnTo>
                  <a:pt x="257" y="9"/>
                </a:lnTo>
                <a:lnTo>
                  <a:pt x="360" y="18"/>
                </a:lnTo>
                <a:lnTo>
                  <a:pt x="461" y="26"/>
                </a:lnTo>
                <a:lnTo>
                  <a:pt x="562" y="34"/>
                </a:lnTo>
                <a:lnTo>
                  <a:pt x="664" y="42"/>
                </a:lnTo>
                <a:lnTo>
                  <a:pt x="766" y="49"/>
                </a:lnTo>
                <a:lnTo>
                  <a:pt x="867" y="56"/>
                </a:lnTo>
                <a:lnTo>
                  <a:pt x="968" y="63"/>
                </a:lnTo>
                <a:lnTo>
                  <a:pt x="1069" y="69"/>
                </a:lnTo>
                <a:lnTo>
                  <a:pt x="1171" y="75"/>
                </a:lnTo>
                <a:lnTo>
                  <a:pt x="1274" y="80"/>
                </a:lnTo>
                <a:lnTo>
                  <a:pt x="1376" y="86"/>
                </a:lnTo>
                <a:lnTo>
                  <a:pt x="1478" y="91"/>
                </a:lnTo>
                <a:lnTo>
                  <a:pt x="1581" y="95"/>
                </a:lnTo>
                <a:lnTo>
                  <a:pt x="1684" y="100"/>
                </a:lnTo>
                <a:lnTo>
                  <a:pt x="1789" y="105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7" name="Freeform 15"/>
          <p:cNvSpPr>
            <a:spLocks/>
          </p:cNvSpPr>
          <p:nvPr/>
        </p:nvSpPr>
        <p:spPr bwMode="auto">
          <a:xfrm>
            <a:off x="4094738" y="491997"/>
            <a:ext cx="953777" cy="1111266"/>
          </a:xfrm>
          <a:custGeom>
            <a:avLst/>
            <a:gdLst>
              <a:gd name="T0" fmla="*/ 186 w 1748"/>
              <a:gd name="T1" fmla="*/ 49 h 2010"/>
              <a:gd name="T2" fmla="*/ 200 w 1748"/>
              <a:gd name="T3" fmla="*/ 73 h 2010"/>
              <a:gd name="T4" fmla="*/ 235 w 1748"/>
              <a:gd name="T5" fmla="*/ 78 h 2010"/>
              <a:gd name="T6" fmla="*/ 272 w 1748"/>
              <a:gd name="T7" fmla="*/ 84 h 2010"/>
              <a:gd name="T8" fmla="*/ 299 w 1748"/>
              <a:gd name="T9" fmla="*/ 76 h 2010"/>
              <a:gd name="T10" fmla="*/ 328 w 1748"/>
              <a:gd name="T11" fmla="*/ 78 h 2010"/>
              <a:gd name="T12" fmla="*/ 345 w 1748"/>
              <a:gd name="T13" fmla="*/ 87 h 2010"/>
              <a:gd name="T14" fmla="*/ 364 w 1748"/>
              <a:gd name="T15" fmla="*/ 90 h 2010"/>
              <a:gd name="T16" fmla="*/ 369 w 1748"/>
              <a:gd name="T17" fmla="*/ 97 h 2010"/>
              <a:gd name="T18" fmla="*/ 372 w 1748"/>
              <a:gd name="T19" fmla="*/ 103 h 2010"/>
              <a:gd name="T20" fmla="*/ 392 w 1748"/>
              <a:gd name="T21" fmla="*/ 97 h 2010"/>
              <a:gd name="T22" fmla="*/ 414 w 1748"/>
              <a:gd name="T23" fmla="*/ 111 h 2010"/>
              <a:gd name="T24" fmla="*/ 446 w 1748"/>
              <a:gd name="T25" fmla="*/ 114 h 2010"/>
              <a:gd name="T26" fmla="*/ 474 w 1748"/>
              <a:gd name="T27" fmla="*/ 102 h 2010"/>
              <a:gd name="T28" fmla="*/ 490 w 1748"/>
              <a:gd name="T29" fmla="*/ 100 h 2010"/>
              <a:gd name="T30" fmla="*/ 503 w 1748"/>
              <a:gd name="T31" fmla="*/ 108 h 2010"/>
              <a:gd name="T32" fmla="*/ 539 w 1748"/>
              <a:gd name="T33" fmla="*/ 104 h 2010"/>
              <a:gd name="T34" fmla="*/ 578 w 1748"/>
              <a:gd name="T35" fmla="*/ 114 h 2010"/>
              <a:gd name="T36" fmla="*/ 577 w 1748"/>
              <a:gd name="T37" fmla="*/ 125 h 2010"/>
              <a:gd name="T38" fmla="*/ 566 w 1748"/>
              <a:gd name="T39" fmla="*/ 132 h 2010"/>
              <a:gd name="T40" fmla="*/ 526 w 1748"/>
              <a:gd name="T41" fmla="*/ 148 h 2010"/>
              <a:gd name="T42" fmla="*/ 491 w 1748"/>
              <a:gd name="T43" fmla="*/ 181 h 2010"/>
              <a:gd name="T44" fmla="*/ 458 w 1748"/>
              <a:gd name="T45" fmla="*/ 219 h 2010"/>
              <a:gd name="T46" fmla="*/ 422 w 1748"/>
              <a:gd name="T47" fmla="*/ 259 h 2010"/>
              <a:gd name="T48" fmla="*/ 397 w 1748"/>
              <a:gd name="T49" fmla="*/ 278 h 2010"/>
              <a:gd name="T50" fmla="*/ 390 w 1748"/>
              <a:gd name="T51" fmla="*/ 298 h 2010"/>
              <a:gd name="T52" fmla="*/ 396 w 1748"/>
              <a:gd name="T53" fmla="*/ 323 h 2010"/>
              <a:gd name="T54" fmla="*/ 392 w 1748"/>
              <a:gd name="T55" fmla="*/ 349 h 2010"/>
              <a:gd name="T56" fmla="*/ 372 w 1748"/>
              <a:gd name="T57" fmla="*/ 371 h 2010"/>
              <a:gd name="T58" fmla="*/ 364 w 1748"/>
              <a:gd name="T59" fmla="*/ 399 h 2010"/>
              <a:gd name="T60" fmla="*/ 375 w 1748"/>
              <a:gd name="T61" fmla="*/ 413 h 2010"/>
              <a:gd name="T62" fmla="*/ 382 w 1748"/>
              <a:gd name="T63" fmla="*/ 427 h 2010"/>
              <a:gd name="T64" fmla="*/ 375 w 1748"/>
              <a:gd name="T65" fmla="*/ 462 h 2010"/>
              <a:gd name="T66" fmla="*/ 385 w 1748"/>
              <a:gd name="T67" fmla="*/ 501 h 2010"/>
              <a:gd name="T68" fmla="*/ 403 w 1748"/>
              <a:gd name="T69" fmla="*/ 522 h 2010"/>
              <a:gd name="T70" fmla="*/ 426 w 1748"/>
              <a:gd name="T71" fmla="*/ 534 h 2010"/>
              <a:gd name="T72" fmla="*/ 444 w 1748"/>
              <a:gd name="T73" fmla="*/ 538 h 2010"/>
              <a:gd name="T74" fmla="*/ 459 w 1748"/>
              <a:gd name="T75" fmla="*/ 549 h 2010"/>
              <a:gd name="T76" fmla="*/ 465 w 1748"/>
              <a:gd name="T77" fmla="*/ 560 h 2010"/>
              <a:gd name="T78" fmla="*/ 472 w 1748"/>
              <a:gd name="T79" fmla="*/ 571 h 2010"/>
              <a:gd name="T80" fmla="*/ 511 w 1748"/>
              <a:gd name="T81" fmla="*/ 596 h 2010"/>
              <a:gd name="T82" fmla="*/ 535 w 1748"/>
              <a:gd name="T83" fmla="*/ 646 h 2010"/>
              <a:gd name="T84" fmla="*/ 345 w 1748"/>
              <a:gd name="T85" fmla="*/ 660 h 2010"/>
              <a:gd name="T86" fmla="*/ 123 w 1748"/>
              <a:gd name="T87" fmla="*/ 668 h 2010"/>
              <a:gd name="T88" fmla="*/ 93 w 1748"/>
              <a:gd name="T89" fmla="*/ 640 h 2010"/>
              <a:gd name="T90" fmla="*/ 90 w 1748"/>
              <a:gd name="T91" fmla="*/ 606 h 2010"/>
              <a:gd name="T92" fmla="*/ 91 w 1748"/>
              <a:gd name="T93" fmla="*/ 544 h 2010"/>
              <a:gd name="T94" fmla="*/ 82 w 1748"/>
              <a:gd name="T95" fmla="*/ 480 h 2010"/>
              <a:gd name="T96" fmla="*/ 65 w 1748"/>
              <a:gd name="T97" fmla="*/ 446 h 2010"/>
              <a:gd name="T98" fmla="*/ 63 w 1748"/>
              <a:gd name="T99" fmla="*/ 408 h 2010"/>
              <a:gd name="T100" fmla="*/ 65 w 1748"/>
              <a:gd name="T101" fmla="*/ 363 h 2010"/>
              <a:gd name="T102" fmla="*/ 48 w 1748"/>
              <a:gd name="T103" fmla="*/ 327 h 2010"/>
              <a:gd name="T104" fmla="*/ 41 w 1748"/>
              <a:gd name="T105" fmla="*/ 251 h 2010"/>
              <a:gd name="T106" fmla="*/ 20 w 1748"/>
              <a:gd name="T107" fmla="*/ 175 h 2010"/>
              <a:gd name="T108" fmla="*/ 10 w 1748"/>
              <a:gd name="T109" fmla="*/ 115 h 2010"/>
              <a:gd name="T110" fmla="*/ 3 w 1748"/>
              <a:gd name="T111" fmla="*/ 58 h 2010"/>
              <a:gd name="T112" fmla="*/ 60 w 1748"/>
              <a:gd name="T113" fmla="*/ 48 h 2010"/>
              <a:gd name="T114" fmla="*/ 146 w 1748"/>
              <a:gd name="T115" fmla="*/ 44 h 2010"/>
              <a:gd name="T116" fmla="*/ 150 w 1748"/>
              <a:gd name="T117" fmla="*/ 25 h 2010"/>
              <a:gd name="T118" fmla="*/ 154 w 1748"/>
              <a:gd name="T119" fmla="*/ 4 h 2010"/>
              <a:gd name="T120" fmla="*/ 173 w 1748"/>
              <a:gd name="T121" fmla="*/ 5 h 2010"/>
              <a:gd name="T122" fmla="*/ 180 w 1748"/>
              <a:gd name="T123" fmla="*/ 23 h 20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48"/>
              <a:gd name="T187" fmla="*/ 0 h 2010"/>
              <a:gd name="T188" fmla="*/ 1748 w 1748"/>
              <a:gd name="T189" fmla="*/ 2010 h 20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48" h="2010">
                <a:moveTo>
                  <a:pt x="544" y="75"/>
                </a:moveTo>
                <a:lnTo>
                  <a:pt x="544" y="85"/>
                </a:lnTo>
                <a:lnTo>
                  <a:pt x="546" y="96"/>
                </a:lnTo>
                <a:lnTo>
                  <a:pt x="547" y="106"/>
                </a:lnTo>
                <a:lnTo>
                  <a:pt x="550" y="117"/>
                </a:lnTo>
                <a:lnTo>
                  <a:pt x="553" y="128"/>
                </a:lnTo>
                <a:lnTo>
                  <a:pt x="555" y="138"/>
                </a:lnTo>
                <a:lnTo>
                  <a:pt x="559" y="147"/>
                </a:lnTo>
                <a:lnTo>
                  <a:pt x="563" y="158"/>
                </a:lnTo>
                <a:lnTo>
                  <a:pt x="567" y="167"/>
                </a:lnTo>
                <a:lnTo>
                  <a:pt x="571" y="177"/>
                </a:lnTo>
                <a:lnTo>
                  <a:pt x="576" y="186"/>
                </a:lnTo>
                <a:lnTo>
                  <a:pt x="582" y="194"/>
                </a:lnTo>
                <a:lnTo>
                  <a:pt x="587" y="204"/>
                </a:lnTo>
                <a:lnTo>
                  <a:pt x="593" y="212"/>
                </a:lnTo>
                <a:lnTo>
                  <a:pt x="600" y="220"/>
                </a:lnTo>
                <a:lnTo>
                  <a:pt x="607" y="228"/>
                </a:lnTo>
                <a:lnTo>
                  <a:pt x="621" y="229"/>
                </a:lnTo>
                <a:lnTo>
                  <a:pt x="636" y="230"/>
                </a:lnTo>
                <a:lnTo>
                  <a:pt x="651" y="231"/>
                </a:lnTo>
                <a:lnTo>
                  <a:pt x="665" y="231"/>
                </a:lnTo>
                <a:lnTo>
                  <a:pt x="678" y="232"/>
                </a:lnTo>
                <a:lnTo>
                  <a:pt x="692" y="232"/>
                </a:lnTo>
                <a:lnTo>
                  <a:pt x="706" y="233"/>
                </a:lnTo>
                <a:lnTo>
                  <a:pt x="720" y="233"/>
                </a:lnTo>
                <a:lnTo>
                  <a:pt x="733" y="235"/>
                </a:lnTo>
                <a:lnTo>
                  <a:pt x="747" y="236"/>
                </a:lnTo>
                <a:lnTo>
                  <a:pt x="761" y="238"/>
                </a:lnTo>
                <a:lnTo>
                  <a:pt x="774" y="240"/>
                </a:lnTo>
                <a:lnTo>
                  <a:pt x="788" y="243"/>
                </a:lnTo>
                <a:lnTo>
                  <a:pt x="801" y="247"/>
                </a:lnTo>
                <a:lnTo>
                  <a:pt x="815" y="252"/>
                </a:lnTo>
                <a:lnTo>
                  <a:pt x="829" y="258"/>
                </a:lnTo>
                <a:lnTo>
                  <a:pt x="836" y="251"/>
                </a:lnTo>
                <a:lnTo>
                  <a:pt x="845" y="245"/>
                </a:lnTo>
                <a:lnTo>
                  <a:pt x="854" y="240"/>
                </a:lnTo>
                <a:lnTo>
                  <a:pt x="863" y="236"/>
                </a:lnTo>
                <a:lnTo>
                  <a:pt x="874" y="232"/>
                </a:lnTo>
                <a:lnTo>
                  <a:pt x="884" y="230"/>
                </a:lnTo>
                <a:lnTo>
                  <a:pt x="896" y="228"/>
                </a:lnTo>
                <a:lnTo>
                  <a:pt x="906" y="227"/>
                </a:lnTo>
                <a:lnTo>
                  <a:pt x="917" y="227"/>
                </a:lnTo>
                <a:lnTo>
                  <a:pt x="929" y="227"/>
                </a:lnTo>
                <a:lnTo>
                  <a:pt x="939" y="227"/>
                </a:lnTo>
                <a:lnTo>
                  <a:pt x="951" y="228"/>
                </a:lnTo>
                <a:lnTo>
                  <a:pt x="962" y="230"/>
                </a:lnTo>
                <a:lnTo>
                  <a:pt x="973" y="232"/>
                </a:lnTo>
                <a:lnTo>
                  <a:pt x="983" y="235"/>
                </a:lnTo>
                <a:lnTo>
                  <a:pt x="993" y="238"/>
                </a:lnTo>
                <a:lnTo>
                  <a:pt x="999" y="243"/>
                </a:lnTo>
                <a:lnTo>
                  <a:pt x="1005" y="246"/>
                </a:lnTo>
                <a:lnTo>
                  <a:pt x="1011" y="251"/>
                </a:lnTo>
                <a:lnTo>
                  <a:pt x="1016" y="253"/>
                </a:lnTo>
                <a:lnTo>
                  <a:pt x="1022" y="256"/>
                </a:lnTo>
                <a:lnTo>
                  <a:pt x="1028" y="259"/>
                </a:lnTo>
                <a:lnTo>
                  <a:pt x="1035" y="261"/>
                </a:lnTo>
                <a:lnTo>
                  <a:pt x="1040" y="263"/>
                </a:lnTo>
                <a:lnTo>
                  <a:pt x="1047" y="264"/>
                </a:lnTo>
                <a:lnTo>
                  <a:pt x="1053" y="267"/>
                </a:lnTo>
                <a:lnTo>
                  <a:pt x="1060" y="268"/>
                </a:lnTo>
                <a:lnTo>
                  <a:pt x="1067" y="269"/>
                </a:lnTo>
                <a:lnTo>
                  <a:pt x="1075" y="270"/>
                </a:lnTo>
                <a:lnTo>
                  <a:pt x="1082" y="270"/>
                </a:lnTo>
                <a:lnTo>
                  <a:pt x="1090" y="271"/>
                </a:lnTo>
                <a:lnTo>
                  <a:pt x="1099" y="272"/>
                </a:lnTo>
                <a:lnTo>
                  <a:pt x="1100" y="275"/>
                </a:lnTo>
                <a:lnTo>
                  <a:pt x="1101" y="277"/>
                </a:lnTo>
                <a:lnTo>
                  <a:pt x="1103" y="279"/>
                </a:lnTo>
                <a:lnTo>
                  <a:pt x="1104" y="283"/>
                </a:lnTo>
                <a:lnTo>
                  <a:pt x="1104" y="286"/>
                </a:lnTo>
                <a:lnTo>
                  <a:pt x="1104" y="289"/>
                </a:lnTo>
                <a:lnTo>
                  <a:pt x="1105" y="292"/>
                </a:lnTo>
                <a:lnTo>
                  <a:pt x="1105" y="295"/>
                </a:lnTo>
                <a:lnTo>
                  <a:pt x="1106" y="298"/>
                </a:lnTo>
                <a:lnTo>
                  <a:pt x="1106" y="301"/>
                </a:lnTo>
                <a:lnTo>
                  <a:pt x="1107" y="303"/>
                </a:lnTo>
                <a:lnTo>
                  <a:pt x="1108" y="306"/>
                </a:lnTo>
                <a:lnTo>
                  <a:pt x="1111" y="307"/>
                </a:lnTo>
                <a:lnTo>
                  <a:pt x="1113" y="308"/>
                </a:lnTo>
                <a:lnTo>
                  <a:pt x="1115" y="309"/>
                </a:lnTo>
                <a:lnTo>
                  <a:pt x="1120" y="310"/>
                </a:lnTo>
                <a:lnTo>
                  <a:pt x="1127" y="298"/>
                </a:lnTo>
                <a:lnTo>
                  <a:pt x="1135" y="290"/>
                </a:lnTo>
                <a:lnTo>
                  <a:pt x="1143" y="285"/>
                </a:lnTo>
                <a:lnTo>
                  <a:pt x="1150" y="283"/>
                </a:lnTo>
                <a:lnTo>
                  <a:pt x="1158" y="283"/>
                </a:lnTo>
                <a:lnTo>
                  <a:pt x="1166" y="285"/>
                </a:lnTo>
                <a:lnTo>
                  <a:pt x="1174" y="290"/>
                </a:lnTo>
                <a:lnTo>
                  <a:pt x="1183" y="294"/>
                </a:lnTo>
                <a:lnTo>
                  <a:pt x="1191" y="300"/>
                </a:lnTo>
                <a:lnTo>
                  <a:pt x="1199" y="307"/>
                </a:lnTo>
                <a:lnTo>
                  <a:pt x="1207" y="314"/>
                </a:lnTo>
                <a:lnTo>
                  <a:pt x="1215" y="320"/>
                </a:lnTo>
                <a:lnTo>
                  <a:pt x="1224" y="325"/>
                </a:lnTo>
                <a:lnTo>
                  <a:pt x="1232" y="330"/>
                </a:lnTo>
                <a:lnTo>
                  <a:pt x="1241" y="333"/>
                </a:lnTo>
                <a:lnTo>
                  <a:pt x="1250" y="336"/>
                </a:lnTo>
                <a:lnTo>
                  <a:pt x="1262" y="337"/>
                </a:lnTo>
                <a:lnTo>
                  <a:pt x="1275" y="338"/>
                </a:lnTo>
                <a:lnTo>
                  <a:pt x="1288" y="339"/>
                </a:lnTo>
                <a:lnTo>
                  <a:pt x="1300" y="340"/>
                </a:lnTo>
                <a:lnTo>
                  <a:pt x="1313" y="341"/>
                </a:lnTo>
                <a:lnTo>
                  <a:pt x="1324" y="341"/>
                </a:lnTo>
                <a:lnTo>
                  <a:pt x="1337" y="341"/>
                </a:lnTo>
                <a:lnTo>
                  <a:pt x="1349" y="341"/>
                </a:lnTo>
                <a:lnTo>
                  <a:pt x="1360" y="339"/>
                </a:lnTo>
                <a:lnTo>
                  <a:pt x="1370" y="337"/>
                </a:lnTo>
                <a:lnTo>
                  <a:pt x="1382" y="333"/>
                </a:lnTo>
                <a:lnTo>
                  <a:pt x="1392" y="329"/>
                </a:lnTo>
                <a:lnTo>
                  <a:pt x="1401" y="322"/>
                </a:lnTo>
                <a:lnTo>
                  <a:pt x="1412" y="315"/>
                </a:lnTo>
                <a:lnTo>
                  <a:pt x="1421" y="305"/>
                </a:lnTo>
                <a:lnTo>
                  <a:pt x="1430" y="294"/>
                </a:lnTo>
                <a:lnTo>
                  <a:pt x="1436" y="292"/>
                </a:lnTo>
                <a:lnTo>
                  <a:pt x="1443" y="291"/>
                </a:lnTo>
                <a:lnTo>
                  <a:pt x="1449" y="291"/>
                </a:lnTo>
                <a:lnTo>
                  <a:pt x="1454" y="292"/>
                </a:lnTo>
                <a:lnTo>
                  <a:pt x="1459" y="293"/>
                </a:lnTo>
                <a:lnTo>
                  <a:pt x="1465" y="295"/>
                </a:lnTo>
                <a:lnTo>
                  <a:pt x="1469" y="299"/>
                </a:lnTo>
                <a:lnTo>
                  <a:pt x="1474" y="301"/>
                </a:lnTo>
                <a:lnTo>
                  <a:pt x="1478" y="305"/>
                </a:lnTo>
                <a:lnTo>
                  <a:pt x="1483" y="308"/>
                </a:lnTo>
                <a:lnTo>
                  <a:pt x="1488" y="312"/>
                </a:lnTo>
                <a:lnTo>
                  <a:pt x="1492" y="315"/>
                </a:lnTo>
                <a:lnTo>
                  <a:pt x="1497" y="317"/>
                </a:lnTo>
                <a:lnTo>
                  <a:pt x="1503" y="321"/>
                </a:lnTo>
                <a:lnTo>
                  <a:pt x="1507" y="323"/>
                </a:lnTo>
                <a:lnTo>
                  <a:pt x="1513" y="325"/>
                </a:lnTo>
                <a:lnTo>
                  <a:pt x="1527" y="320"/>
                </a:lnTo>
                <a:lnTo>
                  <a:pt x="1542" y="315"/>
                </a:lnTo>
                <a:lnTo>
                  <a:pt x="1557" y="313"/>
                </a:lnTo>
                <a:lnTo>
                  <a:pt x="1572" y="310"/>
                </a:lnTo>
                <a:lnTo>
                  <a:pt x="1587" y="310"/>
                </a:lnTo>
                <a:lnTo>
                  <a:pt x="1602" y="310"/>
                </a:lnTo>
                <a:lnTo>
                  <a:pt x="1616" y="312"/>
                </a:lnTo>
                <a:lnTo>
                  <a:pt x="1631" y="314"/>
                </a:lnTo>
                <a:lnTo>
                  <a:pt x="1646" y="316"/>
                </a:lnTo>
                <a:lnTo>
                  <a:pt x="1661" y="320"/>
                </a:lnTo>
                <a:lnTo>
                  <a:pt x="1676" y="323"/>
                </a:lnTo>
                <a:lnTo>
                  <a:pt x="1691" y="328"/>
                </a:lnTo>
                <a:lnTo>
                  <a:pt x="1705" y="332"/>
                </a:lnTo>
                <a:lnTo>
                  <a:pt x="1720" y="337"/>
                </a:lnTo>
                <a:lnTo>
                  <a:pt x="1734" y="341"/>
                </a:lnTo>
                <a:lnTo>
                  <a:pt x="1748" y="347"/>
                </a:lnTo>
                <a:lnTo>
                  <a:pt x="1746" y="352"/>
                </a:lnTo>
                <a:lnTo>
                  <a:pt x="1746" y="356"/>
                </a:lnTo>
                <a:lnTo>
                  <a:pt x="1744" y="361"/>
                </a:lnTo>
                <a:lnTo>
                  <a:pt x="1742" y="364"/>
                </a:lnTo>
                <a:lnTo>
                  <a:pt x="1738" y="368"/>
                </a:lnTo>
                <a:lnTo>
                  <a:pt x="1735" y="371"/>
                </a:lnTo>
                <a:lnTo>
                  <a:pt x="1730" y="374"/>
                </a:lnTo>
                <a:lnTo>
                  <a:pt x="1727" y="377"/>
                </a:lnTo>
                <a:lnTo>
                  <a:pt x="1722" y="379"/>
                </a:lnTo>
                <a:lnTo>
                  <a:pt x="1718" y="382"/>
                </a:lnTo>
                <a:lnTo>
                  <a:pt x="1713" y="384"/>
                </a:lnTo>
                <a:lnTo>
                  <a:pt x="1708" y="387"/>
                </a:lnTo>
                <a:lnTo>
                  <a:pt x="1704" y="390"/>
                </a:lnTo>
                <a:lnTo>
                  <a:pt x="1700" y="392"/>
                </a:lnTo>
                <a:lnTo>
                  <a:pt x="1697" y="395"/>
                </a:lnTo>
                <a:lnTo>
                  <a:pt x="1695" y="399"/>
                </a:lnTo>
                <a:lnTo>
                  <a:pt x="1677" y="402"/>
                </a:lnTo>
                <a:lnTo>
                  <a:pt x="1660" y="408"/>
                </a:lnTo>
                <a:lnTo>
                  <a:pt x="1643" y="414"/>
                </a:lnTo>
                <a:lnTo>
                  <a:pt x="1627" y="421"/>
                </a:lnTo>
                <a:lnTo>
                  <a:pt x="1610" y="428"/>
                </a:lnTo>
                <a:lnTo>
                  <a:pt x="1592" y="436"/>
                </a:lnTo>
                <a:lnTo>
                  <a:pt x="1576" y="444"/>
                </a:lnTo>
                <a:lnTo>
                  <a:pt x="1560" y="454"/>
                </a:lnTo>
                <a:lnTo>
                  <a:pt x="1545" y="464"/>
                </a:lnTo>
                <a:lnTo>
                  <a:pt x="1530" y="475"/>
                </a:lnTo>
                <a:lnTo>
                  <a:pt x="1516" y="487"/>
                </a:lnTo>
                <a:lnTo>
                  <a:pt x="1504" y="500"/>
                </a:lnTo>
                <a:lnTo>
                  <a:pt x="1492" y="514"/>
                </a:lnTo>
                <a:lnTo>
                  <a:pt x="1482" y="528"/>
                </a:lnTo>
                <a:lnTo>
                  <a:pt x="1473" y="542"/>
                </a:lnTo>
                <a:lnTo>
                  <a:pt x="1465" y="560"/>
                </a:lnTo>
                <a:lnTo>
                  <a:pt x="1450" y="573"/>
                </a:lnTo>
                <a:lnTo>
                  <a:pt x="1435" y="587"/>
                </a:lnTo>
                <a:lnTo>
                  <a:pt x="1422" y="601"/>
                </a:lnTo>
                <a:lnTo>
                  <a:pt x="1410" y="616"/>
                </a:lnTo>
                <a:lnTo>
                  <a:pt x="1397" y="630"/>
                </a:lnTo>
                <a:lnTo>
                  <a:pt x="1384" y="645"/>
                </a:lnTo>
                <a:lnTo>
                  <a:pt x="1373" y="658"/>
                </a:lnTo>
                <a:lnTo>
                  <a:pt x="1360" y="673"/>
                </a:lnTo>
                <a:lnTo>
                  <a:pt x="1347" y="688"/>
                </a:lnTo>
                <a:lnTo>
                  <a:pt x="1336" y="703"/>
                </a:lnTo>
                <a:lnTo>
                  <a:pt x="1322" y="718"/>
                </a:lnTo>
                <a:lnTo>
                  <a:pt x="1309" y="733"/>
                </a:lnTo>
                <a:lnTo>
                  <a:pt x="1295" y="748"/>
                </a:lnTo>
                <a:lnTo>
                  <a:pt x="1280" y="763"/>
                </a:lnTo>
                <a:lnTo>
                  <a:pt x="1264" y="778"/>
                </a:lnTo>
                <a:lnTo>
                  <a:pt x="1247" y="794"/>
                </a:lnTo>
                <a:lnTo>
                  <a:pt x="1238" y="800"/>
                </a:lnTo>
                <a:lnTo>
                  <a:pt x="1229" y="806"/>
                </a:lnTo>
                <a:lnTo>
                  <a:pt x="1221" y="811"/>
                </a:lnTo>
                <a:lnTo>
                  <a:pt x="1212" y="817"/>
                </a:lnTo>
                <a:lnTo>
                  <a:pt x="1205" y="823"/>
                </a:lnTo>
                <a:lnTo>
                  <a:pt x="1197" y="829"/>
                </a:lnTo>
                <a:lnTo>
                  <a:pt x="1190" y="834"/>
                </a:lnTo>
                <a:lnTo>
                  <a:pt x="1184" y="840"/>
                </a:lnTo>
                <a:lnTo>
                  <a:pt x="1180" y="846"/>
                </a:lnTo>
                <a:lnTo>
                  <a:pt x="1175" y="853"/>
                </a:lnTo>
                <a:lnTo>
                  <a:pt x="1172" y="860"/>
                </a:lnTo>
                <a:lnTo>
                  <a:pt x="1169" y="868"/>
                </a:lnTo>
                <a:lnTo>
                  <a:pt x="1168" y="876"/>
                </a:lnTo>
                <a:lnTo>
                  <a:pt x="1168" y="885"/>
                </a:lnTo>
                <a:lnTo>
                  <a:pt x="1169" y="895"/>
                </a:lnTo>
                <a:lnTo>
                  <a:pt x="1173" y="907"/>
                </a:lnTo>
                <a:lnTo>
                  <a:pt x="1177" y="915"/>
                </a:lnTo>
                <a:lnTo>
                  <a:pt x="1182" y="923"/>
                </a:lnTo>
                <a:lnTo>
                  <a:pt x="1184" y="932"/>
                </a:lnTo>
                <a:lnTo>
                  <a:pt x="1186" y="941"/>
                </a:lnTo>
                <a:lnTo>
                  <a:pt x="1188" y="950"/>
                </a:lnTo>
                <a:lnTo>
                  <a:pt x="1188" y="959"/>
                </a:lnTo>
                <a:lnTo>
                  <a:pt x="1186" y="969"/>
                </a:lnTo>
                <a:lnTo>
                  <a:pt x="1186" y="979"/>
                </a:lnTo>
                <a:lnTo>
                  <a:pt x="1184" y="988"/>
                </a:lnTo>
                <a:lnTo>
                  <a:pt x="1183" y="999"/>
                </a:lnTo>
                <a:lnTo>
                  <a:pt x="1181" y="1008"/>
                </a:lnTo>
                <a:lnTo>
                  <a:pt x="1180" y="1018"/>
                </a:lnTo>
                <a:lnTo>
                  <a:pt x="1178" y="1027"/>
                </a:lnTo>
                <a:lnTo>
                  <a:pt x="1177" y="1038"/>
                </a:lnTo>
                <a:lnTo>
                  <a:pt x="1176" y="1047"/>
                </a:lnTo>
                <a:lnTo>
                  <a:pt x="1176" y="1057"/>
                </a:lnTo>
                <a:lnTo>
                  <a:pt x="1167" y="1064"/>
                </a:lnTo>
                <a:lnTo>
                  <a:pt x="1158" y="1072"/>
                </a:lnTo>
                <a:lnTo>
                  <a:pt x="1149" y="1079"/>
                </a:lnTo>
                <a:lnTo>
                  <a:pt x="1140" y="1087"/>
                </a:lnTo>
                <a:lnTo>
                  <a:pt x="1132" y="1096"/>
                </a:lnTo>
                <a:lnTo>
                  <a:pt x="1124" y="1104"/>
                </a:lnTo>
                <a:lnTo>
                  <a:pt x="1116" y="1113"/>
                </a:lnTo>
                <a:lnTo>
                  <a:pt x="1111" y="1123"/>
                </a:lnTo>
                <a:lnTo>
                  <a:pt x="1104" y="1132"/>
                </a:lnTo>
                <a:lnTo>
                  <a:pt x="1099" y="1141"/>
                </a:lnTo>
                <a:lnTo>
                  <a:pt x="1094" y="1151"/>
                </a:lnTo>
                <a:lnTo>
                  <a:pt x="1092" y="1163"/>
                </a:lnTo>
                <a:lnTo>
                  <a:pt x="1090" y="1173"/>
                </a:lnTo>
                <a:lnTo>
                  <a:pt x="1090" y="1185"/>
                </a:lnTo>
                <a:lnTo>
                  <a:pt x="1090" y="1197"/>
                </a:lnTo>
                <a:lnTo>
                  <a:pt x="1093" y="1210"/>
                </a:lnTo>
                <a:lnTo>
                  <a:pt x="1098" y="1213"/>
                </a:lnTo>
                <a:lnTo>
                  <a:pt x="1104" y="1217"/>
                </a:lnTo>
                <a:lnTo>
                  <a:pt x="1108" y="1221"/>
                </a:lnTo>
                <a:lnTo>
                  <a:pt x="1113" y="1225"/>
                </a:lnTo>
                <a:lnTo>
                  <a:pt x="1117" y="1229"/>
                </a:lnTo>
                <a:lnTo>
                  <a:pt x="1121" y="1234"/>
                </a:lnTo>
                <a:lnTo>
                  <a:pt x="1124" y="1239"/>
                </a:lnTo>
                <a:lnTo>
                  <a:pt x="1128" y="1243"/>
                </a:lnTo>
                <a:lnTo>
                  <a:pt x="1130" y="1248"/>
                </a:lnTo>
                <a:lnTo>
                  <a:pt x="1134" y="1252"/>
                </a:lnTo>
                <a:lnTo>
                  <a:pt x="1136" y="1258"/>
                </a:lnTo>
                <a:lnTo>
                  <a:pt x="1138" y="1264"/>
                </a:lnTo>
                <a:lnTo>
                  <a:pt x="1140" y="1270"/>
                </a:lnTo>
                <a:lnTo>
                  <a:pt x="1142" y="1275"/>
                </a:lnTo>
                <a:lnTo>
                  <a:pt x="1144" y="1281"/>
                </a:lnTo>
                <a:lnTo>
                  <a:pt x="1146" y="1288"/>
                </a:lnTo>
                <a:lnTo>
                  <a:pt x="1137" y="1302"/>
                </a:lnTo>
                <a:lnTo>
                  <a:pt x="1130" y="1316"/>
                </a:lnTo>
                <a:lnTo>
                  <a:pt x="1126" y="1331"/>
                </a:lnTo>
                <a:lnTo>
                  <a:pt x="1123" y="1344"/>
                </a:lnTo>
                <a:lnTo>
                  <a:pt x="1122" y="1358"/>
                </a:lnTo>
                <a:lnTo>
                  <a:pt x="1123" y="1372"/>
                </a:lnTo>
                <a:lnTo>
                  <a:pt x="1124" y="1386"/>
                </a:lnTo>
                <a:lnTo>
                  <a:pt x="1128" y="1399"/>
                </a:lnTo>
                <a:lnTo>
                  <a:pt x="1131" y="1413"/>
                </a:lnTo>
                <a:lnTo>
                  <a:pt x="1135" y="1428"/>
                </a:lnTo>
                <a:lnTo>
                  <a:pt x="1139" y="1442"/>
                </a:lnTo>
                <a:lnTo>
                  <a:pt x="1144" y="1457"/>
                </a:lnTo>
                <a:lnTo>
                  <a:pt x="1147" y="1472"/>
                </a:lnTo>
                <a:lnTo>
                  <a:pt x="1151" y="1487"/>
                </a:lnTo>
                <a:lnTo>
                  <a:pt x="1154" y="1502"/>
                </a:lnTo>
                <a:lnTo>
                  <a:pt x="1157" y="1518"/>
                </a:lnTo>
                <a:lnTo>
                  <a:pt x="1160" y="1529"/>
                </a:lnTo>
                <a:lnTo>
                  <a:pt x="1166" y="1539"/>
                </a:lnTo>
                <a:lnTo>
                  <a:pt x="1173" y="1547"/>
                </a:lnTo>
                <a:lnTo>
                  <a:pt x="1180" y="1552"/>
                </a:lnTo>
                <a:lnTo>
                  <a:pt x="1189" y="1557"/>
                </a:lnTo>
                <a:lnTo>
                  <a:pt x="1198" y="1561"/>
                </a:lnTo>
                <a:lnTo>
                  <a:pt x="1207" y="1565"/>
                </a:lnTo>
                <a:lnTo>
                  <a:pt x="1218" y="1567"/>
                </a:lnTo>
                <a:lnTo>
                  <a:pt x="1227" y="1571"/>
                </a:lnTo>
                <a:lnTo>
                  <a:pt x="1237" y="1573"/>
                </a:lnTo>
                <a:lnTo>
                  <a:pt x="1246" y="1576"/>
                </a:lnTo>
                <a:lnTo>
                  <a:pt x="1255" y="1581"/>
                </a:lnTo>
                <a:lnTo>
                  <a:pt x="1264" y="1586"/>
                </a:lnTo>
                <a:lnTo>
                  <a:pt x="1270" y="1592"/>
                </a:lnTo>
                <a:lnTo>
                  <a:pt x="1276" y="1602"/>
                </a:lnTo>
                <a:lnTo>
                  <a:pt x="1281" y="1612"/>
                </a:lnTo>
                <a:lnTo>
                  <a:pt x="1288" y="1610"/>
                </a:lnTo>
                <a:lnTo>
                  <a:pt x="1296" y="1609"/>
                </a:lnTo>
                <a:lnTo>
                  <a:pt x="1303" y="1609"/>
                </a:lnTo>
                <a:lnTo>
                  <a:pt x="1309" y="1609"/>
                </a:lnTo>
                <a:lnTo>
                  <a:pt x="1316" y="1611"/>
                </a:lnTo>
                <a:lnTo>
                  <a:pt x="1323" y="1613"/>
                </a:lnTo>
                <a:lnTo>
                  <a:pt x="1330" y="1615"/>
                </a:lnTo>
                <a:lnTo>
                  <a:pt x="1336" y="1619"/>
                </a:lnTo>
                <a:lnTo>
                  <a:pt x="1343" y="1622"/>
                </a:lnTo>
                <a:lnTo>
                  <a:pt x="1349" y="1626"/>
                </a:lnTo>
                <a:lnTo>
                  <a:pt x="1354" y="1630"/>
                </a:lnTo>
                <a:lnTo>
                  <a:pt x="1360" y="1635"/>
                </a:lnTo>
                <a:lnTo>
                  <a:pt x="1366" y="1638"/>
                </a:lnTo>
                <a:lnTo>
                  <a:pt x="1372" y="1643"/>
                </a:lnTo>
                <a:lnTo>
                  <a:pt x="1377" y="1646"/>
                </a:lnTo>
                <a:lnTo>
                  <a:pt x="1383" y="1650"/>
                </a:lnTo>
                <a:lnTo>
                  <a:pt x="1385" y="1653"/>
                </a:lnTo>
                <a:lnTo>
                  <a:pt x="1388" y="1657"/>
                </a:lnTo>
                <a:lnTo>
                  <a:pt x="1389" y="1661"/>
                </a:lnTo>
                <a:lnTo>
                  <a:pt x="1390" y="1665"/>
                </a:lnTo>
                <a:lnTo>
                  <a:pt x="1391" y="1669"/>
                </a:lnTo>
                <a:lnTo>
                  <a:pt x="1392" y="1674"/>
                </a:lnTo>
                <a:lnTo>
                  <a:pt x="1393" y="1680"/>
                </a:lnTo>
                <a:lnTo>
                  <a:pt x="1395" y="1684"/>
                </a:lnTo>
                <a:lnTo>
                  <a:pt x="1396" y="1689"/>
                </a:lnTo>
                <a:lnTo>
                  <a:pt x="1397" y="1694"/>
                </a:lnTo>
                <a:lnTo>
                  <a:pt x="1399" y="1698"/>
                </a:lnTo>
                <a:lnTo>
                  <a:pt x="1401" y="1702"/>
                </a:lnTo>
                <a:lnTo>
                  <a:pt x="1405" y="1706"/>
                </a:lnTo>
                <a:lnTo>
                  <a:pt x="1408" y="1710"/>
                </a:lnTo>
                <a:lnTo>
                  <a:pt x="1414" y="1713"/>
                </a:lnTo>
                <a:lnTo>
                  <a:pt x="1420" y="1717"/>
                </a:lnTo>
                <a:lnTo>
                  <a:pt x="1441" y="1718"/>
                </a:lnTo>
                <a:lnTo>
                  <a:pt x="1460" y="1723"/>
                </a:lnTo>
                <a:lnTo>
                  <a:pt x="1477" y="1732"/>
                </a:lnTo>
                <a:lnTo>
                  <a:pt x="1493" y="1742"/>
                </a:lnTo>
                <a:lnTo>
                  <a:pt x="1507" y="1754"/>
                </a:lnTo>
                <a:lnTo>
                  <a:pt x="1520" y="1771"/>
                </a:lnTo>
                <a:lnTo>
                  <a:pt x="1531" y="1787"/>
                </a:lnTo>
                <a:lnTo>
                  <a:pt x="1542" y="1805"/>
                </a:lnTo>
                <a:lnTo>
                  <a:pt x="1551" y="1823"/>
                </a:lnTo>
                <a:lnTo>
                  <a:pt x="1560" y="1843"/>
                </a:lnTo>
                <a:lnTo>
                  <a:pt x="1568" y="1862"/>
                </a:lnTo>
                <a:lnTo>
                  <a:pt x="1577" y="1883"/>
                </a:lnTo>
                <a:lnTo>
                  <a:pt x="1585" y="1902"/>
                </a:lnTo>
                <a:lnTo>
                  <a:pt x="1593" y="1921"/>
                </a:lnTo>
                <a:lnTo>
                  <a:pt x="1603" y="1938"/>
                </a:lnTo>
                <a:lnTo>
                  <a:pt x="1613" y="1954"/>
                </a:lnTo>
                <a:lnTo>
                  <a:pt x="1530" y="1960"/>
                </a:lnTo>
                <a:lnTo>
                  <a:pt x="1447" y="1966"/>
                </a:lnTo>
                <a:lnTo>
                  <a:pt x="1365" y="1969"/>
                </a:lnTo>
                <a:lnTo>
                  <a:pt x="1283" y="1973"/>
                </a:lnTo>
                <a:lnTo>
                  <a:pt x="1200" y="1976"/>
                </a:lnTo>
                <a:lnTo>
                  <a:pt x="1117" y="1979"/>
                </a:lnTo>
                <a:lnTo>
                  <a:pt x="1035" y="1981"/>
                </a:lnTo>
                <a:lnTo>
                  <a:pt x="952" y="1983"/>
                </a:lnTo>
                <a:lnTo>
                  <a:pt x="869" y="1984"/>
                </a:lnTo>
                <a:lnTo>
                  <a:pt x="786" y="1987"/>
                </a:lnTo>
                <a:lnTo>
                  <a:pt x="702" y="1989"/>
                </a:lnTo>
                <a:lnTo>
                  <a:pt x="620" y="1991"/>
                </a:lnTo>
                <a:lnTo>
                  <a:pt x="537" y="1995"/>
                </a:lnTo>
                <a:lnTo>
                  <a:pt x="453" y="1998"/>
                </a:lnTo>
                <a:lnTo>
                  <a:pt x="370" y="2004"/>
                </a:lnTo>
                <a:lnTo>
                  <a:pt x="287" y="2010"/>
                </a:lnTo>
                <a:lnTo>
                  <a:pt x="282" y="1997"/>
                </a:lnTo>
                <a:lnTo>
                  <a:pt x="278" y="1984"/>
                </a:lnTo>
                <a:lnTo>
                  <a:pt x="276" y="1973"/>
                </a:lnTo>
                <a:lnTo>
                  <a:pt x="275" y="1960"/>
                </a:lnTo>
                <a:lnTo>
                  <a:pt x="276" y="1947"/>
                </a:lnTo>
                <a:lnTo>
                  <a:pt x="277" y="1935"/>
                </a:lnTo>
                <a:lnTo>
                  <a:pt x="278" y="1921"/>
                </a:lnTo>
                <a:lnTo>
                  <a:pt x="279" y="1908"/>
                </a:lnTo>
                <a:lnTo>
                  <a:pt x="281" y="1896"/>
                </a:lnTo>
                <a:lnTo>
                  <a:pt x="282" y="1882"/>
                </a:lnTo>
                <a:lnTo>
                  <a:pt x="282" y="1869"/>
                </a:lnTo>
                <a:lnTo>
                  <a:pt x="281" y="1857"/>
                </a:lnTo>
                <a:lnTo>
                  <a:pt x="278" y="1844"/>
                </a:lnTo>
                <a:lnTo>
                  <a:pt x="275" y="1831"/>
                </a:lnTo>
                <a:lnTo>
                  <a:pt x="269" y="1818"/>
                </a:lnTo>
                <a:lnTo>
                  <a:pt x="261" y="1806"/>
                </a:lnTo>
                <a:lnTo>
                  <a:pt x="264" y="1780"/>
                </a:lnTo>
                <a:lnTo>
                  <a:pt x="268" y="1754"/>
                </a:lnTo>
                <a:lnTo>
                  <a:pt x="270" y="1729"/>
                </a:lnTo>
                <a:lnTo>
                  <a:pt x="271" y="1705"/>
                </a:lnTo>
                <a:lnTo>
                  <a:pt x="272" y="1681"/>
                </a:lnTo>
                <a:lnTo>
                  <a:pt x="272" y="1657"/>
                </a:lnTo>
                <a:lnTo>
                  <a:pt x="272" y="1633"/>
                </a:lnTo>
                <a:lnTo>
                  <a:pt x="271" y="1610"/>
                </a:lnTo>
                <a:lnTo>
                  <a:pt x="269" y="1586"/>
                </a:lnTo>
                <a:lnTo>
                  <a:pt x="267" y="1563"/>
                </a:lnTo>
                <a:lnTo>
                  <a:pt x="263" y="1539"/>
                </a:lnTo>
                <a:lnTo>
                  <a:pt x="260" y="1514"/>
                </a:lnTo>
                <a:lnTo>
                  <a:pt x="255" y="1490"/>
                </a:lnTo>
                <a:lnTo>
                  <a:pt x="251" y="1466"/>
                </a:lnTo>
                <a:lnTo>
                  <a:pt x="246" y="1441"/>
                </a:lnTo>
                <a:lnTo>
                  <a:pt x="240" y="1416"/>
                </a:lnTo>
                <a:lnTo>
                  <a:pt x="237" y="1405"/>
                </a:lnTo>
                <a:lnTo>
                  <a:pt x="232" y="1396"/>
                </a:lnTo>
                <a:lnTo>
                  <a:pt x="226" y="1385"/>
                </a:lnTo>
                <a:lnTo>
                  <a:pt x="218" y="1374"/>
                </a:lnTo>
                <a:lnTo>
                  <a:pt x="210" y="1363"/>
                </a:lnTo>
                <a:lnTo>
                  <a:pt x="202" y="1350"/>
                </a:lnTo>
                <a:lnTo>
                  <a:pt x="194" y="1337"/>
                </a:lnTo>
                <a:lnTo>
                  <a:pt x="186" y="1325"/>
                </a:lnTo>
                <a:lnTo>
                  <a:pt x="180" y="1311"/>
                </a:lnTo>
                <a:lnTo>
                  <a:pt x="175" y="1297"/>
                </a:lnTo>
                <a:lnTo>
                  <a:pt x="172" y="1283"/>
                </a:lnTo>
                <a:lnTo>
                  <a:pt x="171" y="1269"/>
                </a:lnTo>
                <a:lnTo>
                  <a:pt x="174" y="1254"/>
                </a:lnTo>
                <a:lnTo>
                  <a:pt x="179" y="1239"/>
                </a:lnTo>
                <a:lnTo>
                  <a:pt x="189" y="1224"/>
                </a:lnTo>
                <a:lnTo>
                  <a:pt x="202" y="1209"/>
                </a:lnTo>
                <a:lnTo>
                  <a:pt x="203" y="1189"/>
                </a:lnTo>
                <a:lnTo>
                  <a:pt x="205" y="1171"/>
                </a:lnTo>
                <a:lnTo>
                  <a:pt x="205" y="1154"/>
                </a:lnTo>
                <a:lnTo>
                  <a:pt x="203" y="1136"/>
                </a:lnTo>
                <a:lnTo>
                  <a:pt x="201" y="1120"/>
                </a:lnTo>
                <a:lnTo>
                  <a:pt x="198" y="1105"/>
                </a:lnTo>
                <a:lnTo>
                  <a:pt x="194" y="1090"/>
                </a:lnTo>
                <a:lnTo>
                  <a:pt x="190" y="1077"/>
                </a:lnTo>
                <a:lnTo>
                  <a:pt x="185" y="1063"/>
                </a:lnTo>
                <a:lnTo>
                  <a:pt x="179" y="1049"/>
                </a:lnTo>
                <a:lnTo>
                  <a:pt x="172" y="1035"/>
                </a:lnTo>
                <a:lnTo>
                  <a:pt x="166" y="1023"/>
                </a:lnTo>
                <a:lnTo>
                  <a:pt x="159" y="1009"/>
                </a:lnTo>
                <a:lnTo>
                  <a:pt x="152" y="996"/>
                </a:lnTo>
                <a:lnTo>
                  <a:pt x="145" y="982"/>
                </a:lnTo>
                <a:lnTo>
                  <a:pt x="138" y="970"/>
                </a:lnTo>
                <a:lnTo>
                  <a:pt x="134" y="939"/>
                </a:lnTo>
                <a:lnTo>
                  <a:pt x="133" y="908"/>
                </a:lnTo>
                <a:lnTo>
                  <a:pt x="131" y="877"/>
                </a:lnTo>
                <a:lnTo>
                  <a:pt x="130" y="846"/>
                </a:lnTo>
                <a:lnTo>
                  <a:pt x="128" y="815"/>
                </a:lnTo>
                <a:lnTo>
                  <a:pt x="125" y="784"/>
                </a:lnTo>
                <a:lnTo>
                  <a:pt x="123" y="753"/>
                </a:lnTo>
                <a:lnTo>
                  <a:pt x="120" y="723"/>
                </a:lnTo>
                <a:lnTo>
                  <a:pt x="116" y="692"/>
                </a:lnTo>
                <a:lnTo>
                  <a:pt x="110" y="663"/>
                </a:lnTo>
                <a:lnTo>
                  <a:pt x="103" y="633"/>
                </a:lnTo>
                <a:lnTo>
                  <a:pt x="95" y="606"/>
                </a:lnTo>
                <a:lnTo>
                  <a:pt x="85" y="577"/>
                </a:lnTo>
                <a:lnTo>
                  <a:pt x="74" y="550"/>
                </a:lnTo>
                <a:lnTo>
                  <a:pt x="60" y="524"/>
                </a:lnTo>
                <a:lnTo>
                  <a:pt x="44" y="500"/>
                </a:lnTo>
                <a:lnTo>
                  <a:pt x="39" y="476"/>
                </a:lnTo>
                <a:lnTo>
                  <a:pt x="36" y="454"/>
                </a:lnTo>
                <a:lnTo>
                  <a:pt x="33" y="431"/>
                </a:lnTo>
                <a:lnTo>
                  <a:pt x="32" y="409"/>
                </a:lnTo>
                <a:lnTo>
                  <a:pt x="32" y="387"/>
                </a:lnTo>
                <a:lnTo>
                  <a:pt x="31" y="366"/>
                </a:lnTo>
                <a:lnTo>
                  <a:pt x="31" y="344"/>
                </a:lnTo>
                <a:lnTo>
                  <a:pt x="31" y="322"/>
                </a:lnTo>
                <a:lnTo>
                  <a:pt x="30" y="301"/>
                </a:lnTo>
                <a:lnTo>
                  <a:pt x="29" y="279"/>
                </a:lnTo>
                <a:lnTo>
                  <a:pt x="28" y="259"/>
                </a:lnTo>
                <a:lnTo>
                  <a:pt x="24" y="238"/>
                </a:lnTo>
                <a:lnTo>
                  <a:pt x="21" y="216"/>
                </a:lnTo>
                <a:lnTo>
                  <a:pt x="15" y="195"/>
                </a:lnTo>
                <a:lnTo>
                  <a:pt x="8" y="175"/>
                </a:lnTo>
                <a:lnTo>
                  <a:pt x="0" y="154"/>
                </a:lnTo>
                <a:lnTo>
                  <a:pt x="5" y="153"/>
                </a:lnTo>
                <a:lnTo>
                  <a:pt x="18" y="153"/>
                </a:lnTo>
                <a:lnTo>
                  <a:pt x="40" y="152"/>
                </a:lnTo>
                <a:lnTo>
                  <a:pt x="69" y="151"/>
                </a:lnTo>
                <a:lnTo>
                  <a:pt x="102" y="148"/>
                </a:lnTo>
                <a:lnTo>
                  <a:pt x="140" y="147"/>
                </a:lnTo>
                <a:lnTo>
                  <a:pt x="180" y="145"/>
                </a:lnTo>
                <a:lnTo>
                  <a:pt x="222" y="144"/>
                </a:lnTo>
                <a:lnTo>
                  <a:pt x="263" y="141"/>
                </a:lnTo>
                <a:lnTo>
                  <a:pt x="304" y="139"/>
                </a:lnTo>
                <a:lnTo>
                  <a:pt x="341" y="138"/>
                </a:lnTo>
                <a:lnTo>
                  <a:pt x="375" y="136"/>
                </a:lnTo>
                <a:lnTo>
                  <a:pt x="404" y="135"/>
                </a:lnTo>
                <a:lnTo>
                  <a:pt x="425" y="133"/>
                </a:lnTo>
                <a:lnTo>
                  <a:pt x="439" y="133"/>
                </a:lnTo>
                <a:lnTo>
                  <a:pt x="445" y="133"/>
                </a:lnTo>
                <a:lnTo>
                  <a:pt x="447" y="125"/>
                </a:lnTo>
                <a:lnTo>
                  <a:pt x="448" y="117"/>
                </a:lnTo>
                <a:lnTo>
                  <a:pt x="450" y="109"/>
                </a:lnTo>
                <a:lnTo>
                  <a:pt x="451" y="101"/>
                </a:lnTo>
                <a:lnTo>
                  <a:pt x="451" y="92"/>
                </a:lnTo>
                <a:lnTo>
                  <a:pt x="450" y="84"/>
                </a:lnTo>
                <a:lnTo>
                  <a:pt x="450" y="75"/>
                </a:lnTo>
                <a:lnTo>
                  <a:pt x="450" y="66"/>
                </a:lnTo>
                <a:lnTo>
                  <a:pt x="450" y="58"/>
                </a:lnTo>
                <a:lnTo>
                  <a:pt x="450" y="48"/>
                </a:lnTo>
                <a:lnTo>
                  <a:pt x="451" y="40"/>
                </a:lnTo>
                <a:lnTo>
                  <a:pt x="452" y="32"/>
                </a:lnTo>
                <a:lnTo>
                  <a:pt x="455" y="25"/>
                </a:lnTo>
                <a:lnTo>
                  <a:pt x="459" y="19"/>
                </a:lnTo>
                <a:lnTo>
                  <a:pt x="463" y="12"/>
                </a:lnTo>
                <a:lnTo>
                  <a:pt x="470" y="7"/>
                </a:lnTo>
                <a:lnTo>
                  <a:pt x="481" y="2"/>
                </a:lnTo>
                <a:lnTo>
                  <a:pt x="491" y="0"/>
                </a:lnTo>
                <a:lnTo>
                  <a:pt x="499" y="0"/>
                </a:lnTo>
                <a:lnTo>
                  <a:pt x="506" y="1"/>
                </a:lnTo>
                <a:lnTo>
                  <a:pt x="512" y="5"/>
                </a:lnTo>
                <a:lnTo>
                  <a:pt x="516" y="9"/>
                </a:lnTo>
                <a:lnTo>
                  <a:pt x="520" y="15"/>
                </a:lnTo>
                <a:lnTo>
                  <a:pt x="522" y="22"/>
                </a:lnTo>
                <a:lnTo>
                  <a:pt x="525" y="30"/>
                </a:lnTo>
                <a:lnTo>
                  <a:pt x="527" y="37"/>
                </a:lnTo>
                <a:lnTo>
                  <a:pt x="529" y="45"/>
                </a:lnTo>
                <a:lnTo>
                  <a:pt x="531" y="52"/>
                </a:lnTo>
                <a:lnTo>
                  <a:pt x="533" y="59"/>
                </a:lnTo>
                <a:lnTo>
                  <a:pt x="536" y="66"/>
                </a:lnTo>
                <a:lnTo>
                  <a:pt x="539" y="70"/>
                </a:lnTo>
                <a:lnTo>
                  <a:pt x="544" y="75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8" name="Freeform 16"/>
          <p:cNvSpPr>
            <a:spLocks/>
          </p:cNvSpPr>
          <p:nvPr/>
        </p:nvSpPr>
        <p:spPr bwMode="auto">
          <a:xfrm>
            <a:off x="1426453" y="2736092"/>
            <a:ext cx="989769" cy="1169317"/>
          </a:xfrm>
          <a:custGeom>
            <a:avLst/>
            <a:gdLst>
              <a:gd name="T0" fmla="*/ 67 w 1817"/>
              <a:gd name="T1" fmla="*/ 214 h 2116"/>
              <a:gd name="T2" fmla="*/ 77 w 1817"/>
              <a:gd name="T3" fmla="*/ 205 h 2116"/>
              <a:gd name="T4" fmla="*/ 86 w 1817"/>
              <a:gd name="T5" fmla="*/ 195 h 2116"/>
              <a:gd name="T6" fmla="*/ 93 w 1817"/>
              <a:gd name="T7" fmla="*/ 165 h 2116"/>
              <a:gd name="T8" fmla="*/ 85 w 1817"/>
              <a:gd name="T9" fmla="*/ 133 h 2116"/>
              <a:gd name="T10" fmla="*/ 85 w 1817"/>
              <a:gd name="T11" fmla="*/ 116 h 2116"/>
              <a:gd name="T12" fmla="*/ 87 w 1817"/>
              <a:gd name="T13" fmla="*/ 107 h 2116"/>
              <a:gd name="T14" fmla="*/ 90 w 1817"/>
              <a:gd name="T15" fmla="*/ 97 h 2116"/>
              <a:gd name="T16" fmla="*/ 108 w 1817"/>
              <a:gd name="T17" fmla="*/ 92 h 2116"/>
              <a:gd name="T18" fmla="*/ 124 w 1817"/>
              <a:gd name="T19" fmla="*/ 102 h 2116"/>
              <a:gd name="T20" fmla="*/ 137 w 1817"/>
              <a:gd name="T21" fmla="*/ 108 h 2116"/>
              <a:gd name="T22" fmla="*/ 142 w 1817"/>
              <a:gd name="T23" fmla="*/ 102 h 2116"/>
              <a:gd name="T24" fmla="*/ 149 w 1817"/>
              <a:gd name="T25" fmla="*/ 95 h 2116"/>
              <a:gd name="T26" fmla="*/ 152 w 1817"/>
              <a:gd name="T27" fmla="*/ 82 h 2116"/>
              <a:gd name="T28" fmla="*/ 157 w 1817"/>
              <a:gd name="T29" fmla="*/ 37 h 2116"/>
              <a:gd name="T30" fmla="*/ 161 w 1817"/>
              <a:gd name="T31" fmla="*/ 1 h 2116"/>
              <a:gd name="T32" fmla="*/ 301 w 1817"/>
              <a:gd name="T33" fmla="*/ 20 h 2116"/>
              <a:gd name="T34" fmla="*/ 464 w 1817"/>
              <a:gd name="T35" fmla="*/ 39 h 2116"/>
              <a:gd name="T36" fmla="*/ 604 w 1817"/>
              <a:gd name="T37" fmla="*/ 62 h 2116"/>
              <a:gd name="T38" fmla="*/ 581 w 1817"/>
              <a:gd name="T39" fmla="*/ 319 h 2116"/>
              <a:gd name="T40" fmla="*/ 552 w 1817"/>
              <a:gd name="T41" fmla="*/ 645 h 2116"/>
              <a:gd name="T42" fmla="*/ 529 w 1817"/>
              <a:gd name="T43" fmla="*/ 704 h 2116"/>
              <a:gd name="T44" fmla="*/ 433 w 1817"/>
              <a:gd name="T45" fmla="*/ 696 h 2116"/>
              <a:gd name="T46" fmla="*/ 357 w 1817"/>
              <a:gd name="T47" fmla="*/ 690 h 2116"/>
              <a:gd name="T48" fmla="*/ 229 w 1817"/>
              <a:gd name="T49" fmla="*/ 624 h 2116"/>
              <a:gd name="T50" fmla="*/ 63 w 1817"/>
              <a:gd name="T51" fmla="*/ 538 h 2116"/>
              <a:gd name="T52" fmla="*/ 0 w 1817"/>
              <a:gd name="T53" fmla="*/ 505 h 2116"/>
              <a:gd name="T54" fmla="*/ 3 w 1817"/>
              <a:gd name="T55" fmla="*/ 499 h 2116"/>
              <a:gd name="T56" fmla="*/ 11 w 1817"/>
              <a:gd name="T57" fmla="*/ 491 h 2116"/>
              <a:gd name="T58" fmla="*/ 17 w 1817"/>
              <a:gd name="T59" fmla="*/ 485 h 2116"/>
              <a:gd name="T60" fmla="*/ 25 w 1817"/>
              <a:gd name="T61" fmla="*/ 478 h 2116"/>
              <a:gd name="T62" fmla="*/ 33 w 1817"/>
              <a:gd name="T63" fmla="*/ 471 h 2116"/>
              <a:gd name="T64" fmla="*/ 39 w 1817"/>
              <a:gd name="T65" fmla="*/ 464 h 2116"/>
              <a:gd name="T66" fmla="*/ 41 w 1817"/>
              <a:gd name="T67" fmla="*/ 454 h 2116"/>
              <a:gd name="T68" fmla="*/ 34 w 1817"/>
              <a:gd name="T69" fmla="*/ 448 h 2116"/>
              <a:gd name="T70" fmla="*/ 25 w 1817"/>
              <a:gd name="T71" fmla="*/ 443 h 2116"/>
              <a:gd name="T72" fmla="*/ 22 w 1817"/>
              <a:gd name="T73" fmla="*/ 433 h 2116"/>
              <a:gd name="T74" fmla="*/ 26 w 1817"/>
              <a:gd name="T75" fmla="*/ 417 h 2116"/>
              <a:gd name="T76" fmla="*/ 28 w 1817"/>
              <a:gd name="T77" fmla="*/ 405 h 2116"/>
              <a:gd name="T78" fmla="*/ 33 w 1817"/>
              <a:gd name="T79" fmla="*/ 397 h 2116"/>
              <a:gd name="T80" fmla="*/ 43 w 1817"/>
              <a:gd name="T81" fmla="*/ 383 h 2116"/>
              <a:gd name="T82" fmla="*/ 49 w 1817"/>
              <a:gd name="T83" fmla="*/ 359 h 2116"/>
              <a:gd name="T84" fmla="*/ 52 w 1817"/>
              <a:gd name="T85" fmla="*/ 345 h 2116"/>
              <a:gd name="T86" fmla="*/ 60 w 1817"/>
              <a:gd name="T87" fmla="*/ 332 h 2116"/>
              <a:gd name="T88" fmla="*/ 73 w 1817"/>
              <a:gd name="T89" fmla="*/ 319 h 2116"/>
              <a:gd name="T90" fmla="*/ 85 w 1817"/>
              <a:gd name="T91" fmla="*/ 313 h 2116"/>
              <a:gd name="T92" fmla="*/ 90 w 1817"/>
              <a:gd name="T93" fmla="*/ 304 h 2116"/>
              <a:gd name="T94" fmla="*/ 86 w 1817"/>
              <a:gd name="T95" fmla="*/ 293 h 2116"/>
              <a:gd name="T96" fmla="*/ 79 w 1817"/>
              <a:gd name="T97" fmla="*/ 280 h 2116"/>
              <a:gd name="T98" fmla="*/ 75 w 1817"/>
              <a:gd name="T99" fmla="*/ 263 h 2116"/>
              <a:gd name="T100" fmla="*/ 70 w 1817"/>
              <a:gd name="T101" fmla="*/ 252 h 2116"/>
              <a:gd name="T102" fmla="*/ 61 w 1817"/>
              <a:gd name="T103" fmla="*/ 239 h 2116"/>
              <a:gd name="T104" fmla="*/ 58 w 1817"/>
              <a:gd name="T105" fmla="*/ 225 h 21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17"/>
              <a:gd name="T160" fmla="*/ 0 h 2116"/>
              <a:gd name="T161" fmla="*/ 1817 w 1817"/>
              <a:gd name="T162" fmla="*/ 2116 h 21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17" h="2116">
                <a:moveTo>
                  <a:pt x="182" y="658"/>
                </a:moveTo>
                <a:lnTo>
                  <a:pt x="185" y="655"/>
                </a:lnTo>
                <a:lnTo>
                  <a:pt x="189" y="651"/>
                </a:lnTo>
                <a:lnTo>
                  <a:pt x="193" y="649"/>
                </a:lnTo>
                <a:lnTo>
                  <a:pt x="197" y="645"/>
                </a:lnTo>
                <a:lnTo>
                  <a:pt x="202" y="641"/>
                </a:lnTo>
                <a:lnTo>
                  <a:pt x="206" y="638"/>
                </a:lnTo>
                <a:lnTo>
                  <a:pt x="212" y="633"/>
                </a:lnTo>
                <a:lnTo>
                  <a:pt x="217" y="630"/>
                </a:lnTo>
                <a:lnTo>
                  <a:pt x="221" y="625"/>
                </a:lnTo>
                <a:lnTo>
                  <a:pt x="226" y="620"/>
                </a:lnTo>
                <a:lnTo>
                  <a:pt x="231" y="616"/>
                </a:lnTo>
                <a:lnTo>
                  <a:pt x="234" y="612"/>
                </a:lnTo>
                <a:lnTo>
                  <a:pt x="239" y="608"/>
                </a:lnTo>
                <a:lnTo>
                  <a:pt x="241" y="604"/>
                </a:lnTo>
                <a:lnTo>
                  <a:pt x="244" y="601"/>
                </a:lnTo>
                <a:lnTo>
                  <a:pt x="247" y="597"/>
                </a:lnTo>
                <a:lnTo>
                  <a:pt x="257" y="585"/>
                </a:lnTo>
                <a:lnTo>
                  <a:pt x="265" y="571"/>
                </a:lnTo>
                <a:lnTo>
                  <a:pt x="271" y="557"/>
                </a:lnTo>
                <a:lnTo>
                  <a:pt x="274" y="542"/>
                </a:lnTo>
                <a:lnTo>
                  <a:pt x="277" y="526"/>
                </a:lnTo>
                <a:lnTo>
                  <a:pt x="278" y="511"/>
                </a:lnTo>
                <a:lnTo>
                  <a:pt x="278" y="495"/>
                </a:lnTo>
                <a:lnTo>
                  <a:pt x="275" y="479"/>
                </a:lnTo>
                <a:lnTo>
                  <a:pt x="273" y="462"/>
                </a:lnTo>
                <a:lnTo>
                  <a:pt x="269" y="446"/>
                </a:lnTo>
                <a:lnTo>
                  <a:pt x="265" y="431"/>
                </a:lnTo>
                <a:lnTo>
                  <a:pt x="259" y="415"/>
                </a:lnTo>
                <a:lnTo>
                  <a:pt x="255" y="400"/>
                </a:lnTo>
                <a:lnTo>
                  <a:pt x="249" y="386"/>
                </a:lnTo>
                <a:lnTo>
                  <a:pt x="244" y="372"/>
                </a:lnTo>
                <a:lnTo>
                  <a:pt x="240" y="361"/>
                </a:lnTo>
                <a:lnTo>
                  <a:pt x="247" y="357"/>
                </a:lnTo>
                <a:lnTo>
                  <a:pt x="252" y="354"/>
                </a:lnTo>
                <a:lnTo>
                  <a:pt x="256" y="349"/>
                </a:lnTo>
                <a:lnTo>
                  <a:pt x="258" y="346"/>
                </a:lnTo>
                <a:lnTo>
                  <a:pt x="261" y="341"/>
                </a:lnTo>
                <a:lnTo>
                  <a:pt x="261" y="337"/>
                </a:lnTo>
                <a:lnTo>
                  <a:pt x="262" y="331"/>
                </a:lnTo>
                <a:lnTo>
                  <a:pt x="262" y="326"/>
                </a:lnTo>
                <a:lnTo>
                  <a:pt x="261" y="321"/>
                </a:lnTo>
                <a:lnTo>
                  <a:pt x="261" y="316"/>
                </a:lnTo>
                <a:lnTo>
                  <a:pt x="261" y="310"/>
                </a:lnTo>
                <a:lnTo>
                  <a:pt x="262" y="306"/>
                </a:lnTo>
                <a:lnTo>
                  <a:pt x="264" y="300"/>
                </a:lnTo>
                <a:lnTo>
                  <a:pt x="266" y="295"/>
                </a:lnTo>
                <a:lnTo>
                  <a:pt x="271" y="291"/>
                </a:lnTo>
                <a:lnTo>
                  <a:pt x="277" y="287"/>
                </a:lnTo>
                <a:lnTo>
                  <a:pt x="286" y="280"/>
                </a:lnTo>
                <a:lnTo>
                  <a:pt x="295" y="277"/>
                </a:lnTo>
                <a:lnTo>
                  <a:pt x="304" y="276"/>
                </a:lnTo>
                <a:lnTo>
                  <a:pt x="313" y="276"/>
                </a:lnTo>
                <a:lnTo>
                  <a:pt x="323" y="277"/>
                </a:lnTo>
                <a:lnTo>
                  <a:pt x="332" y="279"/>
                </a:lnTo>
                <a:lnTo>
                  <a:pt x="340" y="284"/>
                </a:lnTo>
                <a:lnTo>
                  <a:pt x="348" y="288"/>
                </a:lnTo>
                <a:lnTo>
                  <a:pt x="356" y="293"/>
                </a:lnTo>
                <a:lnTo>
                  <a:pt x="364" y="299"/>
                </a:lnTo>
                <a:lnTo>
                  <a:pt x="372" y="305"/>
                </a:lnTo>
                <a:lnTo>
                  <a:pt x="380" y="309"/>
                </a:lnTo>
                <a:lnTo>
                  <a:pt x="387" y="315"/>
                </a:lnTo>
                <a:lnTo>
                  <a:pt x="394" y="319"/>
                </a:lnTo>
                <a:lnTo>
                  <a:pt x="401" y="324"/>
                </a:lnTo>
                <a:lnTo>
                  <a:pt x="409" y="328"/>
                </a:lnTo>
                <a:lnTo>
                  <a:pt x="410" y="324"/>
                </a:lnTo>
                <a:lnTo>
                  <a:pt x="412" y="321"/>
                </a:lnTo>
                <a:lnTo>
                  <a:pt x="416" y="317"/>
                </a:lnTo>
                <a:lnTo>
                  <a:pt x="418" y="314"/>
                </a:lnTo>
                <a:lnTo>
                  <a:pt x="421" y="310"/>
                </a:lnTo>
                <a:lnTo>
                  <a:pt x="425" y="308"/>
                </a:lnTo>
                <a:lnTo>
                  <a:pt x="427" y="305"/>
                </a:lnTo>
                <a:lnTo>
                  <a:pt x="431" y="301"/>
                </a:lnTo>
                <a:lnTo>
                  <a:pt x="434" y="298"/>
                </a:lnTo>
                <a:lnTo>
                  <a:pt x="438" y="294"/>
                </a:lnTo>
                <a:lnTo>
                  <a:pt x="441" y="291"/>
                </a:lnTo>
                <a:lnTo>
                  <a:pt x="444" y="287"/>
                </a:lnTo>
                <a:lnTo>
                  <a:pt x="447" y="284"/>
                </a:lnTo>
                <a:lnTo>
                  <a:pt x="450" y="280"/>
                </a:lnTo>
                <a:lnTo>
                  <a:pt x="453" y="276"/>
                </a:lnTo>
                <a:lnTo>
                  <a:pt x="456" y="272"/>
                </a:lnTo>
                <a:lnTo>
                  <a:pt x="456" y="269"/>
                </a:lnTo>
                <a:lnTo>
                  <a:pt x="457" y="260"/>
                </a:lnTo>
                <a:lnTo>
                  <a:pt x="458" y="247"/>
                </a:lnTo>
                <a:lnTo>
                  <a:pt x="461" y="229"/>
                </a:lnTo>
                <a:lnTo>
                  <a:pt x="463" y="209"/>
                </a:lnTo>
                <a:lnTo>
                  <a:pt x="465" y="186"/>
                </a:lnTo>
                <a:lnTo>
                  <a:pt x="467" y="161"/>
                </a:lnTo>
                <a:lnTo>
                  <a:pt x="471" y="136"/>
                </a:lnTo>
                <a:lnTo>
                  <a:pt x="473" y="110"/>
                </a:lnTo>
                <a:lnTo>
                  <a:pt x="476" y="85"/>
                </a:lnTo>
                <a:lnTo>
                  <a:pt x="478" y="62"/>
                </a:lnTo>
                <a:lnTo>
                  <a:pt x="480" y="43"/>
                </a:lnTo>
                <a:lnTo>
                  <a:pt x="482" y="24"/>
                </a:lnTo>
                <a:lnTo>
                  <a:pt x="484" y="12"/>
                </a:lnTo>
                <a:lnTo>
                  <a:pt x="485" y="2"/>
                </a:lnTo>
                <a:lnTo>
                  <a:pt x="486" y="0"/>
                </a:lnTo>
                <a:lnTo>
                  <a:pt x="571" y="13"/>
                </a:lnTo>
                <a:lnTo>
                  <a:pt x="655" y="27"/>
                </a:lnTo>
                <a:lnTo>
                  <a:pt x="739" y="38"/>
                </a:lnTo>
                <a:lnTo>
                  <a:pt x="822" y="49"/>
                </a:lnTo>
                <a:lnTo>
                  <a:pt x="904" y="60"/>
                </a:lnTo>
                <a:lnTo>
                  <a:pt x="986" y="70"/>
                </a:lnTo>
                <a:lnTo>
                  <a:pt x="1068" y="79"/>
                </a:lnTo>
                <a:lnTo>
                  <a:pt x="1149" y="90"/>
                </a:lnTo>
                <a:lnTo>
                  <a:pt x="1231" y="99"/>
                </a:lnTo>
                <a:lnTo>
                  <a:pt x="1313" y="107"/>
                </a:lnTo>
                <a:lnTo>
                  <a:pt x="1394" y="116"/>
                </a:lnTo>
                <a:lnTo>
                  <a:pt x="1477" y="125"/>
                </a:lnTo>
                <a:lnTo>
                  <a:pt x="1561" y="134"/>
                </a:lnTo>
                <a:lnTo>
                  <a:pt x="1645" y="144"/>
                </a:lnTo>
                <a:lnTo>
                  <a:pt x="1730" y="153"/>
                </a:lnTo>
                <a:lnTo>
                  <a:pt x="1817" y="163"/>
                </a:lnTo>
                <a:lnTo>
                  <a:pt x="1815" y="185"/>
                </a:lnTo>
                <a:lnTo>
                  <a:pt x="1809" y="247"/>
                </a:lnTo>
                <a:lnTo>
                  <a:pt x="1801" y="342"/>
                </a:lnTo>
                <a:lnTo>
                  <a:pt x="1790" y="468"/>
                </a:lnTo>
                <a:lnTo>
                  <a:pt x="1776" y="616"/>
                </a:lnTo>
                <a:lnTo>
                  <a:pt x="1762" y="780"/>
                </a:lnTo>
                <a:lnTo>
                  <a:pt x="1746" y="957"/>
                </a:lnTo>
                <a:lnTo>
                  <a:pt x="1730" y="1140"/>
                </a:lnTo>
                <a:lnTo>
                  <a:pt x="1714" y="1321"/>
                </a:lnTo>
                <a:lnTo>
                  <a:pt x="1698" y="1498"/>
                </a:lnTo>
                <a:lnTo>
                  <a:pt x="1684" y="1662"/>
                </a:lnTo>
                <a:lnTo>
                  <a:pt x="1670" y="1811"/>
                </a:lnTo>
                <a:lnTo>
                  <a:pt x="1659" y="1936"/>
                </a:lnTo>
                <a:lnTo>
                  <a:pt x="1651" y="2031"/>
                </a:lnTo>
                <a:lnTo>
                  <a:pt x="1645" y="2093"/>
                </a:lnTo>
                <a:lnTo>
                  <a:pt x="1644" y="2116"/>
                </a:lnTo>
                <a:lnTo>
                  <a:pt x="1637" y="2115"/>
                </a:lnTo>
                <a:lnTo>
                  <a:pt x="1618" y="2114"/>
                </a:lnTo>
                <a:lnTo>
                  <a:pt x="1590" y="2112"/>
                </a:lnTo>
                <a:lnTo>
                  <a:pt x="1553" y="2108"/>
                </a:lnTo>
                <a:lnTo>
                  <a:pt x="1509" y="2105"/>
                </a:lnTo>
                <a:lnTo>
                  <a:pt x="1461" y="2101"/>
                </a:lnTo>
                <a:lnTo>
                  <a:pt x="1409" y="2098"/>
                </a:lnTo>
                <a:lnTo>
                  <a:pt x="1355" y="2093"/>
                </a:lnTo>
                <a:lnTo>
                  <a:pt x="1301" y="2089"/>
                </a:lnTo>
                <a:lnTo>
                  <a:pt x="1249" y="2085"/>
                </a:lnTo>
                <a:lnTo>
                  <a:pt x="1201" y="2082"/>
                </a:lnTo>
                <a:lnTo>
                  <a:pt x="1157" y="2078"/>
                </a:lnTo>
                <a:lnTo>
                  <a:pt x="1120" y="2075"/>
                </a:lnTo>
                <a:lnTo>
                  <a:pt x="1092" y="2073"/>
                </a:lnTo>
                <a:lnTo>
                  <a:pt x="1073" y="2071"/>
                </a:lnTo>
                <a:lnTo>
                  <a:pt x="1068" y="2071"/>
                </a:lnTo>
                <a:lnTo>
                  <a:pt x="1006" y="2039"/>
                </a:lnTo>
                <a:lnTo>
                  <a:pt x="935" y="2003"/>
                </a:lnTo>
                <a:lnTo>
                  <a:pt x="858" y="1962"/>
                </a:lnTo>
                <a:lnTo>
                  <a:pt x="776" y="1919"/>
                </a:lnTo>
                <a:lnTo>
                  <a:pt x="688" y="1874"/>
                </a:lnTo>
                <a:lnTo>
                  <a:pt x="600" y="1828"/>
                </a:lnTo>
                <a:lnTo>
                  <a:pt x="510" y="1781"/>
                </a:lnTo>
                <a:lnTo>
                  <a:pt x="423" y="1736"/>
                </a:lnTo>
                <a:lnTo>
                  <a:pt x="339" y="1692"/>
                </a:lnTo>
                <a:lnTo>
                  <a:pt x="261" y="1652"/>
                </a:lnTo>
                <a:lnTo>
                  <a:pt x="189" y="1615"/>
                </a:lnTo>
                <a:lnTo>
                  <a:pt x="127" y="1583"/>
                </a:lnTo>
                <a:lnTo>
                  <a:pt x="75" y="1556"/>
                </a:lnTo>
                <a:lnTo>
                  <a:pt x="36" y="1536"/>
                </a:lnTo>
                <a:lnTo>
                  <a:pt x="11" y="1522"/>
                </a:lnTo>
                <a:lnTo>
                  <a:pt x="3" y="1519"/>
                </a:lnTo>
                <a:lnTo>
                  <a:pt x="1" y="1515"/>
                </a:lnTo>
                <a:lnTo>
                  <a:pt x="0" y="1513"/>
                </a:lnTo>
                <a:lnTo>
                  <a:pt x="0" y="1511"/>
                </a:lnTo>
                <a:lnTo>
                  <a:pt x="1" y="1507"/>
                </a:lnTo>
                <a:lnTo>
                  <a:pt x="2" y="1505"/>
                </a:lnTo>
                <a:lnTo>
                  <a:pt x="4" y="1502"/>
                </a:lnTo>
                <a:lnTo>
                  <a:pt x="8" y="1498"/>
                </a:lnTo>
                <a:lnTo>
                  <a:pt x="10" y="1495"/>
                </a:lnTo>
                <a:lnTo>
                  <a:pt x="14" y="1491"/>
                </a:lnTo>
                <a:lnTo>
                  <a:pt x="18" y="1488"/>
                </a:lnTo>
                <a:lnTo>
                  <a:pt x="23" y="1483"/>
                </a:lnTo>
                <a:lnTo>
                  <a:pt x="27" y="1479"/>
                </a:lnTo>
                <a:lnTo>
                  <a:pt x="33" y="1474"/>
                </a:lnTo>
                <a:lnTo>
                  <a:pt x="37" y="1469"/>
                </a:lnTo>
                <a:lnTo>
                  <a:pt x="43" y="1464"/>
                </a:lnTo>
                <a:lnTo>
                  <a:pt x="49" y="1459"/>
                </a:lnTo>
                <a:lnTo>
                  <a:pt x="49" y="1458"/>
                </a:lnTo>
                <a:lnTo>
                  <a:pt x="50" y="1457"/>
                </a:lnTo>
                <a:lnTo>
                  <a:pt x="52" y="1455"/>
                </a:lnTo>
                <a:lnTo>
                  <a:pt x="55" y="1452"/>
                </a:lnTo>
                <a:lnTo>
                  <a:pt x="58" y="1450"/>
                </a:lnTo>
                <a:lnTo>
                  <a:pt x="62" y="1446"/>
                </a:lnTo>
                <a:lnTo>
                  <a:pt x="65" y="1442"/>
                </a:lnTo>
                <a:lnTo>
                  <a:pt x="70" y="1438"/>
                </a:lnTo>
                <a:lnTo>
                  <a:pt x="74" y="1434"/>
                </a:lnTo>
                <a:lnTo>
                  <a:pt x="79" y="1430"/>
                </a:lnTo>
                <a:lnTo>
                  <a:pt x="83" y="1427"/>
                </a:lnTo>
                <a:lnTo>
                  <a:pt x="88" y="1422"/>
                </a:lnTo>
                <a:lnTo>
                  <a:pt x="92" y="1419"/>
                </a:lnTo>
                <a:lnTo>
                  <a:pt x="96" y="1417"/>
                </a:lnTo>
                <a:lnTo>
                  <a:pt x="100" y="1413"/>
                </a:lnTo>
                <a:lnTo>
                  <a:pt x="103" y="1412"/>
                </a:lnTo>
                <a:lnTo>
                  <a:pt x="105" y="1410"/>
                </a:lnTo>
                <a:lnTo>
                  <a:pt x="108" y="1406"/>
                </a:lnTo>
                <a:lnTo>
                  <a:pt x="111" y="1403"/>
                </a:lnTo>
                <a:lnTo>
                  <a:pt x="113" y="1398"/>
                </a:lnTo>
                <a:lnTo>
                  <a:pt x="116" y="1394"/>
                </a:lnTo>
                <a:lnTo>
                  <a:pt x="118" y="1389"/>
                </a:lnTo>
                <a:lnTo>
                  <a:pt x="120" y="1383"/>
                </a:lnTo>
                <a:lnTo>
                  <a:pt x="123" y="1379"/>
                </a:lnTo>
                <a:lnTo>
                  <a:pt x="124" y="1373"/>
                </a:lnTo>
                <a:lnTo>
                  <a:pt x="124" y="1368"/>
                </a:lnTo>
                <a:lnTo>
                  <a:pt x="124" y="1363"/>
                </a:lnTo>
                <a:lnTo>
                  <a:pt x="123" y="1358"/>
                </a:lnTo>
                <a:lnTo>
                  <a:pt x="120" y="1355"/>
                </a:lnTo>
                <a:lnTo>
                  <a:pt x="118" y="1351"/>
                </a:lnTo>
                <a:lnTo>
                  <a:pt x="113" y="1348"/>
                </a:lnTo>
                <a:lnTo>
                  <a:pt x="109" y="1347"/>
                </a:lnTo>
                <a:lnTo>
                  <a:pt x="103" y="1344"/>
                </a:lnTo>
                <a:lnTo>
                  <a:pt x="97" y="1342"/>
                </a:lnTo>
                <a:lnTo>
                  <a:pt x="93" y="1341"/>
                </a:lnTo>
                <a:lnTo>
                  <a:pt x="88" y="1338"/>
                </a:lnTo>
                <a:lnTo>
                  <a:pt x="83" y="1335"/>
                </a:lnTo>
                <a:lnTo>
                  <a:pt x="79" y="1333"/>
                </a:lnTo>
                <a:lnTo>
                  <a:pt x="75" y="1329"/>
                </a:lnTo>
                <a:lnTo>
                  <a:pt x="72" y="1326"/>
                </a:lnTo>
                <a:lnTo>
                  <a:pt x="70" y="1321"/>
                </a:lnTo>
                <a:lnTo>
                  <a:pt x="67" y="1317"/>
                </a:lnTo>
                <a:lnTo>
                  <a:pt x="66" y="1312"/>
                </a:lnTo>
                <a:lnTo>
                  <a:pt x="66" y="1306"/>
                </a:lnTo>
                <a:lnTo>
                  <a:pt x="65" y="1301"/>
                </a:lnTo>
                <a:lnTo>
                  <a:pt x="66" y="1294"/>
                </a:lnTo>
                <a:lnTo>
                  <a:pt x="67" y="1286"/>
                </a:lnTo>
                <a:lnTo>
                  <a:pt x="71" y="1278"/>
                </a:lnTo>
                <a:lnTo>
                  <a:pt x="73" y="1268"/>
                </a:lnTo>
                <a:lnTo>
                  <a:pt x="75" y="1260"/>
                </a:lnTo>
                <a:lnTo>
                  <a:pt x="77" y="1253"/>
                </a:lnTo>
                <a:lnTo>
                  <a:pt x="78" y="1247"/>
                </a:lnTo>
                <a:lnTo>
                  <a:pt x="79" y="1240"/>
                </a:lnTo>
                <a:lnTo>
                  <a:pt x="80" y="1233"/>
                </a:lnTo>
                <a:lnTo>
                  <a:pt x="81" y="1227"/>
                </a:lnTo>
                <a:lnTo>
                  <a:pt x="82" y="1222"/>
                </a:lnTo>
                <a:lnTo>
                  <a:pt x="85" y="1217"/>
                </a:lnTo>
                <a:lnTo>
                  <a:pt x="86" y="1212"/>
                </a:lnTo>
                <a:lnTo>
                  <a:pt x="88" y="1208"/>
                </a:lnTo>
                <a:lnTo>
                  <a:pt x="90" y="1203"/>
                </a:lnTo>
                <a:lnTo>
                  <a:pt x="93" y="1198"/>
                </a:lnTo>
                <a:lnTo>
                  <a:pt x="96" y="1195"/>
                </a:lnTo>
                <a:lnTo>
                  <a:pt x="100" y="1191"/>
                </a:lnTo>
                <a:lnTo>
                  <a:pt x="105" y="1188"/>
                </a:lnTo>
                <a:lnTo>
                  <a:pt x="110" y="1183"/>
                </a:lnTo>
                <a:lnTo>
                  <a:pt x="115" y="1177"/>
                </a:lnTo>
                <a:lnTo>
                  <a:pt x="119" y="1168"/>
                </a:lnTo>
                <a:lnTo>
                  <a:pt x="124" y="1159"/>
                </a:lnTo>
                <a:lnTo>
                  <a:pt x="128" y="1149"/>
                </a:lnTo>
                <a:lnTo>
                  <a:pt x="132" y="1137"/>
                </a:lnTo>
                <a:lnTo>
                  <a:pt x="135" y="1126"/>
                </a:lnTo>
                <a:lnTo>
                  <a:pt x="139" y="1113"/>
                </a:lnTo>
                <a:lnTo>
                  <a:pt x="141" y="1102"/>
                </a:lnTo>
                <a:lnTo>
                  <a:pt x="143" y="1090"/>
                </a:lnTo>
                <a:lnTo>
                  <a:pt x="146" y="1079"/>
                </a:lnTo>
                <a:lnTo>
                  <a:pt x="148" y="1069"/>
                </a:lnTo>
                <a:lnTo>
                  <a:pt x="150" y="1058"/>
                </a:lnTo>
                <a:lnTo>
                  <a:pt x="151" y="1050"/>
                </a:lnTo>
                <a:lnTo>
                  <a:pt x="152" y="1044"/>
                </a:lnTo>
                <a:lnTo>
                  <a:pt x="154" y="1040"/>
                </a:lnTo>
                <a:lnTo>
                  <a:pt x="155" y="1035"/>
                </a:lnTo>
                <a:lnTo>
                  <a:pt x="157" y="1031"/>
                </a:lnTo>
                <a:lnTo>
                  <a:pt x="159" y="1025"/>
                </a:lnTo>
                <a:lnTo>
                  <a:pt x="164" y="1019"/>
                </a:lnTo>
                <a:lnTo>
                  <a:pt x="167" y="1012"/>
                </a:lnTo>
                <a:lnTo>
                  <a:pt x="173" y="1005"/>
                </a:lnTo>
                <a:lnTo>
                  <a:pt x="179" y="997"/>
                </a:lnTo>
                <a:lnTo>
                  <a:pt x="185" y="990"/>
                </a:lnTo>
                <a:lnTo>
                  <a:pt x="190" y="983"/>
                </a:lnTo>
                <a:lnTo>
                  <a:pt x="197" y="977"/>
                </a:lnTo>
                <a:lnTo>
                  <a:pt x="204" y="970"/>
                </a:lnTo>
                <a:lnTo>
                  <a:pt x="211" y="964"/>
                </a:lnTo>
                <a:lnTo>
                  <a:pt x="218" y="958"/>
                </a:lnTo>
                <a:lnTo>
                  <a:pt x="226" y="955"/>
                </a:lnTo>
                <a:lnTo>
                  <a:pt x="233" y="951"/>
                </a:lnTo>
                <a:lnTo>
                  <a:pt x="240" y="949"/>
                </a:lnTo>
                <a:lnTo>
                  <a:pt x="246" y="947"/>
                </a:lnTo>
                <a:lnTo>
                  <a:pt x="251" y="943"/>
                </a:lnTo>
                <a:lnTo>
                  <a:pt x="256" y="940"/>
                </a:lnTo>
                <a:lnTo>
                  <a:pt x="261" y="936"/>
                </a:lnTo>
                <a:lnTo>
                  <a:pt x="264" y="932"/>
                </a:lnTo>
                <a:lnTo>
                  <a:pt x="266" y="927"/>
                </a:lnTo>
                <a:lnTo>
                  <a:pt x="269" y="923"/>
                </a:lnTo>
                <a:lnTo>
                  <a:pt x="270" y="917"/>
                </a:lnTo>
                <a:lnTo>
                  <a:pt x="270" y="911"/>
                </a:lnTo>
                <a:lnTo>
                  <a:pt x="270" y="905"/>
                </a:lnTo>
                <a:lnTo>
                  <a:pt x="269" y="900"/>
                </a:lnTo>
                <a:lnTo>
                  <a:pt x="267" y="894"/>
                </a:lnTo>
                <a:lnTo>
                  <a:pt x="265" y="888"/>
                </a:lnTo>
                <a:lnTo>
                  <a:pt x="262" y="884"/>
                </a:lnTo>
                <a:lnTo>
                  <a:pt x="257" y="878"/>
                </a:lnTo>
                <a:lnTo>
                  <a:pt x="254" y="873"/>
                </a:lnTo>
                <a:lnTo>
                  <a:pt x="249" y="867"/>
                </a:lnTo>
                <a:lnTo>
                  <a:pt x="244" y="862"/>
                </a:lnTo>
                <a:lnTo>
                  <a:pt x="241" y="855"/>
                </a:lnTo>
                <a:lnTo>
                  <a:pt x="239" y="847"/>
                </a:lnTo>
                <a:lnTo>
                  <a:pt x="236" y="839"/>
                </a:lnTo>
                <a:lnTo>
                  <a:pt x="234" y="831"/>
                </a:lnTo>
                <a:lnTo>
                  <a:pt x="233" y="823"/>
                </a:lnTo>
                <a:lnTo>
                  <a:pt x="232" y="813"/>
                </a:lnTo>
                <a:lnTo>
                  <a:pt x="229" y="805"/>
                </a:lnTo>
                <a:lnTo>
                  <a:pt x="228" y="797"/>
                </a:lnTo>
                <a:lnTo>
                  <a:pt x="226" y="789"/>
                </a:lnTo>
                <a:lnTo>
                  <a:pt x="225" y="781"/>
                </a:lnTo>
                <a:lnTo>
                  <a:pt x="223" y="776"/>
                </a:lnTo>
                <a:lnTo>
                  <a:pt x="220" y="769"/>
                </a:lnTo>
                <a:lnTo>
                  <a:pt x="217" y="764"/>
                </a:lnTo>
                <a:lnTo>
                  <a:pt x="213" y="761"/>
                </a:lnTo>
                <a:lnTo>
                  <a:pt x="209" y="756"/>
                </a:lnTo>
                <a:lnTo>
                  <a:pt x="204" y="750"/>
                </a:lnTo>
                <a:lnTo>
                  <a:pt x="200" y="745"/>
                </a:lnTo>
                <a:lnTo>
                  <a:pt x="195" y="739"/>
                </a:lnTo>
                <a:lnTo>
                  <a:pt x="192" y="732"/>
                </a:lnTo>
                <a:lnTo>
                  <a:pt x="187" y="725"/>
                </a:lnTo>
                <a:lnTo>
                  <a:pt x="183" y="718"/>
                </a:lnTo>
                <a:lnTo>
                  <a:pt x="181" y="710"/>
                </a:lnTo>
                <a:lnTo>
                  <a:pt x="179" y="703"/>
                </a:lnTo>
                <a:lnTo>
                  <a:pt x="177" y="695"/>
                </a:lnTo>
                <a:lnTo>
                  <a:pt x="175" y="688"/>
                </a:lnTo>
                <a:lnTo>
                  <a:pt x="175" y="681"/>
                </a:lnTo>
                <a:lnTo>
                  <a:pt x="175" y="674"/>
                </a:lnTo>
                <a:lnTo>
                  <a:pt x="177" y="669"/>
                </a:lnTo>
                <a:lnTo>
                  <a:pt x="179" y="663"/>
                </a:lnTo>
                <a:lnTo>
                  <a:pt x="182" y="658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9" name="Freeform 17"/>
          <p:cNvSpPr>
            <a:spLocks/>
          </p:cNvSpPr>
          <p:nvPr/>
        </p:nvSpPr>
        <p:spPr bwMode="auto">
          <a:xfrm>
            <a:off x="7546658" y="127104"/>
            <a:ext cx="546418" cy="947064"/>
          </a:xfrm>
          <a:custGeom>
            <a:avLst/>
            <a:gdLst>
              <a:gd name="T0" fmla="*/ 174 w 1002"/>
              <a:gd name="T1" fmla="*/ 22 h 1713"/>
              <a:gd name="T2" fmla="*/ 185 w 1002"/>
              <a:gd name="T3" fmla="*/ 37 h 1713"/>
              <a:gd name="T4" fmla="*/ 194 w 1002"/>
              <a:gd name="T5" fmla="*/ 61 h 1713"/>
              <a:gd name="T6" fmla="*/ 206 w 1002"/>
              <a:gd name="T7" fmla="*/ 93 h 1713"/>
              <a:gd name="T8" fmla="*/ 230 w 1002"/>
              <a:gd name="T9" fmla="*/ 138 h 1713"/>
              <a:gd name="T10" fmla="*/ 246 w 1002"/>
              <a:gd name="T11" fmla="*/ 163 h 1713"/>
              <a:gd name="T12" fmla="*/ 267 w 1002"/>
              <a:gd name="T13" fmla="*/ 171 h 1713"/>
              <a:gd name="T14" fmla="*/ 279 w 1002"/>
              <a:gd name="T15" fmla="*/ 187 h 1713"/>
              <a:gd name="T16" fmla="*/ 290 w 1002"/>
              <a:gd name="T17" fmla="*/ 205 h 1713"/>
              <a:gd name="T18" fmla="*/ 299 w 1002"/>
              <a:gd name="T19" fmla="*/ 197 h 1713"/>
              <a:gd name="T20" fmla="*/ 312 w 1002"/>
              <a:gd name="T21" fmla="*/ 199 h 1713"/>
              <a:gd name="T22" fmla="*/ 320 w 1002"/>
              <a:gd name="T23" fmla="*/ 214 h 1713"/>
              <a:gd name="T24" fmla="*/ 320 w 1002"/>
              <a:gd name="T25" fmla="*/ 230 h 1713"/>
              <a:gd name="T26" fmla="*/ 327 w 1002"/>
              <a:gd name="T27" fmla="*/ 243 h 1713"/>
              <a:gd name="T28" fmla="*/ 329 w 1002"/>
              <a:gd name="T29" fmla="*/ 248 h 1713"/>
              <a:gd name="T30" fmla="*/ 333 w 1002"/>
              <a:gd name="T31" fmla="*/ 259 h 1713"/>
              <a:gd name="T32" fmla="*/ 328 w 1002"/>
              <a:gd name="T33" fmla="*/ 277 h 1713"/>
              <a:gd name="T34" fmla="*/ 318 w 1002"/>
              <a:gd name="T35" fmla="*/ 294 h 1713"/>
              <a:gd name="T36" fmla="*/ 297 w 1002"/>
              <a:gd name="T37" fmla="*/ 316 h 1713"/>
              <a:gd name="T38" fmla="*/ 280 w 1002"/>
              <a:gd name="T39" fmla="*/ 327 h 1713"/>
              <a:gd name="T40" fmla="*/ 273 w 1002"/>
              <a:gd name="T41" fmla="*/ 348 h 1713"/>
              <a:gd name="T42" fmla="*/ 264 w 1002"/>
              <a:gd name="T43" fmla="*/ 348 h 1713"/>
              <a:gd name="T44" fmla="*/ 254 w 1002"/>
              <a:gd name="T45" fmla="*/ 344 h 1713"/>
              <a:gd name="T46" fmla="*/ 242 w 1002"/>
              <a:gd name="T47" fmla="*/ 349 h 1713"/>
              <a:gd name="T48" fmla="*/ 230 w 1002"/>
              <a:gd name="T49" fmla="*/ 358 h 1713"/>
              <a:gd name="T50" fmla="*/ 235 w 1002"/>
              <a:gd name="T51" fmla="*/ 368 h 1713"/>
              <a:gd name="T52" fmla="*/ 233 w 1002"/>
              <a:gd name="T53" fmla="*/ 378 h 1713"/>
              <a:gd name="T54" fmla="*/ 224 w 1002"/>
              <a:gd name="T55" fmla="*/ 379 h 1713"/>
              <a:gd name="T56" fmla="*/ 218 w 1002"/>
              <a:gd name="T57" fmla="*/ 376 h 1713"/>
              <a:gd name="T58" fmla="*/ 213 w 1002"/>
              <a:gd name="T59" fmla="*/ 369 h 1713"/>
              <a:gd name="T60" fmla="*/ 203 w 1002"/>
              <a:gd name="T61" fmla="*/ 380 h 1713"/>
              <a:gd name="T62" fmla="*/ 205 w 1002"/>
              <a:gd name="T63" fmla="*/ 403 h 1713"/>
              <a:gd name="T64" fmla="*/ 209 w 1002"/>
              <a:gd name="T65" fmla="*/ 413 h 1713"/>
              <a:gd name="T66" fmla="*/ 203 w 1002"/>
              <a:gd name="T67" fmla="*/ 425 h 1713"/>
              <a:gd name="T68" fmla="*/ 188 w 1002"/>
              <a:gd name="T69" fmla="*/ 431 h 1713"/>
              <a:gd name="T70" fmla="*/ 179 w 1002"/>
              <a:gd name="T71" fmla="*/ 444 h 1713"/>
              <a:gd name="T72" fmla="*/ 163 w 1002"/>
              <a:gd name="T73" fmla="*/ 458 h 1713"/>
              <a:gd name="T74" fmla="*/ 158 w 1002"/>
              <a:gd name="T75" fmla="*/ 466 h 1713"/>
              <a:gd name="T76" fmla="*/ 149 w 1002"/>
              <a:gd name="T77" fmla="*/ 464 h 1713"/>
              <a:gd name="T78" fmla="*/ 138 w 1002"/>
              <a:gd name="T79" fmla="*/ 484 h 1713"/>
              <a:gd name="T80" fmla="*/ 130 w 1002"/>
              <a:gd name="T81" fmla="*/ 505 h 1713"/>
              <a:gd name="T82" fmla="*/ 116 w 1002"/>
              <a:gd name="T83" fmla="*/ 526 h 1713"/>
              <a:gd name="T84" fmla="*/ 116 w 1002"/>
              <a:gd name="T85" fmla="*/ 546 h 1713"/>
              <a:gd name="T86" fmla="*/ 111 w 1002"/>
              <a:gd name="T87" fmla="*/ 566 h 1713"/>
              <a:gd name="T88" fmla="*/ 68 w 1002"/>
              <a:gd name="T89" fmla="*/ 514 h 1713"/>
              <a:gd name="T90" fmla="*/ 36 w 1002"/>
              <a:gd name="T91" fmla="*/ 417 h 1713"/>
              <a:gd name="T92" fmla="*/ 12 w 1002"/>
              <a:gd name="T93" fmla="*/ 353 h 1713"/>
              <a:gd name="T94" fmla="*/ 1 w 1002"/>
              <a:gd name="T95" fmla="*/ 297 h 1713"/>
              <a:gd name="T96" fmla="*/ 16 w 1002"/>
              <a:gd name="T97" fmla="*/ 294 h 1713"/>
              <a:gd name="T98" fmla="*/ 21 w 1002"/>
              <a:gd name="T99" fmla="*/ 291 h 1713"/>
              <a:gd name="T100" fmla="*/ 25 w 1002"/>
              <a:gd name="T101" fmla="*/ 269 h 1713"/>
              <a:gd name="T102" fmla="*/ 24 w 1002"/>
              <a:gd name="T103" fmla="*/ 243 h 1713"/>
              <a:gd name="T104" fmla="*/ 37 w 1002"/>
              <a:gd name="T105" fmla="*/ 218 h 1713"/>
              <a:gd name="T106" fmla="*/ 31 w 1002"/>
              <a:gd name="T107" fmla="*/ 191 h 1713"/>
              <a:gd name="T108" fmla="*/ 28 w 1002"/>
              <a:gd name="T109" fmla="*/ 163 h 1713"/>
              <a:gd name="T110" fmla="*/ 23 w 1002"/>
              <a:gd name="T111" fmla="*/ 125 h 1713"/>
              <a:gd name="T112" fmla="*/ 36 w 1002"/>
              <a:gd name="T113" fmla="*/ 87 h 1713"/>
              <a:gd name="T114" fmla="*/ 44 w 1002"/>
              <a:gd name="T115" fmla="*/ 34 h 1713"/>
              <a:gd name="T116" fmla="*/ 72 w 1002"/>
              <a:gd name="T117" fmla="*/ 28 h 1713"/>
              <a:gd name="T118" fmla="*/ 84 w 1002"/>
              <a:gd name="T119" fmla="*/ 39 h 1713"/>
              <a:gd name="T120" fmla="*/ 101 w 1002"/>
              <a:gd name="T121" fmla="*/ 23 h 1713"/>
              <a:gd name="T122" fmla="*/ 122 w 1002"/>
              <a:gd name="T123" fmla="*/ 3 h 1713"/>
              <a:gd name="T124" fmla="*/ 147 w 1002"/>
              <a:gd name="T125" fmla="*/ 2 h 17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02"/>
              <a:gd name="T190" fmla="*/ 0 h 1713"/>
              <a:gd name="T191" fmla="*/ 1002 w 1002"/>
              <a:gd name="T192" fmla="*/ 1713 h 17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02" h="1713">
                <a:moveTo>
                  <a:pt x="493" y="35"/>
                </a:moveTo>
                <a:lnTo>
                  <a:pt x="492" y="43"/>
                </a:lnTo>
                <a:lnTo>
                  <a:pt x="493" y="49"/>
                </a:lnTo>
                <a:lnTo>
                  <a:pt x="495" y="55"/>
                </a:lnTo>
                <a:lnTo>
                  <a:pt x="499" y="58"/>
                </a:lnTo>
                <a:lnTo>
                  <a:pt x="504" y="62"/>
                </a:lnTo>
                <a:lnTo>
                  <a:pt x="508" y="64"/>
                </a:lnTo>
                <a:lnTo>
                  <a:pt x="515" y="66"/>
                </a:lnTo>
                <a:lnTo>
                  <a:pt x="521" y="67"/>
                </a:lnTo>
                <a:lnTo>
                  <a:pt x="528" y="70"/>
                </a:lnTo>
                <a:lnTo>
                  <a:pt x="533" y="71"/>
                </a:lnTo>
                <a:lnTo>
                  <a:pt x="539" y="73"/>
                </a:lnTo>
                <a:lnTo>
                  <a:pt x="545" y="77"/>
                </a:lnTo>
                <a:lnTo>
                  <a:pt x="550" y="81"/>
                </a:lnTo>
                <a:lnTo>
                  <a:pt x="553" y="86"/>
                </a:lnTo>
                <a:lnTo>
                  <a:pt x="555" y="93"/>
                </a:lnTo>
                <a:lnTo>
                  <a:pt x="556" y="102"/>
                </a:lnTo>
                <a:lnTo>
                  <a:pt x="554" y="112"/>
                </a:lnTo>
                <a:lnTo>
                  <a:pt x="554" y="121"/>
                </a:lnTo>
                <a:lnTo>
                  <a:pt x="554" y="131"/>
                </a:lnTo>
                <a:lnTo>
                  <a:pt x="556" y="140"/>
                </a:lnTo>
                <a:lnTo>
                  <a:pt x="560" y="148"/>
                </a:lnTo>
                <a:lnTo>
                  <a:pt x="563" y="155"/>
                </a:lnTo>
                <a:lnTo>
                  <a:pt x="568" y="162"/>
                </a:lnTo>
                <a:lnTo>
                  <a:pt x="573" y="168"/>
                </a:lnTo>
                <a:lnTo>
                  <a:pt x="578" y="175"/>
                </a:lnTo>
                <a:lnTo>
                  <a:pt x="583" y="182"/>
                </a:lnTo>
                <a:lnTo>
                  <a:pt x="589" y="189"/>
                </a:lnTo>
                <a:lnTo>
                  <a:pt x="593" y="195"/>
                </a:lnTo>
                <a:lnTo>
                  <a:pt x="598" y="203"/>
                </a:lnTo>
                <a:lnTo>
                  <a:pt x="601" y="210"/>
                </a:lnTo>
                <a:lnTo>
                  <a:pt x="605" y="218"/>
                </a:lnTo>
                <a:lnTo>
                  <a:pt x="608" y="227"/>
                </a:lnTo>
                <a:lnTo>
                  <a:pt x="609" y="245"/>
                </a:lnTo>
                <a:lnTo>
                  <a:pt x="613" y="263"/>
                </a:lnTo>
                <a:lnTo>
                  <a:pt x="617" y="280"/>
                </a:lnTo>
                <a:lnTo>
                  <a:pt x="624" y="296"/>
                </a:lnTo>
                <a:lnTo>
                  <a:pt x="631" y="311"/>
                </a:lnTo>
                <a:lnTo>
                  <a:pt x="639" y="326"/>
                </a:lnTo>
                <a:lnTo>
                  <a:pt x="648" y="341"/>
                </a:lnTo>
                <a:lnTo>
                  <a:pt x="656" y="355"/>
                </a:lnTo>
                <a:lnTo>
                  <a:pt x="666" y="368"/>
                </a:lnTo>
                <a:lnTo>
                  <a:pt x="674" y="383"/>
                </a:lnTo>
                <a:lnTo>
                  <a:pt x="682" y="398"/>
                </a:lnTo>
                <a:lnTo>
                  <a:pt x="689" y="413"/>
                </a:lnTo>
                <a:lnTo>
                  <a:pt x="694" y="429"/>
                </a:lnTo>
                <a:lnTo>
                  <a:pt x="698" y="447"/>
                </a:lnTo>
                <a:lnTo>
                  <a:pt x="700" y="464"/>
                </a:lnTo>
                <a:lnTo>
                  <a:pt x="701" y="483"/>
                </a:lnTo>
                <a:lnTo>
                  <a:pt x="706" y="486"/>
                </a:lnTo>
                <a:lnTo>
                  <a:pt x="713" y="488"/>
                </a:lnTo>
                <a:lnTo>
                  <a:pt x="721" y="489"/>
                </a:lnTo>
                <a:lnTo>
                  <a:pt x="730" y="489"/>
                </a:lnTo>
                <a:lnTo>
                  <a:pt x="739" y="489"/>
                </a:lnTo>
                <a:lnTo>
                  <a:pt x="748" y="489"/>
                </a:lnTo>
                <a:lnTo>
                  <a:pt x="759" y="488"/>
                </a:lnTo>
                <a:lnTo>
                  <a:pt x="768" y="489"/>
                </a:lnTo>
                <a:lnTo>
                  <a:pt x="776" y="489"/>
                </a:lnTo>
                <a:lnTo>
                  <a:pt x="784" y="491"/>
                </a:lnTo>
                <a:lnTo>
                  <a:pt x="791" y="494"/>
                </a:lnTo>
                <a:lnTo>
                  <a:pt x="797" y="498"/>
                </a:lnTo>
                <a:lnTo>
                  <a:pt x="800" y="504"/>
                </a:lnTo>
                <a:lnTo>
                  <a:pt x="802" y="512"/>
                </a:lnTo>
                <a:lnTo>
                  <a:pt x="802" y="522"/>
                </a:lnTo>
                <a:lnTo>
                  <a:pt x="801" y="536"/>
                </a:lnTo>
                <a:lnTo>
                  <a:pt x="810" y="535"/>
                </a:lnTo>
                <a:lnTo>
                  <a:pt x="817" y="535"/>
                </a:lnTo>
                <a:lnTo>
                  <a:pt x="823" y="538"/>
                </a:lnTo>
                <a:lnTo>
                  <a:pt x="828" y="542"/>
                </a:lnTo>
                <a:lnTo>
                  <a:pt x="831" y="546"/>
                </a:lnTo>
                <a:lnTo>
                  <a:pt x="833" y="553"/>
                </a:lnTo>
                <a:lnTo>
                  <a:pt x="836" y="560"/>
                </a:lnTo>
                <a:lnTo>
                  <a:pt x="838" y="567"/>
                </a:lnTo>
                <a:lnTo>
                  <a:pt x="839" y="574"/>
                </a:lnTo>
                <a:lnTo>
                  <a:pt x="840" y="582"/>
                </a:lnTo>
                <a:lnTo>
                  <a:pt x="843" y="589"/>
                </a:lnTo>
                <a:lnTo>
                  <a:pt x="846" y="596"/>
                </a:lnTo>
                <a:lnTo>
                  <a:pt x="850" y="602"/>
                </a:lnTo>
                <a:lnTo>
                  <a:pt x="855" y="607"/>
                </a:lnTo>
                <a:lnTo>
                  <a:pt x="862" y="611"/>
                </a:lnTo>
                <a:lnTo>
                  <a:pt x="871" y="614"/>
                </a:lnTo>
                <a:lnTo>
                  <a:pt x="873" y="610"/>
                </a:lnTo>
                <a:lnTo>
                  <a:pt x="874" y="606"/>
                </a:lnTo>
                <a:lnTo>
                  <a:pt x="876" y="603"/>
                </a:lnTo>
                <a:lnTo>
                  <a:pt x="878" y="599"/>
                </a:lnTo>
                <a:lnTo>
                  <a:pt x="882" y="597"/>
                </a:lnTo>
                <a:lnTo>
                  <a:pt x="885" y="595"/>
                </a:lnTo>
                <a:lnTo>
                  <a:pt x="889" y="594"/>
                </a:lnTo>
                <a:lnTo>
                  <a:pt x="892" y="591"/>
                </a:lnTo>
                <a:lnTo>
                  <a:pt x="896" y="590"/>
                </a:lnTo>
                <a:lnTo>
                  <a:pt x="900" y="589"/>
                </a:lnTo>
                <a:lnTo>
                  <a:pt x="905" y="589"/>
                </a:lnTo>
                <a:lnTo>
                  <a:pt x="908" y="588"/>
                </a:lnTo>
                <a:lnTo>
                  <a:pt x="913" y="588"/>
                </a:lnTo>
                <a:lnTo>
                  <a:pt x="917" y="588"/>
                </a:lnTo>
                <a:lnTo>
                  <a:pt x="922" y="588"/>
                </a:lnTo>
                <a:lnTo>
                  <a:pt x="927" y="589"/>
                </a:lnTo>
                <a:lnTo>
                  <a:pt x="931" y="592"/>
                </a:lnTo>
                <a:lnTo>
                  <a:pt x="937" y="597"/>
                </a:lnTo>
                <a:lnTo>
                  <a:pt x="942" y="602"/>
                </a:lnTo>
                <a:lnTo>
                  <a:pt x="945" y="605"/>
                </a:lnTo>
                <a:lnTo>
                  <a:pt x="950" y="610"/>
                </a:lnTo>
                <a:lnTo>
                  <a:pt x="952" y="614"/>
                </a:lnTo>
                <a:lnTo>
                  <a:pt x="955" y="619"/>
                </a:lnTo>
                <a:lnTo>
                  <a:pt x="958" y="625"/>
                </a:lnTo>
                <a:lnTo>
                  <a:pt x="959" y="629"/>
                </a:lnTo>
                <a:lnTo>
                  <a:pt x="960" y="635"/>
                </a:lnTo>
                <a:lnTo>
                  <a:pt x="960" y="641"/>
                </a:lnTo>
                <a:lnTo>
                  <a:pt x="960" y="646"/>
                </a:lnTo>
                <a:lnTo>
                  <a:pt x="959" y="653"/>
                </a:lnTo>
                <a:lnTo>
                  <a:pt x="958" y="661"/>
                </a:lnTo>
                <a:lnTo>
                  <a:pt x="957" y="668"/>
                </a:lnTo>
                <a:lnTo>
                  <a:pt x="954" y="677"/>
                </a:lnTo>
                <a:lnTo>
                  <a:pt x="955" y="680"/>
                </a:lnTo>
                <a:lnTo>
                  <a:pt x="957" y="682"/>
                </a:lnTo>
                <a:lnTo>
                  <a:pt x="958" y="685"/>
                </a:lnTo>
                <a:lnTo>
                  <a:pt x="960" y="690"/>
                </a:lnTo>
                <a:lnTo>
                  <a:pt x="962" y="695"/>
                </a:lnTo>
                <a:lnTo>
                  <a:pt x="966" y="699"/>
                </a:lnTo>
                <a:lnTo>
                  <a:pt x="968" y="705"/>
                </a:lnTo>
                <a:lnTo>
                  <a:pt x="970" y="710"/>
                </a:lnTo>
                <a:lnTo>
                  <a:pt x="974" y="714"/>
                </a:lnTo>
                <a:lnTo>
                  <a:pt x="976" y="719"/>
                </a:lnTo>
                <a:lnTo>
                  <a:pt x="978" y="723"/>
                </a:lnTo>
                <a:lnTo>
                  <a:pt x="979" y="727"/>
                </a:lnTo>
                <a:lnTo>
                  <a:pt x="981" y="729"/>
                </a:lnTo>
                <a:lnTo>
                  <a:pt x="982" y="731"/>
                </a:lnTo>
                <a:lnTo>
                  <a:pt x="983" y="733"/>
                </a:lnTo>
                <a:lnTo>
                  <a:pt x="984" y="730"/>
                </a:lnTo>
                <a:lnTo>
                  <a:pt x="985" y="730"/>
                </a:lnTo>
                <a:lnTo>
                  <a:pt x="986" y="731"/>
                </a:lnTo>
                <a:lnTo>
                  <a:pt x="988" y="734"/>
                </a:lnTo>
                <a:lnTo>
                  <a:pt x="988" y="736"/>
                </a:lnTo>
                <a:lnTo>
                  <a:pt x="986" y="739"/>
                </a:lnTo>
                <a:lnTo>
                  <a:pt x="986" y="743"/>
                </a:lnTo>
                <a:lnTo>
                  <a:pt x="986" y="748"/>
                </a:lnTo>
                <a:lnTo>
                  <a:pt x="986" y="752"/>
                </a:lnTo>
                <a:lnTo>
                  <a:pt x="986" y="757"/>
                </a:lnTo>
                <a:lnTo>
                  <a:pt x="986" y="761"/>
                </a:lnTo>
                <a:lnTo>
                  <a:pt x="988" y="765"/>
                </a:lnTo>
                <a:lnTo>
                  <a:pt x="989" y="769"/>
                </a:lnTo>
                <a:lnTo>
                  <a:pt x="991" y="773"/>
                </a:lnTo>
                <a:lnTo>
                  <a:pt x="993" y="775"/>
                </a:lnTo>
                <a:lnTo>
                  <a:pt x="998" y="777"/>
                </a:lnTo>
                <a:lnTo>
                  <a:pt x="1001" y="784"/>
                </a:lnTo>
                <a:lnTo>
                  <a:pt x="1002" y="791"/>
                </a:lnTo>
                <a:lnTo>
                  <a:pt x="1002" y="797"/>
                </a:lnTo>
                <a:lnTo>
                  <a:pt x="1001" y="804"/>
                </a:lnTo>
                <a:lnTo>
                  <a:pt x="999" y="810"/>
                </a:lnTo>
                <a:lnTo>
                  <a:pt x="996" y="815"/>
                </a:lnTo>
                <a:lnTo>
                  <a:pt x="991" y="821"/>
                </a:lnTo>
                <a:lnTo>
                  <a:pt x="988" y="826"/>
                </a:lnTo>
                <a:lnTo>
                  <a:pt x="983" y="831"/>
                </a:lnTo>
                <a:lnTo>
                  <a:pt x="978" y="837"/>
                </a:lnTo>
                <a:lnTo>
                  <a:pt x="975" y="843"/>
                </a:lnTo>
                <a:lnTo>
                  <a:pt x="973" y="850"/>
                </a:lnTo>
                <a:lnTo>
                  <a:pt x="970" y="855"/>
                </a:lnTo>
                <a:lnTo>
                  <a:pt x="970" y="862"/>
                </a:lnTo>
                <a:lnTo>
                  <a:pt x="971" y="870"/>
                </a:lnTo>
                <a:lnTo>
                  <a:pt x="975" y="878"/>
                </a:lnTo>
                <a:lnTo>
                  <a:pt x="962" y="880"/>
                </a:lnTo>
                <a:lnTo>
                  <a:pt x="953" y="883"/>
                </a:lnTo>
                <a:lnTo>
                  <a:pt x="944" y="889"/>
                </a:lnTo>
                <a:lnTo>
                  <a:pt x="936" y="895"/>
                </a:lnTo>
                <a:lnTo>
                  <a:pt x="929" y="901"/>
                </a:lnTo>
                <a:lnTo>
                  <a:pt x="923" y="909"/>
                </a:lnTo>
                <a:lnTo>
                  <a:pt x="916" y="918"/>
                </a:lnTo>
                <a:lnTo>
                  <a:pt x="911" y="926"/>
                </a:lnTo>
                <a:lnTo>
                  <a:pt x="905" y="934"/>
                </a:lnTo>
                <a:lnTo>
                  <a:pt x="899" y="942"/>
                </a:lnTo>
                <a:lnTo>
                  <a:pt x="892" y="949"/>
                </a:lnTo>
                <a:lnTo>
                  <a:pt x="885" y="955"/>
                </a:lnTo>
                <a:lnTo>
                  <a:pt x="876" y="960"/>
                </a:lnTo>
                <a:lnTo>
                  <a:pt x="867" y="965"/>
                </a:lnTo>
                <a:lnTo>
                  <a:pt x="856" y="966"/>
                </a:lnTo>
                <a:lnTo>
                  <a:pt x="844" y="967"/>
                </a:lnTo>
                <a:lnTo>
                  <a:pt x="843" y="967"/>
                </a:lnTo>
                <a:lnTo>
                  <a:pt x="843" y="970"/>
                </a:lnTo>
                <a:lnTo>
                  <a:pt x="840" y="974"/>
                </a:lnTo>
                <a:lnTo>
                  <a:pt x="839" y="980"/>
                </a:lnTo>
                <a:lnTo>
                  <a:pt x="837" y="986"/>
                </a:lnTo>
                <a:lnTo>
                  <a:pt x="835" y="993"/>
                </a:lnTo>
                <a:lnTo>
                  <a:pt x="832" y="1001"/>
                </a:lnTo>
                <a:lnTo>
                  <a:pt x="830" y="1009"/>
                </a:lnTo>
                <a:lnTo>
                  <a:pt x="828" y="1016"/>
                </a:lnTo>
                <a:lnTo>
                  <a:pt x="825" y="1024"/>
                </a:lnTo>
                <a:lnTo>
                  <a:pt x="823" y="1031"/>
                </a:lnTo>
                <a:lnTo>
                  <a:pt x="821" y="1038"/>
                </a:lnTo>
                <a:lnTo>
                  <a:pt x="820" y="1044"/>
                </a:lnTo>
                <a:lnTo>
                  <a:pt x="817" y="1047"/>
                </a:lnTo>
                <a:lnTo>
                  <a:pt x="817" y="1051"/>
                </a:lnTo>
                <a:lnTo>
                  <a:pt x="817" y="1052"/>
                </a:lnTo>
                <a:lnTo>
                  <a:pt x="813" y="1050"/>
                </a:lnTo>
                <a:lnTo>
                  <a:pt x="809" y="1049"/>
                </a:lnTo>
                <a:lnTo>
                  <a:pt x="806" y="1047"/>
                </a:lnTo>
                <a:lnTo>
                  <a:pt x="801" y="1046"/>
                </a:lnTo>
                <a:lnTo>
                  <a:pt x="798" y="1045"/>
                </a:lnTo>
                <a:lnTo>
                  <a:pt x="793" y="1044"/>
                </a:lnTo>
                <a:lnTo>
                  <a:pt x="789" y="1044"/>
                </a:lnTo>
                <a:lnTo>
                  <a:pt x="785" y="1043"/>
                </a:lnTo>
                <a:lnTo>
                  <a:pt x="781" y="1042"/>
                </a:lnTo>
                <a:lnTo>
                  <a:pt x="777" y="1040"/>
                </a:lnTo>
                <a:lnTo>
                  <a:pt x="774" y="1039"/>
                </a:lnTo>
                <a:lnTo>
                  <a:pt x="769" y="1038"/>
                </a:lnTo>
                <a:lnTo>
                  <a:pt x="767" y="1036"/>
                </a:lnTo>
                <a:lnTo>
                  <a:pt x="763" y="1035"/>
                </a:lnTo>
                <a:lnTo>
                  <a:pt x="761" y="1032"/>
                </a:lnTo>
                <a:lnTo>
                  <a:pt x="759" y="1030"/>
                </a:lnTo>
                <a:lnTo>
                  <a:pt x="754" y="1032"/>
                </a:lnTo>
                <a:lnTo>
                  <a:pt x="751" y="1034"/>
                </a:lnTo>
                <a:lnTo>
                  <a:pt x="746" y="1036"/>
                </a:lnTo>
                <a:lnTo>
                  <a:pt x="743" y="1038"/>
                </a:lnTo>
                <a:lnTo>
                  <a:pt x="738" y="1040"/>
                </a:lnTo>
                <a:lnTo>
                  <a:pt x="733" y="1043"/>
                </a:lnTo>
                <a:lnTo>
                  <a:pt x="730" y="1045"/>
                </a:lnTo>
                <a:lnTo>
                  <a:pt x="725" y="1047"/>
                </a:lnTo>
                <a:lnTo>
                  <a:pt x="721" y="1050"/>
                </a:lnTo>
                <a:lnTo>
                  <a:pt x="717" y="1052"/>
                </a:lnTo>
                <a:lnTo>
                  <a:pt x="713" y="1054"/>
                </a:lnTo>
                <a:lnTo>
                  <a:pt x="708" y="1057"/>
                </a:lnTo>
                <a:lnTo>
                  <a:pt x="704" y="1060"/>
                </a:lnTo>
                <a:lnTo>
                  <a:pt x="699" y="1063"/>
                </a:lnTo>
                <a:lnTo>
                  <a:pt x="694" y="1067"/>
                </a:lnTo>
                <a:lnTo>
                  <a:pt x="691" y="1071"/>
                </a:lnTo>
                <a:lnTo>
                  <a:pt x="690" y="1075"/>
                </a:lnTo>
                <a:lnTo>
                  <a:pt x="690" y="1080"/>
                </a:lnTo>
                <a:lnTo>
                  <a:pt x="691" y="1083"/>
                </a:lnTo>
                <a:lnTo>
                  <a:pt x="692" y="1086"/>
                </a:lnTo>
                <a:lnTo>
                  <a:pt x="694" y="1090"/>
                </a:lnTo>
                <a:lnTo>
                  <a:pt x="697" y="1092"/>
                </a:lnTo>
                <a:lnTo>
                  <a:pt x="699" y="1096"/>
                </a:lnTo>
                <a:lnTo>
                  <a:pt x="701" y="1099"/>
                </a:lnTo>
                <a:lnTo>
                  <a:pt x="704" y="1101"/>
                </a:lnTo>
                <a:lnTo>
                  <a:pt x="706" y="1105"/>
                </a:lnTo>
                <a:lnTo>
                  <a:pt x="707" y="1108"/>
                </a:lnTo>
                <a:lnTo>
                  <a:pt x="708" y="1112"/>
                </a:lnTo>
                <a:lnTo>
                  <a:pt x="709" y="1115"/>
                </a:lnTo>
                <a:lnTo>
                  <a:pt x="709" y="1120"/>
                </a:lnTo>
                <a:lnTo>
                  <a:pt x="708" y="1124"/>
                </a:lnTo>
                <a:lnTo>
                  <a:pt x="707" y="1130"/>
                </a:lnTo>
                <a:lnTo>
                  <a:pt x="705" y="1131"/>
                </a:lnTo>
                <a:lnTo>
                  <a:pt x="701" y="1134"/>
                </a:lnTo>
                <a:lnTo>
                  <a:pt x="699" y="1135"/>
                </a:lnTo>
                <a:lnTo>
                  <a:pt x="697" y="1136"/>
                </a:lnTo>
                <a:lnTo>
                  <a:pt x="693" y="1137"/>
                </a:lnTo>
                <a:lnTo>
                  <a:pt x="691" y="1138"/>
                </a:lnTo>
                <a:lnTo>
                  <a:pt x="687" y="1138"/>
                </a:lnTo>
                <a:lnTo>
                  <a:pt x="685" y="1138"/>
                </a:lnTo>
                <a:lnTo>
                  <a:pt x="682" y="1138"/>
                </a:lnTo>
                <a:lnTo>
                  <a:pt x="678" y="1138"/>
                </a:lnTo>
                <a:lnTo>
                  <a:pt x="676" y="1138"/>
                </a:lnTo>
                <a:lnTo>
                  <a:pt x="673" y="1138"/>
                </a:lnTo>
                <a:lnTo>
                  <a:pt x="669" y="1138"/>
                </a:lnTo>
                <a:lnTo>
                  <a:pt x="667" y="1138"/>
                </a:lnTo>
                <a:lnTo>
                  <a:pt x="663" y="1138"/>
                </a:lnTo>
                <a:lnTo>
                  <a:pt x="661" y="1138"/>
                </a:lnTo>
                <a:lnTo>
                  <a:pt x="660" y="1136"/>
                </a:lnTo>
                <a:lnTo>
                  <a:pt x="659" y="1134"/>
                </a:lnTo>
                <a:lnTo>
                  <a:pt x="658" y="1131"/>
                </a:lnTo>
                <a:lnTo>
                  <a:pt x="656" y="1129"/>
                </a:lnTo>
                <a:lnTo>
                  <a:pt x="655" y="1127"/>
                </a:lnTo>
                <a:lnTo>
                  <a:pt x="654" y="1125"/>
                </a:lnTo>
                <a:lnTo>
                  <a:pt x="652" y="1123"/>
                </a:lnTo>
                <a:lnTo>
                  <a:pt x="651" y="1121"/>
                </a:lnTo>
                <a:lnTo>
                  <a:pt x="648" y="1119"/>
                </a:lnTo>
                <a:lnTo>
                  <a:pt x="647" y="1116"/>
                </a:lnTo>
                <a:lnTo>
                  <a:pt x="645" y="1114"/>
                </a:lnTo>
                <a:lnTo>
                  <a:pt x="644" y="1112"/>
                </a:lnTo>
                <a:lnTo>
                  <a:pt x="643" y="1109"/>
                </a:lnTo>
                <a:lnTo>
                  <a:pt x="640" y="1108"/>
                </a:lnTo>
                <a:lnTo>
                  <a:pt x="639" y="1106"/>
                </a:lnTo>
                <a:lnTo>
                  <a:pt x="639" y="1104"/>
                </a:lnTo>
                <a:lnTo>
                  <a:pt x="630" y="1106"/>
                </a:lnTo>
                <a:lnTo>
                  <a:pt x="624" y="1111"/>
                </a:lnTo>
                <a:lnTo>
                  <a:pt x="618" y="1115"/>
                </a:lnTo>
                <a:lnTo>
                  <a:pt x="615" y="1121"/>
                </a:lnTo>
                <a:lnTo>
                  <a:pt x="613" y="1127"/>
                </a:lnTo>
                <a:lnTo>
                  <a:pt x="612" y="1134"/>
                </a:lnTo>
                <a:lnTo>
                  <a:pt x="610" y="1140"/>
                </a:lnTo>
                <a:lnTo>
                  <a:pt x="610" y="1148"/>
                </a:lnTo>
                <a:lnTo>
                  <a:pt x="612" y="1155"/>
                </a:lnTo>
                <a:lnTo>
                  <a:pt x="612" y="1163"/>
                </a:lnTo>
                <a:lnTo>
                  <a:pt x="613" y="1171"/>
                </a:lnTo>
                <a:lnTo>
                  <a:pt x="614" y="1178"/>
                </a:lnTo>
                <a:lnTo>
                  <a:pt x="615" y="1186"/>
                </a:lnTo>
                <a:lnTo>
                  <a:pt x="615" y="1194"/>
                </a:lnTo>
                <a:lnTo>
                  <a:pt x="614" y="1201"/>
                </a:lnTo>
                <a:lnTo>
                  <a:pt x="614" y="1208"/>
                </a:lnTo>
                <a:lnTo>
                  <a:pt x="618" y="1210"/>
                </a:lnTo>
                <a:lnTo>
                  <a:pt x="622" y="1214"/>
                </a:lnTo>
                <a:lnTo>
                  <a:pt x="625" y="1216"/>
                </a:lnTo>
                <a:lnTo>
                  <a:pt x="627" y="1220"/>
                </a:lnTo>
                <a:lnTo>
                  <a:pt x="628" y="1224"/>
                </a:lnTo>
                <a:lnTo>
                  <a:pt x="628" y="1228"/>
                </a:lnTo>
                <a:lnTo>
                  <a:pt x="628" y="1232"/>
                </a:lnTo>
                <a:lnTo>
                  <a:pt x="628" y="1236"/>
                </a:lnTo>
                <a:lnTo>
                  <a:pt x="627" y="1240"/>
                </a:lnTo>
                <a:lnTo>
                  <a:pt x="624" y="1244"/>
                </a:lnTo>
                <a:lnTo>
                  <a:pt x="623" y="1248"/>
                </a:lnTo>
                <a:lnTo>
                  <a:pt x="622" y="1253"/>
                </a:lnTo>
                <a:lnTo>
                  <a:pt x="620" y="1256"/>
                </a:lnTo>
                <a:lnTo>
                  <a:pt x="618" y="1261"/>
                </a:lnTo>
                <a:lnTo>
                  <a:pt x="617" y="1264"/>
                </a:lnTo>
                <a:lnTo>
                  <a:pt x="617" y="1269"/>
                </a:lnTo>
                <a:lnTo>
                  <a:pt x="613" y="1271"/>
                </a:lnTo>
                <a:lnTo>
                  <a:pt x="609" y="1274"/>
                </a:lnTo>
                <a:lnTo>
                  <a:pt x="604" y="1276"/>
                </a:lnTo>
                <a:lnTo>
                  <a:pt x="599" y="1278"/>
                </a:lnTo>
                <a:lnTo>
                  <a:pt x="593" y="1279"/>
                </a:lnTo>
                <a:lnTo>
                  <a:pt x="587" y="1281"/>
                </a:lnTo>
                <a:lnTo>
                  <a:pt x="582" y="1283"/>
                </a:lnTo>
                <a:lnTo>
                  <a:pt x="577" y="1284"/>
                </a:lnTo>
                <a:lnTo>
                  <a:pt x="573" y="1286"/>
                </a:lnTo>
                <a:lnTo>
                  <a:pt x="568" y="1289"/>
                </a:lnTo>
                <a:lnTo>
                  <a:pt x="564" y="1292"/>
                </a:lnTo>
                <a:lnTo>
                  <a:pt x="562" y="1297"/>
                </a:lnTo>
                <a:lnTo>
                  <a:pt x="561" y="1301"/>
                </a:lnTo>
                <a:lnTo>
                  <a:pt x="560" y="1307"/>
                </a:lnTo>
                <a:lnTo>
                  <a:pt x="561" y="1314"/>
                </a:lnTo>
                <a:lnTo>
                  <a:pt x="564" y="1323"/>
                </a:lnTo>
                <a:lnTo>
                  <a:pt x="556" y="1325"/>
                </a:lnTo>
                <a:lnTo>
                  <a:pt x="550" y="1329"/>
                </a:lnTo>
                <a:lnTo>
                  <a:pt x="543" y="1331"/>
                </a:lnTo>
                <a:lnTo>
                  <a:pt x="536" y="1333"/>
                </a:lnTo>
                <a:lnTo>
                  <a:pt x="529" y="1337"/>
                </a:lnTo>
                <a:lnTo>
                  <a:pt x="522" y="1340"/>
                </a:lnTo>
                <a:lnTo>
                  <a:pt x="516" y="1344"/>
                </a:lnTo>
                <a:lnTo>
                  <a:pt x="510" y="1347"/>
                </a:lnTo>
                <a:lnTo>
                  <a:pt x="505" y="1352"/>
                </a:lnTo>
                <a:lnTo>
                  <a:pt x="500" y="1356"/>
                </a:lnTo>
                <a:lnTo>
                  <a:pt x="497" y="1361"/>
                </a:lnTo>
                <a:lnTo>
                  <a:pt x="492" y="1368"/>
                </a:lnTo>
                <a:lnTo>
                  <a:pt x="490" y="1374"/>
                </a:lnTo>
                <a:lnTo>
                  <a:pt x="487" y="1382"/>
                </a:lnTo>
                <a:lnTo>
                  <a:pt x="487" y="1390"/>
                </a:lnTo>
                <a:lnTo>
                  <a:pt x="487" y="1400"/>
                </a:lnTo>
                <a:lnTo>
                  <a:pt x="486" y="1399"/>
                </a:lnTo>
                <a:lnTo>
                  <a:pt x="485" y="1399"/>
                </a:lnTo>
                <a:lnTo>
                  <a:pt x="483" y="1399"/>
                </a:lnTo>
                <a:lnTo>
                  <a:pt x="481" y="1398"/>
                </a:lnTo>
                <a:lnTo>
                  <a:pt x="477" y="1398"/>
                </a:lnTo>
                <a:lnTo>
                  <a:pt x="474" y="1397"/>
                </a:lnTo>
                <a:lnTo>
                  <a:pt x="470" y="1397"/>
                </a:lnTo>
                <a:lnTo>
                  <a:pt x="467" y="1395"/>
                </a:lnTo>
                <a:lnTo>
                  <a:pt x="462" y="1394"/>
                </a:lnTo>
                <a:lnTo>
                  <a:pt x="459" y="1394"/>
                </a:lnTo>
                <a:lnTo>
                  <a:pt x="455" y="1393"/>
                </a:lnTo>
                <a:lnTo>
                  <a:pt x="452" y="1393"/>
                </a:lnTo>
                <a:lnTo>
                  <a:pt x="449" y="1392"/>
                </a:lnTo>
                <a:lnTo>
                  <a:pt x="447" y="1392"/>
                </a:lnTo>
                <a:lnTo>
                  <a:pt x="446" y="1392"/>
                </a:lnTo>
                <a:lnTo>
                  <a:pt x="439" y="1398"/>
                </a:lnTo>
                <a:lnTo>
                  <a:pt x="433" y="1405"/>
                </a:lnTo>
                <a:lnTo>
                  <a:pt x="429" y="1412"/>
                </a:lnTo>
                <a:lnTo>
                  <a:pt x="424" y="1417"/>
                </a:lnTo>
                <a:lnTo>
                  <a:pt x="422" y="1424"/>
                </a:lnTo>
                <a:lnTo>
                  <a:pt x="418" y="1431"/>
                </a:lnTo>
                <a:lnTo>
                  <a:pt x="416" y="1438"/>
                </a:lnTo>
                <a:lnTo>
                  <a:pt x="415" y="1445"/>
                </a:lnTo>
                <a:lnTo>
                  <a:pt x="413" y="1451"/>
                </a:lnTo>
                <a:lnTo>
                  <a:pt x="410" y="1457"/>
                </a:lnTo>
                <a:lnTo>
                  <a:pt x="408" y="1464"/>
                </a:lnTo>
                <a:lnTo>
                  <a:pt x="405" y="1471"/>
                </a:lnTo>
                <a:lnTo>
                  <a:pt x="401" y="1477"/>
                </a:lnTo>
                <a:lnTo>
                  <a:pt x="397" y="1484"/>
                </a:lnTo>
                <a:lnTo>
                  <a:pt x="391" y="1491"/>
                </a:lnTo>
                <a:lnTo>
                  <a:pt x="385" y="1498"/>
                </a:lnTo>
                <a:lnTo>
                  <a:pt x="387" y="1507"/>
                </a:lnTo>
                <a:lnTo>
                  <a:pt x="389" y="1516"/>
                </a:lnTo>
                <a:lnTo>
                  <a:pt x="387" y="1525"/>
                </a:lnTo>
                <a:lnTo>
                  <a:pt x="384" y="1532"/>
                </a:lnTo>
                <a:lnTo>
                  <a:pt x="381" y="1539"/>
                </a:lnTo>
                <a:lnTo>
                  <a:pt x="375" y="1546"/>
                </a:lnTo>
                <a:lnTo>
                  <a:pt x="369" y="1552"/>
                </a:lnTo>
                <a:lnTo>
                  <a:pt x="363" y="1559"/>
                </a:lnTo>
                <a:lnTo>
                  <a:pt x="356" y="1564"/>
                </a:lnTo>
                <a:lnTo>
                  <a:pt x="352" y="1570"/>
                </a:lnTo>
                <a:lnTo>
                  <a:pt x="347" y="1577"/>
                </a:lnTo>
                <a:lnTo>
                  <a:pt x="345" y="1584"/>
                </a:lnTo>
                <a:lnTo>
                  <a:pt x="344" y="1591"/>
                </a:lnTo>
                <a:lnTo>
                  <a:pt x="345" y="1599"/>
                </a:lnTo>
                <a:lnTo>
                  <a:pt x="348" y="1608"/>
                </a:lnTo>
                <a:lnTo>
                  <a:pt x="355" y="1618"/>
                </a:lnTo>
                <a:lnTo>
                  <a:pt x="353" y="1622"/>
                </a:lnTo>
                <a:lnTo>
                  <a:pt x="352" y="1625"/>
                </a:lnTo>
                <a:lnTo>
                  <a:pt x="351" y="1631"/>
                </a:lnTo>
                <a:lnTo>
                  <a:pt x="349" y="1637"/>
                </a:lnTo>
                <a:lnTo>
                  <a:pt x="347" y="1644"/>
                </a:lnTo>
                <a:lnTo>
                  <a:pt x="346" y="1650"/>
                </a:lnTo>
                <a:lnTo>
                  <a:pt x="344" y="1657"/>
                </a:lnTo>
                <a:lnTo>
                  <a:pt x="343" y="1664"/>
                </a:lnTo>
                <a:lnTo>
                  <a:pt x="340" y="1671"/>
                </a:lnTo>
                <a:lnTo>
                  <a:pt x="339" y="1679"/>
                </a:lnTo>
                <a:lnTo>
                  <a:pt x="337" y="1686"/>
                </a:lnTo>
                <a:lnTo>
                  <a:pt x="336" y="1692"/>
                </a:lnTo>
                <a:lnTo>
                  <a:pt x="333" y="1699"/>
                </a:lnTo>
                <a:lnTo>
                  <a:pt x="331" y="1703"/>
                </a:lnTo>
                <a:lnTo>
                  <a:pt x="329" y="1708"/>
                </a:lnTo>
                <a:lnTo>
                  <a:pt x="328" y="1713"/>
                </a:lnTo>
                <a:lnTo>
                  <a:pt x="297" y="1686"/>
                </a:lnTo>
                <a:lnTo>
                  <a:pt x="270" y="1660"/>
                </a:lnTo>
                <a:lnTo>
                  <a:pt x="249" y="1631"/>
                </a:lnTo>
                <a:lnTo>
                  <a:pt x="231" y="1602"/>
                </a:lnTo>
                <a:lnTo>
                  <a:pt x="216" y="1572"/>
                </a:lnTo>
                <a:lnTo>
                  <a:pt x="205" y="1541"/>
                </a:lnTo>
                <a:lnTo>
                  <a:pt x="193" y="1509"/>
                </a:lnTo>
                <a:lnTo>
                  <a:pt x="185" y="1478"/>
                </a:lnTo>
                <a:lnTo>
                  <a:pt x="176" y="1445"/>
                </a:lnTo>
                <a:lnTo>
                  <a:pt x="168" y="1413"/>
                </a:lnTo>
                <a:lnTo>
                  <a:pt x="159" y="1379"/>
                </a:lnTo>
                <a:lnTo>
                  <a:pt x="149" y="1347"/>
                </a:lnTo>
                <a:lnTo>
                  <a:pt x="137" y="1314"/>
                </a:lnTo>
                <a:lnTo>
                  <a:pt x="123" y="1282"/>
                </a:lnTo>
                <a:lnTo>
                  <a:pt x="107" y="1251"/>
                </a:lnTo>
                <a:lnTo>
                  <a:pt x="87" y="1220"/>
                </a:lnTo>
                <a:lnTo>
                  <a:pt x="84" y="1206"/>
                </a:lnTo>
                <a:lnTo>
                  <a:pt x="79" y="1190"/>
                </a:lnTo>
                <a:lnTo>
                  <a:pt x="74" y="1173"/>
                </a:lnTo>
                <a:lnTo>
                  <a:pt x="67" y="1152"/>
                </a:lnTo>
                <a:lnTo>
                  <a:pt x="59" y="1130"/>
                </a:lnTo>
                <a:lnTo>
                  <a:pt x="52" y="1107"/>
                </a:lnTo>
                <a:lnTo>
                  <a:pt x="44" y="1083"/>
                </a:lnTo>
                <a:lnTo>
                  <a:pt x="36" y="1059"/>
                </a:lnTo>
                <a:lnTo>
                  <a:pt x="28" y="1034"/>
                </a:lnTo>
                <a:lnTo>
                  <a:pt x="21" y="1009"/>
                </a:lnTo>
                <a:lnTo>
                  <a:pt x="14" y="986"/>
                </a:lnTo>
                <a:lnTo>
                  <a:pt x="9" y="965"/>
                </a:lnTo>
                <a:lnTo>
                  <a:pt x="5" y="944"/>
                </a:lnTo>
                <a:lnTo>
                  <a:pt x="1" y="927"/>
                </a:lnTo>
                <a:lnTo>
                  <a:pt x="0" y="911"/>
                </a:lnTo>
                <a:lnTo>
                  <a:pt x="1" y="898"/>
                </a:lnTo>
                <a:lnTo>
                  <a:pt x="3" y="890"/>
                </a:lnTo>
                <a:lnTo>
                  <a:pt x="8" y="884"/>
                </a:lnTo>
                <a:lnTo>
                  <a:pt x="11" y="881"/>
                </a:lnTo>
                <a:lnTo>
                  <a:pt x="16" y="878"/>
                </a:lnTo>
                <a:lnTo>
                  <a:pt x="22" y="877"/>
                </a:lnTo>
                <a:lnTo>
                  <a:pt x="26" y="877"/>
                </a:lnTo>
                <a:lnTo>
                  <a:pt x="32" y="878"/>
                </a:lnTo>
                <a:lnTo>
                  <a:pt x="38" y="880"/>
                </a:lnTo>
                <a:lnTo>
                  <a:pt x="42" y="882"/>
                </a:lnTo>
                <a:lnTo>
                  <a:pt x="48" y="883"/>
                </a:lnTo>
                <a:lnTo>
                  <a:pt x="53" y="885"/>
                </a:lnTo>
                <a:lnTo>
                  <a:pt x="59" y="888"/>
                </a:lnTo>
                <a:lnTo>
                  <a:pt x="63" y="890"/>
                </a:lnTo>
                <a:lnTo>
                  <a:pt x="67" y="891"/>
                </a:lnTo>
                <a:lnTo>
                  <a:pt x="71" y="892"/>
                </a:lnTo>
                <a:lnTo>
                  <a:pt x="75" y="892"/>
                </a:lnTo>
                <a:lnTo>
                  <a:pt x="69" y="885"/>
                </a:lnTo>
                <a:lnTo>
                  <a:pt x="65" y="878"/>
                </a:lnTo>
                <a:lnTo>
                  <a:pt x="63" y="872"/>
                </a:lnTo>
                <a:lnTo>
                  <a:pt x="63" y="865"/>
                </a:lnTo>
                <a:lnTo>
                  <a:pt x="64" y="858"/>
                </a:lnTo>
                <a:lnTo>
                  <a:pt x="65" y="851"/>
                </a:lnTo>
                <a:lnTo>
                  <a:pt x="68" y="843"/>
                </a:lnTo>
                <a:lnTo>
                  <a:pt x="70" y="836"/>
                </a:lnTo>
                <a:lnTo>
                  <a:pt x="72" y="828"/>
                </a:lnTo>
                <a:lnTo>
                  <a:pt x="74" y="821"/>
                </a:lnTo>
                <a:lnTo>
                  <a:pt x="75" y="813"/>
                </a:lnTo>
                <a:lnTo>
                  <a:pt x="75" y="806"/>
                </a:lnTo>
                <a:lnTo>
                  <a:pt x="74" y="798"/>
                </a:lnTo>
                <a:lnTo>
                  <a:pt x="70" y="791"/>
                </a:lnTo>
                <a:lnTo>
                  <a:pt x="65" y="784"/>
                </a:lnTo>
                <a:lnTo>
                  <a:pt x="59" y="777"/>
                </a:lnTo>
                <a:lnTo>
                  <a:pt x="57" y="766"/>
                </a:lnTo>
                <a:lnTo>
                  <a:pt x="59" y="756"/>
                </a:lnTo>
                <a:lnTo>
                  <a:pt x="62" y="746"/>
                </a:lnTo>
                <a:lnTo>
                  <a:pt x="67" y="737"/>
                </a:lnTo>
                <a:lnTo>
                  <a:pt x="72" y="728"/>
                </a:lnTo>
                <a:lnTo>
                  <a:pt x="78" y="720"/>
                </a:lnTo>
                <a:lnTo>
                  <a:pt x="85" y="712"/>
                </a:lnTo>
                <a:lnTo>
                  <a:pt x="92" y="703"/>
                </a:lnTo>
                <a:lnTo>
                  <a:pt x="98" y="695"/>
                </a:lnTo>
                <a:lnTo>
                  <a:pt x="103" y="687"/>
                </a:lnTo>
                <a:lnTo>
                  <a:pt x="108" y="679"/>
                </a:lnTo>
                <a:lnTo>
                  <a:pt x="110" y="671"/>
                </a:lnTo>
                <a:lnTo>
                  <a:pt x="111" y="662"/>
                </a:lnTo>
                <a:lnTo>
                  <a:pt x="110" y="653"/>
                </a:lnTo>
                <a:lnTo>
                  <a:pt x="106" y="645"/>
                </a:lnTo>
                <a:lnTo>
                  <a:pt x="100" y="636"/>
                </a:lnTo>
                <a:lnTo>
                  <a:pt x="100" y="627"/>
                </a:lnTo>
                <a:lnTo>
                  <a:pt x="100" y="618"/>
                </a:lnTo>
                <a:lnTo>
                  <a:pt x="99" y="610"/>
                </a:lnTo>
                <a:lnTo>
                  <a:pt x="98" y="600"/>
                </a:lnTo>
                <a:lnTo>
                  <a:pt x="95" y="592"/>
                </a:lnTo>
                <a:lnTo>
                  <a:pt x="94" y="583"/>
                </a:lnTo>
                <a:lnTo>
                  <a:pt x="92" y="574"/>
                </a:lnTo>
                <a:lnTo>
                  <a:pt x="90" y="566"/>
                </a:lnTo>
                <a:lnTo>
                  <a:pt x="87" y="557"/>
                </a:lnTo>
                <a:lnTo>
                  <a:pt x="85" y="548"/>
                </a:lnTo>
                <a:lnTo>
                  <a:pt x="84" y="538"/>
                </a:lnTo>
                <a:lnTo>
                  <a:pt x="83" y="528"/>
                </a:lnTo>
                <a:lnTo>
                  <a:pt x="82" y="519"/>
                </a:lnTo>
                <a:lnTo>
                  <a:pt x="82" y="509"/>
                </a:lnTo>
                <a:lnTo>
                  <a:pt x="83" y="499"/>
                </a:lnTo>
                <a:lnTo>
                  <a:pt x="85" y="489"/>
                </a:lnTo>
                <a:lnTo>
                  <a:pt x="90" y="478"/>
                </a:lnTo>
                <a:lnTo>
                  <a:pt x="92" y="465"/>
                </a:lnTo>
                <a:lnTo>
                  <a:pt x="92" y="453"/>
                </a:lnTo>
                <a:lnTo>
                  <a:pt x="90" y="441"/>
                </a:lnTo>
                <a:lnTo>
                  <a:pt x="86" y="428"/>
                </a:lnTo>
                <a:lnTo>
                  <a:pt x="82" y="415"/>
                </a:lnTo>
                <a:lnTo>
                  <a:pt x="77" y="402"/>
                </a:lnTo>
                <a:lnTo>
                  <a:pt x="71" y="389"/>
                </a:lnTo>
                <a:lnTo>
                  <a:pt x="68" y="375"/>
                </a:lnTo>
                <a:lnTo>
                  <a:pt x="64" y="363"/>
                </a:lnTo>
                <a:lnTo>
                  <a:pt x="63" y="350"/>
                </a:lnTo>
                <a:lnTo>
                  <a:pt x="64" y="336"/>
                </a:lnTo>
                <a:lnTo>
                  <a:pt x="68" y="325"/>
                </a:lnTo>
                <a:lnTo>
                  <a:pt x="75" y="312"/>
                </a:lnTo>
                <a:lnTo>
                  <a:pt x="85" y="301"/>
                </a:lnTo>
                <a:lnTo>
                  <a:pt x="100" y="290"/>
                </a:lnTo>
                <a:lnTo>
                  <a:pt x="105" y="276"/>
                </a:lnTo>
                <a:lnTo>
                  <a:pt x="109" y="260"/>
                </a:lnTo>
                <a:lnTo>
                  <a:pt x="111" y="244"/>
                </a:lnTo>
                <a:lnTo>
                  <a:pt x="114" y="226"/>
                </a:lnTo>
                <a:lnTo>
                  <a:pt x="115" y="208"/>
                </a:lnTo>
                <a:lnTo>
                  <a:pt x="116" y="188"/>
                </a:lnTo>
                <a:lnTo>
                  <a:pt x="117" y="170"/>
                </a:lnTo>
                <a:lnTo>
                  <a:pt x="120" y="151"/>
                </a:lnTo>
                <a:lnTo>
                  <a:pt x="123" y="134"/>
                </a:lnTo>
                <a:lnTo>
                  <a:pt x="128" y="117"/>
                </a:lnTo>
                <a:lnTo>
                  <a:pt x="133" y="102"/>
                </a:lnTo>
                <a:lnTo>
                  <a:pt x="141" y="89"/>
                </a:lnTo>
                <a:lnTo>
                  <a:pt x="153" y="79"/>
                </a:lnTo>
                <a:lnTo>
                  <a:pt x="167" y="71"/>
                </a:lnTo>
                <a:lnTo>
                  <a:pt x="184" y="66"/>
                </a:lnTo>
                <a:lnTo>
                  <a:pt x="206" y="65"/>
                </a:lnTo>
                <a:lnTo>
                  <a:pt x="208" y="69"/>
                </a:lnTo>
                <a:lnTo>
                  <a:pt x="210" y="73"/>
                </a:lnTo>
                <a:lnTo>
                  <a:pt x="213" y="79"/>
                </a:lnTo>
                <a:lnTo>
                  <a:pt x="216" y="83"/>
                </a:lnTo>
                <a:lnTo>
                  <a:pt x="218" y="88"/>
                </a:lnTo>
                <a:lnTo>
                  <a:pt x="222" y="94"/>
                </a:lnTo>
                <a:lnTo>
                  <a:pt x="225" y="98"/>
                </a:lnTo>
                <a:lnTo>
                  <a:pt x="229" y="103"/>
                </a:lnTo>
                <a:lnTo>
                  <a:pt x="233" y="106"/>
                </a:lnTo>
                <a:lnTo>
                  <a:pt x="237" y="110"/>
                </a:lnTo>
                <a:lnTo>
                  <a:pt x="241" y="112"/>
                </a:lnTo>
                <a:lnTo>
                  <a:pt x="246" y="114"/>
                </a:lnTo>
                <a:lnTo>
                  <a:pt x="252" y="116"/>
                </a:lnTo>
                <a:lnTo>
                  <a:pt x="256" y="116"/>
                </a:lnTo>
                <a:lnTo>
                  <a:pt x="262" y="114"/>
                </a:lnTo>
                <a:lnTo>
                  <a:pt x="269" y="113"/>
                </a:lnTo>
                <a:lnTo>
                  <a:pt x="274" y="104"/>
                </a:lnTo>
                <a:lnTo>
                  <a:pt x="279" y="96"/>
                </a:lnTo>
                <a:lnTo>
                  <a:pt x="285" y="89"/>
                </a:lnTo>
                <a:lnTo>
                  <a:pt x="291" y="82"/>
                </a:lnTo>
                <a:lnTo>
                  <a:pt x="297" y="75"/>
                </a:lnTo>
                <a:lnTo>
                  <a:pt x="303" y="69"/>
                </a:lnTo>
                <a:lnTo>
                  <a:pt x="310" y="62"/>
                </a:lnTo>
                <a:lnTo>
                  <a:pt x="317" y="56"/>
                </a:lnTo>
                <a:lnTo>
                  <a:pt x="324" y="49"/>
                </a:lnTo>
                <a:lnTo>
                  <a:pt x="331" y="43"/>
                </a:lnTo>
                <a:lnTo>
                  <a:pt x="338" y="36"/>
                </a:lnTo>
                <a:lnTo>
                  <a:pt x="345" y="31"/>
                </a:lnTo>
                <a:lnTo>
                  <a:pt x="352" y="24"/>
                </a:lnTo>
                <a:lnTo>
                  <a:pt x="359" y="17"/>
                </a:lnTo>
                <a:lnTo>
                  <a:pt x="366" y="9"/>
                </a:lnTo>
                <a:lnTo>
                  <a:pt x="374" y="2"/>
                </a:lnTo>
                <a:lnTo>
                  <a:pt x="382" y="0"/>
                </a:lnTo>
                <a:lnTo>
                  <a:pt x="391" y="0"/>
                </a:lnTo>
                <a:lnTo>
                  <a:pt x="399" y="0"/>
                </a:lnTo>
                <a:lnTo>
                  <a:pt x="408" y="0"/>
                </a:lnTo>
                <a:lnTo>
                  <a:pt x="416" y="1"/>
                </a:lnTo>
                <a:lnTo>
                  <a:pt x="424" y="3"/>
                </a:lnTo>
                <a:lnTo>
                  <a:pt x="432" y="4"/>
                </a:lnTo>
                <a:lnTo>
                  <a:pt x="440" y="6"/>
                </a:lnTo>
                <a:lnTo>
                  <a:pt x="447" y="10"/>
                </a:lnTo>
                <a:lnTo>
                  <a:pt x="454" y="12"/>
                </a:lnTo>
                <a:lnTo>
                  <a:pt x="461" y="16"/>
                </a:lnTo>
                <a:lnTo>
                  <a:pt x="468" y="19"/>
                </a:lnTo>
                <a:lnTo>
                  <a:pt x="475" y="23"/>
                </a:lnTo>
                <a:lnTo>
                  <a:pt x="481" y="27"/>
                </a:lnTo>
                <a:lnTo>
                  <a:pt x="487" y="31"/>
                </a:lnTo>
                <a:lnTo>
                  <a:pt x="493" y="35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3" name="Freeform 18"/>
          <p:cNvSpPr>
            <a:spLocks/>
          </p:cNvSpPr>
          <p:nvPr/>
        </p:nvSpPr>
        <p:spPr bwMode="auto">
          <a:xfrm>
            <a:off x="659178" y="248182"/>
            <a:ext cx="1009400" cy="719835"/>
          </a:xfrm>
          <a:custGeom>
            <a:avLst/>
            <a:gdLst>
              <a:gd name="T0" fmla="*/ 589 w 1853"/>
              <a:gd name="T1" fmla="*/ 240 h 1301"/>
              <a:gd name="T2" fmla="*/ 563 w 1853"/>
              <a:gd name="T3" fmla="*/ 387 h 1301"/>
              <a:gd name="T4" fmla="*/ 568 w 1853"/>
              <a:gd name="T5" fmla="*/ 412 h 1301"/>
              <a:gd name="T6" fmla="*/ 541 w 1853"/>
              <a:gd name="T7" fmla="*/ 429 h 1301"/>
              <a:gd name="T8" fmla="*/ 455 w 1853"/>
              <a:gd name="T9" fmla="*/ 411 h 1301"/>
              <a:gd name="T10" fmla="*/ 408 w 1853"/>
              <a:gd name="T11" fmla="*/ 395 h 1301"/>
              <a:gd name="T12" fmla="*/ 388 w 1853"/>
              <a:gd name="T13" fmla="*/ 402 h 1301"/>
              <a:gd name="T14" fmla="*/ 306 w 1853"/>
              <a:gd name="T15" fmla="*/ 402 h 1301"/>
              <a:gd name="T16" fmla="*/ 209 w 1853"/>
              <a:gd name="T17" fmla="*/ 406 h 1301"/>
              <a:gd name="T18" fmla="*/ 185 w 1853"/>
              <a:gd name="T19" fmla="*/ 389 h 1301"/>
              <a:gd name="T20" fmla="*/ 153 w 1853"/>
              <a:gd name="T21" fmla="*/ 389 h 1301"/>
              <a:gd name="T22" fmla="*/ 121 w 1853"/>
              <a:gd name="T23" fmla="*/ 392 h 1301"/>
              <a:gd name="T24" fmla="*/ 90 w 1853"/>
              <a:gd name="T25" fmla="*/ 374 h 1301"/>
              <a:gd name="T26" fmla="*/ 83 w 1853"/>
              <a:gd name="T27" fmla="*/ 337 h 1301"/>
              <a:gd name="T28" fmla="*/ 53 w 1853"/>
              <a:gd name="T29" fmla="*/ 298 h 1301"/>
              <a:gd name="T30" fmla="*/ 7 w 1853"/>
              <a:gd name="T31" fmla="*/ 268 h 1301"/>
              <a:gd name="T32" fmla="*/ 2 w 1853"/>
              <a:gd name="T33" fmla="*/ 253 h 1301"/>
              <a:gd name="T34" fmla="*/ 16 w 1853"/>
              <a:gd name="T35" fmla="*/ 244 h 1301"/>
              <a:gd name="T36" fmla="*/ 24 w 1853"/>
              <a:gd name="T37" fmla="*/ 238 h 1301"/>
              <a:gd name="T38" fmla="*/ 22 w 1853"/>
              <a:gd name="T39" fmla="*/ 228 h 1301"/>
              <a:gd name="T40" fmla="*/ 10 w 1853"/>
              <a:gd name="T41" fmla="*/ 229 h 1301"/>
              <a:gd name="T42" fmla="*/ 9 w 1853"/>
              <a:gd name="T43" fmla="*/ 216 h 1301"/>
              <a:gd name="T44" fmla="*/ 16 w 1853"/>
              <a:gd name="T45" fmla="*/ 207 h 1301"/>
              <a:gd name="T46" fmla="*/ 10 w 1853"/>
              <a:gd name="T47" fmla="*/ 193 h 1301"/>
              <a:gd name="T48" fmla="*/ 16 w 1853"/>
              <a:gd name="T49" fmla="*/ 174 h 1301"/>
              <a:gd name="T50" fmla="*/ 3 w 1853"/>
              <a:gd name="T51" fmla="*/ 93 h 1301"/>
              <a:gd name="T52" fmla="*/ 21 w 1853"/>
              <a:gd name="T53" fmla="*/ 39 h 1301"/>
              <a:gd name="T54" fmla="*/ 37 w 1853"/>
              <a:gd name="T55" fmla="*/ 54 h 1301"/>
              <a:gd name="T56" fmla="*/ 57 w 1853"/>
              <a:gd name="T57" fmla="*/ 72 h 1301"/>
              <a:gd name="T58" fmla="*/ 93 w 1853"/>
              <a:gd name="T59" fmla="*/ 85 h 1301"/>
              <a:gd name="T60" fmla="*/ 121 w 1853"/>
              <a:gd name="T61" fmla="*/ 90 h 1301"/>
              <a:gd name="T62" fmla="*/ 143 w 1853"/>
              <a:gd name="T63" fmla="*/ 100 h 1301"/>
              <a:gd name="T64" fmla="*/ 153 w 1853"/>
              <a:gd name="T65" fmla="*/ 111 h 1301"/>
              <a:gd name="T66" fmla="*/ 154 w 1853"/>
              <a:gd name="T67" fmla="*/ 129 h 1301"/>
              <a:gd name="T68" fmla="*/ 149 w 1853"/>
              <a:gd name="T69" fmla="*/ 138 h 1301"/>
              <a:gd name="T70" fmla="*/ 135 w 1853"/>
              <a:gd name="T71" fmla="*/ 140 h 1301"/>
              <a:gd name="T72" fmla="*/ 115 w 1853"/>
              <a:gd name="T73" fmla="*/ 161 h 1301"/>
              <a:gd name="T74" fmla="*/ 106 w 1853"/>
              <a:gd name="T75" fmla="*/ 173 h 1301"/>
              <a:gd name="T76" fmla="*/ 104 w 1853"/>
              <a:gd name="T77" fmla="*/ 179 h 1301"/>
              <a:gd name="T78" fmla="*/ 120 w 1853"/>
              <a:gd name="T79" fmla="*/ 182 h 1301"/>
              <a:gd name="T80" fmla="*/ 127 w 1853"/>
              <a:gd name="T81" fmla="*/ 188 h 1301"/>
              <a:gd name="T82" fmla="*/ 119 w 1853"/>
              <a:gd name="T83" fmla="*/ 200 h 1301"/>
              <a:gd name="T84" fmla="*/ 118 w 1853"/>
              <a:gd name="T85" fmla="*/ 208 h 1301"/>
              <a:gd name="T86" fmla="*/ 131 w 1853"/>
              <a:gd name="T87" fmla="*/ 211 h 1301"/>
              <a:gd name="T88" fmla="*/ 151 w 1853"/>
              <a:gd name="T89" fmla="*/ 188 h 1301"/>
              <a:gd name="T90" fmla="*/ 158 w 1853"/>
              <a:gd name="T91" fmla="*/ 157 h 1301"/>
              <a:gd name="T92" fmla="*/ 174 w 1853"/>
              <a:gd name="T93" fmla="*/ 133 h 1301"/>
              <a:gd name="T94" fmla="*/ 184 w 1853"/>
              <a:gd name="T95" fmla="*/ 113 h 1301"/>
              <a:gd name="T96" fmla="*/ 178 w 1853"/>
              <a:gd name="T97" fmla="*/ 85 h 1301"/>
              <a:gd name="T98" fmla="*/ 167 w 1853"/>
              <a:gd name="T99" fmla="*/ 70 h 1301"/>
              <a:gd name="T100" fmla="*/ 168 w 1853"/>
              <a:gd name="T101" fmla="*/ 64 h 1301"/>
              <a:gd name="T102" fmla="*/ 178 w 1853"/>
              <a:gd name="T103" fmla="*/ 65 h 1301"/>
              <a:gd name="T104" fmla="*/ 187 w 1853"/>
              <a:gd name="T105" fmla="*/ 64 h 1301"/>
              <a:gd name="T106" fmla="*/ 187 w 1853"/>
              <a:gd name="T107" fmla="*/ 54 h 1301"/>
              <a:gd name="T108" fmla="*/ 187 w 1853"/>
              <a:gd name="T109" fmla="*/ 44 h 1301"/>
              <a:gd name="T110" fmla="*/ 172 w 1853"/>
              <a:gd name="T111" fmla="*/ 21 h 1301"/>
              <a:gd name="T112" fmla="*/ 174 w 1853"/>
              <a:gd name="T113" fmla="*/ 1 h 1301"/>
              <a:gd name="T114" fmla="*/ 231 w 1853"/>
              <a:gd name="T115" fmla="*/ 13 h 1301"/>
              <a:gd name="T116" fmla="*/ 479 w 1853"/>
              <a:gd name="T117" fmla="*/ 65 h 13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853"/>
              <a:gd name="T178" fmla="*/ 0 h 1301"/>
              <a:gd name="T179" fmla="*/ 1853 w 1853"/>
              <a:gd name="T180" fmla="*/ 1301 h 13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853" h="1301">
                <a:moveTo>
                  <a:pt x="1853" y="280"/>
                </a:moveTo>
                <a:lnTo>
                  <a:pt x="1841" y="334"/>
                </a:lnTo>
                <a:lnTo>
                  <a:pt x="1831" y="388"/>
                </a:lnTo>
                <a:lnTo>
                  <a:pt x="1820" y="443"/>
                </a:lnTo>
                <a:lnTo>
                  <a:pt x="1810" y="497"/>
                </a:lnTo>
                <a:lnTo>
                  <a:pt x="1800" y="553"/>
                </a:lnTo>
                <a:lnTo>
                  <a:pt x="1789" y="608"/>
                </a:lnTo>
                <a:lnTo>
                  <a:pt x="1779" y="663"/>
                </a:lnTo>
                <a:lnTo>
                  <a:pt x="1770" y="718"/>
                </a:lnTo>
                <a:lnTo>
                  <a:pt x="1759" y="773"/>
                </a:lnTo>
                <a:lnTo>
                  <a:pt x="1749" y="827"/>
                </a:lnTo>
                <a:lnTo>
                  <a:pt x="1738" y="882"/>
                </a:lnTo>
                <a:lnTo>
                  <a:pt x="1727" y="937"/>
                </a:lnTo>
                <a:lnTo>
                  <a:pt x="1717" y="991"/>
                </a:lnTo>
                <a:lnTo>
                  <a:pt x="1705" y="1047"/>
                </a:lnTo>
                <a:lnTo>
                  <a:pt x="1695" y="1101"/>
                </a:lnTo>
                <a:lnTo>
                  <a:pt x="1684" y="1155"/>
                </a:lnTo>
                <a:lnTo>
                  <a:pt x="1691" y="1160"/>
                </a:lnTo>
                <a:lnTo>
                  <a:pt x="1696" y="1167"/>
                </a:lnTo>
                <a:lnTo>
                  <a:pt x="1700" y="1174"/>
                </a:lnTo>
                <a:lnTo>
                  <a:pt x="1703" y="1181"/>
                </a:lnTo>
                <a:lnTo>
                  <a:pt x="1705" y="1189"/>
                </a:lnTo>
                <a:lnTo>
                  <a:pt x="1707" y="1197"/>
                </a:lnTo>
                <a:lnTo>
                  <a:pt x="1707" y="1206"/>
                </a:lnTo>
                <a:lnTo>
                  <a:pt x="1707" y="1216"/>
                </a:lnTo>
                <a:lnTo>
                  <a:pt x="1707" y="1225"/>
                </a:lnTo>
                <a:lnTo>
                  <a:pt x="1707" y="1235"/>
                </a:lnTo>
                <a:lnTo>
                  <a:pt x="1705" y="1244"/>
                </a:lnTo>
                <a:lnTo>
                  <a:pt x="1705" y="1255"/>
                </a:lnTo>
                <a:lnTo>
                  <a:pt x="1705" y="1266"/>
                </a:lnTo>
                <a:lnTo>
                  <a:pt x="1707" y="1276"/>
                </a:lnTo>
                <a:lnTo>
                  <a:pt x="1708" y="1288"/>
                </a:lnTo>
                <a:lnTo>
                  <a:pt x="1711" y="1301"/>
                </a:lnTo>
                <a:lnTo>
                  <a:pt x="1681" y="1296"/>
                </a:lnTo>
                <a:lnTo>
                  <a:pt x="1653" y="1291"/>
                </a:lnTo>
                <a:lnTo>
                  <a:pt x="1624" y="1287"/>
                </a:lnTo>
                <a:lnTo>
                  <a:pt x="1595" y="1281"/>
                </a:lnTo>
                <a:lnTo>
                  <a:pt x="1566" y="1275"/>
                </a:lnTo>
                <a:lnTo>
                  <a:pt x="1538" y="1270"/>
                </a:lnTo>
                <a:lnTo>
                  <a:pt x="1509" y="1264"/>
                </a:lnTo>
                <a:lnTo>
                  <a:pt x="1481" y="1258"/>
                </a:lnTo>
                <a:lnTo>
                  <a:pt x="1453" y="1252"/>
                </a:lnTo>
                <a:lnTo>
                  <a:pt x="1424" y="1245"/>
                </a:lnTo>
                <a:lnTo>
                  <a:pt x="1395" y="1238"/>
                </a:lnTo>
                <a:lnTo>
                  <a:pt x="1367" y="1233"/>
                </a:lnTo>
                <a:lnTo>
                  <a:pt x="1339" y="1226"/>
                </a:lnTo>
                <a:lnTo>
                  <a:pt x="1311" y="1219"/>
                </a:lnTo>
                <a:lnTo>
                  <a:pt x="1282" y="1212"/>
                </a:lnTo>
                <a:lnTo>
                  <a:pt x="1255" y="1206"/>
                </a:lnTo>
                <a:lnTo>
                  <a:pt x="1249" y="1198"/>
                </a:lnTo>
                <a:lnTo>
                  <a:pt x="1243" y="1191"/>
                </a:lnTo>
                <a:lnTo>
                  <a:pt x="1236" y="1188"/>
                </a:lnTo>
                <a:lnTo>
                  <a:pt x="1231" y="1186"/>
                </a:lnTo>
                <a:lnTo>
                  <a:pt x="1225" y="1184"/>
                </a:lnTo>
                <a:lnTo>
                  <a:pt x="1218" y="1184"/>
                </a:lnTo>
                <a:lnTo>
                  <a:pt x="1211" y="1186"/>
                </a:lnTo>
                <a:lnTo>
                  <a:pt x="1204" y="1188"/>
                </a:lnTo>
                <a:lnTo>
                  <a:pt x="1197" y="1190"/>
                </a:lnTo>
                <a:lnTo>
                  <a:pt x="1192" y="1193"/>
                </a:lnTo>
                <a:lnTo>
                  <a:pt x="1185" y="1196"/>
                </a:lnTo>
                <a:lnTo>
                  <a:pt x="1178" y="1199"/>
                </a:lnTo>
                <a:lnTo>
                  <a:pt x="1171" y="1202"/>
                </a:lnTo>
                <a:lnTo>
                  <a:pt x="1164" y="1204"/>
                </a:lnTo>
                <a:lnTo>
                  <a:pt x="1157" y="1205"/>
                </a:lnTo>
                <a:lnTo>
                  <a:pt x="1151" y="1206"/>
                </a:lnTo>
                <a:lnTo>
                  <a:pt x="1117" y="1205"/>
                </a:lnTo>
                <a:lnTo>
                  <a:pt x="1083" y="1205"/>
                </a:lnTo>
                <a:lnTo>
                  <a:pt x="1051" y="1205"/>
                </a:lnTo>
                <a:lnTo>
                  <a:pt x="1018" y="1206"/>
                </a:lnTo>
                <a:lnTo>
                  <a:pt x="985" y="1206"/>
                </a:lnTo>
                <a:lnTo>
                  <a:pt x="951" y="1206"/>
                </a:lnTo>
                <a:lnTo>
                  <a:pt x="919" y="1206"/>
                </a:lnTo>
                <a:lnTo>
                  <a:pt x="886" y="1207"/>
                </a:lnTo>
                <a:lnTo>
                  <a:pt x="854" y="1209"/>
                </a:lnTo>
                <a:lnTo>
                  <a:pt x="820" y="1209"/>
                </a:lnTo>
                <a:lnTo>
                  <a:pt x="788" y="1210"/>
                </a:lnTo>
                <a:lnTo>
                  <a:pt x="756" y="1211"/>
                </a:lnTo>
                <a:lnTo>
                  <a:pt x="724" y="1212"/>
                </a:lnTo>
                <a:lnTo>
                  <a:pt x="691" y="1213"/>
                </a:lnTo>
                <a:lnTo>
                  <a:pt x="659" y="1214"/>
                </a:lnTo>
                <a:lnTo>
                  <a:pt x="628" y="1217"/>
                </a:lnTo>
                <a:lnTo>
                  <a:pt x="624" y="1205"/>
                </a:lnTo>
                <a:lnTo>
                  <a:pt x="619" y="1195"/>
                </a:lnTo>
                <a:lnTo>
                  <a:pt x="612" y="1188"/>
                </a:lnTo>
                <a:lnTo>
                  <a:pt x="605" y="1181"/>
                </a:lnTo>
                <a:lnTo>
                  <a:pt x="597" y="1176"/>
                </a:lnTo>
                <a:lnTo>
                  <a:pt x="588" y="1173"/>
                </a:lnTo>
                <a:lnTo>
                  <a:pt x="578" y="1171"/>
                </a:lnTo>
                <a:lnTo>
                  <a:pt x="567" y="1168"/>
                </a:lnTo>
                <a:lnTo>
                  <a:pt x="557" y="1167"/>
                </a:lnTo>
                <a:lnTo>
                  <a:pt x="545" y="1166"/>
                </a:lnTo>
                <a:lnTo>
                  <a:pt x="534" y="1165"/>
                </a:lnTo>
                <a:lnTo>
                  <a:pt x="524" y="1164"/>
                </a:lnTo>
                <a:lnTo>
                  <a:pt x="512" y="1163"/>
                </a:lnTo>
                <a:lnTo>
                  <a:pt x="501" y="1160"/>
                </a:lnTo>
                <a:lnTo>
                  <a:pt x="490" y="1158"/>
                </a:lnTo>
                <a:lnTo>
                  <a:pt x="481" y="1155"/>
                </a:lnTo>
                <a:lnTo>
                  <a:pt x="471" y="1162"/>
                </a:lnTo>
                <a:lnTo>
                  <a:pt x="460" y="1167"/>
                </a:lnTo>
                <a:lnTo>
                  <a:pt x="450" y="1172"/>
                </a:lnTo>
                <a:lnTo>
                  <a:pt x="440" y="1175"/>
                </a:lnTo>
                <a:lnTo>
                  <a:pt x="428" y="1178"/>
                </a:lnTo>
                <a:lnTo>
                  <a:pt x="418" y="1179"/>
                </a:lnTo>
                <a:lnTo>
                  <a:pt x="406" y="1180"/>
                </a:lnTo>
                <a:lnTo>
                  <a:pt x="396" y="1180"/>
                </a:lnTo>
                <a:lnTo>
                  <a:pt x="384" y="1179"/>
                </a:lnTo>
                <a:lnTo>
                  <a:pt x="374" y="1176"/>
                </a:lnTo>
                <a:lnTo>
                  <a:pt x="363" y="1174"/>
                </a:lnTo>
                <a:lnTo>
                  <a:pt x="352" y="1172"/>
                </a:lnTo>
                <a:lnTo>
                  <a:pt x="341" y="1168"/>
                </a:lnTo>
                <a:lnTo>
                  <a:pt x="330" y="1165"/>
                </a:lnTo>
                <a:lnTo>
                  <a:pt x="320" y="1162"/>
                </a:lnTo>
                <a:lnTo>
                  <a:pt x="310" y="1158"/>
                </a:lnTo>
                <a:lnTo>
                  <a:pt x="297" y="1150"/>
                </a:lnTo>
                <a:lnTo>
                  <a:pt x="287" y="1142"/>
                </a:lnTo>
                <a:lnTo>
                  <a:pt x="278" y="1133"/>
                </a:lnTo>
                <a:lnTo>
                  <a:pt x="271" y="1122"/>
                </a:lnTo>
                <a:lnTo>
                  <a:pt x="265" y="1111"/>
                </a:lnTo>
                <a:lnTo>
                  <a:pt x="260" y="1099"/>
                </a:lnTo>
                <a:lnTo>
                  <a:pt x="257" y="1088"/>
                </a:lnTo>
                <a:lnTo>
                  <a:pt x="255" y="1075"/>
                </a:lnTo>
                <a:lnTo>
                  <a:pt x="253" y="1063"/>
                </a:lnTo>
                <a:lnTo>
                  <a:pt x="252" y="1049"/>
                </a:lnTo>
                <a:lnTo>
                  <a:pt x="251" y="1036"/>
                </a:lnTo>
                <a:lnTo>
                  <a:pt x="250" y="1023"/>
                </a:lnTo>
                <a:lnTo>
                  <a:pt x="250" y="1009"/>
                </a:lnTo>
                <a:lnTo>
                  <a:pt x="249" y="995"/>
                </a:lnTo>
                <a:lnTo>
                  <a:pt x="248" y="982"/>
                </a:lnTo>
                <a:lnTo>
                  <a:pt x="246" y="970"/>
                </a:lnTo>
                <a:lnTo>
                  <a:pt x="230" y="958"/>
                </a:lnTo>
                <a:lnTo>
                  <a:pt x="214" y="947"/>
                </a:lnTo>
                <a:lnTo>
                  <a:pt x="200" y="934"/>
                </a:lnTo>
                <a:lnTo>
                  <a:pt x="187" y="920"/>
                </a:lnTo>
                <a:lnTo>
                  <a:pt x="173" y="906"/>
                </a:lnTo>
                <a:lnTo>
                  <a:pt x="159" y="893"/>
                </a:lnTo>
                <a:lnTo>
                  <a:pt x="145" y="879"/>
                </a:lnTo>
                <a:lnTo>
                  <a:pt x="132" y="866"/>
                </a:lnTo>
                <a:lnTo>
                  <a:pt x="118" y="854"/>
                </a:lnTo>
                <a:lnTo>
                  <a:pt x="103" y="841"/>
                </a:lnTo>
                <a:lnTo>
                  <a:pt x="88" y="831"/>
                </a:lnTo>
                <a:lnTo>
                  <a:pt x="73" y="821"/>
                </a:lnTo>
                <a:lnTo>
                  <a:pt x="56" y="813"/>
                </a:lnTo>
                <a:lnTo>
                  <a:pt x="38" y="808"/>
                </a:lnTo>
                <a:lnTo>
                  <a:pt x="20" y="804"/>
                </a:lnTo>
                <a:lnTo>
                  <a:pt x="0" y="803"/>
                </a:lnTo>
                <a:lnTo>
                  <a:pt x="0" y="797"/>
                </a:lnTo>
                <a:lnTo>
                  <a:pt x="0" y="792"/>
                </a:lnTo>
                <a:lnTo>
                  <a:pt x="0" y="787"/>
                </a:lnTo>
                <a:lnTo>
                  <a:pt x="0" y="781"/>
                </a:lnTo>
                <a:lnTo>
                  <a:pt x="2" y="776"/>
                </a:lnTo>
                <a:lnTo>
                  <a:pt x="2" y="770"/>
                </a:lnTo>
                <a:lnTo>
                  <a:pt x="3" y="764"/>
                </a:lnTo>
                <a:lnTo>
                  <a:pt x="5" y="758"/>
                </a:lnTo>
                <a:lnTo>
                  <a:pt x="7" y="754"/>
                </a:lnTo>
                <a:lnTo>
                  <a:pt x="10" y="749"/>
                </a:lnTo>
                <a:lnTo>
                  <a:pt x="13" y="746"/>
                </a:lnTo>
                <a:lnTo>
                  <a:pt x="18" y="741"/>
                </a:lnTo>
                <a:lnTo>
                  <a:pt x="23" y="739"/>
                </a:lnTo>
                <a:lnTo>
                  <a:pt x="30" y="736"/>
                </a:lnTo>
                <a:lnTo>
                  <a:pt x="38" y="735"/>
                </a:lnTo>
                <a:lnTo>
                  <a:pt x="48" y="735"/>
                </a:lnTo>
                <a:lnTo>
                  <a:pt x="48" y="732"/>
                </a:lnTo>
                <a:lnTo>
                  <a:pt x="50" y="728"/>
                </a:lnTo>
                <a:lnTo>
                  <a:pt x="52" y="726"/>
                </a:lnTo>
                <a:lnTo>
                  <a:pt x="54" y="724"/>
                </a:lnTo>
                <a:lnTo>
                  <a:pt x="58" y="722"/>
                </a:lnTo>
                <a:lnTo>
                  <a:pt x="60" y="719"/>
                </a:lnTo>
                <a:lnTo>
                  <a:pt x="64" y="718"/>
                </a:lnTo>
                <a:lnTo>
                  <a:pt x="67" y="716"/>
                </a:lnTo>
                <a:lnTo>
                  <a:pt x="69" y="713"/>
                </a:lnTo>
                <a:lnTo>
                  <a:pt x="72" y="712"/>
                </a:lnTo>
                <a:lnTo>
                  <a:pt x="74" y="710"/>
                </a:lnTo>
                <a:lnTo>
                  <a:pt x="75" y="708"/>
                </a:lnTo>
                <a:lnTo>
                  <a:pt x="76" y="704"/>
                </a:lnTo>
                <a:lnTo>
                  <a:pt x="76" y="702"/>
                </a:lnTo>
                <a:lnTo>
                  <a:pt x="75" y="699"/>
                </a:lnTo>
                <a:lnTo>
                  <a:pt x="74" y="695"/>
                </a:lnTo>
                <a:lnTo>
                  <a:pt x="71" y="689"/>
                </a:lnTo>
                <a:lnTo>
                  <a:pt x="68" y="686"/>
                </a:lnTo>
                <a:lnTo>
                  <a:pt x="65" y="684"/>
                </a:lnTo>
                <a:lnTo>
                  <a:pt x="60" y="684"/>
                </a:lnTo>
                <a:lnTo>
                  <a:pt x="57" y="682"/>
                </a:lnTo>
                <a:lnTo>
                  <a:pt x="53" y="684"/>
                </a:lnTo>
                <a:lnTo>
                  <a:pt x="49" y="685"/>
                </a:lnTo>
                <a:lnTo>
                  <a:pt x="45" y="685"/>
                </a:lnTo>
                <a:lnTo>
                  <a:pt x="42" y="686"/>
                </a:lnTo>
                <a:lnTo>
                  <a:pt x="38" y="686"/>
                </a:lnTo>
                <a:lnTo>
                  <a:pt x="35" y="686"/>
                </a:lnTo>
                <a:lnTo>
                  <a:pt x="31" y="685"/>
                </a:lnTo>
                <a:lnTo>
                  <a:pt x="29" y="684"/>
                </a:lnTo>
                <a:lnTo>
                  <a:pt x="28" y="680"/>
                </a:lnTo>
                <a:lnTo>
                  <a:pt x="27" y="674"/>
                </a:lnTo>
                <a:lnTo>
                  <a:pt x="27" y="669"/>
                </a:lnTo>
                <a:lnTo>
                  <a:pt x="26" y="664"/>
                </a:lnTo>
                <a:lnTo>
                  <a:pt x="25" y="659"/>
                </a:lnTo>
                <a:lnTo>
                  <a:pt x="25" y="656"/>
                </a:lnTo>
                <a:lnTo>
                  <a:pt x="26" y="651"/>
                </a:lnTo>
                <a:lnTo>
                  <a:pt x="27" y="648"/>
                </a:lnTo>
                <a:lnTo>
                  <a:pt x="28" y="645"/>
                </a:lnTo>
                <a:lnTo>
                  <a:pt x="29" y="642"/>
                </a:lnTo>
                <a:lnTo>
                  <a:pt x="31" y="639"/>
                </a:lnTo>
                <a:lnTo>
                  <a:pt x="34" y="635"/>
                </a:lnTo>
                <a:lnTo>
                  <a:pt x="36" y="633"/>
                </a:lnTo>
                <a:lnTo>
                  <a:pt x="40" y="630"/>
                </a:lnTo>
                <a:lnTo>
                  <a:pt x="42" y="627"/>
                </a:lnTo>
                <a:lnTo>
                  <a:pt x="44" y="624"/>
                </a:lnTo>
                <a:lnTo>
                  <a:pt x="48" y="622"/>
                </a:lnTo>
                <a:lnTo>
                  <a:pt x="50" y="618"/>
                </a:lnTo>
                <a:lnTo>
                  <a:pt x="53" y="616"/>
                </a:lnTo>
                <a:lnTo>
                  <a:pt x="46" y="611"/>
                </a:lnTo>
                <a:lnTo>
                  <a:pt x="41" y="607"/>
                </a:lnTo>
                <a:lnTo>
                  <a:pt x="37" y="601"/>
                </a:lnTo>
                <a:lnTo>
                  <a:pt x="34" y="596"/>
                </a:lnTo>
                <a:lnTo>
                  <a:pt x="33" y="591"/>
                </a:lnTo>
                <a:lnTo>
                  <a:pt x="31" y="584"/>
                </a:lnTo>
                <a:lnTo>
                  <a:pt x="31" y="578"/>
                </a:lnTo>
                <a:lnTo>
                  <a:pt x="33" y="571"/>
                </a:lnTo>
                <a:lnTo>
                  <a:pt x="34" y="565"/>
                </a:lnTo>
                <a:lnTo>
                  <a:pt x="35" y="558"/>
                </a:lnTo>
                <a:lnTo>
                  <a:pt x="37" y="551"/>
                </a:lnTo>
                <a:lnTo>
                  <a:pt x="40" y="546"/>
                </a:lnTo>
                <a:lnTo>
                  <a:pt x="42" y="539"/>
                </a:lnTo>
                <a:lnTo>
                  <a:pt x="44" y="533"/>
                </a:lnTo>
                <a:lnTo>
                  <a:pt x="45" y="527"/>
                </a:lnTo>
                <a:lnTo>
                  <a:pt x="48" y="523"/>
                </a:lnTo>
                <a:lnTo>
                  <a:pt x="46" y="496"/>
                </a:lnTo>
                <a:lnTo>
                  <a:pt x="44" y="470"/>
                </a:lnTo>
                <a:lnTo>
                  <a:pt x="40" y="442"/>
                </a:lnTo>
                <a:lnTo>
                  <a:pt x="35" y="416"/>
                </a:lnTo>
                <a:lnTo>
                  <a:pt x="29" y="388"/>
                </a:lnTo>
                <a:lnTo>
                  <a:pt x="23" y="361"/>
                </a:lnTo>
                <a:lnTo>
                  <a:pt x="18" y="334"/>
                </a:lnTo>
                <a:lnTo>
                  <a:pt x="12" y="308"/>
                </a:lnTo>
                <a:lnTo>
                  <a:pt x="8" y="280"/>
                </a:lnTo>
                <a:lnTo>
                  <a:pt x="6" y="255"/>
                </a:lnTo>
                <a:lnTo>
                  <a:pt x="6" y="229"/>
                </a:lnTo>
                <a:lnTo>
                  <a:pt x="8" y="205"/>
                </a:lnTo>
                <a:lnTo>
                  <a:pt x="14" y="180"/>
                </a:lnTo>
                <a:lnTo>
                  <a:pt x="23" y="156"/>
                </a:lnTo>
                <a:lnTo>
                  <a:pt x="36" y="134"/>
                </a:lnTo>
                <a:lnTo>
                  <a:pt x="53" y="114"/>
                </a:lnTo>
                <a:lnTo>
                  <a:pt x="58" y="116"/>
                </a:lnTo>
                <a:lnTo>
                  <a:pt x="64" y="118"/>
                </a:lnTo>
                <a:lnTo>
                  <a:pt x="68" y="123"/>
                </a:lnTo>
                <a:lnTo>
                  <a:pt x="74" y="126"/>
                </a:lnTo>
                <a:lnTo>
                  <a:pt x="80" y="131"/>
                </a:lnTo>
                <a:lnTo>
                  <a:pt x="86" y="136"/>
                </a:lnTo>
                <a:lnTo>
                  <a:pt x="91" y="140"/>
                </a:lnTo>
                <a:lnTo>
                  <a:pt x="96" y="145"/>
                </a:lnTo>
                <a:lnTo>
                  <a:pt x="102" y="151"/>
                </a:lnTo>
                <a:lnTo>
                  <a:pt x="106" y="156"/>
                </a:lnTo>
                <a:lnTo>
                  <a:pt x="111" y="162"/>
                </a:lnTo>
                <a:lnTo>
                  <a:pt x="115" y="168"/>
                </a:lnTo>
                <a:lnTo>
                  <a:pt x="120" y="174"/>
                </a:lnTo>
                <a:lnTo>
                  <a:pt x="123" y="179"/>
                </a:lnTo>
                <a:lnTo>
                  <a:pt x="127" y="185"/>
                </a:lnTo>
                <a:lnTo>
                  <a:pt x="130" y="191"/>
                </a:lnTo>
                <a:lnTo>
                  <a:pt x="140" y="198"/>
                </a:lnTo>
                <a:lnTo>
                  <a:pt x="150" y="205"/>
                </a:lnTo>
                <a:lnTo>
                  <a:pt x="160" y="210"/>
                </a:lnTo>
                <a:lnTo>
                  <a:pt x="172" y="216"/>
                </a:lnTo>
                <a:lnTo>
                  <a:pt x="183" y="221"/>
                </a:lnTo>
                <a:lnTo>
                  <a:pt x="196" y="225"/>
                </a:lnTo>
                <a:lnTo>
                  <a:pt x="207" y="229"/>
                </a:lnTo>
                <a:lnTo>
                  <a:pt x="220" y="233"/>
                </a:lnTo>
                <a:lnTo>
                  <a:pt x="232" y="237"/>
                </a:lnTo>
                <a:lnTo>
                  <a:pt x="243" y="241"/>
                </a:lnTo>
                <a:lnTo>
                  <a:pt x="256" y="245"/>
                </a:lnTo>
                <a:lnTo>
                  <a:pt x="267" y="249"/>
                </a:lnTo>
                <a:lnTo>
                  <a:pt x="279" y="254"/>
                </a:lnTo>
                <a:lnTo>
                  <a:pt x="289" y="259"/>
                </a:lnTo>
                <a:lnTo>
                  <a:pt x="299" y="264"/>
                </a:lnTo>
                <a:lnTo>
                  <a:pt x="310" y="270"/>
                </a:lnTo>
                <a:lnTo>
                  <a:pt x="320" y="262"/>
                </a:lnTo>
                <a:lnTo>
                  <a:pt x="332" y="257"/>
                </a:lnTo>
                <a:lnTo>
                  <a:pt x="341" y="257"/>
                </a:lnTo>
                <a:lnTo>
                  <a:pt x="349" y="259"/>
                </a:lnTo>
                <a:lnTo>
                  <a:pt x="357" y="263"/>
                </a:lnTo>
                <a:lnTo>
                  <a:pt x="364" y="269"/>
                </a:lnTo>
                <a:lnTo>
                  <a:pt x="372" y="276"/>
                </a:lnTo>
                <a:lnTo>
                  <a:pt x="378" y="283"/>
                </a:lnTo>
                <a:lnTo>
                  <a:pt x="384" y="290"/>
                </a:lnTo>
                <a:lnTo>
                  <a:pt x="391" y="296"/>
                </a:lnTo>
                <a:lnTo>
                  <a:pt x="398" y="301"/>
                </a:lnTo>
                <a:lnTo>
                  <a:pt x="405" y="304"/>
                </a:lnTo>
                <a:lnTo>
                  <a:pt x="412" y="306"/>
                </a:lnTo>
                <a:lnTo>
                  <a:pt x="420" y="304"/>
                </a:lnTo>
                <a:lnTo>
                  <a:pt x="429" y="299"/>
                </a:lnTo>
                <a:lnTo>
                  <a:pt x="440" y="291"/>
                </a:lnTo>
                <a:lnTo>
                  <a:pt x="443" y="293"/>
                </a:lnTo>
                <a:lnTo>
                  <a:pt x="447" y="298"/>
                </a:lnTo>
                <a:lnTo>
                  <a:pt x="450" y="302"/>
                </a:lnTo>
                <a:lnTo>
                  <a:pt x="452" y="307"/>
                </a:lnTo>
                <a:lnTo>
                  <a:pt x="455" y="313"/>
                </a:lnTo>
                <a:lnTo>
                  <a:pt x="456" y="318"/>
                </a:lnTo>
                <a:lnTo>
                  <a:pt x="457" y="325"/>
                </a:lnTo>
                <a:lnTo>
                  <a:pt x="458" y="332"/>
                </a:lnTo>
                <a:lnTo>
                  <a:pt x="459" y="338"/>
                </a:lnTo>
                <a:lnTo>
                  <a:pt x="459" y="345"/>
                </a:lnTo>
                <a:lnTo>
                  <a:pt x="460" y="352"/>
                </a:lnTo>
                <a:lnTo>
                  <a:pt x="460" y="358"/>
                </a:lnTo>
                <a:lnTo>
                  <a:pt x="461" y="365"/>
                </a:lnTo>
                <a:lnTo>
                  <a:pt x="463" y="372"/>
                </a:lnTo>
                <a:lnTo>
                  <a:pt x="464" y="378"/>
                </a:lnTo>
                <a:lnTo>
                  <a:pt x="466" y="385"/>
                </a:lnTo>
                <a:lnTo>
                  <a:pt x="463" y="387"/>
                </a:lnTo>
                <a:lnTo>
                  <a:pt x="460" y="389"/>
                </a:lnTo>
                <a:lnTo>
                  <a:pt x="459" y="393"/>
                </a:lnTo>
                <a:lnTo>
                  <a:pt x="457" y="396"/>
                </a:lnTo>
                <a:lnTo>
                  <a:pt x="456" y="400"/>
                </a:lnTo>
                <a:lnTo>
                  <a:pt x="453" y="402"/>
                </a:lnTo>
                <a:lnTo>
                  <a:pt x="452" y="406"/>
                </a:lnTo>
                <a:lnTo>
                  <a:pt x="450" y="409"/>
                </a:lnTo>
                <a:lnTo>
                  <a:pt x="449" y="411"/>
                </a:lnTo>
                <a:lnTo>
                  <a:pt x="447" y="414"/>
                </a:lnTo>
                <a:lnTo>
                  <a:pt x="444" y="416"/>
                </a:lnTo>
                <a:lnTo>
                  <a:pt x="442" y="418"/>
                </a:lnTo>
                <a:lnTo>
                  <a:pt x="438" y="419"/>
                </a:lnTo>
                <a:lnTo>
                  <a:pt x="435" y="421"/>
                </a:lnTo>
                <a:lnTo>
                  <a:pt x="432" y="422"/>
                </a:lnTo>
                <a:lnTo>
                  <a:pt x="428" y="422"/>
                </a:lnTo>
                <a:lnTo>
                  <a:pt x="420" y="419"/>
                </a:lnTo>
                <a:lnTo>
                  <a:pt x="412" y="419"/>
                </a:lnTo>
                <a:lnTo>
                  <a:pt x="404" y="421"/>
                </a:lnTo>
                <a:lnTo>
                  <a:pt x="397" y="424"/>
                </a:lnTo>
                <a:lnTo>
                  <a:pt x="390" y="429"/>
                </a:lnTo>
                <a:lnTo>
                  <a:pt x="383" y="435"/>
                </a:lnTo>
                <a:lnTo>
                  <a:pt x="376" y="442"/>
                </a:lnTo>
                <a:lnTo>
                  <a:pt x="370" y="449"/>
                </a:lnTo>
                <a:lnTo>
                  <a:pt x="363" y="458"/>
                </a:lnTo>
                <a:lnTo>
                  <a:pt x="357" y="466"/>
                </a:lnTo>
                <a:lnTo>
                  <a:pt x="350" y="476"/>
                </a:lnTo>
                <a:lnTo>
                  <a:pt x="344" y="484"/>
                </a:lnTo>
                <a:lnTo>
                  <a:pt x="337" y="492"/>
                </a:lnTo>
                <a:lnTo>
                  <a:pt x="332" y="500"/>
                </a:lnTo>
                <a:lnTo>
                  <a:pt x="326" y="506"/>
                </a:lnTo>
                <a:lnTo>
                  <a:pt x="320" y="512"/>
                </a:lnTo>
                <a:lnTo>
                  <a:pt x="319" y="512"/>
                </a:lnTo>
                <a:lnTo>
                  <a:pt x="319" y="515"/>
                </a:lnTo>
                <a:lnTo>
                  <a:pt x="319" y="516"/>
                </a:lnTo>
                <a:lnTo>
                  <a:pt x="318" y="518"/>
                </a:lnTo>
                <a:lnTo>
                  <a:pt x="318" y="519"/>
                </a:lnTo>
                <a:lnTo>
                  <a:pt x="317" y="522"/>
                </a:lnTo>
                <a:lnTo>
                  <a:pt x="317" y="525"/>
                </a:lnTo>
                <a:lnTo>
                  <a:pt x="315" y="527"/>
                </a:lnTo>
                <a:lnTo>
                  <a:pt x="314" y="530"/>
                </a:lnTo>
                <a:lnTo>
                  <a:pt x="314" y="531"/>
                </a:lnTo>
                <a:lnTo>
                  <a:pt x="313" y="533"/>
                </a:lnTo>
                <a:lnTo>
                  <a:pt x="313" y="534"/>
                </a:lnTo>
                <a:lnTo>
                  <a:pt x="313" y="537"/>
                </a:lnTo>
                <a:lnTo>
                  <a:pt x="313" y="538"/>
                </a:lnTo>
                <a:lnTo>
                  <a:pt x="315" y="538"/>
                </a:lnTo>
                <a:lnTo>
                  <a:pt x="319" y="538"/>
                </a:lnTo>
                <a:lnTo>
                  <a:pt x="324" y="539"/>
                </a:lnTo>
                <a:lnTo>
                  <a:pt x="329" y="540"/>
                </a:lnTo>
                <a:lnTo>
                  <a:pt x="335" y="541"/>
                </a:lnTo>
                <a:lnTo>
                  <a:pt x="341" y="542"/>
                </a:lnTo>
                <a:lnTo>
                  <a:pt x="348" y="543"/>
                </a:lnTo>
                <a:lnTo>
                  <a:pt x="355" y="543"/>
                </a:lnTo>
                <a:lnTo>
                  <a:pt x="360" y="545"/>
                </a:lnTo>
                <a:lnTo>
                  <a:pt x="366" y="546"/>
                </a:lnTo>
                <a:lnTo>
                  <a:pt x="372" y="547"/>
                </a:lnTo>
                <a:lnTo>
                  <a:pt x="376" y="548"/>
                </a:lnTo>
                <a:lnTo>
                  <a:pt x="380" y="548"/>
                </a:lnTo>
                <a:lnTo>
                  <a:pt x="382" y="548"/>
                </a:lnTo>
                <a:lnTo>
                  <a:pt x="383" y="549"/>
                </a:lnTo>
                <a:lnTo>
                  <a:pt x="382" y="554"/>
                </a:lnTo>
                <a:lnTo>
                  <a:pt x="382" y="558"/>
                </a:lnTo>
                <a:lnTo>
                  <a:pt x="381" y="563"/>
                </a:lnTo>
                <a:lnTo>
                  <a:pt x="379" y="568"/>
                </a:lnTo>
                <a:lnTo>
                  <a:pt x="378" y="572"/>
                </a:lnTo>
                <a:lnTo>
                  <a:pt x="375" y="576"/>
                </a:lnTo>
                <a:lnTo>
                  <a:pt x="373" y="580"/>
                </a:lnTo>
                <a:lnTo>
                  <a:pt x="370" y="585"/>
                </a:lnTo>
                <a:lnTo>
                  <a:pt x="366" y="588"/>
                </a:lnTo>
                <a:lnTo>
                  <a:pt x="363" y="592"/>
                </a:lnTo>
                <a:lnTo>
                  <a:pt x="359" y="595"/>
                </a:lnTo>
                <a:lnTo>
                  <a:pt x="356" y="599"/>
                </a:lnTo>
                <a:lnTo>
                  <a:pt x="351" y="602"/>
                </a:lnTo>
                <a:lnTo>
                  <a:pt x="348" y="604"/>
                </a:lnTo>
                <a:lnTo>
                  <a:pt x="343" y="607"/>
                </a:lnTo>
                <a:lnTo>
                  <a:pt x="340" y="610"/>
                </a:lnTo>
                <a:lnTo>
                  <a:pt x="342" y="614"/>
                </a:lnTo>
                <a:lnTo>
                  <a:pt x="344" y="616"/>
                </a:lnTo>
                <a:lnTo>
                  <a:pt x="348" y="619"/>
                </a:lnTo>
                <a:lnTo>
                  <a:pt x="351" y="623"/>
                </a:lnTo>
                <a:lnTo>
                  <a:pt x="355" y="625"/>
                </a:lnTo>
                <a:lnTo>
                  <a:pt x="359" y="627"/>
                </a:lnTo>
                <a:lnTo>
                  <a:pt x="363" y="630"/>
                </a:lnTo>
                <a:lnTo>
                  <a:pt x="367" y="631"/>
                </a:lnTo>
                <a:lnTo>
                  <a:pt x="372" y="632"/>
                </a:lnTo>
                <a:lnTo>
                  <a:pt x="376" y="633"/>
                </a:lnTo>
                <a:lnTo>
                  <a:pt x="381" y="634"/>
                </a:lnTo>
                <a:lnTo>
                  <a:pt x="384" y="634"/>
                </a:lnTo>
                <a:lnTo>
                  <a:pt x="389" y="634"/>
                </a:lnTo>
                <a:lnTo>
                  <a:pt x="394" y="633"/>
                </a:lnTo>
                <a:lnTo>
                  <a:pt x="398" y="633"/>
                </a:lnTo>
                <a:lnTo>
                  <a:pt x="403" y="632"/>
                </a:lnTo>
                <a:lnTo>
                  <a:pt x="407" y="620"/>
                </a:lnTo>
                <a:lnTo>
                  <a:pt x="413" y="610"/>
                </a:lnTo>
                <a:lnTo>
                  <a:pt x="420" y="601"/>
                </a:lnTo>
                <a:lnTo>
                  <a:pt x="428" y="592"/>
                </a:lnTo>
                <a:lnTo>
                  <a:pt x="436" y="582"/>
                </a:lnTo>
                <a:lnTo>
                  <a:pt x="444" y="574"/>
                </a:lnTo>
                <a:lnTo>
                  <a:pt x="452" y="565"/>
                </a:lnTo>
                <a:lnTo>
                  <a:pt x="459" y="556"/>
                </a:lnTo>
                <a:lnTo>
                  <a:pt x="466" y="547"/>
                </a:lnTo>
                <a:lnTo>
                  <a:pt x="472" y="538"/>
                </a:lnTo>
                <a:lnTo>
                  <a:pt x="478" y="529"/>
                </a:lnTo>
                <a:lnTo>
                  <a:pt x="481" y="518"/>
                </a:lnTo>
                <a:lnTo>
                  <a:pt x="482" y="507"/>
                </a:lnTo>
                <a:lnTo>
                  <a:pt x="482" y="495"/>
                </a:lnTo>
                <a:lnTo>
                  <a:pt x="480" y="483"/>
                </a:lnTo>
                <a:lnTo>
                  <a:pt x="476" y="470"/>
                </a:lnTo>
                <a:lnTo>
                  <a:pt x="482" y="463"/>
                </a:lnTo>
                <a:lnTo>
                  <a:pt x="487" y="456"/>
                </a:lnTo>
                <a:lnTo>
                  <a:pt x="493" y="448"/>
                </a:lnTo>
                <a:lnTo>
                  <a:pt x="498" y="440"/>
                </a:lnTo>
                <a:lnTo>
                  <a:pt x="503" y="432"/>
                </a:lnTo>
                <a:lnTo>
                  <a:pt x="509" y="424"/>
                </a:lnTo>
                <a:lnTo>
                  <a:pt x="513" y="415"/>
                </a:lnTo>
                <a:lnTo>
                  <a:pt x="519" y="407"/>
                </a:lnTo>
                <a:lnTo>
                  <a:pt x="524" y="399"/>
                </a:lnTo>
                <a:lnTo>
                  <a:pt x="529" y="391"/>
                </a:lnTo>
                <a:lnTo>
                  <a:pt x="535" y="383"/>
                </a:lnTo>
                <a:lnTo>
                  <a:pt x="542" y="376"/>
                </a:lnTo>
                <a:lnTo>
                  <a:pt x="548" y="369"/>
                </a:lnTo>
                <a:lnTo>
                  <a:pt x="556" y="363"/>
                </a:lnTo>
                <a:lnTo>
                  <a:pt x="563" y="357"/>
                </a:lnTo>
                <a:lnTo>
                  <a:pt x="572" y="354"/>
                </a:lnTo>
                <a:lnTo>
                  <a:pt x="560" y="347"/>
                </a:lnTo>
                <a:lnTo>
                  <a:pt x="552" y="339"/>
                </a:lnTo>
                <a:lnTo>
                  <a:pt x="547" y="331"/>
                </a:lnTo>
                <a:lnTo>
                  <a:pt x="542" y="322"/>
                </a:lnTo>
                <a:lnTo>
                  <a:pt x="540" y="314"/>
                </a:lnTo>
                <a:lnTo>
                  <a:pt x="539" y="304"/>
                </a:lnTo>
                <a:lnTo>
                  <a:pt x="537" y="294"/>
                </a:lnTo>
                <a:lnTo>
                  <a:pt x="537" y="285"/>
                </a:lnTo>
                <a:lnTo>
                  <a:pt x="536" y="276"/>
                </a:lnTo>
                <a:lnTo>
                  <a:pt x="535" y="265"/>
                </a:lnTo>
                <a:lnTo>
                  <a:pt x="534" y="256"/>
                </a:lnTo>
                <a:lnTo>
                  <a:pt x="532" y="248"/>
                </a:lnTo>
                <a:lnTo>
                  <a:pt x="527" y="239"/>
                </a:lnTo>
                <a:lnTo>
                  <a:pt x="521" y="231"/>
                </a:lnTo>
                <a:lnTo>
                  <a:pt x="513" y="223"/>
                </a:lnTo>
                <a:lnTo>
                  <a:pt x="503" y="217"/>
                </a:lnTo>
                <a:lnTo>
                  <a:pt x="503" y="215"/>
                </a:lnTo>
                <a:lnTo>
                  <a:pt x="503" y="214"/>
                </a:lnTo>
                <a:lnTo>
                  <a:pt x="503" y="211"/>
                </a:lnTo>
                <a:lnTo>
                  <a:pt x="503" y="209"/>
                </a:lnTo>
                <a:lnTo>
                  <a:pt x="503" y="207"/>
                </a:lnTo>
                <a:lnTo>
                  <a:pt x="503" y="205"/>
                </a:lnTo>
                <a:lnTo>
                  <a:pt x="502" y="202"/>
                </a:lnTo>
                <a:lnTo>
                  <a:pt x="503" y="200"/>
                </a:lnTo>
                <a:lnTo>
                  <a:pt x="503" y="199"/>
                </a:lnTo>
                <a:lnTo>
                  <a:pt x="503" y="196"/>
                </a:lnTo>
                <a:lnTo>
                  <a:pt x="504" y="194"/>
                </a:lnTo>
                <a:lnTo>
                  <a:pt x="504" y="193"/>
                </a:lnTo>
                <a:lnTo>
                  <a:pt x="506" y="192"/>
                </a:lnTo>
                <a:lnTo>
                  <a:pt x="507" y="191"/>
                </a:lnTo>
                <a:lnTo>
                  <a:pt x="510" y="191"/>
                </a:lnTo>
                <a:lnTo>
                  <a:pt x="513" y="191"/>
                </a:lnTo>
                <a:lnTo>
                  <a:pt x="517" y="191"/>
                </a:lnTo>
                <a:lnTo>
                  <a:pt x="521" y="191"/>
                </a:lnTo>
                <a:lnTo>
                  <a:pt x="525" y="192"/>
                </a:lnTo>
                <a:lnTo>
                  <a:pt x="528" y="193"/>
                </a:lnTo>
                <a:lnTo>
                  <a:pt x="532" y="194"/>
                </a:lnTo>
                <a:lnTo>
                  <a:pt x="535" y="195"/>
                </a:lnTo>
                <a:lnTo>
                  <a:pt x="537" y="196"/>
                </a:lnTo>
                <a:lnTo>
                  <a:pt x="541" y="198"/>
                </a:lnTo>
                <a:lnTo>
                  <a:pt x="544" y="198"/>
                </a:lnTo>
                <a:lnTo>
                  <a:pt x="547" y="199"/>
                </a:lnTo>
                <a:lnTo>
                  <a:pt x="550" y="199"/>
                </a:lnTo>
                <a:lnTo>
                  <a:pt x="553" y="198"/>
                </a:lnTo>
                <a:lnTo>
                  <a:pt x="557" y="196"/>
                </a:lnTo>
                <a:lnTo>
                  <a:pt x="559" y="195"/>
                </a:lnTo>
                <a:lnTo>
                  <a:pt x="563" y="193"/>
                </a:lnTo>
                <a:lnTo>
                  <a:pt x="567" y="191"/>
                </a:lnTo>
                <a:lnTo>
                  <a:pt x="567" y="187"/>
                </a:lnTo>
                <a:lnTo>
                  <a:pt x="566" y="185"/>
                </a:lnTo>
                <a:lnTo>
                  <a:pt x="566" y="182"/>
                </a:lnTo>
                <a:lnTo>
                  <a:pt x="565" y="178"/>
                </a:lnTo>
                <a:lnTo>
                  <a:pt x="564" y="175"/>
                </a:lnTo>
                <a:lnTo>
                  <a:pt x="563" y="171"/>
                </a:lnTo>
                <a:lnTo>
                  <a:pt x="562" y="168"/>
                </a:lnTo>
                <a:lnTo>
                  <a:pt x="562" y="163"/>
                </a:lnTo>
                <a:lnTo>
                  <a:pt x="560" y="160"/>
                </a:lnTo>
                <a:lnTo>
                  <a:pt x="560" y="155"/>
                </a:lnTo>
                <a:lnTo>
                  <a:pt x="560" y="152"/>
                </a:lnTo>
                <a:lnTo>
                  <a:pt x="562" y="148"/>
                </a:lnTo>
                <a:lnTo>
                  <a:pt x="563" y="144"/>
                </a:lnTo>
                <a:lnTo>
                  <a:pt x="565" y="140"/>
                </a:lnTo>
                <a:lnTo>
                  <a:pt x="567" y="137"/>
                </a:lnTo>
                <a:lnTo>
                  <a:pt x="572" y="134"/>
                </a:lnTo>
                <a:lnTo>
                  <a:pt x="562" y="131"/>
                </a:lnTo>
                <a:lnTo>
                  <a:pt x="552" y="126"/>
                </a:lnTo>
                <a:lnTo>
                  <a:pt x="544" y="122"/>
                </a:lnTo>
                <a:lnTo>
                  <a:pt x="537" y="115"/>
                </a:lnTo>
                <a:lnTo>
                  <a:pt x="532" y="108"/>
                </a:lnTo>
                <a:lnTo>
                  <a:pt x="527" y="100"/>
                </a:lnTo>
                <a:lnTo>
                  <a:pt x="524" y="92"/>
                </a:lnTo>
                <a:lnTo>
                  <a:pt x="520" y="83"/>
                </a:lnTo>
                <a:lnTo>
                  <a:pt x="518" y="72"/>
                </a:lnTo>
                <a:lnTo>
                  <a:pt x="517" y="63"/>
                </a:lnTo>
                <a:lnTo>
                  <a:pt x="516" y="53"/>
                </a:lnTo>
                <a:lnTo>
                  <a:pt x="516" y="43"/>
                </a:lnTo>
                <a:lnTo>
                  <a:pt x="517" y="33"/>
                </a:lnTo>
                <a:lnTo>
                  <a:pt x="518" y="23"/>
                </a:lnTo>
                <a:lnTo>
                  <a:pt x="519" y="14"/>
                </a:lnTo>
                <a:lnTo>
                  <a:pt x="521" y="5"/>
                </a:lnTo>
                <a:lnTo>
                  <a:pt x="521" y="3"/>
                </a:lnTo>
                <a:lnTo>
                  <a:pt x="522" y="3"/>
                </a:lnTo>
                <a:lnTo>
                  <a:pt x="524" y="2"/>
                </a:lnTo>
                <a:lnTo>
                  <a:pt x="525" y="2"/>
                </a:lnTo>
                <a:lnTo>
                  <a:pt x="526" y="2"/>
                </a:lnTo>
                <a:lnTo>
                  <a:pt x="526" y="1"/>
                </a:lnTo>
                <a:lnTo>
                  <a:pt x="527" y="1"/>
                </a:lnTo>
                <a:lnTo>
                  <a:pt x="528" y="0"/>
                </a:lnTo>
                <a:lnTo>
                  <a:pt x="529" y="0"/>
                </a:lnTo>
                <a:lnTo>
                  <a:pt x="530" y="0"/>
                </a:lnTo>
                <a:lnTo>
                  <a:pt x="611" y="18"/>
                </a:lnTo>
                <a:lnTo>
                  <a:pt x="694" y="38"/>
                </a:lnTo>
                <a:lnTo>
                  <a:pt x="775" y="55"/>
                </a:lnTo>
                <a:lnTo>
                  <a:pt x="858" y="74"/>
                </a:lnTo>
                <a:lnTo>
                  <a:pt x="940" y="92"/>
                </a:lnTo>
                <a:lnTo>
                  <a:pt x="1023" y="109"/>
                </a:lnTo>
                <a:lnTo>
                  <a:pt x="1105" y="126"/>
                </a:lnTo>
                <a:lnTo>
                  <a:pt x="1188" y="144"/>
                </a:lnTo>
                <a:lnTo>
                  <a:pt x="1271" y="161"/>
                </a:lnTo>
                <a:lnTo>
                  <a:pt x="1355" y="177"/>
                </a:lnTo>
                <a:lnTo>
                  <a:pt x="1438" y="194"/>
                </a:lnTo>
                <a:lnTo>
                  <a:pt x="1520" y="211"/>
                </a:lnTo>
                <a:lnTo>
                  <a:pt x="1603" y="229"/>
                </a:lnTo>
                <a:lnTo>
                  <a:pt x="1686" y="245"/>
                </a:lnTo>
                <a:lnTo>
                  <a:pt x="1769" y="262"/>
                </a:lnTo>
                <a:lnTo>
                  <a:pt x="1853" y="28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2" name="Freeform 19"/>
          <p:cNvSpPr>
            <a:spLocks/>
          </p:cNvSpPr>
          <p:nvPr/>
        </p:nvSpPr>
        <p:spPr bwMode="auto">
          <a:xfrm>
            <a:off x="1418273" y="402433"/>
            <a:ext cx="889974" cy="1439670"/>
          </a:xfrm>
          <a:custGeom>
            <a:avLst/>
            <a:gdLst>
              <a:gd name="T0" fmla="*/ 228 w 1632"/>
              <a:gd name="T1" fmla="*/ 32 h 2604"/>
              <a:gd name="T2" fmla="*/ 224 w 1632"/>
              <a:gd name="T3" fmla="*/ 52 h 2604"/>
              <a:gd name="T4" fmla="*/ 217 w 1632"/>
              <a:gd name="T5" fmla="*/ 99 h 2604"/>
              <a:gd name="T6" fmla="*/ 225 w 1632"/>
              <a:gd name="T7" fmla="*/ 143 h 2604"/>
              <a:gd name="T8" fmla="*/ 231 w 1632"/>
              <a:gd name="T9" fmla="*/ 164 h 2604"/>
              <a:gd name="T10" fmla="*/ 227 w 1632"/>
              <a:gd name="T11" fmla="*/ 182 h 2604"/>
              <a:gd name="T12" fmla="*/ 247 w 1632"/>
              <a:gd name="T13" fmla="*/ 200 h 2604"/>
              <a:gd name="T14" fmla="*/ 258 w 1632"/>
              <a:gd name="T15" fmla="*/ 224 h 2604"/>
              <a:gd name="T16" fmla="*/ 270 w 1632"/>
              <a:gd name="T17" fmla="*/ 255 h 2604"/>
              <a:gd name="T18" fmla="*/ 292 w 1632"/>
              <a:gd name="T19" fmla="*/ 278 h 2604"/>
              <a:gd name="T20" fmla="*/ 304 w 1632"/>
              <a:gd name="T21" fmla="*/ 284 h 2604"/>
              <a:gd name="T22" fmla="*/ 316 w 1632"/>
              <a:gd name="T23" fmla="*/ 286 h 2604"/>
              <a:gd name="T24" fmla="*/ 311 w 1632"/>
              <a:gd name="T25" fmla="*/ 316 h 2604"/>
              <a:gd name="T26" fmla="*/ 293 w 1632"/>
              <a:gd name="T27" fmla="*/ 339 h 2604"/>
              <a:gd name="T28" fmla="*/ 291 w 1632"/>
              <a:gd name="T29" fmla="*/ 369 h 2604"/>
              <a:gd name="T30" fmla="*/ 282 w 1632"/>
              <a:gd name="T31" fmla="*/ 401 h 2604"/>
              <a:gd name="T32" fmla="*/ 309 w 1632"/>
              <a:gd name="T33" fmla="*/ 404 h 2604"/>
              <a:gd name="T34" fmla="*/ 333 w 1632"/>
              <a:gd name="T35" fmla="*/ 403 h 2604"/>
              <a:gd name="T36" fmla="*/ 340 w 1632"/>
              <a:gd name="T37" fmla="*/ 445 h 2604"/>
              <a:gd name="T38" fmla="*/ 351 w 1632"/>
              <a:gd name="T39" fmla="*/ 486 h 2604"/>
              <a:gd name="T40" fmla="*/ 354 w 1632"/>
              <a:gd name="T41" fmla="*/ 501 h 2604"/>
              <a:gd name="T42" fmla="*/ 365 w 1632"/>
              <a:gd name="T43" fmla="*/ 509 h 2604"/>
              <a:gd name="T44" fmla="*/ 376 w 1632"/>
              <a:gd name="T45" fmla="*/ 526 h 2604"/>
              <a:gd name="T46" fmla="*/ 380 w 1632"/>
              <a:gd name="T47" fmla="*/ 550 h 2604"/>
              <a:gd name="T48" fmla="*/ 393 w 1632"/>
              <a:gd name="T49" fmla="*/ 557 h 2604"/>
              <a:gd name="T50" fmla="*/ 405 w 1632"/>
              <a:gd name="T51" fmla="*/ 549 h 2604"/>
              <a:gd name="T52" fmla="*/ 425 w 1632"/>
              <a:gd name="T53" fmla="*/ 557 h 2604"/>
              <a:gd name="T54" fmla="*/ 442 w 1632"/>
              <a:gd name="T55" fmla="*/ 550 h 2604"/>
              <a:gd name="T56" fmla="*/ 478 w 1632"/>
              <a:gd name="T57" fmla="*/ 559 h 2604"/>
              <a:gd name="T58" fmla="*/ 506 w 1632"/>
              <a:gd name="T59" fmla="*/ 547 h 2604"/>
              <a:gd name="T60" fmla="*/ 511 w 1632"/>
              <a:gd name="T61" fmla="*/ 537 h 2604"/>
              <a:gd name="T62" fmla="*/ 517 w 1632"/>
              <a:gd name="T63" fmla="*/ 537 h 2604"/>
              <a:gd name="T64" fmla="*/ 526 w 1632"/>
              <a:gd name="T65" fmla="*/ 551 h 2604"/>
              <a:gd name="T66" fmla="*/ 540 w 1632"/>
              <a:gd name="T67" fmla="*/ 567 h 2604"/>
              <a:gd name="T68" fmla="*/ 539 w 1632"/>
              <a:gd name="T69" fmla="*/ 623 h 2604"/>
              <a:gd name="T70" fmla="*/ 535 w 1632"/>
              <a:gd name="T71" fmla="*/ 684 h 2604"/>
              <a:gd name="T72" fmla="*/ 533 w 1632"/>
              <a:gd name="T73" fmla="*/ 693 h 2604"/>
              <a:gd name="T74" fmla="*/ 528 w 1632"/>
              <a:gd name="T75" fmla="*/ 726 h 2604"/>
              <a:gd name="T76" fmla="*/ 520 w 1632"/>
              <a:gd name="T77" fmla="*/ 814 h 2604"/>
              <a:gd name="T78" fmla="*/ 462 w 1632"/>
              <a:gd name="T79" fmla="*/ 863 h 2604"/>
              <a:gd name="T80" fmla="*/ 329 w 1632"/>
              <a:gd name="T81" fmla="*/ 848 h 2604"/>
              <a:gd name="T82" fmla="*/ 200 w 1632"/>
              <a:gd name="T83" fmla="*/ 830 h 2604"/>
              <a:gd name="T84" fmla="*/ 80 w 1632"/>
              <a:gd name="T85" fmla="*/ 808 h 2604"/>
              <a:gd name="T86" fmla="*/ 3 w 1632"/>
              <a:gd name="T87" fmla="*/ 771 h 2604"/>
              <a:gd name="T88" fmla="*/ 31 w 1632"/>
              <a:gd name="T89" fmla="*/ 622 h 2604"/>
              <a:gd name="T90" fmla="*/ 46 w 1632"/>
              <a:gd name="T91" fmla="*/ 567 h 2604"/>
              <a:gd name="T92" fmla="*/ 51 w 1632"/>
              <a:gd name="T93" fmla="*/ 549 h 2604"/>
              <a:gd name="T94" fmla="*/ 54 w 1632"/>
              <a:gd name="T95" fmla="*/ 532 h 2604"/>
              <a:gd name="T96" fmla="*/ 37 w 1632"/>
              <a:gd name="T97" fmla="*/ 520 h 2604"/>
              <a:gd name="T98" fmla="*/ 39 w 1632"/>
              <a:gd name="T99" fmla="*/ 491 h 2604"/>
              <a:gd name="T100" fmla="*/ 74 w 1632"/>
              <a:gd name="T101" fmla="*/ 466 h 2604"/>
              <a:gd name="T102" fmla="*/ 88 w 1632"/>
              <a:gd name="T103" fmla="*/ 437 h 2604"/>
              <a:gd name="T104" fmla="*/ 97 w 1632"/>
              <a:gd name="T105" fmla="*/ 424 h 2604"/>
              <a:gd name="T106" fmla="*/ 99 w 1632"/>
              <a:gd name="T107" fmla="*/ 410 h 2604"/>
              <a:gd name="T108" fmla="*/ 119 w 1632"/>
              <a:gd name="T109" fmla="*/ 388 h 2604"/>
              <a:gd name="T110" fmla="*/ 123 w 1632"/>
              <a:gd name="T111" fmla="*/ 371 h 2604"/>
              <a:gd name="T112" fmla="*/ 113 w 1632"/>
              <a:gd name="T113" fmla="*/ 352 h 2604"/>
              <a:gd name="T114" fmla="*/ 104 w 1632"/>
              <a:gd name="T115" fmla="*/ 329 h 2604"/>
              <a:gd name="T116" fmla="*/ 104 w 1632"/>
              <a:gd name="T117" fmla="*/ 303 h 2604"/>
              <a:gd name="T118" fmla="*/ 108 w 1632"/>
              <a:gd name="T119" fmla="*/ 237 h 2604"/>
              <a:gd name="T120" fmla="*/ 136 w 1632"/>
              <a:gd name="T121" fmla="*/ 91 h 2604"/>
              <a:gd name="T122" fmla="*/ 167 w 1632"/>
              <a:gd name="T123" fmla="*/ 2 h 2604"/>
              <a:gd name="T124" fmla="*/ 206 w 1632"/>
              <a:gd name="T125" fmla="*/ 9 h 26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32"/>
              <a:gd name="T190" fmla="*/ 0 h 2604"/>
              <a:gd name="T191" fmla="*/ 1632 w 1632"/>
              <a:gd name="T192" fmla="*/ 2604 h 26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32" h="2604">
                <a:moveTo>
                  <a:pt x="690" y="47"/>
                </a:moveTo>
                <a:lnTo>
                  <a:pt x="687" y="52"/>
                </a:lnTo>
                <a:lnTo>
                  <a:pt x="686" y="58"/>
                </a:lnTo>
                <a:lnTo>
                  <a:pt x="686" y="64"/>
                </a:lnTo>
                <a:lnTo>
                  <a:pt x="685" y="72"/>
                </a:lnTo>
                <a:lnTo>
                  <a:pt x="685" y="78"/>
                </a:lnTo>
                <a:lnTo>
                  <a:pt x="685" y="87"/>
                </a:lnTo>
                <a:lnTo>
                  <a:pt x="685" y="95"/>
                </a:lnTo>
                <a:lnTo>
                  <a:pt x="685" y="104"/>
                </a:lnTo>
                <a:lnTo>
                  <a:pt x="685" y="112"/>
                </a:lnTo>
                <a:lnTo>
                  <a:pt x="684" y="120"/>
                </a:lnTo>
                <a:lnTo>
                  <a:pt x="683" y="128"/>
                </a:lnTo>
                <a:lnTo>
                  <a:pt x="682" y="136"/>
                </a:lnTo>
                <a:lnTo>
                  <a:pt x="679" y="144"/>
                </a:lnTo>
                <a:lnTo>
                  <a:pt x="677" y="151"/>
                </a:lnTo>
                <a:lnTo>
                  <a:pt x="673" y="157"/>
                </a:lnTo>
                <a:lnTo>
                  <a:pt x="669" y="163"/>
                </a:lnTo>
                <a:lnTo>
                  <a:pt x="669" y="182"/>
                </a:lnTo>
                <a:lnTo>
                  <a:pt x="668" y="201"/>
                </a:lnTo>
                <a:lnTo>
                  <a:pt x="665" y="220"/>
                </a:lnTo>
                <a:lnTo>
                  <a:pt x="662" y="239"/>
                </a:lnTo>
                <a:lnTo>
                  <a:pt x="659" y="258"/>
                </a:lnTo>
                <a:lnTo>
                  <a:pt x="655" y="277"/>
                </a:lnTo>
                <a:lnTo>
                  <a:pt x="652" y="296"/>
                </a:lnTo>
                <a:lnTo>
                  <a:pt x="648" y="314"/>
                </a:lnTo>
                <a:lnTo>
                  <a:pt x="646" y="331"/>
                </a:lnTo>
                <a:lnTo>
                  <a:pt x="645" y="350"/>
                </a:lnTo>
                <a:lnTo>
                  <a:pt x="646" y="367"/>
                </a:lnTo>
                <a:lnTo>
                  <a:pt x="649" y="383"/>
                </a:lnTo>
                <a:lnTo>
                  <a:pt x="654" y="399"/>
                </a:lnTo>
                <a:lnTo>
                  <a:pt x="663" y="415"/>
                </a:lnTo>
                <a:lnTo>
                  <a:pt x="675" y="430"/>
                </a:lnTo>
                <a:lnTo>
                  <a:pt x="690" y="445"/>
                </a:lnTo>
                <a:lnTo>
                  <a:pt x="692" y="452"/>
                </a:lnTo>
                <a:lnTo>
                  <a:pt x="694" y="459"/>
                </a:lnTo>
                <a:lnTo>
                  <a:pt x="695" y="466"/>
                </a:lnTo>
                <a:lnTo>
                  <a:pt x="695" y="473"/>
                </a:lnTo>
                <a:lnTo>
                  <a:pt x="695" y="478"/>
                </a:lnTo>
                <a:lnTo>
                  <a:pt x="693" y="485"/>
                </a:lnTo>
                <a:lnTo>
                  <a:pt x="692" y="492"/>
                </a:lnTo>
                <a:lnTo>
                  <a:pt x="690" y="498"/>
                </a:lnTo>
                <a:lnTo>
                  <a:pt x="687" y="505"/>
                </a:lnTo>
                <a:lnTo>
                  <a:pt x="685" y="512"/>
                </a:lnTo>
                <a:lnTo>
                  <a:pt x="684" y="518"/>
                </a:lnTo>
                <a:lnTo>
                  <a:pt x="682" y="525"/>
                </a:lnTo>
                <a:lnTo>
                  <a:pt x="682" y="532"/>
                </a:lnTo>
                <a:lnTo>
                  <a:pt x="680" y="539"/>
                </a:lnTo>
                <a:lnTo>
                  <a:pt x="682" y="547"/>
                </a:lnTo>
                <a:lnTo>
                  <a:pt x="684" y="555"/>
                </a:lnTo>
                <a:lnTo>
                  <a:pt x="691" y="562"/>
                </a:lnTo>
                <a:lnTo>
                  <a:pt x="700" y="569"/>
                </a:lnTo>
                <a:lnTo>
                  <a:pt x="708" y="575"/>
                </a:lnTo>
                <a:lnTo>
                  <a:pt x="717" y="582"/>
                </a:lnTo>
                <a:lnTo>
                  <a:pt x="725" y="587"/>
                </a:lnTo>
                <a:lnTo>
                  <a:pt x="734" y="594"/>
                </a:lnTo>
                <a:lnTo>
                  <a:pt x="742" y="600"/>
                </a:lnTo>
                <a:lnTo>
                  <a:pt x="750" y="607"/>
                </a:lnTo>
                <a:lnTo>
                  <a:pt x="757" y="615"/>
                </a:lnTo>
                <a:lnTo>
                  <a:pt x="763" y="622"/>
                </a:lnTo>
                <a:lnTo>
                  <a:pt x="768" y="631"/>
                </a:lnTo>
                <a:lnTo>
                  <a:pt x="772" y="639"/>
                </a:lnTo>
                <a:lnTo>
                  <a:pt x="775" y="649"/>
                </a:lnTo>
                <a:lnTo>
                  <a:pt x="776" y="661"/>
                </a:lnTo>
                <a:lnTo>
                  <a:pt x="775" y="672"/>
                </a:lnTo>
                <a:lnTo>
                  <a:pt x="772" y="686"/>
                </a:lnTo>
                <a:lnTo>
                  <a:pt x="779" y="695"/>
                </a:lnTo>
                <a:lnTo>
                  <a:pt x="785" y="706"/>
                </a:lnTo>
                <a:lnTo>
                  <a:pt x="791" y="717"/>
                </a:lnTo>
                <a:lnTo>
                  <a:pt x="796" y="730"/>
                </a:lnTo>
                <a:lnTo>
                  <a:pt x="801" y="741"/>
                </a:lnTo>
                <a:lnTo>
                  <a:pt x="807" y="753"/>
                </a:lnTo>
                <a:lnTo>
                  <a:pt x="811" y="765"/>
                </a:lnTo>
                <a:lnTo>
                  <a:pt x="817" y="777"/>
                </a:lnTo>
                <a:lnTo>
                  <a:pt x="823" y="788"/>
                </a:lnTo>
                <a:lnTo>
                  <a:pt x="830" y="799"/>
                </a:lnTo>
                <a:lnTo>
                  <a:pt x="837" y="808"/>
                </a:lnTo>
                <a:lnTo>
                  <a:pt x="845" y="817"/>
                </a:lnTo>
                <a:lnTo>
                  <a:pt x="853" y="824"/>
                </a:lnTo>
                <a:lnTo>
                  <a:pt x="863" y="830"/>
                </a:lnTo>
                <a:lnTo>
                  <a:pt x="875" y="834"/>
                </a:lnTo>
                <a:lnTo>
                  <a:pt x="887" y="838"/>
                </a:lnTo>
                <a:lnTo>
                  <a:pt x="888" y="842"/>
                </a:lnTo>
                <a:lnTo>
                  <a:pt x="891" y="847"/>
                </a:lnTo>
                <a:lnTo>
                  <a:pt x="894" y="849"/>
                </a:lnTo>
                <a:lnTo>
                  <a:pt x="898" y="852"/>
                </a:lnTo>
                <a:lnTo>
                  <a:pt x="902" y="853"/>
                </a:lnTo>
                <a:lnTo>
                  <a:pt x="906" y="853"/>
                </a:lnTo>
                <a:lnTo>
                  <a:pt x="911" y="853"/>
                </a:lnTo>
                <a:lnTo>
                  <a:pt x="916" y="853"/>
                </a:lnTo>
                <a:lnTo>
                  <a:pt x="921" y="853"/>
                </a:lnTo>
                <a:lnTo>
                  <a:pt x="926" y="853"/>
                </a:lnTo>
                <a:lnTo>
                  <a:pt x="931" y="853"/>
                </a:lnTo>
                <a:lnTo>
                  <a:pt x="936" y="853"/>
                </a:lnTo>
                <a:lnTo>
                  <a:pt x="940" y="854"/>
                </a:lnTo>
                <a:lnTo>
                  <a:pt x="945" y="856"/>
                </a:lnTo>
                <a:lnTo>
                  <a:pt x="948" y="859"/>
                </a:lnTo>
                <a:lnTo>
                  <a:pt x="952" y="863"/>
                </a:lnTo>
                <a:lnTo>
                  <a:pt x="948" y="875"/>
                </a:lnTo>
                <a:lnTo>
                  <a:pt x="946" y="887"/>
                </a:lnTo>
                <a:lnTo>
                  <a:pt x="944" y="899"/>
                </a:lnTo>
                <a:lnTo>
                  <a:pt x="941" y="911"/>
                </a:lnTo>
                <a:lnTo>
                  <a:pt x="939" y="923"/>
                </a:lnTo>
                <a:lnTo>
                  <a:pt x="937" y="936"/>
                </a:lnTo>
                <a:lnTo>
                  <a:pt x="934" y="947"/>
                </a:lnTo>
                <a:lnTo>
                  <a:pt x="931" y="958"/>
                </a:lnTo>
                <a:lnTo>
                  <a:pt x="928" y="969"/>
                </a:lnTo>
                <a:lnTo>
                  <a:pt x="923" y="979"/>
                </a:lnTo>
                <a:lnTo>
                  <a:pt x="917" y="988"/>
                </a:lnTo>
                <a:lnTo>
                  <a:pt x="910" y="996"/>
                </a:lnTo>
                <a:lnTo>
                  <a:pt x="901" y="1004"/>
                </a:lnTo>
                <a:lnTo>
                  <a:pt x="892" y="1010"/>
                </a:lnTo>
                <a:lnTo>
                  <a:pt x="879" y="1016"/>
                </a:lnTo>
                <a:lnTo>
                  <a:pt x="867" y="1021"/>
                </a:lnTo>
                <a:lnTo>
                  <a:pt x="876" y="1034"/>
                </a:lnTo>
                <a:lnTo>
                  <a:pt x="883" y="1047"/>
                </a:lnTo>
                <a:lnTo>
                  <a:pt x="886" y="1060"/>
                </a:lnTo>
                <a:lnTo>
                  <a:pt x="886" y="1071"/>
                </a:lnTo>
                <a:lnTo>
                  <a:pt x="884" y="1083"/>
                </a:lnTo>
                <a:lnTo>
                  <a:pt x="879" y="1094"/>
                </a:lnTo>
                <a:lnTo>
                  <a:pt x="874" y="1106"/>
                </a:lnTo>
                <a:lnTo>
                  <a:pt x="868" y="1117"/>
                </a:lnTo>
                <a:lnTo>
                  <a:pt x="861" y="1127"/>
                </a:lnTo>
                <a:lnTo>
                  <a:pt x="855" y="1139"/>
                </a:lnTo>
                <a:lnTo>
                  <a:pt x="849" y="1150"/>
                </a:lnTo>
                <a:lnTo>
                  <a:pt x="846" y="1163"/>
                </a:lnTo>
                <a:lnTo>
                  <a:pt x="844" y="1176"/>
                </a:lnTo>
                <a:lnTo>
                  <a:pt x="845" y="1188"/>
                </a:lnTo>
                <a:lnTo>
                  <a:pt x="847" y="1203"/>
                </a:lnTo>
                <a:lnTo>
                  <a:pt x="855" y="1218"/>
                </a:lnTo>
                <a:lnTo>
                  <a:pt x="865" y="1226"/>
                </a:lnTo>
                <a:lnTo>
                  <a:pt x="876" y="1230"/>
                </a:lnTo>
                <a:lnTo>
                  <a:pt x="886" y="1231"/>
                </a:lnTo>
                <a:lnTo>
                  <a:pt x="897" y="1228"/>
                </a:lnTo>
                <a:lnTo>
                  <a:pt x="907" y="1225"/>
                </a:lnTo>
                <a:lnTo>
                  <a:pt x="916" y="1219"/>
                </a:lnTo>
                <a:lnTo>
                  <a:pt x="926" y="1212"/>
                </a:lnTo>
                <a:lnTo>
                  <a:pt x="937" y="1205"/>
                </a:lnTo>
                <a:lnTo>
                  <a:pt x="946" y="1200"/>
                </a:lnTo>
                <a:lnTo>
                  <a:pt x="956" y="1194"/>
                </a:lnTo>
                <a:lnTo>
                  <a:pt x="965" y="1191"/>
                </a:lnTo>
                <a:lnTo>
                  <a:pt x="975" y="1191"/>
                </a:lnTo>
                <a:lnTo>
                  <a:pt x="983" y="1192"/>
                </a:lnTo>
                <a:lnTo>
                  <a:pt x="992" y="1197"/>
                </a:lnTo>
                <a:lnTo>
                  <a:pt x="1000" y="1208"/>
                </a:lnTo>
                <a:lnTo>
                  <a:pt x="1008" y="1224"/>
                </a:lnTo>
                <a:lnTo>
                  <a:pt x="1003" y="1241"/>
                </a:lnTo>
                <a:lnTo>
                  <a:pt x="1001" y="1257"/>
                </a:lnTo>
                <a:lnTo>
                  <a:pt x="1002" y="1273"/>
                </a:lnTo>
                <a:lnTo>
                  <a:pt x="1005" y="1289"/>
                </a:lnTo>
                <a:lnTo>
                  <a:pt x="1008" y="1304"/>
                </a:lnTo>
                <a:lnTo>
                  <a:pt x="1014" y="1319"/>
                </a:lnTo>
                <a:lnTo>
                  <a:pt x="1021" y="1334"/>
                </a:lnTo>
                <a:lnTo>
                  <a:pt x="1026" y="1349"/>
                </a:lnTo>
                <a:lnTo>
                  <a:pt x="1033" y="1364"/>
                </a:lnTo>
                <a:lnTo>
                  <a:pt x="1040" y="1379"/>
                </a:lnTo>
                <a:lnTo>
                  <a:pt x="1046" y="1394"/>
                </a:lnTo>
                <a:lnTo>
                  <a:pt x="1049" y="1410"/>
                </a:lnTo>
                <a:lnTo>
                  <a:pt x="1053" y="1425"/>
                </a:lnTo>
                <a:lnTo>
                  <a:pt x="1054" y="1441"/>
                </a:lnTo>
                <a:lnTo>
                  <a:pt x="1053" y="1458"/>
                </a:lnTo>
                <a:lnTo>
                  <a:pt x="1049" y="1475"/>
                </a:lnTo>
                <a:lnTo>
                  <a:pt x="1049" y="1480"/>
                </a:lnTo>
                <a:lnTo>
                  <a:pt x="1051" y="1485"/>
                </a:lnTo>
                <a:lnTo>
                  <a:pt x="1052" y="1489"/>
                </a:lnTo>
                <a:lnTo>
                  <a:pt x="1054" y="1493"/>
                </a:lnTo>
                <a:lnTo>
                  <a:pt x="1056" y="1497"/>
                </a:lnTo>
                <a:lnTo>
                  <a:pt x="1060" y="1501"/>
                </a:lnTo>
                <a:lnTo>
                  <a:pt x="1063" y="1504"/>
                </a:lnTo>
                <a:lnTo>
                  <a:pt x="1067" y="1508"/>
                </a:lnTo>
                <a:lnTo>
                  <a:pt x="1070" y="1511"/>
                </a:lnTo>
                <a:lnTo>
                  <a:pt x="1075" y="1515"/>
                </a:lnTo>
                <a:lnTo>
                  <a:pt x="1078" y="1517"/>
                </a:lnTo>
                <a:lnTo>
                  <a:pt x="1083" y="1520"/>
                </a:lnTo>
                <a:lnTo>
                  <a:pt x="1086" y="1523"/>
                </a:lnTo>
                <a:lnTo>
                  <a:pt x="1090" y="1526"/>
                </a:lnTo>
                <a:lnTo>
                  <a:pt x="1094" y="1528"/>
                </a:lnTo>
                <a:lnTo>
                  <a:pt x="1098" y="1532"/>
                </a:lnTo>
                <a:lnTo>
                  <a:pt x="1108" y="1534"/>
                </a:lnTo>
                <a:lnTo>
                  <a:pt x="1115" y="1539"/>
                </a:lnTo>
                <a:lnTo>
                  <a:pt x="1121" y="1544"/>
                </a:lnTo>
                <a:lnTo>
                  <a:pt x="1125" y="1551"/>
                </a:lnTo>
                <a:lnTo>
                  <a:pt x="1128" y="1558"/>
                </a:lnTo>
                <a:lnTo>
                  <a:pt x="1129" y="1567"/>
                </a:lnTo>
                <a:lnTo>
                  <a:pt x="1129" y="1577"/>
                </a:lnTo>
                <a:lnTo>
                  <a:pt x="1129" y="1586"/>
                </a:lnTo>
                <a:lnTo>
                  <a:pt x="1128" y="1596"/>
                </a:lnTo>
                <a:lnTo>
                  <a:pt x="1128" y="1605"/>
                </a:lnTo>
                <a:lnTo>
                  <a:pt x="1128" y="1616"/>
                </a:lnTo>
                <a:lnTo>
                  <a:pt x="1129" y="1625"/>
                </a:lnTo>
                <a:lnTo>
                  <a:pt x="1132" y="1634"/>
                </a:lnTo>
                <a:lnTo>
                  <a:pt x="1136" y="1643"/>
                </a:lnTo>
                <a:lnTo>
                  <a:pt x="1141" y="1650"/>
                </a:lnTo>
                <a:lnTo>
                  <a:pt x="1151" y="1658"/>
                </a:lnTo>
                <a:lnTo>
                  <a:pt x="1154" y="1665"/>
                </a:lnTo>
                <a:lnTo>
                  <a:pt x="1159" y="1670"/>
                </a:lnTo>
                <a:lnTo>
                  <a:pt x="1163" y="1672"/>
                </a:lnTo>
                <a:lnTo>
                  <a:pt x="1167" y="1673"/>
                </a:lnTo>
                <a:lnTo>
                  <a:pt x="1171" y="1673"/>
                </a:lnTo>
                <a:lnTo>
                  <a:pt x="1176" y="1672"/>
                </a:lnTo>
                <a:lnTo>
                  <a:pt x="1180" y="1670"/>
                </a:lnTo>
                <a:lnTo>
                  <a:pt x="1184" y="1666"/>
                </a:lnTo>
                <a:lnTo>
                  <a:pt x="1189" y="1663"/>
                </a:lnTo>
                <a:lnTo>
                  <a:pt x="1193" y="1659"/>
                </a:lnTo>
                <a:lnTo>
                  <a:pt x="1198" y="1656"/>
                </a:lnTo>
                <a:lnTo>
                  <a:pt x="1202" y="1652"/>
                </a:lnTo>
                <a:lnTo>
                  <a:pt x="1207" y="1649"/>
                </a:lnTo>
                <a:lnTo>
                  <a:pt x="1212" y="1647"/>
                </a:lnTo>
                <a:lnTo>
                  <a:pt x="1216" y="1646"/>
                </a:lnTo>
                <a:lnTo>
                  <a:pt x="1222" y="1647"/>
                </a:lnTo>
                <a:lnTo>
                  <a:pt x="1230" y="1650"/>
                </a:lnTo>
                <a:lnTo>
                  <a:pt x="1237" y="1654"/>
                </a:lnTo>
                <a:lnTo>
                  <a:pt x="1245" y="1658"/>
                </a:lnTo>
                <a:lnTo>
                  <a:pt x="1253" y="1663"/>
                </a:lnTo>
                <a:lnTo>
                  <a:pt x="1260" y="1666"/>
                </a:lnTo>
                <a:lnTo>
                  <a:pt x="1267" y="1670"/>
                </a:lnTo>
                <a:lnTo>
                  <a:pt x="1274" y="1672"/>
                </a:lnTo>
                <a:lnTo>
                  <a:pt x="1281" y="1674"/>
                </a:lnTo>
                <a:lnTo>
                  <a:pt x="1287" y="1675"/>
                </a:lnTo>
                <a:lnTo>
                  <a:pt x="1294" y="1675"/>
                </a:lnTo>
                <a:lnTo>
                  <a:pt x="1300" y="1673"/>
                </a:lnTo>
                <a:lnTo>
                  <a:pt x="1307" y="1671"/>
                </a:lnTo>
                <a:lnTo>
                  <a:pt x="1313" y="1666"/>
                </a:lnTo>
                <a:lnTo>
                  <a:pt x="1320" y="1660"/>
                </a:lnTo>
                <a:lnTo>
                  <a:pt x="1325" y="1651"/>
                </a:lnTo>
                <a:lnTo>
                  <a:pt x="1332" y="1642"/>
                </a:lnTo>
                <a:lnTo>
                  <a:pt x="1345" y="1642"/>
                </a:lnTo>
                <a:lnTo>
                  <a:pt x="1359" y="1646"/>
                </a:lnTo>
                <a:lnTo>
                  <a:pt x="1372" y="1650"/>
                </a:lnTo>
                <a:lnTo>
                  <a:pt x="1387" y="1656"/>
                </a:lnTo>
                <a:lnTo>
                  <a:pt x="1402" y="1663"/>
                </a:lnTo>
                <a:lnTo>
                  <a:pt x="1418" y="1670"/>
                </a:lnTo>
                <a:lnTo>
                  <a:pt x="1433" y="1677"/>
                </a:lnTo>
                <a:lnTo>
                  <a:pt x="1447" y="1681"/>
                </a:lnTo>
                <a:lnTo>
                  <a:pt x="1461" y="1685"/>
                </a:lnTo>
                <a:lnTo>
                  <a:pt x="1475" y="1687"/>
                </a:lnTo>
                <a:lnTo>
                  <a:pt x="1486" y="1685"/>
                </a:lnTo>
                <a:lnTo>
                  <a:pt x="1497" y="1680"/>
                </a:lnTo>
                <a:lnTo>
                  <a:pt x="1506" y="1672"/>
                </a:lnTo>
                <a:lnTo>
                  <a:pt x="1513" y="1658"/>
                </a:lnTo>
                <a:lnTo>
                  <a:pt x="1517" y="1640"/>
                </a:lnTo>
                <a:lnTo>
                  <a:pt x="1521" y="1617"/>
                </a:lnTo>
                <a:lnTo>
                  <a:pt x="1522" y="1614"/>
                </a:lnTo>
                <a:lnTo>
                  <a:pt x="1523" y="1612"/>
                </a:lnTo>
                <a:lnTo>
                  <a:pt x="1525" y="1611"/>
                </a:lnTo>
                <a:lnTo>
                  <a:pt x="1528" y="1611"/>
                </a:lnTo>
                <a:lnTo>
                  <a:pt x="1529" y="1610"/>
                </a:lnTo>
                <a:lnTo>
                  <a:pt x="1531" y="1610"/>
                </a:lnTo>
                <a:lnTo>
                  <a:pt x="1533" y="1610"/>
                </a:lnTo>
                <a:lnTo>
                  <a:pt x="1536" y="1610"/>
                </a:lnTo>
                <a:lnTo>
                  <a:pt x="1538" y="1610"/>
                </a:lnTo>
                <a:lnTo>
                  <a:pt x="1540" y="1610"/>
                </a:lnTo>
                <a:lnTo>
                  <a:pt x="1541" y="1610"/>
                </a:lnTo>
                <a:lnTo>
                  <a:pt x="1544" y="1610"/>
                </a:lnTo>
                <a:lnTo>
                  <a:pt x="1546" y="1610"/>
                </a:lnTo>
                <a:lnTo>
                  <a:pt x="1548" y="1610"/>
                </a:lnTo>
                <a:lnTo>
                  <a:pt x="1551" y="1610"/>
                </a:lnTo>
                <a:lnTo>
                  <a:pt x="1553" y="1610"/>
                </a:lnTo>
                <a:lnTo>
                  <a:pt x="1559" y="1614"/>
                </a:lnTo>
                <a:lnTo>
                  <a:pt x="1563" y="1620"/>
                </a:lnTo>
                <a:lnTo>
                  <a:pt x="1567" y="1626"/>
                </a:lnTo>
                <a:lnTo>
                  <a:pt x="1570" y="1632"/>
                </a:lnTo>
                <a:lnTo>
                  <a:pt x="1573" y="1639"/>
                </a:lnTo>
                <a:lnTo>
                  <a:pt x="1575" y="1646"/>
                </a:lnTo>
                <a:lnTo>
                  <a:pt x="1578" y="1652"/>
                </a:lnTo>
                <a:lnTo>
                  <a:pt x="1581" y="1660"/>
                </a:lnTo>
                <a:lnTo>
                  <a:pt x="1583" y="1667"/>
                </a:lnTo>
                <a:lnTo>
                  <a:pt x="1587" y="1674"/>
                </a:lnTo>
                <a:lnTo>
                  <a:pt x="1591" y="1680"/>
                </a:lnTo>
                <a:lnTo>
                  <a:pt x="1597" y="1687"/>
                </a:lnTo>
                <a:lnTo>
                  <a:pt x="1604" y="1691"/>
                </a:lnTo>
                <a:lnTo>
                  <a:pt x="1610" y="1697"/>
                </a:lnTo>
                <a:lnTo>
                  <a:pt x="1621" y="1701"/>
                </a:lnTo>
                <a:lnTo>
                  <a:pt x="1632" y="1705"/>
                </a:lnTo>
                <a:lnTo>
                  <a:pt x="1629" y="1728"/>
                </a:lnTo>
                <a:lnTo>
                  <a:pt x="1627" y="1752"/>
                </a:lnTo>
                <a:lnTo>
                  <a:pt x="1624" y="1775"/>
                </a:lnTo>
                <a:lnTo>
                  <a:pt x="1622" y="1799"/>
                </a:lnTo>
                <a:lnTo>
                  <a:pt x="1620" y="1822"/>
                </a:lnTo>
                <a:lnTo>
                  <a:pt x="1617" y="1847"/>
                </a:lnTo>
                <a:lnTo>
                  <a:pt x="1616" y="1870"/>
                </a:lnTo>
                <a:lnTo>
                  <a:pt x="1614" y="1893"/>
                </a:lnTo>
                <a:lnTo>
                  <a:pt x="1613" y="1915"/>
                </a:lnTo>
                <a:lnTo>
                  <a:pt x="1610" y="1940"/>
                </a:lnTo>
                <a:lnTo>
                  <a:pt x="1609" y="1963"/>
                </a:lnTo>
                <a:lnTo>
                  <a:pt x="1608" y="1986"/>
                </a:lnTo>
                <a:lnTo>
                  <a:pt x="1607" y="2007"/>
                </a:lnTo>
                <a:lnTo>
                  <a:pt x="1607" y="2030"/>
                </a:lnTo>
                <a:lnTo>
                  <a:pt x="1606" y="2053"/>
                </a:lnTo>
                <a:lnTo>
                  <a:pt x="1606" y="2076"/>
                </a:lnTo>
                <a:lnTo>
                  <a:pt x="1605" y="2076"/>
                </a:lnTo>
                <a:lnTo>
                  <a:pt x="1604" y="2076"/>
                </a:lnTo>
                <a:lnTo>
                  <a:pt x="1602" y="2076"/>
                </a:lnTo>
                <a:lnTo>
                  <a:pt x="1602" y="2077"/>
                </a:lnTo>
                <a:lnTo>
                  <a:pt x="1601" y="2077"/>
                </a:lnTo>
                <a:lnTo>
                  <a:pt x="1600" y="2079"/>
                </a:lnTo>
                <a:lnTo>
                  <a:pt x="1599" y="2079"/>
                </a:lnTo>
                <a:lnTo>
                  <a:pt x="1598" y="2079"/>
                </a:lnTo>
                <a:lnTo>
                  <a:pt x="1598" y="2080"/>
                </a:lnTo>
                <a:lnTo>
                  <a:pt x="1597" y="2080"/>
                </a:lnTo>
                <a:lnTo>
                  <a:pt x="1596" y="2080"/>
                </a:lnTo>
                <a:lnTo>
                  <a:pt x="1596" y="2081"/>
                </a:lnTo>
                <a:lnTo>
                  <a:pt x="1591" y="2113"/>
                </a:lnTo>
                <a:lnTo>
                  <a:pt x="1587" y="2145"/>
                </a:lnTo>
                <a:lnTo>
                  <a:pt x="1585" y="2179"/>
                </a:lnTo>
                <a:lnTo>
                  <a:pt x="1582" y="2212"/>
                </a:lnTo>
                <a:lnTo>
                  <a:pt x="1579" y="2244"/>
                </a:lnTo>
                <a:lnTo>
                  <a:pt x="1576" y="2277"/>
                </a:lnTo>
                <a:lnTo>
                  <a:pt x="1574" y="2311"/>
                </a:lnTo>
                <a:lnTo>
                  <a:pt x="1571" y="2344"/>
                </a:lnTo>
                <a:lnTo>
                  <a:pt x="1568" y="2376"/>
                </a:lnTo>
                <a:lnTo>
                  <a:pt x="1564" y="2409"/>
                </a:lnTo>
                <a:lnTo>
                  <a:pt x="1561" y="2442"/>
                </a:lnTo>
                <a:lnTo>
                  <a:pt x="1558" y="2475"/>
                </a:lnTo>
                <a:lnTo>
                  <a:pt x="1553" y="2507"/>
                </a:lnTo>
                <a:lnTo>
                  <a:pt x="1548" y="2539"/>
                </a:lnTo>
                <a:lnTo>
                  <a:pt x="1543" y="2571"/>
                </a:lnTo>
                <a:lnTo>
                  <a:pt x="1537" y="2604"/>
                </a:lnTo>
                <a:lnTo>
                  <a:pt x="1486" y="2599"/>
                </a:lnTo>
                <a:lnTo>
                  <a:pt x="1436" y="2594"/>
                </a:lnTo>
                <a:lnTo>
                  <a:pt x="1386" y="2590"/>
                </a:lnTo>
                <a:lnTo>
                  <a:pt x="1336" y="2585"/>
                </a:lnTo>
                <a:lnTo>
                  <a:pt x="1286" y="2580"/>
                </a:lnTo>
                <a:lnTo>
                  <a:pt x="1237" y="2574"/>
                </a:lnTo>
                <a:lnTo>
                  <a:pt x="1186" y="2569"/>
                </a:lnTo>
                <a:lnTo>
                  <a:pt x="1137" y="2563"/>
                </a:lnTo>
                <a:lnTo>
                  <a:pt x="1086" y="2557"/>
                </a:lnTo>
                <a:lnTo>
                  <a:pt x="1036" y="2551"/>
                </a:lnTo>
                <a:lnTo>
                  <a:pt x="986" y="2544"/>
                </a:lnTo>
                <a:lnTo>
                  <a:pt x="936" y="2537"/>
                </a:lnTo>
                <a:lnTo>
                  <a:pt x="884" y="2530"/>
                </a:lnTo>
                <a:lnTo>
                  <a:pt x="833" y="2523"/>
                </a:lnTo>
                <a:lnTo>
                  <a:pt x="782" y="2516"/>
                </a:lnTo>
                <a:lnTo>
                  <a:pt x="731" y="2509"/>
                </a:lnTo>
                <a:lnTo>
                  <a:pt x="687" y="2503"/>
                </a:lnTo>
                <a:lnTo>
                  <a:pt x="644" y="2496"/>
                </a:lnTo>
                <a:lnTo>
                  <a:pt x="600" y="2489"/>
                </a:lnTo>
                <a:lnTo>
                  <a:pt x="556" y="2482"/>
                </a:lnTo>
                <a:lnTo>
                  <a:pt x="513" y="2475"/>
                </a:lnTo>
                <a:lnTo>
                  <a:pt x="468" y="2467"/>
                </a:lnTo>
                <a:lnTo>
                  <a:pt x="422" y="2459"/>
                </a:lnTo>
                <a:lnTo>
                  <a:pt x="377" y="2451"/>
                </a:lnTo>
                <a:lnTo>
                  <a:pt x="331" y="2442"/>
                </a:lnTo>
                <a:lnTo>
                  <a:pt x="285" y="2432"/>
                </a:lnTo>
                <a:lnTo>
                  <a:pt x="239" y="2423"/>
                </a:lnTo>
                <a:lnTo>
                  <a:pt x="192" y="2414"/>
                </a:lnTo>
                <a:lnTo>
                  <a:pt x="143" y="2405"/>
                </a:lnTo>
                <a:lnTo>
                  <a:pt x="96" y="2395"/>
                </a:lnTo>
                <a:lnTo>
                  <a:pt x="48" y="2384"/>
                </a:lnTo>
                <a:lnTo>
                  <a:pt x="0" y="2374"/>
                </a:lnTo>
                <a:lnTo>
                  <a:pt x="1" y="2366"/>
                </a:lnTo>
                <a:lnTo>
                  <a:pt x="4" y="2345"/>
                </a:lnTo>
                <a:lnTo>
                  <a:pt x="10" y="2313"/>
                </a:lnTo>
                <a:lnTo>
                  <a:pt x="18" y="2270"/>
                </a:lnTo>
                <a:lnTo>
                  <a:pt x="27" y="2221"/>
                </a:lnTo>
                <a:lnTo>
                  <a:pt x="38" y="2165"/>
                </a:lnTo>
                <a:lnTo>
                  <a:pt x="49" y="2105"/>
                </a:lnTo>
                <a:lnTo>
                  <a:pt x="61" y="2044"/>
                </a:lnTo>
                <a:lnTo>
                  <a:pt x="72" y="1983"/>
                </a:lnTo>
                <a:lnTo>
                  <a:pt x="84" y="1924"/>
                </a:lnTo>
                <a:lnTo>
                  <a:pt x="94" y="1867"/>
                </a:lnTo>
                <a:lnTo>
                  <a:pt x="103" y="1818"/>
                </a:lnTo>
                <a:lnTo>
                  <a:pt x="111" y="1775"/>
                </a:lnTo>
                <a:lnTo>
                  <a:pt x="117" y="1743"/>
                </a:lnTo>
                <a:lnTo>
                  <a:pt x="120" y="1722"/>
                </a:lnTo>
                <a:lnTo>
                  <a:pt x="123" y="1716"/>
                </a:lnTo>
                <a:lnTo>
                  <a:pt x="129" y="1711"/>
                </a:lnTo>
                <a:lnTo>
                  <a:pt x="134" y="1708"/>
                </a:lnTo>
                <a:lnTo>
                  <a:pt x="138" y="1702"/>
                </a:lnTo>
                <a:lnTo>
                  <a:pt x="141" y="1696"/>
                </a:lnTo>
                <a:lnTo>
                  <a:pt x="145" y="1690"/>
                </a:lnTo>
                <a:lnTo>
                  <a:pt x="146" y="1683"/>
                </a:lnTo>
                <a:lnTo>
                  <a:pt x="148" y="1677"/>
                </a:lnTo>
                <a:lnTo>
                  <a:pt x="149" y="1670"/>
                </a:lnTo>
                <a:lnTo>
                  <a:pt x="150" y="1662"/>
                </a:lnTo>
                <a:lnTo>
                  <a:pt x="152" y="1655"/>
                </a:lnTo>
                <a:lnTo>
                  <a:pt x="154" y="1647"/>
                </a:lnTo>
                <a:lnTo>
                  <a:pt x="156" y="1640"/>
                </a:lnTo>
                <a:lnTo>
                  <a:pt x="158" y="1633"/>
                </a:lnTo>
                <a:lnTo>
                  <a:pt x="162" y="1627"/>
                </a:lnTo>
                <a:lnTo>
                  <a:pt x="165" y="1621"/>
                </a:lnTo>
                <a:lnTo>
                  <a:pt x="171" y="1617"/>
                </a:lnTo>
                <a:lnTo>
                  <a:pt x="169" y="1609"/>
                </a:lnTo>
                <a:lnTo>
                  <a:pt x="165" y="1602"/>
                </a:lnTo>
                <a:lnTo>
                  <a:pt x="161" y="1595"/>
                </a:lnTo>
                <a:lnTo>
                  <a:pt x="156" y="1590"/>
                </a:lnTo>
                <a:lnTo>
                  <a:pt x="149" y="1586"/>
                </a:lnTo>
                <a:lnTo>
                  <a:pt x="143" y="1581"/>
                </a:lnTo>
                <a:lnTo>
                  <a:pt x="137" y="1578"/>
                </a:lnTo>
                <a:lnTo>
                  <a:pt x="130" y="1574"/>
                </a:lnTo>
                <a:lnTo>
                  <a:pt x="123" y="1570"/>
                </a:lnTo>
                <a:lnTo>
                  <a:pt x="117" y="1566"/>
                </a:lnTo>
                <a:lnTo>
                  <a:pt x="111" y="1560"/>
                </a:lnTo>
                <a:lnTo>
                  <a:pt x="107" y="1556"/>
                </a:lnTo>
                <a:lnTo>
                  <a:pt x="103" y="1549"/>
                </a:lnTo>
                <a:lnTo>
                  <a:pt x="102" y="1542"/>
                </a:lnTo>
                <a:lnTo>
                  <a:pt x="102" y="1533"/>
                </a:lnTo>
                <a:lnTo>
                  <a:pt x="104" y="1524"/>
                </a:lnTo>
                <a:lnTo>
                  <a:pt x="104" y="1503"/>
                </a:lnTo>
                <a:lnTo>
                  <a:pt x="109" y="1486"/>
                </a:lnTo>
                <a:lnTo>
                  <a:pt x="117" y="1472"/>
                </a:lnTo>
                <a:lnTo>
                  <a:pt x="126" y="1459"/>
                </a:lnTo>
                <a:lnTo>
                  <a:pt x="139" y="1449"/>
                </a:lnTo>
                <a:lnTo>
                  <a:pt x="152" y="1441"/>
                </a:lnTo>
                <a:lnTo>
                  <a:pt x="166" y="1433"/>
                </a:lnTo>
                <a:lnTo>
                  <a:pt x="180" y="1425"/>
                </a:lnTo>
                <a:lnTo>
                  <a:pt x="195" y="1417"/>
                </a:lnTo>
                <a:lnTo>
                  <a:pt x="209" y="1409"/>
                </a:lnTo>
                <a:lnTo>
                  <a:pt x="222" y="1399"/>
                </a:lnTo>
                <a:lnTo>
                  <a:pt x="232" y="1388"/>
                </a:lnTo>
                <a:lnTo>
                  <a:pt x="241" y="1376"/>
                </a:lnTo>
                <a:lnTo>
                  <a:pt x="247" y="1361"/>
                </a:lnTo>
                <a:lnTo>
                  <a:pt x="249" y="1342"/>
                </a:lnTo>
                <a:lnTo>
                  <a:pt x="249" y="1322"/>
                </a:lnTo>
                <a:lnTo>
                  <a:pt x="254" y="1318"/>
                </a:lnTo>
                <a:lnTo>
                  <a:pt x="258" y="1315"/>
                </a:lnTo>
                <a:lnTo>
                  <a:pt x="264" y="1311"/>
                </a:lnTo>
                <a:lnTo>
                  <a:pt x="269" y="1308"/>
                </a:lnTo>
                <a:lnTo>
                  <a:pt x="272" y="1303"/>
                </a:lnTo>
                <a:lnTo>
                  <a:pt x="277" y="1299"/>
                </a:lnTo>
                <a:lnTo>
                  <a:pt x="280" y="1294"/>
                </a:lnTo>
                <a:lnTo>
                  <a:pt x="284" y="1289"/>
                </a:lnTo>
                <a:lnTo>
                  <a:pt x="287" y="1284"/>
                </a:lnTo>
                <a:lnTo>
                  <a:pt x="289" y="1278"/>
                </a:lnTo>
                <a:lnTo>
                  <a:pt x="291" y="1272"/>
                </a:lnTo>
                <a:lnTo>
                  <a:pt x="292" y="1265"/>
                </a:lnTo>
                <a:lnTo>
                  <a:pt x="293" y="1259"/>
                </a:lnTo>
                <a:lnTo>
                  <a:pt x="293" y="1253"/>
                </a:lnTo>
                <a:lnTo>
                  <a:pt x="292" y="1246"/>
                </a:lnTo>
                <a:lnTo>
                  <a:pt x="291" y="1240"/>
                </a:lnTo>
                <a:lnTo>
                  <a:pt x="291" y="1239"/>
                </a:lnTo>
                <a:lnTo>
                  <a:pt x="294" y="1235"/>
                </a:lnTo>
                <a:lnTo>
                  <a:pt x="298" y="1230"/>
                </a:lnTo>
                <a:lnTo>
                  <a:pt x="303" y="1224"/>
                </a:lnTo>
                <a:lnTo>
                  <a:pt x="310" y="1216"/>
                </a:lnTo>
                <a:lnTo>
                  <a:pt x="317" y="1208"/>
                </a:lnTo>
                <a:lnTo>
                  <a:pt x="325" y="1199"/>
                </a:lnTo>
                <a:lnTo>
                  <a:pt x="333" y="1189"/>
                </a:lnTo>
                <a:lnTo>
                  <a:pt x="341" y="1180"/>
                </a:lnTo>
                <a:lnTo>
                  <a:pt x="349" y="1171"/>
                </a:lnTo>
                <a:lnTo>
                  <a:pt x="356" y="1163"/>
                </a:lnTo>
                <a:lnTo>
                  <a:pt x="363" y="1155"/>
                </a:lnTo>
                <a:lnTo>
                  <a:pt x="369" y="1149"/>
                </a:lnTo>
                <a:lnTo>
                  <a:pt x="372" y="1143"/>
                </a:lnTo>
                <a:lnTo>
                  <a:pt x="376" y="1140"/>
                </a:lnTo>
                <a:lnTo>
                  <a:pt x="377" y="1140"/>
                </a:lnTo>
                <a:lnTo>
                  <a:pt x="375" y="1130"/>
                </a:lnTo>
                <a:lnTo>
                  <a:pt x="372" y="1122"/>
                </a:lnTo>
                <a:lnTo>
                  <a:pt x="370" y="1114"/>
                </a:lnTo>
                <a:lnTo>
                  <a:pt x="366" y="1106"/>
                </a:lnTo>
                <a:lnTo>
                  <a:pt x="363" y="1098"/>
                </a:lnTo>
                <a:lnTo>
                  <a:pt x="360" y="1089"/>
                </a:lnTo>
                <a:lnTo>
                  <a:pt x="356" y="1083"/>
                </a:lnTo>
                <a:lnTo>
                  <a:pt x="352" y="1076"/>
                </a:lnTo>
                <a:lnTo>
                  <a:pt x="347" y="1069"/>
                </a:lnTo>
                <a:lnTo>
                  <a:pt x="344" y="1062"/>
                </a:lnTo>
                <a:lnTo>
                  <a:pt x="339" y="1055"/>
                </a:lnTo>
                <a:lnTo>
                  <a:pt x="334" y="1048"/>
                </a:lnTo>
                <a:lnTo>
                  <a:pt x="330" y="1041"/>
                </a:lnTo>
                <a:lnTo>
                  <a:pt x="325" y="1034"/>
                </a:lnTo>
                <a:lnTo>
                  <a:pt x="322" y="1027"/>
                </a:lnTo>
                <a:lnTo>
                  <a:pt x="318" y="1021"/>
                </a:lnTo>
                <a:lnTo>
                  <a:pt x="315" y="1008"/>
                </a:lnTo>
                <a:lnTo>
                  <a:pt x="312" y="996"/>
                </a:lnTo>
                <a:lnTo>
                  <a:pt x="312" y="986"/>
                </a:lnTo>
                <a:lnTo>
                  <a:pt x="311" y="976"/>
                </a:lnTo>
                <a:lnTo>
                  <a:pt x="311" y="965"/>
                </a:lnTo>
                <a:lnTo>
                  <a:pt x="312" y="955"/>
                </a:lnTo>
                <a:lnTo>
                  <a:pt x="312" y="946"/>
                </a:lnTo>
                <a:lnTo>
                  <a:pt x="312" y="937"/>
                </a:lnTo>
                <a:lnTo>
                  <a:pt x="312" y="927"/>
                </a:lnTo>
                <a:lnTo>
                  <a:pt x="312" y="918"/>
                </a:lnTo>
                <a:lnTo>
                  <a:pt x="311" y="910"/>
                </a:lnTo>
                <a:lnTo>
                  <a:pt x="310" y="902"/>
                </a:lnTo>
                <a:lnTo>
                  <a:pt x="307" y="895"/>
                </a:lnTo>
                <a:lnTo>
                  <a:pt x="302" y="887"/>
                </a:lnTo>
                <a:lnTo>
                  <a:pt x="298" y="880"/>
                </a:lnTo>
                <a:lnTo>
                  <a:pt x="291" y="875"/>
                </a:lnTo>
                <a:lnTo>
                  <a:pt x="302" y="821"/>
                </a:lnTo>
                <a:lnTo>
                  <a:pt x="312" y="767"/>
                </a:lnTo>
                <a:lnTo>
                  <a:pt x="324" y="711"/>
                </a:lnTo>
                <a:lnTo>
                  <a:pt x="334" y="657"/>
                </a:lnTo>
                <a:lnTo>
                  <a:pt x="345" y="602"/>
                </a:lnTo>
                <a:lnTo>
                  <a:pt x="356" y="547"/>
                </a:lnTo>
                <a:lnTo>
                  <a:pt x="366" y="493"/>
                </a:lnTo>
                <a:lnTo>
                  <a:pt x="377" y="438"/>
                </a:lnTo>
                <a:lnTo>
                  <a:pt x="386" y="383"/>
                </a:lnTo>
                <a:lnTo>
                  <a:pt x="396" y="328"/>
                </a:lnTo>
                <a:lnTo>
                  <a:pt x="407" y="273"/>
                </a:lnTo>
                <a:lnTo>
                  <a:pt x="417" y="217"/>
                </a:lnTo>
                <a:lnTo>
                  <a:pt x="427" y="163"/>
                </a:lnTo>
                <a:lnTo>
                  <a:pt x="438" y="108"/>
                </a:lnTo>
                <a:lnTo>
                  <a:pt x="448" y="54"/>
                </a:lnTo>
                <a:lnTo>
                  <a:pt x="460" y="0"/>
                </a:lnTo>
                <a:lnTo>
                  <a:pt x="473" y="3"/>
                </a:lnTo>
                <a:lnTo>
                  <a:pt x="488" y="5"/>
                </a:lnTo>
                <a:lnTo>
                  <a:pt x="502" y="7"/>
                </a:lnTo>
                <a:lnTo>
                  <a:pt x="517" y="10"/>
                </a:lnTo>
                <a:lnTo>
                  <a:pt x="532" y="12"/>
                </a:lnTo>
                <a:lnTo>
                  <a:pt x="546" y="14"/>
                </a:lnTo>
                <a:lnTo>
                  <a:pt x="561" y="15"/>
                </a:lnTo>
                <a:lnTo>
                  <a:pt x="576" y="18"/>
                </a:lnTo>
                <a:lnTo>
                  <a:pt x="590" y="20"/>
                </a:lnTo>
                <a:lnTo>
                  <a:pt x="604" y="22"/>
                </a:lnTo>
                <a:lnTo>
                  <a:pt x="618" y="26"/>
                </a:lnTo>
                <a:lnTo>
                  <a:pt x="633" y="28"/>
                </a:lnTo>
                <a:lnTo>
                  <a:pt x="647" y="33"/>
                </a:lnTo>
                <a:lnTo>
                  <a:pt x="661" y="36"/>
                </a:lnTo>
                <a:lnTo>
                  <a:pt x="675" y="42"/>
                </a:lnTo>
                <a:lnTo>
                  <a:pt x="690" y="47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6" name="Freeform 20"/>
          <p:cNvSpPr>
            <a:spLocks/>
          </p:cNvSpPr>
          <p:nvPr/>
        </p:nvSpPr>
        <p:spPr bwMode="auto">
          <a:xfrm>
            <a:off x="3227668" y="576586"/>
            <a:ext cx="979953" cy="597098"/>
          </a:xfrm>
          <a:custGeom>
            <a:avLst/>
            <a:gdLst>
              <a:gd name="T0" fmla="*/ 533 w 1797"/>
              <a:gd name="T1" fmla="*/ 8 h 1082"/>
              <a:gd name="T2" fmla="*/ 538 w 1797"/>
              <a:gd name="T3" fmla="*/ 21 h 1082"/>
              <a:gd name="T4" fmla="*/ 540 w 1797"/>
              <a:gd name="T5" fmla="*/ 36 h 1082"/>
              <a:gd name="T6" fmla="*/ 541 w 1797"/>
              <a:gd name="T7" fmla="*/ 50 h 1082"/>
              <a:gd name="T8" fmla="*/ 541 w 1797"/>
              <a:gd name="T9" fmla="*/ 64 h 1082"/>
              <a:gd name="T10" fmla="*/ 541 w 1797"/>
              <a:gd name="T11" fmla="*/ 78 h 1082"/>
              <a:gd name="T12" fmla="*/ 542 w 1797"/>
              <a:gd name="T13" fmla="*/ 93 h 1082"/>
              <a:gd name="T14" fmla="*/ 544 w 1797"/>
              <a:gd name="T15" fmla="*/ 108 h 1082"/>
              <a:gd name="T16" fmla="*/ 551 w 1797"/>
              <a:gd name="T17" fmla="*/ 124 h 1082"/>
              <a:gd name="T18" fmla="*/ 559 w 1797"/>
              <a:gd name="T19" fmla="*/ 141 h 1082"/>
              <a:gd name="T20" fmla="*/ 565 w 1797"/>
              <a:gd name="T21" fmla="*/ 160 h 1082"/>
              <a:gd name="T22" fmla="*/ 569 w 1797"/>
              <a:gd name="T23" fmla="*/ 180 h 1082"/>
              <a:gd name="T24" fmla="*/ 572 w 1797"/>
              <a:gd name="T25" fmla="*/ 200 h 1082"/>
              <a:gd name="T26" fmla="*/ 573 w 1797"/>
              <a:gd name="T27" fmla="*/ 221 h 1082"/>
              <a:gd name="T28" fmla="*/ 574 w 1797"/>
              <a:gd name="T29" fmla="*/ 241 h 1082"/>
              <a:gd name="T30" fmla="*/ 575 w 1797"/>
              <a:gd name="T31" fmla="*/ 262 h 1082"/>
              <a:gd name="T32" fmla="*/ 579 w 1797"/>
              <a:gd name="T33" fmla="*/ 276 h 1082"/>
              <a:gd name="T34" fmla="*/ 584 w 1797"/>
              <a:gd name="T35" fmla="*/ 285 h 1082"/>
              <a:gd name="T36" fmla="*/ 588 w 1797"/>
              <a:gd name="T37" fmla="*/ 294 h 1082"/>
              <a:gd name="T38" fmla="*/ 592 w 1797"/>
              <a:gd name="T39" fmla="*/ 303 h 1082"/>
              <a:gd name="T40" fmla="*/ 595 w 1797"/>
              <a:gd name="T41" fmla="*/ 312 h 1082"/>
              <a:gd name="T42" fmla="*/ 598 w 1797"/>
              <a:gd name="T43" fmla="*/ 322 h 1082"/>
              <a:gd name="T44" fmla="*/ 599 w 1797"/>
              <a:gd name="T45" fmla="*/ 333 h 1082"/>
              <a:gd name="T46" fmla="*/ 598 w 1797"/>
              <a:gd name="T47" fmla="*/ 345 h 1082"/>
              <a:gd name="T48" fmla="*/ 562 w 1797"/>
              <a:gd name="T49" fmla="*/ 354 h 1082"/>
              <a:gd name="T50" fmla="*/ 490 w 1797"/>
              <a:gd name="T51" fmla="*/ 357 h 1082"/>
              <a:gd name="T52" fmla="*/ 416 w 1797"/>
              <a:gd name="T53" fmla="*/ 359 h 1082"/>
              <a:gd name="T54" fmla="*/ 340 w 1797"/>
              <a:gd name="T55" fmla="*/ 360 h 1082"/>
              <a:gd name="T56" fmla="*/ 264 w 1797"/>
              <a:gd name="T57" fmla="*/ 360 h 1082"/>
              <a:gd name="T58" fmla="*/ 188 w 1797"/>
              <a:gd name="T59" fmla="*/ 358 h 1082"/>
              <a:gd name="T60" fmla="*/ 112 w 1797"/>
              <a:gd name="T61" fmla="*/ 357 h 1082"/>
              <a:gd name="T62" fmla="*/ 37 w 1797"/>
              <a:gd name="T63" fmla="*/ 354 h 1082"/>
              <a:gd name="T64" fmla="*/ 0 w 1797"/>
              <a:gd name="T65" fmla="*/ 348 h 1082"/>
              <a:gd name="T66" fmla="*/ 0 w 1797"/>
              <a:gd name="T67" fmla="*/ 319 h 1082"/>
              <a:gd name="T68" fmla="*/ 1 w 1797"/>
              <a:gd name="T69" fmla="*/ 270 h 1082"/>
              <a:gd name="T70" fmla="*/ 3 w 1797"/>
              <a:gd name="T71" fmla="*/ 209 h 1082"/>
              <a:gd name="T72" fmla="*/ 4 w 1797"/>
              <a:gd name="T73" fmla="*/ 143 h 1082"/>
              <a:gd name="T74" fmla="*/ 5 w 1797"/>
              <a:gd name="T75" fmla="*/ 82 h 1082"/>
              <a:gd name="T76" fmla="*/ 6 w 1797"/>
              <a:gd name="T77" fmla="*/ 32 h 1082"/>
              <a:gd name="T78" fmla="*/ 6 w 1797"/>
              <a:gd name="T79" fmla="*/ 4 h 1082"/>
              <a:gd name="T80" fmla="*/ 37 w 1797"/>
              <a:gd name="T81" fmla="*/ 1 h 1082"/>
              <a:gd name="T82" fmla="*/ 101 w 1797"/>
              <a:gd name="T83" fmla="*/ 3 h 1082"/>
              <a:gd name="T84" fmla="*/ 167 w 1797"/>
              <a:gd name="T85" fmla="*/ 4 h 1082"/>
              <a:gd name="T86" fmla="*/ 234 w 1797"/>
              <a:gd name="T87" fmla="*/ 5 h 1082"/>
              <a:gd name="T88" fmla="*/ 301 w 1797"/>
              <a:gd name="T89" fmla="*/ 5 h 1082"/>
              <a:gd name="T90" fmla="*/ 368 w 1797"/>
              <a:gd name="T91" fmla="*/ 4 h 1082"/>
              <a:gd name="T92" fmla="*/ 434 w 1797"/>
              <a:gd name="T93" fmla="*/ 3 h 1082"/>
              <a:gd name="T94" fmla="*/ 499 w 1797"/>
              <a:gd name="T95" fmla="*/ 1 h 108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97"/>
              <a:gd name="T145" fmla="*/ 0 h 1082"/>
              <a:gd name="T146" fmla="*/ 1797 w 1797"/>
              <a:gd name="T147" fmla="*/ 1082 h 108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97" h="1082">
                <a:moveTo>
                  <a:pt x="1592" y="2"/>
                </a:moveTo>
                <a:lnTo>
                  <a:pt x="1600" y="23"/>
                </a:lnTo>
                <a:lnTo>
                  <a:pt x="1607" y="43"/>
                </a:lnTo>
                <a:lnTo>
                  <a:pt x="1613" y="64"/>
                </a:lnTo>
                <a:lnTo>
                  <a:pt x="1616" y="86"/>
                </a:lnTo>
                <a:lnTo>
                  <a:pt x="1620" y="107"/>
                </a:lnTo>
                <a:lnTo>
                  <a:pt x="1621" y="127"/>
                </a:lnTo>
                <a:lnTo>
                  <a:pt x="1622" y="149"/>
                </a:lnTo>
                <a:lnTo>
                  <a:pt x="1623" y="170"/>
                </a:lnTo>
                <a:lnTo>
                  <a:pt x="1623" y="192"/>
                </a:lnTo>
                <a:lnTo>
                  <a:pt x="1623" y="214"/>
                </a:lnTo>
                <a:lnTo>
                  <a:pt x="1624" y="235"/>
                </a:lnTo>
                <a:lnTo>
                  <a:pt x="1624" y="257"/>
                </a:lnTo>
                <a:lnTo>
                  <a:pt x="1625" y="279"/>
                </a:lnTo>
                <a:lnTo>
                  <a:pt x="1628" y="302"/>
                </a:lnTo>
                <a:lnTo>
                  <a:pt x="1631" y="324"/>
                </a:lnTo>
                <a:lnTo>
                  <a:pt x="1636" y="348"/>
                </a:lnTo>
                <a:lnTo>
                  <a:pt x="1652" y="372"/>
                </a:lnTo>
                <a:lnTo>
                  <a:pt x="1666" y="398"/>
                </a:lnTo>
                <a:lnTo>
                  <a:pt x="1677" y="425"/>
                </a:lnTo>
                <a:lnTo>
                  <a:pt x="1687" y="454"/>
                </a:lnTo>
                <a:lnTo>
                  <a:pt x="1695" y="481"/>
                </a:lnTo>
                <a:lnTo>
                  <a:pt x="1702" y="511"/>
                </a:lnTo>
                <a:lnTo>
                  <a:pt x="1708" y="540"/>
                </a:lnTo>
                <a:lnTo>
                  <a:pt x="1712" y="571"/>
                </a:lnTo>
                <a:lnTo>
                  <a:pt x="1715" y="601"/>
                </a:lnTo>
                <a:lnTo>
                  <a:pt x="1717" y="632"/>
                </a:lnTo>
                <a:lnTo>
                  <a:pt x="1720" y="663"/>
                </a:lnTo>
                <a:lnTo>
                  <a:pt x="1722" y="694"/>
                </a:lnTo>
                <a:lnTo>
                  <a:pt x="1723" y="725"/>
                </a:lnTo>
                <a:lnTo>
                  <a:pt x="1725" y="756"/>
                </a:lnTo>
                <a:lnTo>
                  <a:pt x="1726" y="787"/>
                </a:lnTo>
                <a:lnTo>
                  <a:pt x="1730" y="818"/>
                </a:lnTo>
                <a:lnTo>
                  <a:pt x="1737" y="830"/>
                </a:lnTo>
                <a:lnTo>
                  <a:pt x="1744" y="844"/>
                </a:lnTo>
                <a:lnTo>
                  <a:pt x="1751" y="857"/>
                </a:lnTo>
                <a:lnTo>
                  <a:pt x="1758" y="871"/>
                </a:lnTo>
                <a:lnTo>
                  <a:pt x="1764" y="883"/>
                </a:lnTo>
                <a:lnTo>
                  <a:pt x="1771" y="897"/>
                </a:lnTo>
                <a:lnTo>
                  <a:pt x="1777" y="911"/>
                </a:lnTo>
                <a:lnTo>
                  <a:pt x="1782" y="925"/>
                </a:lnTo>
                <a:lnTo>
                  <a:pt x="1786" y="938"/>
                </a:lnTo>
                <a:lnTo>
                  <a:pt x="1790" y="953"/>
                </a:lnTo>
                <a:lnTo>
                  <a:pt x="1793" y="968"/>
                </a:lnTo>
                <a:lnTo>
                  <a:pt x="1795" y="984"/>
                </a:lnTo>
                <a:lnTo>
                  <a:pt x="1797" y="1002"/>
                </a:lnTo>
                <a:lnTo>
                  <a:pt x="1797" y="1019"/>
                </a:lnTo>
                <a:lnTo>
                  <a:pt x="1795" y="1037"/>
                </a:lnTo>
                <a:lnTo>
                  <a:pt x="1794" y="1057"/>
                </a:lnTo>
                <a:lnTo>
                  <a:pt x="1687" y="1063"/>
                </a:lnTo>
                <a:lnTo>
                  <a:pt x="1580" y="1068"/>
                </a:lnTo>
                <a:lnTo>
                  <a:pt x="1470" y="1072"/>
                </a:lnTo>
                <a:lnTo>
                  <a:pt x="1360" y="1075"/>
                </a:lnTo>
                <a:lnTo>
                  <a:pt x="1248" y="1079"/>
                </a:lnTo>
                <a:lnTo>
                  <a:pt x="1134" y="1080"/>
                </a:lnTo>
                <a:lnTo>
                  <a:pt x="1021" y="1081"/>
                </a:lnTo>
                <a:lnTo>
                  <a:pt x="907" y="1082"/>
                </a:lnTo>
                <a:lnTo>
                  <a:pt x="792" y="1081"/>
                </a:lnTo>
                <a:lnTo>
                  <a:pt x="678" y="1080"/>
                </a:lnTo>
                <a:lnTo>
                  <a:pt x="563" y="1077"/>
                </a:lnTo>
                <a:lnTo>
                  <a:pt x="449" y="1075"/>
                </a:lnTo>
                <a:lnTo>
                  <a:pt x="335" y="1072"/>
                </a:lnTo>
                <a:lnTo>
                  <a:pt x="222" y="1068"/>
                </a:lnTo>
                <a:lnTo>
                  <a:pt x="110" y="1064"/>
                </a:lnTo>
                <a:lnTo>
                  <a:pt x="0" y="1059"/>
                </a:lnTo>
                <a:lnTo>
                  <a:pt x="0" y="1046"/>
                </a:lnTo>
                <a:lnTo>
                  <a:pt x="0" y="1013"/>
                </a:lnTo>
                <a:lnTo>
                  <a:pt x="1" y="960"/>
                </a:lnTo>
                <a:lnTo>
                  <a:pt x="2" y="892"/>
                </a:lnTo>
                <a:lnTo>
                  <a:pt x="4" y="813"/>
                </a:lnTo>
                <a:lnTo>
                  <a:pt x="5" y="724"/>
                </a:lnTo>
                <a:lnTo>
                  <a:pt x="8" y="627"/>
                </a:lnTo>
                <a:lnTo>
                  <a:pt x="10" y="529"/>
                </a:lnTo>
                <a:lnTo>
                  <a:pt x="11" y="431"/>
                </a:lnTo>
                <a:lnTo>
                  <a:pt x="13" y="334"/>
                </a:lnTo>
                <a:lnTo>
                  <a:pt x="15" y="245"/>
                </a:lnTo>
                <a:lnTo>
                  <a:pt x="17" y="165"/>
                </a:lnTo>
                <a:lnTo>
                  <a:pt x="18" y="97"/>
                </a:lnTo>
                <a:lnTo>
                  <a:pt x="19" y="45"/>
                </a:lnTo>
                <a:lnTo>
                  <a:pt x="19" y="11"/>
                </a:lnTo>
                <a:lnTo>
                  <a:pt x="20" y="0"/>
                </a:lnTo>
                <a:lnTo>
                  <a:pt x="112" y="3"/>
                </a:lnTo>
                <a:lnTo>
                  <a:pt x="208" y="7"/>
                </a:lnTo>
                <a:lnTo>
                  <a:pt x="304" y="9"/>
                </a:lnTo>
                <a:lnTo>
                  <a:pt x="402" y="11"/>
                </a:lnTo>
                <a:lnTo>
                  <a:pt x="501" y="12"/>
                </a:lnTo>
                <a:lnTo>
                  <a:pt x="601" y="14"/>
                </a:lnTo>
                <a:lnTo>
                  <a:pt x="701" y="15"/>
                </a:lnTo>
                <a:lnTo>
                  <a:pt x="802" y="15"/>
                </a:lnTo>
                <a:lnTo>
                  <a:pt x="902" y="15"/>
                </a:lnTo>
                <a:lnTo>
                  <a:pt x="1003" y="14"/>
                </a:lnTo>
                <a:lnTo>
                  <a:pt x="1103" y="12"/>
                </a:lnTo>
                <a:lnTo>
                  <a:pt x="1203" y="10"/>
                </a:lnTo>
                <a:lnTo>
                  <a:pt x="1302" y="9"/>
                </a:lnTo>
                <a:lnTo>
                  <a:pt x="1400" y="7"/>
                </a:lnTo>
                <a:lnTo>
                  <a:pt x="1497" y="4"/>
                </a:lnTo>
                <a:lnTo>
                  <a:pt x="1592" y="2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0" name="Freeform 21"/>
          <p:cNvSpPr>
            <a:spLocks/>
          </p:cNvSpPr>
          <p:nvPr/>
        </p:nvSpPr>
        <p:spPr bwMode="auto">
          <a:xfrm>
            <a:off x="7479583" y="623027"/>
            <a:ext cx="255213" cy="575536"/>
          </a:xfrm>
          <a:custGeom>
            <a:avLst/>
            <a:gdLst>
              <a:gd name="T0" fmla="*/ 42 w 467"/>
              <a:gd name="T1" fmla="*/ 15 h 1040"/>
              <a:gd name="T2" fmla="*/ 50 w 467"/>
              <a:gd name="T3" fmla="*/ 45 h 1040"/>
              <a:gd name="T4" fmla="*/ 60 w 467"/>
              <a:gd name="T5" fmla="*/ 77 h 1040"/>
              <a:gd name="T6" fmla="*/ 68 w 467"/>
              <a:gd name="T7" fmla="*/ 103 h 1040"/>
              <a:gd name="T8" fmla="*/ 86 w 467"/>
              <a:gd name="T9" fmla="*/ 139 h 1040"/>
              <a:gd name="T10" fmla="*/ 99 w 467"/>
              <a:gd name="T11" fmla="*/ 183 h 1040"/>
              <a:gd name="T12" fmla="*/ 113 w 467"/>
              <a:gd name="T13" fmla="*/ 225 h 1040"/>
              <a:gd name="T14" fmla="*/ 140 w 467"/>
              <a:gd name="T15" fmla="*/ 263 h 1040"/>
              <a:gd name="T16" fmla="*/ 150 w 467"/>
              <a:gd name="T17" fmla="*/ 280 h 1040"/>
              <a:gd name="T18" fmla="*/ 151 w 467"/>
              <a:gd name="T19" fmla="*/ 287 h 1040"/>
              <a:gd name="T20" fmla="*/ 153 w 467"/>
              <a:gd name="T21" fmla="*/ 294 h 1040"/>
              <a:gd name="T22" fmla="*/ 155 w 467"/>
              <a:gd name="T23" fmla="*/ 301 h 1040"/>
              <a:gd name="T24" fmla="*/ 151 w 467"/>
              <a:gd name="T25" fmla="*/ 307 h 1040"/>
              <a:gd name="T26" fmla="*/ 143 w 467"/>
              <a:gd name="T27" fmla="*/ 314 h 1040"/>
              <a:gd name="T28" fmla="*/ 137 w 467"/>
              <a:gd name="T29" fmla="*/ 320 h 1040"/>
              <a:gd name="T30" fmla="*/ 133 w 467"/>
              <a:gd name="T31" fmla="*/ 319 h 1040"/>
              <a:gd name="T32" fmla="*/ 132 w 467"/>
              <a:gd name="T33" fmla="*/ 317 h 1040"/>
              <a:gd name="T34" fmla="*/ 129 w 467"/>
              <a:gd name="T35" fmla="*/ 321 h 1040"/>
              <a:gd name="T36" fmla="*/ 125 w 467"/>
              <a:gd name="T37" fmla="*/ 327 h 1040"/>
              <a:gd name="T38" fmla="*/ 123 w 467"/>
              <a:gd name="T39" fmla="*/ 330 h 1040"/>
              <a:gd name="T40" fmla="*/ 120 w 467"/>
              <a:gd name="T41" fmla="*/ 331 h 1040"/>
              <a:gd name="T42" fmla="*/ 116 w 467"/>
              <a:gd name="T43" fmla="*/ 329 h 1040"/>
              <a:gd name="T44" fmla="*/ 113 w 467"/>
              <a:gd name="T45" fmla="*/ 325 h 1040"/>
              <a:gd name="T46" fmla="*/ 112 w 467"/>
              <a:gd name="T47" fmla="*/ 322 h 1040"/>
              <a:gd name="T48" fmla="*/ 96 w 467"/>
              <a:gd name="T49" fmla="*/ 326 h 1040"/>
              <a:gd name="T50" fmla="*/ 63 w 467"/>
              <a:gd name="T51" fmla="*/ 334 h 1040"/>
              <a:gd name="T52" fmla="*/ 30 w 467"/>
              <a:gd name="T53" fmla="*/ 343 h 1040"/>
              <a:gd name="T54" fmla="*/ 15 w 467"/>
              <a:gd name="T55" fmla="*/ 347 h 1040"/>
              <a:gd name="T56" fmla="*/ 9 w 467"/>
              <a:gd name="T57" fmla="*/ 338 h 1040"/>
              <a:gd name="T58" fmla="*/ 8 w 467"/>
              <a:gd name="T59" fmla="*/ 332 h 1040"/>
              <a:gd name="T60" fmla="*/ 8 w 467"/>
              <a:gd name="T61" fmla="*/ 326 h 1040"/>
              <a:gd name="T62" fmla="*/ 4 w 467"/>
              <a:gd name="T63" fmla="*/ 318 h 1040"/>
              <a:gd name="T64" fmla="*/ 2 w 467"/>
              <a:gd name="T65" fmla="*/ 289 h 1040"/>
              <a:gd name="T66" fmla="*/ 0 w 467"/>
              <a:gd name="T67" fmla="*/ 256 h 1040"/>
              <a:gd name="T68" fmla="*/ 2 w 467"/>
              <a:gd name="T69" fmla="*/ 224 h 1040"/>
              <a:gd name="T70" fmla="*/ 10 w 467"/>
              <a:gd name="T71" fmla="*/ 195 h 1040"/>
              <a:gd name="T72" fmla="*/ 6 w 467"/>
              <a:gd name="T73" fmla="*/ 188 h 1040"/>
              <a:gd name="T74" fmla="*/ 4 w 467"/>
              <a:gd name="T75" fmla="*/ 180 h 1040"/>
              <a:gd name="T76" fmla="*/ 4 w 467"/>
              <a:gd name="T77" fmla="*/ 172 h 1040"/>
              <a:gd name="T78" fmla="*/ 4 w 467"/>
              <a:gd name="T79" fmla="*/ 163 h 1040"/>
              <a:gd name="T80" fmla="*/ 18 w 467"/>
              <a:gd name="T81" fmla="*/ 141 h 1040"/>
              <a:gd name="T82" fmla="*/ 21 w 467"/>
              <a:gd name="T83" fmla="*/ 108 h 1040"/>
              <a:gd name="T84" fmla="*/ 18 w 467"/>
              <a:gd name="T85" fmla="*/ 72 h 1040"/>
              <a:gd name="T86" fmla="*/ 17 w 467"/>
              <a:gd name="T87" fmla="*/ 43 h 1040"/>
              <a:gd name="T88" fmla="*/ 16 w 467"/>
              <a:gd name="T89" fmla="*/ 38 h 1040"/>
              <a:gd name="T90" fmla="*/ 16 w 467"/>
              <a:gd name="T91" fmla="*/ 31 h 1040"/>
              <a:gd name="T92" fmla="*/ 17 w 467"/>
              <a:gd name="T93" fmla="*/ 22 h 1040"/>
              <a:gd name="T94" fmla="*/ 20 w 467"/>
              <a:gd name="T95" fmla="*/ 14 h 1040"/>
              <a:gd name="T96" fmla="*/ 24 w 467"/>
              <a:gd name="T97" fmla="*/ 8 h 1040"/>
              <a:gd name="T98" fmla="*/ 28 w 467"/>
              <a:gd name="T99" fmla="*/ 4 h 1040"/>
              <a:gd name="T100" fmla="*/ 33 w 467"/>
              <a:gd name="T101" fmla="*/ 1 h 1040"/>
              <a:gd name="T102" fmla="*/ 41 w 467"/>
              <a:gd name="T103" fmla="*/ 0 h 10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67"/>
              <a:gd name="T157" fmla="*/ 0 h 1040"/>
              <a:gd name="T158" fmla="*/ 467 w 467"/>
              <a:gd name="T159" fmla="*/ 1040 h 10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67" h="1040">
                <a:moveTo>
                  <a:pt x="122" y="0"/>
                </a:moveTo>
                <a:lnTo>
                  <a:pt x="121" y="13"/>
                </a:lnTo>
                <a:lnTo>
                  <a:pt x="122" y="29"/>
                </a:lnTo>
                <a:lnTo>
                  <a:pt x="126" y="46"/>
                </a:lnTo>
                <a:lnTo>
                  <a:pt x="130" y="67"/>
                </a:lnTo>
                <a:lnTo>
                  <a:pt x="135" y="88"/>
                </a:lnTo>
                <a:lnTo>
                  <a:pt x="142" y="111"/>
                </a:lnTo>
                <a:lnTo>
                  <a:pt x="149" y="136"/>
                </a:lnTo>
                <a:lnTo>
                  <a:pt x="157" y="161"/>
                </a:lnTo>
                <a:lnTo>
                  <a:pt x="165" y="185"/>
                </a:lnTo>
                <a:lnTo>
                  <a:pt x="173" y="209"/>
                </a:lnTo>
                <a:lnTo>
                  <a:pt x="180" y="232"/>
                </a:lnTo>
                <a:lnTo>
                  <a:pt x="188" y="254"/>
                </a:lnTo>
                <a:lnTo>
                  <a:pt x="195" y="275"/>
                </a:lnTo>
                <a:lnTo>
                  <a:pt x="200" y="292"/>
                </a:lnTo>
                <a:lnTo>
                  <a:pt x="205" y="308"/>
                </a:lnTo>
                <a:lnTo>
                  <a:pt x="208" y="322"/>
                </a:lnTo>
                <a:lnTo>
                  <a:pt x="228" y="353"/>
                </a:lnTo>
                <a:lnTo>
                  <a:pt x="244" y="384"/>
                </a:lnTo>
                <a:lnTo>
                  <a:pt x="258" y="416"/>
                </a:lnTo>
                <a:lnTo>
                  <a:pt x="270" y="449"/>
                </a:lnTo>
                <a:lnTo>
                  <a:pt x="280" y="481"/>
                </a:lnTo>
                <a:lnTo>
                  <a:pt x="289" y="515"/>
                </a:lnTo>
                <a:lnTo>
                  <a:pt x="297" y="547"/>
                </a:lnTo>
                <a:lnTo>
                  <a:pt x="306" y="580"/>
                </a:lnTo>
                <a:lnTo>
                  <a:pt x="314" y="611"/>
                </a:lnTo>
                <a:lnTo>
                  <a:pt x="326" y="643"/>
                </a:lnTo>
                <a:lnTo>
                  <a:pt x="337" y="674"/>
                </a:lnTo>
                <a:lnTo>
                  <a:pt x="352" y="704"/>
                </a:lnTo>
                <a:lnTo>
                  <a:pt x="370" y="733"/>
                </a:lnTo>
                <a:lnTo>
                  <a:pt x="391" y="762"/>
                </a:lnTo>
                <a:lnTo>
                  <a:pt x="418" y="788"/>
                </a:lnTo>
                <a:lnTo>
                  <a:pt x="449" y="815"/>
                </a:lnTo>
                <a:lnTo>
                  <a:pt x="449" y="823"/>
                </a:lnTo>
                <a:lnTo>
                  <a:pt x="450" y="831"/>
                </a:lnTo>
                <a:lnTo>
                  <a:pt x="450" y="838"/>
                </a:lnTo>
                <a:lnTo>
                  <a:pt x="451" y="843"/>
                </a:lnTo>
                <a:lnTo>
                  <a:pt x="451" y="850"/>
                </a:lnTo>
                <a:lnTo>
                  <a:pt x="452" y="855"/>
                </a:lnTo>
                <a:lnTo>
                  <a:pt x="453" y="860"/>
                </a:lnTo>
                <a:lnTo>
                  <a:pt x="454" y="865"/>
                </a:lnTo>
                <a:lnTo>
                  <a:pt x="454" y="870"/>
                </a:lnTo>
                <a:lnTo>
                  <a:pt x="456" y="874"/>
                </a:lnTo>
                <a:lnTo>
                  <a:pt x="458" y="880"/>
                </a:lnTo>
                <a:lnTo>
                  <a:pt x="459" y="885"/>
                </a:lnTo>
                <a:lnTo>
                  <a:pt x="460" y="890"/>
                </a:lnTo>
                <a:lnTo>
                  <a:pt x="462" y="896"/>
                </a:lnTo>
                <a:lnTo>
                  <a:pt x="465" y="902"/>
                </a:lnTo>
                <a:lnTo>
                  <a:pt x="467" y="910"/>
                </a:lnTo>
                <a:lnTo>
                  <a:pt x="462" y="912"/>
                </a:lnTo>
                <a:lnTo>
                  <a:pt x="457" y="917"/>
                </a:lnTo>
                <a:lnTo>
                  <a:pt x="452" y="921"/>
                </a:lnTo>
                <a:lnTo>
                  <a:pt x="446" y="926"/>
                </a:lnTo>
                <a:lnTo>
                  <a:pt x="441" y="932"/>
                </a:lnTo>
                <a:lnTo>
                  <a:pt x="435" y="937"/>
                </a:lnTo>
                <a:lnTo>
                  <a:pt x="429" y="942"/>
                </a:lnTo>
                <a:lnTo>
                  <a:pt x="424" y="948"/>
                </a:lnTo>
                <a:lnTo>
                  <a:pt x="419" y="951"/>
                </a:lnTo>
                <a:lnTo>
                  <a:pt x="414" y="955"/>
                </a:lnTo>
                <a:lnTo>
                  <a:pt x="410" y="958"/>
                </a:lnTo>
                <a:lnTo>
                  <a:pt x="406" y="959"/>
                </a:lnTo>
                <a:lnTo>
                  <a:pt x="403" y="959"/>
                </a:lnTo>
                <a:lnTo>
                  <a:pt x="400" y="958"/>
                </a:lnTo>
                <a:lnTo>
                  <a:pt x="399" y="956"/>
                </a:lnTo>
                <a:lnTo>
                  <a:pt x="399" y="951"/>
                </a:lnTo>
                <a:lnTo>
                  <a:pt x="398" y="949"/>
                </a:lnTo>
                <a:lnTo>
                  <a:pt x="397" y="949"/>
                </a:lnTo>
                <a:lnTo>
                  <a:pt x="396" y="950"/>
                </a:lnTo>
                <a:lnTo>
                  <a:pt x="393" y="952"/>
                </a:lnTo>
                <a:lnTo>
                  <a:pt x="391" y="955"/>
                </a:lnTo>
                <a:lnTo>
                  <a:pt x="389" y="958"/>
                </a:lnTo>
                <a:lnTo>
                  <a:pt x="387" y="963"/>
                </a:lnTo>
                <a:lnTo>
                  <a:pt x="384" y="967"/>
                </a:lnTo>
                <a:lnTo>
                  <a:pt x="381" y="971"/>
                </a:lnTo>
                <a:lnTo>
                  <a:pt x="378" y="975"/>
                </a:lnTo>
                <a:lnTo>
                  <a:pt x="375" y="979"/>
                </a:lnTo>
                <a:lnTo>
                  <a:pt x="373" y="983"/>
                </a:lnTo>
                <a:lnTo>
                  <a:pt x="370" y="986"/>
                </a:lnTo>
                <a:lnTo>
                  <a:pt x="368" y="988"/>
                </a:lnTo>
                <a:lnTo>
                  <a:pt x="367" y="989"/>
                </a:lnTo>
                <a:lnTo>
                  <a:pt x="366" y="990"/>
                </a:lnTo>
                <a:lnTo>
                  <a:pt x="364" y="991"/>
                </a:lnTo>
                <a:lnTo>
                  <a:pt x="360" y="993"/>
                </a:lnTo>
                <a:lnTo>
                  <a:pt x="358" y="993"/>
                </a:lnTo>
                <a:lnTo>
                  <a:pt x="355" y="993"/>
                </a:lnTo>
                <a:lnTo>
                  <a:pt x="353" y="990"/>
                </a:lnTo>
                <a:lnTo>
                  <a:pt x="350" y="988"/>
                </a:lnTo>
                <a:lnTo>
                  <a:pt x="347" y="986"/>
                </a:lnTo>
                <a:lnTo>
                  <a:pt x="345" y="982"/>
                </a:lnTo>
                <a:lnTo>
                  <a:pt x="343" y="980"/>
                </a:lnTo>
                <a:lnTo>
                  <a:pt x="341" y="977"/>
                </a:lnTo>
                <a:lnTo>
                  <a:pt x="338" y="973"/>
                </a:lnTo>
                <a:lnTo>
                  <a:pt x="336" y="971"/>
                </a:lnTo>
                <a:lnTo>
                  <a:pt x="335" y="968"/>
                </a:lnTo>
                <a:lnTo>
                  <a:pt x="334" y="966"/>
                </a:lnTo>
                <a:lnTo>
                  <a:pt x="334" y="965"/>
                </a:lnTo>
                <a:lnTo>
                  <a:pt x="330" y="965"/>
                </a:lnTo>
                <a:lnTo>
                  <a:pt x="321" y="967"/>
                </a:lnTo>
                <a:lnTo>
                  <a:pt x="306" y="971"/>
                </a:lnTo>
                <a:lnTo>
                  <a:pt x="288" y="977"/>
                </a:lnTo>
                <a:lnTo>
                  <a:pt x="267" y="982"/>
                </a:lnTo>
                <a:lnTo>
                  <a:pt x="242" y="988"/>
                </a:lnTo>
                <a:lnTo>
                  <a:pt x="216" y="995"/>
                </a:lnTo>
                <a:lnTo>
                  <a:pt x="190" y="1002"/>
                </a:lnTo>
                <a:lnTo>
                  <a:pt x="162" y="1009"/>
                </a:lnTo>
                <a:lnTo>
                  <a:pt x="137" y="1016"/>
                </a:lnTo>
                <a:lnTo>
                  <a:pt x="112" y="1021"/>
                </a:lnTo>
                <a:lnTo>
                  <a:pt x="91" y="1027"/>
                </a:lnTo>
                <a:lnTo>
                  <a:pt x="73" y="1033"/>
                </a:lnTo>
                <a:lnTo>
                  <a:pt x="58" y="1036"/>
                </a:lnTo>
                <a:lnTo>
                  <a:pt x="49" y="1039"/>
                </a:lnTo>
                <a:lnTo>
                  <a:pt x="46" y="1040"/>
                </a:lnTo>
                <a:lnTo>
                  <a:pt x="38" y="1033"/>
                </a:lnTo>
                <a:lnTo>
                  <a:pt x="32" y="1026"/>
                </a:lnTo>
                <a:lnTo>
                  <a:pt x="29" y="1020"/>
                </a:lnTo>
                <a:lnTo>
                  <a:pt x="27" y="1014"/>
                </a:lnTo>
                <a:lnTo>
                  <a:pt x="26" y="1010"/>
                </a:lnTo>
                <a:lnTo>
                  <a:pt x="24" y="1005"/>
                </a:lnTo>
                <a:lnTo>
                  <a:pt x="24" y="1001"/>
                </a:lnTo>
                <a:lnTo>
                  <a:pt x="24" y="996"/>
                </a:lnTo>
                <a:lnTo>
                  <a:pt x="24" y="991"/>
                </a:lnTo>
                <a:lnTo>
                  <a:pt x="24" y="987"/>
                </a:lnTo>
                <a:lnTo>
                  <a:pt x="24" y="982"/>
                </a:lnTo>
                <a:lnTo>
                  <a:pt x="24" y="977"/>
                </a:lnTo>
                <a:lnTo>
                  <a:pt x="22" y="971"/>
                </a:lnTo>
                <a:lnTo>
                  <a:pt x="20" y="965"/>
                </a:lnTo>
                <a:lnTo>
                  <a:pt x="15" y="959"/>
                </a:lnTo>
                <a:lnTo>
                  <a:pt x="11" y="952"/>
                </a:lnTo>
                <a:lnTo>
                  <a:pt x="8" y="932"/>
                </a:lnTo>
                <a:lnTo>
                  <a:pt x="7" y="911"/>
                </a:lnTo>
                <a:lnTo>
                  <a:pt x="6" y="888"/>
                </a:lnTo>
                <a:lnTo>
                  <a:pt x="5" y="865"/>
                </a:lnTo>
                <a:lnTo>
                  <a:pt x="3" y="841"/>
                </a:lnTo>
                <a:lnTo>
                  <a:pt x="1" y="817"/>
                </a:lnTo>
                <a:lnTo>
                  <a:pt x="1" y="793"/>
                </a:lnTo>
                <a:lnTo>
                  <a:pt x="0" y="767"/>
                </a:lnTo>
                <a:lnTo>
                  <a:pt x="1" y="743"/>
                </a:lnTo>
                <a:lnTo>
                  <a:pt x="1" y="718"/>
                </a:lnTo>
                <a:lnTo>
                  <a:pt x="4" y="694"/>
                </a:lnTo>
                <a:lnTo>
                  <a:pt x="6" y="670"/>
                </a:lnTo>
                <a:lnTo>
                  <a:pt x="9" y="647"/>
                </a:lnTo>
                <a:lnTo>
                  <a:pt x="15" y="625"/>
                </a:lnTo>
                <a:lnTo>
                  <a:pt x="21" y="603"/>
                </a:lnTo>
                <a:lnTo>
                  <a:pt x="29" y="584"/>
                </a:lnTo>
                <a:lnTo>
                  <a:pt x="26" y="579"/>
                </a:lnTo>
                <a:lnTo>
                  <a:pt x="22" y="573"/>
                </a:lnTo>
                <a:lnTo>
                  <a:pt x="20" y="569"/>
                </a:lnTo>
                <a:lnTo>
                  <a:pt x="17" y="563"/>
                </a:lnTo>
                <a:lnTo>
                  <a:pt x="16" y="557"/>
                </a:lnTo>
                <a:lnTo>
                  <a:pt x="15" y="551"/>
                </a:lnTo>
                <a:lnTo>
                  <a:pt x="14" y="546"/>
                </a:lnTo>
                <a:lnTo>
                  <a:pt x="13" y="540"/>
                </a:lnTo>
                <a:lnTo>
                  <a:pt x="13" y="533"/>
                </a:lnTo>
                <a:lnTo>
                  <a:pt x="13" y="527"/>
                </a:lnTo>
                <a:lnTo>
                  <a:pt x="12" y="520"/>
                </a:lnTo>
                <a:lnTo>
                  <a:pt x="12" y="515"/>
                </a:lnTo>
                <a:lnTo>
                  <a:pt x="12" y="508"/>
                </a:lnTo>
                <a:lnTo>
                  <a:pt x="12" y="502"/>
                </a:lnTo>
                <a:lnTo>
                  <a:pt x="12" y="495"/>
                </a:lnTo>
                <a:lnTo>
                  <a:pt x="12" y="489"/>
                </a:lnTo>
                <a:lnTo>
                  <a:pt x="27" y="478"/>
                </a:lnTo>
                <a:lnTo>
                  <a:pt x="38" y="463"/>
                </a:lnTo>
                <a:lnTo>
                  <a:pt x="47" y="445"/>
                </a:lnTo>
                <a:lnTo>
                  <a:pt x="54" y="424"/>
                </a:lnTo>
                <a:lnTo>
                  <a:pt x="59" y="402"/>
                </a:lnTo>
                <a:lnTo>
                  <a:pt x="61" y="377"/>
                </a:lnTo>
                <a:lnTo>
                  <a:pt x="62" y="352"/>
                </a:lnTo>
                <a:lnTo>
                  <a:pt x="62" y="325"/>
                </a:lnTo>
                <a:lnTo>
                  <a:pt x="61" y="298"/>
                </a:lnTo>
                <a:lnTo>
                  <a:pt x="59" y="270"/>
                </a:lnTo>
                <a:lnTo>
                  <a:pt x="57" y="244"/>
                </a:lnTo>
                <a:lnTo>
                  <a:pt x="53" y="217"/>
                </a:lnTo>
                <a:lnTo>
                  <a:pt x="51" y="192"/>
                </a:lnTo>
                <a:lnTo>
                  <a:pt x="50" y="169"/>
                </a:lnTo>
                <a:lnTo>
                  <a:pt x="49" y="148"/>
                </a:lnTo>
                <a:lnTo>
                  <a:pt x="50" y="130"/>
                </a:lnTo>
                <a:lnTo>
                  <a:pt x="49" y="126"/>
                </a:lnTo>
                <a:lnTo>
                  <a:pt x="49" y="123"/>
                </a:lnTo>
                <a:lnTo>
                  <a:pt x="47" y="119"/>
                </a:lnTo>
                <a:lnTo>
                  <a:pt x="47" y="115"/>
                </a:lnTo>
                <a:lnTo>
                  <a:pt x="47" y="109"/>
                </a:lnTo>
                <a:lnTo>
                  <a:pt x="47" y="103"/>
                </a:lnTo>
                <a:lnTo>
                  <a:pt x="47" y="98"/>
                </a:lnTo>
                <a:lnTo>
                  <a:pt x="47" y="92"/>
                </a:lnTo>
                <a:lnTo>
                  <a:pt x="47" y="86"/>
                </a:lnTo>
                <a:lnTo>
                  <a:pt x="49" y="79"/>
                </a:lnTo>
                <a:lnTo>
                  <a:pt x="50" y="72"/>
                </a:lnTo>
                <a:lnTo>
                  <a:pt x="51" y="67"/>
                </a:lnTo>
                <a:lnTo>
                  <a:pt x="52" y="60"/>
                </a:lnTo>
                <a:lnTo>
                  <a:pt x="54" y="54"/>
                </a:lnTo>
                <a:lnTo>
                  <a:pt x="57" y="48"/>
                </a:lnTo>
                <a:lnTo>
                  <a:pt x="60" y="43"/>
                </a:lnTo>
                <a:lnTo>
                  <a:pt x="62" y="38"/>
                </a:lnTo>
                <a:lnTo>
                  <a:pt x="66" y="33"/>
                </a:lnTo>
                <a:lnTo>
                  <a:pt x="68" y="30"/>
                </a:lnTo>
                <a:lnTo>
                  <a:pt x="72" y="25"/>
                </a:lnTo>
                <a:lnTo>
                  <a:pt x="74" y="22"/>
                </a:lnTo>
                <a:lnTo>
                  <a:pt x="77" y="18"/>
                </a:lnTo>
                <a:lnTo>
                  <a:pt x="81" y="15"/>
                </a:lnTo>
                <a:lnTo>
                  <a:pt x="84" y="13"/>
                </a:lnTo>
                <a:lnTo>
                  <a:pt x="88" y="9"/>
                </a:lnTo>
                <a:lnTo>
                  <a:pt x="91" y="7"/>
                </a:lnTo>
                <a:lnTo>
                  <a:pt x="96" y="5"/>
                </a:lnTo>
                <a:lnTo>
                  <a:pt x="99" y="2"/>
                </a:lnTo>
                <a:lnTo>
                  <a:pt x="105" y="1"/>
                </a:lnTo>
                <a:lnTo>
                  <a:pt x="109" y="0"/>
                </a:lnTo>
                <a:lnTo>
                  <a:pt x="115" y="0"/>
                </a:lnTo>
                <a:lnTo>
                  <a:pt x="122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1" name="Freeform 22"/>
          <p:cNvSpPr>
            <a:spLocks/>
          </p:cNvSpPr>
          <p:nvPr/>
        </p:nvSpPr>
        <p:spPr bwMode="auto">
          <a:xfrm>
            <a:off x="412145" y="692689"/>
            <a:ext cx="1212262" cy="1023360"/>
          </a:xfrm>
          <a:custGeom>
            <a:avLst/>
            <a:gdLst>
              <a:gd name="T0" fmla="*/ 180 w 2221"/>
              <a:gd name="T1" fmla="*/ 9 h 1851"/>
              <a:gd name="T2" fmla="*/ 208 w 2221"/>
              <a:gd name="T3" fmla="*/ 34 h 1851"/>
              <a:gd name="T4" fmla="*/ 233 w 2221"/>
              <a:gd name="T5" fmla="*/ 60 h 1851"/>
              <a:gd name="T6" fmla="*/ 235 w 2221"/>
              <a:gd name="T7" fmla="*/ 87 h 1851"/>
              <a:gd name="T8" fmla="*/ 243 w 2221"/>
              <a:gd name="T9" fmla="*/ 110 h 1851"/>
              <a:gd name="T10" fmla="*/ 264 w 2221"/>
              <a:gd name="T11" fmla="*/ 122 h 1851"/>
              <a:gd name="T12" fmla="*/ 286 w 2221"/>
              <a:gd name="T13" fmla="*/ 125 h 1851"/>
              <a:gd name="T14" fmla="*/ 308 w 2221"/>
              <a:gd name="T15" fmla="*/ 120 h 1851"/>
              <a:gd name="T16" fmla="*/ 328 w 2221"/>
              <a:gd name="T17" fmla="*/ 121 h 1851"/>
              <a:gd name="T18" fmla="*/ 349 w 2221"/>
              <a:gd name="T19" fmla="*/ 124 h 1851"/>
              <a:gd name="T20" fmla="*/ 370 w 2221"/>
              <a:gd name="T21" fmla="*/ 137 h 1851"/>
              <a:gd name="T22" fmla="*/ 435 w 2221"/>
              <a:gd name="T23" fmla="*/ 135 h 1851"/>
              <a:gd name="T24" fmla="*/ 501 w 2221"/>
              <a:gd name="T25" fmla="*/ 134 h 1851"/>
              <a:gd name="T26" fmla="*/ 541 w 2221"/>
              <a:gd name="T27" fmla="*/ 133 h 1851"/>
              <a:gd name="T28" fmla="*/ 555 w 2221"/>
              <a:gd name="T29" fmla="*/ 128 h 1851"/>
              <a:gd name="T30" fmla="*/ 567 w 2221"/>
              <a:gd name="T31" fmla="*/ 132 h 1851"/>
              <a:gd name="T32" fmla="*/ 616 w 2221"/>
              <a:gd name="T33" fmla="*/ 146 h 1851"/>
              <a:gd name="T34" fmla="*/ 673 w 2221"/>
              <a:gd name="T35" fmla="*/ 158 h 1851"/>
              <a:gd name="T36" fmla="*/ 723 w 2221"/>
              <a:gd name="T37" fmla="*/ 168 h 1851"/>
              <a:gd name="T38" fmla="*/ 731 w 2221"/>
              <a:gd name="T39" fmla="*/ 182 h 1851"/>
              <a:gd name="T40" fmla="*/ 739 w 2221"/>
              <a:gd name="T41" fmla="*/ 197 h 1851"/>
              <a:gd name="T42" fmla="*/ 738 w 2221"/>
              <a:gd name="T43" fmla="*/ 209 h 1851"/>
              <a:gd name="T44" fmla="*/ 724 w 2221"/>
              <a:gd name="T45" fmla="*/ 225 h 1851"/>
              <a:gd name="T46" fmla="*/ 712 w 2221"/>
              <a:gd name="T47" fmla="*/ 239 h 1851"/>
              <a:gd name="T48" fmla="*/ 712 w 2221"/>
              <a:gd name="T49" fmla="*/ 250 h 1851"/>
              <a:gd name="T50" fmla="*/ 706 w 2221"/>
              <a:gd name="T51" fmla="*/ 260 h 1851"/>
              <a:gd name="T52" fmla="*/ 698 w 2221"/>
              <a:gd name="T53" fmla="*/ 273 h 1851"/>
              <a:gd name="T54" fmla="*/ 680 w 2221"/>
              <a:gd name="T55" fmla="*/ 298 h 1851"/>
              <a:gd name="T56" fmla="*/ 654 w 2221"/>
              <a:gd name="T57" fmla="*/ 316 h 1851"/>
              <a:gd name="T58" fmla="*/ 650 w 2221"/>
              <a:gd name="T59" fmla="*/ 342 h 1851"/>
              <a:gd name="T60" fmla="*/ 661 w 2221"/>
              <a:gd name="T61" fmla="*/ 352 h 1851"/>
              <a:gd name="T62" fmla="*/ 672 w 2221"/>
              <a:gd name="T63" fmla="*/ 362 h 1851"/>
              <a:gd name="T64" fmla="*/ 667 w 2221"/>
              <a:gd name="T65" fmla="*/ 375 h 1851"/>
              <a:gd name="T66" fmla="*/ 664 w 2221"/>
              <a:gd name="T67" fmla="*/ 389 h 1851"/>
              <a:gd name="T68" fmla="*/ 655 w 2221"/>
              <a:gd name="T69" fmla="*/ 400 h 1851"/>
              <a:gd name="T70" fmla="*/ 639 w 2221"/>
              <a:gd name="T71" fmla="*/ 487 h 1851"/>
              <a:gd name="T72" fmla="*/ 619 w 2221"/>
              <a:gd name="T73" fmla="*/ 597 h 1851"/>
              <a:gd name="T74" fmla="*/ 591 w 2221"/>
              <a:gd name="T75" fmla="*/ 612 h 1851"/>
              <a:gd name="T76" fmla="*/ 463 w 2221"/>
              <a:gd name="T77" fmla="*/ 589 h 1851"/>
              <a:gd name="T78" fmla="*/ 361 w 2221"/>
              <a:gd name="T79" fmla="*/ 571 h 1851"/>
              <a:gd name="T80" fmla="*/ 248 w 2221"/>
              <a:gd name="T81" fmla="*/ 544 h 1851"/>
              <a:gd name="T82" fmla="*/ 113 w 2221"/>
              <a:gd name="T83" fmla="*/ 510 h 1851"/>
              <a:gd name="T84" fmla="*/ 0 w 2221"/>
              <a:gd name="T85" fmla="*/ 476 h 1851"/>
              <a:gd name="T86" fmla="*/ 4 w 2221"/>
              <a:gd name="T87" fmla="*/ 447 h 1851"/>
              <a:gd name="T88" fmla="*/ 8 w 2221"/>
              <a:gd name="T89" fmla="*/ 419 h 1851"/>
              <a:gd name="T90" fmla="*/ 12 w 2221"/>
              <a:gd name="T91" fmla="*/ 384 h 1851"/>
              <a:gd name="T92" fmla="*/ 29 w 2221"/>
              <a:gd name="T93" fmla="*/ 343 h 1851"/>
              <a:gd name="T94" fmla="*/ 52 w 2221"/>
              <a:gd name="T95" fmla="*/ 306 h 1851"/>
              <a:gd name="T96" fmla="*/ 69 w 2221"/>
              <a:gd name="T97" fmla="*/ 263 h 1851"/>
              <a:gd name="T98" fmla="*/ 97 w 2221"/>
              <a:gd name="T99" fmla="*/ 179 h 1851"/>
              <a:gd name="T100" fmla="*/ 111 w 2221"/>
              <a:gd name="T101" fmla="*/ 142 h 1851"/>
              <a:gd name="T102" fmla="*/ 115 w 2221"/>
              <a:gd name="T103" fmla="*/ 132 h 1851"/>
              <a:gd name="T104" fmla="*/ 111 w 2221"/>
              <a:gd name="T105" fmla="*/ 120 h 1851"/>
              <a:gd name="T106" fmla="*/ 126 w 2221"/>
              <a:gd name="T107" fmla="*/ 104 h 1851"/>
              <a:gd name="T108" fmla="*/ 131 w 2221"/>
              <a:gd name="T109" fmla="*/ 75 h 1851"/>
              <a:gd name="T110" fmla="*/ 138 w 2221"/>
              <a:gd name="T111" fmla="*/ 47 h 1851"/>
              <a:gd name="T112" fmla="*/ 138 w 2221"/>
              <a:gd name="T113" fmla="*/ 30 h 1851"/>
              <a:gd name="T114" fmla="*/ 143 w 2221"/>
              <a:gd name="T115" fmla="*/ 13 h 18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21"/>
              <a:gd name="T175" fmla="*/ 0 h 1851"/>
              <a:gd name="T176" fmla="*/ 2221 w 2221"/>
              <a:gd name="T177" fmla="*/ 1851 h 185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21" h="1851">
                <a:moveTo>
                  <a:pt x="451" y="0"/>
                </a:moveTo>
                <a:lnTo>
                  <a:pt x="471" y="1"/>
                </a:lnTo>
                <a:lnTo>
                  <a:pt x="489" y="5"/>
                </a:lnTo>
                <a:lnTo>
                  <a:pt x="507" y="10"/>
                </a:lnTo>
                <a:lnTo>
                  <a:pt x="524" y="18"/>
                </a:lnTo>
                <a:lnTo>
                  <a:pt x="539" y="28"/>
                </a:lnTo>
                <a:lnTo>
                  <a:pt x="554" y="38"/>
                </a:lnTo>
                <a:lnTo>
                  <a:pt x="569" y="51"/>
                </a:lnTo>
                <a:lnTo>
                  <a:pt x="583" y="63"/>
                </a:lnTo>
                <a:lnTo>
                  <a:pt x="596" y="76"/>
                </a:lnTo>
                <a:lnTo>
                  <a:pt x="610" y="90"/>
                </a:lnTo>
                <a:lnTo>
                  <a:pt x="624" y="103"/>
                </a:lnTo>
                <a:lnTo>
                  <a:pt x="638" y="117"/>
                </a:lnTo>
                <a:lnTo>
                  <a:pt x="651" y="131"/>
                </a:lnTo>
                <a:lnTo>
                  <a:pt x="665" y="144"/>
                </a:lnTo>
                <a:lnTo>
                  <a:pt x="681" y="155"/>
                </a:lnTo>
                <a:lnTo>
                  <a:pt x="697" y="167"/>
                </a:lnTo>
                <a:lnTo>
                  <a:pt x="699" y="179"/>
                </a:lnTo>
                <a:lnTo>
                  <a:pt x="700" y="192"/>
                </a:lnTo>
                <a:lnTo>
                  <a:pt x="701" y="206"/>
                </a:lnTo>
                <a:lnTo>
                  <a:pt x="701" y="220"/>
                </a:lnTo>
                <a:lnTo>
                  <a:pt x="702" y="233"/>
                </a:lnTo>
                <a:lnTo>
                  <a:pt x="703" y="246"/>
                </a:lnTo>
                <a:lnTo>
                  <a:pt x="704" y="260"/>
                </a:lnTo>
                <a:lnTo>
                  <a:pt x="706" y="272"/>
                </a:lnTo>
                <a:lnTo>
                  <a:pt x="708" y="285"/>
                </a:lnTo>
                <a:lnTo>
                  <a:pt x="711" y="296"/>
                </a:lnTo>
                <a:lnTo>
                  <a:pt x="716" y="308"/>
                </a:lnTo>
                <a:lnTo>
                  <a:pt x="722" y="319"/>
                </a:lnTo>
                <a:lnTo>
                  <a:pt x="729" y="330"/>
                </a:lnTo>
                <a:lnTo>
                  <a:pt x="738" y="339"/>
                </a:lnTo>
                <a:lnTo>
                  <a:pt x="748" y="347"/>
                </a:lnTo>
                <a:lnTo>
                  <a:pt x="761" y="355"/>
                </a:lnTo>
                <a:lnTo>
                  <a:pt x="771" y="359"/>
                </a:lnTo>
                <a:lnTo>
                  <a:pt x="781" y="362"/>
                </a:lnTo>
                <a:lnTo>
                  <a:pt x="792" y="365"/>
                </a:lnTo>
                <a:lnTo>
                  <a:pt x="803" y="369"/>
                </a:lnTo>
                <a:lnTo>
                  <a:pt x="814" y="371"/>
                </a:lnTo>
                <a:lnTo>
                  <a:pt x="825" y="373"/>
                </a:lnTo>
                <a:lnTo>
                  <a:pt x="835" y="375"/>
                </a:lnTo>
                <a:lnTo>
                  <a:pt x="847" y="376"/>
                </a:lnTo>
                <a:lnTo>
                  <a:pt x="857" y="376"/>
                </a:lnTo>
                <a:lnTo>
                  <a:pt x="869" y="376"/>
                </a:lnTo>
                <a:lnTo>
                  <a:pt x="879" y="375"/>
                </a:lnTo>
                <a:lnTo>
                  <a:pt x="891" y="372"/>
                </a:lnTo>
                <a:lnTo>
                  <a:pt x="901" y="369"/>
                </a:lnTo>
                <a:lnTo>
                  <a:pt x="911" y="364"/>
                </a:lnTo>
                <a:lnTo>
                  <a:pt x="922" y="359"/>
                </a:lnTo>
                <a:lnTo>
                  <a:pt x="932" y="352"/>
                </a:lnTo>
                <a:lnTo>
                  <a:pt x="941" y="355"/>
                </a:lnTo>
                <a:lnTo>
                  <a:pt x="952" y="357"/>
                </a:lnTo>
                <a:lnTo>
                  <a:pt x="962" y="360"/>
                </a:lnTo>
                <a:lnTo>
                  <a:pt x="973" y="361"/>
                </a:lnTo>
                <a:lnTo>
                  <a:pt x="984" y="362"/>
                </a:lnTo>
                <a:lnTo>
                  <a:pt x="995" y="363"/>
                </a:lnTo>
                <a:lnTo>
                  <a:pt x="1007" y="364"/>
                </a:lnTo>
                <a:lnTo>
                  <a:pt x="1017" y="365"/>
                </a:lnTo>
                <a:lnTo>
                  <a:pt x="1029" y="368"/>
                </a:lnTo>
                <a:lnTo>
                  <a:pt x="1038" y="370"/>
                </a:lnTo>
                <a:lnTo>
                  <a:pt x="1047" y="373"/>
                </a:lnTo>
                <a:lnTo>
                  <a:pt x="1056" y="378"/>
                </a:lnTo>
                <a:lnTo>
                  <a:pt x="1063" y="385"/>
                </a:lnTo>
                <a:lnTo>
                  <a:pt x="1070" y="392"/>
                </a:lnTo>
                <a:lnTo>
                  <a:pt x="1075" y="402"/>
                </a:lnTo>
                <a:lnTo>
                  <a:pt x="1079" y="414"/>
                </a:lnTo>
                <a:lnTo>
                  <a:pt x="1110" y="411"/>
                </a:lnTo>
                <a:lnTo>
                  <a:pt x="1142" y="410"/>
                </a:lnTo>
                <a:lnTo>
                  <a:pt x="1175" y="409"/>
                </a:lnTo>
                <a:lnTo>
                  <a:pt x="1207" y="408"/>
                </a:lnTo>
                <a:lnTo>
                  <a:pt x="1239" y="407"/>
                </a:lnTo>
                <a:lnTo>
                  <a:pt x="1271" y="406"/>
                </a:lnTo>
                <a:lnTo>
                  <a:pt x="1305" y="406"/>
                </a:lnTo>
                <a:lnTo>
                  <a:pt x="1337" y="404"/>
                </a:lnTo>
                <a:lnTo>
                  <a:pt x="1370" y="403"/>
                </a:lnTo>
                <a:lnTo>
                  <a:pt x="1402" y="403"/>
                </a:lnTo>
                <a:lnTo>
                  <a:pt x="1436" y="403"/>
                </a:lnTo>
                <a:lnTo>
                  <a:pt x="1469" y="403"/>
                </a:lnTo>
                <a:lnTo>
                  <a:pt x="1502" y="402"/>
                </a:lnTo>
                <a:lnTo>
                  <a:pt x="1534" y="402"/>
                </a:lnTo>
                <a:lnTo>
                  <a:pt x="1568" y="402"/>
                </a:lnTo>
                <a:lnTo>
                  <a:pt x="1602" y="403"/>
                </a:lnTo>
                <a:lnTo>
                  <a:pt x="1609" y="402"/>
                </a:lnTo>
                <a:lnTo>
                  <a:pt x="1616" y="401"/>
                </a:lnTo>
                <a:lnTo>
                  <a:pt x="1623" y="399"/>
                </a:lnTo>
                <a:lnTo>
                  <a:pt x="1630" y="396"/>
                </a:lnTo>
                <a:lnTo>
                  <a:pt x="1637" y="393"/>
                </a:lnTo>
                <a:lnTo>
                  <a:pt x="1643" y="390"/>
                </a:lnTo>
                <a:lnTo>
                  <a:pt x="1649" y="387"/>
                </a:lnTo>
                <a:lnTo>
                  <a:pt x="1656" y="385"/>
                </a:lnTo>
                <a:lnTo>
                  <a:pt x="1663" y="383"/>
                </a:lnTo>
                <a:lnTo>
                  <a:pt x="1669" y="381"/>
                </a:lnTo>
                <a:lnTo>
                  <a:pt x="1676" y="381"/>
                </a:lnTo>
                <a:lnTo>
                  <a:pt x="1682" y="383"/>
                </a:lnTo>
                <a:lnTo>
                  <a:pt x="1689" y="385"/>
                </a:lnTo>
                <a:lnTo>
                  <a:pt x="1694" y="388"/>
                </a:lnTo>
                <a:lnTo>
                  <a:pt x="1700" y="395"/>
                </a:lnTo>
                <a:lnTo>
                  <a:pt x="1706" y="403"/>
                </a:lnTo>
                <a:lnTo>
                  <a:pt x="1733" y="409"/>
                </a:lnTo>
                <a:lnTo>
                  <a:pt x="1762" y="416"/>
                </a:lnTo>
                <a:lnTo>
                  <a:pt x="1790" y="423"/>
                </a:lnTo>
                <a:lnTo>
                  <a:pt x="1818" y="430"/>
                </a:lnTo>
                <a:lnTo>
                  <a:pt x="1846" y="437"/>
                </a:lnTo>
                <a:lnTo>
                  <a:pt x="1875" y="442"/>
                </a:lnTo>
                <a:lnTo>
                  <a:pt x="1904" y="449"/>
                </a:lnTo>
                <a:lnTo>
                  <a:pt x="1932" y="455"/>
                </a:lnTo>
                <a:lnTo>
                  <a:pt x="1960" y="462"/>
                </a:lnTo>
                <a:lnTo>
                  <a:pt x="1989" y="468"/>
                </a:lnTo>
                <a:lnTo>
                  <a:pt x="2017" y="473"/>
                </a:lnTo>
                <a:lnTo>
                  <a:pt x="2046" y="478"/>
                </a:lnTo>
                <a:lnTo>
                  <a:pt x="2075" y="484"/>
                </a:lnTo>
                <a:lnTo>
                  <a:pt x="2104" y="488"/>
                </a:lnTo>
                <a:lnTo>
                  <a:pt x="2132" y="493"/>
                </a:lnTo>
                <a:lnTo>
                  <a:pt x="2162" y="498"/>
                </a:lnTo>
                <a:lnTo>
                  <a:pt x="2166" y="504"/>
                </a:lnTo>
                <a:lnTo>
                  <a:pt x="2169" y="511"/>
                </a:lnTo>
                <a:lnTo>
                  <a:pt x="2174" y="518"/>
                </a:lnTo>
                <a:lnTo>
                  <a:pt x="2178" y="526"/>
                </a:lnTo>
                <a:lnTo>
                  <a:pt x="2183" y="533"/>
                </a:lnTo>
                <a:lnTo>
                  <a:pt x="2188" y="540"/>
                </a:lnTo>
                <a:lnTo>
                  <a:pt x="2191" y="547"/>
                </a:lnTo>
                <a:lnTo>
                  <a:pt x="2196" y="554"/>
                </a:lnTo>
                <a:lnTo>
                  <a:pt x="2200" y="561"/>
                </a:lnTo>
                <a:lnTo>
                  <a:pt x="2204" y="568"/>
                </a:lnTo>
                <a:lnTo>
                  <a:pt x="2207" y="576"/>
                </a:lnTo>
                <a:lnTo>
                  <a:pt x="2210" y="583"/>
                </a:lnTo>
                <a:lnTo>
                  <a:pt x="2214" y="591"/>
                </a:lnTo>
                <a:lnTo>
                  <a:pt x="2216" y="599"/>
                </a:lnTo>
                <a:lnTo>
                  <a:pt x="2219" y="608"/>
                </a:lnTo>
                <a:lnTo>
                  <a:pt x="2221" y="617"/>
                </a:lnTo>
                <a:lnTo>
                  <a:pt x="2220" y="617"/>
                </a:lnTo>
                <a:lnTo>
                  <a:pt x="2216" y="620"/>
                </a:lnTo>
                <a:lnTo>
                  <a:pt x="2213" y="626"/>
                </a:lnTo>
                <a:lnTo>
                  <a:pt x="2207" y="632"/>
                </a:lnTo>
                <a:lnTo>
                  <a:pt x="2200" y="640"/>
                </a:lnTo>
                <a:lnTo>
                  <a:pt x="2193" y="648"/>
                </a:lnTo>
                <a:lnTo>
                  <a:pt x="2185" y="657"/>
                </a:lnTo>
                <a:lnTo>
                  <a:pt x="2177" y="666"/>
                </a:lnTo>
                <a:lnTo>
                  <a:pt x="2169" y="676"/>
                </a:lnTo>
                <a:lnTo>
                  <a:pt x="2161" y="685"/>
                </a:lnTo>
                <a:lnTo>
                  <a:pt x="2154" y="693"/>
                </a:lnTo>
                <a:lnTo>
                  <a:pt x="2147" y="701"/>
                </a:lnTo>
                <a:lnTo>
                  <a:pt x="2142" y="707"/>
                </a:lnTo>
                <a:lnTo>
                  <a:pt x="2138" y="712"/>
                </a:lnTo>
                <a:lnTo>
                  <a:pt x="2135" y="716"/>
                </a:lnTo>
                <a:lnTo>
                  <a:pt x="2135" y="717"/>
                </a:lnTo>
                <a:lnTo>
                  <a:pt x="2136" y="723"/>
                </a:lnTo>
                <a:lnTo>
                  <a:pt x="2136" y="730"/>
                </a:lnTo>
                <a:lnTo>
                  <a:pt x="2136" y="736"/>
                </a:lnTo>
                <a:lnTo>
                  <a:pt x="2136" y="742"/>
                </a:lnTo>
                <a:lnTo>
                  <a:pt x="2135" y="749"/>
                </a:lnTo>
                <a:lnTo>
                  <a:pt x="2132" y="755"/>
                </a:lnTo>
                <a:lnTo>
                  <a:pt x="2130" y="761"/>
                </a:lnTo>
                <a:lnTo>
                  <a:pt x="2128" y="766"/>
                </a:lnTo>
                <a:lnTo>
                  <a:pt x="2124" y="771"/>
                </a:lnTo>
                <a:lnTo>
                  <a:pt x="2121" y="776"/>
                </a:lnTo>
                <a:lnTo>
                  <a:pt x="2116" y="780"/>
                </a:lnTo>
                <a:lnTo>
                  <a:pt x="2112" y="785"/>
                </a:lnTo>
                <a:lnTo>
                  <a:pt x="2107" y="788"/>
                </a:lnTo>
                <a:lnTo>
                  <a:pt x="2102" y="792"/>
                </a:lnTo>
                <a:lnTo>
                  <a:pt x="2098" y="795"/>
                </a:lnTo>
                <a:lnTo>
                  <a:pt x="2093" y="799"/>
                </a:lnTo>
                <a:lnTo>
                  <a:pt x="2093" y="819"/>
                </a:lnTo>
                <a:lnTo>
                  <a:pt x="2091" y="838"/>
                </a:lnTo>
                <a:lnTo>
                  <a:pt x="2085" y="853"/>
                </a:lnTo>
                <a:lnTo>
                  <a:pt x="2076" y="865"/>
                </a:lnTo>
                <a:lnTo>
                  <a:pt x="2066" y="876"/>
                </a:lnTo>
                <a:lnTo>
                  <a:pt x="2053" y="886"/>
                </a:lnTo>
                <a:lnTo>
                  <a:pt x="2039" y="894"/>
                </a:lnTo>
                <a:lnTo>
                  <a:pt x="2024" y="902"/>
                </a:lnTo>
                <a:lnTo>
                  <a:pt x="2010" y="910"/>
                </a:lnTo>
                <a:lnTo>
                  <a:pt x="1996" y="918"/>
                </a:lnTo>
                <a:lnTo>
                  <a:pt x="1983" y="926"/>
                </a:lnTo>
                <a:lnTo>
                  <a:pt x="1970" y="936"/>
                </a:lnTo>
                <a:lnTo>
                  <a:pt x="1961" y="949"/>
                </a:lnTo>
                <a:lnTo>
                  <a:pt x="1953" y="963"/>
                </a:lnTo>
                <a:lnTo>
                  <a:pt x="1948" y="980"/>
                </a:lnTo>
                <a:lnTo>
                  <a:pt x="1948" y="1001"/>
                </a:lnTo>
                <a:lnTo>
                  <a:pt x="1946" y="1010"/>
                </a:lnTo>
                <a:lnTo>
                  <a:pt x="1946" y="1019"/>
                </a:lnTo>
                <a:lnTo>
                  <a:pt x="1947" y="1026"/>
                </a:lnTo>
                <a:lnTo>
                  <a:pt x="1951" y="1033"/>
                </a:lnTo>
                <a:lnTo>
                  <a:pt x="1955" y="1037"/>
                </a:lnTo>
                <a:lnTo>
                  <a:pt x="1961" y="1043"/>
                </a:lnTo>
                <a:lnTo>
                  <a:pt x="1967" y="1047"/>
                </a:lnTo>
                <a:lnTo>
                  <a:pt x="1974" y="1051"/>
                </a:lnTo>
                <a:lnTo>
                  <a:pt x="1981" y="1055"/>
                </a:lnTo>
                <a:lnTo>
                  <a:pt x="1987" y="1058"/>
                </a:lnTo>
                <a:lnTo>
                  <a:pt x="1993" y="1063"/>
                </a:lnTo>
                <a:lnTo>
                  <a:pt x="2000" y="1067"/>
                </a:lnTo>
                <a:lnTo>
                  <a:pt x="2005" y="1072"/>
                </a:lnTo>
                <a:lnTo>
                  <a:pt x="2009" y="1079"/>
                </a:lnTo>
                <a:lnTo>
                  <a:pt x="2013" y="1086"/>
                </a:lnTo>
                <a:lnTo>
                  <a:pt x="2015" y="1094"/>
                </a:lnTo>
                <a:lnTo>
                  <a:pt x="2009" y="1098"/>
                </a:lnTo>
                <a:lnTo>
                  <a:pt x="2006" y="1104"/>
                </a:lnTo>
                <a:lnTo>
                  <a:pt x="2002" y="1110"/>
                </a:lnTo>
                <a:lnTo>
                  <a:pt x="2000" y="1117"/>
                </a:lnTo>
                <a:lnTo>
                  <a:pt x="1998" y="1124"/>
                </a:lnTo>
                <a:lnTo>
                  <a:pt x="1996" y="1132"/>
                </a:lnTo>
                <a:lnTo>
                  <a:pt x="1994" y="1139"/>
                </a:lnTo>
                <a:lnTo>
                  <a:pt x="1993" y="1147"/>
                </a:lnTo>
                <a:lnTo>
                  <a:pt x="1992" y="1154"/>
                </a:lnTo>
                <a:lnTo>
                  <a:pt x="1990" y="1160"/>
                </a:lnTo>
                <a:lnTo>
                  <a:pt x="1989" y="1167"/>
                </a:lnTo>
                <a:lnTo>
                  <a:pt x="1985" y="1173"/>
                </a:lnTo>
                <a:lnTo>
                  <a:pt x="1982" y="1179"/>
                </a:lnTo>
                <a:lnTo>
                  <a:pt x="1978" y="1185"/>
                </a:lnTo>
                <a:lnTo>
                  <a:pt x="1973" y="1188"/>
                </a:lnTo>
                <a:lnTo>
                  <a:pt x="1967" y="1193"/>
                </a:lnTo>
                <a:lnTo>
                  <a:pt x="1964" y="1199"/>
                </a:lnTo>
                <a:lnTo>
                  <a:pt x="1961" y="1220"/>
                </a:lnTo>
                <a:lnTo>
                  <a:pt x="1955" y="1252"/>
                </a:lnTo>
                <a:lnTo>
                  <a:pt x="1947" y="1295"/>
                </a:lnTo>
                <a:lnTo>
                  <a:pt x="1938" y="1344"/>
                </a:lnTo>
                <a:lnTo>
                  <a:pt x="1928" y="1401"/>
                </a:lnTo>
                <a:lnTo>
                  <a:pt x="1916" y="1460"/>
                </a:lnTo>
                <a:lnTo>
                  <a:pt x="1905" y="1521"/>
                </a:lnTo>
                <a:lnTo>
                  <a:pt x="1893" y="1582"/>
                </a:lnTo>
                <a:lnTo>
                  <a:pt x="1882" y="1642"/>
                </a:lnTo>
                <a:lnTo>
                  <a:pt x="1871" y="1698"/>
                </a:lnTo>
                <a:lnTo>
                  <a:pt x="1862" y="1747"/>
                </a:lnTo>
                <a:lnTo>
                  <a:pt x="1854" y="1790"/>
                </a:lnTo>
                <a:lnTo>
                  <a:pt x="1848" y="1822"/>
                </a:lnTo>
                <a:lnTo>
                  <a:pt x="1845" y="1843"/>
                </a:lnTo>
                <a:lnTo>
                  <a:pt x="1844" y="1851"/>
                </a:lnTo>
                <a:lnTo>
                  <a:pt x="1835" y="1849"/>
                </a:lnTo>
                <a:lnTo>
                  <a:pt x="1810" y="1844"/>
                </a:lnTo>
                <a:lnTo>
                  <a:pt x="1772" y="1837"/>
                </a:lnTo>
                <a:lnTo>
                  <a:pt x="1723" y="1828"/>
                </a:lnTo>
                <a:lnTo>
                  <a:pt x="1664" y="1818"/>
                </a:lnTo>
                <a:lnTo>
                  <a:pt x="1600" y="1806"/>
                </a:lnTo>
                <a:lnTo>
                  <a:pt x="1530" y="1793"/>
                </a:lnTo>
                <a:lnTo>
                  <a:pt x="1459" y="1781"/>
                </a:lnTo>
                <a:lnTo>
                  <a:pt x="1387" y="1767"/>
                </a:lnTo>
                <a:lnTo>
                  <a:pt x="1317" y="1754"/>
                </a:lnTo>
                <a:lnTo>
                  <a:pt x="1253" y="1743"/>
                </a:lnTo>
                <a:lnTo>
                  <a:pt x="1194" y="1733"/>
                </a:lnTo>
                <a:lnTo>
                  <a:pt x="1145" y="1723"/>
                </a:lnTo>
                <a:lnTo>
                  <a:pt x="1107" y="1716"/>
                </a:lnTo>
                <a:lnTo>
                  <a:pt x="1083" y="1712"/>
                </a:lnTo>
                <a:lnTo>
                  <a:pt x="1075" y="1711"/>
                </a:lnTo>
                <a:lnTo>
                  <a:pt x="1008" y="1695"/>
                </a:lnTo>
                <a:lnTo>
                  <a:pt x="942" y="1680"/>
                </a:lnTo>
                <a:lnTo>
                  <a:pt x="876" y="1664"/>
                </a:lnTo>
                <a:lnTo>
                  <a:pt x="809" y="1649"/>
                </a:lnTo>
                <a:lnTo>
                  <a:pt x="742" y="1633"/>
                </a:lnTo>
                <a:lnTo>
                  <a:pt x="676" y="1615"/>
                </a:lnTo>
                <a:lnTo>
                  <a:pt x="608" y="1599"/>
                </a:lnTo>
                <a:lnTo>
                  <a:pt x="541" y="1582"/>
                </a:lnTo>
                <a:lnTo>
                  <a:pt x="473" y="1566"/>
                </a:lnTo>
                <a:lnTo>
                  <a:pt x="405" y="1549"/>
                </a:lnTo>
                <a:lnTo>
                  <a:pt x="339" y="1531"/>
                </a:lnTo>
                <a:lnTo>
                  <a:pt x="271" y="1514"/>
                </a:lnTo>
                <a:lnTo>
                  <a:pt x="203" y="1496"/>
                </a:lnTo>
                <a:lnTo>
                  <a:pt x="136" y="1479"/>
                </a:lnTo>
                <a:lnTo>
                  <a:pt x="69" y="1461"/>
                </a:lnTo>
                <a:lnTo>
                  <a:pt x="2" y="1444"/>
                </a:lnTo>
                <a:lnTo>
                  <a:pt x="0" y="1428"/>
                </a:lnTo>
                <a:lnTo>
                  <a:pt x="0" y="1412"/>
                </a:lnTo>
                <a:lnTo>
                  <a:pt x="1" y="1397"/>
                </a:lnTo>
                <a:lnTo>
                  <a:pt x="2" y="1383"/>
                </a:lnTo>
                <a:lnTo>
                  <a:pt x="5" y="1368"/>
                </a:lnTo>
                <a:lnTo>
                  <a:pt x="8" y="1355"/>
                </a:lnTo>
                <a:lnTo>
                  <a:pt x="11" y="1341"/>
                </a:lnTo>
                <a:lnTo>
                  <a:pt x="15" y="1327"/>
                </a:lnTo>
                <a:lnTo>
                  <a:pt x="18" y="1312"/>
                </a:lnTo>
                <a:lnTo>
                  <a:pt x="20" y="1298"/>
                </a:lnTo>
                <a:lnTo>
                  <a:pt x="21" y="1284"/>
                </a:lnTo>
                <a:lnTo>
                  <a:pt x="23" y="1271"/>
                </a:lnTo>
                <a:lnTo>
                  <a:pt x="23" y="1257"/>
                </a:lnTo>
                <a:lnTo>
                  <a:pt x="20" y="1242"/>
                </a:lnTo>
                <a:lnTo>
                  <a:pt x="17" y="1227"/>
                </a:lnTo>
                <a:lnTo>
                  <a:pt x="12" y="1213"/>
                </a:lnTo>
                <a:lnTo>
                  <a:pt x="20" y="1193"/>
                </a:lnTo>
                <a:lnTo>
                  <a:pt x="28" y="1172"/>
                </a:lnTo>
                <a:lnTo>
                  <a:pt x="35" y="1151"/>
                </a:lnTo>
                <a:lnTo>
                  <a:pt x="43" y="1131"/>
                </a:lnTo>
                <a:lnTo>
                  <a:pt x="51" y="1111"/>
                </a:lnTo>
                <a:lnTo>
                  <a:pt x="59" y="1090"/>
                </a:lnTo>
                <a:lnTo>
                  <a:pt x="67" y="1070"/>
                </a:lnTo>
                <a:lnTo>
                  <a:pt x="77" y="1050"/>
                </a:lnTo>
                <a:lnTo>
                  <a:pt x="86" y="1029"/>
                </a:lnTo>
                <a:lnTo>
                  <a:pt x="96" y="1010"/>
                </a:lnTo>
                <a:lnTo>
                  <a:pt x="107" y="990"/>
                </a:lnTo>
                <a:lnTo>
                  <a:pt x="117" y="972"/>
                </a:lnTo>
                <a:lnTo>
                  <a:pt x="130" y="952"/>
                </a:lnTo>
                <a:lnTo>
                  <a:pt x="143" y="934"/>
                </a:lnTo>
                <a:lnTo>
                  <a:pt x="157" y="917"/>
                </a:lnTo>
                <a:lnTo>
                  <a:pt x="173" y="900"/>
                </a:lnTo>
                <a:lnTo>
                  <a:pt x="174" y="894"/>
                </a:lnTo>
                <a:lnTo>
                  <a:pt x="179" y="879"/>
                </a:lnTo>
                <a:lnTo>
                  <a:pt x="187" y="856"/>
                </a:lnTo>
                <a:lnTo>
                  <a:pt x="196" y="826"/>
                </a:lnTo>
                <a:lnTo>
                  <a:pt x="208" y="790"/>
                </a:lnTo>
                <a:lnTo>
                  <a:pt x="222" y="750"/>
                </a:lnTo>
                <a:lnTo>
                  <a:pt x="235" y="708"/>
                </a:lnTo>
                <a:lnTo>
                  <a:pt x="249" y="664"/>
                </a:lnTo>
                <a:lnTo>
                  <a:pt x="263" y="620"/>
                </a:lnTo>
                <a:lnTo>
                  <a:pt x="277" y="578"/>
                </a:lnTo>
                <a:lnTo>
                  <a:pt x="290" y="538"/>
                </a:lnTo>
                <a:lnTo>
                  <a:pt x="302" y="502"/>
                </a:lnTo>
                <a:lnTo>
                  <a:pt x="311" y="472"/>
                </a:lnTo>
                <a:lnTo>
                  <a:pt x="319" y="449"/>
                </a:lnTo>
                <a:lnTo>
                  <a:pt x="324" y="434"/>
                </a:lnTo>
                <a:lnTo>
                  <a:pt x="326" y="430"/>
                </a:lnTo>
                <a:lnTo>
                  <a:pt x="333" y="425"/>
                </a:lnTo>
                <a:lnTo>
                  <a:pt x="339" y="422"/>
                </a:lnTo>
                <a:lnTo>
                  <a:pt x="342" y="417"/>
                </a:lnTo>
                <a:lnTo>
                  <a:pt x="345" y="413"/>
                </a:lnTo>
                <a:lnTo>
                  <a:pt x="346" y="408"/>
                </a:lnTo>
                <a:lnTo>
                  <a:pt x="346" y="402"/>
                </a:lnTo>
                <a:lnTo>
                  <a:pt x="345" y="396"/>
                </a:lnTo>
                <a:lnTo>
                  <a:pt x="343" y="391"/>
                </a:lnTo>
                <a:lnTo>
                  <a:pt x="341" y="384"/>
                </a:lnTo>
                <a:lnTo>
                  <a:pt x="339" y="378"/>
                </a:lnTo>
                <a:lnTo>
                  <a:pt x="338" y="371"/>
                </a:lnTo>
                <a:lnTo>
                  <a:pt x="335" y="365"/>
                </a:lnTo>
                <a:lnTo>
                  <a:pt x="334" y="359"/>
                </a:lnTo>
                <a:lnTo>
                  <a:pt x="334" y="353"/>
                </a:lnTo>
                <a:lnTo>
                  <a:pt x="334" y="346"/>
                </a:lnTo>
                <a:lnTo>
                  <a:pt x="336" y="340"/>
                </a:lnTo>
                <a:lnTo>
                  <a:pt x="353" y="332"/>
                </a:lnTo>
                <a:lnTo>
                  <a:pt x="366" y="323"/>
                </a:lnTo>
                <a:lnTo>
                  <a:pt x="377" y="313"/>
                </a:lnTo>
                <a:lnTo>
                  <a:pt x="384" y="300"/>
                </a:lnTo>
                <a:lnTo>
                  <a:pt x="388" y="286"/>
                </a:lnTo>
                <a:lnTo>
                  <a:pt x="391" y="272"/>
                </a:lnTo>
                <a:lnTo>
                  <a:pt x="392" y="257"/>
                </a:lnTo>
                <a:lnTo>
                  <a:pt x="393" y="242"/>
                </a:lnTo>
                <a:lnTo>
                  <a:pt x="393" y="226"/>
                </a:lnTo>
                <a:lnTo>
                  <a:pt x="393" y="211"/>
                </a:lnTo>
                <a:lnTo>
                  <a:pt x="394" y="195"/>
                </a:lnTo>
                <a:lnTo>
                  <a:pt x="396" y="180"/>
                </a:lnTo>
                <a:lnTo>
                  <a:pt x="400" y="167"/>
                </a:lnTo>
                <a:lnTo>
                  <a:pt x="405" y="153"/>
                </a:lnTo>
                <a:lnTo>
                  <a:pt x="414" y="140"/>
                </a:lnTo>
                <a:lnTo>
                  <a:pt x="425" y="130"/>
                </a:lnTo>
                <a:lnTo>
                  <a:pt x="420" y="122"/>
                </a:lnTo>
                <a:lnTo>
                  <a:pt x="418" y="113"/>
                </a:lnTo>
                <a:lnTo>
                  <a:pt x="416" y="105"/>
                </a:lnTo>
                <a:lnTo>
                  <a:pt x="415" y="97"/>
                </a:lnTo>
                <a:lnTo>
                  <a:pt x="415" y="89"/>
                </a:lnTo>
                <a:lnTo>
                  <a:pt x="416" y="79"/>
                </a:lnTo>
                <a:lnTo>
                  <a:pt x="417" y="71"/>
                </a:lnTo>
                <a:lnTo>
                  <a:pt x="419" y="63"/>
                </a:lnTo>
                <a:lnTo>
                  <a:pt x="423" y="55"/>
                </a:lnTo>
                <a:lnTo>
                  <a:pt x="425" y="46"/>
                </a:lnTo>
                <a:lnTo>
                  <a:pt x="430" y="38"/>
                </a:lnTo>
                <a:lnTo>
                  <a:pt x="433" y="30"/>
                </a:lnTo>
                <a:lnTo>
                  <a:pt x="438" y="22"/>
                </a:lnTo>
                <a:lnTo>
                  <a:pt x="442" y="15"/>
                </a:lnTo>
                <a:lnTo>
                  <a:pt x="447" y="7"/>
                </a:lnTo>
                <a:lnTo>
                  <a:pt x="451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2" name="Freeform 23"/>
          <p:cNvSpPr>
            <a:spLocks/>
          </p:cNvSpPr>
          <p:nvPr/>
        </p:nvSpPr>
        <p:spPr bwMode="auto">
          <a:xfrm>
            <a:off x="7270178" y="684396"/>
            <a:ext cx="245397" cy="539047"/>
          </a:xfrm>
          <a:custGeom>
            <a:avLst/>
            <a:gdLst>
              <a:gd name="T0" fmla="*/ 146 w 451"/>
              <a:gd name="T1" fmla="*/ 13 h 976"/>
              <a:gd name="T2" fmla="*/ 148 w 451"/>
              <a:gd name="T3" fmla="*/ 39 h 976"/>
              <a:gd name="T4" fmla="*/ 150 w 451"/>
              <a:gd name="T5" fmla="*/ 68 h 976"/>
              <a:gd name="T6" fmla="*/ 148 w 451"/>
              <a:gd name="T7" fmla="*/ 96 h 976"/>
              <a:gd name="T8" fmla="*/ 141 w 451"/>
              <a:gd name="T9" fmla="*/ 118 h 976"/>
              <a:gd name="T10" fmla="*/ 132 w 451"/>
              <a:gd name="T11" fmla="*/ 129 h 976"/>
              <a:gd name="T12" fmla="*/ 132 w 451"/>
              <a:gd name="T13" fmla="*/ 135 h 976"/>
              <a:gd name="T14" fmla="*/ 132 w 451"/>
              <a:gd name="T15" fmla="*/ 141 h 976"/>
              <a:gd name="T16" fmla="*/ 133 w 451"/>
              <a:gd name="T17" fmla="*/ 147 h 976"/>
              <a:gd name="T18" fmla="*/ 135 w 451"/>
              <a:gd name="T19" fmla="*/ 153 h 976"/>
              <a:gd name="T20" fmla="*/ 138 w 451"/>
              <a:gd name="T21" fmla="*/ 158 h 976"/>
              <a:gd name="T22" fmla="*/ 131 w 451"/>
              <a:gd name="T23" fmla="*/ 179 h 976"/>
              <a:gd name="T24" fmla="*/ 129 w 451"/>
              <a:gd name="T25" fmla="*/ 203 h 976"/>
              <a:gd name="T26" fmla="*/ 129 w 451"/>
              <a:gd name="T27" fmla="*/ 228 h 976"/>
              <a:gd name="T28" fmla="*/ 130 w 451"/>
              <a:gd name="T29" fmla="*/ 252 h 976"/>
              <a:gd name="T30" fmla="*/ 131 w 451"/>
              <a:gd name="T31" fmla="*/ 274 h 976"/>
              <a:gd name="T32" fmla="*/ 135 w 451"/>
              <a:gd name="T33" fmla="*/ 285 h 976"/>
              <a:gd name="T34" fmla="*/ 136 w 451"/>
              <a:gd name="T35" fmla="*/ 291 h 976"/>
              <a:gd name="T36" fmla="*/ 136 w 451"/>
              <a:gd name="T37" fmla="*/ 295 h 976"/>
              <a:gd name="T38" fmla="*/ 137 w 451"/>
              <a:gd name="T39" fmla="*/ 300 h 976"/>
              <a:gd name="T40" fmla="*/ 139 w 451"/>
              <a:gd name="T41" fmla="*/ 305 h 976"/>
              <a:gd name="T42" fmla="*/ 143 w 451"/>
              <a:gd name="T43" fmla="*/ 310 h 976"/>
              <a:gd name="T44" fmla="*/ 134 w 451"/>
              <a:gd name="T45" fmla="*/ 312 h 976"/>
              <a:gd name="T46" fmla="*/ 119 w 451"/>
              <a:gd name="T47" fmla="*/ 316 h 976"/>
              <a:gd name="T48" fmla="*/ 102 w 451"/>
              <a:gd name="T49" fmla="*/ 320 h 976"/>
              <a:gd name="T50" fmla="*/ 89 w 451"/>
              <a:gd name="T51" fmla="*/ 323 h 976"/>
              <a:gd name="T52" fmla="*/ 84 w 451"/>
              <a:gd name="T53" fmla="*/ 325 h 976"/>
              <a:gd name="T54" fmla="*/ 76 w 451"/>
              <a:gd name="T55" fmla="*/ 309 h 976"/>
              <a:gd name="T56" fmla="*/ 71 w 451"/>
              <a:gd name="T57" fmla="*/ 291 h 976"/>
              <a:gd name="T58" fmla="*/ 67 w 451"/>
              <a:gd name="T59" fmla="*/ 273 h 976"/>
              <a:gd name="T60" fmla="*/ 62 w 451"/>
              <a:gd name="T61" fmla="*/ 255 h 976"/>
              <a:gd name="T62" fmla="*/ 55 w 451"/>
              <a:gd name="T63" fmla="*/ 238 h 976"/>
              <a:gd name="T64" fmla="*/ 43 w 451"/>
              <a:gd name="T65" fmla="*/ 231 h 976"/>
              <a:gd name="T66" fmla="*/ 35 w 451"/>
              <a:gd name="T67" fmla="*/ 220 h 976"/>
              <a:gd name="T68" fmla="*/ 31 w 451"/>
              <a:gd name="T69" fmla="*/ 202 h 976"/>
              <a:gd name="T70" fmla="*/ 29 w 451"/>
              <a:gd name="T71" fmla="*/ 182 h 976"/>
              <a:gd name="T72" fmla="*/ 25 w 451"/>
              <a:gd name="T73" fmla="*/ 167 h 976"/>
              <a:gd name="T74" fmla="*/ 20 w 451"/>
              <a:gd name="T75" fmla="*/ 153 h 976"/>
              <a:gd name="T76" fmla="*/ 19 w 451"/>
              <a:gd name="T77" fmla="*/ 132 h 976"/>
              <a:gd name="T78" fmla="*/ 16 w 451"/>
              <a:gd name="T79" fmla="*/ 113 h 976"/>
              <a:gd name="T80" fmla="*/ 11 w 451"/>
              <a:gd name="T81" fmla="*/ 93 h 976"/>
              <a:gd name="T82" fmla="*/ 5 w 451"/>
              <a:gd name="T83" fmla="*/ 75 h 976"/>
              <a:gd name="T84" fmla="*/ 0 w 451"/>
              <a:gd name="T85" fmla="*/ 57 h 976"/>
              <a:gd name="T86" fmla="*/ 13 w 451"/>
              <a:gd name="T87" fmla="*/ 52 h 976"/>
              <a:gd name="T88" fmla="*/ 46 w 451"/>
              <a:gd name="T89" fmla="*/ 39 h 976"/>
              <a:gd name="T90" fmla="*/ 87 w 451"/>
              <a:gd name="T91" fmla="*/ 23 h 976"/>
              <a:gd name="T92" fmla="*/ 124 w 451"/>
              <a:gd name="T93" fmla="*/ 9 h 976"/>
              <a:gd name="T94" fmla="*/ 145 w 451"/>
              <a:gd name="T95" fmla="*/ 0 h 97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1"/>
              <a:gd name="T145" fmla="*/ 0 h 976"/>
              <a:gd name="T146" fmla="*/ 451 w 451"/>
              <a:gd name="T147" fmla="*/ 976 h 97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1" h="976">
                <a:moveTo>
                  <a:pt x="441" y="0"/>
                </a:moveTo>
                <a:lnTo>
                  <a:pt x="440" y="19"/>
                </a:lnTo>
                <a:lnTo>
                  <a:pt x="440" y="40"/>
                </a:lnTo>
                <a:lnTo>
                  <a:pt x="443" y="64"/>
                </a:lnTo>
                <a:lnTo>
                  <a:pt x="444" y="90"/>
                </a:lnTo>
                <a:lnTo>
                  <a:pt x="446" y="117"/>
                </a:lnTo>
                <a:lnTo>
                  <a:pt x="448" y="146"/>
                </a:lnTo>
                <a:lnTo>
                  <a:pt x="449" y="176"/>
                </a:lnTo>
                <a:lnTo>
                  <a:pt x="451" y="205"/>
                </a:lnTo>
                <a:lnTo>
                  <a:pt x="451" y="233"/>
                </a:lnTo>
                <a:lnTo>
                  <a:pt x="449" y="261"/>
                </a:lnTo>
                <a:lnTo>
                  <a:pt x="446" y="287"/>
                </a:lnTo>
                <a:lnTo>
                  <a:pt x="441" y="311"/>
                </a:lnTo>
                <a:lnTo>
                  <a:pt x="435" y="333"/>
                </a:lnTo>
                <a:lnTo>
                  <a:pt x="425" y="353"/>
                </a:lnTo>
                <a:lnTo>
                  <a:pt x="413" y="368"/>
                </a:lnTo>
                <a:lnTo>
                  <a:pt x="398" y="380"/>
                </a:lnTo>
                <a:lnTo>
                  <a:pt x="397" y="386"/>
                </a:lnTo>
                <a:lnTo>
                  <a:pt x="397" y="393"/>
                </a:lnTo>
                <a:lnTo>
                  <a:pt x="397" y="399"/>
                </a:lnTo>
                <a:lnTo>
                  <a:pt x="397" y="406"/>
                </a:lnTo>
                <a:lnTo>
                  <a:pt x="398" y="411"/>
                </a:lnTo>
                <a:lnTo>
                  <a:pt x="398" y="418"/>
                </a:lnTo>
                <a:lnTo>
                  <a:pt x="398" y="424"/>
                </a:lnTo>
                <a:lnTo>
                  <a:pt x="399" y="431"/>
                </a:lnTo>
                <a:lnTo>
                  <a:pt x="399" y="437"/>
                </a:lnTo>
                <a:lnTo>
                  <a:pt x="400" y="442"/>
                </a:lnTo>
                <a:lnTo>
                  <a:pt x="401" y="448"/>
                </a:lnTo>
                <a:lnTo>
                  <a:pt x="403" y="454"/>
                </a:lnTo>
                <a:lnTo>
                  <a:pt x="406" y="460"/>
                </a:lnTo>
                <a:lnTo>
                  <a:pt x="408" y="464"/>
                </a:lnTo>
                <a:lnTo>
                  <a:pt x="412" y="470"/>
                </a:lnTo>
                <a:lnTo>
                  <a:pt x="415" y="475"/>
                </a:lnTo>
                <a:lnTo>
                  <a:pt x="407" y="494"/>
                </a:lnTo>
                <a:lnTo>
                  <a:pt x="401" y="516"/>
                </a:lnTo>
                <a:lnTo>
                  <a:pt x="395" y="538"/>
                </a:lnTo>
                <a:lnTo>
                  <a:pt x="392" y="561"/>
                </a:lnTo>
                <a:lnTo>
                  <a:pt x="390" y="585"/>
                </a:lnTo>
                <a:lnTo>
                  <a:pt x="387" y="609"/>
                </a:lnTo>
                <a:lnTo>
                  <a:pt x="387" y="634"/>
                </a:lnTo>
                <a:lnTo>
                  <a:pt x="386" y="658"/>
                </a:lnTo>
                <a:lnTo>
                  <a:pt x="387" y="684"/>
                </a:lnTo>
                <a:lnTo>
                  <a:pt x="387" y="708"/>
                </a:lnTo>
                <a:lnTo>
                  <a:pt x="389" y="732"/>
                </a:lnTo>
                <a:lnTo>
                  <a:pt x="391" y="756"/>
                </a:lnTo>
                <a:lnTo>
                  <a:pt x="392" y="779"/>
                </a:lnTo>
                <a:lnTo>
                  <a:pt x="393" y="802"/>
                </a:lnTo>
                <a:lnTo>
                  <a:pt x="394" y="823"/>
                </a:lnTo>
                <a:lnTo>
                  <a:pt x="397" y="843"/>
                </a:lnTo>
                <a:lnTo>
                  <a:pt x="401" y="850"/>
                </a:lnTo>
                <a:lnTo>
                  <a:pt x="406" y="856"/>
                </a:lnTo>
                <a:lnTo>
                  <a:pt x="408" y="862"/>
                </a:lnTo>
                <a:lnTo>
                  <a:pt x="410" y="868"/>
                </a:lnTo>
                <a:lnTo>
                  <a:pt x="410" y="873"/>
                </a:lnTo>
                <a:lnTo>
                  <a:pt x="410" y="878"/>
                </a:lnTo>
                <a:lnTo>
                  <a:pt x="410" y="882"/>
                </a:lnTo>
                <a:lnTo>
                  <a:pt x="410" y="887"/>
                </a:lnTo>
                <a:lnTo>
                  <a:pt x="410" y="892"/>
                </a:lnTo>
                <a:lnTo>
                  <a:pt x="410" y="896"/>
                </a:lnTo>
                <a:lnTo>
                  <a:pt x="412" y="901"/>
                </a:lnTo>
                <a:lnTo>
                  <a:pt x="413" y="905"/>
                </a:lnTo>
                <a:lnTo>
                  <a:pt x="415" y="911"/>
                </a:lnTo>
                <a:lnTo>
                  <a:pt x="418" y="917"/>
                </a:lnTo>
                <a:lnTo>
                  <a:pt x="424" y="924"/>
                </a:lnTo>
                <a:lnTo>
                  <a:pt x="432" y="931"/>
                </a:lnTo>
                <a:lnTo>
                  <a:pt x="430" y="931"/>
                </a:lnTo>
                <a:lnTo>
                  <a:pt x="424" y="932"/>
                </a:lnTo>
                <a:lnTo>
                  <a:pt x="415" y="934"/>
                </a:lnTo>
                <a:lnTo>
                  <a:pt x="403" y="938"/>
                </a:lnTo>
                <a:lnTo>
                  <a:pt x="390" y="941"/>
                </a:lnTo>
                <a:lnTo>
                  <a:pt x="375" y="944"/>
                </a:lnTo>
                <a:lnTo>
                  <a:pt x="359" y="948"/>
                </a:lnTo>
                <a:lnTo>
                  <a:pt x="341" y="953"/>
                </a:lnTo>
                <a:lnTo>
                  <a:pt x="324" y="957"/>
                </a:lnTo>
                <a:lnTo>
                  <a:pt x="308" y="961"/>
                </a:lnTo>
                <a:lnTo>
                  <a:pt x="293" y="964"/>
                </a:lnTo>
                <a:lnTo>
                  <a:pt x="279" y="967"/>
                </a:lnTo>
                <a:lnTo>
                  <a:pt x="268" y="971"/>
                </a:lnTo>
                <a:lnTo>
                  <a:pt x="259" y="973"/>
                </a:lnTo>
                <a:lnTo>
                  <a:pt x="253" y="974"/>
                </a:lnTo>
                <a:lnTo>
                  <a:pt x="252" y="976"/>
                </a:lnTo>
                <a:lnTo>
                  <a:pt x="243" y="961"/>
                </a:lnTo>
                <a:lnTo>
                  <a:pt x="236" y="944"/>
                </a:lnTo>
                <a:lnTo>
                  <a:pt x="229" y="927"/>
                </a:lnTo>
                <a:lnTo>
                  <a:pt x="223" y="910"/>
                </a:lnTo>
                <a:lnTo>
                  <a:pt x="218" y="893"/>
                </a:lnTo>
                <a:lnTo>
                  <a:pt x="214" y="874"/>
                </a:lnTo>
                <a:lnTo>
                  <a:pt x="209" y="856"/>
                </a:lnTo>
                <a:lnTo>
                  <a:pt x="205" y="838"/>
                </a:lnTo>
                <a:lnTo>
                  <a:pt x="200" y="819"/>
                </a:lnTo>
                <a:lnTo>
                  <a:pt x="195" y="801"/>
                </a:lnTo>
                <a:lnTo>
                  <a:pt x="191" y="783"/>
                </a:lnTo>
                <a:lnTo>
                  <a:pt x="185" y="765"/>
                </a:lnTo>
                <a:lnTo>
                  <a:pt x="179" y="748"/>
                </a:lnTo>
                <a:lnTo>
                  <a:pt x="172" y="731"/>
                </a:lnTo>
                <a:lnTo>
                  <a:pt x="164" y="715"/>
                </a:lnTo>
                <a:lnTo>
                  <a:pt x="156" y="701"/>
                </a:lnTo>
                <a:lnTo>
                  <a:pt x="141" y="700"/>
                </a:lnTo>
                <a:lnTo>
                  <a:pt x="129" y="694"/>
                </a:lnTo>
                <a:lnTo>
                  <a:pt x="119" y="686"/>
                </a:lnTo>
                <a:lnTo>
                  <a:pt x="111" y="675"/>
                </a:lnTo>
                <a:lnTo>
                  <a:pt x="106" y="660"/>
                </a:lnTo>
                <a:lnTo>
                  <a:pt x="101" y="643"/>
                </a:lnTo>
                <a:lnTo>
                  <a:pt x="98" y="625"/>
                </a:lnTo>
                <a:lnTo>
                  <a:pt x="94" y="606"/>
                </a:lnTo>
                <a:lnTo>
                  <a:pt x="92" y="586"/>
                </a:lnTo>
                <a:lnTo>
                  <a:pt x="90" y="567"/>
                </a:lnTo>
                <a:lnTo>
                  <a:pt x="87" y="548"/>
                </a:lnTo>
                <a:lnTo>
                  <a:pt x="84" y="531"/>
                </a:lnTo>
                <a:lnTo>
                  <a:pt x="79" y="515"/>
                </a:lnTo>
                <a:lnTo>
                  <a:pt x="74" y="501"/>
                </a:lnTo>
                <a:lnTo>
                  <a:pt x="67" y="490"/>
                </a:lnTo>
                <a:lnTo>
                  <a:pt x="57" y="483"/>
                </a:lnTo>
                <a:lnTo>
                  <a:pt x="59" y="460"/>
                </a:lnTo>
                <a:lnTo>
                  <a:pt x="60" y="438"/>
                </a:lnTo>
                <a:lnTo>
                  <a:pt x="59" y="417"/>
                </a:lnTo>
                <a:lnTo>
                  <a:pt x="57" y="396"/>
                </a:lnTo>
                <a:lnTo>
                  <a:pt x="54" y="377"/>
                </a:lnTo>
                <a:lnTo>
                  <a:pt x="51" y="356"/>
                </a:lnTo>
                <a:lnTo>
                  <a:pt x="47" y="338"/>
                </a:lnTo>
                <a:lnTo>
                  <a:pt x="42" y="318"/>
                </a:lnTo>
                <a:lnTo>
                  <a:pt x="37" y="299"/>
                </a:lnTo>
                <a:lnTo>
                  <a:pt x="32" y="280"/>
                </a:lnTo>
                <a:lnTo>
                  <a:pt x="26" y="262"/>
                </a:lnTo>
                <a:lnTo>
                  <a:pt x="21" y="244"/>
                </a:lnTo>
                <a:lnTo>
                  <a:pt x="15" y="225"/>
                </a:lnTo>
                <a:lnTo>
                  <a:pt x="9" y="207"/>
                </a:lnTo>
                <a:lnTo>
                  <a:pt x="5" y="189"/>
                </a:lnTo>
                <a:lnTo>
                  <a:pt x="0" y="171"/>
                </a:lnTo>
                <a:lnTo>
                  <a:pt x="5" y="169"/>
                </a:lnTo>
                <a:lnTo>
                  <a:pt x="18" y="163"/>
                </a:lnTo>
                <a:lnTo>
                  <a:pt x="40" y="155"/>
                </a:lnTo>
                <a:lnTo>
                  <a:pt x="69" y="144"/>
                </a:lnTo>
                <a:lnTo>
                  <a:pt x="102" y="131"/>
                </a:lnTo>
                <a:lnTo>
                  <a:pt x="139" y="116"/>
                </a:lnTo>
                <a:lnTo>
                  <a:pt x="179" y="101"/>
                </a:lnTo>
                <a:lnTo>
                  <a:pt x="221" y="85"/>
                </a:lnTo>
                <a:lnTo>
                  <a:pt x="261" y="69"/>
                </a:lnTo>
                <a:lnTo>
                  <a:pt x="301" y="54"/>
                </a:lnTo>
                <a:lnTo>
                  <a:pt x="338" y="39"/>
                </a:lnTo>
                <a:lnTo>
                  <a:pt x="372" y="27"/>
                </a:lnTo>
                <a:lnTo>
                  <a:pt x="400" y="15"/>
                </a:lnTo>
                <a:lnTo>
                  <a:pt x="422" y="7"/>
                </a:lnTo>
                <a:lnTo>
                  <a:pt x="436" y="1"/>
                </a:lnTo>
                <a:lnTo>
                  <a:pt x="441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3" name="Freeform 24"/>
          <p:cNvSpPr>
            <a:spLocks/>
          </p:cNvSpPr>
          <p:nvPr/>
        </p:nvSpPr>
        <p:spPr bwMode="auto">
          <a:xfrm>
            <a:off x="7635001" y="1291446"/>
            <a:ext cx="76891" cy="145957"/>
          </a:xfrm>
          <a:custGeom>
            <a:avLst/>
            <a:gdLst>
              <a:gd name="T0" fmla="*/ 46 w 141"/>
              <a:gd name="T1" fmla="*/ 8 h 262"/>
              <a:gd name="T2" fmla="*/ 46 w 141"/>
              <a:gd name="T3" fmla="*/ 10 h 262"/>
              <a:gd name="T4" fmla="*/ 46 w 141"/>
              <a:gd name="T5" fmla="*/ 14 h 262"/>
              <a:gd name="T6" fmla="*/ 45 w 141"/>
              <a:gd name="T7" fmla="*/ 18 h 262"/>
              <a:gd name="T8" fmla="*/ 45 w 141"/>
              <a:gd name="T9" fmla="*/ 23 h 262"/>
              <a:gd name="T10" fmla="*/ 44 w 141"/>
              <a:gd name="T11" fmla="*/ 27 h 262"/>
              <a:gd name="T12" fmla="*/ 44 w 141"/>
              <a:gd name="T13" fmla="*/ 31 h 262"/>
              <a:gd name="T14" fmla="*/ 43 w 141"/>
              <a:gd name="T15" fmla="*/ 34 h 262"/>
              <a:gd name="T16" fmla="*/ 43 w 141"/>
              <a:gd name="T17" fmla="*/ 37 h 262"/>
              <a:gd name="T18" fmla="*/ 44 w 141"/>
              <a:gd name="T19" fmla="*/ 39 h 262"/>
              <a:gd name="T20" fmla="*/ 45 w 141"/>
              <a:gd name="T21" fmla="*/ 42 h 262"/>
              <a:gd name="T22" fmla="*/ 46 w 141"/>
              <a:gd name="T23" fmla="*/ 44 h 262"/>
              <a:gd name="T24" fmla="*/ 47 w 141"/>
              <a:gd name="T25" fmla="*/ 47 h 262"/>
              <a:gd name="T26" fmla="*/ 47 w 141"/>
              <a:gd name="T27" fmla="*/ 49 h 262"/>
              <a:gd name="T28" fmla="*/ 47 w 141"/>
              <a:gd name="T29" fmla="*/ 52 h 262"/>
              <a:gd name="T30" fmla="*/ 46 w 141"/>
              <a:gd name="T31" fmla="*/ 55 h 262"/>
              <a:gd name="T32" fmla="*/ 44 w 141"/>
              <a:gd name="T33" fmla="*/ 58 h 262"/>
              <a:gd name="T34" fmla="*/ 41 w 141"/>
              <a:gd name="T35" fmla="*/ 63 h 262"/>
              <a:gd name="T36" fmla="*/ 38 w 141"/>
              <a:gd name="T37" fmla="*/ 68 h 262"/>
              <a:gd name="T38" fmla="*/ 33 w 141"/>
              <a:gd name="T39" fmla="*/ 73 h 262"/>
              <a:gd name="T40" fmla="*/ 28 w 141"/>
              <a:gd name="T41" fmla="*/ 78 h 262"/>
              <a:gd name="T42" fmla="*/ 23 w 141"/>
              <a:gd name="T43" fmla="*/ 82 h 262"/>
              <a:gd name="T44" fmla="*/ 18 w 141"/>
              <a:gd name="T45" fmla="*/ 85 h 262"/>
              <a:gd name="T46" fmla="*/ 13 w 141"/>
              <a:gd name="T47" fmla="*/ 87 h 262"/>
              <a:gd name="T48" fmla="*/ 10 w 141"/>
              <a:gd name="T49" fmla="*/ 83 h 262"/>
              <a:gd name="T50" fmla="*/ 8 w 141"/>
              <a:gd name="T51" fmla="*/ 74 h 262"/>
              <a:gd name="T52" fmla="*/ 7 w 141"/>
              <a:gd name="T53" fmla="*/ 64 h 262"/>
              <a:gd name="T54" fmla="*/ 5 w 141"/>
              <a:gd name="T55" fmla="*/ 54 h 262"/>
              <a:gd name="T56" fmla="*/ 4 w 141"/>
              <a:gd name="T57" fmla="*/ 43 h 262"/>
              <a:gd name="T58" fmla="*/ 3 w 141"/>
              <a:gd name="T59" fmla="*/ 33 h 262"/>
              <a:gd name="T60" fmla="*/ 2 w 141"/>
              <a:gd name="T61" fmla="*/ 23 h 262"/>
              <a:gd name="T62" fmla="*/ 0 w 141"/>
              <a:gd name="T63" fmla="*/ 14 h 262"/>
              <a:gd name="T64" fmla="*/ 4 w 141"/>
              <a:gd name="T65" fmla="*/ 6 h 262"/>
              <a:gd name="T66" fmla="*/ 12 w 141"/>
              <a:gd name="T67" fmla="*/ 2 h 262"/>
              <a:gd name="T68" fmla="*/ 18 w 141"/>
              <a:gd name="T69" fmla="*/ 0 h 262"/>
              <a:gd name="T70" fmla="*/ 25 w 141"/>
              <a:gd name="T71" fmla="*/ 0 h 262"/>
              <a:gd name="T72" fmla="*/ 31 w 141"/>
              <a:gd name="T73" fmla="*/ 1 h 262"/>
              <a:gd name="T74" fmla="*/ 36 w 141"/>
              <a:gd name="T75" fmla="*/ 3 h 262"/>
              <a:gd name="T76" fmla="*/ 40 w 141"/>
              <a:gd name="T77" fmla="*/ 5 h 262"/>
              <a:gd name="T78" fmla="*/ 44 w 141"/>
              <a:gd name="T79" fmla="*/ 7 h 2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1"/>
              <a:gd name="T121" fmla="*/ 0 h 262"/>
              <a:gd name="T122" fmla="*/ 141 w 141"/>
              <a:gd name="T123" fmla="*/ 262 h 26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1" h="262">
                <a:moveTo>
                  <a:pt x="138" y="23"/>
                </a:moveTo>
                <a:lnTo>
                  <a:pt x="137" y="24"/>
                </a:lnTo>
                <a:lnTo>
                  <a:pt x="137" y="26"/>
                </a:lnTo>
                <a:lnTo>
                  <a:pt x="137" y="31"/>
                </a:lnTo>
                <a:lnTo>
                  <a:pt x="137" y="35"/>
                </a:lnTo>
                <a:lnTo>
                  <a:pt x="137" y="41"/>
                </a:lnTo>
                <a:lnTo>
                  <a:pt x="136" y="47"/>
                </a:lnTo>
                <a:lnTo>
                  <a:pt x="136" y="54"/>
                </a:lnTo>
                <a:lnTo>
                  <a:pt x="136" y="60"/>
                </a:lnTo>
                <a:lnTo>
                  <a:pt x="135" y="67"/>
                </a:lnTo>
                <a:lnTo>
                  <a:pt x="133" y="74"/>
                </a:lnTo>
                <a:lnTo>
                  <a:pt x="133" y="81"/>
                </a:lnTo>
                <a:lnTo>
                  <a:pt x="132" y="87"/>
                </a:lnTo>
                <a:lnTo>
                  <a:pt x="131" y="93"/>
                </a:lnTo>
                <a:lnTo>
                  <a:pt x="130" y="97"/>
                </a:lnTo>
                <a:lnTo>
                  <a:pt x="129" y="101"/>
                </a:lnTo>
                <a:lnTo>
                  <a:pt x="128" y="104"/>
                </a:lnTo>
                <a:lnTo>
                  <a:pt x="129" y="109"/>
                </a:lnTo>
                <a:lnTo>
                  <a:pt x="130" y="113"/>
                </a:lnTo>
                <a:lnTo>
                  <a:pt x="131" y="117"/>
                </a:lnTo>
                <a:lnTo>
                  <a:pt x="133" y="121"/>
                </a:lnTo>
                <a:lnTo>
                  <a:pt x="135" y="125"/>
                </a:lnTo>
                <a:lnTo>
                  <a:pt x="136" y="128"/>
                </a:lnTo>
                <a:lnTo>
                  <a:pt x="138" y="132"/>
                </a:lnTo>
                <a:lnTo>
                  <a:pt x="139" y="135"/>
                </a:lnTo>
                <a:lnTo>
                  <a:pt x="140" y="139"/>
                </a:lnTo>
                <a:lnTo>
                  <a:pt x="140" y="143"/>
                </a:lnTo>
                <a:lnTo>
                  <a:pt x="141" y="147"/>
                </a:lnTo>
                <a:lnTo>
                  <a:pt x="141" y="150"/>
                </a:lnTo>
                <a:lnTo>
                  <a:pt x="140" y="155"/>
                </a:lnTo>
                <a:lnTo>
                  <a:pt x="139" y="159"/>
                </a:lnTo>
                <a:lnTo>
                  <a:pt x="138" y="164"/>
                </a:lnTo>
                <a:lnTo>
                  <a:pt x="136" y="170"/>
                </a:lnTo>
                <a:lnTo>
                  <a:pt x="132" y="174"/>
                </a:lnTo>
                <a:lnTo>
                  <a:pt x="129" y="181"/>
                </a:lnTo>
                <a:lnTo>
                  <a:pt x="124" y="188"/>
                </a:lnTo>
                <a:lnTo>
                  <a:pt x="118" y="195"/>
                </a:lnTo>
                <a:lnTo>
                  <a:pt x="113" y="202"/>
                </a:lnTo>
                <a:lnTo>
                  <a:pt x="106" y="210"/>
                </a:lnTo>
                <a:lnTo>
                  <a:pt x="99" y="217"/>
                </a:lnTo>
                <a:lnTo>
                  <a:pt x="92" y="225"/>
                </a:lnTo>
                <a:lnTo>
                  <a:pt x="84" y="232"/>
                </a:lnTo>
                <a:lnTo>
                  <a:pt x="77" y="239"/>
                </a:lnTo>
                <a:lnTo>
                  <a:pt x="69" y="244"/>
                </a:lnTo>
                <a:lnTo>
                  <a:pt x="61" y="250"/>
                </a:lnTo>
                <a:lnTo>
                  <a:pt x="54" y="253"/>
                </a:lnTo>
                <a:lnTo>
                  <a:pt x="47" y="257"/>
                </a:lnTo>
                <a:lnTo>
                  <a:pt x="40" y="260"/>
                </a:lnTo>
                <a:lnTo>
                  <a:pt x="35" y="262"/>
                </a:lnTo>
                <a:lnTo>
                  <a:pt x="31" y="248"/>
                </a:lnTo>
                <a:lnTo>
                  <a:pt x="28" y="235"/>
                </a:lnTo>
                <a:lnTo>
                  <a:pt x="25" y="220"/>
                </a:lnTo>
                <a:lnTo>
                  <a:pt x="22" y="206"/>
                </a:lnTo>
                <a:lnTo>
                  <a:pt x="20" y="191"/>
                </a:lnTo>
                <a:lnTo>
                  <a:pt x="17" y="175"/>
                </a:lnTo>
                <a:lnTo>
                  <a:pt x="16" y="160"/>
                </a:lnTo>
                <a:lnTo>
                  <a:pt x="14" y="144"/>
                </a:lnTo>
                <a:lnTo>
                  <a:pt x="12" y="128"/>
                </a:lnTo>
                <a:lnTo>
                  <a:pt x="10" y="113"/>
                </a:lnTo>
                <a:lnTo>
                  <a:pt x="8" y="97"/>
                </a:lnTo>
                <a:lnTo>
                  <a:pt x="7" y="82"/>
                </a:lnTo>
                <a:lnTo>
                  <a:pt x="5" y="69"/>
                </a:lnTo>
                <a:lnTo>
                  <a:pt x="4" y="54"/>
                </a:lnTo>
                <a:lnTo>
                  <a:pt x="1" y="41"/>
                </a:lnTo>
                <a:lnTo>
                  <a:pt x="0" y="28"/>
                </a:lnTo>
                <a:lnTo>
                  <a:pt x="12" y="18"/>
                </a:lnTo>
                <a:lnTo>
                  <a:pt x="23" y="11"/>
                </a:lnTo>
                <a:lnTo>
                  <a:pt x="35" y="5"/>
                </a:lnTo>
                <a:lnTo>
                  <a:pt x="45" y="2"/>
                </a:lnTo>
                <a:lnTo>
                  <a:pt x="55" y="0"/>
                </a:lnTo>
                <a:lnTo>
                  <a:pt x="66" y="0"/>
                </a:lnTo>
                <a:lnTo>
                  <a:pt x="75" y="0"/>
                </a:lnTo>
                <a:lnTo>
                  <a:pt x="84" y="1"/>
                </a:lnTo>
                <a:lnTo>
                  <a:pt x="92" y="3"/>
                </a:lnTo>
                <a:lnTo>
                  <a:pt x="100" y="6"/>
                </a:lnTo>
                <a:lnTo>
                  <a:pt x="107" y="9"/>
                </a:lnTo>
                <a:lnTo>
                  <a:pt x="114" y="12"/>
                </a:lnTo>
                <a:lnTo>
                  <a:pt x="121" y="16"/>
                </a:lnTo>
                <a:lnTo>
                  <a:pt x="127" y="18"/>
                </a:lnTo>
                <a:lnTo>
                  <a:pt x="132" y="20"/>
                </a:lnTo>
                <a:lnTo>
                  <a:pt x="138" y="23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4" name="Freeform 25"/>
          <p:cNvSpPr>
            <a:spLocks/>
          </p:cNvSpPr>
          <p:nvPr/>
        </p:nvSpPr>
        <p:spPr bwMode="auto">
          <a:xfrm>
            <a:off x="7414144" y="1308032"/>
            <a:ext cx="238853" cy="238839"/>
          </a:xfrm>
          <a:custGeom>
            <a:avLst/>
            <a:gdLst>
              <a:gd name="T0" fmla="*/ 136 w 436"/>
              <a:gd name="T1" fmla="*/ 9 h 433"/>
              <a:gd name="T2" fmla="*/ 137 w 436"/>
              <a:gd name="T3" fmla="*/ 23 h 433"/>
              <a:gd name="T4" fmla="*/ 139 w 436"/>
              <a:gd name="T5" fmla="*/ 39 h 433"/>
              <a:gd name="T6" fmla="*/ 141 w 436"/>
              <a:gd name="T7" fmla="*/ 54 h 433"/>
              <a:gd name="T8" fmla="*/ 144 w 436"/>
              <a:gd name="T9" fmla="*/ 69 h 433"/>
              <a:gd name="T10" fmla="*/ 141 w 436"/>
              <a:gd name="T11" fmla="*/ 80 h 433"/>
              <a:gd name="T12" fmla="*/ 127 w 436"/>
              <a:gd name="T13" fmla="*/ 87 h 433"/>
              <a:gd name="T14" fmla="*/ 113 w 436"/>
              <a:gd name="T15" fmla="*/ 94 h 433"/>
              <a:gd name="T16" fmla="*/ 98 w 436"/>
              <a:gd name="T17" fmla="*/ 99 h 433"/>
              <a:gd name="T18" fmla="*/ 84 w 436"/>
              <a:gd name="T19" fmla="*/ 103 h 433"/>
              <a:gd name="T20" fmla="*/ 70 w 436"/>
              <a:gd name="T21" fmla="*/ 106 h 433"/>
              <a:gd name="T22" fmla="*/ 65 w 436"/>
              <a:gd name="T23" fmla="*/ 115 h 433"/>
              <a:gd name="T24" fmla="*/ 58 w 436"/>
              <a:gd name="T25" fmla="*/ 122 h 433"/>
              <a:gd name="T26" fmla="*/ 50 w 436"/>
              <a:gd name="T27" fmla="*/ 128 h 433"/>
              <a:gd name="T28" fmla="*/ 42 w 436"/>
              <a:gd name="T29" fmla="*/ 134 h 433"/>
              <a:gd name="T30" fmla="*/ 32 w 436"/>
              <a:gd name="T31" fmla="*/ 141 h 433"/>
              <a:gd name="T32" fmla="*/ 29 w 436"/>
              <a:gd name="T33" fmla="*/ 144 h 433"/>
              <a:gd name="T34" fmla="*/ 27 w 436"/>
              <a:gd name="T35" fmla="*/ 144 h 433"/>
              <a:gd name="T36" fmla="*/ 26 w 436"/>
              <a:gd name="T37" fmla="*/ 143 h 433"/>
              <a:gd name="T38" fmla="*/ 24 w 436"/>
              <a:gd name="T39" fmla="*/ 143 h 433"/>
              <a:gd name="T40" fmla="*/ 24 w 436"/>
              <a:gd name="T41" fmla="*/ 141 h 433"/>
              <a:gd name="T42" fmla="*/ 24 w 436"/>
              <a:gd name="T43" fmla="*/ 135 h 433"/>
              <a:gd name="T44" fmla="*/ 23 w 436"/>
              <a:gd name="T45" fmla="*/ 131 h 433"/>
              <a:gd name="T46" fmla="*/ 21 w 436"/>
              <a:gd name="T47" fmla="*/ 127 h 433"/>
              <a:gd name="T48" fmla="*/ 20 w 436"/>
              <a:gd name="T49" fmla="*/ 124 h 433"/>
              <a:gd name="T50" fmla="*/ 20 w 436"/>
              <a:gd name="T51" fmla="*/ 121 h 433"/>
              <a:gd name="T52" fmla="*/ 11 w 436"/>
              <a:gd name="T53" fmla="*/ 105 h 433"/>
              <a:gd name="T54" fmla="*/ 7 w 436"/>
              <a:gd name="T55" fmla="*/ 89 h 433"/>
              <a:gd name="T56" fmla="*/ 6 w 436"/>
              <a:gd name="T57" fmla="*/ 73 h 433"/>
              <a:gd name="T58" fmla="*/ 4 w 436"/>
              <a:gd name="T59" fmla="*/ 59 h 433"/>
              <a:gd name="T60" fmla="*/ 1 w 436"/>
              <a:gd name="T61" fmla="*/ 46 h 433"/>
              <a:gd name="T62" fmla="*/ 2 w 436"/>
              <a:gd name="T63" fmla="*/ 41 h 433"/>
              <a:gd name="T64" fmla="*/ 11 w 436"/>
              <a:gd name="T65" fmla="*/ 38 h 433"/>
              <a:gd name="T66" fmla="*/ 24 w 436"/>
              <a:gd name="T67" fmla="*/ 35 h 433"/>
              <a:gd name="T68" fmla="*/ 37 w 436"/>
              <a:gd name="T69" fmla="*/ 32 h 433"/>
              <a:gd name="T70" fmla="*/ 46 w 436"/>
              <a:gd name="T71" fmla="*/ 29 h 433"/>
              <a:gd name="T72" fmla="*/ 48 w 436"/>
              <a:gd name="T73" fmla="*/ 29 h 433"/>
              <a:gd name="T74" fmla="*/ 50 w 436"/>
              <a:gd name="T75" fmla="*/ 31 h 433"/>
              <a:gd name="T76" fmla="*/ 51 w 436"/>
              <a:gd name="T77" fmla="*/ 32 h 433"/>
              <a:gd name="T78" fmla="*/ 53 w 436"/>
              <a:gd name="T79" fmla="*/ 33 h 433"/>
              <a:gd name="T80" fmla="*/ 55 w 436"/>
              <a:gd name="T81" fmla="*/ 34 h 433"/>
              <a:gd name="T82" fmla="*/ 57 w 436"/>
              <a:gd name="T83" fmla="*/ 33 h 433"/>
              <a:gd name="T84" fmla="*/ 60 w 436"/>
              <a:gd name="T85" fmla="*/ 33 h 433"/>
              <a:gd name="T86" fmla="*/ 61 w 436"/>
              <a:gd name="T87" fmla="*/ 31 h 433"/>
              <a:gd name="T88" fmla="*/ 61 w 436"/>
              <a:gd name="T89" fmla="*/ 29 h 433"/>
              <a:gd name="T90" fmla="*/ 60 w 436"/>
              <a:gd name="T91" fmla="*/ 26 h 433"/>
              <a:gd name="T92" fmla="*/ 61 w 436"/>
              <a:gd name="T93" fmla="*/ 24 h 433"/>
              <a:gd name="T94" fmla="*/ 64 w 436"/>
              <a:gd name="T95" fmla="*/ 22 h 433"/>
              <a:gd name="T96" fmla="*/ 78 w 436"/>
              <a:gd name="T97" fmla="*/ 18 h 433"/>
              <a:gd name="T98" fmla="*/ 98 w 436"/>
              <a:gd name="T99" fmla="*/ 12 h 433"/>
              <a:gd name="T100" fmla="*/ 117 w 436"/>
              <a:gd name="T101" fmla="*/ 5 h 433"/>
              <a:gd name="T102" fmla="*/ 131 w 436"/>
              <a:gd name="T103" fmla="*/ 1 h 433"/>
              <a:gd name="T104" fmla="*/ 135 w 436"/>
              <a:gd name="T105" fmla="*/ 4 h 433"/>
              <a:gd name="T106" fmla="*/ 137 w 436"/>
              <a:gd name="T107" fmla="*/ 18 h 433"/>
              <a:gd name="T108" fmla="*/ 138 w 436"/>
              <a:gd name="T109" fmla="*/ 33 h 433"/>
              <a:gd name="T110" fmla="*/ 140 w 436"/>
              <a:gd name="T111" fmla="*/ 49 h 433"/>
              <a:gd name="T112" fmla="*/ 143 w 436"/>
              <a:gd name="T113" fmla="*/ 64 h 433"/>
              <a:gd name="T114" fmla="*/ 146 w 436"/>
              <a:gd name="T115" fmla="*/ 78 h 433"/>
              <a:gd name="T116" fmla="*/ 145 w 436"/>
              <a:gd name="T117" fmla="*/ 71 h 433"/>
              <a:gd name="T118" fmla="*/ 142 w 436"/>
              <a:gd name="T119" fmla="*/ 53 h 433"/>
              <a:gd name="T120" fmla="*/ 139 w 436"/>
              <a:gd name="T121" fmla="*/ 32 h 433"/>
              <a:gd name="T122" fmla="*/ 136 w 436"/>
              <a:gd name="T123" fmla="*/ 12 h 433"/>
              <a:gd name="T124" fmla="*/ 135 w 436"/>
              <a:gd name="T125" fmla="*/ 1 h 4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36"/>
              <a:gd name="T190" fmla="*/ 0 h 433"/>
              <a:gd name="T191" fmla="*/ 436 w 436"/>
              <a:gd name="T192" fmla="*/ 433 h 4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36" h="433">
                <a:moveTo>
                  <a:pt x="402" y="0"/>
                </a:moveTo>
                <a:lnTo>
                  <a:pt x="403" y="13"/>
                </a:lnTo>
                <a:lnTo>
                  <a:pt x="405" y="26"/>
                </a:lnTo>
                <a:lnTo>
                  <a:pt x="407" y="41"/>
                </a:lnTo>
                <a:lnTo>
                  <a:pt x="409" y="54"/>
                </a:lnTo>
                <a:lnTo>
                  <a:pt x="410" y="69"/>
                </a:lnTo>
                <a:lnTo>
                  <a:pt x="412" y="85"/>
                </a:lnTo>
                <a:lnTo>
                  <a:pt x="413" y="100"/>
                </a:lnTo>
                <a:lnTo>
                  <a:pt x="416" y="116"/>
                </a:lnTo>
                <a:lnTo>
                  <a:pt x="418" y="132"/>
                </a:lnTo>
                <a:lnTo>
                  <a:pt x="419" y="147"/>
                </a:lnTo>
                <a:lnTo>
                  <a:pt x="421" y="163"/>
                </a:lnTo>
                <a:lnTo>
                  <a:pt x="424" y="178"/>
                </a:lnTo>
                <a:lnTo>
                  <a:pt x="427" y="192"/>
                </a:lnTo>
                <a:lnTo>
                  <a:pt x="430" y="207"/>
                </a:lnTo>
                <a:lnTo>
                  <a:pt x="433" y="220"/>
                </a:lnTo>
                <a:lnTo>
                  <a:pt x="436" y="234"/>
                </a:lnTo>
                <a:lnTo>
                  <a:pt x="421" y="242"/>
                </a:lnTo>
                <a:lnTo>
                  <a:pt x="408" y="248"/>
                </a:lnTo>
                <a:lnTo>
                  <a:pt x="394" y="257"/>
                </a:lnTo>
                <a:lnTo>
                  <a:pt x="380" y="263"/>
                </a:lnTo>
                <a:lnTo>
                  <a:pt x="365" y="270"/>
                </a:lnTo>
                <a:lnTo>
                  <a:pt x="351" y="276"/>
                </a:lnTo>
                <a:lnTo>
                  <a:pt x="336" y="282"/>
                </a:lnTo>
                <a:lnTo>
                  <a:pt x="323" y="288"/>
                </a:lnTo>
                <a:lnTo>
                  <a:pt x="308" y="292"/>
                </a:lnTo>
                <a:lnTo>
                  <a:pt x="293" y="298"/>
                </a:lnTo>
                <a:lnTo>
                  <a:pt x="279" y="301"/>
                </a:lnTo>
                <a:lnTo>
                  <a:pt x="264" y="306"/>
                </a:lnTo>
                <a:lnTo>
                  <a:pt x="250" y="309"/>
                </a:lnTo>
                <a:lnTo>
                  <a:pt x="236" y="313"/>
                </a:lnTo>
                <a:lnTo>
                  <a:pt x="223" y="315"/>
                </a:lnTo>
                <a:lnTo>
                  <a:pt x="209" y="319"/>
                </a:lnTo>
                <a:lnTo>
                  <a:pt x="203" y="329"/>
                </a:lnTo>
                <a:lnTo>
                  <a:pt x="198" y="338"/>
                </a:lnTo>
                <a:lnTo>
                  <a:pt x="193" y="346"/>
                </a:lnTo>
                <a:lnTo>
                  <a:pt x="186" y="354"/>
                </a:lnTo>
                <a:lnTo>
                  <a:pt x="180" y="361"/>
                </a:lnTo>
                <a:lnTo>
                  <a:pt x="172" y="368"/>
                </a:lnTo>
                <a:lnTo>
                  <a:pt x="165" y="374"/>
                </a:lnTo>
                <a:lnTo>
                  <a:pt x="157" y="381"/>
                </a:lnTo>
                <a:lnTo>
                  <a:pt x="149" y="386"/>
                </a:lnTo>
                <a:lnTo>
                  <a:pt x="141" y="392"/>
                </a:lnTo>
                <a:lnTo>
                  <a:pt x="133" y="398"/>
                </a:lnTo>
                <a:lnTo>
                  <a:pt x="125" y="404"/>
                </a:lnTo>
                <a:lnTo>
                  <a:pt x="116" y="410"/>
                </a:lnTo>
                <a:lnTo>
                  <a:pt x="106" y="417"/>
                </a:lnTo>
                <a:lnTo>
                  <a:pt x="97" y="424"/>
                </a:lnTo>
                <a:lnTo>
                  <a:pt x="89" y="433"/>
                </a:lnTo>
                <a:lnTo>
                  <a:pt x="88" y="432"/>
                </a:lnTo>
                <a:lnTo>
                  <a:pt x="87" y="432"/>
                </a:lnTo>
                <a:lnTo>
                  <a:pt x="86" y="432"/>
                </a:lnTo>
                <a:lnTo>
                  <a:pt x="85" y="432"/>
                </a:lnTo>
                <a:lnTo>
                  <a:pt x="82" y="432"/>
                </a:lnTo>
                <a:lnTo>
                  <a:pt x="81" y="431"/>
                </a:lnTo>
                <a:lnTo>
                  <a:pt x="79" y="431"/>
                </a:lnTo>
                <a:lnTo>
                  <a:pt x="77" y="431"/>
                </a:lnTo>
                <a:lnTo>
                  <a:pt x="75" y="430"/>
                </a:lnTo>
                <a:lnTo>
                  <a:pt x="73" y="430"/>
                </a:lnTo>
                <a:lnTo>
                  <a:pt x="72" y="430"/>
                </a:lnTo>
                <a:lnTo>
                  <a:pt x="71" y="430"/>
                </a:lnTo>
                <a:lnTo>
                  <a:pt x="70" y="430"/>
                </a:lnTo>
                <a:lnTo>
                  <a:pt x="72" y="423"/>
                </a:lnTo>
                <a:lnTo>
                  <a:pt x="73" y="417"/>
                </a:lnTo>
                <a:lnTo>
                  <a:pt x="74" y="412"/>
                </a:lnTo>
                <a:lnTo>
                  <a:pt x="73" y="407"/>
                </a:lnTo>
                <a:lnTo>
                  <a:pt x="73" y="402"/>
                </a:lnTo>
                <a:lnTo>
                  <a:pt x="72" y="398"/>
                </a:lnTo>
                <a:lnTo>
                  <a:pt x="70" y="394"/>
                </a:lnTo>
                <a:lnTo>
                  <a:pt x="68" y="390"/>
                </a:lnTo>
                <a:lnTo>
                  <a:pt x="66" y="386"/>
                </a:lnTo>
                <a:lnTo>
                  <a:pt x="64" y="383"/>
                </a:lnTo>
                <a:lnTo>
                  <a:pt x="63" y="379"/>
                </a:lnTo>
                <a:lnTo>
                  <a:pt x="60" y="376"/>
                </a:lnTo>
                <a:lnTo>
                  <a:pt x="59" y="373"/>
                </a:lnTo>
                <a:lnTo>
                  <a:pt x="58" y="369"/>
                </a:lnTo>
                <a:lnTo>
                  <a:pt x="58" y="366"/>
                </a:lnTo>
                <a:lnTo>
                  <a:pt x="59" y="363"/>
                </a:lnTo>
                <a:lnTo>
                  <a:pt x="48" y="347"/>
                </a:lnTo>
                <a:lnTo>
                  <a:pt x="40" y="331"/>
                </a:lnTo>
                <a:lnTo>
                  <a:pt x="33" y="316"/>
                </a:lnTo>
                <a:lnTo>
                  <a:pt x="28" y="300"/>
                </a:lnTo>
                <a:lnTo>
                  <a:pt x="25" y="284"/>
                </a:lnTo>
                <a:lnTo>
                  <a:pt x="21" y="268"/>
                </a:lnTo>
                <a:lnTo>
                  <a:pt x="19" y="252"/>
                </a:lnTo>
                <a:lnTo>
                  <a:pt x="18" y="236"/>
                </a:lnTo>
                <a:lnTo>
                  <a:pt x="17" y="221"/>
                </a:lnTo>
                <a:lnTo>
                  <a:pt x="16" y="206"/>
                </a:lnTo>
                <a:lnTo>
                  <a:pt x="14" y="191"/>
                </a:lnTo>
                <a:lnTo>
                  <a:pt x="13" y="176"/>
                </a:lnTo>
                <a:lnTo>
                  <a:pt x="11" y="162"/>
                </a:lnTo>
                <a:lnTo>
                  <a:pt x="9" y="150"/>
                </a:lnTo>
                <a:lnTo>
                  <a:pt x="4" y="137"/>
                </a:lnTo>
                <a:lnTo>
                  <a:pt x="0" y="126"/>
                </a:lnTo>
                <a:lnTo>
                  <a:pt x="1" y="124"/>
                </a:lnTo>
                <a:lnTo>
                  <a:pt x="5" y="123"/>
                </a:lnTo>
                <a:lnTo>
                  <a:pt x="12" y="121"/>
                </a:lnTo>
                <a:lnTo>
                  <a:pt x="21" y="119"/>
                </a:lnTo>
                <a:lnTo>
                  <a:pt x="33" y="115"/>
                </a:lnTo>
                <a:lnTo>
                  <a:pt x="44" y="112"/>
                </a:lnTo>
                <a:lnTo>
                  <a:pt x="58" y="108"/>
                </a:lnTo>
                <a:lnTo>
                  <a:pt x="72" y="105"/>
                </a:lnTo>
                <a:lnTo>
                  <a:pt x="85" y="101"/>
                </a:lnTo>
                <a:lnTo>
                  <a:pt x="98" y="98"/>
                </a:lnTo>
                <a:lnTo>
                  <a:pt x="110" y="95"/>
                </a:lnTo>
                <a:lnTo>
                  <a:pt x="121" y="91"/>
                </a:lnTo>
                <a:lnTo>
                  <a:pt x="131" y="89"/>
                </a:lnTo>
                <a:lnTo>
                  <a:pt x="137" y="86"/>
                </a:lnTo>
                <a:lnTo>
                  <a:pt x="142" y="85"/>
                </a:lnTo>
                <a:lnTo>
                  <a:pt x="144" y="85"/>
                </a:lnTo>
                <a:lnTo>
                  <a:pt x="144" y="86"/>
                </a:lnTo>
                <a:lnTo>
                  <a:pt x="146" y="89"/>
                </a:lnTo>
                <a:lnTo>
                  <a:pt x="147" y="90"/>
                </a:lnTo>
                <a:lnTo>
                  <a:pt x="148" y="92"/>
                </a:lnTo>
                <a:lnTo>
                  <a:pt x="149" y="93"/>
                </a:lnTo>
                <a:lnTo>
                  <a:pt x="150" y="96"/>
                </a:lnTo>
                <a:lnTo>
                  <a:pt x="152" y="97"/>
                </a:lnTo>
                <a:lnTo>
                  <a:pt x="154" y="98"/>
                </a:lnTo>
                <a:lnTo>
                  <a:pt x="156" y="99"/>
                </a:lnTo>
                <a:lnTo>
                  <a:pt x="157" y="100"/>
                </a:lnTo>
                <a:lnTo>
                  <a:pt x="159" y="100"/>
                </a:lnTo>
                <a:lnTo>
                  <a:pt x="162" y="100"/>
                </a:lnTo>
                <a:lnTo>
                  <a:pt x="164" y="101"/>
                </a:lnTo>
                <a:lnTo>
                  <a:pt x="165" y="100"/>
                </a:lnTo>
                <a:lnTo>
                  <a:pt x="167" y="100"/>
                </a:lnTo>
                <a:lnTo>
                  <a:pt x="171" y="100"/>
                </a:lnTo>
                <a:lnTo>
                  <a:pt x="173" y="99"/>
                </a:lnTo>
                <a:lnTo>
                  <a:pt x="177" y="99"/>
                </a:lnTo>
                <a:lnTo>
                  <a:pt x="178" y="98"/>
                </a:lnTo>
                <a:lnTo>
                  <a:pt x="180" y="97"/>
                </a:lnTo>
                <a:lnTo>
                  <a:pt x="180" y="95"/>
                </a:lnTo>
                <a:lnTo>
                  <a:pt x="181" y="93"/>
                </a:lnTo>
                <a:lnTo>
                  <a:pt x="181" y="91"/>
                </a:lnTo>
                <a:lnTo>
                  <a:pt x="181" y="89"/>
                </a:lnTo>
                <a:lnTo>
                  <a:pt x="181" y="86"/>
                </a:lnTo>
                <a:lnTo>
                  <a:pt x="181" y="84"/>
                </a:lnTo>
                <a:lnTo>
                  <a:pt x="180" y="82"/>
                </a:lnTo>
                <a:lnTo>
                  <a:pt x="180" y="78"/>
                </a:lnTo>
                <a:lnTo>
                  <a:pt x="180" y="76"/>
                </a:lnTo>
                <a:lnTo>
                  <a:pt x="180" y="74"/>
                </a:lnTo>
                <a:lnTo>
                  <a:pt x="181" y="72"/>
                </a:lnTo>
                <a:lnTo>
                  <a:pt x="182" y="70"/>
                </a:lnTo>
                <a:lnTo>
                  <a:pt x="185" y="69"/>
                </a:lnTo>
                <a:lnTo>
                  <a:pt x="192" y="67"/>
                </a:lnTo>
                <a:lnTo>
                  <a:pt x="202" y="64"/>
                </a:lnTo>
                <a:lnTo>
                  <a:pt x="216" y="59"/>
                </a:lnTo>
                <a:lnTo>
                  <a:pt x="233" y="53"/>
                </a:lnTo>
                <a:lnTo>
                  <a:pt x="251" y="47"/>
                </a:lnTo>
                <a:lnTo>
                  <a:pt x="271" y="42"/>
                </a:lnTo>
                <a:lnTo>
                  <a:pt x="292" y="35"/>
                </a:lnTo>
                <a:lnTo>
                  <a:pt x="312" y="28"/>
                </a:lnTo>
                <a:lnTo>
                  <a:pt x="332" y="22"/>
                </a:lnTo>
                <a:lnTo>
                  <a:pt x="350" y="16"/>
                </a:lnTo>
                <a:lnTo>
                  <a:pt x="367" y="11"/>
                </a:lnTo>
                <a:lnTo>
                  <a:pt x="381" y="6"/>
                </a:lnTo>
                <a:lnTo>
                  <a:pt x="392" y="3"/>
                </a:lnTo>
                <a:lnTo>
                  <a:pt x="398" y="0"/>
                </a:lnTo>
                <a:lnTo>
                  <a:pt x="402" y="0"/>
                </a:lnTo>
                <a:lnTo>
                  <a:pt x="403" y="13"/>
                </a:lnTo>
                <a:lnTo>
                  <a:pt x="405" y="26"/>
                </a:lnTo>
                <a:lnTo>
                  <a:pt x="407" y="41"/>
                </a:lnTo>
                <a:lnTo>
                  <a:pt x="409" y="54"/>
                </a:lnTo>
                <a:lnTo>
                  <a:pt x="410" y="69"/>
                </a:lnTo>
                <a:lnTo>
                  <a:pt x="412" y="85"/>
                </a:lnTo>
                <a:lnTo>
                  <a:pt x="413" y="100"/>
                </a:lnTo>
                <a:lnTo>
                  <a:pt x="416" y="116"/>
                </a:lnTo>
                <a:lnTo>
                  <a:pt x="418" y="132"/>
                </a:lnTo>
                <a:lnTo>
                  <a:pt x="419" y="147"/>
                </a:lnTo>
                <a:lnTo>
                  <a:pt x="421" y="163"/>
                </a:lnTo>
                <a:lnTo>
                  <a:pt x="424" y="178"/>
                </a:lnTo>
                <a:lnTo>
                  <a:pt x="427" y="192"/>
                </a:lnTo>
                <a:lnTo>
                  <a:pt x="430" y="207"/>
                </a:lnTo>
                <a:lnTo>
                  <a:pt x="433" y="220"/>
                </a:lnTo>
                <a:lnTo>
                  <a:pt x="436" y="234"/>
                </a:lnTo>
                <a:lnTo>
                  <a:pt x="435" y="230"/>
                </a:lnTo>
                <a:lnTo>
                  <a:pt x="434" y="223"/>
                </a:lnTo>
                <a:lnTo>
                  <a:pt x="433" y="212"/>
                </a:lnTo>
                <a:lnTo>
                  <a:pt x="431" y="197"/>
                </a:lnTo>
                <a:lnTo>
                  <a:pt x="428" y="178"/>
                </a:lnTo>
                <a:lnTo>
                  <a:pt x="425" y="159"/>
                </a:lnTo>
                <a:lnTo>
                  <a:pt x="421" y="138"/>
                </a:lnTo>
                <a:lnTo>
                  <a:pt x="419" y="116"/>
                </a:lnTo>
                <a:lnTo>
                  <a:pt x="416" y="95"/>
                </a:lnTo>
                <a:lnTo>
                  <a:pt x="412" y="74"/>
                </a:lnTo>
                <a:lnTo>
                  <a:pt x="409" y="54"/>
                </a:lnTo>
                <a:lnTo>
                  <a:pt x="407" y="36"/>
                </a:lnTo>
                <a:lnTo>
                  <a:pt x="404" y="21"/>
                </a:lnTo>
                <a:lnTo>
                  <a:pt x="403" y="10"/>
                </a:lnTo>
                <a:lnTo>
                  <a:pt x="402" y="3"/>
                </a:lnTo>
                <a:lnTo>
                  <a:pt x="402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5" name="Freeform 26"/>
          <p:cNvSpPr>
            <a:spLocks/>
          </p:cNvSpPr>
          <p:nvPr/>
        </p:nvSpPr>
        <p:spPr bwMode="auto">
          <a:xfrm>
            <a:off x="6463639" y="1449013"/>
            <a:ext cx="878522" cy="603733"/>
          </a:xfrm>
          <a:custGeom>
            <a:avLst/>
            <a:gdLst>
              <a:gd name="T0" fmla="*/ 55 w 1613"/>
              <a:gd name="T1" fmla="*/ 71 h 1093"/>
              <a:gd name="T2" fmla="*/ 57 w 1613"/>
              <a:gd name="T3" fmla="*/ 83 h 1093"/>
              <a:gd name="T4" fmla="*/ 58 w 1613"/>
              <a:gd name="T5" fmla="*/ 92 h 1093"/>
              <a:gd name="T6" fmla="*/ 78 w 1613"/>
              <a:gd name="T7" fmla="*/ 88 h 1093"/>
              <a:gd name="T8" fmla="*/ 164 w 1613"/>
              <a:gd name="T9" fmla="*/ 66 h 1093"/>
              <a:gd name="T10" fmla="*/ 250 w 1613"/>
              <a:gd name="T11" fmla="*/ 44 h 1093"/>
              <a:gd name="T12" fmla="*/ 290 w 1613"/>
              <a:gd name="T13" fmla="*/ 36 h 1093"/>
              <a:gd name="T14" fmla="*/ 354 w 1613"/>
              <a:gd name="T15" fmla="*/ 13 h 1093"/>
              <a:gd name="T16" fmla="*/ 417 w 1613"/>
              <a:gd name="T17" fmla="*/ 0 h 1093"/>
              <a:gd name="T18" fmla="*/ 455 w 1613"/>
              <a:gd name="T19" fmla="*/ 23 h 1093"/>
              <a:gd name="T20" fmla="*/ 463 w 1613"/>
              <a:gd name="T21" fmla="*/ 40 h 1093"/>
              <a:gd name="T22" fmla="*/ 478 w 1613"/>
              <a:gd name="T23" fmla="*/ 51 h 1093"/>
              <a:gd name="T24" fmla="*/ 492 w 1613"/>
              <a:gd name="T25" fmla="*/ 59 h 1093"/>
              <a:gd name="T26" fmla="*/ 488 w 1613"/>
              <a:gd name="T27" fmla="*/ 76 h 1093"/>
              <a:gd name="T28" fmla="*/ 486 w 1613"/>
              <a:gd name="T29" fmla="*/ 94 h 1093"/>
              <a:gd name="T30" fmla="*/ 477 w 1613"/>
              <a:gd name="T31" fmla="*/ 109 h 1093"/>
              <a:gd name="T32" fmla="*/ 479 w 1613"/>
              <a:gd name="T33" fmla="*/ 117 h 1093"/>
              <a:gd name="T34" fmla="*/ 478 w 1613"/>
              <a:gd name="T35" fmla="*/ 126 h 1093"/>
              <a:gd name="T36" fmla="*/ 474 w 1613"/>
              <a:gd name="T37" fmla="*/ 134 h 1093"/>
              <a:gd name="T38" fmla="*/ 475 w 1613"/>
              <a:gd name="T39" fmla="*/ 143 h 1093"/>
              <a:gd name="T40" fmla="*/ 483 w 1613"/>
              <a:gd name="T41" fmla="*/ 150 h 1093"/>
              <a:gd name="T42" fmla="*/ 491 w 1613"/>
              <a:gd name="T43" fmla="*/ 158 h 1093"/>
              <a:gd name="T44" fmla="*/ 496 w 1613"/>
              <a:gd name="T45" fmla="*/ 169 h 1093"/>
              <a:gd name="T46" fmla="*/ 510 w 1613"/>
              <a:gd name="T47" fmla="*/ 176 h 1093"/>
              <a:gd name="T48" fmla="*/ 526 w 1613"/>
              <a:gd name="T49" fmla="*/ 182 h 1093"/>
              <a:gd name="T50" fmla="*/ 537 w 1613"/>
              <a:gd name="T51" fmla="*/ 189 h 1093"/>
              <a:gd name="T52" fmla="*/ 532 w 1613"/>
              <a:gd name="T53" fmla="*/ 195 h 1093"/>
              <a:gd name="T54" fmla="*/ 523 w 1613"/>
              <a:gd name="T55" fmla="*/ 198 h 1093"/>
              <a:gd name="T56" fmla="*/ 516 w 1613"/>
              <a:gd name="T57" fmla="*/ 204 h 1093"/>
              <a:gd name="T58" fmla="*/ 508 w 1613"/>
              <a:gd name="T59" fmla="*/ 221 h 1093"/>
              <a:gd name="T60" fmla="*/ 495 w 1613"/>
              <a:gd name="T61" fmla="*/ 236 h 1093"/>
              <a:gd name="T62" fmla="*/ 486 w 1613"/>
              <a:gd name="T63" fmla="*/ 253 h 1093"/>
              <a:gd name="T64" fmla="*/ 478 w 1613"/>
              <a:gd name="T65" fmla="*/ 257 h 1093"/>
              <a:gd name="T66" fmla="*/ 469 w 1613"/>
              <a:gd name="T67" fmla="*/ 257 h 1093"/>
              <a:gd name="T68" fmla="*/ 462 w 1613"/>
              <a:gd name="T69" fmla="*/ 260 h 1093"/>
              <a:gd name="T70" fmla="*/ 431 w 1613"/>
              <a:gd name="T71" fmla="*/ 271 h 1093"/>
              <a:gd name="T72" fmla="*/ 303 w 1613"/>
              <a:gd name="T73" fmla="*/ 303 h 1093"/>
              <a:gd name="T74" fmla="*/ 173 w 1613"/>
              <a:gd name="T75" fmla="*/ 336 h 1093"/>
              <a:gd name="T76" fmla="*/ 140 w 1613"/>
              <a:gd name="T77" fmla="*/ 345 h 1093"/>
              <a:gd name="T78" fmla="*/ 106 w 1613"/>
              <a:gd name="T79" fmla="*/ 352 h 1093"/>
              <a:gd name="T80" fmla="*/ 66 w 1613"/>
              <a:gd name="T81" fmla="*/ 361 h 1093"/>
              <a:gd name="T82" fmla="*/ 50 w 1613"/>
              <a:gd name="T83" fmla="*/ 356 h 1093"/>
              <a:gd name="T84" fmla="*/ 43 w 1613"/>
              <a:gd name="T85" fmla="*/ 320 h 1093"/>
              <a:gd name="T86" fmla="*/ 36 w 1613"/>
              <a:gd name="T87" fmla="*/ 287 h 1093"/>
              <a:gd name="T88" fmla="*/ 27 w 1613"/>
              <a:gd name="T89" fmla="*/ 248 h 1093"/>
              <a:gd name="T90" fmla="*/ 18 w 1613"/>
              <a:gd name="T91" fmla="*/ 201 h 1093"/>
              <a:gd name="T92" fmla="*/ 7 w 1613"/>
              <a:gd name="T93" fmla="*/ 144 h 1093"/>
              <a:gd name="T94" fmla="*/ 0 w 1613"/>
              <a:gd name="T95" fmla="*/ 109 h 1093"/>
              <a:gd name="T96" fmla="*/ 8 w 1613"/>
              <a:gd name="T97" fmla="*/ 101 h 1093"/>
              <a:gd name="T98" fmla="*/ 31 w 1613"/>
              <a:gd name="T99" fmla="*/ 83 h 1093"/>
              <a:gd name="T100" fmla="*/ 50 w 1613"/>
              <a:gd name="T101" fmla="*/ 67 h 10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13"/>
              <a:gd name="T154" fmla="*/ 0 h 1093"/>
              <a:gd name="T155" fmla="*/ 1613 w 1613"/>
              <a:gd name="T156" fmla="*/ 1093 h 10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13" h="1093">
                <a:moveTo>
                  <a:pt x="158" y="197"/>
                </a:moveTo>
                <a:lnTo>
                  <a:pt x="159" y="199"/>
                </a:lnTo>
                <a:lnTo>
                  <a:pt x="161" y="204"/>
                </a:lnTo>
                <a:lnTo>
                  <a:pt x="164" y="208"/>
                </a:lnTo>
                <a:lnTo>
                  <a:pt x="165" y="214"/>
                </a:lnTo>
                <a:lnTo>
                  <a:pt x="166" y="221"/>
                </a:lnTo>
                <a:lnTo>
                  <a:pt x="168" y="228"/>
                </a:lnTo>
                <a:lnTo>
                  <a:pt x="169" y="235"/>
                </a:lnTo>
                <a:lnTo>
                  <a:pt x="171" y="243"/>
                </a:lnTo>
                <a:lnTo>
                  <a:pt x="172" y="250"/>
                </a:lnTo>
                <a:lnTo>
                  <a:pt x="172" y="257"/>
                </a:lnTo>
                <a:lnTo>
                  <a:pt x="173" y="262"/>
                </a:lnTo>
                <a:lnTo>
                  <a:pt x="174" y="268"/>
                </a:lnTo>
                <a:lnTo>
                  <a:pt x="174" y="273"/>
                </a:lnTo>
                <a:lnTo>
                  <a:pt x="174" y="276"/>
                </a:lnTo>
                <a:lnTo>
                  <a:pt x="174" y="278"/>
                </a:lnTo>
                <a:lnTo>
                  <a:pt x="175" y="280"/>
                </a:lnTo>
                <a:lnTo>
                  <a:pt x="182" y="277"/>
                </a:lnTo>
                <a:lnTo>
                  <a:pt x="202" y="271"/>
                </a:lnTo>
                <a:lnTo>
                  <a:pt x="234" y="265"/>
                </a:lnTo>
                <a:lnTo>
                  <a:pt x="274" y="254"/>
                </a:lnTo>
                <a:lnTo>
                  <a:pt x="322" y="242"/>
                </a:lnTo>
                <a:lnTo>
                  <a:pt x="376" y="228"/>
                </a:lnTo>
                <a:lnTo>
                  <a:pt x="434" y="214"/>
                </a:lnTo>
                <a:lnTo>
                  <a:pt x="494" y="199"/>
                </a:lnTo>
                <a:lnTo>
                  <a:pt x="552" y="183"/>
                </a:lnTo>
                <a:lnTo>
                  <a:pt x="610" y="169"/>
                </a:lnTo>
                <a:lnTo>
                  <a:pt x="664" y="155"/>
                </a:lnTo>
                <a:lnTo>
                  <a:pt x="712" y="143"/>
                </a:lnTo>
                <a:lnTo>
                  <a:pt x="752" y="132"/>
                </a:lnTo>
                <a:lnTo>
                  <a:pt x="785" y="126"/>
                </a:lnTo>
                <a:lnTo>
                  <a:pt x="804" y="120"/>
                </a:lnTo>
                <a:lnTo>
                  <a:pt x="812" y="119"/>
                </a:lnTo>
                <a:lnTo>
                  <a:pt x="841" y="114"/>
                </a:lnTo>
                <a:lnTo>
                  <a:pt x="872" y="107"/>
                </a:lnTo>
                <a:lnTo>
                  <a:pt x="906" y="97"/>
                </a:lnTo>
                <a:lnTo>
                  <a:pt x="943" y="83"/>
                </a:lnTo>
                <a:lnTo>
                  <a:pt x="982" y="69"/>
                </a:lnTo>
                <a:lnTo>
                  <a:pt x="1021" y="54"/>
                </a:lnTo>
                <a:lnTo>
                  <a:pt x="1062" y="39"/>
                </a:lnTo>
                <a:lnTo>
                  <a:pt x="1102" y="27"/>
                </a:lnTo>
                <a:lnTo>
                  <a:pt x="1141" y="14"/>
                </a:lnTo>
                <a:lnTo>
                  <a:pt x="1180" y="6"/>
                </a:lnTo>
                <a:lnTo>
                  <a:pt x="1217" y="0"/>
                </a:lnTo>
                <a:lnTo>
                  <a:pt x="1252" y="0"/>
                </a:lnTo>
                <a:lnTo>
                  <a:pt x="1286" y="5"/>
                </a:lnTo>
                <a:lnTo>
                  <a:pt x="1317" y="15"/>
                </a:lnTo>
                <a:lnTo>
                  <a:pt x="1343" y="33"/>
                </a:lnTo>
                <a:lnTo>
                  <a:pt x="1367" y="59"/>
                </a:lnTo>
                <a:lnTo>
                  <a:pt x="1366" y="70"/>
                </a:lnTo>
                <a:lnTo>
                  <a:pt x="1369" y="81"/>
                </a:lnTo>
                <a:lnTo>
                  <a:pt x="1372" y="91"/>
                </a:lnTo>
                <a:lnTo>
                  <a:pt x="1377" y="101"/>
                </a:lnTo>
                <a:lnTo>
                  <a:pt x="1384" y="111"/>
                </a:lnTo>
                <a:lnTo>
                  <a:pt x="1390" y="120"/>
                </a:lnTo>
                <a:lnTo>
                  <a:pt x="1398" y="128"/>
                </a:lnTo>
                <a:lnTo>
                  <a:pt x="1408" y="135"/>
                </a:lnTo>
                <a:lnTo>
                  <a:pt x="1418" y="142"/>
                </a:lnTo>
                <a:lnTo>
                  <a:pt x="1427" y="149"/>
                </a:lnTo>
                <a:lnTo>
                  <a:pt x="1436" y="154"/>
                </a:lnTo>
                <a:lnTo>
                  <a:pt x="1447" y="160"/>
                </a:lnTo>
                <a:lnTo>
                  <a:pt x="1455" y="165"/>
                </a:lnTo>
                <a:lnTo>
                  <a:pt x="1463" y="169"/>
                </a:lnTo>
                <a:lnTo>
                  <a:pt x="1470" y="174"/>
                </a:lnTo>
                <a:lnTo>
                  <a:pt x="1477" y="178"/>
                </a:lnTo>
                <a:lnTo>
                  <a:pt x="1472" y="186"/>
                </a:lnTo>
                <a:lnTo>
                  <a:pt x="1470" y="197"/>
                </a:lnTo>
                <a:lnTo>
                  <a:pt x="1469" y="207"/>
                </a:lnTo>
                <a:lnTo>
                  <a:pt x="1467" y="217"/>
                </a:lnTo>
                <a:lnTo>
                  <a:pt x="1466" y="229"/>
                </a:lnTo>
                <a:lnTo>
                  <a:pt x="1465" y="239"/>
                </a:lnTo>
                <a:lnTo>
                  <a:pt x="1465" y="251"/>
                </a:lnTo>
                <a:lnTo>
                  <a:pt x="1464" y="261"/>
                </a:lnTo>
                <a:lnTo>
                  <a:pt x="1463" y="273"/>
                </a:lnTo>
                <a:lnTo>
                  <a:pt x="1461" y="283"/>
                </a:lnTo>
                <a:lnTo>
                  <a:pt x="1458" y="293"/>
                </a:lnTo>
                <a:lnTo>
                  <a:pt x="1454" y="303"/>
                </a:lnTo>
                <a:lnTo>
                  <a:pt x="1449" y="312"/>
                </a:lnTo>
                <a:lnTo>
                  <a:pt x="1442" y="320"/>
                </a:lnTo>
                <a:lnTo>
                  <a:pt x="1434" y="328"/>
                </a:lnTo>
                <a:lnTo>
                  <a:pt x="1425" y="335"/>
                </a:lnTo>
                <a:lnTo>
                  <a:pt x="1429" y="338"/>
                </a:lnTo>
                <a:lnTo>
                  <a:pt x="1433" y="343"/>
                </a:lnTo>
                <a:lnTo>
                  <a:pt x="1435" y="347"/>
                </a:lnTo>
                <a:lnTo>
                  <a:pt x="1438" y="352"/>
                </a:lnTo>
                <a:lnTo>
                  <a:pt x="1438" y="357"/>
                </a:lnTo>
                <a:lnTo>
                  <a:pt x="1439" y="362"/>
                </a:lnTo>
                <a:lnTo>
                  <a:pt x="1438" y="367"/>
                </a:lnTo>
                <a:lnTo>
                  <a:pt x="1438" y="373"/>
                </a:lnTo>
                <a:lnTo>
                  <a:pt x="1435" y="377"/>
                </a:lnTo>
                <a:lnTo>
                  <a:pt x="1434" y="383"/>
                </a:lnTo>
                <a:lnTo>
                  <a:pt x="1432" y="388"/>
                </a:lnTo>
                <a:lnTo>
                  <a:pt x="1429" y="393"/>
                </a:lnTo>
                <a:lnTo>
                  <a:pt x="1427" y="398"/>
                </a:lnTo>
                <a:lnTo>
                  <a:pt x="1425" y="402"/>
                </a:lnTo>
                <a:lnTo>
                  <a:pt x="1423" y="407"/>
                </a:lnTo>
                <a:lnTo>
                  <a:pt x="1420" y="413"/>
                </a:lnTo>
                <a:lnTo>
                  <a:pt x="1420" y="419"/>
                </a:lnTo>
                <a:lnTo>
                  <a:pt x="1424" y="425"/>
                </a:lnTo>
                <a:lnTo>
                  <a:pt x="1426" y="430"/>
                </a:lnTo>
                <a:lnTo>
                  <a:pt x="1431" y="435"/>
                </a:lnTo>
                <a:lnTo>
                  <a:pt x="1435" y="439"/>
                </a:lnTo>
                <a:lnTo>
                  <a:pt x="1441" y="443"/>
                </a:lnTo>
                <a:lnTo>
                  <a:pt x="1447" y="446"/>
                </a:lnTo>
                <a:lnTo>
                  <a:pt x="1452" y="451"/>
                </a:lnTo>
                <a:lnTo>
                  <a:pt x="1458" y="454"/>
                </a:lnTo>
                <a:lnTo>
                  <a:pt x="1463" y="458"/>
                </a:lnTo>
                <a:lnTo>
                  <a:pt x="1467" y="462"/>
                </a:lnTo>
                <a:lnTo>
                  <a:pt x="1472" y="467"/>
                </a:lnTo>
                <a:lnTo>
                  <a:pt x="1474" y="473"/>
                </a:lnTo>
                <a:lnTo>
                  <a:pt x="1477" y="479"/>
                </a:lnTo>
                <a:lnTo>
                  <a:pt x="1477" y="486"/>
                </a:lnTo>
                <a:lnTo>
                  <a:pt x="1477" y="496"/>
                </a:lnTo>
                <a:lnTo>
                  <a:pt x="1484" y="500"/>
                </a:lnTo>
                <a:lnTo>
                  <a:pt x="1490" y="506"/>
                </a:lnTo>
                <a:lnTo>
                  <a:pt x="1498" y="512"/>
                </a:lnTo>
                <a:lnTo>
                  <a:pt x="1507" y="516"/>
                </a:lnTo>
                <a:lnTo>
                  <a:pt x="1516" y="521"/>
                </a:lnTo>
                <a:lnTo>
                  <a:pt x="1524" y="525"/>
                </a:lnTo>
                <a:lnTo>
                  <a:pt x="1533" y="529"/>
                </a:lnTo>
                <a:lnTo>
                  <a:pt x="1542" y="533"/>
                </a:lnTo>
                <a:lnTo>
                  <a:pt x="1551" y="537"/>
                </a:lnTo>
                <a:lnTo>
                  <a:pt x="1561" y="540"/>
                </a:lnTo>
                <a:lnTo>
                  <a:pt x="1570" y="544"/>
                </a:lnTo>
                <a:lnTo>
                  <a:pt x="1579" y="547"/>
                </a:lnTo>
                <a:lnTo>
                  <a:pt x="1588" y="551"/>
                </a:lnTo>
                <a:lnTo>
                  <a:pt x="1596" y="553"/>
                </a:lnTo>
                <a:lnTo>
                  <a:pt x="1604" y="556"/>
                </a:lnTo>
                <a:lnTo>
                  <a:pt x="1613" y="560"/>
                </a:lnTo>
                <a:lnTo>
                  <a:pt x="1612" y="567"/>
                </a:lnTo>
                <a:lnTo>
                  <a:pt x="1611" y="572"/>
                </a:lnTo>
                <a:lnTo>
                  <a:pt x="1609" y="578"/>
                </a:lnTo>
                <a:lnTo>
                  <a:pt x="1605" y="582"/>
                </a:lnTo>
                <a:lnTo>
                  <a:pt x="1602" y="585"/>
                </a:lnTo>
                <a:lnTo>
                  <a:pt x="1597" y="587"/>
                </a:lnTo>
                <a:lnTo>
                  <a:pt x="1592" y="590"/>
                </a:lnTo>
                <a:lnTo>
                  <a:pt x="1587" y="591"/>
                </a:lnTo>
                <a:lnTo>
                  <a:pt x="1581" y="593"/>
                </a:lnTo>
                <a:lnTo>
                  <a:pt x="1576" y="594"/>
                </a:lnTo>
                <a:lnTo>
                  <a:pt x="1570" y="595"/>
                </a:lnTo>
                <a:lnTo>
                  <a:pt x="1565" y="598"/>
                </a:lnTo>
                <a:lnTo>
                  <a:pt x="1559" y="600"/>
                </a:lnTo>
                <a:lnTo>
                  <a:pt x="1556" y="602"/>
                </a:lnTo>
                <a:lnTo>
                  <a:pt x="1553" y="606"/>
                </a:lnTo>
                <a:lnTo>
                  <a:pt x="1550" y="612"/>
                </a:lnTo>
                <a:lnTo>
                  <a:pt x="1548" y="623"/>
                </a:lnTo>
                <a:lnTo>
                  <a:pt x="1544" y="635"/>
                </a:lnTo>
                <a:lnTo>
                  <a:pt x="1539" y="645"/>
                </a:lnTo>
                <a:lnTo>
                  <a:pt x="1533" y="655"/>
                </a:lnTo>
                <a:lnTo>
                  <a:pt x="1526" y="664"/>
                </a:lnTo>
                <a:lnTo>
                  <a:pt x="1518" y="672"/>
                </a:lnTo>
                <a:lnTo>
                  <a:pt x="1510" y="682"/>
                </a:lnTo>
                <a:lnTo>
                  <a:pt x="1502" y="691"/>
                </a:lnTo>
                <a:lnTo>
                  <a:pt x="1494" y="699"/>
                </a:lnTo>
                <a:lnTo>
                  <a:pt x="1486" y="708"/>
                </a:lnTo>
                <a:lnTo>
                  <a:pt x="1479" y="717"/>
                </a:lnTo>
                <a:lnTo>
                  <a:pt x="1472" y="728"/>
                </a:lnTo>
                <a:lnTo>
                  <a:pt x="1467" y="738"/>
                </a:lnTo>
                <a:lnTo>
                  <a:pt x="1463" y="748"/>
                </a:lnTo>
                <a:lnTo>
                  <a:pt x="1461" y="761"/>
                </a:lnTo>
                <a:lnTo>
                  <a:pt x="1461" y="775"/>
                </a:lnTo>
                <a:lnTo>
                  <a:pt x="1454" y="774"/>
                </a:lnTo>
                <a:lnTo>
                  <a:pt x="1448" y="774"/>
                </a:lnTo>
                <a:lnTo>
                  <a:pt x="1442" y="774"/>
                </a:lnTo>
                <a:lnTo>
                  <a:pt x="1436" y="772"/>
                </a:lnTo>
                <a:lnTo>
                  <a:pt x="1431" y="772"/>
                </a:lnTo>
                <a:lnTo>
                  <a:pt x="1425" y="771"/>
                </a:lnTo>
                <a:lnTo>
                  <a:pt x="1419" y="771"/>
                </a:lnTo>
                <a:lnTo>
                  <a:pt x="1413" y="771"/>
                </a:lnTo>
                <a:lnTo>
                  <a:pt x="1409" y="771"/>
                </a:lnTo>
                <a:lnTo>
                  <a:pt x="1403" y="772"/>
                </a:lnTo>
                <a:lnTo>
                  <a:pt x="1398" y="774"/>
                </a:lnTo>
                <a:lnTo>
                  <a:pt x="1395" y="775"/>
                </a:lnTo>
                <a:lnTo>
                  <a:pt x="1392" y="778"/>
                </a:lnTo>
                <a:lnTo>
                  <a:pt x="1388" y="780"/>
                </a:lnTo>
                <a:lnTo>
                  <a:pt x="1386" y="785"/>
                </a:lnTo>
                <a:lnTo>
                  <a:pt x="1385" y="791"/>
                </a:lnTo>
                <a:lnTo>
                  <a:pt x="1373" y="793"/>
                </a:lnTo>
                <a:lnTo>
                  <a:pt x="1343" y="801"/>
                </a:lnTo>
                <a:lnTo>
                  <a:pt x="1296" y="813"/>
                </a:lnTo>
                <a:lnTo>
                  <a:pt x="1235" y="828"/>
                </a:lnTo>
                <a:lnTo>
                  <a:pt x="1163" y="846"/>
                </a:lnTo>
                <a:lnTo>
                  <a:pt x="1083" y="867"/>
                </a:lnTo>
                <a:lnTo>
                  <a:pt x="997" y="888"/>
                </a:lnTo>
                <a:lnTo>
                  <a:pt x="909" y="911"/>
                </a:lnTo>
                <a:lnTo>
                  <a:pt x="819" y="934"/>
                </a:lnTo>
                <a:lnTo>
                  <a:pt x="733" y="956"/>
                </a:lnTo>
                <a:lnTo>
                  <a:pt x="653" y="977"/>
                </a:lnTo>
                <a:lnTo>
                  <a:pt x="581" y="995"/>
                </a:lnTo>
                <a:lnTo>
                  <a:pt x="520" y="1010"/>
                </a:lnTo>
                <a:lnTo>
                  <a:pt x="473" y="1022"/>
                </a:lnTo>
                <a:lnTo>
                  <a:pt x="443" y="1030"/>
                </a:lnTo>
                <a:lnTo>
                  <a:pt x="433" y="1033"/>
                </a:lnTo>
                <a:lnTo>
                  <a:pt x="429" y="1033"/>
                </a:lnTo>
                <a:lnTo>
                  <a:pt x="420" y="1035"/>
                </a:lnTo>
                <a:lnTo>
                  <a:pt x="406" y="1038"/>
                </a:lnTo>
                <a:lnTo>
                  <a:pt x="389" y="1042"/>
                </a:lnTo>
                <a:lnTo>
                  <a:pt x="368" y="1047"/>
                </a:lnTo>
                <a:lnTo>
                  <a:pt x="344" y="1052"/>
                </a:lnTo>
                <a:lnTo>
                  <a:pt x="319" y="1057"/>
                </a:lnTo>
                <a:lnTo>
                  <a:pt x="294" y="1063"/>
                </a:lnTo>
                <a:lnTo>
                  <a:pt x="268" y="1068"/>
                </a:lnTo>
                <a:lnTo>
                  <a:pt x="243" y="1073"/>
                </a:lnTo>
                <a:lnTo>
                  <a:pt x="219" y="1078"/>
                </a:lnTo>
                <a:lnTo>
                  <a:pt x="198" y="1083"/>
                </a:lnTo>
                <a:lnTo>
                  <a:pt x="181" y="1087"/>
                </a:lnTo>
                <a:lnTo>
                  <a:pt x="167" y="1089"/>
                </a:lnTo>
                <a:lnTo>
                  <a:pt x="158" y="1092"/>
                </a:lnTo>
                <a:lnTo>
                  <a:pt x="156" y="1093"/>
                </a:lnTo>
                <a:lnTo>
                  <a:pt x="150" y="1068"/>
                </a:lnTo>
                <a:lnTo>
                  <a:pt x="145" y="1045"/>
                </a:lnTo>
                <a:lnTo>
                  <a:pt x="140" y="1023"/>
                </a:lnTo>
                <a:lnTo>
                  <a:pt x="136" y="1002"/>
                </a:lnTo>
                <a:lnTo>
                  <a:pt x="131" y="983"/>
                </a:lnTo>
                <a:lnTo>
                  <a:pt x="128" y="962"/>
                </a:lnTo>
                <a:lnTo>
                  <a:pt x="123" y="942"/>
                </a:lnTo>
                <a:lnTo>
                  <a:pt x="120" y="924"/>
                </a:lnTo>
                <a:lnTo>
                  <a:pt x="115" y="903"/>
                </a:lnTo>
                <a:lnTo>
                  <a:pt x="112" y="884"/>
                </a:lnTo>
                <a:lnTo>
                  <a:pt x="107" y="863"/>
                </a:lnTo>
                <a:lnTo>
                  <a:pt x="103" y="842"/>
                </a:lnTo>
                <a:lnTo>
                  <a:pt x="97" y="819"/>
                </a:lnTo>
                <a:lnTo>
                  <a:pt x="91" y="797"/>
                </a:lnTo>
                <a:lnTo>
                  <a:pt x="85" y="771"/>
                </a:lnTo>
                <a:lnTo>
                  <a:pt x="80" y="745"/>
                </a:lnTo>
                <a:lnTo>
                  <a:pt x="75" y="723"/>
                </a:lnTo>
                <a:lnTo>
                  <a:pt x="71" y="698"/>
                </a:lnTo>
                <a:lnTo>
                  <a:pt x="66" y="669"/>
                </a:lnTo>
                <a:lnTo>
                  <a:pt x="59" y="637"/>
                </a:lnTo>
                <a:lnTo>
                  <a:pt x="53" y="604"/>
                </a:lnTo>
                <a:lnTo>
                  <a:pt x="46" y="568"/>
                </a:lnTo>
                <a:lnTo>
                  <a:pt x="40" y="532"/>
                </a:lnTo>
                <a:lnTo>
                  <a:pt x="33" y="498"/>
                </a:lnTo>
                <a:lnTo>
                  <a:pt x="27" y="463"/>
                </a:lnTo>
                <a:lnTo>
                  <a:pt x="20" y="431"/>
                </a:lnTo>
                <a:lnTo>
                  <a:pt x="14" y="401"/>
                </a:lnTo>
                <a:lnTo>
                  <a:pt x="10" y="376"/>
                </a:lnTo>
                <a:lnTo>
                  <a:pt x="6" y="354"/>
                </a:lnTo>
                <a:lnTo>
                  <a:pt x="3" y="338"/>
                </a:lnTo>
                <a:lnTo>
                  <a:pt x="0" y="328"/>
                </a:lnTo>
                <a:lnTo>
                  <a:pt x="0" y="324"/>
                </a:lnTo>
                <a:lnTo>
                  <a:pt x="2" y="322"/>
                </a:lnTo>
                <a:lnTo>
                  <a:pt x="6" y="319"/>
                </a:lnTo>
                <a:lnTo>
                  <a:pt x="14" y="312"/>
                </a:lnTo>
                <a:lnTo>
                  <a:pt x="25" y="304"/>
                </a:lnTo>
                <a:lnTo>
                  <a:pt x="36" y="294"/>
                </a:lnTo>
                <a:lnTo>
                  <a:pt x="50" y="283"/>
                </a:lnTo>
                <a:lnTo>
                  <a:pt x="64" y="271"/>
                </a:lnTo>
                <a:lnTo>
                  <a:pt x="79" y="260"/>
                </a:lnTo>
                <a:lnTo>
                  <a:pt x="94" y="249"/>
                </a:lnTo>
                <a:lnTo>
                  <a:pt x="107" y="237"/>
                </a:lnTo>
                <a:lnTo>
                  <a:pt x="121" y="226"/>
                </a:lnTo>
                <a:lnTo>
                  <a:pt x="133" y="216"/>
                </a:lnTo>
                <a:lnTo>
                  <a:pt x="143" y="208"/>
                </a:lnTo>
                <a:lnTo>
                  <a:pt x="151" y="201"/>
                </a:lnTo>
                <a:lnTo>
                  <a:pt x="156" y="198"/>
                </a:lnTo>
                <a:lnTo>
                  <a:pt x="158" y="197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6" name="Freeform 27"/>
          <p:cNvSpPr>
            <a:spLocks/>
          </p:cNvSpPr>
          <p:nvPr/>
        </p:nvSpPr>
        <p:spPr bwMode="auto">
          <a:xfrm>
            <a:off x="7237458" y="1546871"/>
            <a:ext cx="207770" cy="451141"/>
          </a:xfrm>
          <a:custGeom>
            <a:avLst/>
            <a:gdLst>
              <a:gd name="T0" fmla="*/ 97 w 380"/>
              <a:gd name="T1" fmla="*/ 33 h 816"/>
              <a:gd name="T2" fmla="*/ 95 w 380"/>
              <a:gd name="T3" fmla="*/ 41 h 816"/>
              <a:gd name="T4" fmla="*/ 94 w 380"/>
              <a:gd name="T5" fmla="*/ 46 h 816"/>
              <a:gd name="T6" fmla="*/ 90 w 380"/>
              <a:gd name="T7" fmla="*/ 58 h 816"/>
              <a:gd name="T8" fmla="*/ 82 w 380"/>
              <a:gd name="T9" fmla="*/ 69 h 816"/>
              <a:gd name="T10" fmla="*/ 74 w 380"/>
              <a:gd name="T11" fmla="*/ 74 h 816"/>
              <a:gd name="T12" fmla="*/ 76 w 380"/>
              <a:gd name="T13" fmla="*/ 79 h 816"/>
              <a:gd name="T14" fmla="*/ 79 w 380"/>
              <a:gd name="T15" fmla="*/ 85 h 816"/>
              <a:gd name="T16" fmla="*/ 91 w 380"/>
              <a:gd name="T17" fmla="*/ 84 h 816"/>
              <a:gd name="T18" fmla="*/ 109 w 380"/>
              <a:gd name="T19" fmla="*/ 86 h 816"/>
              <a:gd name="T20" fmla="*/ 120 w 380"/>
              <a:gd name="T21" fmla="*/ 92 h 816"/>
              <a:gd name="T22" fmla="*/ 125 w 380"/>
              <a:gd name="T23" fmla="*/ 115 h 816"/>
              <a:gd name="T24" fmla="*/ 127 w 380"/>
              <a:gd name="T25" fmla="*/ 140 h 816"/>
              <a:gd name="T26" fmla="*/ 122 w 380"/>
              <a:gd name="T27" fmla="*/ 158 h 816"/>
              <a:gd name="T28" fmla="*/ 121 w 380"/>
              <a:gd name="T29" fmla="*/ 175 h 816"/>
              <a:gd name="T30" fmla="*/ 117 w 380"/>
              <a:gd name="T31" fmla="*/ 192 h 816"/>
              <a:gd name="T32" fmla="*/ 110 w 380"/>
              <a:gd name="T33" fmla="*/ 206 h 816"/>
              <a:gd name="T34" fmla="*/ 109 w 380"/>
              <a:gd name="T35" fmla="*/ 222 h 816"/>
              <a:gd name="T36" fmla="*/ 98 w 380"/>
              <a:gd name="T37" fmla="*/ 233 h 816"/>
              <a:gd name="T38" fmla="*/ 96 w 380"/>
              <a:gd name="T39" fmla="*/ 251 h 816"/>
              <a:gd name="T40" fmla="*/ 90 w 380"/>
              <a:gd name="T41" fmla="*/ 267 h 816"/>
              <a:gd name="T42" fmla="*/ 81 w 380"/>
              <a:gd name="T43" fmla="*/ 267 h 816"/>
              <a:gd name="T44" fmla="*/ 76 w 380"/>
              <a:gd name="T45" fmla="*/ 254 h 816"/>
              <a:gd name="T46" fmla="*/ 67 w 380"/>
              <a:gd name="T47" fmla="*/ 246 h 816"/>
              <a:gd name="T48" fmla="*/ 52 w 380"/>
              <a:gd name="T49" fmla="*/ 244 h 816"/>
              <a:gd name="T50" fmla="*/ 39 w 380"/>
              <a:gd name="T51" fmla="*/ 239 h 816"/>
              <a:gd name="T52" fmla="*/ 25 w 380"/>
              <a:gd name="T53" fmla="*/ 238 h 816"/>
              <a:gd name="T54" fmla="*/ 20 w 380"/>
              <a:gd name="T55" fmla="*/ 235 h 816"/>
              <a:gd name="T56" fmla="*/ 15 w 380"/>
              <a:gd name="T57" fmla="*/ 233 h 816"/>
              <a:gd name="T58" fmla="*/ 10 w 380"/>
              <a:gd name="T59" fmla="*/ 228 h 816"/>
              <a:gd name="T60" fmla="*/ 10 w 380"/>
              <a:gd name="T61" fmla="*/ 215 h 816"/>
              <a:gd name="T62" fmla="*/ 13 w 380"/>
              <a:gd name="T63" fmla="*/ 201 h 816"/>
              <a:gd name="T64" fmla="*/ 20 w 380"/>
              <a:gd name="T65" fmla="*/ 180 h 816"/>
              <a:gd name="T66" fmla="*/ 35 w 380"/>
              <a:gd name="T67" fmla="*/ 162 h 816"/>
              <a:gd name="T68" fmla="*/ 44 w 380"/>
              <a:gd name="T69" fmla="*/ 143 h 816"/>
              <a:gd name="T70" fmla="*/ 54 w 380"/>
              <a:gd name="T71" fmla="*/ 138 h 816"/>
              <a:gd name="T72" fmla="*/ 63 w 380"/>
              <a:gd name="T73" fmla="*/ 133 h 816"/>
              <a:gd name="T74" fmla="*/ 55 w 380"/>
              <a:gd name="T75" fmla="*/ 124 h 816"/>
              <a:gd name="T76" fmla="*/ 37 w 380"/>
              <a:gd name="T77" fmla="*/ 117 h 816"/>
              <a:gd name="T78" fmla="*/ 21 w 380"/>
              <a:gd name="T79" fmla="*/ 107 h 816"/>
              <a:gd name="T80" fmla="*/ 16 w 380"/>
              <a:gd name="T81" fmla="*/ 95 h 816"/>
              <a:gd name="T82" fmla="*/ 5 w 380"/>
              <a:gd name="T83" fmla="*/ 87 h 816"/>
              <a:gd name="T84" fmla="*/ 1 w 380"/>
              <a:gd name="T85" fmla="*/ 76 h 816"/>
              <a:gd name="T86" fmla="*/ 5 w 380"/>
              <a:gd name="T87" fmla="*/ 66 h 816"/>
              <a:gd name="T88" fmla="*/ 5 w 380"/>
              <a:gd name="T89" fmla="*/ 56 h 816"/>
              <a:gd name="T90" fmla="*/ 10 w 380"/>
              <a:gd name="T91" fmla="*/ 45 h 816"/>
              <a:gd name="T92" fmla="*/ 15 w 380"/>
              <a:gd name="T93" fmla="*/ 24 h 816"/>
              <a:gd name="T94" fmla="*/ 17 w 380"/>
              <a:gd name="T95" fmla="*/ 3 h 816"/>
              <a:gd name="T96" fmla="*/ 36 w 380"/>
              <a:gd name="T97" fmla="*/ 4 h 816"/>
              <a:gd name="T98" fmla="*/ 77 w 380"/>
              <a:gd name="T99" fmla="*/ 14 h 816"/>
              <a:gd name="T100" fmla="*/ 95 w 380"/>
              <a:gd name="T101" fmla="*/ 18 h 816"/>
              <a:gd name="T102" fmla="*/ 96 w 380"/>
              <a:gd name="T103" fmla="*/ 24 h 816"/>
              <a:gd name="T104" fmla="*/ 97 w 380"/>
              <a:gd name="T105" fmla="*/ 29 h 8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80"/>
              <a:gd name="T160" fmla="*/ 0 h 816"/>
              <a:gd name="T161" fmla="*/ 380 w 380"/>
              <a:gd name="T162" fmla="*/ 816 h 8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80" h="816">
                <a:moveTo>
                  <a:pt x="292" y="90"/>
                </a:moveTo>
                <a:lnTo>
                  <a:pt x="291" y="90"/>
                </a:lnTo>
                <a:lnTo>
                  <a:pt x="291" y="91"/>
                </a:lnTo>
                <a:lnTo>
                  <a:pt x="291" y="93"/>
                </a:lnTo>
                <a:lnTo>
                  <a:pt x="290" y="97"/>
                </a:lnTo>
                <a:lnTo>
                  <a:pt x="290" y="100"/>
                </a:lnTo>
                <a:lnTo>
                  <a:pt x="289" y="104"/>
                </a:lnTo>
                <a:lnTo>
                  <a:pt x="289" y="107"/>
                </a:lnTo>
                <a:lnTo>
                  <a:pt x="288" y="112"/>
                </a:lnTo>
                <a:lnTo>
                  <a:pt x="287" y="116"/>
                </a:lnTo>
                <a:lnTo>
                  <a:pt x="287" y="120"/>
                </a:lnTo>
                <a:lnTo>
                  <a:pt x="285" y="123"/>
                </a:lnTo>
                <a:lnTo>
                  <a:pt x="285" y="127"/>
                </a:lnTo>
                <a:lnTo>
                  <a:pt x="284" y="130"/>
                </a:lnTo>
                <a:lnTo>
                  <a:pt x="284" y="133"/>
                </a:lnTo>
                <a:lnTo>
                  <a:pt x="284" y="134"/>
                </a:lnTo>
                <a:lnTo>
                  <a:pt x="284" y="135"/>
                </a:lnTo>
                <a:lnTo>
                  <a:pt x="281" y="139"/>
                </a:lnTo>
                <a:lnTo>
                  <a:pt x="279" y="145"/>
                </a:lnTo>
                <a:lnTo>
                  <a:pt x="276" y="151"/>
                </a:lnTo>
                <a:lnTo>
                  <a:pt x="275" y="157"/>
                </a:lnTo>
                <a:lnTo>
                  <a:pt x="273" y="162"/>
                </a:lnTo>
                <a:lnTo>
                  <a:pt x="270" y="169"/>
                </a:lnTo>
                <a:lnTo>
                  <a:pt x="269" y="175"/>
                </a:lnTo>
                <a:lnTo>
                  <a:pt x="267" y="181"/>
                </a:lnTo>
                <a:lnTo>
                  <a:pt x="264" y="187"/>
                </a:lnTo>
                <a:lnTo>
                  <a:pt x="261" y="192"/>
                </a:lnTo>
                <a:lnTo>
                  <a:pt x="257" y="197"/>
                </a:lnTo>
                <a:lnTo>
                  <a:pt x="252" y="201"/>
                </a:lnTo>
                <a:lnTo>
                  <a:pt x="246" y="206"/>
                </a:lnTo>
                <a:lnTo>
                  <a:pt x="241" y="208"/>
                </a:lnTo>
                <a:lnTo>
                  <a:pt x="233" y="212"/>
                </a:lnTo>
                <a:lnTo>
                  <a:pt x="224" y="214"/>
                </a:lnTo>
                <a:lnTo>
                  <a:pt x="223" y="216"/>
                </a:lnTo>
                <a:lnTo>
                  <a:pt x="222" y="219"/>
                </a:lnTo>
                <a:lnTo>
                  <a:pt x="222" y="221"/>
                </a:lnTo>
                <a:lnTo>
                  <a:pt x="222" y="224"/>
                </a:lnTo>
                <a:lnTo>
                  <a:pt x="222" y="227"/>
                </a:lnTo>
                <a:lnTo>
                  <a:pt x="222" y="230"/>
                </a:lnTo>
                <a:lnTo>
                  <a:pt x="223" y="232"/>
                </a:lnTo>
                <a:lnTo>
                  <a:pt x="224" y="236"/>
                </a:lnTo>
                <a:lnTo>
                  <a:pt x="226" y="238"/>
                </a:lnTo>
                <a:lnTo>
                  <a:pt x="227" y="242"/>
                </a:lnTo>
                <a:lnTo>
                  <a:pt x="228" y="244"/>
                </a:lnTo>
                <a:lnTo>
                  <a:pt x="230" y="246"/>
                </a:lnTo>
                <a:lnTo>
                  <a:pt x="233" y="250"/>
                </a:lnTo>
                <a:lnTo>
                  <a:pt x="235" y="252"/>
                </a:lnTo>
                <a:lnTo>
                  <a:pt x="237" y="254"/>
                </a:lnTo>
                <a:lnTo>
                  <a:pt x="241" y="257"/>
                </a:lnTo>
                <a:lnTo>
                  <a:pt x="244" y="254"/>
                </a:lnTo>
                <a:lnTo>
                  <a:pt x="250" y="253"/>
                </a:lnTo>
                <a:lnTo>
                  <a:pt x="256" y="252"/>
                </a:lnTo>
                <a:lnTo>
                  <a:pt x="264" y="252"/>
                </a:lnTo>
                <a:lnTo>
                  <a:pt x="272" y="252"/>
                </a:lnTo>
                <a:lnTo>
                  <a:pt x="280" y="252"/>
                </a:lnTo>
                <a:lnTo>
                  <a:pt x="289" y="252"/>
                </a:lnTo>
                <a:lnTo>
                  <a:pt x="298" y="253"/>
                </a:lnTo>
                <a:lnTo>
                  <a:pt x="307" y="254"/>
                </a:lnTo>
                <a:lnTo>
                  <a:pt x="316" y="255"/>
                </a:lnTo>
                <a:lnTo>
                  <a:pt x="325" y="257"/>
                </a:lnTo>
                <a:lnTo>
                  <a:pt x="334" y="258"/>
                </a:lnTo>
                <a:lnTo>
                  <a:pt x="341" y="260"/>
                </a:lnTo>
                <a:lnTo>
                  <a:pt x="346" y="261"/>
                </a:lnTo>
                <a:lnTo>
                  <a:pt x="352" y="264"/>
                </a:lnTo>
                <a:lnTo>
                  <a:pt x="357" y="266"/>
                </a:lnTo>
                <a:lnTo>
                  <a:pt x="358" y="276"/>
                </a:lnTo>
                <a:lnTo>
                  <a:pt x="360" y="286"/>
                </a:lnTo>
                <a:lnTo>
                  <a:pt x="362" y="298"/>
                </a:lnTo>
                <a:lnTo>
                  <a:pt x="365" y="309"/>
                </a:lnTo>
                <a:lnTo>
                  <a:pt x="368" y="321"/>
                </a:lnTo>
                <a:lnTo>
                  <a:pt x="371" y="332"/>
                </a:lnTo>
                <a:lnTo>
                  <a:pt x="373" y="345"/>
                </a:lnTo>
                <a:lnTo>
                  <a:pt x="374" y="357"/>
                </a:lnTo>
                <a:lnTo>
                  <a:pt x="376" y="369"/>
                </a:lnTo>
                <a:lnTo>
                  <a:pt x="377" y="382"/>
                </a:lnTo>
                <a:lnTo>
                  <a:pt x="379" y="394"/>
                </a:lnTo>
                <a:lnTo>
                  <a:pt x="380" y="406"/>
                </a:lnTo>
                <a:lnTo>
                  <a:pt x="380" y="419"/>
                </a:lnTo>
                <a:lnTo>
                  <a:pt x="380" y="431"/>
                </a:lnTo>
                <a:lnTo>
                  <a:pt x="380" y="443"/>
                </a:lnTo>
                <a:lnTo>
                  <a:pt x="379" y="455"/>
                </a:lnTo>
                <a:lnTo>
                  <a:pt x="373" y="460"/>
                </a:lnTo>
                <a:lnTo>
                  <a:pt x="368" y="467"/>
                </a:lnTo>
                <a:lnTo>
                  <a:pt x="365" y="474"/>
                </a:lnTo>
                <a:lnTo>
                  <a:pt x="364" y="481"/>
                </a:lnTo>
                <a:lnTo>
                  <a:pt x="362" y="489"/>
                </a:lnTo>
                <a:lnTo>
                  <a:pt x="361" y="497"/>
                </a:lnTo>
                <a:lnTo>
                  <a:pt x="361" y="506"/>
                </a:lnTo>
                <a:lnTo>
                  <a:pt x="362" y="515"/>
                </a:lnTo>
                <a:lnTo>
                  <a:pt x="362" y="524"/>
                </a:lnTo>
                <a:lnTo>
                  <a:pt x="362" y="532"/>
                </a:lnTo>
                <a:lnTo>
                  <a:pt x="361" y="542"/>
                </a:lnTo>
                <a:lnTo>
                  <a:pt x="360" y="551"/>
                </a:lnTo>
                <a:lnTo>
                  <a:pt x="359" y="560"/>
                </a:lnTo>
                <a:lnTo>
                  <a:pt x="356" y="569"/>
                </a:lnTo>
                <a:lnTo>
                  <a:pt x="351" y="577"/>
                </a:lnTo>
                <a:lnTo>
                  <a:pt x="346" y="586"/>
                </a:lnTo>
                <a:lnTo>
                  <a:pt x="338" y="591"/>
                </a:lnTo>
                <a:lnTo>
                  <a:pt x="334" y="597"/>
                </a:lnTo>
                <a:lnTo>
                  <a:pt x="330" y="604"/>
                </a:lnTo>
                <a:lnTo>
                  <a:pt x="328" y="610"/>
                </a:lnTo>
                <a:lnTo>
                  <a:pt x="328" y="619"/>
                </a:lnTo>
                <a:lnTo>
                  <a:pt x="327" y="627"/>
                </a:lnTo>
                <a:lnTo>
                  <a:pt x="327" y="635"/>
                </a:lnTo>
                <a:lnTo>
                  <a:pt x="327" y="643"/>
                </a:lnTo>
                <a:lnTo>
                  <a:pt x="327" y="651"/>
                </a:lnTo>
                <a:lnTo>
                  <a:pt x="326" y="659"/>
                </a:lnTo>
                <a:lnTo>
                  <a:pt x="325" y="666"/>
                </a:lnTo>
                <a:lnTo>
                  <a:pt x="322" y="674"/>
                </a:lnTo>
                <a:lnTo>
                  <a:pt x="318" y="679"/>
                </a:lnTo>
                <a:lnTo>
                  <a:pt x="312" y="685"/>
                </a:lnTo>
                <a:lnTo>
                  <a:pt x="304" y="690"/>
                </a:lnTo>
                <a:lnTo>
                  <a:pt x="293" y="694"/>
                </a:lnTo>
                <a:lnTo>
                  <a:pt x="292" y="700"/>
                </a:lnTo>
                <a:lnTo>
                  <a:pt x="291" y="708"/>
                </a:lnTo>
                <a:lnTo>
                  <a:pt x="290" y="716"/>
                </a:lnTo>
                <a:lnTo>
                  <a:pt x="290" y="725"/>
                </a:lnTo>
                <a:lnTo>
                  <a:pt x="289" y="733"/>
                </a:lnTo>
                <a:lnTo>
                  <a:pt x="288" y="743"/>
                </a:lnTo>
                <a:lnTo>
                  <a:pt x="287" y="752"/>
                </a:lnTo>
                <a:lnTo>
                  <a:pt x="285" y="761"/>
                </a:lnTo>
                <a:lnTo>
                  <a:pt x="283" y="770"/>
                </a:lnTo>
                <a:lnTo>
                  <a:pt x="281" y="778"/>
                </a:lnTo>
                <a:lnTo>
                  <a:pt x="277" y="786"/>
                </a:lnTo>
                <a:lnTo>
                  <a:pt x="274" y="794"/>
                </a:lnTo>
                <a:lnTo>
                  <a:pt x="269" y="801"/>
                </a:lnTo>
                <a:lnTo>
                  <a:pt x="265" y="807"/>
                </a:lnTo>
                <a:lnTo>
                  <a:pt x="258" y="812"/>
                </a:lnTo>
                <a:lnTo>
                  <a:pt x="251" y="816"/>
                </a:lnTo>
                <a:lnTo>
                  <a:pt x="246" y="812"/>
                </a:lnTo>
                <a:lnTo>
                  <a:pt x="244" y="807"/>
                </a:lnTo>
                <a:lnTo>
                  <a:pt x="241" y="801"/>
                </a:lnTo>
                <a:lnTo>
                  <a:pt x="238" y="794"/>
                </a:lnTo>
                <a:lnTo>
                  <a:pt x="236" y="789"/>
                </a:lnTo>
                <a:lnTo>
                  <a:pt x="234" y="782"/>
                </a:lnTo>
                <a:lnTo>
                  <a:pt x="231" y="775"/>
                </a:lnTo>
                <a:lnTo>
                  <a:pt x="229" y="769"/>
                </a:lnTo>
                <a:lnTo>
                  <a:pt x="227" y="762"/>
                </a:lnTo>
                <a:lnTo>
                  <a:pt x="224" y="756"/>
                </a:lnTo>
                <a:lnTo>
                  <a:pt x="221" y="752"/>
                </a:lnTo>
                <a:lnTo>
                  <a:pt x="216" y="747"/>
                </a:lnTo>
                <a:lnTo>
                  <a:pt x="212" y="744"/>
                </a:lnTo>
                <a:lnTo>
                  <a:pt x="207" y="740"/>
                </a:lnTo>
                <a:lnTo>
                  <a:pt x="201" y="739"/>
                </a:lnTo>
                <a:lnTo>
                  <a:pt x="195" y="740"/>
                </a:lnTo>
                <a:lnTo>
                  <a:pt x="185" y="739"/>
                </a:lnTo>
                <a:lnTo>
                  <a:pt x="178" y="739"/>
                </a:lnTo>
                <a:lnTo>
                  <a:pt x="170" y="737"/>
                </a:lnTo>
                <a:lnTo>
                  <a:pt x="164" y="736"/>
                </a:lnTo>
                <a:lnTo>
                  <a:pt x="157" y="733"/>
                </a:lnTo>
                <a:lnTo>
                  <a:pt x="150" y="730"/>
                </a:lnTo>
                <a:lnTo>
                  <a:pt x="143" y="728"/>
                </a:lnTo>
                <a:lnTo>
                  <a:pt x="137" y="724"/>
                </a:lnTo>
                <a:lnTo>
                  <a:pt x="130" y="722"/>
                </a:lnTo>
                <a:lnTo>
                  <a:pt x="123" y="718"/>
                </a:lnTo>
                <a:lnTo>
                  <a:pt x="116" y="716"/>
                </a:lnTo>
                <a:lnTo>
                  <a:pt x="108" y="715"/>
                </a:lnTo>
                <a:lnTo>
                  <a:pt x="101" y="714"/>
                </a:lnTo>
                <a:lnTo>
                  <a:pt x="93" y="714"/>
                </a:lnTo>
                <a:lnTo>
                  <a:pt x="84" y="714"/>
                </a:lnTo>
                <a:lnTo>
                  <a:pt x="76" y="716"/>
                </a:lnTo>
                <a:lnTo>
                  <a:pt x="74" y="713"/>
                </a:lnTo>
                <a:lnTo>
                  <a:pt x="72" y="710"/>
                </a:lnTo>
                <a:lnTo>
                  <a:pt x="70" y="708"/>
                </a:lnTo>
                <a:lnTo>
                  <a:pt x="68" y="706"/>
                </a:lnTo>
                <a:lnTo>
                  <a:pt x="66" y="705"/>
                </a:lnTo>
                <a:lnTo>
                  <a:pt x="64" y="705"/>
                </a:lnTo>
                <a:lnTo>
                  <a:pt x="61" y="704"/>
                </a:lnTo>
                <a:lnTo>
                  <a:pt x="59" y="704"/>
                </a:lnTo>
                <a:lnTo>
                  <a:pt x="55" y="702"/>
                </a:lnTo>
                <a:lnTo>
                  <a:pt x="53" y="702"/>
                </a:lnTo>
                <a:lnTo>
                  <a:pt x="51" y="701"/>
                </a:lnTo>
                <a:lnTo>
                  <a:pt x="49" y="700"/>
                </a:lnTo>
                <a:lnTo>
                  <a:pt x="46" y="699"/>
                </a:lnTo>
                <a:lnTo>
                  <a:pt x="45" y="698"/>
                </a:lnTo>
                <a:lnTo>
                  <a:pt x="43" y="697"/>
                </a:lnTo>
                <a:lnTo>
                  <a:pt x="42" y="694"/>
                </a:lnTo>
                <a:lnTo>
                  <a:pt x="37" y="692"/>
                </a:lnTo>
                <a:lnTo>
                  <a:pt x="34" y="689"/>
                </a:lnTo>
                <a:lnTo>
                  <a:pt x="31" y="684"/>
                </a:lnTo>
                <a:lnTo>
                  <a:pt x="30" y="679"/>
                </a:lnTo>
                <a:lnTo>
                  <a:pt x="29" y="674"/>
                </a:lnTo>
                <a:lnTo>
                  <a:pt x="28" y="667"/>
                </a:lnTo>
                <a:lnTo>
                  <a:pt x="28" y="660"/>
                </a:lnTo>
                <a:lnTo>
                  <a:pt x="29" y="653"/>
                </a:lnTo>
                <a:lnTo>
                  <a:pt x="29" y="646"/>
                </a:lnTo>
                <a:lnTo>
                  <a:pt x="30" y="638"/>
                </a:lnTo>
                <a:lnTo>
                  <a:pt x="31" y="630"/>
                </a:lnTo>
                <a:lnTo>
                  <a:pt x="32" y="623"/>
                </a:lnTo>
                <a:lnTo>
                  <a:pt x="35" y="615"/>
                </a:lnTo>
                <a:lnTo>
                  <a:pt x="36" y="608"/>
                </a:lnTo>
                <a:lnTo>
                  <a:pt x="38" y="602"/>
                </a:lnTo>
                <a:lnTo>
                  <a:pt x="41" y="597"/>
                </a:lnTo>
                <a:lnTo>
                  <a:pt x="41" y="583"/>
                </a:lnTo>
                <a:lnTo>
                  <a:pt x="43" y="570"/>
                </a:lnTo>
                <a:lnTo>
                  <a:pt x="47" y="560"/>
                </a:lnTo>
                <a:lnTo>
                  <a:pt x="52" y="550"/>
                </a:lnTo>
                <a:lnTo>
                  <a:pt x="59" y="539"/>
                </a:lnTo>
                <a:lnTo>
                  <a:pt x="66" y="530"/>
                </a:lnTo>
                <a:lnTo>
                  <a:pt x="74" y="521"/>
                </a:lnTo>
                <a:lnTo>
                  <a:pt x="82" y="513"/>
                </a:lnTo>
                <a:lnTo>
                  <a:pt x="90" y="504"/>
                </a:lnTo>
                <a:lnTo>
                  <a:pt x="98" y="494"/>
                </a:lnTo>
                <a:lnTo>
                  <a:pt x="106" y="486"/>
                </a:lnTo>
                <a:lnTo>
                  <a:pt x="113" y="477"/>
                </a:lnTo>
                <a:lnTo>
                  <a:pt x="119" y="467"/>
                </a:lnTo>
                <a:lnTo>
                  <a:pt x="124" y="457"/>
                </a:lnTo>
                <a:lnTo>
                  <a:pt x="128" y="445"/>
                </a:lnTo>
                <a:lnTo>
                  <a:pt x="130" y="434"/>
                </a:lnTo>
                <a:lnTo>
                  <a:pt x="133" y="428"/>
                </a:lnTo>
                <a:lnTo>
                  <a:pt x="136" y="424"/>
                </a:lnTo>
                <a:lnTo>
                  <a:pt x="141" y="422"/>
                </a:lnTo>
                <a:lnTo>
                  <a:pt x="145" y="420"/>
                </a:lnTo>
                <a:lnTo>
                  <a:pt x="150" y="417"/>
                </a:lnTo>
                <a:lnTo>
                  <a:pt x="156" y="416"/>
                </a:lnTo>
                <a:lnTo>
                  <a:pt x="161" y="415"/>
                </a:lnTo>
                <a:lnTo>
                  <a:pt x="167" y="413"/>
                </a:lnTo>
                <a:lnTo>
                  <a:pt x="173" y="412"/>
                </a:lnTo>
                <a:lnTo>
                  <a:pt x="177" y="409"/>
                </a:lnTo>
                <a:lnTo>
                  <a:pt x="183" y="407"/>
                </a:lnTo>
                <a:lnTo>
                  <a:pt x="187" y="404"/>
                </a:lnTo>
                <a:lnTo>
                  <a:pt x="190" y="400"/>
                </a:lnTo>
                <a:lnTo>
                  <a:pt x="192" y="394"/>
                </a:lnTo>
                <a:lnTo>
                  <a:pt x="193" y="389"/>
                </a:lnTo>
                <a:lnTo>
                  <a:pt x="193" y="382"/>
                </a:lnTo>
                <a:lnTo>
                  <a:pt x="184" y="378"/>
                </a:lnTo>
                <a:lnTo>
                  <a:pt x="175" y="375"/>
                </a:lnTo>
                <a:lnTo>
                  <a:pt x="166" y="373"/>
                </a:lnTo>
                <a:lnTo>
                  <a:pt x="158" y="369"/>
                </a:lnTo>
                <a:lnTo>
                  <a:pt x="149" y="366"/>
                </a:lnTo>
                <a:lnTo>
                  <a:pt x="139" y="362"/>
                </a:lnTo>
                <a:lnTo>
                  <a:pt x="130" y="359"/>
                </a:lnTo>
                <a:lnTo>
                  <a:pt x="121" y="355"/>
                </a:lnTo>
                <a:lnTo>
                  <a:pt x="112" y="351"/>
                </a:lnTo>
                <a:lnTo>
                  <a:pt x="104" y="347"/>
                </a:lnTo>
                <a:lnTo>
                  <a:pt x="95" y="343"/>
                </a:lnTo>
                <a:lnTo>
                  <a:pt x="87" y="338"/>
                </a:lnTo>
                <a:lnTo>
                  <a:pt x="78" y="334"/>
                </a:lnTo>
                <a:lnTo>
                  <a:pt x="70" y="328"/>
                </a:lnTo>
                <a:lnTo>
                  <a:pt x="64" y="322"/>
                </a:lnTo>
                <a:lnTo>
                  <a:pt x="57" y="318"/>
                </a:lnTo>
                <a:lnTo>
                  <a:pt x="58" y="308"/>
                </a:lnTo>
                <a:lnTo>
                  <a:pt x="57" y="301"/>
                </a:lnTo>
                <a:lnTo>
                  <a:pt x="55" y="295"/>
                </a:lnTo>
                <a:lnTo>
                  <a:pt x="52" y="289"/>
                </a:lnTo>
                <a:lnTo>
                  <a:pt x="49" y="284"/>
                </a:lnTo>
                <a:lnTo>
                  <a:pt x="44" y="280"/>
                </a:lnTo>
                <a:lnTo>
                  <a:pt x="38" y="276"/>
                </a:lnTo>
                <a:lnTo>
                  <a:pt x="34" y="273"/>
                </a:lnTo>
                <a:lnTo>
                  <a:pt x="27" y="268"/>
                </a:lnTo>
                <a:lnTo>
                  <a:pt x="22" y="265"/>
                </a:lnTo>
                <a:lnTo>
                  <a:pt x="16" y="261"/>
                </a:lnTo>
                <a:lnTo>
                  <a:pt x="11" y="257"/>
                </a:lnTo>
                <a:lnTo>
                  <a:pt x="7" y="252"/>
                </a:lnTo>
                <a:lnTo>
                  <a:pt x="4" y="247"/>
                </a:lnTo>
                <a:lnTo>
                  <a:pt x="0" y="241"/>
                </a:lnTo>
                <a:lnTo>
                  <a:pt x="0" y="235"/>
                </a:lnTo>
                <a:lnTo>
                  <a:pt x="3" y="229"/>
                </a:lnTo>
                <a:lnTo>
                  <a:pt x="5" y="224"/>
                </a:lnTo>
                <a:lnTo>
                  <a:pt x="7" y="220"/>
                </a:lnTo>
                <a:lnTo>
                  <a:pt x="9" y="215"/>
                </a:lnTo>
                <a:lnTo>
                  <a:pt x="12" y="210"/>
                </a:lnTo>
                <a:lnTo>
                  <a:pt x="14" y="205"/>
                </a:lnTo>
                <a:lnTo>
                  <a:pt x="15" y="199"/>
                </a:lnTo>
                <a:lnTo>
                  <a:pt x="18" y="195"/>
                </a:lnTo>
                <a:lnTo>
                  <a:pt x="18" y="189"/>
                </a:lnTo>
                <a:lnTo>
                  <a:pt x="19" y="184"/>
                </a:lnTo>
                <a:lnTo>
                  <a:pt x="18" y="179"/>
                </a:lnTo>
                <a:lnTo>
                  <a:pt x="18" y="174"/>
                </a:lnTo>
                <a:lnTo>
                  <a:pt x="15" y="169"/>
                </a:lnTo>
                <a:lnTo>
                  <a:pt x="13" y="165"/>
                </a:lnTo>
                <a:lnTo>
                  <a:pt x="9" y="160"/>
                </a:lnTo>
                <a:lnTo>
                  <a:pt x="5" y="157"/>
                </a:lnTo>
                <a:lnTo>
                  <a:pt x="14" y="150"/>
                </a:lnTo>
                <a:lnTo>
                  <a:pt x="22" y="142"/>
                </a:lnTo>
                <a:lnTo>
                  <a:pt x="29" y="134"/>
                </a:lnTo>
                <a:lnTo>
                  <a:pt x="34" y="125"/>
                </a:lnTo>
                <a:lnTo>
                  <a:pt x="38" y="115"/>
                </a:lnTo>
                <a:lnTo>
                  <a:pt x="41" y="105"/>
                </a:lnTo>
                <a:lnTo>
                  <a:pt x="43" y="95"/>
                </a:lnTo>
                <a:lnTo>
                  <a:pt x="44" y="83"/>
                </a:lnTo>
                <a:lnTo>
                  <a:pt x="45" y="73"/>
                </a:lnTo>
                <a:lnTo>
                  <a:pt x="45" y="61"/>
                </a:lnTo>
                <a:lnTo>
                  <a:pt x="46" y="51"/>
                </a:lnTo>
                <a:lnTo>
                  <a:pt x="47" y="39"/>
                </a:lnTo>
                <a:lnTo>
                  <a:pt x="49" y="29"/>
                </a:lnTo>
                <a:lnTo>
                  <a:pt x="50" y="19"/>
                </a:lnTo>
                <a:lnTo>
                  <a:pt x="52" y="8"/>
                </a:lnTo>
                <a:lnTo>
                  <a:pt x="57" y="0"/>
                </a:lnTo>
                <a:lnTo>
                  <a:pt x="59" y="0"/>
                </a:lnTo>
                <a:lnTo>
                  <a:pt x="66" y="2"/>
                </a:lnTo>
                <a:lnTo>
                  <a:pt x="77" y="5"/>
                </a:lnTo>
                <a:lnTo>
                  <a:pt x="91" y="8"/>
                </a:lnTo>
                <a:lnTo>
                  <a:pt x="108" y="12"/>
                </a:lnTo>
                <a:lnTo>
                  <a:pt x="128" y="17"/>
                </a:lnTo>
                <a:lnTo>
                  <a:pt x="149" y="21"/>
                </a:lnTo>
                <a:lnTo>
                  <a:pt x="170" y="27"/>
                </a:lnTo>
                <a:lnTo>
                  <a:pt x="191" y="31"/>
                </a:lnTo>
                <a:lnTo>
                  <a:pt x="212" y="36"/>
                </a:lnTo>
                <a:lnTo>
                  <a:pt x="231" y="41"/>
                </a:lnTo>
                <a:lnTo>
                  <a:pt x="249" y="44"/>
                </a:lnTo>
                <a:lnTo>
                  <a:pt x="262" y="48"/>
                </a:lnTo>
                <a:lnTo>
                  <a:pt x="274" y="51"/>
                </a:lnTo>
                <a:lnTo>
                  <a:pt x="281" y="52"/>
                </a:lnTo>
                <a:lnTo>
                  <a:pt x="284" y="53"/>
                </a:lnTo>
                <a:lnTo>
                  <a:pt x="284" y="54"/>
                </a:lnTo>
                <a:lnTo>
                  <a:pt x="284" y="56"/>
                </a:lnTo>
                <a:lnTo>
                  <a:pt x="285" y="59"/>
                </a:lnTo>
                <a:lnTo>
                  <a:pt x="285" y="61"/>
                </a:lnTo>
                <a:lnTo>
                  <a:pt x="287" y="65"/>
                </a:lnTo>
                <a:lnTo>
                  <a:pt x="287" y="68"/>
                </a:lnTo>
                <a:lnTo>
                  <a:pt x="288" y="72"/>
                </a:lnTo>
                <a:lnTo>
                  <a:pt x="289" y="74"/>
                </a:lnTo>
                <a:lnTo>
                  <a:pt x="289" y="77"/>
                </a:lnTo>
                <a:lnTo>
                  <a:pt x="290" y="81"/>
                </a:lnTo>
                <a:lnTo>
                  <a:pt x="290" y="84"/>
                </a:lnTo>
                <a:lnTo>
                  <a:pt x="291" y="87"/>
                </a:lnTo>
                <a:lnTo>
                  <a:pt x="291" y="88"/>
                </a:lnTo>
                <a:lnTo>
                  <a:pt x="291" y="89"/>
                </a:lnTo>
                <a:lnTo>
                  <a:pt x="292" y="9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7" name="Freeform 28"/>
          <p:cNvSpPr>
            <a:spLocks/>
          </p:cNvSpPr>
          <p:nvPr/>
        </p:nvSpPr>
        <p:spPr bwMode="auto">
          <a:xfrm>
            <a:off x="5881230" y="1628143"/>
            <a:ext cx="631489" cy="734763"/>
          </a:xfrm>
          <a:custGeom>
            <a:avLst/>
            <a:gdLst>
              <a:gd name="T0" fmla="*/ 372 w 1158"/>
              <a:gd name="T1" fmla="*/ 152 h 1330"/>
              <a:gd name="T2" fmla="*/ 375 w 1158"/>
              <a:gd name="T3" fmla="*/ 171 h 1330"/>
              <a:gd name="T4" fmla="*/ 381 w 1158"/>
              <a:gd name="T5" fmla="*/ 197 h 1330"/>
              <a:gd name="T6" fmla="*/ 386 w 1158"/>
              <a:gd name="T7" fmla="*/ 229 h 1330"/>
              <a:gd name="T8" fmla="*/ 383 w 1158"/>
              <a:gd name="T9" fmla="*/ 260 h 1330"/>
              <a:gd name="T10" fmla="*/ 371 w 1158"/>
              <a:gd name="T11" fmla="*/ 284 h 1330"/>
              <a:gd name="T12" fmla="*/ 355 w 1158"/>
              <a:gd name="T13" fmla="*/ 304 h 1330"/>
              <a:gd name="T14" fmla="*/ 335 w 1158"/>
              <a:gd name="T15" fmla="*/ 316 h 1330"/>
              <a:gd name="T16" fmla="*/ 320 w 1158"/>
              <a:gd name="T17" fmla="*/ 335 h 1330"/>
              <a:gd name="T18" fmla="*/ 319 w 1158"/>
              <a:gd name="T19" fmla="*/ 362 h 1330"/>
              <a:gd name="T20" fmla="*/ 295 w 1158"/>
              <a:gd name="T21" fmla="*/ 365 h 1330"/>
              <a:gd name="T22" fmla="*/ 290 w 1158"/>
              <a:gd name="T23" fmla="*/ 381 h 1330"/>
              <a:gd name="T24" fmla="*/ 293 w 1158"/>
              <a:gd name="T25" fmla="*/ 404 h 1330"/>
              <a:gd name="T26" fmla="*/ 285 w 1158"/>
              <a:gd name="T27" fmla="*/ 418 h 1330"/>
              <a:gd name="T28" fmla="*/ 279 w 1158"/>
              <a:gd name="T29" fmla="*/ 433 h 1330"/>
              <a:gd name="T30" fmla="*/ 269 w 1158"/>
              <a:gd name="T31" fmla="*/ 442 h 1330"/>
              <a:gd name="T32" fmla="*/ 252 w 1158"/>
              <a:gd name="T33" fmla="*/ 434 h 1330"/>
              <a:gd name="T34" fmla="*/ 234 w 1158"/>
              <a:gd name="T35" fmla="*/ 424 h 1330"/>
              <a:gd name="T36" fmla="*/ 227 w 1158"/>
              <a:gd name="T37" fmla="*/ 409 h 1330"/>
              <a:gd name="T38" fmla="*/ 217 w 1158"/>
              <a:gd name="T39" fmla="*/ 413 h 1330"/>
              <a:gd name="T40" fmla="*/ 208 w 1158"/>
              <a:gd name="T41" fmla="*/ 424 h 1330"/>
              <a:gd name="T42" fmla="*/ 194 w 1158"/>
              <a:gd name="T43" fmla="*/ 432 h 1330"/>
              <a:gd name="T44" fmla="*/ 177 w 1158"/>
              <a:gd name="T45" fmla="*/ 428 h 1330"/>
              <a:gd name="T46" fmla="*/ 161 w 1158"/>
              <a:gd name="T47" fmla="*/ 431 h 1330"/>
              <a:gd name="T48" fmla="*/ 142 w 1158"/>
              <a:gd name="T49" fmla="*/ 426 h 1330"/>
              <a:gd name="T50" fmla="*/ 121 w 1158"/>
              <a:gd name="T51" fmla="*/ 429 h 1330"/>
              <a:gd name="T52" fmla="*/ 107 w 1158"/>
              <a:gd name="T53" fmla="*/ 416 h 1330"/>
              <a:gd name="T54" fmla="*/ 99 w 1158"/>
              <a:gd name="T55" fmla="*/ 406 h 1330"/>
              <a:gd name="T56" fmla="*/ 88 w 1158"/>
              <a:gd name="T57" fmla="*/ 400 h 1330"/>
              <a:gd name="T58" fmla="*/ 75 w 1158"/>
              <a:gd name="T59" fmla="*/ 399 h 1330"/>
              <a:gd name="T60" fmla="*/ 65 w 1158"/>
              <a:gd name="T61" fmla="*/ 395 h 1330"/>
              <a:gd name="T62" fmla="*/ 54 w 1158"/>
              <a:gd name="T63" fmla="*/ 392 h 1330"/>
              <a:gd name="T64" fmla="*/ 40 w 1158"/>
              <a:gd name="T65" fmla="*/ 323 h 1330"/>
              <a:gd name="T66" fmla="*/ 12 w 1158"/>
              <a:gd name="T67" fmla="*/ 162 h 1330"/>
              <a:gd name="T68" fmla="*/ 0 w 1158"/>
              <a:gd name="T69" fmla="*/ 94 h 1330"/>
              <a:gd name="T70" fmla="*/ 0 w 1158"/>
              <a:gd name="T71" fmla="*/ 97 h 1330"/>
              <a:gd name="T72" fmla="*/ 1 w 1158"/>
              <a:gd name="T73" fmla="*/ 101 h 1330"/>
              <a:gd name="T74" fmla="*/ 37 w 1158"/>
              <a:gd name="T75" fmla="*/ 94 h 1330"/>
              <a:gd name="T76" fmla="*/ 96 w 1158"/>
              <a:gd name="T77" fmla="*/ 82 h 1330"/>
              <a:gd name="T78" fmla="*/ 118 w 1158"/>
              <a:gd name="T79" fmla="*/ 79 h 1330"/>
              <a:gd name="T80" fmla="*/ 138 w 1158"/>
              <a:gd name="T81" fmla="*/ 85 h 1330"/>
              <a:gd name="T82" fmla="*/ 160 w 1158"/>
              <a:gd name="T83" fmla="*/ 87 h 1330"/>
              <a:gd name="T84" fmla="*/ 176 w 1158"/>
              <a:gd name="T85" fmla="*/ 88 h 1330"/>
              <a:gd name="T86" fmla="*/ 189 w 1158"/>
              <a:gd name="T87" fmla="*/ 94 h 1330"/>
              <a:gd name="T88" fmla="*/ 205 w 1158"/>
              <a:gd name="T89" fmla="*/ 93 h 1330"/>
              <a:gd name="T90" fmla="*/ 224 w 1158"/>
              <a:gd name="T91" fmla="*/ 83 h 1330"/>
              <a:gd name="T92" fmla="*/ 245 w 1158"/>
              <a:gd name="T93" fmla="*/ 71 h 1330"/>
              <a:gd name="T94" fmla="*/ 268 w 1158"/>
              <a:gd name="T95" fmla="*/ 71 h 1330"/>
              <a:gd name="T96" fmla="*/ 287 w 1158"/>
              <a:gd name="T97" fmla="*/ 55 h 1330"/>
              <a:gd name="T98" fmla="*/ 304 w 1158"/>
              <a:gd name="T99" fmla="*/ 36 h 1330"/>
              <a:gd name="T100" fmla="*/ 325 w 1158"/>
              <a:gd name="T101" fmla="*/ 23 h 1330"/>
              <a:gd name="T102" fmla="*/ 337 w 1158"/>
              <a:gd name="T103" fmla="*/ 10 h 1330"/>
              <a:gd name="T104" fmla="*/ 356 w 1158"/>
              <a:gd name="T105" fmla="*/ 0 h 1330"/>
              <a:gd name="T106" fmla="*/ 364 w 1158"/>
              <a:gd name="T107" fmla="*/ 44 h 1330"/>
              <a:gd name="T108" fmla="*/ 378 w 1158"/>
              <a:gd name="T109" fmla="*/ 118 h 13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58"/>
              <a:gd name="T166" fmla="*/ 0 h 1330"/>
              <a:gd name="T167" fmla="*/ 1158 w 1158"/>
              <a:gd name="T168" fmla="*/ 1330 h 133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58" h="1330">
                <a:moveTo>
                  <a:pt x="1148" y="421"/>
                </a:moveTo>
                <a:lnTo>
                  <a:pt x="1136" y="427"/>
                </a:lnTo>
                <a:lnTo>
                  <a:pt x="1128" y="433"/>
                </a:lnTo>
                <a:lnTo>
                  <a:pt x="1122" y="440"/>
                </a:lnTo>
                <a:lnTo>
                  <a:pt x="1119" y="447"/>
                </a:lnTo>
                <a:lnTo>
                  <a:pt x="1117" y="455"/>
                </a:lnTo>
                <a:lnTo>
                  <a:pt x="1116" y="463"/>
                </a:lnTo>
                <a:lnTo>
                  <a:pt x="1116" y="473"/>
                </a:lnTo>
                <a:lnTo>
                  <a:pt x="1118" y="482"/>
                </a:lnTo>
                <a:lnTo>
                  <a:pt x="1120" y="491"/>
                </a:lnTo>
                <a:lnTo>
                  <a:pt x="1124" y="501"/>
                </a:lnTo>
                <a:lnTo>
                  <a:pt x="1126" y="513"/>
                </a:lnTo>
                <a:lnTo>
                  <a:pt x="1130" y="524"/>
                </a:lnTo>
                <a:lnTo>
                  <a:pt x="1134" y="536"/>
                </a:lnTo>
                <a:lnTo>
                  <a:pt x="1136" y="548"/>
                </a:lnTo>
                <a:lnTo>
                  <a:pt x="1140" y="561"/>
                </a:lnTo>
                <a:lnTo>
                  <a:pt x="1142" y="576"/>
                </a:lnTo>
                <a:lnTo>
                  <a:pt x="1144" y="591"/>
                </a:lnTo>
                <a:lnTo>
                  <a:pt x="1148" y="607"/>
                </a:lnTo>
                <a:lnTo>
                  <a:pt x="1150" y="623"/>
                </a:lnTo>
                <a:lnTo>
                  <a:pt x="1152" y="639"/>
                </a:lnTo>
                <a:lnTo>
                  <a:pt x="1155" y="655"/>
                </a:lnTo>
                <a:lnTo>
                  <a:pt x="1156" y="671"/>
                </a:lnTo>
                <a:lnTo>
                  <a:pt x="1157" y="687"/>
                </a:lnTo>
                <a:lnTo>
                  <a:pt x="1158" y="703"/>
                </a:lnTo>
                <a:lnTo>
                  <a:pt x="1157" y="720"/>
                </a:lnTo>
                <a:lnTo>
                  <a:pt x="1157" y="736"/>
                </a:lnTo>
                <a:lnTo>
                  <a:pt x="1156" y="751"/>
                </a:lnTo>
                <a:lnTo>
                  <a:pt x="1153" y="767"/>
                </a:lnTo>
                <a:lnTo>
                  <a:pt x="1150" y="782"/>
                </a:lnTo>
                <a:lnTo>
                  <a:pt x="1147" y="796"/>
                </a:lnTo>
                <a:lnTo>
                  <a:pt x="1142" y="811"/>
                </a:lnTo>
                <a:lnTo>
                  <a:pt x="1136" y="826"/>
                </a:lnTo>
                <a:lnTo>
                  <a:pt x="1128" y="833"/>
                </a:lnTo>
                <a:lnTo>
                  <a:pt x="1121" y="842"/>
                </a:lnTo>
                <a:lnTo>
                  <a:pt x="1113" y="852"/>
                </a:lnTo>
                <a:lnTo>
                  <a:pt x="1106" y="862"/>
                </a:lnTo>
                <a:lnTo>
                  <a:pt x="1098" y="872"/>
                </a:lnTo>
                <a:lnTo>
                  <a:pt x="1089" y="883"/>
                </a:lnTo>
                <a:lnTo>
                  <a:pt x="1081" y="893"/>
                </a:lnTo>
                <a:lnTo>
                  <a:pt x="1073" y="903"/>
                </a:lnTo>
                <a:lnTo>
                  <a:pt x="1064" y="914"/>
                </a:lnTo>
                <a:lnTo>
                  <a:pt x="1055" y="922"/>
                </a:lnTo>
                <a:lnTo>
                  <a:pt x="1045" y="930"/>
                </a:lnTo>
                <a:lnTo>
                  <a:pt x="1035" y="937"/>
                </a:lnTo>
                <a:lnTo>
                  <a:pt x="1026" y="942"/>
                </a:lnTo>
                <a:lnTo>
                  <a:pt x="1016" y="946"/>
                </a:lnTo>
                <a:lnTo>
                  <a:pt x="1005" y="948"/>
                </a:lnTo>
                <a:lnTo>
                  <a:pt x="996" y="948"/>
                </a:lnTo>
                <a:lnTo>
                  <a:pt x="982" y="955"/>
                </a:lnTo>
                <a:lnTo>
                  <a:pt x="972" y="965"/>
                </a:lnTo>
                <a:lnTo>
                  <a:pt x="966" y="978"/>
                </a:lnTo>
                <a:lnTo>
                  <a:pt x="963" y="991"/>
                </a:lnTo>
                <a:lnTo>
                  <a:pt x="960" y="1006"/>
                </a:lnTo>
                <a:lnTo>
                  <a:pt x="960" y="1021"/>
                </a:lnTo>
                <a:lnTo>
                  <a:pt x="961" y="1037"/>
                </a:lnTo>
                <a:lnTo>
                  <a:pt x="961" y="1052"/>
                </a:lnTo>
                <a:lnTo>
                  <a:pt x="961" y="1065"/>
                </a:lnTo>
                <a:lnTo>
                  <a:pt x="961" y="1077"/>
                </a:lnTo>
                <a:lnTo>
                  <a:pt x="958" y="1088"/>
                </a:lnTo>
                <a:lnTo>
                  <a:pt x="953" y="1096"/>
                </a:lnTo>
                <a:lnTo>
                  <a:pt x="944" y="1102"/>
                </a:lnTo>
                <a:lnTo>
                  <a:pt x="933" y="1103"/>
                </a:lnTo>
                <a:lnTo>
                  <a:pt x="917" y="1102"/>
                </a:lnTo>
                <a:lnTo>
                  <a:pt x="896" y="1096"/>
                </a:lnTo>
                <a:lnTo>
                  <a:pt x="886" y="1097"/>
                </a:lnTo>
                <a:lnTo>
                  <a:pt x="879" y="1102"/>
                </a:lnTo>
                <a:lnTo>
                  <a:pt x="873" y="1108"/>
                </a:lnTo>
                <a:lnTo>
                  <a:pt x="871" y="1115"/>
                </a:lnTo>
                <a:lnTo>
                  <a:pt x="870" y="1124"/>
                </a:lnTo>
                <a:lnTo>
                  <a:pt x="870" y="1133"/>
                </a:lnTo>
                <a:lnTo>
                  <a:pt x="870" y="1143"/>
                </a:lnTo>
                <a:lnTo>
                  <a:pt x="872" y="1155"/>
                </a:lnTo>
                <a:lnTo>
                  <a:pt x="874" y="1166"/>
                </a:lnTo>
                <a:lnTo>
                  <a:pt x="875" y="1178"/>
                </a:lnTo>
                <a:lnTo>
                  <a:pt x="878" y="1189"/>
                </a:lnTo>
                <a:lnTo>
                  <a:pt x="879" y="1201"/>
                </a:lnTo>
                <a:lnTo>
                  <a:pt x="879" y="1212"/>
                </a:lnTo>
                <a:lnTo>
                  <a:pt x="878" y="1223"/>
                </a:lnTo>
                <a:lnTo>
                  <a:pt x="875" y="1232"/>
                </a:lnTo>
                <a:lnTo>
                  <a:pt x="872" y="1240"/>
                </a:lnTo>
                <a:lnTo>
                  <a:pt x="865" y="1243"/>
                </a:lnTo>
                <a:lnTo>
                  <a:pt x="859" y="1249"/>
                </a:lnTo>
                <a:lnTo>
                  <a:pt x="855" y="1255"/>
                </a:lnTo>
                <a:lnTo>
                  <a:pt x="851" y="1262"/>
                </a:lnTo>
                <a:lnTo>
                  <a:pt x="849" y="1270"/>
                </a:lnTo>
                <a:lnTo>
                  <a:pt x="847" y="1277"/>
                </a:lnTo>
                <a:lnTo>
                  <a:pt x="844" y="1285"/>
                </a:lnTo>
                <a:lnTo>
                  <a:pt x="842" y="1293"/>
                </a:lnTo>
                <a:lnTo>
                  <a:pt x="838" y="1300"/>
                </a:lnTo>
                <a:lnTo>
                  <a:pt x="836" y="1307"/>
                </a:lnTo>
                <a:lnTo>
                  <a:pt x="832" y="1312"/>
                </a:lnTo>
                <a:lnTo>
                  <a:pt x="827" y="1318"/>
                </a:lnTo>
                <a:lnTo>
                  <a:pt x="821" y="1323"/>
                </a:lnTo>
                <a:lnTo>
                  <a:pt x="814" y="1326"/>
                </a:lnTo>
                <a:lnTo>
                  <a:pt x="806" y="1328"/>
                </a:lnTo>
                <a:lnTo>
                  <a:pt x="796" y="1330"/>
                </a:lnTo>
                <a:lnTo>
                  <a:pt x="789" y="1324"/>
                </a:lnTo>
                <a:lnTo>
                  <a:pt x="782" y="1318"/>
                </a:lnTo>
                <a:lnTo>
                  <a:pt x="773" y="1313"/>
                </a:lnTo>
                <a:lnTo>
                  <a:pt x="765" y="1308"/>
                </a:lnTo>
                <a:lnTo>
                  <a:pt x="756" y="1303"/>
                </a:lnTo>
                <a:lnTo>
                  <a:pt x="746" y="1299"/>
                </a:lnTo>
                <a:lnTo>
                  <a:pt x="736" y="1294"/>
                </a:lnTo>
                <a:lnTo>
                  <a:pt x="727" y="1289"/>
                </a:lnTo>
                <a:lnTo>
                  <a:pt x="719" y="1284"/>
                </a:lnTo>
                <a:lnTo>
                  <a:pt x="711" y="1278"/>
                </a:lnTo>
                <a:lnTo>
                  <a:pt x="703" y="1272"/>
                </a:lnTo>
                <a:lnTo>
                  <a:pt x="697" y="1265"/>
                </a:lnTo>
                <a:lnTo>
                  <a:pt x="691" y="1257"/>
                </a:lnTo>
                <a:lnTo>
                  <a:pt x="688" y="1250"/>
                </a:lnTo>
                <a:lnTo>
                  <a:pt x="687" y="1241"/>
                </a:lnTo>
                <a:lnTo>
                  <a:pt x="687" y="1232"/>
                </a:lnTo>
                <a:lnTo>
                  <a:pt x="681" y="1228"/>
                </a:lnTo>
                <a:lnTo>
                  <a:pt x="676" y="1227"/>
                </a:lnTo>
                <a:lnTo>
                  <a:pt x="672" y="1227"/>
                </a:lnTo>
                <a:lnTo>
                  <a:pt x="667" y="1228"/>
                </a:lnTo>
                <a:lnTo>
                  <a:pt x="663" y="1232"/>
                </a:lnTo>
                <a:lnTo>
                  <a:pt x="657" y="1235"/>
                </a:lnTo>
                <a:lnTo>
                  <a:pt x="652" y="1240"/>
                </a:lnTo>
                <a:lnTo>
                  <a:pt x="648" y="1246"/>
                </a:lnTo>
                <a:lnTo>
                  <a:pt x="643" y="1251"/>
                </a:lnTo>
                <a:lnTo>
                  <a:pt x="638" y="1257"/>
                </a:lnTo>
                <a:lnTo>
                  <a:pt x="634" y="1263"/>
                </a:lnTo>
                <a:lnTo>
                  <a:pt x="629" y="1269"/>
                </a:lnTo>
                <a:lnTo>
                  <a:pt x="625" y="1274"/>
                </a:lnTo>
                <a:lnTo>
                  <a:pt x="619" y="1279"/>
                </a:lnTo>
                <a:lnTo>
                  <a:pt x="614" y="1284"/>
                </a:lnTo>
                <a:lnTo>
                  <a:pt x="611" y="1288"/>
                </a:lnTo>
                <a:lnTo>
                  <a:pt x="600" y="1293"/>
                </a:lnTo>
                <a:lnTo>
                  <a:pt x="591" y="1296"/>
                </a:lnTo>
                <a:lnTo>
                  <a:pt x="583" y="1297"/>
                </a:lnTo>
                <a:lnTo>
                  <a:pt x="574" y="1296"/>
                </a:lnTo>
                <a:lnTo>
                  <a:pt x="565" y="1295"/>
                </a:lnTo>
                <a:lnTo>
                  <a:pt x="557" y="1293"/>
                </a:lnTo>
                <a:lnTo>
                  <a:pt x="549" y="1289"/>
                </a:lnTo>
                <a:lnTo>
                  <a:pt x="541" y="1287"/>
                </a:lnTo>
                <a:lnTo>
                  <a:pt x="531" y="1284"/>
                </a:lnTo>
                <a:lnTo>
                  <a:pt x="523" y="1282"/>
                </a:lnTo>
                <a:lnTo>
                  <a:pt x="515" y="1281"/>
                </a:lnTo>
                <a:lnTo>
                  <a:pt x="509" y="1281"/>
                </a:lnTo>
                <a:lnTo>
                  <a:pt x="500" y="1284"/>
                </a:lnTo>
                <a:lnTo>
                  <a:pt x="492" y="1288"/>
                </a:lnTo>
                <a:lnTo>
                  <a:pt x="484" y="1295"/>
                </a:lnTo>
                <a:lnTo>
                  <a:pt x="477" y="1305"/>
                </a:lnTo>
                <a:lnTo>
                  <a:pt x="468" y="1294"/>
                </a:lnTo>
                <a:lnTo>
                  <a:pt x="458" y="1287"/>
                </a:lnTo>
                <a:lnTo>
                  <a:pt x="448" y="1282"/>
                </a:lnTo>
                <a:lnTo>
                  <a:pt x="437" y="1280"/>
                </a:lnTo>
                <a:lnTo>
                  <a:pt x="427" y="1279"/>
                </a:lnTo>
                <a:lnTo>
                  <a:pt x="415" y="1280"/>
                </a:lnTo>
                <a:lnTo>
                  <a:pt x="405" y="1281"/>
                </a:lnTo>
                <a:lnTo>
                  <a:pt x="394" y="1284"/>
                </a:lnTo>
                <a:lnTo>
                  <a:pt x="383" y="1286"/>
                </a:lnTo>
                <a:lnTo>
                  <a:pt x="372" y="1287"/>
                </a:lnTo>
                <a:lnTo>
                  <a:pt x="362" y="1287"/>
                </a:lnTo>
                <a:lnTo>
                  <a:pt x="352" y="1286"/>
                </a:lnTo>
                <a:lnTo>
                  <a:pt x="343" y="1282"/>
                </a:lnTo>
                <a:lnTo>
                  <a:pt x="335" y="1277"/>
                </a:lnTo>
                <a:lnTo>
                  <a:pt x="327" y="1268"/>
                </a:lnTo>
                <a:lnTo>
                  <a:pt x="321" y="1256"/>
                </a:lnTo>
                <a:lnTo>
                  <a:pt x="320" y="1250"/>
                </a:lnTo>
                <a:lnTo>
                  <a:pt x="318" y="1246"/>
                </a:lnTo>
                <a:lnTo>
                  <a:pt x="314" y="1240"/>
                </a:lnTo>
                <a:lnTo>
                  <a:pt x="311" y="1235"/>
                </a:lnTo>
                <a:lnTo>
                  <a:pt x="307" y="1230"/>
                </a:lnTo>
                <a:lnTo>
                  <a:pt x="303" y="1225"/>
                </a:lnTo>
                <a:lnTo>
                  <a:pt x="298" y="1220"/>
                </a:lnTo>
                <a:lnTo>
                  <a:pt x="292" y="1216"/>
                </a:lnTo>
                <a:lnTo>
                  <a:pt x="287" y="1212"/>
                </a:lnTo>
                <a:lnTo>
                  <a:pt x="281" y="1208"/>
                </a:lnTo>
                <a:lnTo>
                  <a:pt x="275" y="1205"/>
                </a:lnTo>
                <a:lnTo>
                  <a:pt x="269" y="1202"/>
                </a:lnTo>
                <a:lnTo>
                  <a:pt x="264" y="1200"/>
                </a:lnTo>
                <a:lnTo>
                  <a:pt x="258" y="1199"/>
                </a:lnTo>
                <a:lnTo>
                  <a:pt x="252" y="1197"/>
                </a:lnTo>
                <a:lnTo>
                  <a:pt x="248" y="1199"/>
                </a:lnTo>
                <a:lnTo>
                  <a:pt x="239" y="1200"/>
                </a:lnTo>
                <a:lnTo>
                  <a:pt x="233" y="1200"/>
                </a:lnTo>
                <a:lnTo>
                  <a:pt x="226" y="1199"/>
                </a:lnTo>
                <a:lnTo>
                  <a:pt x="220" y="1197"/>
                </a:lnTo>
                <a:lnTo>
                  <a:pt x="215" y="1195"/>
                </a:lnTo>
                <a:lnTo>
                  <a:pt x="210" y="1193"/>
                </a:lnTo>
                <a:lnTo>
                  <a:pt x="205" y="1191"/>
                </a:lnTo>
                <a:lnTo>
                  <a:pt x="200" y="1187"/>
                </a:lnTo>
                <a:lnTo>
                  <a:pt x="196" y="1185"/>
                </a:lnTo>
                <a:lnTo>
                  <a:pt x="191" y="1183"/>
                </a:lnTo>
                <a:lnTo>
                  <a:pt x="187" y="1180"/>
                </a:lnTo>
                <a:lnTo>
                  <a:pt x="181" y="1178"/>
                </a:lnTo>
                <a:lnTo>
                  <a:pt x="175" y="1177"/>
                </a:lnTo>
                <a:lnTo>
                  <a:pt x="169" y="1177"/>
                </a:lnTo>
                <a:lnTo>
                  <a:pt x="162" y="1178"/>
                </a:lnTo>
                <a:lnTo>
                  <a:pt x="156" y="1180"/>
                </a:lnTo>
                <a:lnTo>
                  <a:pt x="153" y="1170"/>
                </a:lnTo>
                <a:lnTo>
                  <a:pt x="149" y="1141"/>
                </a:lnTo>
                <a:lnTo>
                  <a:pt x="141" y="1096"/>
                </a:lnTo>
                <a:lnTo>
                  <a:pt x="130" y="1039"/>
                </a:lnTo>
                <a:lnTo>
                  <a:pt x="119" y="971"/>
                </a:lnTo>
                <a:lnTo>
                  <a:pt x="106" y="894"/>
                </a:lnTo>
                <a:lnTo>
                  <a:pt x="92" y="814"/>
                </a:lnTo>
                <a:lnTo>
                  <a:pt x="77" y="730"/>
                </a:lnTo>
                <a:lnTo>
                  <a:pt x="62" y="645"/>
                </a:lnTo>
                <a:lnTo>
                  <a:pt x="49" y="564"/>
                </a:lnTo>
                <a:lnTo>
                  <a:pt x="36" y="487"/>
                </a:lnTo>
                <a:lnTo>
                  <a:pt x="24" y="420"/>
                </a:lnTo>
                <a:lnTo>
                  <a:pt x="14" y="362"/>
                </a:lnTo>
                <a:lnTo>
                  <a:pt x="6" y="317"/>
                </a:lnTo>
                <a:lnTo>
                  <a:pt x="1" y="289"/>
                </a:lnTo>
                <a:lnTo>
                  <a:pt x="0" y="280"/>
                </a:lnTo>
                <a:lnTo>
                  <a:pt x="0" y="281"/>
                </a:lnTo>
                <a:lnTo>
                  <a:pt x="0" y="283"/>
                </a:lnTo>
                <a:lnTo>
                  <a:pt x="0" y="284"/>
                </a:lnTo>
                <a:lnTo>
                  <a:pt x="0" y="286"/>
                </a:lnTo>
                <a:lnTo>
                  <a:pt x="1" y="289"/>
                </a:lnTo>
                <a:lnTo>
                  <a:pt x="1" y="291"/>
                </a:lnTo>
                <a:lnTo>
                  <a:pt x="1" y="292"/>
                </a:lnTo>
                <a:lnTo>
                  <a:pt x="3" y="294"/>
                </a:lnTo>
                <a:lnTo>
                  <a:pt x="3" y="297"/>
                </a:lnTo>
                <a:lnTo>
                  <a:pt x="3" y="298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7" y="301"/>
                </a:lnTo>
                <a:lnTo>
                  <a:pt x="18" y="299"/>
                </a:lnTo>
                <a:lnTo>
                  <a:pt x="35" y="296"/>
                </a:lnTo>
                <a:lnTo>
                  <a:pt x="56" y="291"/>
                </a:lnTo>
                <a:lnTo>
                  <a:pt x="81" y="286"/>
                </a:lnTo>
                <a:lnTo>
                  <a:pt x="110" y="281"/>
                </a:lnTo>
                <a:lnTo>
                  <a:pt x="141" y="275"/>
                </a:lnTo>
                <a:lnTo>
                  <a:pt x="172" y="269"/>
                </a:lnTo>
                <a:lnTo>
                  <a:pt x="203" y="262"/>
                </a:lnTo>
                <a:lnTo>
                  <a:pt x="234" y="257"/>
                </a:lnTo>
                <a:lnTo>
                  <a:pt x="262" y="251"/>
                </a:lnTo>
                <a:lnTo>
                  <a:pt x="288" y="246"/>
                </a:lnTo>
                <a:lnTo>
                  <a:pt x="308" y="242"/>
                </a:lnTo>
                <a:lnTo>
                  <a:pt x="326" y="238"/>
                </a:lnTo>
                <a:lnTo>
                  <a:pt x="336" y="236"/>
                </a:lnTo>
                <a:lnTo>
                  <a:pt x="341" y="236"/>
                </a:lnTo>
                <a:lnTo>
                  <a:pt x="346" y="236"/>
                </a:lnTo>
                <a:lnTo>
                  <a:pt x="354" y="237"/>
                </a:lnTo>
                <a:lnTo>
                  <a:pt x="362" y="239"/>
                </a:lnTo>
                <a:lnTo>
                  <a:pt x="372" y="242"/>
                </a:lnTo>
                <a:lnTo>
                  <a:pt x="382" y="245"/>
                </a:lnTo>
                <a:lnTo>
                  <a:pt x="392" y="248"/>
                </a:lnTo>
                <a:lnTo>
                  <a:pt x="404" y="252"/>
                </a:lnTo>
                <a:lnTo>
                  <a:pt x="415" y="255"/>
                </a:lnTo>
                <a:lnTo>
                  <a:pt x="426" y="258"/>
                </a:lnTo>
                <a:lnTo>
                  <a:pt x="438" y="261"/>
                </a:lnTo>
                <a:lnTo>
                  <a:pt x="449" y="262"/>
                </a:lnTo>
                <a:lnTo>
                  <a:pt x="460" y="263"/>
                </a:lnTo>
                <a:lnTo>
                  <a:pt x="472" y="262"/>
                </a:lnTo>
                <a:lnTo>
                  <a:pt x="481" y="261"/>
                </a:lnTo>
                <a:lnTo>
                  <a:pt x="491" y="258"/>
                </a:lnTo>
                <a:lnTo>
                  <a:pt x="500" y="253"/>
                </a:lnTo>
                <a:lnTo>
                  <a:pt x="507" y="254"/>
                </a:lnTo>
                <a:lnTo>
                  <a:pt x="514" y="258"/>
                </a:lnTo>
                <a:lnTo>
                  <a:pt x="521" y="260"/>
                </a:lnTo>
                <a:lnTo>
                  <a:pt x="528" y="263"/>
                </a:lnTo>
                <a:lnTo>
                  <a:pt x="535" y="267"/>
                </a:lnTo>
                <a:lnTo>
                  <a:pt x="542" y="270"/>
                </a:lnTo>
                <a:lnTo>
                  <a:pt x="548" y="274"/>
                </a:lnTo>
                <a:lnTo>
                  <a:pt x="554" y="277"/>
                </a:lnTo>
                <a:lnTo>
                  <a:pt x="560" y="281"/>
                </a:lnTo>
                <a:lnTo>
                  <a:pt x="567" y="283"/>
                </a:lnTo>
                <a:lnTo>
                  <a:pt x="574" y="284"/>
                </a:lnTo>
                <a:lnTo>
                  <a:pt x="581" y="285"/>
                </a:lnTo>
                <a:lnTo>
                  <a:pt x="589" y="285"/>
                </a:lnTo>
                <a:lnTo>
                  <a:pt x="597" y="284"/>
                </a:lnTo>
                <a:lnTo>
                  <a:pt x="605" y="282"/>
                </a:lnTo>
                <a:lnTo>
                  <a:pt x="614" y="280"/>
                </a:lnTo>
                <a:lnTo>
                  <a:pt x="623" y="277"/>
                </a:lnTo>
                <a:lnTo>
                  <a:pt x="633" y="274"/>
                </a:lnTo>
                <a:lnTo>
                  <a:pt x="643" y="269"/>
                </a:lnTo>
                <a:lnTo>
                  <a:pt x="652" y="262"/>
                </a:lnTo>
                <a:lnTo>
                  <a:pt x="663" y="255"/>
                </a:lnTo>
                <a:lnTo>
                  <a:pt x="673" y="248"/>
                </a:lnTo>
                <a:lnTo>
                  <a:pt x="683" y="240"/>
                </a:lnTo>
                <a:lnTo>
                  <a:pt x="694" y="232"/>
                </a:lnTo>
                <a:lnTo>
                  <a:pt x="704" y="226"/>
                </a:lnTo>
                <a:lnTo>
                  <a:pt x="714" y="220"/>
                </a:lnTo>
                <a:lnTo>
                  <a:pt x="726" y="215"/>
                </a:lnTo>
                <a:lnTo>
                  <a:pt x="736" y="212"/>
                </a:lnTo>
                <a:lnTo>
                  <a:pt x="746" y="209"/>
                </a:lnTo>
                <a:lnTo>
                  <a:pt x="757" y="211"/>
                </a:lnTo>
                <a:lnTo>
                  <a:pt x="767" y="214"/>
                </a:lnTo>
                <a:lnTo>
                  <a:pt x="779" y="221"/>
                </a:lnTo>
                <a:lnTo>
                  <a:pt x="792" y="216"/>
                </a:lnTo>
                <a:lnTo>
                  <a:pt x="805" y="212"/>
                </a:lnTo>
                <a:lnTo>
                  <a:pt x="817" y="206"/>
                </a:lnTo>
                <a:lnTo>
                  <a:pt x="827" y="198"/>
                </a:lnTo>
                <a:lnTo>
                  <a:pt x="836" y="191"/>
                </a:lnTo>
                <a:lnTo>
                  <a:pt x="844" y="182"/>
                </a:lnTo>
                <a:lnTo>
                  <a:pt x="852" y="174"/>
                </a:lnTo>
                <a:lnTo>
                  <a:pt x="860" y="165"/>
                </a:lnTo>
                <a:lnTo>
                  <a:pt x="867" y="154"/>
                </a:lnTo>
                <a:lnTo>
                  <a:pt x="875" y="145"/>
                </a:lnTo>
                <a:lnTo>
                  <a:pt x="883" y="135"/>
                </a:lnTo>
                <a:lnTo>
                  <a:pt x="891" y="126"/>
                </a:lnTo>
                <a:lnTo>
                  <a:pt x="901" y="116"/>
                </a:lnTo>
                <a:lnTo>
                  <a:pt x="911" y="107"/>
                </a:lnTo>
                <a:lnTo>
                  <a:pt x="922" y="98"/>
                </a:lnTo>
                <a:lnTo>
                  <a:pt x="935" y="91"/>
                </a:lnTo>
                <a:lnTo>
                  <a:pt x="948" y="86"/>
                </a:lnTo>
                <a:lnTo>
                  <a:pt x="959" y="81"/>
                </a:lnTo>
                <a:lnTo>
                  <a:pt x="968" y="75"/>
                </a:lnTo>
                <a:lnTo>
                  <a:pt x="976" y="69"/>
                </a:lnTo>
                <a:lnTo>
                  <a:pt x="983" y="64"/>
                </a:lnTo>
                <a:lnTo>
                  <a:pt x="990" y="57"/>
                </a:lnTo>
                <a:lnTo>
                  <a:pt x="995" y="50"/>
                </a:lnTo>
                <a:lnTo>
                  <a:pt x="1001" y="43"/>
                </a:lnTo>
                <a:lnTo>
                  <a:pt x="1005" y="36"/>
                </a:lnTo>
                <a:lnTo>
                  <a:pt x="1011" y="30"/>
                </a:lnTo>
                <a:lnTo>
                  <a:pt x="1017" y="23"/>
                </a:lnTo>
                <a:lnTo>
                  <a:pt x="1024" y="18"/>
                </a:lnTo>
                <a:lnTo>
                  <a:pt x="1033" y="12"/>
                </a:lnTo>
                <a:lnTo>
                  <a:pt x="1042" y="7"/>
                </a:lnTo>
                <a:lnTo>
                  <a:pt x="1053" y="3"/>
                </a:lnTo>
                <a:lnTo>
                  <a:pt x="1068" y="0"/>
                </a:lnTo>
                <a:lnTo>
                  <a:pt x="1068" y="5"/>
                </a:lnTo>
                <a:lnTo>
                  <a:pt x="1071" y="18"/>
                </a:lnTo>
                <a:lnTo>
                  <a:pt x="1075" y="38"/>
                </a:lnTo>
                <a:lnTo>
                  <a:pt x="1080" y="66"/>
                </a:lnTo>
                <a:lnTo>
                  <a:pt x="1087" y="97"/>
                </a:lnTo>
                <a:lnTo>
                  <a:pt x="1093" y="132"/>
                </a:lnTo>
                <a:lnTo>
                  <a:pt x="1101" y="170"/>
                </a:lnTo>
                <a:lnTo>
                  <a:pt x="1108" y="211"/>
                </a:lnTo>
                <a:lnTo>
                  <a:pt x="1114" y="250"/>
                </a:lnTo>
                <a:lnTo>
                  <a:pt x="1122" y="288"/>
                </a:lnTo>
                <a:lnTo>
                  <a:pt x="1128" y="323"/>
                </a:lnTo>
                <a:lnTo>
                  <a:pt x="1135" y="354"/>
                </a:lnTo>
                <a:lnTo>
                  <a:pt x="1140" y="382"/>
                </a:lnTo>
                <a:lnTo>
                  <a:pt x="1144" y="402"/>
                </a:lnTo>
                <a:lnTo>
                  <a:pt x="1147" y="415"/>
                </a:lnTo>
                <a:lnTo>
                  <a:pt x="1148" y="421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8" name="Freeform 29"/>
          <p:cNvSpPr>
            <a:spLocks/>
          </p:cNvSpPr>
          <p:nvPr/>
        </p:nvSpPr>
        <p:spPr bwMode="auto">
          <a:xfrm>
            <a:off x="863676" y="1638094"/>
            <a:ext cx="953777" cy="1461232"/>
          </a:xfrm>
          <a:custGeom>
            <a:avLst/>
            <a:gdLst>
              <a:gd name="T0" fmla="*/ 396 w 1749"/>
              <a:gd name="T1" fmla="*/ 58 h 2644"/>
              <a:gd name="T2" fmla="*/ 472 w 1749"/>
              <a:gd name="T3" fmla="*/ 73 h 2644"/>
              <a:gd name="T4" fmla="*/ 551 w 1749"/>
              <a:gd name="T5" fmla="*/ 87 h 2644"/>
              <a:gd name="T6" fmla="*/ 581 w 1749"/>
              <a:gd name="T7" fmla="*/ 104 h 2644"/>
              <a:gd name="T8" fmla="*/ 575 w 1749"/>
              <a:gd name="T9" fmla="*/ 161 h 2644"/>
              <a:gd name="T10" fmla="*/ 568 w 1749"/>
              <a:gd name="T11" fmla="*/ 217 h 2644"/>
              <a:gd name="T12" fmla="*/ 567 w 1749"/>
              <a:gd name="T13" fmla="*/ 230 h 2644"/>
              <a:gd name="T14" fmla="*/ 565 w 1749"/>
              <a:gd name="T15" fmla="*/ 234 h 2644"/>
              <a:gd name="T16" fmla="*/ 563 w 1749"/>
              <a:gd name="T17" fmla="*/ 238 h 2644"/>
              <a:gd name="T18" fmla="*/ 562 w 1749"/>
              <a:gd name="T19" fmla="*/ 242 h 2644"/>
              <a:gd name="T20" fmla="*/ 555 w 1749"/>
              <a:gd name="T21" fmla="*/ 297 h 2644"/>
              <a:gd name="T22" fmla="*/ 544 w 1749"/>
              <a:gd name="T23" fmla="*/ 379 h 2644"/>
              <a:gd name="T24" fmla="*/ 539 w 1749"/>
              <a:gd name="T25" fmla="*/ 421 h 2644"/>
              <a:gd name="T26" fmla="*/ 537 w 1749"/>
              <a:gd name="T27" fmla="*/ 422 h 2644"/>
              <a:gd name="T28" fmla="*/ 536 w 1749"/>
              <a:gd name="T29" fmla="*/ 423 h 2644"/>
              <a:gd name="T30" fmla="*/ 527 w 1749"/>
              <a:gd name="T31" fmla="*/ 497 h 2644"/>
              <a:gd name="T32" fmla="*/ 517 w 1749"/>
              <a:gd name="T33" fmla="*/ 571 h 2644"/>
              <a:gd name="T34" fmla="*/ 507 w 1749"/>
              <a:gd name="T35" fmla="*/ 646 h 2644"/>
              <a:gd name="T36" fmla="*/ 504 w 1749"/>
              <a:gd name="T37" fmla="*/ 676 h 2644"/>
              <a:gd name="T38" fmla="*/ 500 w 1749"/>
              <a:gd name="T39" fmla="*/ 715 h 2644"/>
              <a:gd name="T40" fmla="*/ 496 w 1749"/>
              <a:gd name="T41" fmla="*/ 748 h 2644"/>
              <a:gd name="T42" fmla="*/ 493 w 1749"/>
              <a:gd name="T43" fmla="*/ 756 h 2644"/>
              <a:gd name="T44" fmla="*/ 488 w 1749"/>
              <a:gd name="T45" fmla="*/ 762 h 2644"/>
              <a:gd name="T46" fmla="*/ 483 w 1749"/>
              <a:gd name="T47" fmla="*/ 767 h 2644"/>
              <a:gd name="T48" fmla="*/ 475 w 1749"/>
              <a:gd name="T49" fmla="*/ 768 h 2644"/>
              <a:gd name="T50" fmla="*/ 463 w 1749"/>
              <a:gd name="T51" fmla="*/ 759 h 2644"/>
              <a:gd name="T52" fmla="*/ 448 w 1749"/>
              <a:gd name="T53" fmla="*/ 754 h 2644"/>
              <a:gd name="T54" fmla="*/ 434 w 1749"/>
              <a:gd name="T55" fmla="*/ 759 h 2644"/>
              <a:gd name="T56" fmla="*/ 431 w 1749"/>
              <a:gd name="T57" fmla="*/ 767 h 2644"/>
              <a:gd name="T58" fmla="*/ 431 w 1749"/>
              <a:gd name="T59" fmla="*/ 775 h 2644"/>
              <a:gd name="T60" fmla="*/ 424 w 1749"/>
              <a:gd name="T61" fmla="*/ 782 h 2644"/>
              <a:gd name="T62" fmla="*/ 432 w 1749"/>
              <a:gd name="T63" fmla="*/ 805 h 2644"/>
              <a:gd name="T64" fmla="*/ 437 w 1749"/>
              <a:gd name="T65" fmla="*/ 832 h 2644"/>
              <a:gd name="T66" fmla="*/ 430 w 1749"/>
              <a:gd name="T67" fmla="*/ 857 h 2644"/>
              <a:gd name="T68" fmla="*/ 422 w 1749"/>
              <a:gd name="T69" fmla="*/ 866 h 2644"/>
              <a:gd name="T70" fmla="*/ 415 w 1749"/>
              <a:gd name="T71" fmla="*/ 873 h 2644"/>
              <a:gd name="T72" fmla="*/ 407 w 1749"/>
              <a:gd name="T73" fmla="*/ 879 h 2644"/>
              <a:gd name="T74" fmla="*/ 329 w 1749"/>
              <a:gd name="T75" fmla="*/ 778 h 2644"/>
              <a:gd name="T76" fmla="*/ 206 w 1749"/>
              <a:gd name="T77" fmla="*/ 607 h 2644"/>
              <a:gd name="T78" fmla="*/ 85 w 1749"/>
              <a:gd name="T79" fmla="*/ 437 h 2644"/>
              <a:gd name="T80" fmla="*/ 10 w 1749"/>
              <a:gd name="T81" fmla="*/ 334 h 2644"/>
              <a:gd name="T82" fmla="*/ 5 w 1749"/>
              <a:gd name="T83" fmla="*/ 329 h 2644"/>
              <a:gd name="T84" fmla="*/ 1 w 1749"/>
              <a:gd name="T85" fmla="*/ 323 h 2644"/>
              <a:gd name="T86" fmla="*/ 3 w 1749"/>
              <a:gd name="T87" fmla="*/ 309 h 2644"/>
              <a:gd name="T88" fmla="*/ 14 w 1749"/>
              <a:gd name="T89" fmla="*/ 269 h 2644"/>
              <a:gd name="T90" fmla="*/ 24 w 1749"/>
              <a:gd name="T91" fmla="*/ 227 h 2644"/>
              <a:gd name="T92" fmla="*/ 37 w 1749"/>
              <a:gd name="T93" fmla="*/ 188 h 2644"/>
              <a:gd name="T94" fmla="*/ 43 w 1749"/>
              <a:gd name="T95" fmla="*/ 152 h 2644"/>
              <a:gd name="T96" fmla="*/ 53 w 1749"/>
              <a:gd name="T97" fmla="*/ 119 h 2644"/>
              <a:gd name="T98" fmla="*/ 64 w 1749"/>
              <a:gd name="T99" fmla="*/ 86 h 2644"/>
              <a:gd name="T100" fmla="*/ 69 w 1749"/>
              <a:gd name="T101" fmla="*/ 58 h 2644"/>
              <a:gd name="T102" fmla="*/ 76 w 1749"/>
              <a:gd name="T103" fmla="*/ 33 h 2644"/>
              <a:gd name="T104" fmla="*/ 81 w 1749"/>
              <a:gd name="T105" fmla="*/ 9 h 2644"/>
              <a:gd name="T106" fmla="*/ 106 w 1749"/>
              <a:gd name="T107" fmla="*/ 4 h 2644"/>
              <a:gd name="T108" fmla="*/ 211 w 1749"/>
              <a:gd name="T109" fmla="*/ 23 h 2644"/>
              <a:gd name="T110" fmla="*/ 315 w 1749"/>
              <a:gd name="T111" fmla="*/ 42 h 26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49"/>
              <a:gd name="T169" fmla="*/ 0 h 2644"/>
              <a:gd name="T170" fmla="*/ 1749 w 1749"/>
              <a:gd name="T171" fmla="*/ 2644 h 264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49" h="2644">
                <a:moveTo>
                  <a:pt x="1018" y="140"/>
                </a:moveTo>
                <a:lnTo>
                  <a:pt x="1059" y="148"/>
                </a:lnTo>
                <a:lnTo>
                  <a:pt x="1101" y="157"/>
                </a:lnTo>
                <a:lnTo>
                  <a:pt x="1144" y="166"/>
                </a:lnTo>
                <a:lnTo>
                  <a:pt x="1188" y="175"/>
                </a:lnTo>
                <a:lnTo>
                  <a:pt x="1232" y="185"/>
                </a:lnTo>
                <a:lnTo>
                  <a:pt x="1276" y="193"/>
                </a:lnTo>
                <a:lnTo>
                  <a:pt x="1322" y="202"/>
                </a:lnTo>
                <a:lnTo>
                  <a:pt x="1368" y="211"/>
                </a:lnTo>
                <a:lnTo>
                  <a:pt x="1416" y="219"/>
                </a:lnTo>
                <a:lnTo>
                  <a:pt x="1462" y="228"/>
                </a:lnTo>
                <a:lnTo>
                  <a:pt x="1509" y="236"/>
                </a:lnTo>
                <a:lnTo>
                  <a:pt x="1557" y="244"/>
                </a:lnTo>
                <a:lnTo>
                  <a:pt x="1604" y="252"/>
                </a:lnTo>
                <a:lnTo>
                  <a:pt x="1652" y="261"/>
                </a:lnTo>
                <a:lnTo>
                  <a:pt x="1701" y="267"/>
                </a:lnTo>
                <a:lnTo>
                  <a:pt x="1749" y="275"/>
                </a:lnTo>
                <a:lnTo>
                  <a:pt x="1748" y="280"/>
                </a:lnTo>
                <a:lnTo>
                  <a:pt x="1747" y="293"/>
                </a:lnTo>
                <a:lnTo>
                  <a:pt x="1744" y="313"/>
                </a:lnTo>
                <a:lnTo>
                  <a:pt x="1741" y="340"/>
                </a:lnTo>
                <a:lnTo>
                  <a:pt x="1737" y="371"/>
                </a:lnTo>
                <a:lnTo>
                  <a:pt x="1734" y="405"/>
                </a:lnTo>
                <a:lnTo>
                  <a:pt x="1729" y="443"/>
                </a:lnTo>
                <a:lnTo>
                  <a:pt x="1725" y="482"/>
                </a:lnTo>
                <a:lnTo>
                  <a:pt x="1720" y="520"/>
                </a:lnTo>
                <a:lnTo>
                  <a:pt x="1716" y="558"/>
                </a:lnTo>
                <a:lnTo>
                  <a:pt x="1712" y="593"/>
                </a:lnTo>
                <a:lnTo>
                  <a:pt x="1709" y="624"/>
                </a:lnTo>
                <a:lnTo>
                  <a:pt x="1705" y="650"/>
                </a:lnTo>
                <a:lnTo>
                  <a:pt x="1703" y="671"/>
                </a:lnTo>
                <a:lnTo>
                  <a:pt x="1702" y="683"/>
                </a:lnTo>
                <a:lnTo>
                  <a:pt x="1702" y="689"/>
                </a:lnTo>
                <a:lnTo>
                  <a:pt x="1701" y="689"/>
                </a:lnTo>
                <a:lnTo>
                  <a:pt x="1701" y="690"/>
                </a:lnTo>
                <a:lnTo>
                  <a:pt x="1700" y="691"/>
                </a:lnTo>
                <a:lnTo>
                  <a:pt x="1698" y="694"/>
                </a:lnTo>
                <a:lnTo>
                  <a:pt x="1697" y="696"/>
                </a:lnTo>
                <a:lnTo>
                  <a:pt x="1696" y="698"/>
                </a:lnTo>
                <a:lnTo>
                  <a:pt x="1695" y="701"/>
                </a:lnTo>
                <a:lnTo>
                  <a:pt x="1694" y="704"/>
                </a:lnTo>
                <a:lnTo>
                  <a:pt x="1693" y="706"/>
                </a:lnTo>
                <a:lnTo>
                  <a:pt x="1691" y="709"/>
                </a:lnTo>
                <a:lnTo>
                  <a:pt x="1690" y="711"/>
                </a:lnTo>
                <a:lnTo>
                  <a:pt x="1689" y="713"/>
                </a:lnTo>
                <a:lnTo>
                  <a:pt x="1688" y="715"/>
                </a:lnTo>
                <a:lnTo>
                  <a:pt x="1687" y="717"/>
                </a:lnTo>
                <a:lnTo>
                  <a:pt x="1687" y="718"/>
                </a:lnTo>
                <a:lnTo>
                  <a:pt x="1687" y="719"/>
                </a:lnTo>
                <a:lnTo>
                  <a:pt x="1686" y="725"/>
                </a:lnTo>
                <a:lnTo>
                  <a:pt x="1683" y="742"/>
                </a:lnTo>
                <a:lnTo>
                  <a:pt x="1680" y="768"/>
                </a:lnTo>
                <a:lnTo>
                  <a:pt x="1675" y="804"/>
                </a:lnTo>
                <a:lnTo>
                  <a:pt x="1671" y="844"/>
                </a:lnTo>
                <a:lnTo>
                  <a:pt x="1665" y="890"/>
                </a:lnTo>
                <a:lnTo>
                  <a:pt x="1658" y="939"/>
                </a:lnTo>
                <a:lnTo>
                  <a:pt x="1652" y="991"/>
                </a:lnTo>
                <a:lnTo>
                  <a:pt x="1645" y="1042"/>
                </a:lnTo>
                <a:lnTo>
                  <a:pt x="1639" y="1091"/>
                </a:lnTo>
                <a:lnTo>
                  <a:pt x="1633" y="1137"/>
                </a:lnTo>
                <a:lnTo>
                  <a:pt x="1628" y="1177"/>
                </a:lnTo>
                <a:lnTo>
                  <a:pt x="1624" y="1213"/>
                </a:lnTo>
                <a:lnTo>
                  <a:pt x="1620" y="1239"/>
                </a:lnTo>
                <a:lnTo>
                  <a:pt x="1618" y="1257"/>
                </a:lnTo>
                <a:lnTo>
                  <a:pt x="1618" y="1263"/>
                </a:lnTo>
                <a:lnTo>
                  <a:pt x="1617" y="1263"/>
                </a:lnTo>
                <a:lnTo>
                  <a:pt x="1616" y="1263"/>
                </a:lnTo>
                <a:lnTo>
                  <a:pt x="1614" y="1265"/>
                </a:lnTo>
                <a:lnTo>
                  <a:pt x="1613" y="1266"/>
                </a:lnTo>
                <a:lnTo>
                  <a:pt x="1612" y="1266"/>
                </a:lnTo>
                <a:lnTo>
                  <a:pt x="1611" y="1266"/>
                </a:lnTo>
                <a:lnTo>
                  <a:pt x="1610" y="1267"/>
                </a:lnTo>
                <a:lnTo>
                  <a:pt x="1609" y="1268"/>
                </a:lnTo>
                <a:lnTo>
                  <a:pt x="1608" y="1268"/>
                </a:lnTo>
                <a:lnTo>
                  <a:pt x="1608" y="1269"/>
                </a:lnTo>
                <a:lnTo>
                  <a:pt x="1603" y="1314"/>
                </a:lnTo>
                <a:lnTo>
                  <a:pt x="1598" y="1359"/>
                </a:lnTo>
                <a:lnTo>
                  <a:pt x="1594" y="1402"/>
                </a:lnTo>
                <a:lnTo>
                  <a:pt x="1588" y="1447"/>
                </a:lnTo>
                <a:lnTo>
                  <a:pt x="1582" y="1492"/>
                </a:lnTo>
                <a:lnTo>
                  <a:pt x="1575" y="1536"/>
                </a:lnTo>
                <a:lnTo>
                  <a:pt x="1570" y="1581"/>
                </a:lnTo>
                <a:lnTo>
                  <a:pt x="1563" y="1624"/>
                </a:lnTo>
                <a:lnTo>
                  <a:pt x="1556" y="1669"/>
                </a:lnTo>
                <a:lnTo>
                  <a:pt x="1550" y="1714"/>
                </a:lnTo>
                <a:lnTo>
                  <a:pt x="1543" y="1759"/>
                </a:lnTo>
                <a:lnTo>
                  <a:pt x="1537" y="1803"/>
                </a:lnTo>
                <a:lnTo>
                  <a:pt x="1532" y="1848"/>
                </a:lnTo>
                <a:lnTo>
                  <a:pt x="1526" y="1894"/>
                </a:lnTo>
                <a:lnTo>
                  <a:pt x="1521" y="1939"/>
                </a:lnTo>
                <a:lnTo>
                  <a:pt x="1518" y="1986"/>
                </a:lnTo>
                <a:lnTo>
                  <a:pt x="1517" y="1988"/>
                </a:lnTo>
                <a:lnTo>
                  <a:pt x="1516" y="1998"/>
                </a:lnTo>
                <a:lnTo>
                  <a:pt x="1514" y="2010"/>
                </a:lnTo>
                <a:lnTo>
                  <a:pt x="1512" y="2029"/>
                </a:lnTo>
                <a:lnTo>
                  <a:pt x="1510" y="2048"/>
                </a:lnTo>
                <a:lnTo>
                  <a:pt x="1508" y="2071"/>
                </a:lnTo>
                <a:lnTo>
                  <a:pt x="1505" y="2096"/>
                </a:lnTo>
                <a:lnTo>
                  <a:pt x="1503" y="2122"/>
                </a:lnTo>
                <a:lnTo>
                  <a:pt x="1499" y="2147"/>
                </a:lnTo>
                <a:lnTo>
                  <a:pt x="1497" y="2172"/>
                </a:lnTo>
                <a:lnTo>
                  <a:pt x="1495" y="2195"/>
                </a:lnTo>
                <a:lnTo>
                  <a:pt x="1493" y="2215"/>
                </a:lnTo>
                <a:lnTo>
                  <a:pt x="1490" y="2233"/>
                </a:lnTo>
                <a:lnTo>
                  <a:pt x="1489" y="2246"/>
                </a:lnTo>
                <a:lnTo>
                  <a:pt x="1488" y="2255"/>
                </a:lnTo>
                <a:lnTo>
                  <a:pt x="1488" y="2258"/>
                </a:lnTo>
                <a:lnTo>
                  <a:pt x="1485" y="2262"/>
                </a:lnTo>
                <a:lnTo>
                  <a:pt x="1482" y="2266"/>
                </a:lnTo>
                <a:lnTo>
                  <a:pt x="1479" y="2270"/>
                </a:lnTo>
                <a:lnTo>
                  <a:pt x="1476" y="2273"/>
                </a:lnTo>
                <a:lnTo>
                  <a:pt x="1473" y="2277"/>
                </a:lnTo>
                <a:lnTo>
                  <a:pt x="1470" y="2280"/>
                </a:lnTo>
                <a:lnTo>
                  <a:pt x="1466" y="2284"/>
                </a:lnTo>
                <a:lnTo>
                  <a:pt x="1463" y="2286"/>
                </a:lnTo>
                <a:lnTo>
                  <a:pt x="1459" y="2289"/>
                </a:lnTo>
                <a:lnTo>
                  <a:pt x="1457" y="2293"/>
                </a:lnTo>
                <a:lnTo>
                  <a:pt x="1453" y="2295"/>
                </a:lnTo>
                <a:lnTo>
                  <a:pt x="1450" y="2299"/>
                </a:lnTo>
                <a:lnTo>
                  <a:pt x="1448" y="2302"/>
                </a:lnTo>
                <a:lnTo>
                  <a:pt x="1444" y="2305"/>
                </a:lnTo>
                <a:lnTo>
                  <a:pt x="1442" y="2309"/>
                </a:lnTo>
                <a:lnTo>
                  <a:pt x="1441" y="2314"/>
                </a:lnTo>
                <a:lnTo>
                  <a:pt x="1433" y="2310"/>
                </a:lnTo>
                <a:lnTo>
                  <a:pt x="1426" y="2305"/>
                </a:lnTo>
                <a:lnTo>
                  <a:pt x="1419" y="2301"/>
                </a:lnTo>
                <a:lnTo>
                  <a:pt x="1412" y="2295"/>
                </a:lnTo>
                <a:lnTo>
                  <a:pt x="1404" y="2291"/>
                </a:lnTo>
                <a:lnTo>
                  <a:pt x="1396" y="2285"/>
                </a:lnTo>
                <a:lnTo>
                  <a:pt x="1388" y="2279"/>
                </a:lnTo>
                <a:lnTo>
                  <a:pt x="1380" y="2274"/>
                </a:lnTo>
                <a:lnTo>
                  <a:pt x="1372" y="2270"/>
                </a:lnTo>
                <a:lnTo>
                  <a:pt x="1364" y="2265"/>
                </a:lnTo>
                <a:lnTo>
                  <a:pt x="1355" y="2263"/>
                </a:lnTo>
                <a:lnTo>
                  <a:pt x="1345" y="2262"/>
                </a:lnTo>
                <a:lnTo>
                  <a:pt x="1336" y="2262"/>
                </a:lnTo>
                <a:lnTo>
                  <a:pt x="1327" y="2263"/>
                </a:lnTo>
                <a:lnTo>
                  <a:pt x="1318" y="2266"/>
                </a:lnTo>
                <a:lnTo>
                  <a:pt x="1309" y="2273"/>
                </a:lnTo>
                <a:lnTo>
                  <a:pt x="1303" y="2277"/>
                </a:lnTo>
                <a:lnTo>
                  <a:pt x="1298" y="2281"/>
                </a:lnTo>
                <a:lnTo>
                  <a:pt x="1296" y="2286"/>
                </a:lnTo>
                <a:lnTo>
                  <a:pt x="1294" y="2292"/>
                </a:lnTo>
                <a:lnTo>
                  <a:pt x="1293" y="2296"/>
                </a:lnTo>
                <a:lnTo>
                  <a:pt x="1293" y="2302"/>
                </a:lnTo>
                <a:lnTo>
                  <a:pt x="1293" y="2307"/>
                </a:lnTo>
                <a:lnTo>
                  <a:pt x="1294" y="2312"/>
                </a:lnTo>
                <a:lnTo>
                  <a:pt x="1294" y="2317"/>
                </a:lnTo>
                <a:lnTo>
                  <a:pt x="1293" y="2323"/>
                </a:lnTo>
                <a:lnTo>
                  <a:pt x="1293" y="2327"/>
                </a:lnTo>
                <a:lnTo>
                  <a:pt x="1290" y="2332"/>
                </a:lnTo>
                <a:lnTo>
                  <a:pt x="1288" y="2335"/>
                </a:lnTo>
                <a:lnTo>
                  <a:pt x="1284" y="2340"/>
                </a:lnTo>
                <a:lnTo>
                  <a:pt x="1279" y="2343"/>
                </a:lnTo>
                <a:lnTo>
                  <a:pt x="1272" y="2347"/>
                </a:lnTo>
                <a:lnTo>
                  <a:pt x="1276" y="2358"/>
                </a:lnTo>
                <a:lnTo>
                  <a:pt x="1281" y="2372"/>
                </a:lnTo>
                <a:lnTo>
                  <a:pt x="1287" y="2386"/>
                </a:lnTo>
                <a:lnTo>
                  <a:pt x="1291" y="2401"/>
                </a:lnTo>
                <a:lnTo>
                  <a:pt x="1297" y="2417"/>
                </a:lnTo>
                <a:lnTo>
                  <a:pt x="1301" y="2433"/>
                </a:lnTo>
                <a:lnTo>
                  <a:pt x="1305" y="2449"/>
                </a:lnTo>
                <a:lnTo>
                  <a:pt x="1307" y="2465"/>
                </a:lnTo>
                <a:lnTo>
                  <a:pt x="1310" y="2481"/>
                </a:lnTo>
                <a:lnTo>
                  <a:pt x="1310" y="2498"/>
                </a:lnTo>
                <a:lnTo>
                  <a:pt x="1309" y="2513"/>
                </a:lnTo>
                <a:lnTo>
                  <a:pt x="1306" y="2529"/>
                </a:lnTo>
                <a:lnTo>
                  <a:pt x="1303" y="2544"/>
                </a:lnTo>
                <a:lnTo>
                  <a:pt x="1297" y="2558"/>
                </a:lnTo>
                <a:lnTo>
                  <a:pt x="1289" y="2571"/>
                </a:lnTo>
                <a:lnTo>
                  <a:pt x="1279" y="2583"/>
                </a:lnTo>
                <a:lnTo>
                  <a:pt x="1276" y="2587"/>
                </a:lnTo>
                <a:lnTo>
                  <a:pt x="1273" y="2590"/>
                </a:lnTo>
                <a:lnTo>
                  <a:pt x="1271" y="2594"/>
                </a:lnTo>
                <a:lnTo>
                  <a:pt x="1266" y="2598"/>
                </a:lnTo>
                <a:lnTo>
                  <a:pt x="1263" y="2602"/>
                </a:lnTo>
                <a:lnTo>
                  <a:pt x="1258" y="2606"/>
                </a:lnTo>
                <a:lnTo>
                  <a:pt x="1253" y="2611"/>
                </a:lnTo>
                <a:lnTo>
                  <a:pt x="1249" y="2616"/>
                </a:lnTo>
                <a:lnTo>
                  <a:pt x="1244" y="2619"/>
                </a:lnTo>
                <a:lnTo>
                  <a:pt x="1238" y="2624"/>
                </a:lnTo>
                <a:lnTo>
                  <a:pt x="1234" y="2627"/>
                </a:lnTo>
                <a:lnTo>
                  <a:pt x="1229" y="2631"/>
                </a:lnTo>
                <a:lnTo>
                  <a:pt x="1225" y="2635"/>
                </a:lnTo>
                <a:lnTo>
                  <a:pt x="1221" y="2637"/>
                </a:lnTo>
                <a:lnTo>
                  <a:pt x="1217" y="2641"/>
                </a:lnTo>
                <a:lnTo>
                  <a:pt x="1214" y="2644"/>
                </a:lnTo>
                <a:lnTo>
                  <a:pt x="1137" y="2540"/>
                </a:lnTo>
                <a:lnTo>
                  <a:pt x="1061" y="2436"/>
                </a:lnTo>
                <a:lnTo>
                  <a:pt x="987" y="2334"/>
                </a:lnTo>
                <a:lnTo>
                  <a:pt x="912" y="2231"/>
                </a:lnTo>
                <a:lnTo>
                  <a:pt x="838" y="2127"/>
                </a:lnTo>
                <a:lnTo>
                  <a:pt x="765" y="2025"/>
                </a:lnTo>
                <a:lnTo>
                  <a:pt x="691" y="1923"/>
                </a:lnTo>
                <a:lnTo>
                  <a:pt x="619" y="1821"/>
                </a:lnTo>
                <a:lnTo>
                  <a:pt x="546" y="1718"/>
                </a:lnTo>
                <a:lnTo>
                  <a:pt x="474" y="1616"/>
                </a:lnTo>
                <a:lnTo>
                  <a:pt x="402" y="1514"/>
                </a:lnTo>
                <a:lnTo>
                  <a:pt x="328" y="1412"/>
                </a:lnTo>
                <a:lnTo>
                  <a:pt x="255" y="1311"/>
                </a:lnTo>
                <a:lnTo>
                  <a:pt x="182" y="1209"/>
                </a:lnTo>
                <a:lnTo>
                  <a:pt x="108" y="1108"/>
                </a:lnTo>
                <a:lnTo>
                  <a:pt x="35" y="1007"/>
                </a:lnTo>
                <a:lnTo>
                  <a:pt x="32" y="1004"/>
                </a:lnTo>
                <a:lnTo>
                  <a:pt x="30" y="1002"/>
                </a:lnTo>
                <a:lnTo>
                  <a:pt x="28" y="998"/>
                </a:lnTo>
                <a:lnTo>
                  <a:pt x="26" y="996"/>
                </a:lnTo>
                <a:lnTo>
                  <a:pt x="22" y="992"/>
                </a:lnTo>
                <a:lnTo>
                  <a:pt x="19" y="990"/>
                </a:lnTo>
                <a:lnTo>
                  <a:pt x="16" y="987"/>
                </a:lnTo>
                <a:lnTo>
                  <a:pt x="13" y="983"/>
                </a:lnTo>
                <a:lnTo>
                  <a:pt x="9" y="980"/>
                </a:lnTo>
                <a:lnTo>
                  <a:pt x="7" y="976"/>
                </a:lnTo>
                <a:lnTo>
                  <a:pt x="5" y="973"/>
                </a:lnTo>
                <a:lnTo>
                  <a:pt x="3" y="969"/>
                </a:lnTo>
                <a:lnTo>
                  <a:pt x="1" y="965"/>
                </a:lnTo>
                <a:lnTo>
                  <a:pt x="0" y="961"/>
                </a:lnTo>
                <a:lnTo>
                  <a:pt x="0" y="957"/>
                </a:lnTo>
                <a:lnTo>
                  <a:pt x="1" y="952"/>
                </a:lnTo>
                <a:lnTo>
                  <a:pt x="9" y="928"/>
                </a:lnTo>
                <a:lnTo>
                  <a:pt x="16" y="905"/>
                </a:lnTo>
                <a:lnTo>
                  <a:pt x="23" y="881"/>
                </a:lnTo>
                <a:lnTo>
                  <a:pt x="30" y="856"/>
                </a:lnTo>
                <a:lnTo>
                  <a:pt x="36" y="831"/>
                </a:lnTo>
                <a:lnTo>
                  <a:pt x="43" y="806"/>
                </a:lnTo>
                <a:lnTo>
                  <a:pt x="49" y="781"/>
                </a:lnTo>
                <a:lnTo>
                  <a:pt x="54" y="756"/>
                </a:lnTo>
                <a:lnTo>
                  <a:pt x="60" y="730"/>
                </a:lnTo>
                <a:lnTo>
                  <a:pt x="66" y="705"/>
                </a:lnTo>
                <a:lnTo>
                  <a:pt x="72" y="680"/>
                </a:lnTo>
                <a:lnTo>
                  <a:pt x="78" y="656"/>
                </a:lnTo>
                <a:lnTo>
                  <a:pt x="85" y="632"/>
                </a:lnTo>
                <a:lnTo>
                  <a:pt x="93" y="607"/>
                </a:lnTo>
                <a:lnTo>
                  <a:pt x="101" y="584"/>
                </a:lnTo>
                <a:lnTo>
                  <a:pt x="112" y="563"/>
                </a:lnTo>
                <a:lnTo>
                  <a:pt x="114" y="541"/>
                </a:lnTo>
                <a:lnTo>
                  <a:pt x="118" y="519"/>
                </a:lnTo>
                <a:lnTo>
                  <a:pt x="121" y="498"/>
                </a:lnTo>
                <a:lnTo>
                  <a:pt x="126" y="478"/>
                </a:lnTo>
                <a:lnTo>
                  <a:pt x="130" y="457"/>
                </a:lnTo>
                <a:lnTo>
                  <a:pt x="136" y="437"/>
                </a:lnTo>
                <a:lnTo>
                  <a:pt x="142" y="417"/>
                </a:lnTo>
                <a:lnTo>
                  <a:pt x="147" y="397"/>
                </a:lnTo>
                <a:lnTo>
                  <a:pt x="153" y="377"/>
                </a:lnTo>
                <a:lnTo>
                  <a:pt x="160" y="357"/>
                </a:lnTo>
                <a:lnTo>
                  <a:pt x="166" y="337"/>
                </a:lnTo>
                <a:lnTo>
                  <a:pt x="173" y="317"/>
                </a:lnTo>
                <a:lnTo>
                  <a:pt x="178" y="297"/>
                </a:lnTo>
                <a:lnTo>
                  <a:pt x="185" y="278"/>
                </a:lnTo>
                <a:lnTo>
                  <a:pt x="191" y="258"/>
                </a:lnTo>
                <a:lnTo>
                  <a:pt x="197" y="239"/>
                </a:lnTo>
                <a:lnTo>
                  <a:pt x="198" y="223"/>
                </a:lnTo>
                <a:lnTo>
                  <a:pt x="200" y="207"/>
                </a:lnTo>
                <a:lnTo>
                  <a:pt x="204" y="190"/>
                </a:lnTo>
                <a:lnTo>
                  <a:pt x="207" y="175"/>
                </a:lnTo>
                <a:lnTo>
                  <a:pt x="211" y="159"/>
                </a:lnTo>
                <a:lnTo>
                  <a:pt x="214" y="144"/>
                </a:lnTo>
                <a:lnTo>
                  <a:pt x="219" y="128"/>
                </a:lnTo>
                <a:lnTo>
                  <a:pt x="222" y="113"/>
                </a:lnTo>
                <a:lnTo>
                  <a:pt x="227" y="99"/>
                </a:lnTo>
                <a:lnTo>
                  <a:pt x="230" y="84"/>
                </a:lnTo>
                <a:lnTo>
                  <a:pt x="235" y="69"/>
                </a:lnTo>
                <a:lnTo>
                  <a:pt x="238" y="55"/>
                </a:lnTo>
                <a:lnTo>
                  <a:pt x="242" y="40"/>
                </a:lnTo>
                <a:lnTo>
                  <a:pt x="244" y="26"/>
                </a:lnTo>
                <a:lnTo>
                  <a:pt x="246" y="12"/>
                </a:lnTo>
                <a:lnTo>
                  <a:pt x="249" y="0"/>
                </a:lnTo>
                <a:lnTo>
                  <a:pt x="257" y="1"/>
                </a:lnTo>
                <a:lnTo>
                  <a:pt x="281" y="5"/>
                </a:lnTo>
                <a:lnTo>
                  <a:pt x="319" y="12"/>
                </a:lnTo>
                <a:lnTo>
                  <a:pt x="368" y="22"/>
                </a:lnTo>
                <a:lnTo>
                  <a:pt x="427" y="32"/>
                </a:lnTo>
                <a:lnTo>
                  <a:pt x="491" y="43"/>
                </a:lnTo>
                <a:lnTo>
                  <a:pt x="561" y="56"/>
                </a:lnTo>
                <a:lnTo>
                  <a:pt x="633" y="70"/>
                </a:lnTo>
                <a:lnTo>
                  <a:pt x="704" y="82"/>
                </a:lnTo>
                <a:lnTo>
                  <a:pt x="774" y="95"/>
                </a:lnTo>
                <a:lnTo>
                  <a:pt x="838" y="107"/>
                </a:lnTo>
                <a:lnTo>
                  <a:pt x="897" y="117"/>
                </a:lnTo>
                <a:lnTo>
                  <a:pt x="946" y="126"/>
                </a:lnTo>
                <a:lnTo>
                  <a:pt x="984" y="133"/>
                </a:lnTo>
                <a:lnTo>
                  <a:pt x="1009" y="138"/>
                </a:lnTo>
                <a:lnTo>
                  <a:pt x="1018" y="14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9" name="Freeform 30"/>
          <p:cNvSpPr>
            <a:spLocks/>
          </p:cNvSpPr>
          <p:nvPr/>
        </p:nvSpPr>
        <p:spPr bwMode="auto">
          <a:xfrm>
            <a:off x="6309857" y="1858689"/>
            <a:ext cx="688748" cy="696615"/>
          </a:xfrm>
          <a:custGeom>
            <a:avLst/>
            <a:gdLst>
              <a:gd name="T0" fmla="*/ 132 w 1263"/>
              <a:gd name="T1" fmla="*/ 53 h 1260"/>
              <a:gd name="T2" fmla="*/ 143 w 1263"/>
              <a:gd name="T3" fmla="*/ 108 h 1260"/>
              <a:gd name="T4" fmla="*/ 183 w 1263"/>
              <a:gd name="T5" fmla="*/ 108 h 1260"/>
              <a:gd name="T6" fmla="*/ 236 w 1263"/>
              <a:gd name="T7" fmla="*/ 97 h 1260"/>
              <a:gd name="T8" fmla="*/ 242 w 1263"/>
              <a:gd name="T9" fmla="*/ 119 h 1260"/>
              <a:gd name="T10" fmla="*/ 249 w 1263"/>
              <a:gd name="T11" fmla="*/ 152 h 1260"/>
              <a:gd name="T12" fmla="*/ 269 w 1263"/>
              <a:gd name="T13" fmla="*/ 130 h 1260"/>
              <a:gd name="T14" fmla="*/ 290 w 1263"/>
              <a:gd name="T15" fmla="*/ 104 h 1260"/>
              <a:gd name="T16" fmla="*/ 315 w 1263"/>
              <a:gd name="T17" fmla="*/ 94 h 1260"/>
              <a:gd name="T18" fmla="*/ 344 w 1263"/>
              <a:gd name="T19" fmla="*/ 84 h 1260"/>
              <a:gd name="T20" fmla="*/ 380 w 1263"/>
              <a:gd name="T21" fmla="*/ 77 h 1260"/>
              <a:gd name="T22" fmla="*/ 418 w 1263"/>
              <a:gd name="T23" fmla="*/ 86 h 1260"/>
              <a:gd name="T24" fmla="*/ 421 w 1263"/>
              <a:gd name="T25" fmla="*/ 100 h 1260"/>
              <a:gd name="T26" fmla="*/ 418 w 1263"/>
              <a:gd name="T27" fmla="*/ 105 h 1260"/>
              <a:gd name="T28" fmla="*/ 394 w 1263"/>
              <a:gd name="T29" fmla="*/ 100 h 1260"/>
              <a:gd name="T30" fmla="*/ 371 w 1263"/>
              <a:gd name="T31" fmla="*/ 92 h 1260"/>
              <a:gd name="T32" fmla="*/ 351 w 1263"/>
              <a:gd name="T33" fmla="*/ 129 h 1260"/>
              <a:gd name="T34" fmla="*/ 320 w 1263"/>
              <a:gd name="T35" fmla="*/ 168 h 1260"/>
              <a:gd name="T36" fmla="*/ 317 w 1263"/>
              <a:gd name="T37" fmla="*/ 183 h 1260"/>
              <a:gd name="T38" fmla="*/ 313 w 1263"/>
              <a:gd name="T39" fmla="*/ 192 h 1260"/>
              <a:gd name="T40" fmla="*/ 307 w 1263"/>
              <a:gd name="T41" fmla="*/ 191 h 1260"/>
              <a:gd name="T42" fmla="*/ 300 w 1263"/>
              <a:gd name="T43" fmla="*/ 189 h 1260"/>
              <a:gd name="T44" fmla="*/ 296 w 1263"/>
              <a:gd name="T45" fmla="*/ 217 h 1260"/>
              <a:gd name="T46" fmla="*/ 284 w 1263"/>
              <a:gd name="T47" fmla="*/ 242 h 1260"/>
              <a:gd name="T48" fmla="*/ 266 w 1263"/>
              <a:gd name="T49" fmla="*/ 237 h 1260"/>
              <a:gd name="T50" fmla="*/ 249 w 1263"/>
              <a:gd name="T51" fmla="*/ 229 h 1260"/>
              <a:gd name="T52" fmla="*/ 242 w 1263"/>
              <a:gd name="T53" fmla="*/ 259 h 1260"/>
              <a:gd name="T54" fmla="*/ 239 w 1263"/>
              <a:gd name="T55" fmla="*/ 290 h 1260"/>
              <a:gd name="T56" fmla="*/ 229 w 1263"/>
              <a:gd name="T57" fmla="*/ 313 h 1260"/>
              <a:gd name="T58" fmla="*/ 215 w 1263"/>
              <a:gd name="T59" fmla="*/ 332 h 1260"/>
              <a:gd name="T60" fmla="*/ 220 w 1263"/>
              <a:gd name="T61" fmla="*/ 348 h 1260"/>
              <a:gd name="T62" fmla="*/ 217 w 1263"/>
              <a:gd name="T63" fmla="*/ 366 h 1260"/>
              <a:gd name="T64" fmla="*/ 201 w 1263"/>
              <a:gd name="T65" fmla="*/ 371 h 1260"/>
              <a:gd name="T66" fmla="*/ 190 w 1263"/>
              <a:gd name="T67" fmla="*/ 387 h 1260"/>
              <a:gd name="T68" fmla="*/ 180 w 1263"/>
              <a:gd name="T69" fmla="*/ 385 h 1260"/>
              <a:gd name="T70" fmla="*/ 171 w 1263"/>
              <a:gd name="T71" fmla="*/ 388 h 1260"/>
              <a:gd name="T72" fmla="*/ 162 w 1263"/>
              <a:gd name="T73" fmla="*/ 399 h 1260"/>
              <a:gd name="T74" fmla="*/ 144 w 1263"/>
              <a:gd name="T75" fmla="*/ 407 h 1260"/>
              <a:gd name="T76" fmla="*/ 126 w 1263"/>
              <a:gd name="T77" fmla="*/ 410 h 1260"/>
              <a:gd name="T78" fmla="*/ 107 w 1263"/>
              <a:gd name="T79" fmla="*/ 420 h 1260"/>
              <a:gd name="T80" fmla="*/ 87 w 1263"/>
              <a:gd name="T81" fmla="*/ 410 h 1260"/>
              <a:gd name="T82" fmla="*/ 70 w 1263"/>
              <a:gd name="T83" fmla="*/ 395 h 1260"/>
              <a:gd name="T84" fmla="*/ 64 w 1263"/>
              <a:gd name="T85" fmla="*/ 392 h 1260"/>
              <a:gd name="T86" fmla="*/ 57 w 1263"/>
              <a:gd name="T87" fmla="*/ 389 h 1260"/>
              <a:gd name="T88" fmla="*/ 44 w 1263"/>
              <a:gd name="T89" fmla="*/ 383 h 1260"/>
              <a:gd name="T90" fmla="*/ 31 w 1263"/>
              <a:gd name="T91" fmla="*/ 370 h 1260"/>
              <a:gd name="T92" fmla="*/ 18 w 1263"/>
              <a:gd name="T93" fmla="*/ 354 h 1260"/>
              <a:gd name="T94" fmla="*/ 2 w 1263"/>
              <a:gd name="T95" fmla="*/ 338 h 1260"/>
              <a:gd name="T96" fmla="*/ 1 w 1263"/>
              <a:gd name="T97" fmla="*/ 322 h 1260"/>
              <a:gd name="T98" fmla="*/ 6 w 1263"/>
              <a:gd name="T99" fmla="*/ 303 h 1260"/>
              <a:gd name="T100" fmla="*/ 19 w 1263"/>
              <a:gd name="T101" fmla="*/ 289 h 1260"/>
              <a:gd name="T102" fmla="*/ 29 w 1263"/>
              <a:gd name="T103" fmla="*/ 271 h 1260"/>
              <a:gd name="T104" fmla="*/ 27 w 1263"/>
              <a:gd name="T105" fmla="*/ 242 h 1260"/>
              <a:gd name="T106" fmla="*/ 43 w 1263"/>
              <a:gd name="T107" fmla="*/ 228 h 1260"/>
              <a:gd name="T108" fmla="*/ 58 w 1263"/>
              <a:gd name="T109" fmla="*/ 206 h 1260"/>
              <a:gd name="T110" fmla="*/ 73 w 1263"/>
              <a:gd name="T111" fmla="*/ 176 h 1260"/>
              <a:gd name="T112" fmla="*/ 97 w 1263"/>
              <a:gd name="T113" fmla="*/ 158 h 1260"/>
              <a:gd name="T114" fmla="*/ 118 w 1263"/>
              <a:gd name="T115" fmla="*/ 131 h 1260"/>
              <a:gd name="T116" fmla="*/ 123 w 1263"/>
              <a:gd name="T117" fmla="*/ 89 h 1260"/>
              <a:gd name="T118" fmla="*/ 117 w 1263"/>
              <a:gd name="T119" fmla="*/ 47 h 1260"/>
              <a:gd name="T120" fmla="*/ 109 w 1263"/>
              <a:gd name="T121" fmla="*/ 18 h 1260"/>
              <a:gd name="T122" fmla="*/ 119 w 1263"/>
              <a:gd name="T123" fmla="*/ 0 h 1260"/>
              <a:gd name="T124" fmla="*/ 120 w 1263"/>
              <a:gd name="T125" fmla="*/ 1 h 1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3"/>
              <a:gd name="T190" fmla="*/ 0 h 1260"/>
              <a:gd name="T191" fmla="*/ 1263 w 1263"/>
              <a:gd name="T192" fmla="*/ 1260 h 1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3" h="1260">
                <a:moveTo>
                  <a:pt x="360" y="2"/>
                </a:moveTo>
                <a:lnTo>
                  <a:pt x="365" y="28"/>
                </a:lnTo>
                <a:lnTo>
                  <a:pt x="371" y="54"/>
                </a:lnTo>
                <a:lnTo>
                  <a:pt x="377" y="76"/>
                </a:lnTo>
                <a:lnTo>
                  <a:pt x="383" y="99"/>
                </a:lnTo>
                <a:lnTo>
                  <a:pt x="387" y="120"/>
                </a:lnTo>
                <a:lnTo>
                  <a:pt x="392" y="141"/>
                </a:lnTo>
                <a:lnTo>
                  <a:pt x="395" y="160"/>
                </a:lnTo>
                <a:lnTo>
                  <a:pt x="400" y="181"/>
                </a:lnTo>
                <a:lnTo>
                  <a:pt x="403" y="199"/>
                </a:lnTo>
                <a:lnTo>
                  <a:pt x="408" y="219"/>
                </a:lnTo>
                <a:lnTo>
                  <a:pt x="411" y="240"/>
                </a:lnTo>
                <a:lnTo>
                  <a:pt x="416" y="259"/>
                </a:lnTo>
                <a:lnTo>
                  <a:pt x="420" y="280"/>
                </a:lnTo>
                <a:lnTo>
                  <a:pt x="425" y="302"/>
                </a:lnTo>
                <a:lnTo>
                  <a:pt x="430" y="325"/>
                </a:lnTo>
                <a:lnTo>
                  <a:pt x="436" y="350"/>
                </a:lnTo>
                <a:lnTo>
                  <a:pt x="438" y="349"/>
                </a:lnTo>
                <a:lnTo>
                  <a:pt x="447" y="346"/>
                </a:lnTo>
                <a:lnTo>
                  <a:pt x="461" y="344"/>
                </a:lnTo>
                <a:lnTo>
                  <a:pt x="478" y="340"/>
                </a:lnTo>
                <a:lnTo>
                  <a:pt x="499" y="335"/>
                </a:lnTo>
                <a:lnTo>
                  <a:pt x="523" y="330"/>
                </a:lnTo>
                <a:lnTo>
                  <a:pt x="548" y="325"/>
                </a:lnTo>
                <a:lnTo>
                  <a:pt x="574" y="320"/>
                </a:lnTo>
                <a:lnTo>
                  <a:pt x="599" y="314"/>
                </a:lnTo>
                <a:lnTo>
                  <a:pt x="624" y="309"/>
                </a:lnTo>
                <a:lnTo>
                  <a:pt x="648" y="304"/>
                </a:lnTo>
                <a:lnTo>
                  <a:pt x="669" y="299"/>
                </a:lnTo>
                <a:lnTo>
                  <a:pt x="686" y="295"/>
                </a:lnTo>
                <a:lnTo>
                  <a:pt x="700" y="292"/>
                </a:lnTo>
                <a:lnTo>
                  <a:pt x="709" y="290"/>
                </a:lnTo>
                <a:lnTo>
                  <a:pt x="713" y="290"/>
                </a:lnTo>
                <a:lnTo>
                  <a:pt x="713" y="291"/>
                </a:lnTo>
                <a:lnTo>
                  <a:pt x="714" y="297"/>
                </a:lnTo>
                <a:lnTo>
                  <a:pt x="715" y="305"/>
                </a:lnTo>
                <a:lnTo>
                  <a:pt x="717" y="315"/>
                </a:lnTo>
                <a:lnTo>
                  <a:pt x="721" y="329"/>
                </a:lnTo>
                <a:lnTo>
                  <a:pt x="723" y="343"/>
                </a:lnTo>
                <a:lnTo>
                  <a:pt x="726" y="358"/>
                </a:lnTo>
                <a:lnTo>
                  <a:pt x="730" y="374"/>
                </a:lnTo>
                <a:lnTo>
                  <a:pt x="733" y="390"/>
                </a:lnTo>
                <a:lnTo>
                  <a:pt x="737" y="405"/>
                </a:lnTo>
                <a:lnTo>
                  <a:pt x="739" y="419"/>
                </a:lnTo>
                <a:lnTo>
                  <a:pt x="743" y="433"/>
                </a:lnTo>
                <a:lnTo>
                  <a:pt x="745" y="443"/>
                </a:lnTo>
                <a:lnTo>
                  <a:pt x="746" y="451"/>
                </a:lnTo>
                <a:lnTo>
                  <a:pt x="747" y="457"/>
                </a:lnTo>
                <a:lnTo>
                  <a:pt x="748" y="459"/>
                </a:lnTo>
                <a:lnTo>
                  <a:pt x="758" y="452"/>
                </a:lnTo>
                <a:lnTo>
                  <a:pt x="767" y="444"/>
                </a:lnTo>
                <a:lnTo>
                  <a:pt x="775" y="435"/>
                </a:lnTo>
                <a:lnTo>
                  <a:pt x="783" y="425"/>
                </a:lnTo>
                <a:lnTo>
                  <a:pt x="791" y="413"/>
                </a:lnTo>
                <a:lnTo>
                  <a:pt x="799" y="402"/>
                </a:lnTo>
                <a:lnTo>
                  <a:pt x="807" y="389"/>
                </a:lnTo>
                <a:lnTo>
                  <a:pt x="814" y="377"/>
                </a:lnTo>
                <a:lnTo>
                  <a:pt x="822" y="365"/>
                </a:lnTo>
                <a:lnTo>
                  <a:pt x="829" y="353"/>
                </a:lnTo>
                <a:lnTo>
                  <a:pt x="837" y="343"/>
                </a:lnTo>
                <a:lnTo>
                  <a:pt x="845" y="334"/>
                </a:lnTo>
                <a:lnTo>
                  <a:pt x="853" y="325"/>
                </a:lnTo>
                <a:lnTo>
                  <a:pt x="861" y="318"/>
                </a:lnTo>
                <a:lnTo>
                  <a:pt x="870" y="313"/>
                </a:lnTo>
                <a:lnTo>
                  <a:pt x="879" y="311"/>
                </a:lnTo>
                <a:lnTo>
                  <a:pt x="887" y="303"/>
                </a:lnTo>
                <a:lnTo>
                  <a:pt x="896" y="296"/>
                </a:lnTo>
                <a:lnTo>
                  <a:pt x="905" y="291"/>
                </a:lnTo>
                <a:lnTo>
                  <a:pt x="915" y="288"/>
                </a:lnTo>
                <a:lnTo>
                  <a:pt x="925" y="284"/>
                </a:lnTo>
                <a:lnTo>
                  <a:pt x="936" y="282"/>
                </a:lnTo>
                <a:lnTo>
                  <a:pt x="946" y="281"/>
                </a:lnTo>
                <a:lnTo>
                  <a:pt x="958" y="279"/>
                </a:lnTo>
                <a:lnTo>
                  <a:pt x="969" y="278"/>
                </a:lnTo>
                <a:lnTo>
                  <a:pt x="979" y="275"/>
                </a:lnTo>
                <a:lnTo>
                  <a:pt x="991" y="273"/>
                </a:lnTo>
                <a:lnTo>
                  <a:pt x="1001" y="269"/>
                </a:lnTo>
                <a:lnTo>
                  <a:pt x="1012" y="265"/>
                </a:lnTo>
                <a:lnTo>
                  <a:pt x="1021" y="260"/>
                </a:lnTo>
                <a:lnTo>
                  <a:pt x="1031" y="252"/>
                </a:lnTo>
                <a:lnTo>
                  <a:pt x="1040" y="244"/>
                </a:lnTo>
                <a:lnTo>
                  <a:pt x="1051" y="242"/>
                </a:lnTo>
                <a:lnTo>
                  <a:pt x="1063" y="240"/>
                </a:lnTo>
                <a:lnTo>
                  <a:pt x="1077" y="237"/>
                </a:lnTo>
                <a:lnTo>
                  <a:pt x="1092" y="235"/>
                </a:lnTo>
                <a:lnTo>
                  <a:pt x="1108" y="234"/>
                </a:lnTo>
                <a:lnTo>
                  <a:pt x="1124" y="233"/>
                </a:lnTo>
                <a:lnTo>
                  <a:pt x="1140" y="232"/>
                </a:lnTo>
                <a:lnTo>
                  <a:pt x="1156" y="232"/>
                </a:lnTo>
                <a:lnTo>
                  <a:pt x="1173" y="232"/>
                </a:lnTo>
                <a:lnTo>
                  <a:pt x="1189" y="233"/>
                </a:lnTo>
                <a:lnTo>
                  <a:pt x="1204" y="236"/>
                </a:lnTo>
                <a:lnTo>
                  <a:pt x="1217" y="240"/>
                </a:lnTo>
                <a:lnTo>
                  <a:pt x="1231" y="244"/>
                </a:lnTo>
                <a:lnTo>
                  <a:pt x="1244" y="250"/>
                </a:lnTo>
                <a:lnTo>
                  <a:pt x="1254" y="258"/>
                </a:lnTo>
                <a:lnTo>
                  <a:pt x="1263" y="268"/>
                </a:lnTo>
                <a:lnTo>
                  <a:pt x="1261" y="274"/>
                </a:lnTo>
                <a:lnTo>
                  <a:pt x="1261" y="280"/>
                </a:lnTo>
                <a:lnTo>
                  <a:pt x="1261" y="286"/>
                </a:lnTo>
                <a:lnTo>
                  <a:pt x="1261" y="290"/>
                </a:lnTo>
                <a:lnTo>
                  <a:pt x="1261" y="294"/>
                </a:lnTo>
                <a:lnTo>
                  <a:pt x="1262" y="297"/>
                </a:lnTo>
                <a:lnTo>
                  <a:pt x="1262" y="299"/>
                </a:lnTo>
                <a:lnTo>
                  <a:pt x="1263" y="302"/>
                </a:lnTo>
                <a:lnTo>
                  <a:pt x="1263" y="304"/>
                </a:lnTo>
                <a:lnTo>
                  <a:pt x="1263" y="306"/>
                </a:lnTo>
                <a:lnTo>
                  <a:pt x="1263" y="309"/>
                </a:lnTo>
                <a:lnTo>
                  <a:pt x="1262" y="310"/>
                </a:lnTo>
                <a:lnTo>
                  <a:pt x="1261" y="312"/>
                </a:lnTo>
                <a:lnTo>
                  <a:pt x="1259" y="314"/>
                </a:lnTo>
                <a:lnTo>
                  <a:pt x="1255" y="315"/>
                </a:lnTo>
                <a:lnTo>
                  <a:pt x="1252" y="319"/>
                </a:lnTo>
                <a:lnTo>
                  <a:pt x="1240" y="321"/>
                </a:lnTo>
                <a:lnTo>
                  <a:pt x="1230" y="321"/>
                </a:lnTo>
                <a:lnTo>
                  <a:pt x="1220" y="320"/>
                </a:lnTo>
                <a:lnTo>
                  <a:pt x="1209" y="317"/>
                </a:lnTo>
                <a:lnTo>
                  <a:pt x="1200" y="312"/>
                </a:lnTo>
                <a:lnTo>
                  <a:pt x="1191" y="306"/>
                </a:lnTo>
                <a:lnTo>
                  <a:pt x="1183" y="299"/>
                </a:lnTo>
                <a:lnTo>
                  <a:pt x="1174" y="294"/>
                </a:lnTo>
                <a:lnTo>
                  <a:pt x="1166" y="287"/>
                </a:lnTo>
                <a:lnTo>
                  <a:pt x="1158" y="281"/>
                </a:lnTo>
                <a:lnTo>
                  <a:pt x="1148" y="276"/>
                </a:lnTo>
                <a:lnTo>
                  <a:pt x="1140" y="274"/>
                </a:lnTo>
                <a:lnTo>
                  <a:pt x="1132" y="272"/>
                </a:lnTo>
                <a:lnTo>
                  <a:pt x="1123" y="273"/>
                </a:lnTo>
                <a:lnTo>
                  <a:pt x="1114" y="276"/>
                </a:lnTo>
                <a:lnTo>
                  <a:pt x="1106" y="283"/>
                </a:lnTo>
                <a:lnTo>
                  <a:pt x="1105" y="298"/>
                </a:lnTo>
                <a:lnTo>
                  <a:pt x="1101" y="314"/>
                </a:lnTo>
                <a:lnTo>
                  <a:pt x="1096" y="329"/>
                </a:lnTo>
                <a:lnTo>
                  <a:pt x="1088" y="343"/>
                </a:lnTo>
                <a:lnTo>
                  <a:pt x="1077" y="358"/>
                </a:lnTo>
                <a:lnTo>
                  <a:pt x="1065" y="372"/>
                </a:lnTo>
                <a:lnTo>
                  <a:pt x="1052" y="387"/>
                </a:lnTo>
                <a:lnTo>
                  <a:pt x="1038" y="400"/>
                </a:lnTo>
                <a:lnTo>
                  <a:pt x="1024" y="414"/>
                </a:lnTo>
                <a:lnTo>
                  <a:pt x="1010" y="429"/>
                </a:lnTo>
                <a:lnTo>
                  <a:pt x="998" y="443"/>
                </a:lnTo>
                <a:lnTo>
                  <a:pt x="985" y="458"/>
                </a:lnTo>
                <a:lnTo>
                  <a:pt x="975" y="472"/>
                </a:lnTo>
                <a:lnTo>
                  <a:pt x="967" y="487"/>
                </a:lnTo>
                <a:lnTo>
                  <a:pt x="960" y="503"/>
                </a:lnTo>
                <a:lnTo>
                  <a:pt x="956" y="519"/>
                </a:lnTo>
                <a:lnTo>
                  <a:pt x="954" y="521"/>
                </a:lnTo>
                <a:lnTo>
                  <a:pt x="952" y="525"/>
                </a:lnTo>
                <a:lnTo>
                  <a:pt x="951" y="528"/>
                </a:lnTo>
                <a:lnTo>
                  <a:pt x="950" y="533"/>
                </a:lnTo>
                <a:lnTo>
                  <a:pt x="950" y="537"/>
                </a:lnTo>
                <a:lnTo>
                  <a:pt x="950" y="543"/>
                </a:lnTo>
                <a:lnTo>
                  <a:pt x="950" y="548"/>
                </a:lnTo>
                <a:lnTo>
                  <a:pt x="950" y="553"/>
                </a:lnTo>
                <a:lnTo>
                  <a:pt x="948" y="558"/>
                </a:lnTo>
                <a:lnTo>
                  <a:pt x="948" y="562"/>
                </a:lnTo>
                <a:lnTo>
                  <a:pt x="947" y="567"/>
                </a:lnTo>
                <a:lnTo>
                  <a:pt x="946" y="570"/>
                </a:lnTo>
                <a:lnTo>
                  <a:pt x="945" y="574"/>
                </a:lnTo>
                <a:lnTo>
                  <a:pt x="943" y="576"/>
                </a:lnTo>
                <a:lnTo>
                  <a:pt x="940" y="577"/>
                </a:lnTo>
                <a:lnTo>
                  <a:pt x="937" y="579"/>
                </a:lnTo>
                <a:lnTo>
                  <a:pt x="936" y="577"/>
                </a:lnTo>
                <a:lnTo>
                  <a:pt x="935" y="577"/>
                </a:lnTo>
                <a:lnTo>
                  <a:pt x="932" y="576"/>
                </a:lnTo>
                <a:lnTo>
                  <a:pt x="930" y="576"/>
                </a:lnTo>
                <a:lnTo>
                  <a:pt x="928" y="575"/>
                </a:lnTo>
                <a:lnTo>
                  <a:pt x="924" y="574"/>
                </a:lnTo>
                <a:lnTo>
                  <a:pt x="921" y="573"/>
                </a:lnTo>
                <a:lnTo>
                  <a:pt x="917" y="572"/>
                </a:lnTo>
                <a:lnTo>
                  <a:pt x="914" y="570"/>
                </a:lnTo>
                <a:lnTo>
                  <a:pt x="910" y="569"/>
                </a:lnTo>
                <a:lnTo>
                  <a:pt x="907" y="568"/>
                </a:lnTo>
                <a:lnTo>
                  <a:pt x="905" y="567"/>
                </a:lnTo>
                <a:lnTo>
                  <a:pt x="902" y="567"/>
                </a:lnTo>
                <a:lnTo>
                  <a:pt x="900" y="566"/>
                </a:lnTo>
                <a:lnTo>
                  <a:pt x="899" y="566"/>
                </a:lnTo>
                <a:lnTo>
                  <a:pt x="896" y="575"/>
                </a:lnTo>
                <a:lnTo>
                  <a:pt x="893" y="585"/>
                </a:lnTo>
                <a:lnTo>
                  <a:pt x="891" y="596"/>
                </a:lnTo>
                <a:lnTo>
                  <a:pt x="890" y="606"/>
                </a:lnTo>
                <a:lnTo>
                  <a:pt x="890" y="618"/>
                </a:lnTo>
                <a:lnTo>
                  <a:pt x="889" y="629"/>
                </a:lnTo>
                <a:lnTo>
                  <a:pt x="889" y="641"/>
                </a:lnTo>
                <a:lnTo>
                  <a:pt x="887" y="651"/>
                </a:lnTo>
                <a:lnTo>
                  <a:pt x="886" y="662"/>
                </a:lnTo>
                <a:lnTo>
                  <a:pt x="885" y="673"/>
                </a:lnTo>
                <a:lnTo>
                  <a:pt x="883" y="683"/>
                </a:lnTo>
                <a:lnTo>
                  <a:pt x="879" y="693"/>
                </a:lnTo>
                <a:lnTo>
                  <a:pt x="875" y="703"/>
                </a:lnTo>
                <a:lnTo>
                  <a:pt x="869" y="711"/>
                </a:lnTo>
                <a:lnTo>
                  <a:pt x="861" y="719"/>
                </a:lnTo>
                <a:lnTo>
                  <a:pt x="853" y="726"/>
                </a:lnTo>
                <a:lnTo>
                  <a:pt x="845" y="727"/>
                </a:lnTo>
                <a:lnTo>
                  <a:pt x="837" y="727"/>
                </a:lnTo>
                <a:lnTo>
                  <a:pt x="829" y="726"/>
                </a:lnTo>
                <a:lnTo>
                  <a:pt x="822" y="724"/>
                </a:lnTo>
                <a:lnTo>
                  <a:pt x="815" y="722"/>
                </a:lnTo>
                <a:lnTo>
                  <a:pt x="809" y="719"/>
                </a:lnTo>
                <a:lnTo>
                  <a:pt x="802" y="715"/>
                </a:lnTo>
                <a:lnTo>
                  <a:pt x="797" y="712"/>
                </a:lnTo>
                <a:lnTo>
                  <a:pt x="790" y="707"/>
                </a:lnTo>
                <a:lnTo>
                  <a:pt x="784" y="704"/>
                </a:lnTo>
                <a:lnTo>
                  <a:pt x="778" y="699"/>
                </a:lnTo>
                <a:lnTo>
                  <a:pt x="772" y="696"/>
                </a:lnTo>
                <a:lnTo>
                  <a:pt x="766" y="693"/>
                </a:lnTo>
                <a:lnTo>
                  <a:pt x="760" y="690"/>
                </a:lnTo>
                <a:lnTo>
                  <a:pt x="754" y="688"/>
                </a:lnTo>
                <a:lnTo>
                  <a:pt x="748" y="688"/>
                </a:lnTo>
                <a:lnTo>
                  <a:pt x="745" y="699"/>
                </a:lnTo>
                <a:lnTo>
                  <a:pt x="741" y="711"/>
                </a:lnTo>
                <a:lnTo>
                  <a:pt x="739" y="722"/>
                </a:lnTo>
                <a:lnTo>
                  <a:pt x="736" y="734"/>
                </a:lnTo>
                <a:lnTo>
                  <a:pt x="733" y="744"/>
                </a:lnTo>
                <a:lnTo>
                  <a:pt x="731" y="755"/>
                </a:lnTo>
                <a:lnTo>
                  <a:pt x="729" y="767"/>
                </a:lnTo>
                <a:lnTo>
                  <a:pt x="726" y="778"/>
                </a:lnTo>
                <a:lnTo>
                  <a:pt x="724" y="789"/>
                </a:lnTo>
                <a:lnTo>
                  <a:pt x="723" y="800"/>
                </a:lnTo>
                <a:lnTo>
                  <a:pt x="722" y="812"/>
                </a:lnTo>
                <a:lnTo>
                  <a:pt x="720" y="822"/>
                </a:lnTo>
                <a:lnTo>
                  <a:pt x="720" y="834"/>
                </a:lnTo>
                <a:lnTo>
                  <a:pt x="718" y="845"/>
                </a:lnTo>
                <a:lnTo>
                  <a:pt x="718" y="857"/>
                </a:lnTo>
                <a:lnTo>
                  <a:pt x="718" y="869"/>
                </a:lnTo>
                <a:lnTo>
                  <a:pt x="709" y="874"/>
                </a:lnTo>
                <a:lnTo>
                  <a:pt x="704" y="881"/>
                </a:lnTo>
                <a:lnTo>
                  <a:pt x="699" y="889"/>
                </a:lnTo>
                <a:lnTo>
                  <a:pt x="695" y="899"/>
                </a:lnTo>
                <a:lnTo>
                  <a:pt x="693" y="908"/>
                </a:lnTo>
                <a:lnTo>
                  <a:pt x="691" y="920"/>
                </a:lnTo>
                <a:lnTo>
                  <a:pt x="689" y="930"/>
                </a:lnTo>
                <a:lnTo>
                  <a:pt x="687" y="940"/>
                </a:lnTo>
                <a:lnTo>
                  <a:pt x="686" y="952"/>
                </a:lnTo>
                <a:lnTo>
                  <a:pt x="684" y="961"/>
                </a:lnTo>
                <a:lnTo>
                  <a:pt x="681" y="970"/>
                </a:lnTo>
                <a:lnTo>
                  <a:pt x="677" y="978"/>
                </a:lnTo>
                <a:lnTo>
                  <a:pt x="671" y="985"/>
                </a:lnTo>
                <a:lnTo>
                  <a:pt x="664" y="991"/>
                </a:lnTo>
                <a:lnTo>
                  <a:pt x="655" y="993"/>
                </a:lnTo>
                <a:lnTo>
                  <a:pt x="645" y="996"/>
                </a:lnTo>
                <a:lnTo>
                  <a:pt x="648" y="1000"/>
                </a:lnTo>
                <a:lnTo>
                  <a:pt x="652" y="1005"/>
                </a:lnTo>
                <a:lnTo>
                  <a:pt x="654" y="1012"/>
                </a:lnTo>
                <a:lnTo>
                  <a:pt x="656" y="1017"/>
                </a:lnTo>
                <a:lnTo>
                  <a:pt x="659" y="1024"/>
                </a:lnTo>
                <a:lnTo>
                  <a:pt x="660" y="1031"/>
                </a:lnTo>
                <a:lnTo>
                  <a:pt x="661" y="1038"/>
                </a:lnTo>
                <a:lnTo>
                  <a:pt x="661" y="1045"/>
                </a:lnTo>
                <a:lnTo>
                  <a:pt x="661" y="1053"/>
                </a:lnTo>
                <a:lnTo>
                  <a:pt x="661" y="1060"/>
                </a:lnTo>
                <a:lnTo>
                  <a:pt x="660" y="1067"/>
                </a:lnTo>
                <a:lnTo>
                  <a:pt x="659" y="1074"/>
                </a:lnTo>
                <a:lnTo>
                  <a:pt x="656" y="1081"/>
                </a:lnTo>
                <a:lnTo>
                  <a:pt x="655" y="1086"/>
                </a:lnTo>
                <a:lnTo>
                  <a:pt x="653" y="1092"/>
                </a:lnTo>
                <a:lnTo>
                  <a:pt x="651" y="1098"/>
                </a:lnTo>
                <a:lnTo>
                  <a:pt x="640" y="1099"/>
                </a:lnTo>
                <a:lnTo>
                  <a:pt x="633" y="1101"/>
                </a:lnTo>
                <a:lnTo>
                  <a:pt x="626" y="1104"/>
                </a:lnTo>
                <a:lnTo>
                  <a:pt x="621" y="1105"/>
                </a:lnTo>
                <a:lnTo>
                  <a:pt x="615" y="1107"/>
                </a:lnTo>
                <a:lnTo>
                  <a:pt x="612" y="1109"/>
                </a:lnTo>
                <a:lnTo>
                  <a:pt x="607" y="1112"/>
                </a:lnTo>
                <a:lnTo>
                  <a:pt x="603" y="1114"/>
                </a:lnTo>
                <a:lnTo>
                  <a:pt x="601" y="1117"/>
                </a:lnTo>
                <a:lnTo>
                  <a:pt x="598" y="1121"/>
                </a:lnTo>
                <a:lnTo>
                  <a:pt x="594" y="1125"/>
                </a:lnTo>
                <a:lnTo>
                  <a:pt x="591" y="1130"/>
                </a:lnTo>
                <a:lnTo>
                  <a:pt x="586" y="1137"/>
                </a:lnTo>
                <a:lnTo>
                  <a:pt x="582" y="1144"/>
                </a:lnTo>
                <a:lnTo>
                  <a:pt x="577" y="1152"/>
                </a:lnTo>
                <a:lnTo>
                  <a:pt x="571" y="1161"/>
                </a:lnTo>
                <a:lnTo>
                  <a:pt x="568" y="1160"/>
                </a:lnTo>
                <a:lnTo>
                  <a:pt x="564" y="1160"/>
                </a:lnTo>
                <a:lnTo>
                  <a:pt x="561" y="1160"/>
                </a:lnTo>
                <a:lnTo>
                  <a:pt x="557" y="1159"/>
                </a:lnTo>
                <a:lnTo>
                  <a:pt x="553" y="1159"/>
                </a:lnTo>
                <a:lnTo>
                  <a:pt x="548" y="1158"/>
                </a:lnTo>
                <a:lnTo>
                  <a:pt x="545" y="1156"/>
                </a:lnTo>
                <a:lnTo>
                  <a:pt x="540" y="1156"/>
                </a:lnTo>
                <a:lnTo>
                  <a:pt x="536" y="1156"/>
                </a:lnTo>
                <a:lnTo>
                  <a:pt x="531" y="1156"/>
                </a:lnTo>
                <a:lnTo>
                  <a:pt x="528" y="1156"/>
                </a:lnTo>
                <a:lnTo>
                  <a:pt x="523" y="1156"/>
                </a:lnTo>
                <a:lnTo>
                  <a:pt x="520" y="1158"/>
                </a:lnTo>
                <a:lnTo>
                  <a:pt x="517" y="1159"/>
                </a:lnTo>
                <a:lnTo>
                  <a:pt x="515" y="1161"/>
                </a:lnTo>
                <a:lnTo>
                  <a:pt x="514" y="1163"/>
                </a:lnTo>
                <a:lnTo>
                  <a:pt x="514" y="1169"/>
                </a:lnTo>
                <a:lnTo>
                  <a:pt x="513" y="1176"/>
                </a:lnTo>
                <a:lnTo>
                  <a:pt x="510" y="1181"/>
                </a:lnTo>
                <a:lnTo>
                  <a:pt x="508" y="1185"/>
                </a:lnTo>
                <a:lnTo>
                  <a:pt x="503" y="1189"/>
                </a:lnTo>
                <a:lnTo>
                  <a:pt x="499" y="1192"/>
                </a:lnTo>
                <a:lnTo>
                  <a:pt x="493" y="1194"/>
                </a:lnTo>
                <a:lnTo>
                  <a:pt x="486" y="1198"/>
                </a:lnTo>
                <a:lnTo>
                  <a:pt x="479" y="1200"/>
                </a:lnTo>
                <a:lnTo>
                  <a:pt x="472" y="1202"/>
                </a:lnTo>
                <a:lnTo>
                  <a:pt x="466" y="1205"/>
                </a:lnTo>
                <a:lnTo>
                  <a:pt x="457" y="1207"/>
                </a:lnTo>
                <a:lnTo>
                  <a:pt x="451" y="1209"/>
                </a:lnTo>
                <a:lnTo>
                  <a:pt x="444" y="1213"/>
                </a:lnTo>
                <a:lnTo>
                  <a:pt x="438" y="1216"/>
                </a:lnTo>
                <a:lnTo>
                  <a:pt x="432" y="1221"/>
                </a:lnTo>
                <a:lnTo>
                  <a:pt x="424" y="1215"/>
                </a:lnTo>
                <a:lnTo>
                  <a:pt x="417" y="1212"/>
                </a:lnTo>
                <a:lnTo>
                  <a:pt x="410" y="1210"/>
                </a:lnTo>
                <a:lnTo>
                  <a:pt x="405" y="1213"/>
                </a:lnTo>
                <a:lnTo>
                  <a:pt x="398" y="1215"/>
                </a:lnTo>
                <a:lnTo>
                  <a:pt x="391" y="1220"/>
                </a:lnTo>
                <a:lnTo>
                  <a:pt x="385" y="1224"/>
                </a:lnTo>
                <a:lnTo>
                  <a:pt x="378" y="1231"/>
                </a:lnTo>
                <a:lnTo>
                  <a:pt x="371" y="1237"/>
                </a:lnTo>
                <a:lnTo>
                  <a:pt x="365" y="1243"/>
                </a:lnTo>
                <a:lnTo>
                  <a:pt x="359" y="1248"/>
                </a:lnTo>
                <a:lnTo>
                  <a:pt x="351" y="1253"/>
                </a:lnTo>
                <a:lnTo>
                  <a:pt x="344" y="1256"/>
                </a:lnTo>
                <a:lnTo>
                  <a:pt x="336" y="1259"/>
                </a:lnTo>
                <a:lnTo>
                  <a:pt x="328" y="1260"/>
                </a:lnTo>
                <a:lnTo>
                  <a:pt x="320" y="1259"/>
                </a:lnTo>
                <a:lnTo>
                  <a:pt x="311" y="1255"/>
                </a:lnTo>
                <a:lnTo>
                  <a:pt x="303" y="1252"/>
                </a:lnTo>
                <a:lnTo>
                  <a:pt x="297" y="1248"/>
                </a:lnTo>
                <a:lnTo>
                  <a:pt x="290" y="1246"/>
                </a:lnTo>
                <a:lnTo>
                  <a:pt x="282" y="1243"/>
                </a:lnTo>
                <a:lnTo>
                  <a:pt x="275" y="1239"/>
                </a:lnTo>
                <a:lnTo>
                  <a:pt x="268" y="1235"/>
                </a:lnTo>
                <a:lnTo>
                  <a:pt x="261" y="1231"/>
                </a:lnTo>
                <a:lnTo>
                  <a:pt x="254" y="1226"/>
                </a:lnTo>
                <a:lnTo>
                  <a:pt x="247" y="1222"/>
                </a:lnTo>
                <a:lnTo>
                  <a:pt x="240" y="1217"/>
                </a:lnTo>
                <a:lnTo>
                  <a:pt x="233" y="1212"/>
                </a:lnTo>
                <a:lnTo>
                  <a:pt x="228" y="1206"/>
                </a:lnTo>
                <a:lnTo>
                  <a:pt x="222" y="1199"/>
                </a:lnTo>
                <a:lnTo>
                  <a:pt x="215" y="1191"/>
                </a:lnTo>
                <a:lnTo>
                  <a:pt x="210" y="1184"/>
                </a:lnTo>
                <a:lnTo>
                  <a:pt x="209" y="1183"/>
                </a:lnTo>
                <a:lnTo>
                  <a:pt x="208" y="1183"/>
                </a:lnTo>
                <a:lnTo>
                  <a:pt x="207" y="1182"/>
                </a:lnTo>
                <a:lnTo>
                  <a:pt x="205" y="1181"/>
                </a:lnTo>
                <a:lnTo>
                  <a:pt x="202" y="1179"/>
                </a:lnTo>
                <a:lnTo>
                  <a:pt x="199" y="1178"/>
                </a:lnTo>
                <a:lnTo>
                  <a:pt x="196" y="1176"/>
                </a:lnTo>
                <a:lnTo>
                  <a:pt x="193" y="1175"/>
                </a:lnTo>
                <a:lnTo>
                  <a:pt x="190" y="1174"/>
                </a:lnTo>
                <a:lnTo>
                  <a:pt x="187" y="1171"/>
                </a:lnTo>
                <a:lnTo>
                  <a:pt x="184" y="1170"/>
                </a:lnTo>
                <a:lnTo>
                  <a:pt x="182" y="1169"/>
                </a:lnTo>
                <a:lnTo>
                  <a:pt x="179" y="1168"/>
                </a:lnTo>
                <a:lnTo>
                  <a:pt x="178" y="1167"/>
                </a:lnTo>
                <a:lnTo>
                  <a:pt x="177" y="1167"/>
                </a:lnTo>
                <a:lnTo>
                  <a:pt x="170" y="1168"/>
                </a:lnTo>
                <a:lnTo>
                  <a:pt x="164" y="1169"/>
                </a:lnTo>
                <a:lnTo>
                  <a:pt x="159" y="1169"/>
                </a:lnTo>
                <a:lnTo>
                  <a:pt x="154" y="1167"/>
                </a:lnTo>
                <a:lnTo>
                  <a:pt x="149" y="1166"/>
                </a:lnTo>
                <a:lnTo>
                  <a:pt x="144" y="1162"/>
                </a:lnTo>
                <a:lnTo>
                  <a:pt x="140" y="1159"/>
                </a:lnTo>
                <a:lnTo>
                  <a:pt x="136" y="1154"/>
                </a:lnTo>
                <a:lnTo>
                  <a:pt x="131" y="1150"/>
                </a:lnTo>
                <a:lnTo>
                  <a:pt x="128" y="1145"/>
                </a:lnTo>
                <a:lnTo>
                  <a:pt x="124" y="1140"/>
                </a:lnTo>
                <a:lnTo>
                  <a:pt x="121" y="1135"/>
                </a:lnTo>
                <a:lnTo>
                  <a:pt x="117" y="1129"/>
                </a:lnTo>
                <a:lnTo>
                  <a:pt x="114" y="1124"/>
                </a:lnTo>
                <a:lnTo>
                  <a:pt x="110" y="1120"/>
                </a:lnTo>
                <a:lnTo>
                  <a:pt x="108" y="1115"/>
                </a:lnTo>
                <a:lnTo>
                  <a:pt x="94" y="1110"/>
                </a:lnTo>
                <a:lnTo>
                  <a:pt x="84" y="1105"/>
                </a:lnTo>
                <a:lnTo>
                  <a:pt x="76" y="1100"/>
                </a:lnTo>
                <a:lnTo>
                  <a:pt x="70" y="1094"/>
                </a:lnTo>
                <a:lnTo>
                  <a:pt x="64" y="1087"/>
                </a:lnTo>
                <a:lnTo>
                  <a:pt x="61" y="1082"/>
                </a:lnTo>
                <a:lnTo>
                  <a:pt x="59" y="1075"/>
                </a:lnTo>
                <a:lnTo>
                  <a:pt x="55" y="1069"/>
                </a:lnTo>
                <a:lnTo>
                  <a:pt x="53" y="1062"/>
                </a:lnTo>
                <a:lnTo>
                  <a:pt x="50" y="1055"/>
                </a:lnTo>
                <a:lnTo>
                  <a:pt x="47" y="1048"/>
                </a:lnTo>
                <a:lnTo>
                  <a:pt x="42" y="1043"/>
                </a:lnTo>
                <a:lnTo>
                  <a:pt x="38" y="1036"/>
                </a:lnTo>
                <a:lnTo>
                  <a:pt x="30" y="1030"/>
                </a:lnTo>
                <a:lnTo>
                  <a:pt x="21" y="1024"/>
                </a:lnTo>
                <a:lnTo>
                  <a:pt x="10" y="1020"/>
                </a:lnTo>
                <a:lnTo>
                  <a:pt x="6" y="1013"/>
                </a:lnTo>
                <a:lnTo>
                  <a:pt x="3" y="1007"/>
                </a:lnTo>
                <a:lnTo>
                  <a:pt x="1" y="1001"/>
                </a:lnTo>
                <a:lnTo>
                  <a:pt x="1" y="994"/>
                </a:lnTo>
                <a:lnTo>
                  <a:pt x="0" y="989"/>
                </a:lnTo>
                <a:lnTo>
                  <a:pt x="1" y="983"/>
                </a:lnTo>
                <a:lnTo>
                  <a:pt x="1" y="977"/>
                </a:lnTo>
                <a:lnTo>
                  <a:pt x="2" y="971"/>
                </a:lnTo>
                <a:lnTo>
                  <a:pt x="3" y="966"/>
                </a:lnTo>
                <a:lnTo>
                  <a:pt x="4" y="959"/>
                </a:lnTo>
                <a:lnTo>
                  <a:pt x="7" y="952"/>
                </a:lnTo>
                <a:lnTo>
                  <a:pt x="8" y="945"/>
                </a:lnTo>
                <a:lnTo>
                  <a:pt x="8" y="937"/>
                </a:lnTo>
                <a:lnTo>
                  <a:pt x="8" y="929"/>
                </a:lnTo>
                <a:lnTo>
                  <a:pt x="8" y="920"/>
                </a:lnTo>
                <a:lnTo>
                  <a:pt x="8" y="911"/>
                </a:lnTo>
                <a:lnTo>
                  <a:pt x="18" y="909"/>
                </a:lnTo>
                <a:lnTo>
                  <a:pt x="26" y="907"/>
                </a:lnTo>
                <a:lnTo>
                  <a:pt x="33" y="904"/>
                </a:lnTo>
                <a:lnTo>
                  <a:pt x="39" y="899"/>
                </a:lnTo>
                <a:lnTo>
                  <a:pt x="44" y="893"/>
                </a:lnTo>
                <a:lnTo>
                  <a:pt x="48" y="888"/>
                </a:lnTo>
                <a:lnTo>
                  <a:pt x="50" y="881"/>
                </a:lnTo>
                <a:lnTo>
                  <a:pt x="54" y="874"/>
                </a:lnTo>
                <a:lnTo>
                  <a:pt x="56" y="866"/>
                </a:lnTo>
                <a:lnTo>
                  <a:pt x="59" y="858"/>
                </a:lnTo>
                <a:lnTo>
                  <a:pt x="61" y="851"/>
                </a:lnTo>
                <a:lnTo>
                  <a:pt x="63" y="843"/>
                </a:lnTo>
                <a:lnTo>
                  <a:pt x="67" y="836"/>
                </a:lnTo>
                <a:lnTo>
                  <a:pt x="71" y="830"/>
                </a:lnTo>
                <a:lnTo>
                  <a:pt x="77" y="824"/>
                </a:lnTo>
                <a:lnTo>
                  <a:pt x="84" y="821"/>
                </a:lnTo>
                <a:lnTo>
                  <a:pt x="87" y="813"/>
                </a:lnTo>
                <a:lnTo>
                  <a:pt x="90" y="804"/>
                </a:lnTo>
                <a:lnTo>
                  <a:pt x="91" y="795"/>
                </a:lnTo>
                <a:lnTo>
                  <a:pt x="91" y="783"/>
                </a:lnTo>
                <a:lnTo>
                  <a:pt x="90" y="772"/>
                </a:lnTo>
                <a:lnTo>
                  <a:pt x="87" y="760"/>
                </a:lnTo>
                <a:lnTo>
                  <a:pt x="86" y="749"/>
                </a:lnTo>
                <a:lnTo>
                  <a:pt x="84" y="737"/>
                </a:lnTo>
                <a:lnTo>
                  <a:pt x="82" y="726"/>
                </a:lnTo>
                <a:lnTo>
                  <a:pt x="82" y="715"/>
                </a:lnTo>
                <a:lnTo>
                  <a:pt x="82" y="705"/>
                </a:lnTo>
                <a:lnTo>
                  <a:pt x="83" y="697"/>
                </a:lnTo>
                <a:lnTo>
                  <a:pt x="85" y="689"/>
                </a:lnTo>
                <a:lnTo>
                  <a:pt x="91" y="683"/>
                </a:lnTo>
                <a:lnTo>
                  <a:pt x="98" y="678"/>
                </a:lnTo>
                <a:lnTo>
                  <a:pt x="108" y="677"/>
                </a:lnTo>
                <a:lnTo>
                  <a:pt x="129" y="683"/>
                </a:lnTo>
                <a:lnTo>
                  <a:pt x="146" y="684"/>
                </a:lnTo>
                <a:lnTo>
                  <a:pt x="157" y="683"/>
                </a:lnTo>
                <a:lnTo>
                  <a:pt x="167" y="677"/>
                </a:lnTo>
                <a:lnTo>
                  <a:pt x="171" y="669"/>
                </a:lnTo>
                <a:lnTo>
                  <a:pt x="173" y="658"/>
                </a:lnTo>
                <a:lnTo>
                  <a:pt x="175" y="646"/>
                </a:lnTo>
                <a:lnTo>
                  <a:pt x="175" y="633"/>
                </a:lnTo>
                <a:lnTo>
                  <a:pt x="173" y="618"/>
                </a:lnTo>
                <a:lnTo>
                  <a:pt x="173" y="602"/>
                </a:lnTo>
                <a:lnTo>
                  <a:pt x="173" y="587"/>
                </a:lnTo>
                <a:lnTo>
                  <a:pt x="175" y="572"/>
                </a:lnTo>
                <a:lnTo>
                  <a:pt x="178" y="559"/>
                </a:lnTo>
                <a:lnTo>
                  <a:pt x="184" y="546"/>
                </a:lnTo>
                <a:lnTo>
                  <a:pt x="194" y="536"/>
                </a:lnTo>
                <a:lnTo>
                  <a:pt x="208" y="529"/>
                </a:lnTo>
                <a:lnTo>
                  <a:pt x="218" y="529"/>
                </a:lnTo>
                <a:lnTo>
                  <a:pt x="229" y="527"/>
                </a:lnTo>
                <a:lnTo>
                  <a:pt x="238" y="522"/>
                </a:lnTo>
                <a:lnTo>
                  <a:pt x="247" y="518"/>
                </a:lnTo>
                <a:lnTo>
                  <a:pt x="256" y="510"/>
                </a:lnTo>
                <a:lnTo>
                  <a:pt x="265" y="502"/>
                </a:lnTo>
                <a:lnTo>
                  <a:pt x="275" y="492"/>
                </a:lnTo>
                <a:lnTo>
                  <a:pt x="283" y="483"/>
                </a:lnTo>
                <a:lnTo>
                  <a:pt x="292" y="473"/>
                </a:lnTo>
                <a:lnTo>
                  <a:pt x="300" y="461"/>
                </a:lnTo>
                <a:lnTo>
                  <a:pt x="308" y="451"/>
                </a:lnTo>
                <a:lnTo>
                  <a:pt x="316" y="441"/>
                </a:lnTo>
                <a:lnTo>
                  <a:pt x="324" y="431"/>
                </a:lnTo>
                <a:lnTo>
                  <a:pt x="332" y="422"/>
                </a:lnTo>
                <a:lnTo>
                  <a:pt x="340" y="414"/>
                </a:lnTo>
                <a:lnTo>
                  <a:pt x="348" y="407"/>
                </a:lnTo>
                <a:lnTo>
                  <a:pt x="353" y="392"/>
                </a:lnTo>
                <a:lnTo>
                  <a:pt x="359" y="377"/>
                </a:lnTo>
                <a:lnTo>
                  <a:pt x="362" y="363"/>
                </a:lnTo>
                <a:lnTo>
                  <a:pt x="364" y="348"/>
                </a:lnTo>
                <a:lnTo>
                  <a:pt x="367" y="332"/>
                </a:lnTo>
                <a:lnTo>
                  <a:pt x="368" y="315"/>
                </a:lnTo>
                <a:lnTo>
                  <a:pt x="368" y="299"/>
                </a:lnTo>
                <a:lnTo>
                  <a:pt x="368" y="283"/>
                </a:lnTo>
                <a:lnTo>
                  <a:pt x="368" y="267"/>
                </a:lnTo>
                <a:lnTo>
                  <a:pt x="367" y="251"/>
                </a:lnTo>
                <a:lnTo>
                  <a:pt x="364" y="235"/>
                </a:lnTo>
                <a:lnTo>
                  <a:pt x="363" y="219"/>
                </a:lnTo>
                <a:lnTo>
                  <a:pt x="361" y="203"/>
                </a:lnTo>
                <a:lnTo>
                  <a:pt x="359" y="188"/>
                </a:lnTo>
                <a:lnTo>
                  <a:pt x="356" y="172"/>
                </a:lnTo>
                <a:lnTo>
                  <a:pt x="354" y="157"/>
                </a:lnTo>
                <a:lnTo>
                  <a:pt x="352" y="142"/>
                </a:lnTo>
                <a:lnTo>
                  <a:pt x="348" y="129"/>
                </a:lnTo>
                <a:lnTo>
                  <a:pt x="346" y="117"/>
                </a:lnTo>
                <a:lnTo>
                  <a:pt x="342" y="105"/>
                </a:lnTo>
                <a:lnTo>
                  <a:pt x="338" y="94"/>
                </a:lnTo>
                <a:lnTo>
                  <a:pt x="336" y="82"/>
                </a:lnTo>
                <a:lnTo>
                  <a:pt x="332" y="72"/>
                </a:lnTo>
                <a:lnTo>
                  <a:pt x="330" y="63"/>
                </a:lnTo>
                <a:lnTo>
                  <a:pt x="328" y="54"/>
                </a:lnTo>
                <a:lnTo>
                  <a:pt x="328" y="44"/>
                </a:lnTo>
                <a:lnTo>
                  <a:pt x="329" y="36"/>
                </a:lnTo>
                <a:lnTo>
                  <a:pt x="331" y="28"/>
                </a:lnTo>
                <a:lnTo>
                  <a:pt x="334" y="21"/>
                </a:lnTo>
                <a:lnTo>
                  <a:pt x="340" y="14"/>
                </a:lnTo>
                <a:lnTo>
                  <a:pt x="348" y="8"/>
                </a:lnTo>
                <a:lnTo>
                  <a:pt x="360" y="2"/>
                </a:lnTo>
                <a:lnTo>
                  <a:pt x="357" y="1"/>
                </a:lnTo>
                <a:lnTo>
                  <a:pt x="356" y="0"/>
                </a:lnTo>
                <a:lnTo>
                  <a:pt x="355" y="0"/>
                </a:lnTo>
                <a:lnTo>
                  <a:pt x="354" y="0"/>
                </a:lnTo>
                <a:lnTo>
                  <a:pt x="354" y="1"/>
                </a:lnTo>
                <a:lnTo>
                  <a:pt x="355" y="1"/>
                </a:lnTo>
                <a:lnTo>
                  <a:pt x="356" y="2"/>
                </a:lnTo>
                <a:lnTo>
                  <a:pt x="357" y="2"/>
                </a:lnTo>
                <a:lnTo>
                  <a:pt x="359" y="2"/>
                </a:lnTo>
                <a:lnTo>
                  <a:pt x="360" y="2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0" name="Freeform 31"/>
          <p:cNvSpPr>
            <a:spLocks/>
          </p:cNvSpPr>
          <p:nvPr/>
        </p:nvSpPr>
        <p:spPr bwMode="auto">
          <a:xfrm>
            <a:off x="1691482" y="1790686"/>
            <a:ext cx="796723" cy="1034970"/>
          </a:xfrm>
          <a:custGeom>
            <a:avLst/>
            <a:gdLst>
              <a:gd name="T0" fmla="*/ 344 w 1461"/>
              <a:gd name="T1" fmla="*/ 49 h 1874"/>
              <a:gd name="T2" fmla="*/ 341 w 1461"/>
              <a:gd name="T3" fmla="*/ 75 h 1874"/>
              <a:gd name="T4" fmla="*/ 339 w 1461"/>
              <a:gd name="T5" fmla="*/ 100 h 1874"/>
              <a:gd name="T6" fmla="*/ 336 w 1461"/>
              <a:gd name="T7" fmla="*/ 124 h 1874"/>
              <a:gd name="T8" fmla="*/ 335 w 1461"/>
              <a:gd name="T9" fmla="*/ 147 h 1874"/>
              <a:gd name="T10" fmla="*/ 337 w 1461"/>
              <a:gd name="T11" fmla="*/ 162 h 1874"/>
              <a:gd name="T12" fmla="*/ 359 w 1461"/>
              <a:gd name="T13" fmla="*/ 165 h 1874"/>
              <a:gd name="T14" fmla="*/ 397 w 1461"/>
              <a:gd name="T15" fmla="*/ 169 h 1874"/>
              <a:gd name="T16" fmla="*/ 439 w 1461"/>
              <a:gd name="T17" fmla="*/ 174 h 1874"/>
              <a:gd name="T18" fmla="*/ 473 w 1461"/>
              <a:gd name="T19" fmla="*/ 179 h 1874"/>
              <a:gd name="T20" fmla="*/ 487 w 1461"/>
              <a:gd name="T21" fmla="*/ 181 h 1874"/>
              <a:gd name="T22" fmla="*/ 481 w 1461"/>
              <a:gd name="T23" fmla="*/ 252 h 1874"/>
              <a:gd name="T24" fmla="*/ 472 w 1461"/>
              <a:gd name="T25" fmla="*/ 349 h 1874"/>
              <a:gd name="T26" fmla="*/ 462 w 1461"/>
              <a:gd name="T27" fmla="*/ 453 h 1874"/>
              <a:gd name="T28" fmla="*/ 452 w 1461"/>
              <a:gd name="T29" fmla="*/ 546 h 1874"/>
              <a:gd name="T30" fmla="*/ 445 w 1461"/>
              <a:gd name="T31" fmla="*/ 611 h 1874"/>
              <a:gd name="T32" fmla="*/ 386 w 1461"/>
              <a:gd name="T33" fmla="*/ 618 h 1874"/>
              <a:gd name="T34" fmla="*/ 302 w 1461"/>
              <a:gd name="T35" fmla="*/ 608 h 1874"/>
              <a:gd name="T36" fmla="*/ 221 w 1461"/>
              <a:gd name="T37" fmla="*/ 600 h 1874"/>
              <a:gd name="T38" fmla="*/ 139 w 1461"/>
              <a:gd name="T39" fmla="*/ 590 h 1874"/>
              <a:gd name="T40" fmla="*/ 56 w 1461"/>
              <a:gd name="T41" fmla="*/ 579 h 1874"/>
              <a:gd name="T42" fmla="*/ 1 w 1461"/>
              <a:gd name="T43" fmla="*/ 554 h 1874"/>
              <a:gd name="T44" fmla="*/ 6 w 1461"/>
              <a:gd name="T45" fmla="*/ 509 h 1874"/>
              <a:gd name="T46" fmla="*/ 13 w 1461"/>
              <a:gd name="T47" fmla="*/ 464 h 1874"/>
              <a:gd name="T48" fmla="*/ 19 w 1461"/>
              <a:gd name="T49" fmla="*/ 420 h 1874"/>
              <a:gd name="T50" fmla="*/ 26 w 1461"/>
              <a:gd name="T51" fmla="*/ 375 h 1874"/>
              <a:gd name="T52" fmla="*/ 30 w 1461"/>
              <a:gd name="T53" fmla="*/ 331 h 1874"/>
              <a:gd name="T54" fmla="*/ 31 w 1461"/>
              <a:gd name="T55" fmla="*/ 330 h 1874"/>
              <a:gd name="T56" fmla="*/ 32 w 1461"/>
              <a:gd name="T57" fmla="*/ 330 h 1874"/>
              <a:gd name="T58" fmla="*/ 33 w 1461"/>
              <a:gd name="T59" fmla="*/ 329 h 1874"/>
              <a:gd name="T60" fmla="*/ 34 w 1461"/>
              <a:gd name="T61" fmla="*/ 321 h 1874"/>
              <a:gd name="T62" fmla="*/ 38 w 1461"/>
              <a:gd name="T63" fmla="*/ 287 h 1874"/>
              <a:gd name="T64" fmla="*/ 45 w 1461"/>
              <a:gd name="T65" fmla="*/ 238 h 1874"/>
              <a:gd name="T66" fmla="*/ 51 w 1461"/>
              <a:gd name="T67" fmla="*/ 189 h 1874"/>
              <a:gd name="T68" fmla="*/ 55 w 1461"/>
              <a:gd name="T69" fmla="*/ 156 h 1874"/>
              <a:gd name="T70" fmla="*/ 56 w 1461"/>
              <a:gd name="T71" fmla="*/ 148 h 1874"/>
              <a:gd name="T72" fmla="*/ 57 w 1461"/>
              <a:gd name="T73" fmla="*/ 146 h 1874"/>
              <a:gd name="T74" fmla="*/ 58 w 1461"/>
              <a:gd name="T75" fmla="*/ 144 h 1874"/>
              <a:gd name="T76" fmla="*/ 59 w 1461"/>
              <a:gd name="T77" fmla="*/ 141 h 1874"/>
              <a:gd name="T78" fmla="*/ 61 w 1461"/>
              <a:gd name="T79" fmla="*/ 139 h 1874"/>
              <a:gd name="T80" fmla="*/ 61 w 1461"/>
              <a:gd name="T81" fmla="*/ 138 h 1874"/>
              <a:gd name="T82" fmla="*/ 62 w 1461"/>
              <a:gd name="T83" fmla="*/ 125 h 1874"/>
              <a:gd name="T84" fmla="*/ 66 w 1461"/>
              <a:gd name="T85" fmla="*/ 94 h 1874"/>
              <a:gd name="T86" fmla="*/ 70 w 1461"/>
              <a:gd name="T87" fmla="*/ 56 h 1874"/>
              <a:gd name="T88" fmla="*/ 74 w 1461"/>
              <a:gd name="T89" fmla="*/ 22 h 1874"/>
              <a:gd name="T90" fmla="*/ 77 w 1461"/>
              <a:gd name="T91" fmla="*/ 2 h 1874"/>
              <a:gd name="T92" fmla="*/ 111 w 1461"/>
              <a:gd name="T93" fmla="*/ 4 h 1874"/>
              <a:gd name="T94" fmla="*/ 162 w 1461"/>
              <a:gd name="T95" fmla="*/ 10 h 1874"/>
              <a:gd name="T96" fmla="*/ 212 w 1461"/>
              <a:gd name="T97" fmla="*/ 16 h 1874"/>
              <a:gd name="T98" fmla="*/ 262 w 1461"/>
              <a:gd name="T99" fmla="*/ 22 h 1874"/>
              <a:gd name="T100" fmla="*/ 312 w 1461"/>
              <a:gd name="T101" fmla="*/ 28 h 18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61"/>
              <a:gd name="T154" fmla="*/ 0 h 1874"/>
              <a:gd name="T155" fmla="*/ 1461 w 1461"/>
              <a:gd name="T156" fmla="*/ 1874 h 18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61" h="1874">
                <a:moveTo>
                  <a:pt x="1037" y="95"/>
                </a:moveTo>
                <a:lnTo>
                  <a:pt x="1033" y="121"/>
                </a:lnTo>
                <a:lnTo>
                  <a:pt x="1031" y="147"/>
                </a:lnTo>
                <a:lnTo>
                  <a:pt x="1029" y="173"/>
                </a:lnTo>
                <a:lnTo>
                  <a:pt x="1025" y="199"/>
                </a:lnTo>
                <a:lnTo>
                  <a:pt x="1023" y="224"/>
                </a:lnTo>
                <a:lnTo>
                  <a:pt x="1021" y="250"/>
                </a:lnTo>
                <a:lnTo>
                  <a:pt x="1019" y="275"/>
                </a:lnTo>
                <a:lnTo>
                  <a:pt x="1016" y="299"/>
                </a:lnTo>
                <a:lnTo>
                  <a:pt x="1014" y="323"/>
                </a:lnTo>
                <a:lnTo>
                  <a:pt x="1012" y="347"/>
                </a:lnTo>
                <a:lnTo>
                  <a:pt x="1009" y="372"/>
                </a:lnTo>
                <a:lnTo>
                  <a:pt x="1008" y="394"/>
                </a:lnTo>
                <a:lnTo>
                  <a:pt x="1007" y="419"/>
                </a:lnTo>
                <a:lnTo>
                  <a:pt x="1006" y="442"/>
                </a:lnTo>
                <a:lnTo>
                  <a:pt x="1006" y="465"/>
                </a:lnTo>
                <a:lnTo>
                  <a:pt x="1006" y="488"/>
                </a:lnTo>
                <a:lnTo>
                  <a:pt x="1010" y="488"/>
                </a:lnTo>
                <a:lnTo>
                  <a:pt x="1025" y="490"/>
                </a:lnTo>
                <a:lnTo>
                  <a:pt x="1047" y="492"/>
                </a:lnTo>
                <a:lnTo>
                  <a:pt x="1076" y="496"/>
                </a:lnTo>
                <a:lnTo>
                  <a:pt x="1110" y="500"/>
                </a:lnTo>
                <a:lnTo>
                  <a:pt x="1150" y="505"/>
                </a:lnTo>
                <a:lnTo>
                  <a:pt x="1191" y="509"/>
                </a:lnTo>
                <a:lnTo>
                  <a:pt x="1233" y="515"/>
                </a:lnTo>
                <a:lnTo>
                  <a:pt x="1275" y="520"/>
                </a:lnTo>
                <a:lnTo>
                  <a:pt x="1316" y="524"/>
                </a:lnTo>
                <a:lnTo>
                  <a:pt x="1355" y="529"/>
                </a:lnTo>
                <a:lnTo>
                  <a:pt x="1390" y="534"/>
                </a:lnTo>
                <a:lnTo>
                  <a:pt x="1419" y="537"/>
                </a:lnTo>
                <a:lnTo>
                  <a:pt x="1440" y="539"/>
                </a:lnTo>
                <a:lnTo>
                  <a:pt x="1455" y="542"/>
                </a:lnTo>
                <a:lnTo>
                  <a:pt x="1461" y="543"/>
                </a:lnTo>
                <a:lnTo>
                  <a:pt x="1457" y="602"/>
                </a:lnTo>
                <a:lnTo>
                  <a:pt x="1451" y="675"/>
                </a:lnTo>
                <a:lnTo>
                  <a:pt x="1443" y="758"/>
                </a:lnTo>
                <a:lnTo>
                  <a:pt x="1435" y="849"/>
                </a:lnTo>
                <a:lnTo>
                  <a:pt x="1425" y="946"/>
                </a:lnTo>
                <a:lnTo>
                  <a:pt x="1416" y="1048"/>
                </a:lnTo>
                <a:lnTo>
                  <a:pt x="1406" y="1152"/>
                </a:lnTo>
                <a:lnTo>
                  <a:pt x="1396" y="1256"/>
                </a:lnTo>
                <a:lnTo>
                  <a:pt x="1385" y="1360"/>
                </a:lnTo>
                <a:lnTo>
                  <a:pt x="1375" y="1458"/>
                </a:lnTo>
                <a:lnTo>
                  <a:pt x="1365" y="1553"/>
                </a:lnTo>
                <a:lnTo>
                  <a:pt x="1355" y="1639"/>
                </a:lnTo>
                <a:lnTo>
                  <a:pt x="1347" y="1717"/>
                </a:lnTo>
                <a:lnTo>
                  <a:pt x="1340" y="1782"/>
                </a:lnTo>
                <a:lnTo>
                  <a:pt x="1335" y="1835"/>
                </a:lnTo>
                <a:lnTo>
                  <a:pt x="1331" y="1874"/>
                </a:lnTo>
                <a:lnTo>
                  <a:pt x="1244" y="1864"/>
                </a:lnTo>
                <a:lnTo>
                  <a:pt x="1159" y="1855"/>
                </a:lnTo>
                <a:lnTo>
                  <a:pt x="1074" y="1845"/>
                </a:lnTo>
                <a:lnTo>
                  <a:pt x="990" y="1836"/>
                </a:lnTo>
                <a:lnTo>
                  <a:pt x="907" y="1827"/>
                </a:lnTo>
                <a:lnTo>
                  <a:pt x="825" y="1818"/>
                </a:lnTo>
                <a:lnTo>
                  <a:pt x="744" y="1810"/>
                </a:lnTo>
                <a:lnTo>
                  <a:pt x="662" y="1801"/>
                </a:lnTo>
                <a:lnTo>
                  <a:pt x="580" y="1790"/>
                </a:lnTo>
                <a:lnTo>
                  <a:pt x="499" y="1781"/>
                </a:lnTo>
                <a:lnTo>
                  <a:pt x="417" y="1771"/>
                </a:lnTo>
                <a:lnTo>
                  <a:pt x="336" y="1760"/>
                </a:lnTo>
                <a:lnTo>
                  <a:pt x="253" y="1749"/>
                </a:lnTo>
                <a:lnTo>
                  <a:pt x="169" y="1738"/>
                </a:lnTo>
                <a:lnTo>
                  <a:pt x="85" y="1724"/>
                </a:lnTo>
                <a:lnTo>
                  <a:pt x="0" y="1711"/>
                </a:lnTo>
                <a:lnTo>
                  <a:pt x="3" y="1664"/>
                </a:lnTo>
                <a:lnTo>
                  <a:pt x="8" y="1619"/>
                </a:lnTo>
                <a:lnTo>
                  <a:pt x="14" y="1573"/>
                </a:lnTo>
                <a:lnTo>
                  <a:pt x="19" y="1528"/>
                </a:lnTo>
                <a:lnTo>
                  <a:pt x="26" y="1484"/>
                </a:lnTo>
                <a:lnTo>
                  <a:pt x="32" y="1439"/>
                </a:lnTo>
                <a:lnTo>
                  <a:pt x="39" y="1394"/>
                </a:lnTo>
                <a:lnTo>
                  <a:pt x="46" y="1349"/>
                </a:lnTo>
                <a:lnTo>
                  <a:pt x="53" y="1306"/>
                </a:lnTo>
                <a:lnTo>
                  <a:pt x="58" y="1261"/>
                </a:lnTo>
                <a:lnTo>
                  <a:pt x="65" y="1217"/>
                </a:lnTo>
                <a:lnTo>
                  <a:pt x="71" y="1172"/>
                </a:lnTo>
                <a:lnTo>
                  <a:pt x="77" y="1127"/>
                </a:lnTo>
                <a:lnTo>
                  <a:pt x="81" y="1084"/>
                </a:lnTo>
                <a:lnTo>
                  <a:pt x="86" y="1039"/>
                </a:lnTo>
                <a:lnTo>
                  <a:pt x="90" y="994"/>
                </a:lnTo>
                <a:lnTo>
                  <a:pt x="90" y="993"/>
                </a:lnTo>
                <a:lnTo>
                  <a:pt x="91" y="993"/>
                </a:lnTo>
                <a:lnTo>
                  <a:pt x="92" y="992"/>
                </a:lnTo>
                <a:lnTo>
                  <a:pt x="93" y="991"/>
                </a:lnTo>
                <a:lnTo>
                  <a:pt x="94" y="991"/>
                </a:lnTo>
                <a:lnTo>
                  <a:pt x="95" y="991"/>
                </a:lnTo>
                <a:lnTo>
                  <a:pt x="96" y="990"/>
                </a:lnTo>
                <a:lnTo>
                  <a:pt x="98" y="988"/>
                </a:lnTo>
                <a:lnTo>
                  <a:pt x="99" y="988"/>
                </a:lnTo>
                <a:lnTo>
                  <a:pt x="100" y="988"/>
                </a:lnTo>
                <a:lnTo>
                  <a:pt x="100" y="982"/>
                </a:lnTo>
                <a:lnTo>
                  <a:pt x="102" y="964"/>
                </a:lnTo>
                <a:lnTo>
                  <a:pt x="106" y="938"/>
                </a:lnTo>
                <a:lnTo>
                  <a:pt x="110" y="902"/>
                </a:lnTo>
                <a:lnTo>
                  <a:pt x="115" y="862"/>
                </a:lnTo>
                <a:lnTo>
                  <a:pt x="121" y="816"/>
                </a:lnTo>
                <a:lnTo>
                  <a:pt x="127" y="767"/>
                </a:lnTo>
                <a:lnTo>
                  <a:pt x="134" y="716"/>
                </a:lnTo>
                <a:lnTo>
                  <a:pt x="140" y="664"/>
                </a:lnTo>
                <a:lnTo>
                  <a:pt x="147" y="615"/>
                </a:lnTo>
                <a:lnTo>
                  <a:pt x="153" y="569"/>
                </a:lnTo>
                <a:lnTo>
                  <a:pt x="157" y="529"/>
                </a:lnTo>
                <a:lnTo>
                  <a:pt x="162" y="493"/>
                </a:lnTo>
                <a:lnTo>
                  <a:pt x="165" y="467"/>
                </a:lnTo>
                <a:lnTo>
                  <a:pt x="168" y="450"/>
                </a:lnTo>
                <a:lnTo>
                  <a:pt x="169" y="444"/>
                </a:lnTo>
                <a:lnTo>
                  <a:pt x="169" y="443"/>
                </a:lnTo>
                <a:lnTo>
                  <a:pt x="169" y="442"/>
                </a:lnTo>
                <a:lnTo>
                  <a:pt x="170" y="440"/>
                </a:lnTo>
                <a:lnTo>
                  <a:pt x="171" y="438"/>
                </a:lnTo>
                <a:lnTo>
                  <a:pt x="172" y="436"/>
                </a:lnTo>
                <a:lnTo>
                  <a:pt x="173" y="434"/>
                </a:lnTo>
                <a:lnTo>
                  <a:pt x="175" y="431"/>
                </a:lnTo>
                <a:lnTo>
                  <a:pt x="176" y="429"/>
                </a:lnTo>
                <a:lnTo>
                  <a:pt x="177" y="426"/>
                </a:lnTo>
                <a:lnTo>
                  <a:pt x="178" y="423"/>
                </a:lnTo>
                <a:lnTo>
                  <a:pt x="179" y="421"/>
                </a:lnTo>
                <a:lnTo>
                  <a:pt x="180" y="419"/>
                </a:lnTo>
                <a:lnTo>
                  <a:pt x="182" y="416"/>
                </a:lnTo>
                <a:lnTo>
                  <a:pt x="183" y="415"/>
                </a:lnTo>
                <a:lnTo>
                  <a:pt x="183" y="414"/>
                </a:lnTo>
                <a:lnTo>
                  <a:pt x="184" y="414"/>
                </a:lnTo>
                <a:lnTo>
                  <a:pt x="184" y="408"/>
                </a:lnTo>
                <a:lnTo>
                  <a:pt x="185" y="396"/>
                </a:lnTo>
                <a:lnTo>
                  <a:pt x="187" y="375"/>
                </a:lnTo>
                <a:lnTo>
                  <a:pt x="191" y="349"/>
                </a:lnTo>
                <a:lnTo>
                  <a:pt x="194" y="318"/>
                </a:lnTo>
                <a:lnTo>
                  <a:pt x="198" y="283"/>
                </a:lnTo>
                <a:lnTo>
                  <a:pt x="202" y="245"/>
                </a:lnTo>
                <a:lnTo>
                  <a:pt x="207" y="207"/>
                </a:lnTo>
                <a:lnTo>
                  <a:pt x="211" y="168"/>
                </a:lnTo>
                <a:lnTo>
                  <a:pt x="216" y="130"/>
                </a:lnTo>
                <a:lnTo>
                  <a:pt x="219" y="96"/>
                </a:lnTo>
                <a:lnTo>
                  <a:pt x="223" y="65"/>
                </a:lnTo>
                <a:lnTo>
                  <a:pt x="226" y="38"/>
                </a:lnTo>
                <a:lnTo>
                  <a:pt x="229" y="18"/>
                </a:lnTo>
                <a:lnTo>
                  <a:pt x="230" y="5"/>
                </a:lnTo>
                <a:lnTo>
                  <a:pt x="231" y="0"/>
                </a:lnTo>
                <a:lnTo>
                  <a:pt x="282" y="5"/>
                </a:lnTo>
                <a:lnTo>
                  <a:pt x="333" y="11"/>
                </a:lnTo>
                <a:lnTo>
                  <a:pt x="384" y="17"/>
                </a:lnTo>
                <a:lnTo>
                  <a:pt x="436" y="22"/>
                </a:lnTo>
                <a:lnTo>
                  <a:pt x="486" y="29"/>
                </a:lnTo>
                <a:lnTo>
                  <a:pt x="536" y="35"/>
                </a:lnTo>
                <a:lnTo>
                  <a:pt x="586" y="41"/>
                </a:lnTo>
                <a:lnTo>
                  <a:pt x="637" y="48"/>
                </a:lnTo>
                <a:lnTo>
                  <a:pt x="686" y="53"/>
                </a:lnTo>
                <a:lnTo>
                  <a:pt x="737" y="59"/>
                </a:lnTo>
                <a:lnTo>
                  <a:pt x="786" y="65"/>
                </a:lnTo>
                <a:lnTo>
                  <a:pt x="836" y="72"/>
                </a:lnTo>
                <a:lnTo>
                  <a:pt x="886" y="77"/>
                </a:lnTo>
                <a:lnTo>
                  <a:pt x="936" y="83"/>
                </a:lnTo>
                <a:lnTo>
                  <a:pt x="986" y="89"/>
                </a:lnTo>
                <a:lnTo>
                  <a:pt x="1037" y="95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1" name="Freeform 32"/>
          <p:cNvSpPr>
            <a:spLocks/>
          </p:cNvSpPr>
          <p:nvPr/>
        </p:nvSpPr>
        <p:spPr bwMode="auto">
          <a:xfrm>
            <a:off x="7217826" y="1873617"/>
            <a:ext cx="158690" cy="250450"/>
          </a:xfrm>
          <a:custGeom>
            <a:avLst/>
            <a:gdLst>
              <a:gd name="T0" fmla="*/ 24 w 291"/>
              <a:gd name="T1" fmla="*/ 5 h 452"/>
              <a:gd name="T2" fmla="*/ 22 w 291"/>
              <a:gd name="T3" fmla="*/ 13 h 452"/>
              <a:gd name="T4" fmla="*/ 21 w 291"/>
              <a:gd name="T5" fmla="*/ 20 h 452"/>
              <a:gd name="T6" fmla="*/ 21 w 291"/>
              <a:gd name="T7" fmla="*/ 27 h 452"/>
              <a:gd name="T8" fmla="*/ 23 w 291"/>
              <a:gd name="T9" fmla="*/ 32 h 452"/>
              <a:gd name="T10" fmla="*/ 26 w 291"/>
              <a:gd name="T11" fmla="*/ 38 h 452"/>
              <a:gd name="T12" fmla="*/ 28 w 291"/>
              <a:gd name="T13" fmla="*/ 45 h 452"/>
              <a:gd name="T14" fmla="*/ 29 w 291"/>
              <a:gd name="T15" fmla="*/ 46 h 452"/>
              <a:gd name="T16" fmla="*/ 32 w 291"/>
              <a:gd name="T17" fmla="*/ 47 h 452"/>
              <a:gd name="T18" fmla="*/ 36 w 291"/>
              <a:gd name="T19" fmla="*/ 51 h 452"/>
              <a:gd name="T20" fmla="*/ 42 w 291"/>
              <a:gd name="T21" fmla="*/ 63 h 452"/>
              <a:gd name="T22" fmla="*/ 47 w 291"/>
              <a:gd name="T23" fmla="*/ 67 h 452"/>
              <a:gd name="T24" fmla="*/ 50 w 291"/>
              <a:gd name="T25" fmla="*/ 71 h 452"/>
              <a:gd name="T26" fmla="*/ 53 w 291"/>
              <a:gd name="T27" fmla="*/ 75 h 452"/>
              <a:gd name="T28" fmla="*/ 56 w 291"/>
              <a:gd name="T29" fmla="*/ 79 h 452"/>
              <a:gd name="T30" fmla="*/ 60 w 291"/>
              <a:gd name="T31" fmla="*/ 83 h 452"/>
              <a:gd name="T32" fmla="*/ 63 w 291"/>
              <a:gd name="T33" fmla="*/ 87 h 452"/>
              <a:gd name="T34" fmla="*/ 65 w 291"/>
              <a:gd name="T35" fmla="*/ 90 h 452"/>
              <a:gd name="T36" fmla="*/ 69 w 291"/>
              <a:gd name="T37" fmla="*/ 93 h 452"/>
              <a:gd name="T38" fmla="*/ 75 w 291"/>
              <a:gd name="T39" fmla="*/ 96 h 452"/>
              <a:gd name="T40" fmla="*/ 82 w 291"/>
              <a:gd name="T41" fmla="*/ 100 h 452"/>
              <a:gd name="T42" fmla="*/ 88 w 291"/>
              <a:gd name="T43" fmla="*/ 103 h 452"/>
              <a:gd name="T44" fmla="*/ 90 w 291"/>
              <a:gd name="T45" fmla="*/ 105 h 452"/>
              <a:gd name="T46" fmla="*/ 92 w 291"/>
              <a:gd name="T47" fmla="*/ 113 h 452"/>
              <a:gd name="T48" fmla="*/ 94 w 291"/>
              <a:gd name="T49" fmla="*/ 122 h 452"/>
              <a:gd name="T50" fmla="*/ 96 w 291"/>
              <a:gd name="T51" fmla="*/ 131 h 452"/>
              <a:gd name="T52" fmla="*/ 97 w 291"/>
              <a:gd name="T53" fmla="*/ 136 h 452"/>
              <a:gd name="T54" fmla="*/ 91 w 291"/>
              <a:gd name="T55" fmla="*/ 137 h 452"/>
              <a:gd name="T56" fmla="*/ 79 w 291"/>
              <a:gd name="T57" fmla="*/ 141 h 452"/>
              <a:gd name="T58" fmla="*/ 64 w 291"/>
              <a:gd name="T59" fmla="*/ 145 h 452"/>
              <a:gd name="T60" fmla="*/ 50 w 291"/>
              <a:gd name="T61" fmla="*/ 149 h 452"/>
              <a:gd name="T62" fmla="*/ 42 w 291"/>
              <a:gd name="T63" fmla="*/ 150 h 452"/>
              <a:gd name="T64" fmla="*/ 36 w 291"/>
              <a:gd name="T65" fmla="*/ 134 h 452"/>
              <a:gd name="T66" fmla="*/ 27 w 291"/>
              <a:gd name="T67" fmla="*/ 108 h 452"/>
              <a:gd name="T68" fmla="*/ 19 w 291"/>
              <a:gd name="T69" fmla="*/ 81 h 452"/>
              <a:gd name="T70" fmla="*/ 11 w 291"/>
              <a:gd name="T71" fmla="*/ 52 h 452"/>
              <a:gd name="T72" fmla="*/ 4 w 291"/>
              <a:gd name="T73" fmla="*/ 25 h 452"/>
              <a:gd name="T74" fmla="*/ 0 w 291"/>
              <a:gd name="T75" fmla="*/ 5 h 452"/>
              <a:gd name="T76" fmla="*/ 3 w 291"/>
              <a:gd name="T77" fmla="*/ 2 h 452"/>
              <a:gd name="T78" fmla="*/ 8 w 291"/>
              <a:gd name="T79" fmla="*/ 0 h 452"/>
              <a:gd name="T80" fmla="*/ 13 w 291"/>
              <a:gd name="T81" fmla="*/ 0 h 452"/>
              <a:gd name="T82" fmla="*/ 19 w 291"/>
              <a:gd name="T83" fmla="*/ 1 h 452"/>
              <a:gd name="T84" fmla="*/ 25 w 291"/>
              <a:gd name="T85" fmla="*/ 2 h 4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1"/>
              <a:gd name="T130" fmla="*/ 0 h 452"/>
              <a:gd name="T131" fmla="*/ 291 w 291"/>
              <a:gd name="T132" fmla="*/ 452 h 4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1" h="452">
                <a:moveTo>
                  <a:pt x="76" y="5"/>
                </a:moveTo>
                <a:lnTo>
                  <a:pt x="73" y="10"/>
                </a:lnTo>
                <a:lnTo>
                  <a:pt x="71" y="16"/>
                </a:lnTo>
                <a:lnTo>
                  <a:pt x="70" y="23"/>
                </a:lnTo>
                <a:lnTo>
                  <a:pt x="67" y="31"/>
                </a:lnTo>
                <a:lnTo>
                  <a:pt x="66" y="38"/>
                </a:lnTo>
                <a:lnTo>
                  <a:pt x="65" y="46"/>
                </a:lnTo>
                <a:lnTo>
                  <a:pt x="64" y="54"/>
                </a:lnTo>
                <a:lnTo>
                  <a:pt x="63" y="61"/>
                </a:lnTo>
                <a:lnTo>
                  <a:pt x="63" y="68"/>
                </a:lnTo>
                <a:lnTo>
                  <a:pt x="63" y="75"/>
                </a:lnTo>
                <a:lnTo>
                  <a:pt x="63" y="82"/>
                </a:lnTo>
                <a:lnTo>
                  <a:pt x="64" y="87"/>
                </a:lnTo>
                <a:lnTo>
                  <a:pt x="66" y="92"/>
                </a:lnTo>
                <a:lnTo>
                  <a:pt x="69" y="97"/>
                </a:lnTo>
                <a:lnTo>
                  <a:pt x="72" y="100"/>
                </a:lnTo>
                <a:lnTo>
                  <a:pt x="77" y="102"/>
                </a:lnTo>
                <a:lnTo>
                  <a:pt x="78" y="114"/>
                </a:lnTo>
                <a:lnTo>
                  <a:pt x="80" y="123"/>
                </a:lnTo>
                <a:lnTo>
                  <a:pt x="82" y="130"/>
                </a:lnTo>
                <a:lnTo>
                  <a:pt x="84" y="135"/>
                </a:lnTo>
                <a:lnTo>
                  <a:pt x="85" y="137"/>
                </a:lnTo>
                <a:lnTo>
                  <a:pt x="87" y="138"/>
                </a:lnTo>
                <a:lnTo>
                  <a:pt x="88" y="139"/>
                </a:lnTo>
                <a:lnTo>
                  <a:pt x="90" y="139"/>
                </a:lnTo>
                <a:lnTo>
                  <a:pt x="93" y="140"/>
                </a:lnTo>
                <a:lnTo>
                  <a:pt x="96" y="141"/>
                </a:lnTo>
                <a:lnTo>
                  <a:pt x="100" y="144"/>
                </a:lnTo>
                <a:lnTo>
                  <a:pt x="103" y="147"/>
                </a:lnTo>
                <a:lnTo>
                  <a:pt x="108" y="153"/>
                </a:lnTo>
                <a:lnTo>
                  <a:pt x="113" y="162"/>
                </a:lnTo>
                <a:lnTo>
                  <a:pt x="119" y="174"/>
                </a:lnTo>
                <a:lnTo>
                  <a:pt x="127" y="190"/>
                </a:lnTo>
                <a:lnTo>
                  <a:pt x="132" y="193"/>
                </a:lnTo>
                <a:lnTo>
                  <a:pt x="136" y="198"/>
                </a:lnTo>
                <a:lnTo>
                  <a:pt x="140" y="202"/>
                </a:lnTo>
                <a:lnTo>
                  <a:pt x="143" y="206"/>
                </a:lnTo>
                <a:lnTo>
                  <a:pt x="147" y="209"/>
                </a:lnTo>
                <a:lnTo>
                  <a:pt x="149" y="214"/>
                </a:lnTo>
                <a:lnTo>
                  <a:pt x="153" y="217"/>
                </a:lnTo>
                <a:lnTo>
                  <a:pt x="155" y="221"/>
                </a:lnTo>
                <a:lnTo>
                  <a:pt x="158" y="224"/>
                </a:lnTo>
                <a:lnTo>
                  <a:pt x="162" y="229"/>
                </a:lnTo>
                <a:lnTo>
                  <a:pt x="164" y="232"/>
                </a:lnTo>
                <a:lnTo>
                  <a:pt x="168" y="236"/>
                </a:lnTo>
                <a:lnTo>
                  <a:pt x="172" y="240"/>
                </a:lnTo>
                <a:lnTo>
                  <a:pt x="176" y="245"/>
                </a:lnTo>
                <a:lnTo>
                  <a:pt x="181" y="248"/>
                </a:lnTo>
                <a:lnTo>
                  <a:pt x="187" y="254"/>
                </a:lnTo>
                <a:lnTo>
                  <a:pt x="187" y="257"/>
                </a:lnTo>
                <a:lnTo>
                  <a:pt x="188" y="261"/>
                </a:lnTo>
                <a:lnTo>
                  <a:pt x="191" y="264"/>
                </a:lnTo>
                <a:lnTo>
                  <a:pt x="193" y="268"/>
                </a:lnTo>
                <a:lnTo>
                  <a:pt x="196" y="270"/>
                </a:lnTo>
                <a:lnTo>
                  <a:pt x="200" y="272"/>
                </a:lnTo>
                <a:lnTo>
                  <a:pt x="203" y="275"/>
                </a:lnTo>
                <a:lnTo>
                  <a:pt x="208" y="278"/>
                </a:lnTo>
                <a:lnTo>
                  <a:pt x="212" y="280"/>
                </a:lnTo>
                <a:lnTo>
                  <a:pt x="218" y="284"/>
                </a:lnTo>
                <a:lnTo>
                  <a:pt x="224" y="287"/>
                </a:lnTo>
                <a:lnTo>
                  <a:pt x="231" y="291"/>
                </a:lnTo>
                <a:lnTo>
                  <a:pt x="238" y="294"/>
                </a:lnTo>
                <a:lnTo>
                  <a:pt x="246" y="300"/>
                </a:lnTo>
                <a:lnTo>
                  <a:pt x="254" y="305"/>
                </a:lnTo>
                <a:lnTo>
                  <a:pt x="263" y="311"/>
                </a:lnTo>
                <a:lnTo>
                  <a:pt x="263" y="308"/>
                </a:lnTo>
                <a:lnTo>
                  <a:pt x="265" y="307"/>
                </a:lnTo>
                <a:lnTo>
                  <a:pt x="266" y="309"/>
                </a:lnTo>
                <a:lnTo>
                  <a:pt x="269" y="314"/>
                </a:lnTo>
                <a:lnTo>
                  <a:pt x="271" y="319"/>
                </a:lnTo>
                <a:lnTo>
                  <a:pt x="273" y="328"/>
                </a:lnTo>
                <a:lnTo>
                  <a:pt x="276" y="337"/>
                </a:lnTo>
                <a:lnTo>
                  <a:pt x="278" y="346"/>
                </a:lnTo>
                <a:lnTo>
                  <a:pt x="280" y="356"/>
                </a:lnTo>
                <a:lnTo>
                  <a:pt x="282" y="365"/>
                </a:lnTo>
                <a:lnTo>
                  <a:pt x="285" y="376"/>
                </a:lnTo>
                <a:lnTo>
                  <a:pt x="286" y="385"/>
                </a:lnTo>
                <a:lnTo>
                  <a:pt x="288" y="393"/>
                </a:lnTo>
                <a:lnTo>
                  <a:pt x="289" y="400"/>
                </a:lnTo>
                <a:lnTo>
                  <a:pt x="289" y="404"/>
                </a:lnTo>
                <a:lnTo>
                  <a:pt x="291" y="408"/>
                </a:lnTo>
                <a:lnTo>
                  <a:pt x="288" y="408"/>
                </a:lnTo>
                <a:lnTo>
                  <a:pt x="282" y="409"/>
                </a:lnTo>
                <a:lnTo>
                  <a:pt x="274" y="411"/>
                </a:lnTo>
                <a:lnTo>
                  <a:pt x="264" y="414"/>
                </a:lnTo>
                <a:lnTo>
                  <a:pt x="251" y="417"/>
                </a:lnTo>
                <a:lnTo>
                  <a:pt x="238" y="422"/>
                </a:lnTo>
                <a:lnTo>
                  <a:pt x="223" y="425"/>
                </a:lnTo>
                <a:lnTo>
                  <a:pt x="208" y="430"/>
                </a:lnTo>
                <a:lnTo>
                  <a:pt x="192" y="433"/>
                </a:lnTo>
                <a:lnTo>
                  <a:pt x="177" y="437"/>
                </a:lnTo>
                <a:lnTo>
                  <a:pt x="163" y="441"/>
                </a:lnTo>
                <a:lnTo>
                  <a:pt x="150" y="445"/>
                </a:lnTo>
                <a:lnTo>
                  <a:pt x="140" y="447"/>
                </a:lnTo>
                <a:lnTo>
                  <a:pt x="132" y="449"/>
                </a:lnTo>
                <a:lnTo>
                  <a:pt x="126" y="450"/>
                </a:lnTo>
                <a:lnTo>
                  <a:pt x="125" y="452"/>
                </a:lnTo>
                <a:lnTo>
                  <a:pt x="116" y="426"/>
                </a:lnTo>
                <a:lnTo>
                  <a:pt x="108" y="401"/>
                </a:lnTo>
                <a:lnTo>
                  <a:pt x="100" y="376"/>
                </a:lnTo>
                <a:lnTo>
                  <a:pt x="92" y="349"/>
                </a:lnTo>
                <a:lnTo>
                  <a:pt x="82" y="323"/>
                </a:lnTo>
                <a:lnTo>
                  <a:pt x="74" y="295"/>
                </a:lnTo>
                <a:lnTo>
                  <a:pt x="65" y="268"/>
                </a:lnTo>
                <a:lnTo>
                  <a:pt x="57" y="241"/>
                </a:lnTo>
                <a:lnTo>
                  <a:pt x="49" y="213"/>
                </a:lnTo>
                <a:lnTo>
                  <a:pt x="41" y="185"/>
                </a:lnTo>
                <a:lnTo>
                  <a:pt x="33" y="157"/>
                </a:lnTo>
                <a:lnTo>
                  <a:pt x="25" y="130"/>
                </a:lnTo>
                <a:lnTo>
                  <a:pt x="18" y="102"/>
                </a:lnTo>
                <a:lnTo>
                  <a:pt x="11" y="75"/>
                </a:lnTo>
                <a:lnTo>
                  <a:pt x="5" y="47"/>
                </a:lnTo>
                <a:lnTo>
                  <a:pt x="0" y="21"/>
                </a:lnTo>
                <a:lnTo>
                  <a:pt x="1" y="15"/>
                </a:lnTo>
                <a:lnTo>
                  <a:pt x="3" y="10"/>
                </a:lnTo>
                <a:lnTo>
                  <a:pt x="7" y="7"/>
                </a:lnTo>
                <a:lnTo>
                  <a:pt x="10" y="5"/>
                </a:lnTo>
                <a:lnTo>
                  <a:pt x="13" y="2"/>
                </a:lnTo>
                <a:lnTo>
                  <a:pt x="18" y="1"/>
                </a:lnTo>
                <a:lnTo>
                  <a:pt x="24" y="0"/>
                </a:lnTo>
                <a:lnTo>
                  <a:pt x="28" y="0"/>
                </a:lnTo>
                <a:lnTo>
                  <a:pt x="34" y="0"/>
                </a:lnTo>
                <a:lnTo>
                  <a:pt x="40" y="0"/>
                </a:lnTo>
                <a:lnTo>
                  <a:pt x="46" y="1"/>
                </a:lnTo>
                <a:lnTo>
                  <a:pt x="51" y="1"/>
                </a:lnTo>
                <a:lnTo>
                  <a:pt x="57" y="2"/>
                </a:lnTo>
                <a:lnTo>
                  <a:pt x="63" y="2"/>
                </a:lnTo>
                <a:lnTo>
                  <a:pt x="69" y="4"/>
                </a:lnTo>
                <a:lnTo>
                  <a:pt x="76" y="5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2" name="Freeform 33"/>
          <p:cNvSpPr>
            <a:spLocks/>
          </p:cNvSpPr>
          <p:nvPr/>
        </p:nvSpPr>
        <p:spPr bwMode="auto">
          <a:xfrm>
            <a:off x="6699220" y="1885227"/>
            <a:ext cx="685476" cy="479337"/>
          </a:xfrm>
          <a:custGeom>
            <a:avLst/>
            <a:gdLst>
              <a:gd name="T0" fmla="*/ 331 w 1256"/>
              <a:gd name="T1" fmla="*/ 55 h 866"/>
              <a:gd name="T2" fmla="*/ 351 w 1256"/>
              <a:gd name="T3" fmla="*/ 118 h 866"/>
              <a:gd name="T4" fmla="*/ 368 w 1256"/>
              <a:gd name="T5" fmla="*/ 141 h 866"/>
              <a:gd name="T6" fmla="*/ 401 w 1256"/>
              <a:gd name="T7" fmla="*/ 132 h 866"/>
              <a:gd name="T8" fmla="*/ 415 w 1256"/>
              <a:gd name="T9" fmla="*/ 129 h 866"/>
              <a:gd name="T10" fmla="*/ 419 w 1256"/>
              <a:gd name="T11" fmla="*/ 140 h 866"/>
              <a:gd name="T12" fmla="*/ 416 w 1256"/>
              <a:gd name="T13" fmla="*/ 153 h 866"/>
              <a:gd name="T14" fmla="*/ 410 w 1256"/>
              <a:gd name="T15" fmla="*/ 169 h 866"/>
              <a:gd name="T16" fmla="*/ 408 w 1256"/>
              <a:gd name="T17" fmla="*/ 186 h 866"/>
              <a:gd name="T18" fmla="*/ 398 w 1256"/>
              <a:gd name="T19" fmla="*/ 212 h 866"/>
              <a:gd name="T20" fmla="*/ 385 w 1256"/>
              <a:gd name="T21" fmla="*/ 236 h 866"/>
              <a:gd name="T22" fmla="*/ 382 w 1256"/>
              <a:gd name="T23" fmla="*/ 259 h 866"/>
              <a:gd name="T24" fmla="*/ 377 w 1256"/>
              <a:gd name="T25" fmla="*/ 283 h 866"/>
              <a:gd name="T26" fmla="*/ 365 w 1256"/>
              <a:gd name="T27" fmla="*/ 280 h 866"/>
              <a:gd name="T28" fmla="*/ 371 w 1256"/>
              <a:gd name="T29" fmla="*/ 236 h 866"/>
              <a:gd name="T30" fmla="*/ 380 w 1256"/>
              <a:gd name="T31" fmla="*/ 197 h 866"/>
              <a:gd name="T32" fmla="*/ 373 w 1256"/>
              <a:gd name="T33" fmla="*/ 199 h 866"/>
              <a:gd name="T34" fmla="*/ 364 w 1256"/>
              <a:gd name="T35" fmla="*/ 201 h 866"/>
              <a:gd name="T36" fmla="*/ 352 w 1256"/>
              <a:gd name="T37" fmla="*/ 189 h 866"/>
              <a:gd name="T38" fmla="*/ 343 w 1256"/>
              <a:gd name="T39" fmla="*/ 169 h 866"/>
              <a:gd name="T40" fmla="*/ 325 w 1256"/>
              <a:gd name="T41" fmla="*/ 162 h 866"/>
              <a:gd name="T42" fmla="*/ 325 w 1256"/>
              <a:gd name="T43" fmla="*/ 137 h 866"/>
              <a:gd name="T44" fmla="*/ 328 w 1256"/>
              <a:gd name="T45" fmla="*/ 116 h 866"/>
              <a:gd name="T46" fmla="*/ 325 w 1256"/>
              <a:gd name="T47" fmla="*/ 97 h 866"/>
              <a:gd name="T48" fmla="*/ 318 w 1256"/>
              <a:gd name="T49" fmla="*/ 79 h 866"/>
              <a:gd name="T50" fmla="*/ 314 w 1256"/>
              <a:gd name="T51" fmla="*/ 53 h 866"/>
              <a:gd name="T52" fmla="*/ 315 w 1256"/>
              <a:gd name="T53" fmla="*/ 28 h 866"/>
              <a:gd name="T54" fmla="*/ 312 w 1256"/>
              <a:gd name="T55" fmla="*/ 15 h 866"/>
              <a:gd name="T56" fmla="*/ 309 w 1256"/>
              <a:gd name="T57" fmla="*/ 26 h 866"/>
              <a:gd name="T58" fmla="*/ 301 w 1256"/>
              <a:gd name="T59" fmla="*/ 35 h 866"/>
              <a:gd name="T60" fmla="*/ 293 w 1256"/>
              <a:gd name="T61" fmla="*/ 41 h 866"/>
              <a:gd name="T62" fmla="*/ 291 w 1256"/>
              <a:gd name="T63" fmla="*/ 52 h 866"/>
              <a:gd name="T64" fmla="*/ 282 w 1256"/>
              <a:gd name="T65" fmla="*/ 97 h 866"/>
              <a:gd name="T66" fmla="*/ 278 w 1256"/>
              <a:gd name="T67" fmla="*/ 140 h 866"/>
              <a:gd name="T68" fmla="*/ 291 w 1256"/>
              <a:gd name="T69" fmla="*/ 158 h 866"/>
              <a:gd name="T70" fmla="*/ 303 w 1256"/>
              <a:gd name="T71" fmla="*/ 167 h 866"/>
              <a:gd name="T72" fmla="*/ 301 w 1256"/>
              <a:gd name="T73" fmla="*/ 177 h 866"/>
              <a:gd name="T74" fmla="*/ 313 w 1256"/>
              <a:gd name="T75" fmla="*/ 202 h 866"/>
              <a:gd name="T76" fmla="*/ 308 w 1256"/>
              <a:gd name="T77" fmla="*/ 212 h 866"/>
              <a:gd name="T78" fmla="*/ 292 w 1256"/>
              <a:gd name="T79" fmla="*/ 205 h 866"/>
              <a:gd name="T80" fmla="*/ 272 w 1256"/>
              <a:gd name="T81" fmla="*/ 199 h 866"/>
              <a:gd name="T82" fmla="*/ 263 w 1256"/>
              <a:gd name="T83" fmla="*/ 194 h 866"/>
              <a:gd name="T84" fmla="*/ 250 w 1256"/>
              <a:gd name="T85" fmla="*/ 185 h 866"/>
              <a:gd name="T86" fmla="*/ 241 w 1256"/>
              <a:gd name="T87" fmla="*/ 184 h 866"/>
              <a:gd name="T88" fmla="*/ 230 w 1256"/>
              <a:gd name="T89" fmla="*/ 186 h 866"/>
              <a:gd name="T90" fmla="*/ 223 w 1256"/>
              <a:gd name="T91" fmla="*/ 173 h 866"/>
              <a:gd name="T92" fmla="*/ 237 w 1256"/>
              <a:gd name="T93" fmla="*/ 140 h 866"/>
              <a:gd name="T94" fmla="*/ 241 w 1256"/>
              <a:gd name="T95" fmla="*/ 113 h 866"/>
              <a:gd name="T96" fmla="*/ 244 w 1256"/>
              <a:gd name="T97" fmla="*/ 90 h 866"/>
              <a:gd name="T98" fmla="*/ 246 w 1256"/>
              <a:gd name="T99" fmla="*/ 70 h 866"/>
              <a:gd name="T100" fmla="*/ 224 w 1256"/>
              <a:gd name="T101" fmla="*/ 77 h 866"/>
              <a:gd name="T102" fmla="*/ 199 w 1256"/>
              <a:gd name="T103" fmla="*/ 73 h 866"/>
              <a:gd name="T104" fmla="*/ 169 w 1256"/>
              <a:gd name="T105" fmla="*/ 63 h 866"/>
              <a:gd name="T106" fmla="*/ 132 w 1256"/>
              <a:gd name="T107" fmla="*/ 62 h 866"/>
              <a:gd name="T108" fmla="*/ 103 w 1256"/>
              <a:gd name="T109" fmla="*/ 71 h 866"/>
              <a:gd name="T110" fmla="*/ 78 w 1256"/>
              <a:gd name="T111" fmla="*/ 78 h 866"/>
              <a:gd name="T112" fmla="*/ 55 w 1256"/>
              <a:gd name="T113" fmla="*/ 88 h 866"/>
              <a:gd name="T114" fmla="*/ 36 w 1256"/>
              <a:gd name="T115" fmla="*/ 106 h 866"/>
              <a:gd name="T116" fmla="*/ 18 w 1256"/>
              <a:gd name="T117" fmla="*/ 132 h 866"/>
              <a:gd name="T118" fmla="*/ 9 w 1256"/>
              <a:gd name="T119" fmla="*/ 124 h 866"/>
              <a:gd name="T120" fmla="*/ 1 w 1256"/>
              <a:gd name="T121" fmla="*/ 89 h 866"/>
              <a:gd name="T122" fmla="*/ 29 w 1256"/>
              <a:gd name="T123" fmla="*/ 73 h 866"/>
              <a:gd name="T124" fmla="*/ 217 w 1256"/>
              <a:gd name="T125" fmla="*/ 25 h 8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56"/>
              <a:gd name="T190" fmla="*/ 0 h 866"/>
              <a:gd name="T191" fmla="*/ 1256 w 1256"/>
              <a:gd name="T192" fmla="*/ 866 h 8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56" h="866">
                <a:moveTo>
                  <a:pt x="952" y="0"/>
                </a:moveTo>
                <a:lnTo>
                  <a:pt x="957" y="26"/>
                </a:lnTo>
                <a:lnTo>
                  <a:pt x="963" y="54"/>
                </a:lnTo>
                <a:lnTo>
                  <a:pt x="970" y="81"/>
                </a:lnTo>
                <a:lnTo>
                  <a:pt x="977" y="109"/>
                </a:lnTo>
                <a:lnTo>
                  <a:pt x="985" y="136"/>
                </a:lnTo>
                <a:lnTo>
                  <a:pt x="993" y="164"/>
                </a:lnTo>
                <a:lnTo>
                  <a:pt x="1001" y="192"/>
                </a:lnTo>
                <a:lnTo>
                  <a:pt x="1009" y="220"/>
                </a:lnTo>
                <a:lnTo>
                  <a:pt x="1017" y="247"/>
                </a:lnTo>
                <a:lnTo>
                  <a:pt x="1026" y="274"/>
                </a:lnTo>
                <a:lnTo>
                  <a:pt x="1034" y="302"/>
                </a:lnTo>
                <a:lnTo>
                  <a:pt x="1044" y="328"/>
                </a:lnTo>
                <a:lnTo>
                  <a:pt x="1052" y="355"/>
                </a:lnTo>
                <a:lnTo>
                  <a:pt x="1060" y="380"/>
                </a:lnTo>
                <a:lnTo>
                  <a:pt x="1068" y="405"/>
                </a:lnTo>
                <a:lnTo>
                  <a:pt x="1077" y="431"/>
                </a:lnTo>
                <a:lnTo>
                  <a:pt x="1078" y="429"/>
                </a:lnTo>
                <a:lnTo>
                  <a:pt x="1084" y="428"/>
                </a:lnTo>
                <a:lnTo>
                  <a:pt x="1092" y="426"/>
                </a:lnTo>
                <a:lnTo>
                  <a:pt x="1102" y="424"/>
                </a:lnTo>
                <a:lnTo>
                  <a:pt x="1115" y="420"/>
                </a:lnTo>
                <a:lnTo>
                  <a:pt x="1129" y="416"/>
                </a:lnTo>
                <a:lnTo>
                  <a:pt x="1144" y="412"/>
                </a:lnTo>
                <a:lnTo>
                  <a:pt x="1160" y="409"/>
                </a:lnTo>
                <a:lnTo>
                  <a:pt x="1175" y="404"/>
                </a:lnTo>
                <a:lnTo>
                  <a:pt x="1190" y="401"/>
                </a:lnTo>
                <a:lnTo>
                  <a:pt x="1203" y="396"/>
                </a:lnTo>
                <a:lnTo>
                  <a:pt x="1216" y="393"/>
                </a:lnTo>
                <a:lnTo>
                  <a:pt x="1226" y="390"/>
                </a:lnTo>
                <a:lnTo>
                  <a:pt x="1234" y="388"/>
                </a:lnTo>
                <a:lnTo>
                  <a:pt x="1240" y="387"/>
                </a:lnTo>
                <a:lnTo>
                  <a:pt x="1243" y="387"/>
                </a:lnTo>
                <a:lnTo>
                  <a:pt x="1243" y="386"/>
                </a:lnTo>
                <a:lnTo>
                  <a:pt x="1244" y="387"/>
                </a:lnTo>
                <a:lnTo>
                  <a:pt x="1245" y="390"/>
                </a:lnTo>
                <a:lnTo>
                  <a:pt x="1247" y="394"/>
                </a:lnTo>
                <a:lnTo>
                  <a:pt x="1248" y="397"/>
                </a:lnTo>
                <a:lnTo>
                  <a:pt x="1251" y="403"/>
                </a:lnTo>
                <a:lnTo>
                  <a:pt x="1252" y="408"/>
                </a:lnTo>
                <a:lnTo>
                  <a:pt x="1254" y="413"/>
                </a:lnTo>
                <a:lnTo>
                  <a:pt x="1255" y="419"/>
                </a:lnTo>
                <a:lnTo>
                  <a:pt x="1256" y="426"/>
                </a:lnTo>
                <a:lnTo>
                  <a:pt x="1256" y="432"/>
                </a:lnTo>
                <a:lnTo>
                  <a:pt x="1256" y="437"/>
                </a:lnTo>
                <a:lnTo>
                  <a:pt x="1256" y="443"/>
                </a:lnTo>
                <a:lnTo>
                  <a:pt x="1255" y="448"/>
                </a:lnTo>
                <a:lnTo>
                  <a:pt x="1254" y="452"/>
                </a:lnTo>
                <a:lnTo>
                  <a:pt x="1247" y="458"/>
                </a:lnTo>
                <a:lnTo>
                  <a:pt x="1243" y="464"/>
                </a:lnTo>
                <a:lnTo>
                  <a:pt x="1239" y="471"/>
                </a:lnTo>
                <a:lnTo>
                  <a:pt x="1236" y="478"/>
                </a:lnTo>
                <a:lnTo>
                  <a:pt x="1232" y="485"/>
                </a:lnTo>
                <a:lnTo>
                  <a:pt x="1231" y="491"/>
                </a:lnTo>
                <a:lnTo>
                  <a:pt x="1229" y="498"/>
                </a:lnTo>
                <a:lnTo>
                  <a:pt x="1228" y="506"/>
                </a:lnTo>
                <a:lnTo>
                  <a:pt x="1226" y="513"/>
                </a:lnTo>
                <a:lnTo>
                  <a:pt x="1226" y="521"/>
                </a:lnTo>
                <a:lnTo>
                  <a:pt x="1225" y="528"/>
                </a:lnTo>
                <a:lnTo>
                  <a:pt x="1225" y="536"/>
                </a:lnTo>
                <a:lnTo>
                  <a:pt x="1225" y="543"/>
                </a:lnTo>
                <a:lnTo>
                  <a:pt x="1225" y="551"/>
                </a:lnTo>
                <a:lnTo>
                  <a:pt x="1224" y="558"/>
                </a:lnTo>
                <a:lnTo>
                  <a:pt x="1224" y="566"/>
                </a:lnTo>
                <a:lnTo>
                  <a:pt x="1221" y="580"/>
                </a:lnTo>
                <a:lnTo>
                  <a:pt x="1217" y="593"/>
                </a:lnTo>
                <a:lnTo>
                  <a:pt x="1211" y="605"/>
                </a:lnTo>
                <a:lnTo>
                  <a:pt x="1206" y="616"/>
                </a:lnTo>
                <a:lnTo>
                  <a:pt x="1199" y="626"/>
                </a:lnTo>
                <a:lnTo>
                  <a:pt x="1192" y="635"/>
                </a:lnTo>
                <a:lnTo>
                  <a:pt x="1185" y="645"/>
                </a:lnTo>
                <a:lnTo>
                  <a:pt x="1178" y="655"/>
                </a:lnTo>
                <a:lnTo>
                  <a:pt x="1171" y="664"/>
                </a:lnTo>
                <a:lnTo>
                  <a:pt x="1165" y="674"/>
                </a:lnTo>
                <a:lnTo>
                  <a:pt x="1160" y="684"/>
                </a:lnTo>
                <a:lnTo>
                  <a:pt x="1156" y="696"/>
                </a:lnTo>
                <a:lnTo>
                  <a:pt x="1153" y="707"/>
                </a:lnTo>
                <a:lnTo>
                  <a:pt x="1153" y="721"/>
                </a:lnTo>
                <a:lnTo>
                  <a:pt x="1154" y="736"/>
                </a:lnTo>
                <a:lnTo>
                  <a:pt x="1157" y="753"/>
                </a:lnTo>
                <a:lnTo>
                  <a:pt x="1154" y="755"/>
                </a:lnTo>
                <a:lnTo>
                  <a:pt x="1151" y="759"/>
                </a:lnTo>
                <a:lnTo>
                  <a:pt x="1148" y="766"/>
                </a:lnTo>
                <a:lnTo>
                  <a:pt x="1146" y="775"/>
                </a:lnTo>
                <a:lnTo>
                  <a:pt x="1144" y="784"/>
                </a:lnTo>
                <a:lnTo>
                  <a:pt x="1141" y="795"/>
                </a:lnTo>
                <a:lnTo>
                  <a:pt x="1139" y="806"/>
                </a:lnTo>
                <a:lnTo>
                  <a:pt x="1137" y="818"/>
                </a:lnTo>
                <a:lnTo>
                  <a:pt x="1134" y="828"/>
                </a:lnTo>
                <a:lnTo>
                  <a:pt x="1132" y="838"/>
                </a:lnTo>
                <a:lnTo>
                  <a:pt x="1129" y="848"/>
                </a:lnTo>
                <a:lnTo>
                  <a:pt x="1125" y="856"/>
                </a:lnTo>
                <a:lnTo>
                  <a:pt x="1121" y="861"/>
                </a:lnTo>
                <a:lnTo>
                  <a:pt x="1115" y="865"/>
                </a:lnTo>
                <a:lnTo>
                  <a:pt x="1109" y="866"/>
                </a:lnTo>
                <a:lnTo>
                  <a:pt x="1103" y="865"/>
                </a:lnTo>
                <a:lnTo>
                  <a:pt x="1097" y="852"/>
                </a:lnTo>
                <a:lnTo>
                  <a:pt x="1093" y="838"/>
                </a:lnTo>
                <a:lnTo>
                  <a:pt x="1092" y="822"/>
                </a:lnTo>
                <a:lnTo>
                  <a:pt x="1092" y="805"/>
                </a:lnTo>
                <a:lnTo>
                  <a:pt x="1094" y="787"/>
                </a:lnTo>
                <a:lnTo>
                  <a:pt x="1098" y="767"/>
                </a:lnTo>
                <a:lnTo>
                  <a:pt x="1102" y="748"/>
                </a:lnTo>
                <a:lnTo>
                  <a:pt x="1107" y="727"/>
                </a:lnTo>
                <a:lnTo>
                  <a:pt x="1113" y="706"/>
                </a:lnTo>
                <a:lnTo>
                  <a:pt x="1118" y="687"/>
                </a:lnTo>
                <a:lnTo>
                  <a:pt x="1123" y="667"/>
                </a:lnTo>
                <a:lnTo>
                  <a:pt x="1129" y="649"/>
                </a:lnTo>
                <a:lnTo>
                  <a:pt x="1132" y="632"/>
                </a:lnTo>
                <a:lnTo>
                  <a:pt x="1136" y="616"/>
                </a:lnTo>
                <a:lnTo>
                  <a:pt x="1138" y="603"/>
                </a:lnTo>
                <a:lnTo>
                  <a:pt x="1139" y="591"/>
                </a:lnTo>
                <a:lnTo>
                  <a:pt x="1138" y="591"/>
                </a:lnTo>
                <a:lnTo>
                  <a:pt x="1137" y="591"/>
                </a:lnTo>
                <a:lnTo>
                  <a:pt x="1134" y="593"/>
                </a:lnTo>
                <a:lnTo>
                  <a:pt x="1131" y="593"/>
                </a:lnTo>
                <a:lnTo>
                  <a:pt x="1128" y="594"/>
                </a:lnTo>
                <a:lnTo>
                  <a:pt x="1123" y="595"/>
                </a:lnTo>
                <a:lnTo>
                  <a:pt x="1118" y="596"/>
                </a:lnTo>
                <a:lnTo>
                  <a:pt x="1115" y="597"/>
                </a:lnTo>
                <a:lnTo>
                  <a:pt x="1110" y="598"/>
                </a:lnTo>
                <a:lnTo>
                  <a:pt x="1106" y="599"/>
                </a:lnTo>
                <a:lnTo>
                  <a:pt x="1101" y="601"/>
                </a:lnTo>
                <a:lnTo>
                  <a:pt x="1098" y="602"/>
                </a:lnTo>
                <a:lnTo>
                  <a:pt x="1094" y="602"/>
                </a:lnTo>
                <a:lnTo>
                  <a:pt x="1092" y="603"/>
                </a:lnTo>
                <a:lnTo>
                  <a:pt x="1091" y="603"/>
                </a:lnTo>
                <a:lnTo>
                  <a:pt x="1091" y="604"/>
                </a:lnTo>
                <a:lnTo>
                  <a:pt x="1079" y="598"/>
                </a:lnTo>
                <a:lnTo>
                  <a:pt x="1071" y="591"/>
                </a:lnTo>
                <a:lnTo>
                  <a:pt x="1064" y="585"/>
                </a:lnTo>
                <a:lnTo>
                  <a:pt x="1059" y="575"/>
                </a:lnTo>
                <a:lnTo>
                  <a:pt x="1055" y="566"/>
                </a:lnTo>
                <a:lnTo>
                  <a:pt x="1052" y="556"/>
                </a:lnTo>
                <a:lnTo>
                  <a:pt x="1048" y="547"/>
                </a:lnTo>
                <a:lnTo>
                  <a:pt x="1045" y="536"/>
                </a:lnTo>
                <a:lnTo>
                  <a:pt x="1042" y="527"/>
                </a:lnTo>
                <a:lnTo>
                  <a:pt x="1038" y="518"/>
                </a:lnTo>
                <a:lnTo>
                  <a:pt x="1033" y="511"/>
                </a:lnTo>
                <a:lnTo>
                  <a:pt x="1028" y="505"/>
                </a:lnTo>
                <a:lnTo>
                  <a:pt x="1021" y="501"/>
                </a:lnTo>
                <a:lnTo>
                  <a:pt x="1011" y="498"/>
                </a:lnTo>
                <a:lnTo>
                  <a:pt x="1000" y="498"/>
                </a:lnTo>
                <a:lnTo>
                  <a:pt x="986" y="501"/>
                </a:lnTo>
                <a:lnTo>
                  <a:pt x="980" y="497"/>
                </a:lnTo>
                <a:lnTo>
                  <a:pt x="976" y="491"/>
                </a:lnTo>
                <a:lnTo>
                  <a:pt x="973" y="486"/>
                </a:lnTo>
                <a:lnTo>
                  <a:pt x="971" y="477"/>
                </a:lnTo>
                <a:lnTo>
                  <a:pt x="970" y="467"/>
                </a:lnTo>
                <a:lnTo>
                  <a:pt x="971" y="457"/>
                </a:lnTo>
                <a:lnTo>
                  <a:pt x="971" y="446"/>
                </a:lnTo>
                <a:lnTo>
                  <a:pt x="972" y="434"/>
                </a:lnTo>
                <a:lnTo>
                  <a:pt x="973" y="423"/>
                </a:lnTo>
                <a:lnTo>
                  <a:pt x="975" y="411"/>
                </a:lnTo>
                <a:lnTo>
                  <a:pt x="976" y="400"/>
                </a:lnTo>
                <a:lnTo>
                  <a:pt x="977" y="388"/>
                </a:lnTo>
                <a:lnTo>
                  <a:pt x="977" y="379"/>
                </a:lnTo>
                <a:lnTo>
                  <a:pt x="977" y="370"/>
                </a:lnTo>
                <a:lnTo>
                  <a:pt x="976" y="363"/>
                </a:lnTo>
                <a:lnTo>
                  <a:pt x="973" y="358"/>
                </a:lnTo>
                <a:lnTo>
                  <a:pt x="983" y="347"/>
                </a:lnTo>
                <a:lnTo>
                  <a:pt x="990" y="338"/>
                </a:lnTo>
                <a:lnTo>
                  <a:pt x="992" y="328"/>
                </a:lnTo>
                <a:lnTo>
                  <a:pt x="992" y="320"/>
                </a:lnTo>
                <a:lnTo>
                  <a:pt x="990" y="312"/>
                </a:lnTo>
                <a:lnTo>
                  <a:pt x="986" y="305"/>
                </a:lnTo>
                <a:lnTo>
                  <a:pt x="980" y="298"/>
                </a:lnTo>
                <a:lnTo>
                  <a:pt x="975" y="292"/>
                </a:lnTo>
                <a:lnTo>
                  <a:pt x="968" y="285"/>
                </a:lnTo>
                <a:lnTo>
                  <a:pt x="962" y="278"/>
                </a:lnTo>
                <a:lnTo>
                  <a:pt x="956" y="271"/>
                </a:lnTo>
                <a:lnTo>
                  <a:pt x="952" y="263"/>
                </a:lnTo>
                <a:lnTo>
                  <a:pt x="949" y="255"/>
                </a:lnTo>
                <a:lnTo>
                  <a:pt x="949" y="246"/>
                </a:lnTo>
                <a:lnTo>
                  <a:pt x="952" y="236"/>
                </a:lnTo>
                <a:lnTo>
                  <a:pt x="959" y="226"/>
                </a:lnTo>
                <a:lnTo>
                  <a:pt x="954" y="215"/>
                </a:lnTo>
                <a:lnTo>
                  <a:pt x="951" y="203"/>
                </a:lnTo>
                <a:lnTo>
                  <a:pt x="948" y="193"/>
                </a:lnTo>
                <a:lnTo>
                  <a:pt x="945" y="181"/>
                </a:lnTo>
                <a:lnTo>
                  <a:pt x="942" y="171"/>
                </a:lnTo>
                <a:lnTo>
                  <a:pt x="940" y="159"/>
                </a:lnTo>
                <a:lnTo>
                  <a:pt x="939" y="149"/>
                </a:lnTo>
                <a:lnTo>
                  <a:pt x="938" y="138"/>
                </a:lnTo>
                <a:lnTo>
                  <a:pt x="938" y="127"/>
                </a:lnTo>
                <a:lnTo>
                  <a:pt x="938" y="116"/>
                </a:lnTo>
                <a:lnTo>
                  <a:pt x="939" y="105"/>
                </a:lnTo>
                <a:lnTo>
                  <a:pt x="940" y="94"/>
                </a:lnTo>
                <a:lnTo>
                  <a:pt x="944" y="84"/>
                </a:lnTo>
                <a:lnTo>
                  <a:pt x="947" y="72"/>
                </a:lnTo>
                <a:lnTo>
                  <a:pt x="952" y="62"/>
                </a:lnTo>
                <a:lnTo>
                  <a:pt x="959" y="51"/>
                </a:lnTo>
                <a:lnTo>
                  <a:pt x="949" y="47"/>
                </a:lnTo>
                <a:lnTo>
                  <a:pt x="942" y="45"/>
                </a:lnTo>
                <a:lnTo>
                  <a:pt x="938" y="43"/>
                </a:lnTo>
                <a:lnTo>
                  <a:pt x="934" y="45"/>
                </a:lnTo>
                <a:lnTo>
                  <a:pt x="931" y="47"/>
                </a:lnTo>
                <a:lnTo>
                  <a:pt x="930" y="51"/>
                </a:lnTo>
                <a:lnTo>
                  <a:pt x="929" y="56"/>
                </a:lnTo>
                <a:lnTo>
                  <a:pt x="928" y="61"/>
                </a:lnTo>
                <a:lnTo>
                  <a:pt x="928" y="66"/>
                </a:lnTo>
                <a:lnTo>
                  <a:pt x="926" y="73"/>
                </a:lnTo>
                <a:lnTo>
                  <a:pt x="926" y="79"/>
                </a:lnTo>
                <a:lnTo>
                  <a:pt x="925" y="85"/>
                </a:lnTo>
                <a:lnTo>
                  <a:pt x="923" y="91"/>
                </a:lnTo>
                <a:lnTo>
                  <a:pt x="919" y="96"/>
                </a:lnTo>
                <a:lnTo>
                  <a:pt x="915" y="101"/>
                </a:lnTo>
                <a:lnTo>
                  <a:pt x="910" y="104"/>
                </a:lnTo>
                <a:lnTo>
                  <a:pt x="906" y="103"/>
                </a:lnTo>
                <a:lnTo>
                  <a:pt x="901" y="104"/>
                </a:lnTo>
                <a:lnTo>
                  <a:pt x="896" y="105"/>
                </a:lnTo>
                <a:lnTo>
                  <a:pt x="893" y="107"/>
                </a:lnTo>
                <a:lnTo>
                  <a:pt x="888" y="109"/>
                </a:lnTo>
                <a:lnTo>
                  <a:pt x="885" y="112"/>
                </a:lnTo>
                <a:lnTo>
                  <a:pt x="883" y="115"/>
                </a:lnTo>
                <a:lnTo>
                  <a:pt x="879" y="118"/>
                </a:lnTo>
                <a:lnTo>
                  <a:pt x="877" y="123"/>
                </a:lnTo>
                <a:lnTo>
                  <a:pt x="875" y="126"/>
                </a:lnTo>
                <a:lnTo>
                  <a:pt x="873" y="131"/>
                </a:lnTo>
                <a:lnTo>
                  <a:pt x="872" y="135"/>
                </a:lnTo>
                <a:lnTo>
                  <a:pt x="871" y="141"/>
                </a:lnTo>
                <a:lnTo>
                  <a:pt x="871" y="146"/>
                </a:lnTo>
                <a:lnTo>
                  <a:pt x="871" y="151"/>
                </a:lnTo>
                <a:lnTo>
                  <a:pt x="873" y="157"/>
                </a:lnTo>
                <a:lnTo>
                  <a:pt x="876" y="172"/>
                </a:lnTo>
                <a:lnTo>
                  <a:pt x="875" y="189"/>
                </a:lnTo>
                <a:lnTo>
                  <a:pt x="871" y="209"/>
                </a:lnTo>
                <a:lnTo>
                  <a:pt x="867" y="228"/>
                </a:lnTo>
                <a:lnTo>
                  <a:pt x="860" y="249"/>
                </a:lnTo>
                <a:lnTo>
                  <a:pt x="852" y="270"/>
                </a:lnTo>
                <a:lnTo>
                  <a:pt x="845" y="292"/>
                </a:lnTo>
                <a:lnTo>
                  <a:pt x="838" y="312"/>
                </a:lnTo>
                <a:lnTo>
                  <a:pt x="831" y="333"/>
                </a:lnTo>
                <a:lnTo>
                  <a:pt x="826" y="354"/>
                </a:lnTo>
                <a:lnTo>
                  <a:pt x="823" y="373"/>
                </a:lnTo>
                <a:lnTo>
                  <a:pt x="823" y="390"/>
                </a:lnTo>
                <a:lnTo>
                  <a:pt x="826" y="406"/>
                </a:lnTo>
                <a:lnTo>
                  <a:pt x="833" y="421"/>
                </a:lnTo>
                <a:lnTo>
                  <a:pt x="844" y="434"/>
                </a:lnTo>
                <a:lnTo>
                  <a:pt x="861" y="444"/>
                </a:lnTo>
                <a:lnTo>
                  <a:pt x="860" y="451"/>
                </a:lnTo>
                <a:lnTo>
                  <a:pt x="862" y="458"/>
                </a:lnTo>
                <a:lnTo>
                  <a:pt x="864" y="464"/>
                </a:lnTo>
                <a:lnTo>
                  <a:pt x="869" y="469"/>
                </a:lnTo>
                <a:lnTo>
                  <a:pt x="873" y="473"/>
                </a:lnTo>
                <a:lnTo>
                  <a:pt x="879" y="478"/>
                </a:lnTo>
                <a:lnTo>
                  <a:pt x="885" y="481"/>
                </a:lnTo>
                <a:lnTo>
                  <a:pt x="891" y="485"/>
                </a:lnTo>
                <a:lnTo>
                  <a:pt x="896" y="488"/>
                </a:lnTo>
                <a:lnTo>
                  <a:pt x="901" y="491"/>
                </a:lnTo>
                <a:lnTo>
                  <a:pt x="906" y="495"/>
                </a:lnTo>
                <a:lnTo>
                  <a:pt x="909" y="500"/>
                </a:lnTo>
                <a:lnTo>
                  <a:pt x="911" y="504"/>
                </a:lnTo>
                <a:lnTo>
                  <a:pt x="913" y="511"/>
                </a:lnTo>
                <a:lnTo>
                  <a:pt x="910" y="518"/>
                </a:lnTo>
                <a:lnTo>
                  <a:pt x="908" y="526"/>
                </a:lnTo>
                <a:lnTo>
                  <a:pt x="903" y="524"/>
                </a:lnTo>
                <a:lnTo>
                  <a:pt x="901" y="526"/>
                </a:lnTo>
                <a:lnTo>
                  <a:pt x="902" y="531"/>
                </a:lnTo>
                <a:lnTo>
                  <a:pt x="905" y="537"/>
                </a:lnTo>
                <a:lnTo>
                  <a:pt x="909" y="547"/>
                </a:lnTo>
                <a:lnTo>
                  <a:pt x="915" y="557"/>
                </a:lnTo>
                <a:lnTo>
                  <a:pt x="921" y="568"/>
                </a:lnTo>
                <a:lnTo>
                  <a:pt x="926" y="581"/>
                </a:lnTo>
                <a:lnTo>
                  <a:pt x="932" y="594"/>
                </a:lnTo>
                <a:lnTo>
                  <a:pt x="937" y="605"/>
                </a:lnTo>
                <a:lnTo>
                  <a:pt x="941" y="616"/>
                </a:lnTo>
                <a:lnTo>
                  <a:pt x="944" y="625"/>
                </a:lnTo>
                <a:lnTo>
                  <a:pt x="944" y="632"/>
                </a:lnTo>
                <a:lnTo>
                  <a:pt x="941" y="636"/>
                </a:lnTo>
                <a:lnTo>
                  <a:pt x="937" y="639"/>
                </a:lnTo>
                <a:lnTo>
                  <a:pt x="930" y="637"/>
                </a:lnTo>
                <a:lnTo>
                  <a:pt x="924" y="636"/>
                </a:lnTo>
                <a:lnTo>
                  <a:pt x="918" y="635"/>
                </a:lnTo>
                <a:lnTo>
                  <a:pt x="913" y="633"/>
                </a:lnTo>
                <a:lnTo>
                  <a:pt x="906" y="630"/>
                </a:lnTo>
                <a:lnTo>
                  <a:pt x="899" y="627"/>
                </a:lnTo>
                <a:lnTo>
                  <a:pt x="891" y="622"/>
                </a:lnTo>
                <a:lnTo>
                  <a:pt x="883" y="619"/>
                </a:lnTo>
                <a:lnTo>
                  <a:pt x="875" y="614"/>
                </a:lnTo>
                <a:lnTo>
                  <a:pt x="865" y="610"/>
                </a:lnTo>
                <a:lnTo>
                  <a:pt x="857" y="606"/>
                </a:lnTo>
                <a:lnTo>
                  <a:pt x="848" y="603"/>
                </a:lnTo>
                <a:lnTo>
                  <a:pt x="840" y="599"/>
                </a:lnTo>
                <a:lnTo>
                  <a:pt x="831" y="597"/>
                </a:lnTo>
                <a:lnTo>
                  <a:pt x="823" y="596"/>
                </a:lnTo>
                <a:lnTo>
                  <a:pt x="815" y="596"/>
                </a:lnTo>
                <a:lnTo>
                  <a:pt x="808" y="598"/>
                </a:lnTo>
                <a:lnTo>
                  <a:pt x="807" y="597"/>
                </a:lnTo>
                <a:lnTo>
                  <a:pt x="804" y="596"/>
                </a:lnTo>
                <a:lnTo>
                  <a:pt x="801" y="594"/>
                </a:lnTo>
                <a:lnTo>
                  <a:pt x="798" y="590"/>
                </a:lnTo>
                <a:lnTo>
                  <a:pt x="793" y="587"/>
                </a:lnTo>
                <a:lnTo>
                  <a:pt x="787" y="582"/>
                </a:lnTo>
                <a:lnTo>
                  <a:pt x="781" y="578"/>
                </a:lnTo>
                <a:lnTo>
                  <a:pt x="776" y="574"/>
                </a:lnTo>
                <a:lnTo>
                  <a:pt x="770" y="570"/>
                </a:lnTo>
                <a:lnTo>
                  <a:pt x="764" y="565"/>
                </a:lnTo>
                <a:lnTo>
                  <a:pt x="759" y="560"/>
                </a:lnTo>
                <a:lnTo>
                  <a:pt x="754" y="557"/>
                </a:lnTo>
                <a:lnTo>
                  <a:pt x="750" y="554"/>
                </a:lnTo>
                <a:lnTo>
                  <a:pt x="747" y="551"/>
                </a:lnTo>
                <a:lnTo>
                  <a:pt x="745" y="550"/>
                </a:lnTo>
                <a:lnTo>
                  <a:pt x="740" y="549"/>
                </a:lnTo>
                <a:lnTo>
                  <a:pt x="737" y="549"/>
                </a:lnTo>
                <a:lnTo>
                  <a:pt x="732" y="549"/>
                </a:lnTo>
                <a:lnTo>
                  <a:pt x="727" y="550"/>
                </a:lnTo>
                <a:lnTo>
                  <a:pt x="723" y="551"/>
                </a:lnTo>
                <a:lnTo>
                  <a:pt x="718" y="552"/>
                </a:lnTo>
                <a:lnTo>
                  <a:pt x="713" y="554"/>
                </a:lnTo>
                <a:lnTo>
                  <a:pt x="708" y="555"/>
                </a:lnTo>
                <a:lnTo>
                  <a:pt x="702" y="556"/>
                </a:lnTo>
                <a:lnTo>
                  <a:pt x="698" y="557"/>
                </a:lnTo>
                <a:lnTo>
                  <a:pt x="693" y="557"/>
                </a:lnTo>
                <a:lnTo>
                  <a:pt x="688" y="557"/>
                </a:lnTo>
                <a:lnTo>
                  <a:pt x="684" y="557"/>
                </a:lnTo>
                <a:lnTo>
                  <a:pt x="679" y="556"/>
                </a:lnTo>
                <a:lnTo>
                  <a:pt x="676" y="555"/>
                </a:lnTo>
                <a:lnTo>
                  <a:pt x="673" y="552"/>
                </a:lnTo>
                <a:lnTo>
                  <a:pt x="669" y="542"/>
                </a:lnTo>
                <a:lnTo>
                  <a:pt x="667" y="531"/>
                </a:lnTo>
                <a:lnTo>
                  <a:pt x="668" y="519"/>
                </a:lnTo>
                <a:lnTo>
                  <a:pt x="671" y="505"/>
                </a:lnTo>
                <a:lnTo>
                  <a:pt x="675" y="491"/>
                </a:lnTo>
                <a:lnTo>
                  <a:pt x="681" y="478"/>
                </a:lnTo>
                <a:lnTo>
                  <a:pt x="687" y="463"/>
                </a:lnTo>
                <a:lnTo>
                  <a:pt x="695" y="448"/>
                </a:lnTo>
                <a:lnTo>
                  <a:pt x="702" y="433"/>
                </a:lnTo>
                <a:lnTo>
                  <a:pt x="709" y="419"/>
                </a:lnTo>
                <a:lnTo>
                  <a:pt x="716" y="404"/>
                </a:lnTo>
                <a:lnTo>
                  <a:pt x="721" y="390"/>
                </a:lnTo>
                <a:lnTo>
                  <a:pt x="724" y="377"/>
                </a:lnTo>
                <a:lnTo>
                  <a:pt x="726" y="364"/>
                </a:lnTo>
                <a:lnTo>
                  <a:pt x="725" y="352"/>
                </a:lnTo>
                <a:lnTo>
                  <a:pt x="723" y="343"/>
                </a:lnTo>
                <a:lnTo>
                  <a:pt x="721" y="338"/>
                </a:lnTo>
                <a:lnTo>
                  <a:pt x="721" y="331"/>
                </a:lnTo>
                <a:lnTo>
                  <a:pt x="721" y="323"/>
                </a:lnTo>
                <a:lnTo>
                  <a:pt x="723" y="313"/>
                </a:lnTo>
                <a:lnTo>
                  <a:pt x="724" y="304"/>
                </a:lnTo>
                <a:lnTo>
                  <a:pt x="726" y="293"/>
                </a:lnTo>
                <a:lnTo>
                  <a:pt x="730" y="282"/>
                </a:lnTo>
                <a:lnTo>
                  <a:pt x="732" y="271"/>
                </a:lnTo>
                <a:lnTo>
                  <a:pt x="734" y="261"/>
                </a:lnTo>
                <a:lnTo>
                  <a:pt x="737" y="250"/>
                </a:lnTo>
                <a:lnTo>
                  <a:pt x="739" y="240"/>
                </a:lnTo>
                <a:lnTo>
                  <a:pt x="740" y="231"/>
                </a:lnTo>
                <a:lnTo>
                  <a:pt x="740" y="223"/>
                </a:lnTo>
                <a:lnTo>
                  <a:pt x="739" y="216"/>
                </a:lnTo>
                <a:lnTo>
                  <a:pt x="737" y="210"/>
                </a:lnTo>
                <a:lnTo>
                  <a:pt x="734" y="207"/>
                </a:lnTo>
                <a:lnTo>
                  <a:pt x="722" y="215"/>
                </a:lnTo>
                <a:lnTo>
                  <a:pt x="710" y="220"/>
                </a:lnTo>
                <a:lnTo>
                  <a:pt x="699" y="225"/>
                </a:lnTo>
                <a:lnTo>
                  <a:pt x="690" y="228"/>
                </a:lnTo>
                <a:lnTo>
                  <a:pt x="680" y="230"/>
                </a:lnTo>
                <a:lnTo>
                  <a:pt x="671" y="230"/>
                </a:lnTo>
                <a:lnTo>
                  <a:pt x="662" y="230"/>
                </a:lnTo>
                <a:lnTo>
                  <a:pt x="653" y="228"/>
                </a:lnTo>
                <a:lnTo>
                  <a:pt x="644" y="226"/>
                </a:lnTo>
                <a:lnTo>
                  <a:pt x="633" y="224"/>
                </a:lnTo>
                <a:lnTo>
                  <a:pt x="622" y="223"/>
                </a:lnTo>
                <a:lnTo>
                  <a:pt x="610" y="220"/>
                </a:lnTo>
                <a:lnTo>
                  <a:pt x="598" y="219"/>
                </a:lnTo>
                <a:lnTo>
                  <a:pt x="584" y="218"/>
                </a:lnTo>
                <a:lnTo>
                  <a:pt x="568" y="218"/>
                </a:lnTo>
                <a:lnTo>
                  <a:pt x="550" y="220"/>
                </a:lnTo>
                <a:lnTo>
                  <a:pt x="541" y="210"/>
                </a:lnTo>
                <a:lnTo>
                  <a:pt x="531" y="202"/>
                </a:lnTo>
                <a:lnTo>
                  <a:pt x="518" y="195"/>
                </a:lnTo>
                <a:lnTo>
                  <a:pt x="506" y="190"/>
                </a:lnTo>
                <a:lnTo>
                  <a:pt x="491" y="187"/>
                </a:lnTo>
                <a:lnTo>
                  <a:pt x="476" y="185"/>
                </a:lnTo>
                <a:lnTo>
                  <a:pt x="461" y="182"/>
                </a:lnTo>
                <a:lnTo>
                  <a:pt x="445" y="182"/>
                </a:lnTo>
                <a:lnTo>
                  <a:pt x="429" y="182"/>
                </a:lnTo>
                <a:lnTo>
                  <a:pt x="412" y="184"/>
                </a:lnTo>
                <a:lnTo>
                  <a:pt x="396" y="185"/>
                </a:lnTo>
                <a:lnTo>
                  <a:pt x="380" y="187"/>
                </a:lnTo>
                <a:lnTo>
                  <a:pt x="365" y="189"/>
                </a:lnTo>
                <a:lnTo>
                  <a:pt x="352" y="192"/>
                </a:lnTo>
                <a:lnTo>
                  <a:pt x="339" y="194"/>
                </a:lnTo>
                <a:lnTo>
                  <a:pt x="327" y="196"/>
                </a:lnTo>
                <a:lnTo>
                  <a:pt x="318" y="204"/>
                </a:lnTo>
                <a:lnTo>
                  <a:pt x="308" y="212"/>
                </a:lnTo>
                <a:lnTo>
                  <a:pt x="299" y="217"/>
                </a:lnTo>
                <a:lnTo>
                  <a:pt x="288" y="221"/>
                </a:lnTo>
                <a:lnTo>
                  <a:pt x="278" y="225"/>
                </a:lnTo>
                <a:lnTo>
                  <a:pt x="266" y="227"/>
                </a:lnTo>
                <a:lnTo>
                  <a:pt x="256" y="230"/>
                </a:lnTo>
                <a:lnTo>
                  <a:pt x="245" y="231"/>
                </a:lnTo>
                <a:lnTo>
                  <a:pt x="233" y="233"/>
                </a:lnTo>
                <a:lnTo>
                  <a:pt x="223" y="234"/>
                </a:lnTo>
                <a:lnTo>
                  <a:pt x="212" y="236"/>
                </a:lnTo>
                <a:lnTo>
                  <a:pt x="202" y="240"/>
                </a:lnTo>
                <a:lnTo>
                  <a:pt x="192" y="243"/>
                </a:lnTo>
                <a:lnTo>
                  <a:pt x="183" y="248"/>
                </a:lnTo>
                <a:lnTo>
                  <a:pt x="174" y="255"/>
                </a:lnTo>
                <a:lnTo>
                  <a:pt x="166" y="263"/>
                </a:lnTo>
                <a:lnTo>
                  <a:pt x="157" y="265"/>
                </a:lnTo>
                <a:lnTo>
                  <a:pt x="148" y="270"/>
                </a:lnTo>
                <a:lnTo>
                  <a:pt x="140" y="277"/>
                </a:lnTo>
                <a:lnTo>
                  <a:pt x="132" y="286"/>
                </a:lnTo>
                <a:lnTo>
                  <a:pt x="124" y="295"/>
                </a:lnTo>
                <a:lnTo>
                  <a:pt x="116" y="305"/>
                </a:lnTo>
                <a:lnTo>
                  <a:pt x="109" y="317"/>
                </a:lnTo>
                <a:lnTo>
                  <a:pt x="101" y="329"/>
                </a:lnTo>
                <a:lnTo>
                  <a:pt x="94" y="341"/>
                </a:lnTo>
                <a:lnTo>
                  <a:pt x="86" y="354"/>
                </a:lnTo>
                <a:lnTo>
                  <a:pt x="78" y="365"/>
                </a:lnTo>
                <a:lnTo>
                  <a:pt x="70" y="377"/>
                </a:lnTo>
                <a:lnTo>
                  <a:pt x="62" y="387"/>
                </a:lnTo>
                <a:lnTo>
                  <a:pt x="54" y="396"/>
                </a:lnTo>
                <a:lnTo>
                  <a:pt x="45" y="404"/>
                </a:lnTo>
                <a:lnTo>
                  <a:pt x="35" y="411"/>
                </a:lnTo>
                <a:lnTo>
                  <a:pt x="34" y="409"/>
                </a:lnTo>
                <a:lnTo>
                  <a:pt x="33" y="403"/>
                </a:lnTo>
                <a:lnTo>
                  <a:pt x="32" y="395"/>
                </a:lnTo>
                <a:lnTo>
                  <a:pt x="30" y="385"/>
                </a:lnTo>
                <a:lnTo>
                  <a:pt x="26" y="371"/>
                </a:lnTo>
                <a:lnTo>
                  <a:pt x="24" y="357"/>
                </a:lnTo>
                <a:lnTo>
                  <a:pt x="20" y="342"/>
                </a:lnTo>
                <a:lnTo>
                  <a:pt x="17" y="326"/>
                </a:lnTo>
                <a:lnTo>
                  <a:pt x="13" y="310"/>
                </a:lnTo>
                <a:lnTo>
                  <a:pt x="10" y="295"/>
                </a:lnTo>
                <a:lnTo>
                  <a:pt x="8" y="281"/>
                </a:lnTo>
                <a:lnTo>
                  <a:pt x="4" y="267"/>
                </a:lnTo>
                <a:lnTo>
                  <a:pt x="2" y="257"/>
                </a:lnTo>
                <a:lnTo>
                  <a:pt x="1" y="249"/>
                </a:lnTo>
                <a:lnTo>
                  <a:pt x="0" y="243"/>
                </a:lnTo>
                <a:lnTo>
                  <a:pt x="0" y="242"/>
                </a:lnTo>
                <a:lnTo>
                  <a:pt x="10" y="239"/>
                </a:lnTo>
                <a:lnTo>
                  <a:pt x="40" y="231"/>
                </a:lnTo>
                <a:lnTo>
                  <a:pt x="87" y="219"/>
                </a:lnTo>
                <a:lnTo>
                  <a:pt x="148" y="204"/>
                </a:lnTo>
                <a:lnTo>
                  <a:pt x="220" y="186"/>
                </a:lnTo>
                <a:lnTo>
                  <a:pt x="300" y="165"/>
                </a:lnTo>
                <a:lnTo>
                  <a:pt x="386" y="143"/>
                </a:lnTo>
                <a:lnTo>
                  <a:pt x="476" y="120"/>
                </a:lnTo>
                <a:lnTo>
                  <a:pt x="564" y="97"/>
                </a:lnTo>
                <a:lnTo>
                  <a:pt x="650" y="76"/>
                </a:lnTo>
                <a:lnTo>
                  <a:pt x="730" y="55"/>
                </a:lnTo>
                <a:lnTo>
                  <a:pt x="802" y="37"/>
                </a:lnTo>
                <a:lnTo>
                  <a:pt x="863" y="22"/>
                </a:lnTo>
                <a:lnTo>
                  <a:pt x="910" y="10"/>
                </a:lnTo>
                <a:lnTo>
                  <a:pt x="940" y="2"/>
                </a:lnTo>
                <a:lnTo>
                  <a:pt x="952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3" name="Freeform 34"/>
          <p:cNvSpPr>
            <a:spLocks/>
          </p:cNvSpPr>
          <p:nvPr/>
        </p:nvSpPr>
        <p:spPr bwMode="auto">
          <a:xfrm>
            <a:off x="6229694" y="1999671"/>
            <a:ext cx="1087927" cy="728128"/>
          </a:xfrm>
          <a:custGeom>
            <a:avLst/>
            <a:gdLst>
              <a:gd name="T0" fmla="*/ 505 w 1994"/>
              <a:gd name="T1" fmla="*/ 7 h 1317"/>
              <a:gd name="T2" fmla="*/ 533 w 1994"/>
              <a:gd name="T3" fmla="*/ 1 h 1317"/>
              <a:gd name="T4" fmla="*/ 529 w 1994"/>
              <a:gd name="T5" fmla="*/ 29 h 1317"/>
              <a:gd name="T6" fmla="*/ 528 w 1994"/>
              <a:gd name="T7" fmla="*/ 57 h 1317"/>
              <a:gd name="T8" fmla="*/ 511 w 1994"/>
              <a:gd name="T9" fmla="*/ 100 h 1317"/>
              <a:gd name="T10" fmla="*/ 518 w 1994"/>
              <a:gd name="T11" fmla="*/ 117 h 1317"/>
              <a:gd name="T12" fmla="*/ 533 w 1994"/>
              <a:gd name="T13" fmla="*/ 114 h 1317"/>
              <a:gd name="T14" fmla="*/ 546 w 1994"/>
              <a:gd name="T15" fmla="*/ 122 h 1317"/>
              <a:gd name="T16" fmla="*/ 559 w 1994"/>
              <a:gd name="T17" fmla="*/ 130 h 1317"/>
              <a:gd name="T18" fmla="*/ 584 w 1994"/>
              <a:gd name="T19" fmla="*/ 138 h 1317"/>
              <a:gd name="T20" fmla="*/ 607 w 1994"/>
              <a:gd name="T21" fmla="*/ 154 h 1317"/>
              <a:gd name="T22" fmla="*/ 618 w 1994"/>
              <a:gd name="T23" fmla="*/ 145 h 1317"/>
              <a:gd name="T24" fmla="*/ 616 w 1994"/>
              <a:gd name="T25" fmla="*/ 168 h 1317"/>
              <a:gd name="T26" fmla="*/ 620 w 1994"/>
              <a:gd name="T27" fmla="*/ 188 h 1317"/>
              <a:gd name="T28" fmla="*/ 623 w 1994"/>
              <a:gd name="T29" fmla="*/ 205 h 1317"/>
              <a:gd name="T30" fmla="*/ 631 w 1994"/>
              <a:gd name="T31" fmla="*/ 224 h 1317"/>
              <a:gd name="T32" fmla="*/ 633 w 1994"/>
              <a:gd name="T33" fmla="*/ 235 h 1317"/>
              <a:gd name="T34" fmla="*/ 635 w 1994"/>
              <a:gd name="T35" fmla="*/ 250 h 1317"/>
              <a:gd name="T36" fmla="*/ 607 w 1994"/>
              <a:gd name="T37" fmla="*/ 242 h 1317"/>
              <a:gd name="T38" fmla="*/ 601 w 1994"/>
              <a:gd name="T39" fmla="*/ 247 h 1317"/>
              <a:gd name="T40" fmla="*/ 623 w 1994"/>
              <a:gd name="T41" fmla="*/ 257 h 1317"/>
              <a:gd name="T42" fmla="*/ 646 w 1994"/>
              <a:gd name="T43" fmla="*/ 265 h 1317"/>
              <a:gd name="T44" fmla="*/ 664 w 1994"/>
              <a:gd name="T45" fmla="*/ 276 h 1317"/>
              <a:gd name="T46" fmla="*/ 661 w 1994"/>
              <a:gd name="T47" fmla="*/ 286 h 1317"/>
              <a:gd name="T48" fmla="*/ 644 w 1994"/>
              <a:gd name="T49" fmla="*/ 300 h 1317"/>
              <a:gd name="T50" fmla="*/ 356 w 1994"/>
              <a:gd name="T51" fmla="*/ 369 h 1317"/>
              <a:gd name="T52" fmla="*/ 132 w 1994"/>
              <a:gd name="T53" fmla="*/ 418 h 1317"/>
              <a:gd name="T54" fmla="*/ 29 w 1994"/>
              <a:gd name="T55" fmla="*/ 435 h 1317"/>
              <a:gd name="T56" fmla="*/ 12 w 1994"/>
              <a:gd name="T57" fmla="*/ 421 h 1317"/>
              <a:gd name="T58" fmla="*/ 40 w 1994"/>
              <a:gd name="T59" fmla="*/ 405 h 1317"/>
              <a:gd name="T60" fmla="*/ 69 w 1994"/>
              <a:gd name="T61" fmla="*/ 362 h 1317"/>
              <a:gd name="T62" fmla="*/ 105 w 1994"/>
              <a:gd name="T63" fmla="*/ 327 h 1317"/>
              <a:gd name="T64" fmla="*/ 114 w 1994"/>
              <a:gd name="T65" fmla="*/ 315 h 1317"/>
              <a:gd name="T66" fmla="*/ 125 w 1994"/>
              <a:gd name="T67" fmla="*/ 317 h 1317"/>
              <a:gd name="T68" fmla="*/ 146 w 1994"/>
              <a:gd name="T69" fmla="*/ 330 h 1317"/>
              <a:gd name="T70" fmla="*/ 169 w 1994"/>
              <a:gd name="T71" fmla="*/ 331 h 1317"/>
              <a:gd name="T72" fmla="*/ 188 w 1994"/>
              <a:gd name="T73" fmla="*/ 319 h 1317"/>
              <a:gd name="T74" fmla="*/ 209 w 1994"/>
              <a:gd name="T75" fmla="*/ 315 h 1317"/>
              <a:gd name="T76" fmla="*/ 220 w 1994"/>
              <a:gd name="T77" fmla="*/ 303 h 1317"/>
              <a:gd name="T78" fmla="*/ 231 w 1994"/>
              <a:gd name="T79" fmla="*/ 300 h 1317"/>
              <a:gd name="T80" fmla="*/ 243 w 1994"/>
              <a:gd name="T81" fmla="*/ 296 h 1317"/>
              <a:gd name="T82" fmla="*/ 254 w 1994"/>
              <a:gd name="T83" fmla="*/ 284 h 1317"/>
              <a:gd name="T84" fmla="*/ 269 w 1994"/>
              <a:gd name="T85" fmla="*/ 273 h 1317"/>
              <a:gd name="T86" fmla="*/ 267 w 1994"/>
              <a:gd name="T87" fmla="*/ 252 h 1317"/>
              <a:gd name="T88" fmla="*/ 277 w 1994"/>
              <a:gd name="T89" fmla="*/ 235 h 1317"/>
              <a:gd name="T90" fmla="*/ 286 w 1994"/>
              <a:gd name="T91" fmla="*/ 206 h 1317"/>
              <a:gd name="T92" fmla="*/ 291 w 1994"/>
              <a:gd name="T93" fmla="*/ 174 h 1317"/>
              <a:gd name="T94" fmla="*/ 300 w 1994"/>
              <a:gd name="T95" fmla="*/ 144 h 1317"/>
              <a:gd name="T96" fmla="*/ 319 w 1994"/>
              <a:gd name="T97" fmla="*/ 155 h 1317"/>
              <a:gd name="T98" fmla="*/ 341 w 1994"/>
              <a:gd name="T99" fmla="*/ 149 h 1317"/>
              <a:gd name="T100" fmla="*/ 346 w 1994"/>
              <a:gd name="T101" fmla="*/ 117 h 1317"/>
              <a:gd name="T102" fmla="*/ 353 w 1994"/>
              <a:gd name="T103" fmla="*/ 105 h 1317"/>
              <a:gd name="T104" fmla="*/ 361 w 1994"/>
              <a:gd name="T105" fmla="*/ 107 h 1317"/>
              <a:gd name="T106" fmla="*/ 366 w 1994"/>
              <a:gd name="T107" fmla="*/ 99 h 1317"/>
              <a:gd name="T108" fmla="*/ 369 w 1994"/>
              <a:gd name="T109" fmla="*/ 83 h 1317"/>
              <a:gd name="T110" fmla="*/ 404 w 1994"/>
              <a:gd name="T111" fmla="*/ 39 h 1317"/>
              <a:gd name="T112" fmla="*/ 427 w 1994"/>
              <a:gd name="T113" fmla="*/ 6 h 1317"/>
              <a:gd name="T114" fmla="*/ 453 w 1994"/>
              <a:gd name="T115" fmla="*/ 21 h 1317"/>
              <a:gd name="T116" fmla="*/ 470 w 1994"/>
              <a:gd name="T117" fmla="*/ 18 h 1317"/>
              <a:gd name="T118" fmla="*/ 469 w 1994"/>
              <a:gd name="T119" fmla="*/ 8 h 131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4"/>
              <a:gd name="T181" fmla="*/ 0 h 1317"/>
              <a:gd name="T182" fmla="*/ 1994 w 1994"/>
              <a:gd name="T183" fmla="*/ 1317 h 131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4" h="1317">
                <a:moveTo>
                  <a:pt x="1410" y="13"/>
                </a:moveTo>
                <a:lnTo>
                  <a:pt x="1428" y="11"/>
                </a:lnTo>
                <a:lnTo>
                  <a:pt x="1444" y="11"/>
                </a:lnTo>
                <a:lnTo>
                  <a:pt x="1458" y="11"/>
                </a:lnTo>
                <a:lnTo>
                  <a:pt x="1470" y="13"/>
                </a:lnTo>
                <a:lnTo>
                  <a:pt x="1482" y="14"/>
                </a:lnTo>
                <a:lnTo>
                  <a:pt x="1493" y="17"/>
                </a:lnTo>
                <a:lnTo>
                  <a:pt x="1504" y="19"/>
                </a:lnTo>
                <a:lnTo>
                  <a:pt x="1513" y="20"/>
                </a:lnTo>
                <a:lnTo>
                  <a:pt x="1522" y="21"/>
                </a:lnTo>
                <a:lnTo>
                  <a:pt x="1531" y="23"/>
                </a:lnTo>
                <a:lnTo>
                  <a:pt x="1540" y="23"/>
                </a:lnTo>
                <a:lnTo>
                  <a:pt x="1550" y="21"/>
                </a:lnTo>
                <a:lnTo>
                  <a:pt x="1559" y="18"/>
                </a:lnTo>
                <a:lnTo>
                  <a:pt x="1570" y="13"/>
                </a:lnTo>
                <a:lnTo>
                  <a:pt x="1582" y="8"/>
                </a:lnTo>
                <a:lnTo>
                  <a:pt x="1594" y="0"/>
                </a:lnTo>
                <a:lnTo>
                  <a:pt x="1597" y="3"/>
                </a:lnTo>
                <a:lnTo>
                  <a:pt x="1598" y="9"/>
                </a:lnTo>
                <a:lnTo>
                  <a:pt x="1599" y="16"/>
                </a:lnTo>
                <a:lnTo>
                  <a:pt x="1598" y="24"/>
                </a:lnTo>
                <a:lnTo>
                  <a:pt x="1597" y="33"/>
                </a:lnTo>
                <a:lnTo>
                  <a:pt x="1596" y="43"/>
                </a:lnTo>
                <a:lnTo>
                  <a:pt x="1593" y="54"/>
                </a:lnTo>
                <a:lnTo>
                  <a:pt x="1591" y="64"/>
                </a:lnTo>
                <a:lnTo>
                  <a:pt x="1589" y="75"/>
                </a:lnTo>
                <a:lnTo>
                  <a:pt x="1585" y="86"/>
                </a:lnTo>
                <a:lnTo>
                  <a:pt x="1584" y="97"/>
                </a:lnTo>
                <a:lnTo>
                  <a:pt x="1582" y="106"/>
                </a:lnTo>
                <a:lnTo>
                  <a:pt x="1581" y="116"/>
                </a:lnTo>
                <a:lnTo>
                  <a:pt x="1581" y="124"/>
                </a:lnTo>
                <a:lnTo>
                  <a:pt x="1581" y="131"/>
                </a:lnTo>
                <a:lnTo>
                  <a:pt x="1583" y="136"/>
                </a:lnTo>
                <a:lnTo>
                  <a:pt x="1585" y="147"/>
                </a:lnTo>
                <a:lnTo>
                  <a:pt x="1586" y="158"/>
                </a:lnTo>
                <a:lnTo>
                  <a:pt x="1584" y="170"/>
                </a:lnTo>
                <a:lnTo>
                  <a:pt x="1581" y="183"/>
                </a:lnTo>
                <a:lnTo>
                  <a:pt x="1576" y="197"/>
                </a:lnTo>
                <a:lnTo>
                  <a:pt x="1569" y="212"/>
                </a:lnTo>
                <a:lnTo>
                  <a:pt x="1562" y="227"/>
                </a:lnTo>
                <a:lnTo>
                  <a:pt x="1555" y="242"/>
                </a:lnTo>
                <a:lnTo>
                  <a:pt x="1547" y="257"/>
                </a:lnTo>
                <a:lnTo>
                  <a:pt x="1541" y="272"/>
                </a:lnTo>
                <a:lnTo>
                  <a:pt x="1535" y="286"/>
                </a:lnTo>
                <a:lnTo>
                  <a:pt x="1531" y="299"/>
                </a:lnTo>
                <a:lnTo>
                  <a:pt x="1528" y="312"/>
                </a:lnTo>
                <a:lnTo>
                  <a:pt x="1527" y="325"/>
                </a:lnTo>
                <a:lnTo>
                  <a:pt x="1529" y="335"/>
                </a:lnTo>
                <a:lnTo>
                  <a:pt x="1533" y="345"/>
                </a:lnTo>
                <a:lnTo>
                  <a:pt x="1537" y="348"/>
                </a:lnTo>
                <a:lnTo>
                  <a:pt x="1540" y="349"/>
                </a:lnTo>
                <a:lnTo>
                  <a:pt x="1545" y="350"/>
                </a:lnTo>
                <a:lnTo>
                  <a:pt x="1550" y="350"/>
                </a:lnTo>
                <a:lnTo>
                  <a:pt x="1554" y="350"/>
                </a:lnTo>
                <a:lnTo>
                  <a:pt x="1559" y="350"/>
                </a:lnTo>
                <a:lnTo>
                  <a:pt x="1564" y="349"/>
                </a:lnTo>
                <a:lnTo>
                  <a:pt x="1569" y="348"/>
                </a:lnTo>
                <a:lnTo>
                  <a:pt x="1574" y="347"/>
                </a:lnTo>
                <a:lnTo>
                  <a:pt x="1579" y="345"/>
                </a:lnTo>
                <a:lnTo>
                  <a:pt x="1584" y="344"/>
                </a:lnTo>
                <a:lnTo>
                  <a:pt x="1589" y="343"/>
                </a:lnTo>
                <a:lnTo>
                  <a:pt x="1593" y="342"/>
                </a:lnTo>
                <a:lnTo>
                  <a:pt x="1597" y="342"/>
                </a:lnTo>
                <a:lnTo>
                  <a:pt x="1601" y="342"/>
                </a:lnTo>
                <a:lnTo>
                  <a:pt x="1605" y="343"/>
                </a:lnTo>
                <a:lnTo>
                  <a:pt x="1607" y="344"/>
                </a:lnTo>
                <a:lnTo>
                  <a:pt x="1610" y="347"/>
                </a:lnTo>
                <a:lnTo>
                  <a:pt x="1614" y="350"/>
                </a:lnTo>
                <a:lnTo>
                  <a:pt x="1619" y="353"/>
                </a:lnTo>
                <a:lnTo>
                  <a:pt x="1624" y="358"/>
                </a:lnTo>
                <a:lnTo>
                  <a:pt x="1630" y="363"/>
                </a:lnTo>
                <a:lnTo>
                  <a:pt x="1636" y="367"/>
                </a:lnTo>
                <a:lnTo>
                  <a:pt x="1641" y="371"/>
                </a:lnTo>
                <a:lnTo>
                  <a:pt x="1647" y="375"/>
                </a:lnTo>
                <a:lnTo>
                  <a:pt x="1653" y="380"/>
                </a:lnTo>
                <a:lnTo>
                  <a:pt x="1658" y="383"/>
                </a:lnTo>
                <a:lnTo>
                  <a:pt x="1661" y="387"/>
                </a:lnTo>
                <a:lnTo>
                  <a:pt x="1664" y="389"/>
                </a:lnTo>
                <a:lnTo>
                  <a:pt x="1667" y="390"/>
                </a:lnTo>
                <a:lnTo>
                  <a:pt x="1668" y="391"/>
                </a:lnTo>
                <a:lnTo>
                  <a:pt x="1675" y="389"/>
                </a:lnTo>
                <a:lnTo>
                  <a:pt x="1683" y="389"/>
                </a:lnTo>
                <a:lnTo>
                  <a:pt x="1691" y="390"/>
                </a:lnTo>
                <a:lnTo>
                  <a:pt x="1700" y="392"/>
                </a:lnTo>
                <a:lnTo>
                  <a:pt x="1708" y="396"/>
                </a:lnTo>
                <a:lnTo>
                  <a:pt x="1717" y="399"/>
                </a:lnTo>
                <a:lnTo>
                  <a:pt x="1725" y="403"/>
                </a:lnTo>
                <a:lnTo>
                  <a:pt x="1735" y="407"/>
                </a:lnTo>
                <a:lnTo>
                  <a:pt x="1743" y="412"/>
                </a:lnTo>
                <a:lnTo>
                  <a:pt x="1751" y="415"/>
                </a:lnTo>
                <a:lnTo>
                  <a:pt x="1759" y="420"/>
                </a:lnTo>
                <a:lnTo>
                  <a:pt x="1766" y="423"/>
                </a:lnTo>
                <a:lnTo>
                  <a:pt x="1773" y="426"/>
                </a:lnTo>
                <a:lnTo>
                  <a:pt x="1778" y="428"/>
                </a:lnTo>
                <a:lnTo>
                  <a:pt x="1784" y="429"/>
                </a:lnTo>
                <a:lnTo>
                  <a:pt x="1790" y="430"/>
                </a:lnTo>
                <a:lnTo>
                  <a:pt x="1800" y="446"/>
                </a:lnTo>
                <a:lnTo>
                  <a:pt x="1811" y="457"/>
                </a:lnTo>
                <a:lnTo>
                  <a:pt x="1819" y="463"/>
                </a:lnTo>
                <a:lnTo>
                  <a:pt x="1825" y="464"/>
                </a:lnTo>
                <a:lnTo>
                  <a:pt x="1832" y="463"/>
                </a:lnTo>
                <a:lnTo>
                  <a:pt x="1837" y="458"/>
                </a:lnTo>
                <a:lnTo>
                  <a:pt x="1842" y="453"/>
                </a:lnTo>
                <a:lnTo>
                  <a:pt x="1845" y="448"/>
                </a:lnTo>
                <a:lnTo>
                  <a:pt x="1848" y="441"/>
                </a:lnTo>
                <a:lnTo>
                  <a:pt x="1851" y="436"/>
                </a:lnTo>
                <a:lnTo>
                  <a:pt x="1852" y="434"/>
                </a:lnTo>
                <a:lnTo>
                  <a:pt x="1853" y="434"/>
                </a:lnTo>
                <a:lnTo>
                  <a:pt x="1854" y="437"/>
                </a:lnTo>
                <a:lnTo>
                  <a:pt x="1855" y="445"/>
                </a:lnTo>
                <a:lnTo>
                  <a:pt x="1856" y="459"/>
                </a:lnTo>
                <a:lnTo>
                  <a:pt x="1858" y="479"/>
                </a:lnTo>
                <a:lnTo>
                  <a:pt x="1853" y="483"/>
                </a:lnTo>
                <a:lnTo>
                  <a:pt x="1851" y="488"/>
                </a:lnTo>
                <a:lnTo>
                  <a:pt x="1850" y="494"/>
                </a:lnTo>
                <a:lnTo>
                  <a:pt x="1848" y="499"/>
                </a:lnTo>
                <a:lnTo>
                  <a:pt x="1848" y="505"/>
                </a:lnTo>
                <a:lnTo>
                  <a:pt x="1850" y="511"/>
                </a:lnTo>
                <a:lnTo>
                  <a:pt x="1851" y="517"/>
                </a:lnTo>
                <a:lnTo>
                  <a:pt x="1853" y="523"/>
                </a:lnTo>
                <a:lnTo>
                  <a:pt x="1854" y="529"/>
                </a:lnTo>
                <a:lnTo>
                  <a:pt x="1856" y="536"/>
                </a:lnTo>
                <a:lnTo>
                  <a:pt x="1858" y="543"/>
                </a:lnTo>
                <a:lnTo>
                  <a:pt x="1859" y="550"/>
                </a:lnTo>
                <a:lnTo>
                  <a:pt x="1860" y="557"/>
                </a:lnTo>
                <a:lnTo>
                  <a:pt x="1860" y="564"/>
                </a:lnTo>
                <a:lnTo>
                  <a:pt x="1859" y="571"/>
                </a:lnTo>
                <a:lnTo>
                  <a:pt x="1858" y="579"/>
                </a:lnTo>
                <a:lnTo>
                  <a:pt x="1853" y="584"/>
                </a:lnTo>
                <a:lnTo>
                  <a:pt x="1852" y="590"/>
                </a:lnTo>
                <a:lnTo>
                  <a:pt x="1852" y="596"/>
                </a:lnTo>
                <a:lnTo>
                  <a:pt x="1854" y="600"/>
                </a:lnTo>
                <a:lnTo>
                  <a:pt x="1858" y="605"/>
                </a:lnTo>
                <a:lnTo>
                  <a:pt x="1861" y="610"/>
                </a:lnTo>
                <a:lnTo>
                  <a:pt x="1867" y="614"/>
                </a:lnTo>
                <a:lnTo>
                  <a:pt x="1871" y="619"/>
                </a:lnTo>
                <a:lnTo>
                  <a:pt x="1877" y="623"/>
                </a:lnTo>
                <a:lnTo>
                  <a:pt x="1882" y="629"/>
                </a:lnTo>
                <a:lnTo>
                  <a:pt x="1886" y="635"/>
                </a:lnTo>
                <a:lnTo>
                  <a:pt x="1890" y="641"/>
                </a:lnTo>
                <a:lnTo>
                  <a:pt x="1893" y="648"/>
                </a:lnTo>
                <a:lnTo>
                  <a:pt x="1893" y="654"/>
                </a:lnTo>
                <a:lnTo>
                  <a:pt x="1893" y="662"/>
                </a:lnTo>
                <a:lnTo>
                  <a:pt x="1891" y="673"/>
                </a:lnTo>
                <a:lnTo>
                  <a:pt x="1889" y="673"/>
                </a:lnTo>
                <a:lnTo>
                  <a:pt x="1889" y="675"/>
                </a:lnTo>
                <a:lnTo>
                  <a:pt x="1889" y="677"/>
                </a:lnTo>
                <a:lnTo>
                  <a:pt x="1889" y="681"/>
                </a:lnTo>
                <a:lnTo>
                  <a:pt x="1890" y="685"/>
                </a:lnTo>
                <a:lnTo>
                  <a:pt x="1891" y="689"/>
                </a:lnTo>
                <a:lnTo>
                  <a:pt x="1893" y="695"/>
                </a:lnTo>
                <a:lnTo>
                  <a:pt x="1896" y="699"/>
                </a:lnTo>
                <a:lnTo>
                  <a:pt x="1897" y="705"/>
                </a:lnTo>
                <a:lnTo>
                  <a:pt x="1899" y="711"/>
                </a:lnTo>
                <a:lnTo>
                  <a:pt x="1901" y="716"/>
                </a:lnTo>
                <a:lnTo>
                  <a:pt x="1904" y="722"/>
                </a:lnTo>
                <a:lnTo>
                  <a:pt x="1905" y="728"/>
                </a:lnTo>
                <a:lnTo>
                  <a:pt x="1906" y="734"/>
                </a:lnTo>
                <a:lnTo>
                  <a:pt x="1907" y="738"/>
                </a:lnTo>
                <a:lnTo>
                  <a:pt x="1908" y="744"/>
                </a:lnTo>
                <a:lnTo>
                  <a:pt x="1907" y="746"/>
                </a:lnTo>
                <a:lnTo>
                  <a:pt x="1904" y="749"/>
                </a:lnTo>
                <a:lnTo>
                  <a:pt x="1898" y="749"/>
                </a:lnTo>
                <a:lnTo>
                  <a:pt x="1891" y="747"/>
                </a:lnTo>
                <a:lnTo>
                  <a:pt x="1883" y="745"/>
                </a:lnTo>
                <a:lnTo>
                  <a:pt x="1874" y="743"/>
                </a:lnTo>
                <a:lnTo>
                  <a:pt x="1865" y="739"/>
                </a:lnTo>
                <a:lnTo>
                  <a:pt x="1854" y="736"/>
                </a:lnTo>
                <a:lnTo>
                  <a:pt x="1843" y="733"/>
                </a:lnTo>
                <a:lnTo>
                  <a:pt x="1831" y="730"/>
                </a:lnTo>
                <a:lnTo>
                  <a:pt x="1821" y="727"/>
                </a:lnTo>
                <a:lnTo>
                  <a:pt x="1811" y="726"/>
                </a:lnTo>
                <a:lnTo>
                  <a:pt x="1801" y="726"/>
                </a:lnTo>
                <a:lnTo>
                  <a:pt x="1792" y="726"/>
                </a:lnTo>
                <a:lnTo>
                  <a:pt x="1785" y="728"/>
                </a:lnTo>
                <a:lnTo>
                  <a:pt x="1779" y="733"/>
                </a:lnTo>
                <a:lnTo>
                  <a:pt x="1783" y="734"/>
                </a:lnTo>
                <a:lnTo>
                  <a:pt x="1788" y="736"/>
                </a:lnTo>
                <a:lnTo>
                  <a:pt x="1793" y="738"/>
                </a:lnTo>
                <a:lnTo>
                  <a:pt x="1801" y="742"/>
                </a:lnTo>
                <a:lnTo>
                  <a:pt x="1808" y="745"/>
                </a:lnTo>
                <a:lnTo>
                  <a:pt x="1817" y="749"/>
                </a:lnTo>
                <a:lnTo>
                  <a:pt x="1827" y="752"/>
                </a:lnTo>
                <a:lnTo>
                  <a:pt x="1835" y="756"/>
                </a:lnTo>
                <a:lnTo>
                  <a:pt x="1844" y="759"/>
                </a:lnTo>
                <a:lnTo>
                  <a:pt x="1851" y="762"/>
                </a:lnTo>
                <a:lnTo>
                  <a:pt x="1859" y="766"/>
                </a:lnTo>
                <a:lnTo>
                  <a:pt x="1865" y="768"/>
                </a:lnTo>
                <a:lnTo>
                  <a:pt x="1869" y="770"/>
                </a:lnTo>
                <a:lnTo>
                  <a:pt x="1873" y="772"/>
                </a:lnTo>
                <a:lnTo>
                  <a:pt x="1874" y="773"/>
                </a:lnTo>
                <a:lnTo>
                  <a:pt x="1877" y="783"/>
                </a:lnTo>
                <a:lnTo>
                  <a:pt x="1884" y="790"/>
                </a:lnTo>
                <a:lnTo>
                  <a:pt x="1892" y="795"/>
                </a:lnTo>
                <a:lnTo>
                  <a:pt x="1902" y="797"/>
                </a:lnTo>
                <a:lnTo>
                  <a:pt x="1913" y="797"/>
                </a:lnTo>
                <a:lnTo>
                  <a:pt x="1925" y="796"/>
                </a:lnTo>
                <a:lnTo>
                  <a:pt x="1937" y="795"/>
                </a:lnTo>
                <a:lnTo>
                  <a:pt x="1948" y="792"/>
                </a:lnTo>
                <a:lnTo>
                  <a:pt x="1960" y="791"/>
                </a:lnTo>
                <a:lnTo>
                  <a:pt x="1970" y="790"/>
                </a:lnTo>
                <a:lnTo>
                  <a:pt x="1980" y="790"/>
                </a:lnTo>
                <a:lnTo>
                  <a:pt x="1986" y="792"/>
                </a:lnTo>
                <a:lnTo>
                  <a:pt x="1992" y="796"/>
                </a:lnTo>
                <a:lnTo>
                  <a:pt x="1994" y="803"/>
                </a:lnTo>
                <a:lnTo>
                  <a:pt x="1994" y="813"/>
                </a:lnTo>
                <a:lnTo>
                  <a:pt x="1991" y="827"/>
                </a:lnTo>
                <a:lnTo>
                  <a:pt x="1990" y="830"/>
                </a:lnTo>
                <a:lnTo>
                  <a:pt x="1989" y="834"/>
                </a:lnTo>
                <a:lnTo>
                  <a:pt x="1988" y="837"/>
                </a:lnTo>
                <a:lnTo>
                  <a:pt x="1986" y="841"/>
                </a:lnTo>
                <a:lnTo>
                  <a:pt x="1985" y="844"/>
                </a:lnTo>
                <a:lnTo>
                  <a:pt x="1984" y="847"/>
                </a:lnTo>
                <a:lnTo>
                  <a:pt x="1983" y="851"/>
                </a:lnTo>
                <a:lnTo>
                  <a:pt x="1982" y="854"/>
                </a:lnTo>
                <a:lnTo>
                  <a:pt x="1981" y="859"/>
                </a:lnTo>
                <a:lnTo>
                  <a:pt x="1980" y="862"/>
                </a:lnTo>
                <a:lnTo>
                  <a:pt x="1978" y="867"/>
                </a:lnTo>
                <a:lnTo>
                  <a:pt x="1977" y="870"/>
                </a:lnTo>
                <a:lnTo>
                  <a:pt x="1976" y="875"/>
                </a:lnTo>
                <a:lnTo>
                  <a:pt x="1976" y="880"/>
                </a:lnTo>
                <a:lnTo>
                  <a:pt x="1975" y="884"/>
                </a:lnTo>
                <a:lnTo>
                  <a:pt x="1975" y="890"/>
                </a:lnTo>
                <a:lnTo>
                  <a:pt x="1963" y="892"/>
                </a:lnTo>
                <a:lnTo>
                  <a:pt x="1931" y="900"/>
                </a:lnTo>
                <a:lnTo>
                  <a:pt x="1881" y="913"/>
                </a:lnTo>
                <a:lnTo>
                  <a:pt x="1814" y="929"/>
                </a:lnTo>
                <a:lnTo>
                  <a:pt x="1733" y="949"/>
                </a:lnTo>
                <a:lnTo>
                  <a:pt x="1639" y="971"/>
                </a:lnTo>
                <a:lnTo>
                  <a:pt x="1537" y="997"/>
                </a:lnTo>
                <a:lnTo>
                  <a:pt x="1425" y="1023"/>
                </a:lnTo>
                <a:lnTo>
                  <a:pt x="1309" y="1051"/>
                </a:lnTo>
                <a:lnTo>
                  <a:pt x="1189" y="1078"/>
                </a:lnTo>
                <a:lnTo>
                  <a:pt x="1067" y="1106"/>
                </a:lnTo>
                <a:lnTo>
                  <a:pt x="947" y="1133"/>
                </a:lnTo>
                <a:lnTo>
                  <a:pt x="829" y="1159"/>
                </a:lnTo>
                <a:lnTo>
                  <a:pt x="716" y="1183"/>
                </a:lnTo>
                <a:lnTo>
                  <a:pt x="611" y="1205"/>
                </a:lnTo>
                <a:lnTo>
                  <a:pt x="516" y="1223"/>
                </a:lnTo>
                <a:lnTo>
                  <a:pt x="488" y="1230"/>
                </a:lnTo>
                <a:lnTo>
                  <a:pt x="458" y="1238"/>
                </a:lnTo>
                <a:lnTo>
                  <a:pt x="427" y="1245"/>
                </a:lnTo>
                <a:lnTo>
                  <a:pt x="395" y="1253"/>
                </a:lnTo>
                <a:lnTo>
                  <a:pt x="362" y="1260"/>
                </a:lnTo>
                <a:lnTo>
                  <a:pt x="327" y="1266"/>
                </a:lnTo>
                <a:lnTo>
                  <a:pt x="292" y="1272"/>
                </a:lnTo>
                <a:lnTo>
                  <a:pt x="256" y="1278"/>
                </a:lnTo>
                <a:lnTo>
                  <a:pt x="220" y="1284"/>
                </a:lnTo>
                <a:lnTo>
                  <a:pt x="186" y="1290"/>
                </a:lnTo>
                <a:lnTo>
                  <a:pt x="151" y="1295"/>
                </a:lnTo>
                <a:lnTo>
                  <a:pt x="118" y="1300"/>
                </a:lnTo>
                <a:lnTo>
                  <a:pt x="86" y="1305"/>
                </a:lnTo>
                <a:lnTo>
                  <a:pt x="55" y="1309"/>
                </a:lnTo>
                <a:lnTo>
                  <a:pt x="26" y="1313"/>
                </a:lnTo>
                <a:lnTo>
                  <a:pt x="0" y="1317"/>
                </a:lnTo>
                <a:lnTo>
                  <a:pt x="3" y="1306"/>
                </a:lnTo>
                <a:lnTo>
                  <a:pt x="8" y="1297"/>
                </a:lnTo>
                <a:lnTo>
                  <a:pt x="14" y="1287"/>
                </a:lnTo>
                <a:lnTo>
                  <a:pt x="20" y="1278"/>
                </a:lnTo>
                <a:lnTo>
                  <a:pt x="28" y="1270"/>
                </a:lnTo>
                <a:lnTo>
                  <a:pt x="37" y="1263"/>
                </a:lnTo>
                <a:lnTo>
                  <a:pt x="46" y="1256"/>
                </a:lnTo>
                <a:lnTo>
                  <a:pt x="55" y="1250"/>
                </a:lnTo>
                <a:lnTo>
                  <a:pt x="64" y="1244"/>
                </a:lnTo>
                <a:lnTo>
                  <a:pt x="74" y="1238"/>
                </a:lnTo>
                <a:lnTo>
                  <a:pt x="84" y="1233"/>
                </a:lnTo>
                <a:lnTo>
                  <a:pt x="93" y="1228"/>
                </a:lnTo>
                <a:lnTo>
                  <a:pt x="102" y="1223"/>
                </a:lnTo>
                <a:lnTo>
                  <a:pt x="111" y="1218"/>
                </a:lnTo>
                <a:lnTo>
                  <a:pt x="119" y="1214"/>
                </a:lnTo>
                <a:lnTo>
                  <a:pt x="127" y="1210"/>
                </a:lnTo>
                <a:lnTo>
                  <a:pt x="135" y="1198"/>
                </a:lnTo>
                <a:lnTo>
                  <a:pt x="145" y="1184"/>
                </a:lnTo>
                <a:lnTo>
                  <a:pt x="154" y="1169"/>
                </a:lnTo>
                <a:lnTo>
                  <a:pt x="163" y="1154"/>
                </a:lnTo>
                <a:lnTo>
                  <a:pt x="173" y="1137"/>
                </a:lnTo>
                <a:lnTo>
                  <a:pt x="185" y="1120"/>
                </a:lnTo>
                <a:lnTo>
                  <a:pt x="196" y="1102"/>
                </a:lnTo>
                <a:lnTo>
                  <a:pt x="208" y="1085"/>
                </a:lnTo>
                <a:lnTo>
                  <a:pt x="219" y="1069"/>
                </a:lnTo>
                <a:lnTo>
                  <a:pt x="232" y="1052"/>
                </a:lnTo>
                <a:lnTo>
                  <a:pt x="245" y="1037"/>
                </a:lnTo>
                <a:lnTo>
                  <a:pt x="258" y="1023"/>
                </a:lnTo>
                <a:lnTo>
                  <a:pt x="271" y="1009"/>
                </a:lnTo>
                <a:lnTo>
                  <a:pt x="286" y="998"/>
                </a:lnTo>
                <a:lnTo>
                  <a:pt x="300" y="989"/>
                </a:lnTo>
                <a:lnTo>
                  <a:pt x="315" y="982"/>
                </a:lnTo>
                <a:lnTo>
                  <a:pt x="315" y="981"/>
                </a:lnTo>
                <a:lnTo>
                  <a:pt x="316" y="980"/>
                </a:lnTo>
                <a:lnTo>
                  <a:pt x="318" y="976"/>
                </a:lnTo>
                <a:lnTo>
                  <a:pt x="320" y="973"/>
                </a:lnTo>
                <a:lnTo>
                  <a:pt x="324" y="969"/>
                </a:lnTo>
                <a:lnTo>
                  <a:pt x="327" y="965"/>
                </a:lnTo>
                <a:lnTo>
                  <a:pt x="332" y="960"/>
                </a:lnTo>
                <a:lnTo>
                  <a:pt x="335" y="955"/>
                </a:lnTo>
                <a:lnTo>
                  <a:pt x="339" y="950"/>
                </a:lnTo>
                <a:lnTo>
                  <a:pt x="343" y="945"/>
                </a:lnTo>
                <a:lnTo>
                  <a:pt x="347" y="940"/>
                </a:lnTo>
                <a:lnTo>
                  <a:pt x="350" y="937"/>
                </a:lnTo>
                <a:lnTo>
                  <a:pt x="353" y="934"/>
                </a:lnTo>
                <a:lnTo>
                  <a:pt x="355" y="930"/>
                </a:lnTo>
                <a:lnTo>
                  <a:pt x="356" y="929"/>
                </a:lnTo>
                <a:lnTo>
                  <a:pt x="357" y="929"/>
                </a:lnTo>
                <a:lnTo>
                  <a:pt x="362" y="936"/>
                </a:lnTo>
                <a:lnTo>
                  <a:pt x="369" y="944"/>
                </a:lnTo>
                <a:lnTo>
                  <a:pt x="375" y="951"/>
                </a:lnTo>
                <a:lnTo>
                  <a:pt x="380" y="957"/>
                </a:lnTo>
                <a:lnTo>
                  <a:pt x="387" y="961"/>
                </a:lnTo>
                <a:lnTo>
                  <a:pt x="394" y="967"/>
                </a:lnTo>
                <a:lnTo>
                  <a:pt x="401" y="971"/>
                </a:lnTo>
                <a:lnTo>
                  <a:pt x="408" y="975"/>
                </a:lnTo>
                <a:lnTo>
                  <a:pt x="415" y="980"/>
                </a:lnTo>
                <a:lnTo>
                  <a:pt x="422" y="983"/>
                </a:lnTo>
                <a:lnTo>
                  <a:pt x="429" y="986"/>
                </a:lnTo>
                <a:lnTo>
                  <a:pt x="437" y="990"/>
                </a:lnTo>
                <a:lnTo>
                  <a:pt x="444" y="993"/>
                </a:lnTo>
                <a:lnTo>
                  <a:pt x="450" y="996"/>
                </a:lnTo>
                <a:lnTo>
                  <a:pt x="458" y="999"/>
                </a:lnTo>
                <a:lnTo>
                  <a:pt x="467" y="1004"/>
                </a:lnTo>
                <a:lnTo>
                  <a:pt x="475" y="1005"/>
                </a:lnTo>
                <a:lnTo>
                  <a:pt x="483" y="1004"/>
                </a:lnTo>
                <a:lnTo>
                  <a:pt x="491" y="1001"/>
                </a:lnTo>
                <a:lnTo>
                  <a:pt x="498" y="997"/>
                </a:lnTo>
                <a:lnTo>
                  <a:pt x="506" y="992"/>
                </a:lnTo>
                <a:lnTo>
                  <a:pt x="512" y="986"/>
                </a:lnTo>
                <a:lnTo>
                  <a:pt x="518" y="981"/>
                </a:lnTo>
                <a:lnTo>
                  <a:pt x="525" y="975"/>
                </a:lnTo>
                <a:lnTo>
                  <a:pt x="532" y="969"/>
                </a:lnTo>
                <a:lnTo>
                  <a:pt x="538" y="963"/>
                </a:lnTo>
                <a:lnTo>
                  <a:pt x="545" y="960"/>
                </a:lnTo>
                <a:lnTo>
                  <a:pt x="552" y="957"/>
                </a:lnTo>
                <a:lnTo>
                  <a:pt x="557" y="955"/>
                </a:lnTo>
                <a:lnTo>
                  <a:pt x="564" y="957"/>
                </a:lnTo>
                <a:lnTo>
                  <a:pt x="571" y="960"/>
                </a:lnTo>
                <a:lnTo>
                  <a:pt x="579" y="966"/>
                </a:lnTo>
                <a:lnTo>
                  <a:pt x="585" y="961"/>
                </a:lnTo>
                <a:lnTo>
                  <a:pt x="591" y="958"/>
                </a:lnTo>
                <a:lnTo>
                  <a:pt x="598" y="954"/>
                </a:lnTo>
                <a:lnTo>
                  <a:pt x="604" y="952"/>
                </a:lnTo>
                <a:lnTo>
                  <a:pt x="613" y="950"/>
                </a:lnTo>
                <a:lnTo>
                  <a:pt x="619" y="947"/>
                </a:lnTo>
                <a:lnTo>
                  <a:pt x="626" y="945"/>
                </a:lnTo>
                <a:lnTo>
                  <a:pt x="633" y="943"/>
                </a:lnTo>
                <a:lnTo>
                  <a:pt x="640" y="939"/>
                </a:lnTo>
                <a:lnTo>
                  <a:pt x="646" y="937"/>
                </a:lnTo>
                <a:lnTo>
                  <a:pt x="650" y="934"/>
                </a:lnTo>
                <a:lnTo>
                  <a:pt x="655" y="930"/>
                </a:lnTo>
                <a:lnTo>
                  <a:pt x="657" y="926"/>
                </a:lnTo>
                <a:lnTo>
                  <a:pt x="660" y="921"/>
                </a:lnTo>
                <a:lnTo>
                  <a:pt x="661" y="914"/>
                </a:lnTo>
                <a:lnTo>
                  <a:pt x="661" y="908"/>
                </a:lnTo>
                <a:lnTo>
                  <a:pt x="662" y="906"/>
                </a:lnTo>
                <a:lnTo>
                  <a:pt x="664" y="904"/>
                </a:lnTo>
                <a:lnTo>
                  <a:pt x="667" y="903"/>
                </a:lnTo>
                <a:lnTo>
                  <a:pt x="670" y="901"/>
                </a:lnTo>
                <a:lnTo>
                  <a:pt x="675" y="901"/>
                </a:lnTo>
                <a:lnTo>
                  <a:pt x="678" y="901"/>
                </a:lnTo>
                <a:lnTo>
                  <a:pt x="683" y="901"/>
                </a:lnTo>
                <a:lnTo>
                  <a:pt x="687" y="901"/>
                </a:lnTo>
                <a:lnTo>
                  <a:pt x="692" y="901"/>
                </a:lnTo>
                <a:lnTo>
                  <a:pt x="695" y="903"/>
                </a:lnTo>
                <a:lnTo>
                  <a:pt x="700" y="904"/>
                </a:lnTo>
                <a:lnTo>
                  <a:pt x="704" y="904"/>
                </a:lnTo>
                <a:lnTo>
                  <a:pt x="708" y="905"/>
                </a:lnTo>
                <a:lnTo>
                  <a:pt x="711" y="905"/>
                </a:lnTo>
                <a:lnTo>
                  <a:pt x="715" y="905"/>
                </a:lnTo>
                <a:lnTo>
                  <a:pt x="718" y="906"/>
                </a:lnTo>
                <a:lnTo>
                  <a:pt x="724" y="897"/>
                </a:lnTo>
                <a:lnTo>
                  <a:pt x="729" y="889"/>
                </a:lnTo>
                <a:lnTo>
                  <a:pt x="733" y="882"/>
                </a:lnTo>
                <a:lnTo>
                  <a:pt x="738" y="875"/>
                </a:lnTo>
                <a:lnTo>
                  <a:pt x="741" y="870"/>
                </a:lnTo>
                <a:lnTo>
                  <a:pt x="745" y="866"/>
                </a:lnTo>
                <a:lnTo>
                  <a:pt x="748" y="862"/>
                </a:lnTo>
                <a:lnTo>
                  <a:pt x="750" y="859"/>
                </a:lnTo>
                <a:lnTo>
                  <a:pt x="754" y="857"/>
                </a:lnTo>
                <a:lnTo>
                  <a:pt x="759" y="854"/>
                </a:lnTo>
                <a:lnTo>
                  <a:pt x="762" y="852"/>
                </a:lnTo>
                <a:lnTo>
                  <a:pt x="768" y="850"/>
                </a:lnTo>
                <a:lnTo>
                  <a:pt x="773" y="849"/>
                </a:lnTo>
                <a:lnTo>
                  <a:pt x="780" y="846"/>
                </a:lnTo>
                <a:lnTo>
                  <a:pt x="787" y="844"/>
                </a:lnTo>
                <a:lnTo>
                  <a:pt x="798" y="843"/>
                </a:lnTo>
                <a:lnTo>
                  <a:pt x="800" y="837"/>
                </a:lnTo>
                <a:lnTo>
                  <a:pt x="802" y="831"/>
                </a:lnTo>
                <a:lnTo>
                  <a:pt x="803" y="826"/>
                </a:lnTo>
                <a:lnTo>
                  <a:pt x="806" y="819"/>
                </a:lnTo>
                <a:lnTo>
                  <a:pt x="807" y="812"/>
                </a:lnTo>
                <a:lnTo>
                  <a:pt x="808" y="805"/>
                </a:lnTo>
                <a:lnTo>
                  <a:pt x="808" y="798"/>
                </a:lnTo>
                <a:lnTo>
                  <a:pt x="808" y="791"/>
                </a:lnTo>
                <a:lnTo>
                  <a:pt x="808" y="784"/>
                </a:lnTo>
                <a:lnTo>
                  <a:pt x="807" y="777"/>
                </a:lnTo>
                <a:lnTo>
                  <a:pt x="806" y="770"/>
                </a:lnTo>
                <a:lnTo>
                  <a:pt x="803" y="764"/>
                </a:lnTo>
                <a:lnTo>
                  <a:pt x="801" y="757"/>
                </a:lnTo>
                <a:lnTo>
                  <a:pt x="799" y="751"/>
                </a:lnTo>
                <a:lnTo>
                  <a:pt x="795" y="745"/>
                </a:lnTo>
                <a:lnTo>
                  <a:pt x="792" y="741"/>
                </a:lnTo>
                <a:lnTo>
                  <a:pt x="802" y="738"/>
                </a:lnTo>
                <a:lnTo>
                  <a:pt x="811" y="736"/>
                </a:lnTo>
                <a:lnTo>
                  <a:pt x="818" y="730"/>
                </a:lnTo>
                <a:lnTo>
                  <a:pt x="824" y="723"/>
                </a:lnTo>
                <a:lnTo>
                  <a:pt x="829" y="715"/>
                </a:lnTo>
                <a:lnTo>
                  <a:pt x="831" y="706"/>
                </a:lnTo>
                <a:lnTo>
                  <a:pt x="833" y="697"/>
                </a:lnTo>
                <a:lnTo>
                  <a:pt x="836" y="685"/>
                </a:lnTo>
                <a:lnTo>
                  <a:pt x="837" y="675"/>
                </a:lnTo>
                <a:lnTo>
                  <a:pt x="839" y="665"/>
                </a:lnTo>
                <a:lnTo>
                  <a:pt x="840" y="653"/>
                </a:lnTo>
                <a:lnTo>
                  <a:pt x="844" y="644"/>
                </a:lnTo>
                <a:lnTo>
                  <a:pt x="847" y="634"/>
                </a:lnTo>
                <a:lnTo>
                  <a:pt x="852" y="626"/>
                </a:lnTo>
                <a:lnTo>
                  <a:pt x="857" y="619"/>
                </a:lnTo>
                <a:lnTo>
                  <a:pt x="865" y="614"/>
                </a:lnTo>
                <a:lnTo>
                  <a:pt x="865" y="602"/>
                </a:lnTo>
                <a:lnTo>
                  <a:pt x="865" y="590"/>
                </a:lnTo>
                <a:lnTo>
                  <a:pt x="867" y="579"/>
                </a:lnTo>
                <a:lnTo>
                  <a:pt x="867" y="567"/>
                </a:lnTo>
                <a:lnTo>
                  <a:pt x="869" y="557"/>
                </a:lnTo>
                <a:lnTo>
                  <a:pt x="870" y="545"/>
                </a:lnTo>
                <a:lnTo>
                  <a:pt x="871" y="534"/>
                </a:lnTo>
                <a:lnTo>
                  <a:pt x="873" y="523"/>
                </a:lnTo>
                <a:lnTo>
                  <a:pt x="876" y="512"/>
                </a:lnTo>
                <a:lnTo>
                  <a:pt x="878" y="500"/>
                </a:lnTo>
                <a:lnTo>
                  <a:pt x="880" y="489"/>
                </a:lnTo>
                <a:lnTo>
                  <a:pt x="883" y="479"/>
                </a:lnTo>
                <a:lnTo>
                  <a:pt x="886" y="467"/>
                </a:lnTo>
                <a:lnTo>
                  <a:pt x="888" y="456"/>
                </a:lnTo>
                <a:lnTo>
                  <a:pt x="892" y="444"/>
                </a:lnTo>
                <a:lnTo>
                  <a:pt x="895" y="433"/>
                </a:lnTo>
                <a:lnTo>
                  <a:pt x="901" y="433"/>
                </a:lnTo>
                <a:lnTo>
                  <a:pt x="907" y="435"/>
                </a:lnTo>
                <a:lnTo>
                  <a:pt x="913" y="438"/>
                </a:lnTo>
                <a:lnTo>
                  <a:pt x="919" y="441"/>
                </a:lnTo>
                <a:lnTo>
                  <a:pt x="925" y="444"/>
                </a:lnTo>
                <a:lnTo>
                  <a:pt x="931" y="449"/>
                </a:lnTo>
                <a:lnTo>
                  <a:pt x="937" y="452"/>
                </a:lnTo>
                <a:lnTo>
                  <a:pt x="944" y="457"/>
                </a:lnTo>
                <a:lnTo>
                  <a:pt x="949" y="460"/>
                </a:lnTo>
                <a:lnTo>
                  <a:pt x="956" y="464"/>
                </a:lnTo>
                <a:lnTo>
                  <a:pt x="962" y="467"/>
                </a:lnTo>
                <a:lnTo>
                  <a:pt x="969" y="469"/>
                </a:lnTo>
                <a:lnTo>
                  <a:pt x="976" y="471"/>
                </a:lnTo>
                <a:lnTo>
                  <a:pt x="984" y="472"/>
                </a:lnTo>
                <a:lnTo>
                  <a:pt x="992" y="472"/>
                </a:lnTo>
                <a:lnTo>
                  <a:pt x="1000" y="471"/>
                </a:lnTo>
                <a:lnTo>
                  <a:pt x="1009" y="464"/>
                </a:lnTo>
                <a:lnTo>
                  <a:pt x="1016" y="456"/>
                </a:lnTo>
                <a:lnTo>
                  <a:pt x="1022" y="448"/>
                </a:lnTo>
                <a:lnTo>
                  <a:pt x="1026" y="438"/>
                </a:lnTo>
                <a:lnTo>
                  <a:pt x="1030" y="428"/>
                </a:lnTo>
                <a:lnTo>
                  <a:pt x="1032" y="418"/>
                </a:lnTo>
                <a:lnTo>
                  <a:pt x="1034" y="407"/>
                </a:lnTo>
                <a:lnTo>
                  <a:pt x="1036" y="396"/>
                </a:lnTo>
                <a:lnTo>
                  <a:pt x="1036" y="386"/>
                </a:lnTo>
                <a:lnTo>
                  <a:pt x="1037" y="374"/>
                </a:lnTo>
                <a:lnTo>
                  <a:pt x="1037" y="363"/>
                </a:lnTo>
                <a:lnTo>
                  <a:pt x="1038" y="351"/>
                </a:lnTo>
                <a:lnTo>
                  <a:pt x="1039" y="341"/>
                </a:lnTo>
                <a:lnTo>
                  <a:pt x="1040" y="330"/>
                </a:lnTo>
                <a:lnTo>
                  <a:pt x="1043" y="320"/>
                </a:lnTo>
                <a:lnTo>
                  <a:pt x="1046" y="311"/>
                </a:lnTo>
                <a:lnTo>
                  <a:pt x="1047" y="311"/>
                </a:lnTo>
                <a:lnTo>
                  <a:pt x="1049" y="312"/>
                </a:lnTo>
                <a:lnTo>
                  <a:pt x="1052" y="312"/>
                </a:lnTo>
                <a:lnTo>
                  <a:pt x="1054" y="313"/>
                </a:lnTo>
                <a:lnTo>
                  <a:pt x="1057" y="314"/>
                </a:lnTo>
                <a:lnTo>
                  <a:pt x="1061" y="315"/>
                </a:lnTo>
                <a:lnTo>
                  <a:pt x="1064" y="317"/>
                </a:lnTo>
                <a:lnTo>
                  <a:pt x="1068" y="318"/>
                </a:lnTo>
                <a:lnTo>
                  <a:pt x="1071" y="319"/>
                </a:lnTo>
                <a:lnTo>
                  <a:pt x="1075" y="320"/>
                </a:lnTo>
                <a:lnTo>
                  <a:pt x="1077" y="321"/>
                </a:lnTo>
                <a:lnTo>
                  <a:pt x="1079" y="321"/>
                </a:lnTo>
                <a:lnTo>
                  <a:pt x="1082" y="322"/>
                </a:lnTo>
                <a:lnTo>
                  <a:pt x="1083" y="322"/>
                </a:lnTo>
                <a:lnTo>
                  <a:pt x="1084" y="324"/>
                </a:lnTo>
                <a:lnTo>
                  <a:pt x="1087" y="322"/>
                </a:lnTo>
                <a:lnTo>
                  <a:pt x="1090" y="321"/>
                </a:lnTo>
                <a:lnTo>
                  <a:pt x="1092" y="319"/>
                </a:lnTo>
                <a:lnTo>
                  <a:pt x="1093" y="315"/>
                </a:lnTo>
                <a:lnTo>
                  <a:pt x="1094" y="312"/>
                </a:lnTo>
                <a:lnTo>
                  <a:pt x="1095" y="307"/>
                </a:lnTo>
                <a:lnTo>
                  <a:pt x="1095" y="303"/>
                </a:lnTo>
                <a:lnTo>
                  <a:pt x="1097" y="298"/>
                </a:lnTo>
                <a:lnTo>
                  <a:pt x="1097" y="293"/>
                </a:lnTo>
                <a:lnTo>
                  <a:pt x="1097" y="288"/>
                </a:lnTo>
                <a:lnTo>
                  <a:pt x="1097" y="282"/>
                </a:lnTo>
                <a:lnTo>
                  <a:pt x="1097" y="278"/>
                </a:lnTo>
                <a:lnTo>
                  <a:pt x="1098" y="273"/>
                </a:lnTo>
                <a:lnTo>
                  <a:pt x="1099" y="270"/>
                </a:lnTo>
                <a:lnTo>
                  <a:pt x="1101" y="266"/>
                </a:lnTo>
                <a:lnTo>
                  <a:pt x="1103" y="264"/>
                </a:lnTo>
                <a:lnTo>
                  <a:pt x="1107" y="248"/>
                </a:lnTo>
                <a:lnTo>
                  <a:pt x="1113" y="233"/>
                </a:lnTo>
                <a:lnTo>
                  <a:pt x="1122" y="218"/>
                </a:lnTo>
                <a:lnTo>
                  <a:pt x="1132" y="203"/>
                </a:lnTo>
                <a:lnTo>
                  <a:pt x="1145" y="188"/>
                </a:lnTo>
                <a:lnTo>
                  <a:pt x="1157" y="174"/>
                </a:lnTo>
                <a:lnTo>
                  <a:pt x="1171" y="160"/>
                </a:lnTo>
                <a:lnTo>
                  <a:pt x="1185" y="145"/>
                </a:lnTo>
                <a:lnTo>
                  <a:pt x="1199" y="132"/>
                </a:lnTo>
                <a:lnTo>
                  <a:pt x="1212" y="118"/>
                </a:lnTo>
                <a:lnTo>
                  <a:pt x="1223" y="103"/>
                </a:lnTo>
                <a:lnTo>
                  <a:pt x="1233" y="89"/>
                </a:lnTo>
                <a:lnTo>
                  <a:pt x="1243" y="74"/>
                </a:lnTo>
                <a:lnTo>
                  <a:pt x="1248" y="59"/>
                </a:lnTo>
                <a:lnTo>
                  <a:pt x="1252" y="43"/>
                </a:lnTo>
                <a:lnTo>
                  <a:pt x="1253" y="28"/>
                </a:lnTo>
                <a:lnTo>
                  <a:pt x="1261" y="21"/>
                </a:lnTo>
                <a:lnTo>
                  <a:pt x="1270" y="18"/>
                </a:lnTo>
                <a:lnTo>
                  <a:pt x="1279" y="17"/>
                </a:lnTo>
                <a:lnTo>
                  <a:pt x="1287" y="19"/>
                </a:lnTo>
                <a:lnTo>
                  <a:pt x="1297" y="21"/>
                </a:lnTo>
                <a:lnTo>
                  <a:pt x="1305" y="26"/>
                </a:lnTo>
                <a:lnTo>
                  <a:pt x="1314" y="32"/>
                </a:lnTo>
                <a:lnTo>
                  <a:pt x="1322" y="39"/>
                </a:lnTo>
                <a:lnTo>
                  <a:pt x="1331" y="44"/>
                </a:lnTo>
                <a:lnTo>
                  <a:pt x="1339" y="51"/>
                </a:lnTo>
                <a:lnTo>
                  <a:pt x="1348" y="57"/>
                </a:lnTo>
                <a:lnTo>
                  <a:pt x="1358" y="62"/>
                </a:lnTo>
                <a:lnTo>
                  <a:pt x="1368" y="65"/>
                </a:lnTo>
                <a:lnTo>
                  <a:pt x="1377" y="66"/>
                </a:lnTo>
                <a:lnTo>
                  <a:pt x="1387" y="66"/>
                </a:lnTo>
                <a:lnTo>
                  <a:pt x="1399" y="64"/>
                </a:lnTo>
                <a:lnTo>
                  <a:pt x="1402" y="60"/>
                </a:lnTo>
                <a:lnTo>
                  <a:pt x="1406" y="59"/>
                </a:lnTo>
                <a:lnTo>
                  <a:pt x="1407" y="57"/>
                </a:lnTo>
                <a:lnTo>
                  <a:pt x="1409" y="55"/>
                </a:lnTo>
                <a:lnTo>
                  <a:pt x="1409" y="54"/>
                </a:lnTo>
                <a:lnTo>
                  <a:pt x="1410" y="51"/>
                </a:lnTo>
                <a:lnTo>
                  <a:pt x="1409" y="49"/>
                </a:lnTo>
                <a:lnTo>
                  <a:pt x="1409" y="47"/>
                </a:lnTo>
                <a:lnTo>
                  <a:pt x="1408" y="44"/>
                </a:lnTo>
                <a:lnTo>
                  <a:pt x="1408" y="42"/>
                </a:lnTo>
                <a:lnTo>
                  <a:pt x="1407" y="39"/>
                </a:lnTo>
                <a:lnTo>
                  <a:pt x="1407" y="35"/>
                </a:lnTo>
                <a:lnTo>
                  <a:pt x="1407" y="31"/>
                </a:lnTo>
                <a:lnTo>
                  <a:pt x="1407" y="25"/>
                </a:lnTo>
                <a:lnTo>
                  <a:pt x="1408" y="19"/>
                </a:lnTo>
                <a:lnTo>
                  <a:pt x="1410" y="13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4" name="Freeform 35"/>
          <p:cNvSpPr>
            <a:spLocks/>
          </p:cNvSpPr>
          <p:nvPr/>
        </p:nvSpPr>
        <p:spPr bwMode="auto">
          <a:xfrm>
            <a:off x="6165890" y="2492277"/>
            <a:ext cx="1251525" cy="588805"/>
          </a:xfrm>
          <a:custGeom>
            <a:avLst/>
            <a:gdLst>
              <a:gd name="T0" fmla="*/ 715 w 2296"/>
              <a:gd name="T1" fmla="*/ 16 h 1065"/>
              <a:gd name="T2" fmla="*/ 731 w 2296"/>
              <a:gd name="T3" fmla="*/ 34 h 1065"/>
              <a:gd name="T4" fmla="*/ 731 w 2296"/>
              <a:gd name="T5" fmla="*/ 42 h 1065"/>
              <a:gd name="T6" fmla="*/ 721 w 2296"/>
              <a:gd name="T7" fmla="*/ 42 h 1065"/>
              <a:gd name="T8" fmla="*/ 715 w 2296"/>
              <a:gd name="T9" fmla="*/ 35 h 1065"/>
              <a:gd name="T10" fmla="*/ 701 w 2296"/>
              <a:gd name="T11" fmla="*/ 48 h 1065"/>
              <a:gd name="T12" fmla="*/ 696 w 2296"/>
              <a:gd name="T13" fmla="*/ 56 h 1065"/>
              <a:gd name="T14" fmla="*/ 691 w 2296"/>
              <a:gd name="T15" fmla="*/ 66 h 1065"/>
              <a:gd name="T16" fmla="*/ 700 w 2296"/>
              <a:gd name="T17" fmla="*/ 69 h 1065"/>
              <a:gd name="T18" fmla="*/ 722 w 2296"/>
              <a:gd name="T19" fmla="*/ 66 h 1065"/>
              <a:gd name="T20" fmla="*/ 731 w 2296"/>
              <a:gd name="T21" fmla="*/ 83 h 1065"/>
              <a:gd name="T22" fmla="*/ 740 w 2296"/>
              <a:gd name="T23" fmla="*/ 75 h 1065"/>
              <a:gd name="T24" fmla="*/ 754 w 2296"/>
              <a:gd name="T25" fmla="*/ 72 h 1065"/>
              <a:gd name="T26" fmla="*/ 764 w 2296"/>
              <a:gd name="T27" fmla="*/ 91 h 1065"/>
              <a:gd name="T28" fmla="*/ 748 w 2296"/>
              <a:gd name="T29" fmla="*/ 119 h 1065"/>
              <a:gd name="T30" fmla="*/ 712 w 2296"/>
              <a:gd name="T31" fmla="*/ 136 h 1065"/>
              <a:gd name="T32" fmla="*/ 698 w 2296"/>
              <a:gd name="T33" fmla="*/ 123 h 1065"/>
              <a:gd name="T34" fmla="*/ 691 w 2296"/>
              <a:gd name="T35" fmla="*/ 122 h 1065"/>
              <a:gd name="T36" fmla="*/ 691 w 2296"/>
              <a:gd name="T37" fmla="*/ 129 h 1065"/>
              <a:gd name="T38" fmla="*/ 690 w 2296"/>
              <a:gd name="T39" fmla="*/ 141 h 1065"/>
              <a:gd name="T40" fmla="*/ 697 w 2296"/>
              <a:gd name="T41" fmla="*/ 159 h 1065"/>
              <a:gd name="T42" fmla="*/ 684 w 2296"/>
              <a:gd name="T43" fmla="*/ 177 h 1065"/>
              <a:gd name="T44" fmla="*/ 685 w 2296"/>
              <a:gd name="T45" fmla="*/ 186 h 1065"/>
              <a:gd name="T46" fmla="*/ 721 w 2296"/>
              <a:gd name="T47" fmla="*/ 173 h 1065"/>
              <a:gd name="T48" fmla="*/ 725 w 2296"/>
              <a:gd name="T49" fmla="*/ 201 h 1065"/>
              <a:gd name="T50" fmla="*/ 710 w 2296"/>
              <a:gd name="T51" fmla="*/ 214 h 1065"/>
              <a:gd name="T52" fmla="*/ 649 w 2296"/>
              <a:gd name="T53" fmla="*/ 251 h 1065"/>
              <a:gd name="T54" fmla="*/ 622 w 2296"/>
              <a:gd name="T55" fmla="*/ 290 h 1065"/>
              <a:gd name="T56" fmla="*/ 613 w 2296"/>
              <a:gd name="T57" fmla="*/ 338 h 1065"/>
              <a:gd name="T58" fmla="*/ 583 w 2296"/>
              <a:gd name="T59" fmla="*/ 343 h 1065"/>
              <a:gd name="T60" fmla="*/ 571 w 2296"/>
              <a:gd name="T61" fmla="*/ 353 h 1065"/>
              <a:gd name="T62" fmla="*/ 562 w 2296"/>
              <a:gd name="T63" fmla="*/ 355 h 1065"/>
              <a:gd name="T64" fmla="*/ 508 w 2296"/>
              <a:gd name="T65" fmla="*/ 320 h 1065"/>
              <a:gd name="T66" fmla="*/ 429 w 2296"/>
              <a:gd name="T67" fmla="*/ 277 h 1065"/>
              <a:gd name="T68" fmla="*/ 375 w 2296"/>
              <a:gd name="T69" fmla="*/ 281 h 1065"/>
              <a:gd name="T70" fmla="*/ 332 w 2296"/>
              <a:gd name="T71" fmla="*/ 293 h 1065"/>
              <a:gd name="T72" fmla="*/ 306 w 2296"/>
              <a:gd name="T73" fmla="*/ 272 h 1065"/>
              <a:gd name="T74" fmla="*/ 300 w 2296"/>
              <a:gd name="T75" fmla="*/ 268 h 1065"/>
              <a:gd name="T76" fmla="*/ 280 w 2296"/>
              <a:gd name="T77" fmla="*/ 266 h 1065"/>
              <a:gd name="T78" fmla="*/ 181 w 2296"/>
              <a:gd name="T79" fmla="*/ 277 h 1065"/>
              <a:gd name="T80" fmla="*/ 151 w 2296"/>
              <a:gd name="T81" fmla="*/ 300 h 1065"/>
              <a:gd name="T82" fmla="*/ 122 w 2296"/>
              <a:gd name="T83" fmla="*/ 316 h 1065"/>
              <a:gd name="T84" fmla="*/ 116 w 2296"/>
              <a:gd name="T85" fmla="*/ 318 h 1065"/>
              <a:gd name="T86" fmla="*/ 63 w 2296"/>
              <a:gd name="T87" fmla="*/ 327 h 1065"/>
              <a:gd name="T88" fmla="*/ 0 w 2296"/>
              <a:gd name="T89" fmla="*/ 329 h 1065"/>
              <a:gd name="T90" fmla="*/ 18 w 2296"/>
              <a:gd name="T91" fmla="*/ 302 h 1065"/>
              <a:gd name="T92" fmla="*/ 31 w 2296"/>
              <a:gd name="T93" fmla="*/ 276 h 1065"/>
              <a:gd name="T94" fmla="*/ 46 w 2296"/>
              <a:gd name="T95" fmla="*/ 264 h 1065"/>
              <a:gd name="T96" fmla="*/ 58 w 2296"/>
              <a:gd name="T97" fmla="*/ 257 h 1065"/>
              <a:gd name="T98" fmla="*/ 79 w 2296"/>
              <a:gd name="T99" fmla="*/ 248 h 1065"/>
              <a:gd name="T100" fmla="*/ 106 w 2296"/>
              <a:gd name="T101" fmla="*/ 230 h 1065"/>
              <a:gd name="T102" fmla="*/ 120 w 2296"/>
              <a:gd name="T103" fmla="*/ 210 h 1065"/>
              <a:gd name="T104" fmla="*/ 134 w 2296"/>
              <a:gd name="T105" fmla="*/ 195 h 1065"/>
              <a:gd name="T106" fmla="*/ 164 w 2296"/>
              <a:gd name="T107" fmla="*/ 168 h 1065"/>
              <a:gd name="T108" fmla="*/ 191 w 2296"/>
              <a:gd name="T109" fmla="*/ 157 h 1065"/>
              <a:gd name="T110" fmla="*/ 209 w 2296"/>
              <a:gd name="T111" fmla="*/ 144 h 1065"/>
              <a:gd name="T112" fmla="*/ 209 w 2296"/>
              <a:gd name="T113" fmla="*/ 122 h 1065"/>
              <a:gd name="T114" fmla="*/ 355 w 2296"/>
              <a:gd name="T115" fmla="*/ 82 h 1065"/>
              <a:gd name="T116" fmla="*/ 683 w 2296"/>
              <a:gd name="T117" fmla="*/ 3 h 10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96"/>
              <a:gd name="T178" fmla="*/ 0 h 1065"/>
              <a:gd name="T179" fmla="*/ 2296 w 2296"/>
              <a:gd name="T180" fmla="*/ 1065 h 10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96" h="1065">
                <a:moveTo>
                  <a:pt x="2093" y="0"/>
                </a:moveTo>
                <a:lnTo>
                  <a:pt x="2098" y="7"/>
                </a:lnTo>
                <a:lnTo>
                  <a:pt x="2103" y="14"/>
                </a:lnTo>
                <a:lnTo>
                  <a:pt x="2109" y="21"/>
                </a:lnTo>
                <a:lnTo>
                  <a:pt x="2115" y="25"/>
                </a:lnTo>
                <a:lnTo>
                  <a:pt x="2121" y="31"/>
                </a:lnTo>
                <a:lnTo>
                  <a:pt x="2126" y="36"/>
                </a:lnTo>
                <a:lnTo>
                  <a:pt x="2133" y="40"/>
                </a:lnTo>
                <a:lnTo>
                  <a:pt x="2139" y="45"/>
                </a:lnTo>
                <a:lnTo>
                  <a:pt x="2145" y="49"/>
                </a:lnTo>
                <a:lnTo>
                  <a:pt x="2152" y="54"/>
                </a:lnTo>
                <a:lnTo>
                  <a:pt x="2157" y="59"/>
                </a:lnTo>
                <a:lnTo>
                  <a:pt x="2164" y="64"/>
                </a:lnTo>
                <a:lnTo>
                  <a:pt x="2171" y="71"/>
                </a:lnTo>
                <a:lnTo>
                  <a:pt x="2178" y="78"/>
                </a:lnTo>
                <a:lnTo>
                  <a:pt x="2185" y="86"/>
                </a:lnTo>
                <a:lnTo>
                  <a:pt x="2193" y="95"/>
                </a:lnTo>
                <a:lnTo>
                  <a:pt x="2193" y="98"/>
                </a:lnTo>
                <a:lnTo>
                  <a:pt x="2193" y="100"/>
                </a:lnTo>
                <a:lnTo>
                  <a:pt x="2194" y="102"/>
                </a:lnTo>
                <a:lnTo>
                  <a:pt x="2194" y="104"/>
                </a:lnTo>
                <a:lnTo>
                  <a:pt x="2195" y="107"/>
                </a:lnTo>
                <a:lnTo>
                  <a:pt x="2196" y="110"/>
                </a:lnTo>
                <a:lnTo>
                  <a:pt x="2196" y="113"/>
                </a:lnTo>
                <a:lnTo>
                  <a:pt x="2198" y="115"/>
                </a:lnTo>
                <a:lnTo>
                  <a:pt x="2198" y="117"/>
                </a:lnTo>
                <a:lnTo>
                  <a:pt x="2198" y="119"/>
                </a:lnTo>
                <a:lnTo>
                  <a:pt x="2198" y="122"/>
                </a:lnTo>
                <a:lnTo>
                  <a:pt x="2196" y="124"/>
                </a:lnTo>
                <a:lnTo>
                  <a:pt x="2195" y="126"/>
                </a:lnTo>
                <a:lnTo>
                  <a:pt x="2194" y="129"/>
                </a:lnTo>
                <a:lnTo>
                  <a:pt x="2191" y="130"/>
                </a:lnTo>
                <a:lnTo>
                  <a:pt x="2188" y="132"/>
                </a:lnTo>
                <a:lnTo>
                  <a:pt x="2184" y="133"/>
                </a:lnTo>
                <a:lnTo>
                  <a:pt x="2180" y="133"/>
                </a:lnTo>
                <a:lnTo>
                  <a:pt x="2177" y="133"/>
                </a:lnTo>
                <a:lnTo>
                  <a:pt x="2173" y="132"/>
                </a:lnTo>
                <a:lnTo>
                  <a:pt x="2171" y="131"/>
                </a:lnTo>
                <a:lnTo>
                  <a:pt x="2168" y="130"/>
                </a:lnTo>
                <a:lnTo>
                  <a:pt x="2165" y="127"/>
                </a:lnTo>
                <a:lnTo>
                  <a:pt x="2163" y="125"/>
                </a:lnTo>
                <a:lnTo>
                  <a:pt x="2161" y="123"/>
                </a:lnTo>
                <a:lnTo>
                  <a:pt x="2158" y="121"/>
                </a:lnTo>
                <a:lnTo>
                  <a:pt x="2156" y="118"/>
                </a:lnTo>
                <a:lnTo>
                  <a:pt x="2154" y="115"/>
                </a:lnTo>
                <a:lnTo>
                  <a:pt x="2152" y="113"/>
                </a:lnTo>
                <a:lnTo>
                  <a:pt x="2149" y="110"/>
                </a:lnTo>
                <a:lnTo>
                  <a:pt x="2147" y="107"/>
                </a:lnTo>
                <a:lnTo>
                  <a:pt x="2146" y="106"/>
                </a:lnTo>
                <a:lnTo>
                  <a:pt x="2145" y="106"/>
                </a:lnTo>
                <a:lnTo>
                  <a:pt x="2143" y="107"/>
                </a:lnTo>
                <a:lnTo>
                  <a:pt x="2140" y="110"/>
                </a:lnTo>
                <a:lnTo>
                  <a:pt x="2137" y="114"/>
                </a:lnTo>
                <a:lnTo>
                  <a:pt x="2133" y="117"/>
                </a:lnTo>
                <a:lnTo>
                  <a:pt x="2129" y="122"/>
                </a:lnTo>
                <a:lnTo>
                  <a:pt x="2124" y="126"/>
                </a:lnTo>
                <a:lnTo>
                  <a:pt x="2119" y="131"/>
                </a:lnTo>
                <a:lnTo>
                  <a:pt x="2114" y="135"/>
                </a:lnTo>
                <a:lnTo>
                  <a:pt x="2109" y="140"/>
                </a:lnTo>
                <a:lnTo>
                  <a:pt x="2104" y="145"/>
                </a:lnTo>
                <a:lnTo>
                  <a:pt x="2101" y="148"/>
                </a:lnTo>
                <a:lnTo>
                  <a:pt x="2098" y="152"/>
                </a:lnTo>
                <a:lnTo>
                  <a:pt x="2094" y="155"/>
                </a:lnTo>
                <a:lnTo>
                  <a:pt x="2093" y="156"/>
                </a:lnTo>
                <a:lnTo>
                  <a:pt x="2093" y="157"/>
                </a:lnTo>
                <a:lnTo>
                  <a:pt x="2092" y="157"/>
                </a:lnTo>
                <a:lnTo>
                  <a:pt x="2092" y="158"/>
                </a:lnTo>
                <a:lnTo>
                  <a:pt x="2091" y="161"/>
                </a:lnTo>
                <a:lnTo>
                  <a:pt x="2089" y="163"/>
                </a:lnTo>
                <a:lnTo>
                  <a:pt x="2088" y="167"/>
                </a:lnTo>
                <a:lnTo>
                  <a:pt x="2086" y="170"/>
                </a:lnTo>
                <a:lnTo>
                  <a:pt x="2085" y="173"/>
                </a:lnTo>
                <a:lnTo>
                  <a:pt x="2083" y="178"/>
                </a:lnTo>
                <a:lnTo>
                  <a:pt x="2080" y="181"/>
                </a:lnTo>
                <a:lnTo>
                  <a:pt x="2079" y="185"/>
                </a:lnTo>
                <a:lnTo>
                  <a:pt x="2077" y="188"/>
                </a:lnTo>
                <a:lnTo>
                  <a:pt x="2076" y="192"/>
                </a:lnTo>
                <a:lnTo>
                  <a:pt x="2075" y="194"/>
                </a:lnTo>
                <a:lnTo>
                  <a:pt x="2073" y="196"/>
                </a:lnTo>
                <a:lnTo>
                  <a:pt x="2073" y="198"/>
                </a:lnTo>
                <a:lnTo>
                  <a:pt x="2073" y="199"/>
                </a:lnTo>
                <a:lnTo>
                  <a:pt x="2075" y="201"/>
                </a:lnTo>
                <a:lnTo>
                  <a:pt x="2076" y="203"/>
                </a:lnTo>
                <a:lnTo>
                  <a:pt x="2078" y="206"/>
                </a:lnTo>
                <a:lnTo>
                  <a:pt x="2080" y="207"/>
                </a:lnTo>
                <a:lnTo>
                  <a:pt x="2084" y="208"/>
                </a:lnTo>
                <a:lnTo>
                  <a:pt x="2087" y="208"/>
                </a:lnTo>
                <a:lnTo>
                  <a:pt x="2092" y="208"/>
                </a:lnTo>
                <a:lnTo>
                  <a:pt x="2096" y="208"/>
                </a:lnTo>
                <a:lnTo>
                  <a:pt x="2101" y="207"/>
                </a:lnTo>
                <a:lnTo>
                  <a:pt x="2107" y="206"/>
                </a:lnTo>
                <a:lnTo>
                  <a:pt x="2112" y="204"/>
                </a:lnTo>
                <a:lnTo>
                  <a:pt x="2118" y="203"/>
                </a:lnTo>
                <a:lnTo>
                  <a:pt x="2124" y="201"/>
                </a:lnTo>
                <a:lnTo>
                  <a:pt x="2131" y="199"/>
                </a:lnTo>
                <a:lnTo>
                  <a:pt x="2138" y="196"/>
                </a:lnTo>
                <a:lnTo>
                  <a:pt x="2145" y="194"/>
                </a:lnTo>
                <a:lnTo>
                  <a:pt x="2153" y="194"/>
                </a:lnTo>
                <a:lnTo>
                  <a:pt x="2161" y="196"/>
                </a:lnTo>
                <a:lnTo>
                  <a:pt x="2166" y="199"/>
                </a:lnTo>
                <a:lnTo>
                  <a:pt x="2172" y="203"/>
                </a:lnTo>
                <a:lnTo>
                  <a:pt x="2176" y="207"/>
                </a:lnTo>
                <a:lnTo>
                  <a:pt x="2179" y="211"/>
                </a:lnTo>
                <a:lnTo>
                  <a:pt x="2183" y="217"/>
                </a:lnTo>
                <a:lnTo>
                  <a:pt x="2185" y="223"/>
                </a:lnTo>
                <a:lnTo>
                  <a:pt x="2187" y="227"/>
                </a:lnTo>
                <a:lnTo>
                  <a:pt x="2189" y="234"/>
                </a:lnTo>
                <a:lnTo>
                  <a:pt x="2191" y="240"/>
                </a:lnTo>
                <a:lnTo>
                  <a:pt x="2193" y="246"/>
                </a:lnTo>
                <a:lnTo>
                  <a:pt x="2195" y="250"/>
                </a:lnTo>
                <a:lnTo>
                  <a:pt x="2198" y="256"/>
                </a:lnTo>
                <a:lnTo>
                  <a:pt x="2201" y="261"/>
                </a:lnTo>
                <a:lnTo>
                  <a:pt x="2206" y="265"/>
                </a:lnTo>
                <a:lnTo>
                  <a:pt x="2210" y="262"/>
                </a:lnTo>
                <a:lnTo>
                  <a:pt x="2214" y="257"/>
                </a:lnTo>
                <a:lnTo>
                  <a:pt x="2216" y="252"/>
                </a:lnTo>
                <a:lnTo>
                  <a:pt x="2218" y="246"/>
                </a:lnTo>
                <a:lnTo>
                  <a:pt x="2219" y="239"/>
                </a:lnTo>
                <a:lnTo>
                  <a:pt x="2219" y="232"/>
                </a:lnTo>
                <a:lnTo>
                  <a:pt x="2221" y="226"/>
                </a:lnTo>
                <a:lnTo>
                  <a:pt x="2222" y="219"/>
                </a:lnTo>
                <a:lnTo>
                  <a:pt x="2223" y="214"/>
                </a:lnTo>
                <a:lnTo>
                  <a:pt x="2224" y="209"/>
                </a:lnTo>
                <a:lnTo>
                  <a:pt x="2226" y="206"/>
                </a:lnTo>
                <a:lnTo>
                  <a:pt x="2231" y="202"/>
                </a:lnTo>
                <a:lnTo>
                  <a:pt x="2235" y="201"/>
                </a:lnTo>
                <a:lnTo>
                  <a:pt x="2242" y="202"/>
                </a:lnTo>
                <a:lnTo>
                  <a:pt x="2250" y="204"/>
                </a:lnTo>
                <a:lnTo>
                  <a:pt x="2262" y="209"/>
                </a:lnTo>
                <a:lnTo>
                  <a:pt x="2263" y="215"/>
                </a:lnTo>
                <a:lnTo>
                  <a:pt x="2267" y="221"/>
                </a:lnTo>
                <a:lnTo>
                  <a:pt x="2269" y="226"/>
                </a:lnTo>
                <a:lnTo>
                  <a:pt x="2272" y="232"/>
                </a:lnTo>
                <a:lnTo>
                  <a:pt x="2276" y="238"/>
                </a:lnTo>
                <a:lnTo>
                  <a:pt x="2279" y="243"/>
                </a:lnTo>
                <a:lnTo>
                  <a:pt x="2284" y="249"/>
                </a:lnTo>
                <a:lnTo>
                  <a:pt x="2286" y="255"/>
                </a:lnTo>
                <a:lnTo>
                  <a:pt x="2290" y="261"/>
                </a:lnTo>
                <a:lnTo>
                  <a:pt x="2292" y="266"/>
                </a:lnTo>
                <a:lnTo>
                  <a:pt x="2294" y="272"/>
                </a:lnTo>
                <a:lnTo>
                  <a:pt x="2295" y="279"/>
                </a:lnTo>
                <a:lnTo>
                  <a:pt x="2296" y="285"/>
                </a:lnTo>
                <a:lnTo>
                  <a:pt x="2296" y="292"/>
                </a:lnTo>
                <a:lnTo>
                  <a:pt x="2295" y="300"/>
                </a:lnTo>
                <a:lnTo>
                  <a:pt x="2294" y="308"/>
                </a:lnTo>
                <a:lnTo>
                  <a:pt x="2281" y="315"/>
                </a:lnTo>
                <a:lnTo>
                  <a:pt x="2271" y="323"/>
                </a:lnTo>
                <a:lnTo>
                  <a:pt x="2261" y="333"/>
                </a:lnTo>
                <a:lnTo>
                  <a:pt x="2253" y="345"/>
                </a:lnTo>
                <a:lnTo>
                  <a:pt x="2244" y="356"/>
                </a:lnTo>
                <a:lnTo>
                  <a:pt x="2235" y="369"/>
                </a:lnTo>
                <a:lnTo>
                  <a:pt x="2227" y="380"/>
                </a:lnTo>
                <a:lnTo>
                  <a:pt x="2219" y="391"/>
                </a:lnTo>
                <a:lnTo>
                  <a:pt x="2210" y="401"/>
                </a:lnTo>
                <a:lnTo>
                  <a:pt x="2201" y="409"/>
                </a:lnTo>
                <a:lnTo>
                  <a:pt x="2191" y="415"/>
                </a:lnTo>
                <a:lnTo>
                  <a:pt x="2179" y="418"/>
                </a:lnTo>
                <a:lnTo>
                  <a:pt x="2166" y="418"/>
                </a:lnTo>
                <a:lnTo>
                  <a:pt x="2153" y="415"/>
                </a:lnTo>
                <a:lnTo>
                  <a:pt x="2137" y="408"/>
                </a:lnTo>
                <a:lnTo>
                  <a:pt x="2119" y="397"/>
                </a:lnTo>
                <a:lnTo>
                  <a:pt x="2115" y="395"/>
                </a:lnTo>
                <a:lnTo>
                  <a:pt x="2112" y="392"/>
                </a:lnTo>
                <a:lnTo>
                  <a:pt x="2109" y="389"/>
                </a:lnTo>
                <a:lnTo>
                  <a:pt x="2107" y="386"/>
                </a:lnTo>
                <a:lnTo>
                  <a:pt x="2104" y="382"/>
                </a:lnTo>
                <a:lnTo>
                  <a:pt x="2102" y="378"/>
                </a:lnTo>
                <a:lnTo>
                  <a:pt x="2100" y="374"/>
                </a:lnTo>
                <a:lnTo>
                  <a:pt x="2098" y="371"/>
                </a:lnTo>
                <a:lnTo>
                  <a:pt x="2095" y="368"/>
                </a:lnTo>
                <a:lnTo>
                  <a:pt x="2093" y="364"/>
                </a:lnTo>
                <a:lnTo>
                  <a:pt x="2091" y="362"/>
                </a:lnTo>
                <a:lnTo>
                  <a:pt x="2087" y="360"/>
                </a:lnTo>
                <a:lnTo>
                  <a:pt x="2085" y="358"/>
                </a:lnTo>
                <a:lnTo>
                  <a:pt x="2081" y="358"/>
                </a:lnTo>
                <a:lnTo>
                  <a:pt x="2077" y="358"/>
                </a:lnTo>
                <a:lnTo>
                  <a:pt x="2073" y="361"/>
                </a:lnTo>
                <a:lnTo>
                  <a:pt x="2073" y="363"/>
                </a:lnTo>
                <a:lnTo>
                  <a:pt x="2073" y="364"/>
                </a:lnTo>
                <a:lnTo>
                  <a:pt x="2073" y="366"/>
                </a:lnTo>
                <a:lnTo>
                  <a:pt x="2073" y="368"/>
                </a:lnTo>
                <a:lnTo>
                  <a:pt x="2073" y="370"/>
                </a:lnTo>
                <a:lnTo>
                  <a:pt x="2073" y="373"/>
                </a:lnTo>
                <a:lnTo>
                  <a:pt x="2073" y="376"/>
                </a:lnTo>
                <a:lnTo>
                  <a:pt x="2073" y="378"/>
                </a:lnTo>
                <a:lnTo>
                  <a:pt x="2073" y="379"/>
                </a:lnTo>
                <a:lnTo>
                  <a:pt x="2073" y="381"/>
                </a:lnTo>
                <a:lnTo>
                  <a:pt x="2073" y="382"/>
                </a:lnTo>
                <a:lnTo>
                  <a:pt x="2073" y="385"/>
                </a:lnTo>
                <a:lnTo>
                  <a:pt x="2073" y="386"/>
                </a:lnTo>
                <a:lnTo>
                  <a:pt x="2072" y="386"/>
                </a:lnTo>
                <a:lnTo>
                  <a:pt x="2071" y="386"/>
                </a:lnTo>
                <a:lnTo>
                  <a:pt x="2070" y="386"/>
                </a:lnTo>
                <a:lnTo>
                  <a:pt x="2069" y="386"/>
                </a:lnTo>
                <a:lnTo>
                  <a:pt x="2068" y="386"/>
                </a:lnTo>
                <a:lnTo>
                  <a:pt x="2064" y="394"/>
                </a:lnTo>
                <a:lnTo>
                  <a:pt x="2063" y="402"/>
                </a:lnTo>
                <a:lnTo>
                  <a:pt x="2064" y="410"/>
                </a:lnTo>
                <a:lnTo>
                  <a:pt x="2068" y="416"/>
                </a:lnTo>
                <a:lnTo>
                  <a:pt x="2072" y="422"/>
                </a:lnTo>
                <a:lnTo>
                  <a:pt x="2077" y="427"/>
                </a:lnTo>
                <a:lnTo>
                  <a:pt x="2083" y="433"/>
                </a:lnTo>
                <a:lnTo>
                  <a:pt x="2088" y="438"/>
                </a:lnTo>
                <a:lnTo>
                  <a:pt x="2093" y="442"/>
                </a:lnTo>
                <a:lnTo>
                  <a:pt x="2098" y="447"/>
                </a:lnTo>
                <a:lnTo>
                  <a:pt x="2101" y="453"/>
                </a:lnTo>
                <a:lnTo>
                  <a:pt x="2102" y="458"/>
                </a:lnTo>
                <a:lnTo>
                  <a:pt x="2102" y="464"/>
                </a:lnTo>
                <a:lnTo>
                  <a:pt x="2099" y="470"/>
                </a:lnTo>
                <a:lnTo>
                  <a:pt x="2093" y="478"/>
                </a:lnTo>
                <a:lnTo>
                  <a:pt x="2085" y="486"/>
                </a:lnTo>
                <a:lnTo>
                  <a:pt x="2085" y="494"/>
                </a:lnTo>
                <a:lnTo>
                  <a:pt x="2084" y="501"/>
                </a:lnTo>
                <a:lnTo>
                  <a:pt x="2081" y="508"/>
                </a:lnTo>
                <a:lnTo>
                  <a:pt x="2078" y="512"/>
                </a:lnTo>
                <a:lnTo>
                  <a:pt x="2075" y="517"/>
                </a:lnTo>
                <a:lnTo>
                  <a:pt x="2070" y="522"/>
                </a:lnTo>
                <a:lnTo>
                  <a:pt x="2064" y="525"/>
                </a:lnTo>
                <a:lnTo>
                  <a:pt x="2060" y="527"/>
                </a:lnTo>
                <a:lnTo>
                  <a:pt x="2054" y="531"/>
                </a:lnTo>
                <a:lnTo>
                  <a:pt x="2048" y="533"/>
                </a:lnTo>
                <a:lnTo>
                  <a:pt x="2042" y="535"/>
                </a:lnTo>
                <a:lnTo>
                  <a:pt x="2037" y="538"/>
                </a:lnTo>
                <a:lnTo>
                  <a:pt x="2032" y="541"/>
                </a:lnTo>
                <a:lnTo>
                  <a:pt x="2027" y="544"/>
                </a:lnTo>
                <a:lnTo>
                  <a:pt x="2024" y="549"/>
                </a:lnTo>
                <a:lnTo>
                  <a:pt x="2022" y="554"/>
                </a:lnTo>
                <a:lnTo>
                  <a:pt x="2032" y="559"/>
                </a:lnTo>
                <a:lnTo>
                  <a:pt x="2043" y="561"/>
                </a:lnTo>
                <a:lnTo>
                  <a:pt x="2055" y="559"/>
                </a:lnTo>
                <a:lnTo>
                  <a:pt x="2068" y="556"/>
                </a:lnTo>
                <a:lnTo>
                  <a:pt x="2079" y="550"/>
                </a:lnTo>
                <a:lnTo>
                  <a:pt x="2092" y="543"/>
                </a:lnTo>
                <a:lnTo>
                  <a:pt x="2103" y="535"/>
                </a:lnTo>
                <a:lnTo>
                  <a:pt x="2115" y="528"/>
                </a:lnTo>
                <a:lnTo>
                  <a:pt x="2126" y="523"/>
                </a:lnTo>
                <a:lnTo>
                  <a:pt x="2137" y="518"/>
                </a:lnTo>
                <a:lnTo>
                  <a:pt x="2147" y="515"/>
                </a:lnTo>
                <a:lnTo>
                  <a:pt x="2156" y="516"/>
                </a:lnTo>
                <a:lnTo>
                  <a:pt x="2164" y="519"/>
                </a:lnTo>
                <a:lnTo>
                  <a:pt x="2171" y="527"/>
                </a:lnTo>
                <a:lnTo>
                  <a:pt x="2177" y="541"/>
                </a:lnTo>
                <a:lnTo>
                  <a:pt x="2181" y="561"/>
                </a:lnTo>
                <a:lnTo>
                  <a:pt x="2185" y="569"/>
                </a:lnTo>
                <a:lnTo>
                  <a:pt x="2186" y="577"/>
                </a:lnTo>
                <a:lnTo>
                  <a:pt x="2187" y="584"/>
                </a:lnTo>
                <a:lnTo>
                  <a:pt x="2186" y="589"/>
                </a:lnTo>
                <a:lnTo>
                  <a:pt x="2184" y="594"/>
                </a:lnTo>
                <a:lnTo>
                  <a:pt x="2181" y="598"/>
                </a:lnTo>
                <a:lnTo>
                  <a:pt x="2177" y="602"/>
                </a:lnTo>
                <a:lnTo>
                  <a:pt x="2173" y="607"/>
                </a:lnTo>
                <a:lnTo>
                  <a:pt x="2168" y="609"/>
                </a:lnTo>
                <a:lnTo>
                  <a:pt x="2163" y="612"/>
                </a:lnTo>
                <a:lnTo>
                  <a:pt x="2158" y="616"/>
                </a:lnTo>
                <a:lnTo>
                  <a:pt x="2154" y="619"/>
                </a:lnTo>
                <a:lnTo>
                  <a:pt x="2149" y="624"/>
                </a:lnTo>
                <a:lnTo>
                  <a:pt x="2146" y="627"/>
                </a:lnTo>
                <a:lnTo>
                  <a:pt x="2142" y="633"/>
                </a:lnTo>
                <a:lnTo>
                  <a:pt x="2141" y="639"/>
                </a:lnTo>
                <a:lnTo>
                  <a:pt x="2130" y="643"/>
                </a:lnTo>
                <a:lnTo>
                  <a:pt x="2117" y="650"/>
                </a:lnTo>
                <a:lnTo>
                  <a:pt x="2101" y="658"/>
                </a:lnTo>
                <a:lnTo>
                  <a:pt x="2084" y="667"/>
                </a:lnTo>
                <a:lnTo>
                  <a:pt x="2064" y="678"/>
                </a:lnTo>
                <a:lnTo>
                  <a:pt x="2045" y="688"/>
                </a:lnTo>
                <a:lnTo>
                  <a:pt x="2024" y="701"/>
                </a:lnTo>
                <a:lnTo>
                  <a:pt x="2003" y="713"/>
                </a:lnTo>
                <a:lnTo>
                  <a:pt x="1984" y="726"/>
                </a:lnTo>
                <a:lnTo>
                  <a:pt x="1965" y="740"/>
                </a:lnTo>
                <a:lnTo>
                  <a:pt x="1947" y="754"/>
                </a:lnTo>
                <a:lnTo>
                  <a:pt x="1932" y="769"/>
                </a:lnTo>
                <a:lnTo>
                  <a:pt x="1918" y="783"/>
                </a:lnTo>
                <a:lnTo>
                  <a:pt x="1908" y="797"/>
                </a:lnTo>
                <a:lnTo>
                  <a:pt x="1901" y="812"/>
                </a:lnTo>
                <a:lnTo>
                  <a:pt x="1897" y="827"/>
                </a:lnTo>
                <a:lnTo>
                  <a:pt x="1889" y="832"/>
                </a:lnTo>
                <a:lnTo>
                  <a:pt x="1883" y="839"/>
                </a:lnTo>
                <a:lnTo>
                  <a:pt x="1876" y="848"/>
                </a:lnTo>
                <a:lnTo>
                  <a:pt x="1871" y="858"/>
                </a:lnTo>
                <a:lnTo>
                  <a:pt x="1866" y="870"/>
                </a:lnTo>
                <a:lnTo>
                  <a:pt x="1863" y="883"/>
                </a:lnTo>
                <a:lnTo>
                  <a:pt x="1861" y="897"/>
                </a:lnTo>
                <a:lnTo>
                  <a:pt x="1857" y="912"/>
                </a:lnTo>
                <a:lnTo>
                  <a:pt x="1855" y="927"/>
                </a:lnTo>
                <a:lnTo>
                  <a:pt x="1853" y="942"/>
                </a:lnTo>
                <a:lnTo>
                  <a:pt x="1850" y="957"/>
                </a:lnTo>
                <a:lnTo>
                  <a:pt x="1849" y="972"/>
                </a:lnTo>
                <a:lnTo>
                  <a:pt x="1847" y="987"/>
                </a:lnTo>
                <a:lnTo>
                  <a:pt x="1843" y="999"/>
                </a:lnTo>
                <a:lnTo>
                  <a:pt x="1841" y="1013"/>
                </a:lnTo>
                <a:lnTo>
                  <a:pt x="1838" y="1025"/>
                </a:lnTo>
                <a:lnTo>
                  <a:pt x="1828" y="1026"/>
                </a:lnTo>
                <a:lnTo>
                  <a:pt x="1818" y="1027"/>
                </a:lnTo>
                <a:lnTo>
                  <a:pt x="1808" y="1027"/>
                </a:lnTo>
                <a:lnTo>
                  <a:pt x="1799" y="1028"/>
                </a:lnTo>
                <a:lnTo>
                  <a:pt x="1788" y="1028"/>
                </a:lnTo>
                <a:lnTo>
                  <a:pt x="1778" y="1028"/>
                </a:lnTo>
                <a:lnTo>
                  <a:pt x="1768" y="1028"/>
                </a:lnTo>
                <a:lnTo>
                  <a:pt x="1758" y="1028"/>
                </a:lnTo>
                <a:lnTo>
                  <a:pt x="1750" y="1029"/>
                </a:lnTo>
                <a:lnTo>
                  <a:pt x="1741" y="1030"/>
                </a:lnTo>
                <a:lnTo>
                  <a:pt x="1734" y="1033"/>
                </a:lnTo>
                <a:lnTo>
                  <a:pt x="1728" y="1036"/>
                </a:lnTo>
                <a:lnTo>
                  <a:pt x="1723" y="1041"/>
                </a:lnTo>
                <a:lnTo>
                  <a:pt x="1719" y="1045"/>
                </a:lnTo>
                <a:lnTo>
                  <a:pt x="1717" y="1052"/>
                </a:lnTo>
                <a:lnTo>
                  <a:pt x="1717" y="1060"/>
                </a:lnTo>
                <a:lnTo>
                  <a:pt x="1716" y="1060"/>
                </a:lnTo>
                <a:lnTo>
                  <a:pt x="1715" y="1060"/>
                </a:lnTo>
                <a:lnTo>
                  <a:pt x="1714" y="1060"/>
                </a:lnTo>
                <a:lnTo>
                  <a:pt x="1711" y="1060"/>
                </a:lnTo>
                <a:lnTo>
                  <a:pt x="1709" y="1060"/>
                </a:lnTo>
                <a:lnTo>
                  <a:pt x="1707" y="1061"/>
                </a:lnTo>
                <a:lnTo>
                  <a:pt x="1703" y="1061"/>
                </a:lnTo>
                <a:lnTo>
                  <a:pt x="1701" y="1063"/>
                </a:lnTo>
                <a:lnTo>
                  <a:pt x="1697" y="1063"/>
                </a:lnTo>
                <a:lnTo>
                  <a:pt x="1694" y="1063"/>
                </a:lnTo>
                <a:lnTo>
                  <a:pt x="1692" y="1064"/>
                </a:lnTo>
                <a:lnTo>
                  <a:pt x="1689" y="1064"/>
                </a:lnTo>
                <a:lnTo>
                  <a:pt x="1687" y="1064"/>
                </a:lnTo>
                <a:lnTo>
                  <a:pt x="1686" y="1064"/>
                </a:lnTo>
                <a:lnTo>
                  <a:pt x="1685" y="1064"/>
                </a:lnTo>
                <a:lnTo>
                  <a:pt x="1685" y="1065"/>
                </a:lnTo>
                <a:lnTo>
                  <a:pt x="1662" y="1050"/>
                </a:lnTo>
                <a:lnTo>
                  <a:pt x="1639" y="1035"/>
                </a:lnTo>
                <a:lnTo>
                  <a:pt x="1616" y="1021"/>
                </a:lnTo>
                <a:lnTo>
                  <a:pt x="1593" y="1006"/>
                </a:lnTo>
                <a:lnTo>
                  <a:pt x="1570" y="991"/>
                </a:lnTo>
                <a:lnTo>
                  <a:pt x="1547" y="975"/>
                </a:lnTo>
                <a:lnTo>
                  <a:pt x="1524" y="960"/>
                </a:lnTo>
                <a:lnTo>
                  <a:pt x="1500" y="945"/>
                </a:lnTo>
                <a:lnTo>
                  <a:pt x="1477" y="930"/>
                </a:lnTo>
                <a:lnTo>
                  <a:pt x="1453" y="916"/>
                </a:lnTo>
                <a:lnTo>
                  <a:pt x="1428" y="899"/>
                </a:lnTo>
                <a:lnTo>
                  <a:pt x="1404" y="885"/>
                </a:lnTo>
                <a:lnTo>
                  <a:pt x="1380" y="870"/>
                </a:lnTo>
                <a:lnTo>
                  <a:pt x="1355" y="856"/>
                </a:lnTo>
                <a:lnTo>
                  <a:pt x="1330" y="841"/>
                </a:lnTo>
                <a:lnTo>
                  <a:pt x="1305" y="827"/>
                </a:lnTo>
                <a:lnTo>
                  <a:pt x="1288" y="831"/>
                </a:lnTo>
                <a:lnTo>
                  <a:pt x="1272" y="833"/>
                </a:lnTo>
                <a:lnTo>
                  <a:pt x="1256" y="835"/>
                </a:lnTo>
                <a:lnTo>
                  <a:pt x="1239" y="836"/>
                </a:lnTo>
                <a:lnTo>
                  <a:pt x="1223" y="837"/>
                </a:lnTo>
                <a:lnTo>
                  <a:pt x="1205" y="837"/>
                </a:lnTo>
                <a:lnTo>
                  <a:pt x="1189" y="837"/>
                </a:lnTo>
                <a:lnTo>
                  <a:pt x="1172" y="839"/>
                </a:lnTo>
                <a:lnTo>
                  <a:pt x="1156" y="839"/>
                </a:lnTo>
                <a:lnTo>
                  <a:pt x="1140" y="841"/>
                </a:lnTo>
                <a:lnTo>
                  <a:pt x="1125" y="843"/>
                </a:lnTo>
                <a:lnTo>
                  <a:pt x="1110" y="845"/>
                </a:lnTo>
                <a:lnTo>
                  <a:pt x="1095" y="850"/>
                </a:lnTo>
                <a:lnTo>
                  <a:pt x="1081" y="856"/>
                </a:lnTo>
                <a:lnTo>
                  <a:pt x="1067" y="864"/>
                </a:lnTo>
                <a:lnTo>
                  <a:pt x="1056" y="873"/>
                </a:lnTo>
                <a:lnTo>
                  <a:pt x="1040" y="880"/>
                </a:lnTo>
                <a:lnTo>
                  <a:pt x="1027" y="883"/>
                </a:lnTo>
                <a:lnTo>
                  <a:pt x="1016" y="885"/>
                </a:lnTo>
                <a:lnTo>
                  <a:pt x="1005" y="882"/>
                </a:lnTo>
                <a:lnTo>
                  <a:pt x="997" y="878"/>
                </a:lnTo>
                <a:lnTo>
                  <a:pt x="989" y="871"/>
                </a:lnTo>
                <a:lnTo>
                  <a:pt x="982" y="863"/>
                </a:lnTo>
                <a:lnTo>
                  <a:pt x="975" y="855"/>
                </a:lnTo>
                <a:lnTo>
                  <a:pt x="969" y="847"/>
                </a:lnTo>
                <a:lnTo>
                  <a:pt x="963" y="837"/>
                </a:lnTo>
                <a:lnTo>
                  <a:pt x="956" y="829"/>
                </a:lnTo>
                <a:lnTo>
                  <a:pt x="948" y="824"/>
                </a:lnTo>
                <a:lnTo>
                  <a:pt x="940" y="819"/>
                </a:lnTo>
                <a:lnTo>
                  <a:pt x="931" y="817"/>
                </a:lnTo>
                <a:lnTo>
                  <a:pt x="919" y="817"/>
                </a:lnTo>
                <a:lnTo>
                  <a:pt x="908" y="821"/>
                </a:lnTo>
                <a:lnTo>
                  <a:pt x="906" y="820"/>
                </a:lnTo>
                <a:lnTo>
                  <a:pt x="906" y="819"/>
                </a:lnTo>
                <a:lnTo>
                  <a:pt x="906" y="818"/>
                </a:lnTo>
                <a:lnTo>
                  <a:pt x="905" y="817"/>
                </a:lnTo>
                <a:lnTo>
                  <a:pt x="904" y="814"/>
                </a:lnTo>
                <a:lnTo>
                  <a:pt x="904" y="812"/>
                </a:lnTo>
                <a:lnTo>
                  <a:pt x="903" y="809"/>
                </a:lnTo>
                <a:lnTo>
                  <a:pt x="902" y="806"/>
                </a:lnTo>
                <a:lnTo>
                  <a:pt x="901" y="804"/>
                </a:lnTo>
                <a:lnTo>
                  <a:pt x="900" y="801"/>
                </a:lnTo>
                <a:lnTo>
                  <a:pt x="900" y="798"/>
                </a:lnTo>
                <a:lnTo>
                  <a:pt x="898" y="796"/>
                </a:lnTo>
                <a:lnTo>
                  <a:pt x="897" y="795"/>
                </a:lnTo>
                <a:lnTo>
                  <a:pt x="897" y="794"/>
                </a:lnTo>
                <a:lnTo>
                  <a:pt x="897" y="793"/>
                </a:lnTo>
                <a:lnTo>
                  <a:pt x="893" y="793"/>
                </a:lnTo>
                <a:lnTo>
                  <a:pt x="881" y="794"/>
                </a:lnTo>
                <a:lnTo>
                  <a:pt x="863" y="796"/>
                </a:lnTo>
                <a:lnTo>
                  <a:pt x="839" y="798"/>
                </a:lnTo>
                <a:lnTo>
                  <a:pt x="811" y="802"/>
                </a:lnTo>
                <a:lnTo>
                  <a:pt x="780" y="805"/>
                </a:lnTo>
                <a:lnTo>
                  <a:pt x="747" y="809"/>
                </a:lnTo>
                <a:lnTo>
                  <a:pt x="712" y="812"/>
                </a:lnTo>
                <a:lnTo>
                  <a:pt x="676" y="816"/>
                </a:lnTo>
                <a:lnTo>
                  <a:pt x="643" y="819"/>
                </a:lnTo>
                <a:lnTo>
                  <a:pt x="612" y="822"/>
                </a:lnTo>
                <a:lnTo>
                  <a:pt x="585" y="826"/>
                </a:lnTo>
                <a:lnTo>
                  <a:pt x="560" y="828"/>
                </a:lnTo>
                <a:lnTo>
                  <a:pt x="542" y="831"/>
                </a:lnTo>
                <a:lnTo>
                  <a:pt x="530" y="832"/>
                </a:lnTo>
                <a:lnTo>
                  <a:pt x="527" y="833"/>
                </a:lnTo>
                <a:lnTo>
                  <a:pt x="522" y="844"/>
                </a:lnTo>
                <a:lnTo>
                  <a:pt x="517" y="855"/>
                </a:lnTo>
                <a:lnTo>
                  <a:pt x="509" y="864"/>
                </a:lnTo>
                <a:lnTo>
                  <a:pt x="499" y="873"/>
                </a:lnTo>
                <a:lnTo>
                  <a:pt x="489" y="881"/>
                </a:lnTo>
                <a:lnTo>
                  <a:pt x="478" y="888"/>
                </a:lnTo>
                <a:lnTo>
                  <a:pt x="466" y="895"/>
                </a:lnTo>
                <a:lnTo>
                  <a:pt x="453" y="901"/>
                </a:lnTo>
                <a:lnTo>
                  <a:pt x="441" y="906"/>
                </a:lnTo>
                <a:lnTo>
                  <a:pt x="429" y="912"/>
                </a:lnTo>
                <a:lnTo>
                  <a:pt x="417" y="918"/>
                </a:lnTo>
                <a:lnTo>
                  <a:pt x="405" y="924"/>
                </a:lnTo>
                <a:lnTo>
                  <a:pt x="394" y="929"/>
                </a:lnTo>
                <a:lnTo>
                  <a:pt x="383" y="935"/>
                </a:lnTo>
                <a:lnTo>
                  <a:pt x="374" y="941"/>
                </a:lnTo>
                <a:lnTo>
                  <a:pt x="367" y="949"/>
                </a:lnTo>
                <a:lnTo>
                  <a:pt x="366" y="949"/>
                </a:lnTo>
                <a:lnTo>
                  <a:pt x="365" y="949"/>
                </a:lnTo>
                <a:lnTo>
                  <a:pt x="364" y="949"/>
                </a:lnTo>
                <a:lnTo>
                  <a:pt x="361" y="950"/>
                </a:lnTo>
                <a:lnTo>
                  <a:pt x="360" y="950"/>
                </a:lnTo>
                <a:lnTo>
                  <a:pt x="358" y="951"/>
                </a:lnTo>
                <a:lnTo>
                  <a:pt x="357" y="952"/>
                </a:lnTo>
                <a:lnTo>
                  <a:pt x="355" y="952"/>
                </a:lnTo>
                <a:lnTo>
                  <a:pt x="352" y="953"/>
                </a:lnTo>
                <a:lnTo>
                  <a:pt x="351" y="953"/>
                </a:lnTo>
                <a:lnTo>
                  <a:pt x="349" y="955"/>
                </a:lnTo>
                <a:lnTo>
                  <a:pt x="348" y="955"/>
                </a:lnTo>
                <a:lnTo>
                  <a:pt x="347" y="955"/>
                </a:lnTo>
                <a:lnTo>
                  <a:pt x="347" y="956"/>
                </a:lnTo>
                <a:lnTo>
                  <a:pt x="329" y="953"/>
                </a:lnTo>
                <a:lnTo>
                  <a:pt x="311" y="955"/>
                </a:lnTo>
                <a:lnTo>
                  <a:pt x="292" y="956"/>
                </a:lnTo>
                <a:lnTo>
                  <a:pt x="273" y="959"/>
                </a:lnTo>
                <a:lnTo>
                  <a:pt x="252" y="964"/>
                </a:lnTo>
                <a:lnTo>
                  <a:pt x="232" y="968"/>
                </a:lnTo>
                <a:lnTo>
                  <a:pt x="210" y="974"/>
                </a:lnTo>
                <a:lnTo>
                  <a:pt x="188" y="980"/>
                </a:lnTo>
                <a:lnTo>
                  <a:pt x="166" y="986"/>
                </a:lnTo>
                <a:lnTo>
                  <a:pt x="144" y="993"/>
                </a:lnTo>
                <a:lnTo>
                  <a:pt x="121" y="998"/>
                </a:lnTo>
                <a:lnTo>
                  <a:pt x="99" y="1004"/>
                </a:lnTo>
                <a:lnTo>
                  <a:pt x="76" y="1009"/>
                </a:lnTo>
                <a:lnTo>
                  <a:pt x="54" y="1012"/>
                </a:lnTo>
                <a:lnTo>
                  <a:pt x="33" y="1016"/>
                </a:lnTo>
                <a:lnTo>
                  <a:pt x="12" y="1018"/>
                </a:lnTo>
                <a:lnTo>
                  <a:pt x="5" y="999"/>
                </a:lnTo>
                <a:lnTo>
                  <a:pt x="0" y="986"/>
                </a:lnTo>
                <a:lnTo>
                  <a:pt x="0" y="973"/>
                </a:lnTo>
                <a:lnTo>
                  <a:pt x="2" y="963"/>
                </a:lnTo>
                <a:lnTo>
                  <a:pt x="5" y="953"/>
                </a:lnTo>
                <a:lnTo>
                  <a:pt x="11" y="947"/>
                </a:lnTo>
                <a:lnTo>
                  <a:pt x="17" y="940"/>
                </a:lnTo>
                <a:lnTo>
                  <a:pt x="25" y="934"/>
                </a:lnTo>
                <a:lnTo>
                  <a:pt x="31" y="928"/>
                </a:lnTo>
                <a:lnTo>
                  <a:pt x="40" y="921"/>
                </a:lnTo>
                <a:lnTo>
                  <a:pt x="48" y="914"/>
                </a:lnTo>
                <a:lnTo>
                  <a:pt x="54" y="906"/>
                </a:lnTo>
                <a:lnTo>
                  <a:pt x="61" y="897"/>
                </a:lnTo>
                <a:lnTo>
                  <a:pt x="66" y="887"/>
                </a:lnTo>
                <a:lnTo>
                  <a:pt x="68" y="874"/>
                </a:lnTo>
                <a:lnTo>
                  <a:pt x="69" y="859"/>
                </a:lnTo>
                <a:lnTo>
                  <a:pt x="74" y="852"/>
                </a:lnTo>
                <a:lnTo>
                  <a:pt x="79" y="847"/>
                </a:lnTo>
                <a:lnTo>
                  <a:pt x="83" y="841"/>
                </a:lnTo>
                <a:lnTo>
                  <a:pt x="87" y="836"/>
                </a:lnTo>
                <a:lnTo>
                  <a:pt x="90" y="832"/>
                </a:lnTo>
                <a:lnTo>
                  <a:pt x="92" y="827"/>
                </a:lnTo>
                <a:lnTo>
                  <a:pt x="96" y="822"/>
                </a:lnTo>
                <a:lnTo>
                  <a:pt x="99" y="819"/>
                </a:lnTo>
                <a:lnTo>
                  <a:pt x="102" y="814"/>
                </a:lnTo>
                <a:lnTo>
                  <a:pt x="105" y="811"/>
                </a:lnTo>
                <a:lnTo>
                  <a:pt x="110" y="808"/>
                </a:lnTo>
                <a:lnTo>
                  <a:pt x="113" y="804"/>
                </a:lnTo>
                <a:lnTo>
                  <a:pt x="118" y="801"/>
                </a:lnTo>
                <a:lnTo>
                  <a:pt x="123" y="798"/>
                </a:lnTo>
                <a:lnTo>
                  <a:pt x="129" y="795"/>
                </a:lnTo>
                <a:lnTo>
                  <a:pt x="137" y="793"/>
                </a:lnTo>
                <a:lnTo>
                  <a:pt x="141" y="788"/>
                </a:lnTo>
                <a:lnTo>
                  <a:pt x="144" y="783"/>
                </a:lnTo>
                <a:lnTo>
                  <a:pt x="148" y="781"/>
                </a:lnTo>
                <a:lnTo>
                  <a:pt x="150" y="779"/>
                </a:lnTo>
                <a:lnTo>
                  <a:pt x="153" y="777"/>
                </a:lnTo>
                <a:lnTo>
                  <a:pt x="158" y="775"/>
                </a:lnTo>
                <a:lnTo>
                  <a:pt x="161" y="774"/>
                </a:lnTo>
                <a:lnTo>
                  <a:pt x="165" y="773"/>
                </a:lnTo>
                <a:lnTo>
                  <a:pt x="169" y="772"/>
                </a:lnTo>
                <a:lnTo>
                  <a:pt x="174" y="772"/>
                </a:lnTo>
                <a:lnTo>
                  <a:pt x="179" y="771"/>
                </a:lnTo>
                <a:lnTo>
                  <a:pt x="184" y="769"/>
                </a:lnTo>
                <a:lnTo>
                  <a:pt x="190" y="767"/>
                </a:lnTo>
                <a:lnTo>
                  <a:pt x="196" y="765"/>
                </a:lnTo>
                <a:lnTo>
                  <a:pt x="204" y="763"/>
                </a:lnTo>
                <a:lnTo>
                  <a:pt x="212" y="759"/>
                </a:lnTo>
                <a:lnTo>
                  <a:pt x="218" y="756"/>
                </a:lnTo>
                <a:lnTo>
                  <a:pt x="223" y="752"/>
                </a:lnTo>
                <a:lnTo>
                  <a:pt x="232" y="748"/>
                </a:lnTo>
                <a:lnTo>
                  <a:pt x="238" y="743"/>
                </a:lnTo>
                <a:lnTo>
                  <a:pt x="246" y="739"/>
                </a:lnTo>
                <a:lnTo>
                  <a:pt x="255" y="733"/>
                </a:lnTo>
                <a:lnTo>
                  <a:pt x="264" y="727"/>
                </a:lnTo>
                <a:lnTo>
                  <a:pt x="272" y="723"/>
                </a:lnTo>
                <a:lnTo>
                  <a:pt x="280" y="717"/>
                </a:lnTo>
                <a:lnTo>
                  <a:pt x="288" y="711"/>
                </a:lnTo>
                <a:lnTo>
                  <a:pt x="296" y="705"/>
                </a:lnTo>
                <a:lnTo>
                  <a:pt x="303" y="700"/>
                </a:lnTo>
                <a:lnTo>
                  <a:pt x="310" y="695"/>
                </a:lnTo>
                <a:lnTo>
                  <a:pt x="317" y="689"/>
                </a:lnTo>
                <a:lnTo>
                  <a:pt x="321" y="686"/>
                </a:lnTo>
                <a:lnTo>
                  <a:pt x="327" y="682"/>
                </a:lnTo>
                <a:lnTo>
                  <a:pt x="333" y="677"/>
                </a:lnTo>
                <a:lnTo>
                  <a:pt x="338" y="671"/>
                </a:lnTo>
                <a:lnTo>
                  <a:pt x="344" y="664"/>
                </a:lnTo>
                <a:lnTo>
                  <a:pt x="348" y="658"/>
                </a:lnTo>
                <a:lnTo>
                  <a:pt x="352" y="651"/>
                </a:lnTo>
                <a:lnTo>
                  <a:pt x="356" y="644"/>
                </a:lnTo>
                <a:lnTo>
                  <a:pt x="358" y="638"/>
                </a:lnTo>
                <a:lnTo>
                  <a:pt x="361" y="631"/>
                </a:lnTo>
                <a:lnTo>
                  <a:pt x="364" y="623"/>
                </a:lnTo>
                <a:lnTo>
                  <a:pt x="365" y="616"/>
                </a:lnTo>
                <a:lnTo>
                  <a:pt x="367" y="608"/>
                </a:lnTo>
                <a:lnTo>
                  <a:pt x="368" y="601"/>
                </a:lnTo>
                <a:lnTo>
                  <a:pt x="371" y="593"/>
                </a:lnTo>
                <a:lnTo>
                  <a:pt x="372" y="586"/>
                </a:lnTo>
                <a:lnTo>
                  <a:pt x="374" y="579"/>
                </a:lnTo>
                <a:lnTo>
                  <a:pt x="376" y="572"/>
                </a:lnTo>
                <a:lnTo>
                  <a:pt x="389" y="580"/>
                </a:lnTo>
                <a:lnTo>
                  <a:pt x="402" y="584"/>
                </a:lnTo>
                <a:lnTo>
                  <a:pt x="412" y="584"/>
                </a:lnTo>
                <a:lnTo>
                  <a:pt x="422" y="580"/>
                </a:lnTo>
                <a:lnTo>
                  <a:pt x="432" y="573"/>
                </a:lnTo>
                <a:lnTo>
                  <a:pt x="440" y="565"/>
                </a:lnTo>
                <a:lnTo>
                  <a:pt x="449" y="556"/>
                </a:lnTo>
                <a:lnTo>
                  <a:pt x="457" y="544"/>
                </a:lnTo>
                <a:lnTo>
                  <a:pt x="465" y="534"/>
                </a:lnTo>
                <a:lnTo>
                  <a:pt x="474" y="523"/>
                </a:lnTo>
                <a:lnTo>
                  <a:pt x="483" y="512"/>
                </a:lnTo>
                <a:lnTo>
                  <a:pt x="493" y="504"/>
                </a:lnTo>
                <a:lnTo>
                  <a:pt x="504" y="497"/>
                </a:lnTo>
                <a:lnTo>
                  <a:pt x="516" y="494"/>
                </a:lnTo>
                <a:lnTo>
                  <a:pt x="528" y="493"/>
                </a:lnTo>
                <a:lnTo>
                  <a:pt x="543" y="496"/>
                </a:lnTo>
                <a:lnTo>
                  <a:pt x="549" y="493"/>
                </a:lnTo>
                <a:lnTo>
                  <a:pt x="556" y="488"/>
                </a:lnTo>
                <a:lnTo>
                  <a:pt x="560" y="485"/>
                </a:lnTo>
                <a:lnTo>
                  <a:pt x="565" y="480"/>
                </a:lnTo>
                <a:lnTo>
                  <a:pt x="570" y="476"/>
                </a:lnTo>
                <a:lnTo>
                  <a:pt x="573" y="471"/>
                </a:lnTo>
                <a:lnTo>
                  <a:pt x="576" y="465"/>
                </a:lnTo>
                <a:lnTo>
                  <a:pt x="580" y="461"/>
                </a:lnTo>
                <a:lnTo>
                  <a:pt x="585" y="456"/>
                </a:lnTo>
                <a:lnTo>
                  <a:pt x="588" y="451"/>
                </a:lnTo>
                <a:lnTo>
                  <a:pt x="593" y="447"/>
                </a:lnTo>
                <a:lnTo>
                  <a:pt x="597" y="442"/>
                </a:lnTo>
                <a:lnTo>
                  <a:pt x="603" y="439"/>
                </a:lnTo>
                <a:lnTo>
                  <a:pt x="610" y="435"/>
                </a:lnTo>
                <a:lnTo>
                  <a:pt x="618" y="432"/>
                </a:lnTo>
                <a:lnTo>
                  <a:pt x="627" y="431"/>
                </a:lnTo>
                <a:lnTo>
                  <a:pt x="629" y="426"/>
                </a:lnTo>
                <a:lnTo>
                  <a:pt x="630" y="422"/>
                </a:lnTo>
                <a:lnTo>
                  <a:pt x="632" y="416"/>
                </a:lnTo>
                <a:lnTo>
                  <a:pt x="633" y="409"/>
                </a:lnTo>
                <a:lnTo>
                  <a:pt x="633" y="402"/>
                </a:lnTo>
                <a:lnTo>
                  <a:pt x="632" y="395"/>
                </a:lnTo>
                <a:lnTo>
                  <a:pt x="632" y="388"/>
                </a:lnTo>
                <a:lnTo>
                  <a:pt x="630" y="381"/>
                </a:lnTo>
                <a:lnTo>
                  <a:pt x="629" y="373"/>
                </a:lnTo>
                <a:lnTo>
                  <a:pt x="628" y="366"/>
                </a:lnTo>
                <a:lnTo>
                  <a:pt x="628" y="360"/>
                </a:lnTo>
                <a:lnTo>
                  <a:pt x="628" y="353"/>
                </a:lnTo>
                <a:lnTo>
                  <a:pt x="628" y="347"/>
                </a:lnTo>
                <a:lnTo>
                  <a:pt x="629" y="341"/>
                </a:lnTo>
                <a:lnTo>
                  <a:pt x="630" y="337"/>
                </a:lnTo>
                <a:lnTo>
                  <a:pt x="634" y="333"/>
                </a:lnTo>
                <a:lnTo>
                  <a:pt x="729" y="315"/>
                </a:lnTo>
                <a:lnTo>
                  <a:pt x="834" y="294"/>
                </a:lnTo>
                <a:lnTo>
                  <a:pt x="947" y="270"/>
                </a:lnTo>
                <a:lnTo>
                  <a:pt x="1065" y="245"/>
                </a:lnTo>
                <a:lnTo>
                  <a:pt x="1185" y="217"/>
                </a:lnTo>
                <a:lnTo>
                  <a:pt x="1307" y="189"/>
                </a:lnTo>
                <a:lnTo>
                  <a:pt x="1427" y="161"/>
                </a:lnTo>
                <a:lnTo>
                  <a:pt x="1543" y="133"/>
                </a:lnTo>
                <a:lnTo>
                  <a:pt x="1655" y="107"/>
                </a:lnTo>
                <a:lnTo>
                  <a:pt x="1757" y="81"/>
                </a:lnTo>
                <a:lnTo>
                  <a:pt x="1851" y="60"/>
                </a:lnTo>
                <a:lnTo>
                  <a:pt x="1932" y="39"/>
                </a:lnTo>
                <a:lnTo>
                  <a:pt x="1999" y="23"/>
                </a:lnTo>
                <a:lnTo>
                  <a:pt x="2049" y="10"/>
                </a:lnTo>
                <a:lnTo>
                  <a:pt x="2081" y="2"/>
                </a:lnTo>
                <a:lnTo>
                  <a:pt x="2093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5" name="Freeform 36"/>
          <p:cNvSpPr>
            <a:spLocks/>
          </p:cNvSpPr>
          <p:nvPr/>
        </p:nvSpPr>
        <p:spPr bwMode="auto">
          <a:xfrm>
            <a:off x="2322971" y="2825657"/>
            <a:ext cx="1030668" cy="1093022"/>
          </a:xfrm>
          <a:custGeom>
            <a:avLst/>
            <a:gdLst>
              <a:gd name="T0" fmla="*/ 630 w 1892"/>
              <a:gd name="T1" fmla="*/ 43 h 1977"/>
              <a:gd name="T2" fmla="*/ 630 w 1892"/>
              <a:gd name="T3" fmla="*/ 54 h 1977"/>
              <a:gd name="T4" fmla="*/ 630 w 1892"/>
              <a:gd name="T5" fmla="*/ 71 h 1977"/>
              <a:gd name="T6" fmla="*/ 630 w 1892"/>
              <a:gd name="T7" fmla="*/ 88 h 1977"/>
              <a:gd name="T8" fmla="*/ 630 w 1892"/>
              <a:gd name="T9" fmla="*/ 100 h 1977"/>
              <a:gd name="T10" fmla="*/ 630 w 1892"/>
              <a:gd name="T11" fmla="*/ 105 h 1977"/>
              <a:gd name="T12" fmla="*/ 629 w 1892"/>
              <a:gd name="T13" fmla="*/ 139 h 1977"/>
              <a:gd name="T14" fmla="*/ 627 w 1892"/>
              <a:gd name="T15" fmla="*/ 198 h 1977"/>
              <a:gd name="T16" fmla="*/ 625 w 1892"/>
              <a:gd name="T17" fmla="*/ 263 h 1977"/>
              <a:gd name="T18" fmla="*/ 623 w 1892"/>
              <a:gd name="T19" fmla="*/ 316 h 1977"/>
              <a:gd name="T20" fmla="*/ 623 w 1892"/>
              <a:gd name="T21" fmla="*/ 338 h 1977"/>
              <a:gd name="T22" fmla="*/ 622 w 1892"/>
              <a:gd name="T23" fmla="*/ 338 h 1977"/>
              <a:gd name="T24" fmla="*/ 621 w 1892"/>
              <a:gd name="T25" fmla="*/ 339 h 1977"/>
              <a:gd name="T26" fmla="*/ 620 w 1892"/>
              <a:gd name="T27" fmla="*/ 339 h 1977"/>
              <a:gd name="T28" fmla="*/ 620 w 1892"/>
              <a:gd name="T29" fmla="*/ 339 h 1977"/>
              <a:gd name="T30" fmla="*/ 619 w 1892"/>
              <a:gd name="T31" fmla="*/ 365 h 1977"/>
              <a:gd name="T32" fmla="*/ 616 w 1892"/>
              <a:gd name="T33" fmla="*/ 426 h 1977"/>
              <a:gd name="T34" fmla="*/ 614 w 1892"/>
              <a:gd name="T35" fmla="*/ 503 h 1977"/>
              <a:gd name="T36" fmla="*/ 611 w 1892"/>
              <a:gd name="T37" fmla="*/ 572 h 1977"/>
              <a:gd name="T38" fmla="*/ 610 w 1892"/>
              <a:gd name="T39" fmla="*/ 612 h 1977"/>
              <a:gd name="T40" fmla="*/ 567 w 1892"/>
              <a:gd name="T41" fmla="*/ 612 h 1977"/>
              <a:gd name="T42" fmla="*/ 505 w 1892"/>
              <a:gd name="T43" fmla="*/ 608 h 1977"/>
              <a:gd name="T44" fmla="*/ 446 w 1892"/>
              <a:gd name="T45" fmla="*/ 604 h 1977"/>
              <a:gd name="T46" fmla="*/ 385 w 1892"/>
              <a:gd name="T47" fmla="*/ 600 h 1977"/>
              <a:gd name="T48" fmla="*/ 323 w 1892"/>
              <a:gd name="T49" fmla="*/ 595 h 1977"/>
              <a:gd name="T50" fmla="*/ 280 w 1892"/>
              <a:gd name="T51" fmla="*/ 592 h 1977"/>
              <a:gd name="T52" fmla="*/ 278 w 1892"/>
              <a:gd name="T53" fmla="*/ 595 h 1977"/>
              <a:gd name="T54" fmla="*/ 278 w 1892"/>
              <a:gd name="T55" fmla="*/ 598 h 1977"/>
              <a:gd name="T56" fmla="*/ 277 w 1892"/>
              <a:gd name="T57" fmla="*/ 602 h 1977"/>
              <a:gd name="T58" fmla="*/ 277 w 1892"/>
              <a:gd name="T59" fmla="*/ 607 h 1977"/>
              <a:gd name="T60" fmla="*/ 276 w 1892"/>
              <a:gd name="T61" fmla="*/ 612 h 1977"/>
              <a:gd name="T62" fmla="*/ 243 w 1892"/>
              <a:gd name="T63" fmla="*/ 611 h 1977"/>
              <a:gd name="T64" fmla="*/ 207 w 1892"/>
              <a:gd name="T65" fmla="*/ 611 h 1977"/>
              <a:gd name="T66" fmla="*/ 170 w 1892"/>
              <a:gd name="T67" fmla="*/ 611 h 1977"/>
              <a:gd name="T68" fmla="*/ 133 w 1892"/>
              <a:gd name="T69" fmla="*/ 611 h 1977"/>
              <a:gd name="T70" fmla="*/ 98 w 1892"/>
              <a:gd name="T71" fmla="*/ 611 h 1977"/>
              <a:gd name="T72" fmla="*/ 86 w 1892"/>
              <a:gd name="T73" fmla="*/ 613 h 1977"/>
              <a:gd name="T74" fmla="*/ 85 w 1892"/>
              <a:gd name="T75" fmla="*/ 622 h 1977"/>
              <a:gd name="T76" fmla="*/ 84 w 1892"/>
              <a:gd name="T77" fmla="*/ 635 h 1977"/>
              <a:gd name="T78" fmla="*/ 82 w 1892"/>
              <a:gd name="T79" fmla="*/ 648 h 1977"/>
              <a:gd name="T80" fmla="*/ 81 w 1892"/>
              <a:gd name="T81" fmla="*/ 657 h 1977"/>
              <a:gd name="T82" fmla="*/ 80 w 1892"/>
              <a:gd name="T83" fmla="*/ 659 h 1977"/>
              <a:gd name="T84" fmla="*/ 68 w 1892"/>
              <a:gd name="T85" fmla="*/ 658 h 1977"/>
              <a:gd name="T86" fmla="*/ 48 w 1892"/>
              <a:gd name="T87" fmla="*/ 656 h 1977"/>
              <a:gd name="T88" fmla="*/ 26 w 1892"/>
              <a:gd name="T89" fmla="*/ 653 h 1977"/>
              <a:gd name="T90" fmla="*/ 7 w 1892"/>
              <a:gd name="T91" fmla="*/ 651 h 1977"/>
              <a:gd name="T92" fmla="*/ 0 w 1892"/>
              <a:gd name="T93" fmla="*/ 651 h 1977"/>
              <a:gd name="T94" fmla="*/ 5 w 1892"/>
              <a:gd name="T95" fmla="*/ 591 h 1977"/>
              <a:gd name="T96" fmla="*/ 18 w 1892"/>
              <a:gd name="T97" fmla="*/ 445 h 1977"/>
              <a:gd name="T98" fmla="*/ 34 w 1892"/>
              <a:gd name="T99" fmla="*/ 265 h 1977"/>
              <a:gd name="T100" fmla="*/ 49 w 1892"/>
              <a:gd name="T101" fmla="*/ 102 h 1977"/>
              <a:gd name="T102" fmla="*/ 57 w 1892"/>
              <a:gd name="T103" fmla="*/ 7 h 1977"/>
              <a:gd name="T104" fmla="*/ 127 w 1892"/>
              <a:gd name="T105" fmla="*/ 8 h 1977"/>
              <a:gd name="T106" fmla="*/ 234 w 1892"/>
              <a:gd name="T107" fmla="*/ 19 h 1977"/>
              <a:gd name="T108" fmla="*/ 344 w 1892"/>
              <a:gd name="T109" fmla="*/ 28 h 1977"/>
              <a:gd name="T110" fmla="*/ 453 w 1892"/>
              <a:gd name="T111" fmla="*/ 34 h 1977"/>
              <a:gd name="T112" fmla="*/ 561 w 1892"/>
              <a:gd name="T113" fmla="*/ 38 h 19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92"/>
              <a:gd name="T172" fmla="*/ 0 h 1977"/>
              <a:gd name="T173" fmla="*/ 1892 w 1892"/>
              <a:gd name="T174" fmla="*/ 1977 h 19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92" h="1977">
                <a:moveTo>
                  <a:pt x="1892" y="120"/>
                </a:moveTo>
                <a:lnTo>
                  <a:pt x="1892" y="121"/>
                </a:lnTo>
                <a:lnTo>
                  <a:pt x="1892" y="128"/>
                </a:lnTo>
                <a:lnTo>
                  <a:pt x="1892" y="137"/>
                </a:lnTo>
                <a:lnTo>
                  <a:pt x="1892" y="148"/>
                </a:lnTo>
                <a:lnTo>
                  <a:pt x="1892" y="163"/>
                </a:lnTo>
                <a:lnTo>
                  <a:pt x="1892" y="178"/>
                </a:lnTo>
                <a:lnTo>
                  <a:pt x="1892" y="196"/>
                </a:lnTo>
                <a:lnTo>
                  <a:pt x="1892" y="214"/>
                </a:lnTo>
                <a:lnTo>
                  <a:pt x="1892" y="231"/>
                </a:lnTo>
                <a:lnTo>
                  <a:pt x="1892" y="248"/>
                </a:lnTo>
                <a:lnTo>
                  <a:pt x="1892" y="263"/>
                </a:lnTo>
                <a:lnTo>
                  <a:pt x="1892" y="278"/>
                </a:lnTo>
                <a:lnTo>
                  <a:pt x="1892" y="290"/>
                </a:lnTo>
                <a:lnTo>
                  <a:pt x="1892" y="299"/>
                </a:lnTo>
                <a:lnTo>
                  <a:pt x="1892" y="306"/>
                </a:lnTo>
                <a:lnTo>
                  <a:pt x="1892" y="308"/>
                </a:lnTo>
                <a:lnTo>
                  <a:pt x="1891" y="315"/>
                </a:lnTo>
                <a:lnTo>
                  <a:pt x="1891" y="338"/>
                </a:lnTo>
                <a:lnTo>
                  <a:pt x="1890" y="372"/>
                </a:lnTo>
                <a:lnTo>
                  <a:pt x="1889" y="417"/>
                </a:lnTo>
                <a:lnTo>
                  <a:pt x="1886" y="471"/>
                </a:lnTo>
                <a:lnTo>
                  <a:pt x="1885" y="531"/>
                </a:lnTo>
                <a:lnTo>
                  <a:pt x="1883" y="594"/>
                </a:lnTo>
                <a:lnTo>
                  <a:pt x="1882" y="661"/>
                </a:lnTo>
                <a:lnTo>
                  <a:pt x="1879" y="726"/>
                </a:lnTo>
                <a:lnTo>
                  <a:pt x="1877" y="789"/>
                </a:lnTo>
                <a:lnTo>
                  <a:pt x="1876" y="849"/>
                </a:lnTo>
                <a:lnTo>
                  <a:pt x="1874" y="903"/>
                </a:lnTo>
                <a:lnTo>
                  <a:pt x="1872" y="948"/>
                </a:lnTo>
                <a:lnTo>
                  <a:pt x="1871" y="982"/>
                </a:lnTo>
                <a:lnTo>
                  <a:pt x="1871" y="1005"/>
                </a:lnTo>
                <a:lnTo>
                  <a:pt x="1871" y="1014"/>
                </a:lnTo>
                <a:lnTo>
                  <a:pt x="1870" y="1014"/>
                </a:lnTo>
                <a:lnTo>
                  <a:pt x="1869" y="1014"/>
                </a:lnTo>
                <a:lnTo>
                  <a:pt x="1868" y="1014"/>
                </a:lnTo>
                <a:lnTo>
                  <a:pt x="1868" y="1015"/>
                </a:lnTo>
                <a:lnTo>
                  <a:pt x="1867" y="1015"/>
                </a:lnTo>
                <a:lnTo>
                  <a:pt x="1866" y="1016"/>
                </a:lnTo>
                <a:lnTo>
                  <a:pt x="1864" y="1016"/>
                </a:lnTo>
                <a:lnTo>
                  <a:pt x="1863" y="1016"/>
                </a:lnTo>
                <a:lnTo>
                  <a:pt x="1863" y="1017"/>
                </a:lnTo>
                <a:lnTo>
                  <a:pt x="1862" y="1017"/>
                </a:lnTo>
                <a:lnTo>
                  <a:pt x="1861" y="1017"/>
                </a:lnTo>
                <a:lnTo>
                  <a:pt x="1861" y="1018"/>
                </a:lnTo>
                <a:lnTo>
                  <a:pt x="1860" y="1027"/>
                </a:lnTo>
                <a:lnTo>
                  <a:pt x="1859" y="1053"/>
                </a:lnTo>
                <a:lnTo>
                  <a:pt x="1858" y="1094"/>
                </a:lnTo>
                <a:lnTo>
                  <a:pt x="1855" y="1147"/>
                </a:lnTo>
                <a:lnTo>
                  <a:pt x="1853" y="1209"/>
                </a:lnTo>
                <a:lnTo>
                  <a:pt x="1851" y="1279"/>
                </a:lnTo>
                <a:lnTo>
                  <a:pt x="1848" y="1354"/>
                </a:lnTo>
                <a:lnTo>
                  <a:pt x="1846" y="1432"/>
                </a:lnTo>
                <a:lnTo>
                  <a:pt x="1843" y="1509"/>
                </a:lnTo>
                <a:lnTo>
                  <a:pt x="1840" y="1583"/>
                </a:lnTo>
                <a:lnTo>
                  <a:pt x="1838" y="1653"/>
                </a:lnTo>
                <a:lnTo>
                  <a:pt x="1836" y="1715"/>
                </a:lnTo>
                <a:lnTo>
                  <a:pt x="1833" y="1768"/>
                </a:lnTo>
                <a:lnTo>
                  <a:pt x="1832" y="1810"/>
                </a:lnTo>
                <a:lnTo>
                  <a:pt x="1831" y="1835"/>
                </a:lnTo>
                <a:lnTo>
                  <a:pt x="1831" y="1845"/>
                </a:lnTo>
                <a:lnTo>
                  <a:pt x="1767" y="1841"/>
                </a:lnTo>
                <a:lnTo>
                  <a:pt x="1703" y="1836"/>
                </a:lnTo>
                <a:lnTo>
                  <a:pt x="1641" y="1831"/>
                </a:lnTo>
                <a:lnTo>
                  <a:pt x="1579" y="1828"/>
                </a:lnTo>
                <a:lnTo>
                  <a:pt x="1518" y="1823"/>
                </a:lnTo>
                <a:lnTo>
                  <a:pt x="1459" y="1820"/>
                </a:lnTo>
                <a:lnTo>
                  <a:pt x="1398" y="1817"/>
                </a:lnTo>
                <a:lnTo>
                  <a:pt x="1338" y="1812"/>
                </a:lnTo>
                <a:lnTo>
                  <a:pt x="1277" y="1809"/>
                </a:lnTo>
                <a:lnTo>
                  <a:pt x="1217" y="1804"/>
                </a:lnTo>
                <a:lnTo>
                  <a:pt x="1156" y="1799"/>
                </a:lnTo>
                <a:lnTo>
                  <a:pt x="1095" y="1795"/>
                </a:lnTo>
                <a:lnTo>
                  <a:pt x="1033" y="1790"/>
                </a:lnTo>
                <a:lnTo>
                  <a:pt x="971" y="1786"/>
                </a:lnTo>
                <a:lnTo>
                  <a:pt x="908" y="1780"/>
                </a:lnTo>
                <a:lnTo>
                  <a:pt x="845" y="1775"/>
                </a:lnTo>
                <a:lnTo>
                  <a:pt x="841" y="1776"/>
                </a:lnTo>
                <a:lnTo>
                  <a:pt x="839" y="1779"/>
                </a:lnTo>
                <a:lnTo>
                  <a:pt x="837" y="1782"/>
                </a:lnTo>
                <a:lnTo>
                  <a:pt x="835" y="1784"/>
                </a:lnTo>
                <a:lnTo>
                  <a:pt x="834" y="1788"/>
                </a:lnTo>
                <a:lnTo>
                  <a:pt x="834" y="1791"/>
                </a:lnTo>
                <a:lnTo>
                  <a:pt x="834" y="1795"/>
                </a:lnTo>
                <a:lnTo>
                  <a:pt x="833" y="1799"/>
                </a:lnTo>
                <a:lnTo>
                  <a:pt x="833" y="1803"/>
                </a:lnTo>
                <a:lnTo>
                  <a:pt x="833" y="1807"/>
                </a:lnTo>
                <a:lnTo>
                  <a:pt x="833" y="1812"/>
                </a:lnTo>
                <a:lnTo>
                  <a:pt x="833" y="1815"/>
                </a:lnTo>
                <a:lnTo>
                  <a:pt x="832" y="1820"/>
                </a:lnTo>
                <a:lnTo>
                  <a:pt x="832" y="1825"/>
                </a:lnTo>
                <a:lnTo>
                  <a:pt x="831" y="1829"/>
                </a:lnTo>
                <a:lnTo>
                  <a:pt x="830" y="1835"/>
                </a:lnTo>
                <a:lnTo>
                  <a:pt x="798" y="1834"/>
                </a:lnTo>
                <a:lnTo>
                  <a:pt x="764" y="1834"/>
                </a:lnTo>
                <a:lnTo>
                  <a:pt x="730" y="1834"/>
                </a:lnTo>
                <a:lnTo>
                  <a:pt x="694" y="1834"/>
                </a:lnTo>
                <a:lnTo>
                  <a:pt x="658" y="1834"/>
                </a:lnTo>
                <a:lnTo>
                  <a:pt x="622" y="1834"/>
                </a:lnTo>
                <a:lnTo>
                  <a:pt x="585" y="1834"/>
                </a:lnTo>
                <a:lnTo>
                  <a:pt x="548" y="1834"/>
                </a:lnTo>
                <a:lnTo>
                  <a:pt x="510" y="1834"/>
                </a:lnTo>
                <a:lnTo>
                  <a:pt x="473" y="1834"/>
                </a:lnTo>
                <a:lnTo>
                  <a:pt x="437" y="1834"/>
                </a:lnTo>
                <a:lnTo>
                  <a:pt x="400" y="1834"/>
                </a:lnTo>
                <a:lnTo>
                  <a:pt x="363" y="1833"/>
                </a:lnTo>
                <a:lnTo>
                  <a:pt x="328" y="1833"/>
                </a:lnTo>
                <a:lnTo>
                  <a:pt x="294" y="1833"/>
                </a:lnTo>
                <a:lnTo>
                  <a:pt x="261" y="1833"/>
                </a:lnTo>
                <a:lnTo>
                  <a:pt x="259" y="1834"/>
                </a:lnTo>
                <a:lnTo>
                  <a:pt x="259" y="1838"/>
                </a:lnTo>
                <a:lnTo>
                  <a:pt x="258" y="1845"/>
                </a:lnTo>
                <a:lnTo>
                  <a:pt x="257" y="1854"/>
                </a:lnTo>
                <a:lnTo>
                  <a:pt x="256" y="1866"/>
                </a:lnTo>
                <a:lnTo>
                  <a:pt x="255" y="1877"/>
                </a:lnTo>
                <a:lnTo>
                  <a:pt x="253" y="1891"/>
                </a:lnTo>
                <a:lnTo>
                  <a:pt x="251" y="1905"/>
                </a:lnTo>
                <a:lnTo>
                  <a:pt x="250" y="1918"/>
                </a:lnTo>
                <a:lnTo>
                  <a:pt x="248" y="1931"/>
                </a:lnTo>
                <a:lnTo>
                  <a:pt x="247" y="1943"/>
                </a:lnTo>
                <a:lnTo>
                  <a:pt x="246" y="1954"/>
                </a:lnTo>
                <a:lnTo>
                  <a:pt x="245" y="1964"/>
                </a:lnTo>
                <a:lnTo>
                  <a:pt x="243" y="1970"/>
                </a:lnTo>
                <a:lnTo>
                  <a:pt x="243" y="1975"/>
                </a:lnTo>
                <a:lnTo>
                  <a:pt x="243" y="1977"/>
                </a:lnTo>
                <a:lnTo>
                  <a:pt x="240" y="1976"/>
                </a:lnTo>
                <a:lnTo>
                  <a:pt x="232" y="1976"/>
                </a:lnTo>
                <a:lnTo>
                  <a:pt x="220" y="1975"/>
                </a:lnTo>
                <a:lnTo>
                  <a:pt x="204" y="1973"/>
                </a:lnTo>
                <a:lnTo>
                  <a:pt x="186" y="1972"/>
                </a:lnTo>
                <a:lnTo>
                  <a:pt x="165" y="1969"/>
                </a:lnTo>
                <a:lnTo>
                  <a:pt x="143" y="1967"/>
                </a:lnTo>
                <a:lnTo>
                  <a:pt x="121" y="1965"/>
                </a:lnTo>
                <a:lnTo>
                  <a:pt x="98" y="1962"/>
                </a:lnTo>
                <a:lnTo>
                  <a:pt x="77" y="1960"/>
                </a:lnTo>
                <a:lnTo>
                  <a:pt x="56" y="1958"/>
                </a:lnTo>
                <a:lnTo>
                  <a:pt x="38" y="1957"/>
                </a:lnTo>
                <a:lnTo>
                  <a:pt x="21" y="1954"/>
                </a:lnTo>
                <a:lnTo>
                  <a:pt x="10" y="1953"/>
                </a:lnTo>
                <a:lnTo>
                  <a:pt x="2" y="1953"/>
                </a:lnTo>
                <a:lnTo>
                  <a:pt x="0" y="1953"/>
                </a:lnTo>
                <a:lnTo>
                  <a:pt x="1" y="1930"/>
                </a:lnTo>
                <a:lnTo>
                  <a:pt x="7" y="1868"/>
                </a:lnTo>
                <a:lnTo>
                  <a:pt x="15" y="1773"/>
                </a:lnTo>
                <a:lnTo>
                  <a:pt x="26" y="1648"/>
                </a:lnTo>
                <a:lnTo>
                  <a:pt x="40" y="1499"/>
                </a:lnTo>
                <a:lnTo>
                  <a:pt x="54" y="1335"/>
                </a:lnTo>
                <a:lnTo>
                  <a:pt x="70" y="1158"/>
                </a:lnTo>
                <a:lnTo>
                  <a:pt x="86" y="977"/>
                </a:lnTo>
                <a:lnTo>
                  <a:pt x="102" y="794"/>
                </a:lnTo>
                <a:lnTo>
                  <a:pt x="118" y="617"/>
                </a:lnTo>
                <a:lnTo>
                  <a:pt x="132" y="453"/>
                </a:lnTo>
                <a:lnTo>
                  <a:pt x="146" y="305"/>
                </a:lnTo>
                <a:lnTo>
                  <a:pt x="157" y="179"/>
                </a:lnTo>
                <a:lnTo>
                  <a:pt x="165" y="84"/>
                </a:lnTo>
                <a:lnTo>
                  <a:pt x="171" y="22"/>
                </a:lnTo>
                <a:lnTo>
                  <a:pt x="173" y="0"/>
                </a:lnTo>
                <a:lnTo>
                  <a:pt x="276" y="13"/>
                </a:lnTo>
                <a:lnTo>
                  <a:pt x="381" y="24"/>
                </a:lnTo>
                <a:lnTo>
                  <a:pt x="487" y="36"/>
                </a:lnTo>
                <a:lnTo>
                  <a:pt x="595" y="47"/>
                </a:lnTo>
                <a:lnTo>
                  <a:pt x="703" y="58"/>
                </a:lnTo>
                <a:lnTo>
                  <a:pt x="812" y="67"/>
                </a:lnTo>
                <a:lnTo>
                  <a:pt x="923" y="76"/>
                </a:lnTo>
                <a:lnTo>
                  <a:pt x="1032" y="84"/>
                </a:lnTo>
                <a:lnTo>
                  <a:pt x="1142" y="91"/>
                </a:lnTo>
                <a:lnTo>
                  <a:pt x="1252" y="97"/>
                </a:lnTo>
                <a:lnTo>
                  <a:pt x="1361" y="102"/>
                </a:lnTo>
                <a:lnTo>
                  <a:pt x="1470" y="108"/>
                </a:lnTo>
                <a:lnTo>
                  <a:pt x="1577" y="112"/>
                </a:lnTo>
                <a:lnTo>
                  <a:pt x="1684" y="115"/>
                </a:lnTo>
                <a:lnTo>
                  <a:pt x="1789" y="117"/>
                </a:lnTo>
                <a:lnTo>
                  <a:pt x="1892" y="12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6" name="Freeform 37"/>
          <p:cNvSpPr>
            <a:spLocks/>
          </p:cNvSpPr>
          <p:nvPr/>
        </p:nvSpPr>
        <p:spPr bwMode="auto">
          <a:xfrm>
            <a:off x="5981024" y="3019714"/>
            <a:ext cx="816355" cy="862475"/>
          </a:xfrm>
          <a:custGeom>
            <a:avLst/>
            <a:gdLst>
              <a:gd name="T0" fmla="*/ 222 w 1499"/>
              <a:gd name="T1" fmla="*/ 13 h 1560"/>
              <a:gd name="T2" fmla="*/ 210 w 1499"/>
              <a:gd name="T3" fmla="*/ 29 h 1560"/>
              <a:gd name="T4" fmla="*/ 221 w 1499"/>
              <a:gd name="T5" fmla="*/ 42 h 1560"/>
              <a:gd name="T6" fmla="*/ 245 w 1499"/>
              <a:gd name="T7" fmla="*/ 53 h 1560"/>
              <a:gd name="T8" fmla="*/ 270 w 1499"/>
              <a:gd name="T9" fmla="*/ 71 h 1560"/>
              <a:gd name="T10" fmla="*/ 301 w 1499"/>
              <a:gd name="T11" fmla="*/ 105 h 1560"/>
              <a:gd name="T12" fmla="*/ 339 w 1499"/>
              <a:gd name="T13" fmla="*/ 129 h 1560"/>
              <a:gd name="T14" fmla="*/ 345 w 1499"/>
              <a:gd name="T15" fmla="*/ 139 h 1560"/>
              <a:gd name="T16" fmla="*/ 357 w 1499"/>
              <a:gd name="T17" fmla="*/ 145 h 1560"/>
              <a:gd name="T18" fmla="*/ 375 w 1499"/>
              <a:gd name="T19" fmla="*/ 173 h 1560"/>
              <a:gd name="T20" fmla="*/ 414 w 1499"/>
              <a:gd name="T21" fmla="*/ 194 h 1560"/>
              <a:gd name="T22" fmla="*/ 431 w 1499"/>
              <a:gd name="T23" fmla="*/ 223 h 1560"/>
              <a:gd name="T24" fmla="*/ 447 w 1499"/>
              <a:gd name="T25" fmla="*/ 246 h 1560"/>
              <a:gd name="T26" fmla="*/ 467 w 1499"/>
              <a:gd name="T27" fmla="*/ 262 h 1560"/>
              <a:gd name="T28" fmla="*/ 476 w 1499"/>
              <a:gd name="T29" fmla="*/ 285 h 1560"/>
              <a:gd name="T30" fmla="*/ 495 w 1499"/>
              <a:gd name="T31" fmla="*/ 300 h 1560"/>
              <a:gd name="T32" fmla="*/ 496 w 1499"/>
              <a:gd name="T33" fmla="*/ 307 h 1560"/>
              <a:gd name="T34" fmla="*/ 489 w 1499"/>
              <a:gd name="T35" fmla="*/ 317 h 1560"/>
              <a:gd name="T36" fmla="*/ 488 w 1499"/>
              <a:gd name="T37" fmla="*/ 322 h 1560"/>
              <a:gd name="T38" fmla="*/ 486 w 1499"/>
              <a:gd name="T39" fmla="*/ 328 h 1560"/>
              <a:gd name="T40" fmla="*/ 489 w 1499"/>
              <a:gd name="T41" fmla="*/ 335 h 1560"/>
              <a:gd name="T42" fmla="*/ 488 w 1499"/>
              <a:gd name="T43" fmla="*/ 353 h 1560"/>
              <a:gd name="T44" fmla="*/ 474 w 1499"/>
              <a:gd name="T45" fmla="*/ 367 h 1560"/>
              <a:gd name="T46" fmla="*/ 476 w 1499"/>
              <a:gd name="T47" fmla="*/ 379 h 1560"/>
              <a:gd name="T48" fmla="*/ 475 w 1499"/>
              <a:gd name="T49" fmla="*/ 393 h 1560"/>
              <a:gd name="T50" fmla="*/ 463 w 1499"/>
              <a:gd name="T51" fmla="*/ 418 h 1560"/>
              <a:gd name="T52" fmla="*/ 475 w 1499"/>
              <a:gd name="T53" fmla="*/ 441 h 1560"/>
              <a:gd name="T54" fmla="*/ 468 w 1499"/>
              <a:gd name="T55" fmla="*/ 457 h 1560"/>
              <a:gd name="T56" fmla="*/ 445 w 1499"/>
              <a:gd name="T57" fmla="*/ 452 h 1560"/>
              <a:gd name="T58" fmla="*/ 428 w 1499"/>
              <a:gd name="T59" fmla="*/ 460 h 1560"/>
              <a:gd name="T60" fmla="*/ 430 w 1499"/>
              <a:gd name="T61" fmla="*/ 484 h 1560"/>
              <a:gd name="T62" fmla="*/ 426 w 1499"/>
              <a:gd name="T63" fmla="*/ 506 h 1560"/>
              <a:gd name="T64" fmla="*/ 413 w 1499"/>
              <a:gd name="T65" fmla="*/ 502 h 1560"/>
              <a:gd name="T66" fmla="*/ 403 w 1499"/>
              <a:gd name="T67" fmla="*/ 489 h 1560"/>
              <a:gd name="T68" fmla="*/ 359 w 1499"/>
              <a:gd name="T69" fmla="*/ 491 h 1560"/>
              <a:gd name="T70" fmla="*/ 208 w 1499"/>
              <a:gd name="T71" fmla="*/ 512 h 1560"/>
              <a:gd name="T72" fmla="*/ 150 w 1499"/>
              <a:gd name="T73" fmla="*/ 518 h 1560"/>
              <a:gd name="T74" fmla="*/ 138 w 1499"/>
              <a:gd name="T75" fmla="*/ 502 h 1560"/>
              <a:gd name="T76" fmla="*/ 129 w 1499"/>
              <a:gd name="T77" fmla="*/ 487 h 1560"/>
              <a:gd name="T78" fmla="*/ 128 w 1499"/>
              <a:gd name="T79" fmla="*/ 475 h 1560"/>
              <a:gd name="T80" fmla="*/ 118 w 1499"/>
              <a:gd name="T81" fmla="*/ 462 h 1560"/>
              <a:gd name="T82" fmla="*/ 118 w 1499"/>
              <a:gd name="T83" fmla="*/ 438 h 1560"/>
              <a:gd name="T84" fmla="*/ 112 w 1499"/>
              <a:gd name="T85" fmla="*/ 414 h 1560"/>
              <a:gd name="T86" fmla="*/ 103 w 1499"/>
              <a:gd name="T87" fmla="*/ 394 h 1560"/>
              <a:gd name="T88" fmla="*/ 106 w 1499"/>
              <a:gd name="T89" fmla="*/ 369 h 1560"/>
              <a:gd name="T90" fmla="*/ 112 w 1499"/>
              <a:gd name="T91" fmla="*/ 348 h 1560"/>
              <a:gd name="T92" fmla="*/ 109 w 1499"/>
              <a:gd name="T93" fmla="*/ 334 h 1560"/>
              <a:gd name="T94" fmla="*/ 101 w 1499"/>
              <a:gd name="T95" fmla="*/ 317 h 1560"/>
              <a:gd name="T96" fmla="*/ 89 w 1499"/>
              <a:gd name="T97" fmla="*/ 294 h 1560"/>
              <a:gd name="T98" fmla="*/ 77 w 1499"/>
              <a:gd name="T99" fmla="*/ 272 h 1560"/>
              <a:gd name="T100" fmla="*/ 50 w 1499"/>
              <a:gd name="T101" fmla="*/ 197 h 1560"/>
              <a:gd name="T102" fmla="*/ 18 w 1499"/>
              <a:gd name="T103" fmla="*/ 96 h 1560"/>
              <a:gd name="T104" fmla="*/ 11 w 1499"/>
              <a:gd name="T105" fmla="*/ 39 h 1560"/>
              <a:gd name="T106" fmla="*/ 80 w 1499"/>
              <a:gd name="T107" fmla="*/ 27 h 1560"/>
              <a:gd name="T108" fmla="*/ 124 w 1499"/>
              <a:gd name="T109" fmla="*/ 20 h 1560"/>
              <a:gd name="T110" fmla="*/ 176 w 1499"/>
              <a:gd name="T111" fmla="*/ 9 h 1560"/>
              <a:gd name="T112" fmla="*/ 223 w 1499"/>
              <a:gd name="T113" fmla="*/ 0 h 15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9"/>
              <a:gd name="T172" fmla="*/ 0 h 1560"/>
              <a:gd name="T173" fmla="*/ 1499 w 1499"/>
              <a:gd name="T174" fmla="*/ 1560 h 156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9" h="1560">
                <a:moveTo>
                  <a:pt x="687" y="1"/>
                </a:moveTo>
                <a:lnTo>
                  <a:pt x="687" y="7"/>
                </a:lnTo>
                <a:lnTo>
                  <a:pt x="685" y="13"/>
                </a:lnTo>
                <a:lnTo>
                  <a:pt x="683" y="20"/>
                </a:lnTo>
                <a:lnTo>
                  <a:pt x="678" y="26"/>
                </a:lnTo>
                <a:lnTo>
                  <a:pt x="674" y="33"/>
                </a:lnTo>
                <a:lnTo>
                  <a:pt x="668" y="39"/>
                </a:lnTo>
                <a:lnTo>
                  <a:pt x="662" y="46"/>
                </a:lnTo>
                <a:lnTo>
                  <a:pt x="655" y="51"/>
                </a:lnTo>
                <a:lnTo>
                  <a:pt x="650" y="58"/>
                </a:lnTo>
                <a:lnTo>
                  <a:pt x="643" y="65"/>
                </a:lnTo>
                <a:lnTo>
                  <a:pt x="638" y="72"/>
                </a:lnTo>
                <a:lnTo>
                  <a:pt x="634" y="79"/>
                </a:lnTo>
                <a:lnTo>
                  <a:pt x="630" y="86"/>
                </a:lnTo>
                <a:lnTo>
                  <a:pt x="628" y="94"/>
                </a:lnTo>
                <a:lnTo>
                  <a:pt x="627" y="101"/>
                </a:lnTo>
                <a:lnTo>
                  <a:pt x="629" y="110"/>
                </a:lnTo>
                <a:lnTo>
                  <a:pt x="636" y="112"/>
                </a:lnTo>
                <a:lnTo>
                  <a:pt x="644" y="117"/>
                </a:lnTo>
                <a:lnTo>
                  <a:pt x="653" y="121"/>
                </a:lnTo>
                <a:lnTo>
                  <a:pt x="664" y="126"/>
                </a:lnTo>
                <a:lnTo>
                  <a:pt x="673" y="131"/>
                </a:lnTo>
                <a:lnTo>
                  <a:pt x="683" y="136"/>
                </a:lnTo>
                <a:lnTo>
                  <a:pt x="693" y="141"/>
                </a:lnTo>
                <a:lnTo>
                  <a:pt x="705" y="147"/>
                </a:lnTo>
                <a:lnTo>
                  <a:pt x="715" y="151"/>
                </a:lnTo>
                <a:lnTo>
                  <a:pt x="726" y="156"/>
                </a:lnTo>
                <a:lnTo>
                  <a:pt x="737" y="160"/>
                </a:lnTo>
                <a:lnTo>
                  <a:pt x="747" y="164"/>
                </a:lnTo>
                <a:lnTo>
                  <a:pt x="758" y="167"/>
                </a:lnTo>
                <a:lnTo>
                  <a:pt x="768" y="170"/>
                </a:lnTo>
                <a:lnTo>
                  <a:pt x="777" y="172"/>
                </a:lnTo>
                <a:lnTo>
                  <a:pt x="788" y="173"/>
                </a:lnTo>
                <a:lnTo>
                  <a:pt x="799" y="194"/>
                </a:lnTo>
                <a:lnTo>
                  <a:pt x="812" y="213"/>
                </a:lnTo>
                <a:lnTo>
                  <a:pt x="824" y="232"/>
                </a:lnTo>
                <a:lnTo>
                  <a:pt x="837" y="249"/>
                </a:lnTo>
                <a:lnTo>
                  <a:pt x="850" y="264"/>
                </a:lnTo>
                <a:lnTo>
                  <a:pt x="862" y="278"/>
                </a:lnTo>
                <a:lnTo>
                  <a:pt x="876" y="291"/>
                </a:lnTo>
                <a:lnTo>
                  <a:pt x="890" y="304"/>
                </a:lnTo>
                <a:lnTo>
                  <a:pt x="904" y="316"/>
                </a:lnTo>
                <a:lnTo>
                  <a:pt x="919" y="326"/>
                </a:lnTo>
                <a:lnTo>
                  <a:pt x="934" y="336"/>
                </a:lnTo>
                <a:lnTo>
                  <a:pt x="950" y="347"/>
                </a:lnTo>
                <a:lnTo>
                  <a:pt x="966" y="357"/>
                </a:lnTo>
                <a:lnTo>
                  <a:pt x="983" y="366"/>
                </a:lnTo>
                <a:lnTo>
                  <a:pt x="1000" y="375"/>
                </a:lnTo>
                <a:lnTo>
                  <a:pt x="1019" y="386"/>
                </a:lnTo>
                <a:lnTo>
                  <a:pt x="1019" y="391"/>
                </a:lnTo>
                <a:lnTo>
                  <a:pt x="1020" y="397"/>
                </a:lnTo>
                <a:lnTo>
                  <a:pt x="1022" y="402"/>
                </a:lnTo>
                <a:lnTo>
                  <a:pt x="1025" y="407"/>
                </a:lnTo>
                <a:lnTo>
                  <a:pt x="1028" y="411"/>
                </a:lnTo>
                <a:lnTo>
                  <a:pt x="1031" y="414"/>
                </a:lnTo>
                <a:lnTo>
                  <a:pt x="1036" y="418"/>
                </a:lnTo>
                <a:lnTo>
                  <a:pt x="1041" y="421"/>
                </a:lnTo>
                <a:lnTo>
                  <a:pt x="1045" y="424"/>
                </a:lnTo>
                <a:lnTo>
                  <a:pt x="1051" y="426"/>
                </a:lnTo>
                <a:lnTo>
                  <a:pt x="1056" y="428"/>
                </a:lnTo>
                <a:lnTo>
                  <a:pt x="1061" y="430"/>
                </a:lnTo>
                <a:lnTo>
                  <a:pt x="1066" y="433"/>
                </a:lnTo>
                <a:lnTo>
                  <a:pt x="1071" y="434"/>
                </a:lnTo>
                <a:lnTo>
                  <a:pt x="1076" y="436"/>
                </a:lnTo>
                <a:lnTo>
                  <a:pt x="1081" y="438"/>
                </a:lnTo>
                <a:lnTo>
                  <a:pt x="1083" y="459"/>
                </a:lnTo>
                <a:lnTo>
                  <a:pt x="1090" y="476"/>
                </a:lnTo>
                <a:lnTo>
                  <a:pt x="1099" y="492"/>
                </a:lnTo>
                <a:lnTo>
                  <a:pt x="1112" y="506"/>
                </a:lnTo>
                <a:lnTo>
                  <a:pt x="1126" y="518"/>
                </a:lnTo>
                <a:lnTo>
                  <a:pt x="1142" y="527"/>
                </a:lnTo>
                <a:lnTo>
                  <a:pt x="1158" y="536"/>
                </a:lnTo>
                <a:lnTo>
                  <a:pt x="1175" y="545"/>
                </a:lnTo>
                <a:lnTo>
                  <a:pt x="1192" y="553"/>
                </a:lnTo>
                <a:lnTo>
                  <a:pt x="1210" y="563"/>
                </a:lnTo>
                <a:lnTo>
                  <a:pt x="1227" y="572"/>
                </a:lnTo>
                <a:lnTo>
                  <a:pt x="1243" y="581"/>
                </a:lnTo>
                <a:lnTo>
                  <a:pt x="1257" y="592"/>
                </a:lnTo>
                <a:lnTo>
                  <a:pt x="1268" y="606"/>
                </a:lnTo>
                <a:lnTo>
                  <a:pt x="1279" y="622"/>
                </a:lnTo>
                <a:lnTo>
                  <a:pt x="1286" y="641"/>
                </a:lnTo>
                <a:lnTo>
                  <a:pt x="1288" y="650"/>
                </a:lnTo>
                <a:lnTo>
                  <a:pt x="1292" y="660"/>
                </a:lnTo>
                <a:lnTo>
                  <a:pt x="1296" y="669"/>
                </a:lnTo>
                <a:lnTo>
                  <a:pt x="1302" y="680"/>
                </a:lnTo>
                <a:lnTo>
                  <a:pt x="1307" y="690"/>
                </a:lnTo>
                <a:lnTo>
                  <a:pt x="1313" y="699"/>
                </a:lnTo>
                <a:lnTo>
                  <a:pt x="1320" y="710"/>
                </a:lnTo>
                <a:lnTo>
                  <a:pt x="1327" y="719"/>
                </a:lnTo>
                <a:lnTo>
                  <a:pt x="1335" y="728"/>
                </a:lnTo>
                <a:lnTo>
                  <a:pt x="1343" y="737"/>
                </a:lnTo>
                <a:lnTo>
                  <a:pt x="1352" y="745"/>
                </a:lnTo>
                <a:lnTo>
                  <a:pt x="1360" y="753"/>
                </a:lnTo>
                <a:lnTo>
                  <a:pt x="1371" y="760"/>
                </a:lnTo>
                <a:lnTo>
                  <a:pt x="1380" y="767"/>
                </a:lnTo>
                <a:lnTo>
                  <a:pt x="1390" y="773"/>
                </a:lnTo>
                <a:lnTo>
                  <a:pt x="1400" y="779"/>
                </a:lnTo>
                <a:lnTo>
                  <a:pt x="1403" y="787"/>
                </a:lnTo>
                <a:lnTo>
                  <a:pt x="1406" y="796"/>
                </a:lnTo>
                <a:lnTo>
                  <a:pt x="1410" y="805"/>
                </a:lnTo>
                <a:lnTo>
                  <a:pt x="1413" y="814"/>
                </a:lnTo>
                <a:lnTo>
                  <a:pt x="1418" y="824"/>
                </a:lnTo>
                <a:lnTo>
                  <a:pt x="1421" y="835"/>
                </a:lnTo>
                <a:lnTo>
                  <a:pt x="1426" y="845"/>
                </a:lnTo>
                <a:lnTo>
                  <a:pt x="1430" y="854"/>
                </a:lnTo>
                <a:lnTo>
                  <a:pt x="1436" y="864"/>
                </a:lnTo>
                <a:lnTo>
                  <a:pt x="1442" y="873"/>
                </a:lnTo>
                <a:lnTo>
                  <a:pt x="1449" y="880"/>
                </a:lnTo>
                <a:lnTo>
                  <a:pt x="1457" y="888"/>
                </a:lnTo>
                <a:lnTo>
                  <a:pt x="1465" y="893"/>
                </a:lnTo>
                <a:lnTo>
                  <a:pt x="1475" y="898"/>
                </a:lnTo>
                <a:lnTo>
                  <a:pt x="1486" y="901"/>
                </a:lnTo>
                <a:lnTo>
                  <a:pt x="1498" y="904"/>
                </a:lnTo>
                <a:lnTo>
                  <a:pt x="1498" y="905"/>
                </a:lnTo>
                <a:lnTo>
                  <a:pt x="1499" y="907"/>
                </a:lnTo>
                <a:lnTo>
                  <a:pt x="1498" y="910"/>
                </a:lnTo>
                <a:lnTo>
                  <a:pt x="1496" y="913"/>
                </a:lnTo>
                <a:lnTo>
                  <a:pt x="1494" y="916"/>
                </a:lnTo>
                <a:lnTo>
                  <a:pt x="1491" y="920"/>
                </a:lnTo>
                <a:lnTo>
                  <a:pt x="1488" y="923"/>
                </a:lnTo>
                <a:lnTo>
                  <a:pt x="1484" y="928"/>
                </a:lnTo>
                <a:lnTo>
                  <a:pt x="1481" y="932"/>
                </a:lnTo>
                <a:lnTo>
                  <a:pt x="1478" y="937"/>
                </a:lnTo>
                <a:lnTo>
                  <a:pt x="1474" y="941"/>
                </a:lnTo>
                <a:lnTo>
                  <a:pt x="1471" y="945"/>
                </a:lnTo>
                <a:lnTo>
                  <a:pt x="1468" y="950"/>
                </a:lnTo>
                <a:lnTo>
                  <a:pt x="1466" y="953"/>
                </a:lnTo>
                <a:lnTo>
                  <a:pt x="1466" y="958"/>
                </a:lnTo>
                <a:lnTo>
                  <a:pt x="1466" y="961"/>
                </a:lnTo>
                <a:lnTo>
                  <a:pt x="1465" y="961"/>
                </a:lnTo>
                <a:lnTo>
                  <a:pt x="1465" y="962"/>
                </a:lnTo>
                <a:lnTo>
                  <a:pt x="1465" y="964"/>
                </a:lnTo>
                <a:lnTo>
                  <a:pt x="1465" y="966"/>
                </a:lnTo>
                <a:lnTo>
                  <a:pt x="1464" y="968"/>
                </a:lnTo>
                <a:lnTo>
                  <a:pt x="1464" y="970"/>
                </a:lnTo>
                <a:lnTo>
                  <a:pt x="1463" y="974"/>
                </a:lnTo>
                <a:lnTo>
                  <a:pt x="1463" y="977"/>
                </a:lnTo>
                <a:lnTo>
                  <a:pt x="1463" y="980"/>
                </a:lnTo>
                <a:lnTo>
                  <a:pt x="1461" y="983"/>
                </a:lnTo>
                <a:lnTo>
                  <a:pt x="1461" y="985"/>
                </a:lnTo>
                <a:lnTo>
                  <a:pt x="1460" y="988"/>
                </a:lnTo>
                <a:lnTo>
                  <a:pt x="1460" y="990"/>
                </a:lnTo>
                <a:lnTo>
                  <a:pt x="1460" y="991"/>
                </a:lnTo>
                <a:lnTo>
                  <a:pt x="1460" y="992"/>
                </a:lnTo>
                <a:lnTo>
                  <a:pt x="1460" y="993"/>
                </a:lnTo>
                <a:lnTo>
                  <a:pt x="1465" y="999"/>
                </a:lnTo>
                <a:lnTo>
                  <a:pt x="1468" y="1006"/>
                </a:lnTo>
                <a:lnTo>
                  <a:pt x="1471" y="1013"/>
                </a:lnTo>
                <a:lnTo>
                  <a:pt x="1473" y="1020"/>
                </a:lnTo>
                <a:lnTo>
                  <a:pt x="1473" y="1028"/>
                </a:lnTo>
                <a:lnTo>
                  <a:pt x="1473" y="1036"/>
                </a:lnTo>
                <a:lnTo>
                  <a:pt x="1472" y="1043"/>
                </a:lnTo>
                <a:lnTo>
                  <a:pt x="1469" y="1051"/>
                </a:lnTo>
                <a:lnTo>
                  <a:pt x="1467" y="1059"/>
                </a:lnTo>
                <a:lnTo>
                  <a:pt x="1463" y="1066"/>
                </a:lnTo>
                <a:lnTo>
                  <a:pt x="1458" y="1074"/>
                </a:lnTo>
                <a:lnTo>
                  <a:pt x="1452" y="1080"/>
                </a:lnTo>
                <a:lnTo>
                  <a:pt x="1446" y="1086"/>
                </a:lnTo>
                <a:lnTo>
                  <a:pt x="1440" y="1092"/>
                </a:lnTo>
                <a:lnTo>
                  <a:pt x="1432" y="1097"/>
                </a:lnTo>
                <a:lnTo>
                  <a:pt x="1423" y="1101"/>
                </a:lnTo>
                <a:lnTo>
                  <a:pt x="1426" y="1106"/>
                </a:lnTo>
                <a:lnTo>
                  <a:pt x="1427" y="1111"/>
                </a:lnTo>
                <a:lnTo>
                  <a:pt x="1428" y="1115"/>
                </a:lnTo>
                <a:lnTo>
                  <a:pt x="1429" y="1121"/>
                </a:lnTo>
                <a:lnTo>
                  <a:pt x="1429" y="1125"/>
                </a:lnTo>
                <a:lnTo>
                  <a:pt x="1430" y="1131"/>
                </a:lnTo>
                <a:lnTo>
                  <a:pt x="1429" y="1137"/>
                </a:lnTo>
                <a:lnTo>
                  <a:pt x="1429" y="1143"/>
                </a:lnTo>
                <a:lnTo>
                  <a:pt x="1429" y="1148"/>
                </a:lnTo>
                <a:lnTo>
                  <a:pt x="1429" y="1155"/>
                </a:lnTo>
                <a:lnTo>
                  <a:pt x="1428" y="1161"/>
                </a:lnTo>
                <a:lnTo>
                  <a:pt x="1428" y="1167"/>
                </a:lnTo>
                <a:lnTo>
                  <a:pt x="1427" y="1174"/>
                </a:lnTo>
                <a:lnTo>
                  <a:pt x="1427" y="1179"/>
                </a:lnTo>
                <a:lnTo>
                  <a:pt x="1427" y="1186"/>
                </a:lnTo>
                <a:lnTo>
                  <a:pt x="1428" y="1193"/>
                </a:lnTo>
                <a:lnTo>
                  <a:pt x="1412" y="1206"/>
                </a:lnTo>
                <a:lnTo>
                  <a:pt x="1402" y="1219"/>
                </a:lnTo>
                <a:lnTo>
                  <a:pt x="1395" y="1231"/>
                </a:lnTo>
                <a:lnTo>
                  <a:pt x="1391" y="1242"/>
                </a:lnTo>
                <a:lnTo>
                  <a:pt x="1390" y="1253"/>
                </a:lnTo>
                <a:lnTo>
                  <a:pt x="1392" y="1262"/>
                </a:lnTo>
                <a:lnTo>
                  <a:pt x="1396" y="1273"/>
                </a:lnTo>
                <a:lnTo>
                  <a:pt x="1402" y="1283"/>
                </a:lnTo>
                <a:lnTo>
                  <a:pt x="1409" y="1292"/>
                </a:lnTo>
                <a:lnTo>
                  <a:pt x="1414" y="1302"/>
                </a:lnTo>
                <a:lnTo>
                  <a:pt x="1421" y="1312"/>
                </a:lnTo>
                <a:lnTo>
                  <a:pt x="1427" y="1322"/>
                </a:lnTo>
                <a:lnTo>
                  <a:pt x="1433" y="1333"/>
                </a:lnTo>
                <a:lnTo>
                  <a:pt x="1436" y="1345"/>
                </a:lnTo>
                <a:lnTo>
                  <a:pt x="1437" y="1356"/>
                </a:lnTo>
                <a:lnTo>
                  <a:pt x="1436" y="1370"/>
                </a:lnTo>
                <a:lnTo>
                  <a:pt x="1426" y="1371"/>
                </a:lnTo>
                <a:lnTo>
                  <a:pt x="1415" y="1371"/>
                </a:lnTo>
                <a:lnTo>
                  <a:pt x="1406" y="1371"/>
                </a:lnTo>
                <a:lnTo>
                  <a:pt x="1396" y="1370"/>
                </a:lnTo>
                <a:lnTo>
                  <a:pt x="1386" y="1368"/>
                </a:lnTo>
                <a:lnTo>
                  <a:pt x="1375" y="1364"/>
                </a:lnTo>
                <a:lnTo>
                  <a:pt x="1366" y="1362"/>
                </a:lnTo>
                <a:lnTo>
                  <a:pt x="1356" y="1360"/>
                </a:lnTo>
                <a:lnTo>
                  <a:pt x="1345" y="1358"/>
                </a:lnTo>
                <a:lnTo>
                  <a:pt x="1336" y="1355"/>
                </a:lnTo>
                <a:lnTo>
                  <a:pt x="1327" y="1355"/>
                </a:lnTo>
                <a:lnTo>
                  <a:pt x="1318" y="1355"/>
                </a:lnTo>
                <a:lnTo>
                  <a:pt x="1309" y="1356"/>
                </a:lnTo>
                <a:lnTo>
                  <a:pt x="1300" y="1360"/>
                </a:lnTo>
                <a:lnTo>
                  <a:pt x="1292" y="1364"/>
                </a:lnTo>
                <a:lnTo>
                  <a:pt x="1286" y="1372"/>
                </a:lnTo>
                <a:lnTo>
                  <a:pt x="1286" y="1379"/>
                </a:lnTo>
                <a:lnTo>
                  <a:pt x="1286" y="1389"/>
                </a:lnTo>
                <a:lnTo>
                  <a:pt x="1287" y="1398"/>
                </a:lnTo>
                <a:lnTo>
                  <a:pt x="1288" y="1408"/>
                </a:lnTo>
                <a:lnTo>
                  <a:pt x="1289" y="1418"/>
                </a:lnTo>
                <a:lnTo>
                  <a:pt x="1290" y="1430"/>
                </a:lnTo>
                <a:lnTo>
                  <a:pt x="1290" y="1440"/>
                </a:lnTo>
                <a:lnTo>
                  <a:pt x="1291" y="1452"/>
                </a:lnTo>
                <a:lnTo>
                  <a:pt x="1291" y="1463"/>
                </a:lnTo>
                <a:lnTo>
                  <a:pt x="1291" y="1474"/>
                </a:lnTo>
                <a:lnTo>
                  <a:pt x="1290" y="1484"/>
                </a:lnTo>
                <a:lnTo>
                  <a:pt x="1289" y="1494"/>
                </a:lnTo>
                <a:lnTo>
                  <a:pt x="1287" y="1502"/>
                </a:lnTo>
                <a:lnTo>
                  <a:pt x="1284" y="1512"/>
                </a:lnTo>
                <a:lnTo>
                  <a:pt x="1281" y="1518"/>
                </a:lnTo>
                <a:lnTo>
                  <a:pt x="1277" y="1525"/>
                </a:lnTo>
                <a:lnTo>
                  <a:pt x="1269" y="1525"/>
                </a:lnTo>
                <a:lnTo>
                  <a:pt x="1263" y="1523"/>
                </a:lnTo>
                <a:lnTo>
                  <a:pt x="1257" y="1521"/>
                </a:lnTo>
                <a:lnTo>
                  <a:pt x="1251" y="1517"/>
                </a:lnTo>
                <a:lnTo>
                  <a:pt x="1245" y="1513"/>
                </a:lnTo>
                <a:lnTo>
                  <a:pt x="1241" y="1507"/>
                </a:lnTo>
                <a:lnTo>
                  <a:pt x="1236" y="1501"/>
                </a:lnTo>
                <a:lnTo>
                  <a:pt x="1231" y="1495"/>
                </a:lnTo>
                <a:lnTo>
                  <a:pt x="1227" y="1490"/>
                </a:lnTo>
                <a:lnTo>
                  <a:pt x="1222" y="1483"/>
                </a:lnTo>
                <a:lnTo>
                  <a:pt x="1219" y="1477"/>
                </a:lnTo>
                <a:lnTo>
                  <a:pt x="1214" y="1471"/>
                </a:lnTo>
                <a:lnTo>
                  <a:pt x="1210" y="1467"/>
                </a:lnTo>
                <a:lnTo>
                  <a:pt x="1204" y="1462"/>
                </a:lnTo>
                <a:lnTo>
                  <a:pt x="1199" y="1459"/>
                </a:lnTo>
                <a:lnTo>
                  <a:pt x="1194" y="1458"/>
                </a:lnTo>
                <a:lnTo>
                  <a:pt x="1184" y="1458"/>
                </a:lnTo>
                <a:lnTo>
                  <a:pt x="1161" y="1461"/>
                </a:lnTo>
                <a:lnTo>
                  <a:pt x="1125" y="1467"/>
                </a:lnTo>
                <a:lnTo>
                  <a:pt x="1077" y="1472"/>
                </a:lnTo>
                <a:lnTo>
                  <a:pt x="1022" y="1480"/>
                </a:lnTo>
                <a:lnTo>
                  <a:pt x="959" y="1490"/>
                </a:lnTo>
                <a:lnTo>
                  <a:pt x="892" y="1499"/>
                </a:lnTo>
                <a:lnTo>
                  <a:pt x="824" y="1508"/>
                </a:lnTo>
                <a:lnTo>
                  <a:pt x="755" y="1517"/>
                </a:lnTo>
                <a:lnTo>
                  <a:pt x="689" y="1526"/>
                </a:lnTo>
                <a:lnTo>
                  <a:pt x="626" y="1536"/>
                </a:lnTo>
                <a:lnTo>
                  <a:pt x="570" y="1544"/>
                </a:lnTo>
                <a:lnTo>
                  <a:pt x="523" y="1549"/>
                </a:lnTo>
                <a:lnTo>
                  <a:pt x="486" y="1555"/>
                </a:lnTo>
                <a:lnTo>
                  <a:pt x="463" y="1559"/>
                </a:lnTo>
                <a:lnTo>
                  <a:pt x="455" y="1560"/>
                </a:lnTo>
                <a:lnTo>
                  <a:pt x="454" y="1559"/>
                </a:lnTo>
                <a:lnTo>
                  <a:pt x="452" y="1555"/>
                </a:lnTo>
                <a:lnTo>
                  <a:pt x="449" y="1551"/>
                </a:lnTo>
                <a:lnTo>
                  <a:pt x="444" y="1545"/>
                </a:lnTo>
                <a:lnTo>
                  <a:pt x="439" y="1538"/>
                </a:lnTo>
                <a:lnTo>
                  <a:pt x="434" y="1530"/>
                </a:lnTo>
                <a:lnTo>
                  <a:pt x="427" y="1522"/>
                </a:lnTo>
                <a:lnTo>
                  <a:pt x="421" y="1514"/>
                </a:lnTo>
                <a:lnTo>
                  <a:pt x="414" y="1505"/>
                </a:lnTo>
                <a:lnTo>
                  <a:pt x="407" y="1497"/>
                </a:lnTo>
                <a:lnTo>
                  <a:pt x="401" y="1489"/>
                </a:lnTo>
                <a:lnTo>
                  <a:pt x="397" y="1482"/>
                </a:lnTo>
                <a:lnTo>
                  <a:pt x="392" y="1476"/>
                </a:lnTo>
                <a:lnTo>
                  <a:pt x="389" y="1471"/>
                </a:lnTo>
                <a:lnTo>
                  <a:pt x="386" y="1468"/>
                </a:lnTo>
                <a:lnTo>
                  <a:pt x="389" y="1461"/>
                </a:lnTo>
                <a:lnTo>
                  <a:pt x="390" y="1455"/>
                </a:lnTo>
                <a:lnTo>
                  <a:pt x="391" y="1449"/>
                </a:lnTo>
                <a:lnTo>
                  <a:pt x="391" y="1444"/>
                </a:lnTo>
                <a:lnTo>
                  <a:pt x="390" y="1439"/>
                </a:lnTo>
                <a:lnTo>
                  <a:pt x="389" y="1433"/>
                </a:lnTo>
                <a:lnTo>
                  <a:pt x="386" y="1429"/>
                </a:lnTo>
                <a:lnTo>
                  <a:pt x="384" y="1424"/>
                </a:lnTo>
                <a:lnTo>
                  <a:pt x="381" y="1418"/>
                </a:lnTo>
                <a:lnTo>
                  <a:pt x="377" y="1414"/>
                </a:lnTo>
                <a:lnTo>
                  <a:pt x="373" y="1408"/>
                </a:lnTo>
                <a:lnTo>
                  <a:pt x="368" y="1404"/>
                </a:lnTo>
                <a:lnTo>
                  <a:pt x="363" y="1398"/>
                </a:lnTo>
                <a:lnTo>
                  <a:pt x="359" y="1393"/>
                </a:lnTo>
                <a:lnTo>
                  <a:pt x="353" y="1387"/>
                </a:lnTo>
                <a:lnTo>
                  <a:pt x="348" y="1382"/>
                </a:lnTo>
                <a:lnTo>
                  <a:pt x="351" y="1370"/>
                </a:lnTo>
                <a:lnTo>
                  <a:pt x="353" y="1359"/>
                </a:lnTo>
                <a:lnTo>
                  <a:pt x="354" y="1347"/>
                </a:lnTo>
                <a:lnTo>
                  <a:pt x="354" y="1336"/>
                </a:lnTo>
                <a:lnTo>
                  <a:pt x="355" y="1325"/>
                </a:lnTo>
                <a:lnTo>
                  <a:pt x="354" y="1314"/>
                </a:lnTo>
                <a:lnTo>
                  <a:pt x="353" y="1304"/>
                </a:lnTo>
                <a:lnTo>
                  <a:pt x="352" y="1292"/>
                </a:lnTo>
                <a:lnTo>
                  <a:pt x="350" y="1282"/>
                </a:lnTo>
                <a:lnTo>
                  <a:pt x="346" y="1271"/>
                </a:lnTo>
                <a:lnTo>
                  <a:pt x="344" y="1262"/>
                </a:lnTo>
                <a:lnTo>
                  <a:pt x="339" y="1252"/>
                </a:lnTo>
                <a:lnTo>
                  <a:pt x="335" y="1243"/>
                </a:lnTo>
                <a:lnTo>
                  <a:pt x="330" y="1233"/>
                </a:lnTo>
                <a:lnTo>
                  <a:pt x="326" y="1225"/>
                </a:lnTo>
                <a:lnTo>
                  <a:pt x="320" y="1217"/>
                </a:lnTo>
                <a:lnTo>
                  <a:pt x="314" y="1208"/>
                </a:lnTo>
                <a:lnTo>
                  <a:pt x="312" y="1200"/>
                </a:lnTo>
                <a:lnTo>
                  <a:pt x="309" y="1191"/>
                </a:lnTo>
                <a:lnTo>
                  <a:pt x="308" y="1182"/>
                </a:lnTo>
                <a:lnTo>
                  <a:pt x="308" y="1171"/>
                </a:lnTo>
                <a:lnTo>
                  <a:pt x="308" y="1161"/>
                </a:lnTo>
                <a:lnTo>
                  <a:pt x="311" y="1151"/>
                </a:lnTo>
                <a:lnTo>
                  <a:pt x="312" y="1140"/>
                </a:lnTo>
                <a:lnTo>
                  <a:pt x="314" y="1129"/>
                </a:lnTo>
                <a:lnTo>
                  <a:pt x="315" y="1119"/>
                </a:lnTo>
                <a:lnTo>
                  <a:pt x="317" y="1108"/>
                </a:lnTo>
                <a:lnTo>
                  <a:pt x="320" y="1098"/>
                </a:lnTo>
                <a:lnTo>
                  <a:pt x="321" y="1088"/>
                </a:lnTo>
                <a:lnTo>
                  <a:pt x="322" y="1078"/>
                </a:lnTo>
                <a:lnTo>
                  <a:pt x="322" y="1069"/>
                </a:lnTo>
                <a:lnTo>
                  <a:pt x="322" y="1061"/>
                </a:lnTo>
                <a:lnTo>
                  <a:pt x="330" y="1052"/>
                </a:lnTo>
                <a:lnTo>
                  <a:pt x="337" y="1045"/>
                </a:lnTo>
                <a:lnTo>
                  <a:pt x="340" y="1037"/>
                </a:lnTo>
                <a:lnTo>
                  <a:pt x="343" y="1031"/>
                </a:lnTo>
                <a:lnTo>
                  <a:pt x="342" y="1026"/>
                </a:lnTo>
                <a:lnTo>
                  <a:pt x="340" y="1020"/>
                </a:lnTo>
                <a:lnTo>
                  <a:pt x="337" y="1014"/>
                </a:lnTo>
                <a:lnTo>
                  <a:pt x="332" y="1008"/>
                </a:lnTo>
                <a:lnTo>
                  <a:pt x="328" y="1003"/>
                </a:lnTo>
                <a:lnTo>
                  <a:pt x="323" y="997"/>
                </a:lnTo>
                <a:lnTo>
                  <a:pt x="317" y="990"/>
                </a:lnTo>
                <a:lnTo>
                  <a:pt x="313" y="984"/>
                </a:lnTo>
                <a:lnTo>
                  <a:pt x="308" y="976"/>
                </a:lnTo>
                <a:lnTo>
                  <a:pt x="305" y="968"/>
                </a:lnTo>
                <a:lnTo>
                  <a:pt x="303" y="960"/>
                </a:lnTo>
                <a:lnTo>
                  <a:pt x="303" y="951"/>
                </a:lnTo>
                <a:lnTo>
                  <a:pt x="298" y="939"/>
                </a:lnTo>
                <a:lnTo>
                  <a:pt x="293" y="928"/>
                </a:lnTo>
                <a:lnTo>
                  <a:pt x="288" y="918"/>
                </a:lnTo>
                <a:lnTo>
                  <a:pt x="283" y="908"/>
                </a:lnTo>
                <a:lnTo>
                  <a:pt x="278" y="899"/>
                </a:lnTo>
                <a:lnTo>
                  <a:pt x="273" y="890"/>
                </a:lnTo>
                <a:lnTo>
                  <a:pt x="268" y="881"/>
                </a:lnTo>
                <a:lnTo>
                  <a:pt x="262" y="873"/>
                </a:lnTo>
                <a:lnTo>
                  <a:pt x="257" y="864"/>
                </a:lnTo>
                <a:lnTo>
                  <a:pt x="252" y="856"/>
                </a:lnTo>
                <a:lnTo>
                  <a:pt x="246" y="846"/>
                </a:lnTo>
                <a:lnTo>
                  <a:pt x="240" y="837"/>
                </a:lnTo>
                <a:lnTo>
                  <a:pt x="236" y="827"/>
                </a:lnTo>
                <a:lnTo>
                  <a:pt x="231" y="816"/>
                </a:lnTo>
                <a:lnTo>
                  <a:pt x="227" y="806"/>
                </a:lnTo>
                <a:lnTo>
                  <a:pt x="222" y="795"/>
                </a:lnTo>
                <a:lnTo>
                  <a:pt x="207" y="756"/>
                </a:lnTo>
                <a:lnTo>
                  <a:pt x="192" y="717"/>
                </a:lnTo>
                <a:lnTo>
                  <a:pt x="178" y="675"/>
                </a:lnTo>
                <a:lnTo>
                  <a:pt x="163" y="634"/>
                </a:lnTo>
                <a:lnTo>
                  <a:pt x="150" y="591"/>
                </a:lnTo>
                <a:lnTo>
                  <a:pt x="136" y="548"/>
                </a:lnTo>
                <a:lnTo>
                  <a:pt x="121" y="505"/>
                </a:lnTo>
                <a:lnTo>
                  <a:pt x="107" y="460"/>
                </a:lnTo>
                <a:lnTo>
                  <a:pt x="93" y="417"/>
                </a:lnTo>
                <a:lnTo>
                  <a:pt x="79" y="373"/>
                </a:lnTo>
                <a:lnTo>
                  <a:pt x="67" y="329"/>
                </a:lnTo>
                <a:lnTo>
                  <a:pt x="53" y="287"/>
                </a:lnTo>
                <a:lnTo>
                  <a:pt x="39" y="244"/>
                </a:lnTo>
                <a:lnTo>
                  <a:pt x="27" y="203"/>
                </a:lnTo>
                <a:lnTo>
                  <a:pt x="13" y="163"/>
                </a:lnTo>
                <a:lnTo>
                  <a:pt x="0" y="124"/>
                </a:lnTo>
                <a:lnTo>
                  <a:pt x="4" y="123"/>
                </a:lnTo>
                <a:lnTo>
                  <a:pt x="15" y="120"/>
                </a:lnTo>
                <a:lnTo>
                  <a:pt x="32" y="118"/>
                </a:lnTo>
                <a:lnTo>
                  <a:pt x="54" y="113"/>
                </a:lnTo>
                <a:lnTo>
                  <a:pt x="81" y="109"/>
                </a:lnTo>
                <a:lnTo>
                  <a:pt x="111" y="104"/>
                </a:lnTo>
                <a:lnTo>
                  <a:pt x="143" y="98"/>
                </a:lnTo>
                <a:lnTo>
                  <a:pt x="176" y="93"/>
                </a:lnTo>
                <a:lnTo>
                  <a:pt x="208" y="87"/>
                </a:lnTo>
                <a:lnTo>
                  <a:pt x="240" y="81"/>
                </a:lnTo>
                <a:lnTo>
                  <a:pt x="270" y="77"/>
                </a:lnTo>
                <a:lnTo>
                  <a:pt x="297" y="72"/>
                </a:lnTo>
                <a:lnTo>
                  <a:pt x="319" y="67"/>
                </a:lnTo>
                <a:lnTo>
                  <a:pt x="336" y="65"/>
                </a:lnTo>
                <a:lnTo>
                  <a:pt x="347" y="63"/>
                </a:lnTo>
                <a:lnTo>
                  <a:pt x="352" y="63"/>
                </a:lnTo>
                <a:lnTo>
                  <a:pt x="373" y="61"/>
                </a:lnTo>
                <a:lnTo>
                  <a:pt x="394" y="57"/>
                </a:lnTo>
                <a:lnTo>
                  <a:pt x="416" y="54"/>
                </a:lnTo>
                <a:lnTo>
                  <a:pt x="439" y="49"/>
                </a:lnTo>
                <a:lnTo>
                  <a:pt x="462" y="43"/>
                </a:lnTo>
                <a:lnTo>
                  <a:pt x="484" y="38"/>
                </a:lnTo>
                <a:lnTo>
                  <a:pt x="507" y="32"/>
                </a:lnTo>
                <a:lnTo>
                  <a:pt x="529" y="26"/>
                </a:lnTo>
                <a:lnTo>
                  <a:pt x="551" y="20"/>
                </a:lnTo>
                <a:lnTo>
                  <a:pt x="573" y="15"/>
                </a:lnTo>
                <a:lnTo>
                  <a:pt x="593" y="10"/>
                </a:lnTo>
                <a:lnTo>
                  <a:pt x="614" y="5"/>
                </a:lnTo>
                <a:lnTo>
                  <a:pt x="634" y="2"/>
                </a:lnTo>
                <a:lnTo>
                  <a:pt x="652" y="1"/>
                </a:lnTo>
                <a:lnTo>
                  <a:pt x="669" y="0"/>
                </a:lnTo>
                <a:lnTo>
                  <a:pt x="687" y="1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7" name="Freeform 38"/>
          <p:cNvSpPr>
            <a:spLocks/>
          </p:cNvSpPr>
          <p:nvPr/>
        </p:nvSpPr>
        <p:spPr bwMode="auto">
          <a:xfrm>
            <a:off x="5820698" y="3769404"/>
            <a:ext cx="1341504" cy="1026677"/>
          </a:xfrm>
          <a:custGeom>
            <a:avLst/>
            <a:gdLst>
              <a:gd name="T0" fmla="*/ 592 w 2460"/>
              <a:gd name="T1" fmla="*/ 62 h 1858"/>
              <a:gd name="T2" fmla="*/ 614 w 2460"/>
              <a:gd name="T3" fmla="*/ 108 h 1858"/>
              <a:gd name="T4" fmla="*/ 645 w 2460"/>
              <a:gd name="T5" fmla="*/ 146 h 1858"/>
              <a:gd name="T6" fmla="*/ 710 w 2460"/>
              <a:gd name="T7" fmla="*/ 234 h 1858"/>
              <a:gd name="T8" fmla="*/ 709 w 2460"/>
              <a:gd name="T9" fmla="*/ 258 h 1858"/>
              <a:gd name="T10" fmla="*/ 770 w 2460"/>
              <a:gd name="T11" fmla="*/ 335 h 1858"/>
              <a:gd name="T12" fmla="*/ 815 w 2460"/>
              <a:gd name="T13" fmla="*/ 462 h 1858"/>
              <a:gd name="T14" fmla="*/ 818 w 2460"/>
              <a:gd name="T15" fmla="*/ 526 h 1858"/>
              <a:gd name="T16" fmla="*/ 804 w 2460"/>
              <a:gd name="T17" fmla="*/ 598 h 1858"/>
              <a:gd name="T18" fmla="*/ 757 w 2460"/>
              <a:gd name="T19" fmla="*/ 618 h 1858"/>
              <a:gd name="T20" fmla="*/ 739 w 2460"/>
              <a:gd name="T21" fmla="*/ 614 h 1858"/>
              <a:gd name="T22" fmla="*/ 744 w 2460"/>
              <a:gd name="T23" fmla="*/ 600 h 1858"/>
              <a:gd name="T24" fmla="*/ 715 w 2460"/>
              <a:gd name="T25" fmla="*/ 565 h 1858"/>
              <a:gd name="T26" fmla="*/ 663 w 2460"/>
              <a:gd name="T27" fmla="*/ 535 h 1858"/>
              <a:gd name="T28" fmla="*/ 639 w 2460"/>
              <a:gd name="T29" fmla="*/ 503 h 1858"/>
              <a:gd name="T30" fmla="*/ 617 w 2460"/>
              <a:gd name="T31" fmla="*/ 485 h 1858"/>
              <a:gd name="T32" fmla="*/ 604 w 2460"/>
              <a:gd name="T33" fmla="*/ 453 h 1858"/>
              <a:gd name="T34" fmla="*/ 592 w 2460"/>
              <a:gd name="T35" fmla="*/ 446 h 1858"/>
              <a:gd name="T36" fmla="*/ 573 w 2460"/>
              <a:gd name="T37" fmla="*/ 455 h 1858"/>
              <a:gd name="T38" fmla="*/ 532 w 2460"/>
              <a:gd name="T39" fmla="*/ 390 h 1858"/>
              <a:gd name="T40" fmla="*/ 545 w 2460"/>
              <a:gd name="T41" fmla="*/ 357 h 1858"/>
              <a:gd name="T42" fmla="*/ 537 w 2460"/>
              <a:gd name="T43" fmla="*/ 332 h 1858"/>
              <a:gd name="T44" fmla="*/ 516 w 2460"/>
              <a:gd name="T45" fmla="*/ 356 h 1858"/>
              <a:gd name="T46" fmla="*/ 503 w 2460"/>
              <a:gd name="T47" fmla="*/ 342 h 1858"/>
              <a:gd name="T48" fmla="*/ 502 w 2460"/>
              <a:gd name="T49" fmla="*/ 305 h 1858"/>
              <a:gd name="T50" fmla="*/ 508 w 2460"/>
              <a:gd name="T51" fmla="*/ 284 h 1858"/>
              <a:gd name="T52" fmla="*/ 509 w 2460"/>
              <a:gd name="T53" fmla="*/ 259 h 1858"/>
              <a:gd name="T54" fmla="*/ 496 w 2460"/>
              <a:gd name="T55" fmla="*/ 229 h 1858"/>
              <a:gd name="T56" fmla="*/ 473 w 2460"/>
              <a:gd name="T57" fmla="*/ 203 h 1858"/>
              <a:gd name="T58" fmla="*/ 435 w 2460"/>
              <a:gd name="T59" fmla="*/ 182 h 1858"/>
              <a:gd name="T60" fmla="*/ 396 w 2460"/>
              <a:gd name="T61" fmla="*/ 153 h 1858"/>
              <a:gd name="T62" fmla="*/ 361 w 2460"/>
              <a:gd name="T63" fmla="*/ 126 h 1858"/>
              <a:gd name="T64" fmla="*/ 325 w 2460"/>
              <a:gd name="T65" fmla="*/ 125 h 1858"/>
              <a:gd name="T66" fmla="*/ 315 w 2460"/>
              <a:gd name="T67" fmla="*/ 136 h 1858"/>
              <a:gd name="T68" fmla="*/ 305 w 2460"/>
              <a:gd name="T69" fmla="*/ 146 h 1858"/>
              <a:gd name="T70" fmla="*/ 277 w 2460"/>
              <a:gd name="T71" fmla="*/ 166 h 1858"/>
              <a:gd name="T72" fmla="*/ 253 w 2460"/>
              <a:gd name="T73" fmla="*/ 171 h 1858"/>
              <a:gd name="T74" fmla="*/ 246 w 2460"/>
              <a:gd name="T75" fmla="*/ 176 h 1858"/>
              <a:gd name="T76" fmla="*/ 243 w 2460"/>
              <a:gd name="T77" fmla="*/ 184 h 1858"/>
              <a:gd name="T78" fmla="*/ 226 w 2460"/>
              <a:gd name="T79" fmla="*/ 179 h 1858"/>
              <a:gd name="T80" fmla="*/ 194 w 2460"/>
              <a:gd name="T81" fmla="*/ 152 h 1858"/>
              <a:gd name="T82" fmla="*/ 152 w 2460"/>
              <a:gd name="T83" fmla="*/ 139 h 1858"/>
              <a:gd name="T84" fmla="*/ 127 w 2460"/>
              <a:gd name="T85" fmla="*/ 127 h 1858"/>
              <a:gd name="T86" fmla="*/ 137 w 2460"/>
              <a:gd name="T87" fmla="*/ 123 h 1858"/>
              <a:gd name="T88" fmla="*/ 127 w 2460"/>
              <a:gd name="T89" fmla="*/ 118 h 1858"/>
              <a:gd name="T90" fmla="*/ 105 w 2460"/>
              <a:gd name="T91" fmla="*/ 121 h 1858"/>
              <a:gd name="T92" fmla="*/ 79 w 2460"/>
              <a:gd name="T93" fmla="*/ 129 h 1858"/>
              <a:gd name="T94" fmla="*/ 53 w 2460"/>
              <a:gd name="T95" fmla="*/ 123 h 1858"/>
              <a:gd name="T96" fmla="*/ 31 w 2460"/>
              <a:gd name="T97" fmla="*/ 140 h 1858"/>
              <a:gd name="T98" fmla="*/ 11 w 2460"/>
              <a:gd name="T99" fmla="*/ 132 h 1858"/>
              <a:gd name="T100" fmla="*/ 6 w 2460"/>
              <a:gd name="T101" fmla="*/ 113 h 1858"/>
              <a:gd name="T102" fmla="*/ 4 w 2460"/>
              <a:gd name="T103" fmla="*/ 96 h 1858"/>
              <a:gd name="T104" fmla="*/ 4 w 2460"/>
              <a:gd name="T105" fmla="*/ 79 h 1858"/>
              <a:gd name="T106" fmla="*/ 85 w 2460"/>
              <a:gd name="T107" fmla="*/ 63 h 1858"/>
              <a:gd name="T108" fmla="*/ 230 w 2460"/>
              <a:gd name="T109" fmla="*/ 42 h 1858"/>
              <a:gd name="T110" fmla="*/ 249 w 2460"/>
              <a:gd name="T111" fmla="*/ 68 h 1858"/>
              <a:gd name="T112" fmla="*/ 456 w 2460"/>
              <a:gd name="T113" fmla="*/ 39 h 1858"/>
              <a:gd name="T114" fmla="*/ 508 w 2460"/>
              <a:gd name="T115" fmla="*/ 47 h 1858"/>
              <a:gd name="T116" fmla="*/ 527 w 2460"/>
              <a:gd name="T117" fmla="*/ 46 h 1858"/>
              <a:gd name="T118" fmla="*/ 526 w 2460"/>
              <a:gd name="T119" fmla="*/ 6 h 1858"/>
              <a:gd name="T120" fmla="*/ 563 w 2460"/>
              <a:gd name="T121" fmla="*/ 5 h 18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60"/>
              <a:gd name="T184" fmla="*/ 0 h 1858"/>
              <a:gd name="T185" fmla="*/ 2460 w 2460"/>
              <a:gd name="T186" fmla="*/ 1858 h 18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60" h="1858">
                <a:moveTo>
                  <a:pt x="1728" y="15"/>
                </a:moveTo>
                <a:lnTo>
                  <a:pt x="1725" y="36"/>
                </a:lnTo>
                <a:lnTo>
                  <a:pt x="1724" y="55"/>
                </a:lnTo>
                <a:lnTo>
                  <a:pt x="1724" y="73"/>
                </a:lnTo>
                <a:lnTo>
                  <a:pt x="1727" y="89"/>
                </a:lnTo>
                <a:lnTo>
                  <a:pt x="1730" y="105"/>
                </a:lnTo>
                <a:lnTo>
                  <a:pt x="1736" y="119"/>
                </a:lnTo>
                <a:lnTo>
                  <a:pt x="1743" y="132"/>
                </a:lnTo>
                <a:lnTo>
                  <a:pt x="1750" y="146"/>
                </a:lnTo>
                <a:lnTo>
                  <a:pt x="1758" y="159"/>
                </a:lnTo>
                <a:lnTo>
                  <a:pt x="1767" y="173"/>
                </a:lnTo>
                <a:lnTo>
                  <a:pt x="1775" y="185"/>
                </a:lnTo>
                <a:lnTo>
                  <a:pt x="1783" y="199"/>
                </a:lnTo>
                <a:lnTo>
                  <a:pt x="1793" y="214"/>
                </a:lnTo>
                <a:lnTo>
                  <a:pt x="1799" y="229"/>
                </a:lnTo>
                <a:lnTo>
                  <a:pt x="1806" y="245"/>
                </a:lnTo>
                <a:lnTo>
                  <a:pt x="1813" y="263"/>
                </a:lnTo>
                <a:lnTo>
                  <a:pt x="1818" y="270"/>
                </a:lnTo>
                <a:lnTo>
                  <a:pt x="1822" y="279"/>
                </a:lnTo>
                <a:lnTo>
                  <a:pt x="1827" y="287"/>
                </a:lnTo>
                <a:lnTo>
                  <a:pt x="1830" y="297"/>
                </a:lnTo>
                <a:lnTo>
                  <a:pt x="1835" y="305"/>
                </a:lnTo>
                <a:lnTo>
                  <a:pt x="1840" y="314"/>
                </a:lnTo>
                <a:lnTo>
                  <a:pt x="1843" y="323"/>
                </a:lnTo>
                <a:lnTo>
                  <a:pt x="1848" y="332"/>
                </a:lnTo>
                <a:lnTo>
                  <a:pt x="1852" y="341"/>
                </a:lnTo>
                <a:lnTo>
                  <a:pt x="1858" y="351"/>
                </a:lnTo>
                <a:lnTo>
                  <a:pt x="1863" y="360"/>
                </a:lnTo>
                <a:lnTo>
                  <a:pt x="1868" y="368"/>
                </a:lnTo>
                <a:lnTo>
                  <a:pt x="1875" y="377"/>
                </a:lnTo>
                <a:lnTo>
                  <a:pt x="1882" y="385"/>
                </a:lnTo>
                <a:lnTo>
                  <a:pt x="1890" y="393"/>
                </a:lnTo>
                <a:lnTo>
                  <a:pt x="1899" y="401"/>
                </a:lnTo>
                <a:lnTo>
                  <a:pt x="1909" y="410"/>
                </a:lnTo>
                <a:lnTo>
                  <a:pt x="1920" y="423"/>
                </a:lnTo>
                <a:lnTo>
                  <a:pt x="1934" y="438"/>
                </a:lnTo>
                <a:lnTo>
                  <a:pt x="1948" y="455"/>
                </a:lnTo>
                <a:lnTo>
                  <a:pt x="1964" y="475"/>
                </a:lnTo>
                <a:lnTo>
                  <a:pt x="1980" y="497"/>
                </a:lnTo>
                <a:lnTo>
                  <a:pt x="1997" y="518"/>
                </a:lnTo>
                <a:lnTo>
                  <a:pt x="2014" y="543"/>
                </a:lnTo>
                <a:lnTo>
                  <a:pt x="2032" y="567"/>
                </a:lnTo>
                <a:lnTo>
                  <a:pt x="2049" y="591"/>
                </a:lnTo>
                <a:lnTo>
                  <a:pt x="2066" y="615"/>
                </a:lnTo>
                <a:lnTo>
                  <a:pt x="2083" y="638"/>
                </a:lnTo>
                <a:lnTo>
                  <a:pt x="2101" y="661"/>
                </a:lnTo>
                <a:lnTo>
                  <a:pt x="2116" y="683"/>
                </a:lnTo>
                <a:lnTo>
                  <a:pt x="2131" y="702"/>
                </a:lnTo>
                <a:lnTo>
                  <a:pt x="2144" y="721"/>
                </a:lnTo>
                <a:lnTo>
                  <a:pt x="2144" y="726"/>
                </a:lnTo>
                <a:lnTo>
                  <a:pt x="2145" y="732"/>
                </a:lnTo>
                <a:lnTo>
                  <a:pt x="2144" y="738"/>
                </a:lnTo>
                <a:lnTo>
                  <a:pt x="2143" y="744"/>
                </a:lnTo>
                <a:lnTo>
                  <a:pt x="2142" y="748"/>
                </a:lnTo>
                <a:lnTo>
                  <a:pt x="2140" y="754"/>
                </a:lnTo>
                <a:lnTo>
                  <a:pt x="2137" y="759"/>
                </a:lnTo>
                <a:lnTo>
                  <a:pt x="2135" y="763"/>
                </a:lnTo>
                <a:lnTo>
                  <a:pt x="2133" y="767"/>
                </a:lnTo>
                <a:lnTo>
                  <a:pt x="2131" y="770"/>
                </a:lnTo>
                <a:lnTo>
                  <a:pt x="2128" y="773"/>
                </a:lnTo>
                <a:lnTo>
                  <a:pt x="2126" y="776"/>
                </a:lnTo>
                <a:lnTo>
                  <a:pt x="2124" y="778"/>
                </a:lnTo>
                <a:lnTo>
                  <a:pt x="2122" y="779"/>
                </a:lnTo>
                <a:lnTo>
                  <a:pt x="2121" y="780"/>
                </a:lnTo>
                <a:lnTo>
                  <a:pt x="2121" y="781"/>
                </a:lnTo>
                <a:lnTo>
                  <a:pt x="2149" y="811"/>
                </a:lnTo>
                <a:lnTo>
                  <a:pt x="2177" y="842"/>
                </a:lnTo>
                <a:lnTo>
                  <a:pt x="2205" y="873"/>
                </a:lnTo>
                <a:lnTo>
                  <a:pt x="2232" y="906"/>
                </a:lnTo>
                <a:lnTo>
                  <a:pt x="2259" y="939"/>
                </a:lnTo>
                <a:lnTo>
                  <a:pt x="2285" y="972"/>
                </a:lnTo>
                <a:lnTo>
                  <a:pt x="2309" y="1007"/>
                </a:lnTo>
                <a:lnTo>
                  <a:pt x="2333" y="1042"/>
                </a:lnTo>
                <a:lnTo>
                  <a:pt x="2354" y="1078"/>
                </a:lnTo>
                <a:lnTo>
                  <a:pt x="2373" y="1115"/>
                </a:lnTo>
                <a:lnTo>
                  <a:pt x="2391" y="1153"/>
                </a:lnTo>
                <a:lnTo>
                  <a:pt x="2406" y="1192"/>
                </a:lnTo>
                <a:lnTo>
                  <a:pt x="2419" y="1231"/>
                </a:lnTo>
                <a:lnTo>
                  <a:pt x="2428" y="1272"/>
                </a:lnTo>
                <a:lnTo>
                  <a:pt x="2435" y="1315"/>
                </a:lnTo>
                <a:lnTo>
                  <a:pt x="2439" y="1358"/>
                </a:lnTo>
                <a:lnTo>
                  <a:pt x="2441" y="1365"/>
                </a:lnTo>
                <a:lnTo>
                  <a:pt x="2443" y="1374"/>
                </a:lnTo>
                <a:lnTo>
                  <a:pt x="2444" y="1387"/>
                </a:lnTo>
                <a:lnTo>
                  <a:pt x="2444" y="1401"/>
                </a:lnTo>
                <a:lnTo>
                  <a:pt x="2444" y="1417"/>
                </a:lnTo>
                <a:lnTo>
                  <a:pt x="2443" y="1434"/>
                </a:lnTo>
                <a:lnTo>
                  <a:pt x="2442" y="1452"/>
                </a:lnTo>
                <a:lnTo>
                  <a:pt x="2442" y="1471"/>
                </a:lnTo>
                <a:lnTo>
                  <a:pt x="2441" y="1489"/>
                </a:lnTo>
                <a:lnTo>
                  <a:pt x="2441" y="1508"/>
                </a:lnTo>
                <a:lnTo>
                  <a:pt x="2441" y="1525"/>
                </a:lnTo>
                <a:lnTo>
                  <a:pt x="2443" y="1542"/>
                </a:lnTo>
                <a:lnTo>
                  <a:pt x="2446" y="1557"/>
                </a:lnTo>
                <a:lnTo>
                  <a:pt x="2449" y="1570"/>
                </a:lnTo>
                <a:lnTo>
                  <a:pt x="2454" y="1580"/>
                </a:lnTo>
                <a:lnTo>
                  <a:pt x="2460" y="1589"/>
                </a:lnTo>
                <a:lnTo>
                  <a:pt x="2454" y="1609"/>
                </a:lnTo>
                <a:lnTo>
                  <a:pt x="2449" y="1628"/>
                </a:lnTo>
                <a:lnTo>
                  <a:pt x="2446" y="1649"/>
                </a:lnTo>
                <a:lnTo>
                  <a:pt x="2442" y="1670"/>
                </a:lnTo>
                <a:lnTo>
                  <a:pt x="2441" y="1690"/>
                </a:lnTo>
                <a:lnTo>
                  <a:pt x="2439" y="1710"/>
                </a:lnTo>
                <a:lnTo>
                  <a:pt x="2436" y="1729"/>
                </a:lnTo>
                <a:lnTo>
                  <a:pt x="2433" y="1748"/>
                </a:lnTo>
                <a:lnTo>
                  <a:pt x="2428" y="1764"/>
                </a:lnTo>
                <a:lnTo>
                  <a:pt x="2421" y="1780"/>
                </a:lnTo>
                <a:lnTo>
                  <a:pt x="2412" y="1795"/>
                </a:lnTo>
                <a:lnTo>
                  <a:pt x="2401" y="1806"/>
                </a:lnTo>
                <a:lnTo>
                  <a:pt x="2386" y="1817"/>
                </a:lnTo>
                <a:lnTo>
                  <a:pt x="2367" y="1825"/>
                </a:lnTo>
                <a:lnTo>
                  <a:pt x="2344" y="1830"/>
                </a:lnTo>
                <a:lnTo>
                  <a:pt x="2317" y="1834"/>
                </a:lnTo>
                <a:lnTo>
                  <a:pt x="2311" y="1837"/>
                </a:lnTo>
                <a:lnTo>
                  <a:pt x="2306" y="1841"/>
                </a:lnTo>
                <a:lnTo>
                  <a:pt x="2300" y="1844"/>
                </a:lnTo>
                <a:lnTo>
                  <a:pt x="2293" y="1848"/>
                </a:lnTo>
                <a:lnTo>
                  <a:pt x="2286" y="1850"/>
                </a:lnTo>
                <a:lnTo>
                  <a:pt x="2279" y="1852"/>
                </a:lnTo>
                <a:lnTo>
                  <a:pt x="2271" y="1855"/>
                </a:lnTo>
                <a:lnTo>
                  <a:pt x="2264" y="1856"/>
                </a:lnTo>
                <a:lnTo>
                  <a:pt x="2256" y="1857"/>
                </a:lnTo>
                <a:lnTo>
                  <a:pt x="2249" y="1858"/>
                </a:lnTo>
                <a:lnTo>
                  <a:pt x="2242" y="1858"/>
                </a:lnTo>
                <a:lnTo>
                  <a:pt x="2235" y="1857"/>
                </a:lnTo>
                <a:lnTo>
                  <a:pt x="2229" y="1856"/>
                </a:lnTo>
                <a:lnTo>
                  <a:pt x="2224" y="1855"/>
                </a:lnTo>
                <a:lnTo>
                  <a:pt x="2220" y="1852"/>
                </a:lnTo>
                <a:lnTo>
                  <a:pt x="2217" y="1850"/>
                </a:lnTo>
                <a:lnTo>
                  <a:pt x="2214" y="1848"/>
                </a:lnTo>
                <a:lnTo>
                  <a:pt x="2214" y="1844"/>
                </a:lnTo>
                <a:lnTo>
                  <a:pt x="2216" y="1842"/>
                </a:lnTo>
                <a:lnTo>
                  <a:pt x="2217" y="1838"/>
                </a:lnTo>
                <a:lnTo>
                  <a:pt x="2218" y="1834"/>
                </a:lnTo>
                <a:lnTo>
                  <a:pt x="2220" y="1830"/>
                </a:lnTo>
                <a:lnTo>
                  <a:pt x="2222" y="1826"/>
                </a:lnTo>
                <a:lnTo>
                  <a:pt x="2226" y="1821"/>
                </a:lnTo>
                <a:lnTo>
                  <a:pt x="2227" y="1818"/>
                </a:lnTo>
                <a:lnTo>
                  <a:pt x="2229" y="1813"/>
                </a:lnTo>
                <a:lnTo>
                  <a:pt x="2232" y="1810"/>
                </a:lnTo>
                <a:lnTo>
                  <a:pt x="2233" y="1807"/>
                </a:lnTo>
                <a:lnTo>
                  <a:pt x="2233" y="1804"/>
                </a:lnTo>
                <a:lnTo>
                  <a:pt x="2232" y="1802"/>
                </a:lnTo>
                <a:lnTo>
                  <a:pt x="2231" y="1801"/>
                </a:lnTo>
                <a:lnTo>
                  <a:pt x="2228" y="1801"/>
                </a:lnTo>
                <a:lnTo>
                  <a:pt x="2217" y="1792"/>
                </a:lnTo>
                <a:lnTo>
                  <a:pt x="2208" y="1783"/>
                </a:lnTo>
                <a:lnTo>
                  <a:pt x="2198" y="1775"/>
                </a:lnTo>
                <a:lnTo>
                  <a:pt x="2190" y="1765"/>
                </a:lnTo>
                <a:lnTo>
                  <a:pt x="2183" y="1756"/>
                </a:lnTo>
                <a:lnTo>
                  <a:pt x="2177" y="1745"/>
                </a:lnTo>
                <a:lnTo>
                  <a:pt x="2170" y="1736"/>
                </a:lnTo>
                <a:lnTo>
                  <a:pt x="2164" y="1726"/>
                </a:lnTo>
                <a:lnTo>
                  <a:pt x="2158" y="1715"/>
                </a:lnTo>
                <a:lnTo>
                  <a:pt x="2151" y="1705"/>
                </a:lnTo>
                <a:lnTo>
                  <a:pt x="2144" y="1696"/>
                </a:lnTo>
                <a:lnTo>
                  <a:pt x="2137" y="1686"/>
                </a:lnTo>
                <a:lnTo>
                  <a:pt x="2129" y="1676"/>
                </a:lnTo>
                <a:lnTo>
                  <a:pt x="2120" y="1667"/>
                </a:lnTo>
                <a:lnTo>
                  <a:pt x="2111" y="1659"/>
                </a:lnTo>
                <a:lnTo>
                  <a:pt x="2101" y="1651"/>
                </a:lnTo>
                <a:lnTo>
                  <a:pt x="2078" y="1641"/>
                </a:lnTo>
                <a:lnTo>
                  <a:pt x="2057" y="1633"/>
                </a:lnTo>
                <a:lnTo>
                  <a:pt x="2040" y="1626"/>
                </a:lnTo>
                <a:lnTo>
                  <a:pt x="2024" y="1620"/>
                </a:lnTo>
                <a:lnTo>
                  <a:pt x="2010" y="1616"/>
                </a:lnTo>
                <a:lnTo>
                  <a:pt x="1998" y="1611"/>
                </a:lnTo>
                <a:lnTo>
                  <a:pt x="1988" y="1606"/>
                </a:lnTo>
                <a:lnTo>
                  <a:pt x="1979" y="1602"/>
                </a:lnTo>
                <a:lnTo>
                  <a:pt x="1971" y="1597"/>
                </a:lnTo>
                <a:lnTo>
                  <a:pt x="1964" y="1593"/>
                </a:lnTo>
                <a:lnTo>
                  <a:pt x="1958" y="1587"/>
                </a:lnTo>
                <a:lnTo>
                  <a:pt x="1951" y="1579"/>
                </a:lnTo>
                <a:lnTo>
                  <a:pt x="1945" y="1571"/>
                </a:lnTo>
                <a:lnTo>
                  <a:pt x="1939" y="1560"/>
                </a:lnTo>
                <a:lnTo>
                  <a:pt x="1933" y="1549"/>
                </a:lnTo>
                <a:lnTo>
                  <a:pt x="1926" y="1535"/>
                </a:lnTo>
                <a:lnTo>
                  <a:pt x="1922" y="1526"/>
                </a:lnTo>
                <a:lnTo>
                  <a:pt x="1920" y="1519"/>
                </a:lnTo>
                <a:lnTo>
                  <a:pt x="1918" y="1511"/>
                </a:lnTo>
                <a:lnTo>
                  <a:pt x="1916" y="1504"/>
                </a:lnTo>
                <a:lnTo>
                  <a:pt x="1912" y="1497"/>
                </a:lnTo>
                <a:lnTo>
                  <a:pt x="1909" y="1491"/>
                </a:lnTo>
                <a:lnTo>
                  <a:pt x="1905" y="1486"/>
                </a:lnTo>
                <a:lnTo>
                  <a:pt x="1902" y="1480"/>
                </a:lnTo>
                <a:lnTo>
                  <a:pt x="1896" y="1475"/>
                </a:lnTo>
                <a:lnTo>
                  <a:pt x="1891" y="1471"/>
                </a:lnTo>
                <a:lnTo>
                  <a:pt x="1884" y="1466"/>
                </a:lnTo>
                <a:lnTo>
                  <a:pt x="1878" y="1463"/>
                </a:lnTo>
                <a:lnTo>
                  <a:pt x="1870" y="1460"/>
                </a:lnTo>
                <a:lnTo>
                  <a:pt x="1860" y="1458"/>
                </a:lnTo>
                <a:lnTo>
                  <a:pt x="1850" y="1457"/>
                </a:lnTo>
                <a:lnTo>
                  <a:pt x="1840" y="1456"/>
                </a:lnTo>
                <a:lnTo>
                  <a:pt x="1832" y="1448"/>
                </a:lnTo>
                <a:lnTo>
                  <a:pt x="1826" y="1440"/>
                </a:lnTo>
                <a:lnTo>
                  <a:pt x="1821" y="1432"/>
                </a:lnTo>
                <a:lnTo>
                  <a:pt x="1818" y="1423"/>
                </a:lnTo>
                <a:lnTo>
                  <a:pt x="1817" y="1414"/>
                </a:lnTo>
                <a:lnTo>
                  <a:pt x="1814" y="1405"/>
                </a:lnTo>
                <a:lnTo>
                  <a:pt x="1814" y="1397"/>
                </a:lnTo>
                <a:lnTo>
                  <a:pt x="1814" y="1388"/>
                </a:lnTo>
                <a:lnTo>
                  <a:pt x="1813" y="1379"/>
                </a:lnTo>
                <a:lnTo>
                  <a:pt x="1813" y="1370"/>
                </a:lnTo>
                <a:lnTo>
                  <a:pt x="1812" y="1361"/>
                </a:lnTo>
                <a:lnTo>
                  <a:pt x="1810" y="1351"/>
                </a:lnTo>
                <a:lnTo>
                  <a:pt x="1807" y="1341"/>
                </a:lnTo>
                <a:lnTo>
                  <a:pt x="1804" y="1332"/>
                </a:lnTo>
                <a:lnTo>
                  <a:pt x="1798" y="1323"/>
                </a:lnTo>
                <a:lnTo>
                  <a:pt x="1793" y="1315"/>
                </a:lnTo>
                <a:lnTo>
                  <a:pt x="1786" y="1316"/>
                </a:lnTo>
                <a:lnTo>
                  <a:pt x="1781" y="1319"/>
                </a:lnTo>
                <a:lnTo>
                  <a:pt x="1778" y="1323"/>
                </a:lnTo>
                <a:lnTo>
                  <a:pt x="1776" y="1326"/>
                </a:lnTo>
                <a:lnTo>
                  <a:pt x="1775" y="1331"/>
                </a:lnTo>
                <a:lnTo>
                  <a:pt x="1775" y="1335"/>
                </a:lnTo>
                <a:lnTo>
                  <a:pt x="1776" y="1340"/>
                </a:lnTo>
                <a:lnTo>
                  <a:pt x="1778" y="1346"/>
                </a:lnTo>
                <a:lnTo>
                  <a:pt x="1779" y="1350"/>
                </a:lnTo>
                <a:lnTo>
                  <a:pt x="1780" y="1356"/>
                </a:lnTo>
                <a:lnTo>
                  <a:pt x="1781" y="1361"/>
                </a:lnTo>
                <a:lnTo>
                  <a:pt x="1782" y="1365"/>
                </a:lnTo>
                <a:lnTo>
                  <a:pt x="1782" y="1370"/>
                </a:lnTo>
                <a:lnTo>
                  <a:pt x="1781" y="1374"/>
                </a:lnTo>
                <a:lnTo>
                  <a:pt x="1779" y="1378"/>
                </a:lnTo>
                <a:lnTo>
                  <a:pt x="1776" y="1382"/>
                </a:lnTo>
                <a:lnTo>
                  <a:pt x="1753" y="1380"/>
                </a:lnTo>
                <a:lnTo>
                  <a:pt x="1735" y="1374"/>
                </a:lnTo>
                <a:lnTo>
                  <a:pt x="1719" y="1366"/>
                </a:lnTo>
                <a:lnTo>
                  <a:pt x="1705" y="1356"/>
                </a:lnTo>
                <a:lnTo>
                  <a:pt x="1694" y="1343"/>
                </a:lnTo>
                <a:lnTo>
                  <a:pt x="1684" y="1329"/>
                </a:lnTo>
                <a:lnTo>
                  <a:pt x="1675" y="1313"/>
                </a:lnTo>
                <a:lnTo>
                  <a:pt x="1667" y="1296"/>
                </a:lnTo>
                <a:lnTo>
                  <a:pt x="1660" y="1278"/>
                </a:lnTo>
                <a:lnTo>
                  <a:pt x="1652" y="1259"/>
                </a:lnTo>
                <a:lnTo>
                  <a:pt x="1644" y="1241"/>
                </a:lnTo>
                <a:lnTo>
                  <a:pt x="1635" y="1223"/>
                </a:lnTo>
                <a:lnTo>
                  <a:pt x="1625" y="1204"/>
                </a:lnTo>
                <a:lnTo>
                  <a:pt x="1612" y="1187"/>
                </a:lnTo>
                <a:lnTo>
                  <a:pt x="1597" y="1171"/>
                </a:lnTo>
                <a:lnTo>
                  <a:pt x="1580" y="1156"/>
                </a:lnTo>
                <a:lnTo>
                  <a:pt x="1588" y="1147"/>
                </a:lnTo>
                <a:lnTo>
                  <a:pt x="1595" y="1139"/>
                </a:lnTo>
                <a:lnTo>
                  <a:pt x="1602" y="1131"/>
                </a:lnTo>
                <a:lnTo>
                  <a:pt x="1609" y="1124"/>
                </a:lnTo>
                <a:lnTo>
                  <a:pt x="1613" y="1117"/>
                </a:lnTo>
                <a:lnTo>
                  <a:pt x="1618" y="1110"/>
                </a:lnTo>
                <a:lnTo>
                  <a:pt x="1622" y="1104"/>
                </a:lnTo>
                <a:lnTo>
                  <a:pt x="1626" y="1097"/>
                </a:lnTo>
                <a:lnTo>
                  <a:pt x="1629" y="1089"/>
                </a:lnTo>
                <a:lnTo>
                  <a:pt x="1632" y="1081"/>
                </a:lnTo>
                <a:lnTo>
                  <a:pt x="1634" y="1073"/>
                </a:lnTo>
                <a:lnTo>
                  <a:pt x="1635" y="1064"/>
                </a:lnTo>
                <a:lnTo>
                  <a:pt x="1636" y="1054"/>
                </a:lnTo>
                <a:lnTo>
                  <a:pt x="1637" y="1043"/>
                </a:lnTo>
                <a:lnTo>
                  <a:pt x="1638" y="1031"/>
                </a:lnTo>
                <a:lnTo>
                  <a:pt x="1640" y="1018"/>
                </a:lnTo>
                <a:lnTo>
                  <a:pt x="1638" y="1002"/>
                </a:lnTo>
                <a:lnTo>
                  <a:pt x="1637" y="992"/>
                </a:lnTo>
                <a:lnTo>
                  <a:pt x="1634" y="986"/>
                </a:lnTo>
                <a:lnTo>
                  <a:pt x="1629" y="985"/>
                </a:lnTo>
                <a:lnTo>
                  <a:pt x="1623" y="986"/>
                </a:lnTo>
                <a:lnTo>
                  <a:pt x="1618" y="991"/>
                </a:lnTo>
                <a:lnTo>
                  <a:pt x="1611" y="997"/>
                </a:lnTo>
                <a:lnTo>
                  <a:pt x="1604" y="1007"/>
                </a:lnTo>
                <a:lnTo>
                  <a:pt x="1597" y="1016"/>
                </a:lnTo>
                <a:lnTo>
                  <a:pt x="1590" y="1025"/>
                </a:lnTo>
                <a:lnTo>
                  <a:pt x="1583" y="1035"/>
                </a:lnTo>
                <a:lnTo>
                  <a:pt x="1578" y="1043"/>
                </a:lnTo>
                <a:lnTo>
                  <a:pt x="1572" y="1050"/>
                </a:lnTo>
                <a:lnTo>
                  <a:pt x="1568" y="1055"/>
                </a:lnTo>
                <a:lnTo>
                  <a:pt x="1565" y="1057"/>
                </a:lnTo>
                <a:lnTo>
                  <a:pt x="1564" y="1056"/>
                </a:lnTo>
                <a:lnTo>
                  <a:pt x="1558" y="1061"/>
                </a:lnTo>
                <a:lnTo>
                  <a:pt x="1553" y="1065"/>
                </a:lnTo>
                <a:lnTo>
                  <a:pt x="1549" y="1068"/>
                </a:lnTo>
                <a:lnTo>
                  <a:pt x="1544" y="1069"/>
                </a:lnTo>
                <a:lnTo>
                  <a:pt x="1541" y="1069"/>
                </a:lnTo>
                <a:lnTo>
                  <a:pt x="1536" y="1068"/>
                </a:lnTo>
                <a:lnTo>
                  <a:pt x="1534" y="1065"/>
                </a:lnTo>
                <a:lnTo>
                  <a:pt x="1530" y="1063"/>
                </a:lnTo>
                <a:lnTo>
                  <a:pt x="1527" y="1058"/>
                </a:lnTo>
                <a:lnTo>
                  <a:pt x="1523" y="1055"/>
                </a:lnTo>
                <a:lnTo>
                  <a:pt x="1521" y="1049"/>
                </a:lnTo>
                <a:lnTo>
                  <a:pt x="1518" y="1045"/>
                </a:lnTo>
                <a:lnTo>
                  <a:pt x="1515" y="1039"/>
                </a:lnTo>
                <a:lnTo>
                  <a:pt x="1512" y="1033"/>
                </a:lnTo>
                <a:lnTo>
                  <a:pt x="1509" y="1027"/>
                </a:lnTo>
                <a:lnTo>
                  <a:pt x="1506" y="1023"/>
                </a:lnTo>
                <a:lnTo>
                  <a:pt x="1506" y="1012"/>
                </a:lnTo>
                <a:lnTo>
                  <a:pt x="1506" y="1003"/>
                </a:lnTo>
                <a:lnTo>
                  <a:pt x="1506" y="993"/>
                </a:lnTo>
                <a:lnTo>
                  <a:pt x="1506" y="983"/>
                </a:lnTo>
                <a:lnTo>
                  <a:pt x="1506" y="973"/>
                </a:lnTo>
                <a:lnTo>
                  <a:pt x="1506" y="963"/>
                </a:lnTo>
                <a:lnTo>
                  <a:pt x="1506" y="953"/>
                </a:lnTo>
                <a:lnTo>
                  <a:pt x="1506" y="943"/>
                </a:lnTo>
                <a:lnTo>
                  <a:pt x="1506" y="933"/>
                </a:lnTo>
                <a:lnTo>
                  <a:pt x="1506" y="924"/>
                </a:lnTo>
                <a:lnTo>
                  <a:pt x="1506" y="915"/>
                </a:lnTo>
                <a:lnTo>
                  <a:pt x="1506" y="907"/>
                </a:lnTo>
                <a:lnTo>
                  <a:pt x="1506" y="899"/>
                </a:lnTo>
                <a:lnTo>
                  <a:pt x="1506" y="891"/>
                </a:lnTo>
                <a:lnTo>
                  <a:pt x="1506" y="883"/>
                </a:lnTo>
                <a:lnTo>
                  <a:pt x="1506" y="877"/>
                </a:lnTo>
                <a:lnTo>
                  <a:pt x="1511" y="873"/>
                </a:lnTo>
                <a:lnTo>
                  <a:pt x="1515" y="871"/>
                </a:lnTo>
                <a:lnTo>
                  <a:pt x="1519" y="868"/>
                </a:lnTo>
                <a:lnTo>
                  <a:pt x="1522" y="864"/>
                </a:lnTo>
                <a:lnTo>
                  <a:pt x="1523" y="860"/>
                </a:lnTo>
                <a:lnTo>
                  <a:pt x="1525" y="856"/>
                </a:lnTo>
                <a:lnTo>
                  <a:pt x="1525" y="852"/>
                </a:lnTo>
                <a:lnTo>
                  <a:pt x="1525" y="847"/>
                </a:lnTo>
                <a:lnTo>
                  <a:pt x="1525" y="842"/>
                </a:lnTo>
                <a:lnTo>
                  <a:pt x="1523" y="838"/>
                </a:lnTo>
                <a:lnTo>
                  <a:pt x="1522" y="832"/>
                </a:lnTo>
                <a:lnTo>
                  <a:pt x="1521" y="827"/>
                </a:lnTo>
                <a:lnTo>
                  <a:pt x="1520" y="823"/>
                </a:lnTo>
                <a:lnTo>
                  <a:pt x="1519" y="817"/>
                </a:lnTo>
                <a:lnTo>
                  <a:pt x="1518" y="813"/>
                </a:lnTo>
                <a:lnTo>
                  <a:pt x="1518" y="808"/>
                </a:lnTo>
                <a:lnTo>
                  <a:pt x="1522" y="796"/>
                </a:lnTo>
                <a:lnTo>
                  <a:pt x="1525" y="787"/>
                </a:lnTo>
                <a:lnTo>
                  <a:pt x="1526" y="778"/>
                </a:lnTo>
                <a:lnTo>
                  <a:pt x="1525" y="770"/>
                </a:lnTo>
                <a:lnTo>
                  <a:pt x="1521" y="762"/>
                </a:lnTo>
                <a:lnTo>
                  <a:pt x="1518" y="754"/>
                </a:lnTo>
                <a:lnTo>
                  <a:pt x="1513" y="747"/>
                </a:lnTo>
                <a:lnTo>
                  <a:pt x="1507" y="740"/>
                </a:lnTo>
                <a:lnTo>
                  <a:pt x="1502" y="733"/>
                </a:lnTo>
                <a:lnTo>
                  <a:pt x="1497" y="726"/>
                </a:lnTo>
                <a:lnTo>
                  <a:pt x="1492" y="719"/>
                </a:lnTo>
                <a:lnTo>
                  <a:pt x="1489" y="711"/>
                </a:lnTo>
                <a:lnTo>
                  <a:pt x="1487" y="705"/>
                </a:lnTo>
                <a:lnTo>
                  <a:pt x="1486" y="696"/>
                </a:lnTo>
                <a:lnTo>
                  <a:pt x="1487" y="687"/>
                </a:lnTo>
                <a:lnTo>
                  <a:pt x="1491" y="679"/>
                </a:lnTo>
                <a:lnTo>
                  <a:pt x="1482" y="676"/>
                </a:lnTo>
                <a:lnTo>
                  <a:pt x="1475" y="671"/>
                </a:lnTo>
                <a:lnTo>
                  <a:pt x="1468" y="665"/>
                </a:lnTo>
                <a:lnTo>
                  <a:pt x="1461" y="660"/>
                </a:lnTo>
                <a:lnTo>
                  <a:pt x="1456" y="652"/>
                </a:lnTo>
                <a:lnTo>
                  <a:pt x="1450" y="644"/>
                </a:lnTo>
                <a:lnTo>
                  <a:pt x="1444" y="637"/>
                </a:lnTo>
                <a:lnTo>
                  <a:pt x="1438" y="629"/>
                </a:lnTo>
                <a:lnTo>
                  <a:pt x="1431" y="622"/>
                </a:lnTo>
                <a:lnTo>
                  <a:pt x="1426" y="615"/>
                </a:lnTo>
                <a:lnTo>
                  <a:pt x="1419" y="610"/>
                </a:lnTo>
                <a:lnTo>
                  <a:pt x="1411" y="607"/>
                </a:lnTo>
                <a:lnTo>
                  <a:pt x="1403" y="605"/>
                </a:lnTo>
                <a:lnTo>
                  <a:pt x="1392" y="605"/>
                </a:lnTo>
                <a:lnTo>
                  <a:pt x="1382" y="606"/>
                </a:lnTo>
                <a:lnTo>
                  <a:pt x="1371" y="611"/>
                </a:lnTo>
                <a:lnTo>
                  <a:pt x="1364" y="598"/>
                </a:lnTo>
                <a:lnTo>
                  <a:pt x="1357" y="585"/>
                </a:lnTo>
                <a:lnTo>
                  <a:pt x="1348" y="575"/>
                </a:lnTo>
                <a:lnTo>
                  <a:pt x="1338" y="567"/>
                </a:lnTo>
                <a:lnTo>
                  <a:pt x="1328" y="559"/>
                </a:lnTo>
                <a:lnTo>
                  <a:pt x="1318" y="552"/>
                </a:lnTo>
                <a:lnTo>
                  <a:pt x="1306" y="545"/>
                </a:lnTo>
                <a:lnTo>
                  <a:pt x="1295" y="539"/>
                </a:lnTo>
                <a:lnTo>
                  <a:pt x="1283" y="533"/>
                </a:lnTo>
                <a:lnTo>
                  <a:pt x="1273" y="526"/>
                </a:lnTo>
                <a:lnTo>
                  <a:pt x="1261" y="520"/>
                </a:lnTo>
                <a:lnTo>
                  <a:pt x="1251" y="513"/>
                </a:lnTo>
                <a:lnTo>
                  <a:pt x="1242" y="503"/>
                </a:lnTo>
                <a:lnTo>
                  <a:pt x="1233" y="494"/>
                </a:lnTo>
                <a:lnTo>
                  <a:pt x="1225" y="483"/>
                </a:lnTo>
                <a:lnTo>
                  <a:pt x="1219" y="470"/>
                </a:lnTo>
                <a:lnTo>
                  <a:pt x="1207" y="467"/>
                </a:lnTo>
                <a:lnTo>
                  <a:pt x="1197" y="463"/>
                </a:lnTo>
                <a:lnTo>
                  <a:pt x="1188" y="458"/>
                </a:lnTo>
                <a:lnTo>
                  <a:pt x="1179" y="451"/>
                </a:lnTo>
                <a:lnTo>
                  <a:pt x="1171" y="444"/>
                </a:lnTo>
                <a:lnTo>
                  <a:pt x="1162" y="436"/>
                </a:lnTo>
                <a:lnTo>
                  <a:pt x="1154" y="426"/>
                </a:lnTo>
                <a:lnTo>
                  <a:pt x="1146" y="418"/>
                </a:lnTo>
                <a:lnTo>
                  <a:pt x="1138" y="410"/>
                </a:lnTo>
                <a:lnTo>
                  <a:pt x="1130" y="402"/>
                </a:lnTo>
                <a:lnTo>
                  <a:pt x="1122" y="394"/>
                </a:lnTo>
                <a:lnTo>
                  <a:pt x="1113" y="387"/>
                </a:lnTo>
                <a:lnTo>
                  <a:pt x="1104" y="383"/>
                </a:lnTo>
                <a:lnTo>
                  <a:pt x="1095" y="379"/>
                </a:lnTo>
                <a:lnTo>
                  <a:pt x="1083" y="377"/>
                </a:lnTo>
                <a:lnTo>
                  <a:pt x="1073" y="377"/>
                </a:lnTo>
                <a:lnTo>
                  <a:pt x="1065" y="378"/>
                </a:lnTo>
                <a:lnTo>
                  <a:pt x="1057" y="379"/>
                </a:lnTo>
                <a:lnTo>
                  <a:pt x="1049" y="379"/>
                </a:lnTo>
                <a:lnTo>
                  <a:pt x="1039" y="379"/>
                </a:lnTo>
                <a:lnTo>
                  <a:pt x="1031" y="378"/>
                </a:lnTo>
                <a:lnTo>
                  <a:pt x="1022" y="378"/>
                </a:lnTo>
                <a:lnTo>
                  <a:pt x="1013" y="377"/>
                </a:lnTo>
                <a:lnTo>
                  <a:pt x="1004" y="376"/>
                </a:lnTo>
                <a:lnTo>
                  <a:pt x="995" y="375"/>
                </a:lnTo>
                <a:lnTo>
                  <a:pt x="985" y="375"/>
                </a:lnTo>
                <a:lnTo>
                  <a:pt x="976" y="375"/>
                </a:lnTo>
                <a:lnTo>
                  <a:pt x="968" y="376"/>
                </a:lnTo>
                <a:lnTo>
                  <a:pt x="960" y="378"/>
                </a:lnTo>
                <a:lnTo>
                  <a:pt x="953" y="381"/>
                </a:lnTo>
                <a:lnTo>
                  <a:pt x="946" y="384"/>
                </a:lnTo>
                <a:lnTo>
                  <a:pt x="941" y="390"/>
                </a:lnTo>
                <a:lnTo>
                  <a:pt x="941" y="392"/>
                </a:lnTo>
                <a:lnTo>
                  <a:pt x="942" y="394"/>
                </a:lnTo>
                <a:lnTo>
                  <a:pt x="943" y="397"/>
                </a:lnTo>
                <a:lnTo>
                  <a:pt x="943" y="400"/>
                </a:lnTo>
                <a:lnTo>
                  <a:pt x="944" y="402"/>
                </a:lnTo>
                <a:lnTo>
                  <a:pt x="945" y="405"/>
                </a:lnTo>
                <a:lnTo>
                  <a:pt x="945" y="408"/>
                </a:lnTo>
                <a:lnTo>
                  <a:pt x="945" y="410"/>
                </a:lnTo>
                <a:lnTo>
                  <a:pt x="946" y="414"/>
                </a:lnTo>
                <a:lnTo>
                  <a:pt x="946" y="416"/>
                </a:lnTo>
                <a:lnTo>
                  <a:pt x="945" y="418"/>
                </a:lnTo>
                <a:lnTo>
                  <a:pt x="945" y="422"/>
                </a:lnTo>
                <a:lnTo>
                  <a:pt x="944" y="424"/>
                </a:lnTo>
                <a:lnTo>
                  <a:pt x="943" y="426"/>
                </a:lnTo>
                <a:lnTo>
                  <a:pt x="942" y="429"/>
                </a:lnTo>
                <a:lnTo>
                  <a:pt x="941" y="431"/>
                </a:lnTo>
                <a:lnTo>
                  <a:pt x="931" y="432"/>
                </a:lnTo>
                <a:lnTo>
                  <a:pt x="923" y="435"/>
                </a:lnTo>
                <a:lnTo>
                  <a:pt x="915" y="438"/>
                </a:lnTo>
                <a:lnTo>
                  <a:pt x="907" y="440"/>
                </a:lnTo>
                <a:lnTo>
                  <a:pt x="899" y="444"/>
                </a:lnTo>
                <a:lnTo>
                  <a:pt x="891" y="447"/>
                </a:lnTo>
                <a:lnTo>
                  <a:pt x="884" y="452"/>
                </a:lnTo>
                <a:lnTo>
                  <a:pt x="877" y="456"/>
                </a:lnTo>
                <a:lnTo>
                  <a:pt x="869" y="461"/>
                </a:lnTo>
                <a:lnTo>
                  <a:pt x="862" y="466"/>
                </a:lnTo>
                <a:lnTo>
                  <a:pt x="857" y="471"/>
                </a:lnTo>
                <a:lnTo>
                  <a:pt x="850" y="477"/>
                </a:lnTo>
                <a:lnTo>
                  <a:pt x="843" y="484"/>
                </a:lnTo>
                <a:lnTo>
                  <a:pt x="837" y="490"/>
                </a:lnTo>
                <a:lnTo>
                  <a:pt x="831" y="498"/>
                </a:lnTo>
                <a:lnTo>
                  <a:pt x="826" y="506"/>
                </a:lnTo>
                <a:lnTo>
                  <a:pt x="819" y="503"/>
                </a:lnTo>
                <a:lnTo>
                  <a:pt x="812" y="502"/>
                </a:lnTo>
                <a:lnTo>
                  <a:pt x="806" y="502"/>
                </a:lnTo>
                <a:lnTo>
                  <a:pt x="799" y="502"/>
                </a:lnTo>
                <a:lnTo>
                  <a:pt x="793" y="502"/>
                </a:lnTo>
                <a:lnTo>
                  <a:pt x="788" y="503"/>
                </a:lnTo>
                <a:lnTo>
                  <a:pt x="781" y="505"/>
                </a:lnTo>
                <a:lnTo>
                  <a:pt x="775" y="507"/>
                </a:lnTo>
                <a:lnTo>
                  <a:pt x="769" y="508"/>
                </a:lnTo>
                <a:lnTo>
                  <a:pt x="764" y="510"/>
                </a:lnTo>
                <a:lnTo>
                  <a:pt x="758" y="513"/>
                </a:lnTo>
                <a:lnTo>
                  <a:pt x="752" y="514"/>
                </a:lnTo>
                <a:lnTo>
                  <a:pt x="746" y="516"/>
                </a:lnTo>
                <a:lnTo>
                  <a:pt x="741" y="517"/>
                </a:lnTo>
                <a:lnTo>
                  <a:pt x="735" y="520"/>
                </a:lnTo>
                <a:lnTo>
                  <a:pt x="730" y="521"/>
                </a:lnTo>
                <a:lnTo>
                  <a:pt x="731" y="521"/>
                </a:lnTo>
                <a:lnTo>
                  <a:pt x="732" y="522"/>
                </a:lnTo>
                <a:lnTo>
                  <a:pt x="734" y="523"/>
                </a:lnTo>
                <a:lnTo>
                  <a:pt x="735" y="524"/>
                </a:lnTo>
                <a:lnTo>
                  <a:pt x="736" y="526"/>
                </a:lnTo>
                <a:lnTo>
                  <a:pt x="737" y="528"/>
                </a:lnTo>
                <a:lnTo>
                  <a:pt x="738" y="529"/>
                </a:lnTo>
                <a:lnTo>
                  <a:pt x="739" y="530"/>
                </a:lnTo>
                <a:lnTo>
                  <a:pt x="739" y="531"/>
                </a:lnTo>
                <a:lnTo>
                  <a:pt x="741" y="532"/>
                </a:lnTo>
                <a:lnTo>
                  <a:pt x="741" y="534"/>
                </a:lnTo>
                <a:lnTo>
                  <a:pt x="742" y="536"/>
                </a:lnTo>
                <a:lnTo>
                  <a:pt x="742" y="537"/>
                </a:lnTo>
                <a:lnTo>
                  <a:pt x="742" y="539"/>
                </a:lnTo>
                <a:lnTo>
                  <a:pt x="741" y="540"/>
                </a:lnTo>
                <a:lnTo>
                  <a:pt x="741" y="543"/>
                </a:lnTo>
                <a:lnTo>
                  <a:pt x="736" y="547"/>
                </a:lnTo>
                <a:lnTo>
                  <a:pt x="732" y="549"/>
                </a:lnTo>
                <a:lnTo>
                  <a:pt x="728" y="552"/>
                </a:lnTo>
                <a:lnTo>
                  <a:pt x="724" y="553"/>
                </a:lnTo>
                <a:lnTo>
                  <a:pt x="720" y="552"/>
                </a:lnTo>
                <a:lnTo>
                  <a:pt x="716" y="552"/>
                </a:lnTo>
                <a:lnTo>
                  <a:pt x="712" y="549"/>
                </a:lnTo>
                <a:lnTo>
                  <a:pt x="708" y="548"/>
                </a:lnTo>
                <a:lnTo>
                  <a:pt x="704" y="546"/>
                </a:lnTo>
                <a:lnTo>
                  <a:pt x="699" y="544"/>
                </a:lnTo>
                <a:lnTo>
                  <a:pt x="696" y="541"/>
                </a:lnTo>
                <a:lnTo>
                  <a:pt x="691" y="539"/>
                </a:lnTo>
                <a:lnTo>
                  <a:pt x="686" y="538"/>
                </a:lnTo>
                <a:lnTo>
                  <a:pt x="682" y="537"/>
                </a:lnTo>
                <a:lnTo>
                  <a:pt x="677" y="537"/>
                </a:lnTo>
                <a:lnTo>
                  <a:pt x="674" y="538"/>
                </a:lnTo>
                <a:lnTo>
                  <a:pt x="673" y="522"/>
                </a:lnTo>
                <a:lnTo>
                  <a:pt x="669" y="509"/>
                </a:lnTo>
                <a:lnTo>
                  <a:pt x="665" y="499"/>
                </a:lnTo>
                <a:lnTo>
                  <a:pt x="658" y="490"/>
                </a:lnTo>
                <a:lnTo>
                  <a:pt x="650" y="483"/>
                </a:lnTo>
                <a:lnTo>
                  <a:pt x="640" y="477"/>
                </a:lnTo>
                <a:lnTo>
                  <a:pt x="630" y="472"/>
                </a:lnTo>
                <a:lnTo>
                  <a:pt x="619" y="468"/>
                </a:lnTo>
                <a:lnTo>
                  <a:pt x="607" y="464"/>
                </a:lnTo>
                <a:lnTo>
                  <a:pt x="596" y="461"/>
                </a:lnTo>
                <a:lnTo>
                  <a:pt x="583" y="456"/>
                </a:lnTo>
                <a:lnTo>
                  <a:pt x="572" y="453"/>
                </a:lnTo>
                <a:lnTo>
                  <a:pt x="560" y="448"/>
                </a:lnTo>
                <a:lnTo>
                  <a:pt x="550" y="443"/>
                </a:lnTo>
                <a:lnTo>
                  <a:pt x="540" y="436"/>
                </a:lnTo>
                <a:lnTo>
                  <a:pt x="532" y="429"/>
                </a:lnTo>
                <a:lnTo>
                  <a:pt x="522" y="425"/>
                </a:lnTo>
                <a:lnTo>
                  <a:pt x="512" y="422"/>
                </a:lnTo>
                <a:lnTo>
                  <a:pt x="501" y="421"/>
                </a:lnTo>
                <a:lnTo>
                  <a:pt x="490" y="420"/>
                </a:lnTo>
                <a:lnTo>
                  <a:pt x="480" y="418"/>
                </a:lnTo>
                <a:lnTo>
                  <a:pt x="468" y="417"/>
                </a:lnTo>
                <a:lnTo>
                  <a:pt x="457" y="416"/>
                </a:lnTo>
                <a:lnTo>
                  <a:pt x="446" y="415"/>
                </a:lnTo>
                <a:lnTo>
                  <a:pt x="436" y="414"/>
                </a:lnTo>
                <a:lnTo>
                  <a:pt x="426" y="413"/>
                </a:lnTo>
                <a:lnTo>
                  <a:pt x="415" y="409"/>
                </a:lnTo>
                <a:lnTo>
                  <a:pt x="406" y="407"/>
                </a:lnTo>
                <a:lnTo>
                  <a:pt x="398" y="402"/>
                </a:lnTo>
                <a:lnTo>
                  <a:pt x="391" y="397"/>
                </a:lnTo>
                <a:lnTo>
                  <a:pt x="384" y="390"/>
                </a:lnTo>
                <a:lnTo>
                  <a:pt x="380" y="382"/>
                </a:lnTo>
                <a:lnTo>
                  <a:pt x="380" y="381"/>
                </a:lnTo>
                <a:lnTo>
                  <a:pt x="381" y="381"/>
                </a:lnTo>
                <a:lnTo>
                  <a:pt x="382" y="381"/>
                </a:lnTo>
                <a:lnTo>
                  <a:pt x="384" y="379"/>
                </a:lnTo>
                <a:lnTo>
                  <a:pt x="386" y="378"/>
                </a:lnTo>
                <a:lnTo>
                  <a:pt x="389" y="377"/>
                </a:lnTo>
                <a:lnTo>
                  <a:pt x="392" y="376"/>
                </a:lnTo>
                <a:lnTo>
                  <a:pt x="396" y="376"/>
                </a:lnTo>
                <a:lnTo>
                  <a:pt x="398" y="375"/>
                </a:lnTo>
                <a:lnTo>
                  <a:pt x="401" y="374"/>
                </a:lnTo>
                <a:lnTo>
                  <a:pt x="404" y="372"/>
                </a:lnTo>
                <a:lnTo>
                  <a:pt x="406" y="371"/>
                </a:lnTo>
                <a:lnTo>
                  <a:pt x="408" y="370"/>
                </a:lnTo>
                <a:lnTo>
                  <a:pt x="409" y="370"/>
                </a:lnTo>
                <a:lnTo>
                  <a:pt x="411" y="370"/>
                </a:lnTo>
                <a:lnTo>
                  <a:pt x="412" y="370"/>
                </a:lnTo>
                <a:lnTo>
                  <a:pt x="409" y="368"/>
                </a:lnTo>
                <a:lnTo>
                  <a:pt x="407" y="367"/>
                </a:lnTo>
                <a:lnTo>
                  <a:pt x="406" y="364"/>
                </a:lnTo>
                <a:lnTo>
                  <a:pt x="404" y="362"/>
                </a:lnTo>
                <a:lnTo>
                  <a:pt x="400" y="361"/>
                </a:lnTo>
                <a:lnTo>
                  <a:pt x="398" y="359"/>
                </a:lnTo>
                <a:lnTo>
                  <a:pt x="394" y="356"/>
                </a:lnTo>
                <a:lnTo>
                  <a:pt x="392" y="355"/>
                </a:lnTo>
                <a:lnTo>
                  <a:pt x="389" y="354"/>
                </a:lnTo>
                <a:lnTo>
                  <a:pt x="384" y="353"/>
                </a:lnTo>
                <a:lnTo>
                  <a:pt x="381" y="353"/>
                </a:lnTo>
                <a:lnTo>
                  <a:pt x="376" y="353"/>
                </a:lnTo>
                <a:lnTo>
                  <a:pt x="373" y="355"/>
                </a:lnTo>
                <a:lnTo>
                  <a:pt x="368" y="358"/>
                </a:lnTo>
                <a:lnTo>
                  <a:pt x="363" y="361"/>
                </a:lnTo>
                <a:lnTo>
                  <a:pt x="359" y="366"/>
                </a:lnTo>
                <a:lnTo>
                  <a:pt x="353" y="368"/>
                </a:lnTo>
                <a:lnTo>
                  <a:pt x="347" y="369"/>
                </a:lnTo>
                <a:lnTo>
                  <a:pt x="342" y="369"/>
                </a:lnTo>
                <a:lnTo>
                  <a:pt x="335" y="368"/>
                </a:lnTo>
                <a:lnTo>
                  <a:pt x="328" y="367"/>
                </a:lnTo>
                <a:lnTo>
                  <a:pt x="321" y="364"/>
                </a:lnTo>
                <a:lnTo>
                  <a:pt x="314" y="363"/>
                </a:lnTo>
                <a:lnTo>
                  <a:pt x="307" y="361"/>
                </a:lnTo>
                <a:lnTo>
                  <a:pt x="300" y="360"/>
                </a:lnTo>
                <a:lnTo>
                  <a:pt x="293" y="359"/>
                </a:lnTo>
                <a:lnTo>
                  <a:pt x="286" y="360"/>
                </a:lnTo>
                <a:lnTo>
                  <a:pt x="281" y="361"/>
                </a:lnTo>
                <a:lnTo>
                  <a:pt x="275" y="363"/>
                </a:lnTo>
                <a:lnTo>
                  <a:pt x="269" y="368"/>
                </a:lnTo>
                <a:lnTo>
                  <a:pt x="263" y="375"/>
                </a:lnTo>
                <a:lnTo>
                  <a:pt x="260" y="384"/>
                </a:lnTo>
                <a:lnTo>
                  <a:pt x="251" y="385"/>
                </a:lnTo>
                <a:lnTo>
                  <a:pt x="243" y="386"/>
                </a:lnTo>
                <a:lnTo>
                  <a:pt x="236" y="387"/>
                </a:lnTo>
                <a:lnTo>
                  <a:pt x="228" y="389"/>
                </a:lnTo>
                <a:lnTo>
                  <a:pt x="221" y="389"/>
                </a:lnTo>
                <a:lnTo>
                  <a:pt x="214" y="390"/>
                </a:lnTo>
                <a:lnTo>
                  <a:pt x="207" y="390"/>
                </a:lnTo>
                <a:lnTo>
                  <a:pt x="200" y="389"/>
                </a:lnTo>
                <a:lnTo>
                  <a:pt x="194" y="387"/>
                </a:lnTo>
                <a:lnTo>
                  <a:pt x="188" y="386"/>
                </a:lnTo>
                <a:lnTo>
                  <a:pt x="182" y="384"/>
                </a:lnTo>
                <a:lnTo>
                  <a:pt x="176" y="382"/>
                </a:lnTo>
                <a:lnTo>
                  <a:pt x="169" y="378"/>
                </a:lnTo>
                <a:lnTo>
                  <a:pt x="163" y="375"/>
                </a:lnTo>
                <a:lnTo>
                  <a:pt x="158" y="369"/>
                </a:lnTo>
                <a:lnTo>
                  <a:pt x="152" y="364"/>
                </a:lnTo>
                <a:lnTo>
                  <a:pt x="145" y="366"/>
                </a:lnTo>
                <a:lnTo>
                  <a:pt x="139" y="368"/>
                </a:lnTo>
                <a:lnTo>
                  <a:pt x="135" y="372"/>
                </a:lnTo>
                <a:lnTo>
                  <a:pt x="130" y="378"/>
                </a:lnTo>
                <a:lnTo>
                  <a:pt x="125" y="384"/>
                </a:lnTo>
                <a:lnTo>
                  <a:pt x="121" y="391"/>
                </a:lnTo>
                <a:lnTo>
                  <a:pt x="116" y="398"/>
                </a:lnTo>
                <a:lnTo>
                  <a:pt x="112" y="405"/>
                </a:lnTo>
                <a:lnTo>
                  <a:pt x="106" y="410"/>
                </a:lnTo>
                <a:lnTo>
                  <a:pt x="100" y="416"/>
                </a:lnTo>
                <a:lnTo>
                  <a:pt x="92" y="421"/>
                </a:lnTo>
                <a:lnTo>
                  <a:pt x="84" y="424"/>
                </a:lnTo>
                <a:lnTo>
                  <a:pt x="75" y="426"/>
                </a:lnTo>
                <a:lnTo>
                  <a:pt x="63" y="426"/>
                </a:lnTo>
                <a:lnTo>
                  <a:pt x="50" y="424"/>
                </a:lnTo>
                <a:lnTo>
                  <a:pt x="36" y="421"/>
                </a:lnTo>
                <a:lnTo>
                  <a:pt x="35" y="420"/>
                </a:lnTo>
                <a:lnTo>
                  <a:pt x="35" y="417"/>
                </a:lnTo>
                <a:lnTo>
                  <a:pt x="35" y="415"/>
                </a:lnTo>
                <a:lnTo>
                  <a:pt x="35" y="412"/>
                </a:lnTo>
                <a:lnTo>
                  <a:pt x="35" y="407"/>
                </a:lnTo>
                <a:lnTo>
                  <a:pt x="35" y="402"/>
                </a:lnTo>
                <a:lnTo>
                  <a:pt x="33" y="397"/>
                </a:lnTo>
                <a:lnTo>
                  <a:pt x="33" y="392"/>
                </a:lnTo>
                <a:lnTo>
                  <a:pt x="32" y="386"/>
                </a:lnTo>
                <a:lnTo>
                  <a:pt x="31" y="382"/>
                </a:lnTo>
                <a:lnTo>
                  <a:pt x="30" y="376"/>
                </a:lnTo>
                <a:lnTo>
                  <a:pt x="29" y="371"/>
                </a:lnTo>
                <a:lnTo>
                  <a:pt x="27" y="368"/>
                </a:lnTo>
                <a:lnTo>
                  <a:pt x="25" y="364"/>
                </a:lnTo>
                <a:lnTo>
                  <a:pt x="23" y="362"/>
                </a:lnTo>
                <a:lnTo>
                  <a:pt x="21" y="362"/>
                </a:lnTo>
                <a:lnTo>
                  <a:pt x="19" y="353"/>
                </a:lnTo>
                <a:lnTo>
                  <a:pt x="17" y="346"/>
                </a:lnTo>
                <a:lnTo>
                  <a:pt x="17" y="339"/>
                </a:lnTo>
                <a:lnTo>
                  <a:pt x="17" y="335"/>
                </a:lnTo>
                <a:lnTo>
                  <a:pt x="19" y="329"/>
                </a:lnTo>
                <a:lnTo>
                  <a:pt x="19" y="325"/>
                </a:lnTo>
                <a:lnTo>
                  <a:pt x="20" y="321"/>
                </a:lnTo>
                <a:lnTo>
                  <a:pt x="21" y="317"/>
                </a:lnTo>
                <a:lnTo>
                  <a:pt x="21" y="314"/>
                </a:lnTo>
                <a:lnTo>
                  <a:pt x="21" y="310"/>
                </a:lnTo>
                <a:lnTo>
                  <a:pt x="21" y="307"/>
                </a:lnTo>
                <a:lnTo>
                  <a:pt x="20" y="302"/>
                </a:lnTo>
                <a:lnTo>
                  <a:pt x="17" y="298"/>
                </a:lnTo>
                <a:lnTo>
                  <a:pt x="15" y="293"/>
                </a:lnTo>
                <a:lnTo>
                  <a:pt x="12" y="289"/>
                </a:lnTo>
                <a:lnTo>
                  <a:pt x="7" y="283"/>
                </a:lnTo>
                <a:lnTo>
                  <a:pt x="4" y="278"/>
                </a:lnTo>
                <a:lnTo>
                  <a:pt x="1" y="274"/>
                </a:lnTo>
                <a:lnTo>
                  <a:pt x="0" y="269"/>
                </a:lnTo>
                <a:lnTo>
                  <a:pt x="0" y="264"/>
                </a:lnTo>
                <a:lnTo>
                  <a:pt x="0" y="260"/>
                </a:lnTo>
                <a:lnTo>
                  <a:pt x="1" y="255"/>
                </a:lnTo>
                <a:lnTo>
                  <a:pt x="4" y="252"/>
                </a:lnTo>
                <a:lnTo>
                  <a:pt x="5" y="247"/>
                </a:lnTo>
                <a:lnTo>
                  <a:pt x="7" y="243"/>
                </a:lnTo>
                <a:lnTo>
                  <a:pt x="10" y="239"/>
                </a:lnTo>
                <a:lnTo>
                  <a:pt x="13" y="236"/>
                </a:lnTo>
                <a:lnTo>
                  <a:pt x="16" y="231"/>
                </a:lnTo>
                <a:lnTo>
                  <a:pt x="19" y="229"/>
                </a:lnTo>
                <a:lnTo>
                  <a:pt x="22" y="225"/>
                </a:lnTo>
                <a:lnTo>
                  <a:pt x="24" y="223"/>
                </a:lnTo>
                <a:lnTo>
                  <a:pt x="28" y="222"/>
                </a:lnTo>
                <a:lnTo>
                  <a:pt x="33" y="221"/>
                </a:lnTo>
                <a:lnTo>
                  <a:pt x="51" y="219"/>
                </a:lnTo>
                <a:lnTo>
                  <a:pt x="77" y="214"/>
                </a:lnTo>
                <a:lnTo>
                  <a:pt x="113" y="209"/>
                </a:lnTo>
                <a:lnTo>
                  <a:pt x="155" y="202"/>
                </a:lnTo>
                <a:lnTo>
                  <a:pt x="204" y="196"/>
                </a:lnTo>
                <a:lnTo>
                  <a:pt x="255" y="188"/>
                </a:lnTo>
                <a:lnTo>
                  <a:pt x="311" y="179"/>
                </a:lnTo>
                <a:lnTo>
                  <a:pt x="367" y="170"/>
                </a:lnTo>
                <a:lnTo>
                  <a:pt x="422" y="161"/>
                </a:lnTo>
                <a:lnTo>
                  <a:pt x="477" y="152"/>
                </a:lnTo>
                <a:lnTo>
                  <a:pt x="529" y="143"/>
                </a:lnTo>
                <a:lnTo>
                  <a:pt x="576" y="135"/>
                </a:lnTo>
                <a:lnTo>
                  <a:pt x="618" y="127"/>
                </a:lnTo>
                <a:lnTo>
                  <a:pt x="652" y="119"/>
                </a:lnTo>
                <a:lnTo>
                  <a:pt x="678" y="113"/>
                </a:lnTo>
                <a:lnTo>
                  <a:pt x="681" y="116"/>
                </a:lnTo>
                <a:lnTo>
                  <a:pt x="684" y="121"/>
                </a:lnTo>
                <a:lnTo>
                  <a:pt x="689" y="127"/>
                </a:lnTo>
                <a:lnTo>
                  <a:pt x="693" y="134"/>
                </a:lnTo>
                <a:lnTo>
                  <a:pt x="699" y="142"/>
                </a:lnTo>
                <a:lnTo>
                  <a:pt x="706" y="150"/>
                </a:lnTo>
                <a:lnTo>
                  <a:pt x="713" y="159"/>
                </a:lnTo>
                <a:lnTo>
                  <a:pt x="719" y="167"/>
                </a:lnTo>
                <a:lnTo>
                  <a:pt x="726" y="175"/>
                </a:lnTo>
                <a:lnTo>
                  <a:pt x="731" y="183"/>
                </a:lnTo>
                <a:lnTo>
                  <a:pt x="736" y="190"/>
                </a:lnTo>
                <a:lnTo>
                  <a:pt x="741" y="196"/>
                </a:lnTo>
                <a:lnTo>
                  <a:pt x="744" y="200"/>
                </a:lnTo>
                <a:lnTo>
                  <a:pt x="746" y="204"/>
                </a:lnTo>
                <a:lnTo>
                  <a:pt x="747" y="205"/>
                </a:lnTo>
                <a:lnTo>
                  <a:pt x="755" y="204"/>
                </a:lnTo>
                <a:lnTo>
                  <a:pt x="778" y="200"/>
                </a:lnTo>
                <a:lnTo>
                  <a:pt x="815" y="194"/>
                </a:lnTo>
                <a:lnTo>
                  <a:pt x="862" y="189"/>
                </a:lnTo>
                <a:lnTo>
                  <a:pt x="918" y="181"/>
                </a:lnTo>
                <a:lnTo>
                  <a:pt x="981" y="171"/>
                </a:lnTo>
                <a:lnTo>
                  <a:pt x="1047" y="162"/>
                </a:lnTo>
                <a:lnTo>
                  <a:pt x="1116" y="153"/>
                </a:lnTo>
                <a:lnTo>
                  <a:pt x="1184" y="144"/>
                </a:lnTo>
                <a:lnTo>
                  <a:pt x="1251" y="135"/>
                </a:lnTo>
                <a:lnTo>
                  <a:pt x="1314" y="125"/>
                </a:lnTo>
                <a:lnTo>
                  <a:pt x="1369" y="117"/>
                </a:lnTo>
                <a:lnTo>
                  <a:pt x="1417" y="112"/>
                </a:lnTo>
                <a:lnTo>
                  <a:pt x="1453" y="106"/>
                </a:lnTo>
                <a:lnTo>
                  <a:pt x="1476" y="103"/>
                </a:lnTo>
                <a:lnTo>
                  <a:pt x="1486" y="103"/>
                </a:lnTo>
                <a:lnTo>
                  <a:pt x="1491" y="104"/>
                </a:lnTo>
                <a:lnTo>
                  <a:pt x="1496" y="107"/>
                </a:lnTo>
                <a:lnTo>
                  <a:pt x="1502" y="112"/>
                </a:lnTo>
                <a:lnTo>
                  <a:pt x="1506" y="116"/>
                </a:lnTo>
                <a:lnTo>
                  <a:pt x="1511" y="122"/>
                </a:lnTo>
                <a:lnTo>
                  <a:pt x="1514" y="128"/>
                </a:lnTo>
                <a:lnTo>
                  <a:pt x="1519" y="135"/>
                </a:lnTo>
                <a:lnTo>
                  <a:pt x="1523" y="140"/>
                </a:lnTo>
                <a:lnTo>
                  <a:pt x="1528" y="146"/>
                </a:lnTo>
                <a:lnTo>
                  <a:pt x="1533" y="152"/>
                </a:lnTo>
                <a:lnTo>
                  <a:pt x="1537" y="158"/>
                </a:lnTo>
                <a:lnTo>
                  <a:pt x="1543" y="162"/>
                </a:lnTo>
                <a:lnTo>
                  <a:pt x="1549" y="166"/>
                </a:lnTo>
                <a:lnTo>
                  <a:pt x="1555" y="168"/>
                </a:lnTo>
                <a:lnTo>
                  <a:pt x="1561" y="170"/>
                </a:lnTo>
                <a:lnTo>
                  <a:pt x="1569" y="170"/>
                </a:lnTo>
                <a:lnTo>
                  <a:pt x="1573" y="163"/>
                </a:lnTo>
                <a:lnTo>
                  <a:pt x="1576" y="157"/>
                </a:lnTo>
                <a:lnTo>
                  <a:pt x="1579" y="147"/>
                </a:lnTo>
                <a:lnTo>
                  <a:pt x="1581" y="139"/>
                </a:lnTo>
                <a:lnTo>
                  <a:pt x="1582" y="129"/>
                </a:lnTo>
                <a:lnTo>
                  <a:pt x="1583" y="119"/>
                </a:lnTo>
                <a:lnTo>
                  <a:pt x="1583" y="108"/>
                </a:lnTo>
                <a:lnTo>
                  <a:pt x="1583" y="97"/>
                </a:lnTo>
                <a:lnTo>
                  <a:pt x="1582" y="85"/>
                </a:lnTo>
                <a:lnTo>
                  <a:pt x="1582" y="75"/>
                </a:lnTo>
                <a:lnTo>
                  <a:pt x="1581" y="63"/>
                </a:lnTo>
                <a:lnTo>
                  <a:pt x="1580" y="53"/>
                </a:lnTo>
                <a:lnTo>
                  <a:pt x="1579" y="43"/>
                </a:lnTo>
                <a:lnTo>
                  <a:pt x="1578" y="34"/>
                </a:lnTo>
                <a:lnTo>
                  <a:pt x="1578" y="24"/>
                </a:lnTo>
                <a:lnTo>
                  <a:pt x="1578" y="17"/>
                </a:lnTo>
                <a:lnTo>
                  <a:pt x="1584" y="9"/>
                </a:lnTo>
                <a:lnTo>
                  <a:pt x="1592" y="5"/>
                </a:lnTo>
                <a:lnTo>
                  <a:pt x="1601" y="1"/>
                </a:lnTo>
                <a:lnTo>
                  <a:pt x="1610" y="0"/>
                </a:lnTo>
                <a:lnTo>
                  <a:pt x="1619" y="0"/>
                </a:lnTo>
                <a:lnTo>
                  <a:pt x="1628" y="0"/>
                </a:lnTo>
                <a:lnTo>
                  <a:pt x="1637" y="3"/>
                </a:lnTo>
                <a:lnTo>
                  <a:pt x="1648" y="5"/>
                </a:lnTo>
                <a:lnTo>
                  <a:pt x="1658" y="7"/>
                </a:lnTo>
                <a:lnTo>
                  <a:pt x="1667" y="9"/>
                </a:lnTo>
                <a:lnTo>
                  <a:pt x="1678" y="13"/>
                </a:lnTo>
                <a:lnTo>
                  <a:pt x="1688" y="15"/>
                </a:lnTo>
                <a:lnTo>
                  <a:pt x="1698" y="16"/>
                </a:lnTo>
                <a:lnTo>
                  <a:pt x="1707" y="16"/>
                </a:lnTo>
                <a:lnTo>
                  <a:pt x="1718" y="16"/>
                </a:lnTo>
                <a:lnTo>
                  <a:pt x="1728" y="15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8" name="Freeform 39"/>
          <p:cNvSpPr>
            <a:spLocks/>
          </p:cNvSpPr>
          <p:nvPr/>
        </p:nvSpPr>
        <p:spPr bwMode="auto">
          <a:xfrm>
            <a:off x="5017432" y="772302"/>
            <a:ext cx="840894" cy="401383"/>
          </a:xfrm>
          <a:custGeom>
            <a:avLst/>
            <a:gdLst>
              <a:gd name="T0" fmla="*/ 200 w 1543"/>
              <a:gd name="T1" fmla="*/ 11 h 726"/>
              <a:gd name="T2" fmla="*/ 186 w 1543"/>
              <a:gd name="T3" fmla="*/ 14 h 726"/>
              <a:gd name="T4" fmla="*/ 165 w 1543"/>
              <a:gd name="T5" fmla="*/ 42 h 726"/>
              <a:gd name="T6" fmla="*/ 149 w 1543"/>
              <a:gd name="T7" fmla="*/ 73 h 726"/>
              <a:gd name="T8" fmla="*/ 176 w 1543"/>
              <a:gd name="T9" fmla="*/ 62 h 726"/>
              <a:gd name="T10" fmla="*/ 214 w 1543"/>
              <a:gd name="T11" fmla="*/ 67 h 726"/>
              <a:gd name="T12" fmla="*/ 232 w 1543"/>
              <a:gd name="T13" fmla="*/ 78 h 726"/>
              <a:gd name="T14" fmla="*/ 241 w 1543"/>
              <a:gd name="T15" fmla="*/ 96 h 726"/>
              <a:gd name="T16" fmla="*/ 261 w 1543"/>
              <a:gd name="T17" fmla="*/ 92 h 726"/>
              <a:gd name="T18" fmla="*/ 278 w 1543"/>
              <a:gd name="T19" fmla="*/ 95 h 726"/>
              <a:gd name="T20" fmla="*/ 300 w 1543"/>
              <a:gd name="T21" fmla="*/ 89 h 726"/>
              <a:gd name="T22" fmla="*/ 317 w 1543"/>
              <a:gd name="T23" fmla="*/ 70 h 726"/>
              <a:gd name="T24" fmla="*/ 358 w 1543"/>
              <a:gd name="T25" fmla="*/ 62 h 726"/>
              <a:gd name="T26" fmla="*/ 399 w 1543"/>
              <a:gd name="T27" fmla="*/ 51 h 726"/>
              <a:gd name="T28" fmla="*/ 411 w 1543"/>
              <a:gd name="T29" fmla="*/ 47 h 726"/>
              <a:gd name="T30" fmla="*/ 418 w 1543"/>
              <a:gd name="T31" fmla="*/ 47 h 726"/>
              <a:gd name="T32" fmla="*/ 419 w 1543"/>
              <a:gd name="T33" fmla="*/ 65 h 726"/>
              <a:gd name="T34" fmla="*/ 430 w 1543"/>
              <a:gd name="T35" fmla="*/ 76 h 726"/>
              <a:gd name="T36" fmla="*/ 455 w 1543"/>
              <a:gd name="T37" fmla="*/ 74 h 726"/>
              <a:gd name="T38" fmla="*/ 481 w 1543"/>
              <a:gd name="T39" fmla="*/ 74 h 726"/>
              <a:gd name="T40" fmla="*/ 494 w 1543"/>
              <a:gd name="T41" fmla="*/ 92 h 726"/>
              <a:gd name="T42" fmla="*/ 511 w 1543"/>
              <a:gd name="T43" fmla="*/ 108 h 726"/>
              <a:gd name="T44" fmla="*/ 513 w 1543"/>
              <a:gd name="T45" fmla="*/ 115 h 726"/>
              <a:gd name="T46" fmla="*/ 514 w 1543"/>
              <a:gd name="T47" fmla="*/ 122 h 726"/>
              <a:gd name="T48" fmla="*/ 488 w 1543"/>
              <a:gd name="T49" fmla="*/ 122 h 726"/>
              <a:gd name="T50" fmla="*/ 463 w 1543"/>
              <a:gd name="T51" fmla="*/ 121 h 726"/>
              <a:gd name="T52" fmla="*/ 437 w 1543"/>
              <a:gd name="T53" fmla="*/ 133 h 726"/>
              <a:gd name="T54" fmla="*/ 404 w 1543"/>
              <a:gd name="T55" fmla="*/ 122 h 726"/>
              <a:gd name="T56" fmla="*/ 354 w 1543"/>
              <a:gd name="T57" fmla="*/ 139 h 726"/>
              <a:gd name="T58" fmla="*/ 314 w 1543"/>
              <a:gd name="T59" fmla="*/ 173 h 726"/>
              <a:gd name="T60" fmla="*/ 311 w 1543"/>
              <a:gd name="T61" fmla="*/ 172 h 726"/>
              <a:gd name="T62" fmla="*/ 306 w 1543"/>
              <a:gd name="T63" fmla="*/ 169 h 726"/>
              <a:gd name="T64" fmla="*/ 307 w 1543"/>
              <a:gd name="T65" fmla="*/ 161 h 726"/>
              <a:gd name="T66" fmla="*/ 305 w 1543"/>
              <a:gd name="T67" fmla="*/ 155 h 726"/>
              <a:gd name="T68" fmla="*/ 290 w 1543"/>
              <a:gd name="T69" fmla="*/ 168 h 726"/>
              <a:gd name="T70" fmla="*/ 273 w 1543"/>
              <a:gd name="T71" fmla="*/ 173 h 726"/>
              <a:gd name="T72" fmla="*/ 256 w 1543"/>
              <a:gd name="T73" fmla="*/ 199 h 726"/>
              <a:gd name="T74" fmla="*/ 246 w 1543"/>
              <a:gd name="T75" fmla="*/ 226 h 726"/>
              <a:gd name="T76" fmla="*/ 241 w 1543"/>
              <a:gd name="T77" fmla="*/ 238 h 726"/>
              <a:gd name="T78" fmla="*/ 230 w 1543"/>
              <a:gd name="T79" fmla="*/ 240 h 726"/>
              <a:gd name="T80" fmla="*/ 224 w 1543"/>
              <a:gd name="T81" fmla="*/ 229 h 726"/>
              <a:gd name="T82" fmla="*/ 223 w 1543"/>
              <a:gd name="T83" fmla="*/ 217 h 726"/>
              <a:gd name="T84" fmla="*/ 210 w 1543"/>
              <a:gd name="T85" fmla="*/ 203 h 726"/>
              <a:gd name="T86" fmla="*/ 207 w 1543"/>
              <a:gd name="T87" fmla="*/ 183 h 726"/>
              <a:gd name="T88" fmla="*/ 192 w 1543"/>
              <a:gd name="T89" fmla="*/ 172 h 726"/>
              <a:gd name="T90" fmla="*/ 170 w 1543"/>
              <a:gd name="T91" fmla="*/ 162 h 726"/>
              <a:gd name="T92" fmla="*/ 120 w 1543"/>
              <a:gd name="T93" fmla="*/ 157 h 726"/>
              <a:gd name="T94" fmla="*/ 73 w 1543"/>
              <a:gd name="T95" fmla="*/ 149 h 726"/>
              <a:gd name="T96" fmla="*/ 32 w 1543"/>
              <a:gd name="T97" fmla="*/ 141 h 726"/>
              <a:gd name="T98" fmla="*/ 10 w 1543"/>
              <a:gd name="T99" fmla="*/ 122 h 726"/>
              <a:gd name="T100" fmla="*/ 4 w 1543"/>
              <a:gd name="T101" fmla="*/ 120 h 726"/>
              <a:gd name="T102" fmla="*/ 7 w 1543"/>
              <a:gd name="T103" fmla="*/ 112 h 726"/>
              <a:gd name="T104" fmla="*/ 34 w 1543"/>
              <a:gd name="T105" fmla="*/ 93 h 726"/>
              <a:gd name="T106" fmla="*/ 62 w 1543"/>
              <a:gd name="T107" fmla="*/ 79 h 726"/>
              <a:gd name="T108" fmla="*/ 95 w 1543"/>
              <a:gd name="T109" fmla="*/ 67 h 726"/>
              <a:gd name="T110" fmla="*/ 118 w 1543"/>
              <a:gd name="T111" fmla="*/ 43 h 726"/>
              <a:gd name="T112" fmla="*/ 141 w 1543"/>
              <a:gd name="T113" fmla="*/ 27 h 726"/>
              <a:gd name="T114" fmla="*/ 159 w 1543"/>
              <a:gd name="T115" fmla="*/ 7 h 726"/>
              <a:gd name="T116" fmla="*/ 184 w 1543"/>
              <a:gd name="T117" fmla="*/ 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43"/>
              <a:gd name="T178" fmla="*/ 0 h 726"/>
              <a:gd name="T179" fmla="*/ 1543 w 1543"/>
              <a:gd name="T180" fmla="*/ 726 h 72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43" h="726">
                <a:moveTo>
                  <a:pt x="610" y="7"/>
                </a:moveTo>
                <a:lnTo>
                  <a:pt x="612" y="14"/>
                </a:lnTo>
                <a:lnTo>
                  <a:pt x="613" y="20"/>
                </a:lnTo>
                <a:lnTo>
                  <a:pt x="612" y="24"/>
                </a:lnTo>
                <a:lnTo>
                  <a:pt x="611" y="29"/>
                </a:lnTo>
                <a:lnTo>
                  <a:pt x="608" y="31"/>
                </a:lnTo>
                <a:lnTo>
                  <a:pt x="605" y="33"/>
                </a:lnTo>
                <a:lnTo>
                  <a:pt x="600" y="34"/>
                </a:lnTo>
                <a:lnTo>
                  <a:pt x="596" y="36"/>
                </a:lnTo>
                <a:lnTo>
                  <a:pt x="590" y="37"/>
                </a:lnTo>
                <a:lnTo>
                  <a:pt x="584" y="37"/>
                </a:lnTo>
                <a:lnTo>
                  <a:pt x="578" y="38"/>
                </a:lnTo>
                <a:lnTo>
                  <a:pt x="573" y="38"/>
                </a:lnTo>
                <a:lnTo>
                  <a:pt x="567" y="39"/>
                </a:lnTo>
                <a:lnTo>
                  <a:pt x="562" y="39"/>
                </a:lnTo>
                <a:lnTo>
                  <a:pt x="558" y="41"/>
                </a:lnTo>
                <a:lnTo>
                  <a:pt x="554" y="44"/>
                </a:lnTo>
                <a:lnTo>
                  <a:pt x="551" y="57"/>
                </a:lnTo>
                <a:lnTo>
                  <a:pt x="545" y="70"/>
                </a:lnTo>
                <a:lnTo>
                  <a:pt x="537" y="83"/>
                </a:lnTo>
                <a:lnTo>
                  <a:pt x="528" y="94"/>
                </a:lnTo>
                <a:lnTo>
                  <a:pt x="518" y="105"/>
                </a:lnTo>
                <a:lnTo>
                  <a:pt x="507" y="115"/>
                </a:lnTo>
                <a:lnTo>
                  <a:pt x="496" y="125"/>
                </a:lnTo>
                <a:lnTo>
                  <a:pt x="484" y="134"/>
                </a:lnTo>
                <a:lnTo>
                  <a:pt x="474" y="145"/>
                </a:lnTo>
                <a:lnTo>
                  <a:pt x="464" y="155"/>
                </a:lnTo>
                <a:lnTo>
                  <a:pt x="455" y="167"/>
                </a:lnTo>
                <a:lnTo>
                  <a:pt x="450" y="178"/>
                </a:lnTo>
                <a:lnTo>
                  <a:pt x="446" y="191"/>
                </a:lnTo>
                <a:lnTo>
                  <a:pt x="445" y="203"/>
                </a:lnTo>
                <a:lnTo>
                  <a:pt x="446" y="218"/>
                </a:lnTo>
                <a:lnTo>
                  <a:pt x="453" y="235"/>
                </a:lnTo>
                <a:lnTo>
                  <a:pt x="460" y="222"/>
                </a:lnTo>
                <a:lnTo>
                  <a:pt x="468" y="210"/>
                </a:lnTo>
                <a:lnTo>
                  <a:pt x="478" y="202"/>
                </a:lnTo>
                <a:lnTo>
                  <a:pt x="490" y="195"/>
                </a:lnTo>
                <a:lnTo>
                  <a:pt x="501" y="191"/>
                </a:lnTo>
                <a:lnTo>
                  <a:pt x="515" y="187"/>
                </a:lnTo>
                <a:lnTo>
                  <a:pt x="528" y="186"/>
                </a:lnTo>
                <a:lnTo>
                  <a:pt x="543" y="186"/>
                </a:lnTo>
                <a:lnTo>
                  <a:pt x="557" y="186"/>
                </a:lnTo>
                <a:lnTo>
                  <a:pt x="572" y="188"/>
                </a:lnTo>
                <a:lnTo>
                  <a:pt x="587" y="191"/>
                </a:lnTo>
                <a:lnTo>
                  <a:pt x="600" y="193"/>
                </a:lnTo>
                <a:lnTo>
                  <a:pt x="614" y="196"/>
                </a:lnTo>
                <a:lnTo>
                  <a:pt x="628" y="200"/>
                </a:lnTo>
                <a:lnTo>
                  <a:pt x="642" y="202"/>
                </a:lnTo>
                <a:lnTo>
                  <a:pt x="654" y="206"/>
                </a:lnTo>
                <a:lnTo>
                  <a:pt x="662" y="207"/>
                </a:lnTo>
                <a:lnTo>
                  <a:pt x="670" y="210"/>
                </a:lnTo>
                <a:lnTo>
                  <a:pt x="677" y="214"/>
                </a:lnTo>
                <a:lnTo>
                  <a:pt x="682" y="218"/>
                </a:lnTo>
                <a:lnTo>
                  <a:pt x="687" y="224"/>
                </a:lnTo>
                <a:lnTo>
                  <a:pt x="691" y="230"/>
                </a:lnTo>
                <a:lnTo>
                  <a:pt x="695" y="235"/>
                </a:lnTo>
                <a:lnTo>
                  <a:pt x="697" y="242"/>
                </a:lnTo>
                <a:lnTo>
                  <a:pt x="700" y="248"/>
                </a:lnTo>
                <a:lnTo>
                  <a:pt x="703" y="255"/>
                </a:lnTo>
                <a:lnTo>
                  <a:pt x="706" y="262"/>
                </a:lnTo>
                <a:lnTo>
                  <a:pt x="710" y="269"/>
                </a:lnTo>
                <a:lnTo>
                  <a:pt x="713" y="276"/>
                </a:lnTo>
                <a:lnTo>
                  <a:pt x="718" y="283"/>
                </a:lnTo>
                <a:lnTo>
                  <a:pt x="723" y="288"/>
                </a:lnTo>
                <a:lnTo>
                  <a:pt x="731" y="294"/>
                </a:lnTo>
                <a:lnTo>
                  <a:pt x="737" y="293"/>
                </a:lnTo>
                <a:lnTo>
                  <a:pt x="745" y="291"/>
                </a:lnTo>
                <a:lnTo>
                  <a:pt x="752" y="288"/>
                </a:lnTo>
                <a:lnTo>
                  <a:pt x="760" y="285"/>
                </a:lnTo>
                <a:lnTo>
                  <a:pt x="767" y="281"/>
                </a:lnTo>
                <a:lnTo>
                  <a:pt x="775" y="278"/>
                </a:lnTo>
                <a:lnTo>
                  <a:pt x="783" y="275"/>
                </a:lnTo>
                <a:lnTo>
                  <a:pt x="790" y="271"/>
                </a:lnTo>
                <a:lnTo>
                  <a:pt x="798" y="269"/>
                </a:lnTo>
                <a:lnTo>
                  <a:pt x="805" y="268"/>
                </a:lnTo>
                <a:lnTo>
                  <a:pt x="812" y="268"/>
                </a:lnTo>
                <a:lnTo>
                  <a:pt x="819" y="269"/>
                </a:lnTo>
                <a:lnTo>
                  <a:pt x="825" y="272"/>
                </a:lnTo>
                <a:lnTo>
                  <a:pt x="831" y="277"/>
                </a:lnTo>
                <a:lnTo>
                  <a:pt x="836" y="284"/>
                </a:lnTo>
                <a:lnTo>
                  <a:pt x="842" y="294"/>
                </a:lnTo>
                <a:lnTo>
                  <a:pt x="851" y="293"/>
                </a:lnTo>
                <a:lnTo>
                  <a:pt x="861" y="291"/>
                </a:lnTo>
                <a:lnTo>
                  <a:pt x="869" y="288"/>
                </a:lnTo>
                <a:lnTo>
                  <a:pt x="879" y="284"/>
                </a:lnTo>
                <a:lnTo>
                  <a:pt x="885" y="279"/>
                </a:lnTo>
                <a:lnTo>
                  <a:pt x="894" y="273"/>
                </a:lnTo>
                <a:lnTo>
                  <a:pt x="900" y="268"/>
                </a:lnTo>
                <a:lnTo>
                  <a:pt x="907" y="261"/>
                </a:lnTo>
                <a:lnTo>
                  <a:pt x="914" y="254"/>
                </a:lnTo>
                <a:lnTo>
                  <a:pt x="921" y="246"/>
                </a:lnTo>
                <a:lnTo>
                  <a:pt x="927" y="239"/>
                </a:lnTo>
                <a:lnTo>
                  <a:pt x="934" y="232"/>
                </a:lnTo>
                <a:lnTo>
                  <a:pt x="940" y="224"/>
                </a:lnTo>
                <a:lnTo>
                  <a:pt x="946" y="217"/>
                </a:lnTo>
                <a:lnTo>
                  <a:pt x="953" y="211"/>
                </a:lnTo>
                <a:lnTo>
                  <a:pt x="961" y="206"/>
                </a:lnTo>
                <a:lnTo>
                  <a:pt x="976" y="200"/>
                </a:lnTo>
                <a:lnTo>
                  <a:pt x="992" y="196"/>
                </a:lnTo>
                <a:lnTo>
                  <a:pt x="1008" y="194"/>
                </a:lnTo>
                <a:lnTo>
                  <a:pt x="1025" y="192"/>
                </a:lnTo>
                <a:lnTo>
                  <a:pt x="1041" y="190"/>
                </a:lnTo>
                <a:lnTo>
                  <a:pt x="1058" y="188"/>
                </a:lnTo>
                <a:lnTo>
                  <a:pt x="1074" y="186"/>
                </a:lnTo>
                <a:lnTo>
                  <a:pt x="1091" y="185"/>
                </a:lnTo>
                <a:lnTo>
                  <a:pt x="1107" y="183"/>
                </a:lnTo>
                <a:lnTo>
                  <a:pt x="1123" y="180"/>
                </a:lnTo>
                <a:lnTo>
                  <a:pt x="1140" y="177"/>
                </a:lnTo>
                <a:lnTo>
                  <a:pt x="1154" y="172"/>
                </a:lnTo>
                <a:lnTo>
                  <a:pt x="1169" y="167"/>
                </a:lnTo>
                <a:lnTo>
                  <a:pt x="1184" y="160"/>
                </a:lnTo>
                <a:lnTo>
                  <a:pt x="1198" y="152"/>
                </a:lnTo>
                <a:lnTo>
                  <a:pt x="1212" y="142"/>
                </a:lnTo>
                <a:lnTo>
                  <a:pt x="1213" y="142"/>
                </a:lnTo>
                <a:lnTo>
                  <a:pt x="1215" y="142"/>
                </a:lnTo>
                <a:lnTo>
                  <a:pt x="1218" y="142"/>
                </a:lnTo>
                <a:lnTo>
                  <a:pt x="1221" y="142"/>
                </a:lnTo>
                <a:lnTo>
                  <a:pt x="1225" y="142"/>
                </a:lnTo>
                <a:lnTo>
                  <a:pt x="1229" y="142"/>
                </a:lnTo>
                <a:lnTo>
                  <a:pt x="1233" y="142"/>
                </a:lnTo>
                <a:lnTo>
                  <a:pt x="1236" y="142"/>
                </a:lnTo>
                <a:lnTo>
                  <a:pt x="1241" y="142"/>
                </a:lnTo>
                <a:lnTo>
                  <a:pt x="1244" y="142"/>
                </a:lnTo>
                <a:lnTo>
                  <a:pt x="1248" y="142"/>
                </a:lnTo>
                <a:lnTo>
                  <a:pt x="1250" y="142"/>
                </a:lnTo>
                <a:lnTo>
                  <a:pt x="1252" y="142"/>
                </a:lnTo>
                <a:lnTo>
                  <a:pt x="1253" y="142"/>
                </a:lnTo>
                <a:lnTo>
                  <a:pt x="1255" y="142"/>
                </a:lnTo>
                <a:lnTo>
                  <a:pt x="1253" y="148"/>
                </a:lnTo>
                <a:lnTo>
                  <a:pt x="1252" y="155"/>
                </a:lnTo>
                <a:lnTo>
                  <a:pt x="1252" y="162"/>
                </a:lnTo>
                <a:lnTo>
                  <a:pt x="1252" y="169"/>
                </a:lnTo>
                <a:lnTo>
                  <a:pt x="1253" y="176"/>
                </a:lnTo>
                <a:lnTo>
                  <a:pt x="1253" y="183"/>
                </a:lnTo>
                <a:lnTo>
                  <a:pt x="1255" y="190"/>
                </a:lnTo>
                <a:lnTo>
                  <a:pt x="1257" y="195"/>
                </a:lnTo>
                <a:lnTo>
                  <a:pt x="1259" y="201"/>
                </a:lnTo>
                <a:lnTo>
                  <a:pt x="1261" y="207"/>
                </a:lnTo>
                <a:lnTo>
                  <a:pt x="1265" y="213"/>
                </a:lnTo>
                <a:lnTo>
                  <a:pt x="1268" y="216"/>
                </a:lnTo>
                <a:lnTo>
                  <a:pt x="1273" y="221"/>
                </a:lnTo>
                <a:lnTo>
                  <a:pt x="1278" y="223"/>
                </a:lnTo>
                <a:lnTo>
                  <a:pt x="1283" y="225"/>
                </a:lnTo>
                <a:lnTo>
                  <a:pt x="1290" y="227"/>
                </a:lnTo>
                <a:lnTo>
                  <a:pt x="1299" y="224"/>
                </a:lnTo>
                <a:lnTo>
                  <a:pt x="1309" y="222"/>
                </a:lnTo>
                <a:lnTo>
                  <a:pt x="1319" y="221"/>
                </a:lnTo>
                <a:lnTo>
                  <a:pt x="1328" y="221"/>
                </a:lnTo>
                <a:lnTo>
                  <a:pt x="1338" y="221"/>
                </a:lnTo>
                <a:lnTo>
                  <a:pt x="1348" y="222"/>
                </a:lnTo>
                <a:lnTo>
                  <a:pt x="1357" y="222"/>
                </a:lnTo>
                <a:lnTo>
                  <a:pt x="1367" y="223"/>
                </a:lnTo>
                <a:lnTo>
                  <a:pt x="1376" y="224"/>
                </a:lnTo>
                <a:lnTo>
                  <a:pt x="1386" y="225"/>
                </a:lnTo>
                <a:lnTo>
                  <a:pt x="1396" y="225"/>
                </a:lnTo>
                <a:lnTo>
                  <a:pt x="1405" y="226"/>
                </a:lnTo>
                <a:lnTo>
                  <a:pt x="1414" y="225"/>
                </a:lnTo>
                <a:lnTo>
                  <a:pt x="1424" y="224"/>
                </a:lnTo>
                <a:lnTo>
                  <a:pt x="1433" y="223"/>
                </a:lnTo>
                <a:lnTo>
                  <a:pt x="1443" y="221"/>
                </a:lnTo>
                <a:lnTo>
                  <a:pt x="1451" y="224"/>
                </a:lnTo>
                <a:lnTo>
                  <a:pt x="1458" y="230"/>
                </a:lnTo>
                <a:lnTo>
                  <a:pt x="1464" y="237"/>
                </a:lnTo>
                <a:lnTo>
                  <a:pt x="1468" y="244"/>
                </a:lnTo>
                <a:lnTo>
                  <a:pt x="1473" y="252"/>
                </a:lnTo>
                <a:lnTo>
                  <a:pt x="1476" y="260"/>
                </a:lnTo>
                <a:lnTo>
                  <a:pt x="1481" y="268"/>
                </a:lnTo>
                <a:lnTo>
                  <a:pt x="1484" y="277"/>
                </a:lnTo>
                <a:lnTo>
                  <a:pt x="1488" y="285"/>
                </a:lnTo>
                <a:lnTo>
                  <a:pt x="1491" y="293"/>
                </a:lnTo>
                <a:lnTo>
                  <a:pt x="1496" y="301"/>
                </a:lnTo>
                <a:lnTo>
                  <a:pt x="1501" y="308"/>
                </a:lnTo>
                <a:lnTo>
                  <a:pt x="1506" y="314"/>
                </a:lnTo>
                <a:lnTo>
                  <a:pt x="1514" y="318"/>
                </a:lnTo>
                <a:lnTo>
                  <a:pt x="1522" y="323"/>
                </a:lnTo>
                <a:lnTo>
                  <a:pt x="1533" y="325"/>
                </a:lnTo>
                <a:lnTo>
                  <a:pt x="1533" y="327"/>
                </a:lnTo>
                <a:lnTo>
                  <a:pt x="1533" y="330"/>
                </a:lnTo>
                <a:lnTo>
                  <a:pt x="1534" y="333"/>
                </a:lnTo>
                <a:lnTo>
                  <a:pt x="1535" y="335"/>
                </a:lnTo>
                <a:lnTo>
                  <a:pt x="1536" y="338"/>
                </a:lnTo>
                <a:lnTo>
                  <a:pt x="1537" y="340"/>
                </a:lnTo>
                <a:lnTo>
                  <a:pt x="1538" y="342"/>
                </a:lnTo>
                <a:lnTo>
                  <a:pt x="1540" y="346"/>
                </a:lnTo>
                <a:lnTo>
                  <a:pt x="1541" y="348"/>
                </a:lnTo>
                <a:lnTo>
                  <a:pt x="1542" y="350"/>
                </a:lnTo>
                <a:lnTo>
                  <a:pt x="1542" y="353"/>
                </a:lnTo>
                <a:lnTo>
                  <a:pt x="1543" y="355"/>
                </a:lnTo>
                <a:lnTo>
                  <a:pt x="1543" y="357"/>
                </a:lnTo>
                <a:lnTo>
                  <a:pt x="1543" y="361"/>
                </a:lnTo>
                <a:lnTo>
                  <a:pt x="1543" y="363"/>
                </a:lnTo>
                <a:lnTo>
                  <a:pt x="1543" y="366"/>
                </a:lnTo>
                <a:lnTo>
                  <a:pt x="1534" y="362"/>
                </a:lnTo>
                <a:lnTo>
                  <a:pt x="1525" y="360"/>
                </a:lnTo>
                <a:lnTo>
                  <a:pt x="1514" y="360"/>
                </a:lnTo>
                <a:lnTo>
                  <a:pt x="1505" y="360"/>
                </a:lnTo>
                <a:lnTo>
                  <a:pt x="1495" y="361"/>
                </a:lnTo>
                <a:lnTo>
                  <a:pt x="1486" y="362"/>
                </a:lnTo>
                <a:lnTo>
                  <a:pt x="1475" y="364"/>
                </a:lnTo>
                <a:lnTo>
                  <a:pt x="1465" y="366"/>
                </a:lnTo>
                <a:lnTo>
                  <a:pt x="1456" y="369"/>
                </a:lnTo>
                <a:lnTo>
                  <a:pt x="1445" y="371"/>
                </a:lnTo>
                <a:lnTo>
                  <a:pt x="1436" y="372"/>
                </a:lnTo>
                <a:lnTo>
                  <a:pt x="1426" y="372"/>
                </a:lnTo>
                <a:lnTo>
                  <a:pt x="1417" y="371"/>
                </a:lnTo>
                <a:lnTo>
                  <a:pt x="1407" y="370"/>
                </a:lnTo>
                <a:lnTo>
                  <a:pt x="1399" y="366"/>
                </a:lnTo>
                <a:lnTo>
                  <a:pt x="1391" y="362"/>
                </a:lnTo>
                <a:lnTo>
                  <a:pt x="1384" y="379"/>
                </a:lnTo>
                <a:lnTo>
                  <a:pt x="1378" y="393"/>
                </a:lnTo>
                <a:lnTo>
                  <a:pt x="1368" y="402"/>
                </a:lnTo>
                <a:lnTo>
                  <a:pt x="1359" y="407"/>
                </a:lnTo>
                <a:lnTo>
                  <a:pt x="1348" y="408"/>
                </a:lnTo>
                <a:lnTo>
                  <a:pt x="1337" y="407"/>
                </a:lnTo>
                <a:lnTo>
                  <a:pt x="1325" y="404"/>
                </a:lnTo>
                <a:lnTo>
                  <a:pt x="1313" y="399"/>
                </a:lnTo>
                <a:lnTo>
                  <a:pt x="1301" y="393"/>
                </a:lnTo>
                <a:lnTo>
                  <a:pt x="1287" y="386"/>
                </a:lnTo>
                <a:lnTo>
                  <a:pt x="1274" y="379"/>
                </a:lnTo>
                <a:lnTo>
                  <a:pt x="1261" y="373"/>
                </a:lnTo>
                <a:lnTo>
                  <a:pt x="1248" y="369"/>
                </a:lnTo>
                <a:lnTo>
                  <a:pt x="1235" y="365"/>
                </a:lnTo>
                <a:lnTo>
                  <a:pt x="1223" y="364"/>
                </a:lnTo>
                <a:lnTo>
                  <a:pt x="1212" y="366"/>
                </a:lnTo>
                <a:lnTo>
                  <a:pt x="1197" y="381"/>
                </a:lnTo>
                <a:lnTo>
                  <a:pt x="1181" y="394"/>
                </a:lnTo>
                <a:lnTo>
                  <a:pt x="1164" y="402"/>
                </a:lnTo>
                <a:lnTo>
                  <a:pt x="1144" y="408"/>
                </a:lnTo>
                <a:lnTo>
                  <a:pt x="1125" y="412"/>
                </a:lnTo>
                <a:lnTo>
                  <a:pt x="1105" y="415"/>
                </a:lnTo>
                <a:lnTo>
                  <a:pt x="1084" y="416"/>
                </a:lnTo>
                <a:lnTo>
                  <a:pt x="1064" y="418"/>
                </a:lnTo>
                <a:lnTo>
                  <a:pt x="1043" y="420"/>
                </a:lnTo>
                <a:lnTo>
                  <a:pt x="1023" y="425"/>
                </a:lnTo>
                <a:lnTo>
                  <a:pt x="1005" y="431"/>
                </a:lnTo>
                <a:lnTo>
                  <a:pt x="989" y="440"/>
                </a:lnTo>
                <a:lnTo>
                  <a:pt x="973" y="453"/>
                </a:lnTo>
                <a:lnTo>
                  <a:pt x="960" y="469"/>
                </a:lnTo>
                <a:lnTo>
                  <a:pt x="950" y="491"/>
                </a:lnTo>
                <a:lnTo>
                  <a:pt x="942" y="518"/>
                </a:lnTo>
                <a:lnTo>
                  <a:pt x="941" y="518"/>
                </a:lnTo>
                <a:lnTo>
                  <a:pt x="940" y="518"/>
                </a:lnTo>
                <a:lnTo>
                  <a:pt x="938" y="518"/>
                </a:lnTo>
                <a:lnTo>
                  <a:pt x="937" y="518"/>
                </a:lnTo>
                <a:lnTo>
                  <a:pt x="936" y="517"/>
                </a:lnTo>
                <a:lnTo>
                  <a:pt x="935" y="517"/>
                </a:lnTo>
                <a:lnTo>
                  <a:pt x="934" y="516"/>
                </a:lnTo>
                <a:lnTo>
                  <a:pt x="933" y="516"/>
                </a:lnTo>
                <a:lnTo>
                  <a:pt x="930" y="515"/>
                </a:lnTo>
                <a:lnTo>
                  <a:pt x="929" y="514"/>
                </a:lnTo>
                <a:lnTo>
                  <a:pt x="927" y="512"/>
                </a:lnTo>
                <a:lnTo>
                  <a:pt x="926" y="511"/>
                </a:lnTo>
                <a:lnTo>
                  <a:pt x="923" y="510"/>
                </a:lnTo>
                <a:lnTo>
                  <a:pt x="921" y="509"/>
                </a:lnTo>
                <a:lnTo>
                  <a:pt x="920" y="508"/>
                </a:lnTo>
                <a:lnTo>
                  <a:pt x="920" y="507"/>
                </a:lnTo>
                <a:lnTo>
                  <a:pt x="920" y="505"/>
                </a:lnTo>
                <a:lnTo>
                  <a:pt x="920" y="503"/>
                </a:lnTo>
                <a:lnTo>
                  <a:pt x="920" y="501"/>
                </a:lnTo>
                <a:lnTo>
                  <a:pt x="920" y="497"/>
                </a:lnTo>
                <a:lnTo>
                  <a:pt x="921" y="494"/>
                </a:lnTo>
                <a:lnTo>
                  <a:pt x="921" y="489"/>
                </a:lnTo>
                <a:lnTo>
                  <a:pt x="922" y="486"/>
                </a:lnTo>
                <a:lnTo>
                  <a:pt x="922" y="482"/>
                </a:lnTo>
                <a:lnTo>
                  <a:pt x="922" y="478"/>
                </a:lnTo>
                <a:lnTo>
                  <a:pt x="923" y="474"/>
                </a:lnTo>
                <a:lnTo>
                  <a:pt x="923" y="471"/>
                </a:lnTo>
                <a:lnTo>
                  <a:pt x="923" y="469"/>
                </a:lnTo>
                <a:lnTo>
                  <a:pt x="923" y="466"/>
                </a:lnTo>
                <a:lnTo>
                  <a:pt x="923" y="465"/>
                </a:lnTo>
                <a:lnTo>
                  <a:pt x="925" y="465"/>
                </a:lnTo>
                <a:lnTo>
                  <a:pt x="917" y="466"/>
                </a:lnTo>
                <a:lnTo>
                  <a:pt x="908" y="469"/>
                </a:lnTo>
                <a:lnTo>
                  <a:pt x="903" y="472"/>
                </a:lnTo>
                <a:lnTo>
                  <a:pt x="897" y="477"/>
                </a:lnTo>
                <a:lnTo>
                  <a:pt x="891" y="482"/>
                </a:lnTo>
                <a:lnTo>
                  <a:pt x="887" y="488"/>
                </a:lnTo>
                <a:lnTo>
                  <a:pt x="881" y="494"/>
                </a:lnTo>
                <a:lnTo>
                  <a:pt x="876" y="500"/>
                </a:lnTo>
                <a:lnTo>
                  <a:pt x="872" y="505"/>
                </a:lnTo>
                <a:lnTo>
                  <a:pt x="867" y="510"/>
                </a:lnTo>
                <a:lnTo>
                  <a:pt x="861" y="514"/>
                </a:lnTo>
                <a:lnTo>
                  <a:pt x="856" y="516"/>
                </a:lnTo>
                <a:lnTo>
                  <a:pt x="850" y="516"/>
                </a:lnTo>
                <a:lnTo>
                  <a:pt x="843" y="516"/>
                </a:lnTo>
                <a:lnTo>
                  <a:pt x="835" y="512"/>
                </a:lnTo>
                <a:lnTo>
                  <a:pt x="827" y="508"/>
                </a:lnTo>
                <a:lnTo>
                  <a:pt x="821" y="518"/>
                </a:lnTo>
                <a:lnTo>
                  <a:pt x="815" y="528"/>
                </a:lnTo>
                <a:lnTo>
                  <a:pt x="808" y="539"/>
                </a:lnTo>
                <a:lnTo>
                  <a:pt x="802" y="549"/>
                </a:lnTo>
                <a:lnTo>
                  <a:pt x="795" y="558"/>
                </a:lnTo>
                <a:lnTo>
                  <a:pt x="788" y="568"/>
                </a:lnTo>
                <a:lnTo>
                  <a:pt x="780" y="578"/>
                </a:lnTo>
                <a:lnTo>
                  <a:pt x="773" y="587"/>
                </a:lnTo>
                <a:lnTo>
                  <a:pt x="767" y="596"/>
                </a:lnTo>
                <a:lnTo>
                  <a:pt x="760" y="607"/>
                </a:lnTo>
                <a:lnTo>
                  <a:pt x="754" y="617"/>
                </a:lnTo>
                <a:lnTo>
                  <a:pt x="750" y="627"/>
                </a:lnTo>
                <a:lnTo>
                  <a:pt x="745" y="639"/>
                </a:lnTo>
                <a:lnTo>
                  <a:pt x="743" y="650"/>
                </a:lnTo>
                <a:lnTo>
                  <a:pt x="741" y="663"/>
                </a:lnTo>
                <a:lnTo>
                  <a:pt x="741" y="677"/>
                </a:lnTo>
                <a:lnTo>
                  <a:pt x="737" y="679"/>
                </a:lnTo>
                <a:lnTo>
                  <a:pt x="735" y="682"/>
                </a:lnTo>
                <a:lnTo>
                  <a:pt x="733" y="687"/>
                </a:lnTo>
                <a:lnTo>
                  <a:pt x="730" y="692"/>
                </a:lnTo>
                <a:lnTo>
                  <a:pt x="729" y="696"/>
                </a:lnTo>
                <a:lnTo>
                  <a:pt x="727" y="701"/>
                </a:lnTo>
                <a:lnTo>
                  <a:pt x="726" y="705"/>
                </a:lnTo>
                <a:lnTo>
                  <a:pt x="725" y="710"/>
                </a:lnTo>
                <a:lnTo>
                  <a:pt x="722" y="715"/>
                </a:lnTo>
                <a:lnTo>
                  <a:pt x="720" y="718"/>
                </a:lnTo>
                <a:lnTo>
                  <a:pt x="716" y="721"/>
                </a:lnTo>
                <a:lnTo>
                  <a:pt x="714" y="724"/>
                </a:lnTo>
                <a:lnTo>
                  <a:pt x="710" y="726"/>
                </a:lnTo>
                <a:lnTo>
                  <a:pt x="706" y="726"/>
                </a:lnTo>
                <a:lnTo>
                  <a:pt x="700" y="725"/>
                </a:lnTo>
                <a:lnTo>
                  <a:pt x="695" y="724"/>
                </a:lnTo>
                <a:lnTo>
                  <a:pt x="690" y="720"/>
                </a:lnTo>
                <a:lnTo>
                  <a:pt x="685" y="717"/>
                </a:lnTo>
                <a:lnTo>
                  <a:pt x="683" y="713"/>
                </a:lnTo>
                <a:lnTo>
                  <a:pt x="680" y="709"/>
                </a:lnTo>
                <a:lnTo>
                  <a:pt x="677" y="704"/>
                </a:lnTo>
                <a:lnTo>
                  <a:pt x="675" y="701"/>
                </a:lnTo>
                <a:lnTo>
                  <a:pt x="674" y="695"/>
                </a:lnTo>
                <a:lnTo>
                  <a:pt x="674" y="690"/>
                </a:lnTo>
                <a:lnTo>
                  <a:pt x="673" y="686"/>
                </a:lnTo>
                <a:lnTo>
                  <a:pt x="673" y="680"/>
                </a:lnTo>
                <a:lnTo>
                  <a:pt x="674" y="676"/>
                </a:lnTo>
                <a:lnTo>
                  <a:pt x="675" y="670"/>
                </a:lnTo>
                <a:lnTo>
                  <a:pt x="676" y="664"/>
                </a:lnTo>
                <a:lnTo>
                  <a:pt x="679" y="659"/>
                </a:lnTo>
                <a:lnTo>
                  <a:pt x="681" y="654"/>
                </a:lnTo>
                <a:lnTo>
                  <a:pt x="684" y="649"/>
                </a:lnTo>
                <a:lnTo>
                  <a:pt x="670" y="651"/>
                </a:lnTo>
                <a:lnTo>
                  <a:pt x="660" y="651"/>
                </a:lnTo>
                <a:lnTo>
                  <a:pt x="651" y="650"/>
                </a:lnTo>
                <a:lnTo>
                  <a:pt x="644" y="646"/>
                </a:lnTo>
                <a:lnTo>
                  <a:pt x="638" y="641"/>
                </a:lnTo>
                <a:lnTo>
                  <a:pt x="635" y="634"/>
                </a:lnTo>
                <a:lnTo>
                  <a:pt x="633" y="627"/>
                </a:lnTo>
                <a:lnTo>
                  <a:pt x="630" y="618"/>
                </a:lnTo>
                <a:lnTo>
                  <a:pt x="629" y="609"/>
                </a:lnTo>
                <a:lnTo>
                  <a:pt x="629" y="600"/>
                </a:lnTo>
                <a:lnTo>
                  <a:pt x="628" y="590"/>
                </a:lnTo>
                <a:lnTo>
                  <a:pt x="628" y="580"/>
                </a:lnTo>
                <a:lnTo>
                  <a:pt x="627" y="571"/>
                </a:lnTo>
                <a:lnTo>
                  <a:pt x="626" y="563"/>
                </a:lnTo>
                <a:lnTo>
                  <a:pt x="623" y="555"/>
                </a:lnTo>
                <a:lnTo>
                  <a:pt x="621" y="549"/>
                </a:lnTo>
                <a:lnTo>
                  <a:pt x="620" y="548"/>
                </a:lnTo>
                <a:lnTo>
                  <a:pt x="618" y="546"/>
                </a:lnTo>
                <a:lnTo>
                  <a:pt x="614" y="543"/>
                </a:lnTo>
                <a:lnTo>
                  <a:pt x="610" y="540"/>
                </a:lnTo>
                <a:lnTo>
                  <a:pt x="604" y="535"/>
                </a:lnTo>
                <a:lnTo>
                  <a:pt x="598" y="531"/>
                </a:lnTo>
                <a:lnTo>
                  <a:pt x="591" y="525"/>
                </a:lnTo>
                <a:lnTo>
                  <a:pt x="584" y="520"/>
                </a:lnTo>
                <a:lnTo>
                  <a:pt x="577" y="515"/>
                </a:lnTo>
                <a:lnTo>
                  <a:pt x="570" y="509"/>
                </a:lnTo>
                <a:lnTo>
                  <a:pt x="565" y="504"/>
                </a:lnTo>
                <a:lnTo>
                  <a:pt x="559" y="500"/>
                </a:lnTo>
                <a:lnTo>
                  <a:pt x="554" y="496"/>
                </a:lnTo>
                <a:lnTo>
                  <a:pt x="551" y="494"/>
                </a:lnTo>
                <a:lnTo>
                  <a:pt x="549" y="492"/>
                </a:lnTo>
                <a:lnTo>
                  <a:pt x="529" y="489"/>
                </a:lnTo>
                <a:lnTo>
                  <a:pt x="511" y="487"/>
                </a:lnTo>
                <a:lnTo>
                  <a:pt x="492" y="485"/>
                </a:lnTo>
                <a:lnTo>
                  <a:pt x="473" y="484"/>
                </a:lnTo>
                <a:lnTo>
                  <a:pt x="454" y="481"/>
                </a:lnTo>
                <a:lnTo>
                  <a:pt x="436" y="480"/>
                </a:lnTo>
                <a:lnTo>
                  <a:pt x="416" y="478"/>
                </a:lnTo>
                <a:lnTo>
                  <a:pt x="398" y="477"/>
                </a:lnTo>
                <a:lnTo>
                  <a:pt x="380" y="474"/>
                </a:lnTo>
                <a:lnTo>
                  <a:pt x="361" y="472"/>
                </a:lnTo>
                <a:lnTo>
                  <a:pt x="343" y="470"/>
                </a:lnTo>
                <a:lnTo>
                  <a:pt x="324" y="468"/>
                </a:lnTo>
                <a:lnTo>
                  <a:pt x="306" y="464"/>
                </a:lnTo>
                <a:lnTo>
                  <a:pt x="286" y="460"/>
                </a:lnTo>
                <a:lnTo>
                  <a:pt x="268" y="456"/>
                </a:lnTo>
                <a:lnTo>
                  <a:pt x="251" y="451"/>
                </a:lnTo>
                <a:lnTo>
                  <a:pt x="235" y="449"/>
                </a:lnTo>
                <a:lnTo>
                  <a:pt x="220" y="447"/>
                </a:lnTo>
                <a:lnTo>
                  <a:pt x="204" y="445"/>
                </a:lnTo>
                <a:lnTo>
                  <a:pt x="188" y="443"/>
                </a:lnTo>
                <a:lnTo>
                  <a:pt x="171" y="441"/>
                </a:lnTo>
                <a:lnTo>
                  <a:pt x="157" y="439"/>
                </a:lnTo>
                <a:lnTo>
                  <a:pt x="140" y="437"/>
                </a:lnTo>
                <a:lnTo>
                  <a:pt x="126" y="433"/>
                </a:lnTo>
                <a:lnTo>
                  <a:pt x="111" y="429"/>
                </a:lnTo>
                <a:lnTo>
                  <a:pt x="96" y="424"/>
                </a:lnTo>
                <a:lnTo>
                  <a:pt x="83" y="418"/>
                </a:lnTo>
                <a:lnTo>
                  <a:pt x="70" y="410"/>
                </a:lnTo>
                <a:lnTo>
                  <a:pt x="59" y="402"/>
                </a:lnTo>
                <a:lnTo>
                  <a:pt x="50" y="392"/>
                </a:lnTo>
                <a:lnTo>
                  <a:pt x="40" y="379"/>
                </a:lnTo>
                <a:lnTo>
                  <a:pt x="35" y="366"/>
                </a:lnTo>
                <a:lnTo>
                  <a:pt x="32" y="365"/>
                </a:lnTo>
                <a:lnTo>
                  <a:pt x="30" y="365"/>
                </a:lnTo>
                <a:lnTo>
                  <a:pt x="28" y="364"/>
                </a:lnTo>
                <a:lnTo>
                  <a:pt x="25" y="364"/>
                </a:lnTo>
                <a:lnTo>
                  <a:pt x="24" y="364"/>
                </a:lnTo>
                <a:lnTo>
                  <a:pt x="22" y="363"/>
                </a:lnTo>
                <a:lnTo>
                  <a:pt x="20" y="363"/>
                </a:lnTo>
                <a:lnTo>
                  <a:pt x="17" y="362"/>
                </a:lnTo>
                <a:lnTo>
                  <a:pt x="15" y="361"/>
                </a:lnTo>
                <a:lnTo>
                  <a:pt x="13" y="360"/>
                </a:lnTo>
                <a:lnTo>
                  <a:pt x="11" y="358"/>
                </a:lnTo>
                <a:lnTo>
                  <a:pt x="8" y="356"/>
                </a:lnTo>
                <a:lnTo>
                  <a:pt x="6" y="354"/>
                </a:lnTo>
                <a:lnTo>
                  <a:pt x="4" y="352"/>
                </a:lnTo>
                <a:lnTo>
                  <a:pt x="1" y="349"/>
                </a:lnTo>
                <a:lnTo>
                  <a:pt x="0" y="347"/>
                </a:lnTo>
                <a:lnTo>
                  <a:pt x="11" y="341"/>
                </a:lnTo>
                <a:lnTo>
                  <a:pt x="22" y="335"/>
                </a:lnTo>
                <a:lnTo>
                  <a:pt x="32" y="330"/>
                </a:lnTo>
                <a:lnTo>
                  <a:pt x="43" y="323"/>
                </a:lnTo>
                <a:lnTo>
                  <a:pt x="53" y="316"/>
                </a:lnTo>
                <a:lnTo>
                  <a:pt x="63" y="309"/>
                </a:lnTo>
                <a:lnTo>
                  <a:pt x="74" y="301"/>
                </a:lnTo>
                <a:lnTo>
                  <a:pt x="83" y="294"/>
                </a:lnTo>
                <a:lnTo>
                  <a:pt x="92" y="286"/>
                </a:lnTo>
                <a:lnTo>
                  <a:pt x="101" y="278"/>
                </a:lnTo>
                <a:lnTo>
                  <a:pt x="111" y="270"/>
                </a:lnTo>
                <a:lnTo>
                  <a:pt x="120" y="263"/>
                </a:lnTo>
                <a:lnTo>
                  <a:pt x="129" y="255"/>
                </a:lnTo>
                <a:lnTo>
                  <a:pt x="138" y="248"/>
                </a:lnTo>
                <a:lnTo>
                  <a:pt x="147" y="241"/>
                </a:lnTo>
                <a:lnTo>
                  <a:pt x="157" y="235"/>
                </a:lnTo>
                <a:lnTo>
                  <a:pt x="171" y="238"/>
                </a:lnTo>
                <a:lnTo>
                  <a:pt x="186" y="238"/>
                </a:lnTo>
                <a:lnTo>
                  <a:pt x="200" y="238"/>
                </a:lnTo>
                <a:lnTo>
                  <a:pt x="214" y="235"/>
                </a:lnTo>
                <a:lnTo>
                  <a:pt x="227" y="232"/>
                </a:lnTo>
                <a:lnTo>
                  <a:pt x="239" y="227"/>
                </a:lnTo>
                <a:lnTo>
                  <a:pt x="251" y="223"/>
                </a:lnTo>
                <a:lnTo>
                  <a:pt x="262" y="216"/>
                </a:lnTo>
                <a:lnTo>
                  <a:pt x="274" y="209"/>
                </a:lnTo>
                <a:lnTo>
                  <a:pt x="284" y="202"/>
                </a:lnTo>
                <a:lnTo>
                  <a:pt x="295" y="194"/>
                </a:lnTo>
                <a:lnTo>
                  <a:pt x="305" y="186"/>
                </a:lnTo>
                <a:lnTo>
                  <a:pt x="316" y="177"/>
                </a:lnTo>
                <a:lnTo>
                  <a:pt x="327" y="169"/>
                </a:lnTo>
                <a:lnTo>
                  <a:pt x="337" y="161"/>
                </a:lnTo>
                <a:lnTo>
                  <a:pt x="349" y="154"/>
                </a:lnTo>
                <a:lnTo>
                  <a:pt x="350" y="139"/>
                </a:lnTo>
                <a:lnTo>
                  <a:pt x="354" y="129"/>
                </a:lnTo>
                <a:lnTo>
                  <a:pt x="360" y="118"/>
                </a:lnTo>
                <a:lnTo>
                  <a:pt x="367" y="110"/>
                </a:lnTo>
                <a:lnTo>
                  <a:pt x="375" y="105"/>
                </a:lnTo>
                <a:lnTo>
                  <a:pt x="384" y="99"/>
                </a:lnTo>
                <a:lnTo>
                  <a:pt x="393" y="94"/>
                </a:lnTo>
                <a:lnTo>
                  <a:pt x="404" y="90"/>
                </a:lnTo>
                <a:lnTo>
                  <a:pt x="414" y="85"/>
                </a:lnTo>
                <a:lnTo>
                  <a:pt x="423" y="80"/>
                </a:lnTo>
                <a:lnTo>
                  <a:pt x="432" y="75"/>
                </a:lnTo>
                <a:lnTo>
                  <a:pt x="441" y="69"/>
                </a:lnTo>
                <a:lnTo>
                  <a:pt x="447" y="61"/>
                </a:lnTo>
                <a:lnTo>
                  <a:pt x="453" y="51"/>
                </a:lnTo>
                <a:lnTo>
                  <a:pt x="458" y="40"/>
                </a:lnTo>
                <a:lnTo>
                  <a:pt x="460" y="26"/>
                </a:lnTo>
                <a:lnTo>
                  <a:pt x="468" y="23"/>
                </a:lnTo>
                <a:lnTo>
                  <a:pt x="477" y="21"/>
                </a:lnTo>
                <a:lnTo>
                  <a:pt x="487" y="17"/>
                </a:lnTo>
                <a:lnTo>
                  <a:pt x="496" y="15"/>
                </a:lnTo>
                <a:lnTo>
                  <a:pt x="505" y="11"/>
                </a:lnTo>
                <a:lnTo>
                  <a:pt x="514" y="9"/>
                </a:lnTo>
                <a:lnTo>
                  <a:pt x="523" y="6"/>
                </a:lnTo>
                <a:lnTo>
                  <a:pt x="533" y="5"/>
                </a:lnTo>
                <a:lnTo>
                  <a:pt x="543" y="2"/>
                </a:lnTo>
                <a:lnTo>
                  <a:pt x="552" y="1"/>
                </a:lnTo>
                <a:lnTo>
                  <a:pt x="561" y="0"/>
                </a:lnTo>
                <a:lnTo>
                  <a:pt x="570" y="0"/>
                </a:lnTo>
                <a:lnTo>
                  <a:pt x="580" y="0"/>
                </a:lnTo>
                <a:lnTo>
                  <a:pt x="590" y="1"/>
                </a:lnTo>
                <a:lnTo>
                  <a:pt x="599" y="3"/>
                </a:lnTo>
                <a:lnTo>
                  <a:pt x="610" y="7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9" name="Freeform 40"/>
          <p:cNvSpPr>
            <a:spLocks/>
          </p:cNvSpPr>
          <p:nvPr/>
        </p:nvSpPr>
        <p:spPr bwMode="auto">
          <a:xfrm>
            <a:off x="5578573" y="1024410"/>
            <a:ext cx="575865" cy="796131"/>
          </a:xfrm>
          <a:custGeom>
            <a:avLst/>
            <a:gdLst>
              <a:gd name="T0" fmla="*/ 220 w 1056"/>
              <a:gd name="T1" fmla="*/ 33 h 1441"/>
              <a:gd name="T2" fmla="*/ 240 w 1056"/>
              <a:gd name="T3" fmla="*/ 54 h 1441"/>
              <a:gd name="T4" fmla="*/ 233 w 1056"/>
              <a:gd name="T5" fmla="*/ 60 h 1441"/>
              <a:gd name="T6" fmla="*/ 226 w 1056"/>
              <a:gd name="T7" fmla="*/ 63 h 1441"/>
              <a:gd name="T8" fmla="*/ 240 w 1056"/>
              <a:gd name="T9" fmla="*/ 80 h 1441"/>
              <a:gd name="T10" fmla="*/ 250 w 1056"/>
              <a:gd name="T11" fmla="*/ 114 h 1441"/>
              <a:gd name="T12" fmla="*/ 251 w 1056"/>
              <a:gd name="T13" fmla="*/ 136 h 1441"/>
              <a:gd name="T14" fmla="*/ 243 w 1056"/>
              <a:gd name="T15" fmla="*/ 152 h 1441"/>
              <a:gd name="T16" fmla="*/ 225 w 1056"/>
              <a:gd name="T17" fmla="*/ 189 h 1441"/>
              <a:gd name="T18" fmla="*/ 220 w 1056"/>
              <a:gd name="T19" fmla="*/ 229 h 1441"/>
              <a:gd name="T20" fmla="*/ 237 w 1056"/>
              <a:gd name="T21" fmla="*/ 227 h 1441"/>
              <a:gd name="T22" fmla="*/ 252 w 1056"/>
              <a:gd name="T23" fmla="*/ 216 h 1441"/>
              <a:gd name="T24" fmla="*/ 260 w 1056"/>
              <a:gd name="T25" fmla="*/ 201 h 1441"/>
              <a:gd name="T26" fmla="*/ 266 w 1056"/>
              <a:gd name="T27" fmla="*/ 182 h 1441"/>
              <a:gd name="T28" fmla="*/ 283 w 1056"/>
              <a:gd name="T29" fmla="*/ 170 h 1441"/>
              <a:gd name="T30" fmla="*/ 302 w 1056"/>
              <a:gd name="T31" fmla="*/ 171 h 1441"/>
              <a:gd name="T32" fmla="*/ 314 w 1056"/>
              <a:gd name="T33" fmla="*/ 178 h 1441"/>
              <a:gd name="T34" fmla="*/ 317 w 1056"/>
              <a:gd name="T35" fmla="*/ 190 h 1441"/>
              <a:gd name="T36" fmla="*/ 334 w 1056"/>
              <a:gd name="T37" fmla="*/ 228 h 1441"/>
              <a:gd name="T38" fmla="*/ 351 w 1056"/>
              <a:gd name="T39" fmla="*/ 270 h 1441"/>
              <a:gd name="T40" fmla="*/ 352 w 1056"/>
              <a:gd name="T41" fmla="*/ 290 h 1441"/>
              <a:gd name="T42" fmla="*/ 342 w 1056"/>
              <a:gd name="T43" fmla="*/ 305 h 1441"/>
              <a:gd name="T44" fmla="*/ 337 w 1056"/>
              <a:gd name="T45" fmla="*/ 305 h 1441"/>
              <a:gd name="T46" fmla="*/ 332 w 1056"/>
              <a:gd name="T47" fmla="*/ 313 h 1441"/>
              <a:gd name="T48" fmla="*/ 327 w 1056"/>
              <a:gd name="T49" fmla="*/ 334 h 1441"/>
              <a:gd name="T50" fmla="*/ 312 w 1056"/>
              <a:gd name="T51" fmla="*/ 341 h 1441"/>
              <a:gd name="T52" fmla="*/ 318 w 1056"/>
              <a:gd name="T53" fmla="*/ 355 h 1441"/>
              <a:gd name="T54" fmla="*/ 314 w 1056"/>
              <a:gd name="T55" fmla="*/ 376 h 1441"/>
              <a:gd name="T56" fmla="*/ 301 w 1056"/>
              <a:gd name="T57" fmla="*/ 417 h 1441"/>
              <a:gd name="T58" fmla="*/ 287 w 1056"/>
              <a:gd name="T59" fmla="*/ 444 h 1441"/>
              <a:gd name="T60" fmla="*/ 212 w 1056"/>
              <a:gd name="T61" fmla="*/ 458 h 1441"/>
              <a:gd name="T62" fmla="*/ 186 w 1056"/>
              <a:gd name="T63" fmla="*/ 462 h 1441"/>
              <a:gd name="T64" fmla="*/ 185 w 1056"/>
              <a:gd name="T65" fmla="*/ 457 h 1441"/>
              <a:gd name="T66" fmla="*/ 127 w 1056"/>
              <a:gd name="T67" fmla="*/ 466 h 1441"/>
              <a:gd name="T68" fmla="*/ 36 w 1056"/>
              <a:gd name="T69" fmla="*/ 478 h 1441"/>
              <a:gd name="T70" fmla="*/ 25 w 1056"/>
              <a:gd name="T71" fmla="*/ 464 h 1441"/>
              <a:gd name="T72" fmla="*/ 33 w 1056"/>
              <a:gd name="T73" fmla="*/ 448 h 1441"/>
              <a:gd name="T74" fmla="*/ 45 w 1056"/>
              <a:gd name="T75" fmla="*/ 399 h 1441"/>
              <a:gd name="T76" fmla="*/ 39 w 1056"/>
              <a:gd name="T77" fmla="*/ 327 h 1441"/>
              <a:gd name="T78" fmla="*/ 19 w 1056"/>
              <a:gd name="T79" fmla="*/ 291 h 1441"/>
              <a:gd name="T80" fmla="*/ 7 w 1056"/>
              <a:gd name="T81" fmla="*/ 270 h 1441"/>
              <a:gd name="T82" fmla="*/ 7 w 1056"/>
              <a:gd name="T83" fmla="*/ 244 h 1441"/>
              <a:gd name="T84" fmla="*/ 4 w 1056"/>
              <a:gd name="T85" fmla="*/ 209 h 1441"/>
              <a:gd name="T86" fmla="*/ 13 w 1056"/>
              <a:gd name="T87" fmla="*/ 166 h 1441"/>
              <a:gd name="T88" fmla="*/ 18 w 1056"/>
              <a:gd name="T89" fmla="*/ 119 h 1441"/>
              <a:gd name="T90" fmla="*/ 35 w 1056"/>
              <a:gd name="T91" fmla="*/ 101 h 1441"/>
              <a:gd name="T92" fmla="*/ 51 w 1056"/>
              <a:gd name="T93" fmla="*/ 82 h 1441"/>
              <a:gd name="T94" fmla="*/ 58 w 1056"/>
              <a:gd name="T95" fmla="*/ 96 h 1441"/>
              <a:gd name="T96" fmla="*/ 62 w 1056"/>
              <a:gd name="T97" fmla="*/ 123 h 1441"/>
              <a:gd name="T98" fmla="*/ 71 w 1056"/>
              <a:gd name="T99" fmla="*/ 102 h 1441"/>
              <a:gd name="T100" fmla="*/ 71 w 1056"/>
              <a:gd name="T101" fmla="*/ 71 h 1441"/>
              <a:gd name="T102" fmla="*/ 86 w 1056"/>
              <a:gd name="T103" fmla="*/ 54 h 1441"/>
              <a:gd name="T104" fmla="*/ 97 w 1056"/>
              <a:gd name="T105" fmla="*/ 39 h 1441"/>
              <a:gd name="T106" fmla="*/ 91 w 1056"/>
              <a:gd name="T107" fmla="*/ 20 h 1441"/>
              <a:gd name="T108" fmla="*/ 99 w 1056"/>
              <a:gd name="T109" fmla="*/ 6 h 1441"/>
              <a:gd name="T110" fmla="*/ 113 w 1056"/>
              <a:gd name="T111" fmla="*/ 1 h 1441"/>
              <a:gd name="T112" fmla="*/ 132 w 1056"/>
              <a:gd name="T113" fmla="*/ 8 h 1441"/>
              <a:gd name="T114" fmla="*/ 151 w 1056"/>
              <a:gd name="T115" fmla="*/ 8 h 1441"/>
              <a:gd name="T116" fmla="*/ 167 w 1056"/>
              <a:gd name="T117" fmla="*/ 18 h 1441"/>
              <a:gd name="T118" fmla="*/ 176 w 1056"/>
              <a:gd name="T119" fmla="*/ 22 h 1441"/>
              <a:gd name="T120" fmla="*/ 191 w 1056"/>
              <a:gd name="T121" fmla="*/ 24 h 14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56"/>
              <a:gd name="T184" fmla="*/ 0 h 1441"/>
              <a:gd name="T185" fmla="*/ 1056 w 1056"/>
              <a:gd name="T186" fmla="*/ 1441 h 14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56" h="1441">
                <a:moveTo>
                  <a:pt x="578" y="73"/>
                </a:moveTo>
                <a:lnTo>
                  <a:pt x="590" y="77"/>
                </a:lnTo>
                <a:lnTo>
                  <a:pt x="603" y="81"/>
                </a:lnTo>
                <a:lnTo>
                  <a:pt x="615" y="84"/>
                </a:lnTo>
                <a:lnTo>
                  <a:pt x="627" y="87"/>
                </a:lnTo>
                <a:lnTo>
                  <a:pt x="639" y="91"/>
                </a:lnTo>
                <a:lnTo>
                  <a:pt x="650" y="93"/>
                </a:lnTo>
                <a:lnTo>
                  <a:pt x="661" y="98"/>
                </a:lnTo>
                <a:lnTo>
                  <a:pt x="672" y="101"/>
                </a:lnTo>
                <a:lnTo>
                  <a:pt x="681" y="106"/>
                </a:lnTo>
                <a:lnTo>
                  <a:pt x="690" y="111"/>
                </a:lnTo>
                <a:lnTo>
                  <a:pt x="698" y="119"/>
                </a:lnTo>
                <a:lnTo>
                  <a:pt x="705" y="127"/>
                </a:lnTo>
                <a:lnTo>
                  <a:pt x="711" y="138"/>
                </a:lnTo>
                <a:lnTo>
                  <a:pt x="715" y="149"/>
                </a:lnTo>
                <a:lnTo>
                  <a:pt x="719" y="163"/>
                </a:lnTo>
                <a:lnTo>
                  <a:pt x="721" y="179"/>
                </a:lnTo>
                <a:lnTo>
                  <a:pt x="719" y="179"/>
                </a:lnTo>
                <a:lnTo>
                  <a:pt x="716" y="179"/>
                </a:lnTo>
                <a:lnTo>
                  <a:pt x="713" y="179"/>
                </a:lnTo>
                <a:lnTo>
                  <a:pt x="711" y="179"/>
                </a:lnTo>
                <a:lnTo>
                  <a:pt x="707" y="179"/>
                </a:lnTo>
                <a:lnTo>
                  <a:pt x="704" y="180"/>
                </a:lnTo>
                <a:lnTo>
                  <a:pt x="700" y="180"/>
                </a:lnTo>
                <a:lnTo>
                  <a:pt x="697" y="181"/>
                </a:lnTo>
                <a:lnTo>
                  <a:pt x="693" y="181"/>
                </a:lnTo>
                <a:lnTo>
                  <a:pt x="690" y="183"/>
                </a:lnTo>
                <a:lnTo>
                  <a:pt x="687" y="184"/>
                </a:lnTo>
                <a:lnTo>
                  <a:pt x="684" y="185"/>
                </a:lnTo>
                <a:lnTo>
                  <a:pt x="681" y="186"/>
                </a:lnTo>
                <a:lnTo>
                  <a:pt x="680" y="187"/>
                </a:lnTo>
                <a:lnTo>
                  <a:pt x="677" y="188"/>
                </a:lnTo>
                <a:lnTo>
                  <a:pt x="677" y="191"/>
                </a:lnTo>
                <a:lnTo>
                  <a:pt x="681" y="194"/>
                </a:lnTo>
                <a:lnTo>
                  <a:pt x="685" y="199"/>
                </a:lnTo>
                <a:lnTo>
                  <a:pt x="690" y="204"/>
                </a:lnTo>
                <a:lnTo>
                  <a:pt x="697" y="211"/>
                </a:lnTo>
                <a:lnTo>
                  <a:pt x="704" y="221"/>
                </a:lnTo>
                <a:lnTo>
                  <a:pt x="712" y="230"/>
                </a:lnTo>
                <a:lnTo>
                  <a:pt x="720" y="241"/>
                </a:lnTo>
                <a:lnTo>
                  <a:pt x="727" y="253"/>
                </a:lnTo>
                <a:lnTo>
                  <a:pt x="734" y="264"/>
                </a:lnTo>
                <a:lnTo>
                  <a:pt x="741" y="277"/>
                </a:lnTo>
                <a:lnTo>
                  <a:pt x="745" y="289"/>
                </a:lnTo>
                <a:lnTo>
                  <a:pt x="750" y="302"/>
                </a:lnTo>
                <a:lnTo>
                  <a:pt x="752" y="316"/>
                </a:lnTo>
                <a:lnTo>
                  <a:pt x="752" y="328"/>
                </a:lnTo>
                <a:lnTo>
                  <a:pt x="751" y="341"/>
                </a:lnTo>
                <a:lnTo>
                  <a:pt x="750" y="350"/>
                </a:lnTo>
                <a:lnTo>
                  <a:pt x="751" y="360"/>
                </a:lnTo>
                <a:lnTo>
                  <a:pt x="751" y="369"/>
                </a:lnTo>
                <a:lnTo>
                  <a:pt x="752" y="377"/>
                </a:lnTo>
                <a:lnTo>
                  <a:pt x="752" y="385"/>
                </a:lnTo>
                <a:lnTo>
                  <a:pt x="753" y="393"/>
                </a:lnTo>
                <a:lnTo>
                  <a:pt x="753" y="400"/>
                </a:lnTo>
                <a:lnTo>
                  <a:pt x="754" y="408"/>
                </a:lnTo>
                <a:lnTo>
                  <a:pt x="753" y="414"/>
                </a:lnTo>
                <a:lnTo>
                  <a:pt x="753" y="420"/>
                </a:lnTo>
                <a:lnTo>
                  <a:pt x="751" y="427"/>
                </a:lnTo>
                <a:lnTo>
                  <a:pt x="749" y="433"/>
                </a:lnTo>
                <a:lnTo>
                  <a:pt x="745" y="439"/>
                </a:lnTo>
                <a:lnTo>
                  <a:pt x="741" y="446"/>
                </a:lnTo>
                <a:lnTo>
                  <a:pt x="735" y="451"/>
                </a:lnTo>
                <a:lnTo>
                  <a:pt x="728" y="457"/>
                </a:lnTo>
                <a:lnTo>
                  <a:pt x="728" y="473"/>
                </a:lnTo>
                <a:lnTo>
                  <a:pt x="726" y="488"/>
                </a:lnTo>
                <a:lnTo>
                  <a:pt x="721" y="502"/>
                </a:lnTo>
                <a:lnTo>
                  <a:pt x="713" y="516"/>
                </a:lnTo>
                <a:lnTo>
                  <a:pt x="704" y="530"/>
                </a:lnTo>
                <a:lnTo>
                  <a:pt x="695" y="542"/>
                </a:lnTo>
                <a:lnTo>
                  <a:pt x="684" y="555"/>
                </a:lnTo>
                <a:lnTo>
                  <a:pt x="674" y="567"/>
                </a:lnTo>
                <a:lnTo>
                  <a:pt x="664" y="580"/>
                </a:lnTo>
                <a:lnTo>
                  <a:pt x="656" y="593"/>
                </a:lnTo>
                <a:lnTo>
                  <a:pt x="649" y="607"/>
                </a:lnTo>
                <a:lnTo>
                  <a:pt x="644" y="620"/>
                </a:lnTo>
                <a:lnTo>
                  <a:pt x="643" y="635"/>
                </a:lnTo>
                <a:lnTo>
                  <a:pt x="645" y="650"/>
                </a:lnTo>
                <a:lnTo>
                  <a:pt x="651" y="667"/>
                </a:lnTo>
                <a:lnTo>
                  <a:pt x="661" y="686"/>
                </a:lnTo>
                <a:lnTo>
                  <a:pt x="668" y="687"/>
                </a:lnTo>
                <a:lnTo>
                  <a:pt x="676" y="689"/>
                </a:lnTo>
                <a:lnTo>
                  <a:pt x="683" y="689"/>
                </a:lnTo>
                <a:lnTo>
                  <a:pt x="689" y="689"/>
                </a:lnTo>
                <a:lnTo>
                  <a:pt x="695" y="688"/>
                </a:lnTo>
                <a:lnTo>
                  <a:pt x="700" y="687"/>
                </a:lnTo>
                <a:lnTo>
                  <a:pt x="706" y="685"/>
                </a:lnTo>
                <a:lnTo>
                  <a:pt x="711" y="682"/>
                </a:lnTo>
                <a:lnTo>
                  <a:pt x="715" y="679"/>
                </a:lnTo>
                <a:lnTo>
                  <a:pt x="721" y="675"/>
                </a:lnTo>
                <a:lnTo>
                  <a:pt x="726" y="672"/>
                </a:lnTo>
                <a:lnTo>
                  <a:pt x="731" y="667"/>
                </a:lnTo>
                <a:lnTo>
                  <a:pt x="736" y="663"/>
                </a:lnTo>
                <a:lnTo>
                  <a:pt x="742" y="658"/>
                </a:lnTo>
                <a:lnTo>
                  <a:pt x="749" y="652"/>
                </a:lnTo>
                <a:lnTo>
                  <a:pt x="756" y="648"/>
                </a:lnTo>
                <a:lnTo>
                  <a:pt x="760" y="646"/>
                </a:lnTo>
                <a:lnTo>
                  <a:pt x="765" y="643"/>
                </a:lnTo>
                <a:lnTo>
                  <a:pt x="768" y="639"/>
                </a:lnTo>
                <a:lnTo>
                  <a:pt x="772" y="634"/>
                </a:lnTo>
                <a:lnTo>
                  <a:pt x="775" y="627"/>
                </a:lnTo>
                <a:lnTo>
                  <a:pt x="777" y="620"/>
                </a:lnTo>
                <a:lnTo>
                  <a:pt x="779" y="612"/>
                </a:lnTo>
                <a:lnTo>
                  <a:pt x="781" y="604"/>
                </a:lnTo>
                <a:lnTo>
                  <a:pt x="782" y="596"/>
                </a:lnTo>
                <a:lnTo>
                  <a:pt x="783" y="587"/>
                </a:lnTo>
                <a:lnTo>
                  <a:pt x="784" y="579"/>
                </a:lnTo>
                <a:lnTo>
                  <a:pt x="787" y="571"/>
                </a:lnTo>
                <a:lnTo>
                  <a:pt x="789" y="564"/>
                </a:lnTo>
                <a:lnTo>
                  <a:pt x="790" y="557"/>
                </a:lnTo>
                <a:lnTo>
                  <a:pt x="793" y="551"/>
                </a:lnTo>
                <a:lnTo>
                  <a:pt x="797" y="547"/>
                </a:lnTo>
                <a:lnTo>
                  <a:pt x="804" y="543"/>
                </a:lnTo>
                <a:lnTo>
                  <a:pt x="811" y="540"/>
                </a:lnTo>
                <a:lnTo>
                  <a:pt x="818" y="536"/>
                </a:lnTo>
                <a:lnTo>
                  <a:pt x="825" y="532"/>
                </a:lnTo>
                <a:lnTo>
                  <a:pt x="830" y="526"/>
                </a:lnTo>
                <a:lnTo>
                  <a:pt x="837" y="522"/>
                </a:lnTo>
                <a:lnTo>
                  <a:pt x="843" y="516"/>
                </a:lnTo>
                <a:lnTo>
                  <a:pt x="849" y="511"/>
                </a:lnTo>
                <a:lnTo>
                  <a:pt x="854" y="508"/>
                </a:lnTo>
                <a:lnTo>
                  <a:pt x="860" y="504"/>
                </a:lnTo>
                <a:lnTo>
                  <a:pt x="867" y="501"/>
                </a:lnTo>
                <a:lnTo>
                  <a:pt x="874" y="500"/>
                </a:lnTo>
                <a:lnTo>
                  <a:pt x="881" y="501"/>
                </a:lnTo>
                <a:lnTo>
                  <a:pt x="888" y="502"/>
                </a:lnTo>
                <a:lnTo>
                  <a:pt x="896" y="505"/>
                </a:lnTo>
                <a:lnTo>
                  <a:pt x="905" y="512"/>
                </a:lnTo>
                <a:lnTo>
                  <a:pt x="912" y="515"/>
                </a:lnTo>
                <a:lnTo>
                  <a:pt x="919" y="518"/>
                </a:lnTo>
                <a:lnTo>
                  <a:pt x="925" y="520"/>
                </a:lnTo>
                <a:lnTo>
                  <a:pt x="929" y="524"/>
                </a:lnTo>
                <a:lnTo>
                  <a:pt x="934" y="526"/>
                </a:lnTo>
                <a:lnTo>
                  <a:pt x="937" y="528"/>
                </a:lnTo>
                <a:lnTo>
                  <a:pt x="939" y="532"/>
                </a:lnTo>
                <a:lnTo>
                  <a:pt x="942" y="534"/>
                </a:lnTo>
                <a:lnTo>
                  <a:pt x="944" y="538"/>
                </a:lnTo>
                <a:lnTo>
                  <a:pt x="945" y="541"/>
                </a:lnTo>
                <a:lnTo>
                  <a:pt x="946" y="544"/>
                </a:lnTo>
                <a:lnTo>
                  <a:pt x="948" y="548"/>
                </a:lnTo>
                <a:lnTo>
                  <a:pt x="949" y="553"/>
                </a:lnTo>
                <a:lnTo>
                  <a:pt x="950" y="558"/>
                </a:lnTo>
                <a:lnTo>
                  <a:pt x="951" y="564"/>
                </a:lnTo>
                <a:lnTo>
                  <a:pt x="952" y="571"/>
                </a:lnTo>
                <a:lnTo>
                  <a:pt x="961" y="581"/>
                </a:lnTo>
                <a:lnTo>
                  <a:pt x="971" y="593"/>
                </a:lnTo>
                <a:lnTo>
                  <a:pt x="977" y="607"/>
                </a:lnTo>
                <a:lnTo>
                  <a:pt x="984" y="620"/>
                </a:lnTo>
                <a:lnTo>
                  <a:pt x="990" y="635"/>
                </a:lnTo>
                <a:lnTo>
                  <a:pt x="995" y="650"/>
                </a:lnTo>
                <a:lnTo>
                  <a:pt x="999" y="667"/>
                </a:lnTo>
                <a:lnTo>
                  <a:pt x="1003" y="683"/>
                </a:lnTo>
                <a:lnTo>
                  <a:pt x="1007" y="701"/>
                </a:lnTo>
                <a:lnTo>
                  <a:pt x="1011" y="717"/>
                </a:lnTo>
                <a:lnTo>
                  <a:pt x="1015" y="734"/>
                </a:lnTo>
                <a:lnTo>
                  <a:pt x="1021" y="750"/>
                </a:lnTo>
                <a:lnTo>
                  <a:pt x="1027" y="766"/>
                </a:lnTo>
                <a:lnTo>
                  <a:pt x="1034" y="782"/>
                </a:lnTo>
                <a:lnTo>
                  <a:pt x="1042" y="796"/>
                </a:lnTo>
                <a:lnTo>
                  <a:pt x="1052" y="811"/>
                </a:lnTo>
                <a:lnTo>
                  <a:pt x="1052" y="818"/>
                </a:lnTo>
                <a:lnTo>
                  <a:pt x="1052" y="825"/>
                </a:lnTo>
                <a:lnTo>
                  <a:pt x="1053" y="833"/>
                </a:lnTo>
                <a:lnTo>
                  <a:pt x="1053" y="841"/>
                </a:lnTo>
                <a:lnTo>
                  <a:pt x="1054" y="848"/>
                </a:lnTo>
                <a:lnTo>
                  <a:pt x="1056" y="856"/>
                </a:lnTo>
                <a:lnTo>
                  <a:pt x="1056" y="863"/>
                </a:lnTo>
                <a:lnTo>
                  <a:pt x="1056" y="871"/>
                </a:lnTo>
                <a:lnTo>
                  <a:pt x="1054" y="878"/>
                </a:lnTo>
                <a:lnTo>
                  <a:pt x="1053" y="885"/>
                </a:lnTo>
                <a:lnTo>
                  <a:pt x="1051" y="890"/>
                </a:lnTo>
                <a:lnTo>
                  <a:pt x="1049" y="897"/>
                </a:lnTo>
                <a:lnTo>
                  <a:pt x="1045" y="902"/>
                </a:lnTo>
                <a:lnTo>
                  <a:pt x="1040" y="908"/>
                </a:lnTo>
                <a:lnTo>
                  <a:pt x="1034" y="911"/>
                </a:lnTo>
                <a:lnTo>
                  <a:pt x="1027" y="916"/>
                </a:lnTo>
                <a:lnTo>
                  <a:pt x="1026" y="916"/>
                </a:lnTo>
                <a:lnTo>
                  <a:pt x="1023" y="916"/>
                </a:lnTo>
                <a:lnTo>
                  <a:pt x="1022" y="916"/>
                </a:lnTo>
                <a:lnTo>
                  <a:pt x="1020" y="916"/>
                </a:lnTo>
                <a:lnTo>
                  <a:pt x="1018" y="916"/>
                </a:lnTo>
                <a:lnTo>
                  <a:pt x="1015" y="916"/>
                </a:lnTo>
                <a:lnTo>
                  <a:pt x="1013" y="916"/>
                </a:lnTo>
                <a:lnTo>
                  <a:pt x="1011" y="916"/>
                </a:lnTo>
                <a:lnTo>
                  <a:pt x="1008" y="916"/>
                </a:lnTo>
                <a:lnTo>
                  <a:pt x="1006" y="916"/>
                </a:lnTo>
                <a:lnTo>
                  <a:pt x="1004" y="916"/>
                </a:lnTo>
                <a:lnTo>
                  <a:pt x="1003" y="916"/>
                </a:lnTo>
                <a:lnTo>
                  <a:pt x="1000" y="916"/>
                </a:lnTo>
                <a:lnTo>
                  <a:pt x="998" y="924"/>
                </a:lnTo>
                <a:lnTo>
                  <a:pt x="997" y="933"/>
                </a:lnTo>
                <a:lnTo>
                  <a:pt x="996" y="941"/>
                </a:lnTo>
                <a:lnTo>
                  <a:pt x="996" y="949"/>
                </a:lnTo>
                <a:lnTo>
                  <a:pt x="995" y="958"/>
                </a:lnTo>
                <a:lnTo>
                  <a:pt x="994" y="966"/>
                </a:lnTo>
                <a:lnTo>
                  <a:pt x="992" y="974"/>
                </a:lnTo>
                <a:lnTo>
                  <a:pt x="991" y="981"/>
                </a:lnTo>
                <a:lnTo>
                  <a:pt x="989" y="989"/>
                </a:lnTo>
                <a:lnTo>
                  <a:pt x="985" y="996"/>
                </a:lnTo>
                <a:lnTo>
                  <a:pt x="982" y="1002"/>
                </a:lnTo>
                <a:lnTo>
                  <a:pt x="977" y="1007"/>
                </a:lnTo>
                <a:lnTo>
                  <a:pt x="972" y="1013"/>
                </a:lnTo>
                <a:lnTo>
                  <a:pt x="966" y="1018"/>
                </a:lnTo>
                <a:lnTo>
                  <a:pt x="958" y="1022"/>
                </a:lnTo>
                <a:lnTo>
                  <a:pt x="949" y="1026"/>
                </a:lnTo>
                <a:lnTo>
                  <a:pt x="942" y="1024"/>
                </a:lnTo>
                <a:lnTo>
                  <a:pt x="937" y="1024"/>
                </a:lnTo>
                <a:lnTo>
                  <a:pt x="936" y="1025"/>
                </a:lnTo>
                <a:lnTo>
                  <a:pt x="935" y="1027"/>
                </a:lnTo>
                <a:lnTo>
                  <a:pt x="936" y="1032"/>
                </a:lnTo>
                <a:lnTo>
                  <a:pt x="938" y="1036"/>
                </a:lnTo>
                <a:lnTo>
                  <a:pt x="941" y="1042"/>
                </a:lnTo>
                <a:lnTo>
                  <a:pt x="944" y="1048"/>
                </a:lnTo>
                <a:lnTo>
                  <a:pt x="948" y="1055"/>
                </a:lnTo>
                <a:lnTo>
                  <a:pt x="951" y="1060"/>
                </a:lnTo>
                <a:lnTo>
                  <a:pt x="954" y="1067"/>
                </a:lnTo>
                <a:lnTo>
                  <a:pt x="957" y="1073"/>
                </a:lnTo>
                <a:lnTo>
                  <a:pt x="958" y="1078"/>
                </a:lnTo>
                <a:lnTo>
                  <a:pt x="959" y="1082"/>
                </a:lnTo>
                <a:lnTo>
                  <a:pt x="958" y="1084"/>
                </a:lnTo>
                <a:lnTo>
                  <a:pt x="956" y="1087"/>
                </a:lnTo>
                <a:lnTo>
                  <a:pt x="951" y="1099"/>
                </a:lnTo>
                <a:lnTo>
                  <a:pt x="946" y="1113"/>
                </a:lnTo>
                <a:lnTo>
                  <a:pt x="942" y="1128"/>
                </a:lnTo>
                <a:lnTo>
                  <a:pt x="937" y="1143"/>
                </a:lnTo>
                <a:lnTo>
                  <a:pt x="931" y="1158"/>
                </a:lnTo>
                <a:lnTo>
                  <a:pt x="926" y="1173"/>
                </a:lnTo>
                <a:lnTo>
                  <a:pt x="920" y="1189"/>
                </a:lnTo>
                <a:lnTo>
                  <a:pt x="915" y="1205"/>
                </a:lnTo>
                <a:lnTo>
                  <a:pt x="910" y="1221"/>
                </a:lnTo>
                <a:lnTo>
                  <a:pt x="905" y="1237"/>
                </a:lnTo>
                <a:lnTo>
                  <a:pt x="902" y="1252"/>
                </a:lnTo>
                <a:lnTo>
                  <a:pt x="898" y="1268"/>
                </a:lnTo>
                <a:lnTo>
                  <a:pt x="896" y="1283"/>
                </a:lnTo>
                <a:lnTo>
                  <a:pt x="893" y="1298"/>
                </a:lnTo>
                <a:lnTo>
                  <a:pt x="893" y="1312"/>
                </a:lnTo>
                <a:lnTo>
                  <a:pt x="895" y="1327"/>
                </a:lnTo>
                <a:lnTo>
                  <a:pt x="890" y="1327"/>
                </a:lnTo>
                <a:lnTo>
                  <a:pt x="880" y="1329"/>
                </a:lnTo>
                <a:lnTo>
                  <a:pt x="862" y="1333"/>
                </a:lnTo>
                <a:lnTo>
                  <a:pt x="842" y="1336"/>
                </a:lnTo>
                <a:lnTo>
                  <a:pt x="816" y="1341"/>
                </a:lnTo>
                <a:lnTo>
                  <a:pt x="788" y="1346"/>
                </a:lnTo>
                <a:lnTo>
                  <a:pt x="757" y="1352"/>
                </a:lnTo>
                <a:lnTo>
                  <a:pt x="726" y="1359"/>
                </a:lnTo>
                <a:lnTo>
                  <a:pt x="695" y="1365"/>
                </a:lnTo>
                <a:lnTo>
                  <a:pt x="664" y="1371"/>
                </a:lnTo>
                <a:lnTo>
                  <a:pt x="635" y="1376"/>
                </a:lnTo>
                <a:lnTo>
                  <a:pt x="610" y="1381"/>
                </a:lnTo>
                <a:lnTo>
                  <a:pt x="589" y="1384"/>
                </a:lnTo>
                <a:lnTo>
                  <a:pt x="572" y="1388"/>
                </a:lnTo>
                <a:lnTo>
                  <a:pt x="561" y="1390"/>
                </a:lnTo>
                <a:lnTo>
                  <a:pt x="558" y="1391"/>
                </a:lnTo>
                <a:lnTo>
                  <a:pt x="557" y="1390"/>
                </a:lnTo>
                <a:lnTo>
                  <a:pt x="557" y="1389"/>
                </a:lnTo>
                <a:lnTo>
                  <a:pt x="557" y="1388"/>
                </a:lnTo>
                <a:lnTo>
                  <a:pt x="557" y="1385"/>
                </a:lnTo>
                <a:lnTo>
                  <a:pt x="557" y="1384"/>
                </a:lnTo>
                <a:lnTo>
                  <a:pt x="555" y="1382"/>
                </a:lnTo>
                <a:lnTo>
                  <a:pt x="555" y="1381"/>
                </a:lnTo>
                <a:lnTo>
                  <a:pt x="555" y="1379"/>
                </a:lnTo>
                <a:lnTo>
                  <a:pt x="554" y="1376"/>
                </a:lnTo>
                <a:lnTo>
                  <a:pt x="554" y="1375"/>
                </a:lnTo>
                <a:lnTo>
                  <a:pt x="554" y="1373"/>
                </a:lnTo>
                <a:lnTo>
                  <a:pt x="554" y="1372"/>
                </a:lnTo>
                <a:lnTo>
                  <a:pt x="554" y="1371"/>
                </a:lnTo>
                <a:lnTo>
                  <a:pt x="530" y="1375"/>
                </a:lnTo>
                <a:lnTo>
                  <a:pt x="503" y="1380"/>
                </a:lnTo>
                <a:lnTo>
                  <a:pt x="475" y="1385"/>
                </a:lnTo>
                <a:lnTo>
                  <a:pt x="444" y="1390"/>
                </a:lnTo>
                <a:lnTo>
                  <a:pt x="413" y="1396"/>
                </a:lnTo>
                <a:lnTo>
                  <a:pt x="380" y="1400"/>
                </a:lnTo>
                <a:lnTo>
                  <a:pt x="346" y="1405"/>
                </a:lnTo>
                <a:lnTo>
                  <a:pt x="312" y="1410"/>
                </a:lnTo>
                <a:lnTo>
                  <a:pt x="277" y="1414"/>
                </a:lnTo>
                <a:lnTo>
                  <a:pt x="242" y="1419"/>
                </a:lnTo>
                <a:lnTo>
                  <a:pt x="207" y="1422"/>
                </a:lnTo>
                <a:lnTo>
                  <a:pt x="174" y="1427"/>
                </a:lnTo>
                <a:lnTo>
                  <a:pt x="140" y="1430"/>
                </a:lnTo>
                <a:lnTo>
                  <a:pt x="109" y="1434"/>
                </a:lnTo>
                <a:lnTo>
                  <a:pt x="78" y="1437"/>
                </a:lnTo>
                <a:lnTo>
                  <a:pt x="51" y="1441"/>
                </a:lnTo>
                <a:lnTo>
                  <a:pt x="54" y="1429"/>
                </a:lnTo>
                <a:lnTo>
                  <a:pt x="59" y="1420"/>
                </a:lnTo>
                <a:lnTo>
                  <a:pt x="62" y="1412"/>
                </a:lnTo>
                <a:lnTo>
                  <a:pt x="67" y="1405"/>
                </a:lnTo>
                <a:lnTo>
                  <a:pt x="71" y="1399"/>
                </a:lnTo>
                <a:lnTo>
                  <a:pt x="76" y="1393"/>
                </a:lnTo>
                <a:lnTo>
                  <a:pt x="81" y="1389"/>
                </a:lnTo>
                <a:lnTo>
                  <a:pt x="85" y="1384"/>
                </a:lnTo>
                <a:lnTo>
                  <a:pt x="89" y="1379"/>
                </a:lnTo>
                <a:lnTo>
                  <a:pt x="92" y="1373"/>
                </a:lnTo>
                <a:lnTo>
                  <a:pt x="96" y="1367"/>
                </a:lnTo>
                <a:lnTo>
                  <a:pt x="98" y="1360"/>
                </a:lnTo>
                <a:lnTo>
                  <a:pt x="99" y="1353"/>
                </a:lnTo>
                <a:lnTo>
                  <a:pt x="100" y="1344"/>
                </a:lnTo>
                <a:lnTo>
                  <a:pt x="100" y="1334"/>
                </a:lnTo>
                <a:lnTo>
                  <a:pt x="99" y="1322"/>
                </a:lnTo>
                <a:lnTo>
                  <a:pt x="103" y="1307"/>
                </a:lnTo>
                <a:lnTo>
                  <a:pt x="108" y="1289"/>
                </a:lnTo>
                <a:lnTo>
                  <a:pt x="114" y="1269"/>
                </a:lnTo>
                <a:lnTo>
                  <a:pt x="121" y="1248"/>
                </a:lnTo>
                <a:lnTo>
                  <a:pt x="128" y="1223"/>
                </a:lnTo>
                <a:lnTo>
                  <a:pt x="134" y="1198"/>
                </a:lnTo>
                <a:lnTo>
                  <a:pt x="138" y="1172"/>
                </a:lnTo>
                <a:lnTo>
                  <a:pt x="143" y="1144"/>
                </a:lnTo>
                <a:lnTo>
                  <a:pt x="145" y="1117"/>
                </a:lnTo>
                <a:lnTo>
                  <a:pt x="145" y="1088"/>
                </a:lnTo>
                <a:lnTo>
                  <a:pt x="143" y="1060"/>
                </a:lnTo>
                <a:lnTo>
                  <a:pt x="137" y="1033"/>
                </a:lnTo>
                <a:lnTo>
                  <a:pt x="129" y="1006"/>
                </a:lnTo>
                <a:lnTo>
                  <a:pt x="116" y="982"/>
                </a:lnTo>
                <a:lnTo>
                  <a:pt x="100" y="958"/>
                </a:lnTo>
                <a:lnTo>
                  <a:pt x="81" y="937"/>
                </a:lnTo>
                <a:lnTo>
                  <a:pt x="76" y="926"/>
                </a:lnTo>
                <a:lnTo>
                  <a:pt x="73" y="914"/>
                </a:lnTo>
                <a:lnTo>
                  <a:pt x="68" y="904"/>
                </a:lnTo>
                <a:lnTo>
                  <a:pt x="65" y="893"/>
                </a:lnTo>
                <a:lnTo>
                  <a:pt x="61" y="882"/>
                </a:lnTo>
                <a:lnTo>
                  <a:pt x="57" y="873"/>
                </a:lnTo>
                <a:lnTo>
                  <a:pt x="53" y="864"/>
                </a:lnTo>
                <a:lnTo>
                  <a:pt x="50" y="855"/>
                </a:lnTo>
                <a:lnTo>
                  <a:pt x="45" y="845"/>
                </a:lnTo>
                <a:lnTo>
                  <a:pt x="40" y="837"/>
                </a:lnTo>
                <a:lnTo>
                  <a:pt x="37" y="831"/>
                </a:lnTo>
                <a:lnTo>
                  <a:pt x="32" y="824"/>
                </a:lnTo>
                <a:lnTo>
                  <a:pt x="27" y="817"/>
                </a:lnTo>
                <a:lnTo>
                  <a:pt x="22" y="811"/>
                </a:lnTo>
                <a:lnTo>
                  <a:pt x="16" y="805"/>
                </a:lnTo>
                <a:lnTo>
                  <a:pt x="12" y="802"/>
                </a:lnTo>
                <a:lnTo>
                  <a:pt x="21" y="789"/>
                </a:lnTo>
                <a:lnTo>
                  <a:pt x="27" y="777"/>
                </a:lnTo>
                <a:lnTo>
                  <a:pt x="29" y="765"/>
                </a:lnTo>
                <a:lnTo>
                  <a:pt x="28" y="754"/>
                </a:lnTo>
                <a:lnTo>
                  <a:pt x="25" y="743"/>
                </a:lnTo>
                <a:lnTo>
                  <a:pt x="21" y="732"/>
                </a:lnTo>
                <a:lnTo>
                  <a:pt x="15" y="720"/>
                </a:lnTo>
                <a:lnTo>
                  <a:pt x="11" y="709"/>
                </a:lnTo>
                <a:lnTo>
                  <a:pt x="6" y="696"/>
                </a:lnTo>
                <a:lnTo>
                  <a:pt x="1" y="683"/>
                </a:lnTo>
                <a:lnTo>
                  <a:pt x="0" y="671"/>
                </a:lnTo>
                <a:lnTo>
                  <a:pt x="0" y="657"/>
                </a:lnTo>
                <a:lnTo>
                  <a:pt x="4" y="643"/>
                </a:lnTo>
                <a:lnTo>
                  <a:pt x="11" y="628"/>
                </a:lnTo>
                <a:lnTo>
                  <a:pt x="22" y="612"/>
                </a:lnTo>
                <a:lnTo>
                  <a:pt x="39" y="596"/>
                </a:lnTo>
                <a:lnTo>
                  <a:pt x="42" y="584"/>
                </a:lnTo>
                <a:lnTo>
                  <a:pt x="43" y="570"/>
                </a:lnTo>
                <a:lnTo>
                  <a:pt x="43" y="554"/>
                </a:lnTo>
                <a:lnTo>
                  <a:pt x="42" y="536"/>
                </a:lnTo>
                <a:lnTo>
                  <a:pt x="40" y="518"/>
                </a:lnTo>
                <a:lnTo>
                  <a:pt x="38" y="499"/>
                </a:lnTo>
                <a:lnTo>
                  <a:pt x="37" y="479"/>
                </a:lnTo>
                <a:lnTo>
                  <a:pt x="35" y="459"/>
                </a:lnTo>
                <a:lnTo>
                  <a:pt x="35" y="440"/>
                </a:lnTo>
                <a:lnTo>
                  <a:pt x="35" y="422"/>
                </a:lnTo>
                <a:lnTo>
                  <a:pt x="36" y="403"/>
                </a:lnTo>
                <a:lnTo>
                  <a:pt x="39" y="386"/>
                </a:lnTo>
                <a:lnTo>
                  <a:pt x="45" y="371"/>
                </a:lnTo>
                <a:lnTo>
                  <a:pt x="53" y="357"/>
                </a:lnTo>
                <a:lnTo>
                  <a:pt x="63" y="346"/>
                </a:lnTo>
                <a:lnTo>
                  <a:pt x="78" y="338"/>
                </a:lnTo>
                <a:lnTo>
                  <a:pt x="81" y="332"/>
                </a:lnTo>
                <a:lnTo>
                  <a:pt x="84" y="326"/>
                </a:lnTo>
                <a:lnTo>
                  <a:pt x="89" y="320"/>
                </a:lnTo>
                <a:lnTo>
                  <a:pt x="93" y="315"/>
                </a:lnTo>
                <a:lnTo>
                  <a:pt x="98" y="310"/>
                </a:lnTo>
                <a:lnTo>
                  <a:pt x="104" y="304"/>
                </a:lnTo>
                <a:lnTo>
                  <a:pt x="111" y="297"/>
                </a:lnTo>
                <a:lnTo>
                  <a:pt x="116" y="292"/>
                </a:lnTo>
                <a:lnTo>
                  <a:pt x="122" y="285"/>
                </a:lnTo>
                <a:lnTo>
                  <a:pt x="129" y="278"/>
                </a:lnTo>
                <a:lnTo>
                  <a:pt x="135" y="271"/>
                </a:lnTo>
                <a:lnTo>
                  <a:pt x="142" y="263"/>
                </a:lnTo>
                <a:lnTo>
                  <a:pt x="147" y="255"/>
                </a:lnTo>
                <a:lnTo>
                  <a:pt x="152" y="246"/>
                </a:lnTo>
                <a:lnTo>
                  <a:pt x="158" y="237"/>
                </a:lnTo>
                <a:lnTo>
                  <a:pt x="162" y="226"/>
                </a:lnTo>
                <a:lnTo>
                  <a:pt x="168" y="230"/>
                </a:lnTo>
                <a:lnTo>
                  <a:pt x="171" y="237"/>
                </a:lnTo>
                <a:lnTo>
                  <a:pt x="174" y="247"/>
                </a:lnTo>
                <a:lnTo>
                  <a:pt x="175" y="260"/>
                </a:lnTo>
                <a:lnTo>
                  <a:pt x="174" y="273"/>
                </a:lnTo>
                <a:lnTo>
                  <a:pt x="174" y="287"/>
                </a:lnTo>
                <a:lnTo>
                  <a:pt x="173" y="302"/>
                </a:lnTo>
                <a:lnTo>
                  <a:pt x="171" y="317"/>
                </a:lnTo>
                <a:lnTo>
                  <a:pt x="170" y="331"/>
                </a:lnTo>
                <a:lnTo>
                  <a:pt x="171" y="345"/>
                </a:lnTo>
                <a:lnTo>
                  <a:pt x="173" y="355"/>
                </a:lnTo>
                <a:lnTo>
                  <a:pt x="175" y="363"/>
                </a:lnTo>
                <a:lnTo>
                  <a:pt x="178" y="368"/>
                </a:lnTo>
                <a:lnTo>
                  <a:pt x="185" y="370"/>
                </a:lnTo>
                <a:lnTo>
                  <a:pt x="194" y="366"/>
                </a:lnTo>
                <a:lnTo>
                  <a:pt x="206" y="360"/>
                </a:lnTo>
                <a:lnTo>
                  <a:pt x="208" y="354"/>
                </a:lnTo>
                <a:lnTo>
                  <a:pt x="209" y="346"/>
                </a:lnTo>
                <a:lnTo>
                  <a:pt x="212" y="338"/>
                </a:lnTo>
                <a:lnTo>
                  <a:pt x="213" y="328"/>
                </a:lnTo>
                <a:lnTo>
                  <a:pt x="213" y="318"/>
                </a:lnTo>
                <a:lnTo>
                  <a:pt x="214" y="307"/>
                </a:lnTo>
                <a:lnTo>
                  <a:pt x="214" y="295"/>
                </a:lnTo>
                <a:lnTo>
                  <a:pt x="215" y="284"/>
                </a:lnTo>
                <a:lnTo>
                  <a:pt x="215" y="271"/>
                </a:lnTo>
                <a:lnTo>
                  <a:pt x="214" y="260"/>
                </a:lnTo>
                <a:lnTo>
                  <a:pt x="214" y="247"/>
                </a:lnTo>
                <a:lnTo>
                  <a:pt x="214" y="235"/>
                </a:lnTo>
                <a:lnTo>
                  <a:pt x="214" y="224"/>
                </a:lnTo>
                <a:lnTo>
                  <a:pt x="214" y="214"/>
                </a:lnTo>
                <a:lnTo>
                  <a:pt x="214" y="203"/>
                </a:lnTo>
                <a:lnTo>
                  <a:pt x="214" y="195"/>
                </a:lnTo>
                <a:lnTo>
                  <a:pt x="217" y="187"/>
                </a:lnTo>
                <a:lnTo>
                  <a:pt x="223" y="181"/>
                </a:lnTo>
                <a:lnTo>
                  <a:pt x="230" y="176"/>
                </a:lnTo>
                <a:lnTo>
                  <a:pt x="239" y="170"/>
                </a:lnTo>
                <a:lnTo>
                  <a:pt x="249" y="165"/>
                </a:lnTo>
                <a:lnTo>
                  <a:pt x="259" y="161"/>
                </a:lnTo>
                <a:lnTo>
                  <a:pt x="268" y="157"/>
                </a:lnTo>
                <a:lnTo>
                  <a:pt x="277" y="153"/>
                </a:lnTo>
                <a:lnTo>
                  <a:pt x="285" y="148"/>
                </a:lnTo>
                <a:lnTo>
                  <a:pt x="291" y="142"/>
                </a:lnTo>
                <a:lnTo>
                  <a:pt x="296" y="137"/>
                </a:lnTo>
                <a:lnTo>
                  <a:pt x="297" y="131"/>
                </a:lnTo>
                <a:lnTo>
                  <a:pt x="296" y="124"/>
                </a:lnTo>
                <a:lnTo>
                  <a:pt x="290" y="116"/>
                </a:lnTo>
                <a:lnTo>
                  <a:pt x="281" y="107"/>
                </a:lnTo>
                <a:lnTo>
                  <a:pt x="268" y="98"/>
                </a:lnTo>
                <a:lnTo>
                  <a:pt x="267" y="91"/>
                </a:lnTo>
                <a:lnTo>
                  <a:pt x="267" y="85"/>
                </a:lnTo>
                <a:lnTo>
                  <a:pt x="267" y="79"/>
                </a:lnTo>
                <a:lnTo>
                  <a:pt x="268" y="72"/>
                </a:lnTo>
                <a:lnTo>
                  <a:pt x="270" y="67"/>
                </a:lnTo>
                <a:lnTo>
                  <a:pt x="272" y="61"/>
                </a:lnTo>
                <a:lnTo>
                  <a:pt x="275" y="55"/>
                </a:lnTo>
                <a:lnTo>
                  <a:pt x="277" y="49"/>
                </a:lnTo>
                <a:lnTo>
                  <a:pt x="281" y="44"/>
                </a:lnTo>
                <a:lnTo>
                  <a:pt x="283" y="38"/>
                </a:lnTo>
                <a:lnTo>
                  <a:pt x="286" y="33"/>
                </a:lnTo>
                <a:lnTo>
                  <a:pt x="290" y="27"/>
                </a:lnTo>
                <a:lnTo>
                  <a:pt x="293" y="23"/>
                </a:lnTo>
                <a:lnTo>
                  <a:pt x="296" y="17"/>
                </a:lnTo>
                <a:lnTo>
                  <a:pt x="298" y="13"/>
                </a:lnTo>
                <a:lnTo>
                  <a:pt x="301" y="9"/>
                </a:lnTo>
                <a:lnTo>
                  <a:pt x="306" y="5"/>
                </a:lnTo>
                <a:lnTo>
                  <a:pt x="312" y="1"/>
                </a:lnTo>
                <a:lnTo>
                  <a:pt x="317" y="0"/>
                </a:lnTo>
                <a:lnTo>
                  <a:pt x="324" y="0"/>
                </a:lnTo>
                <a:lnTo>
                  <a:pt x="331" y="0"/>
                </a:lnTo>
                <a:lnTo>
                  <a:pt x="338" y="2"/>
                </a:lnTo>
                <a:lnTo>
                  <a:pt x="346" y="3"/>
                </a:lnTo>
                <a:lnTo>
                  <a:pt x="354" y="7"/>
                </a:lnTo>
                <a:lnTo>
                  <a:pt x="361" y="9"/>
                </a:lnTo>
                <a:lnTo>
                  <a:pt x="369" y="13"/>
                </a:lnTo>
                <a:lnTo>
                  <a:pt x="376" y="16"/>
                </a:lnTo>
                <a:lnTo>
                  <a:pt x="383" y="19"/>
                </a:lnTo>
                <a:lnTo>
                  <a:pt x="390" y="23"/>
                </a:lnTo>
                <a:lnTo>
                  <a:pt x="396" y="25"/>
                </a:lnTo>
                <a:lnTo>
                  <a:pt x="401" y="27"/>
                </a:lnTo>
                <a:lnTo>
                  <a:pt x="407" y="30"/>
                </a:lnTo>
                <a:lnTo>
                  <a:pt x="415" y="26"/>
                </a:lnTo>
                <a:lnTo>
                  <a:pt x="423" y="24"/>
                </a:lnTo>
                <a:lnTo>
                  <a:pt x="431" y="24"/>
                </a:lnTo>
                <a:lnTo>
                  <a:pt x="439" y="23"/>
                </a:lnTo>
                <a:lnTo>
                  <a:pt x="446" y="24"/>
                </a:lnTo>
                <a:lnTo>
                  <a:pt x="453" y="25"/>
                </a:lnTo>
                <a:lnTo>
                  <a:pt x="459" y="26"/>
                </a:lnTo>
                <a:lnTo>
                  <a:pt x="466" y="30"/>
                </a:lnTo>
                <a:lnTo>
                  <a:pt x="472" y="32"/>
                </a:lnTo>
                <a:lnTo>
                  <a:pt x="477" y="36"/>
                </a:lnTo>
                <a:lnTo>
                  <a:pt x="483" y="40"/>
                </a:lnTo>
                <a:lnTo>
                  <a:pt x="489" y="45"/>
                </a:lnTo>
                <a:lnTo>
                  <a:pt x="495" y="49"/>
                </a:lnTo>
                <a:lnTo>
                  <a:pt x="500" y="54"/>
                </a:lnTo>
                <a:lnTo>
                  <a:pt x="505" y="60"/>
                </a:lnTo>
                <a:lnTo>
                  <a:pt x="512" y="65"/>
                </a:lnTo>
                <a:lnTo>
                  <a:pt x="513" y="65"/>
                </a:lnTo>
                <a:lnTo>
                  <a:pt x="514" y="65"/>
                </a:lnTo>
                <a:lnTo>
                  <a:pt x="518" y="65"/>
                </a:lnTo>
                <a:lnTo>
                  <a:pt x="520" y="65"/>
                </a:lnTo>
                <a:lnTo>
                  <a:pt x="523" y="65"/>
                </a:lnTo>
                <a:lnTo>
                  <a:pt x="528" y="67"/>
                </a:lnTo>
                <a:lnTo>
                  <a:pt x="532" y="67"/>
                </a:lnTo>
                <a:lnTo>
                  <a:pt x="537" y="68"/>
                </a:lnTo>
                <a:lnTo>
                  <a:pt x="543" y="68"/>
                </a:lnTo>
                <a:lnTo>
                  <a:pt x="549" y="69"/>
                </a:lnTo>
                <a:lnTo>
                  <a:pt x="554" y="69"/>
                </a:lnTo>
                <a:lnTo>
                  <a:pt x="560" y="70"/>
                </a:lnTo>
                <a:lnTo>
                  <a:pt x="566" y="71"/>
                </a:lnTo>
                <a:lnTo>
                  <a:pt x="572" y="72"/>
                </a:lnTo>
                <a:lnTo>
                  <a:pt x="578" y="73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0" name="Freeform 41"/>
          <p:cNvSpPr>
            <a:spLocks/>
          </p:cNvSpPr>
          <p:nvPr/>
        </p:nvSpPr>
        <p:spPr bwMode="auto">
          <a:xfrm>
            <a:off x="7399420" y="1127244"/>
            <a:ext cx="510426" cy="250450"/>
          </a:xfrm>
          <a:custGeom>
            <a:avLst/>
            <a:gdLst>
              <a:gd name="T0" fmla="*/ 276 w 937"/>
              <a:gd name="T1" fmla="*/ 121 h 453"/>
              <a:gd name="T2" fmla="*/ 271 w 937"/>
              <a:gd name="T3" fmla="*/ 128 h 453"/>
              <a:gd name="T4" fmla="*/ 266 w 937"/>
              <a:gd name="T5" fmla="*/ 134 h 453"/>
              <a:gd name="T6" fmla="*/ 260 w 937"/>
              <a:gd name="T7" fmla="*/ 132 h 453"/>
              <a:gd name="T8" fmla="*/ 257 w 937"/>
              <a:gd name="T9" fmla="*/ 126 h 453"/>
              <a:gd name="T10" fmla="*/ 256 w 937"/>
              <a:gd name="T11" fmla="*/ 119 h 453"/>
              <a:gd name="T12" fmla="*/ 255 w 937"/>
              <a:gd name="T13" fmla="*/ 108 h 453"/>
              <a:gd name="T14" fmla="*/ 252 w 937"/>
              <a:gd name="T15" fmla="*/ 100 h 453"/>
              <a:gd name="T16" fmla="*/ 243 w 937"/>
              <a:gd name="T17" fmla="*/ 114 h 453"/>
              <a:gd name="T18" fmla="*/ 225 w 937"/>
              <a:gd name="T19" fmla="*/ 136 h 453"/>
              <a:gd name="T20" fmla="*/ 215 w 937"/>
              <a:gd name="T21" fmla="*/ 151 h 453"/>
              <a:gd name="T22" fmla="*/ 207 w 937"/>
              <a:gd name="T23" fmla="*/ 138 h 453"/>
              <a:gd name="T24" fmla="*/ 196 w 937"/>
              <a:gd name="T25" fmla="*/ 115 h 453"/>
              <a:gd name="T26" fmla="*/ 184 w 937"/>
              <a:gd name="T27" fmla="*/ 105 h 453"/>
              <a:gd name="T28" fmla="*/ 168 w 937"/>
              <a:gd name="T29" fmla="*/ 100 h 453"/>
              <a:gd name="T30" fmla="*/ 147 w 937"/>
              <a:gd name="T31" fmla="*/ 106 h 453"/>
              <a:gd name="T32" fmla="*/ 126 w 937"/>
              <a:gd name="T33" fmla="*/ 114 h 453"/>
              <a:gd name="T34" fmla="*/ 87 w 937"/>
              <a:gd name="T35" fmla="*/ 127 h 453"/>
              <a:gd name="T36" fmla="*/ 70 w 937"/>
              <a:gd name="T37" fmla="*/ 133 h 453"/>
              <a:gd name="T38" fmla="*/ 70 w 937"/>
              <a:gd name="T39" fmla="*/ 138 h 453"/>
              <a:gd name="T40" fmla="*/ 69 w 937"/>
              <a:gd name="T41" fmla="*/ 142 h 453"/>
              <a:gd name="T42" fmla="*/ 64 w 937"/>
              <a:gd name="T43" fmla="*/ 143 h 453"/>
              <a:gd name="T44" fmla="*/ 60 w 937"/>
              <a:gd name="T45" fmla="*/ 141 h 453"/>
              <a:gd name="T46" fmla="*/ 58 w 937"/>
              <a:gd name="T47" fmla="*/ 138 h 453"/>
              <a:gd name="T48" fmla="*/ 46 w 937"/>
              <a:gd name="T49" fmla="*/ 141 h 453"/>
              <a:gd name="T50" fmla="*/ 21 w 937"/>
              <a:gd name="T51" fmla="*/ 147 h 453"/>
              <a:gd name="T52" fmla="*/ 7 w 937"/>
              <a:gd name="T53" fmla="*/ 146 h 453"/>
              <a:gd name="T54" fmla="*/ 0 w 937"/>
              <a:gd name="T55" fmla="*/ 109 h 453"/>
              <a:gd name="T56" fmla="*/ 2 w 937"/>
              <a:gd name="T57" fmla="*/ 72 h 453"/>
              <a:gd name="T58" fmla="*/ 10 w 937"/>
              <a:gd name="T59" fmla="*/ 57 h 453"/>
              <a:gd name="T60" fmla="*/ 41 w 937"/>
              <a:gd name="T61" fmla="*/ 49 h 453"/>
              <a:gd name="T62" fmla="*/ 64 w 937"/>
              <a:gd name="T63" fmla="*/ 43 h 453"/>
              <a:gd name="T64" fmla="*/ 87 w 937"/>
              <a:gd name="T65" fmla="*/ 37 h 453"/>
              <a:gd name="T66" fmla="*/ 139 w 937"/>
              <a:gd name="T67" fmla="*/ 24 h 453"/>
              <a:gd name="T68" fmla="*/ 161 w 937"/>
              <a:gd name="T69" fmla="*/ 19 h 453"/>
              <a:gd name="T70" fmla="*/ 164 w 937"/>
              <a:gd name="T71" fmla="*/ 24 h 453"/>
              <a:gd name="T72" fmla="*/ 169 w 937"/>
              <a:gd name="T73" fmla="*/ 28 h 453"/>
              <a:gd name="T74" fmla="*/ 174 w 937"/>
              <a:gd name="T75" fmla="*/ 24 h 453"/>
              <a:gd name="T76" fmla="*/ 179 w 937"/>
              <a:gd name="T77" fmla="*/ 17 h 453"/>
              <a:gd name="T78" fmla="*/ 182 w 937"/>
              <a:gd name="T79" fmla="*/ 14 h 453"/>
              <a:gd name="T80" fmla="*/ 187 w 937"/>
              <a:gd name="T81" fmla="*/ 15 h 453"/>
              <a:gd name="T82" fmla="*/ 198 w 937"/>
              <a:gd name="T83" fmla="*/ 5 h 453"/>
              <a:gd name="T84" fmla="*/ 214 w 937"/>
              <a:gd name="T85" fmla="*/ 3 h 453"/>
              <a:gd name="T86" fmla="*/ 213 w 937"/>
              <a:gd name="T87" fmla="*/ 16 h 453"/>
              <a:gd name="T88" fmla="*/ 212 w 937"/>
              <a:gd name="T89" fmla="*/ 39 h 453"/>
              <a:gd name="T90" fmla="*/ 236 w 937"/>
              <a:gd name="T91" fmla="*/ 58 h 453"/>
              <a:gd name="T92" fmla="*/ 255 w 937"/>
              <a:gd name="T93" fmla="*/ 87 h 453"/>
              <a:gd name="T94" fmla="*/ 277 w 937"/>
              <a:gd name="T95" fmla="*/ 103 h 453"/>
              <a:gd name="T96" fmla="*/ 285 w 937"/>
              <a:gd name="T97" fmla="*/ 95 h 453"/>
              <a:gd name="T98" fmla="*/ 296 w 937"/>
              <a:gd name="T99" fmla="*/ 85 h 453"/>
              <a:gd name="T100" fmla="*/ 302 w 937"/>
              <a:gd name="T101" fmla="*/ 78 h 453"/>
              <a:gd name="T102" fmla="*/ 306 w 937"/>
              <a:gd name="T103" fmla="*/ 81 h 453"/>
              <a:gd name="T104" fmla="*/ 310 w 937"/>
              <a:gd name="T105" fmla="*/ 85 h 453"/>
              <a:gd name="T106" fmla="*/ 310 w 937"/>
              <a:gd name="T107" fmla="*/ 96 h 453"/>
              <a:gd name="T108" fmla="*/ 296 w 937"/>
              <a:gd name="T109" fmla="*/ 107 h 453"/>
              <a:gd name="T110" fmla="*/ 280 w 937"/>
              <a:gd name="T111" fmla="*/ 115 h 4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37"/>
              <a:gd name="T169" fmla="*/ 0 h 453"/>
              <a:gd name="T170" fmla="*/ 937 w 937"/>
              <a:gd name="T171" fmla="*/ 453 h 4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37" h="453">
                <a:moveTo>
                  <a:pt x="841" y="346"/>
                </a:moveTo>
                <a:lnTo>
                  <a:pt x="839" y="349"/>
                </a:lnTo>
                <a:lnTo>
                  <a:pt x="836" y="353"/>
                </a:lnTo>
                <a:lnTo>
                  <a:pt x="833" y="356"/>
                </a:lnTo>
                <a:lnTo>
                  <a:pt x="831" y="359"/>
                </a:lnTo>
                <a:lnTo>
                  <a:pt x="829" y="363"/>
                </a:lnTo>
                <a:lnTo>
                  <a:pt x="825" y="366"/>
                </a:lnTo>
                <a:lnTo>
                  <a:pt x="823" y="370"/>
                </a:lnTo>
                <a:lnTo>
                  <a:pt x="821" y="373"/>
                </a:lnTo>
                <a:lnTo>
                  <a:pt x="817" y="377"/>
                </a:lnTo>
                <a:lnTo>
                  <a:pt x="815" y="380"/>
                </a:lnTo>
                <a:lnTo>
                  <a:pt x="813" y="384"/>
                </a:lnTo>
                <a:lnTo>
                  <a:pt x="810" y="387"/>
                </a:lnTo>
                <a:lnTo>
                  <a:pt x="808" y="391"/>
                </a:lnTo>
                <a:lnTo>
                  <a:pt x="807" y="394"/>
                </a:lnTo>
                <a:lnTo>
                  <a:pt x="806" y="397"/>
                </a:lnTo>
                <a:lnTo>
                  <a:pt x="805" y="401"/>
                </a:lnTo>
                <a:lnTo>
                  <a:pt x="800" y="402"/>
                </a:lnTo>
                <a:lnTo>
                  <a:pt x="795" y="402"/>
                </a:lnTo>
                <a:lnTo>
                  <a:pt x="792" y="402"/>
                </a:lnTo>
                <a:lnTo>
                  <a:pt x="788" y="402"/>
                </a:lnTo>
                <a:lnTo>
                  <a:pt x="786" y="401"/>
                </a:lnTo>
                <a:lnTo>
                  <a:pt x="783" y="399"/>
                </a:lnTo>
                <a:lnTo>
                  <a:pt x="780" y="396"/>
                </a:lnTo>
                <a:lnTo>
                  <a:pt x="778" y="394"/>
                </a:lnTo>
                <a:lnTo>
                  <a:pt x="777" y="392"/>
                </a:lnTo>
                <a:lnTo>
                  <a:pt x="775" y="388"/>
                </a:lnTo>
                <a:lnTo>
                  <a:pt x="774" y="385"/>
                </a:lnTo>
                <a:lnTo>
                  <a:pt x="772" y="381"/>
                </a:lnTo>
                <a:lnTo>
                  <a:pt x="771" y="378"/>
                </a:lnTo>
                <a:lnTo>
                  <a:pt x="771" y="374"/>
                </a:lnTo>
                <a:lnTo>
                  <a:pt x="770" y="371"/>
                </a:lnTo>
                <a:lnTo>
                  <a:pt x="770" y="369"/>
                </a:lnTo>
                <a:lnTo>
                  <a:pt x="769" y="365"/>
                </a:lnTo>
                <a:lnTo>
                  <a:pt x="768" y="362"/>
                </a:lnTo>
                <a:lnTo>
                  <a:pt x="768" y="357"/>
                </a:lnTo>
                <a:lnTo>
                  <a:pt x="768" y="353"/>
                </a:lnTo>
                <a:lnTo>
                  <a:pt x="768" y="347"/>
                </a:lnTo>
                <a:lnTo>
                  <a:pt x="768" y="342"/>
                </a:lnTo>
                <a:lnTo>
                  <a:pt x="768" y="337"/>
                </a:lnTo>
                <a:lnTo>
                  <a:pt x="768" y="331"/>
                </a:lnTo>
                <a:lnTo>
                  <a:pt x="767" y="325"/>
                </a:lnTo>
                <a:lnTo>
                  <a:pt x="767" y="319"/>
                </a:lnTo>
                <a:lnTo>
                  <a:pt x="765" y="315"/>
                </a:lnTo>
                <a:lnTo>
                  <a:pt x="764" y="309"/>
                </a:lnTo>
                <a:lnTo>
                  <a:pt x="763" y="305"/>
                </a:lnTo>
                <a:lnTo>
                  <a:pt x="761" y="301"/>
                </a:lnTo>
                <a:lnTo>
                  <a:pt x="757" y="299"/>
                </a:lnTo>
                <a:lnTo>
                  <a:pt x="755" y="296"/>
                </a:lnTo>
                <a:lnTo>
                  <a:pt x="753" y="303"/>
                </a:lnTo>
                <a:lnTo>
                  <a:pt x="749" y="312"/>
                </a:lnTo>
                <a:lnTo>
                  <a:pt x="744" y="323"/>
                </a:lnTo>
                <a:lnTo>
                  <a:pt x="737" y="332"/>
                </a:lnTo>
                <a:lnTo>
                  <a:pt x="730" y="343"/>
                </a:lnTo>
                <a:lnTo>
                  <a:pt x="721" y="354"/>
                </a:lnTo>
                <a:lnTo>
                  <a:pt x="713" y="365"/>
                </a:lnTo>
                <a:lnTo>
                  <a:pt x="703" y="377"/>
                </a:lnTo>
                <a:lnTo>
                  <a:pt x="693" y="387"/>
                </a:lnTo>
                <a:lnTo>
                  <a:pt x="685" y="399"/>
                </a:lnTo>
                <a:lnTo>
                  <a:pt x="676" y="409"/>
                </a:lnTo>
                <a:lnTo>
                  <a:pt x="669" y="419"/>
                </a:lnTo>
                <a:lnTo>
                  <a:pt x="662" y="428"/>
                </a:lnTo>
                <a:lnTo>
                  <a:pt x="656" y="438"/>
                </a:lnTo>
                <a:lnTo>
                  <a:pt x="653" y="446"/>
                </a:lnTo>
                <a:lnTo>
                  <a:pt x="652" y="453"/>
                </a:lnTo>
                <a:lnTo>
                  <a:pt x="647" y="453"/>
                </a:lnTo>
                <a:lnTo>
                  <a:pt x="642" y="451"/>
                </a:lnTo>
                <a:lnTo>
                  <a:pt x="638" y="447"/>
                </a:lnTo>
                <a:lnTo>
                  <a:pt x="633" y="441"/>
                </a:lnTo>
                <a:lnTo>
                  <a:pt x="629" y="433"/>
                </a:lnTo>
                <a:lnTo>
                  <a:pt x="625" y="424"/>
                </a:lnTo>
                <a:lnTo>
                  <a:pt x="621" y="413"/>
                </a:lnTo>
                <a:lnTo>
                  <a:pt x="616" y="402"/>
                </a:lnTo>
                <a:lnTo>
                  <a:pt x="610" y="391"/>
                </a:lnTo>
                <a:lnTo>
                  <a:pt x="606" y="378"/>
                </a:lnTo>
                <a:lnTo>
                  <a:pt x="600" y="366"/>
                </a:lnTo>
                <a:lnTo>
                  <a:pt x="595" y="355"/>
                </a:lnTo>
                <a:lnTo>
                  <a:pt x="590" y="345"/>
                </a:lnTo>
                <a:lnTo>
                  <a:pt x="583" y="335"/>
                </a:lnTo>
                <a:lnTo>
                  <a:pt x="577" y="327"/>
                </a:lnTo>
                <a:lnTo>
                  <a:pt x="570" y="322"/>
                </a:lnTo>
                <a:lnTo>
                  <a:pt x="564" y="319"/>
                </a:lnTo>
                <a:lnTo>
                  <a:pt x="559" y="317"/>
                </a:lnTo>
                <a:lnTo>
                  <a:pt x="553" y="315"/>
                </a:lnTo>
                <a:lnTo>
                  <a:pt x="546" y="311"/>
                </a:lnTo>
                <a:lnTo>
                  <a:pt x="539" y="308"/>
                </a:lnTo>
                <a:lnTo>
                  <a:pt x="532" y="305"/>
                </a:lnTo>
                <a:lnTo>
                  <a:pt x="524" y="302"/>
                </a:lnTo>
                <a:lnTo>
                  <a:pt x="515" y="300"/>
                </a:lnTo>
                <a:lnTo>
                  <a:pt x="506" y="299"/>
                </a:lnTo>
                <a:lnTo>
                  <a:pt x="496" y="299"/>
                </a:lnTo>
                <a:lnTo>
                  <a:pt x="486" y="299"/>
                </a:lnTo>
                <a:lnTo>
                  <a:pt x="476" y="301"/>
                </a:lnTo>
                <a:lnTo>
                  <a:pt x="465" y="304"/>
                </a:lnTo>
                <a:lnTo>
                  <a:pt x="454" y="310"/>
                </a:lnTo>
                <a:lnTo>
                  <a:pt x="442" y="317"/>
                </a:lnTo>
                <a:lnTo>
                  <a:pt x="431" y="327"/>
                </a:lnTo>
                <a:lnTo>
                  <a:pt x="427" y="327"/>
                </a:lnTo>
                <a:lnTo>
                  <a:pt x="421" y="330"/>
                </a:lnTo>
                <a:lnTo>
                  <a:pt x="410" y="333"/>
                </a:lnTo>
                <a:lnTo>
                  <a:pt x="396" y="338"/>
                </a:lnTo>
                <a:lnTo>
                  <a:pt x="379" y="343"/>
                </a:lnTo>
                <a:lnTo>
                  <a:pt x="361" y="349"/>
                </a:lnTo>
                <a:lnTo>
                  <a:pt x="341" y="355"/>
                </a:lnTo>
                <a:lnTo>
                  <a:pt x="321" y="362"/>
                </a:lnTo>
                <a:lnTo>
                  <a:pt x="300" y="369"/>
                </a:lnTo>
                <a:lnTo>
                  <a:pt x="280" y="374"/>
                </a:lnTo>
                <a:lnTo>
                  <a:pt x="262" y="380"/>
                </a:lnTo>
                <a:lnTo>
                  <a:pt x="245" y="386"/>
                </a:lnTo>
                <a:lnTo>
                  <a:pt x="231" y="391"/>
                </a:lnTo>
                <a:lnTo>
                  <a:pt x="221" y="394"/>
                </a:lnTo>
                <a:lnTo>
                  <a:pt x="214" y="396"/>
                </a:lnTo>
                <a:lnTo>
                  <a:pt x="211" y="397"/>
                </a:lnTo>
                <a:lnTo>
                  <a:pt x="210" y="399"/>
                </a:lnTo>
                <a:lnTo>
                  <a:pt x="209" y="401"/>
                </a:lnTo>
                <a:lnTo>
                  <a:pt x="209" y="403"/>
                </a:lnTo>
                <a:lnTo>
                  <a:pt x="209" y="405"/>
                </a:lnTo>
                <a:lnTo>
                  <a:pt x="209" y="409"/>
                </a:lnTo>
                <a:lnTo>
                  <a:pt x="210" y="411"/>
                </a:lnTo>
                <a:lnTo>
                  <a:pt x="210" y="413"/>
                </a:lnTo>
                <a:lnTo>
                  <a:pt x="210" y="416"/>
                </a:lnTo>
                <a:lnTo>
                  <a:pt x="210" y="418"/>
                </a:lnTo>
                <a:lnTo>
                  <a:pt x="210" y="420"/>
                </a:lnTo>
                <a:lnTo>
                  <a:pt x="209" y="422"/>
                </a:lnTo>
                <a:lnTo>
                  <a:pt x="209" y="424"/>
                </a:lnTo>
                <a:lnTo>
                  <a:pt x="207" y="425"/>
                </a:lnTo>
                <a:lnTo>
                  <a:pt x="206" y="426"/>
                </a:lnTo>
                <a:lnTo>
                  <a:pt x="202" y="426"/>
                </a:lnTo>
                <a:lnTo>
                  <a:pt x="200" y="427"/>
                </a:lnTo>
                <a:lnTo>
                  <a:pt x="196" y="427"/>
                </a:lnTo>
                <a:lnTo>
                  <a:pt x="195" y="427"/>
                </a:lnTo>
                <a:lnTo>
                  <a:pt x="193" y="428"/>
                </a:lnTo>
                <a:lnTo>
                  <a:pt x="191" y="427"/>
                </a:lnTo>
                <a:lnTo>
                  <a:pt x="188" y="427"/>
                </a:lnTo>
                <a:lnTo>
                  <a:pt x="187" y="427"/>
                </a:lnTo>
                <a:lnTo>
                  <a:pt x="185" y="426"/>
                </a:lnTo>
                <a:lnTo>
                  <a:pt x="184" y="425"/>
                </a:lnTo>
                <a:lnTo>
                  <a:pt x="181" y="424"/>
                </a:lnTo>
                <a:lnTo>
                  <a:pt x="180" y="423"/>
                </a:lnTo>
                <a:lnTo>
                  <a:pt x="179" y="420"/>
                </a:lnTo>
                <a:lnTo>
                  <a:pt x="178" y="419"/>
                </a:lnTo>
                <a:lnTo>
                  <a:pt x="177" y="417"/>
                </a:lnTo>
                <a:lnTo>
                  <a:pt x="175" y="416"/>
                </a:lnTo>
                <a:lnTo>
                  <a:pt x="173" y="413"/>
                </a:lnTo>
                <a:lnTo>
                  <a:pt x="173" y="412"/>
                </a:lnTo>
                <a:lnTo>
                  <a:pt x="171" y="412"/>
                </a:lnTo>
                <a:lnTo>
                  <a:pt x="166" y="413"/>
                </a:lnTo>
                <a:lnTo>
                  <a:pt x="160" y="416"/>
                </a:lnTo>
                <a:lnTo>
                  <a:pt x="150" y="418"/>
                </a:lnTo>
                <a:lnTo>
                  <a:pt x="139" y="422"/>
                </a:lnTo>
                <a:lnTo>
                  <a:pt x="127" y="425"/>
                </a:lnTo>
                <a:lnTo>
                  <a:pt x="114" y="428"/>
                </a:lnTo>
                <a:lnTo>
                  <a:pt x="101" y="432"/>
                </a:lnTo>
                <a:lnTo>
                  <a:pt x="87" y="435"/>
                </a:lnTo>
                <a:lnTo>
                  <a:pt x="73" y="439"/>
                </a:lnTo>
                <a:lnTo>
                  <a:pt x="62" y="442"/>
                </a:lnTo>
                <a:lnTo>
                  <a:pt x="50" y="446"/>
                </a:lnTo>
                <a:lnTo>
                  <a:pt x="41" y="448"/>
                </a:lnTo>
                <a:lnTo>
                  <a:pt x="34" y="450"/>
                </a:lnTo>
                <a:lnTo>
                  <a:pt x="30" y="451"/>
                </a:lnTo>
                <a:lnTo>
                  <a:pt x="29" y="453"/>
                </a:lnTo>
                <a:lnTo>
                  <a:pt x="20" y="438"/>
                </a:lnTo>
                <a:lnTo>
                  <a:pt x="15" y="420"/>
                </a:lnTo>
                <a:lnTo>
                  <a:pt x="10" y="403"/>
                </a:lnTo>
                <a:lnTo>
                  <a:pt x="7" y="385"/>
                </a:lnTo>
                <a:lnTo>
                  <a:pt x="3" y="366"/>
                </a:lnTo>
                <a:lnTo>
                  <a:pt x="1" y="347"/>
                </a:lnTo>
                <a:lnTo>
                  <a:pt x="0" y="326"/>
                </a:lnTo>
                <a:lnTo>
                  <a:pt x="0" y="307"/>
                </a:lnTo>
                <a:lnTo>
                  <a:pt x="0" y="287"/>
                </a:lnTo>
                <a:lnTo>
                  <a:pt x="1" y="268"/>
                </a:lnTo>
                <a:lnTo>
                  <a:pt x="2" y="249"/>
                </a:lnTo>
                <a:lnTo>
                  <a:pt x="4" y="231"/>
                </a:lnTo>
                <a:lnTo>
                  <a:pt x="7" y="215"/>
                </a:lnTo>
                <a:lnTo>
                  <a:pt x="9" y="200"/>
                </a:lnTo>
                <a:lnTo>
                  <a:pt x="11" y="186"/>
                </a:lnTo>
                <a:lnTo>
                  <a:pt x="15" y="175"/>
                </a:lnTo>
                <a:lnTo>
                  <a:pt x="16" y="173"/>
                </a:lnTo>
                <a:lnTo>
                  <a:pt x="22" y="172"/>
                </a:lnTo>
                <a:lnTo>
                  <a:pt x="31" y="170"/>
                </a:lnTo>
                <a:lnTo>
                  <a:pt x="42" y="166"/>
                </a:lnTo>
                <a:lnTo>
                  <a:pt x="56" y="163"/>
                </a:lnTo>
                <a:lnTo>
                  <a:pt x="71" y="160"/>
                </a:lnTo>
                <a:lnTo>
                  <a:pt x="87" y="156"/>
                </a:lnTo>
                <a:lnTo>
                  <a:pt x="104" y="152"/>
                </a:lnTo>
                <a:lnTo>
                  <a:pt x="122" y="147"/>
                </a:lnTo>
                <a:lnTo>
                  <a:pt x="138" y="143"/>
                </a:lnTo>
                <a:lnTo>
                  <a:pt x="153" y="140"/>
                </a:lnTo>
                <a:lnTo>
                  <a:pt x="166" y="137"/>
                </a:lnTo>
                <a:lnTo>
                  <a:pt x="178" y="133"/>
                </a:lnTo>
                <a:lnTo>
                  <a:pt x="187" y="131"/>
                </a:lnTo>
                <a:lnTo>
                  <a:pt x="193" y="130"/>
                </a:lnTo>
                <a:lnTo>
                  <a:pt x="195" y="130"/>
                </a:lnTo>
                <a:lnTo>
                  <a:pt x="198" y="129"/>
                </a:lnTo>
                <a:lnTo>
                  <a:pt x="207" y="126"/>
                </a:lnTo>
                <a:lnTo>
                  <a:pt x="222" y="123"/>
                </a:lnTo>
                <a:lnTo>
                  <a:pt x="240" y="117"/>
                </a:lnTo>
                <a:lnTo>
                  <a:pt x="261" y="111"/>
                </a:lnTo>
                <a:lnTo>
                  <a:pt x="286" y="106"/>
                </a:lnTo>
                <a:lnTo>
                  <a:pt x="311" y="99"/>
                </a:lnTo>
                <a:lnTo>
                  <a:pt x="339" y="92"/>
                </a:lnTo>
                <a:lnTo>
                  <a:pt x="365" y="85"/>
                </a:lnTo>
                <a:lnTo>
                  <a:pt x="391" y="78"/>
                </a:lnTo>
                <a:lnTo>
                  <a:pt x="416" y="72"/>
                </a:lnTo>
                <a:lnTo>
                  <a:pt x="437" y="67"/>
                </a:lnTo>
                <a:lnTo>
                  <a:pt x="455" y="61"/>
                </a:lnTo>
                <a:lnTo>
                  <a:pt x="470" y="57"/>
                </a:lnTo>
                <a:lnTo>
                  <a:pt x="479" y="55"/>
                </a:lnTo>
                <a:lnTo>
                  <a:pt x="483" y="55"/>
                </a:lnTo>
                <a:lnTo>
                  <a:pt x="483" y="56"/>
                </a:lnTo>
                <a:lnTo>
                  <a:pt x="484" y="58"/>
                </a:lnTo>
                <a:lnTo>
                  <a:pt x="485" y="61"/>
                </a:lnTo>
                <a:lnTo>
                  <a:pt x="487" y="63"/>
                </a:lnTo>
                <a:lnTo>
                  <a:pt x="490" y="67"/>
                </a:lnTo>
                <a:lnTo>
                  <a:pt x="492" y="70"/>
                </a:lnTo>
                <a:lnTo>
                  <a:pt x="494" y="72"/>
                </a:lnTo>
                <a:lnTo>
                  <a:pt x="496" y="76"/>
                </a:lnTo>
                <a:lnTo>
                  <a:pt x="499" y="78"/>
                </a:lnTo>
                <a:lnTo>
                  <a:pt x="502" y="80"/>
                </a:lnTo>
                <a:lnTo>
                  <a:pt x="504" y="83"/>
                </a:lnTo>
                <a:lnTo>
                  <a:pt x="507" y="83"/>
                </a:lnTo>
                <a:lnTo>
                  <a:pt x="509" y="83"/>
                </a:lnTo>
                <a:lnTo>
                  <a:pt x="513" y="81"/>
                </a:lnTo>
                <a:lnTo>
                  <a:pt x="515" y="80"/>
                </a:lnTo>
                <a:lnTo>
                  <a:pt x="516" y="79"/>
                </a:lnTo>
                <a:lnTo>
                  <a:pt x="517" y="78"/>
                </a:lnTo>
                <a:lnTo>
                  <a:pt x="519" y="77"/>
                </a:lnTo>
                <a:lnTo>
                  <a:pt x="522" y="73"/>
                </a:lnTo>
                <a:lnTo>
                  <a:pt x="524" y="70"/>
                </a:lnTo>
                <a:lnTo>
                  <a:pt x="527" y="67"/>
                </a:lnTo>
                <a:lnTo>
                  <a:pt x="530" y="62"/>
                </a:lnTo>
                <a:lnTo>
                  <a:pt x="533" y="58"/>
                </a:lnTo>
                <a:lnTo>
                  <a:pt x="536" y="54"/>
                </a:lnTo>
                <a:lnTo>
                  <a:pt x="538" y="50"/>
                </a:lnTo>
                <a:lnTo>
                  <a:pt x="540" y="47"/>
                </a:lnTo>
                <a:lnTo>
                  <a:pt x="542" y="44"/>
                </a:lnTo>
                <a:lnTo>
                  <a:pt x="545" y="41"/>
                </a:lnTo>
                <a:lnTo>
                  <a:pt x="546" y="40"/>
                </a:lnTo>
                <a:lnTo>
                  <a:pt x="547" y="40"/>
                </a:lnTo>
                <a:lnTo>
                  <a:pt x="548" y="41"/>
                </a:lnTo>
                <a:lnTo>
                  <a:pt x="548" y="46"/>
                </a:lnTo>
                <a:lnTo>
                  <a:pt x="549" y="48"/>
                </a:lnTo>
                <a:lnTo>
                  <a:pt x="552" y="49"/>
                </a:lnTo>
                <a:lnTo>
                  <a:pt x="555" y="49"/>
                </a:lnTo>
                <a:lnTo>
                  <a:pt x="559" y="48"/>
                </a:lnTo>
                <a:lnTo>
                  <a:pt x="563" y="45"/>
                </a:lnTo>
                <a:lnTo>
                  <a:pt x="568" y="41"/>
                </a:lnTo>
                <a:lnTo>
                  <a:pt x="573" y="38"/>
                </a:lnTo>
                <a:lnTo>
                  <a:pt x="578" y="32"/>
                </a:lnTo>
                <a:lnTo>
                  <a:pt x="584" y="27"/>
                </a:lnTo>
                <a:lnTo>
                  <a:pt x="590" y="22"/>
                </a:lnTo>
                <a:lnTo>
                  <a:pt x="595" y="16"/>
                </a:lnTo>
                <a:lnTo>
                  <a:pt x="601" y="11"/>
                </a:lnTo>
                <a:lnTo>
                  <a:pt x="606" y="7"/>
                </a:lnTo>
                <a:lnTo>
                  <a:pt x="611" y="2"/>
                </a:lnTo>
                <a:lnTo>
                  <a:pt x="616" y="0"/>
                </a:lnTo>
                <a:lnTo>
                  <a:pt x="632" y="3"/>
                </a:lnTo>
                <a:lnTo>
                  <a:pt x="644" y="8"/>
                </a:lnTo>
                <a:lnTo>
                  <a:pt x="651" y="13"/>
                </a:lnTo>
                <a:lnTo>
                  <a:pt x="653" y="18"/>
                </a:lnTo>
                <a:lnTo>
                  <a:pt x="652" y="24"/>
                </a:lnTo>
                <a:lnTo>
                  <a:pt x="648" y="31"/>
                </a:lnTo>
                <a:lnTo>
                  <a:pt x="644" y="39"/>
                </a:lnTo>
                <a:lnTo>
                  <a:pt x="639" y="47"/>
                </a:lnTo>
                <a:lnTo>
                  <a:pt x="633" y="56"/>
                </a:lnTo>
                <a:lnTo>
                  <a:pt x="629" y="67"/>
                </a:lnTo>
                <a:lnTo>
                  <a:pt x="625" y="78"/>
                </a:lnTo>
                <a:lnTo>
                  <a:pt x="625" y="91"/>
                </a:lnTo>
                <a:lnTo>
                  <a:pt x="628" y="103"/>
                </a:lnTo>
                <a:lnTo>
                  <a:pt x="636" y="118"/>
                </a:lnTo>
                <a:lnTo>
                  <a:pt x="647" y="133"/>
                </a:lnTo>
                <a:lnTo>
                  <a:pt x="665" y="150"/>
                </a:lnTo>
                <a:lnTo>
                  <a:pt x="677" y="152"/>
                </a:lnTo>
                <a:lnTo>
                  <a:pt x="688" y="156"/>
                </a:lnTo>
                <a:lnTo>
                  <a:pt x="699" y="164"/>
                </a:lnTo>
                <a:lnTo>
                  <a:pt x="709" y="175"/>
                </a:lnTo>
                <a:lnTo>
                  <a:pt x="719" y="186"/>
                </a:lnTo>
                <a:lnTo>
                  <a:pt x="729" y="200"/>
                </a:lnTo>
                <a:lnTo>
                  <a:pt x="738" y="215"/>
                </a:lnTo>
                <a:lnTo>
                  <a:pt x="747" y="230"/>
                </a:lnTo>
                <a:lnTo>
                  <a:pt x="757" y="245"/>
                </a:lnTo>
                <a:lnTo>
                  <a:pt x="767" y="260"/>
                </a:lnTo>
                <a:lnTo>
                  <a:pt x="777" y="273"/>
                </a:lnTo>
                <a:lnTo>
                  <a:pt x="786" y="285"/>
                </a:lnTo>
                <a:lnTo>
                  <a:pt x="798" y="295"/>
                </a:lnTo>
                <a:lnTo>
                  <a:pt x="808" y="302"/>
                </a:lnTo>
                <a:lnTo>
                  <a:pt x="821" y="307"/>
                </a:lnTo>
                <a:lnTo>
                  <a:pt x="833" y="308"/>
                </a:lnTo>
                <a:lnTo>
                  <a:pt x="836" y="304"/>
                </a:lnTo>
                <a:lnTo>
                  <a:pt x="838" y="301"/>
                </a:lnTo>
                <a:lnTo>
                  <a:pt x="843" y="296"/>
                </a:lnTo>
                <a:lnTo>
                  <a:pt x="847" y="293"/>
                </a:lnTo>
                <a:lnTo>
                  <a:pt x="853" y="288"/>
                </a:lnTo>
                <a:lnTo>
                  <a:pt x="857" y="285"/>
                </a:lnTo>
                <a:lnTo>
                  <a:pt x="863" y="280"/>
                </a:lnTo>
                <a:lnTo>
                  <a:pt x="869" y="276"/>
                </a:lnTo>
                <a:lnTo>
                  <a:pt x="875" y="270"/>
                </a:lnTo>
                <a:lnTo>
                  <a:pt x="880" y="265"/>
                </a:lnTo>
                <a:lnTo>
                  <a:pt x="885" y="261"/>
                </a:lnTo>
                <a:lnTo>
                  <a:pt x="890" y="256"/>
                </a:lnTo>
                <a:lnTo>
                  <a:pt x="893" y="250"/>
                </a:lnTo>
                <a:lnTo>
                  <a:pt x="897" y="246"/>
                </a:lnTo>
                <a:lnTo>
                  <a:pt x="899" y="241"/>
                </a:lnTo>
                <a:lnTo>
                  <a:pt x="900" y="237"/>
                </a:lnTo>
                <a:lnTo>
                  <a:pt x="902" y="235"/>
                </a:lnTo>
                <a:lnTo>
                  <a:pt x="906" y="235"/>
                </a:lnTo>
                <a:lnTo>
                  <a:pt x="908" y="235"/>
                </a:lnTo>
                <a:lnTo>
                  <a:pt x="910" y="237"/>
                </a:lnTo>
                <a:lnTo>
                  <a:pt x="913" y="238"/>
                </a:lnTo>
                <a:lnTo>
                  <a:pt x="915" y="239"/>
                </a:lnTo>
                <a:lnTo>
                  <a:pt x="917" y="241"/>
                </a:lnTo>
                <a:lnTo>
                  <a:pt x="918" y="242"/>
                </a:lnTo>
                <a:lnTo>
                  <a:pt x="921" y="245"/>
                </a:lnTo>
                <a:lnTo>
                  <a:pt x="923" y="247"/>
                </a:lnTo>
                <a:lnTo>
                  <a:pt x="924" y="249"/>
                </a:lnTo>
                <a:lnTo>
                  <a:pt x="926" y="251"/>
                </a:lnTo>
                <a:lnTo>
                  <a:pt x="928" y="253"/>
                </a:lnTo>
                <a:lnTo>
                  <a:pt x="930" y="255"/>
                </a:lnTo>
                <a:lnTo>
                  <a:pt x="932" y="256"/>
                </a:lnTo>
                <a:lnTo>
                  <a:pt x="934" y="258"/>
                </a:lnTo>
                <a:lnTo>
                  <a:pt x="937" y="266"/>
                </a:lnTo>
                <a:lnTo>
                  <a:pt x="937" y="273"/>
                </a:lnTo>
                <a:lnTo>
                  <a:pt x="934" y="281"/>
                </a:lnTo>
                <a:lnTo>
                  <a:pt x="931" y="288"/>
                </a:lnTo>
                <a:lnTo>
                  <a:pt x="926" y="294"/>
                </a:lnTo>
                <a:lnTo>
                  <a:pt x="921" y="300"/>
                </a:lnTo>
                <a:lnTo>
                  <a:pt x="914" y="305"/>
                </a:lnTo>
                <a:lnTo>
                  <a:pt x="906" y="310"/>
                </a:lnTo>
                <a:lnTo>
                  <a:pt x="897" y="316"/>
                </a:lnTo>
                <a:lnTo>
                  <a:pt x="888" y="320"/>
                </a:lnTo>
                <a:lnTo>
                  <a:pt x="879" y="325"/>
                </a:lnTo>
                <a:lnTo>
                  <a:pt x="870" y="328"/>
                </a:lnTo>
                <a:lnTo>
                  <a:pt x="862" y="333"/>
                </a:lnTo>
                <a:lnTo>
                  <a:pt x="854" y="337"/>
                </a:lnTo>
                <a:lnTo>
                  <a:pt x="847" y="341"/>
                </a:lnTo>
                <a:lnTo>
                  <a:pt x="841" y="346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1" name="Freeform 42"/>
          <p:cNvSpPr>
            <a:spLocks/>
          </p:cNvSpPr>
          <p:nvPr/>
        </p:nvSpPr>
        <p:spPr bwMode="auto">
          <a:xfrm>
            <a:off x="6548710" y="778936"/>
            <a:ext cx="1110831" cy="889013"/>
          </a:xfrm>
          <a:custGeom>
            <a:avLst/>
            <a:gdLst>
              <a:gd name="T0" fmla="*/ 517 w 2035"/>
              <a:gd name="T1" fmla="*/ 487 h 1609"/>
              <a:gd name="T2" fmla="*/ 513 w 2035"/>
              <a:gd name="T3" fmla="*/ 480 h 1609"/>
              <a:gd name="T4" fmla="*/ 457 w 2035"/>
              <a:gd name="T5" fmla="*/ 467 h 1609"/>
              <a:gd name="T6" fmla="*/ 429 w 2035"/>
              <a:gd name="T7" fmla="*/ 457 h 1609"/>
              <a:gd name="T8" fmla="*/ 405 w 2035"/>
              <a:gd name="T9" fmla="*/ 434 h 1609"/>
              <a:gd name="T10" fmla="*/ 341 w 2035"/>
              <a:gd name="T11" fmla="*/ 406 h 1609"/>
              <a:gd name="T12" fmla="*/ 228 w 2035"/>
              <a:gd name="T13" fmla="*/ 442 h 1609"/>
              <a:gd name="T14" fmla="*/ 112 w 2035"/>
              <a:gd name="T15" fmla="*/ 470 h 1609"/>
              <a:gd name="T16" fmla="*/ 5 w 2035"/>
              <a:gd name="T17" fmla="*/ 496 h 1609"/>
              <a:gd name="T18" fmla="*/ 3 w 2035"/>
              <a:gd name="T19" fmla="*/ 480 h 1609"/>
              <a:gd name="T20" fmla="*/ 4 w 2035"/>
              <a:gd name="T21" fmla="*/ 464 h 1609"/>
              <a:gd name="T22" fmla="*/ 47 w 2035"/>
              <a:gd name="T23" fmla="*/ 406 h 1609"/>
              <a:gd name="T24" fmla="*/ 55 w 2035"/>
              <a:gd name="T25" fmla="*/ 366 h 1609"/>
              <a:gd name="T26" fmla="*/ 66 w 2035"/>
              <a:gd name="T27" fmla="*/ 351 h 1609"/>
              <a:gd name="T28" fmla="*/ 71 w 2035"/>
              <a:gd name="T29" fmla="*/ 337 h 1609"/>
              <a:gd name="T30" fmla="*/ 67 w 2035"/>
              <a:gd name="T31" fmla="*/ 325 h 1609"/>
              <a:gd name="T32" fmla="*/ 115 w 2035"/>
              <a:gd name="T33" fmla="*/ 303 h 1609"/>
              <a:gd name="T34" fmla="*/ 169 w 2035"/>
              <a:gd name="T35" fmla="*/ 307 h 1609"/>
              <a:gd name="T36" fmla="*/ 220 w 2035"/>
              <a:gd name="T37" fmla="*/ 286 h 1609"/>
              <a:gd name="T38" fmla="*/ 241 w 2035"/>
              <a:gd name="T39" fmla="*/ 258 h 1609"/>
              <a:gd name="T40" fmla="*/ 257 w 2035"/>
              <a:gd name="T41" fmla="*/ 245 h 1609"/>
              <a:gd name="T42" fmla="*/ 250 w 2035"/>
              <a:gd name="T43" fmla="*/ 227 h 1609"/>
              <a:gd name="T44" fmla="*/ 253 w 2035"/>
              <a:gd name="T45" fmla="*/ 195 h 1609"/>
              <a:gd name="T46" fmla="*/ 244 w 2035"/>
              <a:gd name="T47" fmla="*/ 188 h 1609"/>
              <a:gd name="T48" fmla="*/ 235 w 2035"/>
              <a:gd name="T49" fmla="*/ 179 h 1609"/>
              <a:gd name="T50" fmla="*/ 261 w 2035"/>
              <a:gd name="T51" fmla="*/ 155 h 1609"/>
              <a:gd name="T52" fmla="*/ 278 w 2035"/>
              <a:gd name="T53" fmla="*/ 113 h 1609"/>
              <a:gd name="T54" fmla="*/ 325 w 2035"/>
              <a:gd name="T55" fmla="*/ 51 h 1609"/>
              <a:gd name="T56" fmla="*/ 357 w 2035"/>
              <a:gd name="T57" fmla="*/ 25 h 1609"/>
              <a:gd name="T58" fmla="*/ 428 w 2035"/>
              <a:gd name="T59" fmla="*/ 2 h 1609"/>
              <a:gd name="T60" fmla="*/ 453 w 2035"/>
              <a:gd name="T61" fmla="*/ 43 h 1609"/>
              <a:gd name="T62" fmla="*/ 460 w 2035"/>
              <a:gd name="T63" fmla="*/ 104 h 1609"/>
              <a:gd name="T64" fmla="*/ 473 w 2035"/>
              <a:gd name="T65" fmla="*/ 151 h 1609"/>
              <a:gd name="T66" fmla="*/ 498 w 2035"/>
              <a:gd name="T67" fmla="*/ 187 h 1609"/>
              <a:gd name="T68" fmla="*/ 514 w 2035"/>
              <a:gd name="T69" fmla="*/ 241 h 1609"/>
              <a:gd name="T70" fmla="*/ 521 w 2035"/>
              <a:gd name="T71" fmla="*/ 286 h 1609"/>
              <a:gd name="T72" fmla="*/ 523 w 2035"/>
              <a:gd name="T73" fmla="*/ 344 h 1609"/>
              <a:gd name="T74" fmla="*/ 535 w 2035"/>
              <a:gd name="T75" fmla="*/ 387 h 1609"/>
              <a:gd name="T76" fmla="*/ 546 w 2035"/>
              <a:gd name="T77" fmla="*/ 434 h 1609"/>
              <a:gd name="T78" fmla="*/ 553 w 2035"/>
              <a:gd name="T79" fmla="*/ 449 h 1609"/>
              <a:gd name="T80" fmla="*/ 553 w 2035"/>
              <a:gd name="T81" fmla="*/ 461 h 1609"/>
              <a:gd name="T82" fmla="*/ 552 w 2035"/>
              <a:gd name="T83" fmla="*/ 460 h 1609"/>
              <a:gd name="T84" fmla="*/ 549 w 2035"/>
              <a:gd name="T85" fmla="*/ 464 h 1609"/>
              <a:gd name="T86" fmla="*/ 544 w 2035"/>
              <a:gd name="T87" fmla="*/ 470 h 1609"/>
              <a:gd name="T88" fmla="*/ 542 w 2035"/>
              <a:gd name="T89" fmla="*/ 477 h 1609"/>
              <a:gd name="T90" fmla="*/ 542 w 2035"/>
              <a:gd name="T91" fmla="*/ 484 h 1609"/>
              <a:gd name="T92" fmla="*/ 572 w 2035"/>
              <a:gd name="T93" fmla="*/ 479 h 1609"/>
              <a:gd name="T94" fmla="*/ 593 w 2035"/>
              <a:gd name="T95" fmla="*/ 459 h 1609"/>
              <a:gd name="T96" fmla="*/ 621 w 2035"/>
              <a:gd name="T97" fmla="*/ 450 h 1609"/>
              <a:gd name="T98" fmla="*/ 636 w 2035"/>
              <a:gd name="T99" fmla="*/ 442 h 1609"/>
              <a:gd name="T100" fmla="*/ 642 w 2035"/>
              <a:gd name="T101" fmla="*/ 446 h 1609"/>
              <a:gd name="T102" fmla="*/ 656 w 2035"/>
              <a:gd name="T103" fmla="*/ 439 h 1609"/>
              <a:gd name="T104" fmla="*/ 677 w 2035"/>
              <a:gd name="T105" fmla="*/ 439 h 1609"/>
              <a:gd name="T106" fmla="*/ 636 w 2035"/>
              <a:gd name="T107" fmla="*/ 474 h 1609"/>
              <a:gd name="T108" fmla="*/ 592 w 2035"/>
              <a:gd name="T109" fmla="*/ 503 h 1609"/>
              <a:gd name="T110" fmla="*/ 570 w 2035"/>
              <a:gd name="T111" fmla="*/ 514 h 1609"/>
              <a:gd name="T112" fmla="*/ 549 w 2035"/>
              <a:gd name="T113" fmla="*/ 523 h 1609"/>
              <a:gd name="T114" fmla="*/ 541 w 2035"/>
              <a:gd name="T115" fmla="*/ 536 h 1609"/>
              <a:gd name="T116" fmla="*/ 530 w 2035"/>
              <a:gd name="T117" fmla="*/ 524 h 1609"/>
              <a:gd name="T118" fmla="*/ 519 w 2035"/>
              <a:gd name="T119" fmla="*/ 495 h 160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35"/>
              <a:gd name="T181" fmla="*/ 0 h 1609"/>
              <a:gd name="T182" fmla="*/ 2035 w 2035"/>
              <a:gd name="T183" fmla="*/ 1609 h 160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35" h="1609">
                <a:moveTo>
                  <a:pt x="1554" y="1480"/>
                </a:moveTo>
                <a:lnTo>
                  <a:pt x="1553" y="1479"/>
                </a:lnTo>
                <a:lnTo>
                  <a:pt x="1553" y="1478"/>
                </a:lnTo>
                <a:lnTo>
                  <a:pt x="1553" y="1477"/>
                </a:lnTo>
                <a:lnTo>
                  <a:pt x="1552" y="1474"/>
                </a:lnTo>
                <a:lnTo>
                  <a:pt x="1552" y="1471"/>
                </a:lnTo>
                <a:lnTo>
                  <a:pt x="1551" y="1467"/>
                </a:lnTo>
                <a:lnTo>
                  <a:pt x="1551" y="1464"/>
                </a:lnTo>
                <a:lnTo>
                  <a:pt x="1550" y="1462"/>
                </a:lnTo>
                <a:lnTo>
                  <a:pt x="1549" y="1458"/>
                </a:lnTo>
                <a:lnTo>
                  <a:pt x="1549" y="1455"/>
                </a:lnTo>
                <a:lnTo>
                  <a:pt x="1547" y="1451"/>
                </a:lnTo>
                <a:lnTo>
                  <a:pt x="1547" y="1449"/>
                </a:lnTo>
                <a:lnTo>
                  <a:pt x="1546" y="1446"/>
                </a:lnTo>
                <a:lnTo>
                  <a:pt x="1546" y="1444"/>
                </a:lnTo>
                <a:lnTo>
                  <a:pt x="1546" y="1443"/>
                </a:lnTo>
                <a:lnTo>
                  <a:pt x="1543" y="1442"/>
                </a:lnTo>
                <a:lnTo>
                  <a:pt x="1536" y="1441"/>
                </a:lnTo>
                <a:lnTo>
                  <a:pt x="1524" y="1438"/>
                </a:lnTo>
                <a:lnTo>
                  <a:pt x="1511" y="1434"/>
                </a:lnTo>
                <a:lnTo>
                  <a:pt x="1493" y="1431"/>
                </a:lnTo>
                <a:lnTo>
                  <a:pt x="1474" y="1426"/>
                </a:lnTo>
                <a:lnTo>
                  <a:pt x="1453" y="1421"/>
                </a:lnTo>
                <a:lnTo>
                  <a:pt x="1432" y="1417"/>
                </a:lnTo>
                <a:lnTo>
                  <a:pt x="1411" y="1411"/>
                </a:lnTo>
                <a:lnTo>
                  <a:pt x="1390" y="1407"/>
                </a:lnTo>
                <a:lnTo>
                  <a:pt x="1370" y="1402"/>
                </a:lnTo>
                <a:lnTo>
                  <a:pt x="1353" y="1398"/>
                </a:lnTo>
                <a:lnTo>
                  <a:pt x="1339" y="1395"/>
                </a:lnTo>
                <a:lnTo>
                  <a:pt x="1328" y="1392"/>
                </a:lnTo>
                <a:lnTo>
                  <a:pt x="1321" y="1390"/>
                </a:lnTo>
                <a:lnTo>
                  <a:pt x="1319" y="1390"/>
                </a:lnTo>
                <a:lnTo>
                  <a:pt x="1312" y="1386"/>
                </a:lnTo>
                <a:lnTo>
                  <a:pt x="1305" y="1381"/>
                </a:lnTo>
                <a:lnTo>
                  <a:pt x="1296" y="1377"/>
                </a:lnTo>
                <a:lnTo>
                  <a:pt x="1286" y="1372"/>
                </a:lnTo>
                <a:lnTo>
                  <a:pt x="1277" y="1366"/>
                </a:lnTo>
                <a:lnTo>
                  <a:pt x="1268" y="1361"/>
                </a:lnTo>
                <a:lnTo>
                  <a:pt x="1258" y="1354"/>
                </a:lnTo>
                <a:lnTo>
                  <a:pt x="1248" y="1347"/>
                </a:lnTo>
                <a:lnTo>
                  <a:pt x="1239" y="1339"/>
                </a:lnTo>
                <a:lnTo>
                  <a:pt x="1231" y="1331"/>
                </a:lnTo>
                <a:lnTo>
                  <a:pt x="1223" y="1323"/>
                </a:lnTo>
                <a:lnTo>
                  <a:pt x="1217" y="1313"/>
                </a:lnTo>
                <a:lnTo>
                  <a:pt x="1213" y="1303"/>
                </a:lnTo>
                <a:lnTo>
                  <a:pt x="1209" y="1293"/>
                </a:lnTo>
                <a:lnTo>
                  <a:pt x="1208" y="1282"/>
                </a:lnTo>
                <a:lnTo>
                  <a:pt x="1209" y="1271"/>
                </a:lnTo>
                <a:lnTo>
                  <a:pt x="1185" y="1245"/>
                </a:lnTo>
                <a:lnTo>
                  <a:pt x="1159" y="1227"/>
                </a:lnTo>
                <a:lnTo>
                  <a:pt x="1128" y="1217"/>
                </a:lnTo>
                <a:lnTo>
                  <a:pt x="1094" y="1212"/>
                </a:lnTo>
                <a:lnTo>
                  <a:pt x="1059" y="1212"/>
                </a:lnTo>
                <a:lnTo>
                  <a:pt x="1022" y="1218"/>
                </a:lnTo>
                <a:lnTo>
                  <a:pt x="983" y="1226"/>
                </a:lnTo>
                <a:lnTo>
                  <a:pt x="944" y="1239"/>
                </a:lnTo>
                <a:lnTo>
                  <a:pt x="904" y="1251"/>
                </a:lnTo>
                <a:lnTo>
                  <a:pt x="863" y="1266"/>
                </a:lnTo>
                <a:lnTo>
                  <a:pt x="824" y="1281"/>
                </a:lnTo>
                <a:lnTo>
                  <a:pt x="785" y="1295"/>
                </a:lnTo>
                <a:lnTo>
                  <a:pt x="748" y="1309"/>
                </a:lnTo>
                <a:lnTo>
                  <a:pt x="714" y="1319"/>
                </a:lnTo>
                <a:lnTo>
                  <a:pt x="683" y="1326"/>
                </a:lnTo>
                <a:lnTo>
                  <a:pt x="654" y="1331"/>
                </a:lnTo>
                <a:lnTo>
                  <a:pt x="646" y="1332"/>
                </a:lnTo>
                <a:lnTo>
                  <a:pt x="627" y="1338"/>
                </a:lnTo>
                <a:lnTo>
                  <a:pt x="594" y="1344"/>
                </a:lnTo>
                <a:lnTo>
                  <a:pt x="554" y="1355"/>
                </a:lnTo>
                <a:lnTo>
                  <a:pt x="506" y="1367"/>
                </a:lnTo>
                <a:lnTo>
                  <a:pt x="452" y="1381"/>
                </a:lnTo>
                <a:lnTo>
                  <a:pt x="394" y="1395"/>
                </a:lnTo>
                <a:lnTo>
                  <a:pt x="336" y="1411"/>
                </a:lnTo>
                <a:lnTo>
                  <a:pt x="276" y="1426"/>
                </a:lnTo>
                <a:lnTo>
                  <a:pt x="218" y="1440"/>
                </a:lnTo>
                <a:lnTo>
                  <a:pt x="164" y="1454"/>
                </a:lnTo>
                <a:lnTo>
                  <a:pt x="116" y="1466"/>
                </a:lnTo>
                <a:lnTo>
                  <a:pt x="76" y="1477"/>
                </a:lnTo>
                <a:lnTo>
                  <a:pt x="44" y="1483"/>
                </a:lnTo>
                <a:lnTo>
                  <a:pt x="24" y="1489"/>
                </a:lnTo>
                <a:lnTo>
                  <a:pt x="17" y="1492"/>
                </a:lnTo>
                <a:lnTo>
                  <a:pt x="16" y="1490"/>
                </a:lnTo>
                <a:lnTo>
                  <a:pt x="16" y="1488"/>
                </a:lnTo>
                <a:lnTo>
                  <a:pt x="16" y="1485"/>
                </a:lnTo>
                <a:lnTo>
                  <a:pt x="16" y="1480"/>
                </a:lnTo>
                <a:lnTo>
                  <a:pt x="15" y="1474"/>
                </a:lnTo>
                <a:lnTo>
                  <a:pt x="14" y="1469"/>
                </a:lnTo>
                <a:lnTo>
                  <a:pt x="14" y="1462"/>
                </a:lnTo>
                <a:lnTo>
                  <a:pt x="13" y="1455"/>
                </a:lnTo>
                <a:lnTo>
                  <a:pt x="11" y="1447"/>
                </a:lnTo>
                <a:lnTo>
                  <a:pt x="10" y="1440"/>
                </a:lnTo>
                <a:lnTo>
                  <a:pt x="8" y="1433"/>
                </a:lnTo>
                <a:lnTo>
                  <a:pt x="7" y="1426"/>
                </a:lnTo>
                <a:lnTo>
                  <a:pt x="6" y="1420"/>
                </a:lnTo>
                <a:lnTo>
                  <a:pt x="3" y="1416"/>
                </a:lnTo>
                <a:lnTo>
                  <a:pt x="1" y="1411"/>
                </a:lnTo>
                <a:lnTo>
                  <a:pt x="0" y="1409"/>
                </a:lnTo>
                <a:lnTo>
                  <a:pt x="1" y="1407"/>
                </a:lnTo>
                <a:lnTo>
                  <a:pt x="6" y="1401"/>
                </a:lnTo>
                <a:lnTo>
                  <a:pt x="13" y="1393"/>
                </a:lnTo>
                <a:lnTo>
                  <a:pt x="23" y="1380"/>
                </a:lnTo>
                <a:lnTo>
                  <a:pt x="34" y="1366"/>
                </a:lnTo>
                <a:lnTo>
                  <a:pt x="47" y="1350"/>
                </a:lnTo>
                <a:lnTo>
                  <a:pt x="62" y="1331"/>
                </a:lnTo>
                <a:lnTo>
                  <a:pt x="77" y="1311"/>
                </a:lnTo>
                <a:lnTo>
                  <a:pt x="93" y="1289"/>
                </a:lnTo>
                <a:lnTo>
                  <a:pt x="109" y="1266"/>
                </a:lnTo>
                <a:lnTo>
                  <a:pt x="125" y="1242"/>
                </a:lnTo>
                <a:lnTo>
                  <a:pt x="140" y="1219"/>
                </a:lnTo>
                <a:lnTo>
                  <a:pt x="154" y="1195"/>
                </a:lnTo>
                <a:lnTo>
                  <a:pt x="168" y="1171"/>
                </a:lnTo>
                <a:lnTo>
                  <a:pt x="178" y="1147"/>
                </a:lnTo>
                <a:lnTo>
                  <a:pt x="188" y="1125"/>
                </a:lnTo>
                <a:lnTo>
                  <a:pt x="182" y="1118"/>
                </a:lnTo>
                <a:lnTo>
                  <a:pt x="177" y="1114"/>
                </a:lnTo>
                <a:lnTo>
                  <a:pt x="171" y="1108"/>
                </a:lnTo>
                <a:lnTo>
                  <a:pt x="168" y="1103"/>
                </a:lnTo>
                <a:lnTo>
                  <a:pt x="164" y="1099"/>
                </a:lnTo>
                <a:lnTo>
                  <a:pt x="162" y="1094"/>
                </a:lnTo>
                <a:lnTo>
                  <a:pt x="161" y="1091"/>
                </a:lnTo>
                <a:lnTo>
                  <a:pt x="161" y="1086"/>
                </a:lnTo>
                <a:lnTo>
                  <a:pt x="163" y="1081"/>
                </a:lnTo>
                <a:lnTo>
                  <a:pt x="165" y="1076"/>
                </a:lnTo>
                <a:lnTo>
                  <a:pt x="171" y="1071"/>
                </a:lnTo>
                <a:lnTo>
                  <a:pt x="178" y="1065"/>
                </a:lnTo>
                <a:lnTo>
                  <a:pt x="186" y="1060"/>
                </a:lnTo>
                <a:lnTo>
                  <a:pt x="198" y="1053"/>
                </a:lnTo>
                <a:lnTo>
                  <a:pt x="210" y="1045"/>
                </a:lnTo>
                <a:lnTo>
                  <a:pt x="226" y="1038"/>
                </a:lnTo>
                <a:lnTo>
                  <a:pt x="224" y="1033"/>
                </a:lnTo>
                <a:lnTo>
                  <a:pt x="223" y="1030"/>
                </a:lnTo>
                <a:lnTo>
                  <a:pt x="221" y="1026"/>
                </a:lnTo>
                <a:lnTo>
                  <a:pt x="218" y="1022"/>
                </a:lnTo>
                <a:lnTo>
                  <a:pt x="217" y="1018"/>
                </a:lnTo>
                <a:lnTo>
                  <a:pt x="215" y="1015"/>
                </a:lnTo>
                <a:lnTo>
                  <a:pt x="213" y="1011"/>
                </a:lnTo>
                <a:lnTo>
                  <a:pt x="210" y="1008"/>
                </a:lnTo>
                <a:lnTo>
                  <a:pt x="208" y="1003"/>
                </a:lnTo>
                <a:lnTo>
                  <a:pt x="207" y="1000"/>
                </a:lnTo>
                <a:lnTo>
                  <a:pt x="205" y="995"/>
                </a:lnTo>
                <a:lnTo>
                  <a:pt x="203" y="992"/>
                </a:lnTo>
                <a:lnTo>
                  <a:pt x="202" y="987"/>
                </a:lnTo>
                <a:lnTo>
                  <a:pt x="202" y="983"/>
                </a:lnTo>
                <a:lnTo>
                  <a:pt x="201" y="979"/>
                </a:lnTo>
                <a:lnTo>
                  <a:pt x="202" y="975"/>
                </a:lnTo>
                <a:lnTo>
                  <a:pt x="221" y="964"/>
                </a:lnTo>
                <a:lnTo>
                  <a:pt x="238" y="954"/>
                </a:lnTo>
                <a:lnTo>
                  <a:pt x="255" y="945"/>
                </a:lnTo>
                <a:lnTo>
                  <a:pt x="271" y="937"/>
                </a:lnTo>
                <a:lnTo>
                  <a:pt x="286" y="930"/>
                </a:lnTo>
                <a:lnTo>
                  <a:pt x="301" y="923"/>
                </a:lnTo>
                <a:lnTo>
                  <a:pt x="316" y="917"/>
                </a:lnTo>
                <a:lnTo>
                  <a:pt x="331" y="914"/>
                </a:lnTo>
                <a:lnTo>
                  <a:pt x="346" y="910"/>
                </a:lnTo>
                <a:lnTo>
                  <a:pt x="361" y="909"/>
                </a:lnTo>
                <a:lnTo>
                  <a:pt x="377" y="909"/>
                </a:lnTo>
                <a:lnTo>
                  <a:pt x="394" y="911"/>
                </a:lnTo>
                <a:lnTo>
                  <a:pt x="412" y="914"/>
                </a:lnTo>
                <a:lnTo>
                  <a:pt x="431" y="919"/>
                </a:lnTo>
                <a:lnTo>
                  <a:pt x="452" y="926"/>
                </a:lnTo>
                <a:lnTo>
                  <a:pt x="475" y="935"/>
                </a:lnTo>
                <a:lnTo>
                  <a:pt x="491" y="927"/>
                </a:lnTo>
                <a:lnTo>
                  <a:pt x="507" y="921"/>
                </a:lnTo>
                <a:lnTo>
                  <a:pt x="525" y="914"/>
                </a:lnTo>
                <a:lnTo>
                  <a:pt x="543" y="908"/>
                </a:lnTo>
                <a:lnTo>
                  <a:pt x="560" y="902"/>
                </a:lnTo>
                <a:lnTo>
                  <a:pt x="578" y="896"/>
                </a:lnTo>
                <a:lnTo>
                  <a:pt x="595" y="891"/>
                </a:lnTo>
                <a:lnTo>
                  <a:pt x="613" y="884"/>
                </a:lnTo>
                <a:lnTo>
                  <a:pt x="629" y="877"/>
                </a:lnTo>
                <a:lnTo>
                  <a:pt x="645" y="868"/>
                </a:lnTo>
                <a:lnTo>
                  <a:pt x="660" y="859"/>
                </a:lnTo>
                <a:lnTo>
                  <a:pt x="674" y="847"/>
                </a:lnTo>
                <a:lnTo>
                  <a:pt x="686" y="834"/>
                </a:lnTo>
                <a:lnTo>
                  <a:pt x="697" y="819"/>
                </a:lnTo>
                <a:lnTo>
                  <a:pt x="706" y="802"/>
                </a:lnTo>
                <a:lnTo>
                  <a:pt x="714" y="783"/>
                </a:lnTo>
                <a:lnTo>
                  <a:pt x="714" y="782"/>
                </a:lnTo>
                <a:lnTo>
                  <a:pt x="716" y="780"/>
                </a:lnTo>
                <a:lnTo>
                  <a:pt x="718" y="777"/>
                </a:lnTo>
                <a:lnTo>
                  <a:pt x="723" y="773"/>
                </a:lnTo>
                <a:lnTo>
                  <a:pt x="728" y="770"/>
                </a:lnTo>
                <a:lnTo>
                  <a:pt x="732" y="765"/>
                </a:lnTo>
                <a:lnTo>
                  <a:pt x="738" y="761"/>
                </a:lnTo>
                <a:lnTo>
                  <a:pt x="744" y="756"/>
                </a:lnTo>
                <a:lnTo>
                  <a:pt x="750" y="752"/>
                </a:lnTo>
                <a:lnTo>
                  <a:pt x="755" y="747"/>
                </a:lnTo>
                <a:lnTo>
                  <a:pt x="760" y="742"/>
                </a:lnTo>
                <a:lnTo>
                  <a:pt x="764" y="739"/>
                </a:lnTo>
                <a:lnTo>
                  <a:pt x="769" y="736"/>
                </a:lnTo>
                <a:lnTo>
                  <a:pt x="771" y="732"/>
                </a:lnTo>
                <a:lnTo>
                  <a:pt x="774" y="731"/>
                </a:lnTo>
                <a:lnTo>
                  <a:pt x="775" y="731"/>
                </a:lnTo>
                <a:lnTo>
                  <a:pt x="775" y="722"/>
                </a:lnTo>
                <a:lnTo>
                  <a:pt x="773" y="714"/>
                </a:lnTo>
                <a:lnTo>
                  <a:pt x="768" y="706"/>
                </a:lnTo>
                <a:lnTo>
                  <a:pt x="762" y="698"/>
                </a:lnTo>
                <a:lnTo>
                  <a:pt x="755" y="690"/>
                </a:lnTo>
                <a:lnTo>
                  <a:pt x="748" y="682"/>
                </a:lnTo>
                <a:lnTo>
                  <a:pt x="741" y="674"/>
                </a:lnTo>
                <a:lnTo>
                  <a:pt x="735" y="666"/>
                </a:lnTo>
                <a:lnTo>
                  <a:pt x="730" y="656"/>
                </a:lnTo>
                <a:lnTo>
                  <a:pt x="727" y="646"/>
                </a:lnTo>
                <a:lnTo>
                  <a:pt x="725" y="636"/>
                </a:lnTo>
                <a:lnTo>
                  <a:pt x="728" y="625"/>
                </a:lnTo>
                <a:lnTo>
                  <a:pt x="733" y="613"/>
                </a:lnTo>
                <a:lnTo>
                  <a:pt x="744" y="600"/>
                </a:lnTo>
                <a:lnTo>
                  <a:pt x="759" y="585"/>
                </a:lnTo>
                <a:lnTo>
                  <a:pt x="779" y="570"/>
                </a:lnTo>
                <a:lnTo>
                  <a:pt x="775" y="564"/>
                </a:lnTo>
                <a:lnTo>
                  <a:pt x="770" y="560"/>
                </a:lnTo>
                <a:lnTo>
                  <a:pt x="764" y="559"/>
                </a:lnTo>
                <a:lnTo>
                  <a:pt x="759" y="559"/>
                </a:lnTo>
                <a:lnTo>
                  <a:pt x="753" y="559"/>
                </a:lnTo>
                <a:lnTo>
                  <a:pt x="746" y="561"/>
                </a:lnTo>
                <a:lnTo>
                  <a:pt x="739" y="563"/>
                </a:lnTo>
                <a:lnTo>
                  <a:pt x="732" y="564"/>
                </a:lnTo>
                <a:lnTo>
                  <a:pt x="727" y="567"/>
                </a:lnTo>
                <a:lnTo>
                  <a:pt x="720" y="568"/>
                </a:lnTo>
                <a:lnTo>
                  <a:pt x="715" y="568"/>
                </a:lnTo>
                <a:lnTo>
                  <a:pt x="710" y="567"/>
                </a:lnTo>
                <a:lnTo>
                  <a:pt x="706" y="564"/>
                </a:lnTo>
                <a:lnTo>
                  <a:pt x="704" y="559"/>
                </a:lnTo>
                <a:lnTo>
                  <a:pt x="702" y="552"/>
                </a:lnTo>
                <a:lnTo>
                  <a:pt x="702" y="543"/>
                </a:lnTo>
                <a:lnTo>
                  <a:pt x="704" y="536"/>
                </a:lnTo>
                <a:lnTo>
                  <a:pt x="707" y="529"/>
                </a:lnTo>
                <a:lnTo>
                  <a:pt x="714" y="522"/>
                </a:lnTo>
                <a:lnTo>
                  <a:pt x="722" y="514"/>
                </a:lnTo>
                <a:lnTo>
                  <a:pt x="731" y="507"/>
                </a:lnTo>
                <a:lnTo>
                  <a:pt x="741" y="499"/>
                </a:lnTo>
                <a:lnTo>
                  <a:pt x="753" y="492"/>
                </a:lnTo>
                <a:lnTo>
                  <a:pt x="763" y="483"/>
                </a:lnTo>
                <a:lnTo>
                  <a:pt x="774" y="475"/>
                </a:lnTo>
                <a:lnTo>
                  <a:pt x="782" y="466"/>
                </a:lnTo>
                <a:lnTo>
                  <a:pt x="789" y="455"/>
                </a:lnTo>
                <a:lnTo>
                  <a:pt x="794" y="444"/>
                </a:lnTo>
                <a:lnTo>
                  <a:pt x="797" y="432"/>
                </a:lnTo>
                <a:lnTo>
                  <a:pt x="796" y="421"/>
                </a:lnTo>
                <a:lnTo>
                  <a:pt x="791" y="407"/>
                </a:lnTo>
                <a:lnTo>
                  <a:pt x="783" y="393"/>
                </a:lnTo>
                <a:lnTo>
                  <a:pt x="799" y="376"/>
                </a:lnTo>
                <a:lnTo>
                  <a:pt x="815" y="358"/>
                </a:lnTo>
                <a:lnTo>
                  <a:pt x="832" y="338"/>
                </a:lnTo>
                <a:lnTo>
                  <a:pt x="850" y="317"/>
                </a:lnTo>
                <a:lnTo>
                  <a:pt x="867" y="297"/>
                </a:lnTo>
                <a:lnTo>
                  <a:pt x="884" y="276"/>
                </a:lnTo>
                <a:lnTo>
                  <a:pt x="901" y="254"/>
                </a:lnTo>
                <a:lnTo>
                  <a:pt x="917" y="232"/>
                </a:lnTo>
                <a:lnTo>
                  <a:pt x="933" y="212"/>
                </a:lnTo>
                <a:lnTo>
                  <a:pt x="948" y="191"/>
                </a:lnTo>
                <a:lnTo>
                  <a:pt x="962" y="173"/>
                </a:lnTo>
                <a:lnTo>
                  <a:pt x="975" y="154"/>
                </a:lnTo>
                <a:lnTo>
                  <a:pt x="988" y="137"/>
                </a:lnTo>
                <a:lnTo>
                  <a:pt x="998" y="121"/>
                </a:lnTo>
                <a:lnTo>
                  <a:pt x="1007" y="107"/>
                </a:lnTo>
                <a:lnTo>
                  <a:pt x="1015" y="97"/>
                </a:lnTo>
                <a:lnTo>
                  <a:pt x="1017" y="96"/>
                </a:lnTo>
                <a:lnTo>
                  <a:pt x="1024" y="92"/>
                </a:lnTo>
                <a:lnTo>
                  <a:pt x="1036" y="88"/>
                </a:lnTo>
                <a:lnTo>
                  <a:pt x="1051" y="82"/>
                </a:lnTo>
                <a:lnTo>
                  <a:pt x="1069" y="74"/>
                </a:lnTo>
                <a:lnTo>
                  <a:pt x="1090" y="66"/>
                </a:lnTo>
                <a:lnTo>
                  <a:pt x="1113" y="58"/>
                </a:lnTo>
                <a:lnTo>
                  <a:pt x="1137" y="49"/>
                </a:lnTo>
                <a:lnTo>
                  <a:pt x="1162" y="39"/>
                </a:lnTo>
                <a:lnTo>
                  <a:pt x="1188" y="31"/>
                </a:lnTo>
                <a:lnTo>
                  <a:pt x="1213" y="23"/>
                </a:lnTo>
                <a:lnTo>
                  <a:pt x="1238" y="15"/>
                </a:lnTo>
                <a:lnTo>
                  <a:pt x="1262" y="10"/>
                </a:lnTo>
                <a:lnTo>
                  <a:pt x="1284" y="5"/>
                </a:lnTo>
                <a:lnTo>
                  <a:pt x="1304" y="1"/>
                </a:lnTo>
                <a:lnTo>
                  <a:pt x="1321" y="0"/>
                </a:lnTo>
                <a:lnTo>
                  <a:pt x="1326" y="18"/>
                </a:lnTo>
                <a:lnTo>
                  <a:pt x="1330" y="36"/>
                </a:lnTo>
                <a:lnTo>
                  <a:pt x="1336" y="54"/>
                </a:lnTo>
                <a:lnTo>
                  <a:pt x="1342" y="73"/>
                </a:lnTo>
                <a:lnTo>
                  <a:pt x="1347" y="91"/>
                </a:lnTo>
                <a:lnTo>
                  <a:pt x="1353" y="111"/>
                </a:lnTo>
                <a:lnTo>
                  <a:pt x="1358" y="129"/>
                </a:lnTo>
                <a:lnTo>
                  <a:pt x="1363" y="149"/>
                </a:lnTo>
                <a:lnTo>
                  <a:pt x="1368" y="167"/>
                </a:lnTo>
                <a:lnTo>
                  <a:pt x="1372" y="186"/>
                </a:lnTo>
                <a:lnTo>
                  <a:pt x="1375" y="207"/>
                </a:lnTo>
                <a:lnTo>
                  <a:pt x="1378" y="227"/>
                </a:lnTo>
                <a:lnTo>
                  <a:pt x="1380" y="247"/>
                </a:lnTo>
                <a:lnTo>
                  <a:pt x="1381" y="268"/>
                </a:lnTo>
                <a:lnTo>
                  <a:pt x="1380" y="290"/>
                </a:lnTo>
                <a:lnTo>
                  <a:pt x="1378" y="312"/>
                </a:lnTo>
                <a:lnTo>
                  <a:pt x="1388" y="319"/>
                </a:lnTo>
                <a:lnTo>
                  <a:pt x="1395" y="330"/>
                </a:lnTo>
                <a:lnTo>
                  <a:pt x="1400" y="344"/>
                </a:lnTo>
                <a:lnTo>
                  <a:pt x="1405" y="360"/>
                </a:lnTo>
                <a:lnTo>
                  <a:pt x="1408" y="377"/>
                </a:lnTo>
                <a:lnTo>
                  <a:pt x="1411" y="396"/>
                </a:lnTo>
                <a:lnTo>
                  <a:pt x="1413" y="415"/>
                </a:lnTo>
                <a:lnTo>
                  <a:pt x="1415" y="435"/>
                </a:lnTo>
                <a:lnTo>
                  <a:pt x="1419" y="454"/>
                </a:lnTo>
                <a:lnTo>
                  <a:pt x="1422" y="472"/>
                </a:lnTo>
                <a:lnTo>
                  <a:pt x="1427" y="489"/>
                </a:lnTo>
                <a:lnTo>
                  <a:pt x="1432" y="504"/>
                </a:lnTo>
                <a:lnTo>
                  <a:pt x="1440" y="515"/>
                </a:lnTo>
                <a:lnTo>
                  <a:pt x="1450" y="523"/>
                </a:lnTo>
                <a:lnTo>
                  <a:pt x="1462" y="529"/>
                </a:lnTo>
                <a:lnTo>
                  <a:pt x="1477" y="530"/>
                </a:lnTo>
                <a:lnTo>
                  <a:pt x="1485" y="545"/>
                </a:lnTo>
                <a:lnTo>
                  <a:pt x="1493" y="561"/>
                </a:lnTo>
                <a:lnTo>
                  <a:pt x="1500" y="577"/>
                </a:lnTo>
                <a:lnTo>
                  <a:pt x="1506" y="595"/>
                </a:lnTo>
                <a:lnTo>
                  <a:pt x="1512" y="613"/>
                </a:lnTo>
                <a:lnTo>
                  <a:pt x="1516" y="631"/>
                </a:lnTo>
                <a:lnTo>
                  <a:pt x="1521" y="649"/>
                </a:lnTo>
                <a:lnTo>
                  <a:pt x="1526" y="668"/>
                </a:lnTo>
                <a:lnTo>
                  <a:pt x="1530" y="686"/>
                </a:lnTo>
                <a:lnTo>
                  <a:pt x="1535" y="705"/>
                </a:lnTo>
                <a:lnTo>
                  <a:pt x="1539" y="722"/>
                </a:lnTo>
                <a:lnTo>
                  <a:pt x="1544" y="740"/>
                </a:lnTo>
                <a:lnTo>
                  <a:pt x="1550" y="756"/>
                </a:lnTo>
                <a:lnTo>
                  <a:pt x="1557" y="773"/>
                </a:lnTo>
                <a:lnTo>
                  <a:pt x="1564" y="790"/>
                </a:lnTo>
                <a:lnTo>
                  <a:pt x="1573" y="805"/>
                </a:lnTo>
                <a:lnTo>
                  <a:pt x="1569" y="815"/>
                </a:lnTo>
                <a:lnTo>
                  <a:pt x="1567" y="829"/>
                </a:lnTo>
                <a:lnTo>
                  <a:pt x="1565" y="844"/>
                </a:lnTo>
                <a:lnTo>
                  <a:pt x="1562" y="860"/>
                </a:lnTo>
                <a:lnTo>
                  <a:pt x="1560" y="878"/>
                </a:lnTo>
                <a:lnTo>
                  <a:pt x="1559" y="896"/>
                </a:lnTo>
                <a:lnTo>
                  <a:pt x="1558" y="916"/>
                </a:lnTo>
                <a:lnTo>
                  <a:pt x="1557" y="935"/>
                </a:lnTo>
                <a:lnTo>
                  <a:pt x="1558" y="956"/>
                </a:lnTo>
                <a:lnTo>
                  <a:pt x="1559" y="976"/>
                </a:lnTo>
                <a:lnTo>
                  <a:pt x="1560" y="995"/>
                </a:lnTo>
                <a:lnTo>
                  <a:pt x="1564" y="1015"/>
                </a:lnTo>
                <a:lnTo>
                  <a:pt x="1567" y="1033"/>
                </a:lnTo>
                <a:lnTo>
                  <a:pt x="1573" y="1050"/>
                </a:lnTo>
                <a:lnTo>
                  <a:pt x="1578" y="1068"/>
                </a:lnTo>
                <a:lnTo>
                  <a:pt x="1587" y="1083"/>
                </a:lnTo>
                <a:lnTo>
                  <a:pt x="1591" y="1094"/>
                </a:lnTo>
                <a:lnTo>
                  <a:pt x="1596" y="1107"/>
                </a:lnTo>
                <a:lnTo>
                  <a:pt x="1599" y="1119"/>
                </a:lnTo>
                <a:lnTo>
                  <a:pt x="1601" y="1133"/>
                </a:lnTo>
                <a:lnTo>
                  <a:pt x="1603" y="1147"/>
                </a:lnTo>
                <a:lnTo>
                  <a:pt x="1604" y="1162"/>
                </a:lnTo>
                <a:lnTo>
                  <a:pt x="1605" y="1177"/>
                </a:lnTo>
                <a:lnTo>
                  <a:pt x="1606" y="1193"/>
                </a:lnTo>
                <a:lnTo>
                  <a:pt x="1607" y="1208"/>
                </a:lnTo>
                <a:lnTo>
                  <a:pt x="1610" y="1224"/>
                </a:lnTo>
                <a:lnTo>
                  <a:pt x="1612" y="1240"/>
                </a:lnTo>
                <a:lnTo>
                  <a:pt x="1615" y="1256"/>
                </a:lnTo>
                <a:lnTo>
                  <a:pt x="1621" y="1272"/>
                </a:lnTo>
                <a:lnTo>
                  <a:pt x="1627" y="1288"/>
                </a:lnTo>
                <a:lnTo>
                  <a:pt x="1636" y="1304"/>
                </a:lnTo>
                <a:lnTo>
                  <a:pt x="1646" y="1320"/>
                </a:lnTo>
                <a:lnTo>
                  <a:pt x="1645" y="1324"/>
                </a:lnTo>
                <a:lnTo>
                  <a:pt x="1645" y="1327"/>
                </a:lnTo>
                <a:lnTo>
                  <a:pt x="1646" y="1331"/>
                </a:lnTo>
                <a:lnTo>
                  <a:pt x="1647" y="1334"/>
                </a:lnTo>
                <a:lnTo>
                  <a:pt x="1650" y="1338"/>
                </a:lnTo>
                <a:lnTo>
                  <a:pt x="1652" y="1341"/>
                </a:lnTo>
                <a:lnTo>
                  <a:pt x="1654" y="1344"/>
                </a:lnTo>
                <a:lnTo>
                  <a:pt x="1657" y="1348"/>
                </a:lnTo>
                <a:lnTo>
                  <a:pt x="1658" y="1351"/>
                </a:lnTo>
                <a:lnTo>
                  <a:pt x="1660" y="1356"/>
                </a:lnTo>
                <a:lnTo>
                  <a:pt x="1661" y="1359"/>
                </a:lnTo>
                <a:lnTo>
                  <a:pt x="1661" y="1364"/>
                </a:lnTo>
                <a:lnTo>
                  <a:pt x="1661" y="1370"/>
                </a:lnTo>
                <a:lnTo>
                  <a:pt x="1661" y="1374"/>
                </a:lnTo>
                <a:lnTo>
                  <a:pt x="1659" y="1380"/>
                </a:lnTo>
                <a:lnTo>
                  <a:pt x="1657" y="1387"/>
                </a:lnTo>
                <a:lnTo>
                  <a:pt x="1657" y="1384"/>
                </a:lnTo>
                <a:lnTo>
                  <a:pt x="1658" y="1381"/>
                </a:lnTo>
                <a:lnTo>
                  <a:pt x="1658" y="1380"/>
                </a:lnTo>
                <a:lnTo>
                  <a:pt x="1658" y="1379"/>
                </a:lnTo>
                <a:lnTo>
                  <a:pt x="1658" y="1378"/>
                </a:lnTo>
                <a:lnTo>
                  <a:pt x="1657" y="1378"/>
                </a:lnTo>
                <a:lnTo>
                  <a:pt x="1657" y="1379"/>
                </a:lnTo>
                <a:lnTo>
                  <a:pt x="1657" y="1380"/>
                </a:lnTo>
                <a:lnTo>
                  <a:pt x="1655" y="1380"/>
                </a:lnTo>
                <a:lnTo>
                  <a:pt x="1655" y="1381"/>
                </a:lnTo>
                <a:lnTo>
                  <a:pt x="1655" y="1382"/>
                </a:lnTo>
                <a:lnTo>
                  <a:pt x="1655" y="1384"/>
                </a:lnTo>
                <a:lnTo>
                  <a:pt x="1655" y="1386"/>
                </a:lnTo>
                <a:lnTo>
                  <a:pt x="1657" y="1387"/>
                </a:lnTo>
                <a:lnTo>
                  <a:pt x="1654" y="1387"/>
                </a:lnTo>
                <a:lnTo>
                  <a:pt x="1652" y="1388"/>
                </a:lnTo>
                <a:lnTo>
                  <a:pt x="1650" y="1389"/>
                </a:lnTo>
                <a:lnTo>
                  <a:pt x="1647" y="1390"/>
                </a:lnTo>
                <a:lnTo>
                  <a:pt x="1646" y="1392"/>
                </a:lnTo>
                <a:lnTo>
                  <a:pt x="1644" y="1394"/>
                </a:lnTo>
                <a:lnTo>
                  <a:pt x="1643" y="1395"/>
                </a:lnTo>
                <a:lnTo>
                  <a:pt x="1641" y="1397"/>
                </a:lnTo>
                <a:lnTo>
                  <a:pt x="1639" y="1400"/>
                </a:lnTo>
                <a:lnTo>
                  <a:pt x="1637" y="1402"/>
                </a:lnTo>
                <a:lnTo>
                  <a:pt x="1636" y="1403"/>
                </a:lnTo>
                <a:lnTo>
                  <a:pt x="1634" y="1405"/>
                </a:lnTo>
                <a:lnTo>
                  <a:pt x="1633" y="1408"/>
                </a:lnTo>
                <a:lnTo>
                  <a:pt x="1630" y="1410"/>
                </a:lnTo>
                <a:lnTo>
                  <a:pt x="1628" y="1411"/>
                </a:lnTo>
                <a:lnTo>
                  <a:pt x="1627" y="1413"/>
                </a:lnTo>
                <a:lnTo>
                  <a:pt x="1624" y="1417"/>
                </a:lnTo>
                <a:lnTo>
                  <a:pt x="1623" y="1421"/>
                </a:lnTo>
                <a:lnTo>
                  <a:pt x="1622" y="1425"/>
                </a:lnTo>
                <a:lnTo>
                  <a:pt x="1622" y="1427"/>
                </a:lnTo>
                <a:lnTo>
                  <a:pt x="1622" y="1429"/>
                </a:lnTo>
                <a:lnTo>
                  <a:pt x="1622" y="1432"/>
                </a:lnTo>
                <a:lnTo>
                  <a:pt x="1623" y="1433"/>
                </a:lnTo>
                <a:lnTo>
                  <a:pt x="1624" y="1435"/>
                </a:lnTo>
                <a:lnTo>
                  <a:pt x="1624" y="1436"/>
                </a:lnTo>
                <a:lnTo>
                  <a:pt x="1626" y="1438"/>
                </a:lnTo>
                <a:lnTo>
                  <a:pt x="1627" y="1440"/>
                </a:lnTo>
                <a:lnTo>
                  <a:pt x="1627" y="1441"/>
                </a:lnTo>
                <a:lnTo>
                  <a:pt x="1627" y="1443"/>
                </a:lnTo>
                <a:lnTo>
                  <a:pt x="1627" y="1446"/>
                </a:lnTo>
                <a:lnTo>
                  <a:pt x="1626" y="1449"/>
                </a:lnTo>
                <a:lnTo>
                  <a:pt x="1624" y="1454"/>
                </a:lnTo>
                <a:lnTo>
                  <a:pt x="1634" y="1450"/>
                </a:lnTo>
                <a:lnTo>
                  <a:pt x="1644" y="1449"/>
                </a:lnTo>
                <a:lnTo>
                  <a:pt x="1654" y="1447"/>
                </a:lnTo>
                <a:lnTo>
                  <a:pt x="1665" y="1446"/>
                </a:lnTo>
                <a:lnTo>
                  <a:pt x="1675" y="1446"/>
                </a:lnTo>
                <a:lnTo>
                  <a:pt x="1684" y="1444"/>
                </a:lnTo>
                <a:lnTo>
                  <a:pt x="1695" y="1442"/>
                </a:lnTo>
                <a:lnTo>
                  <a:pt x="1704" y="1441"/>
                </a:lnTo>
                <a:lnTo>
                  <a:pt x="1713" y="1439"/>
                </a:lnTo>
                <a:lnTo>
                  <a:pt x="1722" y="1435"/>
                </a:lnTo>
                <a:lnTo>
                  <a:pt x="1730" y="1431"/>
                </a:lnTo>
                <a:lnTo>
                  <a:pt x="1737" y="1425"/>
                </a:lnTo>
                <a:lnTo>
                  <a:pt x="1744" y="1418"/>
                </a:lnTo>
                <a:lnTo>
                  <a:pt x="1750" y="1409"/>
                </a:lnTo>
                <a:lnTo>
                  <a:pt x="1754" y="1398"/>
                </a:lnTo>
                <a:lnTo>
                  <a:pt x="1759" y="1386"/>
                </a:lnTo>
                <a:lnTo>
                  <a:pt x="1767" y="1381"/>
                </a:lnTo>
                <a:lnTo>
                  <a:pt x="1777" y="1378"/>
                </a:lnTo>
                <a:lnTo>
                  <a:pt x="1787" y="1375"/>
                </a:lnTo>
                <a:lnTo>
                  <a:pt x="1796" y="1372"/>
                </a:lnTo>
                <a:lnTo>
                  <a:pt x="1805" y="1370"/>
                </a:lnTo>
                <a:lnTo>
                  <a:pt x="1815" y="1367"/>
                </a:lnTo>
                <a:lnTo>
                  <a:pt x="1825" y="1365"/>
                </a:lnTo>
                <a:lnTo>
                  <a:pt x="1834" y="1362"/>
                </a:lnTo>
                <a:lnTo>
                  <a:pt x="1843" y="1359"/>
                </a:lnTo>
                <a:lnTo>
                  <a:pt x="1853" y="1356"/>
                </a:lnTo>
                <a:lnTo>
                  <a:pt x="1862" y="1351"/>
                </a:lnTo>
                <a:lnTo>
                  <a:pt x="1870" y="1347"/>
                </a:lnTo>
                <a:lnTo>
                  <a:pt x="1880" y="1342"/>
                </a:lnTo>
                <a:lnTo>
                  <a:pt x="1888" y="1336"/>
                </a:lnTo>
                <a:lnTo>
                  <a:pt x="1897" y="1330"/>
                </a:lnTo>
                <a:lnTo>
                  <a:pt x="1905" y="1323"/>
                </a:lnTo>
                <a:lnTo>
                  <a:pt x="1905" y="1324"/>
                </a:lnTo>
                <a:lnTo>
                  <a:pt x="1905" y="1326"/>
                </a:lnTo>
                <a:lnTo>
                  <a:pt x="1906" y="1327"/>
                </a:lnTo>
                <a:lnTo>
                  <a:pt x="1907" y="1328"/>
                </a:lnTo>
                <a:lnTo>
                  <a:pt x="1908" y="1331"/>
                </a:lnTo>
                <a:lnTo>
                  <a:pt x="1910" y="1332"/>
                </a:lnTo>
                <a:lnTo>
                  <a:pt x="1912" y="1333"/>
                </a:lnTo>
                <a:lnTo>
                  <a:pt x="1913" y="1335"/>
                </a:lnTo>
                <a:lnTo>
                  <a:pt x="1915" y="1335"/>
                </a:lnTo>
                <a:lnTo>
                  <a:pt x="1918" y="1336"/>
                </a:lnTo>
                <a:lnTo>
                  <a:pt x="1920" y="1338"/>
                </a:lnTo>
                <a:lnTo>
                  <a:pt x="1922" y="1338"/>
                </a:lnTo>
                <a:lnTo>
                  <a:pt x="1925" y="1338"/>
                </a:lnTo>
                <a:lnTo>
                  <a:pt x="1927" y="1338"/>
                </a:lnTo>
                <a:lnTo>
                  <a:pt x="1929" y="1338"/>
                </a:lnTo>
                <a:lnTo>
                  <a:pt x="1931" y="1338"/>
                </a:lnTo>
                <a:lnTo>
                  <a:pt x="1935" y="1335"/>
                </a:lnTo>
                <a:lnTo>
                  <a:pt x="1941" y="1334"/>
                </a:lnTo>
                <a:lnTo>
                  <a:pt x="1946" y="1331"/>
                </a:lnTo>
                <a:lnTo>
                  <a:pt x="1952" y="1327"/>
                </a:lnTo>
                <a:lnTo>
                  <a:pt x="1959" y="1324"/>
                </a:lnTo>
                <a:lnTo>
                  <a:pt x="1965" y="1319"/>
                </a:lnTo>
                <a:lnTo>
                  <a:pt x="1972" y="1316"/>
                </a:lnTo>
                <a:lnTo>
                  <a:pt x="1980" y="1312"/>
                </a:lnTo>
                <a:lnTo>
                  <a:pt x="1987" y="1310"/>
                </a:lnTo>
                <a:lnTo>
                  <a:pt x="1994" y="1308"/>
                </a:lnTo>
                <a:lnTo>
                  <a:pt x="2000" y="1307"/>
                </a:lnTo>
                <a:lnTo>
                  <a:pt x="2007" y="1308"/>
                </a:lnTo>
                <a:lnTo>
                  <a:pt x="2015" y="1309"/>
                </a:lnTo>
                <a:lnTo>
                  <a:pt x="2021" y="1313"/>
                </a:lnTo>
                <a:lnTo>
                  <a:pt x="2028" y="1319"/>
                </a:lnTo>
                <a:lnTo>
                  <a:pt x="2035" y="1327"/>
                </a:lnTo>
                <a:lnTo>
                  <a:pt x="2020" y="1343"/>
                </a:lnTo>
                <a:lnTo>
                  <a:pt x="2005" y="1358"/>
                </a:lnTo>
                <a:lnTo>
                  <a:pt x="1989" y="1371"/>
                </a:lnTo>
                <a:lnTo>
                  <a:pt x="1974" y="1384"/>
                </a:lnTo>
                <a:lnTo>
                  <a:pt x="1957" y="1394"/>
                </a:lnTo>
                <a:lnTo>
                  <a:pt x="1941" y="1404"/>
                </a:lnTo>
                <a:lnTo>
                  <a:pt x="1925" y="1413"/>
                </a:lnTo>
                <a:lnTo>
                  <a:pt x="1907" y="1423"/>
                </a:lnTo>
                <a:lnTo>
                  <a:pt x="1891" y="1432"/>
                </a:lnTo>
                <a:lnTo>
                  <a:pt x="1874" y="1441"/>
                </a:lnTo>
                <a:lnTo>
                  <a:pt x="1858" y="1450"/>
                </a:lnTo>
                <a:lnTo>
                  <a:pt x="1843" y="1461"/>
                </a:lnTo>
                <a:lnTo>
                  <a:pt x="1827" y="1471"/>
                </a:lnTo>
                <a:lnTo>
                  <a:pt x="1812" y="1482"/>
                </a:lnTo>
                <a:lnTo>
                  <a:pt x="1798" y="1495"/>
                </a:lnTo>
                <a:lnTo>
                  <a:pt x="1785" y="1510"/>
                </a:lnTo>
                <a:lnTo>
                  <a:pt x="1775" y="1509"/>
                </a:lnTo>
                <a:lnTo>
                  <a:pt x="1765" y="1510"/>
                </a:lnTo>
                <a:lnTo>
                  <a:pt x="1757" y="1512"/>
                </a:lnTo>
                <a:lnTo>
                  <a:pt x="1749" y="1515"/>
                </a:lnTo>
                <a:lnTo>
                  <a:pt x="1742" y="1519"/>
                </a:lnTo>
                <a:lnTo>
                  <a:pt x="1735" y="1523"/>
                </a:lnTo>
                <a:lnTo>
                  <a:pt x="1728" y="1528"/>
                </a:lnTo>
                <a:lnTo>
                  <a:pt x="1721" y="1533"/>
                </a:lnTo>
                <a:lnTo>
                  <a:pt x="1714" y="1537"/>
                </a:lnTo>
                <a:lnTo>
                  <a:pt x="1708" y="1543"/>
                </a:lnTo>
                <a:lnTo>
                  <a:pt x="1701" y="1547"/>
                </a:lnTo>
                <a:lnTo>
                  <a:pt x="1693" y="1551"/>
                </a:lnTo>
                <a:lnTo>
                  <a:pt x="1687" y="1554"/>
                </a:lnTo>
                <a:lnTo>
                  <a:pt x="1677" y="1556"/>
                </a:lnTo>
                <a:lnTo>
                  <a:pt x="1668" y="1557"/>
                </a:lnTo>
                <a:lnTo>
                  <a:pt x="1659" y="1557"/>
                </a:lnTo>
                <a:lnTo>
                  <a:pt x="1653" y="1559"/>
                </a:lnTo>
                <a:lnTo>
                  <a:pt x="1650" y="1564"/>
                </a:lnTo>
                <a:lnTo>
                  <a:pt x="1646" y="1569"/>
                </a:lnTo>
                <a:lnTo>
                  <a:pt x="1643" y="1574"/>
                </a:lnTo>
                <a:lnTo>
                  <a:pt x="1641" y="1579"/>
                </a:lnTo>
                <a:lnTo>
                  <a:pt x="1638" y="1585"/>
                </a:lnTo>
                <a:lnTo>
                  <a:pt x="1636" y="1589"/>
                </a:lnTo>
                <a:lnTo>
                  <a:pt x="1634" y="1595"/>
                </a:lnTo>
                <a:lnTo>
                  <a:pt x="1631" y="1600"/>
                </a:lnTo>
                <a:lnTo>
                  <a:pt x="1628" y="1603"/>
                </a:lnTo>
                <a:lnTo>
                  <a:pt x="1626" y="1606"/>
                </a:lnTo>
                <a:lnTo>
                  <a:pt x="1621" y="1609"/>
                </a:lnTo>
                <a:lnTo>
                  <a:pt x="1616" y="1609"/>
                </a:lnTo>
                <a:lnTo>
                  <a:pt x="1612" y="1609"/>
                </a:lnTo>
                <a:lnTo>
                  <a:pt x="1605" y="1606"/>
                </a:lnTo>
                <a:lnTo>
                  <a:pt x="1598" y="1604"/>
                </a:lnTo>
                <a:lnTo>
                  <a:pt x="1597" y="1602"/>
                </a:lnTo>
                <a:lnTo>
                  <a:pt x="1596" y="1598"/>
                </a:lnTo>
                <a:lnTo>
                  <a:pt x="1593" y="1593"/>
                </a:lnTo>
                <a:lnTo>
                  <a:pt x="1591" y="1585"/>
                </a:lnTo>
                <a:lnTo>
                  <a:pt x="1588" y="1574"/>
                </a:lnTo>
                <a:lnTo>
                  <a:pt x="1583" y="1564"/>
                </a:lnTo>
                <a:lnTo>
                  <a:pt x="1580" y="1554"/>
                </a:lnTo>
                <a:lnTo>
                  <a:pt x="1576" y="1542"/>
                </a:lnTo>
                <a:lnTo>
                  <a:pt x="1572" y="1529"/>
                </a:lnTo>
                <a:lnTo>
                  <a:pt x="1568" y="1519"/>
                </a:lnTo>
                <a:lnTo>
                  <a:pt x="1564" y="1509"/>
                </a:lnTo>
                <a:lnTo>
                  <a:pt x="1560" y="1498"/>
                </a:lnTo>
                <a:lnTo>
                  <a:pt x="1558" y="1490"/>
                </a:lnTo>
                <a:lnTo>
                  <a:pt x="1555" y="1485"/>
                </a:lnTo>
                <a:lnTo>
                  <a:pt x="1554" y="1481"/>
                </a:lnTo>
                <a:lnTo>
                  <a:pt x="1554" y="148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2" name="Freeform 43"/>
          <p:cNvSpPr>
            <a:spLocks/>
          </p:cNvSpPr>
          <p:nvPr/>
        </p:nvSpPr>
        <p:spPr bwMode="auto">
          <a:xfrm>
            <a:off x="6322945" y="2930149"/>
            <a:ext cx="762367" cy="590464"/>
          </a:xfrm>
          <a:custGeom>
            <a:avLst/>
            <a:gdLst>
              <a:gd name="T0" fmla="*/ 22 w 1398"/>
              <a:gd name="T1" fmla="*/ 53 h 1066"/>
              <a:gd name="T2" fmla="*/ 26 w 1398"/>
              <a:gd name="T3" fmla="*/ 52 h 1066"/>
              <a:gd name="T4" fmla="*/ 36 w 1398"/>
              <a:gd name="T5" fmla="*/ 45 h 1066"/>
              <a:gd name="T6" fmla="*/ 60 w 1398"/>
              <a:gd name="T7" fmla="*/ 34 h 1066"/>
              <a:gd name="T8" fmla="*/ 78 w 1398"/>
              <a:gd name="T9" fmla="*/ 17 h 1066"/>
              <a:gd name="T10" fmla="*/ 108 w 1398"/>
              <a:gd name="T11" fmla="*/ 10 h 1066"/>
              <a:gd name="T12" fmla="*/ 175 w 1398"/>
              <a:gd name="T13" fmla="*/ 3 h 1066"/>
              <a:gd name="T14" fmla="*/ 203 w 1398"/>
              <a:gd name="T15" fmla="*/ 0 h 1066"/>
              <a:gd name="T16" fmla="*/ 205 w 1398"/>
              <a:gd name="T17" fmla="*/ 4 h 1066"/>
              <a:gd name="T18" fmla="*/ 206 w 1398"/>
              <a:gd name="T19" fmla="*/ 9 h 1066"/>
              <a:gd name="T20" fmla="*/ 220 w 1398"/>
              <a:gd name="T21" fmla="*/ 10 h 1066"/>
              <a:gd name="T22" fmla="*/ 234 w 1398"/>
              <a:gd name="T23" fmla="*/ 26 h 1066"/>
              <a:gd name="T24" fmla="*/ 256 w 1398"/>
              <a:gd name="T25" fmla="*/ 27 h 1066"/>
              <a:gd name="T26" fmla="*/ 284 w 1398"/>
              <a:gd name="T27" fmla="*/ 16 h 1066"/>
              <a:gd name="T28" fmla="*/ 317 w 1398"/>
              <a:gd name="T29" fmla="*/ 14 h 1066"/>
              <a:gd name="T30" fmla="*/ 356 w 1398"/>
              <a:gd name="T31" fmla="*/ 21 h 1066"/>
              <a:gd name="T32" fmla="*/ 404 w 1398"/>
              <a:gd name="T33" fmla="*/ 51 h 1066"/>
              <a:gd name="T34" fmla="*/ 451 w 1398"/>
              <a:gd name="T35" fmla="*/ 81 h 1066"/>
              <a:gd name="T36" fmla="*/ 466 w 1398"/>
              <a:gd name="T37" fmla="*/ 89 h 1066"/>
              <a:gd name="T38" fmla="*/ 466 w 1398"/>
              <a:gd name="T39" fmla="*/ 91 h 1066"/>
              <a:gd name="T40" fmla="*/ 443 w 1398"/>
              <a:gd name="T41" fmla="*/ 113 h 1066"/>
              <a:gd name="T42" fmla="*/ 425 w 1398"/>
              <a:gd name="T43" fmla="*/ 139 h 1066"/>
              <a:gd name="T44" fmla="*/ 418 w 1398"/>
              <a:gd name="T45" fmla="*/ 164 h 1066"/>
              <a:gd name="T46" fmla="*/ 420 w 1398"/>
              <a:gd name="T47" fmla="*/ 173 h 1066"/>
              <a:gd name="T48" fmla="*/ 426 w 1398"/>
              <a:gd name="T49" fmla="*/ 184 h 1066"/>
              <a:gd name="T50" fmla="*/ 413 w 1398"/>
              <a:gd name="T51" fmla="*/ 199 h 1066"/>
              <a:gd name="T52" fmla="*/ 390 w 1398"/>
              <a:gd name="T53" fmla="*/ 210 h 1066"/>
              <a:gd name="T54" fmla="*/ 385 w 1398"/>
              <a:gd name="T55" fmla="*/ 232 h 1066"/>
              <a:gd name="T56" fmla="*/ 370 w 1398"/>
              <a:gd name="T57" fmla="*/ 251 h 1066"/>
              <a:gd name="T58" fmla="*/ 352 w 1398"/>
              <a:gd name="T59" fmla="*/ 269 h 1066"/>
              <a:gd name="T60" fmla="*/ 338 w 1398"/>
              <a:gd name="T61" fmla="*/ 283 h 1066"/>
              <a:gd name="T62" fmla="*/ 326 w 1398"/>
              <a:gd name="T63" fmla="*/ 286 h 1066"/>
              <a:gd name="T64" fmla="*/ 313 w 1398"/>
              <a:gd name="T65" fmla="*/ 289 h 1066"/>
              <a:gd name="T66" fmla="*/ 304 w 1398"/>
              <a:gd name="T67" fmla="*/ 289 h 1066"/>
              <a:gd name="T68" fmla="*/ 297 w 1398"/>
              <a:gd name="T69" fmla="*/ 293 h 1066"/>
              <a:gd name="T70" fmla="*/ 292 w 1398"/>
              <a:gd name="T71" fmla="*/ 305 h 1066"/>
              <a:gd name="T72" fmla="*/ 298 w 1398"/>
              <a:gd name="T73" fmla="*/ 323 h 1066"/>
              <a:gd name="T74" fmla="*/ 296 w 1398"/>
              <a:gd name="T75" fmla="*/ 343 h 1066"/>
              <a:gd name="T76" fmla="*/ 283 w 1398"/>
              <a:gd name="T77" fmla="*/ 354 h 1066"/>
              <a:gd name="T78" fmla="*/ 268 w 1398"/>
              <a:gd name="T79" fmla="*/ 339 h 1066"/>
              <a:gd name="T80" fmla="*/ 260 w 1398"/>
              <a:gd name="T81" fmla="*/ 320 h 1066"/>
              <a:gd name="T82" fmla="*/ 244 w 1398"/>
              <a:gd name="T83" fmla="*/ 306 h 1066"/>
              <a:gd name="T84" fmla="*/ 229 w 1398"/>
              <a:gd name="T85" fmla="*/ 288 h 1066"/>
              <a:gd name="T86" fmla="*/ 220 w 1398"/>
              <a:gd name="T87" fmla="*/ 268 h 1066"/>
              <a:gd name="T88" fmla="*/ 194 w 1398"/>
              <a:gd name="T89" fmla="*/ 242 h 1066"/>
              <a:gd name="T90" fmla="*/ 162 w 1398"/>
              <a:gd name="T91" fmla="*/ 223 h 1066"/>
              <a:gd name="T92" fmla="*/ 148 w 1398"/>
              <a:gd name="T93" fmla="*/ 199 h 1066"/>
              <a:gd name="T94" fmla="*/ 138 w 1398"/>
              <a:gd name="T95" fmla="*/ 195 h 1066"/>
              <a:gd name="T96" fmla="*/ 131 w 1398"/>
              <a:gd name="T97" fmla="*/ 187 h 1066"/>
              <a:gd name="T98" fmla="*/ 108 w 1398"/>
              <a:gd name="T99" fmla="*/ 170 h 1066"/>
              <a:gd name="T100" fmla="*/ 78 w 1398"/>
              <a:gd name="T101" fmla="*/ 147 h 1066"/>
              <a:gd name="T102" fmla="*/ 54 w 1398"/>
              <a:gd name="T103" fmla="*/ 112 h 1066"/>
              <a:gd name="T104" fmla="*/ 33 w 1398"/>
              <a:gd name="T105" fmla="*/ 106 h 1066"/>
              <a:gd name="T106" fmla="*/ 12 w 1398"/>
              <a:gd name="T107" fmla="*/ 96 h 1066"/>
              <a:gd name="T108" fmla="*/ 0 w 1398"/>
              <a:gd name="T109" fmla="*/ 85 h 1066"/>
              <a:gd name="T110" fmla="*/ 9 w 1398"/>
              <a:gd name="T111" fmla="*/ 71 h 1066"/>
              <a:gd name="T112" fmla="*/ 19 w 1398"/>
              <a:gd name="T113" fmla="*/ 58 h 10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98"/>
              <a:gd name="T172" fmla="*/ 0 h 1066"/>
              <a:gd name="T173" fmla="*/ 1398 w 1398"/>
              <a:gd name="T174" fmla="*/ 1066 h 10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98" h="1066">
                <a:moveTo>
                  <a:pt x="60" y="163"/>
                </a:moveTo>
                <a:lnTo>
                  <a:pt x="60" y="162"/>
                </a:lnTo>
                <a:lnTo>
                  <a:pt x="61" y="162"/>
                </a:lnTo>
                <a:lnTo>
                  <a:pt x="62" y="162"/>
                </a:lnTo>
                <a:lnTo>
                  <a:pt x="64" y="160"/>
                </a:lnTo>
                <a:lnTo>
                  <a:pt x="65" y="160"/>
                </a:lnTo>
                <a:lnTo>
                  <a:pt x="68" y="159"/>
                </a:lnTo>
                <a:lnTo>
                  <a:pt x="70" y="159"/>
                </a:lnTo>
                <a:lnTo>
                  <a:pt x="71" y="158"/>
                </a:lnTo>
                <a:lnTo>
                  <a:pt x="73" y="157"/>
                </a:lnTo>
                <a:lnTo>
                  <a:pt x="74" y="157"/>
                </a:lnTo>
                <a:lnTo>
                  <a:pt x="77" y="156"/>
                </a:lnTo>
                <a:lnTo>
                  <a:pt x="78" y="156"/>
                </a:lnTo>
                <a:lnTo>
                  <a:pt x="79" y="156"/>
                </a:lnTo>
                <a:lnTo>
                  <a:pt x="80" y="156"/>
                </a:lnTo>
                <a:lnTo>
                  <a:pt x="87" y="148"/>
                </a:lnTo>
                <a:lnTo>
                  <a:pt x="96" y="142"/>
                </a:lnTo>
                <a:lnTo>
                  <a:pt x="107" y="136"/>
                </a:lnTo>
                <a:lnTo>
                  <a:pt x="118" y="131"/>
                </a:lnTo>
                <a:lnTo>
                  <a:pt x="130" y="125"/>
                </a:lnTo>
                <a:lnTo>
                  <a:pt x="142" y="119"/>
                </a:lnTo>
                <a:lnTo>
                  <a:pt x="155" y="113"/>
                </a:lnTo>
                <a:lnTo>
                  <a:pt x="168" y="108"/>
                </a:lnTo>
                <a:lnTo>
                  <a:pt x="180" y="102"/>
                </a:lnTo>
                <a:lnTo>
                  <a:pt x="192" y="95"/>
                </a:lnTo>
                <a:lnTo>
                  <a:pt x="203" y="88"/>
                </a:lnTo>
                <a:lnTo>
                  <a:pt x="214" y="80"/>
                </a:lnTo>
                <a:lnTo>
                  <a:pt x="223" y="71"/>
                </a:lnTo>
                <a:lnTo>
                  <a:pt x="230" y="62"/>
                </a:lnTo>
                <a:lnTo>
                  <a:pt x="235" y="51"/>
                </a:lnTo>
                <a:lnTo>
                  <a:pt x="240" y="40"/>
                </a:lnTo>
                <a:lnTo>
                  <a:pt x="243" y="39"/>
                </a:lnTo>
                <a:lnTo>
                  <a:pt x="255" y="38"/>
                </a:lnTo>
                <a:lnTo>
                  <a:pt x="273" y="35"/>
                </a:lnTo>
                <a:lnTo>
                  <a:pt x="298" y="33"/>
                </a:lnTo>
                <a:lnTo>
                  <a:pt x="325" y="29"/>
                </a:lnTo>
                <a:lnTo>
                  <a:pt x="356" y="26"/>
                </a:lnTo>
                <a:lnTo>
                  <a:pt x="389" y="23"/>
                </a:lnTo>
                <a:lnTo>
                  <a:pt x="425" y="19"/>
                </a:lnTo>
                <a:lnTo>
                  <a:pt x="460" y="16"/>
                </a:lnTo>
                <a:lnTo>
                  <a:pt x="493" y="12"/>
                </a:lnTo>
                <a:lnTo>
                  <a:pt x="524" y="9"/>
                </a:lnTo>
                <a:lnTo>
                  <a:pt x="552" y="5"/>
                </a:lnTo>
                <a:lnTo>
                  <a:pt x="576" y="3"/>
                </a:lnTo>
                <a:lnTo>
                  <a:pt x="594" y="1"/>
                </a:lnTo>
                <a:lnTo>
                  <a:pt x="606" y="0"/>
                </a:lnTo>
                <a:lnTo>
                  <a:pt x="610" y="0"/>
                </a:lnTo>
                <a:lnTo>
                  <a:pt x="610" y="1"/>
                </a:lnTo>
                <a:lnTo>
                  <a:pt x="610" y="2"/>
                </a:lnTo>
                <a:lnTo>
                  <a:pt x="611" y="3"/>
                </a:lnTo>
                <a:lnTo>
                  <a:pt x="613" y="5"/>
                </a:lnTo>
                <a:lnTo>
                  <a:pt x="613" y="8"/>
                </a:lnTo>
                <a:lnTo>
                  <a:pt x="614" y="11"/>
                </a:lnTo>
                <a:lnTo>
                  <a:pt x="615" y="13"/>
                </a:lnTo>
                <a:lnTo>
                  <a:pt x="616" y="16"/>
                </a:lnTo>
                <a:lnTo>
                  <a:pt x="617" y="19"/>
                </a:lnTo>
                <a:lnTo>
                  <a:pt x="617" y="21"/>
                </a:lnTo>
                <a:lnTo>
                  <a:pt x="618" y="24"/>
                </a:lnTo>
                <a:lnTo>
                  <a:pt x="619" y="25"/>
                </a:lnTo>
                <a:lnTo>
                  <a:pt x="619" y="26"/>
                </a:lnTo>
                <a:lnTo>
                  <a:pt x="619" y="27"/>
                </a:lnTo>
                <a:lnTo>
                  <a:pt x="621" y="28"/>
                </a:lnTo>
                <a:lnTo>
                  <a:pt x="632" y="24"/>
                </a:lnTo>
                <a:lnTo>
                  <a:pt x="644" y="24"/>
                </a:lnTo>
                <a:lnTo>
                  <a:pt x="653" y="26"/>
                </a:lnTo>
                <a:lnTo>
                  <a:pt x="661" y="31"/>
                </a:lnTo>
                <a:lnTo>
                  <a:pt x="669" y="36"/>
                </a:lnTo>
                <a:lnTo>
                  <a:pt x="676" y="44"/>
                </a:lnTo>
                <a:lnTo>
                  <a:pt x="682" y="54"/>
                </a:lnTo>
                <a:lnTo>
                  <a:pt x="688" y="62"/>
                </a:lnTo>
                <a:lnTo>
                  <a:pt x="695" y="70"/>
                </a:lnTo>
                <a:lnTo>
                  <a:pt x="702" y="78"/>
                </a:lnTo>
                <a:lnTo>
                  <a:pt x="710" y="85"/>
                </a:lnTo>
                <a:lnTo>
                  <a:pt x="718" y="89"/>
                </a:lnTo>
                <a:lnTo>
                  <a:pt x="729" y="92"/>
                </a:lnTo>
                <a:lnTo>
                  <a:pt x="740" y="90"/>
                </a:lnTo>
                <a:lnTo>
                  <a:pt x="753" y="87"/>
                </a:lnTo>
                <a:lnTo>
                  <a:pt x="769" y="80"/>
                </a:lnTo>
                <a:lnTo>
                  <a:pt x="780" y="71"/>
                </a:lnTo>
                <a:lnTo>
                  <a:pt x="794" y="63"/>
                </a:lnTo>
                <a:lnTo>
                  <a:pt x="808" y="57"/>
                </a:lnTo>
                <a:lnTo>
                  <a:pt x="823" y="52"/>
                </a:lnTo>
                <a:lnTo>
                  <a:pt x="838" y="50"/>
                </a:lnTo>
                <a:lnTo>
                  <a:pt x="853" y="48"/>
                </a:lnTo>
                <a:lnTo>
                  <a:pt x="869" y="46"/>
                </a:lnTo>
                <a:lnTo>
                  <a:pt x="885" y="46"/>
                </a:lnTo>
                <a:lnTo>
                  <a:pt x="902" y="44"/>
                </a:lnTo>
                <a:lnTo>
                  <a:pt x="918" y="44"/>
                </a:lnTo>
                <a:lnTo>
                  <a:pt x="936" y="44"/>
                </a:lnTo>
                <a:lnTo>
                  <a:pt x="952" y="43"/>
                </a:lnTo>
                <a:lnTo>
                  <a:pt x="969" y="42"/>
                </a:lnTo>
                <a:lnTo>
                  <a:pt x="985" y="40"/>
                </a:lnTo>
                <a:lnTo>
                  <a:pt x="1001" y="38"/>
                </a:lnTo>
                <a:lnTo>
                  <a:pt x="1018" y="34"/>
                </a:lnTo>
                <a:lnTo>
                  <a:pt x="1043" y="48"/>
                </a:lnTo>
                <a:lnTo>
                  <a:pt x="1068" y="63"/>
                </a:lnTo>
                <a:lnTo>
                  <a:pt x="1093" y="77"/>
                </a:lnTo>
                <a:lnTo>
                  <a:pt x="1117" y="92"/>
                </a:lnTo>
                <a:lnTo>
                  <a:pt x="1141" y="106"/>
                </a:lnTo>
                <a:lnTo>
                  <a:pt x="1166" y="123"/>
                </a:lnTo>
                <a:lnTo>
                  <a:pt x="1190" y="137"/>
                </a:lnTo>
                <a:lnTo>
                  <a:pt x="1213" y="152"/>
                </a:lnTo>
                <a:lnTo>
                  <a:pt x="1237" y="167"/>
                </a:lnTo>
                <a:lnTo>
                  <a:pt x="1260" y="182"/>
                </a:lnTo>
                <a:lnTo>
                  <a:pt x="1283" y="198"/>
                </a:lnTo>
                <a:lnTo>
                  <a:pt x="1306" y="213"/>
                </a:lnTo>
                <a:lnTo>
                  <a:pt x="1329" y="228"/>
                </a:lnTo>
                <a:lnTo>
                  <a:pt x="1352" y="242"/>
                </a:lnTo>
                <a:lnTo>
                  <a:pt x="1375" y="257"/>
                </a:lnTo>
                <a:lnTo>
                  <a:pt x="1398" y="272"/>
                </a:lnTo>
                <a:lnTo>
                  <a:pt x="1398" y="270"/>
                </a:lnTo>
                <a:lnTo>
                  <a:pt x="1398" y="268"/>
                </a:lnTo>
                <a:lnTo>
                  <a:pt x="1398" y="267"/>
                </a:lnTo>
                <a:lnTo>
                  <a:pt x="1398" y="266"/>
                </a:lnTo>
                <a:lnTo>
                  <a:pt x="1398" y="267"/>
                </a:lnTo>
                <a:lnTo>
                  <a:pt x="1397" y="267"/>
                </a:lnTo>
                <a:lnTo>
                  <a:pt x="1397" y="268"/>
                </a:lnTo>
                <a:lnTo>
                  <a:pt x="1397" y="270"/>
                </a:lnTo>
                <a:lnTo>
                  <a:pt x="1397" y="271"/>
                </a:lnTo>
                <a:lnTo>
                  <a:pt x="1398" y="272"/>
                </a:lnTo>
                <a:lnTo>
                  <a:pt x="1387" y="282"/>
                </a:lnTo>
                <a:lnTo>
                  <a:pt x="1376" y="294"/>
                </a:lnTo>
                <a:lnTo>
                  <a:pt x="1364" y="304"/>
                </a:lnTo>
                <a:lnTo>
                  <a:pt x="1353" y="316"/>
                </a:lnTo>
                <a:lnTo>
                  <a:pt x="1341" y="327"/>
                </a:lnTo>
                <a:lnTo>
                  <a:pt x="1330" y="339"/>
                </a:lnTo>
                <a:lnTo>
                  <a:pt x="1318" y="350"/>
                </a:lnTo>
                <a:lnTo>
                  <a:pt x="1308" y="363"/>
                </a:lnTo>
                <a:lnTo>
                  <a:pt x="1298" y="375"/>
                </a:lnTo>
                <a:lnTo>
                  <a:pt x="1290" y="388"/>
                </a:lnTo>
                <a:lnTo>
                  <a:pt x="1282" y="402"/>
                </a:lnTo>
                <a:lnTo>
                  <a:pt x="1276" y="417"/>
                </a:lnTo>
                <a:lnTo>
                  <a:pt x="1271" y="432"/>
                </a:lnTo>
                <a:lnTo>
                  <a:pt x="1269" y="447"/>
                </a:lnTo>
                <a:lnTo>
                  <a:pt x="1269" y="464"/>
                </a:lnTo>
                <a:lnTo>
                  <a:pt x="1271" y="481"/>
                </a:lnTo>
                <a:lnTo>
                  <a:pt x="1261" y="487"/>
                </a:lnTo>
                <a:lnTo>
                  <a:pt x="1254" y="492"/>
                </a:lnTo>
                <a:lnTo>
                  <a:pt x="1251" y="498"/>
                </a:lnTo>
                <a:lnTo>
                  <a:pt x="1249" y="503"/>
                </a:lnTo>
                <a:lnTo>
                  <a:pt x="1249" y="506"/>
                </a:lnTo>
                <a:lnTo>
                  <a:pt x="1252" y="511"/>
                </a:lnTo>
                <a:lnTo>
                  <a:pt x="1255" y="514"/>
                </a:lnTo>
                <a:lnTo>
                  <a:pt x="1259" y="519"/>
                </a:lnTo>
                <a:lnTo>
                  <a:pt x="1263" y="524"/>
                </a:lnTo>
                <a:lnTo>
                  <a:pt x="1268" y="528"/>
                </a:lnTo>
                <a:lnTo>
                  <a:pt x="1272" y="533"/>
                </a:lnTo>
                <a:lnTo>
                  <a:pt x="1276" y="538"/>
                </a:lnTo>
                <a:lnTo>
                  <a:pt x="1278" y="544"/>
                </a:lnTo>
                <a:lnTo>
                  <a:pt x="1279" y="551"/>
                </a:lnTo>
                <a:lnTo>
                  <a:pt x="1278" y="559"/>
                </a:lnTo>
                <a:lnTo>
                  <a:pt x="1275" y="568"/>
                </a:lnTo>
                <a:lnTo>
                  <a:pt x="1268" y="576"/>
                </a:lnTo>
                <a:lnTo>
                  <a:pt x="1261" y="583"/>
                </a:lnTo>
                <a:lnTo>
                  <a:pt x="1251" y="590"/>
                </a:lnTo>
                <a:lnTo>
                  <a:pt x="1240" y="596"/>
                </a:lnTo>
                <a:lnTo>
                  <a:pt x="1228" y="602"/>
                </a:lnTo>
                <a:lnTo>
                  <a:pt x="1215" y="607"/>
                </a:lnTo>
                <a:lnTo>
                  <a:pt x="1202" y="612"/>
                </a:lnTo>
                <a:lnTo>
                  <a:pt x="1191" y="618"/>
                </a:lnTo>
                <a:lnTo>
                  <a:pt x="1179" y="623"/>
                </a:lnTo>
                <a:lnTo>
                  <a:pt x="1169" y="630"/>
                </a:lnTo>
                <a:lnTo>
                  <a:pt x="1160" y="638"/>
                </a:lnTo>
                <a:lnTo>
                  <a:pt x="1153" y="646"/>
                </a:lnTo>
                <a:lnTo>
                  <a:pt x="1148" y="656"/>
                </a:lnTo>
                <a:lnTo>
                  <a:pt x="1147" y="667"/>
                </a:lnTo>
                <a:lnTo>
                  <a:pt x="1148" y="680"/>
                </a:lnTo>
                <a:lnTo>
                  <a:pt x="1154" y="695"/>
                </a:lnTo>
                <a:lnTo>
                  <a:pt x="1147" y="705"/>
                </a:lnTo>
                <a:lnTo>
                  <a:pt x="1140" y="715"/>
                </a:lnTo>
                <a:lnTo>
                  <a:pt x="1133" y="725"/>
                </a:lnTo>
                <a:lnTo>
                  <a:pt x="1125" y="735"/>
                </a:lnTo>
                <a:lnTo>
                  <a:pt x="1117" y="744"/>
                </a:lnTo>
                <a:lnTo>
                  <a:pt x="1109" y="752"/>
                </a:lnTo>
                <a:lnTo>
                  <a:pt x="1101" y="761"/>
                </a:lnTo>
                <a:lnTo>
                  <a:pt x="1092" y="771"/>
                </a:lnTo>
                <a:lnTo>
                  <a:pt x="1083" y="780"/>
                </a:lnTo>
                <a:lnTo>
                  <a:pt x="1074" y="788"/>
                </a:lnTo>
                <a:lnTo>
                  <a:pt x="1064" y="797"/>
                </a:lnTo>
                <a:lnTo>
                  <a:pt x="1055" y="806"/>
                </a:lnTo>
                <a:lnTo>
                  <a:pt x="1046" y="815"/>
                </a:lnTo>
                <a:lnTo>
                  <a:pt x="1037" y="826"/>
                </a:lnTo>
                <a:lnTo>
                  <a:pt x="1028" y="835"/>
                </a:lnTo>
                <a:lnTo>
                  <a:pt x="1018" y="846"/>
                </a:lnTo>
                <a:lnTo>
                  <a:pt x="1017" y="846"/>
                </a:lnTo>
                <a:lnTo>
                  <a:pt x="1014" y="846"/>
                </a:lnTo>
                <a:lnTo>
                  <a:pt x="1010" y="847"/>
                </a:lnTo>
                <a:lnTo>
                  <a:pt x="1005" y="849"/>
                </a:lnTo>
                <a:lnTo>
                  <a:pt x="999" y="850"/>
                </a:lnTo>
                <a:lnTo>
                  <a:pt x="992" y="852"/>
                </a:lnTo>
                <a:lnTo>
                  <a:pt x="985" y="853"/>
                </a:lnTo>
                <a:lnTo>
                  <a:pt x="977" y="856"/>
                </a:lnTo>
                <a:lnTo>
                  <a:pt x="969" y="858"/>
                </a:lnTo>
                <a:lnTo>
                  <a:pt x="962" y="859"/>
                </a:lnTo>
                <a:lnTo>
                  <a:pt x="955" y="861"/>
                </a:lnTo>
                <a:lnTo>
                  <a:pt x="949" y="862"/>
                </a:lnTo>
                <a:lnTo>
                  <a:pt x="944" y="864"/>
                </a:lnTo>
                <a:lnTo>
                  <a:pt x="940" y="865"/>
                </a:lnTo>
                <a:lnTo>
                  <a:pt x="937" y="865"/>
                </a:lnTo>
                <a:lnTo>
                  <a:pt x="937" y="866"/>
                </a:lnTo>
                <a:lnTo>
                  <a:pt x="929" y="865"/>
                </a:lnTo>
                <a:lnTo>
                  <a:pt x="923" y="864"/>
                </a:lnTo>
                <a:lnTo>
                  <a:pt x="917" y="864"/>
                </a:lnTo>
                <a:lnTo>
                  <a:pt x="911" y="864"/>
                </a:lnTo>
                <a:lnTo>
                  <a:pt x="907" y="865"/>
                </a:lnTo>
                <a:lnTo>
                  <a:pt x="903" y="866"/>
                </a:lnTo>
                <a:lnTo>
                  <a:pt x="900" y="867"/>
                </a:lnTo>
                <a:lnTo>
                  <a:pt x="896" y="869"/>
                </a:lnTo>
                <a:lnTo>
                  <a:pt x="894" y="873"/>
                </a:lnTo>
                <a:lnTo>
                  <a:pt x="892" y="876"/>
                </a:lnTo>
                <a:lnTo>
                  <a:pt x="888" y="881"/>
                </a:lnTo>
                <a:lnTo>
                  <a:pt x="886" y="885"/>
                </a:lnTo>
                <a:lnTo>
                  <a:pt x="884" y="891"/>
                </a:lnTo>
                <a:lnTo>
                  <a:pt x="880" y="897"/>
                </a:lnTo>
                <a:lnTo>
                  <a:pt x="878" y="904"/>
                </a:lnTo>
                <a:lnTo>
                  <a:pt x="875" y="912"/>
                </a:lnTo>
                <a:lnTo>
                  <a:pt x="878" y="920"/>
                </a:lnTo>
                <a:lnTo>
                  <a:pt x="883" y="928"/>
                </a:lnTo>
                <a:lnTo>
                  <a:pt x="886" y="937"/>
                </a:lnTo>
                <a:lnTo>
                  <a:pt x="888" y="946"/>
                </a:lnTo>
                <a:lnTo>
                  <a:pt x="891" y="955"/>
                </a:lnTo>
                <a:lnTo>
                  <a:pt x="893" y="966"/>
                </a:lnTo>
                <a:lnTo>
                  <a:pt x="894" y="975"/>
                </a:lnTo>
                <a:lnTo>
                  <a:pt x="894" y="985"/>
                </a:lnTo>
                <a:lnTo>
                  <a:pt x="894" y="996"/>
                </a:lnTo>
                <a:lnTo>
                  <a:pt x="893" y="1006"/>
                </a:lnTo>
                <a:lnTo>
                  <a:pt x="891" y="1015"/>
                </a:lnTo>
                <a:lnTo>
                  <a:pt x="888" y="1026"/>
                </a:lnTo>
                <a:lnTo>
                  <a:pt x="885" y="1036"/>
                </a:lnTo>
                <a:lnTo>
                  <a:pt x="882" y="1046"/>
                </a:lnTo>
                <a:lnTo>
                  <a:pt x="877" y="1055"/>
                </a:lnTo>
                <a:lnTo>
                  <a:pt x="871" y="1066"/>
                </a:lnTo>
                <a:lnTo>
                  <a:pt x="859" y="1063"/>
                </a:lnTo>
                <a:lnTo>
                  <a:pt x="848" y="1060"/>
                </a:lnTo>
                <a:lnTo>
                  <a:pt x="838" y="1055"/>
                </a:lnTo>
                <a:lnTo>
                  <a:pt x="830" y="1050"/>
                </a:lnTo>
                <a:lnTo>
                  <a:pt x="822" y="1042"/>
                </a:lnTo>
                <a:lnTo>
                  <a:pt x="815" y="1035"/>
                </a:lnTo>
                <a:lnTo>
                  <a:pt x="809" y="1026"/>
                </a:lnTo>
                <a:lnTo>
                  <a:pt x="803" y="1016"/>
                </a:lnTo>
                <a:lnTo>
                  <a:pt x="799" y="1007"/>
                </a:lnTo>
                <a:lnTo>
                  <a:pt x="794" y="997"/>
                </a:lnTo>
                <a:lnTo>
                  <a:pt x="791" y="986"/>
                </a:lnTo>
                <a:lnTo>
                  <a:pt x="786" y="976"/>
                </a:lnTo>
                <a:lnTo>
                  <a:pt x="783" y="967"/>
                </a:lnTo>
                <a:lnTo>
                  <a:pt x="779" y="958"/>
                </a:lnTo>
                <a:lnTo>
                  <a:pt x="776" y="949"/>
                </a:lnTo>
                <a:lnTo>
                  <a:pt x="773" y="941"/>
                </a:lnTo>
                <a:lnTo>
                  <a:pt x="763" y="935"/>
                </a:lnTo>
                <a:lnTo>
                  <a:pt x="753" y="929"/>
                </a:lnTo>
                <a:lnTo>
                  <a:pt x="744" y="922"/>
                </a:lnTo>
                <a:lnTo>
                  <a:pt x="733" y="915"/>
                </a:lnTo>
                <a:lnTo>
                  <a:pt x="725" y="907"/>
                </a:lnTo>
                <a:lnTo>
                  <a:pt x="716" y="899"/>
                </a:lnTo>
                <a:lnTo>
                  <a:pt x="708" y="890"/>
                </a:lnTo>
                <a:lnTo>
                  <a:pt x="700" y="881"/>
                </a:lnTo>
                <a:lnTo>
                  <a:pt x="693" y="872"/>
                </a:lnTo>
                <a:lnTo>
                  <a:pt x="686" y="861"/>
                </a:lnTo>
                <a:lnTo>
                  <a:pt x="680" y="852"/>
                </a:lnTo>
                <a:lnTo>
                  <a:pt x="675" y="842"/>
                </a:lnTo>
                <a:lnTo>
                  <a:pt x="669" y="831"/>
                </a:lnTo>
                <a:lnTo>
                  <a:pt x="665" y="822"/>
                </a:lnTo>
                <a:lnTo>
                  <a:pt x="661" y="812"/>
                </a:lnTo>
                <a:lnTo>
                  <a:pt x="659" y="803"/>
                </a:lnTo>
                <a:lnTo>
                  <a:pt x="652" y="784"/>
                </a:lnTo>
                <a:lnTo>
                  <a:pt x="641" y="768"/>
                </a:lnTo>
                <a:lnTo>
                  <a:pt x="630" y="754"/>
                </a:lnTo>
                <a:lnTo>
                  <a:pt x="616" y="743"/>
                </a:lnTo>
                <a:lnTo>
                  <a:pt x="600" y="734"/>
                </a:lnTo>
                <a:lnTo>
                  <a:pt x="583" y="725"/>
                </a:lnTo>
                <a:lnTo>
                  <a:pt x="565" y="715"/>
                </a:lnTo>
                <a:lnTo>
                  <a:pt x="548" y="707"/>
                </a:lnTo>
                <a:lnTo>
                  <a:pt x="531" y="698"/>
                </a:lnTo>
                <a:lnTo>
                  <a:pt x="515" y="689"/>
                </a:lnTo>
                <a:lnTo>
                  <a:pt x="499" y="680"/>
                </a:lnTo>
                <a:lnTo>
                  <a:pt x="485" y="668"/>
                </a:lnTo>
                <a:lnTo>
                  <a:pt x="472" y="654"/>
                </a:lnTo>
                <a:lnTo>
                  <a:pt x="463" y="638"/>
                </a:lnTo>
                <a:lnTo>
                  <a:pt x="456" y="621"/>
                </a:lnTo>
                <a:lnTo>
                  <a:pt x="454" y="600"/>
                </a:lnTo>
                <a:lnTo>
                  <a:pt x="449" y="598"/>
                </a:lnTo>
                <a:lnTo>
                  <a:pt x="444" y="596"/>
                </a:lnTo>
                <a:lnTo>
                  <a:pt x="439" y="595"/>
                </a:lnTo>
                <a:lnTo>
                  <a:pt x="434" y="592"/>
                </a:lnTo>
                <a:lnTo>
                  <a:pt x="429" y="590"/>
                </a:lnTo>
                <a:lnTo>
                  <a:pt x="424" y="588"/>
                </a:lnTo>
                <a:lnTo>
                  <a:pt x="418" y="586"/>
                </a:lnTo>
                <a:lnTo>
                  <a:pt x="414" y="583"/>
                </a:lnTo>
                <a:lnTo>
                  <a:pt x="409" y="580"/>
                </a:lnTo>
                <a:lnTo>
                  <a:pt x="404" y="576"/>
                </a:lnTo>
                <a:lnTo>
                  <a:pt x="401" y="573"/>
                </a:lnTo>
                <a:lnTo>
                  <a:pt x="398" y="569"/>
                </a:lnTo>
                <a:lnTo>
                  <a:pt x="395" y="564"/>
                </a:lnTo>
                <a:lnTo>
                  <a:pt x="393" y="559"/>
                </a:lnTo>
                <a:lnTo>
                  <a:pt x="392" y="553"/>
                </a:lnTo>
                <a:lnTo>
                  <a:pt x="392" y="548"/>
                </a:lnTo>
                <a:lnTo>
                  <a:pt x="373" y="537"/>
                </a:lnTo>
                <a:lnTo>
                  <a:pt x="356" y="528"/>
                </a:lnTo>
                <a:lnTo>
                  <a:pt x="339" y="519"/>
                </a:lnTo>
                <a:lnTo>
                  <a:pt x="323" y="509"/>
                </a:lnTo>
                <a:lnTo>
                  <a:pt x="307" y="498"/>
                </a:lnTo>
                <a:lnTo>
                  <a:pt x="292" y="488"/>
                </a:lnTo>
                <a:lnTo>
                  <a:pt x="277" y="478"/>
                </a:lnTo>
                <a:lnTo>
                  <a:pt x="263" y="466"/>
                </a:lnTo>
                <a:lnTo>
                  <a:pt x="249" y="453"/>
                </a:lnTo>
                <a:lnTo>
                  <a:pt x="235" y="440"/>
                </a:lnTo>
                <a:lnTo>
                  <a:pt x="223" y="426"/>
                </a:lnTo>
                <a:lnTo>
                  <a:pt x="210" y="411"/>
                </a:lnTo>
                <a:lnTo>
                  <a:pt x="197" y="394"/>
                </a:lnTo>
                <a:lnTo>
                  <a:pt x="185" y="375"/>
                </a:lnTo>
                <a:lnTo>
                  <a:pt x="172" y="356"/>
                </a:lnTo>
                <a:lnTo>
                  <a:pt x="161" y="335"/>
                </a:lnTo>
                <a:lnTo>
                  <a:pt x="150" y="334"/>
                </a:lnTo>
                <a:lnTo>
                  <a:pt x="141" y="332"/>
                </a:lnTo>
                <a:lnTo>
                  <a:pt x="131" y="329"/>
                </a:lnTo>
                <a:lnTo>
                  <a:pt x="120" y="326"/>
                </a:lnTo>
                <a:lnTo>
                  <a:pt x="110" y="322"/>
                </a:lnTo>
                <a:lnTo>
                  <a:pt x="99" y="318"/>
                </a:lnTo>
                <a:lnTo>
                  <a:pt x="88" y="313"/>
                </a:lnTo>
                <a:lnTo>
                  <a:pt x="78" y="309"/>
                </a:lnTo>
                <a:lnTo>
                  <a:pt x="66" y="303"/>
                </a:lnTo>
                <a:lnTo>
                  <a:pt x="56" y="298"/>
                </a:lnTo>
                <a:lnTo>
                  <a:pt x="46" y="293"/>
                </a:lnTo>
                <a:lnTo>
                  <a:pt x="37" y="288"/>
                </a:lnTo>
                <a:lnTo>
                  <a:pt x="26" y="283"/>
                </a:lnTo>
                <a:lnTo>
                  <a:pt x="17" y="279"/>
                </a:lnTo>
                <a:lnTo>
                  <a:pt x="9" y="274"/>
                </a:lnTo>
                <a:lnTo>
                  <a:pt x="2" y="272"/>
                </a:lnTo>
                <a:lnTo>
                  <a:pt x="0" y="263"/>
                </a:lnTo>
                <a:lnTo>
                  <a:pt x="1" y="256"/>
                </a:lnTo>
                <a:lnTo>
                  <a:pt x="3" y="248"/>
                </a:lnTo>
                <a:lnTo>
                  <a:pt x="7" y="241"/>
                </a:lnTo>
                <a:lnTo>
                  <a:pt x="11" y="234"/>
                </a:lnTo>
                <a:lnTo>
                  <a:pt x="16" y="227"/>
                </a:lnTo>
                <a:lnTo>
                  <a:pt x="23" y="220"/>
                </a:lnTo>
                <a:lnTo>
                  <a:pt x="28" y="213"/>
                </a:lnTo>
                <a:lnTo>
                  <a:pt x="35" y="208"/>
                </a:lnTo>
                <a:lnTo>
                  <a:pt x="41" y="201"/>
                </a:lnTo>
                <a:lnTo>
                  <a:pt x="47" y="195"/>
                </a:lnTo>
                <a:lnTo>
                  <a:pt x="51" y="188"/>
                </a:lnTo>
                <a:lnTo>
                  <a:pt x="56" y="182"/>
                </a:lnTo>
                <a:lnTo>
                  <a:pt x="58" y="175"/>
                </a:lnTo>
                <a:lnTo>
                  <a:pt x="60" y="169"/>
                </a:lnTo>
                <a:lnTo>
                  <a:pt x="60" y="163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3" name="Freeform 44"/>
          <p:cNvSpPr>
            <a:spLocks/>
          </p:cNvSpPr>
          <p:nvPr/>
        </p:nvSpPr>
        <p:spPr bwMode="auto">
          <a:xfrm>
            <a:off x="325438" y="1490478"/>
            <a:ext cx="1248254" cy="2048379"/>
          </a:xfrm>
          <a:custGeom>
            <a:avLst/>
            <a:gdLst>
              <a:gd name="T0" fmla="*/ 492 w 2288"/>
              <a:gd name="T1" fmla="*/ 1219 h 3706"/>
              <a:gd name="T2" fmla="*/ 441 w 2288"/>
              <a:gd name="T3" fmla="*/ 1202 h 3706"/>
              <a:gd name="T4" fmla="*/ 436 w 2288"/>
              <a:gd name="T5" fmla="*/ 1178 h 3706"/>
              <a:gd name="T6" fmla="*/ 421 w 2288"/>
              <a:gd name="T7" fmla="*/ 1141 h 3706"/>
              <a:gd name="T8" fmla="*/ 367 w 2288"/>
              <a:gd name="T9" fmla="*/ 1071 h 3706"/>
              <a:gd name="T10" fmla="*/ 354 w 2288"/>
              <a:gd name="T11" fmla="*/ 1048 h 3706"/>
              <a:gd name="T12" fmla="*/ 319 w 2288"/>
              <a:gd name="T13" fmla="*/ 1036 h 3706"/>
              <a:gd name="T14" fmla="*/ 279 w 2288"/>
              <a:gd name="T15" fmla="*/ 992 h 3706"/>
              <a:gd name="T16" fmla="*/ 227 w 2288"/>
              <a:gd name="T17" fmla="*/ 961 h 3706"/>
              <a:gd name="T18" fmla="*/ 197 w 2288"/>
              <a:gd name="T19" fmla="*/ 953 h 3706"/>
              <a:gd name="T20" fmla="*/ 176 w 2288"/>
              <a:gd name="T21" fmla="*/ 941 h 3706"/>
              <a:gd name="T22" fmla="*/ 177 w 2288"/>
              <a:gd name="T23" fmla="*/ 904 h 3706"/>
              <a:gd name="T24" fmla="*/ 179 w 2288"/>
              <a:gd name="T25" fmla="*/ 881 h 3706"/>
              <a:gd name="T26" fmla="*/ 177 w 2288"/>
              <a:gd name="T27" fmla="*/ 866 h 3706"/>
              <a:gd name="T28" fmla="*/ 165 w 2288"/>
              <a:gd name="T29" fmla="*/ 851 h 3706"/>
              <a:gd name="T30" fmla="*/ 161 w 2288"/>
              <a:gd name="T31" fmla="*/ 828 h 3706"/>
              <a:gd name="T32" fmla="*/ 146 w 2288"/>
              <a:gd name="T33" fmla="*/ 797 h 3706"/>
              <a:gd name="T34" fmla="*/ 129 w 2288"/>
              <a:gd name="T35" fmla="*/ 769 h 3706"/>
              <a:gd name="T36" fmla="*/ 116 w 2288"/>
              <a:gd name="T37" fmla="*/ 739 h 3706"/>
              <a:gd name="T38" fmla="*/ 99 w 2288"/>
              <a:gd name="T39" fmla="*/ 701 h 3706"/>
              <a:gd name="T40" fmla="*/ 116 w 2288"/>
              <a:gd name="T41" fmla="*/ 656 h 3706"/>
              <a:gd name="T42" fmla="*/ 116 w 2288"/>
              <a:gd name="T43" fmla="*/ 634 h 3706"/>
              <a:gd name="T44" fmla="*/ 103 w 2288"/>
              <a:gd name="T45" fmla="*/ 632 h 3706"/>
              <a:gd name="T46" fmla="*/ 83 w 2288"/>
              <a:gd name="T47" fmla="*/ 606 h 3706"/>
              <a:gd name="T48" fmla="*/ 83 w 2288"/>
              <a:gd name="T49" fmla="*/ 555 h 3706"/>
              <a:gd name="T50" fmla="*/ 89 w 2288"/>
              <a:gd name="T51" fmla="*/ 528 h 3706"/>
              <a:gd name="T52" fmla="*/ 102 w 2288"/>
              <a:gd name="T53" fmla="*/ 547 h 3706"/>
              <a:gd name="T54" fmla="*/ 99 w 2288"/>
              <a:gd name="T55" fmla="*/ 507 h 3706"/>
              <a:gd name="T56" fmla="*/ 108 w 2288"/>
              <a:gd name="T57" fmla="*/ 483 h 3706"/>
              <a:gd name="T58" fmla="*/ 93 w 2288"/>
              <a:gd name="T59" fmla="*/ 485 h 3706"/>
              <a:gd name="T60" fmla="*/ 80 w 2288"/>
              <a:gd name="T61" fmla="*/ 511 h 3706"/>
              <a:gd name="T62" fmla="*/ 53 w 2288"/>
              <a:gd name="T63" fmla="*/ 485 h 3706"/>
              <a:gd name="T64" fmla="*/ 52 w 2288"/>
              <a:gd name="T65" fmla="*/ 458 h 3706"/>
              <a:gd name="T66" fmla="*/ 39 w 2288"/>
              <a:gd name="T67" fmla="*/ 401 h 3706"/>
              <a:gd name="T68" fmla="*/ 29 w 2288"/>
              <a:gd name="T69" fmla="*/ 356 h 3706"/>
              <a:gd name="T70" fmla="*/ 29 w 2288"/>
              <a:gd name="T71" fmla="*/ 314 h 3706"/>
              <a:gd name="T72" fmla="*/ 34 w 2288"/>
              <a:gd name="T73" fmla="*/ 264 h 3706"/>
              <a:gd name="T74" fmla="*/ 0 w 2288"/>
              <a:gd name="T75" fmla="*/ 193 h 3706"/>
              <a:gd name="T76" fmla="*/ 27 w 2288"/>
              <a:gd name="T77" fmla="*/ 132 h 3706"/>
              <a:gd name="T78" fmla="*/ 44 w 2288"/>
              <a:gd name="T79" fmla="*/ 81 h 3706"/>
              <a:gd name="T80" fmla="*/ 41 w 2288"/>
              <a:gd name="T81" fmla="*/ 38 h 3706"/>
              <a:gd name="T82" fmla="*/ 76 w 2288"/>
              <a:gd name="T83" fmla="*/ 6 h 3706"/>
              <a:gd name="T84" fmla="*/ 367 w 2288"/>
              <a:gd name="T85" fmla="*/ 79 h 3706"/>
              <a:gd name="T86" fmla="*/ 399 w 2288"/>
              <a:gd name="T87" fmla="*/ 142 h 3706"/>
              <a:gd name="T88" fmla="*/ 378 w 2288"/>
              <a:gd name="T89" fmla="*/ 221 h 3706"/>
              <a:gd name="T90" fmla="*/ 353 w 2288"/>
              <a:gd name="T91" fmla="*/ 316 h 3706"/>
              <a:gd name="T92" fmla="*/ 329 w 2288"/>
              <a:gd name="T93" fmla="*/ 409 h 3706"/>
              <a:gd name="T94" fmla="*/ 339 w 2288"/>
              <a:gd name="T95" fmla="*/ 424 h 3706"/>
              <a:gd name="T96" fmla="*/ 633 w 2288"/>
              <a:gd name="T97" fmla="*/ 832 h 3706"/>
              <a:gd name="T98" fmla="*/ 734 w 2288"/>
              <a:gd name="T99" fmla="*/ 990 h 3706"/>
              <a:gd name="T100" fmla="*/ 749 w 2288"/>
              <a:gd name="T101" fmla="*/ 1016 h 3706"/>
              <a:gd name="T102" fmla="*/ 761 w 2288"/>
              <a:gd name="T103" fmla="*/ 1047 h 3706"/>
              <a:gd name="T104" fmla="*/ 753 w 2288"/>
              <a:gd name="T105" fmla="*/ 1067 h 3706"/>
              <a:gd name="T106" fmla="*/ 726 w 2288"/>
              <a:gd name="T107" fmla="*/ 1092 h 3706"/>
              <a:gd name="T108" fmla="*/ 717 w 2288"/>
              <a:gd name="T109" fmla="*/ 1130 h 3706"/>
              <a:gd name="T110" fmla="*/ 701 w 2288"/>
              <a:gd name="T111" fmla="*/ 1156 h 3706"/>
              <a:gd name="T112" fmla="*/ 695 w 2288"/>
              <a:gd name="T113" fmla="*/ 1186 h 3706"/>
              <a:gd name="T114" fmla="*/ 711 w 2288"/>
              <a:gd name="T115" fmla="*/ 1200 h 3706"/>
              <a:gd name="T116" fmla="*/ 709 w 2288"/>
              <a:gd name="T117" fmla="*/ 1219 h 3706"/>
              <a:gd name="T118" fmla="*/ 693 w 2288"/>
              <a:gd name="T119" fmla="*/ 1232 h 37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88"/>
              <a:gd name="T181" fmla="*/ 0 h 3706"/>
              <a:gd name="T182" fmla="*/ 2288 w 2288"/>
              <a:gd name="T183" fmla="*/ 3706 h 370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88" h="3706">
                <a:moveTo>
                  <a:pt x="2068" y="3706"/>
                </a:moveTo>
                <a:lnTo>
                  <a:pt x="2060" y="3705"/>
                </a:lnTo>
                <a:lnTo>
                  <a:pt x="2037" y="3703"/>
                </a:lnTo>
                <a:lnTo>
                  <a:pt x="2003" y="3701"/>
                </a:lnTo>
                <a:lnTo>
                  <a:pt x="1958" y="3697"/>
                </a:lnTo>
                <a:lnTo>
                  <a:pt x="1905" y="3693"/>
                </a:lnTo>
                <a:lnTo>
                  <a:pt x="1845" y="3688"/>
                </a:lnTo>
                <a:lnTo>
                  <a:pt x="1782" y="3682"/>
                </a:lnTo>
                <a:lnTo>
                  <a:pt x="1716" y="3678"/>
                </a:lnTo>
                <a:lnTo>
                  <a:pt x="1651" y="3672"/>
                </a:lnTo>
                <a:lnTo>
                  <a:pt x="1588" y="3666"/>
                </a:lnTo>
                <a:lnTo>
                  <a:pt x="1528" y="3662"/>
                </a:lnTo>
                <a:lnTo>
                  <a:pt x="1475" y="3657"/>
                </a:lnTo>
                <a:lnTo>
                  <a:pt x="1430" y="3654"/>
                </a:lnTo>
                <a:lnTo>
                  <a:pt x="1396" y="3651"/>
                </a:lnTo>
                <a:lnTo>
                  <a:pt x="1373" y="3649"/>
                </a:lnTo>
                <a:lnTo>
                  <a:pt x="1366" y="3649"/>
                </a:lnTo>
                <a:lnTo>
                  <a:pt x="1361" y="3640"/>
                </a:lnTo>
                <a:lnTo>
                  <a:pt x="1358" y="3633"/>
                </a:lnTo>
                <a:lnTo>
                  <a:pt x="1353" y="3627"/>
                </a:lnTo>
                <a:lnTo>
                  <a:pt x="1348" y="3621"/>
                </a:lnTo>
                <a:lnTo>
                  <a:pt x="1344" y="3618"/>
                </a:lnTo>
                <a:lnTo>
                  <a:pt x="1338" y="3614"/>
                </a:lnTo>
                <a:lnTo>
                  <a:pt x="1333" y="3611"/>
                </a:lnTo>
                <a:lnTo>
                  <a:pt x="1328" y="3609"/>
                </a:lnTo>
                <a:lnTo>
                  <a:pt x="1322" y="3606"/>
                </a:lnTo>
                <a:lnTo>
                  <a:pt x="1317" y="3603"/>
                </a:lnTo>
                <a:lnTo>
                  <a:pt x="1312" y="3600"/>
                </a:lnTo>
                <a:lnTo>
                  <a:pt x="1307" y="3596"/>
                </a:lnTo>
                <a:lnTo>
                  <a:pt x="1302" y="3591"/>
                </a:lnTo>
                <a:lnTo>
                  <a:pt x="1298" y="3586"/>
                </a:lnTo>
                <a:lnTo>
                  <a:pt x="1294" y="3579"/>
                </a:lnTo>
                <a:lnTo>
                  <a:pt x="1291" y="3571"/>
                </a:lnTo>
                <a:lnTo>
                  <a:pt x="1294" y="3565"/>
                </a:lnTo>
                <a:lnTo>
                  <a:pt x="1298" y="3559"/>
                </a:lnTo>
                <a:lnTo>
                  <a:pt x="1301" y="3554"/>
                </a:lnTo>
                <a:lnTo>
                  <a:pt x="1304" y="3548"/>
                </a:lnTo>
                <a:lnTo>
                  <a:pt x="1306" y="3542"/>
                </a:lnTo>
                <a:lnTo>
                  <a:pt x="1308" y="3535"/>
                </a:lnTo>
                <a:lnTo>
                  <a:pt x="1309" y="3529"/>
                </a:lnTo>
                <a:lnTo>
                  <a:pt x="1310" y="3523"/>
                </a:lnTo>
                <a:lnTo>
                  <a:pt x="1312" y="3516"/>
                </a:lnTo>
                <a:lnTo>
                  <a:pt x="1312" y="3509"/>
                </a:lnTo>
                <a:lnTo>
                  <a:pt x="1312" y="3502"/>
                </a:lnTo>
                <a:lnTo>
                  <a:pt x="1312" y="3496"/>
                </a:lnTo>
                <a:lnTo>
                  <a:pt x="1312" y="3489"/>
                </a:lnTo>
                <a:lnTo>
                  <a:pt x="1310" y="3482"/>
                </a:lnTo>
                <a:lnTo>
                  <a:pt x="1309" y="3477"/>
                </a:lnTo>
                <a:lnTo>
                  <a:pt x="1308" y="3471"/>
                </a:lnTo>
                <a:lnTo>
                  <a:pt x="1291" y="3456"/>
                </a:lnTo>
                <a:lnTo>
                  <a:pt x="1277" y="3440"/>
                </a:lnTo>
                <a:lnTo>
                  <a:pt x="1263" y="3424"/>
                </a:lnTo>
                <a:lnTo>
                  <a:pt x="1252" y="3407"/>
                </a:lnTo>
                <a:lnTo>
                  <a:pt x="1240" y="3389"/>
                </a:lnTo>
                <a:lnTo>
                  <a:pt x="1230" y="3372"/>
                </a:lnTo>
                <a:lnTo>
                  <a:pt x="1220" y="3355"/>
                </a:lnTo>
                <a:lnTo>
                  <a:pt x="1209" y="3338"/>
                </a:lnTo>
                <a:lnTo>
                  <a:pt x="1199" y="3319"/>
                </a:lnTo>
                <a:lnTo>
                  <a:pt x="1187" y="3302"/>
                </a:lnTo>
                <a:lnTo>
                  <a:pt x="1177" y="3286"/>
                </a:lnTo>
                <a:lnTo>
                  <a:pt x="1164" y="3270"/>
                </a:lnTo>
                <a:lnTo>
                  <a:pt x="1151" y="3254"/>
                </a:lnTo>
                <a:lnTo>
                  <a:pt x="1137" y="3240"/>
                </a:lnTo>
                <a:lnTo>
                  <a:pt x="1120" y="3226"/>
                </a:lnTo>
                <a:lnTo>
                  <a:pt x="1102" y="3215"/>
                </a:lnTo>
                <a:lnTo>
                  <a:pt x="1093" y="3212"/>
                </a:lnTo>
                <a:lnTo>
                  <a:pt x="1087" y="3210"/>
                </a:lnTo>
                <a:lnTo>
                  <a:pt x="1082" y="3207"/>
                </a:lnTo>
                <a:lnTo>
                  <a:pt x="1077" y="3202"/>
                </a:lnTo>
                <a:lnTo>
                  <a:pt x="1074" y="3197"/>
                </a:lnTo>
                <a:lnTo>
                  <a:pt x="1071" y="3192"/>
                </a:lnTo>
                <a:lnTo>
                  <a:pt x="1069" y="3186"/>
                </a:lnTo>
                <a:lnTo>
                  <a:pt x="1068" y="3179"/>
                </a:lnTo>
                <a:lnTo>
                  <a:pt x="1067" y="3173"/>
                </a:lnTo>
                <a:lnTo>
                  <a:pt x="1066" y="3166"/>
                </a:lnTo>
                <a:lnTo>
                  <a:pt x="1064" y="3160"/>
                </a:lnTo>
                <a:lnTo>
                  <a:pt x="1063" y="3153"/>
                </a:lnTo>
                <a:lnTo>
                  <a:pt x="1062" y="3146"/>
                </a:lnTo>
                <a:lnTo>
                  <a:pt x="1060" y="3140"/>
                </a:lnTo>
                <a:lnTo>
                  <a:pt x="1058" y="3134"/>
                </a:lnTo>
                <a:lnTo>
                  <a:pt x="1055" y="3130"/>
                </a:lnTo>
                <a:lnTo>
                  <a:pt x="1044" y="3130"/>
                </a:lnTo>
                <a:lnTo>
                  <a:pt x="1033" y="3131"/>
                </a:lnTo>
                <a:lnTo>
                  <a:pt x="1023" y="3130"/>
                </a:lnTo>
                <a:lnTo>
                  <a:pt x="1013" y="3129"/>
                </a:lnTo>
                <a:lnTo>
                  <a:pt x="1003" y="3126"/>
                </a:lnTo>
                <a:lnTo>
                  <a:pt x="994" y="3123"/>
                </a:lnTo>
                <a:lnTo>
                  <a:pt x="985" y="3120"/>
                </a:lnTo>
                <a:lnTo>
                  <a:pt x="976" y="3116"/>
                </a:lnTo>
                <a:lnTo>
                  <a:pt x="967" y="3112"/>
                </a:lnTo>
                <a:lnTo>
                  <a:pt x="958" y="3108"/>
                </a:lnTo>
                <a:lnTo>
                  <a:pt x="948" y="3103"/>
                </a:lnTo>
                <a:lnTo>
                  <a:pt x="940" y="3097"/>
                </a:lnTo>
                <a:lnTo>
                  <a:pt x="931" y="3093"/>
                </a:lnTo>
                <a:lnTo>
                  <a:pt x="922" y="3087"/>
                </a:lnTo>
                <a:lnTo>
                  <a:pt x="913" y="3083"/>
                </a:lnTo>
                <a:lnTo>
                  <a:pt x="905" y="3078"/>
                </a:lnTo>
                <a:lnTo>
                  <a:pt x="897" y="3062"/>
                </a:lnTo>
                <a:lnTo>
                  <a:pt x="889" y="3047"/>
                </a:lnTo>
                <a:lnTo>
                  <a:pt x="879" y="3033"/>
                </a:lnTo>
                <a:lnTo>
                  <a:pt x="870" y="3018"/>
                </a:lnTo>
                <a:lnTo>
                  <a:pt x="860" y="3004"/>
                </a:lnTo>
                <a:lnTo>
                  <a:pt x="848" y="2991"/>
                </a:lnTo>
                <a:lnTo>
                  <a:pt x="838" y="2978"/>
                </a:lnTo>
                <a:lnTo>
                  <a:pt x="825" y="2965"/>
                </a:lnTo>
                <a:lnTo>
                  <a:pt x="813" y="2954"/>
                </a:lnTo>
                <a:lnTo>
                  <a:pt x="800" y="2944"/>
                </a:lnTo>
                <a:lnTo>
                  <a:pt x="785" y="2934"/>
                </a:lnTo>
                <a:lnTo>
                  <a:pt x="771" y="2925"/>
                </a:lnTo>
                <a:lnTo>
                  <a:pt x="756" y="2918"/>
                </a:lnTo>
                <a:lnTo>
                  <a:pt x="740" y="2913"/>
                </a:lnTo>
                <a:lnTo>
                  <a:pt x="723" y="2908"/>
                </a:lnTo>
                <a:lnTo>
                  <a:pt x="707" y="2906"/>
                </a:lnTo>
                <a:lnTo>
                  <a:pt x="700" y="2900"/>
                </a:lnTo>
                <a:lnTo>
                  <a:pt x="694" y="2895"/>
                </a:lnTo>
                <a:lnTo>
                  <a:pt x="688" y="2888"/>
                </a:lnTo>
                <a:lnTo>
                  <a:pt x="682" y="2883"/>
                </a:lnTo>
                <a:lnTo>
                  <a:pt x="675" y="2876"/>
                </a:lnTo>
                <a:lnTo>
                  <a:pt x="668" y="2870"/>
                </a:lnTo>
                <a:lnTo>
                  <a:pt x="661" y="2864"/>
                </a:lnTo>
                <a:lnTo>
                  <a:pt x="654" y="2859"/>
                </a:lnTo>
                <a:lnTo>
                  <a:pt x="647" y="2854"/>
                </a:lnTo>
                <a:lnTo>
                  <a:pt x="640" y="2849"/>
                </a:lnTo>
                <a:lnTo>
                  <a:pt x="632" y="2847"/>
                </a:lnTo>
                <a:lnTo>
                  <a:pt x="625" y="2846"/>
                </a:lnTo>
                <a:lnTo>
                  <a:pt x="618" y="2846"/>
                </a:lnTo>
                <a:lnTo>
                  <a:pt x="610" y="2848"/>
                </a:lnTo>
                <a:lnTo>
                  <a:pt x="603" y="2852"/>
                </a:lnTo>
                <a:lnTo>
                  <a:pt x="597" y="2859"/>
                </a:lnTo>
                <a:lnTo>
                  <a:pt x="590" y="2859"/>
                </a:lnTo>
                <a:lnTo>
                  <a:pt x="584" y="2859"/>
                </a:lnTo>
                <a:lnTo>
                  <a:pt x="578" y="2857"/>
                </a:lnTo>
                <a:lnTo>
                  <a:pt x="574" y="2857"/>
                </a:lnTo>
                <a:lnTo>
                  <a:pt x="568" y="2855"/>
                </a:lnTo>
                <a:lnTo>
                  <a:pt x="562" y="2853"/>
                </a:lnTo>
                <a:lnTo>
                  <a:pt x="556" y="2850"/>
                </a:lnTo>
                <a:lnTo>
                  <a:pt x="552" y="2848"/>
                </a:lnTo>
                <a:lnTo>
                  <a:pt x="547" y="2845"/>
                </a:lnTo>
                <a:lnTo>
                  <a:pt x="542" y="2841"/>
                </a:lnTo>
                <a:lnTo>
                  <a:pt x="538" y="2838"/>
                </a:lnTo>
                <a:lnTo>
                  <a:pt x="534" y="2834"/>
                </a:lnTo>
                <a:lnTo>
                  <a:pt x="531" y="2830"/>
                </a:lnTo>
                <a:lnTo>
                  <a:pt x="528" y="2825"/>
                </a:lnTo>
                <a:lnTo>
                  <a:pt x="525" y="2821"/>
                </a:lnTo>
                <a:lnTo>
                  <a:pt x="523" y="2817"/>
                </a:lnTo>
                <a:lnTo>
                  <a:pt x="519" y="2806"/>
                </a:lnTo>
                <a:lnTo>
                  <a:pt x="518" y="2794"/>
                </a:lnTo>
                <a:lnTo>
                  <a:pt x="518" y="2785"/>
                </a:lnTo>
                <a:lnTo>
                  <a:pt x="519" y="2775"/>
                </a:lnTo>
                <a:lnTo>
                  <a:pt x="521" y="2765"/>
                </a:lnTo>
                <a:lnTo>
                  <a:pt x="523" y="2757"/>
                </a:lnTo>
                <a:lnTo>
                  <a:pt x="525" y="2748"/>
                </a:lnTo>
                <a:lnTo>
                  <a:pt x="528" y="2740"/>
                </a:lnTo>
                <a:lnTo>
                  <a:pt x="530" y="2731"/>
                </a:lnTo>
                <a:lnTo>
                  <a:pt x="531" y="2723"/>
                </a:lnTo>
                <a:lnTo>
                  <a:pt x="532" y="2714"/>
                </a:lnTo>
                <a:lnTo>
                  <a:pt x="533" y="2705"/>
                </a:lnTo>
                <a:lnTo>
                  <a:pt x="532" y="2697"/>
                </a:lnTo>
                <a:lnTo>
                  <a:pt x="531" y="2686"/>
                </a:lnTo>
                <a:lnTo>
                  <a:pt x="528" y="2677"/>
                </a:lnTo>
                <a:lnTo>
                  <a:pt x="523" y="2667"/>
                </a:lnTo>
                <a:lnTo>
                  <a:pt x="523" y="2666"/>
                </a:lnTo>
                <a:lnTo>
                  <a:pt x="524" y="2664"/>
                </a:lnTo>
                <a:lnTo>
                  <a:pt x="525" y="2662"/>
                </a:lnTo>
                <a:lnTo>
                  <a:pt x="526" y="2659"/>
                </a:lnTo>
                <a:lnTo>
                  <a:pt x="529" y="2655"/>
                </a:lnTo>
                <a:lnTo>
                  <a:pt x="531" y="2651"/>
                </a:lnTo>
                <a:lnTo>
                  <a:pt x="533" y="2646"/>
                </a:lnTo>
                <a:lnTo>
                  <a:pt x="537" y="2643"/>
                </a:lnTo>
                <a:lnTo>
                  <a:pt x="539" y="2638"/>
                </a:lnTo>
                <a:lnTo>
                  <a:pt x="541" y="2633"/>
                </a:lnTo>
                <a:lnTo>
                  <a:pt x="544" y="2629"/>
                </a:lnTo>
                <a:lnTo>
                  <a:pt x="546" y="2625"/>
                </a:lnTo>
                <a:lnTo>
                  <a:pt x="547" y="2622"/>
                </a:lnTo>
                <a:lnTo>
                  <a:pt x="548" y="2620"/>
                </a:lnTo>
                <a:lnTo>
                  <a:pt x="549" y="2618"/>
                </a:lnTo>
                <a:lnTo>
                  <a:pt x="551" y="2618"/>
                </a:lnTo>
                <a:lnTo>
                  <a:pt x="547" y="2613"/>
                </a:lnTo>
                <a:lnTo>
                  <a:pt x="542" y="2608"/>
                </a:lnTo>
                <a:lnTo>
                  <a:pt x="539" y="2605"/>
                </a:lnTo>
                <a:lnTo>
                  <a:pt x="534" y="2601"/>
                </a:lnTo>
                <a:lnTo>
                  <a:pt x="530" y="2599"/>
                </a:lnTo>
                <a:lnTo>
                  <a:pt x="525" y="2597"/>
                </a:lnTo>
                <a:lnTo>
                  <a:pt x="521" y="2594"/>
                </a:lnTo>
                <a:lnTo>
                  <a:pt x="515" y="2592"/>
                </a:lnTo>
                <a:lnTo>
                  <a:pt x="510" y="2591"/>
                </a:lnTo>
                <a:lnTo>
                  <a:pt x="507" y="2589"/>
                </a:lnTo>
                <a:lnTo>
                  <a:pt x="502" y="2586"/>
                </a:lnTo>
                <a:lnTo>
                  <a:pt x="499" y="2584"/>
                </a:lnTo>
                <a:lnTo>
                  <a:pt x="495" y="2581"/>
                </a:lnTo>
                <a:lnTo>
                  <a:pt x="493" y="2576"/>
                </a:lnTo>
                <a:lnTo>
                  <a:pt x="491" y="2571"/>
                </a:lnTo>
                <a:lnTo>
                  <a:pt x="491" y="2567"/>
                </a:lnTo>
                <a:lnTo>
                  <a:pt x="492" y="2561"/>
                </a:lnTo>
                <a:lnTo>
                  <a:pt x="494" y="2555"/>
                </a:lnTo>
                <a:lnTo>
                  <a:pt x="496" y="2549"/>
                </a:lnTo>
                <a:lnTo>
                  <a:pt x="499" y="2543"/>
                </a:lnTo>
                <a:lnTo>
                  <a:pt x="500" y="2537"/>
                </a:lnTo>
                <a:lnTo>
                  <a:pt x="502" y="2531"/>
                </a:lnTo>
                <a:lnTo>
                  <a:pt x="502" y="2524"/>
                </a:lnTo>
                <a:lnTo>
                  <a:pt x="503" y="2518"/>
                </a:lnTo>
                <a:lnTo>
                  <a:pt x="502" y="2513"/>
                </a:lnTo>
                <a:lnTo>
                  <a:pt x="502" y="2507"/>
                </a:lnTo>
                <a:lnTo>
                  <a:pt x="500" y="2502"/>
                </a:lnTo>
                <a:lnTo>
                  <a:pt x="498" y="2497"/>
                </a:lnTo>
                <a:lnTo>
                  <a:pt x="493" y="2493"/>
                </a:lnTo>
                <a:lnTo>
                  <a:pt x="488" y="2489"/>
                </a:lnTo>
                <a:lnTo>
                  <a:pt x="483" y="2485"/>
                </a:lnTo>
                <a:lnTo>
                  <a:pt x="476" y="2483"/>
                </a:lnTo>
                <a:lnTo>
                  <a:pt x="469" y="2477"/>
                </a:lnTo>
                <a:lnTo>
                  <a:pt x="464" y="2471"/>
                </a:lnTo>
                <a:lnTo>
                  <a:pt x="460" y="2464"/>
                </a:lnTo>
                <a:lnTo>
                  <a:pt x="457" y="2458"/>
                </a:lnTo>
                <a:lnTo>
                  <a:pt x="455" y="2450"/>
                </a:lnTo>
                <a:lnTo>
                  <a:pt x="453" y="2441"/>
                </a:lnTo>
                <a:lnTo>
                  <a:pt x="450" y="2433"/>
                </a:lnTo>
                <a:lnTo>
                  <a:pt x="448" y="2425"/>
                </a:lnTo>
                <a:lnTo>
                  <a:pt x="447" y="2416"/>
                </a:lnTo>
                <a:lnTo>
                  <a:pt x="444" y="2408"/>
                </a:lnTo>
                <a:lnTo>
                  <a:pt x="440" y="2400"/>
                </a:lnTo>
                <a:lnTo>
                  <a:pt x="437" y="2392"/>
                </a:lnTo>
                <a:lnTo>
                  <a:pt x="431" y="2385"/>
                </a:lnTo>
                <a:lnTo>
                  <a:pt x="425" y="2379"/>
                </a:lnTo>
                <a:lnTo>
                  <a:pt x="417" y="2374"/>
                </a:lnTo>
                <a:lnTo>
                  <a:pt x="408" y="2369"/>
                </a:lnTo>
                <a:lnTo>
                  <a:pt x="407" y="2361"/>
                </a:lnTo>
                <a:lnTo>
                  <a:pt x="405" y="2354"/>
                </a:lnTo>
                <a:lnTo>
                  <a:pt x="402" y="2347"/>
                </a:lnTo>
                <a:lnTo>
                  <a:pt x="400" y="2340"/>
                </a:lnTo>
                <a:lnTo>
                  <a:pt x="398" y="2334"/>
                </a:lnTo>
                <a:lnTo>
                  <a:pt x="395" y="2327"/>
                </a:lnTo>
                <a:lnTo>
                  <a:pt x="392" y="2320"/>
                </a:lnTo>
                <a:lnTo>
                  <a:pt x="390" y="2314"/>
                </a:lnTo>
                <a:lnTo>
                  <a:pt x="387" y="2307"/>
                </a:lnTo>
                <a:lnTo>
                  <a:pt x="385" y="2300"/>
                </a:lnTo>
                <a:lnTo>
                  <a:pt x="383" y="2293"/>
                </a:lnTo>
                <a:lnTo>
                  <a:pt x="382" y="2286"/>
                </a:lnTo>
                <a:lnTo>
                  <a:pt x="380" y="2280"/>
                </a:lnTo>
                <a:lnTo>
                  <a:pt x="379" y="2273"/>
                </a:lnTo>
                <a:lnTo>
                  <a:pt x="380" y="2265"/>
                </a:lnTo>
                <a:lnTo>
                  <a:pt x="382" y="2258"/>
                </a:lnTo>
                <a:lnTo>
                  <a:pt x="375" y="2251"/>
                </a:lnTo>
                <a:lnTo>
                  <a:pt x="368" y="2245"/>
                </a:lnTo>
                <a:lnTo>
                  <a:pt x="362" y="2238"/>
                </a:lnTo>
                <a:lnTo>
                  <a:pt x="357" y="2231"/>
                </a:lnTo>
                <a:lnTo>
                  <a:pt x="352" y="2224"/>
                </a:lnTo>
                <a:lnTo>
                  <a:pt x="347" y="2217"/>
                </a:lnTo>
                <a:lnTo>
                  <a:pt x="341" y="2209"/>
                </a:lnTo>
                <a:lnTo>
                  <a:pt x="337" y="2203"/>
                </a:lnTo>
                <a:lnTo>
                  <a:pt x="332" y="2194"/>
                </a:lnTo>
                <a:lnTo>
                  <a:pt x="327" y="2186"/>
                </a:lnTo>
                <a:lnTo>
                  <a:pt x="323" y="2178"/>
                </a:lnTo>
                <a:lnTo>
                  <a:pt x="318" y="2170"/>
                </a:lnTo>
                <a:lnTo>
                  <a:pt x="313" y="2161"/>
                </a:lnTo>
                <a:lnTo>
                  <a:pt x="308" y="2153"/>
                </a:lnTo>
                <a:lnTo>
                  <a:pt x="302" y="2145"/>
                </a:lnTo>
                <a:lnTo>
                  <a:pt x="296" y="2137"/>
                </a:lnTo>
                <a:lnTo>
                  <a:pt x="296" y="2126"/>
                </a:lnTo>
                <a:lnTo>
                  <a:pt x="296" y="2115"/>
                </a:lnTo>
                <a:lnTo>
                  <a:pt x="296" y="2104"/>
                </a:lnTo>
                <a:lnTo>
                  <a:pt x="296" y="2091"/>
                </a:lnTo>
                <a:lnTo>
                  <a:pt x="296" y="2078"/>
                </a:lnTo>
                <a:lnTo>
                  <a:pt x="296" y="2067"/>
                </a:lnTo>
                <a:lnTo>
                  <a:pt x="298" y="2054"/>
                </a:lnTo>
                <a:lnTo>
                  <a:pt x="299" y="2043"/>
                </a:lnTo>
                <a:lnTo>
                  <a:pt x="301" y="2030"/>
                </a:lnTo>
                <a:lnTo>
                  <a:pt x="303" y="2019"/>
                </a:lnTo>
                <a:lnTo>
                  <a:pt x="308" y="2008"/>
                </a:lnTo>
                <a:lnTo>
                  <a:pt x="314" y="1998"/>
                </a:lnTo>
                <a:lnTo>
                  <a:pt x="319" y="1989"/>
                </a:lnTo>
                <a:lnTo>
                  <a:pt x="327" y="1981"/>
                </a:lnTo>
                <a:lnTo>
                  <a:pt x="338" y="1974"/>
                </a:lnTo>
                <a:lnTo>
                  <a:pt x="349" y="1969"/>
                </a:lnTo>
                <a:lnTo>
                  <a:pt x="350" y="1964"/>
                </a:lnTo>
                <a:lnTo>
                  <a:pt x="352" y="1959"/>
                </a:lnTo>
                <a:lnTo>
                  <a:pt x="352" y="1954"/>
                </a:lnTo>
                <a:lnTo>
                  <a:pt x="353" y="1949"/>
                </a:lnTo>
                <a:lnTo>
                  <a:pt x="353" y="1944"/>
                </a:lnTo>
                <a:lnTo>
                  <a:pt x="353" y="1938"/>
                </a:lnTo>
                <a:lnTo>
                  <a:pt x="353" y="1933"/>
                </a:lnTo>
                <a:lnTo>
                  <a:pt x="353" y="1928"/>
                </a:lnTo>
                <a:lnTo>
                  <a:pt x="352" y="1922"/>
                </a:lnTo>
                <a:lnTo>
                  <a:pt x="350" y="1916"/>
                </a:lnTo>
                <a:lnTo>
                  <a:pt x="349" y="1912"/>
                </a:lnTo>
                <a:lnTo>
                  <a:pt x="348" y="1906"/>
                </a:lnTo>
                <a:lnTo>
                  <a:pt x="347" y="1902"/>
                </a:lnTo>
                <a:lnTo>
                  <a:pt x="345" y="1896"/>
                </a:lnTo>
                <a:lnTo>
                  <a:pt x="342" y="1891"/>
                </a:lnTo>
                <a:lnTo>
                  <a:pt x="341" y="1888"/>
                </a:lnTo>
                <a:lnTo>
                  <a:pt x="340" y="1888"/>
                </a:lnTo>
                <a:lnTo>
                  <a:pt x="339" y="1888"/>
                </a:lnTo>
                <a:lnTo>
                  <a:pt x="337" y="1889"/>
                </a:lnTo>
                <a:lnTo>
                  <a:pt x="333" y="1889"/>
                </a:lnTo>
                <a:lnTo>
                  <a:pt x="330" y="1890"/>
                </a:lnTo>
                <a:lnTo>
                  <a:pt x="326" y="1891"/>
                </a:lnTo>
                <a:lnTo>
                  <a:pt x="323" y="1892"/>
                </a:lnTo>
                <a:lnTo>
                  <a:pt x="318" y="1895"/>
                </a:lnTo>
                <a:lnTo>
                  <a:pt x="314" y="1896"/>
                </a:lnTo>
                <a:lnTo>
                  <a:pt x="310" y="1897"/>
                </a:lnTo>
                <a:lnTo>
                  <a:pt x="307" y="1898"/>
                </a:lnTo>
                <a:lnTo>
                  <a:pt x="303" y="1899"/>
                </a:lnTo>
                <a:lnTo>
                  <a:pt x="300" y="1899"/>
                </a:lnTo>
                <a:lnTo>
                  <a:pt x="298" y="1900"/>
                </a:lnTo>
                <a:lnTo>
                  <a:pt x="296" y="1900"/>
                </a:lnTo>
                <a:lnTo>
                  <a:pt x="296" y="1902"/>
                </a:lnTo>
                <a:lnTo>
                  <a:pt x="291" y="1889"/>
                </a:lnTo>
                <a:lnTo>
                  <a:pt x="284" y="1877"/>
                </a:lnTo>
                <a:lnTo>
                  <a:pt x="277" y="1866"/>
                </a:lnTo>
                <a:lnTo>
                  <a:pt x="270" y="1853"/>
                </a:lnTo>
                <a:lnTo>
                  <a:pt x="263" y="1842"/>
                </a:lnTo>
                <a:lnTo>
                  <a:pt x="256" y="1829"/>
                </a:lnTo>
                <a:lnTo>
                  <a:pt x="249" y="1817"/>
                </a:lnTo>
                <a:lnTo>
                  <a:pt x="242" y="1804"/>
                </a:lnTo>
                <a:lnTo>
                  <a:pt x="238" y="1790"/>
                </a:lnTo>
                <a:lnTo>
                  <a:pt x="233" y="1776"/>
                </a:lnTo>
                <a:lnTo>
                  <a:pt x="231" y="1764"/>
                </a:lnTo>
                <a:lnTo>
                  <a:pt x="229" y="1750"/>
                </a:lnTo>
                <a:lnTo>
                  <a:pt x="230" y="1735"/>
                </a:lnTo>
                <a:lnTo>
                  <a:pt x="232" y="1721"/>
                </a:lnTo>
                <a:lnTo>
                  <a:pt x="237" y="1706"/>
                </a:lnTo>
                <a:lnTo>
                  <a:pt x="245" y="1692"/>
                </a:lnTo>
                <a:lnTo>
                  <a:pt x="245" y="1684"/>
                </a:lnTo>
                <a:lnTo>
                  <a:pt x="246" y="1678"/>
                </a:lnTo>
                <a:lnTo>
                  <a:pt x="247" y="1671"/>
                </a:lnTo>
                <a:lnTo>
                  <a:pt x="248" y="1664"/>
                </a:lnTo>
                <a:lnTo>
                  <a:pt x="249" y="1657"/>
                </a:lnTo>
                <a:lnTo>
                  <a:pt x="250" y="1650"/>
                </a:lnTo>
                <a:lnTo>
                  <a:pt x="253" y="1643"/>
                </a:lnTo>
                <a:lnTo>
                  <a:pt x="254" y="1636"/>
                </a:lnTo>
                <a:lnTo>
                  <a:pt x="255" y="1629"/>
                </a:lnTo>
                <a:lnTo>
                  <a:pt x="256" y="1622"/>
                </a:lnTo>
                <a:lnTo>
                  <a:pt x="257" y="1615"/>
                </a:lnTo>
                <a:lnTo>
                  <a:pt x="258" y="1610"/>
                </a:lnTo>
                <a:lnTo>
                  <a:pt x="260" y="1603"/>
                </a:lnTo>
                <a:lnTo>
                  <a:pt x="260" y="1596"/>
                </a:lnTo>
                <a:lnTo>
                  <a:pt x="261" y="1590"/>
                </a:lnTo>
                <a:lnTo>
                  <a:pt x="262" y="1584"/>
                </a:lnTo>
                <a:lnTo>
                  <a:pt x="268" y="1584"/>
                </a:lnTo>
                <a:lnTo>
                  <a:pt x="272" y="1587"/>
                </a:lnTo>
                <a:lnTo>
                  <a:pt x="276" y="1590"/>
                </a:lnTo>
                <a:lnTo>
                  <a:pt x="279" y="1594"/>
                </a:lnTo>
                <a:lnTo>
                  <a:pt x="283" y="1598"/>
                </a:lnTo>
                <a:lnTo>
                  <a:pt x="284" y="1603"/>
                </a:lnTo>
                <a:lnTo>
                  <a:pt x="286" y="1607"/>
                </a:lnTo>
                <a:lnTo>
                  <a:pt x="288" y="1613"/>
                </a:lnTo>
                <a:lnTo>
                  <a:pt x="291" y="1619"/>
                </a:lnTo>
                <a:lnTo>
                  <a:pt x="292" y="1625"/>
                </a:lnTo>
                <a:lnTo>
                  <a:pt x="295" y="1629"/>
                </a:lnTo>
                <a:lnTo>
                  <a:pt x="298" y="1634"/>
                </a:lnTo>
                <a:lnTo>
                  <a:pt x="301" y="1638"/>
                </a:lnTo>
                <a:lnTo>
                  <a:pt x="306" y="1642"/>
                </a:lnTo>
                <a:lnTo>
                  <a:pt x="311" y="1645"/>
                </a:lnTo>
                <a:lnTo>
                  <a:pt x="318" y="1648"/>
                </a:lnTo>
                <a:lnTo>
                  <a:pt x="317" y="1636"/>
                </a:lnTo>
                <a:lnTo>
                  <a:pt x="316" y="1625"/>
                </a:lnTo>
                <a:lnTo>
                  <a:pt x="314" y="1612"/>
                </a:lnTo>
                <a:lnTo>
                  <a:pt x="311" y="1601"/>
                </a:lnTo>
                <a:lnTo>
                  <a:pt x="308" y="1589"/>
                </a:lnTo>
                <a:lnTo>
                  <a:pt x="306" y="1578"/>
                </a:lnTo>
                <a:lnTo>
                  <a:pt x="302" y="1566"/>
                </a:lnTo>
                <a:lnTo>
                  <a:pt x="300" y="1555"/>
                </a:lnTo>
                <a:lnTo>
                  <a:pt x="298" y="1543"/>
                </a:lnTo>
                <a:lnTo>
                  <a:pt x="298" y="1533"/>
                </a:lnTo>
                <a:lnTo>
                  <a:pt x="298" y="1521"/>
                </a:lnTo>
                <a:lnTo>
                  <a:pt x="300" y="1510"/>
                </a:lnTo>
                <a:lnTo>
                  <a:pt x="304" y="1499"/>
                </a:lnTo>
                <a:lnTo>
                  <a:pt x="310" y="1489"/>
                </a:lnTo>
                <a:lnTo>
                  <a:pt x="318" y="1478"/>
                </a:lnTo>
                <a:lnTo>
                  <a:pt x="330" y="1468"/>
                </a:lnTo>
                <a:lnTo>
                  <a:pt x="330" y="1465"/>
                </a:lnTo>
                <a:lnTo>
                  <a:pt x="330" y="1463"/>
                </a:lnTo>
                <a:lnTo>
                  <a:pt x="330" y="1459"/>
                </a:lnTo>
                <a:lnTo>
                  <a:pt x="330" y="1457"/>
                </a:lnTo>
                <a:lnTo>
                  <a:pt x="329" y="1455"/>
                </a:lnTo>
                <a:lnTo>
                  <a:pt x="327" y="1452"/>
                </a:lnTo>
                <a:lnTo>
                  <a:pt x="326" y="1450"/>
                </a:lnTo>
                <a:lnTo>
                  <a:pt x="324" y="1448"/>
                </a:lnTo>
                <a:lnTo>
                  <a:pt x="323" y="1447"/>
                </a:lnTo>
                <a:lnTo>
                  <a:pt x="321" y="1444"/>
                </a:lnTo>
                <a:lnTo>
                  <a:pt x="318" y="1442"/>
                </a:lnTo>
                <a:lnTo>
                  <a:pt x="316" y="1441"/>
                </a:lnTo>
                <a:lnTo>
                  <a:pt x="314" y="1440"/>
                </a:lnTo>
                <a:lnTo>
                  <a:pt x="311" y="1439"/>
                </a:lnTo>
                <a:lnTo>
                  <a:pt x="309" y="1437"/>
                </a:lnTo>
                <a:lnTo>
                  <a:pt x="308" y="1437"/>
                </a:lnTo>
                <a:lnTo>
                  <a:pt x="299" y="1439"/>
                </a:lnTo>
                <a:lnTo>
                  <a:pt x="292" y="1442"/>
                </a:lnTo>
                <a:lnTo>
                  <a:pt x="286" y="1447"/>
                </a:lnTo>
                <a:lnTo>
                  <a:pt x="281" y="1451"/>
                </a:lnTo>
                <a:lnTo>
                  <a:pt x="278" y="1456"/>
                </a:lnTo>
                <a:lnTo>
                  <a:pt x="275" y="1463"/>
                </a:lnTo>
                <a:lnTo>
                  <a:pt x="273" y="1468"/>
                </a:lnTo>
                <a:lnTo>
                  <a:pt x="271" y="1475"/>
                </a:lnTo>
                <a:lnTo>
                  <a:pt x="270" y="1482"/>
                </a:lnTo>
                <a:lnTo>
                  <a:pt x="269" y="1490"/>
                </a:lnTo>
                <a:lnTo>
                  <a:pt x="268" y="1498"/>
                </a:lnTo>
                <a:lnTo>
                  <a:pt x="267" y="1505"/>
                </a:lnTo>
                <a:lnTo>
                  <a:pt x="265" y="1513"/>
                </a:lnTo>
                <a:lnTo>
                  <a:pt x="263" y="1521"/>
                </a:lnTo>
                <a:lnTo>
                  <a:pt x="260" y="1528"/>
                </a:lnTo>
                <a:lnTo>
                  <a:pt x="256" y="1536"/>
                </a:lnTo>
                <a:lnTo>
                  <a:pt x="247" y="1535"/>
                </a:lnTo>
                <a:lnTo>
                  <a:pt x="239" y="1533"/>
                </a:lnTo>
                <a:lnTo>
                  <a:pt x="232" y="1529"/>
                </a:lnTo>
                <a:lnTo>
                  <a:pt x="225" y="1524"/>
                </a:lnTo>
                <a:lnTo>
                  <a:pt x="219" y="1518"/>
                </a:lnTo>
                <a:lnTo>
                  <a:pt x="214" y="1511"/>
                </a:lnTo>
                <a:lnTo>
                  <a:pt x="209" y="1503"/>
                </a:lnTo>
                <a:lnTo>
                  <a:pt x="203" y="1495"/>
                </a:lnTo>
                <a:lnTo>
                  <a:pt x="198" y="1487"/>
                </a:lnTo>
                <a:lnTo>
                  <a:pt x="193" y="1479"/>
                </a:lnTo>
                <a:lnTo>
                  <a:pt x="187" y="1472"/>
                </a:lnTo>
                <a:lnTo>
                  <a:pt x="181" y="1466"/>
                </a:lnTo>
                <a:lnTo>
                  <a:pt x="175" y="1462"/>
                </a:lnTo>
                <a:lnTo>
                  <a:pt x="168" y="1458"/>
                </a:lnTo>
                <a:lnTo>
                  <a:pt x="160" y="1456"/>
                </a:lnTo>
                <a:lnTo>
                  <a:pt x="152" y="1457"/>
                </a:lnTo>
                <a:lnTo>
                  <a:pt x="148" y="1449"/>
                </a:lnTo>
                <a:lnTo>
                  <a:pt x="146" y="1442"/>
                </a:lnTo>
                <a:lnTo>
                  <a:pt x="145" y="1435"/>
                </a:lnTo>
                <a:lnTo>
                  <a:pt x="145" y="1428"/>
                </a:lnTo>
                <a:lnTo>
                  <a:pt x="145" y="1421"/>
                </a:lnTo>
                <a:lnTo>
                  <a:pt x="146" y="1414"/>
                </a:lnTo>
                <a:lnTo>
                  <a:pt x="147" y="1408"/>
                </a:lnTo>
                <a:lnTo>
                  <a:pt x="149" y="1401"/>
                </a:lnTo>
                <a:lnTo>
                  <a:pt x="150" y="1394"/>
                </a:lnTo>
                <a:lnTo>
                  <a:pt x="152" y="1387"/>
                </a:lnTo>
                <a:lnTo>
                  <a:pt x="154" y="1380"/>
                </a:lnTo>
                <a:lnTo>
                  <a:pt x="155" y="1374"/>
                </a:lnTo>
                <a:lnTo>
                  <a:pt x="156" y="1367"/>
                </a:lnTo>
                <a:lnTo>
                  <a:pt x="157" y="1360"/>
                </a:lnTo>
                <a:lnTo>
                  <a:pt x="157" y="1355"/>
                </a:lnTo>
                <a:lnTo>
                  <a:pt x="157" y="1349"/>
                </a:lnTo>
                <a:lnTo>
                  <a:pt x="144" y="1335"/>
                </a:lnTo>
                <a:lnTo>
                  <a:pt x="134" y="1320"/>
                </a:lnTo>
                <a:lnTo>
                  <a:pt x="127" y="1305"/>
                </a:lnTo>
                <a:lnTo>
                  <a:pt x="123" y="1288"/>
                </a:lnTo>
                <a:lnTo>
                  <a:pt x="121" y="1272"/>
                </a:lnTo>
                <a:lnTo>
                  <a:pt x="118" y="1255"/>
                </a:lnTo>
                <a:lnTo>
                  <a:pt x="117" y="1237"/>
                </a:lnTo>
                <a:lnTo>
                  <a:pt x="117" y="1221"/>
                </a:lnTo>
                <a:lnTo>
                  <a:pt x="116" y="1204"/>
                </a:lnTo>
                <a:lnTo>
                  <a:pt x="115" y="1188"/>
                </a:lnTo>
                <a:lnTo>
                  <a:pt x="111" y="1172"/>
                </a:lnTo>
                <a:lnTo>
                  <a:pt x="107" y="1157"/>
                </a:lnTo>
                <a:lnTo>
                  <a:pt x="100" y="1143"/>
                </a:lnTo>
                <a:lnTo>
                  <a:pt x="89" y="1131"/>
                </a:lnTo>
                <a:lnTo>
                  <a:pt x="76" y="1120"/>
                </a:lnTo>
                <a:lnTo>
                  <a:pt x="60" y="1111"/>
                </a:lnTo>
                <a:lnTo>
                  <a:pt x="66" y="1105"/>
                </a:lnTo>
                <a:lnTo>
                  <a:pt x="72" y="1098"/>
                </a:lnTo>
                <a:lnTo>
                  <a:pt x="77" y="1092"/>
                </a:lnTo>
                <a:lnTo>
                  <a:pt x="81" y="1085"/>
                </a:lnTo>
                <a:lnTo>
                  <a:pt x="85" y="1077"/>
                </a:lnTo>
                <a:lnTo>
                  <a:pt x="87" y="1069"/>
                </a:lnTo>
                <a:lnTo>
                  <a:pt x="89" y="1059"/>
                </a:lnTo>
                <a:lnTo>
                  <a:pt x="91" y="1051"/>
                </a:lnTo>
                <a:lnTo>
                  <a:pt x="91" y="1042"/>
                </a:lnTo>
                <a:lnTo>
                  <a:pt x="91" y="1032"/>
                </a:lnTo>
                <a:lnTo>
                  <a:pt x="91" y="1023"/>
                </a:lnTo>
                <a:lnTo>
                  <a:pt x="89" y="1013"/>
                </a:lnTo>
                <a:lnTo>
                  <a:pt x="88" y="1003"/>
                </a:lnTo>
                <a:lnTo>
                  <a:pt x="87" y="994"/>
                </a:lnTo>
                <a:lnTo>
                  <a:pt x="86" y="985"/>
                </a:lnTo>
                <a:lnTo>
                  <a:pt x="85" y="976"/>
                </a:lnTo>
                <a:lnTo>
                  <a:pt x="84" y="964"/>
                </a:lnTo>
                <a:lnTo>
                  <a:pt x="85" y="953"/>
                </a:lnTo>
                <a:lnTo>
                  <a:pt x="86" y="941"/>
                </a:lnTo>
                <a:lnTo>
                  <a:pt x="88" y="930"/>
                </a:lnTo>
                <a:lnTo>
                  <a:pt x="91" y="919"/>
                </a:lnTo>
                <a:lnTo>
                  <a:pt x="93" y="908"/>
                </a:lnTo>
                <a:lnTo>
                  <a:pt x="96" y="896"/>
                </a:lnTo>
                <a:lnTo>
                  <a:pt x="100" y="886"/>
                </a:lnTo>
                <a:lnTo>
                  <a:pt x="102" y="874"/>
                </a:lnTo>
                <a:lnTo>
                  <a:pt x="104" y="863"/>
                </a:lnTo>
                <a:lnTo>
                  <a:pt x="107" y="851"/>
                </a:lnTo>
                <a:lnTo>
                  <a:pt x="107" y="840"/>
                </a:lnTo>
                <a:lnTo>
                  <a:pt x="108" y="829"/>
                </a:lnTo>
                <a:lnTo>
                  <a:pt x="107" y="817"/>
                </a:lnTo>
                <a:lnTo>
                  <a:pt x="104" y="804"/>
                </a:lnTo>
                <a:lnTo>
                  <a:pt x="101" y="793"/>
                </a:lnTo>
                <a:lnTo>
                  <a:pt x="98" y="773"/>
                </a:lnTo>
                <a:lnTo>
                  <a:pt x="92" y="756"/>
                </a:lnTo>
                <a:lnTo>
                  <a:pt x="85" y="739"/>
                </a:lnTo>
                <a:lnTo>
                  <a:pt x="77" y="723"/>
                </a:lnTo>
                <a:lnTo>
                  <a:pt x="66" y="707"/>
                </a:lnTo>
                <a:lnTo>
                  <a:pt x="56" y="692"/>
                </a:lnTo>
                <a:lnTo>
                  <a:pt x="46" y="676"/>
                </a:lnTo>
                <a:lnTo>
                  <a:pt x="37" y="661"/>
                </a:lnTo>
                <a:lnTo>
                  <a:pt x="26" y="646"/>
                </a:lnTo>
                <a:lnTo>
                  <a:pt x="18" y="630"/>
                </a:lnTo>
                <a:lnTo>
                  <a:pt x="10" y="614"/>
                </a:lnTo>
                <a:lnTo>
                  <a:pt x="4" y="596"/>
                </a:lnTo>
                <a:lnTo>
                  <a:pt x="1" y="579"/>
                </a:lnTo>
                <a:lnTo>
                  <a:pt x="0" y="561"/>
                </a:lnTo>
                <a:lnTo>
                  <a:pt x="2" y="541"/>
                </a:lnTo>
                <a:lnTo>
                  <a:pt x="8" y="521"/>
                </a:lnTo>
                <a:lnTo>
                  <a:pt x="19" y="510"/>
                </a:lnTo>
                <a:lnTo>
                  <a:pt x="30" y="499"/>
                </a:lnTo>
                <a:lnTo>
                  <a:pt x="39" y="487"/>
                </a:lnTo>
                <a:lnTo>
                  <a:pt x="48" y="476"/>
                </a:lnTo>
                <a:lnTo>
                  <a:pt x="55" y="463"/>
                </a:lnTo>
                <a:lnTo>
                  <a:pt x="62" y="451"/>
                </a:lnTo>
                <a:lnTo>
                  <a:pt x="69" y="438"/>
                </a:lnTo>
                <a:lnTo>
                  <a:pt x="73" y="424"/>
                </a:lnTo>
                <a:lnTo>
                  <a:pt x="78" y="410"/>
                </a:lnTo>
                <a:lnTo>
                  <a:pt x="81" y="395"/>
                </a:lnTo>
                <a:lnTo>
                  <a:pt x="84" y="382"/>
                </a:lnTo>
                <a:lnTo>
                  <a:pt x="86" y="367"/>
                </a:lnTo>
                <a:lnTo>
                  <a:pt x="87" y="352"/>
                </a:lnTo>
                <a:lnTo>
                  <a:pt x="88" y="337"/>
                </a:lnTo>
                <a:lnTo>
                  <a:pt x="88" y="322"/>
                </a:lnTo>
                <a:lnTo>
                  <a:pt x="88" y="307"/>
                </a:lnTo>
                <a:lnTo>
                  <a:pt x="94" y="298"/>
                </a:lnTo>
                <a:lnTo>
                  <a:pt x="100" y="289"/>
                </a:lnTo>
                <a:lnTo>
                  <a:pt x="107" y="279"/>
                </a:lnTo>
                <a:lnTo>
                  <a:pt x="114" y="270"/>
                </a:lnTo>
                <a:lnTo>
                  <a:pt x="119" y="261"/>
                </a:lnTo>
                <a:lnTo>
                  <a:pt x="126" y="252"/>
                </a:lnTo>
                <a:lnTo>
                  <a:pt x="132" y="243"/>
                </a:lnTo>
                <a:lnTo>
                  <a:pt x="137" y="233"/>
                </a:lnTo>
                <a:lnTo>
                  <a:pt x="141" y="223"/>
                </a:lnTo>
                <a:lnTo>
                  <a:pt x="145" y="213"/>
                </a:lnTo>
                <a:lnTo>
                  <a:pt x="147" y="202"/>
                </a:lnTo>
                <a:lnTo>
                  <a:pt x="148" y="192"/>
                </a:lnTo>
                <a:lnTo>
                  <a:pt x="148" y="181"/>
                </a:lnTo>
                <a:lnTo>
                  <a:pt x="147" y="169"/>
                </a:lnTo>
                <a:lnTo>
                  <a:pt x="144" y="158"/>
                </a:lnTo>
                <a:lnTo>
                  <a:pt x="140" y="146"/>
                </a:lnTo>
                <a:lnTo>
                  <a:pt x="131" y="138"/>
                </a:lnTo>
                <a:lnTo>
                  <a:pt x="126" y="130"/>
                </a:lnTo>
                <a:lnTo>
                  <a:pt x="123" y="123"/>
                </a:lnTo>
                <a:lnTo>
                  <a:pt x="122" y="115"/>
                </a:lnTo>
                <a:lnTo>
                  <a:pt x="123" y="108"/>
                </a:lnTo>
                <a:lnTo>
                  <a:pt x="126" y="100"/>
                </a:lnTo>
                <a:lnTo>
                  <a:pt x="130" y="92"/>
                </a:lnTo>
                <a:lnTo>
                  <a:pt x="134" y="83"/>
                </a:lnTo>
                <a:lnTo>
                  <a:pt x="139" y="75"/>
                </a:lnTo>
                <a:lnTo>
                  <a:pt x="145" y="66"/>
                </a:lnTo>
                <a:lnTo>
                  <a:pt x="149" y="55"/>
                </a:lnTo>
                <a:lnTo>
                  <a:pt x="154" y="46"/>
                </a:lnTo>
                <a:lnTo>
                  <a:pt x="157" y="36"/>
                </a:lnTo>
                <a:lnTo>
                  <a:pt x="161" y="24"/>
                </a:lnTo>
                <a:lnTo>
                  <a:pt x="162" y="12"/>
                </a:lnTo>
                <a:lnTo>
                  <a:pt x="162" y="0"/>
                </a:lnTo>
                <a:lnTo>
                  <a:pt x="229" y="17"/>
                </a:lnTo>
                <a:lnTo>
                  <a:pt x="296" y="35"/>
                </a:lnTo>
                <a:lnTo>
                  <a:pt x="363" y="52"/>
                </a:lnTo>
                <a:lnTo>
                  <a:pt x="431" y="70"/>
                </a:lnTo>
                <a:lnTo>
                  <a:pt x="499" y="87"/>
                </a:lnTo>
                <a:lnTo>
                  <a:pt x="565" y="105"/>
                </a:lnTo>
                <a:lnTo>
                  <a:pt x="633" y="122"/>
                </a:lnTo>
                <a:lnTo>
                  <a:pt x="701" y="138"/>
                </a:lnTo>
                <a:lnTo>
                  <a:pt x="768" y="155"/>
                </a:lnTo>
                <a:lnTo>
                  <a:pt x="836" y="171"/>
                </a:lnTo>
                <a:lnTo>
                  <a:pt x="902" y="189"/>
                </a:lnTo>
                <a:lnTo>
                  <a:pt x="969" y="205"/>
                </a:lnTo>
                <a:lnTo>
                  <a:pt x="1036" y="220"/>
                </a:lnTo>
                <a:lnTo>
                  <a:pt x="1102" y="236"/>
                </a:lnTo>
                <a:lnTo>
                  <a:pt x="1168" y="251"/>
                </a:lnTo>
                <a:lnTo>
                  <a:pt x="1235" y="267"/>
                </a:lnTo>
                <a:lnTo>
                  <a:pt x="1232" y="279"/>
                </a:lnTo>
                <a:lnTo>
                  <a:pt x="1230" y="293"/>
                </a:lnTo>
                <a:lnTo>
                  <a:pt x="1228" y="307"/>
                </a:lnTo>
                <a:lnTo>
                  <a:pt x="1224" y="322"/>
                </a:lnTo>
                <a:lnTo>
                  <a:pt x="1221" y="336"/>
                </a:lnTo>
                <a:lnTo>
                  <a:pt x="1216" y="351"/>
                </a:lnTo>
                <a:lnTo>
                  <a:pt x="1213" y="366"/>
                </a:lnTo>
                <a:lnTo>
                  <a:pt x="1208" y="380"/>
                </a:lnTo>
                <a:lnTo>
                  <a:pt x="1205" y="395"/>
                </a:lnTo>
                <a:lnTo>
                  <a:pt x="1200" y="411"/>
                </a:lnTo>
                <a:lnTo>
                  <a:pt x="1197" y="426"/>
                </a:lnTo>
                <a:lnTo>
                  <a:pt x="1193" y="442"/>
                </a:lnTo>
                <a:lnTo>
                  <a:pt x="1190" y="457"/>
                </a:lnTo>
                <a:lnTo>
                  <a:pt x="1186" y="474"/>
                </a:lnTo>
                <a:lnTo>
                  <a:pt x="1184" y="490"/>
                </a:lnTo>
                <a:lnTo>
                  <a:pt x="1183" y="506"/>
                </a:lnTo>
                <a:lnTo>
                  <a:pt x="1177" y="525"/>
                </a:lnTo>
                <a:lnTo>
                  <a:pt x="1171" y="545"/>
                </a:lnTo>
                <a:lnTo>
                  <a:pt x="1164" y="564"/>
                </a:lnTo>
                <a:lnTo>
                  <a:pt x="1159" y="585"/>
                </a:lnTo>
                <a:lnTo>
                  <a:pt x="1152" y="604"/>
                </a:lnTo>
                <a:lnTo>
                  <a:pt x="1146" y="624"/>
                </a:lnTo>
                <a:lnTo>
                  <a:pt x="1139" y="645"/>
                </a:lnTo>
                <a:lnTo>
                  <a:pt x="1133" y="664"/>
                </a:lnTo>
                <a:lnTo>
                  <a:pt x="1128" y="685"/>
                </a:lnTo>
                <a:lnTo>
                  <a:pt x="1122" y="704"/>
                </a:lnTo>
                <a:lnTo>
                  <a:pt x="1116" y="725"/>
                </a:lnTo>
                <a:lnTo>
                  <a:pt x="1112" y="746"/>
                </a:lnTo>
                <a:lnTo>
                  <a:pt x="1107" y="766"/>
                </a:lnTo>
                <a:lnTo>
                  <a:pt x="1104" y="787"/>
                </a:lnTo>
                <a:lnTo>
                  <a:pt x="1100" y="808"/>
                </a:lnTo>
                <a:lnTo>
                  <a:pt x="1098" y="830"/>
                </a:lnTo>
                <a:lnTo>
                  <a:pt x="1087" y="851"/>
                </a:lnTo>
                <a:lnTo>
                  <a:pt x="1079" y="874"/>
                </a:lnTo>
                <a:lnTo>
                  <a:pt x="1071" y="899"/>
                </a:lnTo>
                <a:lnTo>
                  <a:pt x="1064" y="923"/>
                </a:lnTo>
                <a:lnTo>
                  <a:pt x="1058" y="947"/>
                </a:lnTo>
                <a:lnTo>
                  <a:pt x="1052" y="972"/>
                </a:lnTo>
                <a:lnTo>
                  <a:pt x="1046" y="997"/>
                </a:lnTo>
                <a:lnTo>
                  <a:pt x="1040" y="1023"/>
                </a:lnTo>
                <a:lnTo>
                  <a:pt x="1035" y="1048"/>
                </a:lnTo>
                <a:lnTo>
                  <a:pt x="1029" y="1073"/>
                </a:lnTo>
                <a:lnTo>
                  <a:pt x="1022" y="1098"/>
                </a:lnTo>
                <a:lnTo>
                  <a:pt x="1016" y="1123"/>
                </a:lnTo>
                <a:lnTo>
                  <a:pt x="1009" y="1148"/>
                </a:lnTo>
                <a:lnTo>
                  <a:pt x="1002" y="1172"/>
                </a:lnTo>
                <a:lnTo>
                  <a:pt x="995" y="1195"/>
                </a:lnTo>
                <a:lnTo>
                  <a:pt x="987" y="1219"/>
                </a:lnTo>
                <a:lnTo>
                  <a:pt x="986" y="1224"/>
                </a:lnTo>
                <a:lnTo>
                  <a:pt x="986" y="1228"/>
                </a:lnTo>
                <a:lnTo>
                  <a:pt x="987" y="1232"/>
                </a:lnTo>
                <a:lnTo>
                  <a:pt x="989" y="1236"/>
                </a:lnTo>
                <a:lnTo>
                  <a:pt x="990" y="1240"/>
                </a:lnTo>
                <a:lnTo>
                  <a:pt x="992" y="1243"/>
                </a:lnTo>
                <a:lnTo>
                  <a:pt x="995" y="1247"/>
                </a:lnTo>
                <a:lnTo>
                  <a:pt x="998" y="1250"/>
                </a:lnTo>
                <a:lnTo>
                  <a:pt x="1001" y="1254"/>
                </a:lnTo>
                <a:lnTo>
                  <a:pt x="1003" y="1257"/>
                </a:lnTo>
                <a:lnTo>
                  <a:pt x="1007" y="1259"/>
                </a:lnTo>
                <a:lnTo>
                  <a:pt x="1010" y="1263"/>
                </a:lnTo>
                <a:lnTo>
                  <a:pt x="1013" y="1265"/>
                </a:lnTo>
                <a:lnTo>
                  <a:pt x="1016" y="1269"/>
                </a:lnTo>
                <a:lnTo>
                  <a:pt x="1018" y="1271"/>
                </a:lnTo>
                <a:lnTo>
                  <a:pt x="1021" y="1274"/>
                </a:lnTo>
                <a:lnTo>
                  <a:pt x="1094" y="1375"/>
                </a:lnTo>
                <a:lnTo>
                  <a:pt x="1168" y="1476"/>
                </a:lnTo>
                <a:lnTo>
                  <a:pt x="1241" y="1578"/>
                </a:lnTo>
                <a:lnTo>
                  <a:pt x="1314" y="1679"/>
                </a:lnTo>
                <a:lnTo>
                  <a:pt x="1388" y="1781"/>
                </a:lnTo>
                <a:lnTo>
                  <a:pt x="1460" y="1883"/>
                </a:lnTo>
                <a:lnTo>
                  <a:pt x="1532" y="1985"/>
                </a:lnTo>
                <a:lnTo>
                  <a:pt x="1605" y="2088"/>
                </a:lnTo>
                <a:lnTo>
                  <a:pt x="1677" y="2190"/>
                </a:lnTo>
                <a:lnTo>
                  <a:pt x="1751" y="2292"/>
                </a:lnTo>
                <a:lnTo>
                  <a:pt x="1824" y="2394"/>
                </a:lnTo>
                <a:lnTo>
                  <a:pt x="1898" y="2498"/>
                </a:lnTo>
                <a:lnTo>
                  <a:pt x="1973" y="2601"/>
                </a:lnTo>
                <a:lnTo>
                  <a:pt x="2047" y="2703"/>
                </a:lnTo>
                <a:lnTo>
                  <a:pt x="2123" y="2807"/>
                </a:lnTo>
                <a:lnTo>
                  <a:pt x="2200" y="2911"/>
                </a:lnTo>
                <a:lnTo>
                  <a:pt x="2197" y="2916"/>
                </a:lnTo>
                <a:lnTo>
                  <a:pt x="2195" y="2922"/>
                </a:lnTo>
                <a:lnTo>
                  <a:pt x="2193" y="2927"/>
                </a:lnTo>
                <a:lnTo>
                  <a:pt x="2192" y="2934"/>
                </a:lnTo>
                <a:lnTo>
                  <a:pt x="2193" y="2941"/>
                </a:lnTo>
                <a:lnTo>
                  <a:pt x="2195" y="2948"/>
                </a:lnTo>
                <a:lnTo>
                  <a:pt x="2196" y="2956"/>
                </a:lnTo>
                <a:lnTo>
                  <a:pt x="2198" y="2963"/>
                </a:lnTo>
                <a:lnTo>
                  <a:pt x="2201" y="2971"/>
                </a:lnTo>
                <a:lnTo>
                  <a:pt x="2205" y="2978"/>
                </a:lnTo>
                <a:lnTo>
                  <a:pt x="2208" y="2985"/>
                </a:lnTo>
                <a:lnTo>
                  <a:pt x="2213" y="2992"/>
                </a:lnTo>
                <a:lnTo>
                  <a:pt x="2218" y="2998"/>
                </a:lnTo>
                <a:lnTo>
                  <a:pt x="2222" y="3003"/>
                </a:lnTo>
                <a:lnTo>
                  <a:pt x="2227" y="3009"/>
                </a:lnTo>
                <a:lnTo>
                  <a:pt x="2231" y="3014"/>
                </a:lnTo>
                <a:lnTo>
                  <a:pt x="2235" y="3017"/>
                </a:lnTo>
                <a:lnTo>
                  <a:pt x="2238" y="3022"/>
                </a:lnTo>
                <a:lnTo>
                  <a:pt x="2241" y="3029"/>
                </a:lnTo>
                <a:lnTo>
                  <a:pt x="2243" y="3034"/>
                </a:lnTo>
                <a:lnTo>
                  <a:pt x="2244" y="3042"/>
                </a:lnTo>
                <a:lnTo>
                  <a:pt x="2246" y="3050"/>
                </a:lnTo>
                <a:lnTo>
                  <a:pt x="2247" y="3058"/>
                </a:lnTo>
                <a:lnTo>
                  <a:pt x="2250" y="3066"/>
                </a:lnTo>
                <a:lnTo>
                  <a:pt x="2251" y="3076"/>
                </a:lnTo>
                <a:lnTo>
                  <a:pt x="2252" y="3084"/>
                </a:lnTo>
                <a:lnTo>
                  <a:pt x="2254" y="3092"/>
                </a:lnTo>
                <a:lnTo>
                  <a:pt x="2257" y="3100"/>
                </a:lnTo>
                <a:lnTo>
                  <a:pt x="2259" y="3108"/>
                </a:lnTo>
                <a:lnTo>
                  <a:pt x="2262" y="3115"/>
                </a:lnTo>
                <a:lnTo>
                  <a:pt x="2267" y="3120"/>
                </a:lnTo>
                <a:lnTo>
                  <a:pt x="2272" y="3126"/>
                </a:lnTo>
                <a:lnTo>
                  <a:pt x="2275" y="3131"/>
                </a:lnTo>
                <a:lnTo>
                  <a:pt x="2280" y="3137"/>
                </a:lnTo>
                <a:lnTo>
                  <a:pt x="2283" y="3141"/>
                </a:lnTo>
                <a:lnTo>
                  <a:pt x="2285" y="3147"/>
                </a:lnTo>
                <a:lnTo>
                  <a:pt x="2287" y="3153"/>
                </a:lnTo>
                <a:lnTo>
                  <a:pt x="2288" y="3158"/>
                </a:lnTo>
                <a:lnTo>
                  <a:pt x="2288" y="3164"/>
                </a:lnTo>
                <a:lnTo>
                  <a:pt x="2288" y="3170"/>
                </a:lnTo>
                <a:lnTo>
                  <a:pt x="2287" y="3176"/>
                </a:lnTo>
                <a:lnTo>
                  <a:pt x="2284" y="3180"/>
                </a:lnTo>
                <a:lnTo>
                  <a:pt x="2282" y="3185"/>
                </a:lnTo>
                <a:lnTo>
                  <a:pt x="2279" y="3189"/>
                </a:lnTo>
                <a:lnTo>
                  <a:pt x="2274" y="3193"/>
                </a:lnTo>
                <a:lnTo>
                  <a:pt x="2269" y="3196"/>
                </a:lnTo>
                <a:lnTo>
                  <a:pt x="2264" y="3200"/>
                </a:lnTo>
                <a:lnTo>
                  <a:pt x="2258" y="3202"/>
                </a:lnTo>
                <a:lnTo>
                  <a:pt x="2251" y="3204"/>
                </a:lnTo>
                <a:lnTo>
                  <a:pt x="2244" y="3208"/>
                </a:lnTo>
                <a:lnTo>
                  <a:pt x="2236" y="3211"/>
                </a:lnTo>
                <a:lnTo>
                  <a:pt x="2229" y="3217"/>
                </a:lnTo>
                <a:lnTo>
                  <a:pt x="2222" y="3223"/>
                </a:lnTo>
                <a:lnTo>
                  <a:pt x="2215" y="3230"/>
                </a:lnTo>
                <a:lnTo>
                  <a:pt x="2208" y="3236"/>
                </a:lnTo>
                <a:lnTo>
                  <a:pt x="2203" y="3243"/>
                </a:lnTo>
                <a:lnTo>
                  <a:pt x="2197" y="3250"/>
                </a:lnTo>
                <a:lnTo>
                  <a:pt x="2191" y="3258"/>
                </a:lnTo>
                <a:lnTo>
                  <a:pt x="2185" y="3265"/>
                </a:lnTo>
                <a:lnTo>
                  <a:pt x="2182" y="3272"/>
                </a:lnTo>
                <a:lnTo>
                  <a:pt x="2177" y="3278"/>
                </a:lnTo>
                <a:lnTo>
                  <a:pt x="2175" y="3284"/>
                </a:lnTo>
                <a:lnTo>
                  <a:pt x="2173" y="3288"/>
                </a:lnTo>
                <a:lnTo>
                  <a:pt x="2172" y="3293"/>
                </a:lnTo>
                <a:lnTo>
                  <a:pt x="2170" y="3297"/>
                </a:lnTo>
                <a:lnTo>
                  <a:pt x="2169" y="3303"/>
                </a:lnTo>
                <a:lnTo>
                  <a:pt x="2168" y="3311"/>
                </a:lnTo>
                <a:lnTo>
                  <a:pt x="2166" y="3322"/>
                </a:lnTo>
                <a:lnTo>
                  <a:pt x="2164" y="3332"/>
                </a:lnTo>
                <a:lnTo>
                  <a:pt x="2161" y="3343"/>
                </a:lnTo>
                <a:lnTo>
                  <a:pt x="2159" y="3355"/>
                </a:lnTo>
                <a:lnTo>
                  <a:pt x="2157" y="3366"/>
                </a:lnTo>
                <a:lnTo>
                  <a:pt x="2153" y="3379"/>
                </a:lnTo>
                <a:lnTo>
                  <a:pt x="2150" y="3390"/>
                </a:lnTo>
                <a:lnTo>
                  <a:pt x="2146" y="3402"/>
                </a:lnTo>
                <a:lnTo>
                  <a:pt x="2142" y="3412"/>
                </a:lnTo>
                <a:lnTo>
                  <a:pt x="2137" y="3421"/>
                </a:lnTo>
                <a:lnTo>
                  <a:pt x="2133" y="3430"/>
                </a:lnTo>
                <a:lnTo>
                  <a:pt x="2128" y="3436"/>
                </a:lnTo>
                <a:lnTo>
                  <a:pt x="2123" y="3441"/>
                </a:lnTo>
                <a:lnTo>
                  <a:pt x="2118" y="3444"/>
                </a:lnTo>
                <a:lnTo>
                  <a:pt x="2114" y="3448"/>
                </a:lnTo>
                <a:lnTo>
                  <a:pt x="2111" y="3451"/>
                </a:lnTo>
                <a:lnTo>
                  <a:pt x="2108" y="3456"/>
                </a:lnTo>
                <a:lnTo>
                  <a:pt x="2106" y="3461"/>
                </a:lnTo>
                <a:lnTo>
                  <a:pt x="2104" y="3465"/>
                </a:lnTo>
                <a:lnTo>
                  <a:pt x="2103" y="3470"/>
                </a:lnTo>
                <a:lnTo>
                  <a:pt x="2100" y="3475"/>
                </a:lnTo>
                <a:lnTo>
                  <a:pt x="2099" y="3480"/>
                </a:lnTo>
                <a:lnTo>
                  <a:pt x="2098" y="3486"/>
                </a:lnTo>
                <a:lnTo>
                  <a:pt x="2097" y="3493"/>
                </a:lnTo>
                <a:lnTo>
                  <a:pt x="2096" y="3500"/>
                </a:lnTo>
                <a:lnTo>
                  <a:pt x="2095" y="3506"/>
                </a:lnTo>
                <a:lnTo>
                  <a:pt x="2093" y="3513"/>
                </a:lnTo>
                <a:lnTo>
                  <a:pt x="2091" y="3521"/>
                </a:lnTo>
                <a:lnTo>
                  <a:pt x="2089" y="3531"/>
                </a:lnTo>
                <a:lnTo>
                  <a:pt x="2085" y="3539"/>
                </a:lnTo>
                <a:lnTo>
                  <a:pt x="2084" y="3547"/>
                </a:lnTo>
                <a:lnTo>
                  <a:pt x="2083" y="3554"/>
                </a:lnTo>
                <a:lnTo>
                  <a:pt x="2084" y="3559"/>
                </a:lnTo>
                <a:lnTo>
                  <a:pt x="2084" y="3565"/>
                </a:lnTo>
                <a:lnTo>
                  <a:pt x="2085" y="3570"/>
                </a:lnTo>
                <a:lnTo>
                  <a:pt x="2088" y="3574"/>
                </a:lnTo>
                <a:lnTo>
                  <a:pt x="2090" y="3579"/>
                </a:lnTo>
                <a:lnTo>
                  <a:pt x="2093" y="3582"/>
                </a:lnTo>
                <a:lnTo>
                  <a:pt x="2097" y="3586"/>
                </a:lnTo>
                <a:lnTo>
                  <a:pt x="2101" y="3588"/>
                </a:lnTo>
                <a:lnTo>
                  <a:pt x="2106" y="3591"/>
                </a:lnTo>
                <a:lnTo>
                  <a:pt x="2111" y="3594"/>
                </a:lnTo>
                <a:lnTo>
                  <a:pt x="2115" y="3595"/>
                </a:lnTo>
                <a:lnTo>
                  <a:pt x="2121" y="3597"/>
                </a:lnTo>
                <a:lnTo>
                  <a:pt x="2127" y="3600"/>
                </a:lnTo>
                <a:lnTo>
                  <a:pt x="2131" y="3601"/>
                </a:lnTo>
                <a:lnTo>
                  <a:pt x="2136" y="3604"/>
                </a:lnTo>
                <a:lnTo>
                  <a:pt x="2138" y="3608"/>
                </a:lnTo>
                <a:lnTo>
                  <a:pt x="2141" y="3611"/>
                </a:lnTo>
                <a:lnTo>
                  <a:pt x="2142" y="3616"/>
                </a:lnTo>
                <a:lnTo>
                  <a:pt x="2142" y="3621"/>
                </a:lnTo>
                <a:lnTo>
                  <a:pt x="2142" y="3626"/>
                </a:lnTo>
                <a:lnTo>
                  <a:pt x="2141" y="3632"/>
                </a:lnTo>
                <a:lnTo>
                  <a:pt x="2138" y="3636"/>
                </a:lnTo>
                <a:lnTo>
                  <a:pt x="2136" y="3642"/>
                </a:lnTo>
                <a:lnTo>
                  <a:pt x="2134" y="3647"/>
                </a:lnTo>
                <a:lnTo>
                  <a:pt x="2131" y="3651"/>
                </a:lnTo>
                <a:lnTo>
                  <a:pt x="2129" y="3656"/>
                </a:lnTo>
                <a:lnTo>
                  <a:pt x="2126" y="3659"/>
                </a:lnTo>
                <a:lnTo>
                  <a:pt x="2123" y="3663"/>
                </a:lnTo>
                <a:lnTo>
                  <a:pt x="2121" y="3665"/>
                </a:lnTo>
                <a:lnTo>
                  <a:pt x="2118" y="3666"/>
                </a:lnTo>
                <a:lnTo>
                  <a:pt x="2114" y="3668"/>
                </a:lnTo>
                <a:lnTo>
                  <a:pt x="2110" y="3672"/>
                </a:lnTo>
                <a:lnTo>
                  <a:pt x="2106" y="3675"/>
                </a:lnTo>
                <a:lnTo>
                  <a:pt x="2101" y="3678"/>
                </a:lnTo>
                <a:lnTo>
                  <a:pt x="2097" y="3681"/>
                </a:lnTo>
                <a:lnTo>
                  <a:pt x="2092" y="3685"/>
                </a:lnTo>
                <a:lnTo>
                  <a:pt x="2089" y="3689"/>
                </a:lnTo>
                <a:lnTo>
                  <a:pt x="2084" y="3691"/>
                </a:lnTo>
                <a:lnTo>
                  <a:pt x="2081" y="3695"/>
                </a:lnTo>
                <a:lnTo>
                  <a:pt x="2077" y="3698"/>
                </a:lnTo>
                <a:lnTo>
                  <a:pt x="2074" y="3701"/>
                </a:lnTo>
                <a:lnTo>
                  <a:pt x="2072" y="3703"/>
                </a:lnTo>
                <a:lnTo>
                  <a:pt x="2069" y="3704"/>
                </a:lnTo>
                <a:lnTo>
                  <a:pt x="2068" y="3705"/>
                </a:lnTo>
                <a:lnTo>
                  <a:pt x="2068" y="3706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4" name="Freeform 45"/>
          <p:cNvSpPr>
            <a:spLocks/>
          </p:cNvSpPr>
          <p:nvPr/>
        </p:nvSpPr>
        <p:spPr bwMode="auto">
          <a:xfrm>
            <a:off x="3199857" y="1160416"/>
            <a:ext cx="1073204" cy="653491"/>
          </a:xfrm>
          <a:custGeom>
            <a:avLst/>
            <a:gdLst>
              <a:gd name="T0" fmla="*/ 640 w 1967"/>
              <a:gd name="T1" fmla="*/ 255 h 1182"/>
              <a:gd name="T2" fmla="*/ 640 w 1967"/>
              <a:gd name="T3" fmla="*/ 237 h 1182"/>
              <a:gd name="T4" fmla="*/ 642 w 1967"/>
              <a:gd name="T5" fmla="*/ 220 h 1182"/>
              <a:gd name="T6" fmla="*/ 637 w 1967"/>
              <a:gd name="T7" fmla="*/ 203 h 1182"/>
              <a:gd name="T8" fmla="*/ 638 w 1967"/>
              <a:gd name="T9" fmla="*/ 173 h 1182"/>
              <a:gd name="T10" fmla="*/ 638 w 1967"/>
              <a:gd name="T11" fmla="*/ 141 h 1182"/>
              <a:gd name="T12" fmla="*/ 635 w 1967"/>
              <a:gd name="T13" fmla="*/ 110 h 1182"/>
              <a:gd name="T14" fmla="*/ 630 w 1967"/>
              <a:gd name="T15" fmla="*/ 77 h 1182"/>
              <a:gd name="T16" fmla="*/ 623 w 1967"/>
              <a:gd name="T17" fmla="*/ 59 h 1182"/>
              <a:gd name="T18" fmla="*/ 612 w 1967"/>
              <a:gd name="T19" fmla="*/ 43 h 1182"/>
              <a:gd name="T20" fmla="*/ 605 w 1967"/>
              <a:gd name="T21" fmla="*/ 25 h 1182"/>
              <a:gd name="T22" fmla="*/ 611 w 1967"/>
              <a:gd name="T23" fmla="*/ 5 h 1182"/>
              <a:gd name="T24" fmla="*/ 507 w 1967"/>
              <a:gd name="T25" fmla="*/ 5 h 1182"/>
              <a:gd name="T26" fmla="*/ 357 w 1967"/>
              <a:gd name="T27" fmla="*/ 8 h 1182"/>
              <a:gd name="T28" fmla="*/ 204 w 1967"/>
              <a:gd name="T29" fmla="*/ 7 h 1182"/>
              <a:gd name="T30" fmla="*/ 53 w 1967"/>
              <a:gd name="T31" fmla="*/ 2 h 1182"/>
              <a:gd name="T32" fmla="*/ 15 w 1967"/>
              <a:gd name="T33" fmla="*/ 19 h 1182"/>
              <a:gd name="T34" fmla="*/ 13 w 1967"/>
              <a:gd name="T35" fmla="*/ 46 h 1182"/>
              <a:gd name="T36" fmla="*/ 11 w 1967"/>
              <a:gd name="T37" fmla="*/ 74 h 1182"/>
              <a:gd name="T38" fmla="*/ 10 w 1967"/>
              <a:gd name="T39" fmla="*/ 103 h 1182"/>
              <a:gd name="T40" fmla="*/ 7 w 1967"/>
              <a:gd name="T41" fmla="*/ 153 h 1182"/>
              <a:gd name="T42" fmla="*/ 4 w 1967"/>
              <a:gd name="T43" fmla="*/ 212 h 1182"/>
              <a:gd name="T44" fmla="*/ 1 w 1967"/>
              <a:gd name="T45" fmla="*/ 269 h 1182"/>
              <a:gd name="T46" fmla="*/ 0 w 1967"/>
              <a:gd name="T47" fmla="*/ 323 h 1182"/>
              <a:gd name="T48" fmla="*/ 89 w 1967"/>
              <a:gd name="T49" fmla="*/ 340 h 1182"/>
              <a:gd name="T50" fmla="*/ 208 w 1967"/>
              <a:gd name="T51" fmla="*/ 342 h 1182"/>
              <a:gd name="T52" fmla="*/ 327 w 1967"/>
              <a:gd name="T53" fmla="*/ 344 h 1182"/>
              <a:gd name="T54" fmla="*/ 444 w 1967"/>
              <a:gd name="T55" fmla="*/ 345 h 1182"/>
              <a:gd name="T56" fmla="*/ 475 w 1967"/>
              <a:gd name="T57" fmla="*/ 346 h 1182"/>
              <a:gd name="T58" fmla="*/ 483 w 1967"/>
              <a:gd name="T59" fmla="*/ 350 h 1182"/>
              <a:gd name="T60" fmla="*/ 491 w 1967"/>
              <a:gd name="T61" fmla="*/ 352 h 1182"/>
              <a:gd name="T62" fmla="*/ 494 w 1967"/>
              <a:gd name="T63" fmla="*/ 354 h 1182"/>
              <a:gd name="T64" fmla="*/ 502 w 1967"/>
              <a:gd name="T65" fmla="*/ 357 h 1182"/>
              <a:gd name="T66" fmla="*/ 511 w 1967"/>
              <a:gd name="T67" fmla="*/ 361 h 1182"/>
              <a:gd name="T68" fmla="*/ 519 w 1967"/>
              <a:gd name="T69" fmla="*/ 365 h 1182"/>
              <a:gd name="T70" fmla="*/ 528 w 1967"/>
              <a:gd name="T71" fmla="*/ 368 h 1182"/>
              <a:gd name="T72" fmla="*/ 540 w 1967"/>
              <a:gd name="T73" fmla="*/ 358 h 1182"/>
              <a:gd name="T74" fmla="*/ 554 w 1967"/>
              <a:gd name="T75" fmla="*/ 356 h 1182"/>
              <a:gd name="T76" fmla="*/ 570 w 1967"/>
              <a:gd name="T77" fmla="*/ 357 h 1182"/>
              <a:gd name="T78" fmla="*/ 585 w 1967"/>
              <a:gd name="T79" fmla="*/ 354 h 1182"/>
              <a:gd name="T80" fmla="*/ 601 w 1967"/>
              <a:gd name="T81" fmla="*/ 366 h 1182"/>
              <a:gd name="T82" fmla="*/ 619 w 1967"/>
              <a:gd name="T83" fmla="*/ 376 h 1182"/>
              <a:gd name="T84" fmla="*/ 637 w 1967"/>
              <a:gd name="T85" fmla="*/ 386 h 1182"/>
              <a:gd name="T86" fmla="*/ 656 w 1967"/>
              <a:gd name="T87" fmla="*/ 394 h 1182"/>
              <a:gd name="T88" fmla="*/ 655 w 1967"/>
              <a:gd name="T89" fmla="*/ 386 h 1182"/>
              <a:gd name="T90" fmla="*/ 652 w 1967"/>
              <a:gd name="T91" fmla="*/ 380 h 1182"/>
              <a:gd name="T92" fmla="*/ 647 w 1967"/>
              <a:gd name="T93" fmla="*/ 375 h 1182"/>
              <a:gd name="T94" fmla="*/ 642 w 1967"/>
              <a:gd name="T95" fmla="*/ 371 h 1182"/>
              <a:gd name="T96" fmla="*/ 641 w 1967"/>
              <a:gd name="T97" fmla="*/ 361 h 1182"/>
              <a:gd name="T98" fmla="*/ 639 w 1967"/>
              <a:gd name="T99" fmla="*/ 350 h 1182"/>
              <a:gd name="T100" fmla="*/ 640 w 1967"/>
              <a:gd name="T101" fmla="*/ 341 h 1182"/>
              <a:gd name="T102" fmla="*/ 646 w 1967"/>
              <a:gd name="T103" fmla="*/ 333 h 1182"/>
              <a:gd name="T104" fmla="*/ 647 w 1967"/>
              <a:gd name="T105" fmla="*/ 325 h 1182"/>
              <a:gd name="T106" fmla="*/ 647 w 1967"/>
              <a:gd name="T107" fmla="*/ 318 h 1182"/>
              <a:gd name="T108" fmla="*/ 644 w 1967"/>
              <a:gd name="T109" fmla="*/ 312 h 1182"/>
              <a:gd name="T110" fmla="*/ 638 w 1967"/>
              <a:gd name="T111" fmla="*/ 309 h 1182"/>
              <a:gd name="T112" fmla="*/ 638 w 1967"/>
              <a:gd name="T113" fmla="*/ 297 h 1182"/>
              <a:gd name="T114" fmla="*/ 635 w 1967"/>
              <a:gd name="T115" fmla="*/ 284 h 1182"/>
              <a:gd name="T116" fmla="*/ 635 w 1967"/>
              <a:gd name="T117" fmla="*/ 272 h 1182"/>
              <a:gd name="T118" fmla="*/ 643 w 1967"/>
              <a:gd name="T119" fmla="*/ 267 h 11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67"/>
              <a:gd name="T181" fmla="*/ 0 h 1182"/>
              <a:gd name="T182" fmla="*/ 1967 w 1967"/>
              <a:gd name="T183" fmla="*/ 1182 h 11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67" h="1182">
                <a:moveTo>
                  <a:pt x="1929" y="801"/>
                </a:moveTo>
                <a:lnTo>
                  <a:pt x="1924" y="788"/>
                </a:lnTo>
                <a:lnTo>
                  <a:pt x="1920" y="775"/>
                </a:lnTo>
                <a:lnTo>
                  <a:pt x="1918" y="764"/>
                </a:lnTo>
                <a:lnTo>
                  <a:pt x="1917" y="751"/>
                </a:lnTo>
                <a:lnTo>
                  <a:pt x="1918" y="738"/>
                </a:lnTo>
                <a:lnTo>
                  <a:pt x="1919" y="726"/>
                </a:lnTo>
                <a:lnTo>
                  <a:pt x="1920" y="712"/>
                </a:lnTo>
                <a:lnTo>
                  <a:pt x="1921" y="699"/>
                </a:lnTo>
                <a:lnTo>
                  <a:pt x="1923" y="687"/>
                </a:lnTo>
                <a:lnTo>
                  <a:pt x="1924" y="673"/>
                </a:lnTo>
                <a:lnTo>
                  <a:pt x="1924" y="660"/>
                </a:lnTo>
                <a:lnTo>
                  <a:pt x="1923" y="648"/>
                </a:lnTo>
                <a:lnTo>
                  <a:pt x="1920" y="635"/>
                </a:lnTo>
                <a:lnTo>
                  <a:pt x="1917" y="622"/>
                </a:lnTo>
                <a:lnTo>
                  <a:pt x="1911" y="609"/>
                </a:lnTo>
                <a:lnTo>
                  <a:pt x="1903" y="597"/>
                </a:lnTo>
                <a:lnTo>
                  <a:pt x="1906" y="571"/>
                </a:lnTo>
                <a:lnTo>
                  <a:pt x="1910" y="545"/>
                </a:lnTo>
                <a:lnTo>
                  <a:pt x="1912" y="520"/>
                </a:lnTo>
                <a:lnTo>
                  <a:pt x="1913" y="496"/>
                </a:lnTo>
                <a:lnTo>
                  <a:pt x="1914" y="472"/>
                </a:lnTo>
                <a:lnTo>
                  <a:pt x="1914" y="448"/>
                </a:lnTo>
                <a:lnTo>
                  <a:pt x="1914" y="424"/>
                </a:lnTo>
                <a:lnTo>
                  <a:pt x="1913" y="401"/>
                </a:lnTo>
                <a:lnTo>
                  <a:pt x="1911" y="377"/>
                </a:lnTo>
                <a:lnTo>
                  <a:pt x="1909" y="354"/>
                </a:lnTo>
                <a:lnTo>
                  <a:pt x="1905" y="330"/>
                </a:lnTo>
                <a:lnTo>
                  <a:pt x="1902" y="305"/>
                </a:lnTo>
                <a:lnTo>
                  <a:pt x="1897" y="281"/>
                </a:lnTo>
                <a:lnTo>
                  <a:pt x="1893" y="257"/>
                </a:lnTo>
                <a:lnTo>
                  <a:pt x="1888" y="232"/>
                </a:lnTo>
                <a:lnTo>
                  <a:pt x="1882" y="207"/>
                </a:lnTo>
                <a:lnTo>
                  <a:pt x="1879" y="196"/>
                </a:lnTo>
                <a:lnTo>
                  <a:pt x="1874" y="187"/>
                </a:lnTo>
                <a:lnTo>
                  <a:pt x="1868" y="176"/>
                </a:lnTo>
                <a:lnTo>
                  <a:pt x="1860" y="165"/>
                </a:lnTo>
                <a:lnTo>
                  <a:pt x="1852" y="154"/>
                </a:lnTo>
                <a:lnTo>
                  <a:pt x="1844" y="141"/>
                </a:lnTo>
                <a:lnTo>
                  <a:pt x="1836" y="128"/>
                </a:lnTo>
                <a:lnTo>
                  <a:pt x="1828" y="116"/>
                </a:lnTo>
                <a:lnTo>
                  <a:pt x="1822" y="102"/>
                </a:lnTo>
                <a:lnTo>
                  <a:pt x="1817" y="88"/>
                </a:lnTo>
                <a:lnTo>
                  <a:pt x="1814" y="74"/>
                </a:lnTo>
                <a:lnTo>
                  <a:pt x="1813" y="60"/>
                </a:lnTo>
                <a:lnTo>
                  <a:pt x="1816" y="45"/>
                </a:lnTo>
                <a:lnTo>
                  <a:pt x="1821" y="30"/>
                </a:lnTo>
                <a:lnTo>
                  <a:pt x="1831" y="15"/>
                </a:lnTo>
                <a:lnTo>
                  <a:pt x="1844" y="0"/>
                </a:lnTo>
                <a:lnTo>
                  <a:pt x="1737" y="6"/>
                </a:lnTo>
                <a:lnTo>
                  <a:pt x="1630" y="11"/>
                </a:lnTo>
                <a:lnTo>
                  <a:pt x="1520" y="15"/>
                </a:lnTo>
                <a:lnTo>
                  <a:pt x="1410" y="18"/>
                </a:lnTo>
                <a:lnTo>
                  <a:pt x="1298" y="22"/>
                </a:lnTo>
                <a:lnTo>
                  <a:pt x="1184" y="23"/>
                </a:lnTo>
                <a:lnTo>
                  <a:pt x="1071" y="24"/>
                </a:lnTo>
                <a:lnTo>
                  <a:pt x="957" y="25"/>
                </a:lnTo>
                <a:lnTo>
                  <a:pt x="842" y="24"/>
                </a:lnTo>
                <a:lnTo>
                  <a:pt x="728" y="23"/>
                </a:lnTo>
                <a:lnTo>
                  <a:pt x="613" y="20"/>
                </a:lnTo>
                <a:lnTo>
                  <a:pt x="499" y="18"/>
                </a:lnTo>
                <a:lnTo>
                  <a:pt x="385" y="15"/>
                </a:lnTo>
                <a:lnTo>
                  <a:pt x="272" y="11"/>
                </a:lnTo>
                <a:lnTo>
                  <a:pt x="160" y="7"/>
                </a:lnTo>
                <a:lnTo>
                  <a:pt x="50" y="2"/>
                </a:lnTo>
                <a:lnTo>
                  <a:pt x="47" y="20"/>
                </a:lnTo>
                <a:lnTo>
                  <a:pt x="46" y="39"/>
                </a:lnTo>
                <a:lnTo>
                  <a:pt x="45" y="58"/>
                </a:lnTo>
                <a:lnTo>
                  <a:pt x="44" y="78"/>
                </a:lnTo>
                <a:lnTo>
                  <a:pt x="43" y="97"/>
                </a:lnTo>
                <a:lnTo>
                  <a:pt x="40" y="118"/>
                </a:lnTo>
                <a:lnTo>
                  <a:pt x="39" y="139"/>
                </a:lnTo>
                <a:lnTo>
                  <a:pt x="38" y="159"/>
                </a:lnTo>
                <a:lnTo>
                  <a:pt x="37" y="180"/>
                </a:lnTo>
                <a:lnTo>
                  <a:pt x="36" y="201"/>
                </a:lnTo>
                <a:lnTo>
                  <a:pt x="34" y="223"/>
                </a:lnTo>
                <a:lnTo>
                  <a:pt x="32" y="243"/>
                </a:lnTo>
                <a:lnTo>
                  <a:pt x="31" y="265"/>
                </a:lnTo>
                <a:lnTo>
                  <a:pt x="30" y="286"/>
                </a:lnTo>
                <a:lnTo>
                  <a:pt x="29" y="308"/>
                </a:lnTo>
                <a:lnTo>
                  <a:pt x="28" y="330"/>
                </a:lnTo>
                <a:lnTo>
                  <a:pt x="25" y="373"/>
                </a:lnTo>
                <a:lnTo>
                  <a:pt x="24" y="417"/>
                </a:lnTo>
                <a:lnTo>
                  <a:pt x="22" y="460"/>
                </a:lnTo>
                <a:lnTo>
                  <a:pt x="20" y="504"/>
                </a:lnTo>
                <a:lnTo>
                  <a:pt x="17" y="548"/>
                </a:lnTo>
                <a:lnTo>
                  <a:pt x="14" y="591"/>
                </a:lnTo>
                <a:lnTo>
                  <a:pt x="12" y="635"/>
                </a:lnTo>
                <a:lnTo>
                  <a:pt x="9" y="679"/>
                </a:lnTo>
                <a:lnTo>
                  <a:pt x="7" y="721"/>
                </a:lnTo>
                <a:lnTo>
                  <a:pt x="5" y="764"/>
                </a:lnTo>
                <a:lnTo>
                  <a:pt x="3" y="806"/>
                </a:lnTo>
                <a:lnTo>
                  <a:pt x="1" y="848"/>
                </a:lnTo>
                <a:lnTo>
                  <a:pt x="0" y="889"/>
                </a:lnTo>
                <a:lnTo>
                  <a:pt x="0" y="929"/>
                </a:lnTo>
                <a:lnTo>
                  <a:pt x="0" y="969"/>
                </a:lnTo>
                <a:lnTo>
                  <a:pt x="3" y="1010"/>
                </a:lnTo>
                <a:lnTo>
                  <a:pt x="89" y="1013"/>
                </a:lnTo>
                <a:lnTo>
                  <a:pt x="177" y="1015"/>
                </a:lnTo>
                <a:lnTo>
                  <a:pt x="266" y="1019"/>
                </a:lnTo>
                <a:lnTo>
                  <a:pt x="355" y="1021"/>
                </a:lnTo>
                <a:lnTo>
                  <a:pt x="445" y="1023"/>
                </a:lnTo>
                <a:lnTo>
                  <a:pt x="535" y="1025"/>
                </a:lnTo>
                <a:lnTo>
                  <a:pt x="624" y="1027"/>
                </a:lnTo>
                <a:lnTo>
                  <a:pt x="714" y="1028"/>
                </a:lnTo>
                <a:lnTo>
                  <a:pt x="804" y="1029"/>
                </a:lnTo>
                <a:lnTo>
                  <a:pt x="894" y="1030"/>
                </a:lnTo>
                <a:lnTo>
                  <a:pt x="982" y="1031"/>
                </a:lnTo>
                <a:lnTo>
                  <a:pt x="1071" y="1033"/>
                </a:lnTo>
                <a:lnTo>
                  <a:pt x="1158" y="1033"/>
                </a:lnTo>
                <a:lnTo>
                  <a:pt x="1245" y="1034"/>
                </a:lnTo>
                <a:lnTo>
                  <a:pt x="1330" y="1035"/>
                </a:lnTo>
                <a:lnTo>
                  <a:pt x="1415" y="1036"/>
                </a:lnTo>
                <a:lnTo>
                  <a:pt x="1418" y="1036"/>
                </a:lnTo>
                <a:lnTo>
                  <a:pt x="1421" y="1038"/>
                </a:lnTo>
                <a:lnTo>
                  <a:pt x="1425" y="1039"/>
                </a:lnTo>
                <a:lnTo>
                  <a:pt x="1430" y="1042"/>
                </a:lnTo>
                <a:lnTo>
                  <a:pt x="1436" y="1043"/>
                </a:lnTo>
                <a:lnTo>
                  <a:pt x="1442" y="1045"/>
                </a:lnTo>
                <a:lnTo>
                  <a:pt x="1448" y="1049"/>
                </a:lnTo>
                <a:lnTo>
                  <a:pt x="1453" y="1051"/>
                </a:lnTo>
                <a:lnTo>
                  <a:pt x="1459" y="1053"/>
                </a:lnTo>
                <a:lnTo>
                  <a:pt x="1465" y="1054"/>
                </a:lnTo>
                <a:lnTo>
                  <a:pt x="1471" y="1057"/>
                </a:lnTo>
                <a:lnTo>
                  <a:pt x="1474" y="1058"/>
                </a:lnTo>
                <a:lnTo>
                  <a:pt x="1478" y="1060"/>
                </a:lnTo>
                <a:lnTo>
                  <a:pt x="1480" y="1060"/>
                </a:lnTo>
                <a:lnTo>
                  <a:pt x="1481" y="1061"/>
                </a:lnTo>
                <a:lnTo>
                  <a:pt x="1487" y="1062"/>
                </a:lnTo>
                <a:lnTo>
                  <a:pt x="1494" y="1065"/>
                </a:lnTo>
                <a:lnTo>
                  <a:pt x="1501" y="1067"/>
                </a:lnTo>
                <a:lnTo>
                  <a:pt x="1506" y="1071"/>
                </a:lnTo>
                <a:lnTo>
                  <a:pt x="1513" y="1074"/>
                </a:lnTo>
                <a:lnTo>
                  <a:pt x="1519" y="1077"/>
                </a:lnTo>
                <a:lnTo>
                  <a:pt x="1525" y="1081"/>
                </a:lnTo>
                <a:lnTo>
                  <a:pt x="1532" y="1084"/>
                </a:lnTo>
                <a:lnTo>
                  <a:pt x="1537" y="1088"/>
                </a:lnTo>
                <a:lnTo>
                  <a:pt x="1544" y="1091"/>
                </a:lnTo>
                <a:lnTo>
                  <a:pt x="1550" y="1093"/>
                </a:lnTo>
                <a:lnTo>
                  <a:pt x="1557" y="1096"/>
                </a:lnTo>
                <a:lnTo>
                  <a:pt x="1563" y="1098"/>
                </a:lnTo>
                <a:lnTo>
                  <a:pt x="1570" y="1100"/>
                </a:lnTo>
                <a:lnTo>
                  <a:pt x="1576" y="1102"/>
                </a:lnTo>
                <a:lnTo>
                  <a:pt x="1584" y="1103"/>
                </a:lnTo>
                <a:lnTo>
                  <a:pt x="1591" y="1091"/>
                </a:lnTo>
                <a:lnTo>
                  <a:pt x="1599" y="1084"/>
                </a:lnTo>
                <a:lnTo>
                  <a:pt x="1609" y="1077"/>
                </a:lnTo>
                <a:lnTo>
                  <a:pt x="1618" y="1074"/>
                </a:lnTo>
                <a:lnTo>
                  <a:pt x="1628" y="1072"/>
                </a:lnTo>
                <a:lnTo>
                  <a:pt x="1639" y="1069"/>
                </a:lnTo>
                <a:lnTo>
                  <a:pt x="1650" y="1069"/>
                </a:lnTo>
                <a:lnTo>
                  <a:pt x="1662" y="1069"/>
                </a:lnTo>
                <a:lnTo>
                  <a:pt x="1673" y="1071"/>
                </a:lnTo>
                <a:lnTo>
                  <a:pt x="1685" y="1072"/>
                </a:lnTo>
                <a:lnTo>
                  <a:pt x="1696" y="1072"/>
                </a:lnTo>
                <a:lnTo>
                  <a:pt x="1709" y="1072"/>
                </a:lnTo>
                <a:lnTo>
                  <a:pt x="1720" y="1071"/>
                </a:lnTo>
                <a:lnTo>
                  <a:pt x="1732" y="1069"/>
                </a:lnTo>
                <a:lnTo>
                  <a:pt x="1743" y="1066"/>
                </a:lnTo>
                <a:lnTo>
                  <a:pt x="1755" y="1061"/>
                </a:lnTo>
                <a:lnTo>
                  <a:pt x="1766" y="1071"/>
                </a:lnTo>
                <a:lnTo>
                  <a:pt x="1779" y="1080"/>
                </a:lnTo>
                <a:lnTo>
                  <a:pt x="1791" y="1089"/>
                </a:lnTo>
                <a:lnTo>
                  <a:pt x="1803" y="1097"/>
                </a:lnTo>
                <a:lnTo>
                  <a:pt x="1817" y="1106"/>
                </a:lnTo>
                <a:lnTo>
                  <a:pt x="1829" y="1114"/>
                </a:lnTo>
                <a:lnTo>
                  <a:pt x="1842" y="1121"/>
                </a:lnTo>
                <a:lnTo>
                  <a:pt x="1856" y="1129"/>
                </a:lnTo>
                <a:lnTo>
                  <a:pt x="1868" y="1136"/>
                </a:lnTo>
                <a:lnTo>
                  <a:pt x="1882" y="1143"/>
                </a:lnTo>
                <a:lnTo>
                  <a:pt x="1896" y="1150"/>
                </a:lnTo>
                <a:lnTo>
                  <a:pt x="1910" y="1157"/>
                </a:lnTo>
                <a:lnTo>
                  <a:pt x="1924" y="1162"/>
                </a:lnTo>
                <a:lnTo>
                  <a:pt x="1937" y="1169"/>
                </a:lnTo>
                <a:lnTo>
                  <a:pt x="1952" y="1175"/>
                </a:lnTo>
                <a:lnTo>
                  <a:pt x="1967" y="1182"/>
                </a:lnTo>
                <a:lnTo>
                  <a:pt x="1967" y="1174"/>
                </a:lnTo>
                <a:lnTo>
                  <a:pt x="1966" y="1168"/>
                </a:lnTo>
                <a:lnTo>
                  <a:pt x="1966" y="1162"/>
                </a:lnTo>
                <a:lnTo>
                  <a:pt x="1964" y="1157"/>
                </a:lnTo>
                <a:lnTo>
                  <a:pt x="1963" y="1152"/>
                </a:lnTo>
                <a:lnTo>
                  <a:pt x="1960" y="1147"/>
                </a:lnTo>
                <a:lnTo>
                  <a:pt x="1958" y="1143"/>
                </a:lnTo>
                <a:lnTo>
                  <a:pt x="1955" y="1139"/>
                </a:lnTo>
                <a:lnTo>
                  <a:pt x="1952" y="1136"/>
                </a:lnTo>
                <a:lnTo>
                  <a:pt x="1949" y="1133"/>
                </a:lnTo>
                <a:lnTo>
                  <a:pt x="1946" y="1129"/>
                </a:lnTo>
                <a:lnTo>
                  <a:pt x="1941" y="1126"/>
                </a:lnTo>
                <a:lnTo>
                  <a:pt x="1937" y="1123"/>
                </a:lnTo>
                <a:lnTo>
                  <a:pt x="1934" y="1120"/>
                </a:lnTo>
                <a:lnTo>
                  <a:pt x="1929" y="1116"/>
                </a:lnTo>
                <a:lnTo>
                  <a:pt x="1926" y="1114"/>
                </a:lnTo>
                <a:lnTo>
                  <a:pt x="1925" y="1106"/>
                </a:lnTo>
                <a:lnTo>
                  <a:pt x="1924" y="1098"/>
                </a:lnTo>
                <a:lnTo>
                  <a:pt x="1923" y="1091"/>
                </a:lnTo>
                <a:lnTo>
                  <a:pt x="1921" y="1083"/>
                </a:lnTo>
                <a:lnTo>
                  <a:pt x="1920" y="1075"/>
                </a:lnTo>
                <a:lnTo>
                  <a:pt x="1919" y="1067"/>
                </a:lnTo>
                <a:lnTo>
                  <a:pt x="1918" y="1059"/>
                </a:lnTo>
                <a:lnTo>
                  <a:pt x="1917" y="1051"/>
                </a:lnTo>
                <a:lnTo>
                  <a:pt x="1917" y="1044"/>
                </a:lnTo>
                <a:lnTo>
                  <a:pt x="1917" y="1036"/>
                </a:lnTo>
                <a:lnTo>
                  <a:pt x="1918" y="1029"/>
                </a:lnTo>
                <a:lnTo>
                  <a:pt x="1920" y="1022"/>
                </a:lnTo>
                <a:lnTo>
                  <a:pt x="1923" y="1015"/>
                </a:lnTo>
                <a:lnTo>
                  <a:pt x="1926" y="1008"/>
                </a:lnTo>
                <a:lnTo>
                  <a:pt x="1931" y="1003"/>
                </a:lnTo>
                <a:lnTo>
                  <a:pt x="1936" y="998"/>
                </a:lnTo>
                <a:lnTo>
                  <a:pt x="1937" y="992"/>
                </a:lnTo>
                <a:lnTo>
                  <a:pt x="1939" y="988"/>
                </a:lnTo>
                <a:lnTo>
                  <a:pt x="1940" y="982"/>
                </a:lnTo>
                <a:lnTo>
                  <a:pt x="1941" y="976"/>
                </a:lnTo>
                <a:lnTo>
                  <a:pt x="1941" y="971"/>
                </a:lnTo>
                <a:lnTo>
                  <a:pt x="1941" y="965"/>
                </a:lnTo>
                <a:lnTo>
                  <a:pt x="1941" y="960"/>
                </a:lnTo>
                <a:lnTo>
                  <a:pt x="1940" y="954"/>
                </a:lnTo>
                <a:lnTo>
                  <a:pt x="1939" y="949"/>
                </a:lnTo>
                <a:lnTo>
                  <a:pt x="1936" y="944"/>
                </a:lnTo>
                <a:lnTo>
                  <a:pt x="1934" y="940"/>
                </a:lnTo>
                <a:lnTo>
                  <a:pt x="1932" y="936"/>
                </a:lnTo>
                <a:lnTo>
                  <a:pt x="1928" y="933"/>
                </a:lnTo>
                <a:lnTo>
                  <a:pt x="1924" y="929"/>
                </a:lnTo>
                <a:lnTo>
                  <a:pt x="1919" y="927"/>
                </a:lnTo>
                <a:lnTo>
                  <a:pt x="1914" y="927"/>
                </a:lnTo>
                <a:lnTo>
                  <a:pt x="1914" y="919"/>
                </a:lnTo>
                <a:lnTo>
                  <a:pt x="1914" y="911"/>
                </a:lnTo>
                <a:lnTo>
                  <a:pt x="1913" y="902"/>
                </a:lnTo>
                <a:lnTo>
                  <a:pt x="1912" y="892"/>
                </a:lnTo>
                <a:lnTo>
                  <a:pt x="1910" y="882"/>
                </a:lnTo>
                <a:lnTo>
                  <a:pt x="1908" y="872"/>
                </a:lnTo>
                <a:lnTo>
                  <a:pt x="1905" y="863"/>
                </a:lnTo>
                <a:lnTo>
                  <a:pt x="1904" y="852"/>
                </a:lnTo>
                <a:lnTo>
                  <a:pt x="1903" y="842"/>
                </a:lnTo>
                <a:lnTo>
                  <a:pt x="1903" y="833"/>
                </a:lnTo>
                <a:lnTo>
                  <a:pt x="1903" y="825"/>
                </a:lnTo>
                <a:lnTo>
                  <a:pt x="1905" y="817"/>
                </a:lnTo>
                <a:lnTo>
                  <a:pt x="1909" y="811"/>
                </a:lnTo>
                <a:lnTo>
                  <a:pt x="1913" y="805"/>
                </a:lnTo>
                <a:lnTo>
                  <a:pt x="1920" y="802"/>
                </a:lnTo>
                <a:lnTo>
                  <a:pt x="1929" y="801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5" name="Freeform 46"/>
          <p:cNvSpPr>
            <a:spLocks/>
          </p:cNvSpPr>
          <p:nvPr/>
        </p:nvSpPr>
        <p:spPr bwMode="auto">
          <a:xfrm>
            <a:off x="3198221" y="1719366"/>
            <a:ext cx="1241710" cy="592122"/>
          </a:xfrm>
          <a:custGeom>
            <a:avLst/>
            <a:gdLst>
              <a:gd name="T0" fmla="*/ 119 w 2279"/>
              <a:gd name="T1" fmla="*/ 4 h 1073"/>
              <a:gd name="T2" fmla="*/ 269 w 2279"/>
              <a:gd name="T3" fmla="*/ 6 h 1073"/>
              <a:gd name="T4" fmla="*/ 416 w 2279"/>
              <a:gd name="T5" fmla="*/ 8 h 1073"/>
              <a:gd name="T6" fmla="*/ 476 w 2279"/>
              <a:gd name="T7" fmla="*/ 10 h 1073"/>
              <a:gd name="T8" fmla="*/ 485 w 2279"/>
              <a:gd name="T9" fmla="*/ 14 h 1073"/>
              <a:gd name="T10" fmla="*/ 494 w 2279"/>
              <a:gd name="T11" fmla="*/ 17 h 1073"/>
              <a:gd name="T12" fmla="*/ 501 w 2279"/>
              <a:gd name="T13" fmla="*/ 19 h 1073"/>
              <a:gd name="T14" fmla="*/ 512 w 2279"/>
              <a:gd name="T15" fmla="*/ 25 h 1073"/>
              <a:gd name="T16" fmla="*/ 522 w 2279"/>
              <a:gd name="T17" fmla="*/ 29 h 1073"/>
              <a:gd name="T18" fmla="*/ 534 w 2279"/>
              <a:gd name="T19" fmla="*/ 25 h 1073"/>
              <a:gd name="T20" fmla="*/ 551 w 2279"/>
              <a:gd name="T21" fmla="*/ 20 h 1073"/>
              <a:gd name="T22" fmla="*/ 570 w 2279"/>
              <a:gd name="T23" fmla="*/ 21 h 1073"/>
              <a:gd name="T24" fmla="*/ 589 w 2279"/>
              <a:gd name="T25" fmla="*/ 20 h 1073"/>
              <a:gd name="T26" fmla="*/ 610 w 2279"/>
              <a:gd name="T27" fmla="*/ 35 h 1073"/>
              <a:gd name="T28" fmla="*/ 632 w 2279"/>
              <a:gd name="T29" fmla="*/ 47 h 1073"/>
              <a:gd name="T30" fmla="*/ 656 w 2279"/>
              <a:gd name="T31" fmla="*/ 57 h 1073"/>
              <a:gd name="T32" fmla="*/ 667 w 2279"/>
              <a:gd name="T33" fmla="*/ 75 h 1073"/>
              <a:gd name="T34" fmla="*/ 679 w 2279"/>
              <a:gd name="T35" fmla="*/ 90 h 1073"/>
              <a:gd name="T36" fmla="*/ 691 w 2279"/>
              <a:gd name="T37" fmla="*/ 101 h 1073"/>
              <a:gd name="T38" fmla="*/ 690 w 2279"/>
              <a:gd name="T39" fmla="*/ 111 h 1073"/>
              <a:gd name="T40" fmla="*/ 690 w 2279"/>
              <a:gd name="T41" fmla="*/ 120 h 1073"/>
              <a:gd name="T42" fmla="*/ 694 w 2279"/>
              <a:gd name="T43" fmla="*/ 129 h 1073"/>
              <a:gd name="T44" fmla="*/ 691 w 2279"/>
              <a:gd name="T45" fmla="*/ 143 h 1073"/>
              <a:gd name="T46" fmla="*/ 699 w 2279"/>
              <a:gd name="T47" fmla="*/ 156 h 1073"/>
              <a:gd name="T48" fmla="*/ 708 w 2279"/>
              <a:gd name="T49" fmla="*/ 170 h 1073"/>
              <a:gd name="T50" fmla="*/ 705 w 2279"/>
              <a:gd name="T51" fmla="*/ 189 h 1073"/>
              <a:gd name="T52" fmla="*/ 710 w 2279"/>
              <a:gd name="T53" fmla="*/ 206 h 1073"/>
              <a:gd name="T54" fmla="*/ 713 w 2279"/>
              <a:gd name="T55" fmla="*/ 222 h 1073"/>
              <a:gd name="T56" fmla="*/ 710 w 2279"/>
              <a:gd name="T57" fmla="*/ 236 h 1073"/>
              <a:gd name="T58" fmla="*/ 717 w 2279"/>
              <a:gd name="T59" fmla="*/ 249 h 1073"/>
              <a:gd name="T60" fmla="*/ 723 w 2279"/>
              <a:gd name="T61" fmla="*/ 264 h 1073"/>
              <a:gd name="T62" fmla="*/ 730 w 2279"/>
              <a:gd name="T63" fmla="*/ 271 h 1073"/>
              <a:gd name="T64" fmla="*/ 740 w 2279"/>
              <a:gd name="T65" fmla="*/ 294 h 1073"/>
              <a:gd name="T66" fmla="*/ 751 w 2279"/>
              <a:gd name="T67" fmla="*/ 315 h 1073"/>
              <a:gd name="T68" fmla="*/ 758 w 2279"/>
              <a:gd name="T69" fmla="*/ 340 h 1073"/>
              <a:gd name="T70" fmla="*/ 610 w 2279"/>
              <a:gd name="T71" fmla="*/ 352 h 1073"/>
              <a:gd name="T72" fmla="*/ 427 w 2279"/>
              <a:gd name="T73" fmla="*/ 356 h 1073"/>
              <a:gd name="T74" fmla="*/ 252 w 2279"/>
              <a:gd name="T75" fmla="*/ 357 h 1073"/>
              <a:gd name="T76" fmla="*/ 185 w 2279"/>
              <a:gd name="T77" fmla="*/ 345 h 1073"/>
              <a:gd name="T78" fmla="*/ 185 w 2279"/>
              <a:gd name="T79" fmla="*/ 299 h 1073"/>
              <a:gd name="T80" fmla="*/ 185 w 2279"/>
              <a:gd name="T81" fmla="*/ 254 h 1073"/>
              <a:gd name="T82" fmla="*/ 162 w 2279"/>
              <a:gd name="T83" fmla="*/ 243 h 1073"/>
              <a:gd name="T84" fmla="*/ 104 w 2279"/>
              <a:gd name="T85" fmla="*/ 244 h 1073"/>
              <a:gd name="T86" fmla="*/ 46 w 2279"/>
              <a:gd name="T87" fmla="*/ 245 h 1073"/>
              <a:gd name="T88" fmla="*/ 0 w 2279"/>
              <a:gd name="T89" fmla="*/ 241 h 1073"/>
              <a:gd name="T90" fmla="*/ 1 w 2279"/>
              <a:gd name="T91" fmla="*/ 230 h 1073"/>
              <a:gd name="T92" fmla="*/ 2 w 2279"/>
              <a:gd name="T93" fmla="*/ 221 h 1073"/>
              <a:gd name="T94" fmla="*/ 6 w 2279"/>
              <a:gd name="T95" fmla="*/ 214 h 1073"/>
              <a:gd name="T96" fmla="*/ 3 w 2279"/>
              <a:gd name="T97" fmla="*/ 142 h 1073"/>
              <a:gd name="T98" fmla="*/ 3 w 2279"/>
              <a:gd name="T99" fmla="*/ 77 h 1073"/>
              <a:gd name="T100" fmla="*/ 2 w 2279"/>
              <a:gd name="T101" fmla="*/ 13 h 10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79"/>
              <a:gd name="T154" fmla="*/ 0 h 1073"/>
              <a:gd name="T155" fmla="*/ 2279 w 2279"/>
              <a:gd name="T156" fmla="*/ 1073 h 10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79" h="1073">
                <a:moveTo>
                  <a:pt x="5" y="0"/>
                </a:moveTo>
                <a:lnTo>
                  <a:pt x="93" y="3"/>
                </a:lnTo>
                <a:lnTo>
                  <a:pt x="180" y="5"/>
                </a:lnTo>
                <a:lnTo>
                  <a:pt x="270" y="9"/>
                </a:lnTo>
                <a:lnTo>
                  <a:pt x="358" y="11"/>
                </a:lnTo>
                <a:lnTo>
                  <a:pt x="448" y="13"/>
                </a:lnTo>
                <a:lnTo>
                  <a:pt x="539" y="15"/>
                </a:lnTo>
                <a:lnTo>
                  <a:pt x="628" y="17"/>
                </a:lnTo>
                <a:lnTo>
                  <a:pt x="718" y="18"/>
                </a:lnTo>
                <a:lnTo>
                  <a:pt x="808" y="19"/>
                </a:lnTo>
                <a:lnTo>
                  <a:pt x="898" y="20"/>
                </a:lnTo>
                <a:lnTo>
                  <a:pt x="986" y="21"/>
                </a:lnTo>
                <a:lnTo>
                  <a:pt x="1075" y="23"/>
                </a:lnTo>
                <a:lnTo>
                  <a:pt x="1162" y="23"/>
                </a:lnTo>
                <a:lnTo>
                  <a:pt x="1249" y="24"/>
                </a:lnTo>
                <a:lnTo>
                  <a:pt x="1334" y="25"/>
                </a:lnTo>
                <a:lnTo>
                  <a:pt x="1419" y="26"/>
                </a:lnTo>
                <a:lnTo>
                  <a:pt x="1422" y="26"/>
                </a:lnTo>
                <a:lnTo>
                  <a:pt x="1425" y="28"/>
                </a:lnTo>
                <a:lnTo>
                  <a:pt x="1429" y="29"/>
                </a:lnTo>
                <a:lnTo>
                  <a:pt x="1434" y="32"/>
                </a:lnTo>
                <a:lnTo>
                  <a:pt x="1440" y="33"/>
                </a:lnTo>
                <a:lnTo>
                  <a:pt x="1446" y="35"/>
                </a:lnTo>
                <a:lnTo>
                  <a:pt x="1452" y="39"/>
                </a:lnTo>
                <a:lnTo>
                  <a:pt x="1457" y="41"/>
                </a:lnTo>
                <a:lnTo>
                  <a:pt x="1463" y="43"/>
                </a:lnTo>
                <a:lnTo>
                  <a:pt x="1469" y="44"/>
                </a:lnTo>
                <a:lnTo>
                  <a:pt x="1475" y="47"/>
                </a:lnTo>
                <a:lnTo>
                  <a:pt x="1478" y="48"/>
                </a:lnTo>
                <a:lnTo>
                  <a:pt x="1482" y="50"/>
                </a:lnTo>
                <a:lnTo>
                  <a:pt x="1484" y="50"/>
                </a:lnTo>
                <a:lnTo>
                  <a:pt x="1485" y="51"/>
                </a:lnTo>
                <a:lnTo>
                  <a:pt x="1491" y="52"/>
                </a:lnTo>
                <a:lnTo>
                  <a:pt x="1498" y="55"/>
                </a:lnTo>
                <a:lnTo>
                  <a:pt x="1505" y="57"/>
                </a:lnTo>
                <a:lnTo>
                  <a:pt x="1510" y="61"/>
                </a:lnTo>
                <a:lnTo>
                  <a:pt x="1517" y="64"/>
                </a:lnTo>
                <a:lnTo>
                  <a:pt x="1523" y="67"/>
                </a:lnTo>
                <a:lnTo>
                  <a:pt x="1529" y="71"/>
                </a:lnTo>
                <a:lnTo>
                  <a:pt x="1536" y="74"/>
                </a:lnTo>
                <a:lnTo>
                  <a:pt x="1541" y="78"/>
                </a:lnTo>
                <a:lnTo>
                  <a:pt x="1548" y="81"/>
                </a:lnTo>
                <a:lnTo>
                  <a:pt x="1554" y="83"/>
                </a:lnTo>
                <a:lnTo>
                  <a:pt x="1561" y="86"/>
                </a:lnTo>
                <a:lnTo>
                  <a:pt x="1567" y="88"/>
                </a:lnTo>
                <a:lnTo>
                  <a:pt x="1574" y="90"/>
                </a:lnTo>
                <a:lnTo>
                  <a:pt x="1580" y="92"/>
                </a:lnTo>
                <a:lnTo>
                  <a:pt x="1588" y="93"/>
                </a:lnTo>
                <a:lnTo>
                  <a:pt x="1595" y="81"/>
                </a:lnTo>
                <a:lnTo>
                  <a:pt x="1603" y="74"/>
                </a:lnTo>
                <a:lnTo>
                  <a:pt x="1613" y="67"/>
                </a:lnTo>
                <a:lnTo>
                  <a:pt x="1622" y="64"/>
                </a:lnTo>
                <a:lnTo>
                  <a:pt x="1632" y="62"/>
                </a:lnTo>
                <a:lnTo>
                  <a:pt x="1643" y="59"/>
                </a:lnTo>
                <a:lnTo>
                  <a:pt x="1654" y="59"/>
                </a:lnTo>
                <a:lnTo>
                  <a:pt x="1666" y="59"/>
                </a:lnTo>
                <a:lnTo>
                  <a:pt x="1677" y="61"/>
                </a:lnTo>
                <a:lnTo>
                  <a:pt x="1689" y="62"/>
                </a:lnTo>
                <a:lnTo>
                  <a:pt x="1700" y="62"/>
                </a:lnTo>
                <a:lnTo>
                  <a:pt x="1713" y="62"/>
                </a:lnTo>
                <a:lnTo>
                  <a:pt x="1724" y="61"/>
                </a:lnTo>
                <a:lnTo>
                  <a:pt x="1736" y="59"/>
                </a:lnTo>
                <a:lnTo>
                  <a:pt x="1747" y="56"/>
                </a:lnTo>
                <a:lnTo>
                  <a:pt x="1759" y="51"/>
                </a:lnTo>
                <a:lnTo>
                  <a:pt x="1770" y="61"/>
                </a:lnTo>
                <a:lnTo>
                  <a:pt x="1783" y="70"/>
                </a:lnTo>
                <a:lnTo>
                  <a:pt x="1795" y="79"/>
                </a:lnTo>
                <a:lnTo>
                  <a:pt x="1807" y="87"/>
                </a:lnTo>
                <a:lnTo>
                  <a:pt x="1820" y="96"/>
                </a:lnTo>
                <a:lnTo>
                  <a:pt x="1833" y="104"/>
                </a:lnTo>
                <a:lnTo>
                  <a:pt x="1846" y="111"/>
                </a:lnTo>
                <a:lnTo>
                  <a:pt x="1859" y="119"/>
                </a:lnTo>
                <a:lnTo>
                  <a:pt x="1872" y="126"/>
                </a:lnTo>
                <a:lnTo>
                  <a:pt x="1886" y="133"/>
                </a:lnTo>
                <a:lnTo>
                  <a:pt x="1899" y="140"/>
                </a:lnTo>
                <a:lnTo>
                  <a:pt x="1913" y="147"/>
                </a:lnTo>
                <a:lnTo>
                  <a:pt x="1927" y="152"/>
                </a:lnTo>
                <a:lnTo>
                  <a:pt x="1941" y="159"/>
                </a:lnTo>
                <a:lnTo>
                  <a:pt x="1955" y="165"/>
                </a:lnTo>
                <a:lnTo>
                  <a:pt x="1970" y="172"/>
                </a:lnTo>
                <a:lnTo>
                  <a:pt x="1976" y="183"/>
                </a:lnTo>
                <a:lnTo>
                  <a:pt x="1983" y="195"/>
                </a:lnTo>
                <a:lnTo>
                  <a:pt x="1989" y="205"/>
                </a:lnTo>
                <a:lnTo>
                  <a:pt x="1995" y="216"/>
                </a:lnTo>
                <a:lnTo>
                  <a:pt x="2002" y="226"/>
                </a:lnTo>
                <a:lnTo>
                  <a:pt x="2009" y="235"/>
                </a:lnTo>
                <a:lnTo>
                  <a:pt x="2016" y="244"/>
                </a:lnTo>
                <a:lnTo>
                  <a:pt x="2023" y="252"/>
                </a:lnTo>
                <a:lnTo>
                  <a:pt x="2030" y="262"/>
                </a:lnTo>
                <a:lnTo>
                  <a:pt x="2038" y="270"/>
                </a:lnTo>
                <a:lnTo>
                  <a:pt x="2045" y="276"/>
                </a:lnTo>
                <a:lnTo>
                  <a:pt x="2052" y="285"/>
                </a:lnTo>
                <a:lnTo>
                  <a:pt x="2059" y="291"/>
                </a:lnTo>
                <a:lnTo>
                  <a:pt x="2067" y="298"/>
                </a:lnTo>
                <a:lnTo>
                  <a:pt x="2074" y="305"/>
                </a:lnTo>
                <a:lnTo>
                  <a:pt x="2082" y="313"/>
                </a:lnTo>
                <a:lnTo>
                  <a:pt x="2078" y="318"/>
                </a:lnTo>
                <a:lnTo>
                  <a:pt x="2075" y="324"/>
                </a:lnTo>
                <a:lnTo>
                  <a:pt x="2073" y="329"/>
                </a:lnTo>
                <a:lnTo>
                  <a:pt x="2071" y="335"/>
                </a:lnTo>
                <a:lnTo>
                  <a:pt x="2070" y="340"/>
                </a:lnTo>
                <a:lnTo>
                  <a:pt x="2070" y="345"/>
                </a:lnTo>
                <a:lnTo>
                  <a:pt x="2070" y="350"/>
                </a:lnTo>
                <a:lnTo>
                  <a:pt x="2071" y="356"/>
                </a:lnTo>
                <a:lnTo>
                  <a:pt x="2073" y="360"/>
                </a:lnTo>
                <a:lnTo>
                  <a:pt x="2074" y="366"/>
                </a:lnTo>
                <a:lnTo>
                  <a:pt x="2076" y="371"/>
                </a:lnTo>
                <a:lnTo>
                  <a:pt x="2078" y="376"/>
                </a:lnTo>
                <a:lnTo>
                  <a:pt x="2081" y="382"/>
                </a:lnTo>
                <a:lnTo>
                  <a:pt x="2084" y="387"/>
                </a:lnTo>
                <a:lnTo>
                  <a:pt x="2086" y="393"/>
                </a:lnTo>
                <a:lnTo>
                  <a:pt x="2091" y="398"/>
                </a:lnTo>
                <a:lnTo>
                  <a:pt x="2082" y="410"/>
                </a:lnTo>
                <a:lnTo>
                  <a:pt x="2076" y="421"/>
                </a:lnTo>
                <a:lnTo>
                  <a:pt x="2075" y="430"/>
                </a:lnTo>
                <a:lnTo>
                  <a:pt x="2076" y="440"/>
                </a:lnTo>
                <a:lnTo>
                  <a:pt x="2079" y="448"/>
                </a:lnTo>
                <a:lnTo>
                  <a:pt x="2084" y="456"/>
                </a:lnTo>
                <a:lnTo>
                  <a:pt x="2091" y="463"/>
                </a:lnTo>
                <a:lnTo>
                  <a:pt x="2098" y="470"/>
                </a:lnTo>
                <a:lnTo>
                  <a:pt x="2105" y="478"/>
                </a:lnTo>
                <a:lnTo>
                  <a:pt x="2112" y="484"/>
                </a:lnTo>
                <a:lnTo>
                  <a:pt x="2119" y="492"/>
                </a:lnTo>
                <a:lnTo>
                  <a:pt x="2123" y="502"/>
                </a:lnTo>
                <a:lnTo>
                  <a:pt x="2125" y="511"/>
                </a:lnTo>
                <a:lnTo>
                  <a:pt x="2125" y="521"/>
                </a:lnTo>
                <a:lnTo>
                  <a:pt x="2122" y="534"/>
                </a:lnTo>
                <a:lnTo>
                  <a:pt x="2116" y="548"/>
                </a:lnTo>
                <a:lnTo>
                  <a:pt x="2116" y="557"/>
                </a:lnTo>
                <a:lnTo>
                  <a:pt x="2117" y="567"/>
                </a:lnTo>
                <a:lnTo>
                  <a:pt x="2120" y="577"/>
                </a:lnTo>
                <a:lnTo>
                  <a:pt x="2122" y="588"/>
                </a:lnTo>
                <a:lnTo>
                  <a:pt x="2125" y="598"/>
                </a:lnTo>
                <a:lnTo>
                  <a:pt x="2129" y="609"/>
                </a:lnTo>
                <a:lnTo>
                  <a:pt x="2131" y="618"/>
                </a:lnTo>
                <a:lnTo>
                  <a:pt x="2135" y="628"/>
                </a:lnTo>
                <a:lnTo>
                  <a:pt x="2137" y="638"/>
                </a:lnTo>
                <a:lnTo>
                  <a:pt x="2139" y="649"/>
                </a:lnTo>
                <a:lnTo>
                  <a:pt x="2139" y="658"/>
                </a:lnTo>
                <a:lnTo>
                  <a:pt x="2140" y="667"/>
                </a:lnTo>
                <a:lnTo>
                  <a:pt x="2139" y="677"/>
                </a:lnTo>
                <a:lnTo>
                  <a:pt x="2137" y="687"/>
                </a:lnTo>
                <a:lnTo>
                  <a:pt x="2132" y="696"/>
                </a:lnTo>
                <a:lnTo>
                  <a:pt x="2128" y="705"/>
                </a:lnTo>
                <a:lnTo>
                  <a:pt x="2132" y="708"/>
                </a:lnTo>
                <a:lnTo>
                  <a:pt x="2137" y="714"/>
                </a:lnTo>
                <a:lnTo>
                  <a:pt x="2140" y="721"/>
                </a:lnTo>
                <a:lnTo>
                  <a:pt x="2145" y="729"/>
                </a:lnTo>
                <a:lnTo>
                  <a:pt x="2148" y="738"/>
                </a:lnTo>
                <a:lnTo>
                  <a:pt x="2152" y="748"/>
                </a:lnTo>
                <a:lnTo>
                  <a:pt x="2155" y="757"/>
                </a:lnTo>
                <a:lnTo>
                  <a:pt x="2159" y="767"/>
                </a:lnTo>
                <a:lnTo>
                  <a:pt x="2162" y="776"/>
                </a:lnTo>
                <a:lnTo>
                  <a:pt x="2166" y="785"/>
                </a:lnTo>
                <a:lnTo>
                  <a:pt x="2170" y="793"/>
                </a:lnTo>
                <a:lnTo>
                  <a:pt x="2174" y="800"/>
                </a:lnTo>
                <a:lnTo>
                  <a:pt x="2178" y="807"/>
                </a:lnTo>
                <a:lnTo>
                  <a:pt x="2183" y="812"/>
                </a:lnTo>
                <a:lnTo>
                  <a:pt x="2187" y="815"/>
                </a:lnTo>
                <a:lnTo>
                  <a:pt x="2193" y="816"/>
                </a:lnTo>
                <a:lnTo>
                  <a:pt x="2198" y="830"/>
                </a:lnTo>
                <a:lnTo>
                  <a:pt x="2205" y="844"/>
                </a:lnTo>
                <a:lnTo>
                  <a:pt x="2210" y="858"/>
                </a:lnTo>
                <a:lnTo>
                  <a:pt x="2217" y="870"/>
                </a:lnTo>
                <a:lnTo>
                  <a:pt x="2223" y="883"/>
                </a:lnTo>
                <a:lnTo>
                  <a:pt x="2230" y="896"/>
                </a:lnTo>
                <a:lnTo>
                  <a:pt x="2236" y="908"/>
                </a:lnTo>
                <a:lnTo>
                  <a:pt x="2243" y="921"/>
                </a:lnTo>
                <a:lnTo>
                  <a:pt x="2248" y="934"/>
                </a:lnTo>
                <a:lnTo>
                  <a:pt x="2254" y="946"/>
                </a:lnTo>
                <a:lnTo>
                  <a:pt x="2260" y="960"/>
                </a:lnTo>
                <a:lnTo>
                  <a:pt x="2266" y="974"/>
                </a:lnTo>
                <a:lnTo>
                  <a:pt x="2269" y="989"/>
                </a:lnTo>
                <a:lnTo>
                  <a:pt x="2274" y="1005"/>
                </a:lnTo>
                <a:lnTo>
                  <a:pt x="2276" y="1022"/>
                </a:lnTo>
                <a:lnTo>
                  <a:pt x="2279" y="1040"/>
                </a:lnTo>
                <a:lnTo>
                  <a:pt x="2167" y="1044"/>
                </a:lnTo>
                <a:lnTo>
                  <a:pt x="2054" y="1049"/>
                </a:lnTo>
                <a:lnTo>
                  <a:pt x="1943" y="1052"/>
                </a:lnTo>
                <a:lnTo>
                  <a:pt x="1831" y="1057"/>
                </a:lnTo>
                <a:lnTo>
                  <a:pt x="1720" y="1060"/>
                </a:lnTo>
                <a:lnTo>
                  <a:pt x="1609" y="1062"/>
                </a:lnTo>
                <a:lnTo>
                  <a:pt x="1500" y="1066"/>
                </a:lnTo>
                <a:lnTo>
                  <a:pt x="1391" y="1068"/>
                </a:lnTo>
                <a:lnTo>
                  <a:pt x="1283" y="1069"/>
                </a:lnTo>
                <a:lnTo>
                  <a:pt x="1176" y="1071"/>
                </a:lnTo>
                <a:lnTo>
                  <a:pt x="1069" y="1073"/>
                </a:lnTo>
                <a:lnTo>
                  <a:pt x="964" y="1073"/>
                </a:lnTo>
                <a:lnTo>
                  <a:pt x="860" y="1073"/>
                </a:lnTo>
                <a:lnTo>
                  <a:pt x="756" y="1073"/>
                </a:lnTo>
                <a:lnTo>
                  <a:pt x="654" y="1071"/>
                </a:lnTo>
                <a:lnTo>
                  <a:pt x="554" y="1070"/>
                </a:lnTo>
                <a:lnTo>
                  <a:pt x="554" y="1066"/>
                </a:lnTo>
                <a:lnTo>
                  <a:pt x="554" y="1055"/>
                </a:lnTo>
                <a:lnTo>
                  <a:pt x="554" y="1038"/>
                </a:lnTo>
                <a:lnTo>
                  <a:pt x="554" y="1016"/>
                </a:lnTo>
                <a:lnTo>
                  <a:pt x="554" y="991"/>
                </a:lnTo>
                <a:lnTo>
                  <a:pt x="554" y="962"/>
                </a:lnTo>
                <a:lnTo>
                  <a:pt x="554" y="932"/>
                </a:lnTo>
                <a:lnTo>
                  <a:pt x="554" y="900"/>
                </a:lnTo>
                <a:lnTo>
                  <a:pt x="554" y="868"/>
                </a:lnTo>
                <a:lnTo>
                  <a:pt x="554" y="838"/>
                </a:lnTo>
                <a:lnTo>
                  <a:pt x="554" y="810"/>
                </a:lnTo>
                <a:lnTo>
                  <a:pt x="554" y="784"/>
                </a:lnTo>
                <a:lnTo>
                  <a:pt x="554" y="762"/>
                </a:lnTo>
                <a:lnTo>
                  <a:pt x="554" y="745"/>
                </a:lnTo>
                <a:lnTo>
                  <a:pt x="554" y="735"/>
                </a:lnTo>
                <a:lnTo>
                  <a:pt x="554" y="731"/>
                </a:lnTo>
                <a:lnTo>
                  <a:pt x="519" y="730"/>
                </a:lnTo>
                <a:lnTo>
                  <a:pt x="485" y="729"/>
                </a:lnTo>
                <a:lnTo>
                  <a:pt x="450" y="729"/>
                </a:lnTo>
                <a:lnTo>
                  <a:pt x="416" y="730"/>
                </a:lnTo>
                <a:lnTo>
                  <a:pt x="380" y="730"/>
                </a:lnTo>
                <a:lnTo>
                  <a:pt x="346" y="731"/>
                </a:lnTo>
                <a:lnTo>
                  <a:pt x="311" y="733"/>
                </a:lnTo>
                <a:lnTo>
                  <a:pt x="277" y="734"/>
                </a:lnTo>
                <a:lnTo>
                  <a:pt x="242" y="735"/>
                </a:lnTo>
                <a:lnTo>
                  <a:pt x="207" y="736"/>
                </a:lnTo>
                <a:lnTo>
                  <a:pt x="172" y="736"/>
                </a:lnTo>
                <a:lnTo>
                  <a:pt x="138" y="736"/>
                </a:lnTo>
                <a:lnTo>
                  <a:pt x="103" y="736"/>
                </a:lnTo>
                <a:lnTo>
                  <a:pt x="69" y="735"/>
                </a:lnTo>
                <a:lnTo>
                  <a:pt x="34" y="734"/>
                </a:lnTo>
                <a:lnTo>
                  <a:pt x="0" y="731"/>
                </a:lnTo>
                <a:lnTo>
                  <a:pt x="1" y="725"/>
                </a:lnTo>
                <a:lnTo>
                  <a:pt x="2" y="718"/>
                </a:lnTo>
                <a:lnTo>
                  <a:pt x="3" y="712"/>
                </a:lnTo>
                <a:lnTo>
                  <a:pt x="3" y="705"/>
                </a:lnTo>
                <a:lnTo>
                  <a:pt x="4" y="699"/>
                </a:lnTo>
                <a:lnTo>
                  <a:pt x="4" y="692"/>
                </a:lnTo>
                <a:lnTo>
                  <a:pt x="4" y="687"/>
                </a:lnTo>
                <a:lnTo>
                  <a:pt x="4" y="681"/>
                </a:lnTo>
                <a:lnTo>
                  <a:pt x="4" y="675"/>
                </a:lnTo>
                <a:lnTo>
                  <a:pt x="5" y="669"/>
                </a:lnTo>
                <a:lnTo>
                  <a:pt x="5" y="664"/>
                </a:lnTo>
                <a:lnTo>
                  <a:pt x="7" y="658"/>
                </a:lnTo>
                <a:lnTo>
                  <a:pt x="9" y="653"/>
                </a:lnTo>
                <a:lnTo>
                  <a:pt x="10" y="649"/>
                </a:lnTo>
                <a:lnTo>
                  <a:pt x="13" y="645"/>
                </a:lnTo>
                <a:lnTo>
                  <a:pt x="17" y="642"/>
                </a:lnTo>
                <a:lnTo>
                  <a:pt x="15" y="596"/>
                </a:lnTo>
                <a:lnTo>
                  <a:pt x="12" y="551"/>
                </a:lnTo>
                <a:lnTo>
                  <a:pt x="11" y="509"/>
                </a:lnTo>
                <a:lnTo>
                  <a:pt x="10" y="466"/>
                </a:lnTo>
                <a:lnTo>
                  <a:pt x="10" y="426"/>
                </a:lnTo>
                <a:lnTo>
                  <a:pt x="9" y="386"/>
                </a:lnTo>
                <a:lnTo>
                  <a:pt x="9" y="347"/>
                </a:lnTo>
                <a:lnTo>
                  <a:pt x="9" y="309"/>
                </a:lnTo>
                <a:lnTo>
                  <a:pt x="9" y="270"/>
                </a:lnTo>
                <a:lnTo>
                  <a:pt x="9" y="232"/>
                </a:lnTo>
                <a:lnTo>
                  <a:pt x="9" y="194"/>
                </a:lnTo>
                <a:lnTo>
                  <a:pt x="8" y="156"/>
                </a:lnTo>
                <a:lnTo>
                  <a:pt x="8" y="117"/>
                </a:lnTo>
                <a:lnTo>
                  <a:pt x="7" y="79"/>
                </a:lnTo>
                <a:lnTo>
                  <a:pt x="7" y="39"/>
                </a:lnTo>
                <a:lnTo>
                  <a:pt x="5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6" name="Freeform 47"/>
          <p:cNvSpPr>
            <a:spLocks/>
          </p:cNvSpPr>
          <p:nvPr/>
        </p:nvSpPr>
        <p:spPr bwMode="auto">
          <a:xfrm>
            <a:off x="4690235" y="883429"/>
            <a:ext cx="780363" cy="857499"/>
          </a:xfrm>
          <a:custGeom>
            <a:avLst/>
            <a:gdLst>
              <a:gd name="T0" fmla="*/ 153 w 1431"/>
              <a:gd name="T1" fmla="*/ 19 h 1550"/>
              <a:gd name="T2" fmla="*/ 152 w 1431"/>
              <a:gd name="T3" fmla="*/ 35 h 1550"/>
              <a:gd name="T4" fmla="*/ 179 w 1431"/>
              <a:gd name="T5" fmla="*/ 38 h 1550"/>
              <a:gd name="T6" fmla="*/ 202 w 1431"/>
              <a:gd name="T7" fmla="*/ 51 h 1550"/>
              <a:gd name="T8" fmla="*/ 208 w 1431"/>
              <a:gd name="T9" fmla="*/ 54 h 1550"/>
              <a:gd name="T10" fmla="*/ 228 w 1431"/>
              <a:gd name="T11" fmla="*/ 72 h 1550"/>
              <a:gd name="T12" fmla="*/ 274 w 1431"/>
              <a:gd name="T13" fmla="*/ 82 h 1550"/>
              <a:gd name="T14" fmla="*/ 327 w 1431"/>
              <a:gd name="T15" fmla="*/ 92 h 1550"/>
              <a:gd name="T16" fmla="*/ 383 w 1431"/>
              <a:gd name="T17" fmla="*/ 97 h 1550"/>
              <a:gd name="T18" fmla="*/ 400 w 1431"/>
              <a:gd name="T19" fmla="*/ 110 h 1550"/>
              <a:gd name="T20" fmla="*/ 409 w 1431"/>
              <a:gd name="T21" fmla="*/ 124 h 1550"/>
              <a:gd name="T22" fmla="*/ 415 w 1431"/>
              <a:gd name="T23" fmla="*/ 149 h 1550"/>
              <a:gd name="T24" fmla="*/ 425 w 1431"/>
              <a:gd name="T25" fmla="*/ 158 h 1550"/>
              <a:gd name="T26" fmla="*/ 429 w 1431"/>
              <a:gd name="T27" fmla="*/ 172 h 1550"/>
              <a:gd name="T28" fmla="*/ 430 w 1431"/>
              <a:gd name="T29" fmla="*/ 186 h 1550"/>
              <a:gd name="T30" fmla="*/ 416 w 1431"/>
              <a:gd name="T31" fmla="*/ 200 h 1550"/>
              <a:gd name="T32" fmla="*/ 405 w 1431"/>
              <a:gd name="T33" fmla="*/ 227 h 1550"/>
              <a:gd name="T34" fmla="*/ 399 w 1431"/>
              <a:gd name="T35" fmla="*/ 250 h 1550"/>
              <a:gd name="T36" fmla="*/ 404 w 1431"/>
              <a:gd name="T37" fmla="*/ 252 h 1550"/>
              <a:gd name="T38" fmla="*/ 419 w 1431"/>
              <a:gd name="T39" fmla="*/ 230 h 1550"/>
              <a:gd name="T40" fmla="*/ 453 w 1431"/>
              <a:gd name="T41" fmla="*/ 185 h 1550"/>
              <a:gd name="T42" fmla="*/ 464 w 1431"/>
              <a:gd name="T43" fmla="*/ 162 h 1550"/>
              <a:gd name="T44" fmla="*/ 468 w 1431"/>
              <a:gd name="T45" fmla="*/ 155 h 1550"/>
              <a:gd name="T46" fmla="*/ 475 w 1431"/>
              <a:gd name="T47" fmla="*/ 175 h 1550"/>
              <a:gd name="T48" fmla="*/ 464 w 1431"/>
              <a:gd name="T49" fmla="*/ 204 h 1550"/>
              <a:gd name="T50" fmla="*/ 448 w 1431"/>
              <a:gd name="T51" fmla="*/ 239 h 1550"/>
              <a:gd name="T52" fmla="*/ 443 w 1431"/>
              <a:gd name="T53" fmla="*/ 280 h 1550"/>
              <a:gd name="T54" fmla="*/ 438 w 1431"/>
              <a:gd name="T55" fmla="*/ 325 h 1550"/>
              <a:gd name="T56" fmla="*/ 436 w 1431"/>
              <a:gd name="T57" fmla="*/ 377 h 1550"/>
              <a:gd name="T58" fmla="*/ 436 w 1431"/>
              <a:gd name="T59" fmla="*/ 436 h 1550"/>
              <a:gd name="T60" fmla="*/ 448 w 1431"/>
              <a:gd name="T61" fmla="*/ 469 h 1550"/>
              <a:gd name="T62" fmla="*/ 450 w 1431"/>
              <a:gd name="T63" fmla="*/ 499 h 1550"/>
              <a:gd name="T64" fmla="*/ 319 w 1431"/>
              <a:gd name="T65" fmla="*/ 509 h 1550"/>
              <a:gd name="T66" fmla="*/ 225 w 1431"/>
              <a:gd name="T67" fmla="*/ 509 h 1550"/>
              <a:gd name="T68" fmla="*/ 205 w 1431"/>
              <a:gd name="T69" fmla="*/ 487 h 1550"/>
              <a:gd name="T70" fmla="*/ 185 w 1431"/>
              <a:gd name="T71" fmla="*/ 468 h 1550"/>
              <a:gd name="T72" fmla="*/ 181 w 1431"/>
              <a:gd name="T73" fmla="*/ 445 h 1550"/>
              <a:gd name="T74" fmla="*/ 182 w 1431"/>
              <a:gd name="T75" fmla="*/ 427 h 1550"/>
              <a:gd name="T76" fmla="*/ 175 w 1431"/>
              <a:gd name="T77" fmla="*/ 416 h 1550"/>
              <a:gd name="T78" fmla="*/ 151 w 1431"/>
              <a:gd name="T79" fmla="*/ 366 h 1550"/>
              <a:gd name="T80" fmla="*/ 108 w 1431"/>
              <a:gd name="T81" fmla="*/ 335 h 1550"/>
              <a:gd name="T82" fmla="*/ 101 w 1431"/>
              <a:gd name="T83" fmla="*/ 322 h 1550"/>
              <a:gd name="T84" fmla="*/ 92 w 1431"/>
              <a:gd name="T85" fmla="*/ 310 h 1550"/>
              <a:gd name="T86" fmla="*/ 73 w 1431"/>
              <a:gd name="T87" fmla="*/ 300 h 1550"/>
              <a:gd name="T88" fmla="*/ 52 w 1431"/>
              <a:gd name="T89" fmla="*/ 289 h 1550"/>
              <a:gd name="T90" fmla="*/ 25 w 1431"/>
              <a:gd name="T91" fmla="*/ 277 h 1550"/>
              <a:gd name="T92" fmla="*/ 14 w 1431"/>
              <a:gd name="T93" fmla="*/ 235 h 1550"/>
              <a:gd name="T94" fmla="*/ 19 w 1431"/>
              <a:gd name="T95" fmla="*/ 193 h 1550"/>
              <a:gd name="T96" fmla="*/ 11 w 1431"/>
              <a:gd name="T97" fmla="*/ 177 h 1550"/>
              <a:gd name="T98" fmla="*/ 0 w 1431"/>
              <a:gd name="T99" fmla="*/ 159 h 1550"/>
              <a:gd name="T100" fmla="*/ 14 w 1431"/>
              <a:gd name="T101" fmla="*/ 129 h 1550"/>
              <a:gd name="T102" fmla="*/ 30 w 1431"/>
              <a:gd name="T103" fmla="*/ 103 h 1550"/>
              <a:gd name="T104" fmla="*/ 31 w 1431"/>
              <a:gd name="T105" fmla="*/ 74 h 1550"/>
              <a:gd name="T106" fmla="*/ 28 w 1431"/>
              <a:gd name="T107" fmla="*/ 48 h 1550"/>
              <a:gd name="T108" fmla="*/ 49 w 1431"/>
              <a:gd name="T109" fmla="*/ 30 h 1550"/>
              <a:gd name="T110" fmla="*/ 98 w 1431"/>
              <a:gd name="T111" fmla="*/ 27 h 1550"/>
              <a:gd name="T112" fmla="*/ 140 w 1431"/>
              <a:gd name="T113" fmla="*/ 0 h 1550"/>
              <a:gd name="T114" fmla="*/ 149 w 1431"/>
              <a:gd name="T115" fmla="*/ 2 h 15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31"/>
              <a:gd name="T175" fmla="*/ 0 h 1550"/>
              <a:gd name="T176" fmla="*/ 1431 w 1431"/>
              <a:gd name="T177" fmla="*/ 1550 h 155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31" h="1550">
                <a:moveTo>
                  <a:pt x="464" y="5"/>
                </a:moveTo>
                <a:lnTo>
                  <a:pt x="468" y="13"/>
                </a:lnTo>
                <a:lnTo>
                  <a:pt x="471" y="21"/>
                </a:lnTo>
                <a:lnTo>
                  <a:pt x="471" y="28"/>
                </a:lnTo>
                <a:lnTo>
                  <a:pt x="470" y="34"/>
                </a:lnTo>
                <a:lnTo>
                  <a:pt x="469" y="40"/>
                </a:lnTo>
                <a:lnTo>
                  <a:pt x="466" y="46"/>
                </a:lnTo>
                <a:lnTo>
                  <a:pt x="462" y="52"/>
                </a:lnTo>
                <a:lnTo>
                  <a:pt x="459" y="57"/>
                </a:lnTo>
                <a:lnTo>
                  <a:pt x="454" y="62"/>
                </a:lnTo>
                <a:lnTo>
                  <a:pt x="451" y="68"/>
                </a:lnTo>
                <a:lnTo>
                  <a:pt x="447" y="74"/>
                </a:lnTo>
                <a:lnTo>
                  <a:pt x="445" y="79"/>
                </a:lnTo>
                <a:lnTo>
                  <a:pt x="444" y="85"/>
                </a:lnTo>
                <a:lnTo>
                  <a:pt x="443" y="92"/>
                </a:lnTo>
                <a:lnTo>
                  <a:pt x="445" y="100"/>
                </a:lnTo>
                <a:lnTo>
                  <a:pt x="448" y="108"/>
                </a:lnTo>
                <a:lnTo>
                  <a:pt x="455" y="105"/>
                </a:lnTo>
                <a:lnTo>
                  <a:pt x="463" y="103"/>
                </a:lnTo>
                <a:lnTo>
                  <a:pt x="471" y="102"/>
                </a:lnTo>
                <a:lnTo>
                  <a:pt x="480" y="102"/>
                </a:lnTo>
                <a:lnTo>
                  <a:pt x="489" y="102"/>
                </a:lnTo>
                <a:lnTo>
                  <a:pt x="498" y="103"/>
                </a:lnTo>
                <a:lnTo>
                  <a:pt x="507" y="106"/>
                </a:lnTo>
                <a:lnTo>
                  <a:pt x="517" y="108"/>
                </a:lnTo>
                <a:lnTo>
                  <a:pt x="526" y="110"/>
                </a:lnTo>
                <a:lnTo>
                  <a:pt x="537" y="114"/>
                </a:lnTo>
                <a:lnTo>
                  <a:pt x="547" y="118"/>
                </a:lnTo>
                <a:lnTo>
                  <a:pt x="558" y="123"/>
                </a:lnTo>
                <a:lnTo>
                  <a:pt x="568" y="128"/>
                </a:lnTo>
                <a:lnTo>
                  <a:pt x="578" y="133"/>
                </a:lnTo>
                <a:lnTo>
                  <a:pt x="590" y="139"/>
                </a:lnTo>
                <a:lnTo>
                  <a:pt x="601" y="146"/>
                </a:lnTo>
                <a:lnTo>
                  <a:pt x="602" y="148"/>
                </a:lnTo>
                <a:lnTo>
                  <a:pt x="603" y="151"/>
                </a:lnTo>
                <a:lnTo>
                  <a:pt x="606" y="153"/>
                </a:lnTo>
                <a:lnTo>
                  <a:pt x="608" y="155"/>
                </a:lnTo>
                <a:lnTo>
                  <a:pt x="609" y="157"/>
                </a:lnTo>
                <a:lnTo>
                  <a:pt x="612" y="159"/>
                </a:lnTo>
                <a:lnTo>
                  <a:pt x="614" y="160"/>
                </a:lnTo>
                <a:lnTo>
                  <a:pt x="616" y="161"/>
                </a:lnTo>
                <a:lnTo>
                  <a:pt x="618" y="162"/>
                </a:lnTo>
                <a:lnTo>
                  <a:pt x="621" y="162"/>
                </a:lnTo>
                <a:lnTo>
                  <a:pt x="623" y="163"/>
                </a:lnTo>
                <a:lnTo>
                  <a:pt x="625" y="163"/>
                </a:lnTo>
                <a:lnTo>
                  <a:pt x="628" y="163"/>
                </a:lnTo>
                <a:lnTo>
                  <a:pt x="630" y="164"/>
                </a:lnTo>
                <a:lnTo>
                  <a:pt x="632" y="164"/>
                </a:lnTo>
                <a:lnTo>
                  <a:pt x="636" y="165"/>
                </a:lnTo>
                <a:lnTo>
                  <a:pt x="641" y="178"/>
                </a:lnTo>
                <a:lnTo>
                  <a:pt x="651" y="191"/>
                </a:lnTo>
                <a:lnTo>
                  <a:pt x="660" y="201"/>
                </a:lnTo>
                <a:lnTo>
                  <a:pt x="671" y="209"/>
                </a:lnTo>
                <a:lnTo>
                  <a:pt x="684" y="217"/>
                </a:lnTo>
                <a:lnTo>
                  <a:pt x="697" y="223"/>
                </a:lnTo>
                <a:lnTo>
                  <a:pt x="712" y="228"/>
                </a:lnTo>
                <a:lnTo>
                  <a:pt x="727" y="232"/>
                </a:lnTo>
                <a:lnTo>
                  <a:pt x="741" y="236"/>
                </a:lnTo>
                <a:lnTo>
                  <a:pt x="758" y="238"/>
                </a:lnTo>
                <a:lnTo>
                  <a:pt x="772" y="240"/>
                </a:lnTo>
                <a:lnTo>
                  <a:pt x="789" y="242"/>
                </a:lnTo>
                <a:lnTo>
                  <a:pt x="805" y="244"/>
                </a:lnTo>
                <a:lnTo>
                  <a:pt x="821" y="246"/>
                </a:lnTo>
                <a:lnTo>
                  <a:pt x="836" y="248"/>
                </a:lnTo>
                <a:lnTo>
                  <a:pt x="852" y="250"/>
                </a:lnTo>
                <a:lnTo>
                  <a:pt x="869" y="255"/>
                </a:lnTo>
                <a:lnTo>
                  <a:pt x="887" y="260"/>
                </a:lnTo>
                <a:lnTo>
                  <a:pt x="907" y="263"/>
                </a:lnTo>
                <a:lnTo>
                  <a:pt x="925" y="267"/>
                </a:lnTo>
                <a:lnTo>
                  <a:pt x="944" y="270"/>
                </a:lnTo>
                <a:lnTo>
                  <a:pt x="962" y="272"/>
                </a:lnTo>
                <a:lnTo>
                  <a:pt x="981" y="275"/>
                </a:lnTo>
                <a:lnTo>
                  <a:pt x="999" y="276"/>
                </a:lnTo>
                <a:lnTo>
                  <a:pt x="1017" y="278"/>
                </a:lnTo>
                <a:lnTo>
                  <a:pt x="1037" y="279"/>
                </a:lnTo>
                <a:lnTo>
                  <a:pt x="1055" y="280"/>
                </a:lnTo>
                <a:lnTo>
                  <a:pt x="1074" y="283"/>
                </a:lnTo>
                <a:lnTo>
                  <a:pt x="1093" y="284"/>
                </a:lnTo>
                <a:lnTo>
                  <a:pt x="1112" y="286"/>
                </a:lnTo>
                <a:lnTo>
                  <a:pt x="1130" y="287"/>
                </a:lnTo>
                <a:lnTo>
                  <a:pt x="1150" y="291"/>
                </a:lnTo>
                <a:lnTo>
                  <a:pt x="1152" y="293"/>
                </a:lnTo>
                <a:lnTo>
                  <a:pt x="1155" y="295"/>
                </a:lnTo>
                <a:lnTo>
                  <a:pt x="1160" y="299"/>
                </a:lnTo>
                <a:lnTo>
                  <a:pt x="1166" y="303"/>
                </a:lnTo>
                <a:lnTo>
                  <a:pt x="1171" y="308"/>
                </a:lnTo>
                <a:lnTo>
                  <a:pt x="1178" y="314"/>
                </a:lnTo>
                <a:lnTo>
                  <a:pt x="1185" y="319"/>
                </a:lnTo>
                <a:lnTo>
                  <a:pt x="1192" y="324"/>
                </a:lnTo>
                <a:lnTo>
                  <a:pt x="1199" y="330"/>
                </a:lnTo>
                <a:lnTo>
                  <a:pt x="1205" y="334"/>
                </a:lnTo>
                <a:lnTo>
                  <a:pt x="1211" y="339"/>
                </a:lnTo>
                <a:lnTo>
                  <a:pt x="1215" y="342"/>
                </a:lnTo>
                <a:lnTo>
                  <a:pt x="1219" y="345"/>
                </a:lnTo>
                <a:lnTo>
                  <a:pt x="1221" y="347"/>
                </a:lnTo>
                <a:lnTo>
                  <a:pt x="1222" y="348"/>
                </a:lnTo>
                <a:lnTo>
                  <a:pt x="1224" y="354"/>
                </a:lnTo>
                <a:lnTo>
                  <a:pt x="1227" y="362"/>
                </a:lnTo>
                <a:lnTo>
                  <a:pt x="1228" y="371"/>
                </a:lnTo>
                <a:lnTo>
                  <a:pt x="1229" y="380"/>
                </a:lnTo>
                <a:lnTo>
                  <a:pt x="1229" y="389"/>
                </a:lnTo>
                <a:lnTo>
                  <a:pt x="1230" y="400"/>
                </a:lnTo>
                <a:lnTo>
                  <a:pt x="1230" y="409"/>
                </a:lnTo>
                <a:lnTo>
                  <a:pt x="1231" y="418"/>
                </a:lnTo>
                <a:lnTo>
                  <a:pt x="1234" y="426"/>
                </a:lnTo>
                <a:lnTo>
                  <a:pt x="1236" y="434"/>
                </a:lnTo>
                <a:lnTo>
                  <a:pt x="1239" y="441"/>
                </a:lnTo>
                <a:lnTo>
                  <a:pt x="1245" y="446"/>
                </a:lnTo>
                <a:lnTo>
                  <a:pt x="1252" y="449"/>
                </a:lnTo>
                <a:lnTo>
                  <a:pt x="1261" y="452"/>
                </a:lnTo>
                <a:lnTo>
                  <a:pt x="1271" y="450"/>
                </a:lnTo>
                <a:lnTo>
                  <a:pt x="1285" y="448"/>
                </a:lnTo>
                <a:lnTo>
                  <a:pt x="1282" y="453"/>
                </a:lnTo>
                <a:lnTo>
                  <a:pt x="1280" y="458"/>
                </a:lnTo>
                <a:lnTo>
                  <a:pt x="1277" y="463"/>
                </a:lnTo>
                <a:lnTo>
                  <a:pt x="1275" y="469"/>
                </a:lnTo>
                <a:lnTo>
                  <a:pt x="1274" y="475"/>
                </a:lnTo>
                <a:lnTo>
                  <a:pt x="1274" y="480"/>
                </a:lnTo>
                <a:lnTo>
                  <a:pt x="1274" y="485"/>
                </a:lnTo>
                <a:lnTo>
                  <a:pt x="1274" y="491"/>
                </a:lnTo>
                <a:lnTo>
                  <a:pt x="1274" y="495"/>
                </a:lnTo>
                <a:lnTo>
                  <a:pt x="1276" y="500"/>
                </a:lnTo>
                <a:lnTo>
                  <a:pt x="1277" y="504"/>
                </a:lnTo>
                <a:lnTo>
                  <a:pt x="1280" y="509"/>
                </a:lnTo>
                <a:lnTo>
                  <a:pt x="1283" y="512"/>
                </a:lnTo>
                <a:lnTo>
                  <a:pt x="1286" y="517"/>
                </a:lnTo>
                <a:lnTo>
                  <a:pt x="1290" y="519"/>
                </a:lnTo>
                <a:lnTo>
                  <a:pt x="1296" y="523"/>
                </a:lnTo>
                <a:lnTo>
                  <a:pt x="1298" y="529"/>
                </a:lnTo>
                <a:lnTo>
                  <a:pt x="1300" y="535"/>
                </a:lnTo>
                <a:lnTo>
                  <a:pt x="1300" y="540"/>
                </a:lnTo>
                <a:lnTo>
                  <a:pt x="1299" y="546"/>
                </a:lnTo>
                <a:lnTo>
                  <a:pt x="1296" y="549"/>
                </a:lnTo>
                <a:lnTo>
                  <a:pt x="1292" y="554"/>
                </a:lnTo>
                <a:lnTo>
                  <a:pt x="1289" y="558"/>
                </a:lnTo>
                <a:lnTo>
                  <a:pt x="1283" y="562"/>
                </a:lnTo>
                <a:lnTo>
                  <a:pt x="1278" y="565"/>
                </a:lnTo>
                <a:lnTo>
                  <a:pt x="1273" y="570"/>
                </a:lnTo>
                <a:lnTo>
                  <a:pt x="1267" y="573"/>
                </a:lnTo>
                <a:lnTo>
                  <a:pt x="1262" y="578"/>
                </a:lnTo>
                <a:lnTo>
                  <a:pt x="1257" y="582"/>
                </a:lnTo>
                <a:lnTo>
                  <a:pt x="1253" y="588"/>
                </a:lnTo>
                <a:lnTo>
                  <a:pt x="1250" y="594"/>
                </a:lnTo>
                <a:lnTo>
                  <a:pt x="1247" y="601"/>
                </a:lnTo>
                <a:lnTo>
                  <a:pt x="1240" y="608"/>
                </a:lnTo>
                <a:lnTo>
                  <a:pt x="1235" y="616"/>
                </a:lnTo>
                <a:lnTo>
                  <a:pt x="1230" y="625"/>
                </a:lnTo>
                <a:lnTo>
                  <a:pt x="1225" y="634"/>
                </a:lnTo>
                <a:lnTo>
                  <a:pt x="1222" y="643"/>
                </a:lnTo>
                <a:lnTo>
                  <a:pt x="1220" y="653"/>
                </a:lnTo>
                <a:lnTo>
                  <a:pt x="1217" y="663"/>
                </a:lnTo>
                <a:lnTo>
                  <a:pt x="1215" y="672"/>
                </a:lnTo>
                <a:lnTo>
                  <a:pt x="1214" y="682"/>
                </a:lnTo>
                <a:lnTo>
                  <a:pt x="1212" y="692"/>
                </a:lnTo>
                <a:lnTo>
                  <a:pt x="1209" y="702"/>
                </a:lnTo>
                <a:lnTo>
                  <a:pt x="1208" y="711"/>
                </a:lnTo>
                <a:lnTo>
                  <a:pt x="1206" y="720"/>
                </a:lnTo>
                <a:lnTo>
                  <a:pt x="1202" y="730"/>
                </a:lnTo>
                <a:lnTo>
                  <a:pt x="1199" y="739"/>
                </a:lnTo>
                <a:lnTo>
                  <a:pt x="1196" y="747"/>
                </a:lnTo>
                <a:lnTo>
                  <a:pt x="1197" y="748"/>
                </a:lnTo>
                <a:lnTo>
                  <a:pt x="1198" y="749"/>
                </a:lnTo>
                <a:lnTo>
                  <a:pt x="1199" y="750"/>
                </a:lnTo>
                <a:lnTo>
                  <a:pt x="1200" y="751"/>
                </a:lnTo>
                <a:lnTo>
                  <a:pt x="1201" y="753"/>
                </a:lnTo>
                <a:lnTo>
                  <a:pt x="1204" y="754"/>
                </a:lnTo>
                <a:lnTo>
                  <a:pt x="1205" y="755"/>
                </a:lnTo>
                <a:lnTo>
                  <a:pt x="1207" y="756"/>
                </a:lnTo>
                <a:lnTo>
                  <a:pt x="1208" y="756"/>
                </a:lnTo>
                <a:lnTo>
                  <a:pt x="1209" y="756"/>
                </a:lnTo>
                <a:lnTo>
                  <a:pt x="1212" y="757"/>
                </a:lnTo>
                <a:lnTo>
                  <a:pt x="1214" y="757"/>
                </a:lnTo>
                <a:lnTo>
                  <a:pt x="1215" y="757"/>
                </a:lnTo>
                <a:lnTo>
                  <a:pt x="1217" y="757"/>
                </a:lnTo>
                <a:lnTo>
                  <a:pt x="1220" y="757"/>
                </a:lnTo>
                <a:lnTo>
                  <a:pt x="1222" y="758"/>
                </a:lnTo>
                <a:lnTo>
                  <a:pt x="1229" y="739"/>
                </a:lnTo>
                <a:lnTo>
                  <a:pt x="1238" y="722"/>
                </a:lnTo>
                <a:lnTo>
                  <a:pt x="1247" y="705"/>
                </a:lnTo>
                <a:lnTo>
                  <a:pt x="1258" y="689"/>
                </a:lnTo>
                <a:lnTo>
                  <a:pt x="1269" y="674"/>
                </a:lnTo>
                <a:lnTo>
                  <a:pt x="1282" y="661"/>
                </a:lnTo>
                <a:lnTo>
                  <a:pt x="1293" y="646"/>
                </a:lnTo>
                <a:lnTo>
                  <a:pt x="1306" y="632"/>
                </a:lnTo>
                <a:lnTo>
                  <a:pt x="1317" y="617"/>
                </a:lnTo>
                <a:lnTo>
                  <a:pt x="1330" y="603"/>
                </a:lnTo>
                <a:lnTo>
                  <a:pt x="1340" y="588"/>
                </a:lnTo>
                <a:lnTo>
                  <a:pt x="1351" y="572"/>
                </a:lnTo>
                <a:lnTo>
                  <a:pt x="1360" y="556"/>
                </a:lnTo>
                <a:lnTo>
                  <a:pt x="1368" y="539"/>
                </a:lnTo>
                <a:lnTo>
                  <a:pt x="1375" y="520"/>
                </a:lnTo>
                <a:lnTo>
                  <a:pt x="1381" y="501"/>
                </a:lnTo>
                <a:lnTo>
                  <a:pt x="1383" y="499"/>
                </a:lnTo>
                <a:lnTo>
                  <a:pt x="1385" y="496"/>
                </a:lnTo>
                <a:lnTo>
                  <a:pt x="1386" y="495"/>
                </a:lnTo>
                <a:lnTo>
                  <a:pt x="1389" y="493"/>
                </a:lnTo>
                <a:lnTo>
                  <a:pt x="1390" y="491"/>
                </a:lnTo>
                <a:lnTo>
                  <a:pt x="1391" y="487"/>
                </a:lnTo>
                <a:lnTo>
                  <a:pt x="1391" y="485"/>
                </a:lnTo>
                <a:lnTo>
                  <a:pt x="1392" y="483"/>
                </a:lnTo>
                <a:lnTo>
                  <a:pt x="1393" y="480"/>
                </a:lnTo>
                <a:lnTo>
                  <a:pt x="1394" y="477"/>
                </a:lnTo>
                <a:lnTo>
                  <a:pt x="1396" y="475"/>
                </a:lnTo>
                <a:lnTo>
                  <a:pt x="1397" y="472"/>
                </a:lnTo>
                <a:lnTo>
                  <a:pt x="1398" y="470"/>
                </a:lnTo>
                <a:lnTo>
                  <a:pt x="1400" y="468"/>
                </a:lnTo>
                <a:lnTo>
                  <a:pt x="1403" y="465"/>
                </a:lnTo>
                <a:lnTo>
                  <a:pt x="1406" y="464"/>
                </a:lnTo>
                <a:lnTo>
                  <a:pt x="1415" y="470"/>
                </a:lnTo>
                <a:lnTo>
                  <a:pt x="1422" y="476"/>
                </a:lnTo>
                <a:lnTo>
                  <a:pt x="1427" y="483"/>
                </a:lnTo>
                <a:lnTo>
                  <a:pt x="1430" y="491"/>
                </a:lnTo>
                <a:lnTo>
                  <a:pt x="1431" y="499"/>
                </a:lnTo>
                <a:lnTo>
                  <a:pt x="1430" y="508"/>
                </a:lnTo>
                <a:lnTo>
                  <a:pt x="1429" y="516"/>
                </a:lnTo>
                <a:lnTo>
                  <a:pt x="1426" y="525"/>
                </a:lnTo>
                <a:lnTo>
                  <a:pt x="1422" y="535"/>
                </a:lnTo>
                <a:lnTo>
                  <a:pt x="1419" y="545"/>
                </a:lnTo>
                <a:lnTo>
                  <a:pt x="1415" y="554"/>
                </a:lnTo>
                <a:lnTo>
                  <a:pt x="1411" y="564"/>
                </a:lnTo>
                <a:lnTo>
                  <a:pt x="1407" y="573"/>
                </a:lnTo>
                <a:lnTo>
                  <a:pt x="1404" y="582"/>
                </a:lnTo>
                <a:lnTo>
                  <a:pt x="1401" y="592"/>
                </a:lnTo>
                <a:lnTo>
                  <a:pt x="1401" y="601"/>
                </a:lnTo>
                <a:lnTo>
                  <a:pt x="1393" y="611"/>
                </a:lnTo>
                <a:lnTo>
                  <a:pt x="1386" y="622"/>
                </a:lnTo>
                <a:lnTo>
                  <a:pt x="1380" y="633"/>
                </a:lnTo>
                <a:lnTo>
                  <a:pt x="1374" y="645"/>
                </a:lnTo>
                <a:lnTo>
                  <a:pt x="1367" y="656"/>
                </a:lnTo>
                <a:lnTo>
                  <a:pt x="1361" y="668"/>
                </a:lnTo>
                <a:lnTo>
                  <a:pt x="1357" y="680"/>
                </a:lnTo>
                <a:lnTo>
                  <a:pt x="1352" y="693"/>
                </a:lnTo>
                <a:lnTo>
                  <a:pt x="1347" y="704"/>
                </a:lnTo>
                <a:lnTo>
                  <a:pt x="1343" y="718"/>
                </a:lnTo>
                <a:lnTo>
                  <a:pt x="1339" y="731"/>
                </a:lnTo>
                <a:lnTo>
                  <a:pt x="1336" y="743"/>
                </a:lnTo>
                <a:lnTo>
                  <a:pt x="1332" y="757"/>
                </a:lnTo>
                <a:lnTo>
                  <a:pt x="1330" y="771"/>
                </a:lnTo>
                <a:lnTo>
                  <a:pt x="1328" y="785"/>
                </a:lnTo>
                <a:lnTo>
                  <a:pt x="1327" y="798"/>
                </a:lnTo>
                <a:lnTo>
                  <a:pt x="1328" y="811"/>
                </a:lnTo>
                <a:lnTo>
                  <a:pt x="1329" y="826"/>
                </a:lnTo>
                <a:lnTo>
                  <a:pt x="1329" y="840"/>
                </a:lnTo>
                <a:lnTo>
                  <a:pt x="1329" y="855"/>
                </a:lnTo>
                <a:lnTo>
                  <a:pt x="1328" y="870"/>
                </a:lnTo>
                <a:lnTo>
                  <a:pt x="1326" y="885"/>
                </a:lnTo>
                <a:lnTo>
                  <a:pt x="1323" y="900"/>
                </a:lnTo>
                <a:lnTo>
                  <a:pt x="1321" y="915"/>
                </a:lnTo>
                <a:lnTo>
                  <a:pt x="1319" y="929"/>
                </a:lnTo>
                <a:lnTo>
                  <a:pt x="1317" y="946"/>
                </a:lnTo>
                <a:lnTo>
                  <a:pt x="1315" y="960"/>
                </a:lnTo>
                <a:lnTo>
                  <a:pt x="1314" y="975"/>
                </a:lnTo>
                <a:lnTo>
                  <a:pt x="1313" y="990"/>
                </a:lnTo>
                <a:lnTo>
                  <a:pt x="1313" y="1005"/>
                </a:lnTo>
                <a:lnTo>
                  <a:pt x="1314" y="1019"/>
                </a:lnTo>
                <a:lnTo>
                  <a:pt x="1316" y="1034"/>
                </a:lnTo>
                <a:lnTo>
                  <a:pt x="1316" y="1052"/>
                </a:lnTo>
                <a:lnTo>
                  <a:pt x="1315" y="1071"/>
                </a:lnTo>
                <a:lnTo>
                  <a:pt x="1313" y="1090"/>
                </a:lnTo>
                <a:lnTo>
                  <a:pt x="1311" y="1110"/>
                </a:lnTo>
                <a:lnTo>
                  <a:pt x="1307" y="1130"/>
                </a:lnTo>
                <a:lnTo>
                  <a:pt x="1304" y="1150"/>
                </a:lnTo>
                <a:lnTo>
                  <a:pt x="1300" y="1171"/>
                </a:lnTo>
                <a:lnTo>
                  <a:pt x="1298" y="1191"/>
                </a:lnTo>
                <a:lnTo>
                  <a:pt x="1296" y="1211"/>
                </a:lnTo>
                <a:lnTo>
                  <a:pt x="1296" y="1232"/>
                </a:lnTo>
                <a:lnTo>
                  <a:pt x="1296" y="1251"/>
                </a:lnTo>
                <a:lnTo>
                  <a:pt x="1299" y="1270"/>
                </a:lnTo>
                <a:lnTo>
                  <a:pt x="1303" y="1289"/>
                </a:lnTo>
                <a:lnTo>
                  <a:pt x="1309" y="1306"/>
                </a:lnTo>
                <a:lnTo>
                  <a:pt x="1320" y="1324"/>
                </a:lnTo>
                <a:lnTo>
                  <a:pt x="1332" y="1341"/>
                </a:lnTo>
                <a:lnTo>
                  <a:pt x="1335" y="1349"/>
                </a:lnTo>
                <a:lnTo>
                  <a:pt x="1337" y="1357"/>
                </a:lnTo>
                <a:lnTo>
                  <a:pt x="1339" y="1366"/>
                </a:lnTo>
                <a:lnTo>
                  <a:pt x="1342" y="1375"/>
                </a:lnTo>
                <a:lnTo>
                  <a:pt x="1343" y="1386"/>
                </a:lnTo>
                <a:lnTo>
                  <a:pt x="1344" y="1395"/>
                </a:lnTo>
                <a:lnTo>
                  <a:pt x="1345" y="1405"/>
                </a:lnTo>
                <a:lnTo>
                  <a:pt x="1346" y="1415"/>
                </a:lnTo>
                <a:lnTo>
                  <a:pt x="1347" y="1426"/>
                </a:lnTo>
                <a:lnTo>
                  <a:pt x="1347" y="1435"/>
                </a:lnTo>
                <a:lnTo>
                  <a:pt x="1349" y="1445"/>
                </a:lnTo>
                <a:lnTo>
                  <a:pt x="1349" y="1456"/>
                </a:lnTo>
                <a:lnTo>
                  <a:pt x="1349" y="1466"/>
                </a:lnTo>
                <a:lnTo>
                  <a:pt x="1350" y="1476"/>
                </a:lnTo>
                <a:lnTo>
                  <a:pt x="1350" y="1485"/>
                </a:lnTo>
                <a:lnTo>
                  <a:pt x="1351" y="1496"/>
                </a:lnTo>
                <a:lnTo>
                  <a:pt x="1343" y="1496"/>
                </a:lnTo>
                <a:lnTo>
                  <a:pt x="1322" y="1498"/>
                </a:lnTo>
                <a:lnTo>
                  <a:pt x="1289" y="1500"/>
                </a:lnTo>
                <a:lnTo>
                  <a:pt x="1247" y="1504"/>
                </a:lnTo>
                <a:lnTo>
                  <a:pt x="1197" y="1507"/>
                </a:lnTo>
                <a:lnTo>
                  <a:pt x="1140" y="1512"/>
                </a:lnTo>
                <a:lnTo>
                  <a:pt x="1081" y="1518"/>
                </a:lnTo>
                <a:lnTo>
                  <a:pt x="1020" y="1522"/>
                </a:lnTo>
                <a:lnTo>
                  <a:pt x="958" y="1527"/>
                </a:lnTo>
                <a:lnTo>
                  <a:pt x="898" y="1533"/>
                </a:lnTo>
                <a:lnTo>
                  <a:pt x="841" y="1537"/>
                </a:lnTo>
                <a:lnTo>
                  <a:pt x="792" y="1541"/>
                </a:lnTo>
                <a:lnTo>
                  <a:pt x="750" y="1544"/>
                </a:lnTo>
                <a:lnTo>
                  <a:pt x="716" y="1546"/>
                </a:lnTo>
                <a:lnTo>
                  <a:pt x="695" y="1549"/>
                </a:lnTo>
                <a:lnTo>
                  <a:pt x="689" y="1550"/>
                </a:lnTo>
                <a:lnTo>
                  <a:pt x="681" y="1537"/>
                </a:lnTo>
                <a:lnTo>
                  <a:pt x="674" y="1526"/>
                </a:lnTo>
                <a:lnTo>
                  <a:pt x="668" y="1515"/>
                </a:lnTo>
                <a:lnTo>
                  <a:pt x="661" y="1506"/>
                </a:lnTo>
                <a:lnTo>
                  <a:pt x="655" y="1498"/>
                </a:lnTo>
                <a:lnTo>
                  <a:pt x="649" y="1490"/>
                </a:lnTo>
                <a:lnTo>
                  <a:pt x="643" y="1483"/>
                </a:lnTo>
                <a:lnTo>
                  <a:pt x="637" y="1477"/>
                </a:lnTo>
                <a:lnTo>
                  <a:pt x="630" y="1472"/>
                </a:lnTo>
                <a:lnTo>
                  <a:pt x="622" y="1466"/>
                </a:lnTo>
                <a:lnTo>
                  <a:pt x="614" y="1461"/>
                </a:lnTo>
                <a:lnTo>
                  <a:pt x="606" y="1457"/>
                </a:lnTo>
                <a:lnTo>
                  <a:pt x="597" y="1452"/>
                </a:lnTo>
                <a:lnTo>
                  <a:pt x="586" y="1448"/>
                </a:lnTo>
                <a:lnTo>
                  <a:pt x="576" y="1444"/>
                </a:lnTo>
                <a:lnTo>
                  <a:pt x="564" y="1441"/>
                </a:lnTo>
                <a:lnTo>
                  <a:pt x="562" y="1430"/>
                </a:lnTo>
                <a:lnTo>
                  <a:pt x="560" y="1420"/>
                </a:lnTo>
                <a:lnTo>
                  <a:pt x="558" y="1412"/>
                </a:lnTo>
                <a:lnTo>
                  <a:pt x="555" y="1403"/>
                </a:lnTo>
                <a:lnTo>
                  <a:pt x="552" y="1396"/>
                </a:lnTo>
                <a:lnTo>
                  <a:pt x="549" y="1388"/>
                </a:lnTo>
                <a:lnTo>
                  <a:pt x="547" y="1380"/>
                </a:lnTo>
                <a:lnTo>
                  <a:pt x="545" y="1373"/>
                </a:lnTo>
                <a:lnTo>
                  <a:pt x="544" y="1366"/>
                </a:lnTo>
                <a:lnTo>
                  <a:pt x="543" y="1358"/>
                </a:lnTo>
                <a:lnTo>
                  <a:pt x="541" y="1351"/>
                </a:lnTo>
                <a:lnTo>
                  <a:pt x="543" y="1343"/>
                </a:lnTo>
                <a:lnTo>
                  <a:pt x="544" y="1335"/>
                </a:lnTo>
                <a:lnTo>
                  <a:pt x="546" y="1326"/>
                </a:lnTo>
                <a:lnTo>
                  <a:pt x="549" y="1317"/>
                </a:lnTo>
                <a:lnTo>
                  <a:pt x="555" y="1307"/>
                </a:lnTo>
                <a:lnTo>
                  <a:pt x="554" y="1303"/>
                </a:lnTo>
                <a:lnTo>
                  <a:pt x="554" y="1298"/>
                </a:lnTo>
                <a:lnTo>
                  <a:pt x="553" y="1294"/>
                </a:lnTo>
                <a:lnTo>
                  <a:pt x="551" y="1289"/>
                </a:lnTo>
                <a:lnTo>
                  <a:pt x="549" y="1284"/>
                </a:lnTo>
                <a:lnTo>
                  <a:pt x="547" y="1281"/>
                </a:lnTo>
                <a:lnTo>
                  <a:pt x="545" y="1276"/>
                </a:lnTo>
                <a:lnTo>
                  <a:pt x="543" y="1272"/>
                </a:lnTo>
                <a:lnTo>
                  <a:pt x="540" y="1268"/>
                </a:lnTo>
                <a:lnTo>
                  <a:pt x="537" y="1264"/>
                </a:lnTo>
                <a:lnTo>
                  <a:pt x="535" y="1260"/>
                </a:lnTo>
                <a:lnTo>
                  <a:pt x="532" y="1257"/>
                </a:lnTo>
                <a:lnTo>
                  <a:pt x="529" y="1253"/>
                </a:lnTo>
                <a:lnTo>
                  <a:pt x="526" y="1250"/>
                </a:lnTo>
                <a:lnTo>
                  <a:pt x="524" y="1248"/>
                </a:lnTo>
                <a:lnTo>
                  <a:pt x="523" y="1245"/>
                </a:lnTo>
                <a:lnTo>
                  <a:pt x="513" y="1229"/>
                </a:lnTo>
                <a:lnTo>
                  <a:pt x="503" y="1212"/>
                </a:lnTo>
                <a:lnTo>
                  <a:pt x="495" y="1193"/>
                </a:lnTo>
                <a:lnTo>
                  <a:pt x="487" y="1174"/>
                </a:lnTo>
                <a:lnTo>
                  <a:pt x="478" y="1153"/>
                </a:lnTo>
                <a:lnTo>
                  <a:pt x="470" y="1134"/>
                </a:lnTo>
                <a:lnTo>
                  <a:pt x="461" y="1114"/>
                </a:lnTo>
                <a:lnTo>
                  <a:pt x="452" y="1096"/>
                </a:lnTo>
                <a:lnTo>
                  <a:pt x="441" y="1078"/>
                </a:lnTo>
                <a:lnTo>
                  <a:pt x="430" y="1062"/>
                </a:lnTo>
                <a:lnTo>
                  <a:pt x="417" y="1045"/>
                </a:lnTo>
                <a:lnTo>
                  <a:pt x="403" y="1033"/>
                </a:lnTo>
                <a:lnTo>
                  <a:pt x="387" y="1023"/>
                </a:lnTo>
                <a:lnTo>
                  <a:pt x="370" y="1014"/>
                </a:lnTo>
                <a:lnTo>
                  <a:pt x="351" y="1009"/>
                </a:lnTo>
                <a:lnTo>
                  <a:pt x="330" y="1008"/>
                </a:lnTo>
                <a:lnTo>
                  <a:pt x="324" y="1004"/>
                </a:lnTo>
                <a:lnTo>
                  <a:pt x="318" y="1001"/>
                </a:lnTo>
                <a:lnTo>
                  <a:pt x="315" y="997"/>
                </a:lnTo>
                <a:lnTo>
                  <a:pt x="311" y="993"/>
                </a:lnTo>
                <a:lnTo>
                  <a:pt x="309" y="989"/>
                </a:lnTo>
                <a:lnTo>
                  <a:pt x="307" y="985"/>
                </a:lnTo>
                <a:lnTo>
                  <a:pt x="306" y="980"/>
                </a:lnTo>
                <a:lnTo>
                  <a:pt x="305" y="975"/>
                </a:lnTo>
                <a:lnTo>
                  <a:pt x="303" y="971"/>
                </a:lnTo>
                <a:lnTo>
                  <a:pt x="302" y="965"/>
                </a:lnTo>
                <a:lnTo>
                  <a:pt x="301" y="960"/>
                </a:lnTo>
                <a:lnTo>
                  <a:pt x="300" y="956"/>
                </a:lnTo>
                <a:lnTo>
                  <a:pt x="299" y="952"/>
                </a:lnTo>
                <a:lnTo>
                  <a:pt x="298" y="948"/>
                </a:lnTo>
                <a:lnTo>
                  <a:pt x="295" y="944"/>
                </a:lnTo>
                <a:lnTo>
                  <a:pt x="293" y="941"/>
                </a:lnTo>
                <a:lnTo>
                  <a:pt x="287" y="937"/>
                </a:lnTo>
                <a:lnTo>
                  <a:pt x="282" y="934"/>
                </a:lnTo>
                <a:lnTo>
                  <a:pt x="276" y="929"/>
                </a:lnTo>
                <a:lnTo>
                  <a:pt x="270" y="926"/>
                </a:lnTo>
                <a:lnTo>
                  <a:pt x="264" y="921"/>
                </a:lnTo>
                <a:lnTo>
                  <a:pt x="259" y="917"/>
                </a:lnTo>
                <a:lnTo>
                  <a:pt x="253" y="913"/>
                </a:lnTo>
                <a:lnTo>
                  <a:pt x="246" y="910"/>
                </a:lnTo>
                <a:lnTo>
                  <a:pt x="240" y="906"/>
                </a:lnTo>
                <a:lnTo>
                  <a:pt x="233" y="904"/>
                </a:lnTo>
                <a:lnTo>
                  <a:pt x="226" y="902"/>
                </a:lnTo>
                <a:lnTo>
                  <a:pt x="219" y="900"/>
                </a:lnTo>
                <a:lnTo>
                  <a:pt x="213" y="900"/>
                </a:lnTo>
                <a:lnTo>
                  <a:pt x="206" y="900"/>
                </a:lnTo>
                <a:lnTo>
                  <a:pt x="198" y="901"/>
                </a:lnTo>
                <a:lnTo>
                  <a:pt x="191" y="903"/>
                </a:lnTo>
                <a:lnTo>
                  <a:pt x="186" y="893"/>
                </a:lnTo>
                <a:lnTo>
                  <a:pt x="180" y="883"/>
                </a:lnTo>
                <a:lnTo>
                  <a:pt x="174" y="877"/>
                </a:lnTo>
                <a:lnTo>
                  <a:pt x="165" y="872"/>
                </a:lnTo>
                <a:lnTo>
                  <a:pt x="156" y="867"/>
                </a:lnTo>
                <a:lnTo>
                  <a:pt x="147" y="864"/>
                </a:lnTo>
                <a:lnTo>
                  <a:pt x="137" y="862"/>
                </a:lnTo>
                <a:lnTo>
                  <a:pt x="128" y="858"/>
                </a:lnTo>
                <a:lnTo>
                  <a:pt x="117" y="856"/>
                </a:lnTo>
                <a:lnTo>
                  <a:pt x="108" y="852"/>
                </a:lnTo>
                <a:lnTo>
                  <a:pt x="99" y="848"/>
                </a:lnTo>
                <a:lnTo>
                  <a:pt x="90" y="843"/>
                </a:lnTo>
                <a:lnTo>
                  <a:pt x="83" y="838"/>
                </a:lnTo>
                <a:lnTo>
                  <a:pt x="76" y="830"/>
                </a:lnTo>
                <a:lnTo>
                  <a:pt x="70" y="820"/>
                </a:lnTo>
                <a:lnTo>
                  <a:pt x="67" y="809"/>
                </a:lnTo>
                <a:lnTo>
                  <a:pt x="64" y="793"/>
                </a:lnTo>
                <a:lnTo>
                  <a:pt x="61" y="778"/>
                </a:lnTo>
                <a:lnTo>
                  <a:pt x="57" y="763"/>
                </a:lnTo>
                <a:lnTo>
                  <a:pt x="54" y="748"/>
                </a:lnTo>
                <a:lnTo>
                  <a:pt x="49" y="733"/>
                </a:lnTo>
                <a:lnTo>
                  <a:pt x="45" y="719"/>
                </a:lnTo>
                <a:lnTo>
                  <a:pt x="41" y="704"/>
                </a:lnTo>
                <a:lnTo>
                  <a:pt x="38" y="690"/>
                </a:lnTo>
                <a:lnTo>
                  <a:pt x="34" y="677"/>
                </a:lnTo>
                <a:lnTo>
                  <a:pt x="33" y="663"/>
                </a:lnTo>
                <a:lnTo>
                  <a:pt x="32" y="649"/>
                </a:lnTo>
                <a:lnTo>
                  <a:pt x="33" y="635"/>
                </a:lnTo>
                <a:lnTo>
                  <a:pt x="36" y="622"/>
                </a:lnTo>
                <a:lnTo>
                  <a:pt x="40" y="607"/>
                </a:lnTo>
                <a:lnTo>
                  <a:pt x="47" y="593"/>
                </a:lnTo>
                <a:lnTo>
                  <a:pt x="56" y="579"/>
                </a:lnTo>
                <a:lnTo>
                  <a:pt x="54" y="572"/>
                </a:lnTo>
                <a:lnTo>
                  <a:pt x="52" y="566"/>
                </a:lnTo>
                <a:lnTo>
                  <a:pt x="50" y="561"/>
                </a:lnTo>
                <a:lnTo>
                  <a:pt x="48" y="555"/>
                </a:lnTo>
                <a:lnTo>
                  <a:pt x="46" y="549"/>
                </a:lnTo>
                <a:lnTo>
                  <a:pt x="44" y="543"/>
                </a:lnTo>
                <a:lnTo>
                  <a:pt x="40" y="539"/>
                </a:lnTo>
                <a:lnTo>
                  <a:pt x="38" y="534"/>
                </a:lnTo>
                <a:lnTo>
                  <a:pt x="34" y="530"/>
                </a:lnTo>
                <a:lnTo>
                  <a:pt x="31" y="525"/>
                </a:lnTo>
                <a:lnTo>
                  <a:pt x="27" y="520"/>
                </a:lnTo>
                <a:lnTo>
                  <a:pt x="23" y="516"/>
                </a:lnTo>
                <a:lnTo>
                  <a:pt x="18" y="512"/>
                </a:lnTo>
                <a:lnTo>
                  <a:pt x="14" y="508"/>
                </a:lnTo>
                <a:lnTo>
                  <a:pt x="8" y="504"/>
                </a:lnTo>
                <a:lnTo>
                  <a:pt x="3" y="501"/>
                </a:lnTo>
                <a:lnTo>
                  <a:pt x="0" y="488"/>
                </a:lnTo>
                <a:lnTo>
                  <a:pt x="0" y="476"/>
                </a:lnTo>
                <a:lnTo>
                  <a:pt x="0" y="464"/>
                </a:lnTo>
                <a:lnTo>
                  <a:pt x="2" y="454"/>
                </a:lnTo>
                <a:lnTo>
                  <a:pt x="4" y="442"/>
                </a:lnTo>
                <a:lnTo>
                  <a:pt x="9" y="432"/>
                </a:lnTo>
                <a:lnTo>
                  <a:pt x="14" y="423"/>
                </a:lnTo>
                <a:lnTo>
                  <a:pt x="21" y="414"/>
                </a:lnTo>
                <a:lnTo>
                  <a:pt x="26" y="404"/>
                </a:lnTo>
                <a:lnTo>
                  <a:pt x="34" y="395"/>
                </a:lnTo>
                <a:lnTo>
                  <a:pt x="42" y="387"/>
                </a:lnTo>
                <a:lnTo>
                  <a:pt x="50" y="378"/>
                </a:lnTo>
                <a:lnTo>
                  <a:pt x="59" y="370"/>
                </a:lnTo>
                <a:lnTo>
                  <a:pt x="68" y="363"/>
                </a:lnTo>
                <a:lnTo>
                  <a:pt x="77" y="355"/>
                </a:lnTo>
                <a:lnTo>
                  <a:pt x="86" y="348"/>
                </a:lnTo>
                <a:lnTo>
                  <a:pt x="86" y="338"/>
                </a:lnTo>
                <a:lnTo>
                  <a:pt x="87" y="329"/>
                </a:lnTo>
                <a:lnTo>
                  <a:pt x="88" y="318"/>
                </a:lnTo>
                <a:lnTo>
                  <a:pt x="90" y="309"/>
                </a:lnTo>
                <a:lnTo>
                  <a:pt x="91" y="299"/>
                </a:lnTo>
                <a:lnTo>
                  <a:pt x="93" y="290"/>
                </a:lnTo>
                <a:lnTo>
                  <a:pt x="94" y="279"/>
                </a:lnTo>
                <a:lnTo>
                  <a:pt x="96" y="270"/>
                </a:lnTo>
                <a:lnTo>
                  <a:pt x="96" y="260"/>
                </a:lnTo>
                <a:lnTo>
                  <a:pt x="98" y="250"/>
                </a:lnTo>
                <a:lnTo>
                  <a:pt x="98" y="241"/>
                </a:lnTo>
                <a:lnTo>
                  <a:pt x="96" y="232"/>
                </a:lnTo>
                <a:lnTo>
                  <a:pt x="94" y="223"/>
                </a:lnTo>
                <a:lnTo>
                  <a:pt x="92" y="214"/>
                </a:lnTo>
                <a:lnTo>
                  <a:pt x="87" y="206"/>
                </a:lnTo>
                <a:lnTo>
                  <a:pt x="83" y="198"/>
                </a:lnTo>
                <a:lnTo>
                  <a:pt x="79" y="186"/>
                </a:lnTo>
                <a:lnTo>
                  <a:pt x="78" y="176"/>
                </a:lnTo>
                <a:lnTo>
                  <a:pt x="78" y="167"/>
                </a:lnTo>
                <a:lnTo>
                  <a:pt x="79" y="159"/>
                </a:lnTo>
                <a:lnTo>
                  <a:pt x="82" y="151"/>
                </a:lnTo>
                <a:lnTo>
                  <a:pt x="85" y="144"/>
                </a:lnTo>
                <a:lnTo>
                  <a:pt x="90" y="137"/>
                </a:lnTo>
                <a:lnTo>
                  <a:pt x="94" y="130"/>
                </a:lnTo>
                <a:lnTo>
                  <a:pt x="100" y="124"/>
                </a:lnTo>
                <a:lnTo>
                  <a:pt x="107" y="118"/>
                </a:lnTo>
                <a:lnTo>
                  <a:pt x="115" y="113"/>
                </a:lnTo>
                <a:lnTo>
                  <a:pt x="122" y="107"/>
                </a:lnTo>
                <a:lnTo>
                  <a:pt x="131" y="101"/>
                </a:lnTo>
                <a:lnTo>
                  <a:pt x="139" y="97"/>
                </a:lnTo>
                <a:lnTo>
                  <a:pt x="148" y="91"/>
                </a:lnTo>
                <a:lnTo>
                  <a:pt x="157" y="85"/>
                </a:lnTo>
                <a:lnTo>
                  <a:pt x="175" y="91"/>
                </a:lnTo>
                <a:lnTo>
                  <a:pt x="193" y="95"/>
                </a:lnTo>
                <a:lnTo>
                  <a:pt x="210" y="98"/>
                </a:lnTo>
                <a:lnTo>
                  <a:pt x="228" y="98"/>
                </a:lnTo>
                <a:lnTo>
                  <a:pt x="245" y="95"/>
                </a:lnTo>
                <a:lnTo>
                  <a:pt x="261" y="92"/>
                </a:lnTo>
                <a:lnTo>
                  <a:pt x="278" y="86"/>
                </a:lnTo>
                <a:lnTo>
                  <a:pt x="294" y="80"/>
                </a:lnTo>
                <a:lnTo>
                  <a:pt x="310" y="72"/>
                </a:lnTo>
                <a:lnTo>
                  <a:pt x="326" y="64"/>
                </a:lnTo>
                <a:lnTo>
                  <a:pt x="341" y="54"/>
                </a:lnTo>
                <a:lnTo>
                  <a:pt x="357" y="44"/>
                </a:lnTo>
                <a:lnTo>
                  <a:pt x="372" y="33"/>
                </a:lnTo>
                <a:lnTo>
                  <a:pt x="387" y="22"/>
                </a:lnTo>
                <a:lnTo>
                  <a:pt x="402" y="10"/>
                </a:lnTo>
                <a:lnTo>
                  <a:pt x="417" y="0"/>
                </a:lnTo>
                <a:lnTo>
                  <a:pt x="420" y="0"/>
                </a:lnTo>
                <a:lnTo>
                  <a:pt x="422" y="1"/>
                </a:lnTo>
                <a:lnTo>
                  <a:pt x="425" y="2"/>
                </a:lnTo>
                <a:lnTo>
                  <a:pt x="428" y="2"/>
                </a:lnTo>
                <a:lnTo>
                  <a:pt x="431" y="3"/>
                </a:lnTo>
                <a:lnTo>
                  <a:pt x="433" y="3"/>
                </a:lnTo>
                <a:lnTo>
                  <a:pt x="437" y="3"/>
                </a:lnTo>
                <a:lnTo>
                  <a:pt x="439" y="3"/>
                </a:lnTo>
                <a:lnTo>
                  <a:pt x="443" y="3"/>
                </a:lnTo>
                <a:lnTo>
                  <a:pt x="446" y="5"/>
                </a:lnTo>
                <a:lnTo>
                  <a:pt x="448" y="5"/>
                </a:lnTo>
                <a:lnTo>
                  <a:pt x="452" y="5"/>
                </a:lnTo>
                <a:lnTo>
                  <a:pt x="455" y="5"/>
                </a:lnTo>
                <a:lnTo>
                  <a:pt x="457" y="5"/>
                </a:lnTo>
                <a:lnTo>
                  <a:pt x="461" y="5"/>
                </a:lnTo>
                <a:lnTo>
                  <a:pt x="464" y="5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7" name="Freeform 48"/>
          <p:cNvSpPr>
            <a:spLocks/>
          </p:cNvSpPr>
          <p:nvPr/>
        </p:nvSpPr>
        <p:spPr bwMode="auto">
          <a:xfrm>
            <a:off x="5524586" y="1782393"/>
            <a:ext cx="449895" cy="829303"/>
          </a:xfrm>
          <a:custGeom>
            <a:avLst/>
            <a:gdLst>
              <a:gd name="T0" fmla="*/ 229 w 825"/>
              <a:gd name="T1" fmla="*/ 69 h 1499"/>
              <a:gd name="T2" fmla="*/ 257 w 825"/>
              <a:gd name="T3" fmla="*/ 230 h 1499"/>
              <a:gd name="T4" fmla="*/ 270 w 825"/>
              <a:gd name="T5" fmla="*/ 301 h 1499"/>
              <a:gd name="T6" fmla="*/ 268 w 825"/>
              <a:gd name="T7" fmla="*/ 307 h 1499"/>
              <a:gd name="T8" fmla="*/ 265 w 825"/>
              <a:gd name="T9" fmla="*/ 313 h 1499"/>
              <a:gd name="T10" fmla="*/ 268 w 825"/>
              <a:gd name="T11" fmla="*/ 321 h 1499"/>
              <a:gd name="T12" fmla="*/ 275 w 825"/>
              <a:gd name="T13" fmla="*/ 332 h 1499"/>
              <a:gd name="T14" fmla="*/ 271 w 825"/>
              <a:gd name="T15" fmla="*/ 342 h 1499"/>
              <a:gd name="T16" fmla="*/ 254 w 825"/>
              <a:gd name="T17" fmla="*/ 349 h 1499"/>
              <a:gd name="T18" fmla="*/ 234 w 825"/>
              <a:gd name="T19" fmla="*/ 352 h 1499"/>
              <a:gd name="T20" fmla="*/ 220 w 825"/>
              <a:gd name="T21" fmla="*/ 361 h 1499"/>
              <a:gd name="T22" fmla="*/ 222 w 825"/>
              <a:gd name="T23" fmla="*/ 372 h 1499"/>
              <a:gd name="T24" fmla="*/ 218 w 825"/>
              <a:gd name="T25" fmla="*/ 382 h 1499"/>
              <a:gd name="T26" fmla="*/ 213 w 825"/>
              <a:gd name="T27" fmla="*/ 396 h 1499"/>
              <a:gd name="T28" fmla="*/ 202 w 825"/>
              <a:gd name="T29" fmla="*/ 406 h 1499"/>
              <a:gd name="T30" fmla="*/ 199 w 825"/>
              <a:gd name="T31" fmla="*/ 421 h 1499"/>
              <a:gd name="T32" fmla="*/ 195 w 825"/>
              <a:gd name="T33" fmla="*/ 433 h 1499"/>
              <a:gd name="T34" fmla="*/ 188 w 825"/>
              <a:gd name="T35" fmla="*/ 444 h 1499"/>
              <a:gd name="T36" fmla="*/ 176 w 825"/>
              <a:gd name="T37" fmla="*/ 449 h 1499"/>
              <a:gd name="T38" fmla="*/ 161 w 825"/>
              <a:gd name="T39" fmla="*/ 439 h 1499"/>
              <a:gd name="T40" fmla="*/ 150 w 825"/>
              <a:gd name="T41" fmla="*/ 435 h 1499"/>
              <a:gd name="T42" fmla="*/ 138 w 825"/>
              <a:gd name="T43" fmla="*/ 452 h 1499"/>
              <a:gd name="T44" fmla="*/ 142 w 825"/>
              <a:gd name="T45" fmla="*/ 466 h 1499"/>
              <a:gd name="T46" fmla="*/ 135 w 825"/>
              <a:gd name="T47" fmla="*/ 471 h 1499"/>
              <a:gd name="T48" fmla="*/ 124 w 825"/>
              <a:gd name="T49" fmla="*/ 466 h 1499"/>
              <a:gd name="T50" fmla="*/ 111 w 825"/>
              <a:gd name="T51" fmla="*/ 464 h 1499"/>
              <a:gd name="T52" fmla="*/ 102 w 825"/>
              <a:gd name="T53" fmla="*/ 463 h 1499"/>
              <a:gd name="T54" fmla="*/ 97 w 825"/>
              <a:gd name="T55" fmla="*/ 472 h 1499"/>
              <a:gd name="T56" fmla="*/ 93 w 825"/>
              <a:gd name="T57" fmla="*/ 480 h 1499"/>
              <a:gd name="T58" fmla="*/ 76 w 825"/>
              <a:gd name="T59" fmla="*/ 482 h 1499"/>
              <a:gd name="T60" fmla="*/ 66 w 825"/>
              <a:gd name="T61" fmla="*/ 476 h 1499"/>
              <a:gd name="T62" fmla="*/ 55 w 825"/>
              <a:gd name="T63" fmla="*/ 477 h 1499"/>
              <a:gd name="T64" fmla="*/ 38 w 825"/>
              <a:gd name="T65" fmla="*/ 480 h 1499"/>
              <a:gd name="T66" fmla="*/ 17 w 825"/>
              <a:gd name="T67" fmla="*/ 488 h 1499"/>
              <a:gd name="T68" fmla="*/ 7 w 825"/>
              <a:gd name="T69" fmla="*/ 499 h 1499"/>
              <a:gd name="T70" fmla="*/ 3 w 825"/>
              <a:gd name="T71" fmla="*/ 493 h 1499"/>
              <a:gd name="T72" fmla="*/ 0 w 825"/>
              <a:gd name="T73" fmla="*/ 487 h 1499"/>
              <a:gd name="T74" fmla="*/ 4 w 825"/>
              <a:gd name="T75" fmla="*/ 478 h 1499"/>
              <a:gd name="T76" fmla="*/ 3 w 825"/>
              <a:gd name="T77" fmla="*/ 465 h 1499"/>
              <a:gd name="T78" fmla="*/ 1 w 825"/>
              <a:gd name="T79" fmla="*/ 451 h 1499"/>
              <a:gd name="T80" fmla="*/ 17 w 825"/>
              <a:gd name="T81" fmla="*/ 432 h 1499"/>
              <a:gd name="T82" fmla="*/ 24 w 825"/>
              <a:gd name="T83" fmla="*/ 410 h 1499"/>
              <a:gd name="T84" fmla="*/ 37 w 825"/>
              <a:gd name="T85" fmla="*/ 385 h 1499"/>
              <a:gd name="T86" fmla="*/ 32 w 825"/>
              <a:gd name="T87" fmla="*/ 361 h 1499"/>
              <a:gd name="T88" fmla="*/ 21 w 825"/>
              <a:gd name="T89" fmla="*/ 338 h 1499"/>
              <a:gd name="T90" fmla="*/ 27 w 825"/>
              <a:gd name="T91" fmla="*/ 308 h 1499"/>
              <a:gd name="T92" fmla="*/ 25 w 825"/>
              <a:gd name="T93" fmla="*/ 271 h 1499"/>
              <a:gd name="T94" fmla="*/ 20 w 825"/>
              <a:gd name="T95" fmla="*/ 230 h 1499"/>
              <a:gd name="T96" fmla="*/ 17 w 825"/>
              <a:gd name="T97" fmla="*/ 193 h 1499"/>
              <a:gd name="T98" fmla="*/ 8 w 825"/>
              <a:gd name="T99" fmla="*/ 111 h 1499"/>
              <a:gd name="T100" fmla="*/ 6 w 825"/>
              <a:gd name="T101" fmla="*/ 48 h 1499"/>
              <a:gd name="T102" fmla="*/ 32 w 825"/>
              <a:gd name="T103" fmla="*/ 39 h 1499"/>
              <a:gd name="T104" fmla="*/ 47 w 825"/>
              <a:gd name="T105" fmla="*/ 25 h 1499"/>
              <a:gd name="T106" fmla="*/ 79 w 825"/>
              <a:gd name="T107" fmla="*/ 20 h 1499"/>
              <a:gd name="T108" fmla="*/ 148 w 825"/>
              <a:gd name="T109" fmla="*/ 11 h 1499"/>
              <a:gd name="T110" fmla="*/ 209 w 825"/>
              <a:gd name="T111" fmla="*/ 1 h 14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25"/>
              <a:gd name="T169" fmla="*/ 0 h 1499"/>
              <a:gd name="T170" fmla="*/ 825 w 825"/>
              <a:gd name="T171" fmla="*/ 1499 h 149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25" h="1499">
                <a:moveTo>
                  <a:pt x="652" y="0"/>
                </a:moveTo>
                <a:lnTo>
                  <a:pt x="653" y="9"/>
                </a:lnTo>
                <a:lnTo>
                  <a:pt x="658" y="37"/>
                </a:lnTo>
                <a:lnTo>
                  <a:pt x="666" y="82"/>
                </a:lnTo>
                <a:lnTo>
                  <a:pt x="676" y="140"/>
                </a:lnTo>
                <a:lnTo>
                  <a:pt x="688" y="207"/>
                </a:lnTo>
                <a:lnTo>
                  <a:pt x="701" y="284"/>
                </a:lnTo>
                <a:lnTo>
                  <a:pt x="714" y="365"/>
                </a:lnTo>
                <a:lnTo>
                  <a:pt x="729" y="450"/>
                </a:lnTo>
                <a:lnTo>
                  <a:pt x="744" y="534"/>
                </a:lnTo>
                <a:lnTo>
                  <a:pt x="758" y="614"/>
                </a:lnTo>
                <a:lnTo>
                  <a:pt x="771" y="691"/>
                </a:lnTo>
                <a:lnTo>
                  <a:pt x="782" y="759"/>
                </a:lnTo>
                <a:lnTo>
                  <a:pt x="793" y="816"/>
                </a:lnTo>
                <a:lnTo>
                  <a:pt x="801" y="861"/>
                </a:lnTo>
                <a:lnTo>
                  <a:pt x="805" y="890"/>
                </a:lnTo>
                <a:lnTo>
                  <a:pt x="808" y="900"/>
                </a:lnTo>
                <a:lnTo>
                  <a:pt x="809" y="903"/>
                </a:lnTo>
                <a:lnTo>
                  <a:pt x="810" y="906"/>
                </a:lnTo>
                <a:lnTo>
                  <a:pt x="810" y="908"/>
                </a:lnTo>
                <a:lnTo>
                  <a:pt x="809" y="911"/>
                </a:lnTo>
                <a:lnTo>
                  <a:pt x="809" y="914"/>
                </a:lnTo>
                <a:lnTo>
                  <a:pt x="806" y="916"/>
                </a:lnTo>
                <a:lnTo>
                  <a:pt x="805" y="920"/>
                </a:lnTo>
                <a:lnTo>
                  <a:pt x="803" y="922"/>
                </a:lnTo>
                <a:lnTo>
                  <a:pt x="801" y="925"/>
                </a:lnTo>
                <a:lnTo>
                  <a:pt x="798" y="929"/>
                </a:lnTo>
                <a:lnTo>
                  <a:pt x="797" y="932"/>
                </a:lnTo>
                <a:lnTo>
                  <a:pt x="795" y="936"/>
                </a:lnTo>
                <a:lnTo>
                  <a:pt x="794" y="939"/>
                </a:lnTo>
                <a:lnTo>
                  <a:pt x="793" y="943"/>
                </a:lnTo>
                <a:lnTo>
                  <a:pt x="791" y="947"/>
                </a:lnTo>
                <a:lnTo>
                  <a:pt x="793" y="952"/>
                </a:lnTo>
                <a:lnTo>
                  <a:pt x="796" y="955"/>
                </a:lnTo>
                <a:lnTo>
                  <a:pt x="799" y="959"/>
                </a:lnTo>
                <a:lnTo>
                  <a:pt x="804" y="963"/>
                </a:lnTo>
                <a:lnTo>
                  <a:pt x="809" y="968"/>
                </a:lnTo>
                <a:lnTo>
                  <a:pt x="812" y="974"/>
                </a:lnTo>
                <a:lnTo>
                  <a:pt x="816" y="978"/>
                </a:lnTo>
                <a:lnTo>
                  <a:pt x="819" y="983"/>
                </a:lnTo>
                <a:lnTo>
                  <a:pt x="822" y="989"/>
                </a:lnTo>
                <a:lnTo>
                  <a:pt x="824" y="994"/>
                </a:lnTo>
                <a:lnTo>
                  <a:pt x="825" y="999"/>
                </a:lnTo>
                <a:lnTo>
                  <a:pt x="825" y="1005"/>
                </a:lnTo>
                <a:lnTo>
                  <a:pt x="825" y="1009"/>
                </a:lnTo>
                <a:lnTo>
                  <a:pt x="822" y="1015"/>
                </a:lnTo>
                <a:lnTo>
                  <a:pt x="819" y="1020"/>
                </a:lnTo>
                <a:lnTo>
                  <a:pt x="813" y="1024"/>
                </a:lnTo>
                <a:lnTo>
                  <a:pt x="808" y="1030"/>
                </a:lnTo>
                <a:lnTo>
                  <a:pt x="798" y="1035"/>
                </a:lnTo>
                <a:lnTo>
                  <a:pt x="790" y="1038"/>
                </a:lnTo>
                <a:lnTo>
                  <a:pt x="781" y="1042"/>
                </a:lnTo>
                <a:lnTo>
                  <a:pt x="772" y="1045"/>
                </a:lnTo>
                <a:lnTo>
                  <a:pt x="762" y="1046"/>
                </a:lnTo>
                <a:lnTo>
                  <a:pt x="751" y="1048"/>
                </a:lnTo>
                <a:lnTo>
                  <a:pt x="741" y="1050"/>
                </a:lnTo>
                <a:lnTo>
                  <a:pt x="731" y="1051"/>
                </a:lnTo>
                <a:lnTo>
                  <a:pt x="720" y="1052"/>
                </a:lnTo>
                <a:lnTo>
                  <a:pt x="710" y="1054"/>
                </a:lnTo>
                <a:lnTo>
                  <a:pt x="701" y="1055"/>
                </a:lnTo>
                <a:lnTo>
                  <a:pt x="690" y="1058"/>
                </a:lnTo>
                <a:lnTo>
                  <a:pt x="681" y="1061"/>
                </a:lnTo>
                <a:lnTo>
                  <a:pt x="673" y="1064"/>
                </a:lnTo>
                <a:lnTo>
                  <a:pt x="665" y="1069"/>
                </a:lnTo>
                <a:lnTo>
                  <a:pt x="658" y="1075"/>
                </a:lnTo>
                <a:lnTo>
                  <a:pt x="660" y="1081"/>
                </a:lnTo>
                <a:lnTo>
                  <a:pt x="663" y="1086"/>
                </a:lnTo>
                <a:lnTo>
                  <a:pt x="665" y="1092"/>
                </a:lnTo>
                <a:lnTo>
                  <a:pt x="665" y="1098"/>
                </a:lnTo>
                <a:lnTo>
                  <a:pt x="666" y="1104"/>
                </a:lnTo>
                <a:lnTo>
                  <a:pt x="665" y="1109"/>
                </a:lnTo>
                <a:lnTo>
                  <a:pt x="665" y="1115"/>
                </a:lnTo>
                <a:lnTo>
                  <a:pt x="664" y="1120"/>
                </a:lnTo>
                <a:lnTo>
                  <a:pt x="662" y="1125"/>
                </a:lnTo>
                <a:lnTo>
                  <a:pt x="660" y="1130"/>
                </a:lnTo>
                <a:lnTo>
                  <a:pt x="658" y="1136"/>
                </a:lnTo>
                <a:lnTo>
                  <a:pt x="657" y="1141"/>
                </a:lnTo>
                <a:lnTo>
                  <a:pt x="655" y="1146"/>
                </a:lnTo>
                <a:lnTo>
                  <a:pt x="652" y="1152"/>
                </a:lnTo>
                <a:lnTo>
                  <a:pt x="651" y="1158"/>
                </a:lnTo>
                <a:lnTo>
                  <a:pt x="650" y="1164"/>
                </a:lnTo>
                <a:lnTo>
                  <a:pt x="647" y="1172"/>
                </a:lnTo>
                <a:lnTo>
                  <a:pt x="643" y="1181"/>
                </a:lnTo>
                <a:lnTo>
                  <a:pt x="639" y="1187"/>
                </a:lnTo>
                <a:lnTo>
                  <a:pt x="633" y="1193"/>
                </a:lnTo>
                <a:lnTo>
                  <a:pt x="628" y="1198"/>
                </a:lnTo>
                <a:lnTo>
                  <a:pt x="622" y="1202"/>
                </a:lnTo>
                <a:lnTo>
                  <a:pt x="617" y="1207"/>
                </a:lnTo>
                <a:lnTo>
                  <a:pt x="612" y="1212"/>
                </a:lnTo>
                <a:lnTo>
                  <a:pt x="607" y="1216"/>
                </a:lnTo>
                <a:lnTo>
                  <a:pt x="603" y="1222"/>
                </a:lnTo>
                <a:lnTo>
                  <a:pt x="599" y="1228"/>
                </a:lnTo>
                <a:lnTo>
                  <a:pt x="597" y="1235"/>
                </a:lnTo>
                <a:lnTo>
                  <a:pt x="596" y="1243"/>
                </a:lnTo>
                <a:lnTo>
                  <a:pt x="596" y="1252"/>
                </a:lnTo>
                <a:lnTo>
                  <a:pt x="598" y="1262"/>
                </a:lnTo>
                <a:lnTo>
                  <a:pt x="602" y="1276"/>
                </a:lnTo>
                <a:lnTo>
                  <a:pt x="597" y="1278"/>
                </a:lnTo>
                <a:lnTo>
                  <a:pt x="595" y="1282"/>
                </a:lnTo>
                <a:lnTo>
                  <a:pt x="591" y="1286"/>
                </a:lnTo>
                <a:lnTo>
                  <a:pt x="588" y="1291"/>
                </a:lnTo>
                <a:lnTo>
                  <a:pt x="586" y="1297"/>
                </a:lnTo>
                <a:lnTo>
                  <a:pt x="582" y="1302"/>
                </a:lnTo>
                <a:lnTo>
                  <a:pt x="580" y="1309"/>
                </a:lnTo>
                <a:lnTo>
                  <a:pt x="576" y="1315"/>
                </a:lnTo>
                <a:lnTo>
                  <a:pt x="573" y="1321"/>
                </a:lnTo>
                <a:lnTo>
                  <a:pt x="570" y="1326"/>
                </a:lnTo>
                <a:lnTo>
                  <a:pt x="565" y="1332"/>
                </a:lnTo>
                <a:lnTo>
                  <a:pt x="562" y="1337"/>
                </a:lnTo>
                <a:lnTo>
                  <a:pt x="556" y="1340"/>
                </a:lnTo>
                <a:lnTo>
                  <a:pt x="551" y="1343"/>
                </a:lnTo>
                <a:lnTo>
                  <a:pt x="544" y="1344"/>
                </a:lnTo>
                <a:lnTo>
                  <a:pt x="539" y="1344"/>
                </a:lnTo>
                <a:lnTo>
                  <a:pt x="528" y="1346"/>
                </a:lnTo>
                <a:lnTo>
                  <a:pt x="519" y="1345"/>
                </a:lnTo>
                <a:lnTo>
                  <a:pt x="511" y="1341"/>
                </a:lnTo>
                <a:lnTo>
                  <a:pt x="503" y="1337"/>
                </a:lnTo>
                <a:lnTo>
                  <a:pt x="496" y="1331"/>
                </a:lnTo>
                <a:lnTo>
                  <a:pt x="488" y="1324"/>
                </a:lnTo>
                <a:lnTo>
                  <a:pt x="482" y="1317"/>
                </a:lnTo>
                <a:lnTo>
                  <a:pt x="475" y="1310"/>
                </a:lnTo>
                <a:lnTo>
                  <a:pt x="470" y="1305"/>
                </a:lnTo>
                <a:lnTo>
                  <a:pt x="465" y="1300"/>
                </a:lnTo>
                <a:lnTo>
                  <a:pt x="460" y="1299"/>
                </a:lnTo>
                <a:lnTo>
                  <a:pt x="456" y="1299"/>
                </a:lnTo>
                <a:lnTo>
                  <a:pt x="451" y="1303"/>
                </a:lnTo>
                <a:lnTo>
                  <a:pt x="448" y="1311"/>
                </a:lnTo>
                <a:lnTo>
                  <a:pt x="445" y="1323"/>
                </a:lnTo>
                <a:lnTo>
                  <a:pt x="443" y="1341"/>
                </a:lnTo>
                <a:lnTo>
                  <a:pt x="429" y="1344"/>
                </a:lnTo>
                <a:lnTo>
                  <a:pt x="420" y="1348"/>
                </a:lnTo>
                <a:lnTo>
                  <a:pt x="415" y="1354"/>
                </a:lnTo>
                <a:lnTo>
                  <a:pt x="413" y="1360"/>
                </a:lnTo>
                <a:lnTo>
                  <a:pt x="413" y="1368"/>
                </a:lnTo>
                <a:lnTo>
                  <a:pt x="415" y="1375"/>
                </a:lnTo>
                <a:lnTo>
                  <a:pt x="419" y="1383"/>
                </a:lnTo>
                <a:lnTo>
                  <a:pt x="422" y="1391"/>
                </a:lnTo>
                <a:lnTo>
                  <a:pt x="426" y="1398"/>
                </a:lnTo>
                <a:lnTo>
                  <a:pt x="428" y="1403"/>
                </a:lnTo>
                <a:lnTo>
                  <a:pt x="429" y="1408"/>
                </a:lnTo>
                <a:lnTo>
                  <a:pt x="428" y="1413"/>
                </a:lnTo>
                <a:lnTo>
                  <a:pt x="424" y="1414"/>
                </a:lnTo>
                <a:lnTo>
                  <a:pt x="417" y="1414"/>
                </a:lnTo>
                <a:lnTo>
                  <a:pt x="404" y="1411"/>
                </a:lnTo>
                <a:lnTo>
                  <a:pt x="388" y="1407"/>
                </a:lnTo>
                <a:lnTo>
                  <a:pt x="387" y="1403"/>
                </a:lnTo>
                <a:lnTo>
                  <a:pt x="384" y="1402"/>
                </a:lnTo>
                <a:lnTo>
                  <a:pt x="381" y="1400"/>
                </a:lnTo>
                <a:lnTo>
                  <a:pt x="376" y="1399"/>
                </a:lnTo>
                <a:lnTo>
                  <a:pt x="371" y="1398"/>
                </a:lnTo>
                <a:lnTo>
                  <a:pt x="365" y="1397"/>
                </a:lnTo>
                <a:lnTo>
                  <a:pt x="359" y="1395"/>
                </a:lnTo>
                <a:lnTo>
                  <a:pt x="353" y="1394"/>
                </a:lnTo>
                <a:lnTo>
                  <a:pt x="347" y="1393"/>
                </a:lnTo>
                <a:lnTo>
                  <a:pt x="341" y="1392"/>
                </a:lnTo>
                <a:lnTo>
                  <a:pt x="334" y="1391"/>
                </a:lnTo>
                <a:lnTo>
                  <a:pt x="329" y="1391"/>
                </a:lnTo>
                <a:lnTo>
                  <a:pt x="324" y="1390"/>
                </a:lnTo>
                <a:lnTo>
                  <a:pt x="319" y="1387"/>
                </a:lnTo>
                <a:lnTo>
                  <a:pt x="317" y="1386"/>
                </a:lnTo>
                <a:lnTo>
                  <a:pt x="314" y="1385"/>
                </a:lnTo>
                <a:lnTo>
                  <a:pt x="307" y="1387"/>
                </a:lnTo>
                <a:lnTo>
                  <a:pt x="302" y="1391"/>
                </a:lnTo>
                <a:lnTo>
                  <a:pt x="298" y="1395"/>
                </a:lnTo>
                <a:lnTo>
                  <a:pt x="296" y="1400"/>
                </a:lnTo>
                <a:lnTo>
                  <a:pt x="294" y="1405"/>
                </a:lnTo>
                <a:lnTo>
                  <a:pt x="292" y="1409"/>
                </a:lnTo>
                <a:lnTo>
                  <a:pt x="291" y="1415"/>
                </a:lnTo>
                <a:lnTo>
                  <a:pt x="290" y="1419"/>
                </a:lnTo>
                <a:lnTo>
                  <a:pt x="289" y="1425"/>
                </a:lnTo>
                <a:lnTo>
                  <a:pt x="288" y="1430"/>
                </a:lnTo>
                <a:lnTo>
                  <a:pt x="286" y="1434"/>
                </a:lnTo>
                <a:lnTo>
                  <a:pt x="282" y="1438"/>
                </a:lnTo>
                <a:lnTo>
                  <a:pt x="278" y="1440"/>
                </a:lnTo>
                <a:lnTo>
                  <a:pt x="272" y="1442"/>
                </a:lnTo>
                <a:lnTo>
                  <a:pt x="265" y="1444"/>
                </a:lnTo>
                <a:lnTo>
                  <a:pt x="257" y="1445"/>
                </a:lnTo>
                <a:lnTo>
                  <a:pt x="245" y="1446"/>
                </a:lnTo>
                <a:lnTo>
                  <a:pt x="236" y="1446"/>
                </a:lnTo>
                <a:lnTo>
                  <a:pt x="228" y="1446"/>
                </a:lnTo>
                <a:lnTo>
                  <a:pt x="222" y="1444"/>
                </a:lnTo>
                <a:lnTo>
                  <a:pt x="217" y="1440"/>
                </a:lnTo>
                <a:lnTo>
                  <a:pt x="212" y="1437"/>
                </a:lnTo>
                <a:lnTo>
                  <a:pt x="207" y="1433"/>
                </a:lnTo>
                <a:lnTo>
                  <a:pt x="203" y="1430"/>
                </a:lnTo>
                <a:lnTo>
                  <a:pt x="199" y="1426"/>
                </a:lnTo>
                <a:lnTo>
                  <a:pt x="195" y="1424"/>
                </a:lnTo>
                <a:lnTo>
                  <a:pt x="191" y="1422"/>
                </a:lnTo>
                <a:lnTo>
                  <a:pt x="186" y="1422"/>
                </a:lnTo>
                <a:lnTo>
                  <a:pt x="180" y="1423"/>
                </a:lnTo>
                <a:lnTo>
                  <a:pt x="174" y="1425"/>
                </a:lnTo>
                <a:lnTo>
                  <a:pt x="166" y="1430"/>
                </a:lnTo>
                <a:lnTo>
                  <a:pt x="157" y="1437"/>
                </a:lnTo>
                <a:lnTo>
                  <a:pt x="150" y="1436"/>
                </a:lnTo>
                <a:lnTo>
                  <a:pt x="142" y="1436"/>
                </a:lnTo>
                <a:lnTo>
                  <a:pt x="133" y="1436"/>
                </a:lnTo>
                <a:lnTo>
                  <a:pt x="123" y="1437"/>
                </a:lnTo>
                <a:lnTo>
                  <a:pt x="113" y="1439"/>
                </a:lnTo>
                <a:lnTo>
                  <a:pt x="103" y="1441"/>
                </a:lnTo>
                <a:lnTo>
                  <a:pt x="92" y="1444"/>
                </a:lnTo>
                <a:lnTo>
                  <a:pt x="82" y="1448"/>
                </a:lnTo>
                <a:lnTo>
                  <a:pt x="72" y="1452"/>
                </a:lnTo>
                <a:lnTo>
                  <a:pt x="61" y="1457"/>
                </a:lnTo>
                <a:lnTo>
                  <a:pt x="52" y="1462"/>
                </a:lnTo>
                <a:lnTo>
                  <a:pt x="43" y="1468"/>
                </a:lnTo>
                <a:lnTo>
                  <a:pt x="36" y="1475"/>
                </a:lnTo>
                <a:lnTo>
                  <a:pt x="29" y="1482"/>
                </a:lnTo>
                <a:lnTo>
                  <a:pt x="25" y="1490"/>
                </a:lnTo>
                <a:lnTo>
                  <a:pt x="21" y="1499"/>
                </a:lnTo>
                <a:lnTo>
                  <a:pt x="20" y="1495"/>
                </a:lnTo>
                <a:lnTo>
                  <a:pt x="18" y="1492"/>
                </a:lnTo>
                <a:lnTo>
                  <a:pt x="17" y="1488"/>
                </a:lnTo>
                <a:lnTo>
                  <a:pt x="15" y="1486"/>
                </a:lnTo>
                <a:lnTo>
                  <a:pt x="13" y="1483"/>
                </a:lnTo>
                <a:lnTo>
                  <a:pt x="11" y="1480"/>
                </a:lnTo>
                <a:lnTo>
                  <a:pt x="10" y="1477"/>
                </a:lnTo>
                <a:lnTo>
                  <a:pt x="7" y="1475"/>
                </a:lnTo>
                <a:lnTo>
                  <a:pt x="5" y="1471"/>
                </a:lnTo>
                <a:lnTo>
                  <a:pt x="4" y="1469"/>
                </a:lnTo>
                <a:lnTo>
                  <a:pt x="3" y="1467"/>
                </a:lnTo>
                <a:lnTo>
                  <a:pt x="2" y="1464"/>
                </a:lnTo>
                <a:lnTo>
                  <a:pt x="0" y="1461"/>
                </a:lnTo>
                <a:lnTo>
                  <a:pt x="0" y="1459"/>
                </a:lnTo>
                <a:lnTo>
                  <a:pt x="0" y="1456"/>
                </a:lnTo>
                <a:lnTo>
                  <a:pt x="2" y="1455"/>
                </a:lnTo>
                <a:lnTo>
                  <a:pt x="5" y="1448"/>
                </a:lnTo>
                <a:lnTo>
                  <a:pt x="9" y="1441"/>
                </a:lnTo>
                <a:lnTo>
                  <a:pt x="11" y="1434"/>
                </a:lnTo>
                <a:lnTo>
                  <a:pt x="12" y="1429"/>
                </a:lnTo>
                <a:lnTo>
                  <a:pt x="12" y="1422"/>
                </a:lnTo>
                <a:lnTo>
                  <a:pt x="12" y="1415"/>
                </a:lnTo>
                <a:lnTo>
                  <a:pt x="11" y="1408"/>
                </a:lnTo>
                <a:lnTo>
                  <a:pt x="10" y="1401"/>
                </a:lnTo>
                <a:lnTo>
                  <a:pt x="9" y="1394"/>
                </a:lnTo>
                <a:lnTo>
                  <a:pt x="7" y="1387"/>
                </a:lnTo>
                <a:lnTo>
                  <a:pt x="5" y="1380"/>
                </a:lnTo>
                <a:lnTo>
                  <a:pt x="4" y="1374"/>
                </a:lnTo>
                <a:lnTo>
                  <a:pt x="4" y="1365"/>
                </a:lnTo>
                <a:lnTo>
                  <a:pt x="3" y="1359"/>
                </a:lnTo>
                <a:lnTo>
                  <a:pt x="4" y="1351"/>
                </a:lnTo>
                <a:lnTo>
                  <a:pt x="5" y="1344"/>
                </a:lnTo>
                <a:lnTo>
                  <a:pt x="19" y="1334"/>
                </a:lnTo>
                <a:lnTo>
                  <a:pt x="30" y="1325"/>
                </a:lnTo>
                <a:lnTo>
                  <a:pt x="40" y="1316"/>
                </a:lnTo>
                <a:lnTo>
                  <a:pt x="46" y="1306"/>
                </a:lnTo>
                <a:lnTo>
                  <a:pt x="52" y="1295"/>
                </a:lnTo>
                <a:lnTo>
                  <a:pt x="57" y="1285"/>
                </a:lnTo>
                <a:lnTo>
                  <a:pt x="59" y="1274"/>
                </a:lnTo>
                <a:lnTo>
                  <a:pt x="63" y="1262"/>
                </a:lnTo>
                <a:lnTo>
                  <a:pt x="65" y="1251"/>
                </a:lnTo>
                <a:lnTo>
                  <a:pt x="68" y="1239"/>
                </a:lnTo>
                <a:lnTo>
                  <a:pt x="72" y="1228"/>
                </a:lnTo>
                <a:lnTo>
                  <a:pt x="75" y="1216"/>
                </a:lnTo>
                <a:lnTo>
                  <a:pt x="81" y="1205"/>
                </a:lnTo>
                <a:lnTo>
                  <a:pt x="88" y="1193"/>
                </a:lnTo>
                <a:lnTo>
                  <a:pt x="97" y="1182"/>
                </a:lnTo>
                <a:lnTo>
                  <a:pt x="110" y="1170"/>
                </a:lnTo>
                <a:lnTo>
                  <a:pt x="112" y="1155"/>
                </a:lnTo>
                <a:lnTo>
                  <a:pt x="113" y="1141"/>
                </a:lnTo>
                <a:lnTo>
                  <a:pt x="112" y="1129"/>
                </a:lnTo>
                <a:lnTo>
                  <a:pt x="110" y="1116"/>
                </a:lnTo>
                <a:lnTo>
                  <a:pt x="105" y="1105"/>
                </a:lnTo>
                <a:lnTo>
                  <a:pt x="100" y="1092"/>
                </a:lnTo>
                <a:lnTo>
                  <a:pt x="96" y="1082"/>
                </a:lnTo>
                <a:lnTo>
                  <a:pt x="90" y="1070"/>
                </a:lnTo>
                <a:lnTo>
                  <a:pt x="83" y="1059"/>
                </a:lnTo>
                <a:lnTo>
                  <a:pt x="77" y="1047"/>
                </a:lnTo>
                <a:lnTo>
                  <a:pt x="73" y="1037"/>
                </a:lnTo>
                <a:lnTo>
                  <a:pt x="68" y="1024"/>
                </a:lnTo>
                <a:lnTo>
                  <a:pt x="64" y="1013"/>
                </a:lnTo>
                <a:lnTo>
                  <a:pt x="61" y="1000"/>
                </a:lnTo>
                <a:lnTo>
                  <a:pt x="60" y="988"/>
                </a:lnTo>
                <a:lnTo>
                  <a:pt x="61" y="974"/>
                </a:lnTo>
                <a:lnTo>
                  <a:pt x="69" y="958"/>
                </a:lnTo>
                <a:lnTo>
                  <a:pt x="75" y="942"/>
                </a:lnTo>
                <a:lnTo>
                  <a:pt x="80" y="924"/>
                </a:lnTo>
                <a:lnTo>
                  <a:pt x="82" y="907"/>
                </a:lnTo>
                <a:lnTo>
                  <a:pt x="83" y="889"/>
                </a:lnTo>
                <a:lnTo>
                  <a:pt x="82" y="870"/>
                </a:lnTo>
                <a:lnTo>
                  <a:pt x="81" y="851"/>
                </a:lnTo>
                <a:lnTo>
                  <a:pt x="79" y="832"/>
                </a:lnTo>
                <a:lnTo>
                  <a:pt x="76" y="813"/>
                </a:lnTo>
                <a:lnTo>
                  <a:pt x="73" y="792"/>
                </a:lnTo>
                <a:lnTo>
                  <a:pt x="69" y="773"/>
                </a:lnTo>
                <a:lnTo>
                  <a:pt x="67" y="752"/>
                </a:lnTo>
                <a:lnTo>
                  <a:pt x="65" y="732"/>
                </a:lnTo>
                <a:lnTo>
                  <a:pt x="63" y="712"/>
                </a:lnTo>
                <a:lnTo>
                  <a:pt x="61" y="691"/>
                </a:lnTo>
                <a:lnTo>
                  <a:pt x="61" y="672"/>
                </a:lnTo>
                <a:lnTo>
                  <a:pt x="60" y="667"/>
                </a:lnTo>
                <a:lnTo>
                  <a:pt x="59" y="654"/>
                </a:lnTo>
                <a:lnTo>
                  <a:pt x="57" y="636"/>
                </a:lnTo>
                <a:lnTo>
                  <a:pt x="54" y="611"/>
                </a:lnTo>
                <a:lnTo>
                  <a:pt x="51" y="580"/>
                </a:lnTo>
                <a:lnTo>
                  <a:pt x="48" y="545"/>
                </a:lnTo>
                <a:lnTo>
                  <a:pt x="43" y="506"/>
                </a:lnTo>
                <a:lnTo>
                  <a:pt x="40" y="466"/>
                </a:lnTo>
                <a:lnTo>
                  <a:pt x="35" y="422"/>
                </a:lnTo>
                <a:lnTo>
                  <a:pt x="29" y="379"/>
                </a:lnTo>
                <a:lnTo>
                  <a:pt x="25" y="334"/>
                </a:lnTo>
                <a:lnTo>
                  <a:pt x="20" y="291"/>
                </a:lnTo>
                <a:lnTo>
                  <a:pt x="14" y="249"/>
                </a:lnTo>
                <a:lnTo>
                  <a:pt x="10" y="210"/>
                </a:lnTo>
                <a:lnTo>
                  <a:pt x="5" y="174"/>
                </a:lnTo>
                <a:lnTo>
                  <a:pt x="2" y="143"/>
                </a:lnTo>
                <a:lnTo>
                  <a:pt x="17" y="143"/>
                </a:lnTo>
                <a:lnTo>
                  <a:pt x="30" y="141"/>
                </a:lnTo>
                <a:lnTo>
                  <a:pt x="45" y="137"/>
                </a:lnTo>
                <a:lnTo>
                  <a:pt x="58" y="134"/>
                </a:lnTo>
                <a:lnTo>
                  <a:pt x="72" y="128"/>
                </a:lnTo>
                <a:lnTo>
                  <a:pt x="83" y="121"/>
                </a:lnTo>
                <a:lnTo>
                  <a:pt x="95" y="116"/>
                </a:lnTo>
                <a:lnTo>
                  <a:pt x="105" y="107"/>
                </a:lnTo>
                <a:lnTo>
                  <a:pt x="114" y="101"/>
                </a:lnTo>
                <a:lnTo>
                  <a:pt x="123" y="94"/>
                </a:lnTo>
                <a:lnTo>
                  <a:pt x="130" y="87"/>
                </a:lnTo>
                <a:lnTo>
                  <a:pt x="136" y="81"/>
                </a:lnTo>
                <a:lnTo>
                  <a:pt x="142" y="76"/>
                </a:lnTo>
                <a:lnTo>
                  <a:pt x="145" y="72"/>
                </a:lnTo>
                <a:lnTo>
                  <a:pt x="148" y="70"/>
                </a:lnTo>
                <a:lnTo>
                  <a:pt x="149" y="70"/>
                </a:lnTo>
                <a:lnTo>
                  <a:pt x="176" y="66"/>
                </a:lnTo>
                <a:lnTo>
                  <a:pt x="207" y="63"/>
                </a:lnTo>
                <a:lnTo>
                  <a:pt x="238" y="59"/>
                </a:lnTo>
                <a:lnTo>
                  <a:pt x="272" y="56"/>
                </a:lnTo>
                <a:lnTo>
                  <a:pt x="305" y="51"/>
                </a:lnTo>
                <a:lnTo>
                  <a:pt x="340" y="48"/>
                </a:lnTo>
                <a:lnTo>
                  <a:pt x="375" y="43"/>
                </a:lnTo>
                <a:lnTo>
                  <a:pt x="410" y="39"/>
                </a:lnTo>
                <a:lnTo>
                  <a:pt x="444" y="34"/>
                </a:lnTo>
                <a:lnTo>
                  <a:pt x="478" y="29"/>
                </a:lnTo>
                <a:lnTo>
                  <a:pt x="511" y="25"/>
                </a:lnTo>
                <a:lnTo>
                  <a:pt x="542" y="19"/>
                </a:lnTo>
                <a:lnTo>
                  <a:pt x="573" y="14"/>
                </a:lnTo>
                <a:lnTo>
                  <a:pt x="601" y="9"/>
                </a:lnTo>
                <a:lnTo>
                  <a:pt x="628" y="4"/>
                </a:lnTo>
                <a:lnTo>
                  <a:pt x="652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8" name="Freeform 49"/>
          <p:cNvSpPr>
            <a:spLocks/>
          </p:cNvSpPr>
          <p:nvPr/>
        </p:nvSpPr>
        <p:spPr bwMode="auto">
          <a:xfrm>
            <a:off x="2416222" y="2090894"/>
            <a:ext cx="1083019" cy="801107"/>
          </a:xfrm>
          <a:custGeom>
            <a:avLst/>
            <a:gdLst>
              <a:gd name="T0" fmla="*/ 500 w 1986"/>
              <a:gd name="T1" fmla="*/ 21 h 1451"/>
              <a:gd name="T2" fmla="*/ 535 w 1986"/>
              <a:gd name="T3" fmla="*/ 21 h 1451"/>
              <a:gd name="T4" fmla="*/ 570 w 1986"/>
              <a:gd name="T5" fmla="*/ 21 h 1451"/>
              <a:gd name="T6" fmla="*/ 604 w 1986"/>
              <a:gd name="T7" fmla="*/ 19 h 1451"/>
              <a:gd name="T8" fmla="*/ 639 w 1986"/>
              <a:gd name="T9" fmla="*/ 19 h 1451"/>
              <a:gd name="T10" fmla="*/ 662 w 1986"/>
              <a:gd name="T11" fmla="*/ 21 h 1451"/>
              <a:gd name="T12" fmla="*/ 662 w 1986"/>
              <a:gd name="T13" fmla="*/ 37 h 1451"/>
              <a:gd name="T14" fmla="*/ 662 w 1986"/>
              <a:gd name="T15" fmla="*/ 65 h 1451"/>
              <a:gd name="T16" fmla="*/ 662 w 1986"/>
              <a:gd name="T17" fmla="*/ 97 h 1451"/>
              <a:gd name="T18" fmla="*/ 662 w 1986"/>
              <a:gd name="T19" fmla="*/ 122 h 1451"/>
              <a:gd name="T20" fmla="*/ 662 w 1986"/>
              <a:gd name="T21" fmla="*/ 132 h 1451"/>
              <a:gd name="T22" fmla="*/ 661 w 1986"/>
              <a:gd name="T23" fmla="*/ 195 h 1451"/>
              <a:gd name="T24" fmla="*/ 660 w 1986"/>
              <a:gd name="T25" fmla="*/ 259 h 1451"/>
              <a:gd name="T26" fmla="*/ 658 w 1986"/>
              <a:gd name="T27" fmla="*/ 324 h 1451"/>
              <a:gd name="T28" fmla="*/ 658 w 1986"/>
              <a:gd name="T29" fmla="*/ 389 h 1451"/>
              <a:gd name="T30" fmla="*/ 658 w 1986"/>
              <a:gd name="T31" fmla="*/ 456 h 1451"/>
              <a:gd name="T32" fmla="*/ 649 w 1986"/>
              <a:gd name="T33" fmla="*/ 482 h 1451"/>
              <a:gd name="T34" fmla="*/ 634 w 1986"/>
              <a:gd name="T35" fmla="*/ 483 h 1451"/>
              <a:gd name="T36" fmla="*/ 619 w 1986"/>
              <a:gd name="T37" fmla="*/ 482 h 1451"/>
              <a:gd name="T38" fmla="*/ 603 w 1986"/>
              <a:gd name="T39" fmla="*/ 481 h 1451"/>
              <a:gd name="T40" fmla="*/ 585 w 1986"/>
              <a:gd name="T41" fmla="*/ 481 h 1451"/>
              <a:gd name="T42" fmla="*/ 539 w 1986"/>
              <a:gd name="T43" fmla="*/ 482 h 1451"/>
              <a:gd name="T44" fmla="*/ 432 w 1986"/>
              <a:gd name="T45" fmla="*/ 479 h 1451"/>
              <a:gd name="T46" fmla="*/ 323 w 1986"/>
              <a:gd name="T47" fmla="*/ 473 h 1451"/>
              <a:gd name="T48" fmla="*/ 213 w 1986"/>
              <a:gd name="T49" fmla="*/ 465 h 1451"/>
              <a:gd name="T50" fmla="*/ 105 w 1986"/>
              <a:gd name="T51" fmla="*/ 455 h 1451"/>
              <a:gd name="T52" fmla="*/ 0 w 1986"/>
              <a:gd name="T53" fmla="*/ 443 h 1451"/>
              <a:gd name="T54" fmla="*/ 5 w 1986"/>
              <a:gd name="T55" fmla="*/ 391 h 1451"/>
              <a:gd name="T56" fmla="*/ 15 w 1986"/>
              <a:gd name="T57" fmla="*/ 305 h 1451"/>
              <a:gd name="T58" fmla="*/ 25 w 1986"/>
              <a:gd name="T59" fmla="*/ 203 h 1451"/>
              <a:gd name="T60" fmla="*/ 35 w 1986"/>
              <a:gd name="T61" fmla="*/ 102 h 1451"/>
              <a:gd name="T62" fmla="*/ 42 w 1986"/>
              <a:gd name="T63" fmla="*/ 20 h 1451"/>
              <a:gd name="T64" fmla="*/ 52 w 1986"/>
              <a:gd name="T65" fmla="*/ 0 h 1451"/>
              <a:gd name="T66" fmla="*/ 92 w 1986"/>
              <a:gd name="T67" fmla="*/ 3 h 1451"/>
              <a:gd name="T68" fmla="*/ 148 w 1986"/>
              <a:gd name="T69" fmla="*/ 7 h 1451"/>
              <a:gd name="T70" fmla="*/ 205 w 1986"/>
              <a:gd name="T71" fmla="*/ 11 h 1451"/>
              <a:gd name="T72" fmla="*/ 245 w 1986"/>
              <a:gd name="T73" fmla="*/ 14 h 1451"/>
              <a:gd name="T74" fmla="*/ 268 w 1986"/>
              <a:gd name="T75" fmla="*/ 14 h 1451"/>
              <a:gd name="T76" fmla="*/ 310 w 1986"/>
              <a:gd name="T77" fmla="*/ 16 h 1451"/>
              <a:gd name="T78" fmla="*/ 352 w 1986"/>
              <a:gd name="T79" fmla="*/ 18 h 1451"/>
              <a:gd name="T80" fmla="*/ 394 w 1986"/>
              <a:gd name="T81" fmla="*/ 20 h 1451"/>
              <a:gd name="T82" fmla="*/ 436 w 1986"/>
              <a:gd name="T83" fmla="*/ 21 h 1451"/>
              <a:gd name="T84" fmla="*/ 477 w 1986"/>
              <a:gd name="T85" fmla="*/ 20 h 14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86"/>
              <a:gd name="T130" fmla="*/ 0 h 1451"/>
              <a:gd name="T131" fmla="*/ 1986 w 1986"/>
              <a:gd name="T132" fmla="*/ 1451 h 14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86" h="1451">
                <a:moveTo>
                  <a:pt x="1432" y="59"/>
                </a:moveTo>
                <a:lnTo>
                  <a:pt x="1466" y="62"/>
                </a:lnTo>
                <a:lnTo>
                  <a:pt x="1501" y="63"/>
                </a:lnTo>
                <a:lnTo>
                  <a:pt x="1535" y="64"/>
                </a:lnTo>
                <a:lnTo>
                  <a:pt x="1570" y="64"/>
                </a:lnTo>
                <a:lnTo>
                  <a:pt x="1604" y="64"/>
                </a:lnTo>
                <a:lnTo>
                  <a:pt x="1639" y="64"/>
                </a:lnTo>
                <a:lnTo>
                  <a:pt x="1674" y="63"/>
                </a:lnTo>
                <a:lnTo>
                  <a:pt x="1709" y="62"/>
                </a:lnTo>
                <a:lnTo>
                  <a:pt x="1743" y="61"/>
                </a:lnTo>
                <a:lnTo>
                  <a:pt x="1778" y="59"/>
                </a:lnTo>
                <a:lnTo>
                  <a:pt x="1812" y="58"/>
                </a:lnTo>
                <a:lnTo>
                  <a:pt x="1848" y="58"/>
                </a:lnTo>
                <a:lnTo>
                  <a:pt x="1882" y="57"/>
                </a:lnTo>
                <a:lnTo>
                  <a:pt x="1917" y="57"/>
                </a:lnTo>
                <a:lnTo>
                  <a:pt x="1951" y="58"/>
                </a:lnTo>
                <a:lnTo>
                  <a:pt x="1986" y="59"/>
                </a:lnTo>
                <a:lnTo>
                  <a:pt x="1986" y="63"/>
                </a:lnTo>
                <a:lnTo>
                  <a:pt x="1986" y="73"/>
                </a:lnTo>
                <a:lnTo>
                  <a:pt x="1986" y="90"/>
                </a:lnTo>
                <a:lnTo>
                  <a:pt x="1986" y="112"/>
                </a:lnTo>
                <a:lnTo>
                  <a:pt x="1986" y="138"/>
                </a:lnTo>
                <a:lnTo>
                  <a:pt x="1986" y="166"/>
                </a:lnTo>
                <a:lnTo>
                  <a:pt x="1986" y="196"/>
                </a:lnTo>
                <a:lnTo>
                  <a:pt x="1986" y="228"/>
                </a:lnTo>
                <a:lnTo>
                  <a:pt x="1986" y="260"/>
                </a:lnTo>
                <a:lnTo>
                  <a:pt x="1986" y="290"/>
                </a:lnTo>
                <a:lnTo>
                  <a:pt x="1986" y="319"/>
                </a:lnTo>
                <a:lnTo>
                  <a:pt x="1986" y="344"/>
                </a:lnTo>
                <a:lnTo>
                  <a:pt x="1986" y="366"/>
                </a:lnTo>
                <a:lnTo>
                  <a:pt x="1986" y="383"/>
                </a:lnTo>
                <a:lnTo>
                  <a:pt x="1986" y="394"/>
                </a:lnTo>
                <a:lnTo>
                  <a:pt x="1986" y="398"/>
                </a:lnTo>
                <a:lnTo>
                  <a:pt x="1985" y="460"/>
                </a:lnTo>
                <a:lnTo>
                  <a:pt x="1983" y="524"/>
                </a:lnTo>
                <a:lnTo>
                  <a:pt x="1982" y="587"/>
                </a:lnTo>
                <a:lnTo>
                  <a:pt x="1981" y="650"/>
                </a:lnTo>
                <a:lnTo>
                  <a:pt x="1980" y="714"/>
                </a:lnTo>
                <a:lnTo>
                  <a:pt x="1979" y="777"/>
                </a:lnTo>
                <a:lnTo>
                  <a:pt x="1978" y="842"/>
                </a:lnTo>
                <a:lnTo>
                  <a:pt x="1977" y="907"/>
                </a:lnTo>
                <a:lnTo>
                  <a:pt x="1975" y="973"/>
                </a:lnTo>
                <a:lnTo>
                  <a:pt x="1975" y="1038"/>
                </a:lnTo>
                <a:lnTo>
                  <a:pt x="1974" y="1104"/>
                </a:lnTo>
                <a:lnTo>
                  <a:pt x="1974" y="1170"/>
                </a:lnTo>
                <a:lnTo>
                  <a:pt x="1974" y="1237"/>
                </a:lnTo>
                <a:lnTo>
                  <a:pt x="1974" y="1304"/>
                </a:lnTo>
                <a:lnTo>
                  <a:pt x="1974" y="1371"/>
                </a:lnTo>
                <a:lnTo>
                  <a:pt x="1975" y="1440"/>
                </a:lnTo>
                <a:lnTo>
                  <a:pt x="1960" y="1444"/>
                </a:lnTo>
                <a:lnTo>
                  <a:pt x="1947" y="1447"/>
                </a:lnTo>
                <a:lnTo>
                  <a:pt x="1932" y="1448"/>
                </a:lnTo>
                <a:lnTo>
                  <a:pt x="1918" y="1450"/>
                </a:lnTo>
                <a:lnTo>
                  <a:pt x="1903" y="1450"/>
                </a:lnTo>
                <a:lnTo>
                  <a:pt x="1888" y="1450"/>
                </a:lnTo>
                <a:lnTo>
                  <a:pt x="1873" y="1448"/>
                </a:lnTo>
                <a:lnTo>
                  <a:pt x="1857" y="1447"/>
                </a:lnTo>
                <a:lnTo>
                  <a:pt x="1842" y="1446"/>
                </a:lnTo>
                <a:lnTo>
                  <a:pt x="1825" y="1445"/>
                </a:lnTo>
                <a:lnTo>
                  <a:pt x="1809" y="1444"/>
                </a:lnTo>
                <a:lnTo>
                  <a:pt x="1791" y="1444"/>
                </a:lnTo>
                <a:lnTo>
                  <a:pt x="1774" y="1444"/>
                </a:lnTo>
                <a:lnTo>
                  <a:pt x="1756" y="1445"/>
                </a:lnTo>
                <a:lnTo>
                  <a:pt x="1737" y="1447"/>
                </a:lnTo>
                <a:lnTo>
                  <a:pt x="1719" y="1451"/>
                </a:lnTo>
                <a:lnTo>
                  <a:pt x="1616" y="1448"/>
                </a:lnTo>
                <a:lnTo>
                  <a:pt x="1511" y="1446"/>
                </a:lnTo>
                <a:lnTo>
                  <a:pt x="1404" y="1443"/>
                </a:lnTo>
                <a:lnTo>
                  <a:pt x="1297" y="1438"/>
                </a:lnTo>
                <a:lnTo>
                  <a:pt x="1188" y="1433"/>
                </a:lnTo>
                <a:lnTo>
                  <a:pt x="1079" y="1428"/>
                </a:lnTo>
                <a:lnTo>
                  <a:pt x="969" y="1421"/>
                </a:lnTo>
                <a:lnTo>
                  <a:pt x="859" y="1413"/>
                </a:lnTo>
                <a:lnTo>
                  <a:pt x="750" y="1405"/>
                </a:lnTo>
                <a:lnTo>
                  <a:pt x="639" y="1397"/>
                </a:lnTo>
                <a:lnTo>
                  <a:pt x="530" y="1386"/>
                </a:lnTo>
                <a:lnTo>
                  <a:pt x="422" y="1377"/>
                </a:lnTo>
                <a:lnTo>
                  <a:pt x="314" y="1366"/>
                </a:lnTo>
                <a:lnTo>
                  <a:pt x="208" y="1354"/>
                </a:lnTo>
                <a:lnTo>
                  <a:pt x="103" y="1343"/>
                </a:lnTo>
                <a:lnTo>
                  <a:pt x="0" y="1331"/>
                </a:lnTo>
                <a:lnTo>
                  <a:pt x="4" y="1292"/>
                </a:lnTo>
                <a:lnTo>
                  <a:pt x="9" y="1239"/>
                </a:lnTo>
                <a:lnTo>
                  <a:pt x="16" y="1174"/>
                </a:lnTo>
                <a:lnTo>
                  <a:pt x="24" y="1096"/>
                </a:lnTo>
                <a:lnTo>
                  <a:pt x="34" y="1010"/>
                </a:lnTo>
                <a:lnTo>
                  <a:pt x="44" y="915"/>
                </a:lnTo>
                <a:lnTo>
                  <a:pt x="54" y="817"/>
                </a:lnTo>
                <a:lnTo>
                  <a:pt x="65" y="713"/>
                </a:lnTo>
                <a:lnTo>
                  <a:pt x="75" y="609"/>
                </a:lnTo>
                <a:lnTo>
                  <a:pt x="85" y="505"/>
                </a:lnTo>
                <a:lnTo>
                  <a:pt x="94" y="403"/>
                </a:lnTo>
                <a:lnTo>
                  <a:pt x="104" y="306"/>
                </a:lnTo>
                <a:lnTo>
                  <a:pt x="112" y="215"/>
                </a:lnTo>
                <a:lnTo>
                  <a:pt x="120" y="132"/>
                </a:lnTo>
                <a:lnTo>
                  <a:pt x="126" y="59"/>
                </a:lnTo>
                <a:lnTo>
                  <a:pt x="130" y="0"/>
                </a:lnTo>
                <a:lnTo>
                  <a:pt x="137" y="0"/>
                </a:lnTo>
                <a:lnTo>
                  <a:pt x="157" y="1"/>
                </a:lnTo>
                <a:lnTo>
                  <a:pt x="188" y="3"/>
                </a:lnTo>
                <a:lnTo>
                  <a:pt x="228" y="7"/>
                </a:lnTo>
                <a:lnTo>
                  <a:pt x="276" y="10"/>
                </a:lnTo>
                <a:lnTo>
                  <a:pt x="329" y="13"/>
                </a:lnTo>
                <a:lnTo>
                  <a:pt x="387" y="17"/>
                </a:lnTo>
                <a:lnTo>
                  <a:pt x="445" y="22"/>
                </a:lnTo>
                <a:lnTo>
                  <a:pt x="504" y="26"/>
                </a:lnTo>
                <a:lnTo>
                  <a:pt x="561" y="30"/>
                </a:lnTo>
                <a:lnTo>
                  <a:pt x="614" y="33"/>
                </a:lnTo>
                <a:lnTo>
                  <a:pt x="662" y="36"/>
                </a:lnTo>
                <a:lnTo>
                  <a:pt x="703" y="40"/>
                </a:lnTo>
                <a:lnTo>
                  <a:pt x="734" y="42"/>
                </a:lnTo>
                <a:lnTo>
                  <a:pt x="753" y="43"/>
                </a:lnTo>
                <a:lnTo>
                  <a:pt x="761" y="45"/>
                </a:lnTo>
                <a:lnTo>
                  <a:pt x="803" y="43"/>
                </a:lnTo>
                <a:lnTo>
                  <a:pt x="844" y="43"/>
                </a:lnTo>
                <a:lnTo>
                  <a:pt x="887" y="45"/>
                </a:lnTo>
                <a:lnTo>
                  <a:pt x="929" y="47"/>
                </a:lnTo>
                <a:lnTo>
                  <a:pt x="972" y="48"/>
                </a:lnTo>
                <a:lnTo>
                  <a:pt x="1013" y="50"/>
                </a:lnTo>
                <a:lnTo>
                  <a:pt x="1056" y="53"/>
                </a:lnTo>
                <a:lnTo>
                  <a:pt x="1098" y="55"/>
                </a:lnTo>
                <a:lnTo>
                  <a:pt x="1141" y="57"/>
                </a:lnTo>
                <a:lnTo>
                  <a:pt x="1182" y="59"/>
                </a:lnTo>
                <a:lnTo>
                  <a:pt x="1225" y="61"/>
                </a:lnTo>
                <a:lnTo>
                  <a:pt x="1266" y="62"/>
                </a:lnTo>
                <a:lnTo>
                  <a:pt x="1307" y="63"/>
                </a:lnTo>
                <a:lnTo>
                  <a:pt x="1349" y="63"/>
                </a:lnTo>
                <a:lnTo>
                  <a:pt x="1390" y="61"/>
                </a:lnTo>
                <a:lnTo>
                  <a:pt x="1432" y="59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9" name="Freeform 50"/>
          <p:cNvSpPr>
            <a:spLocks/>
          </p:cNvSpPr>
          <p:nvPr/>
        </p:nvSpPr>
        <p:spPr bwMode="auto">
          <a:xfrm>
            <a:off x="5374076" y="2278316"/>
            <a:ext cx="1050300" cy="598757"/>
          </a:xfrm>
          <a:custGeom>
            <a:avLst/>
            <a:gdLst>
              <a:gd name="T0" fmla="*/ 376 w 1928"/>
              <a:gd name="T1" fmla="*/ 4 h 1081"/>
              <a:gd name="T2" fmla="*/ 394 w 1928"/>
              <a:gd name="T3" fmla="*/ 6 h 1081"/>
              <a:gd name="T4" fmla="*/ 411 w 1928"/>
              <a:gd name="T5" fmla="*/ 16 h 1081"/>
              <a:gd name="T6" fmla="*/ 424 w 1928"/>
              <a:gd name="T7" fmla="*/ 35 h 1081"/>
              <a:gd name="T8" fmla="*/ 455 w 1928"/>
              <a:gd name="T9" fmla="*/ 34 h 1081"/>
              <a:gd name="T10" fmla="*/ 481 w 1928"/>
              <a:gd name="T11" fmla="*/ 34 h 1081"/>
              <a:gd name="T12" fmla="*/ 506 w 1928"/>
              <a:gd name="T13" fmla="*/ 39 h 1081"/>
              <a:gd name="T14" fmla="*/ 524 w 1928"/>
              <a:gd name="T15" fmla="*/ 24 h 1081"/>
              <a:gd name="T16" fmla="*/ 538 w 1928"/>
              <a:gd name="T17" fmla="*/ 18 h 1081"/>
              <a:gd name="T18" fmla="*/ 555 w 1928"/>
              <a:gd name="T19" fmla="*/ 39 h 1081"/>
              <a:gd name="T20" fmla="*/ 575 w 1928"/>
              <a:gd name="T21" fmla="*/ 57 h 1081"/>
              <a:gd name="T22" fmla="*/ 572 w 1928"/>
              <a:gd name="T23" fmla="*/ 77 h 1081"/>
              <a:gd name="T24" fmla="*/ 586 w 1928"/>
              <a:gd name="T25" fmla="*/ 95 h 1081"/>
              <a:gd name="T26" fmla="*/ 597 w 1928"/>
              <a:gd name="T27" fmla="*/ 114 h 1081"/>
              <a:gd name="T28" fmla="*/ 615 w 1928"/>
              <a:gd name="T29" fmla="*/ 129 h 1081"/>
              <a:gd name="T30" fmla="*/ 629 w 1928"/>
              <a:gd name="T31" fmla="*/ 137 h 1081"/>
              <a:gd name="T32" fmla="*/ 637 w 1928"/>
              <a:gd name="T33" fmla="*/ 139 h 1081"/>
              <a:gd name="T34" fmla="*/ 641 w 1928"/>
              <a:gd name="T35" fmla="*/ 142 h 1081"/>
              <a:gd name="T36" fmla="*/ 631 w 1928"/>
              <a:gd name="T37" fmla="*/ 155 h 1081"/>
              <a:gd name="T38" fmla="*/ 609 w 1928"/>
              <a:gd name="T39" fmla="*/ 173 h 1081"/>
              <a:gd name="T40" fmla="*/ 575 w 1928"/>
              <a:gd name="T41" fmla="*/ 222 h 1081"/>
              <a:gd name="T42" fmla="*/ 548 w 1928"/>
              <a:gd name="T43" fmla="*/ 245 h 1081"/>
              <a:gd name="T44" fmla="*/ 524 w 1928"/>
              <a:gd name="T45" fmla="*/ 268 h 1081"/>
              <a:gd name="T46" fmla="*/ 311 w 1928"/>
              <a:gd name="T47" fmla="*/ 305 h 1081"/>
              <a:gd name="T48" fmla="*/ 134 w 1928"/>
              <a:gd name="T49" fmla="*/ 330 h 1081"/>
              <a:gd name="T50" fmla="*/ 117 w 1928"/>
              <a:gd name="T51" fmla="*/ 330 h 1081"/>
              <a:gd name="T52" fmla="*/ 114 w 1928"/>
              <a:gd name="T53" fmla="*/ 334 h 1081"/>
              <a:gd name="T54" fmla="*/ 116 w 1928"/>
              <a:gd name="T55" fmla="*/ 346 h 1081"/>
              <a:gd name="T56" fmla="*/ 69 w 1928"/>
              <a:gd name="T57" fmla="*/ 353 h 1081"/>
              <a:gd name="T58" fmla="*/ 1 w 1928"/>
              <a:gd name="T59" fmla="*/ 361 h 1081"/>
              <a:gd name="T60" fmla="*/ 1 w 1928"/>
              <a:gd name="T61" fmla="*/ 354 h 1081"/>
              <a:gd name="T62" fmla="*/ 12 w 1928"/>
              <a:gd name="T63" fmla="*/ 347 h 1081"/>
              <a:gd name="T64" fmla="*/ 6 w 1928"/>
              <a:gd name="T65" fmla="*/ 333 h 1081"/>
              <a:gd name="T66" fmla="*/ 5 w 1928"/>
              <a:gd name="T67" fmla="*/ 312 h 1081"/>
              <a:gd name="T68" fmla="*/ 8 w 1928"/>
              <a:gd name="T69" fmla="*/ 291 h 1081"/>
              <a:gd name="T70" fmla="*/ 31 w 1928"/>
              <a:gd name="T71" fmla="*/ 277 h 1081"/>
              <a:gd name="T72" fmla="*/ 61 w 1928"/>
              <a:gd name="T73" fmla="*/ 287 h 1081"/>
              <a:gd name="T74" fmla="*/ 69 w 1928"/>
              <a:gd name="T75" fmla="*/ 273 h 1081"/>
              <a:gd name="T76" fmla="*/ 63 w 1928"/>
              <a:gd name="T77" fmla="*/ 253 h 1081"/>
              <a:gd name="T78" fmla="*/ 86 w 1928"/>
              <a:gd name="T79" fmla="*/ 239 h 1081"/>
              <a:gd name="T80" fmla="*/ 94 w 1928"/>
              <a:gd name="T81" fmla="*/ 221 h 1081"/>
              <a:gd name="T82" fmla="*/ 94 w 1928"/>
              <a:gd name="T83" fmla="*/ 205 h 1081"/>
              <a:gd name="T84" fmla="*/ 110 w 1928"/>
              <a:gd name="T85" fmla="*/ 188 h 1081"/>
              <a:gd name="T86" fmla="*/ 140 w 1928"/>
              <a:gd name="T87" fmla="*/ 180 h 1081"/>
              <a:gd name="T88" fmla="*/ 159 w 1928"/>
              <a:gd name="T89" fmla="*/ 176 h 1081"/>
              <a:gd name="T90" fmla="*/ 178 w 1928"/>
              <a:gd name="T91" fmla="*/ 183 h 1081"/>
              <a:gd name="T92" fmla="*/ 189 w 1928"/>
              <a:gd name="T93" fmla="*/ 173 h 1081"/>
              <a:gd name="T94" fmla="*/ 199 w 1928"/>
              <a:gd name="T95" fmla="*/ 163 h 1081"/>
              <a:gd name="T96" fmla="*/ 216 w 1928"/>
              <a:gd name="T97" fmla="*/ 167 h 1081"/>
              <a:gd name="T98" fmla="*/ 235 w 1928"/>
              <a:gd name="T99" fmla="*/ 172 h 1081"/>
              <a:gd name="T100" fmla="*/ 231 w 1928"/>
              <a:gd name="T101" fmla="*/ 152 h 1081"/>
              <a:gd name="T102" fmla="*/ 247 w 1928"/>
              <a:gd name="T103" fmla="*/ 134 h 1081"/>
              <a:gd name="T104" fmla="*/ 268 w 1928"/>
              <a:gd name="T105" fmla="*/ 150 h 1081"/>
              <a:gd name="T106" fmla="*/ 284 w 1928"/>
              <a:gd name="T107" fmla="*/ 139 h 1081"/>
              <a:gd name="T108" fmla="*/ 292 w 1928"/>
              <a:gd name="T109" fmla="*/ 122 h 1081"/>
              <a:gd name="T110" fmla="*/ 300 w 1928"/>
              <a:gd name="T111" fmla="*/ 102 h 1081"/>
              <a:gd name="T112" fmla="*/ 311 w 1928"/>
              <a:gd name="T113" fmla="*/ 83 h 1081"/>
              <a:gd name="T114" fmla="*/ 314 w 1928"/>
              <a:gd name="T115" fmla="*/ 67 h 1081"/>
              <a:gd name="T116" fmla="*/ 326 w 1928"/>
              <a:gd name="T117" fmla="*/ 52 h 1081"/>
              <a:gd name="T118" fmla="*/ 356 w 1928"/>
              <a:gd name="T119" fmla="*/ 47 h 1081"/>
              <a:gd name="T120" fmla="*/ 367 w 1928"/>
              <a:gd name="T121" fmla="*/ 32 h 1081"/>
              <a:gd name="T122" fmla="*/ 357 w 1928"/>
              <a:gd name="T123" fmla="*/ 18 h 1081"/>
              <a:gd name="T124" fmla="*/ 361 w 1928"/>
              <a:gd name="T125" fmla="*/ 7 h 10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28"/>
              <a:gd name="T190" fmla="*/ 0 h 1081"/>
              <a:gd name="T191" fmla="*/ 1928 w 1928"/>
              <a:gd name="T192" fmla="*/ 1081 h 10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28" h="1081">
                <a:moveTo>
                  <a:pt x="1086" y="2"/>
                </a:moveTo>
                <a:lnTo>
                  <a:pt x="1092" y="0"/>
                </a:lnTo>
                <a:lnTo>
                  <a:pt x="1099" y="0"/>
                </a:lnTo>
                <a:lnTo>
                  <a:pt x="1105" y="0"/>
                </a:lnTo>
                <a:lnTo>
                  <a:pt x="1111" y="1"/>
                </a:lnTo>
                <a:lnTo>
                  <a:pt x="1117" y="3"/>
                </a:lnTo>
                <a:lnTo>
                  <a:pt x="1121" y="6"/>
                </a:lnTo>
                <a:lnTo>
                  <a:pt x="1126" y="8"/>
                </a:lnTo>
                <a:lnTo>
                  <a:pt x="1130" y="11"/>
                </a:lnTo>
                <a:lnTo>
                  <a:pt x="1135" y="14"/>
                </a:lnTo>
                <a:lnTo>
                  <a:pt x="1140" y="16"/>
                </a:lnTo>
                <a:lnTo>
                  <a:pt x="1145" y="18"/>
                </a:lnTo>
                <a:lnTo>
                  <a:pt x="1150" y="21"/>
                </a:lnTo>
                <a:lnTo>
                  <a:pt x="1156" y="22"/>
                </a:lnTo>
                <a:lnTo>
                  <a:pt x="1163" y="22"/>
                </a:lnTo>
                <a:lnTo>
                  <a:pt x="1169" y="22"/>
                </a:lnTo>
                <a:lnTo>
                  <a:pt x="1178" y="21"/>
                </a:lnTo>
                <a:lnTo>
                  <a:pt x="1182" y="19"/>
                </a:lnTo>
                <a:lnTo>
                  <a:pt x="1188" y="21"/>
                </a:lnTo>
                <a:lnTo>
                  <a:pt x="1194" y="22"/>
                </a:lnTo>
                <a:lnTo>
                  <a:pt x="1199" y="24"/>
                </a:lnTo>
                <a:lnTo>
                  <a:pt x="1205" y="27"/>
                </a:lnTo>
                <a:lnTo>
                  <a:pt x="1211" y="30"/>
                </a:lnTo>
                <a:lnTo>
                  <a:pt x="1217" y="34"/>
                </a:lnTo>
                <a:lnTo>
                  <a:pt x="1222" y="38"/>
                </a:lnTo>
                <a:lnTo>
                  <a:pt x="1228" y="42"/>
                </a:lnTo>
                <a:lnTo>
                  <a:pt x="1233" y="47"/>
                </a:lnTo>
                <a:lnTo>
                  <a:pt x="1237" y="52"/>
                </a:lnTo>
                <a:lnTo>
                  <a:pt x="1241" y="57"/>
                </a:lnTo>
                <a:lnTo>
                  <a:pt x="1244" y="62"/>
                </a:lnTo>
                <a:lnTo>
                  <a:pt x="1248" y="68"/>
                </a:lnTo>
                <a:lnTo>
                  <a:pt x="1250" y="72"/>
                </a:lnTo>
                <a:lnTo>
                  <a:pt x="1251" y="78"/>
                </a:lnTo>
                <a:lnTo>
                  <a:pt x="1257" y="90"/>
                </a:lnTo>
                <a:lnTo>
                  <a:pt x="1264" y="99"/>
                </a:lnTo>
                <a:lnTo>
                  <a:pt x="1273" y="104"/>
                </a:lnTo>
                <a:lnTo>
                  <a:pt x="1281" y="108"/>
                </a:lnTo>
                <a:lnTo>
                  <a:pt x="1291" y="109"/>
                </a:lnTo>
                <a:lnTo>
                  <a:pt x="1302" y="109"/>
                </a:lnTo>
                <a:lnTo>
                  <a:pt x="1312" y="108"/>
                </a:lnTo>
                <a:lnTo>
                  <a:pt x="1322" y="106"/>
                </a:lnTo>
                <a:lnTo>
                  <a:pt x="1334" y="103"/>
                </a:lnTo>
                <a:lnTo>
                  <a:pt x="1345" y="102"/>
                </a:lnTo>
                <a:lnTo>
                  <a:pt x="1356" y="101"/>
                </a:lnTo>
                <a:lnTo>
                  <a:pt x="1367" y="102"/>
                </a:lnTo>
                <a:lnTo>
                  <a:pt x="1378" y="104"/>
                </a:lnTo>
                <a:lnTo>
                  <a:pt x="1388" y="109"/>
                </a:lnTo>
                <a:lnTo>
                  <a:pt x="1398" y="116"/>
                </a:lnTo>
                <a:lnTo>
                  <a:pt x="1407" y="127"/>
                </a:lnTo>
                <a:lnTo>
                  <a:pt x="1414" y="117"/>
                </a:lnTo>
                <a:lnTo>
                  <a:pt x="1422" y="110"/>
                </a:lnTo>
                <a:lnTo>
                  <a:pt x="1430" y="106"/>
                </a:lnTo>
                <a:lnTo>
                  <a:pt x="1437" y="103"/>
                </a:lnTo>
                <a:lnTo>
                  <a:pt x="1445" y="103"/>
                </a:lnTo>
                <a:lnTo>
                  <a:pt x="1453" y="104"/>
                </a:lnTo>
                <a:lnTo>
                  <a:pt x="1461" y="106"/>
                </a:lnTo>
                <a:lnTo>
                  <a:pt x="1470" y="109"/>
                </a:lnTo>
                <a:lnTo>
                  <a:pt x="1478" y="111"/>
                </a:lnTo>
                <a:lnTo>
                  <a:pt x="1486" y="115"/>
                </a:lnTo>
                <a:lnTo>
                  <a:pt x="1494" y="117"/>
                </a:lnTo>
                <a:lnTo>
                  <a:pt x="1503" y="118"/>
                </a:lnTo>
                <a:lnTo>
                  <a:pt x="1512" y="119"/>
                </a:lnTo>
                <a:lnTo>
                  <a:pt x="1521" y="118"/>
                </a:lnTo>
                <a:lnTo>
                  <a:pt x="1530" y="115"/>
                </a:lnTo>
                <a:lnTo>
                  <a:pt x="1541" y="110"/>
                </a:lnTo>
                <a:lnTo>
                  <a:pt x="1544" y="106"/>
                </a:lnTo>
                <a:lnTo>
                  <a:pt x="1549" y="101"/>
                </a:lnTo>
                <a:lnTo>
                  <a:pt x="1555" y="96"/>
                </a:lnTo>
                <a:lnTo>
                  <a:pt x="1559" y="91"/>
                </a:lnTo>
                <a:lnTo>
                  <a:pt x="1564" y="85"/>
                </a:lnTo>
                <a:lnTo>
                  <a:pt x="1568" y="79"/>
                </a:lnTo>
                <a:lnTo>
                  <a:pt x="1573" y="73"/>
                </a:lnTo>
                <a:lnTo>
                  <a:pt x="1578" y="68"/>
                </a:lnTo>
                <a:lnTo>
                  <a:pt x="1582" y="62"/>
                </a:lnTo>
                <a:lnTo>
                  <a:pt x="1587" y="57"/>
                </a:lnTo>
                <a:lnTo>
                  <a:pt x="1593" y="54"/>
                </a:lnTo>
                <a:lnTo>
                  <a:pt x="1597" y="50"/>
                </a:lnTo>
                <a:lnTo>
                  <a:pt x="1602" y="49"/>
                </a:lnTo>
                <a:lnTo>
                  <a:pt x="1606" y="49"/>
                </a:lnTo>
                <a:lnTo>
                  <a:pt x="1611" y="50"/>
                </a:lnTo>
                <a:lnTo>
                  <a:pt x="1617" y="54"/>
                </a:lnTo>
                <a:lnTo>
                  <a:pt x="1617" y="63"/>
                </a:lnTo>
                <a:lnTo>
                  <a:pt x="1618" y="72"/>
                </a:lnTo>
                <a:lnTo>
                  <a:pt x="1622" y="79"/>
                </a:lnTo>
                <a:lnTo>
                  <a:pt x="1627" y="87"/>
                </a:lnTo>
                <a:lnTo>
                  <a:pt x="1634" y="94"/>
                </a:lnTo>
                <a:lnTo>
                  <a:pt x="1641" y="100"/>
                </a:lnTo>
                <a:lnTo>
                  <a:pt x="1649" y="106"/>
                </a:lnTo>
                <a:lnTo>
                  <a:pt x="1658" y="111"/>
                </a:lnTo>
                <a:lnTo>
                  <a:pt x="1667" y="116"/>
                </a:lnTo>
                <a:lnTo>
                  <a:pt x="1676" y="121"/>
                </a:lnTo>
                <a:lnTo>
                  <a:pt x="1687" y="125"/>
                </a:lnTo>
                <a:lnTo>
                  <a:pt x="1696" y="130"/>
                </a:lnTo>
                <a:lnTo>
                  <a:pt x="1704" y="135"/>
                </a:lnTo>
                <a:lnTo>
                  <a:pt x="1712" y="140"/>
                </a:lnTo>
                <a:lnTo>
                  <a:pt x="1719" y="146"/>
                </a:lnTo>
                <a:lnTo>
                  <a:pt x="1726" y="152"/>
                </a:lnTo>
                <a:lnTo>
                  <a:pt x="1726" y="161"/>
                </a:lnTo>
                <a:lnTo>
                  <a:pt x="1726" y="170"/>
                </a:lnTo>
                <a:lnTo>
                  <a:pt x="1726" y="178"/>
                </a:lnTo>
                <a:lnTo>
                  <a:pt x="1726" y="186"/>
                </a:lnTo>
                <a:lnTo>
                  <a:pt x="1725" y="193"/>
                </a:lnTo>
                <a:lnTo>
                  <a:pt x="1722" y="200"/>
                </a:lnTo>
                <a:lnTo>
                  <a:pt x="1721" y="207"/>
                </a:lnTo>
                <a:lnTo>
                  <a:pt x="1720" y="212"/>
                </a:lnTo>
                <a:lnTo>
                  <a:pt x="1719" y="218"/>
                </a:lnTo>
                <a:lnTo>
                  <a:pt x="1719" y="224"/>
                </a:lnTo>
                <a:lnTo>
                  <a:pt x="1718" y="230"/>
                </a:lnTo>
                <a:lnTo>
                  <a:pt x="1719" y="235"/>
                </a:lnTo>
                <a:lnTo>
                  <a:pt x="1719" y="242"/>
                </a:lnTo>
                <a:lnTo>
                  <a:pt x="1721" y="248"/>
                </a:lnTo>
                <a:lnTo>
                  <a:pt x="1724" y="254"/>
                </a:lnTo>
                <a:lnTo>
                  <a:pt x="1728" y="261"/>
                </a:lnTo>
                <a:lnTo>
                  <a:pt x="1739" y="265"/>
                </a:lnTo>
                <a:lnTo>
                  <a:pt x="1748" y="271"/>
                </a:lnTo>
                <a:lnTo>
                  <a:pt x="1755" y="277"/>
                </a:lnTo>
                <a:lnTo>
                  <a:pt x="1760" y="284"/>
                </a:lnTo>
                <a:lnTo>
                  <a:pt x="1765" y="289"/>
                </a:lnTo>
                <a:lnTo>
                  <a:pt x="1767" y="296"/>
                </a:lnTo>
                <a:lnTo>
                  <a:pt x="1771" y="303"/>
                </a:lnTo>
                <a:lnTo>
                  <a:pt x="1773" y="310"/>
                </a:lnTo>
                <a:lnTo>
                  <a:pt x="1775" y="316"/>
                </a:lnTo>
                <a:lnTo>
                  <a:pt x="1778" y="323"/>
                </a:lnTo>
                <a:lnTo>
                  <a:pt x="1782" y="328"/>
                </a:lnTo>
                <a:lnTo>
                  <a:pt x="1787" y="335"/>
                </a:lnTo>
                <a:lnTo>
                  <a:pt x="1793" y="341"/>
                </a:lnTo>
                <a:lnTo>
                  <a:pt x="1802" y="346"/>
                </a:lnTo>
                <a:lnTo>
                  <a:pt x="1812" y="351"/>
                </a:lnTo>
                <a:lnTo>
                  <a:pt x="1826" y="356"/>
                </a:lnTo>
                <a:lnTo>
                  <a:pt x="1828" y="361"/>
                </a:lnTo>
                <a:lnTo>
                  <a:pt x="1832" y="365"/>
                </a:lnTo>
                <a:lnTo>
                  <a:pt x="1835" y="370"/>
                </a:lnTo>
                <a:lnTo>
                  <a:pt x="1839" y="376"/>
                </a:lnTo>
                <a:lnTo>
                  <a:pt x="1842" y="381"/>
                </a:lnTo>
                <a:lnTo>
                  <a:pt x="1846" y="386"/>
                </a:lnTo>
                <a:lnTo>
                  <a:pt x="1849" y="391"/>
                </a:lnTo>
                <a:lnTo>
                  <a:pt x="1854" y="395"/>
                </a:lnTo>
                <a:lnTo>
                  <a:pt x="1858" y="400"/>
                </a:lnTo>
                <a:lnTo>
                  <a:pt x="1862" y="403"/>
                </a:lnTo>
                <a:lnTo>
                  <a:pt x="1867" y="407"/>
                </a:lnTo>
                <a:lnTo>
                  <a:pt x="1872" y="408"/>
                </a:lnTo>
                <a:lnTo>
                  <a:pt x="1877" y="410"/>
                </a:lnTo>
                <a:lnTo>
                  <a:pt x="1882" y="410"/>
                </a:lnTo>
                <a:lnTo>
                  <a:pt x="1888" y="409"/>
                </a:lnTo>
                <a:lnTo>
                  <a:pt x="1895" y="408"/>
                </a:lnTo>
                <a:lnTo>
                  <a:pt x="1896" y="408"/>
                </a:lnTo>
                <a:lnTo>
                  <a:pt x="1897" y="409"/>
                </a:lnTo>
                <a:lnTo>
                  <a:pt x="1900" y="410"/>
                </a:lnTo>
                <a:lnTo>
                  <a:pt x="1902" y="411"/>
                </a:lnTo>
                <a:lnTo>
                  <a:pt x="1905" y="412"/>
                </a:lnTo>
                <a:lnTo>
                  <a:pt x="1908" y="415"/>
                </a:lnTo>
                <a:lnTo>
                  <a:pt x="1911" y="416"/>
                </a:lnTo>
                <a:lnTo>
                  <a:pt x="1914" y="417"/>
                </a:lnTo>
                <a:lnTo>
                  <a:pt x="1917" y="419"/>
                </a:lnTo>
                <a:lnTo>
                  <a:pt x="1920" y="420"/>
                </a:lnTo>
                <a:lnTo>
                  <a:pt x="1923" y="422"/>
                </a:lnTo>
                <a:lnTo>
                  <a:pt x="1925" y="423"/>
                </a:lnTo>
                <a:lnTo>
                  <a:pt x="1926" y="424"/>
                </a:lnTo>
                <a:lnTo>
                  <a:pt x="1927" y="424"/>
                </a:lnTo>
                <a:lnTo>
                  <a:pt x="1928" y="425"/>
                </a:lnTo>
                <a:lnTo>
                  <a:pt x="1927" y="425"/>
                </a:lnTo>
                <a:lnTo>
                  <a:pt x="1926" y="426"/>
                </a:lnTo>
                <a:lnTo>
                  <a:pt x="1924" y="430"/>
                </a:lnTo>
                <a:lnTo>
                  <a:pt x="1921" y="433"/>
                </a:lnTo>
                <a:lnTo>
                  <a:pt x="1918" y="436"/>
                </a:lnTo>
                <a:lnTo>
                  <a:pt x="1914" y="441"/>
                </a:lnTo>
                <a:lnTo>
                  <a:pt x="1910" y="446"/>
                </a:lnTo>
                <a:lnTo>
                  <a:pt x="1906" y="451"/>
                </a:lnTo>
                <a:lnTo>
                  <a:pt x="1903" y="456"/>
                </a:lnTo>
                <a:lnTo>
                  <a:pt x="1898" y="461"/>
                </a:lnTo>
                <a:lnTo>
                  <a:pt x="1895" y="465"/>
                </a:lnTo>
                <a:lnTo>
                  <a:pt x="1891" y="469"/>
                </a:lnTo>
                <a:lnTo>
                  <a:pt x="1889" y="472"/>
                </a:lnTo>
                <a:lnTo>
                  <a:pt x="1887" y="476"/>
                </a:lnTo>
                <a:lnTo>
                  <a:pt x="1886" y="477"/>
                </a:lnTo>
                <a:lnTo>
                  <a:pt x="1886" y="478"/>
                </a:lnTo>
                <a:lnTo>
                  <a:pt x="1871" y="485"/>
                </a:lnTo>
                <a:lnTo>
                  <a:pt x="1857" y="494"/>
                </a:lnTo>
                <a:lnTo>
                  <a:pt x="1843" y="505"/>
                </a:lnTo>
                <a:lnTo>
                  <a:pt x="1829" y="519"/>
                </a:lnTo>
                <a:lnTo>
                  <a:pt x="1817" y="533"/>
                </a:lnTo>
                <a:lnTo>
                  <a:pt x="1804" y="549"/>
                </a:lnTo>
                <a:lnTo>
                  <a:pt x="1791" y="565"/>
                </a:lnTo>
                <a:lnTo>
                  <a:pt x="1780" y="582"/>
                </a:lnTo>
                <a:lnTo>
                  <a:pt x="1767" y="600"/>
                </a:lnTo>
                <a:lnTo>
                  <a:pt x="1757" y="617"/>
                </a:lnTo>
                <a:lnTo>
                  <a:pt x="1745" y="634"/>
                </a:lnTo>
                <a:lnTo>
                  <a:pt x="1735" y="650"/>
                </a:lnTo>
                <a:lnTo>
                  <a:pt x="1726" y="666"/>
                </a:lnTo>
                <a:lnTo>
                  <a:pt x="1716" y="680"/>
                </a:lnTo>
                <a:lnTo>
                  <a:pt x="1706" y="694"/>
                </a:lnTo>
                <a:lnTo>
                  <a:pt x="1698" y="706"/>
                </a:lnTo>
                <a:lnTo>
                  <a:pt x="1690" y="710"/>
                </a:lnTo>
                <a:lnTo>
                  <a:pt x="1682" y="714"/>
                </a:lnTo>
                <a:lnTo>
                  <a:pt x="1673" y="719"/>
                </a:lnTo>
                <a:lnTo>
                  <a:pt x="1664" y="724"/>
                </a:lnTo>
                <a:lnTo>
                  <a:pt x="1655" y="728"/>
                </a:lnTo>
                <a:lnTo>
                  <a:pt x="1645" y="734"/>
                </a:lnTo>
                <a:lnTo>
                  <a:pt x="1635" y="740"/>
                </a:lnTo>
                <a:lnTo>
                  <a:pt x="1626" y="746"/>
                </a:lnTo>
                <a:lnTo>
                  <a:pt x="1617" y="751"/>
                </a:lnTo>
                <a:lnTo>
                  <a:pt x="1608" y="758"/>
                </a:lnTo>
                <a:lnTo>
                  <a:pt x="1599" y="765"/>
                </a:lnTo>
                <a:lnTo>
                  <a:pt x="1591" y="773"/>
                </a:lnTo>
                <a:lnTo>
                  <a:pt x="1585" y="782"/>
                </a:lnTo>
                <a:lnTo>
                  <a:pt x="1579" y="791"/>
                </a:lnTo>
                <a:lnTo>
                  <a:pt x="1574" y="802"/>
                </a:lnTo>
                <a:lnTo>
                  <a:pt x="1571" y="813"/>
                </a:lnTo>
                <a:lnTo>
                  <a:pt x="1501" y="824"/>
                </a:lnTo>
                <a:lnTo>
                  <a:pt x="1427" y="835"/>
                </a:lnTo>
                <a:lnTo>
                  <a:pt x="1349" y="848"/>
                </a:lnTo>
                <a:lnTo>
                  <a:pt x="1267" y="860"/>
                </a:lnTo>
                <a:lnTo>
                  <a:pt x="1184" y="873"/>
                </a:lnTo>
                <a:lnTo>
                  <a:pt x="1100" y="887"/>
                </a:lnTo>
                <a:lnTo>
                  <a:pt x="1018" y="899"/>
                </a:lnTo>
                <a:lnTo>
                  <a:pt x="934" y="912"/>
                </a:lnTo>
                <a:lnTo>
                  <a:pt x="853" y="925"/>
                </a:lnTo>
                <a:lnTo>
                  <a:pt x="774" y="936"/>
                </a:lnTo>
                <a:lnTo>
                  <a:pt x="699" y="947"/>
                </a:lnTo>
                <a:lnTo>
                  <a:pt x="629" y="957"/>
                </a:lnTo>
                <a:lnTo>
                  <a:pt x="564" y="966"/>
                </a:lnTo>
                <a:lnTo>
                  <a:pt x="505" y="974"/>
                </a:lnTo>
                <a:lnTo>
                  <a:pt x="453" y="981"/>
                </a:lnTo>
                <a:lnTo>
                  <a:pt x="411" y="987"/>
                </a:lnTo>
                <a:lnTo>
                  <a:pt x="401" y="987"/>
                </a:lnTo>
                <a:lnTo>
                  <a:pt x="393" y="988"/>
                </a:lnTo>
                <a:lnTo>
                  <a:pt x="387" y="988"/>
                </a:lnTo>
                <a:lnTo>
                  <a:pt x="380" y="989"/>
                </a:lnTo>
                <a:lnTo>
                  <a:pt x="373" y="989"/>
                </a:lnTo>
                <a:lnTo>
                  <a:pt x="367" y="989"/>
                </a:lnTo>
                <a:lnTo>
                  <a:pt x="362" y="989"/>
                </a:lnTo>
                <a:lnTo>
                  <a:pt x="358" y="989"/>
                </a:lnTo>
                <a:lnTo>
                  <a:pt x="353" y="989"/>
                </a:lnTo>
                <a:lnTo>
                  <a:pt x="350" y="989"/>
                </a:lnTo>
                <a:lnTo>
                  <a:pt x="346" y="988"/>
                </a:lnTo>
                <a:lnTo>
                  <a:pt x="344" y="988"/>
                </a:lnTo>
                <a:lnTo>
                  <a:pt x="342" y="988"/>
                </a:lnTo>
                <a:lnTo>
                  <a:pt x="341" y="988"/>
                </a:lnTo>
                <a:lnTo>
                  <a:pt x="339" y="988"/>
                </a:lnTo>
                <a:lnTo>
                  <a:pt x="339" y="989"/>
                </a:lnTo>
                <a:lnTo>
                  <a:pt x="339" y="993"/>
                </a:lnTo>
                <a:lnTo>
                  <a:pt x="341" y="996"/>
                </a:lnTo>
                <a:lnTo>
                  <a:pt x="341" y="999"/>
                </a:lnTo>
                <a:lnTo>
                  <a:pt x="342" y="1004"/>
                </a:lnTo>
                <a:lnTo>
                  <a:pt x="343" y="1009"/>
                </a:lnTo>
                <a:lnTo>
                  <a:pt x="344" y="1013"/>
                </a:lnTo>
                <a:lnTo>
                  <a:pt x="344" y="1018"/>
                </a:lnTo>
                <a:lnTo>
                  <a:pt x="345" y="1022"/>
                </a:lnTo>
                <a:lnTo>
                  <a:pt x="346" y="1027"/>
                </a:lnTo>
                <a:lnTo>
                  <a:pt x="346" y="1030"/>
                </a:lnTo>
                <a:lnTo>
                  <a:pt x="347" y="1034"/>
                </a:lnTo>
                <a:lnTo>
                  <a:pt x="347" y="1037"/>
                </a:lnTo>
                <a:lnTo>
                  <a:pt x="347" y="1038"/>
                </a:lnTo>
                <a:lnTo>
                  <a:pt x="349" y="1040"/>
                </a:lnTo>
                <a:lnTo>
                  <a:pt x="344" y="1040"/>
                </a:lnTo>
                <a:lnTo>
                  <a:pt x="334" y="1041"/>
                </a:lnTo>
                <a:lnTo>
                  <a:pt x="316" y="1043"/>
                </a:lnTo>
                <a:lnTo>
                  <a:pt x="295" y="1045"/>
                </a:lnTo>
                <a:lnTo>
                  <a:pt x="268" y="1049"/>
                </a:lnTo>
                <a:lnTo>
                  <a:pt x="239" y="1052"/>
                </a:lnTo>
                <a:lnTo>
                  <a:pt x="207" y="1056"/>
                </a:lnTo>
                <a:lnTo>
                  <a:pt x="176" y="1060"/>
                </a:lnTo>
                <a:lnTo>
                  <a:pt x="144" y="1064"/>
                </a:lnTo>
                <a:lnTo>
                  <a:pt x="112" y="1067"/>
                </a:lnTo>
                <a:lnTo>
                  <a:pt x="83" y="1071"/>
                </a:lnTo>
                <a:lnTo>
                  <a:pt x="57" y="1074"/>
                </a:lnTo>
                <a:lnTo>
                  <a:pt x="35" y="1076"/>
                </a:lnTo>
                <a:lnTo>
                  <a:pt x="17" y="1079"/>
                </a:lnTo>
                <a:lnTo>
                  <a:pt x="7" y="1080"/>
                </a:lnTo>
                <a:lnTo>
                  <a:pt x="4" y="1081"/>
                </a:lnTo>
                <a:lnTo>
                  <a:pt x="3" y="1080"/>
                </a:lnTo>
                <a:lnTo>
                  <a:pt x="3" y="1079"/>
                </a:lnTo>
                <a:lnTo>
                  <a:pt x="1" y="1078"/>
                </a:lnTo>
                <a:lnTo>
                  <a:pt x="1" y="1075"/>
                </a:lnTo>
                <a:lnTo>
                  <a:pt x="1" y="1073"/>
                </a:lnTo>
                <a:lnTo>
                  <a:pt x="0" y="1069"/>
                </a:lnTo>
                <a:lnTo>
                  <a:pt x="0" y="1066"/>
                </a:lnTo>
                <a:lnTo>
                  <a:pt x="1" y="1063"/>
                </a:lnTo>
                <a:lnTo>
                  <a:pt x="3" y="1059"/>
                </a:lnTo>
                <a:lnTo>
                  <a:pt x="4" y="1056"/>
                </a:lnTo>
                <a:lnTo>
                  <a:pt x="7" y="1053"/>
                </a:lnTo>
                <a:lnTo>
                  <a:pt x="11" y="1050"/>
                </a:lnTo>
                <a:lnTo>
                  <a:pt x="15" y="1047"/>
                </a:lnTo>
                <a:lnTo>
                  <a:pt x="21" y="1044"/>
                </a:lnTo>
                <a:lnTo>
                  <a:pt x="28" y="1043"/>
                </a:lnTo>
                <a:lnTo>
                  <a:pt x="37" y="1042"/>
                </a:lnTo>
                <a:lnTo>
                  <a:pt x="36" y="1041"/>
                </a:lnTo>
                <a:lnTo>
                  <a:pt x="36" y="1040"/>
                </a:lnTo>
                <a:lnTo>
                  <a:pt x="34" y="1037"/>
                </a:lnTo>
                <a:lnTo>
                  <a:pt x="32" y="1035"/>
                </a:lnTo>
                <a:lnTo>
                  <a:pt x="30" y="1032"/>
                </a:lnTo>
                <a:lnTo>
                  <a:pt x="29" y="1027"/>
                </a:lnTo>
                <a:lnTo>
                  <a:pt x="27" y="1022"/>
                </a:lnTo>
                <a:lnTo>
                  <a:pt x="24" y="1018"/>
                </a:lnTo>
                <a:lnTo>
                  <a:pt x="22" y="1012"/>
                </a:lnTo>
                <a:lnTo>
                  <a:pt x="20" y="1005"/>
                </a:lnTo>
                <a:lnTo>
                  <a:pt x="17" y="998"/>
                </a:lnTo>
                <a:lnTo>
                  <a:pt x="15" y="991"/>
                </a:lnTo>
                <a:lnTo>
                  <a:pt x="14" y="984"/>
                </a:lnTo>
                <a:lnTo>
                  <a:pt x="13" y="978"/>
                </a:lnTo>
                <a:lnTo>
                  <a:pt x="13" y="970"/>
                </a:lnTo>
                <a:lnTo>
                  <a:pt x="13" y="963"/>
                </a:lnTo>
                <a:lnTo>
                  <a:pt x="13" y="956"/>
                </a:lnTo>
                <a:lnTo>
                  <a:pt x="13" y="949"/>
                </a:lnTo>
                <a:lnTo>
                  <a:pt x="14" y="942"/>
                </a:lnTo>
                <a:lnTo>
                  <a:pt x="14" y="934"/>
                </a:lnTo>
                <a:lnTo>
                  <a:pt x="15" y="926"/>
                </a:lnTo>
                <a:lnTo>
                  <a:pt x="16" y="918"/>
                </a:lnTo>
                <a:lnTo>
                  <a:pt x="17" y="910"/>
                </a:lnTo>
                <a:lnTo>
                  <a:pt x="20" y="902"/>
                </a:lnTo>
                <a:lnTo>
                  <a:pt x="21" y="894"/>
                </a:lnTo>
                <a:lnTo>
                  <a:pt x="22" y="887"/>
                </a:lnTo>
                <a:lnTo>
                  <a:pt x="23" y="881"/>
                </a:lnTo>
                <a:lnTo>
                  <a:pt x="24" y="875"/>
                </a:lnTo>
                <a:lnTo>
                  <a:pt x="24" y="871"/>
                </a:lnTo>
                <a:lnTo>
                  <a:pt x="26" y="867"/>
                </a:lnTo>
                <a:lnTo>
                  <a:pt x="26" y="865"/>
                </a:lnTo>
                <a:lnTo>
                  <a:pt x="27" y="865"/>
                </a:lnTo>
                <a:lnTo>
                  <a:pt x="38" y="851"/>
                </a:lnTo>
                <a:lnTo>
                  <a:pt x="50" y="842"/>
                </a:lnTo>
                <a:lnTo>
                  <a:pt x="61" y="835"/>
                </a:lnTo>
                <a:lnTo>
                  <a:pt x="72" y="832"/>
                </a:lnTo>
                <a:lnTo>
                  <a:pt x="83" y="829"/>
                </a:lnTo>
                <a:lnTo>
                  <a:pt x="93" y="829"/>
                </a:lnTo>
                <a:lnTo>
                  <a:pt x="104" y="832"/>
                </a:lnTo>
                <a:lnTo>
                  <a:pt x="114" y="834"/>
                </a:lnTo>
                <a:lnTo>
                  <a:pt x="123" y="837"/>
                </a:lnTo>
                <a:lnTo>
                  <a:pt x="134" y="842"/>
                </a:lnTo>
                <a:lnTo>
                  <a:pt x="144" y="847"/>
                </a:lnTo>
                <a:lnTo>
                  <a:pt x="154" y="850"/>
                </a:lnTo>
                <a:lnTo>
                  <a:pt x="165" y="855"/>
                </a:lnTo>
                <a:lnTo>
                  <a:pt x="174" y="857"/>
                </a:lnTo>
                <a:lnTo>
                  <a:pt x="184" y="858"/>
                </a:lnTo>
                <a:lnTo>
                  <a:pt x="196" y="859"/>
                </a:lnTo>
                <a:lnTo>
                  <a:pt x="203" y="855"/>
                </a:lnTo>
                <a:lnTo>
                  <a:pt x="208" y="850"/>
                </a:lnTo>
                <a:lnTo>
                  <a:pt x="212" y="845"/>
                </a:lnTo>
                <a:lnTo>
                  <a:pt x="214" y="840"/>
                </a:lnTo>
                <a:lnTo>
                  <a:pt x="214" y="834"/>
                </a:lnTo>
                <a:lnTo>
                  <a:pt x="213" y="828"/>
                </a:lnTo>
                <a:lnTo>
                  <a:pt x="212" y="822"/>
                </a:lnTo>
                <a:lnTo>
                  <a:pt x="208" y="817"/>
                </a:lnTo>
                <a:lnTo>
                  <a:pt x="206" y="810"/>
                </a:lnTo>
                <a:lnTo>
                  <a:pt x="203" y="803"/>
                </a:lnTo>
                <a:lnTo>
                  <a:pt x="198" y="797"/>
                </a:lnTo>
                <a:lnTo>
                  <a:pt x="195" y="790"/>
                </a:lnTo>
                <a:lnTo>
                  <a:pt x="192" y="785"/>
                </a:lnTo>
                <a:lnTo>
                  <a:pt x="189" y="779"/>
                </a:lnTo>
                <a:lnTo>
                  <a:pt x="188" y="772"/>
                </a:lnTo>
                <a:lnTo>
                  <a:pt x="188" y="767"/>
                </a:lnTo>
                <a:lnTo>
                  <a:pt x="190" y="757"/>
                </a:lnTo>
                <a:lnTo>
                  <a:pt x="195" y="749"/>
                </a:lnTo>
                <a:lnTo>
                  <a:pt x="200" y="742"/>
                </a:lnTo>
                <a:lnTo>
                  <a:pt x="207" y="736"/>
                </a:lnTo>
                <a:lnTo>
                  <a:pt x="215" y="732"/>
                </a:lnTo>
                <a:lnTo>
                  <a:pt x="223" y="728"/>
                </a:lnTo>
                <a:lnTo>
                  <a:pt x="231" y="725"/>
                </a:lnTo>
                <a:lnTo>
                  <a:pt x="241" y="721"/>
                </a:lnTo>
                <a:lnTo>
                  <a:pt x="250" y="718"/>
                </a:lnTo>
                <a:lnTo>
                  <a:pt x="258" y="716"/>
                </a:lnTo>
                <a:lnTo>
                  <a:pt x="266" y="711"/>
                </a:lnTo>
                <a:lnTo>
                  <a:pt x="274" y="708"/>
                </a:lnTo>
                <a:lnTo>
                  <a:pt x="280" y="702"/>
                </a:lnTo>
                <a:lnTo>
                  <a:pt x="284" y="696"/>
                </a:lnTo>
                <a:lnTo>
                  <a:pt x="288" y="688"/>
                </a:lnTo>
                <a:lnTo>
                  <a:pt x="290" y="680"/>
                </a:lnTo>
                <a:lnTo>
                  <a:pt x="287" y="674"/>
                </a:lnTo>
                <a:lnTo>
                  <a:pt x="284" y="669"/>
                </a:lnTo>
                <a:lnTo>
                  <a:pt x="282" y="663"/>
                </a:lnTo>
                <a:lnTo>
                  <a:pt x="280" y="657"/>
                </a:lnTo>
                <a:lnTo>
                  <a:pt x="278" y="651"/>
                </a:lnTo>
                <a:lnTo>
                  <a:pt x="277" y="646"/>
                </a:lnTo>
                <a:lnTo>
                  <a:pt x="277" y="640"/>
                </a:lnTo>
                <a:lnTo>
                  <a:pt x="277" y="635"/>
                </a:lnTo>
                <a:lnTo>
                  <a:pt x="277" y="629"/>
                </a:lnTo>
                <a:lnTo>
                  <a:pt x="278" y="624"/>
                </a:lnTo>
                <a:lnTo>
                  <a:pt x="281" y="619"/>
                </a:lnTo>
                <a:lnTo>
                  <a:pt x="283" y="615"/>
                </a:lnTo>
                <a:lnTo>
                  <a:pt x="285" y="611"/>
                </a:lnTo>
                <a:lnTo>
                  <a:pt x="289" y="607"/>
                </a:lnTo>
                <a:lnTo>
                  <a:pt x="293" y="603"/>
                </a:lnTo>
                <a:lnTo>
                  <a:pt x="299" y="601"/>
                </a:lnTo>
                <a:lnTo>
                  <a:pt x="303" y="592"/>
                </a:lnTo>
                <a:lnTo>
                  <a:pt x="308" y="584"/>
                </a:lnTo>
                <a:lnTo>
                  <a:pt x="314" y="577"/>
                </a:lnTo>
                <a:lnTo>
                  <a:pt x="322" y="570"/>
                </a:lnTo>
                <a:lnTo>
                  <a:pt x="331" y="564"/>
                </a:lnTo>
                <a:lnTo>
                  <a:pt x="341" y="559"/>
                </a:lnTo>
                <a:lnTo>
                  <a:pt x="350" y="554"/>
                </a:lnTo>
                <a:lnTo>
                  <a:pt x="360" y="550"/>
                </a:lnTo>
                <a:lnTo>
                  <a:pt x="370" y="546"/>
                </a:lnTo>
                <a:lnTo>
                  <a:pt x="381" y="543"/>
                </a:lnTo>
                <a:lnTo>
                  <a:pt x="391" y="541"/>
                </a:lnTo>
                <a:lnTo>
                  <a:pt x="401" y="539"/>
                </a:lnTo>
                <a:lnTo>
                  <a:pt x="411" y="538"/>
                </a:lnTo>
                <a:lnTo>
                  <a:pt x="420" y="538"/>
                </a:lnTo>
                <a:lnTo>
                  <a:pt x="428" y="538"/>
                </a:lnTo>
                <a:lnTo>
                  <a:pt x="435" y="539"/>
                </a:lnTo>
                <a:lnTo>
                  <a:pt x="444" y="532"/>
                </a:lnTo>
                <a:lnTo>
                  <a:pt x="452" y="527"/>
                </a:lnTo>
                <a:lnTo>
                  <a:pt x="458" y="525"/>
                </a:lnTo>
                <a:lnTo>
                  <a:pt x="464" y="524"/>
                </a:lnTo>
                <a:lnTo>
                  <a:pt x="469" y="524"/>
                </a:lnTo>
                <a:lnTo>
                  <a:pt x="474" y="526"/>
                </a:lnTo>
                <a:lnTo>
                  <a:pt x="477" y="528"/>
                </a:lnTo>
                <a:lnTo>
                  <a:pt x="482" y="532"/>
                </a:lnTo>
                <a:lnTo>
                  <a:pt x="485" y="535"/>
                </a:lnTo>
                <a:lnTo>
                  <a:pt x="490" y="539"/>
                </a:lnTo>
                <a:lnTo>
                  <a:pt x="495" y="542"/>
                </a:lnTo>
                <a:lnTo>
                  <a:pt x="500" y="546"/>
                </a:lnTo>
                <a:lnTo>
                  <a:pt x="507" y="548"/>
                </a:lnTo>
                <a:lnTo>
                  <a:pt x="514" y="548"/>
                </a:lnTo>
                <a:lnTo>
                  <a:pt x="523" y="548"/>
                </a:lnTo>
                <a:lnTo>
                  <a:pt x="535" y="547"/>
                </a:lnTo>
                <a:lnTo>
                  <a:pt x="543" y="546"/>
                </a:lnTo>
                <a:lnTo>
                  <a:pt x="550" y="544"/>
                </a:lnTo>
                <a:lnTo>
                  <a:pt x="556" y="542"/>
                </a:lnTo>
                <a:lnTo>
                  <a:pt x="560" y="540"/>
                </a:lnTo>
                <a:lnTo>
                  <a:pt x="564" y="536"/>
                </a:lnTo>
                <a:lnTo>
                  <a:pt x="566" y="532"/>
                </a:lnTo>
                <a:lnTo>
                  <a:pt x="567" y="527"/>
                </a:lnTo>
                <a:lnTo>
                  <a:pt x="568" y="521"/>
                </a:lnTo>
                <a:lnTo>
                  <a:pt x="569" y="517"/>
                </a:lnTo>
                <a:lnTo>
                  <a:pt x="570" y="511"/>
                </a:lnTo>
                <a:lnTo>
                  <a:pt x="572" y="507"/>
                </a:lnTo>
                <a:lnTo>
                  <a:pt x="574" y="502"/>
                </a:lnTo>
                <a:lnTo>
                  <a:pt x="576" y="497"/>
                </a:lnTo>
                <a:lnTo>
                  <a:pt x="580" y="493"/>
                </a:lnTo>
                <a:lnTo>
                  <a:pt x="585" y="489"/>
                </a:lnTo>
                <a:lnTo>
                  <a:pt x="592" y="487"/>
                </a:lnTo>
                <a:lnTo>
                  <a:pt x="595" y="488"/>
                </a:lnTo>
                <a:lnTo>
                  <a:pt x="598" y="489"/>
                </a:lnTo>
                <a:lnTo>
                  <a:pt x="603" y="492"/>
                </a:lnTo>
                <a:lnTo>
                  <a:pt x="607" y="493"/>
                </a:lnTo>
                <a:lnTo>
                  <a:pt x="613" y="493"/>
                </a:lnTo>
                <a:lnTo>
                  <a:pt x="620" y="494"/>
                </a:lnTo>
                <a:lnTo>
                  <a:pt x="626" y="495"/>
                </a:lnTo>
                <a:lnTo>
                  <a:pt x="633" y="496"/>
                </a:lnTo>
                <a:lnTo>
                  <a:pt x="638" y="497"/>
                </a:lnTo>
                <a:lnTo>
                  <a:pt x="644" y="499"/>
                </a:lnTo>
                <a:lnTo>
                  <a:pt x="650" y="500"/>
                </a:lnTo>
                <a:lnTo>
                  <a:pt x="654" y="501"/>
                </a:lnTo>
                <a:lnTo>
                  <a:pt x="659" y="502"/>
                </a:lnTo>
                <a:lnTo>
                  <a:pt x="662" y="504"/>
                </a:lnTo>
                <a:lnTo>
                  <a:pt x="665" y="505"/>
                </a:lnTo>
                <a:lnTo>
                  <a:pt x="666" y="509"/>
                </a:lnTo>
                <a:lnTo>
                  <a:pt x="682" y="513"/>
                </a:lnTo>
                <a:lnTo>
                  <a:pt x="695" y="516"/>
                </a:lnTo>
                <a:lnTo>
                  <a:pt x="702" y="516"/>
                </a:lnTo>
                <a:lnTo>
                  <a:pt x="706" y="515"/>
                </a:lnTo>
                <a:lnTo>
                  <a:pt x="707" y="511"/>
                </a:lnTo>
                <a:lnTo>
                  <a:pt x="706" y="507"/>
                </a:lnTo>
                <a:lnTo>
                  <a:pt x="704" y="500"/>
                </a:lnTo>
                <a:lnTo>
                  <a:pt x="700" y="493"/>
                </a:lnTo>
                <a:lnTo>
                  <a:pt x="697" y="486"/>
                </a:lnTo>
                <a:lnTo>
                  <a:pt x="693" y="478"/>
                </a:lnTo>
                <a:lnTo>
                  <a:pt x="691" y="471"/>
                </a:lnTo>
                <a:lnTo>
                  <a:pt x="691" y="463"/>
                </a:lnTo>
                <a:lnTo>
                  <a:pt x="693" y="456"/>
                </a:lnTo>
                <a:lnTo>
                  <a:pt x="698" y="450"/>
                </a:lnTo>
                <a:lnTo>
                  <a:pt x="707" y="446"/>
                </a:lnTo>
                <a:lnTo>
                  <a:pt x="721" y="443"/>
                </a:lnTo>
                <a:lnTo>
                  <a:pt x="723" y="425"/>
                </a:lnTo>
                <a:lnTo>
                  <a:pt x="726" y="412"/>
                </a:lnTo>
                <a:lnTo>
                  <a:pt x="729" y="404"/>
                </a:lnTo>
                <a:lnTo>
                  <a:pt x="734" y="400"/>
                </a:lnTo>
                <a:lnTo>
                  <a:pt x="738" y="400"/>
                </a:lnTo>
                <a:lnTo>
                  <a:pt x="743" y="401"/>
                </a:lnTo>
                <a:lnTo>
                  <a:pt x="748" y="405"/>
                </a:lnTo>
                <a:lnTo>
                  <a:pt x="753" y="411"/>
                </a:lnTo>
                <a:lnTo>
                  <a:pt x="760" y="418"/>
                </a:lnTo>
                <a:lnTo>
                  <a:pt x="766" y="425"/>
                </a:lnTo>
                <a:lnTo>
                  <a:pt x="774" y="432"/>
                </a:lnTo>
                <a:lnTo>
                  <a:pt x="781" y="439"/>
                </a:lnTo>
                <a:lnTo>
                  <a:pt x="789" y="443"/>
                </a:lnTo>
                <a:lnTo>
                  <a:pt x="797" y="447"/>
                </a:lnTo>
                <a:lnTo>
                  <a:pt x="806" y="448"/>
                </a:lnTo>
                <a:lnTo>
                  <a:pt x="817" y="446"/>
                </a:lnTo>
                <a:lnTo>
                  <a:pt x="822" y="446"/>
                </a:lnTo>
                <a:lnTo>
                  <a:pt x="829" y="445"/>
                </a:lnTo>
                <a:lnTo>
                  <a:pt x="834" y="442"/>
                </a:lnTo>
                <a:lnTo>
                  <a:pt x="840" y="439"/>
                </a:lnTo>
                <a:lnTo>
                  <a:pt x="843" y="434"/>
                </a:lnTo>
                <a:lnTo>
                  <a:pt x="848" y="428"/>
                </a:lnTo>
                <a:lnTo>
                  <a:pt x="851" y="423"/>
                </a:lnTo>
                <a:lnTo>
                  <a:pt x="854" y="417"/>
                </a:lnTo>
                <a:lnTo>
                  <a:pt x="858" y="410"/>
                </a:lnTo>
                <a:lnTo>
                  <a:pt x="860" y="404"/>
                </a:lnTo>
                <a:lnTo>
                  <a:pt x="864" y="399"/>
                </a:lnTo>
                <a:lnTo>
                  <a:pt x="866" y="393"/>
                </a:lnTo>
                <a:lnTo>
                  <a:pt x="869" y="387"/>
                </a:lnTo>
                <a:lnTo>
                  <a:pt x="873" y="384"/>
                </a:lnTo>
                <a:lnTo>
                  <a:pt x="875" y="380"/>
                </a:lnTo>
                <a:lnTo>
                  <a:pt x="880" y="378"/>
                </a:lnTo>
                <a:lnTo>
                  <a:pt x="876" y="364"/>
                </a:lnTo>
                <a:lnTo>
                  <a:pt x="874" y="354"/>
                </a:lnTo>
                <a:lnTo>
                  <a:pt x="874" y="345"/>
                </a:lnTo>
                <a:lnTo>
                  <a:pt x="875" y="337"/>
                </a:lnTo>
                <a:lnTo>
                  <a:pt x="877" y="330"/>
                </a:lnTo>
                <a:lnTo>
                  <a:pt x="881" y="324"/>
                </a:lnTo>
                <a:lnTo>
                  <a:pt x="885" y="318"/>
                </a:lnTo>
                <a:lnTo>
                  <a:pt x="890" y="314"/>
                </a:lnTo>
                <a:lnTo>
                  <a:pt x="895" y="309"/>
                </a:lnTo>
                <a:lnTo>
                  <a:pt x="900" y="304"/>
                </a:lnTo>
                <a:lnTo>
                  <a:pt x="906" y="300"/>
                </a:lnTo>
                <a:lnTo>
                  <a:pt x="911" y="295"/>
                </a:lnTo>
                <a:lnTo>
                  <a:pt x="917" y="289"/>
                </a:lnTo>
                <a:lnTo>
                  <a:pt x="921" y="283"/>
                </a:lnTo>
                <a:lnTo>
                  <a:pt x="925" y="274"/>
                </a:lnTo>
                <a:lnTo>
                  <a:pt x="928" y="266"/>
                </a:lnTo>
                <a:lnTo>
                  <a:pt x="929" y="260"/>
                </a:lnTo>
                <a:lnTo>
                  <a:pt x="930" y="254"/>
                </a:lnTo>
                <a:lnTo>
                  <a:pt x="933" y="248"/>
                </a:lnTo>
                <a:lnTo>
                  <a:pt x="935" y="243"/>
                </a:lnTo>
                <a:lnTo>
                  <a:pt x="936" y="238"/>
                </a:lnTo>
                <a:lnTo>
                  <a:pt x="938" y="232"/>
                </a:lnTo>
                <a:lnTo>
                  <a:pt x="940" y="227"/>
                </a:lnTo>
                <a:lnTo>
                  <a:pt x="942" y="222"/>
                </a:lnTo>
                <a:lnTo>
                  <a:pt x="943" y="217"/>
                </a:lnTo>
                <a:lnTo>
                  <a:pt x="943" y="211"/>
                </a:lnTo>
                <a:lnTo>
                  <a:pt x="944" y="206"/>
                </a:lnTo>
                <a:lnTo>
                  <a:pt x="943" y="200"/>
                </a:lnTo>
                <a:lnTo>
                  <a:pt x="943" y="194"/>
                </a:lnTo>
                <a:lnTo>
                  <a:pt x="941" y="188"/>
                </a:lnTo>
                <a:lnTo>
                  <a:pt x="938" y="183"/>
                </a:lnTo>
                <a:lnTo>
                  <a:pt x="936" y="177"/>
                </a:lnTo>
                <a:lnTo>
                  <a:pt x="943" y="171"/>
                </a:lnTo>
                <a:lnTo>
                  <a:pt x="951" y="166"/>
                </a:lnTo>
                <a:lnTo>
                  <a:pt x="959" y="163"/>
                </a:lnTo>
                <a:lnTo>
                  <a:pt x="968" y="160"/>
                </a:lnTo>
                <a:lnTo>
                  <a:pt x="979" y="157"/>
                </a:lnTo>
                <a:lnTo>
                  <a:pt x="988" y="156"/>
                </a:lnTo>
                <a:lnTo>
                  <a:pt x="998" y="154"/>
                </a:lnTo>
                <a:lnTo>
                  <a:pt x="1009" y="153"/>
                </a:lnTo>
                <a:lnTo>
                  <a:pt x="1019" y="152"/>
                </a:lnTo>
                <a:lnTo>
                  <a:pt x="1029" y="150"/>
                </a:lnTo>
                <a:lnTo>
                  <a:pt x="1040" y="148"/>
                </a:lnTo>
                <a:lnTo>
                  <a:pt x="1050" y="147"/>
                </a:lnTo>
                <a:lnTo>
                  <a:pt x="1059" y="144"/>
                </a:lnTo>
                <a:lnTo>
                  <a:pt x="1068" y="140"/>
                </a:lnTo>
                <a:lnTo>
                  <a:pt x="1076" y="137"/>
                </a:lnTo>
                <a:lnTo>
                  <a:pt x="1086" y="132"/>
                </a:lnTo>
                <a:lnTo>
                  <a:pt x="1091" y="126"/>
                </a:lnTo>
                <a:lnTo>
                  <a:pt x="1097" y="122"/>
                </a:lnTo>
                <a:lnTo>
                  <a:pt x="1100" y="117"/>
                </a:lnTo>
                <a:lnTo>
                  <a:pt x="1103" y="111"/>
                </a:lnTo>
                <a:lnTo>
                  <a:pt x="1103" y="107"/>
                </a:lnTo>
                <a:lnTo>
                  <a:pt x="1103" y="101"/>
                </a:lnTo>
                <a:lnTo>
                  <a:pt x="1102" y="96"/>
                </a:lnTo>
                <a:lnTo>
                  <a:pt x="1100" y="91"/>
                </a:lnTo>
                <a:lnTo>
                  <a:pt x="1097" y="85"/>
                </a:lnTo>
                <a:lnTo>
                  <a:pt x="1094" y="80"/>
                </a:lnTo>
                <a:lnTo>
                  <a:pt x="1090" y="76"/>
                </a:lnTo>
                <a:lnTo>
                  <a:pt x="1087" y="70"/>
                </a:lnTo>
                <a:lnTo>
                  <a:pt x="1082" y="65"/>
                </a:lnTo>
                <a:lnTo>
                  <a:pt x="1077" y="61"/>
                </a:lnTo>
                <a:lnTo>
                  <a:pt x="1074" y="57"/>
                </a:lnTo>
                <a:lnTo>
                  <a:pt x="1071" y="54"/>
                </a:lnTo>
                <a:lnTo>
                  <a:pt x="1069" y="49"/>
                </a:lnTo>
                <a:lnTo>
                  <a:pt x="1071" y="45"/>
                </a:lnTo>
                <a:lnTo>
                  <a:pt x="1072" y="41"/>
                </a:lnTo>
                <a:lnTo>
                  <a:pt x="1073" y="38"/>
                </a:lnTo>
                <a:lnTo>
                  <a:pt x="1075" y="34"/>
                </a:lnTo>
                <a:lnTo>
                  <a:pt x="1076" y="31"/>
                </a:lnTo>
                <a:lnTo>
                  <a:pt x="1079" y="27"/>
                </a:lnTo>
                <a:lnTo>
                  <a:pt x="1081" y="24"/>
                </a:lnTo>
                <a:lnTo>
                  <a:pt x="1083" y="22"/>
                </a:lnTo>
                <a:lnTo>
                  <a:pt x="1084" y="18"/>
                </a:lnTo>
                <a:lnTo>
                  <a:pt x="1087" y="16"/>
                </a:lnTo>
                <a:lnTo>
                  <a:pt x="1087" y="13"/>
                </a:lnTo>
                <a:lnTo>
                  <a:pt x="1088" y="10"/>
                </a:lnTo>
                <a:lnTo>
                  <a:pt x="1088" y="8"/>
                </a:lnTo>
                <a:lnTo>
                  <a:pt x="1087" y="5"/>
                </a:lnTo>
                <a:lnTo>
                  <a:pt x="1086" y="2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0" name="Freeform 51"/>
          <p:cNvSpPr>
            <a:spLocks/>
          </p:cNvSpPr>
          <p:nvPr/>
        </p:nvSpPr>
        <p:spPr bwMode="auto">
          <a:xfrm>
            <a:off x="5261193" y="2676382"/>
            <a:ext cx="1249890" cy="505875"/>
          </a:xfrm>
          <a:custGeom>
            <a:avLst/>
            <a:gdLst>
              <a:gd name="T0" fmla="*/ 762 w 2293"/>
              <a:gd name="T1" fmla="*/ 9 h 916"/>
              <a:gd name="T2" fmla="*/ 764 w 2293"/>
              <a:gd name="T3" fmla="*/ 23 h 916"/>
              <a:gd name="T4" fmla="*/ 759 w 2293"/>
              <a:gd name="T5" fmla="*/ 33 h 916"/>
              <a:gd name="T6" fmla="*/ 748 w 2293"/>
              <a:gd name="T7" fmla="*/ 41 h 916"/>
              <a:gd name="T8" fmla="*/ 739 w 2293"/>
              <a:gd name="T9" fmla="*/ 51 h 916"/>
              <a:gd name="T10" fmla="*/ 721 w 2293"/>
              <a:gd name="T11" fmla="*/ 55 h 916"/>
              <a:gd name="T12" fmla="*/ 702 w 2293"/>
              <a:gd name="T13" fmla="*/ 74 h 916"/>
              <a:gd name="T14" fmla="*/ 682 w 2293"/>
              <a:gd name="T15" fmla="*/ 82 h 916"/>
              <a:gd name="T16" fmla="*/ 675 w 2293"/>
              <a:gd name="T17" fmla="*/ 91 h 916"/>
              <a:gd name="T18" fmla="*/ 669 w 2293"/>
              <a:gd name="T19" fmla="*/ 105 h 916"/>
              <a:gd name="T20" fmla="*/ 659 w 2293"/>
              <a:gd name="T21" fmla="*/ 116 h 916"/>
              <a:gd name="T22" fmla="*/ 645 w 2293"/>
              <a:gd name="T23" fmla="*/ 127 h 916"/>
              <a:gd name="T24" fmla="*/ 630 w 2293"/>
              <a:gd name="T25" fmla="*/ 138 h 916"/>
              <a:gd name="T26" fmla="*/ 617 w 2293"/>
              <a:gd name="T27" fmla="*/ 144 h 916"/>
              <a:gd name="T28" fmla="*/ 607 w 2293"/>
              <a:gd name="T29" fmla="*/ 147 h 916"/>
              <a:gd name="T30" fmla="*/ 600 w 2293"/>
              <a:gd name="T31" fmla="*/ 152 h 916"/>
              <a:gd name="T32" fmla="*/ 589 w 2293"/>
              <a:gd name="T33" fmla="*/ 158 h 916"/>
              <a:gd name="T34" fmla="*/ 583 w 2293"/>
              <a:gd name="T35" fmla="*/ 166 h 916"/>
              <a:gd name="T36" fmla="*/ 575 w 2293"/>
              <a:gd name="T37" fmla="*/ 180 h 916"/>
              <a:gd name="T38" fmla="*/ 564 w 2293"/>
              <a:gd name="T39" fmla="*/ 198 h 916"/>
              <a:gd name="T40" fmla="*/ 553 w 2293"/>
              <a:gd name="T41" fmla="*/ 213 h 916"/>
              <a:gd name="T42" fmla="*/ 546 w 2293"/>
              <a:gd name="T43" fmla="*/ 229 h 916"/>
              <a:gd name="T44" fmla="*/ 487 w 2293"/>
              <a:gd name="T45" fmla="*/ 240 h 916"/>
              <a:gd name="T46" fmla="*/ 441 w 2293"/>
              <a:gd name="T47" fmla="*/ 248 h 916"/>
              <a:gd name="T48" fmla="*/ 385 w 2293"/>
              <a:gd name="T49" fmla="*/ 255 h 916"/>
              <a:gd name="T50" fmla="*/ 260 w 2293"/>
              <a:gd name="T51" fmla="*/ 272 h 916"/>
              <a:gd name="T52" fmla="*/ 194 w 2293"/>
              <a:gd name="T53" fmla="*/ 280 h 916"/>
              <a:gd name="T54" fmla="*/ 121 w 2293"/>
              <a:gd name="T55" fmla="*/ 290 h 916"/>
              <a:gd name="T56" fmla="*/ 43 w 2293"/>
              <a:gd name="T57" fmla="*/ 300 h 916"/>
              <a:gd name="T58" fmla="*/ 4 w 2293"/>
              <a:gd name="T59" fmla="*/ 301 h 916"/>
              <a:gd name="T60" fmla="*/ 5 w 2293"/>
              <a:gd name="T61" fmla="*/ 295 h 916"/>
              <a:gd name="T62" fmla="*/ 10 w 2293"/>
              <a:gd name="T63" fmla="*/ 290 h 916"/>
              <a:gd name="T64" fmla="*/ 9 w 2293"/>
              <a:gd name="T65" fmla="*/ 275 h 916"/>
              <a:gd name="T66" fmla="*/ 1 w 2293"/>
              <a:gd name="T67" fmla="*/ 256 h 916"/>
              <a:gd name="T68" fmla="*/ 11 w 2293"/>
              <a:gd name="T69" fmla="*/ 242 h 916"/>
              <a:gd name="T70" fmla="*/ 22 w 2293"/>
              <a:gd name="T71" fmla="*/ 230 h 916"/>
              <a:gd name="T72" fmla="*/ 29 w 2293"/>
              <a:gd name="T73" fmla="*/ 216 h 916"/>
              <a:gd name="T74" fmla="*/ 37 w 2293"/>
              <a:gd name="T75" fmla="*/ 206 h 916"/>
              <a:gd name="T76" fmla="*/ 41 w 2293"/>
              <a:gd name="T77" fmla="*/ 197 h 916"/>
              <a:gd name="T78" fmla="*/ 44 w 2293"/>
              <a:gd name="T79" fmla="*/ 189 h 916"/>
              <a:gd name="T80" fmla="*/ 44 w 2293"/>
              <a:gd name="T81" fmla="*/ 180 h 916"/>
              <a:gd name="T82" fmla="*/ 42 w 2293"/>
              <a:gd name="T83" fmla="*/ 169 h 916"/>
              <a:gd name="T84" fmla="*/ 43 w 2293"/>
              <a:gd name="T85" fmla="*/ 159 h 916"/>
              <a:gd name="T86" fmla="*/ 45 w 2293"/>
              <a:gd name="T87" fmla="*/ 152 h 916"/>
              <a:gd name="T88" fmla="*/ 55 w 2293"/>
              <a:gd name="T89" fmla="*/ 147 h 916"/>
              <a:gd name="T90" fmla="*/ 48 w 2293"/>
              <a:gd name="T91" fmla="*/ 132 h 916"/>
              <a:gd name="T92" fmla="*/ 56 w 2293"/>
              <a:gd name="T93" fmla="*/ 127 h 916"/>
              <a:gd name="T94" fmla="*/ 69 w 2293"/>
              <a:gd name="T95" fmla="*/ 123 h 916"/>
              <a:gd name="T96" fmla="*/ 96 w 2293"/>
              <a:gd name="T97" fmla="*/ 117 h 916"/>
              <a:gd name="T98" fmla="*/ 158 w 2293"/>
              <a:gd name="T99" fmla="*/ 110 h 916"/>
              <a:gd name="T100" fmla="*/ 184 w 2293"/>
              <a:gd name="T101" fmla="*/ 106 h 916"/>
              <a:gd name="T102" fmla="*/ 183 w 2293"/>
              <a:gd name="T103" fmla="*/ 100 h 916"/>
              <a:gd name="T104" fmla="*/ 182 w 2293"/>
              <a:gd name="T105" fmla="*/ 91 h 916"/>
              <a:gd name="T106" fmla="*/ 184 w 2293"/>
              <a:gd name="T107" fmla="*/ 90 h 916"/>
              <a:gd name="T108" fmla="*/ 194 w 2293"/>
              <a:gd name="T109" fmla="*/ 89 h 916"/>
              <a:gd name="T110" fmla="*/ 219 w 2293"/>
              <a:gd name="T111" fmla="*/ 87 h 916"/>
              <a:gd name="T112" fmla="*/ 351 w 2293"/>
              <a:gd name="T113" fmla="*/ 68 h 916"/>
              <a:gd name="T114" fmla="*/ 517 w 2293"/>
              <a:gd name="T115" fmla="*/ 43 h 916"/>
              <a:gd name="T116" fmla="*/ 621 w 2293"/>
              <a:gd name="T117" fmla="*/ 27 h 916"/>
              <a:gd name="T118" fmla="*/ 689 w 2293"/>
              <a:gd name="T119" fmla="*/ 16 h 916"/>
              <a:gd name="T120" fmla="*/ 755 w 2293"/>
              <a:gd name="T121" fmla="*/ 2 h 9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93"/>
              <a:gd name="T184" fmla="*/ 0 h 916"/>
              <a:gd name="T185" fmla="*/ 2293 w 2293"/>
              <a:gd name="T186" fmla="*/ 916 h 9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93" h="916">
                <a:moveTo>
                  <a:pt x="2293" y="0"/>
                </a:moveTo>
                <a:lnTo>
                  <a:pt x="2289" y="4"/>
                </a:lnTo>
                <a:lnTo>
                  <a:pt x="2288" y="8"/>
                </a:lnTo>
                <a:lnTo>
                  <a:pt x="2287" y="14"/>
                </a:lnTo>
                <a:lnTo>
                  <a:pt x="2287" y="20"/>
                </a:lnTo>
                <a:lnTo>
                  <a:pt x="2288" y="27"/>
                </a:lnTo>
                <a:lnTo>
                  <a:pt x="2288" y="33"/>
                </a:lnTo>
                <a:lnTo>
                  <a:pt x="2289" y="40"/>
                </a:lnTo>
                <a:lnTo>
                  <a:pt x="2291" y="48"/>
                </a:lnTo>
                <a:lnTo>
                  <a:pt x="2292" y="55"/>
                </a:lnTo>
                <a:lnTo>
                  <a:pt x="2293" y="62"/>
                </a:lnTo>
                <a:lnTo>
                  <a:pt x="2293" y="69"/>
                </a:lnTo>
                <a:lnTo>
                  <a:pt x="2293" y="76"/>
                </a:lnTo>
                <a:lnTo>
                  <a:pt x="2293" y="83"/>
                </a:lnTo>
                <a:lnTo>
                  <a:pt x="2291" y="89"/>
                </a:lnTo>
                <a:lnTo>
                  <a:pt x="2288" y="93"/>
                </a:lnTo>
                <a:lnTo>
                  <a:pt x="2286" y="98"/>
                </a:lnTo>
                <a:lnTo>
                  <a:pt x="2277" y="99"/>
                </a:lnTo>
                <a:lnTo>
                  <a:pt x="2269" y="101"/>
                </a:lnTo>
                <a:lnTo>
                  <a:pt x="2262" y="105"/>
                </a:lnTo>
                <a:lnTo>
                  <a:pt x="2256" y="108"/>
                </a:lnTo>
                <a:lnTo>
                  <a:pt x="2252" y="113"/>
                </a:lnTo>
                <a:lnTo>
                  <a:pt x="2247" y="117"/>
                </a:lnTo>
                <a:lnTo>
                  <a:pt x="2244" y="122"/>
                </a:lnTo>
                <a:lnTo>
                  <a:pt x="2239" y="126"/>
                </a:lnTo>
                <a:lnTo>
                  <a:pt x="2235" y="132"/>
                </a:lnTo>
                <a:lnTo>
                  <a:pt x="2232" y="137"/>
                </a:lnTo>
                <a:lnTo>
                  <a:pt x="2229" y="141"/>
                </a:lnTo>
                <a:lnTo>
                  <a:pt x="2224" y="147"/>
                </a:lnTo>
                <a:lnTo>
                  <a:pt x="2219" y="152"/>
                </a:lnTo>
                <a:lnTo>
                  <a:pt x="2215" y="155"/>
                </a:lnTo>
                <a:lnTo>
                  <a:pt x="2208" y="160"/>
                </a:lnTo>
                <a:lnTo>
                  <a:pt x="2202" y="163"/>
                </a:lnTo>
                <a:lnTo>
                  <a:pt x="2187" y="160"/>
                </a:lnTo>
                <a:lnTo>
                  <a:pt x="2175" y="161"/>
                </a:lnTo>
                <a:lnTo>
                  <a:pt x="2163" y="164"/>
                </a:lnTo>
                <a:lnTo>
                  <a:pt x="2152" y="171"/>
                </a:lnTo>
                <a:lnTo>
                  <a:pt x="2142" y="179"/>
                </a:lnTo>
                <a:lnTo>
                  <a:pt x="2133" y="190"/>
                </a:lnTo>
                <a:lnTo>
                  <a:pt x="2124" y="201"/>
                </a:lnTo>
                <a:lnTo>
                  <a:pt x="2116" y="211"/>
                </a:lnTo>
                <a:lnTo>
                  <a:pt x="2108" y="223"/>
                </a:lnTo>
                <a:lnTo>
                  <a:pt x="2099" y="232"/>
                </a:lnTo>
                <a:lnTo>
                  <a:pt x="2091" y="240"/>
                </a:lnTo>
                <a:lnTo>
                  <a:pt x="2081" y="247"/>
                </a:lnTo>
                <a:lnTo>
                  <a:pt x="2071" y="251"/>
                </a:lnTo>
                <a:lnTo>
                  <a:pt x="2061" y="251"/>
                </a:lnTo>
                <a:lnTo>
                  <a:pt x="2048" y="247"/>
                </a:lnTo>
                <a:lnTo>
                  <a:pt x="2035" y="239"/>
                </a:lnTo>
                <a:lnTo>
                  <a:pt x="2033" y="246"/>
                </a:lnTo>
                <a:lnTo>
                  <a:pt x="2031" y="253"/>
                </a:lnTo>
                <a:lnTo>
                  <a:pt x="2030" y="260"/>
                </a:lnTo>
                <a:lnTo>
                  <a:pt x="2027" y="267"/>
                </a:lnTo>
                <a:lnTo>
                  <a:pt x="2025" y="274"/>
                </a:lnTo>
                <a:lnTo>
                  <a:pt x="2023" y="280"/>
                </a:lnTo>
                <a:lnTo>
                  <a:pt x="2020" y="288"/>
                </a:lnTo>
                <a:lnTo>
                  <a:pt x="2018" y="295"/>
                </a:lnTo>
                <a:lnTo>
                  <a:pt x="2016" y="302"/>
                </a:lnTo>
                <a:lnTo>
                  <a:pt x="2012" y="309"/>
                </a:lnTo>
                <a:lnTo>
                  <a:pt x="2009" y="315"/>
                </a:lnTo>
                <a:lnTo>
                  <a:pt x="2004" y="322"/>
                </a:lnTo>
                <a:lnTo>
                  <a:pt x="2000" y="328"/>
                </a:lnTo>
                <a:lnTo>
                  <a:pt x="1995" y="334"/>
                </a:lnTo>
                <a:lnTo>
                  <a:pt x="1989" y="340"/>
                </a:lnTo>
                <a:lnTo>
                  <a:pt x="1984" y="346"/>
                </a:lnTo>
                <a:lnTo>
                  <a:pt x="1978" y="349"/>
                </a:lnTo>
                <a:lnTo>
                  <a:pt x="1972" y="354"/>
                </a:lnTo>
                <a:lnTo>
                  <a:pt x="1965" y="359"/>
                </a:lnTo>
                <a:lnTo>
                  <a:pt x="1958" y="364"/>
                </a:lnTo>
                <a:lnTo>
                  <a:pt x="1951" y="370"/>
                </a:lnTo>
                <a:lnTo>
                  <a:pt x="1945" y="376"/>
                </a:lnTo>
                <a:lnTo>
                  <a:pt x="1937" y="382"/>
                </a:lnTo>
                <a:lnTo>
                  <a:pt x="1928" y="387"/>
                </a:lnTo>
                <a:lnTo>
                  <a:pt x="1922" y="393"/>
                </a:lnTo>
                <a:lnTo>
                  <a:pt x="1914" y="399"/>
                </a:lnTo>
                <a:lnTo>
                  <a:pt x="1905" y="404"/>
                </a:lnTo>
                <a:lnTo>
                  <a:pt x="1899" y="409"/>
                </a:lnTo>
                <a:lnTo>
                  <a:pt x="1891" y="414"/>
                </a:lnTo>
                <a:lnTo>
                  <a:pt x="1884" y="418"/>
                </a:lnTo>
                <a:lnTo>
                  <a:pt x="1877" y="423"/>
                </a:lnTo>
                <a:lnTo>
                  <a:pt x="1871" y="426"/>
                </a:lnTo>
                <a:lnTo>
                  <a:pt x="1864" y="429"/>
                </a:lnTo>
                <a:lnTo>
                  <a:pt x="1857" y="431"/>
                </a:lnTo>
                <a:lnTo>
                  <a:pt x="1851" y="433"/>
                </a:lnTo>
                <a:lnTo>
                  <a:pt x="1846" y="436"/>
                </a:lnTo>
                <a:lnTo>
                  <a:pt x="1840" y="437"/>
                </a:lnTo>
                <a:lnTo>
                  <a:pt x="1835" y="438"/>
                </a:lnTo>
                <a:lnTo>
                  <a:pt x="1831" y="439"/>
                </a:lnTo>
                <a:lnTo>
                  <a:pt x="1826" y="440"/>
                </a:lnTo>
                <a:lnTo>
                  <a:pt x="1822" y="441"/>
                </a:lnTo>
                <a:lnTo>
                  <a:pt x="1818" y="442"/>
                </a:lnTo>
                <a:lnTo>
                  <a:pt x="1814" y="445"/>
                </a:lnTo>
                <a:lnTo>
                  <a:pt x="1810" y="446"/>
                </a:lnTo>
                <a:lnTo>
                  <a:pt x="1807" y="448"/>
                </a:lnTo>
                <a:lnTo>
                  <a:pt x="1803" y="452"/>
                </a:lnTo>
                <a:lnTo>
                  <a:pt x="1800" y="455"/>
                </a:lnTo>
                <a:lnTo>
                  <a:pt x="1796" y="460"/>
                </a:lnTo>
                <a:lnTo>
                  <a:pt x="1788" y="462"/>
                </a:lnTo>
                <a:lnTo>
                  <a:pt x="1782" y="465"/>
                </a:lnTo>
                <a:lnTo>
                  <a:pt x="1777" y="469"/>
                </a:lnTo>
                <a:lnTo>
                  <a:pt x="1772" y="472"/>
                </a:lnTo>
                <a:lnTo>
                  <a:pt x="1769" y="476"/>
                </a:lnTo>
                <a:lnTo>
                  <a:pt x="1764" y="479"/>
                </a:lnTo>
                <a:lnTo>
                  <a:pt x="1761" y="483"/>
                </a:lnTo>
                <a:lnTo>
                  <a:pt x="1758" y="486"/>
                </a:lnTo>
                <a:lnTo>
                  <a:pt x="1755" y="491"/>
                </a:lnTo>
                <a:lnTo>
                  <a:pt x="1751" y="494"/>
                </a:lnTo>
                <a:lnTo>
                  <a:pt x="1749" y="499"/>
                </a:lnTo>
                <a:lnTo>
                  <a:pt x="1746" y="503"/>
                </a:lnTo>
                <a:lnTo>
                  <a:pt x="1742" y="508"/>
                </a:lnTo>
                <a:lnTo>
                  <a:pt x="1738" y="514"/>
                </a:lnTo>
                <a:lnTo>
                  <a:pt x="1733" y="519"/>
                </a:lnTo>
                <a:lnTo>
                  <a:pt x="1728" y="526"/>
                </a:lnTo>
                <a:lnTo>
                  <a:pt x="1727" y="540"/>
                </a:lnTo>
                <a:lnTo>
                  <a:pt x="1725" y="553"/>
                </a:lnTo>
                <a:lnTo>
                  <a:pt x="1720" y="564"/>
                </a:lnTo>
                <a:lnTo>
                  <a:pt x="1715" y="572"/>
                </a:lnTo>
                <a:lnTo>
                  <a:pt x="1708" y="580"/>
                </a:lnTo>
                <a:lnTo>
                  <a:pt x="1701" y="587"/>
                </a:lnTo>
                <a:lnTo>
                  <a:pt x="1693" y="594"/>
                </a:lnTo>
                <a:lnTo>
                  <a:pt x="1685" y="600"/>
                </a:lnTo>
                <a:lnTo>
                  <a:pt x="1678" y="606"/>
                </a:lnTo>
                <a:lnTo>
                  <a:pt x="1671" y="612"/>
                </a:lnTo>
                <a:lnTo>
                  <a:pt x="1665" y="620"/>
                </a:lnTo>
                <a:lnTo>
                  <a:pt x="1662" y="630"/>
                </a:lnTo>
                <a:lnTo>
                  <a:pt x="1659" y="640"/>
                </a:lnTo>
                <a:lnTo>
                  <a:pt x="1661" y="653"/>
                </a:lnTo>
                <a:lnTo>
                  <a:pt x="1664" y="666"/>
                </a:lnTo>
                <a:lnTo>
                  <a:pt x="1671" y="685"/>
                </a:lnTo>
                <a:lnTo>
                  <a:pt x="1666" y="685"/>
                </a:lnTo>
                <a:lnTo>
                  <a:pt x="1655" y="687"/>
                </a:lnTo>
                <a:lnTo>
                  <a:pt x="1638" y="689"/>
                </a:lnTo>
                <a:lnTo>
                  <a:pt x="1616" y="694"/>
                </a:lnTo>
                <a:lnTo>
                  <a:pt x="1589" y="699"/>
                </a:lnTo>
                <a:lnTo>
                  <a:pt x="1559" y="703"/>
                </a:lnTo>
                <a:lnTo>
                  <a:pt x="1527" y="709"/>
                </a:lnTo>
                <a:lnTo>
                  <a:pt x="1495" y="715"/>
                </a:lnTo>
                <a:lnTo>
                  <a:pt x="1462" y="720"/>
                </a:lnTo>
                <a:lnTo>
                  <a:pt x="1430" y="726"/>
                </a:lnTo>
                <a:lnTo>
                  <a:pt x="1400" y="731"/>
                </a:lnTo>
                <a:lnTo>
                  <a:pt x="1373" y="735"/>
                </a:lnTo>
                <a:lnTo>
                  <a:pt x="1351" y="740"/>
                </a:lnTo>
                <a:lnTo>
                  <a:pt x="1334" y="742"/>
                </a:lnTo>
                <a:lnTo>
                  <a:pt x="1323" y="745"/>
                </a:lnTo>
                <a:lnTo>
                  <a:pt x="1319" y="746"/>
                </a:lnTo>
                <a:lnTo>
                  <a:pt x="1311" y="746"/>
                </a:lnTo>
                <a:lnTo>
                  <a:pt x="1288" y="749"/>
                </a:lnTo>
                <a:lnTo>
                  <a:pt x="1254" y="754"/>
                </a:lnTo>
                <a:lnTo>
                  <a:pt x="1209" y="759"/>
                </a:lnTo>
                <a:lnTo>
                  <a:pt x="1156" y="766"/>
                </a:lnTo>
                <a:lnTo>
                  <a:pt x="1096" y="774"/>
                </a:lnTo>
                <a:lnTo>
                  <a:pt x="1033" y="782"/>
                </a:lnTo>
                <a:lnTo>
                  <a:pt x="967" y="792"/>
                </a:lnTo>
                <a:lnTo>
                  <a:pt x="902" y="800"/>
                </a:lnTo>
                <a:lnTo>
                  <a:pt x="839" y="808"/>
                </a:lnTo>
                <a:lnTo>
                  <a:pt x="779" y="816"/>
                </a:lnTo>
                <a:lnTo>
                  <a:pt x="726" y="823"/>
                </a:lnTo>
                <a:lnTo>
                  <a:pt x="681" y="828"/>
                </a:lnTo>
                <a:lnTo>
                  <a:pt x="647" y="833"/>
                </a:lnTo>
                <a:lnTo>
                  <a:pt x="624" y="836"/>
                </a:lnTo>
                <a:lnTo>
                  <a:pt x="617" y="838"/>
                </a:lnTo>
                <a:lnTo>
                  <a:pt x="583" y="842"/>
                </a:lnTo>
                <a:lnTo>
                  <a:pt x="550" y="847"/>
                </a:lnTo>
                <a:lnTo>
                  <a:pt x="514" y="851"/>
                </a:lnTo>
                <a:lnTo>
                  <a:pt x="478" y="856"/>
                </a:lnTo>
                <a:lnTo>
                  <a:pt x="441" y="862"/>
                </a:lnTo>
                <a:lnTo>
                  <a:pt x="403" y="866"/>
                </a:lnTo>
                <a:lnTo>
                  <a:pt x="364" y="872"/>
                </a:lnTo>
                <a:lnTo>
                  <a:pt x="326" y="877"/>
                </a:lnTo>
                <a:lnTo>
                  <a:pt x="286" y="882"/>
                </a:lnTo>
                <a:lnTo>
                  <a:pt x="246" y="887"/>
                </a:lnTo>
                <a:lnTo>
                  <a:pt x="207" y="893"/>
                </a:lnTo>
                <a:lnTo>
                  <a:pt x="168" y="897"/>
                </a:lnTo>
                <a:lnTo>
                  <a:pt x="129" y="902"/>
                </a:lnTo>
                <a:lnTo>
                  <a:pt x="91" y="907"/>
                </a:lnTo>
                <a:lnTo>
                  <a:pt x="53" y="911"/>
                </a:lnTo>
                <a:lnTo>
                  <a:pt x="18" y="916"/>
                </a:lnTo>
                <a:lnTo>
                  <a:pt x="14" y="911"/>
                </a:lnTo>
                <a:lnTo>
                  <a:pt x="13" y="907"/>
                </a:lnTo>
                <a:lnTo>
                  <a:pt x="12" y="903"/>
                </a:lnTo>
                <a:lnTo>
                  <a:pt x="11" y="900"/>
                </a:lnTo>
                <a:lnTo>
                  <a:pt x="11" y="896"/>
                </a:lnTo>
                <a:lnTo>
                  <a:pt x="11" y="894"/>
                </a:lnTo>
                <a:lnTo>
                  <a:pt x="12" y="890"/>
                </a:lnTo>
                <a:lnTo>
                  <a:pt x="13" y="888"/>
                </a:lnTo>
                <a:lnTo>
                  <a:pt x="15" y="886"/>
                </a:lnTo>
                <a:lnTo>
                  <a:pt x="18" y="884"/>
                </a:lnTo>
                <a:lnTo>
                  <a:pt x="20" y="881"/>
                </a:lnTo>
                <a:lnTo>
                  <a:pt x="22" y="879"/>
                </a:lnTo>
                <a:lnTo>
                  <a:pt x="26" y="877"/>
                </a:lnTo>
                <a:lnTo>
                  <a:pt x="28" y="874"/>
                </a:lnTo>
                <a:lnTo>
                  <a:pt x="31" y="872"/>
                </a:lnTo>
                <a:lnTo>
                  <a:pt x="36" y="870"/>
                </a:lnTo>
                <a:lnTo>
                  <a:pt x="37" y="862"/>
                </a:lnTo>
                <a:lnTo>
                  <a:pt x="37" y="854"/>
                </a:lnTo>
                <a:lnTo>
                  <a:pt x="35" y="844"/>
                </a:lnTo>
                <a:lnTo>
                  <a:pt x="31" y="835"/>
                </a:lnTo>
                <a:lnTo>
                  <a:pt x="28" y="826"/>
                </a:lnTo>
                <a:lnTo>
                  <a:pt x="22" y="816"/>
                </a:lnTo>
                <a:lnTo>
                  <a:pt x="17" y="807"/>
                </a:lnTo>
                <a:lnTo>
                  <a:pt x="12" y="796"/>
                </a:lnTo>
                <a:lnTo>
                  <a:pt x="7" y="786"/>
                </a:lnTo>
                <a:lnTo>
                  <a:pt x="4" y="777"/>
                </a:lnTo>
                <a:lnTo>
                  <a:pt x="2" y="768"/>
                </a:lnTo>
                <a:lnTo>
                  <a:pt x="0" y="759"/>
                </a:lnTo>
                <a:lnTo>
                  <a:pt x="2" y="751"/>
                </a:lnTo>
                <a:lnTo>
                  <a:pt x="6" y="745"/>
                </a:lnTo>
                <a:lnTo>
                  <a:pt x="13" y="739"/>
                </a:lnTo>
                <a:lnTo>
                  <a:pt x="23" y="734"/>
                </a:lnTo>
                <a:lnTo>
                  <a:pt x="33" y="728"/>
                </a:lnTo>
                <a:lnTo>
                  <a:pt x="42" y="723"/>
                </a:lnTo>
                <a:lnTo>
                  <a:pt x="49" y="717"/>
                </a:lnTo>
                <a:lnTo>
                  <a:pt x="54" y="710"/>
                </a:lnTo>
                <a:lnTo>
                  <a:pt x="59" y="704"/>
                </a:lnTo>
                <a:lnTo>
                  <a:pt x="63" y="697"/>
                </a:lnTo>
                <a:lnTo>
                  <a:pt x="66" y="691"/>
                </a:lnTo>
                <a:lnTo>
                  <a:pt x="69" y="684"/>
                </a:lnTo>
                <a:lnTo>
                  <a:pt x="72" y="677"/>
                </a:lnTo>
                <a:lnTo>
                  <a:pt x="75" y="670"/>
                </a:lnTo>
                <a:lnTo>
                  <a:pt x="77" y="663"/>
                </a:lnTo>
                <a:lnTo>
                  <a:pt x="82" y="655"/>
                </a:lnTo>
                <a:lnTo>
                  <a:pt x="87" y="648"/>
                </a:lnTo>
                <a:lnTo>
                  <a:pt x="91" y="640"/>
                </a:lnTo>
                <a:lnTo>
                  <a:pt x="98" y="633"/>
                </a:lnTo>
                <a:lnTo>
                  <a:pt x="107" y="626"/>
                </a:lnTo>
                <a:lnTo>
                  <a:pt x="107" y="625"/>
                </a:lnTo>
                <a:lnTo>
                  <a:pt x="107" y="623"/>
                </a:lnTo>
                <a:lnTo>
                  <a:pt x="110" y="620"/>
                </a:lnTo>
                <a:lnTo>
                  <a:pt x="111" y="617"/>
                </a:lnTo>
                <a:lnTo>
                  <a:pt x="113" y="612"/>
                </a:lnTo>
                <a:lnTo>
                  <a:pt x="114" y="607"/>
                </a:lnTo>
                <a:lnTo>
                  <a:pt x="117" y="602"/>
                </a:lnTo>
                <a:lnTo>
                  <a:pt x="120" y="596"/>
                </a:lnTo>
                <a:lnTo>
                  <a:pt x="122" y="591"/>
                </a:lnTo>
                <a:lnTo>
                  <a:pt x="125" y="586"/>
                </a:lnTo>
                <a:lnTo>
                  <a:pt x="126" y="580"/>
                </a:lnTo>
                <a:lnTo>
                  <a:pt x="128" y="576"/>
                </a:lnTo>
                <a:lnTo>
                  <a:pt x="129" y="572"/>
                </a:lnTo>
                <a:lnTo>
                  <a:pt x="131" y="570"/>
                </a:lnTo>
                <a:lnTo>
                  <a:pt x="131" y="568"/>
                </a:lnTo>
                <a:lnTo>
                  <a:pt x="133" y="568"/>
                </a:lnTo>
                <a:lnTo>
                  <a:pt x="134" y="563"/>
                </a:lnTo>
                <a:lnTo>
                  <a:pt x="134" y="557"/>
                </a:lnTo>
                <a:lnTo>
                  <a:pt x="134" y="553"/>
                </a:lnTo>
                <a:lnTo>
                  <a:pt x="134" y="547"/>
                </a:lnTo>
                <a:lnTo>
                  <a:pt x="133" y="541"/>
                </a:lnTo>
                <a:lnTo>
                  <a:pt x="131" y="535"/>
                </a:lnTo>
                <a:lnTo>
                  <a:pt x="130" y="530"/>
                </a:lnTo>
                <a:lnTo>
                  <a:pt x="129" y="524"/>
                </a:lnTo>
                <a:lnTo>
                  <a:pt x="128" y="518"/>
                </a:lnTo>
                <a:lnTo>
                  <a:pt x="127" y="512"/>
                </a:lnTo>
                <a:lnTo>
                  <a:pt x="127" y="508"/>
                </a:lnTo>
                <a:lnTo>
                  <a:pt x="127" y="502"/>
                </a:lnTo>
                <a:lnTo>
                  <a:pt x="127" y="498"/>
                </a:lnTo>
                <a:lnTo>
                  <a:pt x="129" y="493"/>
                </a:lnTo>
                <a:lnTo>
                  <a:pt x="131" y="489"/>
                </a:lnTo>
                <a:lnTo>
                  <a:pt x="135" y="486"/>
                </a:lnTo>
                <a:lnTo>
                  <a:pt x="128" y="479"/>
                </a:lnTo>
                <a:lnTo>
                  <a:pt x="125" y="473"/>
                </a:lnTo>
                <a:lnTo>
                  <a:pt x="123" y="469"/>
                </a:lnTo>
                <a:lnTo>
                  <a:pt x="123" y="465"/>
                </a:lnTo>
                <a:lnTo>
                  <a:pt x="126" y="462"/>
                </a:lnTo>
                <a:lnTo>
                  <a:pt x="130" y="460"/>
                </a:lnTo>
                <a:lnTo>
                  <a:pt x="135" y="457"/>
                </a:lnTo>
                <a:lnTo>
                  <a:pt x="140" y="455"/>
                </a:lnTo>
                <a:lnTo>
                  <a:pt x="145" y="453"/>
                </a:lnTo>
                <a:lnTo>
                  <a:pt x="151" y="450"/>
                </a:lnTo>
                <a:lnTo>
                  <a:pt x="156" y="448"/>
                </a:lnTo>
                <a:lnTo>
                  <a:pt x="160" y="445"/>
                </a:lnTo>
                <a:lnTo>
                  <a:pt x="164" y="441"/>
                </a:lnTo>
                <a:lnTo>
                  <a:pt x="165" y="437"/>
                </a:lnTo>
                <a:lnTo>
                  <a:pt x="165" y="431"/>
                </a:lnTo>
                <a:lnTo>
                  <a:pt x="163" y="425"/>
                </a:lnTo>
                <a:lnTo>
                  <a:pt x="152" y="413"/>
                </a:lnTo>
                <a:lnTo>
                  <a:pt x="146" y="402"/>
                </a:lnTo>
                <a:lnTo>
                  <a:pt x="144" y="395"/>
                </a:lnTo>
                <a:lnTo>
                  <a:pt x="143" y="390"/>
                </a:lnTo>
                <a:lnTo>
                  <a:pt x="145" y="385"/>
                </a:lnTo>
                <a:lnTo>
                  <a:pt x="150" y="383"/>
                </a:lnTo>
                <a:lnTo>
                  <a:pt x="156" y="382"/>
                </a:lnTo>
                <a:lnTo>
                  <a:pt x="163" y="380"/>
                </a:lnTo>
                <a:lnTo>
                  <a:pt x="169" y="380"/>
                </a:lnTo>
                <a:lnTo>
                  <a:pt x="177" y="379"/>
                </a:lnTo>
                <a:lnTo>
                  <a:pt x="186" y="379"/>
                </a:lnTo>
                <a:lnTo>
                  <a:pt x="192" y="378"/>
                </a:lnTo>
                <a:lnTo>
                  <a:pt x="199" y="376"/>
                </a:lnTo>
                <a:lnTo>
                  <a:pt x="204" y="372"/>
                </a:lnTo>
                <a:lnTo>
                  <a:pt x="207" y="368"/>
                </a:lnTo>
                <a:lnTo>
                  <a:pt x="210" y="362"/>
                </a:lnTo>
                <a:lnTo>
                  <a:pt x="213" y="361"/>
                </a:lnTo>
                <a:lnTo>
                  <a:pt x="223" y="360"/>
                </a:lnTo>
                <a:lnTo>
                  <a:pt x="241" y="357"/>
                </a:lnTo>
                <a:lnTo>
                  <a:pt x="263" y="355"/>
                </a:lnTo>
                <a:lnTo>
                  <a:pt x="289" y="352"/>
                </a:lnTo>
                <a:lnTo>
                  <a:pt x="318" y="348"/>
                </a:lnTo>
                <a:lnTo>
                  <a:pt x="350" y="345"/>
                </a:lnTo>
                <a:lnTo>
                  <a:pt x="382" y="341"/>
                </a:lnTo>
                <a:lnTo>
                  <a:pt x="413" y="337"/>
                </a:lnTo>
                <a:lnTo>
                  <a:pt x="445" y="333"/>
                </a:lnTo>
                <a:lnTo>
                  <a:pt x="474" y="330"/>
                </a:lnTo>
                <a:lnTo>
                  <a:pt x="501" y="326"/>
                </a:lnTo>
                <a:lnTo>
                  <a:pt x="522" y="324"/>
                </a:lnTo>
                <a:lnTo>
                  <a:pt x="540" y="322"/>
                </a:lnTo>
                <a:lnTo>
                  <a:pt x="550" y="321"/>
                </a:lnTo>
                <a:lnTo>
                  <a:pt x="555" y="321"/>
                </a:lnTo>
                <a:lnTo>
                  <a:pt x="553" y="319"/>
                </a:lnTo>
                <a:lnTo>
                  <a:pt x="553" y="318"/>
                </a:lnTo>
                <a:lnTo>
                  <a:pt x="553" y="315"/>
                </a:lnTo>
                <a:lnTo>
                  <a:pt x="552" y="311"/>
                </a:lnTo>
                <a:lnTo>
                  <a:pt x="552" y="308"/>
                </a:lnTo>
                <a:lnTo>
                  <a:pt x="551" y="303"/>
                </a:lnTo>
                <a:lnTo>
                  <a:pt x="550" y="299"/>
                </a:lnTo>
                <a:lnTo>
                  <a:pt x="550" y="294"/>
                </a:lnTo>
                <a:lnTo>
                  <a:pt x="549" y="290"/>
                </a:lnTo>
                <a:lnTo>
                  <a:pt x="548" y="285"/>
                </a:lnTo>
                <a:lnTo>
                  <a:pt x="547" y="280"/>
                </a:lnTo>
                <a:lnTo>
                  <a:pt x="547" y="277"/>
                </a:lnTo>
                <a:lnTo>
                  <a:pt x="545" y="274"/>
                </a:lnTo>
                <a:lnTo>
                  <a:pt x="545" y="270"/>
                </a:lnTo>
                <a:lnTo>
                  <a:pt x="545" y="269"/>
                </a:lnTo>
                <a:lnTo>
                  <a:pt x="547" y="269"/>
                </a:lnTo>
                <a:lnTo>
                  <a:pt x="548" y="269"/>
                </a:lnTo>
                <a:lnTo>
                  <a:pt x="550" y="269"/>
                </a:lnTo>
                <a:lnTo>
                  <a:pt x="553" y="269"/>
                </a:lnTo>
                <a:lnTo>
                  <a:pt x="557" y="269"/>
                </a:lnTo>
                <a:lnTo>
                  <a:pt x="561" y="269"/>
                </a:lnTo>
                <a:lnTo>
                  <a:pt x="566" y="269"/>
                </a:lnTo>
                <a:lnTo>
                  <a:pt x="571" y="269"/>
                </a:lnTo>
                <a:lnTo>
                  <a:pt x="576" y="269"/>
                </a:lnTo>
                <a:lnTo>
                  <a:pt x="582" y="268"/>
                </a:lnTo>
                <a:lnTo>
                  <a:pt x="588" y="268"/>
                </a:lnTo>
                <a:lnTo>
                  <a:pt x="595" y="268"/>
                </a:lnTo>
                <a:lnTo>
                  <a:pt x="602" y="267"/>
                </a:lnTo>
                <a:lnTo>
                  <a:pt x="609" y="265"/>
                </a:lnTo>
                <a:lnTo>
                  <a:pt x="617" y="265"/>
                </a:lnTo>
                <a:lnTo>
                  <a:pt x="658" y="260"/>
                </a:lnTo>
                <a:lnTo>
                  <a:pt x="707" y="253"/>
                </a:lnTo>
                <a:lnTo>
                  <a:pt x="765" y="246"/>
                </a:lnTo>
                <a:lnTo>
                  <a:pt x="829" y="237"/>
                </a:lnTo>
                <a:lnTo>
                  <a:pt x="899" y="226"/>
                </a:lnTo>
                <a:lnTo>
                  <a:pt x="974" y="216"/>
                </a:lnTo>
                <a:lnTo>
                  <a:pt x="1052" y="205"/>
                </a:lnTo>
                <a:lnTo>
                  <a:pt x="1134" y="192"/>
                </a:lnTo>
                <a:lnTo>
                  <a:pt x="1218" y="179"/>
                </a:lnTo>
                <a:lnTo>
                  <a:pt x="1302" y="167"/>
                </a:lnTo>
                <a:lnTo>
                  <a:pt x="1386" y="154"/>
                </a:lnTo>
                <a:lnTo>
                  <a:pt x="1470" y="141"/>
                </a:lnTo>
                <a:lnTo>
                  <a:pt x="1551" y="129"/>
                </a:lnTo>
                <a:lnTo>
                  <a:pt x="1631" y="116"/>
                </a:lnTo>
                <a:lnTo>
                  <a:pt x="1705" y="105"/>
                </a:lnTo>
                <a:lnTo>
                  <a:pt x="1777" y="94"/>
                </a:lnTo>
                <a:lnTo>
                  <a:pt x="1803" y="90"/>
                </a:lnTo>
                <a:lnTo>
                  <a:pt x="1832" y="86"/>
                </a:lnTo>
                <a:lnTo>
                  <a:pt x="1863" y="82"/>
                </a:lnTo>
                <a:lnTo>
                  <a:pt x="1895" y="77"/>
                </a:lnTo>
                <a:lnTo>
                  <a:pt x="1928" y="72"/>
                </a:lnTo>
                <a:lnTo>
                  <a:pt x="1963" y="67"/>
                </a:lnTo>
                <a:lnTo>
                  <a:pt x="1997" y="61"/>
                </a:lnTo>
                <a:lnTo>
                  <a:pt x="2033" y="55"/>
                </a:lnTo>
                <a:lnTo>
                  <a:pt x="2069" y="49"/>
                </a:lnTo>
                <a:lnTo>
                  <a:pt x="2104" y="43"/>
                </a:lnTo>
                <a:lnTo>
                  <a:pt x="2139" y="36"/>
                </a:lnTo>
                <a:lnTo>
                  <a:pt x="2172" y="29"/>
                </a:lnTo>
                <a:lnTo>
                  <a:pt x="2204" y="22"/>
                </a:lnTo>
                <a:lnTo>
                  <a:pt x="2235" y="15"/>
                </a:lnTo>
                <a:lnTo>
                  <a:pt x="2265" y="7"/>
                </a:lnTo>
                <a:lnTo>
                  <a:pt x="2293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1" name="Freeform 52"/>
          <p:cNvSpPr>
            <a:spLocks/>
          </p:cNvSpPr>
          <p:nvPr/>
        </p:nvSpPr>
        <p:spPr bwMode="auto">
          <a:xfrm>
            <a:off x="3353639" y="2865463"/>
            <a:ext cx="1289153" cy="636905"/>
          </a:xfrm>
          <a:custGeom>
            <a:avLst/>
            <a:gdLst>
              <a:gd name="T0" fmla="*/ 757 w 2364"/>
              <a:gd name="T1" fmla="*/ 13 h 1152"/>
              <a:gd name="T2" fmla="*/ 759 w 2364"/>
              <a:gd name="T3" fmla="*/ 29 h 1152"/>
              <a:gd name="T4" fmla="*/ 760 w 2364"/>
              <a:gd name="T5" fmla="*/ 45 h 1152"/>
              <a:gd name="T6" fmla="*/ 766 w 2364"/>
              <a:gd name="T7" fmla="*/ 110 h 1152"/>
              <a:gd name="T8" fmla="*/ 775 w 2364"/>
              <a:gd name="T9" fmla="*/ 213 h 1152"/>
              <a:gd name="T10" fmla="*/ 783 w 2364"/>
              <a:gd name="T11" fmla="*/ 319 h 1152"/>
              <a:gd name="T12" fmla="*/ 781 w 2364"/>
              <a:gd name="T13" fmla="*/ 384 h 1152"/>
              <a:gd name="T14" fmla="*/ 767 w 2364"/>
              <a:gd name="T15" fmla="*/ 378 h 1152"/>
              <a:gd name="T16" fmla="*/ 754 w 2364"/>
              <a:gd name="T17" fmla="*/ 369 h 1152"/>
              <a:gd name="T18" fmla="*/ 740 w 2364"/>
              <a:gd name="T19" fmla="*/ 365 h 1152"/>
              <a:gd name="T20" fmla="*/ 736 w 2364"/>
              <a:gd name="T21" fmla="*/ 360 h 1152"/>
              <a:gd name="T22" fmla="*/ 730 w 2364"/>
              <a:gd name="T23" fmla="*/ 354 h 1152"/>
              <a:gd name="T24" fmla="*/ 723 w 2364"/>
              <a:gd name="T25" fmla="*/ 356 h 1152"/>
              <a:gd name="T26" fmla="*/ 702 w 2364"/>
              <a:gd name="T27" fmla="*/ 361 h 1152"/>
              <a:gd name="T28" fmla="*/ 679 w 2364"/>
              <a:gd name="T29" fmla="*/ 354 h 1152"/>
              <a:gd name="T30" fmla="*/ 657 w 2364"/>
              <a:gd name="T31" fmla="*/ 366 h 1152"/>
              <a:gd name="T32" fmla="*/ 640 w 2364"/>
              <a:gd name="T33" fmla="*/ 365 h 1152"/>
              <a:gd name="T34" fmla="*/ 621 w 2364"/>
              <a:gd name="T35" fmla="*/ 374 h 1152"/>
              <a:gd name="T36" fmla="*/ 602 w 2364"/>
              <a:gd name="T37" fmla="*/ 374 h 1152"/>
              <a:gd name="T38" fmla="*/ 596 w 2364"/>
              <a:gd name="T39" fmla="*/ 370 h 1152"/>
              <a:gd name="T40" fmla="*/ 591 w 2364"/>
              <a:gd name="T41" fmla="*/ 366 h 1152"/>
              <a:gd name="T42" fmla="*/ 586 w 2364"/>
              <a:gd name="T43" fmla="*/ 362 h 1152"/>
              <a:gd name="T44" fmla="*/ 576 w 2364"/>
              <a:gd name="T45" fmla="*/ 373 h 1152"/>
              <a:gd name="T46" fmla="*/ 560 w 2364"/>
              <a:gd name="T47" fmla="*/ 367 h 1152"/>
              <a:gd name="T48" fmla="*/ 545 w 2364"/>
              <a:gd name="T49" fmla="*/ 368 h 1152"/>
              <a:gd name="T50" fmla="*/ 527 w 2364"/>
              <a:gd name="T51" fmla="*/ 376 h 1152"/>
              <a:gd name="T52" fmla="*/ 509 w 2364"/>
              <a:gd name="T53" fmla="*/ 364 h 1152"/>
              <a:gd name="T54" fmla="*/ 491 w 2364"/>
              <a:gd name="T55" fmla="*/ 359 h 1152"/>
              <a:gd name="T56" fmla="*/ 469 w 2364"/>
              <a:gd name="T57" fmla="*/ 364 h 1152"/>
              <a:gd name="T58" fmla="*/ 450 w 2364"/>
              <a:gd name="T59" fmla="*/ 347 h 1152"/>
              <a:gd name="T60" fmla="*/ 432 w 2364"/>
              <a:gd name="T61" fmla="*/ 335 h 1152"/>
              <a:gd name="T62" fmla="*/ 411 w 2364"/>
              <a:gd name="T63" fmla="*/ 342 h 1152"/>
              <a:gd name="T64" fmla="*/ 403 w 2364"/>
              <a:gd name="T65" fmla="*/ 336 h 1152"/>
              <a:gd name="T66" fmla="*/ 395 w 2364"/>
              <a:gd name="T67" fmla="*/ 336 h 1152"/>
              <a:gd name="T68" fmla="*/ 387 w 2364"/>
              <a:gd name="T69" fmla="*/ 341 h 1152"/>
              <a:gd name="T70" fmla="*/ 367 w 2364"/>
              <a:gd name="T71" fmla="*/ 334 h 1152"/>
              <a:gd name="T72" fmla="*/ 346 w 2364"/>
              <a:gd name="T73" fmla="*/ 328 h 1152"/>
              <a:gd name="T74" fmla="*/ 332 w 2364"/>
              <a:gd name="T75" fmla="*/ 313 h 1152"/>
              <a:gd name="T76" fmla="*/ 323 w 2364"/>
              <a:gd name="T77" fmla="*/ 315 h 1152"/>
              <a:gd name="T78" fmla="*/ 311 w 2364"/>
              <a:gd name="T79" fmla="*/ 315 h 1152"/>
              <a:gd name="T80" fmla="*/ 299 w 2364"/>
              <a:gd name="T81" fmla="*/ 313 h 1152"/>
              <a:gd name="T82" fmla="*/ 291 w 2364"/>
              <a:gd name="T83" fmla="*/ 309 h 1152"/>
              <a:gd name="T84" fmla="*/ 282 w 2364"/>
              <a:gd name="T85" fmla="*/ 300 h 1152"/>
              <a:gd name="T86" fmla="*/ 273 w 2364"/>
              <a:gd name="T87" fmla="*/ 293 h 1152"/>
              <a:gd name="T88" fmla="*/ 267 w 2364"/>
              <a:gd name="T89" fmla="*/ 282 h 1152"/>
              <a:gd name="T90" fmla="*/ 268 w 2364"/>
              <a:gd name="T91" fmla="*/ 205 h 1152"/>
              <a:gd name="T92" fmla="*/ 269 w 2364"/>
              <a:gd name="T93" fmla="*/ 114 h 1152"/>
              <a:gd name="T94" fmla="*/ 253 w 2364"/>
              <a:gd name="T95" fmla="*/ 79 h 1152"/>
              <a:gd name="T96" fmla="*/ 169 w 2364"/>
              <a:gd name="T97" fmla="*/ 77 h 1152"/>
              <a:gd name="T98" fmla="*/ 84 w 2364"/>
              <a:gd name="T99" fmla="*/ 77 h 1152"/>
              <a:gd name="T100" fmla="*/ 0 w 2364"/>
              <a:gd name="T101" fmla="*/ 79 h 1152"/>
              <a:gd name="T102" fmla="*/ 0 w 2364"/>
              <a:gd name="T103" fmla="*/ 64 h 1152"/>
              <a:gd name="T104" fmla="*/ 0 w 2364"/>
              <a:gd name="T105" fmla="*/ 36 h 1152"/>
              <a:gd name="T106" fmla="*/ 0 w 2364"/>
              <a:gd name="T107" fmla="*/ 17 h 1152"/>
              <a:gd name="T108" fmla="*/ 24 w 2364"/>
              <a:gd name="T109" fmla="*/ 14 h 1152"/>
              <a:gd name="T110" fmla="*/ 51 w 2364"/>
              <a:gd name="T111" fmla="*/ 15 h 1152"/>
              <a:gd name="T112" fmla="*/ 76 w 2364"/>
              <a:gd name="T113" fmla="*/ 15 h 1152"/>
              <a:gd name="T114" fmla="*/ 206 w 2364"/>
              <a:gd name="T115" fmla="*/ 15 h 1152"/>
              <a:gd name="T116" fmla="*/ 416 w 2364"/>
              <a:gd name="T117" fmla="*/ 15 h 1152"/>
              <a:gd name="T118" fmla="*/ 628 w 2364"/>
              <a:gd name="T119" fmla="*/ 8 h 11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4"/>
              <a:gd name="T181" fmla="*/ 0 h 1152"/>
              <a:gd name="T182" fmla="*/ 2364 w 2364"/>
              <a:gd name="T183" fmla="*/ 1152 h 11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4" h="1152">
                <a:moveTo>
                  <a:pt x="2259" y="0"/>
                </a:moveTo>
                <a:lnTo>
                  <a:pt x="2263" y="11"/>
                </a:lnTo>
                <a:lnTo>
                  <a:pt x="2267" y="20"/>
                </a:lnTo>
                <a:lnTo>
                  <a:pt x="2270" y="30"/>
                </a:lnTo>
                <a:lnTo>
                  <a:pt x="2272" y="40"/>
                </a:lnTo>
                <a:lnTo>
                  <a:pt x="2274" y="50"/>
                </a:lnTo>
                <a:lnTo>
                  <a:pt x="2275" y="59"/>
                </a:lnTo>
                <a:lnTo>
                  <a:pt x="2276" y="68"/>
                </a:lnTo>
                <a:lnTo>
                  <a:pt x="2278" y="77"/>
                </a:lnTo>
                <a:lnTo>
                  <a:pt x="2278" y="87"/>
                </a:lnTo>
                <a:lnTo>
                  <a:pt x="2278" y="96"/>
                </a:lnTo>
                <a:lnTo>
                  <a:pt x="2279" y="105"/>
                </a:lnTo>
                <a:lnTo>
                  <a:pt x="2280" y="114"/>
                </a:lnTo>
                <a:lnTo>
                  <a:pt x="2280" y="123"/>
                </a:lnTo>
                <a:lnTo>
                  <a:pt x="2281" y="134"/>
                </a:lnTo>
                <a:lnTo>
                  <a:pt x="2283" y="143"/>
                </a:lnTo>
                <a:lnTo>
                  <a:pt x="2286" y="153"/>
                </a:lnTo>
                <a:lnTo>
                  <a:pt x="2289" y="211"/>
                </a:lnTo>
                <a:lnTo>
                  <a:pt x="2294" y="270"/>
                </a:lnTo>
                <a:lnTo>
                  <a:pt x="2297" y="330"/>
                </a:lnTo>
                <a:lnTo>
                  <a:pt x="2303" y="391"/>
                </a:lnTo>
                <a:lnTo>
                  <a:pt x="2307" y="452"/>
                </a:lnTo>
                <a:lnTo>
                  <a:pt x="2312" y="514"/>
                </a:lnTo>
                <a:lnTo>
                  <a:pt x="2318" y="576"/>
                </a:lnTo>
                <a:lnTo>
                  <a:pt x="2324" y="639"/>
                </a:lnTo>
                <a:lnTo>
                  <a:pt x="2328" y="702"/>
                </a:lnTo>
                <a:lnTo>
                  <a:pt x="2334" y="766"/>
                </a:lnTo>
                <a:lnTo>
                  <a:pt x="2340" y="830"/>
                </a:lnTo>
                <a:lnTo>
                  <a:pt x="2344" y="893"/>
                </a:lnTo>
                <a:lnTo>
                  <a:pt x="2350" y="957"/>
                </a:lnTo>
                <a:lnTo>
                  <a:pt x="2355" y="1022"/>
                </a:lnTo>
                <a:lnTo>
                  <a:pt x="2359" y="1086"/>
                </a:lnTo>
                <a:lnTo>
                  <a:pt x="2364" y="1150"/>
                </a:lnTo>
                <a:lnTo>
                  <a:pt x="2352" y="1152"/>
                </a:lnTo>
                <a:lnTo>
                  <a:pt x="2343" y="1152"/>
                </a:lnTo>
                <a:lnTo>
                  <a:pt x="2334" y="1150"/>
                </a:lnTo>
                <a:lnTo>
                  <a:pt x="2325" y="1148"/>
                </a:lnTo>
                <a:lnTo>
                  <a:pt x="2317" y="1145"/>
                </a:lnTo>
                <a:lnTo>
                  <a:pt x="2309" y="1139"/>
                </a:lnTo>
                <a:lnTo>
                  <a:pt x="2301" y="1134"/>
                </a:lnTo>
                <a:lnTo>
                  <a:pt x="2294" y="1129"/>
                </a:lnTo>
                <a:lnTo>
                  <a:pt x="2286" y="1123"/>
                </a:lnTo>
                <a:lnTo>
                  <a:pt x="2278" y="1116"/>
                </a:lnTo>
                <a:lnTo>
                  <a:pt x="2270" y="1110"/>
                </a:lnTo>
                <a:lnTo>
                  <a:pt x="2261" y="1106"/>
                </a:lnTo>
                <a:lnTo>
                  <a:pt x="2252" y="1101"/>
                </a:lnTo>
                <a:lnTo>
                  <a:pt x="2243" y="1098"/>
                </a:lnTo>
                <a:lnTo>
                  <a:pt x="2233" y="1095"/>
                </a:lnTo>
                <a:lnTo>
                  <a:pt x="2222" y="1095"/>
                </a:lnTo>
                <a:lnTo>
                  <a:pt x="2221" y="1094"/>
                </a:lnTo>
                <a:lnTo>
                  <a:pt x="2220" y="1093"/>
                </a:lnTo>
                <a:lnTo>
                  <a:pt x="2218" y="1091"/>
                </a:lnTo>
                <a:lnTo>
                  <a:pt x="2216" y="1087"/>
                </a:lnTo>
                <a:lnTo>
                  <a:pt x="2212" y="1084"/>
                </a:lnTo>
                <a:lnTo>
                  <a:pt x="2209" y="1080"/>
                </a:lnTo>
                <a:lnTo>
                  <a:pt x="2205" y="1077"/>
                </a:lnTo>
                <a:lnTo>
                  <a:pt x="2202" y="1072"/>
                </a:lnTo>
                <a:lnTo>
                  <a:pt x="2197" y="1068"/>
                </a:lnTo>
                <a:lnTo>
                  <a:pt x="2194" y="1064"/>
                </a:lnTo>
                <a:lnTo>
                  <a:pt x="2190" y="1061"/>
                </a:lnTo>
                <a:lnTo>
                  <a:pt x="2187" y="1057"/>
                </a:lnTo>
                <a:lnTo>
                  <a:pt x="2184" y="1054"/>
                </a:lnTo>
                <a:lnTo>
                  <a:pt x="2182" y="1052"/>
                </a:lnTo>
                <a:lnTo>
                  <a:pt x="2181" y="1050"/>
                </a:lnTo>
                <a:lnTo>
                  <a:pt x="2168" y="1067"/>
                </a:lnTo>
                <a:lnTo>
                  <a:pt x="2157" y="1077"/>
                </a:lnTo>
                <a:lnTo>
                  <a:pt x="2144" y="1084"/>
                </a:lnTo>
                <a:lnTo>
                  <a:pt x="2132" y="1086"/>
                </a:lnTo>
                <a:lnTo>
                  <a:pt x="2118" y="1086"/>
                </a:lnTo>
                <a:lnTo>
                  <a:pt x="2105" y="1084"/>
                </a:lnTo>
                <a:lnTo>
                  <a:pt x="2091" y="1079"/>
                </a:lnTo>
                <a:lnTo>
                  <a:pt x="2078" y="1075"/>
                </a:lnTo>
                <a:lnTo>
                  <a:pt x="2064" y="1070"/>
                </a:lnTo>
                <a:lnTo>
                  <a:pt x="2050" y="1065"/>
                </a:lnTo>
                <a:lnTo>
                  <a:pt x="2036" y="1063"/>
                </a:lnTo>
                <a:lnTo>
                  <a:pt x="2024" y="1063"/>
                </a:lnTo>
                <a:lnTo>
                  <a:pt x="2010" y="1065"/>
                </a:lnTo>
                <a:lnTo>
                  <a:pt x="1996" y="1071"/>
                </a:lnTo>
                <a:lnTo>
                  <a:pt x="1983" y="1083"/>
                </a:lnTo>
                <a:lnTo>
                  <a:pt x="1971" y="1099"/>
                </a:lnTo>
                <a:lnTo>
                  <a:pt x="1960" y="1093"/>
                </a:lnTo>
                <a:lnTo>
                  <a:pt x="1950" y="1090"/>
                </a:lnTo>
                <a:lnTo>
                  <a:pt x="1940" y="1090"/>
                </a:lnTo>
                <a:lnTo>
                  <a:pt x="1929" y="1092"/>
                </a:lnTo>
                <a:lnTo>
                  <a:pt x="1919" y="1095"/>
                </a:lnTo>
                <a:lnTo>
                  <a:pt x="1909" y="1100"/>
                </a:lnTo>
                <a:lnTo>
                  <a:pt x="1897" y="1106"/>
                </a:lnTo>
                <a:lnTo>
                  <a:pt x="1887" y="1111"/>
                </a:lnTo>
                <a:lnTo>
                  <a:pt x="1875" y="1116"/>
                </a:lnTo>
                <a:lnTo>
                  <a:pt x="1864" y="1122"/>
                </a:lnTo>
                <a:lnTo>
                  <a:pt x="1852" y="1125"/>
                </a:lnTo>
                <a:lnTo>
                  <a:pt x="1841" y="1127"/>
                </a:lnTo>
                <a:lnTo>
                  <a:pt x="1829" y="1127"/>
                </a:lnTo>
                <a:lnTo>
                  <a:pt x="1818" y="1126"/>
                </a:lnTo>
                <a:lnTo>
                  <a:pt x="1806" y="1122"/>
                </a:lnTo>
                <a:lnTo>
                  <a:pt x="1795" y="1114"/>
                </a:lnTo>
                <a:lnTo>
                  <a:pt x="1794" y="1113"/>
                </a:lnTo>
                <a:lnTo>
                  <a:pt x="1792" y="1113"/>
                </a:lnTo>
                <a:lnTo>
                  <a:pt x="1791" y="1110"/>
                </a:lnTo>
                <a:lnTo>
                  <a:pt x="1789" y="1109"/>
                </a:lnTo>
                <a:lnTo>
                  <a:pt x="1786" y="1107"/>
                </a:lnTo>
                <a:lnTo>
                  <a:pt x="1782" y="1104"/>
                </a:lnTo>
                <a:lnTo>
                  <a:pt x="1779" y="1102"/>
                </a:lnTo>
                <a:lnTo>
                  <a:pt x="1776" y="1100"/>
                </a:lnTo>
                <a:lnTo>
                  <a:pt x="1773" y="1098"/>
                </a:lnTo>
                <a:lnTo>
                  <a:pt x="1769" y="1095"/>
                </a:lnTo>
                <a:lnTo>
                  <a:pt x="1766" y="1093"/>
                </a:lnTo>
                <a:lnTo>
                  <a:pt x="1764" y="1091"/>
                </a:lnTo>
                <a:lnTo>
                  <a:pt x="1760" y="1090"/>
                </a:lnTo>
                <a:lnTo>
                  <a:pt x="1759" y="1087"/>
                </a:lnTo>
                <a:lnTo>
                  <a:pt x="1758" y="1087"/>
                </a:lnTo>
                <a:lnTo>
                  <a:pt x="1751" y="1102"/>
                </a:lnTo>
                <a:lnTo>
                  <a:pt x="1743" y="1111"/>
                </a:lnTo>
                <a:lnTo>
                  <a:pt x="1735" y="1117"/>
                </a:lnTo>
                <a:lnTo>
                  <a:pt x="1727" y="1119"/>
                </a:lnTo>
                <a:lnTo>
                  <a:pt x="1718" y="1119"/>
                </a:lnTo>
                <a:lnTo>
                  <a:pt x="1710" y="1116"/>
                </a:lnTo>
                <a:lnTo>
                  <a:pt x="1700" y="1113"/>
                </a:lnTo>
                <a:lnTo>
                  <a:pt x="1690" y="1107"/>
                </a:lnTo>
                <a:lnTo>
                  <a:pt x="1681" y="1102"/>
                </a:lnTo>
                <a:lnTo>
                  <a:pt x="1672" y="1098"/>
                </a:lnTo>
                <a:lnTo>
                  <a:pt x="1663" y="1095"/>
                </a:lnTo>
                <a:lnTo>
                  <a:pt x="1653" y="1095"/>
                </a:lnTo>
                <a:lnTo>
                  <a:pt x="1644" y="1098"/>
                </a:lnTo>
                <a:lnTo>
                  <a:pt x="1635" y="1103"/>
                </a:lnTo>
                <a:lnTo>
                  <a:pt x="1627" y="1114"/>
                </a:lnTo>
                <a:lnTo>
                  <a:pt x="1620" y="1130"/>
                </a:lnTo>
                <a:lnTo>
                  <a:pt x="1606" y="1131"/>
                </a:lnTo>
                <a:lnTo>
                  <a:pt x="1594" y="1130"/>
                </a:lnTo>
                <a:lnTo>
                  <a:pt x="1582" y="1127"/>
                </a:lnTo>
                <a:lnTo>
                  <a:pt x="1569" y="1122"/>
                </a:lnTo>
                <a:lnTo>
                  <a:pt x="1558" y="1116"/>
                </a:lnTo>
                <a:lnTo>
                  <a:pt x="1548" y="1108"/>
                </a:lnTo>
                <a:lnTo>
                  <a:pt x="1536" y="1101"/>
                </a:lnTo>
                <a:lnTo>
                  <a:pt x="1526" y="1093"/>
                </a:lnTo>
                <a:lnTo>
                  <a:pt x="1514" y="1086"/>
                </a:lnTo>
                <a:lnTo>
                  <a:pt x="1504" y="1082"/>
                </a:lnTo>
                <a:lnTo>
                  <a:pt x="1493" y="1077"/>
                </a:lnTo>
                <a:lnTo>
                  <a:pt x="1482" y="1075"/>
                </a:lnTo>
                <a:lnTo>
                  <a:pt x="1472" y="1076"/>
                </a:lnTo>
                <a:lnTo>
                  <a:pt x="1460" y="1079"/>
                </a:lnTo>
                <a:lnTo>
                  <a:pt x="1449" y="1087"/>
                </a:lnTo>
                <a:lnTo>
                  <a:pt x="1437" y="1099"/>
                </a:lnTo>
                <a:lnTo>
                  <a:pt x="1422" y="1096"/>
                </a:lnTo>
                <a:lnTo>
                  <a:pt x="1408" y="1092"/>
                </a:lnTo>
                <a:lnTo>
                  <a:pt x="1396" y="1085"/>
                </a:lnTo>
                <a:lnTo>
                  <a:pt x="1384" y="1076"/>
                </a:lnTo>
                <a:lnTo>
                  <a:pt x="1373" y="1065"/>
                </a:lnTo>
                <a:lnTo>
                  <a:pt x="1362" y="1054"/>
                </a:lnTo>
                <a:lnTo>
                  <a:pt x="1351" y="1042"/>
                </a:lnTo>
                <a:lnTo>
                  <a:pt x="1341" y="1032"/>
                </a:lnTo>
                <a:lnTo>
                  <a:pt x="1330" y="1023"/>
                </a:lnTo>
                <a:lnTo>
                  <a:pt x="1319" y="1014"/>
                </a:lnTo>
                <a:lnTo>
                  <a:pt x="1307" y="1008"/>
                </a:lnTo>
                <a:lnTo>
                  <a:pt x="1296" y="1006"/>
                </a:lnTo>
                <a:lnTo>
                  <a:pt x="1283" y="1006"/>
                </a:lnTo>
                <a:lnTo>
                  <a:pt x="1269" y="1009"/>
                </a:lnTo>
                <a:lnTo>
                  <a:pt x="1254" y="1018"/>
                </a:lnTo>
                <a:lnTo>
                  <a:pt x="1239" y="1032"/>
                </a:lnTo>
                <a:lnTo>
                  <a:pt x="1234" y="1026"/>
                </a:lnTo>
                <a:lnTo>
                  <a:pt x="1229" y="1022"/>
                </a:lnTo>
                <a:lnTo>
                  <a:pt x="1224" y="1017"/>
                </a:lnTo>
                <a:lnTo>
                  <a:pt x="1220" y="1014"/>
                </a:lnTo>
                <a:lnTo>
                  <a:pt x="1214" y="1011"/>
                </a:lnTo>
                <a:lnTo>
                  <a:pt x="1210" y="1009"/>
                </a:lnTo>
                <a:lnTo>
                  <a:pt x="1205" y="1008"/>
                </a:lnTo>
                <a:lnTo>
                  <a:pt x="1200" y="1007"/>
                </a:lnTo>
                <a:lnTo>
                  <a:pt x="1196" y="1007"/>
                </a:lnTo>
                <a:lnTo>
                  <a:pt x="1190" y="1008"/>
                </a:lnTo>
                <a:lnTo>
                  <a:pt x="1185" y="1009"/>
                </a:lnTo>
                <a:lnTo>
                  <a:pt x="1181" y="1010"/>
                </a:lnTo>
                <a:lnTo>
                  <a:pt x="1176" y="1013"/>
                </a:lnTo>
                <a:lnTo>
                  <a:pt x="1170" y="1016"/>
                </a:lnTo>
                <a:lnTo>
                  <a:pt x="1166" y="1019"/>
                </a:lnTo>
                <a:lnTo>
                  <a:pt x="1161" y="1024"/>
                </a:lnTo>
                <a:lnTo>
                  <a:pt x="1150" y="1018"/>
                </a:lnTo>
                <a:lnTo>
                  <a:pt x="1138" y="1014"/>
                </a:lnTo>
                <a:lnTo>
                  <a:pt x="1126" y="1009"/>
                </a:lnTo>
                <a:lnTo>
                  <a:pt x="1113" y="1006"/>
                </a:lnTo>
                <a:lnTo>
                  <a:pt x="1100" y="1002"/>
                </a:lnTo>
                <a:lnTo>
                  <a:pt x="1088" y="999"/>
                </a:lnTo>
                <a:lnTo>
                  <a:pt x="1075" y="997"/>
                </a:lnTo>
                <a:lnTo>
                  <a:pt x="1062" y="992"/>
                </a:lnTo>
                <a:lnTo>
                  <a:pt x="1050" y="988"/>
                </a:lnTo>
                <a:lnTo>
                  <a:pt x="1038" y="983"/>
                </a:lnTo>
                <a:lnTo>
                  <a:pt x="1028" y="977"/>
                </a:lnTo>
                <a:lnTo>
                  <a:pt x="1018" y="970"/>
                </a:lnTo>
                <a:lnTo>
                  <a:pt x="1008" y="962"/>
                </a:lnTo>
                <a:lnTo>
                  <a:pt x="1001" y="952"/>
                </a:lnTo>
                <a:lnTo>
                  <a:pt x="995" y="940"/>
                </a:lnTo>
                <a:lnTo>
                  <a:pt x="990" y="926"/>
                </a:lnTo>
                <a:lnTo>
                  <a:pt x="985" y="933"/>
                </a:lnTo>
                <a:lnTo>
                  <a:pt x="981" y="939"/>
                </a:lnTo>
                <a:lnTo>
                  <a:pt x="975" y="943"/>
                </a:lnTo>
                <a:lnTo>
                  <a:pt x="968" y="945"/>
                </a:lnTo>
                <a:lnTo>
                  <a:pt x="962" y="947"/>
                </a:lnTo>
                <a:lnTo>
                  <a:pt x="955" y="947"/>
                </a:lnTo>
                <a:lnTo>
                  <a:pt x="949" y="947"/>
                </a:lnTo>
                <a:lnTo>
                  <a:pt x="940" y="946"/>
                </a:lnTo>
                <a:lnTo>
                  <a:pt x="934" y="944"/>
                </a:lnTo>
                <a:lnTo>
                  <a:pt x="926" y="943"/>
                </a:lnTo>
                <a:lnTo>
                  <a:pt x="919" y="941"/>
                </a:lnTo>
                <a:lnTo>
                  <a:pt x="911" y="940"/>
                </a:lnTo>
                <a:lnTo>
                  <a:pt x="904" y="939"/>
                </a:lnTo>
                <a:lnTo>
                  <a:pt x="897" y="939"/>
                </a:lnTo>
                <a:lnTo>
                  <a:pt x="890" y="940"/>
                </a:lnTo>
                <a:lnTo>
                  <a:pt x="884" y="943"/>
                </a:lnTo>
                <a:lnTo>
                  <a:pt x="880" y="937"/>
                </a:lnTo>
                <a:lnTo>
                  <a:pt x="875" y="932"/>
                </a:lnTo>
                <a:lnTo>
                  <a:pt x="872" y="926"/>
                </a:lnTo>
                <a:lnTo>
                  <a:pt x="867" y="921"/>
                </a:lnTo>
                <a:lnTo>
                  <a:pt x="862" y="916"/>
                </a:lnTo>
                <a:lnTo>
                  <a:pt x="858" y="910"/>
                </a:lnTo>
                <a:lnTo>
                  <a:pt x="853" y="905"/>
                </a:lnTo>
                <a:lnTo>
                  <a:pt x="847" y="899"/>
                </a:lnTo>
                <a:lnTo>
                  <a:pt x="843" y="894"/>
                </a:lnTo>
                <a:lnTo>
                  <a:pt x="837" y="890"/>
                </a:lnTo>
                <a:lnTo>
                  <a:pt x="832" y="885"/>
                </a:lnTo>
                <a:lnTo>
                  <a:pt x="827" y="882"/>
                </a:lnTo>
                <a:lnTo>
                  <a:pt x="820" y="878"/>
                </a:lnTo>
                <a:lnTo>
                  <a:pt x="814" y="876"/>
                </a:lnTo>
                <a:lnTo>
                  <a:pt x="807" y="875"/>
                </a:lnTo>
                <a:lnTo>
                  <a:pt x="801" y="875"/>
                </a:lnTo>
                <a:lnTo>
                  <a:pt x="801" y="867"/>
                </a:lnTo>
                <a:lnTo>
                  <a:pt x="801" y="847"/>
                </a:lnTo>
                <a:lnTo>
                  <a:pt x="801" y="816"/>
                </a:lnTo>
                <a:lnTo>
                  <a:pt x="803" y="775"/>
                </a:lnTo>
                <a:lnTo>
                  <a:pt x="803" y="728"/>
                </a:lnTo>
                <a:lnTo>
                  <a:pt x="804" y="674"/>
                </a:lnTo>
                <a:lnTo>
                  <a:pt x="804" y="616"/>
                </a:lnTo>
                <a:lnTo>
                  <a:pt x="805" y="558"/>
                </a:lnTo>
                <a:lnTo>
                  <a:pt x="806" y="499"/>
                </a:lnTo>
                <a:lnTo>
                  <a:pt x="806" y="442"/>
                </a:lnTo>
                <a:lnTo>
                  <a:pt x="807" y="388"/>
                </a:lnTo>
                <a:lnTo>
                  <a:pt x="807" y="341"/>
                </a:lnTo>
                <a:lnTo>
                  <a:pt x="808" y="299"/>
                </a:lnTo>
                <a:lnTo>
                  <a:pt x="808" y="268"/>
                </a:lnTo>
                <a:lnTo>
                  <a:pt x="808" y="249"/>
                </a:lnTo>
                <a:lnTo>
                  <a:pt x="809" y="242"/>
                </a:lnTo>
                <a:lnTo>
                  <a:pt x="759" y="238"/>
                </a:lnTo>
                <a:lnTo>
                  <a:pt x="709" y="236"/>
                </a:lnTo>
                <a:lnTo>
                  <a:pt x="659" y="234"/>
                </a:lnTo>
                <a:lnTo>
                  <a:pt x="609" y="231"/>
                </a:lnTo>
                <a:lnTo>
                  <a:pt x="558" y="230"/>
                </a:lnTo>
                <a:lnTo>
                  <a:pt x="507" y="230"/>
                </a:lnTo>
                <a:lnTo>
                  <a:pt x="456" y="230"/>
                </a:lnTo>
                <a:lnTo>
                  <a:pt x="406" y="230"/>
                </a:lnTo>
                <a:lnTo>
                  <a:pt x="354" y="230"/>
                </a:lnTo>
                <a:lnTo>
                  <a:pt x="304" y="230"/>
                </a:lnTo>
                <a:lnTo>
                  <a:pt x="252" y="231"/>
                </a:lnTo>
                <a:lnTo>
                  <a:pt x="201" y="233"/>
                </a:lnTo>
                <a:lnTo>
                  <a:pt x="151" y="234"/>
                </a:lnTo>
                <a:lnTo>
                  <a:pt x="100" y="235"/>
                </a:lnTo>
                <a:lnTo>
                  <a:pt x="49" y="236"/>
                </a:lnTo>
                <a:lnTo>
                  <a:pt x="0" y="237"/>
                </a:lnTo>
                <a:lnTo>
                  <a:pt x="0" y="235"/>
                </a:lnTo>
                <a:lnTo>
                  <a:pt x="0" y="228"/>
                </a:lnTo>
                <a:lnTo>
                  <a:pt x="0" y="219"/>
                </a:lnTo>
                <a:lnTo>
                  <a:pt x="0" y="207"/>
                </a:lnTo>
                <a:lnTo>
                  <a:pt x="0" y="192"/>
                </a:lnTo>
                <a:lnTo>
                  <a:pt x="0" y="177"/>
                </a:lnTo>
                <a:lnTo>
                  <a:pt x="0" y="160"/>
                </a:lnTo>
                <a:lnTo>
                  <a:pt x="0" y="143"/>
                </a:lnTo>
                <a:lnTo>
                  <a:pt x="0" y="125"/>
                </a:lnTo>
                <a:lnTo>
                  <a:pt x="0" y="107"/>
                </a:lnTo>
                <a:lnTo>
                  <a:pt x="0" y="92"/>
                </a:lnTo>
                <a:lnTo>
                  <a:pt x="0" y="77"/>
                </a:lnTo>
                <a:lnTo>
                  <a:pt x="0" y="66"/>
                </a:lnTo>
                <a:lnTo>
                  <a:pt x="0" y="57"/>
                </a:lnTo>
                <a:lnTo>
                  <a:pt x="0" y="50"/>
                </a:lnTo>
                <a:lnTo>
                  <a:pt x="0" y="49"/>
                </a:lnTo>
                <a:lnTo>
                  <a:pt x="18" y="45"/>
                </a:lnTo>
                <a:lnTo>
                  <a:pt x="37" y="43"/>
                </a:lnTo>
                <a:lnTo>
                  <a:pt x="55" y="42"/>
                </a:lnTo>
                <a:lnTo>
                  <a:pt x="72" y="42"/>
                </a:lnTo>
                <a:lnTo>
                  <a:pt x="90" y="42"/>
                </a:lnTo>
                <a:lnTo>
                  <a:pt x="106" y="43"/>
                </a:lnTo>
                <a:lnTo>
                  <a:pt x="123" y="44"/>
                </a:lnTo>
                <a:lnTo>
                  <a:pt x="138" y="45"/>
                </a:lnTo>
                <a:lnTo>
                  <a:pt x="154" y="46"/>
                </a:lnTo>
                <a:lnTo>
                  <a:pt x="169" y="48"/>
                </a:lnTo>
                <a:lnTo>
                  <a:pt x="184" y="48"/>
                </a:lnTo>
                <a:lnTo>
                  <a:pt x="199" y="48"/>
                </a:lnTo>
                <a:lnTo>
                  <a:pt x="213" y="46"/>
                </a:lnTo>
                <a:lnTo>
                  <a:pt x="228" y="45"/>
                </a:lnTo>
                <a:lnTo>
                  <a:pt x="241" y="42"/>
                </a:lnTo>
                <a:lnTo>
                  <a:pt x="256" y="38"/>
                </a:lnTo>
                <a:lnTo>
                  <a:pt x="375" y="40"/>
                </a:lnTo>
                <a:lnTo>
                  <a:pt x="496" y="42"/>
                </a:lnTo>
                <a:lnTo>
                  <a:pt x="619" y="44"/>
                </a:lnTo>
                <a:lnTo>
                  <a:pt x="743" y="45"/>
                </a:lnTo>
                <a:lnTo>
                  <a:pt x="868" y="45"/>
                </a:lnTo>
                <a:lnTo>
                  <a:pt x="993" y="46"/>
                </a:lnTo>
                <a:lnTo>
                  <a:pt x="1121" y="45"/>
                </a:lnTo>
                <a:lnTo>
                  <a:pt x="1247" y="44"/>
                </a:lnTo>
                <a:lnTo>
                  <a:pt x="1375" y="42"/>
                </a:lnTo>
                <a:lnTo>
                  <a:pt x="1503" y="40"/>
                </a:lnTo>
                <a:lnTo>
                  <a:pt x="1630" y="36"/>
                </a:lnTo>
                <a:lnTo>
                  <a:pt x="1758" y="30"/>
                </a:lnTo>
                <a:lnTo>
                  <a:pt x="1884" y="25"/>
                </a:lnTo>
                <a:lnTo>
                  <a:pt x="2010" y="18"/>
                </a:lnTo>
                <a:lnTo>
                  <a:pt x="2135" y="10"/>
                </a:lnTo>
                <a:lnTo>
                  <a:pt x="2259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2" name="Freeform 53"/>
          <p:cNvSpPr>
            <a:spLocks/>
          </p:cNvSpPr>
          <p:nvPr/>
        </p:nvSpPr>
        <p:spPr bwMode="auto">
          <a:xfrm>
            <a:off x="2774502" y="2993176"/>
            <a:ext cx="2058064" cy="2021841"/>
          </a:xfrm>
          <a:custGeom>
            <a:avLst/>
            <a:gdLst>
              <a:gd name="T0" fmla="*/ 624 w 3772"/>
              <a:gd name="T1" fmla="*/ 23 h 3657"/>
              <a:gd name="T2" fmla="*/ 635 w 3772"/>
              <a:gd name="T3" fmla="*/ 221 h 3657"/>
              <a:gd name="T4" fmla="*/ 675 w 3772"/>
              <a:gd name="T5" fmla="*/ 239 h 3657"/>
              <a:gd name="T6" fmla="*/ 738 w 3772"/>
              <a:gd name="T7" fmla="*/ 263 h 3657"/>
              <a:gd name="T8" fmla="*/ 782 w 3772"/>
              <a:gd name="T9" fmla="*/ 259 h 3657"/>
              <a:gd name="T10" fmla="*/ 859 w 3772"/>
              <a:gd name="T11" fmla="*/ 285 h 3657"/>
              <a:gd name="T12" fmla="*/ 927 w 3772"/>
              <a:gd name="T13" fmla="*/ 296 h 3657"/>
              <a:gd name="T14" fmla="*/ 953 w 3772"/>
              <a:gd name="T15" fmla="*/ 295 h 3657"/>
              <a:gd name="T16" fmla="*/ 1029 w 3772"/>
              <a:gd name="T17" fmla="*/ 278 h 3657"/>
              <a:gd name="T18" fmla="*/ 1090 w 3772"/>
              <a:gd name="T19" fmla="*/ 282 h 3657"/>
              <a:gd name="T20" fmla="*/ 1133 w 3772"/>
              <a:gd name="T21" fmla="*/ 307 h 3657"/>
              <a:gd name="T22" fmla="*/ 1191 w 3772"/>
              <a:gd name="T23" fmla="*/ 316 h 3657"/>
              <a:gd name="T24" fmla="*/ 1191 w 3772"/>
              <a:gd name="T25" fmla="*/ 408 h 3657"/>
              <a:gd name="T26" fmla="*/ 1217 w 3772"/>
              <a:gd name="T27" fmla="*/ 512 h 3657"/>
              <a:gd name="T28" fmla="*/ 1235 w 3772"/>
              <a:gd name="T29" fmla="*/ 556 h 3657"/>
              <a:gd name="T30" fmla="*/ 1255 w 3772"/>
              <a:gd name="T31" fmla="*/ 622 h 3657"/>
              <a:gd name="T32" fmla="*/ 1249 w 3772"/>
              <a:gd name="T33" fmla="*/ 688 h 3657"/>
              <a:gd name="T34" fmla="*/ 1218 w 3772"/>
              <a:gd name="T35" fmla="*/ 742 h 3657"/>
              <a:gd name="T36" fmla="*/ 1169 w 3772"/>
              <a:gd name="T37" fmla="*/ 778 h 3657"/>
              <a:gd name="T38" fmla="*/ 1154 w 3772"/>
              <a:gd name="T39" fmla="*/ 775 h 3657"/>
              <a:gd name="T40" fmla="*/ 1114 w 3772"/>
              <a:gd name="T41" fmla="*/ 769 h 3657"/>
              <a:gd name="T42" fmla="*/ 1118 w 3772"/>
              <a:gd name="T43" fmla="*/ 785 h 3657"/>
              <a:gd name="T44" fmla="*/ 1078 w 3772"/>
              <a:gd name="T45" fmla="*/ 858 h 3657"/>
              <a:gd name="T46" fmla="*/ 999 w 3772"/>
              <a:gd name="T47" fmla="*/ 897 h 3657"/>
              <a:gd name="T48" fmla="*/ 983 w 3772"/>
              <a:gd name="T49" fmla="*/ 892 h 3657"/>
              <a:gd name="T50" fmla="*/ 966 w 3772"/>
              <a:gd name="T51" fmla="*/ 889 h 3657"/>
              <a:gd name="T52" fmla="*/ 969 w 3772"/>
              <a:gd name="T53" fmla="*/ 907 h 3657"/>
              <a:gd name="T54" fmla="*/ 947 w 3772"/>
              <a:gd name="T55" fmla="*/ 929 h 3657"/>
              <a:gd name="T56" fmla="*/ 938 w 3772"/>
              <a:gd name="T57" fmla="*/ 947 h 3657"/>
              <a:gd name="T58" fmla="*/ 906 w 3772"/>
              <a:gd name="T59" fmla="*/ 958 h 3657"/>
              <a:gd name="T60" fmla="*/ 915 w 3772"/>
              <a:gd name="T61" fmla="*/ 964 h 3657"/>
              <a:gd name="T62" fmla="*/ 915 w 3772"/>
              <a:gd name="T63" fmla="*/ 983 h 3657"/>
              <a:gd name="T64" fmla="*/ 890 w 3772"/>
              <a:gd name="T65" fmla="*/ 990 h 3657"/>
              <a:gd name="T66" fmla="*/ 897 w 3772"/>
              <a:gd name="T67" fmla="*/ 1015 h 3657"/>
              <a:gd name="T68" fmla="*/ 875 w 3772"/>
              <a:gd name="T69" fmla="*/ 1054 h 3657"/>
              <a:gd name="T70" fmla="*/ 869 w 3772"/>
              <a:gd name="T71" fmla="*/ 1064 h 3657"/>
              <a:gd name="T72" fmla="*/ 883 w 3772"/>
              <a:gd name="T73" fmla="*/ 1064 h 3657"/>
              <a:gd name="T74" fmla="*/ 882 w 3772"/>
              <a:gd name="T75" fmla="*/ 1128 h 3657"/>
              <a:gd name="T76" fmla="*/ 900 w 3772"/>
              <a:gd name="T77" fmla="*/ 1183 h 3657"/>
              <a:gd name="T78" fmla="*/ 872 w 3772"/>
              <a:gd name="T79" fmla="*/ 1212 h 3657"/>
              <a:gd name="T80" fmla="*/ 787 w 3772"/>
              <a:gd name="T81" fmla="*/ 1186 h 3657"/>
              <a:gd name="T82" fmla="*/ 704 w 3772"/>
              <a:gd name="T83" fmla="*/ 1138 h 3657"/>
              <a:gd name="T84" fmla="*/ 680 w 3772"/>
              <a:gd name="T85" fmla="*/ 1057 h 3657"/>
              <a:gd name="T86" fmla="*/ 658 w 3772"/>
              <a:gd name="T87" fmla="*/ 1027 h 3657"/>
              <a:gd name="T88" fmla="*/ 572 w 3772"/>
              <a:gd name="T89" fmla="*/ 893 h 3657"/>
              <a:gd name="T90" fmla="*/ 545 w 3772"/>
              <a:gd name="T91" fmla="*/ 838 h 3657"/>
              <a:gd name="T92" fmla="*/ 469 w 3772"/>
              <a:gd name="T93" fmla="*/ 769 h 3657"/>
              <a:gd name="T94" fmla="*/ 408 w 3772"/>
              <a:gd name="T95" fmla="*/ 758 h 3657"/>
              <a:gd name="T96" fmla="*/ 367 w 3772"/>
              <a:gd name="T97" fmla="*/ 781 h 3657"/>
              <a:gd name="T98" fmla="*/ 324 w 3772"/>
              <a:gd name="T99" fmla="*/ 860 h 3657"/>
              <a:gd name="T100" fmla="*/ 288 w 3772"/>
              <a:gd name="T101" fmla="*/ 850 h 3657"/>
              <a:gd name="T102" fmla="*/ 246 w 3772"/>
              <a:gd name="T103" fmla="*/ 830 h 3657"/>
              <a:gd name="T104" fmla="*/ 191 w 3772"/>
              <a:gd name="T105" fmla="*/ 785 h 3657"/>
              <a:gd name="T106" fmla="*/ 168 w 3772"/>
              <a:gd name="T107" fmla="*/ 710 h 3657"/>
              <a:gd name="T108" fmla="*/ 132 w 3772"/>
              <a:gd name="T109" fmla="*/ 653 h 3657"/>
              <a:gd name="T110" fmla="*/ 73 w 3772"/>
              <a:gd name="T111" fmla="*/ 596 h 3657"/>
              <a:gd name="T112" fmla="*/ 50 w 3772"/>
              <a:gd name="T113" fmla="*/ 576 h 3657"/>
              <a:gd name="T114" fmla="*/ 1 w 3772"/>
              <a:gd name="T115" fmla="*/ 504 h 3657"/>
              <a:gd name="T116" fmla="*/ 189 w 3772"/>
              <a:gd name="T117" fmla="*/ 505 h 3657"/>
              <a:gd name="T118" fmla="*/ 343 w 3772"/>
              <a:gd name="T119" fmla="*/ 264 h 3657"/>
              <a:gd name="T120" fmla="*/ 349 w 3772"/>
              <a:gd name="T121" fmla="*/ 183 h 36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772"/>
              <a:gd name="T184" fmla="*/ 0 h 3657"/>
              <a:gd name="T185" fmla="*/ 3772 w 3772"/>
              <a:gd name="T186" fmla="*/ 3657 h 36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772" h="3657">
                <a:moveTo>
                  <a:pt x="1062" y="7"/>
                </a:moveTo>
                <a:lnTo>
                  <a:pt x="1111" y="6"/>
                </a:lnTo>
                <a:lnTo>
                  <a:pt x="1162" y="5"/>
                </a:lnTo>
                <a:lnTo>
                  <a:pt x="1213" y="4"/>
                </a:lnTo>
                <a:lnTo>
                  <a:pt x="1263" y="3"/>
                </a:lnTo>
                <a:lnTo>
                  <a:pt x="1314" y="1"/>
                </a:lnTo>
                <a:lnTo>
                  <a:pt x="1366" y="1"/>
                </a:lnTo>
                <a:lnTo>
                  <a:pt x="1416" y="1"/>
                </a:lnTo>
                <a:lnTo>
                  <a:pt x="1468" y="0"/>
                </a:lnTo>
                <a:lnTo>
                  <a:pt x="1518" y="0"/>
                </a:lnTo>
                <a:lnTo>
                  <a:pt x="1569" y="1"/>
                </a:lnTo>
                <a:lnTo>
                  <a:pt x="1620" y="1"/>
                </a:lnTo>
                <a:lnTo>
                  <a:pt x="1671" y="3"/>
                </a:lnTo>
                <a:lnTo>
                  <a:pt x="1721" y="5"/>
                </a:lnTo>
                <a:lnTo>
                  <a:pt x="1771" y="6"/>
                </a:lnTo>
                <a:lnTo>
                  <a:pt x="1821" y="8"/>
                </a:lnTo>
                <a:lnTo>
                  <a:pt x="1871" y="12"/>
                </a:lnTo>
                <a:lnTo>
                  <a:pt x="1870" y="19"/>
                </a:lnTo>
                <a:lnTo>
                  <a:pt x="1870" y="38"/>
                </a:lnTo>
                <a:lnTo>
                  <a:pt x="1870" y="69"/>
                </a:lnTo>
                <a:lnTo>
                  <a:pt x="1869" y="111"/>
                </a:lnTo>
                <a:lnTo>
                  <a:pt x="1869" y="158"/>
                </a:lnTo>
                <a:lnTo>
                  <a:pt x="1868" y="212"/>
                </a:lnTo>
                <a:lnTo>
                  <a:pt x="1868" y="269"/>
                </a:lnTo>
                <a:lnTo>
                  <a:pt x="1867" y="328"/>
                </a:lnTo>
                <a:lnTo>
                  <a:pt x="1866" y="386"/>
                </a:lnTo>
                <a:lnTo>
                  <a:pt x="1866" y="444"/>
                </a:lnTo>
                <a:lnTo>
                  <a:pt x="1865" y="498"/>
                </a:lnTo>
                <a:lnTo>
                  <a:pt x="1865" y="545"/>
                </a:lnTo>
                <a:lnTo>
                  <a:pt x="1863" y="586"/>
                </a:lnTo>
                <a:lnTo>
                  <a:pt x="1863" y="617"/>
                </a:lnTo>
                <a:lnTo>
                  <a:pt x="1863" y="637"/>
                </a:lnTo>
                <a:lnTo>
                  <a:pt x="1863" y="645"/>
                </a:lnTo>
                <a:lnTo>
                  <a:pt x="1869" y="645"/>
                </a:lnTo>
                <a:lnTo>
                  <a:pt x="1875" y="646"/>
                </a:lnTo>
                <a:lnTo>
                  <a:pt x="1882" y="648"/>
                </a:lnTo>
                <a:lnTo>
                  <a:pt x="1888" y="652"/>
                </a:lnTo>
                <a:lnTo>
                  <a:pt x="1893" y="655"/>
                </a:lnTo>
                <a:lnTo>
                  <a:pt x="1898" y="660"/>
                </a:lnTo>
                <a:lnTo>
                  <a:pt x="1904" y="664"/>
                </a:lnTo>
                <a:lnTo>
                  <a:pt x="1909" y="669"/>
                </a:lnTo>
                <a:lnTo>
                  <a:pt x="1914" y="675"/>
                </a:lnTo>
                <a:lnTo>
                  <a:pt x="1919" y="680"/>
                </a:lnTo>
                <a:lnTo>
                  <a:pt x="1923" y="686"/>
                </a:lnTo>
                <a:lnTo>
                  <a:pt x="1928" y="691"/>
                </a:lnTo>
                <a:lnTo>
                  <a:pt x="1932" y="696"/>
                </a:lnTo>
                <a:lnTo>
                  <a:pt x="1937" y="702"/>
                </a:lnTo>
                <a:lnTo>
                  <a:pt x="1942" y="707"/>
                </a:lnTo>
                <a:lnTo>
                  <a:pt x="1946" y="713"/>
                </a:lnTo>
                <a:lnTo>
                  <a:pt x="1952" y="710"/>
                </a:lnTo>
                <a:lnTo>
                  <a:pt x="1958" y="709"/>
                </a:lnTo>
                <a:lnTo>
                  <a:pt x="1965" y="709"/>
                </a:lnTo>
                <a:lnTo>
                  <a:pt x="1971" y="710"/>
                </a:lnTo>
                <a:lnTo>
                  <a:pt x="1979" y="711"/>
                </a:lnTo>
                <a:lnTo>
                  <a:pt x="1986" y="713"/>
                </a:lnTo>
                <a:lnTo>
                  <a:pt x="1994" y="714"/>
                </a:lnTo>
                <a:lnTo>
                  <a:pt x="2001" y="716"/>
                </a:lnTo>
                <a:lnTo>
                  <a:pt x="2008" y="717"/>
                </a:lnTo>
                <a:lnTo>
                  <a:pt x="2016" y="717"/>
                </a:lnTo>
                <a:lnTo>
                  <a:pt x="2023" y="717"/>
                </a:lnTo>
                <a:lnTo>
                  <a:pt x="2029" y="715"/>
                </a:lnTo>
                <a:lnTo>
                  <a:pt x="2036" y="713"/>
                </a:lnTo>
                <a:lnTo>
                  <a:pt x="2042" y="709"/>
                </a:lnTo>
                <a:lnTo>
                  <a:pt x="2046" y="703"/>
                </a:lnTo>
                <a:lnTo>
                  <a:pt x="2052" y="696"/>
                </a:lnTo>
                <a:lnTo>
                  <a:pt x="2057" y="710"/>
                </a:lnTo>
                <a:lnTo>
                  <a:pt x="2063" y="722"/>
                </a:lnTo>
                <a:lnTo>
                  <a:pt x="2070" y="732"/>
                </a:lnTo>
                <a:lnTo>
                  <a:pt x="2080" y="740"/>
                </a:lnTo>
                <a:lnTo>
                  <a:pt x="2090" y="747"/>
                </a:lnTo>
                <a:lnTo>
                  <a:pt x="2100" y="753"/>
                </a:lnTo>
                <a:lnTo>
                  <a:pt x="2112" y="758"/>
                </a:lnTo>
                <a:lnTo>
                  <a:pt x="2124" y="762"/>
                </a:lnTo>
                <a:lnTo>
                  <a:pt x="2137" y="767"/>
                </a:lnTo>
                <a:lnTo>
                  <a:pt x="2150" y="769"/>
                </a:lnTo>
                <a:lnTo>
                  <a:pt x="2162" y="772"/>
                </a:lnTo>
                <a:lnTo>
                  <a:pt x="2175" y="776"/>
                </a:lnTo>
                <a:lnTo>
                  <a:pt x="2188" y="779"/>
                </a:lnTo>
                <a:lnTo>
                  <a:pt x="2200" y="784"/>
                </a:lnTo>
                <a:lnTo>
                  <a:pt x="2212" y="788"/>
                </a:lnTo>
                <a:lnTo>
                  <a:pt x="2223" y="794"/>
                </a:lnTo>
                <a:lnTo>
                  <a:pt x="2228" y="789"/>
                </a:lnTo>
                <a:lnTo>
                  <a:pt x="2232" y="785"/>
                </a:lnTo>
                <a:lnTo>
                  <a:pt x="2238" y="783"/>
                </a:lnTo>
                <a:lnTo>
                  <a:pt x="2243" y="780"/>
                </a:lnTo>
                <a:lnTo>
                  <a:pt x="2247" y="778"/>
                </a:lnTo>
                <a:lnTo>
                  <a:pt x="2252" y="777"/>
                </a:lnTo>
                <a:lnTo>
                  <a:pt x="2258" y="776"/>
                </a:lnTo>
                <a:lnTo>
                  <a:pt x="2262" y="777"/>
                </a:lnTo>
                <a:lnTo>
                  <a:pt x="2267" y="777"/>
                </a:lnTo>
                <a:lnTo>
                  <a:pt x="2272" y="779"/>
                </a:lnTo>
                <a:lnTo>
                  <a:pt x="2276" y="780"/>
                </a:lnTo>
                <a:lnTo>
                  <a:pt x="2282" y="784"/>
                </a:lnTo>
                <a:lnTo>
                  <a:pt x="2286" y="787"/>
                </a:lnTo>
                <a:lnTo>
                  <a:pt x="2291" y="792"/>
                </a:lnTo>
                <a:lnTo>
                  <a:pt x="2296" y="796"/>
                </a:lnTo>
                <a:lnTo>
                  <a:pt x="2301" y="802"/>
                </a:lnTo>
                <a:lnTo>
                  <a:pt x="2316" y="788"/>
                </a:lnTo>
                <a:lnTo>
                  <a:pt x="2331" y="779"/>
                </a:lnTo>
                <a:lnTo>
                  <a:pt x="2345" y="776"/>
                </a:lnTo>
                <a:lnTo>
                  <a:pt x="2358" y="776"/>
                </a:lnTo>
                <a:lnTo>
                  <a:pt x="2369" y="779"/>
                </a:lnTo>
                <a:lnTo>
                  <a:pt x="2381" y="785"/>
                </a:lnTo>
                <a:lnTo>
                  <a:pt x="2392" y="793"/>
                </a:lnTo>
                <a:lnTo>
                  <a:pt x="2403" y="803"/>
                </a:lnTo>
                <a:lnTo>
                  <a:pt x="2413" y="814"/>
                </a:lnTo>
                <a:lnTo>
                  <a:pt x="2424" y="825"/>
                </a:lnTo>
                <a:lnTo>
                  <a:pt x="2435" y="837"/>
                </a:lnTo>
                <a:lnTo>
                  <a:pt x="2446" y="847"/>
                </a:lnTo>
                <a:lnTo>
                  <a:pt x="2458" y="855"/>
                </a:lnTo>
                <a:lnTo>
                  <a:pt x="2470" y="862"/>
                </a:lnTo>
                <a:lnTo>
                  <a:pt x="2484" y="866"/>
                </a:lnTo>
                <a:lnTo>
                  <a:pt x="2499" y="869"/>
                </a:lnTo>
                <a:lnTo>
                  <a:pt x="2511" y="857"/>
                </a:lnTo>
                <a:lnTo>
                  <a:pt x="2522" y="849"/>
                </a:lnTo>
                <a:lnTo>
                  <a:pt x="2534" y="846"/>
                </a:lnTo>
                <a:lnTo>
                  <a:pt x="2544" y="845"/>
                </a:lnTo>
                <a:lnTo>
                  <a:pt x="2555" y="847"/>
                </a:lnTo>
                <a:lnTo>
                  <a:pt x="2566" y="852"/>
                </a:lnTo>
                <a:lnTo>
                  <a:pt x="2576" y="856"/>
                </a:lnTo>
                <a:lnTo>
                  <a:pt x="2588" y="863"/>
                </a:lnTo>
                <a:lnTo>
                  <a:pt x="2598" y="871"/>
                </a:lnTo>
                <a:lnTo>
                  <a:pt x="2610" y="878"/>
                </a:lnTo>
                <a:lnTo>
                  <a:pt x="2620" y="886"/>
                </a:lnTo>
                <a:lnTo>
                  <a:pt x="2631" y="892"/>
                </a:lnTo>
                <a:lnTo>
                  <a:pt x="2644" y="897"/>
                </a:lnTo>
                <a:lnTo>
                  <a:pt x="2656" y="900"/>
                </a:lnTo>
                <a:lnTo>
                  <a:pt x="2668" y="901"/>
                </a:lnTo>
                <a:lnTo>
                  <a:pt x="2682" y="900"/>
                </a:lnTo>
                <a:lnTo>
                  <a:pt x="2689" y="884"/>
                </a:lnTo>
                <a:lnTo>
                  <a:pt x="2697" y="873"/>
                </a:lnTo>
                <a:lnTo>
                  <a:pt x="2706" y="868"/>
                </a:lnTo>
                <a:lnTo>
                  <a:pt x="2715" y="865"/>
                </a:lnTo>
                <a:lnTo>
                  <a:pt x="2725" y="865"/>
                </a:lnTo>
                <a:lnTo>
                  <a:pt x="2734" y="868"/>
                </a:lnTo>
                <a:lnTo>
                  <a:pt x="2743" y="872"/>
                </a:lnTo>
                <a:lnTo>
                  <a:pt x="2752" y="877"/>
                </a:lnTo>
                <a:lnTo>
                  <a:pt x="2762" y="883"/>
                </a:lnTo>
                <a:lnTo>
                  <a:pt x="2772" y="886"/>
                </a:lnTo>
                <a:lnTo>
                  <a:pt x="2780" y="889"/>
                </a:lnTo>
                <a:lnTo>
                  <a:pt x="2789" y="889"/>
                </a:lnTo>
                <a:lnTo>
                  <a:pt x="2797" y="887"/>
                </a:lnTo>
                <a:lnTo>
                  <a:pt x="2805" y="881"/>
                </a:lnTo>
                <a:lnTo>
                  <a:pt x="2813" y="872"/>
                </a:lnTo>
                <a:lnTo>
                  <a:pt x="2820" y="857"/>
                </a:lnTo>
                <a:lnTo>
                  <a:pt x="2821" y="857"/>
                </a:lnTo>
                <a:lnTo>
                  <a:pt x="2822" y="860"/>
                </a:lnTo>
                <a:lnTo>
                  <a:pt x="2826" y="861"/>
                </a:lnTo>
                <a:lnTo>
                  <a:pt x="2828" y="863"/>
                </a:lnTo>
                <a:lnTo>
                  <a:pt x="2831" y="865"/>
                </a:lnTo>
                <a:lnTo>
                  <a:pt x="2835" y="868"/>
                </a:lnTo>
                <a:lnTo>
                  <a:pt x="2838" y="870"/>
                </a:lnTo>
                <a:lnTo>
                  <a:pt x="2841" y="872"/>
                </a:lnTo>
                <a:lnTo>
                  <a:pt x="2844" y="874"/>
                </a:lnTo>
                <a:lnTo>
                  <a:pt x="2848" y="877"/>
                </a:lnTo>
                <a:lnTo>
                  <a:pt x="2851" y="879"/>
                </a:lnTo>
                <a:lnTo>
                  <a:pt x="2853" y="880"/>
                </a:lnTo>
                <a:lnTo>
                  <a:pt x="2854" y="883"/>
                </a:lnTo>
                <a:lnTo>
                  <a:pt x="2856" y="883"/>
                </a:lnTo>
                <a:lnTo>
                  <a:pt x="2857" y="884"/>
                </a:lnTo>
                <a:lnTo>
                  <a:pt x="2868" y="892"/>
                </a:lnTo>
                <a:lnTo>
                  <a:pt x="2880" y="896"/>
                </a:lnTo>
                <a:lnTo>
                  <a:pt x="2891" y="897"/>
                </a:lnTo>
                <a:lnTo>
                  <a:pt x="2903" y="897"/>
                </a:lnTo>
                <a:lnTo>
                  <a:pt x="2914" y="895"/>
                </a:lnTo>
                <a:lnTo>
                  <a:pt x="2926" y="892"/>
                </a:lnTo>
                <a:lnTo>
                  <a:pt x="2937" y="886"/>
                </a:lnTo>
                <a:lnTo>
                  <a:pt x="2949" y="881"/>
                </a:lnTo>
                <a:lnTo>
                  <a:pt x="2959" y="876"/>
                </a:lnTo>
                <a:lnTo>
                  <a:pt x="2971" y="870"/>
                </a:lnTo>
                <a:lnTo>
                  <a:pt x="2981" y="865"/>
                </a:lnTo>
                <a:lnTo>
                  <a:pt x="2991" y="862"/>
                </a:lnTo>
                <a:lnTo>
                  <a:pt x="3002" y="860"/>
                </a:lnTo>
                <a:lnTo>
                  <a:pt x="3012" y="860"/>
                </a:lnTo>
                <a:lnTo>
                  <a:pt x="3022" y="863"/>
                </a:lnTo>
                <a:lnTo>
                  <a:pt x="3033" y="869"/>
                </a:lnTo>
                <a:lnTo>
                  <a:pt x="3045" y="853"/>
                </a:lnTo>
                <a:lnTo>
                  <a:pt x="3058" y="841"/>
                </a:lnTo>
                <a:lnTo>
                  <a:pt x="3072" y="835"/>
                </a:lnTo>
                <a:lnTo>
                  <a:pt x="3086" y="833"/>
                </a:lnTo>
                <a:lnTo>
                  <a:pt x="3098" y="833"/>
                </a:lnTo>
                <a:lnTo>
                  <a:pt x="3112" y="835"/>
                </a:lnTo>
                <a:lnTo>
                  <a:pt x="3126" y="840"/>
                </a:lnTo>
                <a:lnTo>
                  <a:pt x="3140" y="845"/>
                </a:lnTo>
                <a:lnTo>
                  <a:pt x="3153" y="849"/>
                </a:lnTo>
                <a:lnTo>
                  <a:pt x="3167" y="854"/>
                </a:lnTo>
                <a:lnTo>
                  <a:pt x="3180" y="856"/>
                </a:lnTo>
                <a:lnTo>
                  <a:pt x="3194" y="856"/>
                </a:lnTo>
                <a:lnTo>
                  <a:pt x="3206" y="854"/>
                </a:lnTo>
                <a:lnTo>
                  <a:pt x="3219" y="847"/>
                </a:lnTo>
                <a:lnTo>
                  <a:pt x="3230" y="837"/>
                </a:lnTo>
                <a:lnTo>
                  <a:pt x="3243" y="820"/>
                </a:lnTo>
                <a:lnTo>
                  <a:pt x="3244" y="822"/>
                </a:lnTo>
                <a:lnTo>
                  <a:pt x="3246" y="824"/>
                </a:lnTo>
                <a:lnTo>
                  <a:pt x="3249" y="827"/>
                </a:lnTo>
                <a:lnTo>
                  <a:pt x="3252" y="831"/>
                </a:lnTo>
                <a:lnTo>
                  <a:pt x="3256" y="834"/>
                </a:lnTo>
                <a:lnTo>
                  <a:pt x="3259" y="838"/>
                </a:lnTo>
                <a:lnTo>
                  <a:pt x="3264" y="842"/>
                </a:lnTo>
                <a:lnTo>
                  <a:pt x="3267" y="847"/>
                </a:lnTo>
                <a:lnTo>
                  <a:pt x="3271" y="850"/>
                </a:lnTo>
                <a:lnTo>
                  <a:pt x="3274" y="854"/>
                </a:lnTo>
                <a:lnTo>
                  <a:pt x="3278" y="857"/>
                </a:lnTo>
                <a:lnTo>
                  <a:pt x="3280" y="861"/>
                </a:lnTo>
                <a:lnTo>
                  <a:pt x="3282" y="863"/>
                </a:lnTo>
                <a:lnTo>
                  <a:pt x="3283" y="864"/>
                </a:lnTo>
                <a:lnTo>
                  <a:pt x="3284" y="865"/>
                </a:lnTo>
                <a:lnTo>
                  <a:pt x="3295" y="865"/>
                </a:lnTo>
                <a:lnTo>
                  <a:pt x="3305" y="868"/>
                </a:lnTo>
                <a:lnTo>
                  <a:pt x="3314" y="871"/>
                </a:lnTo>
                <a:lnTo>
                  <a:pt x="3323" y="876"/>
                </a:lnTo>
                <a:lnTo>
                  <a:pt x="3332" y="880"/>
                </a:lnTo>
                <a:lnTo>
                  <a:pt x="3340" y="886"/>
                </a:lnTo>
                <a:lnTo>
                  <a:pt x="3348" y="893"/>
                </a:lnTo>
                <a:lnTo>
                  <a:pt x="3356" y="899"/>
                </a:lnTo>
                <a:lnTo>
                  <a:pt x="3363" y="904"/>
                </a:lnTo>
                <a:lnTo>
                  <a:pt x="3371" y="909"/>
                </a:lnTo>
                <a:lnTo>
                  <a:pt x="3379" y="915"/>
                </a:lnTo>
                <a:lnTo>
                  <a:pt x="3387" y="918"/>
                </a:lnTo>
                <a:lnTo>
                  <a:pt x="3396" y="920"/>
                </a:lnTo>
                <a:lnTo>
                  <a:pt x="3405" y="922"/>
                </a:lnTo>
                <a:lnTo>
                  <a:pt x="3414" y="922"/>
                </a:lnTo>
                <a:lnTo>
                  <a:pt x="3426" y="920"/>
                </a:lnTo>
                <a:lnTo>
                  <a:pt x="3433" y="925"/>
                </a:lnTo>
                <a:lnTo>
                  <a:pt x="3442" y="928"/>
                </a:lnTo>
                <a:lnTo>
                  <a:pt x="3450" y="931"/>
                </a:lnTo>
                <a:lnTo>
                  <a:pt x="3459" y="933"/>
                </a:lnTo>
                <a:lnTo>
                  <a:pt x="3470" y="934"/>
                </a:lnTo>
                <a:lnTo>
                  <a:pt x="3479" y="935"/>
                </a:lnTo>
                <a:lnTo>
                  <a:pt x="3488" y="935"/>
                </a:lnTo>
                <a:lnTo>
                  <a:pt x="3498" y="937"/>
                </a:lnTo>
                <a:lnTo>
                  <a:pt x="3507" y="937"/>
                </a:lnTo>
                <a:lnTo>
                  <a:pt x="3518" y="937"/>
                </a:lnTo>
                <a:lnTo>
                  <a:pt x="3527" y="937"/>
                </a:lnTo>
                <a:lnTo>
                  <a:pt x="3536" y="938"/>
                </a:lnTo>
                <a:lnTo>
                  <a:pt x="3545" y="939"/>
                </a:lnTo>
                <a:lnTo>
                  <a:pt x="3555" y="940"/>
                </a:lnTo>
                <a:lnTo>
                  <a:pt x="3563" y="943"/>
                </a:lnTo>
                <a:lnTo>
                  <a:pt x="3571" y="947"/>
                </a:lnTo>
                <a:lnTo>
                  <a:pt x="3570" y="948"/>
                </a:lnTo>
                <a:lnTo>
                  <a:pt x="3570" y="954"/>
                </a:lnTo>
                <a:lnTo>
                  <a:pt x="3570" y="963"/>
                </a:lnTo>
                <a:lnTo>
                  <a:pt x="3570" y="976"/>
                </a:lnTo>
                <a:lnTo>
                  <a:pt x="3570" y="989"/>
                </a:lnTo>
                <a:lnTo>
                  <a:pt x="3570" y="1004"/>
                </a:lnTo>
                <a:lnTo>
                  <a:pt x="3568" y="1022"/>
                </a:lnTo>
                <a:lnTo>
                  <a:pt x="3568" y="1039"/>
                </a:lnTo>
                <a:lnTo>
                  <a:pt x="3568" y="1055"/>
                </a:lnTo>
                <a:lnTo>
                  <a:pt x="3567" y="1072"/>
                </a:lnTo>
                <a:lnTo>
                  <a:pt x="3567" y="1087"/>
                </a:lnTo>
                <a:lnTo>
                  <a:pt x="3567" y="1102"/>
                </a:lnTo>
                <a:lnTo>
                  <a:pt x="3567" y="1113"/>
                </a:lnTo>
                <a:lnTo>
                  <a:pt x="3567" y="1123"/>
                </a:lnTo>
                <a:lnTo>
                  <a:pt x="3567" y="1128"/>
                </a:lnTo>
                <a:lnTo>
                  <a:pt x="3567" y="1131"/>
                </a:lnTo>
                <a:lnTo>
                  <a:pt x="3566" y="1149"/>
                </a:lnTo>
                <a:lnTo>
                  <a:pt x="3566" y="1169"/>
                </a:lnTo>
                <a:lnTo>
                  <a:pt x="3567" y="1188"/>
                </a:lnTo>
                <a:lnTo>
                  <a:pt x="3570" y="1207"/>
                </a:lnTo>
                <a:lnTo>
                  <a:pt x="3572" y="1225"/>
                </a:lnTo>
                <a:lnTo>
                  <a:pt x="3574" y="1244"/>
                </a:lnTo>
                <a:lnTo>
                  <a:pt x="3578" y="1263"/>
                </a:lnTo>
                <a:lnTo>
                  <a:pt x="3581" y="1282"/>
                </a:lnTo>
                <a:lnTo>
                  <a:pt x="3583" y="1302"/>
                </a:lnTo>
                <a:lnTo>
                  <a:pt x="3586" y="1321"/>
                </a:lnTo>
                <a:lnTo>
                  <a:pt x="3588" y="1341"/>
                </a:lnTo>
                <a:lnTo>
                  <a:pt x="3588" y="1360"/>
                </a:lnTo>
                <a:lnTo>
                  <a:pt x="3588" y="1381"/>
                </a:lnTo>
                <a:lnTo>
                  <a:pt x="3586" y="1403"/>
                </a:lnTo>
                <a:lnTo>
                  <a:pt x="3582" y="1425"/>
                </a:lnTo>
                <a:lnTo>
                  <a:pt x="3578" y="1448"/>
                </a:lnTo>
                <a:lnTo>
                  <a:pt x="3584" y="1458"/>
                </a:lnTo>
                <a:lnTo>
                  <a:pt x="3591" y="1468"/>
                </a:lnTo>
                <a:lnTo>
                  <a:pt x="3599" y="1479"/>
                </a:lnTo>
                <a:lnTo>
                  <a:pt x="3609" y="1488"/>
                </a:lnTo>
                <a:lnTo>
                  <a:pt x="3617" y="1498"/>
                </a:lnTo>
                <a:lnTo>
                  <a:pt x="3626" y="1508"/>
                </a:lnTo>
                <a:lnTo>
                  <a:pt x="3634" y="1517"/>
                </a:lnTo>
                <a:lnTo>
                  <a:pt x="3642" y="1526"/>
                </a:lnTo>
                <a:lnTo>
                  <a:pt x="3650" y="1535"/>
                </a:lnTo>
                <a:lnTo>
                  <a:pt x="3657" y="1544"/>
                </a:lnTo>
                <a:lnTo>
                  <a:pt x="3663" y="1555"/>
                </a:lnTo>
                <a:lnTo>
                  <a:pt x="3668" y="1565"/>
                </a:lnTo>
                <a:lnTo>
                  <a:pt x="3672" y="1576"/>
                </a:lnTo>
                <a:lnTo>
                  <a:pt x="3675" y="1588"/>
                </a:lnTo>
                <a:lnTo>
                  <a:pt x="3676" y="1602"/>
                </a:lnTo>
                <a:lnTo>
                  <a:pt x="3676" y="1616"/>
                </a:lnTo>
                <a:lnTo>
                  <a:pt x="3682" y="1617"/>
                </a:lnTo>
                <a:lnTo>
                  <a:pt x="3688" y="1619"/>
                </a:lnTo>
                <a:lnTo>
                  <a:pt x="3691" y="1622"/>
                </a:lnTo>
                <a:lnTo>
                  <a:pt x="3695" y="1626"/>
                </a:lnTo>
                <a:lnTo>
                  <a:pt x="3698" y="1630"/>
                </a:lnTo>
                <a:lnTo>
                  <a:pt x="3699" y="1634"/>
                </a:lnTo>
                <a:lnTo>
                  <a:pt x="3701" y="1640"/>
                </a:lnTo>
                <a:lnTo>
                  <a:pt x="3702" y="1644"/>
                </a:lnTo>
                <a:lnTo>
                  <a:pt x="3703" y="1649"/>
                </a:lnTo>
                <a:lnTo>
                  <a:pt x="3703" y="1655"/>
                </a:lnTo>
                <a:lnTo>
                  <a:pt x="3703" y="1659"/>
                </a:lnTo>
                <a:lnTo>
                  <a:pt x="3704" y="1665"/>
                </a:lnTo>
                <a:lnTo>
                  <a:pt x="3704" y="1669"/>
                </a:lnTo>
                <a:lnTo>
                  <a:pt x="3705" y="1674"/>
                </a:lnTo>
                <a:lnTo>
                  <a:pt x="3706" y="1679"/>
                </a:lnTo>
                <a:lnTo>
                  <a:pt x="3709" y="1683"/>
                </a:lnTo>
                <a:lnTo>
                  <a:pt x="3712" y="1694"/>
                </a:lnTo>
                <a:lnTo>
                  <a:pt x="3718" y="1705"/>
                </a:lnTo>
                <a:lnTo>
                  <a:pt x="3724" y="1715"/>
                </a:lnTo>
                <a:lnTo>
                  <a:pt x="3729" y="1726"/>
                </a:lnTo>
                <a:lnTo>
                  <a:pt x="3736" y="1736"/>
                </a:lnTo>
                <a:lnTo>
                  <a:pt x="3742" y="1746"/>
                </a:lnTo>
                <a:lnTo>
                  <a:pt x="3749" y="1757"/>
                </a:lnTo>
                <a:lnTo>
                  <a:pt x="3755" y="1767"/>
                </a:lnTo>
                <a:lnTo>
                  <a:pt x="3760" y="1777"/>
                </a:lnTo>
                <a:lnTo>
                  <a:pt x="3765" y="1789"/>
                </a:lnTo>
                <a:lnTo>
                  <a:pt x="3768" y="1799"/>
                </a:lnTo>
                <a:lnTo>
                  <a:pt x="3771" y="1811"/>
                </a:lnTo>
                <a:lnTo>
                  <a:pt x="3772" y="1821"/>
                </a:lnTo>
                <a:lnTo>
                  <a:pt x="3772" y="1833"/>
                </a:lnTo>
                <a:lnTo>
                  <a:pt x="3770" y="1845"/>
                </a:lnTo>
                <a:lnTo>
                  <a:pt x="3766" y="1858"/>
                </a:lnTo>
                <a:lnTo>
                  <a:pt x="3762" y="1866"/>
                </a:lnTo>
                <a:lnTo>
                  <a:pt x="3756" y="1875"/>
                </a:lnTo>
                <a:lnTo>
                  <a:pt x="3751" y="1883"/>
                </a:lnTo>
                <a:lnTo>
                  <a:pt x="3745" y="1892"/>
                </a:lnTo>
                <a:lnTo>
                  <a:pt x="3741" y="1902"/>
                </a:lnTo>
                <a:lnTo>
                  <a:pt x="3736" y="1911"/>
                </a:lnTo>
                <a:lnTo>
                  <a:pt x="3730" y="1920"/>
                </a:lnTo>
                <a:lnTo>
                  <a:pt x="3727" y="1929"/>
                </a:lnTo>
                <a:lnTo>
                  <a:pt x="3724" y="1939"/>
                </a:lnTo>
                <a:lnTo>
                  <a:pt x="3720" y="1950"/>
                </a:lnTo>
                <a:lnTo>
                  <a:pt x="3718" y="1959"/>
                </a:lnTo>
                <a:lnTo>
                  <a:pt x="3717" y="1970"/>
                </a:lnTo>
                <a:lnTo>
                  <a:pt x="3717" y="1981"/>
                </a:lnTo>
                <a:lnTo>
                  <a:pt x="3718" y="1991"/>
                </a:lnTo>
                <a:lnTo>
                  <a:pt x="3720" y="2003"/>
                </a:lnTo>
                <a:lnTo>
                  <a:pt x="3725" y="2015"/>
                </a:lnTo>
                <a:lnTo>
                  <a:pt x="3733" y="2024"/>
                </a:lnTo>
                <a:lnTo>
                  <a:pt x="3739" y="2034"/>
                </a:lnTo>
                <a:lnTo>
                  <a:pt x="3743" y="2044"/>
                </a:lnTo>
                <a:lnTo>
                  <a:pt x="3745" y="2053"/>
                </a:lnTo>
                <a:lnTo>
                  <a:pt x="3745" y="2064"/>
                </a:lnTo>
                <a:lnTo>
                  <a:pt x="3744" y="2074"/>
                </a:lnTo>
                <a:lnTo>
                  <a:pt x="3742" y="2083"/>
                </a:lnTo>
                <a:lnTo>
                  <a:pt x="3740" y="2093"/>
                </a:lnTo>
                <a:lnTo>
                  <a:pt x="3736" y="2104"/>
                </a:lnTo>
                <a:lnTo>
                  <a:pt x="3733" y="2114"/>
                </a:lnTo>
                <a:lnTo>
                  <a:pt x="3728" y="2126"/>
                </a:lnTo>
                <a:lnTo>
                  <a:pt x="3725" y="2136"/>
                </a:lnTo>
                <a:lnTo>
                  <a:pt x="3722" y="2146"/>
                </a:lnTo>
                <a:lnTo>
                  <a:pt x="3720" y="2158"/>
                </a:lnTo>
                <a:lnTo>
                  <a:pt x="3719" y="2168"/>
                </a:lnTo>
                <a:lnTo>
                  <a:pt x="3720" y="2180"/>
                </a:lnTo>
                <a:lnTo>
                  <a:pt x="3716" y="2185"/>
                </a:lnTo>
                <a:lnTo>
                  <a:pt x="3710" y="2190"/>
                </a:lnTo>
                <a:lnTo>
                  <a:pt x="3703" y="2196"/>
                </a:lnTo>
                <a:lnTo>
                  <a:pt x="3696" y="2200"/>
                </a:lnTo>
                <a:lnTo>
                  <a:pt x="3687" y="2205"/>
                </a:lnTo>
                <a:lnTo>
                  <a:pt x="3679" y="2211"/>
                </a:lnTo>
                <a:lnTo>
                  <a:pt x="3670" y="2215"/>
                </a:lnTo>
                <a:lnTo>
                  <a:pt x="3662" y="2221"/>
                </a:lnTo>
                <a:lnTo>
                  <a:pt x="3653" y="2227"/>
                </a:lnTo>
                <a:lnTo>
                  <a:pt x="3647" y="2232"/>
                </a:lnTo>
                <a:lnTo>
                  <a:pt x="3641" y="2239"/>
                </a:lnTo>
                <a:lnTo>
                  <a:pt x="3637" y="2246"/>
                </a:lnTo>
                <a:lnTo>
                  <a:pt x="3635" y="2254"/>
                </a:lnTo>
                <a:lnTo>
                  <a:pt x="3635" y="2263"/>
                </a:lnTo>
                <a:lnTo>
                  <a:pt x="3639" y="2273"/>
                </a:lnTo>
                <a:lnTo>
                  <a:pt x="3644" y="2284"/>
                </a:lnTo>
                <a:lnTo>
                  <a:pt x="3630" y="2289"/>
                </a:lnTo>
                <a:lnTo>
                  <a:pt x="3618" y="2293"/>
                </a:lnTo>
                <a:lnTo>
                  <a:pt x="3605" y="2298"/>
                </a:lnTo>
                <a:lnTo>
                  <a:pt x="3595" y="2301"/>
                </a:lnTo>
                <a:lnTo>
                  <a:pt x="3583" y="2304"/>
                </a:lnTo>
                <a:lnTo>
                  <a:pt x="3573" y="2306"/>
                </a:lnTo>
                <a:lnTo>
                  <a:pt x="3563" y="2309"/>
                </a:lnTo>
                <a:lnTo>
                  <a:pt x="3553" y="2312"/>
                </a:lnTo>
                <a:lnTo>
                  <a:pt x="3543" y="2315"/>
                </a:lnTo>
                <a:lnTo>
                  <a:pt x="3534" y="2319"/>
                </a:lnTo>
                <a:lnTo>
                  <a:pt x="3524" y="2322"/>
                </a:lnTo>
                <a:lnTo>
                  <a:pt x="3514" y="2328"/>
                </a:lnTo>
                <a:lnTo>
                  <a:pt x="3504" y="2334"/>
                </a:lnTo>
                <a:lnTo>
                  <a:pt x="3494" y="2340"/>
                </a:lnTo>
                <a:lnTo>
                  <a:pt x="3483" y="2348"/>
                </a:lnTo>
                <a:lnTo>
                  <a:pt x="3473" y="2359"/>
                </a:lnTo>
                <a:lnTo>
                  <a:pt x="3472" y="2357"/>
                </a:lnTo>
                <a:lnTo>
                  <a:pt x="3471" y="2355"/>
                </a:lnTo>
                <a:lnTo>
                  <a:pt x="3470" y="2353"/>
                </a:lnTo>
                <a:lnTo>
                  <a:pt x="3470" y="2352"/>
                </a:lnTo>
                <a:lnTo>
                  <a:pt x="3468" y="2350"/>
                </a:lnTo>
                <a:lnTo>
                  <a:pt x="3468" y="2348"/>
                </a:lnTo>
                <a:lnTo>
                  <a:pt x="3467" y="2346"/>
                </a:lnTo>
                <a:lnTo>
                  <a:pt x="3467" y="2344"/>
                </a:lnTo>
                <a:lnTo>
                  <a:pt x="3467" y="2342"/>
                </a:lnTo>
                <a:lnTo>
                  <a:pt x="3467" y="2340"/>
                </a:lnTo>
                <a:lnTo>
                  <a:pt x="3467" y="2338"/>
                </a:lnTo>
                <a:lnTo>
                  <a:pt x="3467" y="2336"/>
                </a:lnTo>
                <a:lnTo>
                  <a:pt x="3467" y="2334"/>
                </a:lnTo>
                <a:lnTo>
                  <a:pt x="3467" y="2331"/>
                </a:lnTo>
                <a:lnTo>
                  <a:pt x="3467" y="2329"/>
                </a:lnTo>
                <a:lnTo>
                  <a:pt x="3467" y="2328"/>
                </a:lnTo>
                <a:lnTo>
                  <a:pt x="3460" y="2324"/>
                </a:lnTo>
                <a:lnTo>
                  <a:pt x="3453" y="2321"/>
                </a:lnTo>
                <a:lnTo>
                  <a:pt x="3447" y="2316"/>
                </a:lnTo>
                <a:lnTo>
                  <a:pt x="3440" y="2312"/>
                </a:lnTo>
                <a:lnTo>
                  <a:pt x="3433" y="2307"/>
                </a:lnTo>
                <a:lnTo>
                  <a:pt x="3426" y="2303"/>
                </a:lnTo>
                <a:lnTo>
                  <a:pt x="3419" y="2298"/>
                </a:lnTo>
                <a:lnTo>
                  <a:pt x="3412" y="2293"/>
                </a:lnTo>
                <a:lnTo>
                  <a:pt x="3404" y="2290"/>
                </a:lnTo>
                <a:lnTo>
                  <a:pt x="3397" y="2286"/>
                </a:lnTo>
                <a:lnTo>
                  <a:pt x="3389" y="2284"/>
                </a:lnTo>
                <a:lnTo>
                  <a:pt x="3381" y="2283"/>
                </a:lnTo>
                <a:lnTo>
                  <a:pt x="3372" y="2283"/>
                </a:lnTo>
                <a:lnTo>
                  <a:pt x="3363" y="2284"/>
                </a:lnTo>
                <a:lnTo>
                  <a:pt x="3352" y="2286"/>
                </a:lnTo>
                <a:lnTo>
                  <a:pt x="3343" y="2291"/>
                </a:lnTo>
                <a:lnTo>
                  <a:pt x="3341" y="2293"/>
                </a:lnTo>
                <a:lnTo>
                  <a:pt x="3341" y="2297"/>
                </a:lnTo>
                <a:lnTo>
                  <a:pt x="3340" y="2300"/>
                </a:lnTo>
                <a:lnTo>
                  <a:pt x="3340" y="2304"/>
                </a:lnTo>
                <a:lnTo>
                  <a:pt x="3340" y="2307"/>
                </a:lnTo>
                <a:lnTo>
                  <a:pt x="3340" y="2311"/>
                </a:lnTo>
                <a:lnTo>
                  <a:pt x="3340" y="2314"/>
                </a:lnTo>
                <a:lnTo>
                  <a:pt x="3340" y="2317"/>
                </a:lnTo>
                <a:lnTo>
                  <a:pt x="3340" y="2321"/>
                </a:lnTo>
                <a:lnTo>
                  <a:pt x="3338" y="2324"/>
                </a:lnTo>
                <a:lnTo>
                  <a:pt x="3338" y="2328"/>
                </a:lnTo>
                <a:lnTo>
                  <a:pt x="3337" y="2331"/>
                </a:lnTo>
                <a:lnTo>
                  <a:pt x="3335" y="2334"/>
                </a:lnTo>
                <a:lnTo>
                  <a:pt x="3334" y="2337"/>
                </a:lnTo>
                <a:lnTo>
                  <a:pt x="3330" y="2340"/>
                </a:lnTo>
                <a:lnTo>
                  <a:pt x="3328" y="2344"/>
                </a:lnTo>
                <a:lnTo>
                  <a:pt x="3329" y="2345"/>
                </a:lnTo>
                <a:lnTo>
                  <a:pt x="3332" y="2347"/>
                </a:lnTo>
                <a:lnTo>
                  <a:pt x="3334" y="2348"/>
                </a:lnTo>
                <a:lnTo>
                  <a:pt x="3337" y="2350"/>
                </a:lnTo>
                <a:lnTo>
                  <a:pt x="3340" y="2351"/>
                </a:lnTo>
                <a:lnTo>
                  <a:pt x="3343" y="2352"/>
                </a:lnTo>
                <a:lnTo>
                  <a:pt x="3345" y="2353"/>
                </a:lnTo>
                <a:lnTo>
                  <a:pt x="3349" y="2354"/>
                </a:lnTo>
                <a:lnTo>
                  <a:pt x="3351" y="2355"/>
                </a:lnTo>
                <a:lnTo>
                  <a:pt x="3355" y="2357"/>
                </a:lnTo>
                <a:lnTo>
                  <a:pt x="3357" y="2358"/>
                </a:lnTo>
                <a:lnTo>
                  <a:pt x="3360" y="2359"/>
                </a:lnTo>
                <a:lnTo>
                  <a:pt x="3363" y="2361"/>
                </a:lnTo>
                <a:lnTo>
                  <a:pt x="3365" y="2363"/>
                </a:lnTo>
                <a:lnTo>
                  <a:pt x="3367" y="2367"/>
                </a:lnTo>
                <a:lnTo>
                  <a:pt x="3369" y="2370"/>
                </a:lnTo>
                <a:lnTo>
                  <a:pt x="3364" y="2389"/>
                </a:lnTo>
                <a:lnTo>
                  <a:pt x="3357" y="2406"/>
                </a:lnTo>
                <a:lnTo>
                  <a:pt x="3350" y="2423"/>
                </a:lnTo>
                <a:lnTo>
                  <a:pt x="3341" y="2440"/>
                </a:lnTo>
                <a:lnTo>
                  <a:pt x="3332" y="2456"/>
                </a:lnTo>
                <a:lnTo>
                  <a:pt x="3321" y="2473"/>
                </a:lnTo>
                <a:lnTo>
                  <a:pt x="3310" y="2487"/>
                </a:lnTo>
                <a:lnTo>
                  <a:pt x="3298" y="2502"/>
                </a:lnTo>
                <a:lnTo>
                  <a:pt x="3286" y="2517"/>
                </a:lnTo>
                <a:lnTo>
                  <a:pt x="3273" y="2532"/>
                </a:lnTo>
                <a:lnTo>
                  <a:pt x="3259" y="2546"/>
                </a:lnTo>
                <a:lnTo>
                  <a:pt x="3245" y="2560"/>
                </a:lnTo>
                <a:lnTo>
                  <a:pt x="3232" y="2574"/>
                </a:lnTo>
                <a:lnTo>
                  <a:pt x="3218" y="2587"/>
                </a:lnTo>
                <a:lnTo>
                  <a:pt x="3204" y="2601"/>
                </a:lnTo>
                <a:lnTo>
                  <a:pt x="3190" y="2615"/>
                </a:lnTo>
                <a:lnTo>
                  <a:pt x="3180" y="2625"/>
                </a:lnTo>
                <a:lnTo>
                  <a:pt x="3169" y="2633"/>
                </a:lnTo>
                <a:lnTo>
                  <a:pt x="3158" y="2640"/>
                </a:lnTo>
                <a:lnTo>
                  <a:pt x="3146" y="2645"/>
                </a:lnTo>
                <a:lnTo>
                  <a:pt x="3135" y="2649"/>
                </a:lnTo>
                <a:lnTo>
                  <a:pt x="3123" y="2652"/>
                </a:lnTo>
                <a:lnTo>
                  <a:pt x="3111" y="2654"/>
                </a:lnTo>
                <a:lnTo>
                  <a:pt x="3098" y="2655"/>
                </a:lnTo>
                <a:lnTo>
                  <a:pt x="3086" y="2656"/>
                </a:lnTo>
                <a:lnTo>
                  <a:pt x="3073" y="2659"/>
                </a:lnTo>
                <a:lnTo>
                  <a:pt x="3061" y="2660"/>
                </a:lnTo>
                <a:lnTo>
                  <a:pt x="3049" y="2663"/>
                </a:lnTo>
                <a:lnTo>
                  <a:pt x="3036" y="2667"/>
                </a:lnTo>
                <a:lnTo>
                  <a:pt x="3025" y="2671"/>
                </a:lnTo>
                <a:lnTo>
                  <a:pt x="3012" y="2678"/>
                </a:lnTo>
                <a:lnTo>
                  <a:pt x="3002" y="2687"/>
                </a:lnTo>
                <a:lnTo>
                  <a:pt x="2995" y="2690"/>
                </a:lnTo>
                <a:lnTo>
                  <a:pt x="2990" y="2691"/>
                </a:lnTo>
                <a:lnTo>
                  <a:pt x="2985" y="2690"/>
                </a:lnTo>
                <a:lnTo>
                  <a:pt x="2983" y="2689"/>
                </a:lnTo>
                <a:lnTo>
                  <a:pt x="2981" y="2686"/>
                </a:lnTo>
                <a:lnTo>
                  <a:pt x="2980" y="2683"/>
                </a:lnTo>
                <a:lnTo>
                  <a:pt x="2979" y="2678"/>
                </a:lnTo>
                <a:lnTo>
                  <a:pt x="2977" y="2675"/>
                </a:lnTo>
                <a:lnTo>
                  <a:pt x="2976" y="2670"/>
                </a:lnTo>
                <a:lnTo>
                  <a:pt x="2976" y="2667"/>
                </a:lnTo>
                <a:lnTo>
                  <a:pt x="2975" y="2663"/>
                </a:lnTo>
                <a:lnTo>
                  <a:pt x="2974" y="2660"/>
                </a:lnTo>
                <a:lnTo>
                  <a:pt x="2972" y="2659"/>
                </a:lnTo>
                <a:lnTo>
                  <a:pt x="2969" y="2658"/>
                </a:lnTo>
                <a:lnTo>
                  <a:pt x="2965" y="2658"/>
                </a:lnTo>
                <a:lnTo>
                  <a:pt x="2961" y="2661"/>
                </a:lnTo>
                <a:lnTo>
                  <a:pt x="2957" y="2662"/>
                </a:lnTo>
                <a:lnTo>
                  <a:pt x="2953" y="2664"/>
                </a:lnTo>
                <a:lnTo>
                  <a:pt x="2951" y="2668"/>
                </a:lnTo>
                <a:lnTo>
                  <a:pt x="2949" y="2671"/>
                </a:lnTo>
                <a:lnTo>
                  <a:pt x="2946" y="2675"/>
                </a:lnTo>
                <a:lnTo>
                  <a:pt x="2944" y="2678"/>
                </a:lnTo>
                <a:lnTo>
                  <a:pt x="2942" y="2682"/>
                </a:lnTo>
                <a:lnTo>
                  <a:pt x="2941" y="2685"/>
                </a:lnTo>
                <a:lnTo>
                  <a:pt x="2938" y="2689"/>
                </a:lnTo>
                <a:lnTo>
                  <a:pt x="2936" y="2691"/>
                </a:lnTo>
                <a:lnTo>
                  <a:pt x="2934" y="2693"/>
                </a:lnTo>
                <a:lnTo>
                  <a:pt x="2930" y="2695"/>
                </a:lnTo>
                <a:lnTo>
                  <a:pt x="2927" y="2697"/>
                </a:lnTo>
                <a:lnTo>
                  <a:pt x="2923" y="2697"/>
                </a:lnTo>
                <a:lnTo>
                  <a:pt x="2919" y="2695"/>
                </a:lnTo>
                <a:lnTo>
                  <a:pt x="2914" y="2694"/>
                </a:lnTo>
                <a:lnTo>
                  <a:pt x="2911" y="2692"/>
                </a:lnTo>
                <a:lnTo>
                  <a:pt x="2908" y="2689"/>
                </a:lnTo>
                <a:lnTo>
                  <a:pt x="2907" y="2686"/>
                </a:lnTo>
                <a:lnTo>
                  <a:pt x="2905" y="2683"/>
                </a:lnTo>
                <a:lnTo>
                  <a:pt x="2903" y="2679"/>
                </a:lnTo>
                <a:lnTo>
                  <a:pt x="2902" y="2676"/>
                </a:lnTo>
                <a:lnTo>
                  <a:pt x="2899" y="2672"/>
                </a:lnTo>
                <a:lnTo>
                  <a:pt x="2898" y="2669"/>
                </a:lnTo>
                <a:lnTo>
                  <a:pt x="2896" y="2666"/>
                </a:lnTo>
                <a:lnTo>
                  <a:pt x="2894" y="2663"/>
                </a:lnTo>
                <a:lnTo>
                  <a:pt x="2891" y="2662"/>
                </a:lnTo>
                <a:lnTo>
                  <a:pt x="2889" y="2661"/>
                </a:lnTo>
                <a:lnTo>
                  <a:pt x="2887" y="2661"/>
                </a:lnTo>
                <a:lnTo>
                  <a:pt x="2884" y="2662"/>
                </a:lnTo>
                <a:lnTo>
                  <a:pt x="2881" y="2664"/>
                </a:lnTo>
                <a:lnTo>
                  <a:pt x="2877" y="2668"/>
                </a:lnTo>
                <a:lnTo>
                  <a:pt x="2873" y="2672"/>
                </a:lnTo>
                <a:lnTo>
                  <a:pt x="2872" y="2677"/>
                </a:lnTo>
                <a:lnTo>
                  <a:pt x="2871" y="2682"/>
                </a:lnTo>
                <a:lnTo>
                  <a:pt x="2872" y="2686"/>
                </a:lnTo>
                <a:lnTo>
                  <a:pt x="2874" y="2690"/>
                </a:lnTo>
                <a:lnTo>
                  <a:pt x="2876" y="2693"/>
                </a:lnTo>
                <a:lnTo>
                  <a:pt x="2880" y="2697"/>
                </a:lnTo>
                <a:lnTo>
                  <a:pt x="2883" y="2701"/>
                </a:lnTo>
                <a:lnTo>
                  <a:pt x="2888" y="2705"/>
                </a:lnTo>
                <a:lnTo>
                  <a:pt x="2892" y="2709"/>
                </a:lnTo>
                <a:lnTo>
                  <a:pt x="2897" y="2713"/>
                </a:lnTo>
                <a:lnTo>
                  <a:pt x="2902" y="2717"/>
                </a:lnTo>
                <a:lnTo>
                  <a:pt x="2905" y="2722"/>
                </a:lnTo>
                <a:lnTo>
                  <a:pt x="2908" y="2728"/>
                </a:lnTo>
                <a:lnTo>
                  <a:pt x="2912" y="2733"/>
                </a:lnTo>
                <a:lnTo>
                  <a:pt x="2914" y="2740"/>
                </a:lnTo>
                <a:lnTo>
                  <a:pt x="2911" y="2745"/>
                </a:lnTo>
                <a:lnTo>
                  <a:pt x="2907" y="2749"/>
                </a:lnTo>
                <a:lnTo>
                  <a:pt x="2903" y="2755"/>
                </a:lnTo>
                <a:lnTo>
                  <a:pt x="2899" y="2761"/>
                </a:lnTo>
                <a:lnTo>
                  <a:pt x="2896" y="2767"/>
                </a:lnTo>
                <a:lnTo>
                  <a:pt x="2892" y="2772"/>
                </a:lnTo>
                <a:lnTo>
                  <a:pt x="2888" y="2777"/>
                </a:lnTo>
                <a:lnTo>
                  <a:pt x="2884" y="2782"/>
                </a:lnTo>
                <a:lnTo>
                  <a:pt x="2880" y="2786"/>
                </a:lnTo>
                <a:lnTo>
                  <a:pt x="2875" y="2790"/>
                </a:lnTo>
                <a:lnTo>
                  <a:pt x="2869" y="2792"/>
                </a:lnTo>
                <a:lnTo>
                  <a:pt x="2865" y="2794"/>
                </a:lnTo>
                <a:lnTo>
                  <a:pt x="2859" y="2794"/>
                </a:lnTo>
                <a:lnTo>
                  <a:pt x="2852" y="2794"/>
                </a:lnTo>
                <a:lnTo>
                  <a:pt x="2846" y="2792"/>
                </a:lnTo>
                <a:lnTo>
                  <a:pt x="2839" y="2788"/>
                </a:lnTo>
                <a:lnTo>
                  <a:pt x="2838" y="2787"/>
                </a:lnTo>
                <a:lnTo>
                  <a:pt x="2837" y="2786"/>
                </a:lnTo>
                <a:lnTo>
                  <a:pt x="2837" y="2785"/>
                </a:lnTo>
                <a:lnTo>
                  <a:pt x="2836" y="2784"/>
                </a:lnTo>
                <a:lnTo>
                  <a:pt x="2835" y="2783"/>
                </a:lnTo>
                <a:lnTo>
                  <a:pt x="2834" y="2782"/>
                </a:lnTo>
                <a:lnTo>
                  <a:pt x="2833" y="2780"/>
                </a:lnTo>
                <a:lnTo>
                  <a:pt x="2831" y="2779"/>
                </a:lnTo>
                <a:lnTo>
                  <a:pt x="2831" y="2778"/>
                </a:lnTo>
                <a:lnTo>
                  <a:pt x="2830" y="2777"/>
                </a:lnTo>
                <a:lnTo>
                  <a:pt x="2823" y="2780"/>
                </a:lnTo>
                <a:lnTo>
                  <a:pt x="2820" y="2785"/>
                </a:lnTo>
                <a:lnTo>
                  <a:pt x="2816" y="2791"/>
                </a:lnTo>
                <a:lnTo>
                  <a:pt x="2815" y="2797"/>
                </a:lnTo>
                <a:lnTo>
                  <a:pt x="2814" y="2803"/>
                </a:lnTo>
                <a:lnTo>
                  <a:pt x="2814" y="2810"/>
                </a:lnTo>
                <a:lnTo>
                  <a:pt x="2814" y="2817"/>
                </a:lnTo>
                <a:lnTo>
                  <a:pt x="2814" y="2824"/>
                </a:lnTo>
                <a:lnTo>
                  <a:pt x="2814" y="2831"/>
                </a:lnTo>
                <a:lnTo>
                  <a:pt x="2813" y="2837"/>
                </a:lnTo>
                <a:lnTo>
                  <a:pt x="2812" y="2842"/>
                </a:lnTo>
                <a:lnTo>
                  <a:pt x="2810" y="2847"/>
                </a:lnTo>
                <a:lnTo>
                  <a:pt x="2805" y="2852"/>
                </a:lnTo>
                <a:lnTo>
                  <a:pt x="2800" y="2854"/>
                </a:lnTo>
                <a:lnTo>
                  <a:pt x="2792" y="2855"/>
                </a:lnTo>
                <a:lnTo>
                  <a:pt x="2783" y="2856"/>
                </a:lnTo>
                <a:lnTo>
                  <a:pt x="2777" y="2855"/>
                </a:lnTo>
                <a:lnTo>
                  <a:pt x="2773" y="2855"/>
                </a:lnTo>
                <a:lnTo>
                  <a:pt x="2768" y="2855"/>
                </a:lnTo>
                <a:lnTo>
                  <a:pt x="2762" y="2856"/>
                </a:lnTo>
                <a:lnTo>
                  <a:pt x="2758" y="2856"/>
                </a:lnTo>
                <a:lnTo>
                  <a:pt x="2753" y="2856"/>
                </a:lnTo>
                <a:lnTo>
                  <a:pt x="2749" y="2856"/>
                </a:lnTo>
                <a:lnTo>
                  <a:pt x="2744" y="2857"/>
                </a:lnTo>
                <a:lnTo>
                  <a:pt x="2739" y="2859"/>
                </a:lnTo>
                <a:lnTo>
                  <a:pt x="2736" y="2860"/>
                </a:lnTo>
                <a:lnTo>
                  <a:pt x="2731" y="2862"/>
                </a:lnTo>
                <a:lnTo>
                  <a:pt x="2728" y="2864"/>
                </a:lnTo>
                <a:lnTo>
                  <a:pt x="2725" y="2867"/>
                </a:lnTo>
                <a:lnTo>
                  <a:pt x="2721" y="2870"/>
                </a:lnTo>
                <a:lnTo>
                  <a:pt x="2718" y="2873"/>
                </a:lnTo>
                <a:lnTo>
                  <a:pt x="2715" y="2878"/>
                </a:lnTo>
                <a:lnTo>
                  <a:pt x="2714" y="2880"/>
                </a:lnTo>
                <a:lnTo>
                  <a:pt x="2713" y="2883"/>
                </a:lnTo>
                <a:lnTo>
                  <a:pt x="2714" y="2885"/>
                </a:lnTo>
                <a:lnTo>
                  <a:pt x="2714" y="2887"/>
                </a:lnTo>
                <a:lnTo>
                  <a:pt x="2715" y="2888"/>
                </a:lnTo>
                <a:lnTo>
                  <a:pt x="2718" y="2890"/>
                </a:lnTo>
                <a:lnTo>
                  <a:pt x="2719" y="2891"/>
                </a:lnTo>
                <a:lnTo>
                  <a:pt x="2721" y="2892"/>
                </a:lnTo>
                <a:lnTo>
                  <a:pt x="2723" y="2892"/>
                </a:lnTo>
                <a:lnTo>
                  <a:pt x="2726" y="2892"/>
                </a:lnTo>
                <a:lnTo>
                  <a:pt x="2729" y="2893"/>
                </a:lnTo>
                <a:lnTo>
                  <a:pt x="2731" y="2893"/>
                </a:lnTo>
                <a:lnTo>
                  <a:pt x="2734" y="2893"/>
                </a:lnTo>
                <a:lnTo>
                  <a:pt x="2736" y="2893"/>
                </a:lnTo>
                <a:lnTo>
                  <a:pt x="2739" y="2893"/>
                </a:lnTo>
                <a:lnTo>
                  <a:pt x="2742" y="2893"/>
                </a:lnTo>
                <a:lnTo>
                  <a:pt x="2743" y="2893"/>
                </a:lnTo>
                <a:lnTo>
                  <a:pt x="2744" y="2893"/>
                </a:lnTo>
                <a:lnTo>
                  <a:pt x="2745" y="2893"/>
                </a:lnTo>
                <a:lnTo>
                  <a:pt x="2746" y="2893"/>
                </a:lnTo>
                <a:lnTo>
                  <a:pt x="2747" y="2893"/>
                </a:lnTo>
                <a:lnTo>
                  <a:pt x="2749" y="2893"/>
                </a:lnTo>
                <a:lnTo>
                  <a:pt x="2750" y="2893"/>
                </a:lnTo>
                <a:lnTo>
                  <a:pt x="2751" y="2893"/>
                </a:lnTo>
                <a:lnTo>
                  <a:pt x="2752" y="2893"/>
                </a:lnTo>
                <a:lnTo>
                  <a:pt x="2753" y="2893"/>
                </a:lnTo>
                <a:lnTo>
                  <a:pt x="2754" y="2893"/>
                </a:lnTo>
                <a:lnTo>
                  <a:pt x="2756" y="2893"/>
                </a:lnTo>
                <a:lnTo>
                  <a:pt x="2757" y="2893"/>
                </a:lnTo>
                <a:lnTo>
                  <a:pt x="2758" y="2898"/>
                </a:lnTo>
                <a:lnTo>
                  <a:pt x="2759" y="2903"/>
                </a:lnTo>
                <a:lnTo>
                  <a:pt x="2759" y="2909"/>
                </a:lnTo>
                <a:lnTo>
                  <a:pt x="2758" y="2915"/>
                </a:lnTo>
                <a:lnTo>
                  <a:pt x="2757" y="2921"/>
                </a:lnTo>
                <a:lnTo>
                  <a:pt x="2756" y="2926"/>
                </a:lnTo>
                <a:lnTo>
                  <a:pt x="2753" y="2932"/>
                </a:lnTo>
                <a:lnTo>
                  <a:pt x="2751" y="2938"/>
                </a:lnTo>
                <a:lnTo>
                  <a:pt x="2747" y="2944"/>
                </a:lnTo>
                <a:lnTo>
                  <a:pt x="2745" y="2948"/>
                </a:lnTo>
                <a:lnTo>
                  <a:pt x="2742" y="2954"/>
                </a:lnTo>
                <a:lnTo>
                  <a:pt x="2738" y="2960"/>
                </a:lnTo>
                <a:lnTo>
                  <a:pt x="2735" y="2965"/>
                </a:lnTo>
                <a:lnTo>
                  <a:pt x="2733" y="2970"/>
                </a:lnTo>
                <a:lnTo>
                  <a:pt x="2729" y="2976"/>
                </a:lnTo>
                <a:lnTo>
                  <a:pt x="2727" y="2981"/>
                </a:lnTo>
                <a:lnTo>
                  <a:pt x="2721" y="2983"/>
                </a:lnTo>
                <a:lnTo>
                  <a:pt x="2716" y="2983"/>
                </a:lnTo>
                <a:lnTo>
                  <a:pt x="2712" y="2981"/>
                </a:lnTo>
                <a:lnTo>
                  <a:pt x="2707" y="2980"/>
                </a:lnTo>
                <a:lnTo>
                  <a:pt x="2704" y="2979"/>
                </a:lnTo>
                <a:lnTo>
                  <a:pt x="2699" y="2977"/>
                </a:lnTo>
                <a:lnTo>
                  <a:pt x="2695" y="2975"/>
                </a:lnTo>
                <a:lnTo>
                  <a:pt x="2691" y="2972"/>
                </a:lnTo>
                <a:lnTo>
                  <a:pt x="2688" y="2970"/>
                </a:lnTo>
                <a:lnTo>
                  <a:pt x="2683" y="2969"/>
                </a:lnTo>
                <a:lnTo>
                  <a:pt x="2680" y="2968"/>
                </a:lnTo>
                <a:lnTo>
                  <a:pt x="2676" y="2968"/>
                </a:lnTo>
                <a:lnTo>
                  <a:pt x="2673" y="2968"/>
                </a:lnTo>
                <a:lnTo>
                  <a:pt x="2669" y="2969"/>
                </a:lnTo>
                <a:lnTo>
                  <a:pt x="2666" y="2971"/>
                </a:lnTo>
                <a:lnTo>
                  <a:pt x="2664" y="2976"/>
                </a:lnTo>
                <a:lnTo>
                  <a:pt x="2660" y="2980"/>
                </a:lnTo>
                <a:lnTo>
                  <a:pt x="2660" y="2986"/>
                </a:lnTo>
                <a:lnTo>
                  <a:pt x="2660" y="2990"/>
                </a:lnTo>
                <a:lnTo>
                  <a:pt x="2661" y="2993"/>
                </a:lnTo>
                <a:lnTo>
                  <a:pt x="2662" y="2996"/>
                </a:lnTo>
                <a:lnTo>
                  <a:pt x="2665" y="2999"/>
                </a:lnTo>
                <a:lnTo>
                  <a:pt x="2668" y="3001"/>
                </a:lnTo>
                <a:lnTo>
                  <a:pt x="2672" y="3003"/>
                </a:lnTo>
                <a:lnTo>
                  <a:pt x="2675" y="3006"/>
                </a:lnTo>
                <a:lnTo>
                  <a:pt x="2679" y="3008"/>
                </a:lnTo>
                <a:lnTo>
                  <a:pt x="2682" y="3010"/>
                </a:lnTo>
                <a:lnTo>
                  <a:pt x="2684" y="3013"/>
                </a:lnTo>
                <a:lnTo>
                  <a:pt x="2687" y="3016"/>
                </a:lnTo>
                <a:lnTo>
                  <a:pt x="2689" y="3018"/>
                </a:lnTo>
                <a:lnTo>
                  <a:pt x="2690" y="3023"/>
                </a:lnTo>
                <a:lnTo>
                  <a:pt x="2690" y="3027"/>
                </a:lnTo>
                <a:lnTo>
                  <a:pt x="2690" y="3037"/>
                </a:lnTo>
                <a:lnTo>
                  <a:pt x="2690" y="3046"/>
                </a:lnTo>
                <a:lnTo>
                  <a:pt x="2689" y="3055"/>
                </a:lnTo>
                <a:lnTo>
                  <a:pt x="2687" y="3063"/>
                </a:lnTo>
                <a:lnTo>
                  <a:pt x="2684" y="3071"/>
                </a:lnTo>
                <a:lnTo>
                  <a:pt x="2682" y="3080"/>
                </a:lnTo>
                <a:lnTo>
                  <a:pt x="2679" y="3088"/>
                </a:lnTo>
                <a:lnTo>
                  <a:pt x="2675" y="3096"/>
                </a:lnTo>
                <a:lnTo>
                  <a:pt x="2672" y="3103"/>
                </a:lnTo>
                <a:lnTo>
                  <a:pt x="2668" y="3111"/>
                </a:lnTo>
                <a:lnTo>
                  <a:pt x="2665" y="3120"/>
                </a:lnTo>
                <a:lnTo>
                  <a:pt x="2662" y="3129"/>
                </a:lnTo>
                <a:lnTo>
                  <a:pt x="2660" y="3137"/>
                </a:lnTo>
                <a:lnTo>
                  <a:pt x="2658" y="3146"/>
                </a:lnTo>
                <a:lnTo>
                  <a:pt x="2657" y="3155"/>
                </a:lnTo>
                <a:lnTo>
                  <a:pt x="2657" y="3165"/>
                </a:lnTo>
                <a:lnTo>
                  <a:pt x="2651" y="3166"/>
                </a:lnTo>
                <a:lnTo>
                  <a:pt x="2646" y="3166"/>
                </a:lnTo>
                <a:lnTo>
                  <a:pt x="2641" y="3166"/>
                </a:lnTo>
                <a:lnTo>
                  <a:pt x="2636" y="3165"/>
                </a:lnTo>
                <a:lnTo>
                  <a:pt x="2630" y="3164"/>
                </a:lnTo>
                <a:lnTo>
                  <a:pt x="2624" y="3163"/>
                </a:lnTo>
                <a:lnTo>
                  <a:pt x="2619" y="3161"/>
                </a:lnTo>
                <a:lnTo>
                  <a:pt x="2613" y="3160"/>
                </a:lnTo>
                <a:lnTo>
                  <a:pt x="2607" y="3158"/>
                </a:lnTo>
                <a:lnTo>
                  <a:pt x="2601" y="3157"/>
                </a:lnTo>
                <a:lnTo>
                  <a:pt x="2597" y="3157"/>
                </a:lnTo>
                <a:lnTo>
                  <a:pt x="2591" y="3158"/>
                </a:lnTo>
                <a:lnTo>
                  <a:pt x="2587" y="3160"/>
                </a:lnTo>
                <a:lnTo>
                  <a:pt x="2582" y="3163"/>
                </a:lnTo>
                <a:lnTo>
                  <a:pt x="2577" y="3168"/>
                </a:lnTo>
                <a:lnTo>
                  <a:pt x="2574" y="3173"/>
                </a:lnTo>
                <a:lnTo>
                  <a:pt x="2575" y="3177"/>
                </a:lnTo>
                <a:lnTo>
                  <a:pt x="2577" y="3180"/>
                </a:lnTo>
                <a:lnTo>
                  <a:pt x="2580" y="3184"/>
                </a:lnTo>
                <a:lnTo>
                  <a:pt x="2582" y="3186"/>
                </a:lnTo>
                <a:lnTo>
                  <a:pt x="2585" y="3188"/>
                </a:lnTo>
                <a:lnTo>
                  <a:pt x="2589" y="3191"/>
                </a:lnTo>
                <a:lnTo>
                  <a:pt x="2593" y="3192"/>
                </a:lnTo>
                <a:lnTo>
                  <a:pt x="2598" y="3192"/>
                </a:lnTo>
                <a:lnTo>
                  <a:pt x="2603" y="3193"/>
                </a:lnTo>
                <a:lnTo>
                  <a:pt x="2607" y="3193"/>
                </a:lnTo>
                <a:lnTo>
                  <a:pt x="2613" y="3193"/>
                </a:lnTo>
                <a:lnTo>
                  <a:pt x="2620" y="3193"/>
                </a:lnTo>
                <a:lnTo>
                  <a:pt x="2626" y="3192"/>
                </a:lnTo>
                <a:lnTo>
                  <a:pt x="2633" y="3192"/>
                </a:lnTo>
                <a:lnTo>
                  <a:pt x="2639" y="3191"/>
                </a:lnTo>
                <a:lnTo>
                  <a:pt x="2647" y="3191"/>
                </a:lnTo>
                <a:lnTo>
                  <a:pt x="2644" y="3189"/>
                </a:lnTo>
                <a:lnTo>
                  <a:pt x="2642" y="3188"/>
                </a:lnTo>
                <a:lnTo>
                  <a:pt x="2641" y="3188"/>
                </a:lnTo>
                <a:lnTo>
                  <a:pt x="2639" y="3188"/>
                </a:lnTo>
                <a:lnTo>
                  <a:pt x="2638" y="3188"/>
                </a:lnTo>
                <a:lnTo>
                  <a:pt x="2637" y="3188"/>
                </a:lnTo>
                <a:lnTo>
                  <a:pt x="2638" y="3188"/>
                </a:lnTo>
                <a:lnTo>
                  <a:pt x="2639" y="3188"/>
                </a:lnTo>
                <a:lnTo>
                  <a:pt x="2641" y="3189"/>
                </a:lnTo>
                <a:lnTo>
                  <a:pt x="2642" y="3189"/>
                </a:lnTo>
                <a:lnTo>
                  <a:pt x="2643" y="3189"/>
                </a:lnTo>
                <a:lnTo>
                  <a:pt x="2644" y="3189"/>
                </a:lnTo>
                <a:lnTo>
                  <a:pt x="2645" y="3189"/>
                </a:lnTo>
                <a:lnTo>
                  <a:pt x="2647" y="3191"/>
                </a:lnTo>
                <a:lnTo>
                  <a:pt x="2649" y="3200"/>
                </a:lnTo>
                <a:lnTo>
                  <a:pt x="2649" y="3209"/>
                </a:lnTo>
                <a:lnTo>
                  <a:pt x="2647" y="3219"/>
                </a:lnTo>
                <a:lnTo>
                  <a:pt x="2645" y="3230"/>
                </a:lnTo>
                <a:lnTo>
                  <a:pt x="2642" y="3239"/>
                </a:lnTo>
                <a:lnTo>
                  <a:pt x="2637" y="3249"/>
                </a:lnTo>
                <a:lnTo>
                  <a:pt x="2633" y="3260"/>
                </a:lnTo>
                <a:lnTo>
                  <a:pt x="2629" y="3270"/>
                </a:lnTo>
                <a:lnTo>
                  <a:pt x="2624" y="3279"/>
                </a:lnTo>
                <a:lnTo>
                  <a:pt x="2622" y="3289"/>
                </a:lnTo>
                <a:lnTo>
                  <a:pt x="2620" y="3300"/>
                </a:lnTo>
                <a:lnTo>
                  <a:pt x="2619" y="3310"/>
                </a:lnTo>
                <a:lnTo>
                  <a:pt x="2620" y="3320"/>
                </a:lnTo>
                <a:lnTo>
                  <a:pt x="2623" y="3331"/>
                </a:lnTo>
                <a:lnTo>
                  <a:pt x="2629" y="3341"/>
                </a:lnTo>
                <a:lnTo>
                  <a:pt x="2637" y="3353"/>
                </a:lnTo>
                <a:lnTo>
                  <a:pt x="2641" y="3359"/>
                </a:lnTo>
                <a:lnTo>
                  <a:pt x="2643" y="3368"/>
                </a:lnTo>
                <a:lnTo>
                  <a:pt x="2644" y="3376"/>
                </a:lnTo>
                <a:lnTo>
                  <a:pt x="2646" y="3384"/>
                </a:lnTo>
                <a:lnTo>
                  <a:pt x="2646" y="3390"/>
                </a:lnTo>
                <a:lnTo>
                  <a:pt x="2646" y="3399"/>
                </a:lnTo>
                <a:lnTo>
                  <a:pt x="2646" y="3407"/>
                </a:lnTo>
                <a:lnTo>
                  <a:pt x="2646" y="3415"/>
                </a:lnTo>
                <a:lnTo>
                  <a:pt x="2646" y="3421"/>
                </a:lnTo>
                <a:lnTo>
                  <a:pt x="2646" y="3430"/>
                </a:lnTo>
                <a:lnTo>
                  <a:pt x="2646" y="3438"/>
                </a:lnTo>
                <a:lnTo>
                  <a:pt x="2647" y="3446"/>
                </a:lnTo>
                <a:lnTo>
                  <a:pt x="2649" y="3454"/>
                </a:lnTo>
                <a:lnTo>
                  <a:pt x="2650" y="3462"/>
                </a:lnTo>
                <a:lnTo>
                  <a:pt x="2652" y="3470"/>
                </a:lnTo>
                <a:lnTo>
                  <a:pt x="2657" y="3478"/>
                </a:lnTo>
                <a:lnTo>
                  <a:pt x="2660" y="3487"/>
                </a:lnTo>
                <a:lnTo>
                  <a:pt x="2665" y="3496"/>
                </a:lnTo>
                <a:lnTo>
                  <a:pt x="2670" y="3504"/>
                </a:lnTo>
                <a:lnTo>
                  <a:pt x="2676" y="3513"/>
                </a:lnTo>
                <a:lnTo>
                  <a:pt x="2682" y="3521"/>
                </a:lnTo>
                <a:lnTo>
                  <a:pt x="2688" y="3531"/>
                </a:lnTo>
                <a:lnTo>
                  <a:pt x="2693" y="3539"/>
                </a:lnTo>
                <a:lnTo>
                  <a:pt x="2699" y="3548"/>
                </a:lnTo>
                <a:lnTo>
                  <a:pt x="2704" y="3556"/>
                </a:lnTo>
                <a:lnTo>
                  <a:pt x="2708" y="3565"/>
                </a:lnTo>
                <a:lnTo>
                  <a:pt x="2713" y="3574"/>
                </a:lnTo>
                <a:lnTo>
                  <a:pt x="2715" y="3583"/>
                </a:lnTo>
                <a:lnTo>
                  <a:pt x="2718" y="3593"/>
                </a:lnTo>
                <a:lnTo>
                  <a:pt x="2718" y="3603"/>
                </a:lnTo>
                <a:lnTo>
                  <a:pt x="2718" y="3613"/>
                </a:lnTo>
                <a:lnTo>
                  <a:pt x="2715" y="3625"/>
                </a:lnTo>
                <a:lnTo>
                  <a:pt x="2708" y="3635"/>
                </a:lnTo>
                <a:lnTo>
                  <a:pt x="2702" y="3643"/>
                </a:lnTo>
                <a:lnTo>
                  <a:pt x="2695" y="3650"/>
                </a:lnTo>
                <a:lnTo>
                  <a:pt x="2687" y="3654"/>
                </a:lnTo>
                <a:lnTo>
                  <a:pt x="2679" y="3656"/>
                </a:lnTo>
                <a:lnTo>
                  <a:pt x="2669" y="3657"/>
                </a:lnTo>
                <a:lnTo>
                  <a:pt x="2660" y="3656"/>
                </a:lnTo>
                <a:lnTo>
                  <a:pt x="2651" y="3655"/>
                </a:lnTo>
                <a:lnTo>
                  <a:pt x="2642" y="3651"/>
                </a:lnTo>
                <a:lnTo>
                  <a:pt x="2633" y="3647"/>
                </a:lnTo>
                <a:lnTo>
                  <a:pt x="2623" y="3642"/>
                </a:lnTo>
                <a:lnTo>
                  <a:pt x="2615" y="3636"/>
                </a:lnTo>
                <a:lnTo>
                  <a:pt x="2606" y="3631"/>
                </a:lnTo>
                <a:lnTo>
                  <a:pt x="2598" y="3625"/>
                </a:lnTo>
                <a:lnTo>
                  <a:pt x="2591" y="3619"/>
                </a:lnTo>
                <a:lnTo>
                  <a:pt x="2584" y="3613"/>
                </a:lnTo>
                <a:lnTo>
                  <a:pt x="2570" y="3601"/>
                </a:lnTo>
                <a:lnTo>
                  <a:pt x="2557" y="3594"/>
                </a:lnTo>
                <a:lnTo>
                  <a:pt x="2542" y="3590"/>
                </a:lnTo>
                <a:lnTo>
                  <a:pt x="2527" y="3589"/>
                </a:lnTo>
                <a:lnTo>
                  <a:pt x="2511" y="3590"/>
                </a:lnTo>
                <a:lnTo>
                  <a:pt x="2495" y="3594"/>
                </a:lnTo>
                <a:lnTo>
                  <a:pt x="2478" y="3597"/>
                </a:lnTo>
                <a:lnTo>
                  <a:pt x="2462" y="3602"/>
                </a:lnTo>
                <a:lnTo>
                  <a:pt x="2446" y="3605"/>
                </a:lnTo>
                <a:lnTo>
                  <a:pt x="2431" y="3608"/>
                </a:lnTo>
                <a:lnTo>
                  <a:pt x="2416" y="3608"/>
                </a:lnTo>
                <a:lnTo>
                  <a:pt x="2403" y="3605"/>
                </a:lnTo>
                <a:lnTo>
                  <a:pt x="2390" y="3600"/>
                </a:lnTo>
                <a:lnTo>
                  <a:pt x="2378" y="3590"/>
                </a:lnTo>
                <a:lnTo>
                  <a:pt x="2368" y="3575"/>
                </a:lnTo>
                <a:lnTo>
                  <a:pt x="2360" y="3557"/>
                </a:lnTo>
                <a:lnTo>
                  <a:pt x="2343" y="3556"/>
                </a:lnTo>
                <a:lnTo>
                  <a:pt x="2326" y="3555"/>
                </a:lnTo>
                <a:lnTo>
                  <a:pt x="2308" y="3554"/>
                </a:lnTo>
                <a:lnTo>
                  <a:pt x="2291" y="3550"/>
                </a:lnTo>
                <a:lnTo>
                  <a:pt x="2275" y="3547"/>
                </a:lnTo>
                <a:lnTo>
                  <a:pt x="2258" y="3542"/>
                </a:lnTo>
                <a:lnTo>
                  <a:pt x="2240" y="3536"/>
                </a:lnTo>
                <a:lnTo>
                  <a:pt x="2226" y="3531"/>
                </a:lnTo>
                <a:lnTo>
                  <a:pt x="2209" y="3523"/>
                </a:lnTo>
                <a:lnTo>
                  <a:pt x="2194" y="3515"/>
                </a:lnTo>
                <a:lnTo>
                  <a:pt x="2181" y="3505"/>
                </a:lnTo>
                <a:lnTo>
                  <a:pt x="2167" y="3495"/>
                </a:lnTo>
                <a:lnTo>
                  <a:pt x="2154" y="3482"/>
                </a:lnTo>
                <a:lnTo>
                  <a:pt x="2144" y="3470"/>
                </a:lnTo>
                <a:lnTo>
                  <a:pt x="2134" y="3456"/>
                </a:lnTo>
                <a:lnTo>
                  <a:pt x="2126" y="3441"/>
                </a:lnTo>
                <a:lnTo>
                  <a:pt x="2124" y="3439"/>
                </a:lnTo>
                <a:lnTo>
                  <a:pt x="2121" y="3433"/>
                </a:lnTo>
                <a:lnTo>
                  <a:pt x="2117" y="3425"/>
                </a:lnTo>
                <a:lnTo>
                  <a:pt x="2112" y="3415"/>
                </a:lnTo>
                <a:lnTo>
                  <a:pt x="2105" y="3403"/>
                </a:lnTo>
                <a:lnTo>
                  <a:pt x="2098" y="3389"/>
                </a:lnTo>
                <a:lnTo>
                  <a:pt x="2090" y="3374"/>
                </a:lnTo>
                <a:lnTo>
                  <a:pt x="2082" y="3359"/>
                </a:lnTo>
                <a:lnTo>
                  <a:pt x="2074" y="3343"/>
                </a:lnTo>
                <a:lnTo>
                  <a:pt x="2066" y="3328"/>
                </a:lnTo>
                <a:lnTo>
                  <a:pt x="2059" y="3315"/>
                </a:lnTo>
                <a:lnTo>
                  <a:pt x="2052" y="3303"/>
                </a:lnTo>
                <a:lnTo>
                  <a:pt x="2046" y="3293"/>
                </a:lnTo>
                <a:lnTo>
                  <a:pt x="2043" y="3285"/>
                </a:lnTo>
                <a:lnTo>
                  <a:pt x="2039" y="3279"/>
                </a:lnTo>
                <a:lnTo>
                  <a:pt x="2039" y="3278"/>
                </a:lnTo>
                <a:lnTo>
                  <a:pt x="2038" y="3264"/>
                </a:lnTo>
                <a:lnTo>
                  <a:pt x="2039" y="3251"/>
                </a:lnTo>
                <a:lnTo>
                  <a:pt x="2039" y="3238"/>
                </a:lnTo>
                <a:lnTo>
                  <a:pt x="2039" y="3225"/>
                </a:lnTo>
                <a:lnTo>
                  <a:pt x="2039" y="3211"/>
                </a:lnTo>
                <a:lnTo>
                  <a:pt x="2040" y="3197"/>
                </a:lnTo>
                <a:lnTo>
                  <a:pt x="2039" y="3185"/>
                </a:lnTo>
                <a:lnTo>
                  <a:pt x="2039" y="3172"/>
                </a:lnTo>
                <a:lnTo>
                  <a:pt x="2038" y="3158"/>
                </a:lnTo>
                <a:lnTo>
                  <a:pt x="2037" y="3146"/>
                </a:lnTo>
                <a:lnTo>
                  <a:pt x="2035" y="3134"/>
                </a:lnTo>
                <a:lnTo>
                  <a:pt x="2031" y="3122"/>
                </a:lnTo>
                <a:lnTo>
                  <a:pt x="2028" y="3110"/>
                </a:lnTo>
                <a:lnTo>
                  <a:pt x="2022" y="3100"/>
                </a:lnTo>
                <a:lnTo>
                  <a:pt x="2016" y="3089"/>
                </a:lnTo>
                <a:lnTo>
                  <a:pt x="2009" y="3080"/>
                </a:lnTo>
                <a:lnTo>
                  <a:pt x="2008" y="3080"/>
                </a:lnTo>
                <a:lnTo>
                  <a:pt x="2007" y="3080"/>
                </a:lnTo>
                <a:lnTo>
                  <a:pt x="2005" y="3080"/>
                </a:lnTo>
                <a:lnTo>
                  <a:pt x="2002" y="3080"/>
                </a:lnTo>
                <a:lnTo>
                  <a:pt x="1999" y="3080"/>
                </a:lnTo>
                <a:lnTo>
                  <a:pt x="1996" y="3080"/>
                </a:lnTo>
                <a:lnTo>
                  <a:pt x="1992" y="3080"/>
                </a:lnTo>
                <a:lnTo>
                  <a:pt x="1989" y="3080"/>
                </a:lnTo>
                <a:lnTo>
                  <a:pt x="1984" y="3080"/>
                </a:lnTo>
                <a:lnTo>
                  <a:pt x="1981" y="3080"/>
                </a:lnTo>
                <a:lnTo>
                  <a:pt x="1977" y="3080"/>
                </a:lnTo>
                <a:lnTo>
                  <a:pt x="1974" y="3080"/>
                </a:lnTo>
                <a:lnTo>
                  <a:pt x="1971" y="3080"/>
                </a:lnTo>
                <a:lnTo>
                  <a:pt x="1969" y="3080"/>
                </a:lnTo>
                <a:lnTo>
                  <a:pt x="1968" y="3080"/>
                </a:lnTo>
                <a:lnTo>
                  <a:pt x="1950" y="3056"/>
                </a:lnTo>
                <a:lnTo>
                  <a:pt x="1932" y="3032"/>
                </a:lnTo>
                <a:lnTo>
                  <a:pt x="1914" y="3008"/>
                </a:lnTo>
                <a:lnTo>
                  <a:pt x="1897" y="2985"/>
                </a:lnTo>
                <a:lnTo>
                  <a:pt x="1878" y="2962"/>
                </a:lnTo>
                <a:lnTo>
                  <a:pt x="1860" y="2938"/>
                </a:lnTo>
                <a:lnTo>
                  <a:pt x="1843" y="2915"/>
                </a:lnTo>
                <a:lnTo>
                  <a:pt x="1825" y="2891"/>
                </a:lnTo>
                <a:lnTo>
                  <a:pt x="1808" y="2867"/>
                </a:lnTo>
                <a:lnTo>
                  <a:pt x="1791" y="2842"/>
                </a:lnTo>
                <a:lnTo>
                  <a:pt x="1776" y="2817"/>
                </a:lnTo>
                <a:lnTo>
                  <a:pt x="1761" y="2793"/>
                </a:lnTo>
                <a:lnTo>
                  <a:pt x="1746" y="2767"/>
                </a:lnTo>
                <a:lnTo>
                  <a:pt x="1733" y="2741"/>
                </a:lnTo>
                <a:lnTo>
                  <a:pt x="1721" y="2714"/>
                </a:lnTo>
                <a:lnTo>
                  <a:pt x="1710" y="2687"/>
                </a:lnTo>
                <a:lnTo>
                  <a:pt x="1714" y="2678"/>
                </a:lnTo>
                <a:lnTo>
                  <a:pt x="1715" y="2669"/>
                </a:lnTo>
                <a:lnTo>
                  <a:pt x="1715" y="2662"/>
                </a:lnTo>
                <a:lnTo>
                  <a:pt x="1714" y="2655"/>
                </a:lnTo>
                <a:lnTo>
                  <a:pt x="1712" y="2648"/>
                </a:lnTo>
                <a:lnTo>
                  <a:pt x="1708" y="2643"/>
                </a:lnTo>
                <a:lnTo>
                  <a:pt x="1704" y="2637"/>
                </a:lnTo>
                <a:lnTo>
                  <a:pt x="1699" y="2632"/>
                </a:lnTo>
                <a:lnTo>
                  <a:pt x="1693" y="2626"/>
                </a:lnTo>
                <a:lnTo>
                  <a:pt x="1687" y="2622"/>
                </a:lnTo>
                <a:lnTo>
                  <a:pt x="1682" y="2617"/>
                </a:lnTo>
                <a:lnTo>
                  <a:pt x="1677" y="2612"/>
                </a:lnTo>
                <a:lnTo>
                  <a:pt x="1673" y="2607"/>
                </a:lnTo>
                <a:lnTo>
                  <a:pt x="1668" y="2601"/>
                </a:lnTo>
                <a:lnTo>
                  <a:pt x="1664" y="2595"/>
                </a:lnTo>
                <a:lnTo>
                  <a:pt x="1663" y="2590"/>
                </a:lnTo>
                <a:lnTo>
                  <a:pt x="1661" y="2570"/>
                </a:lnTo>
                <a:lnTo>
                  <a:pt x="1656" y="2554"/>
                </a:lnTo>
                <a:lnTo>
                  <a:pt x="1651" y="2539"/>
                </a:lnTo>
                <a:lnTo>
                  <a:pt x="1643" y="2525"/>
                </a:lnTo>
                <a:lnTo>
                  <a:pt x="1635" y="2514"/>
                </a:lnTo>
                <a:lnTo>
                  <a:pt x="1624" y="2502"/>
                </a:lnTo>
                <a:lnTo>
                  <a:pt x="1613" y="2493"/>
                </a:lnTo>
                <a:lnTo>
                  <a:pt x="1601" y="2483"/>
                </a:lnTo>
                <a:lnTo>
                  <a:pt x="1590" y="2474"/>
                </a:lnTo>
                <a:lnTo>
                  <a:pt x="1577" y="2465"/>
                </a:lnTo>
                <a:lnTo>
                  <a:pt x="1566" y="2454"/>
                </a:lnTo>
                <a:lnTo>
                  <a:pt x="1555" y="2444"/>
                </a:lnTo>
                <a:lnTo>
                  <a:pt x="1545" y="2431"/>
                </a:lnTo>
                <a:lnTo>
                  <a:pt x="1536" y="2419"/>
                </a:lnTo>
                <a:lnTo>
                  <a:pt x="1529" y="2405"/>
                </a:lnTo>
                <a:lnTo>
                  <a:pt x="1523" y="2389"/>
                </a:lnTo>
                <a:lnTo>
                  <a:pt x="1515" y="2371"/>
                </a:lnTo>
                <a:lnTo>
                  <a:pt x="1505" y="2358"/>
                </a:lnTo>
                <a:lnTo>
                  <a:pt x="1494" y="2346"/>
                </a:lnTo>
                <a:lnTo>
                  <a:pt x="1482" y="2336"/>
                </a:lnTo>
                <a:lnTo>
                  <a:pt x="1468" y="2328"/>
                </a:lnTo>
                <a:lnTo>
                  <a:pt x="1454" y="2321"/>
                </a:lnTo>
                <a:lnTo>
                  <a:pt x="1438" y="2315"/>
                </a:lnTo>
                <a:lnTo>
                  <a:pt x="1422" y="2312"/>
                </a:lnTo>
                <a:lnTo>
                  <a:pt x="1406" y="2308"/>
                </a:lnTo>
                <a:lnTo>
                  <a:pt x="1389" y="2307"/>
                </a:lnTo>
                <a:lnTo>
                  <a:pt x="1371" y="2306"/>
                </a:lnTo>
                <a:lnTo>
                  <a:pt x="1354" y="2305"/>
                </a:lnTo>
                <a:lnTo>
                  <a:pt x="1337" y="2305"/>
                </a:lnTo>
                <a:lnTo>
                  <a:pt x="1320" y="2306"/>
                </a:lnTo>
                <a:lnTo>
                  <a:pt x="1302" y="2306"/>
                </a:lnTo>
                <a:lnTo>
                  <a:pt x="1287" y="2307"/>
                </a:lnTo>
                <a:lnTo>
                  <a:pt x="1282" y="2305"/>
                </a:lnTo>
                <a:lnTo>
                  <a:pt x="1277" y="2301"/>
                </a:lnTo>
                <a:lnTo>
                  <a:pt x="1272" y="2299"/>
                </a:lnTo>
                <a:lnTo>
                  <a:pt x="1268" y="2296"/>
                </a:lnTo>
                <a:lnTo>
                  <a:pt x="1263" y="2292"/>
                </a:lnTo>
                <a:lnTo>
                  <a:pt x="1259" y="2289"/>
                </a:lnTo>
                <a:lnTo>
                  <a:pt x="1253" y="2285"/>
                </a:lnTo>
                <a:lnTo>
                  <a:pt x="1248" y="2282"/>
                </a:lnTo>
                <a:lnTo>
                  <a:pt x="1244" y="2278"/>
                </a:lnTo>
                <a:lnTo>
                  <a:pt x="1239" y="2276"/>
                </a:lnTo>
                <a:lnTo>
                  <a:pt x="1233" y="2275"/>
                </a:lnTo>
                <a:lnTo>
                  <a:pt x="1228" y="2274"/>
                </a:lnTo>
                <a:lnTo>
                  <a:pt x="1222" y="2274"/>
                </a:lnTo>
                <a:lnTo>
                  <a:pt x="1215" y="2275"/>
                </a:lnTo>
                <a:lnTo>
                  <a:pt x="1209" y="2277"/>
                </a:lnTo>
                <a:lnTo>
                  <a:pt x="1202" y="2281"/>
                </a:lnTo>
                <a:lnTo>
                  <a:pt x="1200" y="2286"/>
                </a:lnTo>
                <a:lnTo>
                  <a:pt x="1198" y="2292"/>
                </a:lnTo>
                <a:lnTo>
                  <a:pt x="1193" y="2298"/>
                </a:lnTo>
                <a:lnTo>
                  <a:pt x="1188" y="2301"/>
                </a:lnTo>
                <a:lnTo>
                  <a:pt x="1184" y="2305"/>
                </a:lnTo>
                <a:lnTo>
                  <a:pt x="1178" y="2308"/>
                </a:lnTo>
                <a:lnTo>
                  <a:pt x="1171" y="2311"/>
                </a:lnTo>
                <a:lnTo>
                  <a:pt x="1164" y="2313"/>
                </a:lnTo>
                <a:lnTo>
                  <a:pt x="1157" y="2314"/>
                </a:lnTo>
                <a:lnTo>
                  <a:pt x="1149" y="2315"/>
                </a:lnTo>
                <a:lnTo>
                  <a:pt x="1143" y="2317"/>
                </a:lnTo>
                <a:lnTo>
                  <a:pt x="1134" y="2319"/>
                </a:lnTo>
                <a:lnTo>
                  <a:pt x="1128" y="2320"/>
                </a:lnTo>
                <a:lnTo>
                  <a:pt x="1121" y="2322"/>
                </a:lnTo>
                <a:lnTo>
                  <a:pt x="1115" y="2324"/>
                </a:lnTo>
                <a:lnTo>
                  <a:pt x="1109" y="2328"/>
                </a:lnTo>
                <a:lnTo>
                  <a:pt x="1100" y="2343"/>
                </a:lnTo>
                <a:lnTo>
                  <a:pt x="1093" y="2358"/>
                </a:lnTo>
                <a:lnTo>
                  <a:pt x="1086" y="2374"/>
                </a:lnTo>
                <a:lnTo>
                  <a:pt x="1080" y="2390"/>
                </a:lnTo>
                <a:lnTo>
                  <a:pt x="1075" y="2406"/>
                </a:lnTo>
                <a:lnTo>
                  <a:pt x="1069" y="2423"/>
                </a:lnTo>
                <a:lnTo>
                  <a:pt x="1063" y="2439"/>
                </a:lnTo>
                <a:lnTo>
                  <a:pt x="1057" y="2454"/>
                </a:lnTo>
                <a:lnTo>
                  <a:pt x="1051" y="2470"/>
                </a:lnTo>
                <a:lnTo>
                  <a:pt x="1044" y="2485"/>
                </a:lnTo>
                <a:lnTo>
                  <a:pt x="1034" y="2499"/>
                </a:lnTo>
                <a:lnTo>
                  <a:pt x="1026" y="2513"/>
                </a:lnTo>
                <a:lnTo>
                  <a:pt x="1015" y="2525"/>
                </a:lnTo>
                <a:lnTo>
                  <a:pt x="1003" y="2537"/>
                </a:lnTo>
                <a:lnTo>
                  <a:pt x="990" y="2547"/>
                </a:lnTo>
                <a:lnTo>
                  <a:pt x="975" y="2558"/>
                </a:lnTo>
                <a:lnTo>
                  <a:pt x="975" y="2562"/>
                </a:lnTo>
                <a:lnTo>
                  <a:pt x="975" y="2567"/>
                </a:lnTo>
                <a:lnTo>
                  <a:pt x="974" y="2571"/>
                </a:lnTo>
                <a:lnTo>
                  <a:pt x="972" y="2576"/>
                </a:lnTo>
                <a:lnTo>
                  <a:pt x="971" y="2579"/>
                </a:lnTo>
                <a:lnTo>
                  <a:pt x="969" y="2583"/>
                </a:lnTo>
                <a:lnTo>
                  <a:pt x="967" y="2586"/>
                </a:lnTo>
                <a:lnTo>
                  <a:pt x="964" y="2589"/>
                </a:lnTo>
                <a:lnTo>
                  <a:pt x="961" y="2591"/>
                </a:lnTo>
                <a:lnTo>
                  <a:pt x="957" y="2593"/>
                </a:lnTo>
                <a:lnTo>
                  <a:pt x="954" y="2594"/>
                </a:lnTo>
                <a:lnTo>
                  <a:pt x="949" y="2595"/>
                </a:lnTo>
                <a:lnTo>
                  <a:pt x="945" y="2595"/>
                </a:lnTo>
                <a:lnTo>
                  <a:pt x="940" y="2595"/>
                </a:lnTo>
                <a:lnTo>
                  <a:pt x="936" y="2595"/>
                </a:lnTo>
                <a:lnTo>
                  <a:pt x="931" y="2594"/>
                </a:lnTo>
                <a:lnTo>
                  <a:pt x="921" y="2593"/>
                </a:lnTo>
                <a:lnTo>
                  <a:pt x="911" y="2591"/>
                </a:lnTo>
                <a:lnTo>
                  <a:pt x="903" y="2587"/>
                </a:lnTo>
                <a:lnTo>
                  <a:pt x="895" y="2583"/>
                </a:lnTo>
                <a:lnTo>
                  <a:pt x="888" y="2577"/>
                </a:lnTo>
                <a:lnTo>
                  <a:pt x="883" y="2571"/>
                </a:lnTo>
                <a:lnTo>
                  <a:pt x="876" y="2564"/>
                </a:lnTo>
                <a:lnTo>
                  <a:pt x="870" y="2558"/>
                </a:lnTo>
                <a:lnTo>
                  <a:pt x="864" y="2551"/>
                </a:lnTo>
                <a:lnTo>
                  <a:pt x="857" y="2545"/>
                </a:lnTo>
                <a:lnTo>
                  <a:pt x="850" y="2539"/>
                </a:lnTo>
                <a:lnTo>
                  <a:pt x="844" y="2535"/>
                </a:lnTo>
                <a:lnTo>
                  <a:pt x="836" y="2531"/>
                </a:lnTo>
                <a:lnTo>
                  <a:pt x="826" y="2529"/>
                </a:lnTo>
                <a:lnTo>
                  <a:pt x="817" y="2529"/>
                </a:lnTo>
                <a:lnTo>
                  <a:pt x="807" y="2531"/>
                </a:lnTo>
                <a:lnTo>
                  <a:pt x="803" y="2524"/>
                </a:lnTo>
                <a:lnTo>
                  <a:pt x="800" y="2518"/>
                </a:lnTo>
                <a:lnTo>
                  <a:pt x="795" y="2514"/>
                </a:lnTo>
                <a:lnTo>
                  <a:pt x="791" y="2510"/>
                </a:lnTo>
                <a:lnTo>
                  <a:pt x="786" y="2507"/>
                </a:lnTo>
                <a:lnTo>
                  <a:pt x="782" y="2504"/>
                </a:lnTo>
                <a:lnTo>
                  <a:pt x="776" y="2501"/>
                </a:lnTo>
                <a:lnTo>
                  <a:pt x="770" y="2499"/>
                </a:lnTo>
                <a:lnTo>
                  <a:pt x="764" y="2498"/>
                </a:lnTo>
                <a:lnTo>
                  <a:pt x="759" y="2496"/>
                </a:lnTo>
                <a:lnTo>
                  <a:pt x="752" y="2494"/>
                </a:lnTo>
                <a:lnTo>
                  <a:pt x="746" y="2493"/>
                </a:lnTo>
                <a:lnTo>
                  <a:pt x="739" y="2491"/>
                </a:lnTo>
                <a:lnTo>
                  <a:pt x="733" y="2490"/>
                </a:lnTo>
                <a:lnTo>
                  <a:pt x="726" y="2487"/>
                </a:lnTo>
                <a:lnTo>
                  <a:pt x="721" y="2485"/>
                </a:lnTo>
                <a:lnTo>
                  <a:pt x="710" y="2478"/>
                </a:lnTo>
                <a:lnTo>
                  <a:pt x="701" y="2473"/>
                </a:lnTo>
                <a:lnTo>
                  <a:pt x="692" y="2465"/>
                </a:lnTo>
                <a:lnTo>
                  <a:pt x="683" y="2456"/>
                </a:lnTo>
                <a:lnTo>
                  <a:pt x="675" y="2448"/>
                </a:lnTo>
                <a:lnTo>
                  <a:pt x="667" y="2439"/>
                </a:lnTo>
                <a:lnTo>
                  <a:pt x="657" y="2431"/>
                </a:lnTo>
                <a:lnTo>
                  <a:pt x="649" y="2422"/>
                </a:lnTo>
                <a:lnTo>
                  <a:pt x="640" y="2413"/>
                </a:lnTo>
                <a:lnTo>
                  <a:pt x="632" y="2405"/>
                </a:lnTo>
                <a:lnTo>
                  <a:pt x="623" y="2397"/>
                </a:lnTo>
                <a:lnTo>
                  <a:pt x="614" y="2390"/>
                </a:lnTo>
                <a:lnTo>
                  <a:pt x="604" y="2383"/>
                </a:lnTo>
                <a:lnTo>
                  <a:pt x="595" y="2378"/>
                </a:lnTo>
                <a:lnTo>
                  <a:pt x="585" y="2373"/>
                </a:lnTo>
                <a:lnTo>
                  <a:pt x="575" y="2370"/>
                </a:lnTo>
                <a:lnTo>
                  <a:pt x="573" y="2355"/>
                </a:lnTo>
                <a:lnTo>
                  <a:pt x="572" y="2342"/>
                </a:lnTo>
                <a:lnTo>
                  <a:pt x="570" y="2329"/>
                </a:lnTo>
                <a:lnTo>
                  <a:pt x="567" y="2316"/>
                </a:lnTo>
                <a:lnTo>
                  <a:pt x="562" y="2305"/>
                </a:lnTo>
                <a:lnTo>
                  <a:pt x="557" y="2293"/>
                </a:lnTo>
                <a:lnTo>
                  <a:pt x="552" y="2283"/>
                </a:lnTo>
                <a:lnTo>
                  <a:pt x="547" y="2271"/>
                </a:lnTo>
                <a:lnTo>
                  <a:pt x="541" y="2260"/>
                </a:lnTo>
                <a:lnTo>
                  <a:pt x="537" y="2250"/>
                </a:lnTo>
                <a:lnTo>
                  <a:pt x="533" y="2238"/>
                </a:lnTo>
                <a:lnTo>
                  <a:pt x="530" y="2226"/>
                </a:lnTo>
                <a:lnTo>
                  <a:pt x="527" y="2213"/>
                </a:lnTo>
                <a:lnTo>
                  <a:pt x="526" y="2200"/>
                </a:lnTo>
                <a:lnTo>
                  <a:pt x="526" y="2186"/>
                </a:lnTo>
                <a:lnTo>
                  <a:pt x="530" y="2172"/>
                </a:lnTo>
                <a:lnTo>
                  <a:pt x="524" y="2164"/>
                </a:lnTo>
                <a:lnTo>
                  <a:pt x="519" y="2155"/>
                </a:lnTo>
                <a:lnTo>
                  <a:pt x="514" y="2147"/>
                </a:lnTo>
                <a:lnTo>
                  <a:pt x="508" y="2139"/>
                </a:lnTo>
                <a:lnTo>
                  <a:pt x="503" y="2131"/>
                </a:lnTo>
                <a:lnTo>
                  <a:pt x="499" y="2122"/>
                </a:lnTo>
                <a:lnTo>
                  <a:pt x="494" y="2114"/>
                </a:lnTo>
                <a:lnTo>
                  <a:pt x="489" y="2106"/>
                </a:lnTo>
                <a:lnTo>
                  <a:pt x="486" y="2097"/>
                </a:lnTo>
                <a:lnTo>
                  <a:pt x="483" y="2089"/>
                </a:lnTo>
                <a:lnTo>
                  <a:pt x="480" y="2080"/>
                </a:lnTo>
                <a:lnTo>
                  <a:pt x="479" y="2070"/>
                </a:lnTo>
                <a:lnTo>
                  <a:pt x="478" y="2061"/>
                </a:lnTo>
                <a:lnTo>
                  <a:pt x="478" y="2052"/>
                </a:lnTo>
                <a:lnTo>
                  <a:pt x="479" y="2043"/>
                </a:lnTo>
                <a:lnTo>
                  <a:pt x="483" y="2034"/>
                </a:lnTo>
                <a:lnTo>
                  <a:pt x="476" y="2021"/>
                </a:lnTo>
                <a:lnTo>
                  <a:pt x="469" y="2010"/>
                </a:lnTo>
                <a:lnTo>
                  <a:pt x="461" y="2000"/>
                </a:lnTo>
                <a:lnTo>
                  <a:pt x="452" y="1991"/>
                </a:lnTo>
                <a:lnTo>
                  <a:pt x="441" y="1984"/>
                </a:lnTo>
                <a:lnTo>
                  <a:pt x="431" y="1977"/>
                </a:lnTo>
                <a:lnTo>
                  <a:pt x="419" y="1972"/>
                </a:lnTo>
                <a:lnTo>
                  <a:pt x="408" y="1965"/>
                </a:lnTo>
                <a:lnTo>
                  <a:pt x="396" y="1959"/>
                </a:lnTo>
                <a:lnTo>
                  <a:pt x="384" y="1953"/>
                </a:lnTo>
                <a:lnTo>
                  <a:pt x="372" y="1948"/>
                </a:lnTo>
                <a:lnTo>
                  <a:pt x="361" y="1941"/>
                </a:lnTo>
                <a:lnTo>
                  <a:pt x="350" y="1933"/>
                </a:lnTo>
                <a:lnTo>
                  <a:pt x="340" y="1925"/>
                </a:lnTo>
                <a:lnTo>
                  <a:pt x="330" y="1914"/>
                </a:lnTo>
                <a:lnTo>
                  <a:pt x="322" y="1904"/>
                </a:lnTo>
                <a:lnTo>
                  <a:pt x="312" y="1895"/>
                </a:lnTo>
                <a:lnTo>
                  <a:pt x="303" y="1887"/>
                </a:lnTo>
                <a:lnTo>
                  <a:pt x="295" y="1877"/>
                </a:lnTo>
                <a:lnTo>
                  <a:pt x="286" y="1869"/>
                </a:lnTo>
                <a:lnTo>
                  <a:pt x="277" y="1861"/>
                </a:lnTo>
                <a:lnTo>
                  <a:pt x="269" y="1853"/>
                </a:lnTo>
                <a:lnTo>
                  <a:pt x="260" y="1844"/>
                </a:lnTo>
                <a:lnTo>
                  <a:pt x="251" y="1836"/>
                </a:lnTo>
                <a:lnTo>
                  <a:pt x="243" y="1827"/>
                </a:lnTo>
                <a:lnTo>
                  <a:pt x="237" y="1818"/>
                </a:lnTo>
                <a:lnTo>
                  <a:pt x="230" y="1809"/>
                </a:lnTo>
                <a:lnTo>
                  <a:pt x="224" y="1799"/>
                </a:lnTo>
                <a:lnTo>
                  <a:pt x="219" y="1789"/>
                </a:lnTo>
                <a:lnTo>
                  <a:pt x="215" y="1780"/>
                </a:lnTo>
                <a:lnTo>
                  <a:pt x="211" y="1768"/>
                </a:lnTo>
                <a:lnTo>
                  <a:pt x="210" y="1758"/>
                </a:lnTo>
                <a:lnTo>
                  <a:pt x="207" y="1755"/>
                </a:lnTo>
                <a:lnTo>
                  <a:pt x="204" y="1752"/>
                </a:lnTo>
                <a:lnTo>
                  <a:pt x="202" y="1751"/>
                </a:lnTo>
                <a:lnTo>
                  <a:pt x="199" y="1749"/>
                </a:lnTo>
                <a:lnTo>
                  <a:pt x="196" y="1748"/>
                </a:lnTo>
                <a:lnTo>
                  <a:pt x="193" y="1746"/>
                </a:lnTo>
                <a:lnTo>
                  <a:pt x="189" y="1745"/>
                </a:lnTo>
                <a:lnTo>
                  <a:pt x="186" y="1744"/>
                </a:lnTo>
                <a:lnTo>
                  <a:pt x="183" y="1743"/>
                </a:lnTo>
                <a:lnTo>
                  <a:pt x="179" y="1743"/>
                </a:lnTo>
                <a:lnTo>
                  <a:pt x="176" y="1742"/>
                </a:lnTo>
                <a:lnTo>
                  <a:pt x="172" y="1742"/>
                </a:lnTo>
                <a:lnTo>
                  <a:pt x="168" y="1742"/>
                </a:lnTo>
                <a:lnTo>
                  <a:pt x="164" y="1742"/>
                </a:lnTo>
                <a:lnTo>
                  <a:pt x="160" y="1742"/>
                </a:lnTo>
                <a:lnTo>
                  <a:pt x="156" y="1743"/>
                </a:lnTo>
                <a:lnTo>
                  <a:pt x="151" y="1728"/>
                </a:lnTo>
                <a:lnTo>
                  <a:pt x="147" y="1713"/>
                </a:lnTo>
                <a:lnTo>
                  <a:pt x="141" y="1699"/>
                </a:lnTo>
                <a:lnTo>
                  <a:pt x="134" y="1684"/>
                </a:lnTo>
                <a:lnTo>
                  <a:pt x="127" y="1672"/>
                </a:lnTo>
                <a:lnTo>
                  <a:pt x="118" y="1658"/>
                </a:lnTo>
                <a:lnTo>
                  <a:pt x="110" y="1644"/>
                </a:lnTo>
                <a:lnTo>
                  <a:pt x="100" y="1632"/>
                </a:lnTo>
                <a:lnTo>
                  <a:pt x="89" y="1619"/>
                </a:lnTo>
                <a:lnTo>
                  <a:pt x="79" y="1606"/>
                </a:lnTo>
                <a:lnTo>
                  <a:pt x="68" y="1594"/>
                </a:lnTo>
                <a:lnTo>
                  <a:pt x="55" y="1582"/>
                </a:lnTo>
                <a:lnTo>
                  <a:pt x="42" y="1570"/>
                </a:lnTo>
                <a:lnTo>
                  <a:pt x="28" y="1558"/>
                </a:lnTo>
                <a:lnTo>
                  <a:pt x="13" y="1545"/>
                </a:lnTo>
                <a:lnTo>
                  <a:pt x="0" y="1534"/>
                </a:lnTo>
                <a:lnTo>
                  <a:pt x="1" y="1529"/>
                </a:lnTo>
                <a:lnTo>
                  <a:pt x="2" y="1525"/>
                </a:lnTo>
                <a:lnTo>
                  <a:pt x="2" y="1520"/>
                </a:lnTo>
                <a:lnTo>
                  <a:pt x="3" y="1516"/>
                </a:lnTo>
                <a:lnTo>
                  <a:pt x="3" y="1511"/>
                </a:lnTo>
                <a:lnTo>
                  <a:pt x="3" y="1508"/>
                </a:lnTo>
                <a:lnTo>
                  <a:pt x="3" y="1503"/>
                </a:lnTo>
                <a:lnTo>
                  <a:pt x="3" y="1498"/>
                </a:lnTo>
                <a:lnTo>
                  <a:pt x="3" y="1495"/>
                </a:lnTo>
                <a:lnTo>
                  <a:pt x="3" y="1491"/>
                </a:lnTo>
                <a:lnTo>
                  <a:pt x="4" y="1488"/>
                </a:lnTo>
                <a:lnTo>
                  <a:pt x="4" y="1485"/>
                </a:lnTo>
                <a:lnTo>
                  <a:pt x="7" y="1481"/>
                </a:lnTo>
                <a:lnTo>
                  <a:pt x="8" y="1478"/>
                </a:lnTo>
                <a:lnTo>
                  <a:pt x="11" y="1475"/>
                </a:lnTo>
                <a:lnTo>
                  <a:pt x="15" y="1474"/>
                </a:lnTo>
                <a:lnTo>
                  <a:pt x="78" y="1479"/>
                </a:lnTo>
                <a:lnTo>
                  <a:pt x="141" y="1485"/>
                </a:lnTo>
                <a:lnTo>
                  <a:pt x="203" y="1489"/>
                </a:lnTo>
                <a:lnTo>
                  <a:pt x="265" y="1494"/>
                </a:lnTo>
                <a:lnTo>
                  <a:pt x="326" y="1498"/>
                </a:lnTo>
                <a:lnTo>
                  <a:pt x="387" y="1503"/>
                </a:lnTo>
                <a:lnTo>
                  <a:pt x="447" y="1508"/>
                </a:lnTo>
                <a:lnTo>
                  <a:pt x="508" y="1511"/>
                </a:lnTo>
                <a:lnTo>
                  <a:pt x="568" y="1516"/>
                </a:lnTo>
                <a:lnTo>
                  <a:pt x="629" y="1519"/>
                </a:lnTo>
                <a:lnTo>
                  <a:pt x="688" y="1522"/>
                </a:lnTo>
                <a:lnTo>
                  <a:pt x="749" y="1527"/>
                </a:lnTo>
                <a:lnTo>
                  <a:pt x="811" y="1530"/>
                </a:lnTo>
                <a:lnTo>
                  <a:pt x="873" y="1535"/>
                </a:lnTo>
                <a:lnTo>
                  <a:pt x="937" y="1540"/>
                </a:lnTo>
                <a:lnTo>
                  <a:pt x="1001" y="1544"/>
                </a:lnTo>
                <a:lnTo>
                  <a:pt x="1001" y="1534"/>
                </a:lnTo>
                <a:lnTo>
                  <a:pt x="1002" y="1509"/>
                </a:lnTo>
                <a:lnTo>
                  <a:pt x="1003" y="1467"/>
                </a:lnTo>
                <a:lnTo>
                  <a:pt x="1006" y="1414"/>
                </a:lnTo>
                <a:lnTo>
                  <a:pt x="1008" y="1352"/>
                </a:lnTo>
                <a:lnTo>
                  <a:pt x="1010" y="1282"/>
                </a:lnTo>
                <a:lnTo>
                  <a:pt x="1013" y="1208"/>
                </a:lnTo>
                <a:lnTo>
                  <a:pt x="1016" y="1131"/>
                </a:lnTo>
                <a:lnTo>
                  <a:pt x="1018" y="1053"/>
                </a:lnTo>
                <a:lnTo>
                  <a:pt x="1021" y="978"/>
                </a:lnTo>
                <a:lnTo>
                  <a:pt x="1023" y="908"/>
                </a:lnTo>
                <a:lnTo>
                  <a:pt x="1025" y="846"/>
                </a:lnTo>
                <a:lnTo>
                  <a:pt x="1028" y="793"/>
                </a:lnTo>
                <a:lnTo>
                  <a:pt x="1029" y="752"/>
                </a:lnTo>
                <a:lnTo>
                  <a:pt x="1030" y="726"/>
                </a:lnTo>
                <a:lnTo>
                  <a:pt x="1031" y="717"/>
                </a:lnTo>
                <a:lnTo>
                  <a:pt x="1031" y="716"/>
                </a:lnTo>
                <a:lnTo>
                  <a:pt x="1032" y="716"/>
                </a:lnTo>
                <a:lnTo>
                  <a:pt x="1033" y="716"/>
                </a:lnTo>
                <a:lnTo>
                  <a:pt x="1033" y="715"/>
                </a:lnTo>
                <a:lnTo>
                  <a:pt x="1034" y="715"/>
                </a:lnTo>
                <a:lnTo>
                  <a:pt x="1036" y="715"/>
                </a:lnTo>
                <a:lnTo>
                  <a:pt x="1037" y="714"/>
                </a:lnTo>
                <a:lnTo>
                  <a:pt x="1038" y="714"/>
                </a:lnTo>
                <a:lnTo>
                  <a:pt x="1038" y="713"/>
                </a:lnTo>
                <a:lnTo>
                  <a:pt x="1039" y="713"/>
                </a:lnTo>
                <a:lnTo>
                  <a:pt x="1040" y="713"/>
                </a:lnTo>
                <a:lnTo>
                  <a:pt x="1041" y="713"/>
                </a:lnTo>
                <a:lnTo>
                  <a:pt x="1041" y="704"/>
                </a:lnTo>
                <a:lnTo>
                  <a:pt x="1041" y="681"/>
                </a:lnTo>
                <a:lnTo>
                  <a:pt x="1042" y="647"/>
                </a:lnTo>
                <a:lnTo>
                  <a:pt x="1044" y="602"/>
                </a:lnTo>
                <a:lnTo>
                  <a:pt x="1046" y="548"/>
                </a:lnTo>
                <a:lnTo>
                  <a:pt x="1047" y="488"/>
                </a:lnTo>
                <a:lnTo>
                  <a:pt x="1049" y="425"/>
                </a:lnTo>
                <a:lnTo>
                  <a:pt x="1052" y="360"/>
                </a:lnTo>
                <a:lnTo>
                  <a:pt x="1053" y="293"/>
                </a:lnTo>
                <a:lnTo>
                  <a:pt x="1055" y="230"/>
                </a:lnTo>
                <a:lnTo>
                  <a:pt x="1056" y="170"/>
                </a:lnTo>
                <a:lnTo>
                  <a:pt x="1059" y="116"/>
                </a:lnTo>
                <a:lnTo>
                  <a:pt x="1060" y="71"/>
                </a:lnTo>
                <a:lnTo>
                  <a:pt x="1061" y="37"/>
                </a:lnTo>
                <a:lnTo>
                  <a:pt x="1061" y="14"/>
                </a:lnTo>
                <a:lnTo>
                  <a:pt x="1062" y="7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3" name="Freeform 54"/>
          <p:cNvSpPr>
            <a:spLocks/>
          </p:cNvSpPr>
          <p:nvPr/>
        </p:nvSpPr>
        <p:spPr bwMode="auto">
          <a:xfrm>
            <a:off x="5596569" y="3089375"/>
            <a:ext cx="597133" cy="945406"/>
          </a:xfrm>
          <a:custGeom>
            <a:avLst/>
            <a:gdLst>
              <a:gd name="T0" fmla="*/ 252 w 1097"/>
              <a:gd name="T1" fmla="*/ 52 h 1711"/>
              <a:gd name="T2" fmla="*/ 275 w 1097"/>
              <a:gd name="T3" fmla="*/ 127 h 1711"/>
              <a:gd name="T4" fmla="*/ 300 w 1097"/>
              <a:gd name="T5" fmla="*/ 199 h 1711"/>
              <a:gd name="T6" fmla="*/ 314 w 1097"/>
              <a:gd name="T7" fmla="*/ 236 h 1711"/>
              <a:gd name="T8" fmla="*/ 322 w 1097"/>
              <a:gd name="T9" fmla="*/ 249 h 1711"/>
              <a:gd name="T10" fmla="*/ 330 w 1097"/>
              <a:gd name="T11" fmla="*/ 263 h 1711"/>
              <a:gd name="T12" fmla="*/ 336 w 1097"/>
              <a:gd name="T13" fmla="*/ 281 h 1711"/>
              <a:gd name="T14" fmla="*/ 344 w 1097"/>
              <a:gd name="T15" fmla="*/ 293 h 1711"/>
              <a:gd name="T16" fmla="*/ 349 w 1097"/>
              <a:gd name="T17" fmla="*/ 302 h 1711"/>
              <a:gd name="T18" fmla="*/ 342 w 1097"/>
              <a:gd name="T19" fmla="*/ 315 h 1711"/>
              <a:gd name="T20" fmla="*/ 339 w 1097"/>
              <a:gd name="T21" fmla="*/ 331 h 1711"/>
              <a:gd name="T22" fmla="*/ 337 w 1097"/>
              <a:gd name="T23" fmla="*/ 348 h 1711"/>
              <a:gd name="T24" fmla="*/ 341 w 1097"/>
              <a:gd name="T25" fmla="*/ 364 h 1711"/>
              <a:gd name="T26" fmla="*/ 349 w 1097"/>
              <a:gd name="T27" fmla="*/ 379 h 1711"/>
              <a:gd name="T28" fmla="*/ 352 w 1097"/>
              <a:gd name="T29" fmla="*/ 397 h 1711"/>
              <a:gd name="T30" fmla="*/ 351 w 1097"/>
              <a:gd name="T31" fmla="*/ 415 h 1711"/>
              <a:gd name="T32" fmla="*/ 357 w 1097"/>
              <a:gd name="T33" fmla="*/ 426 h 1711"/>
              <a:gd name="T34" fmla="*/ 364 w 1097"/>
              <a:gd name="T35" fmla="*/ 435 h 1711"/>
              <a:gd name="T36" fmla="*/ 365 w 1097"/>
              <a:gd name="T37" fmla="*/ 443 h 1711"/>
              <a:gd name="T38" fmla="*/ 329 w 1097"/>
              <a:gd name="T39" fmla="*/ 455 h 1711"/>
              <a:gd name="T40" fmla="*/ 241 w 1097"/>
              <a:gd name="T41" fmla="*/ 470 h 1711"/>
              <a:gd name="T42" fmla="*/ 163 w 1097"/>
              <a:gd name="T43" fmla="*/ 481 h 1711"/>
              <a:gd name="T44" fmla="*/ 144 w 1097"/>
              <a:gd name="T45" fmla="*/ 485 h 1711"/>
              <a:gd name="T46" fmla="*/ 140 w 1097"/>
              <a:gd name="T47" fmla="*/ 491 h 1711"/>
              <a:gd name="T48" fmla="*/ 137 w 1097"/>
              <a:gd name="T49" fmla="*/ 498 h 1711"/>
              <a:gd name="T50" fmla="*/ 141 w 1097"/>
              <a:gd name="T51" fmla="*/ 506 h 1711"/>
              <a:gd name="T52" fmla="*/ 144 w 1097"/>
              <a:gd name="T53" fmla="*/ 514 h 1711"/>
              <a:gd name="T54" fmla="*/ 144 w 1097"/>
              <a:gd name="T55" fmla="*/ 520 h 1711"/>
              <a:gd name="T56" fmla="*/ 144 w 1097"/>
              <a:gd name="T57" fmla="*/ 531 h 1711"/>
              <a:gd name="T58" fmla="*/ 147 w 1097"/>
              <a:gd name="T59" fmla="*/ 535 h 1711"/>
              <a:gd name="T60" fmla="*/ 149 w 1097"/>
              <a:gd name="T61" fmla="*/ 544 h 1711"/>
              <a:gd name="T62" fmla="*/ 149 w 1097"/>
              <a:gd name="T63" fmla="*/ 550 h 1711"/>
              <a:gd name="T64" fmla="*/ 142 w 1097"/>
              <a:gd name="T65" fmla="*/ 556 h 1711"/>
              <a:gd name="T66" fmla="*/ 130 w 1097"/>
              <a:gd name="T67" fmla="*/ 564 h 1711"/>
              <a:gd name="T68" fmla="*/ 116 w 1097"/>
              <a:gd name="T69" fmla="*/ 570 h 1711"/>
              <a:gd name="T70" fmla="*/ 108 w 1097"/>
              <a:gd name="T71" fmla="*/ 568 h 1711"/>
              <a:gd name="T72" fmla="*/ 98 w 1097"/>
              <a:gd name="T73" fmla="*/ 560 h 1711"/>
              <a:gd name="T74" fmla="*/ 88 w 1097"/>
              <a:gd name="T75" fmla="*/ 549 h 1711"/>
              <a:gd name="T76" fmla="*/ 86 w 1097"/>
              <a:gd name="T77" fmla="*/ 540 h 1711"/>
              <a:gd name="T78" fmla="*/ 83 w 1097"/>
              <a:gd name="T79" fmla="*/ 531 h 1711"/>
              <a:gd name="T80" fmla="*/ 77 w 1097"/>
              <a:gd name="T81" fmla="*/ 523 h 1711"/>
              <a:gd name="T82" fmla="*/ 70 w 1097"/>
              <a:gd name="T83" fmla="*/ 520 h 1711"/>
              <a:gd name="T84" fmla="*/ 68 w 1097"/>
              <a:gd name="T85" fmla="*/ 536 h 1711"/>
              <a:gd name="T86" fmla="*/ 69 w 1097"/>
              <a:gd name="T87" fmla="*/ 550 h 1711"/>
              <a:gd name="T88" fmla="*/ 63 w 1097"/>
              <a:gd name="T89" fmla="*/ 552 h 1711"/>
              <a:gd name="T90" fmla="*/ 55 w 1097"/>
              <a:gd name="T91" fmla="*/ 552 h 1711"/>
              <a:gd name="T92" fmla="*/ 44 w 1097"/>
              <a:gd name="T93" fmla="*/ 553 h 1711"/>
              <a:gd name="T94" fmla="*/ 35 w 1097"/>
              <a:gd name="T95" fmla="*/ 554 h 1711"/>
              <a:gd name="T96" fmla="*/ 27 w 1097"/>
              <a:gd name="T97" fmla="*/ 517 h 1711"/>
              <a:gd name="T98" fmla="*/ 19 w 1097"/>
              <a:gd name="T99" fmla="*/ 465 h 1711"/>
              <a:gd name="T100" fmla="*/ 11 w 1097"/>
              <a:gd name="T101" fmla="*/ 410 h 1711"/>
              <a:gd name="T102" fmla="*/ 4 w 1097"/>
              <a:gd name="T103" fmla="*/ 291 h 1711"/>
              <a:gd name="T104" fmla="*/ 1 w 1097"/>
              <a:gd name="T105" fmla="*/ 145 h 1711"/>
              <a:gd name="T106" fmla="*/ 1 w 1097"/>
              <a:gd name="T107" fmla="*/ 49 h 1711"/>
              <a:gd name="T108" fmla="*/ 11 w 1097"/>
              <a:gd name="T109" fmla="*/ 29 h 1711"/>
              <a:gd name="T110" fmla="*/ 96 w 1097"/>
              <a:gd name="T111" fmla="*/ 18 h 1711"/>
              <a:gd name="T112" fmla="*/ 198 w 1097"/>
              <a:gd name="T113" fmla="*/ 4 h 17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97"/>
              <a:gd name="T172" fmla="*/ 0 h 1711"/>
              <a:gd name="T173" fmla="*/ 1097 w 1097"/>
              <a:gd name="T174" fmla="*/ 1711 h 17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97" h="1711">
                <a:moveTo>
                  <a:pt x="705" y="0"/>
                </a:moveTo>
                <a:lnTo>
                  <a:pt x="717" y="35"/>
                </a:lnTo>
                <a:lnTo>
                  <a:pt x="729" y="73"/>
                </a:lnTo>
                <a:lnTo>
                  <a:pt x="743" y="115"/>
                </a:lnTo>
                <a:lnTo>
                  <a:pt x="756" y="156"/>
                </a:lnTo>
                <a:lnTo>
                  <a:pt x="771" y="200"/>
                </a:lnTo>
                <a:lnTo>
                  <a:pt x="784" y="244"/>
                </a:lnTo>
                <a:lnTo>
                  <a:pt x="799" y="290"/>
                </a:lnTo>
                <a:lnTo>
                  <a:pt x="813" y="336"/>
                </a:lnTo>
                <a:lnTo>
                  <a:pt x="828" y="381"/>
                </a:lnTo>
                <a:lnTo>
                  <a:pt x="843" y="426"/>
                </a:lnTo>
                <a:lnTo>
                  <a:pt x="858" y="471"/>
                </a:lnTo>
                <a:lnTo>
                  <a:pt x="873" y="514"/>
                </a:lnTo>
                <a:lnTo>
                  <a:pt x="887" y="556"/>
                </a:lnTo>
                <a:lnTo>
                  <a:pt x="902" y="596"/>
                </a:lnTo>
                <a:lnTo>
                  <a:pt x="916" y="634"/>
                </a:lnTo>
                <a:lnTo>
                  <a:pt x="929" y="669"/>
                </a:lnTo>
                <a:lnTo>
                  <a:pt x="934" y="683"/>
                </a:lnTo>
                <a:lnTo>
                  <a:pt x="940" y="697"/>
                </a:lnTo>
                <a:lnTo>
                  <a:pt x="945" y="707"/>
                </a:lnTo>
                <a:lnTo>
                  <a:pt x="950" y="718"/>
                </a:lnTo>
                <a:lnTo>
                  <a:pt x="955" y="726"/>
                </a:lnTo>
                <a:lnTo>
                  <a:pt x="959" y="734"/>
                </a:lnTo>
                <a:lnTo>
                  <a:pt x="964" y="741"/>
                </a:lnTo>
                <a:lnTo>
                  <a:pt x="968" y="748"/>
                </a:lnTo>
                <a:lnTo>
                  <a:pt x="973" y="754"/>
                </a:lnTo>
                <a:lnTo>
                  <a:pt x="978" y="763"/>
                </a:lnTo>
                <a:lnTo>
                  <a:pt x="982" y="769"/>
                </a:lnTo>
                <a:lnTo>
                  <a:pt x="987" y="779"/>
                </a:lnTo>
                <a:lnTo>
                  <a:pt x="991" y="788"/>
                </a:lnTo>
                <a:lnTo>
                  <a:pt x="996" y="799"/>
                </a:lnTo>
                <a:lnTo>
                  <a:pt x="1002" y="812"/>
                </a:lnTo>
                <a:lnTo>
                  <a:pt x="1008" y="827"/>
                </a:lnTo>
                <a:lnTo>
                  <a:pt x="1008" y="836"/>
                </a:lnTo>
                <a:lnTo>
                  <a:pt x="1010" y="844"/>
                </a:lnTo>
                <a:lnTo>
                  <a:pt x="1013" y="852"/>
                </a:lnTo>
                <a:lnTo>
                  <a:pt x="1018" y="860"/>
                </a:lnTo>
                <a:lnTo>
                  <a:pt x="1022" y="866"/>
                </a:lnTo>
                <a:lnTo>
                  <a:pt x="1028" y="873"/>
                </a:lnTo>
                <a:lnTo>
                  <a:pt x="1033" y="879"/>
                </a:lnTo>
                <a:lnTo>
                  <a:pt x="1037" y="884"/>
                </a:lnTo>
                <a:lnTo>
                  <a:pt x="1042" y="890"/>
                </a:lnTo>
                <a:lnTo>
                  <a:pt x="1045" y="896"/>
                </a:lnTo>
                <a:lnTo>
                  <a:pt x="1047" y="902"/>
                </a:lnTo>
                <a:lnTo>
                  <a:pt x="1048" y="907"/>
                </a:lnTo>
                <a:lnTo>
                  <a:pt x="1045" y="913"/>
                </a:lnTo>
                <a:lnTo>
                  <a:pt x="1042" y="921"/>
                </a:lnTo>
                <a:lnTo>
                  <a:pt x="1035" y="928"/>
                </a:lnTo>
                <a:lnTo>
                  <a:pt x="1027" y="937"/>
                </a:lnTo>
                <a:lnTo>
                  <a:pt x="1027" y="945"/>
                </a:lnTo>
                <a:lnTo>
                  <a:pt x="1027" y="954"/>
                </a:lnTo>
                <a:lnTo>
                  <a:pt x="1026" y="964"/>
                </a:lnTo>
                <a:lnTo>
                  <a:pt x="1025" y="974"/>
                </a:lnTo>
                <a:lnTo>
                  <a:pt x="1022" y="984"/>
                </a:lnTo>
                <a:lnTo>
                  <a:pt x="1020" y="995"/>
                </a:lnTo>
                <a:lnTo>
                  <a:pt x="1019" y="1005"/>
                </a:lnTo>
                <a:lnTo>
                  <a:pt x="1017" y="1015"/>
                </a:lnTo>
                <a:lnTo>
                  <a:pt x="1016" y="1026"/>
                </a:lnTo>
                <a:lnTo>
                  <a:pt x="1013" y="1036"/>
                </a:lnTo>
                <a:lnTo>
                  <a:pt x="1013" y="1046"/>
                </a:lnTo>
                <a:lnTo>
                  <a:pt x="1013" y="1057"/>
                </a:lnTo>
                <a:lnTo>
                  <a:pt x="1014" y="1067"/>
                </a:lnTo>
                <a:lnTo>
                  <a:pt x="1017" y="1076"/>
                </a:lnTo>
                <a:lnTo>
                  <a:pt x="1019" y="1084"/>
                </a:lnTo>
                <a:lnTo>
                  <a:pt x="1025" y="1093"/>
                </a:lnTo>
                <a:lnTo>
                  <a:pt x="1031" y="1101"/>
                </a:lnTo>
                <a:lnTo>
                  <a:pt x="1035" y="1109"/>
                </a:lnTo>
                <a:lnTo>
                  <a:pt x="1040" y="1119"/>
                </a:lnTo>
                <a:lnTo>
                  <a:pt x="1044" y="1129"/>
                </a:lnTo>
                <a:lnTo>
                  <a:pt x="1049" y="1138"/>
                </a:lnTo>
                <a:lnTo>
                  <a:pt x="1051" y="1149"/>
                </a:lnTo>
                <a:lnTo>
                  <a:pt x="1055" y="1159"/>
                </a:lnTo>
                <a:lnTo>
                  <a:pt x="1057" y="1169"/>
                </a:lnTo>
                <a:lnTo>
                  <a:pt x="1058" y="1180"/>
                </a:lnTo>
                <a:lnTo>
                  <a:pt x="1059" y="1191"/>
                </a:lnTo>
                <a:lnTo>
                  <a:pt x="1060" y="1201"/>
                </a:lnTo>
                <a:lnTo>
                  <a:pt x="1059" y="1213"/>
                </a:lnTo>
                <a:lnTo>
                  <a:pt x="1059" y="1224"/>
                </a:lnTo>
                <a:lnTo>
                  <a:pt x="1058" y="1235"/>
                </a:lnTo>
                <a:lnTo>
                  <a:pt x="1056" y="1246"/>
                </a:lnTo>
                <a:lnTo>
                  <a:pt x="1053" y="1258"/>
                </a:lnTo>
                <a:lnTo>
                  <a:pt x="1058" y="1263"/>
                </a:lnTo>
                <a:lnTo>
                  <a:pt x="1064" y="1269"/>
                </a:lnTo>
                <a:lnTo>
                  <a:pt x="1068" y="1274"/>
                </a:lnTo>
                <a:lnTo>
                  <a:pt x="1073" y="1280"/>
                </a:lnTo>
                <a:lnTo>
                  <a:pt x="1078" y="1284"/>
                </a:lnTo>
                <a:lnTo>
                  <a:pt x="1082" y="1290"/>
                </a:lnTo>
                <a:lnTo>
                  <a:pt x="1086" y="1294"/>
                </a:lnTo>
                <a:lnTo>
                  <a:pt x="1089" y="1300"/>
                </a:lnTo>
                <a:lnTo>
                  <a:pt x="1093" y="1305"/>
                </a:lnTo>
                <a:lnTo>
                  <a:pt x="1095" y="1309"/>
                </a:lnTo>
                <a:lnTo>
                  <a:pt x="1096" y="1315"/>
                </a:lnTo>
                <a:lnTo>
                  <a:pt x="1097" y="1320"/>
                </a:lnTo>
                <a:lnTo>
                  <a:pt x="1097" y="1325"/>
                </a:lnTo>
                <a:lnTo>
                  <a:pt x="1096" y="1331"/>
                </a:lnTo>
                <a:lnTo>
                  <a:pt x="1094" y="1337"/>
                </a:lnTo>
                <a:lnTo>
                  <a:pt x="1091" y="1344"/>
                </a:lnTo>
                <a:lnTo>
                  <a:pt x="1065" y="1350"/>
                </a:lnTo>
                <a:lnTo>
                  <a:pt x="1031" y="1358"/>
                </a:lnTo>
                <a:lnTo>
                  <a:pt x="989" y="1366"/>
                </a:lnTo>
                <a:lnTo>
                  <a:pt x="942" y="1374"/>
                </a:lnTo>
                <a:lnTo>
                  <a:pt x="890" y="1383"/>
                </a:lnTo>
                <a:lnTo>
                  <a:pt x="835" y="1392"/>
                </a:lnTo>
                <a:lnTo>
                  <a:pt x="780" y="1401"/>
                </a:lnTo>
                <a:lnTo>
                  <a:pt x="724" y="1410"/>
                </a:lnTo>
                <a:lnTo>
                  <a:pt x="668" y="1419"/>
                </a:lnTo>
                <a:lnTo>
                  <a:pt x="617" y="1427"/>
                </a:lnTo>
                <a:lnTo>
                  <a:pt x="568" y="1433"/>
                </a:lnTo>
                <a:lnTo>
                  <a:pt x="526" y="1440"/>
                </a:lnTo>
                <a:lnTo>
                  <a:pt x="490" y="1445"/>
                </a:lnTo>
                <a:lnTo>
                  <a:pt x="464" y="1450"/>
                </a:lnTo>
                <a:lnTo>
                  <a:pt x="446" y="1452"/>
                </a:lnTo>
                <a:lnTo>
                  <a:pt x="441" y="1453"/>
                </a:lnTo>
                <a:lnTo>
                  <a:pt x="437" y="1454"/>
                </a:lnTo>
                <a:lnTo>
                  <a:pt x="434" y="1456"/>
                </a:lnTo>
                <a:lnTo>
                  <a:pt x="432" y="1460"/>
                </a:lnTo>
                <a:lnTo>
                  <a:pt x="428" y="1462"/>
                </a:lnTo>
                <a:lnTo>
                  <a:pt x="425" y="1467"/>
                </a:lnTo>
                <a:lnTo>
                  <a:pt x="422" y="1470"/>
                </a:lnTo>
                <a:lnTo>
                  <a:pt x="420" y="1474"/>
                </a:lnTo>
                <a:lnTo>
                  <a:pt x="418" y="1478"/>
                </a:lnTo>
                <a:lnTo>
                  <a:pt x="415" y="1483"/>
                </a:lnTo>
                <a:lnTo>
                  <a:pt x="414" y="1486"/>
                </a:lnTo>
                <a:lnTo>
                  <a:pt x="413" y="1491"/>
                </a:lnTo>
                <a:lnTo>
                  <a:pt x="413" y="1495"/>
                </a:lnTo>
                <a:lnTo>
                  <a:pt x="413" y="1500"/>
                </a:lnTo>
                <a:lnTo>
                  <a:pt x="414" y="1505"/>
                </a:lnTo>
                <a:lnTo>
                  <a:pt x="417" y="1509"/>
                </a:lnTo>
                <a:lnTo>
                  <a:pt x="420" y="1514"/>
                </a:lnTo>
                <a:lnTo>
                  <a:pt x="425" y="1520"/>
                </a:lnTo>
                <a:lnTo>
                  <a:pt x="428" y="1525"/>
                </a:lnTo>
                <a:lnTo>
                  <a:pt x="430" y="1530"/>
                </a:lnTo>
                <a:lnTo>
                  <a:pt x="433" y="1535"/>
                </a:lnTo>
                <a:lnTo>
                  <a:pt x="434" y="1538"/>
                </a:lnTo>
                <a:lnTo>
                  <a:pt x="434" y="1543"/>
                </a:lnTo>
                <a:lnTo>
                  <a:pt x="434" y="1546"/>
                </a:lnTo>
                <a:lnTo>
                  <a:pt x="434" y="1549"/>
                </a:lnTo>
                <a:lnTo>
                  <a:pt x="433" y="1553"/>
                </a:lnTo>
                <a:lnTo>
                  <a:pt x="432" y="1556"/>
                </a:lnTo>
                <a:lnTo>
                  <a:pt x="432" y="1561"/>
                </a:lnTo>
                <a:lnTo>
                  <a:pt x="430" y="1566"/>
                </a:lnTo>
                <a:lnTo>
                  <a:pt x="430" y="1571"/>
                </a:lnTo>
                <a:lnTo>
                  <a:pt x="430" y="1577"/>
                </a:lnTo>
                <a:lnTo>
                  <a:pt x="432" y="1584"/>
                </a:lnTo>
                <a:lnTo>
                  <a:pt x="434" y="1593"/>
                </a:lnTo>
                <a:lnTo>
                  <a:pt x="436" y="1593"/>
                </a:lnTo>
                <a:lnTo>
                  <a:pt x="438" y="1595"/>
                </a:lnTo>
                <a:lnTo>
                  <a:pt x="440" y="1599"/>
                </a:lnTo>
                <a:lnTo>
                  <a:pt x="442" y="1602"/>
                </a:lnTo>
                <a:lnTo>
                  <a:pt x="443" y="1607"/>
                </a:lnTo>
                <a:lnTo>
                  <a:pt x="444" y="1613"/>
                </a:lnTo>
                <a:lnTo>
                  <a:pt x="445" y="1617"/>
                </a:lnTo>
                <a:lnTo>
                  <a:pt x="446" y="1623"/>
                </a:lnTo>
                <a:lnTo>
                  <a:pt x="446" y="1628"/>
                </a:lnTo>
                <a:lnTo>
                  <a:pt x="448" y="1633"/>
                </a:lnTo>
                <a:lnTo>
                  <a:pt x="448" y="1638"/>
                </a:lnTo>
                <a:lnTo>
                  <a:pt x="448" y="1643"/>
                </a:lnTo>
                <a:lnTo>
                  <a:pt x="448" y="1646"/>
                </a:lnTo>
                <a:lnTo>
                  <a:pt x="448" y="1648"/>
                </a:lnTo>
                <a:lnTo>
                  <a:pt x="448" y="1651"/>
                </a:lnTo>
                <a:lnTo>
                  <a:pt x="449" y="1652"/>
                </a:lnTo>
                <a:lnTo>
                  <a:pt x="444" y="1654"/>
                </a:lnTo>
                <a:lnTo>
                  <a:pt x="438" y="1659"/>
                </a:lnTo>
                <a:lnTo>
                  <a:pt x="433" y="1663"/>
                </a:lnTo>
                <a:lnTo>
                  <a:pt x="427" y="1668"/>
                </a:lnTo>
                <a:lnTo>
                  <a:pt x="420" y="1674"/>
                </a:lnTo>
                <a:lnTo>
                  <a:pt x="414" y="1678"/>
                </a:lnTo>
                <a:lnTo>
                  <a:pt x="406" y="1684"/>
                </a:lnTo>
                <a:lnTo>
                  <a:pt x="399" y="1690"/>
                </a:lnTo>
                <a:lnTo>
                  <a:pt x="391" y="1694"/>
                </a:lnTo>
                <a:lnTo>
                  <a:pt x="383" y="1699"/>
                </a:lnTo>
                <a:lnTo>
                  <a:pt x="375" y="1703"/>
                </a:lnTo>
                <a:lnTo>
                  <a:pt x="367" y="1707"/>
                </a:lnTo>
                <a:lnTo>
                  <a:pt x="358" y="1709"/>
                </a:lnTo>
                <a:lnTo>
                  <a:pt x="350" y="1711"/>
                </a:lnTo>
                <a:lnTo>
                  <a:pt x="341" y="1711"/>
                </a:lnTo>
                <a:lnTo>
                  <a:pt x="333" y="1711"/>
                </a:lnTo>
                <a:lnTo>
                  <a:pt x="331" y="1710"/>
                </a:lnTo>
                <a:lnTo>
                  <a:pt x="329" y="1708"/>
                </a:lnTo>
                <a:lnTo>
                  <a:pt x="326" y="1706"/>
                </a:lnTo>
                <a:lnTo>
                  <a:pt x="320" y="1702"/>
                </a:lnTo>
                <a:lnTo>
                  <a:pt x="314" y="1698"/>
                </a:lnTo>
                <a:lnTo>
                  <a:pt x="308" y="1693"/>
                </a:lnTo>
                <a:lnTo>
                  <a:pt x="302" y="1687"/>
                </a:lnTo>
                <a:lnTo>
                  <a:pt x="295" y="1682"/>
                </a:lnTo>
                <a:lnTo>
                  <a:pt x="288" y="1675"/>
                </a:lnTo>
                <a:lnTo>
                  <a:pt x="281" y="1668"/>
                </a:lnTo>
                <a:lnTo>
                  <a:pt x="275" y="1662"/>
                </a:lnTo>
                <a:lnTo>
                  <a:pt x="269" y="1655"/>
                </a:lnTo>
                <a:lnTo>
                  <a:pt x="264" y="1648"/>
                </a:lnTo>
                <a:lnTo>
                  <a:pt x="260" y="1643"/>
                </a:lnTo>
                <a:lnTo>
                  <a:pt x="258" y="1637"/>
                </a:lnTo>
                <a:lnTo>
                  <a:pt x="258" y="1632"/>
                </a:lnTo>
                <a:lnTo>
                  <a:pt x="258" y="1626"/>
                </a:lnTo>
                <a:lnTo>
                  <a:pt x="258" y="1622"/>
                </a:lnTo>
                <a:lnTo>
                  <a:pt x="257" y="1616"/>
                </a:lnTo>
                <a:lnTo>
                  <a:pt x="256" y="1610"/>
                </a:lnTo>
                <a:lnTo>
                  <a:pt x="254" y="1606"/>
                </a:lnTo>
                <a:lnTo>
                  <a:pt x="252" y="1600"/>
                </a:lnTo>
                <a:lnTo>
                  <a:pt x="249" y="1594"/>
                </a:lnTo>
                <a:lnTo>
                  <a:pt x="245" y="1589"/>
                </a:lnTo>
                <a:lnTo>
                  <a:pt x="242" y="1583"/>
                </a:lnTo>
                <a:lnTo>
                  <a:pt x="238" y="1578"/>
                </a:lnTo>
                <a:lnTo>
                  <a:pt x="235" y="1572"/>
                </a:lnTo>
                <a:lnTo>
                  <a:pt x="231" y="1569"/>
                </a:lnTo>
                <a:lnTo>
                  <a:pt x="227" y="1564"/>
                </a:lnTo>
                <a:lnTo>
                  <a:pt x="223" y="1561"/>
                </a:lnTo>
                <a:lnTo>
                  <a:pt x="220" y="1559"/>
                </a:lnTo>
                <a:lnTo>
                  <a:pt x="217" y="1558"/>
                </a:lnTo>
                <a:lnTo>
                  <a:pt x="210" y="1562"/>
                </a:lnTo>
                <a:lnTo>
                  <a:pt x="205" y="1570"/>
                </a:lnTo>
                <a:lnTo>
                  <a:pt x="203" y="1578"/>
                </a:lnTo>
                <a:lnTo>
                  <a:pt x="202" y="1587"/>
                </a:lnTo>
                <a:lnTo>
                  <a:pt x="202" y="1598"/>
                </a:lnTo>
                <a:lnTo>
                  <a:pt x="203" y="1608"/>
                </a:lnTo>
                <a:lnTo>
                  <a:pt x="204" y="1617"/>
                </a:lnTo>
                <a:lnTo>
                  <a:pt x="205" y="1628"/>
                </a:lnTo>
                <a:lnTo>
                  <a:pt x="206" y="1637"/>
                </a:lnTo>
                <a:lnTo>
                  <a:pt x="207" y="1645"/>
                </a:lnTo>
                <a:lnTo>
                  <a:pt x="207" y="1652"/>
                </a:lnTo>
                <a:lnTo>
                  <a:pt x="206" y="1657"/>
                </a:lnTo>
                <a:lnTo>
                  <a:pt x="204" y="1661"/>
                </a:lnTo>
                <a:lnTo>
                  <a:pt x="200" y="1662"/>
                </a:lnTo>
                <a:lnTo>
                  <a:pt x="195" y="1661"/>
                </a:lnTo>
                <a:lnTo>
                  <a:pt x="188" y="1657"/>
                </a:lnTo>
                <a:lnTo>
                  <a:pt x="184" y="1655"/>
                </a:lnTo>
                <a:lnTo>
                  <a:pt x="182" y="1655"/>
                </a:lnTo>
                <a:lnTo>
                  <a:pt x="177" y="1655"/>
                </a:lnTo>
                <a:lnTo>
                  <a:pt x="172" y="1655"/>
                </a:lnTo>
                <a:lnTo>
                  <a:pt x="166" y="1656"/>
                </a:lnTo>
                <a:lnTo>
                  <a:pt x="160" y="1656"/>
                </a:lnTo>
                <a:lnTo>
                  <a:pt x="153" y="1657"/>
                </a:lnTo>
                <a:lnTo>
                  <a:pt x="146" y="1659"/>
                </a:lnTo>
                <a:lnTo>
                  <a:pt x="139" y="1660"/>
                </a:lnTo>
                <a:lnTo>
                  <a:pt x="133" y="1661"/>
                </a:lnTo>
                <a:lnTo>
                  <a:pt x="126" y="1662"/>
                </a:lnTo>
                <a:lnTo>
                  <a:pt x="120" y="1663"/>
                </a:lnTo>
                <a:lnTo>
                  <a:pt x="113" y="1663"/>
                </a:lnTo>
                <a:lnTo>
                  <a:pt x="108" y="1663"/>
                </a:lnTo>
                <a:lnTo>
                  <a:pt x="104" y="1663"/>
                </a:lnTo>
                <a:lnTo>
                  <a:pt x="100" y="1663"/>
                </a:lnTo>
                <a:lnTo>
                  <a:pt x="96" y="1637"/>
                </a:lnTo>
                <a:lnTo>
                  <a:pt x="91" y="1609"/>
                </a:lnTo>
                <a:lnTo>
                  <a:pt x="87" y="1582"/>
                </a:lnTo>
                <a:lnTo>
                  <a:pt x="82" y="1553"/>
                </a:lnTo>
                <a:lnTo>
                  <a:pt x="77" y="1523"/>
                </a:lnTo>
                <a:lnTo>
                  <a:pt x="72" y="1492"/>
                </a:lnTo>
                <a:lnTo>
                  <a:pt x="66" y="1461"/>
                </a:lnTo>
                <a:lnTo>
                  <a:pt x="61" y="1430"/>
                </a:lnTo>
                <a:lnTo>
                  <a:pt x="56" y="1397"/>
                </a:lnTo>
                <a:lnTo>
                  <a:pt x="51" y="1365"/>
                </a:lnTo>
                <a:lnTo>
                  <a:pt x="46" y="1331"/>
                </a:lnTo>
                <a:lnTo>
                  <a:pt x="42" y="1298"/>
                </a:lnTo>
                <a:lnTo>
                  <a:pt x="37" y="1265"/>
                </a:lnTo>
                <a:lnTo>
                  <a:pt x="34" y="1230"/>
                </a:lnTo>
                <a:lnTo>
                  <a:pt x="30" y="1196"/>
                </a:lnTo>
                <a:lnTo>
                  <a:pt x="28" y="1162"/>
                </a:lnTo>
                <a:lnTo>
                  <a:pt x="21" y="1066"/>
                </a:lnTo>
                <a:lnTo>
                  <a:pt x="16" y="970"/>
                </a:lnTo>
                <a:lnTo>
                  <a:pt x="12" y="874"/>
                </a:lnTo>
                <a:lnTo>
                  <a:pt x="8" y="780"/>
                </a:lnTo>
                <a:lnTo>
                  <a:pt x="6" y="688"/>
                </a:lnTo>
                <a:lnTo>
                  <a:pt x="4" y="599"/>
                </a:lnTo>
                <a:lnTo>
                  <a:pt x="3" y="516"/>
                </a:lnTo>
                <a:lnTo>
                  <a:pt x="2" y="436"/>
                </a:lnTo>
                <a:lnTo>
                  <a:pt x="0" y="363"/>
                </a:lnTo>
                <a:lnTo>
                  <a:pt x="0" y="296"/>
                </a:lnTo>
                <a:lnTo>
                  <a:pt x="0" y="238"/>
                </a:lnTo>
                <a:lnTo>
                  <a:pt x="2" y="187"/>
                </a:lnTo>
                <a:lnTo>
                  <a:pt x="2" y="147"/>
                </a:lnTo>
                <a:lnTo>
                  <a:pt x="2" y="116"/>
                </a:lnTo>
                <a:lnTo>
                  <a:pt x="2" y="97"/>
                </a:lnTo>
                <a:lnTo>
                  <a:pt x="3" y="92"/>
                </a:lnTo>
                <a:lnTo>
                  <a:pt x="10" y="90"/>
                </a:lnTo>
                <a:lnTo>
                  <a:pt x="33" y="87"/>
                </a:lnTo>
                <a:lnTo>
                  <a:pt x="67" y="82"/>
                </a:lnTo>
                <a:lnTo>
                  <a:pt x="112" y="77"/>
                </a:lnTo>
                <a:lnTo>
                  <a:pt x="165" y="70"/>
                </a:lnTo>
                <a:lnTo>
                  <a:pt x="225" y="62"/>
                </a:lnTo>
                <a:lnTo>
                  <a:pt x="288" y="54"/>
                </a:lnTo>
                <a:lnTo>
                  <a:pt x="353" y="46"/>
                </a:lnTo>
                <a:lnTo>
                  <a:pt x="419" y="36"/>
                </a:lnTo>
                <a:lnTo>
                  <a:pt x="482" y="28"/>
                </a:lnTo>
                <a:lnTo>
                  <a:pt x="542" y="20"/>
                </a:lnTo>
                <a:lnTo>
                  <a:pt x="595" y="13"/>
                </a:lnTo>
                <a:lnTo>
                  <a:pt x="640" y="8"/>
                </a:lnTo>
                <a:lnTo>
                  <a:pt x="674" y="3"/>
                </a:lnTo>
                <a:lnTo>
                  <a:pt x="697" y="0"/>
                </a:lnTo>
                <a:lnTo>
                  <a:pt x="705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4" name="Freeform 55"/>
          <p:cNvSpPr>
            <a:spLocks/>
          </p:cNvSpPr>
          <p:nvPr/>
        </p:nvSpPr>
        <p:spPr bwMode="auto">
          <a:xfrm>
            <a:off x="5125406" y="3139133"/>
            <a:ext cx="526786" cy="953699"/>
          </a:xfrm>
          <a:custGeom>
            <a:avLst/>
            <a:gdLst>
              <a:gd name="T0" fmla="*/ 289 w 964"/>
              <a:gd name="T1" fmla="*/ 68 h 1724"/>
              <a:gd name="T2" fmla="*/ 293 w 964"/>
              <a:gd name="T3" fmla="*/ 261 h 1724"/>
              <a:gd name="T4" fmla="*/ 303 w 964"/>
              <a:gd name="T5" fmla="*/ 403 h 1724"/>
              <a:gd name="T6" fmla="*/ 314 w 964"/>
              <a:gd name="T7" fmla="*/ 477 h 1724"/>
              <a:gd name="T8" fmla="*/ 321 w 964"/>
              <a:gd name="T9" fmla="*/ 528 h 1724"/>
              <a:gd name="T10" fmla="*/ 322 w 964"/>
              <a:gd name="T11" fmla="*/ 540 h 1724"/>
              <a:gd name="T12" fmla="*/ 318 w 964"/>
              <a:gd name="T13" fmla="*/ 551 h 1724"/>
              <a:gd name="T14" fmla="*/ 295 w 964"/>
              <a:gd name="T15" fmla="*/ 543 h 1724"/>
              <a:gd name="T16" fmla="*/ 273 w 964"/>
              <a:gd name="T17" fmla="*/ 540 h 1724"/>
              <a:gd name="T18" fmla="*/ 256 w 964"/>
              <a:gd name="T19" fmla="*/ 551 h 1724"/>
              <a:gd name="T20" fmla="*/ 238 w 964"/>
              <a:gd name="T21" fmla="*/ 558 h 1724"/>
              <a:gd name="T22" fmla="*/ 227 w 964"/>
              <a:gd name="T23" fmla="*/ 567 h 1724"/>
              <a:gd name="T24" fmla="*/ 220 w 964"/>
              <a:gd name="T25" fmla="*/ 572 h 1724"/>
              <a:gd name="T26" fmla="*/ 212 w 964"/>
              <a:gd name="T27" fmla="*/ 572 h 1724"/>
              <a:gd name="T28" fmla="*/ 193 w 964"/>
              <a:gd name="T29" fmla="*/ 549 h 1724"/>
              <a:gd name="T30" fmla="*/ 180 w 964"/>
              <a:gd name="T31" fmla="*/ 522 h 1724"/>
              <a:gd name="T32" fmla="*/ 184 w 964"/>
              <a:gd name="T33" fmla="*/ 505 h 1724"/>
              <a:gd name="T34" fmla="*/ 186 w 964"/>
              <a:gd name="T35" fmla="*/ 490 h 1724"/>
              <a:gd name="T36" fmla="*/ 158 w 964"/>
              <a:gd name="T37" fmla="*/ 486 h 1724"/>
              <a:gd name="T38" fmla="*/ 45 w 964"/>
              <a:gd name="T39" fmla="*/ 495 h 1724"/>
              <a:gd name="T40" fmla="*/ 1 w 964"/>
              <a:gd name="T41" fmla="*/ 496 h 1724"/>
              <a:gd name="T42" fmla="*/ 1 w 964"/>
              <a:gd name="T43" fmla="*/ 485 h 1724"/>
              <a:gd name="T44" fmla="*/ 6 w 964"/>
              <a:gd name="T45" fmla="*/ 474 h 1724"/>
              <a:gd name="T46" fmla="*/ 11 w 964"/>
              <a:gd name="T47" fmla="*/ 459 h 1724"/>
              <a:gd name="T48" fmla="*/ 11 w 964"/>
              <a:gd name="T49" fmla="*/ 440 h 1724"/>
              <a:gd name="T50" fmla="*/ 20 w 964"/>
              <a:gd name="T51" fmla="*/ 418 h 1724"/>
              <a:gd name="T52" fmla="*/ 33 w 964"/>
              <a:gd name="T53" fmla="*/ 394 h 1724"/>
              <a:gd name="T54" fmla="*/ 43 w 964"/>
              <a:gd name="T55" fmla="*/ 375 h 1724"/>
              <a:gd name="T56" fmla="*/ 38 w 964"/>
              <a:gd name="T57" fmla="*/ 358 h 1724"/>
              <a:gd name="T58" fmla="*/ 50 w 964"/>
              <a:gd name="T59" fmla="*/ 353 h 1724"/>
              <a:gd name="T60" fmla="*/ 51 w 964"/>
              <a:gd name="T61" fmla="*/ 341 h 1724"/>
              <a:gd name="T62" fmla="*/ 44 w 964"/>
              <a:gd name="T63" fmla="*/ 333 h 1724"/>
              <a:gd name="T64" fmla="*/ 36 w 964"/>
              <a:gd name="T65" fmla="*/ 320 h 1724"/>
              <a:gd name="T66" fmla="*/ 28 w 964"/>
              <a:gd name="T67" fmla="*/ 308 h 1724"/>
              <a:gd name="T68" fmla="*/ 26 w 964"/>
              <a:gd name="T69" fmla="*/ 299 h 1724"/>
              <a:gd name="T70" fmla="*/ 26 w 964"/>
              <a:gd name="T71" fmla="*/ 292 h 1724"/>
              <a:gd name="T72" fmla="*/ 26 w 964"/>
              <a:gd name="T73" fmla="*/ 286 h 1724"/>
              <a:gd name="T74" fmla="*/ 20 w 964"/>
              <a:gd name="T75" fmla="*/ 277 h 1724"/>
              <a:gd name="T76" fmla="*/ 15 w 964"/>
              <a:gd name="T77" fmla="*/ 268 h 1724"/>
              <a:gd name="T78" fmla="*/ 19 w 964"/>
              <a:gd name="T79" fmla="*/ 257 h 1724"/>
              <a:gd name="T80" fmla="*/ 25 w 964"/>
              <a:gd name="T81" fmla="*/ 243 h 1724"/>
              <a:gd name="T82" fmla="*/ 23 w 964"/>
              <a:gd name="T83" fmla="*/ 226 h 1724"/>
              <a:gd name="T84" fmla="*/ 16 w 964"/>
              <a:gd name="T85" fmla="*/ 207 h 1724"/>
              <a:gd name="T86" fmla="*/ 15 w 964"/>
              <a:gd name="T87" fmla="*/ 198 h 1724"/>
              <a:gd name="T88" fmla="*/ 17 w 964"/>
              <a:gd name="T89" fmla="*/ 193 h 1724"/>
              <a:gd name="T90" fmla="*/ 20 w 964"/>
              <a:gd name="T91" fmla="*/ 182 h 1724"/>
              <a:gd name="T92" fmla="*/ 23 w 964"/>
              <a:gd name="T93" fmla="*/ 170 h 1724"/>
              <a:gd name="T94" fmla="*/ 26 w 964"/>
              <a:gd name="T95" fmla="*/ 148 h 1724"/>
              <a:gd name="T96" fmla="*/ 32 w 964"/>
              <a:gd name="T97" fmla="*/ 125 h 1724"/>
              <a:gd name="T98" fmla="*/ 45 w 964"/>
              <a:gd name="T99" fmla="*/ 112 h 1724"/>
              <a:gd name="T100" fmla="*/ 55 w 964"/>
              <a:gd name="T101" fmla="*/ 94 h 1724"/>
              <a:gd name="T102" fmla="*/ 64 w 964"/>
              <a:gd name="T103" fmla="*/ 84 h 1724"/>
              <a:gd name="T104" fmla="*/ 68 w 964"/>
              <a:gd name="T105" fmla="*/ 76 h 1724"/>
              <a:gd name="T106" fmla="*/ 69 w 964"/>
              <a:gd name="T107" fmla="*/ 68 h 1724"/>
              <a:gd name="T108" fmla="*/ 74 w 964"/>
              <a:gd name="T109" fmla="*/ 57 h 1724"/>
              <a:gd name="T110" fmla="*/ 76 w 964"/>
              <a:gd name="T111" fmla="*/ 44 h 1724"/>
              <a:gd name="T112" fmla="*/ 80 w 964"/>
              <a:gd name="T113" fmla="*/ 43 h 1724"/>
              <a:gd name="T114" fmla="*/ 84 w 964"/>
              <a:gd name="T115" fmla="*/ 42 h 1724"/>
              <a:gd name="T116" fmla="*/ 90 w 964"/>
              <a:gd name="T117" fmla="*/ 34 h 1724"/>
              <a:gd name="T118" fmla="*/ 89 w 964"/>
              <a:gd name="T119" fmla="*/ 27 h 1724"/>
              <a:gd name="T120" fmla="*/ 152 w 964"/>
              <a:gd name="T121" fmla="*/ 18 h 1724"/>
              <a:gd name="T122" fmla="*/ 243 w 964"/>
              <a:gd name="T123" fmla="*/ 6 h 17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64"/>
              <a:gd name="T187" fmla="*/ 0 h 1724"/>
              <a:gd name="T188" fmla="*/ 964 w 964"/>
              <a:gd name="T189" fmla="*/ 1724 h 172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64" h="1724">
                <a:moveTo>
                  <a:pt x="865" y="0"/>
                </a:moveTo>
                <a:lnTo>
                  <a:pt x="864" y="5"/>
                </a:lnTo>
                <a:lnTo>
                  <a:pt x="864" y="25"/>
                </a:lnTo>
                <a:lnTo>
                  <a:pt x="864" y="55"/>
                </a:lnTo>
                <a:lnTo>
                  <a:pt x="864" y="96"/>
                </a:lnTo>
                <a:lnTo>
                  <a:pt x="864" y="147"/>
                </a:lnTo>
                <a:lnTo>
                  <a:pt x="864" y="205"/>
                </a:lnTo>
                <a:lnTo>
                  <a:pt x="865" y="272"/>
                </a:lnTo>
                <a:lnTo>
                  <a:pt x="865" y="347"/>
                </a:lnTo>
                <a:lnTo>
                  <a:pt x="866" y="426"/>
                </a:lnTo>
                <a:lnTo>
                  <a:pt x="868" y="511"/>
                </a:lnTo>
                <a:lnTo>
                  <a:pt x="870" y="599"/>
                </a:lnTo>
                <a:lnTo>
                  <a:pt x="873" y="691"/>
                </a:lnTo>
                <a:lnTo>
                  <a:pt x="876" y="784"/>
                </a:lnTo>
                <a:lnTo>
                  <a:pt x="881" y="880"/>
                </a:lnTo>
                <a:lnTo>
                  <a:pt x="885" y="975"/>
                </a:lnTo>
                <a:lnTo>
                  <a:pt x="892" y="1070"/>
                </a:lnTo>
                <a:lnTo>
                  <a:pt x="895" y="1105"/>
                </a:lnTo>
                <a:lnTo>
                  <a:pt x="898" y="1140"/>
                </a:lnTo>
                <a:lnTo>
                  <a:pt x="901" y="1174"/>
                </a:lnTo>
                <a:lnTo>
                  <a:pt x="906" y="1208"/>
                </a:lnTo>
                <a:lnTo>
                  <a:pt x="910" y="1242"/>
                </a:lnTo>
                <a:lnTo>
                  <a:pt x="914" y="1275"/>
                </a:lnTo>
                <a:lnTo>
                  <a:pt x="919" y="1307"/>
                </a:lnTo>
                <a:lnTo>
                  <a:pt x="924" y="1338"/>
                </a:lnTo>
                <a:lnTo>
                  <a:pt x="929" y="1369"/>
                </a:lnTo>
                <a:lnTo>
                  <a:pt x="934" y="1400"/>
                </a:lnTo>
                <a:lnTo>
                  <a:pt x="939" y="1430"/>
                </a:lnTo>
                <a:lnTo>
                  <a:pt x="944" y="1460"/>
                </a:lnTo>
                <a:lnTo>
                  <a:pt x="949" y="1489"/>
                </a:lnTo>
                <a:lnTo>
                  <a:pt x="953" y="1516"/>
                </a:lnTo>
                <a:lnTo>
                  <a:pt x="958" y="1544"/>
                </a:lnTo>
                <a:lnTo>
                  <a:pt x="962" y="1571"/>
                </a:lnTo>
                <a:lnTo>
                  <a:pt x="961" y="1577"/>
                </a:lnTo>
                <a:lnTo>
                  <a:pt x="960" y="1583"/>
                </a:lnTo>
                <a:lnTo>
                  <a:pt x="960" y="1588"/>
                </a:lnTo>
                <a:lnTo>
                  <a:pt x="961" y="1594"/>
                </a:lnTo>
                <a:lnTo>
                  <a:pt x="961" y="1600"/>
                </a:lnTo>
                <a:lnTo>
                  <a:pt x="962" y="1605"/>
                </a:lnTo>
                <a:lnTo>
                  <a:pt x="962" y="1609"/>
                </a:lnTo>
                <a:lnTo>
                  <a:pt x="964" y="1615"/>
                </a:lnTo>
                <a:lnTo>
                  <a:pt x="964" y="1619"/>
                </a:lnTo>
                <a:lnTo>
                  <a:pt x="964" y="1624"/>
                </a:lnTo>
                <a:lnTo>
                  <a:pt x="962" y="1629"/>
                </a:lnTo>
                <a:lnTo>
                  <a:pt x="962" y="1633"/>
                </a:lnTo>
                <a:lnTo>
                  <a:pt x="960" y="1638"/>
                </a:lnTo>
                <a:lnTo>
                  <a:pt x="958" y="1642"/>
                </a:lnTo>
                <a:lnTo>
                  <a:pt x="954" y="1647"/>
                </a:lnTo>
                <a:lnTo>
                  <a:pt x="951" y="1653"/>
                </a:lnTo>
                <a:lnTo>
                  <a:pt x="942" y="1649"/>
                </a:lnTo>
                <a:lnTo>
                  <a:pt x="934" y="1646"/>
                </a:lnTo>
                <a:lnTo>
                  <a:pt x="924" y="1642"/>
                </a:lnTo>
                <a:lnTo>
                  <a:pt x="914" y="1639"/>
                </a:lnTo>
                <a:lnTo>
                  <a:pt x="905" y="1634"/>
                </a:lnTo>
                <a:lnTo>
                  <a:pt x="895" y="1631"/>
                </a:lnTo>
                <a:lnTo>
                  <a:pt x="884" y="1628"/>
                </a:lnTo>
                <a:lnTo>
                  <a:pt x="875" y="1625"/>
                </a:lnTo>
                <a:lnTo>
                  <a:pt x="865" y="1622"/>
                </a:lnTo>
                <a:lnTo>
                  <a:pt x="854" y="1619"/>
                </a:lnTo>
                <a:lnTo>
                  <a:pt x="845" y="1618"/>
                </a:lnTo>
                <a:lnTo>
                  <a:pt x="835" y="1617"/>
                </a:lnTo>
                <a:lnTo>
                  <a:pt x="826" y="1618"/>
                </a:lnTo>
                <a:lnTo>
                  <a:pt x="818" y="1619"/>
                </a:lnTo>
                <a:lnTo>
                  <a:pt x="809" y="1621"/>
                </a:lnTo>
                <a:lnTo>
                  <a:pt x="803" y="1625"/>
                </a:lnTo>
                <a:lnTo>
                  <a:pt x="796" y="1632"/>
                </a:lnTo>
                <a:lnTo>
                  <a:pt x="789" y="1638"/>
                </a:lnTo>
                <a:lnTo>
                  <a:pt x="782" y="1644"/>
                </a:lnTo>
                <a:lnTo>
                  <a:pt x="774" y="1648"/>
                </a:lnTo>
                <a:lnTo>
                  <a:pt x="766" y="1652"/>
                </a:lnTo>
                <a:lnTo>
                  <a:pt x="758" y="1655"/>
                </a:lnTo>
                <a:lnTo>
                  <a:pt x="750" y="1657"/>
                </a:lnTo>
                <a:lnTo>
                  <a:pt x="742" y="1660"/>
                </a:lnTo>
                <a:lnTo>
                  <a:pt x="734" y="1662"/>
                </a:lnTo>
                <a:lnTo>
                  <a:pt x="726" y="1665"/>
                </a:lnTo>
                <a:lnTo>
                  <a:pt x="719" y="1668"/>
                </a:lnTo>
                <a:lnTo>
                  <a:pt x="712" y="1672"/>
                </a:lnTo>
                <a:lnTo>
                  <a:pt x="705" y="1677"/>
                </a:lnTo>
                <a:lnTo>
                  <a:pt x="699" y="1682"/>
                </a:lnTo>
                <a:lnTo>
                  <a:pt x="695" y="1688"/>
                </a:lnTo>
                <a:lnTo>
                  <a:pt x="691" y="1696"/>
                </a:lnTo>
                <a:lnTo>
                  <a:pt x="688" y="1698"/>
                </a:lnTo>
                <a:lnTo>
                  <a:pt x="684" y="1699"/>
                </a:lnTo>
                <a:lnTo>
                  <a:pt x="681" y="1700"/>
                </a:lnTo>
                <a:lnTo>
                  <a:pt x="677" y="1702"/>
                </a:lnTo>
                <a:lnTo>
                  <a:pt x="674" y="1703"/>
                </a:lnTo>
                <a:lnTo>
                  <a:pt x="672" y="1706"/>
                </a:lnTo>
                <a:lnTo>
                  <a:pt x="668" y="1708"/>
                </a:lnTo>
                <a:lnTo>
                  <a:pt x="666" y="1710"/>
                </a:lnTo>
                <a:lnTo>
                  <a:pt x="662" y="1711"/>
                </a:lnTo>
                <a:lnTo>
                  <a:pt x="660" y="1714"/>
                </a:lnTo>
                <a:lnTo>
                  <a:pt x="657" y="1716"/>
                </a:lnTo>
                <a:lnTo>
                  <a:pt x="654" y="1717"/>
                </a:lnTo>
                <a:lnTo>
                  <a:pt x="651" y="1719"/>
                </a:lnTo>
                <a:lnTo>
                  <a:pt x="649" y="1721"/>
                </a:lnTo>
                <a:lnTo>
                  <a:pt x="645" y="1722"/>
                </a:lnTo>
                <a:lnTo>
                  <a:pt x="643" y="1724"/>
                </a:lnTo>
                <a:lnTo>
                  <a:pt x="634" y="1715"/>
                </a:lnTo>
                <a:lnTo>
                  <a:pt x="624" y="1706"/>
                </a:lnTo>
                <a:lnTo>
                  <a:pt x="616" y="1695"/>
                </a:lnTo>
                <a:lnTo>
                  <a:pt x="608" y="1686"/>
                </a:lnTo>
                <a:lnTo>
                  <a:pt x="600" y="1676"/>
                </a:lnTo>
                <a:lnTo>
                  <a:pt x="592" y="1665"/>
                </a:lnTo>
                <a:lnTo>
                  <a:pt x="584" y="1655"/>
                </a:lnTo>
                <a:lnTo>
                  <a:pt x="577" y="1645"/>
                </a:lnTo>
                <a:lnTo>
                  <a:pt x="570" y="1633"/>
                </a:lnTo>
                <a:lnTo>
                  <a:pt x="565" y="1622"/>
                </a:lnTo>
                <a:lnTo>
                  <a:pt x="558" y="1611"/>
                </a:lnTo>
                <a:lnTo>
                  <a:pt x="553" y="1600"/>
                </a:lnTo>
                <a:lnTo>
                  <a:pt x="547" y="1588"/>
                </a:lnTo>
                <a:lnTo>
                  <a:pt x="544" y="1576"/>
                </a:lnTo>
                <a:lnTo>
                  <a:pt x="539" y="1564"/>
                </a:lnTo>
                <a:lnTo>
                  <a:pt x="537" y="1553"/>
                </a:lnTo>
                <a:lnTo>
                  <a:pt x="539" y="1546"/>
                </a:lnTo>
                <a:lnTo>
                  <a:pt x="542" y="1540"/>
                </a:lnTo>
                <a:lnTo>
                  <a:pt x="544" y="1534"/>
                </a:lnTo>
                <a:lnTo>
                  <a:pt x="545" y="1528"/>
                </a:lnTo>
                <a:lnTo>
                  <a:pt x="547" y="1521"/>
                </a:lnTo>
                <a:lnTo>
                  <a:pt x="550" y="1515"/>
                </a:lnTo>
                <a:lnTo>
                  <a:pt x="551" y="1508"/>
                </a:lnTo>
                <a:lnTo>
                  <a:pt x="553" y="1501"/>
                </a:lnTo>
                <a:lnTo>
                  <a:pt x="554" y="1494"/>
                </a:lnTo>
                <a:lnTo>
                  <a:pt x="555" y="1489"/>
                </a:lnTo>
                <a:lnTo>
                  <a:pt x="557" y="1482"/>
                </a:lnTo>
                <a:lnTo>
                  <a:pt x="558" y="1475"/>
                </a:lnTo>
                <a:lnTo>
                  <a:pt x="558" y="1469"/>
                </a:lnTo>
                <a:lnTo>
                  <a:pt x="559" y="1463"/>
                </a:lnTo>
                <a:lnTo>
                  <a:pt x="559" y="1456"/>
                </a:lnTo>
                <a:lnTo>
                  <a:pt x="559" y="1452"/>
                </a:lnTo>
                <a:lnTo>
                  <a:pt x="552" y="1452"/>
                </a:lnTo>
                <a:lnTo>
                  <a:pt x="535" y="1453"/>
                </a:lnTo>
                <a:lnTo>
                  <a:pt x="507" y="1455"/>
                </a:lnTo>
                <a:lnTo>
                  <a:pt x="473" y="1457"/>
                </a:lnTo>
                <a:lnTo>
                  <a:pt x="431" y="1461"/>
                </a:lnTo>
                <a:lnTo>
                  <a:pt x="384" y="1464"/>
                </a:lnTo>
                <a:lnTo>
                  <a:pt x="335" y="1469"/>
                </a:lnTo>
                <a:lnTo>
                  <a:pt x="284" y="1472"/>
                </a:lnTo>
                <a:lnTo>
                  <a:pt x="232" y="1476"/>
                </a:lnTo>
                <a:lnTo>
                  <a:pt x="183" y="1480"/>
                </a:lnTo>
                <a:lnTo>
                  <a:pt x="136" y="1484"/>
                </a:lnTo>
                <a:lnTo>
                  <a:pt x="94" y="1487"/>
                </a:lnTo>
                <a:lnTo>
                  <a:pt x="60" y="1490"/>
                </a:lnTo>
                <a:lnTo>
                  <a:pt x="32" y="1492"/>
                </a:lnTo>
                <a:lnTo>
                  <a:pt x="15" y="1493"/>
                </a:lnTo>
                <a:lnTo>
                  <a:pt x="9" y="1494"/>
                </a:lnTo>
                <a:lnTo>
                  <a:pt x="6" y="1490"/>
                </a:lnTo>
                <a:lnTo>
                  <a:pt x="4" y="1486"/>
                </a:lnTo>
                <a:lnTo>
                  <a:pt x="1" y="1482"/>
                </a:lnTo>
                <a:lnTo>
                  <a:pt x="0" y="1477"/>
                </a:lnTo>
                <a:lnTo>
                  <a:pt x="0" y="1474"/>
                </a:lnTo>
                <a:lnTo>
                  <a:pt x="0" y="1469"/>
                </a:lnTo>
                <a:lnTo>
                  <a:pt x="0" y="1464"/>
                </a:lnTo>
                <a:lnTo>
                  <a:pt x="1" y="1460"/>
                </a:lnTo>
                <a:lnTo>
                  <a:pt x="2" y="1455"/>
                </a:lnTo>
                <a:lnTo>
                  <a:pt x="5" y="1451"/>
                </a:lnTo>
                <a:lnTo>
                  <a:pt x="6" y="1446"/>
                </a:lnTo>
                <a:lnTo>
                  <a:pt x="8" y="1441"/>
                </a:lnTo>
                <a:lnTo>
                  <a:pt x="10" y="1437"/>
                </a:lnTo>
                <a:lnTo>
                  <a:pt x="13" y="1431"/>
                </a:lnTo>
                <a:lnTo>
                  <a:pt x="15" y="1426"/>
                </a:lnTo>
                <a:lnTo>
                  <a:pt x="17" y="1422"/>
                </a:lnTo>
                <a:lnTo>
                  <a:pt x="25" y="1416"/>
                </a:lnTo>
                <a:lnTo>
                  <a:pt x="31" y="1410"/>
                </a:lnTo>
                <a:lnTo>
                  <a:pt x="33" y="1403"/>
                </a:lnTo>
                <a:lnTo>
                  <a:pt x="36" y="1398"/>
                </a:lnTo>
                <a:lnTo>
                  <a:pt x="36" y="1390"/>
                </a:lnTo>
                <a:lnTo>
                  <a:pt x="35" y="1383"/>
                </a:lnTo>
                <a:lnTo>
                  <a:pt x="32" y="1375"/>
                </a:lnTo>
                <a:lnTo>
                  <a:pt x="30" y="1367"/>
                </a:lnTo>
                <a:lnTo>
                  <a:pt x="29" y="1359"/>
                </a:lnTo>
                <a:lnTo>
                  <a:pt x="27" y="1350"/>
                </a:lnTo>
                <a:lnTo>
                  <a:pt x="27" y="1341"/>
                </a:lnTo>
                <a:lnTo>
                  <a:pt x="27" y="1333"/>
                </a:lnTo>
                <a:lnTo>
                  <a:pt x="29" y="1327"/>
                </a:lnTo>
                <a:lnTo>
                  <a:pt x="33" y="1318"/>
                </a:lnTo>
                <a:lnTo>
                  <a:pt x="40" y="1312"/>
                </a:lnTo>
                <a:lnTo>
                  <a:pt x="51" y="1306"/>
                </a:lnTo>
                <a:lnTo>
                  <a:pt x="50" y="1296"/>
                </a:lnTo>
                <a:lnTo>
                  <a:pt x="51" y="1285"/>
                </a:lnTo>
                <a:lnTo>
                  <a:pt x="53" y="1275"/>
                </a:lnTo>
                <a:lnTo>
                  <a:pt x="56" y="1264"/>
                </a:lnTo>
                <a:lnTo>
                  <a:pt x="60" y="1254"/>
                </a:lnTo>
                <a:lnTo>
                  <a:pt x="64" y="1244"/>
                </a:lnTo>
                <a:lnTo>
                  <a:pt x="70" y="1233"/>
                </a:lnTo>
                <a:lnTo>
                  <a:pt x="76" y="1223"/>
                </a:lnTo>
                <a:lnTo>
                  <a:pt x="83" y="1213"/>
                </a:lnTo>
                <a:lnTo>
                  <a:pt x="89" y="1202"/>
                </a:lnTo>
                <a:lnTo>
                  <a:pt x="94" y="1192"/>
                </a:lnTo>
                <a:lnTo>
                  <a:pt x="100" y="1182"/>
                </a:lnTo>
                <a:lnTo>
                  <a:pt x="106" y="1173"/>
                </a:lnTo>
                <a:lnTo>
                  <a:pt x="110" y="1163"/>
                </a:lnTo>
                <a:lnTo>
                  <a:pt x="115" y="1153"/>
                </a:lnTo>
                <a:lnTo>
                  <a:pt x="119" y="1145"/>
                </a:lnTo>
                <a:lnTo>
                  <a:pt x="123" y="1138"/>
                </a:lnTo>
                <a:lnTo>
                  <a:pt x="127" y="1130"/>
                </a:lnTo>
                <a:lnTo>
                  <a:pt x="128" y="1123"/>
                </a:lnTo>
                <a:lnTo>
                  <a:pt x="127" y="1115"/>
                </a:lnTo>
                <a:lnTo>
                  <a:pt x="124" y="1107"/>
                </a:lnTo>
                <a:lnTo>
                  <a:pt x="122" y="1099"/>
                </a:lnTo>
                <a:lnTo>
                  <a:pt x="119" y="1092"/>
                </a:lnTo>
                <a:lnTo>
                  <a:pt x="116" y="1085"/>
                </a:lnTo>
                <a:lnTo>
                  <a:pt x="114" y="1078"/>
                </a:lnTo>
                <a:lnTo>
                  <a:pt x="113" y="1074"/>
                </a:lnTo>
                <a:lnTo>
                  <a:pt x="113" y="1068"/>
                </a:lnTo>
                <a:lnTo>
                  <a:pt x="115" y="1065"/>
                </a:lnTo>
                <a:lnTo>
                  <a:pt x="120" y="1062"/>
                </a:lnTo>
                <a:lnTo>
                  <a:pt x="127" y="1061"/>
                </a:lnTo>
                <a:lnTo>
                  <a:pt x="138" y="1062"/>
                </a:lnTo>
                <a:lnTo>
                  <a:pt x="153" y="1065"/>
                </a:lnTo>
                <a:lnTo>
                  <a:pt x="151" y="1058"/>
                </a:lnTo>
                <a:lnTo>
                  <a:pt x="151" y="1052"/>
                </a:lnTo>
                <a:lnTo>
                  <a:pt x="150" y="1047"/>
                </a:lnTo>
                <a:lnTo>
                  <a:pt x="151" y="1042"/>
                </a:lnTo>
                <a:lnTo>
                  <a:pt x="151" y="1036"/>
                </a:lnTo>
                <a:lnTo>
                  <a:pt x="152" y="1031"/>
                </a:lnTo>
                <a:lnTo>
                  <a:pt x="152" y="1027"/>
                </a:lnTo>
                <a:lnTo>
                  <a:pt x="152" y="1022"/>
                </a:lnTo>
                <a:lnTo>
                  <a:pt x="152" y="1017"/>
                </a:lnTo>
                <a:lnTo>
                  <a:pt x="151" y="1014"/>
                </a:lnTo>
                <a:lnTo>
                  <a:pt x="150" y="1011"/>
                </a:lnTo>
                <a:lnTo>
                  <a:pt x="147" y="1007"/>
                </a:lnTo>
                <a:lnTo>
                  <a:pt x="144" y="1004"/>
                </a:lnTo>
                <a:lnTo>
                  <a:pt x="138" y="1000"/>
                </a:lnTo>
                <a:lnTo>
                  <a:pt x="132" y="998"/>
                </a:lnTo>
                <a:lnTo>
                  <a:pt x="124" y="996"/>
                </a:lnTo>
                <a:lnTo>
                  <a:pt x="122" y="988"/>
                </a:lnTo>
                <a:lnTo>
                  <a:pt x="120" y="981"/>
                </a:lnTo>
                <a:lnTo>
                  <a:pt x="117" y="975"/>
                </a:lnTo>
                <a:lnTo>
                  <a:pt x="114" y="969"/>
                </a:lnTo>
                <a:lnTo>
                  <a:pt x="110" y="963"/>
                </a:lnTo>
                <a:lnTo>
                  <a:pt x="107" y="959"/>
                </a:lnTo>
                <a:lnTo>
                  <a:pt x="104" y="953"/>
                </a:lnTo>
                <a:lnTo>
                  <a:pt x="100" y="949"/>
                </a:lnTo>
                <a:lnTo>
                  <a:pt x="97" y="944"/>
                </a:lnTo>
                <a:lnTo>
                  <a:pt x="93" y="939"/>
                </a:lnTo>
                <a:lnTo>
                  <a:pt x="90" y="934"/>
                </a:lnTo>
                <a:lnTo>
                  <a:pt x="87" y="928"/>
                </a:lnTo>
                <a:lnTo>
                  <a:pt x="84" y="922"/>
                </a:lnTo>
                <a:lnTo>
                  <a:pt x="82" y="915"/>
                </a:lnTo>
                <a:lnTo>
                  <a:pt x="78" y="908"/>
                </a:lnTo>
                <a:lnTo>
                  <a:pt x="77" y="901"/>
                </a:lnTo>
                <a:lnTo>
                  <a:pt x="77" y="900"/>
                </a:lnTo>
                <a:lnTo>
                  <a:pt x="77" y="899"/>
                </a:lnTo>
                <a:lnTo>
                  <a:pt x="77" y="898"/>
                </a:lnTo>
                <a:lnTo>
                  <a:pt x="77" y="896"/>
                </a:lnTo>
                <a:lnTo>
                  <a:pt x="77" y="893"/>
                </a:lnTo>
                <a:lnTo>
                  <a:pt x="77" y="891"/>
                </a:lnTo>
                <a:lnTo>
                  <a:pt x="78" y="888"/>
                </a:lnTo>
                <a:lnTo>
                  <a:pt x="78" y="885"/>
                </a:lnTo>
                <a:lnTo>
                  <a:pt x="78" y="882"/>
                </a:lnTo>
                <a:lnTo>
                  <a:pt x="79" y="878"/>
                </a:lnTo>
                <a:lnTo>
                  <a:pt x="79" y="876"/>
                </a:lnTo>
                <a:lnTo>
                  <a:pt x="79" y="874"/>
                </a:lnTo>
                <a:lnTo>
                  <a:pt x="79" y="872"/>
                </a:lnTo>
                <a:lnTo>
                  <a:pt x="79" y="870"/>
                </a:lnTo>
                <a:lnTo>
                  <a:pt x="79" y="869"/>
                </a:lnTo>
                <a:lnTo>
                  <a:pt x="81" y="869"/>
                </a:lnTo>
                <a:lnTo>
                  <a:pt x="81" y="862"/>
                </a:lnTo>
                <a:lnTo>
                  <a:pt x="79" y="858"/>
                </a:lnTo>
                <a:lnTo>
                  <a:pt x="78" y="853"/>
                </a:lnTo>
                <a:lnTo>
                  <a:pt x="76" y="849"/>
                </a:lnTo>
                <a:lnTo>
                  <a:pt x="74" y="845"/>
                </a:lnTo>
                <a:lnTo>
                  <a:pt x="71" y="842"/>
                </a:lnTo>
                <a:lnTo>
                  <a:pt x="68" y="838"/>
                </a:lnTo>
                <a:lnTo>
                  <a:pt x="64" y="835"/>
                </a:lnTo>
                <a:lnTo>
                  <a:pt x="61" y="831"/>
                </a:lnTo>
                <a:lnTo>
                  <a:pt x="59" y="829"/>
                </a:lnTo>
                <a:lnTo>
                  <a:pt x="55" y="826"/>
                </a:lnTo>
                <a:lnTo>
                  <a:pt x="52" y="821"/>
                </a:lnTo>
                <a:lnTo>
                  <a:pt x="50" y="818"/>
                </a:lnTo>
                <a:lnTo>
                  <a:pt x="47" y="813"/>
                </a:lnTo>
                <a:lnTo>
                  <a:pt x="46" y="807"/>
                </a:lnTo>
                <a:lnTo>
                  <a:pt x="45" y="803"/>
                </a:lnTo>
                <a:lnTo>
                  <a:pt x="47" y="800"/>
                </a:lnTo>
                <a:lnTo>
                  <a:pt x="50" y="797"/>
                </a:lnTo>
                <a:lnTo>
                  <a:pt x="52" y="793"/>
                </a:lnTo>
                <a:lnTo>
                  <a:pt x="53" y="789"/>
                </a:lnTo>
                <a:lnTo>
                  <a:pt x="55" y="783"/>
                </a:lnTo>
                <a:lnTo>
                  <a:pt x="56" y="779"/>
                </a:lnTo>
                <a:lnTo>
                  <a:pt x="58" y="772"/>
                </a:lnTo>
                <a:lnTo>
                  <a:pt x="59" y="766"/>
                </a:lnTo>
                <a:lnTo>
                  <a:pt x="61" y="760"/>
                </a:lnTo>
                <a:lnTo>
                  <a:pt x="62" y="753"/>
                </a:lnTo>
                <a:lnTo>
                  <a:pt x="64" y="748"/>
                </a:lnTo>
                <a:lnTo>
                  <a:pt x="67" y="741"/>
                </a:lnTo>
                <a:lnTo>
                  <a:pt x="69" y="735"/>
                </a:lnTo>
                <a:lnTo>
                  <a:pt x="74" y="730"/>
                </a:lnTo>
                <a:lnTo>
                  <a:pt x="77" y="725"/>
                </a:lnTo>
                <a:lnTo>
                  <a:pt x="83" y="721"/>
                </a:lnTo>
                <a:lnTo>
                  <a:pt x="79" y="712"/>
                </a:lnTo>
                <a:lnTo>
                  <a:pt x="76" y="704"/>
                </a:lnTo>
                <a:lnTo>
                  <a:pt x="74" y="695"/>
                </a:lnTo>
                <a:lnTo>
                  <a:pt x="70" y="687"/>
                </a:lnTo>
                <a:lnTo>
                  <a:pt x="68" y="677"/>
                </a:lnTo>
                <a:lnTo>
                  <a:pt x="64" y="669"/>
                </a:lnTo>
                <a:lnTo>
                  <a:pt x="61" y="661"/>
                </a:lnTo>
                <a:lnTo>
                  <a:pt x="59" y="653"/>
                </a:lnTo>
                <a:lnTo>
                  <a:pt x="55" y="645"/>
                </a:lnTo>
                <a:lnTo>
                  <a:pt x="53" y="637"/>
                </a:lnTo>
                <a:lnTo>
                  <a:pt x="51" y="629"/>
                </a:lnTo>
                <a:lnTo>
                  <a:pt x="47" y="622"/>
                </a:lnTo>
                <a:lnTo>
                  <a:pt x="45" y="614"/>
                </a:lnTo>
                <a:lnTo>
                  <a:pt x="44" y="607"/>
                </a:lnTo>
                <a:lnTo>
                  <a:pt x="41" y="600"/>
                </a:lnTo>
                <a:lnTo>
                  <a:pt x="40" y="594"/>
                </a:lnTo>
                <a:lnTo>
                  <a:pt x="41" y="594"/>
                </a:lnTo>
                <a:lnTo>
                  <a:pt x="43" y="594"/>
                </a:lnTo>
                <a:lnTo>
                  <a:pt x="44" y="594"/>
                </a:lnTo>
                <a:lnTo>
                  <a:pt x="45" y="594"/>
                </a:lnTo>
                <a:lnTo>
                  <a:pt x="46" y="594"/>
                </a:lnTo>
                <a:lnTo>
                  <a:pt x="47" y="594"/>
                </a:lnTo>
                <a:lnTo>
                  <a:pt x="48" y="594"/>
                </a:lnTo>
                <a:lnTo>
                  <a:pt x="50" y="588"/>
                </a:lnTo>
                <a:lnTo>
                  <a:pt x="51" y="583"/>
                </a:lnTo>
                <a:lnTo>
                  <a:pt x="52" y="579"/>
                </a:lnTo>
                <a:lnTo>
                  <a:pt x="53" y="574"/>
                </a:lnTo>
                <a:lnTo>
                  <a:pt x="54" y="568"/>
                </a:lnTo>
                <a:lnTo>
                  <a:pt x="55" y="564"/>
                </a:lnTo>
                <a:lnTo>
                  <a:pt x="55" y="559"/>
                </a:lnTo>
                <a:lnTo>
                  <a:pt x="56" y="554"/>
                </a:lnTo>
                <a:lnTo>
                  <a:pt x="58" y="550"/>
                </a:lnTo>
                <a:lnTo>
                  <a:pt x="59" y="546"/>
                </a:lnTo>
                <a:lnTo>
                  <a:pt x="61" y="542"/>
                </a:lnTo>
                <a:lnTo>
                  <a:pt x="62" y="537"/>
                </a:lnTo>
                <a:lnTo>
                  <a:pt x="64" y="534"/>
                </a:lnTo>
                <a:lnTo>
                  <a:pt x="67" y="529"/>
                </a:lnTo>
                <a:lnTo>
                  <a:pt x="70" y="526"/>
                </a:lnTo>
                <a:lnTo>
                  <a:pt x="75" y="522"/>
                </a:lnTo>
                <a:lnTo>
                  <a:pt x="70" y="511"/>
                </a:lnTo>
                <a:lnTo>
                  <a:pt x="68" y="501"/>
                </a:lnTo>
                <a:lnTo>
                  <a:pt x="68" y="491"/>
                </a:lnTo>
                <a:lnTo>
                  <a:pt x="68" y="481"/>
                </a:lnTo>
                <a:lnTo>
                  <a:pt x="69" y="472"/>
                </a:lnTo>
                <a:lnTo>
                  <a:pt x="71" y="463"/>
                </a:lnTo>
                <a:lnTo>
                  <a:pt x="75" y="453"/>
                </a:lnTo>
                <a:lnTo>
                  <a:pt x="78" y="444"/>
                </a:lnTo>
                <a:lnTo>
                  <a:pt x="82" y="435"/>
                </a:lnTo>
                <a:lnTo>
                  <a:pt x="85" y="425"/>
                </a:lnTo>
                <a:lnTo>
                  <a:pt x="89" y="415"/>
                </a:lnTo>
                <a:lnTo>
                  <a:pt x="92" y="405"/>
                </a:lnTo>
                <a:lnTo>
                  <a:pt x="94" y="395"/>
                </a:lnTo>
                <a:lnTo>
                  <a:pt x="96" y="384"/>
                </a:lnTo>
                <a:lnTo>
                  <a:pt x="97" y="374"/>
                </a:lnTo>
                <a:lnTo>
                  <a:pt x="97" y="363"/>
                </a:lnTo>
                <a:lnTo>
                  <a:pt x="105" y="363"/>
                </a:lnTo>
                <a:lnTo>
                  <a:pt x="113" y="360"/>
                </a:lnTo>
                <a:lnTo>
                  <a:pt x="120" y="357"/>
                </a:lnTo>
                <a:lnTo>
                  <a:pt x="125" y="351"/>
                </a:lnTo>
                <a:lnTo>
                  <a:pt x="130" y="345"/>
                </a:lnTo>
                <a:lnTo>
                  <a:pt x="135" y="337"/>
                </a:lnTo>
                <a:lnTo>
                  <a:pt x="139" y="329"/>
                </a:lnTo>
                <a:lnTo>
                  <a:pt x="143" y="320"/>
                </a:lnTo>
                <a:lnTo>
                  <a:pt x="146" y="311"/>
                </a:lnTo>
                <a:lnTo>
                  <a:pt x="151" y="303"/>
                </a:lnTo>
                <a:lnTo>
                  <a:pt x="155" y="295"/>
                </a:lnTo>
                <a:lnTo>
                  <a:pt x="160" y="288"/>
                </a:lnTo>
                <a:lnTo>
                  <a:pt x="164" y="281"/>
                </a:lnTo>
                <a:lnTo>
                  <a:pt x="170" y="276"/>
                </a:lnTo>
                <a:lnTo>
                  <a:pt x="178" y="273"/>
                </a:lnTo>
                <a:lnTo>
                  <a:pt x="186" y="273"/>
                </a:lnTo>
                <a:lnTo>
                  <a:pt x="187" y="267"/>
                </a:lnTo>
                <a:lnTo>
                  <a:pt x="189" y="263"/>
                </a:lnTo>
                <a:lnTo>
                  <a:pt x="191" y="258"/>
                </a:lnTo>
                <a:lnTo>
                  <a:pt x="193" y="253"/>
                </a:lnTo>
                <a:lnTo>
                  <a:pt x="194" y="249"/>
                </a:lnTo>
                <a:lnTo>
                  <a:pt x="197" y="245"/>
                </a:lnTo>
                <a:lnTo>
                  <a:pt x="199" y="242"/>
                </a:lnTo>
                <a:lnTo>
                  <a:pt x="200" y="239"/>
                </a:lnTo>
                <a:lnTo>
                  <a:pt x="202" y="235"/>
                </a:lnTo>
                <a:lnTo>
                  <a:pt x="204" y="232"/>
                </a:lnTo>
                <a:lnTo>
                  <a:pt x="204" y="228"/>
                </a:lnTo>
                <a:lnTo>
                  <a:pt x="204" y="225"/>
                </a:lnTo>
                <a:lnTo>
                  <a:pt x="204" y="221"/>
                </a:lnTo>
                <a:lnTo>
                  <a:pt x="202" y="218"/>
                </a:lnTo>
                <a:lnTo>
                  <a:pt x="200" y="213"/>
                </a:lnTo>
                <a:lnTo>
                  <a:pt x="198" y="210"/>
                </a:lnTo>
                <a:lnTo>
                  <a:pt x="204" y="206"/>
                </a:lnTo>
                <a:lnTo>
                  <a:pt x="208" y="203"/>
                </a:lnTo>
                <a:lnTo>
                  <a:pt x="213" y="198"/>
                </a:lnTo>
                <a:lnTo>
                  <a:pt x="215" y="195"/>
                </a:lnTo>
                <a:lnTo>
                  <a:pt x="217" y="190"/>
                </a:lnTo>
                <a:lnTo>
                  <a:pt x="220" y="185"/>
                </a:lnTo>
                <a:lnTo>
                  <a:pt x="221" y="180"/>
                </a:lnTo>
                <a:lnTo>
                  <a:pt x="222" y="174"/>
                </a:lnTo>
                <a:lnTo>
                  <a:pt x="222" y="170"/>
                </a:lnTo>
                <a:lnTo>
                  <a:pt x="223" y="164"/>
                </a:lnTo>
                <a:lnTo>
                  <a:pt x="223" y="158"/>
                </a:lnTo>
                <a:lnTo>
                  <a:pt x="223" y="152"/>
                </a:lnTo>
                <a:lnTo>
                  <a:pt x="224" y="147"/>
                </a:lnTo>
                <a:lnTo>
                  <a:pt x="225" y="141"/>
                </a:lnTo>
                <a:lnTo>
                  <a:pt x="227" y="136"/>
                </a:lnTo>
                <a:lnTo>
                  <a:pt x="229" y="132"/>
                </a:lnTo>
                <a:lnTo>
                  <a:pt x="229" y="131"/>
                </a:lnTo>
                <a:lnTo>
                  <a:pt x="230" y="131"/>
                </a:lnTo>
                <a:lnTo>
                  <a:pt x="231" y="131"/>
                </a:lnTo>
                <a:lnTo>
                  <a:pt x="233" y="129"/>
                </a:lnTo>
                <a:lnTo>
                  <a:pt x="236" y="129"/>
                </a:lnTo>
                <a:lnTo>
                  <a:pt x="237" y="128"/>
                </a:lnTo>
                <a:lnTo>
                  <a:pt x="239" y="128"/>
                </a:lnTo>
                <a:lnTo>
                  <a:pt x="242" y="127"/>
                </a:lnTo>
                <a:lnTo>
                  <a:pt x="243" y="126"/>
                </a:lnTo>
                <a:lnTo>
                  <a:pt x="245" y="126"/>
                </a:lnTo>
                <a:lnTo>
                  <a:pt x="247" y="125"/>
                </a:lnTo>
                <a:lnTo>
                  <a:pt x="248" y="125"/>
                </a:lnTo>
                <a:lnTo>
                  <a:pt x="250" y="125"/>
                </a:lnTo>
                <a:lnTo>
                  <a:pt x="251" y="125"/>
                </a:lnTo>
                <a:lnTo>
                  <a:pt x="256" y="121"/>
                </a:lnTo>
                <a:lnTo>
                  <a:pt x="261" y="119"/>
                </a:lnTo>
                <a:lnTo>
                  <a:pt x="266" y="116"/>
                </a:lnTo>
                <a:lnTo>
                  <a:pt x="268" y="112"/>
                </a:lnTo>
                <a:lnTo>
                  <a:pt x="269" y="109"/>
                </a:lnTo>
                <a:lnTo>
                  <a:pt x="270" y="105"/>
                </a:lnTo>
                <a:lnTo>
                  <a:pt x="270" y="102"/>
                </a:lnTo>
                <a:lnTo>
                  <a:pt x="270" y="98"/>
                </a:lnTo>
                <a:lnTo>
                  <a:pt x="269" y="95"/>
                </a:lnTo>
                <a:lnTo>
                  <a:pt x="268" y="92"/>
                </a:lnTo>
                <a:lnTo>
                  <a:pt x="267" y="88"/>
                </a:lnTo>
                <a:lnTo>
                  <a:pt x="266" y="85"/>
                </a:lnTo>
                <a:lnTo>
                  <a:pt x="265" y="82"/>
                </a:lnTo>
                <a:lnTo>
                  <a:pt x="265" y="80"/>
                </a:lnTo>
                <a:lnTo>
                  <a:pt x="265" y="79"/>
                </a:lnTo>
                <a:lnTo>
                  <a:pt x="266" y="78"/>
                </a:lnTo>
                <a:lnTo>
                  <a:pt x="301" y="73"/>
                </a:lnTo>
                <a:lnTo>
                  <a:pt x="339" y="69"/>
                </a:lnTo>
                <a:lnTo>
                  <a:pt x="377" y="64"/>
                </a:lnTo>
                <a:lnTo>
                  <a:pt x="416" y="59"/>
                </a:lnTo>
                <a:lnTo>
                  <a:pt x="455" y="55"/>
                </a:lnTo>
                <a:lnTo>
                  <a:pt x="494" y="49"/>
                </a:lnTo>
                <a:lnTo>
                  <a:pt x="534" y="44"/>
                </a:lnTo>
                <a:lnTo>
                  <a:pt x="574" y="39"/>
                </a:lnTo>
                <a:lnTo>
                  <a:pt x="612" y="34"/>
                </a:lnTo>
                <a:lnTo>
                  <a:pt x="651" y="28"/>
                </a:lnTo>
                <a:lnTo>
                  <a:pt x="689" y="24"/>
                </a:lnTo>
                <a:lnTo>
                  <a:pt x="726" y="18"/>
                </a:lnTo>
                <a:lnTo>
                  <a:pt x="762" y="13"/>
                </a:lnTo>
                <a:lnTo>
                  <a:pt x="798" y="9"/>
                </a:lnTo>
                <a:lnTo>
                  <a:pt x="831" y="4"/>
                </a:lnTo>
                <a:lnTo>
                  <a:pt x="865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5" name="Freeform 56"/>
          <p:cNvSpPr>
            <a:spLocks/>
          </p:cNvSpPr>
          <p:nvPr/>
        </p:nvSpPr>
        <p:spPr bwMode="auto">
          <a:xfrm>
            <a:off x="4600256" y="2906928"/>
            <a:ext cx="732920" cy="711542"/>
          </a:xfrm>
          <a:custGeom>
            <a:avLst/>
            <a:gdLst>
              <a:gd name="T0" fmla="*/ 410 w 1344"/>
              <a:gd name="T1" fmla="*/ 170 h 1286"/>
              <a:gd name="T2" fmla="*/ 411 w 1344"/>
              <a:gd name="T3" fmla="*/ 177 h 1286"/>
              <a:gd name="T4" fmla="*/ 404 w 1344"/>
              <a:gd name="T5" fmla="*/ 182 h 1286"/>
              <a:gd name="T6" fmla="*/ 401 w 1344"/>
              <a:gd name="T7" fmla="*/ 183 h 1286"/>
              <a:gd name="T8" fmla="*/ 397 w 1344"/>
              <a:gd name="T9" fmla="*/ 184 h 1286"/>
              <a:gd name="T10" fmla="*/ 395 w 1344"/>
              <a:gd name="T11" fmla="*/ 193 h 1286"/>
              <a:gd name="T12" fmla="*/ 393 w 1344"/>
              <a:gd name="T13" fmla="*/ 204 h 1286"/>
              <a:gd name="T14" fmla="*/ 388 w 1344"/>
              <a:gd name="T15" fmla="*/ 211 h 1286"/>
              <a:gd name="T16" fmla="*/ 388 w 1344"/>
              <a:gd name="T17" fmla="*/ 219 h 1286"/>
              <a:gd name="T18" fmla="*/ 385 w 1344"/>
              <a:gd name="T19" fmla="*/ 227 h 1286"/>
              <a:gd name="T20" fmla="*/ 376 w 1344"/>
              <a:gd name="T21" fmla="*/ 234 h 1286"/>
              <a:gd name="T22" fmla="*/ 367 w 1344"/>
              <a:gd name="T23" fmla="*/ 250 h 1286"/>
              <a:gd name="T24" fmla="*/ 356 w 1344"/>
              <a:gd name="T25" fmla="*/ 262 h 1286"/>
              <a:gd name="T26" fmla="*/ 351 w 1344"/>
              <a:gd name="T27" fmla="*/ 279 h 1286"/>
              <a:gd name="T28" fmla="*/ 344 w 1344"/>
              <a:gd name="T29" fmla="*/ 298 h 1286"/>
              <a:gd name="T30" fmla="*/ 344 w 1344"/>
              <a:gd name="T31" fmla="*/ 316 h 1286"/>
              <a:gd name="T32" fmla="*/ 340 w 1344"/>
              <a:gd name="T33" fmla="*/ 324 h 1286"/>
              <a:gd name="T34" fmla="*/ 338 w 1344"/>
              <a:gd name="T35" fmla="*/ 334 h 1286"/>
              <a:gd name="T36" fmla="*/ 336 w 1344"/>
              <a:gd name="T37" fmla="*/ 339 h 1286"/>
              <a:gd name="T38" fmla="*/ 336 w 1344"/>
              <a:gd name="T39" fmla="*/ 343 h 1286"/>
              <a:gd name="T40" fmla="*/ 341 w 1344"/>
              <a:gd name="T41" fmla="*/ 358 h 1286"/>
              <a:gd name="T42" fmla="*/ 346 w 1344"/>
              <a:gd name="T43" fmla="*/ 375 h 1286"/>
              <a:gd name="T44" fmla="*/ 343 w 1344"/>
              <a:gd name="T45" fmla="*/ 388 h 1286"/>
              <a:gd name="T46" fmla="*/ 340 w 1344"/>
              <a:gd name="T47" fmla="*/ 400 h 1286"/>
              <a:gd name="T48" fmla="*/ 336 w 1344"/>
              <a:gd name="T49" fmla="*/ 408 h 1286"/>
              <a:gd name="T50" fmla="*/ 236 w 1344"/>
              <a:gd name="T51" fmla="*/ 418 h 1286"/>
              <a:gd name="T52" fmla="*/ 138 w 1344"/>
              <a:gd name="T53" fmla="*/ 425 h 1286"/>
              <a:gd name="T54" fmla="*/ 73 w 1344"/>
              <a:gd name="T55" fmla="*/ 426 h 1286"/>
              <a:gd name="T56" fmla="*/ 73 w 1344"/>
              <a:gd name="T57" fmla="*/ 398 h 1286"/>
              <a:gd name="T58" fmla="*/ 74 w 1344"/>
              <a:gd name="T59" fmla="*/ 370 h 1286"/>
              <a:gd name="T60" fmla="*/ 63 w 1344"/>
              <a:gd name="T61" fmla="*/ 365 h 1286"/>
              <a:gd name="T62" fmla="*/ 44 w 1344"/>
              <a:gd name="T63" fmla="*/ 364 h 1286"/>
              <a:gd name="T64" fmla="*/ 26 w 1344"/>
              <a:gd name="T65" fmla="*/ 359 h 1286"/>
              <a:gd name="T66" fmla="*/ 16 w 1344"/>
              <a:gd name="T67" fmla="*/ 231 h 1286"/>
              <a:gd name="T68" fmla="*/ 6 w 1344"/>
              <a:gd name="T69" fmla="*/ 105 h 1286"/>
              <a:gd name="T70" fmla="*/ 49 w 1344"/>
              <a:gd name="T71" fmla="*/ 23 h 1286"/>
              <a:gd name="T72" fmla="*/ 196 w 1344"/>
              <a:gd name="T73" fmla="*/ 13 h 1286"/>
              <a:gd name="T74" fmla="*/ 343 w 1344"/>
              <a:gd name="T75" fmla="*/ 3 h 1286"/>
              <a:gd name="T76" fmla="*/ 403 w 1344"/>
              <a:gd name="T77" fmla="*/ 11 h 1286"/>
              <a:gd name="T78" fmla="*/ 398 w 1344"/>
              <a:gd name="T79" fmla="*/ 30 h 1286"/>
              <a:gd name="T80" fmla="*/ 391 w 1344"/>
              <a:gd name="T81" fmla="*/ 50 h 1286"/>
              <a:gd name="T82" fmla="*/ 409 w 1344"/>
              <a:gd name="T83" fmla="*/ 50 h 1286"/>
              <a:gd name="T84" fmla="*/ 439 w 1344"/>
              <a:gd name="T85" fmla="*/ 50 h 1286"/>
              <a:gd name="T86" fmla="*/ 447 w 1344"/>
              <a:gd name="T87" fmla="*/ 51 h 1286"/>
              <a:gd name="T88" fmla="*/ 444 w 1344"/>
              <a:gd name="T89" fmla="*/ 60 h 1286"/>
              <a:gd name="T90" fmla="*/ 439 w 1344"/>
              <a:gd name="T91" fmla="*/ 69 h 1286"/>
              <a:gd name="T92" fmla="*/ 431 w 1344"/>
              <a:gd name="T93" fmla="*/ 79 h 1286"/>
              <a:gd name="T94" fmla="*/ 425 w 1344"/>
              <a:gd name="T95" fmla="*/ 93 h 1286"/>
              <a:gd name="T96" fmla="*/ 411 w 1344"/>
              <a:gd name="T97" fmla="*/ 106 h 1286"/>
              <a:gd name="T98" fmla="*/ 405 w 1344"/>
              <a:gd name="T99" fmla="*/ 120 h 1286"/>
              <a:gd name="T100" fmla="*/ 414 w 1344"/>
              <a:gd name="T101" fmla="*/ 139 h 1286"/>
              <a:gd name="T102" fmla="*/ 413 w 1344"/>
              <a:gd name="T103" fmla="*/ 152 h 1286"/>
              <a:gd name="T104" fmla="*/ 408 w 1344"/>
              <a:gd name="T105" fmla="*/ 157 h 1286"/>
              <a:gd name="T106" fmla="*/ 408 w 1344"/>
              <a:gd name="T107" fmla="*/ 163 h 12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44"/>
              <a:gd name="T163" fmla="*/ 0 h 1286"/>
              <a:gd name="T164" fmla="*/ 1344 w 1344"/>
              <a:gd name="T165" fmla="*/ 1286 h 128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44" h="1286">
                <a:moveTo>
                  <a:pt x="1230" y="499"/>
                </a:moveTo>
                <a:lnTo>
                  <a:pt x="1229" y="500"/>
                </a:lnTo>
                <a:lnTo>
                  <a:pt x="1229" y="501"/>
                </a:lnTo>
                <a:lnTo>
                  <a:pt x="1229" y="503"/>
                </a:lnTo>
                <a:lnTo>
                  <a:pt x="1229" y="506"/>
                </a:lnTo>
                <a:lnTo>
                  <a:pt x="1230" y="509"/>
                </a:lnTo>
                <a:lnTo>
                  <a:pt x="1231" y="513"/>
                </a:lnTo>
                <a:lnTo>
                  <a:pt x="1232" y="516"/>
                </a:lnTo>
                <a:lnTo>
                  <a:pt x="1233" y="519"/>
                </a:lnTo>
                <a:lnTo>
                  <a:pt x="1233" y="523"/>
                </a:lnTo>
                <a:lnTo>
                  <a:pt x="1233" y="526"/>
                </a:lnTo>
                <a:lnTo>
                  <a:pt x="1232" y="530"/>
                </a:lnTo>
                <a:lnTo>
                  <a:pt x="1231" y="533"/>
                </a:lnTo>
                <a:lnTo>
                  <a:pt x="1229" y="537"/>
                </a:lnTo>
                <a:lnTo>
                  <a:pt x="1224" y="540"/>
                </a:lnTo>
                <a:lnTo>
                  <a:pt x="1219" y="542"/>
                </a:lnTo>
                <a:lnTo>
                  <a:pt x="1214" y="546"/>
                </a:lnTo>
                <a:lnTo>
                  <a:pt x="1213" y="546"/>
                </a:lnTo>
                <a:lnTo>
                  <a:pt x="1211" y="546"/>
                </a:lnTo>
                <a:lnTo>
                  <a:pt x="1210" y="546"/>
                </a:lnTo>
                <a:lnTo>
                  <a:pt x="1208" y="547"/>
                </a:lnTo>
                <a:lnTo>
                  <a:pt x="1206" y="547"/>
                </a:lnTo>
                <a:lnTo>
                  <a:pt x="1205" y="548"/>
                </a:lnTo>
                <a:lnTo>
                  <a:pt x="1202" y="549"/>
                </a:lnTo>
                <a:lnTo>
                  <a:pt x="1200" y="549"/>
                </a:lnTo>
                <a:lnTo>
                  <a:pt x="1199" y="550"/>
                </a:lnTo>
                <a:lnTo>
                  <a:pt x="1196" y="550"/>
                </a:lnTo>
                <a:lnTo>
                  <a:pt x="1194" y="552"/>
                </a:lnTo>
                <a:lnTo>
                  <a:pt x="1193" y="552"/>
                </a:lnTo>
                <a:lnTo>
                  <a:pt x="1192" y="552"/>
                </a:lnTo>
                <a:lnTo>
                  <a:pt x="1192" y="553"/>
                </a:lnTo>
                <a:lnTo>
                  <a:pt x="1190" y="557"/>
                </a:lnTo>
                <a:lnTo>
                  <a:pt x="1188" y="562"/>
                </a:lnTo>
                <a:lnTo>
                  <a:pt x="1187" y="568"/>
                </a:lnTo>
                <a:lnTo>
                  <a:pt x="1186" y="573"/>
                </a:lnTo>
                <a:lnTo>
                  <a:pt x="1186" y="579"/>
                </a:lnTo>
                <a:lnTo>
                  <a:pt x="1186" y="585"/>
                </a:lnTo>
                <a:lnTo>
                  <a:pt x="1185" y="591"/>
                </a:lnTo>
                <a:lnTo>
                  <a:pt x="1185" y="595"/>
                </a:lnTo>
                <a:lnTo>
                  <a:pt x="1184" y="601"/>
                </a:lnTo>
                <a:lnTo>
                  <a:pt x="1183" y="606"/>
                </a:lnTo>
                <a:lnTo>
                  <a:pt x="1180" y="611"/>
                </a:lnTo>
                <a:lnTo>
                  <a:pt x="1178" y="616"/>
                </a:lnTo>
                <a:lnTo>
                  <a:pt x="1176" y="619"/>
                </a:lnTo>
                <a:lnTo>
                  <a:pt x="1171" y="624"/>
                </a:lnTo>
                <a:lnTo>
                  <a:pt x="1167" y="627"/>
                </a:lnTo>
                <a:lnTo>
                  <a:pt x="1161" y="631"/>
                </a:lnTo>
                <a:lnTo>
                  <a:pt x="1163" y="634"/>
                </a:lnTo>
                <a:lnTo>
                  <a:pt x="1165" y="639"/>
                </a:lnTo>
                <a:lnTo>
                  <a:pt x="1167" y="642"/>
                </a:lnTo>
                <a:lnTo>
                  <a:pt x="1167" y="646"/>
                </a:lnTo>
                <a:lnTo>
                  <a:pt x="1167" y="649"/>
                </a:lnTo>
                <a:lnTo>
                  <a:pt x="1167" y="653"/>
                </a:lnTo>
                <a:lnTo>
                  <a:pt x="1165" y="656"/>
                </a:lnTo>
                <a:lnTo>
                  <a:pt x="1163" y="660"/>
                </a:lnTo>
                <a:lnTo>
                  <a:pt x="1162" y="663"/>
                </a:lnTo>
                <a:lnTo>
                  <a:pt x="1160" y="666"/>
                </a:lnTo>
                <a:lnTo>
                  <a:pt x="1157" y="670"/>
                </a:lnTo>
                <a:lnTo>
                  <a:pt x="1156" y="674"/>
                </a:lnTo>
                <a:lnTo>
                  <a:pt x="1154" y="679"/>
                </a:lnTo>
                <a:lnTo>
                  <a:pt x="1152" y="684"/>
                </a:lnTo>
                <a:lnTo>
                  <a:pt x="1150" y="688"/>
                </a:lnTo>
                <a:lnTo>
                  <a:pt x="1149" y="694"/>
                </a:lnTo>
                <a:lnTo>
                  <a:pt x="1141" y="694"/>
                </a:lnTo>
                <a:lnTo>
                  <a:pt x="1134" y="697"/>
                </a:lnTo>
                <a:lnTo>
                  <a:pt x="1129" y="702"/>
                </a:lnTo>
                <a:lnTo>
                  <a:pt x="1123" y="708"/>
                </a:lnTo>
                <a:lnTo>
                  <a:pt x="1118" y="715"/>
                </a:lnTo>
                <a:lnTo>
                  <a:pt x="1115" y="723"/>
                </a:lnTo>
                <a:lnTo>
                  <a:pt x="1110" y="732"/>
                </a:lnTo>
                <a:lnTo>
                  <a:pt x="1107" y="740"/>
                </a:lnTo>
                <a:lnTo>
                  <a:pt x="1102" y="749"/>
                </a:lnTo>
                <a:lnTo>
                  <a:pt x="1098" y="757"/>
                </a:lnTo>
                <a:lnTo>
                  <a:pt x="1093" y="765"/>
                </a:lnTo>
                <a:lnTo>
                  <a:pt x="1088" y="772"/>
                </a:lnTo>
                <a:lnTo>
                  <a:pt x="1083" y="778"/>
                </a:lnTo>
                <a:lnTo>
                  <a:pt x="1076" y="781"/>
                </a:lnTo>
                <a:lnTo>
                  <a:pt x="1068" y="784"/>
                </a:lnTo>
                <a:lnTo>
                  <a:pt x="1060" y="784"/>
                </a:lnTo>
                <a:lnTo>
                  <a:pt x="1060" y="795"/>
                </a:lnTo>
                <a:lnTo>
                  <a:pt x="1059" y="805"/>
                </a:lnTo>
                <a:lnTo>
                  <a:pt x="1057" y="816"/>
                </a:lnTo>
                <a:lnTo>
                  <a:pt x="1055" y="826"/>
                </a:lnTo>
                <a:lnTo>
                  <a:pt x="1052" y="836"/>
                </a:lnTo>
                <a:lnTo>
                  <a:pt x="1048" y="846"/>
                </a:lnTo>
                <a:lnTo>
                  <a:pt x="1045" y="856"/>
                </a:lnTo>
                <a:lnTo>
                  <a:pt x="1041" y="865"/>
                </a:lnTo>
                <a:lnTo>
                  <a:pt x="1038" y="874"/>
                </a:lnTo>
                <a:lnTo>
                  <a:pt x="1036" y="884"/>
                </a:lnTo>
                <a:lnTo>
                  <a:pt x="1033" y="893"/>
                </a:lnTo>
                <a:lnTo>
                  <a:pt x="1031" y="902"/>
                </a:lnTo>
                <a:lnTo>
                  <a:pt x="1031" y="912"/>
                </a:lnTo>
                <a:lnTo>
                  <a:pt x="1031" y="922"/>
                </a:lnTo>
                <a:lnTo>
                  <a:pt x="1033" y="932"/>
                </a:lnTo>
                <a:lnTo>
                  <a:pt x="1038" y="943"/>
                </a:lnTo>
                <a:lnTo>
                  <a:pt x="1033" y="947"/>
                </a:lnTo>
                <a:lnTo>
                  <a:pt x="1030" y="950"/>
                </a:lnTo>
                <a:lnTo>
                  <a:pt x="1027" y="955"/>
                </a:lnTo>
                <a:lnTo>
                  <a:pt x="1025" y="958"/>
                </a:lnTo>
                <a:lnTo>
                  <a:pt x="1024" y="963"/>
                </a:lnTo>
                <a:lnTo>
                  <a:pt x="1022" y="967"/>
                </a:lnTo>
                <a:lnTo>
                  <a:pt x="1021" y="971"/>
                </a:lnTo>
                <a:lnTo>
                  <a:pt x="1019" y="975"/>
                </a:lnTo>
                <a:lnTo>
                  <a:pt x="1018" y="980"/>
                </a:lnTo>
                <a:lnTo>
                  <a:pt x="1018" y="985"/>
                </a:lnTo>
                <a:lnTo>
                  <a:pt x="1017" y="989"/>
                </a:lnTo>
                <a:lnTo>
                  <a:pt x="1016" y="995"/>
                </a:lnTo>
                <a:lnTo>
                  <a:pt x="1015" y="1000"/>
                </a:lnTo>
                <a:lnTo>
                  <a:pt x="1014" y="1004"/>
                </a:lnTo>
                <a:lnTo>
                  <a:pt x="1013" y="1009"/>
                </a:lnTo>
                <a:lnTo>
                  <a:pt x="1011" y="1015"/>
                </a:lnTo>
                <a:lnTo>
                  <a:pt x="1010" y="1015"/>
                </a:lnTo>
                <a:lnTo>
                  <a:pt x="1009" y="1015"/>
                </a:lnTo>
                <a:lnTo>
                  <a:pt x="1008" y="1015"/>
                </a:lnTo>
                <a:lnTo>
                  <a:pt x="1007" y="1015"/>
                </a:lnTo>
                <a:lnTo>
                  <a:pt x="1006" y="1015"/>
                </a:lnTo>
                <a:lnTo>
                  <a:pt x="1004" y="1015"/>
                </a:lnTo>
                <a:lnTo>
                  <a:pt x="1003" y="1015"/>
                </a:lnTo>
                <a:lnTo>
                  <a:pt x="1004" y="1021"/>
                </a:lnTo>
                <a:lnTo>
                  <a:pt x="1007" y="1028"/>
                </a:lnTo>
                <a:lnTo>
                  <a:pt x="1008" y="1035"/>
                </a:lnTo>
                <a:lnTo>
                  <a:pt x="1010" y="1043"/>
                </a:lnTo>
                <a:lnTo>
                  <a:pt x="1014" y="1050"/>
                </a:lnTo>
                <a:lnTo>
                  <a:pt x="1016" y="1058"/>
                </a:lnTo>
                <a:lnTo>
                  <a:pt x="1018" y="1066"/>
                </a:lnTo>
                <a:lnTo>
                  <a:pt x="1022" y="1074"/>
                </a:lnTo>
                <a:lnTo>
                  <a:pt x="1024" y="1082"/>
                </a:lnTo>
                <a:lnTo>
                  <a:pt x="1027" y="1090"/>
                </a:lnTo>
                <a:lnTo>
                  <a:pt x="1031" y="1098"/>
                </a:lnTo>
                <a:lnTo>
                  <a:pt x="1033" y="1108"/>
                </a:lnTo>
                <a:lnTo>
                  <a:pt x="1037" y="1116"/>
                </a:lnTo>
                <a:lnTo>
                  <a:pt x="1039" y="1125"/>
                </a:lnTo>
                <a:lnTo>
                  <a:pt x="1042" y="1133"/>
                </a:lnTo>
                <a:lnTo>
                  <a:pt x="1046" y="1142"/>
                </a:lnTo>
                <a:lnTo>
                  <a:pt x="1040" y="1146"/>
                </a:lnTo>
                <a:lnTo>
                  <a:pt x="1037" y="1151"/>
                </a:lnTo>
                <a:lnTo>
                  <a:pt x="1032" y="1156"/>
                </a:lnTo>
                <a:lnTo>
                  <a:pt x="1030" y="1162"/>
                </a:lnTo>
                <a:lnTo>
                  <a:pt x="1027" y="1169"/>
                </a:lnTo>
                <a:lnTo>
                  <a:pt x="1025" y="1174"/>
                </a:lnTo>
                <a:lnTo>
                  <a:pt x="1024" y="1181"/>
                </a:lnTo>
                <a:lnTo>
                  <a:pt x="1022" y="1187"/>
                </a:lnTo>
                <a:lnTo>
                  <a:pt x="1021" y="1193"/>
                </a:lnTo>
                <a:lnTo>
                  <a:pt x="1019" y="1200"/>
                </a:lnTo>
                <a:lnTo>
                  <a:pt x="1018" y="1204"/>
                </a:lnTo>
                <a:lnTo>
                  <a:pt x="1016" y="1210"/>
                </a:lnTo>
                <a:lnTo>
                  <a:pt x="1015" y="1214"/>
                </a:lnTo>
                <a:lnTo>
                  <a:pt x="1013" y="1218"/>
                </a:lnTo>
                <a:lnTo>
                  <a:pt x="1010" y="1221"/>
                </a:lnTo>
                <a:lnTo>
                  <a:pt x="1008" y="1224"/>
                </a:lnTo>
                <a:lnTo>
                  <a:pt x="956" y="1229"/>
                </a:lnTo>
                <a:lnTo>
                  <a:pt x="906" y="1234"/>
                </a:lnTo>
                <a:lnTo>
                  <a:pt x="855" y="1240"/>
                </a:lnTo>
                <a:lnTo>
                  <a:pt x="806" y="1244"/>
                </a:lnTo>
                <a:lnTo>
                  <a:pt x="756" y="1248"/>
                </a:lnTo>
                <a:lnTo>
                  <a:pt x="707" y="1252"/>
                </a:lnTo>
                <a:lnTo>
                  <a:pt x="657" y="1256"/>
                </a:lnTo>
                <a:lnTo>
                  <a:pt x="609" y="1259"/>
                </a:lnTo>
                <a:lnTo>
                  <a:pt x="561" y="1263"/>
                </a:lnTo>
                <a:lnTo>
                  <a:pt x="512" y="1266"/>
                </a:lnTo>
                <a:lnTo>
                  <a:pt x="464" y="1270"/>
                </a:lnTo>
                <a:lnTo>
                  <a:pt x="415" y="1273"/>
                </a:lnTo>
                <a:lnTo>
                  <a:pt x="366" y="1275"/>
                </a:lnTo>
                <a:lnTo>
                  <a:pt x="317" y="1279"/>
                </a:lnTo>
                <a:lnTo>
                  <a:pt x="269" y="1282"/>
                </a:lnTo>
                <a:lnTo>
                  <a:pt x="219" y="1286"/>
                </a:lnTo>
                <a:lnTo>
                  <a:pt x="219" y="1283"/>
                </a:lnTo>
                <a:lnTo>
                  <a:pt x="219" y="1278"/>
                </a:lnTo>
                <a:lnTo>
                  <a:pt x="219" y="1268"/>
                </a:lnTo>
                <a:lnTo>
                  <a:pt x="219" y="1257"/>
                </a:lnTo>
                <a:lnTo>
                  <a:pt x="219" y="1242"/>
                </a:lnTo>
                <a:lnTo>
                  <a:pt x="219" y="1227"/>
                </a:lnTo>
                <a:lnTo>
                  <a:pt x="220" y="1210"/>
                </a:lnTo>
                <a:lnTo>
                  <a:pt x="220" y="1194"/>
                </a:lnTo>
                <a:lnTo>
                  <a:pt x="220" y="1177"/>
                </a:lnTo>
                <a:lnTo>
                  <a:pt x="222" y="1159"/>
                </a:lnTo>
                <a:lnTo>
                  <a:pt x="222" y="1144"/>
                </a:lnTo>
                <a:lnTo>
                  <a:pt x="222" y="1131"/>
                </a:lnTo>
                <a:lnTo>
                  <a:pt x="222" y="1118"/>
                </a:lnTo>
                <a:lnTo>
                  <a:pt x="222" y="1109"/>
                </a:lnTo>
                <a:lnTo>
                  <a:pt x="222" y="1103"/>
                </a:lnTo>
                <a:lnTo>
                  <a:pt x="223" y="1102"/>
                </a:lnTo>
                <a:lnTo>
                  <a:pt x="215" y="1098"/>
                </a:lnTo>
                <a:lnTo>
                  <a:pt x="207" y="1095"/>
                </a:lnTo>
                <a:lnTo>
                  <a:pt x="197" y="1094"/>
                </a:lnTo>
                <a:lnTo>
                  <a:pt x="188" y="1093"/>
                </a:lnTo>
                <a:lnTo>
                  <a:pt x="179" y="1092"/>
                </a:lnTo>
                <a:lnTo>
                  <a:pt x="170" y="1092"/>
                </a:lnTo>
                <a:lnTo>
                  <a:pt x="161" y="1092"/>
                </a:lnTo>
                <a:lnTo>
                  <a:pt x="151" y="1092"/>
                </a:lnTo>
                <a:lnTo>
                  <a:pt x="141" y="1090"/>
                </a:lnTo>
                <a:lnTo>
                  <a:pt x="132" y="1090"/>
                </a:lnTo>
                <a:lnTo>
                  <a:pt x="123" y="1089"/>
                </a:lnTo>
                <a:lnTo>
                  <a:pt x="112" y="1088"/>
                </a:lnTo>
                <a:lnTo>
                  <a:pt x="103" y="1086"/>
                </a:lnTo>
                <a:lnTo>
                  <a:pt x="94" y="1083"/>
                </a:lnTo>
                <a:lnTo>
                  <a:pt x="86" y="1080"/>
                </a:lnTo>
                <a:lnTo>
                  <a:pt x="78" y="1075"/>
                </a:lnTo>
                <a:lnTo>
                  <a:pt x="73" y="1011"/>
                </a:lnTo>
                <a:lnTo>
                  <a:pt x="69" y="947"/>
                </a:lnTo>
                <a:lnTo>
                  <a:pt x="64" y="882"/>
                </a:lnTo>
                <a:lnTo>
                  <a:pt x="58" y="818"/>
                </a:lnTo>
                <a:lnTo>
                  <a:pt x="54" y="755"/>
                </a:lnTo>
                <a:lnTo>
                  <a:pt x="48" y="691"/>
                </a:lnTo>
                <a:lnTo>
                  <a:pt x="42" y="627"/>
                </a:lnTo>
                <a:lnTo>
                  <a:pt x="38" y="564"/>
                </a:lnTo>
                <a:lnTo>
                  <a:pt x="32" y="501"/>
                </a:lnTo>
                <a:lnTo>
                  <a:pt x="26" y="439"/>
                </a:lnTo>
                <a:lnTo>
                  <a:pt x="21" y="377"/>
                </a:lnTo>
                <a:lnTo>
                  <a:pt x="17" y="316"/>
                </a:lnTo>
                <a:lnTo>
                  <a:pt x="11" y="255"/>
                </a:lnTo>
                <a:lnTo>
                  <a:pt x="8" y="195"/>
                </a:lnTo>
                <a:lnTo>
                  <a:pt x="3" y="136"/>
                </a:lnTo>
                <a:lnTo>
                  <a:pt x="0" y="78"/>
                </a:lnTo>
                <a:lnTo>
                  <a:pt x="73" y="72"/>
                </a:lnTo>
                <a:lnTo>
                  <a:pt x="147" y="68"/>
                </a:lnTo>
                <a:lnTo>
                  <a:pt x="220" y="63"/>
                </a:lnTo>
                <a:lnTo>
                  <a:pt x="294" y="58"/>
                </a:lnTo>
                <a:lnTo>
                  <a:pt x="368" y="53"/>
                </a:lnTo>
                <a:lnTo>
                  <a:pt x="441" y="48"/>
                </a:lnTo>
                <a:lnTo>
                  <a:pt x="514" y="43"/>
                </a:lnTo>
                <a:lnTo>
                  <a:pt x="587" y="38"/>
                </a:lnTo>
                <a:lnTo>
                  <a:pt x="661" y="33"/>
                </a:lnTo>
                <a:lnTo>
                  <a:pt x="734" y="29"/>
                </a:lnTo>
                <a:lnTo>
                  <a:pt x="808" y="23"/>
                </a:lnTo>
                <a:lnTo>
                  <a:pt x="881" y="19"/>
                </a:lnTo>
                <a:lnTo>
                  <a:pt x="955" y="14"/>
                </a:lnTo>
                <a:lnTo>
                  <a:pt x="1029" y="9"/>
                </a:lnTo>
                <a:lnTo>
                  <a:pt x="1102" y="5"/>
                </a:lnTo>
                <a:lnTo>
                  <a:pt x="1176" y="0"/>
                </a:lnTo>
                <a:lnTo>
                  <a:pt x="1190" y="7"/>
                </a:lnTo>
                <a:lnTo>
                  <a:pt x="1199" y="16"/>
                </a:lnTo>
                <a:lnTo>
                  <a:pt x="1206" y="24"/>
                </a:lnTo>
                <a:lnTo>
                  <a:pt x="1210" y="33"/>
                </a:lnTo>
                <a:lnTo>
                  <a:pt x="1211" y="43"/>
                </a:lnTo>
                <a:lnTo>
                  <a:pt x="1211" y="52"/>
                </a:lnTo>
                <a:lnTo>
                  <a:pt x="1209" y="62"/>
                </a:lnTo>
                <a:lnTo>
                  <a:pt x="1206" y="71"/>
                </a:lnTo>
                <a:lnTo>
                  <a:pt x="1201" y="82"/>
                </a:lnTo>
                <a:lnTo>
                  <a:pt x="1195" y="91"/>
                </a:lnTo>
                <a:lnTo>
                  <a:pt x="1190" y="101"/>
                </a:lnTo>
                <a:lnTo>
                  <a:pt x="1185" y="112"/>
                </a:lnTo>
                <a:lnTo>
                  <a:pt x="1179" y="121"/>
                </a:lnTo>
                <a:lnTo>
                  <a:pt x="1176" y="131"/>
                </a:lnTo>
                <a:lnTo>
                  <a:pt x="1173" y="140"/>
                </a:lnTo>
                <a:lnTo>
                  <a:pt x="1172" y="151"/>
                </a:lnTo>
                <a:lnTo>
                  <a:pt x="1173" y="151"/>
                </a:lnTo>
                <a:lnTo>
                  <a:pt x="1179" y="151"/>
                </a:lnTo>
                <a:lnTo>
                  <a:pt x="1187" y="151"/>
                </a:lnTo>
                <a:lnTo>
                  <a:pt x="1199" y="151"/>
                </a:lnTo>
                <a:lnTo>
                  <a:pt x="1211" y="151"/>
                </a:lnTo>
                <a:lnTo>
                  <a:pt x="1226" y="151"/>
                </a:lnTo>
                <a:lnTo>
                  <a:pt x="1241" y="151"/>
                </a:lnTo>
                <a:lnTo>
                  <a:pt x="1257" y="151"/>
                </a:lnTo>
                <a:lnTo>
                  <a:pt x="1274" y="151"/>
                </a:lnTo>
                <a:lnTo>
                  <a:pt x="1288" y="151"/>
                </a:lnTo>
                <a:lnTo>
                  <a:pt x="1303" y="151"/>
                </a:lnTo>
                <a:lnTo>
                  <a:pt x="1316" y="151"/>
                </a:lnTo>
                <a:lnTo>
                  <a:pt x="1328" y="151"/>
                </a:lnTo>
                <a:lnTo>
                  <a:pt x="1336" y="151"/>
                </a:lnTo>
                <a:lnTo>
                  <a:pt x="1341" y="151"/>
                </a:lnTo>
                <a:lnTo>
                  <a:pt x="1344" y="151"/>
                </a:lnTo>
                <a:lnTo>
                  <a:pt x="1342" y="151"/>
                </a:lnTo>
                <a:lnTo>
                  <a:pt x="1342" y="153"/>
                </a:lnTo>
                <a:lnTo>
                  <a:pt x="1340" y="155"/>
                </a:lnTo>
                <a:lnTo>
                  <a:pt x="1339" y="159"/>
                </a:lnTo>
                <a:lnTo>
                  <a:pt x="1337" y="163"/>
                </a:lnTo>
                <a:lnTo>
                  <a:pt x="1336" y="169"/>
                </a:lnTo>
                <a:lnTo>
                  <a:pt x="1333" y="174"/>
                </a:lnTo>
                <a:lnTo>
                  <a:pt x="1331" y="179"/>
                </a:lnTo>
                <a:lnTo>
                  <a:pt x="1328" y="185"/>
                </a:lnTo>
                <a:lnTo>
                  <a:pt x="1325" y="190"/>
                </a:lnTo>
                <a:lnTo>
                  <a:pt x="1324" y="195"/>
                </a:lnTo>
                <a:lnTo>
                  <a:pt x="1322" y="200"/>
                </a:lnTo>
                <a:lnTo>
                  <a:pt x="1321" y="203"/>
                </a:lnTo>
                <a:lnTo>
                  <a:pt x="1318" y="206"/>
                </a:lnTo>
                <a:lnTo>
                  <a:pt x="1318" y="208"/>
                </a:lnTo>
                <a:lnTo>
                  <a:pt x="1318" y="209"/>
                </a:lnTo>
                <a:lnTo>
                  <a:pt x="1309" y="216"/>
                </a:lnTo>
                <a:lnTo>
                  <a:pt x="1302" y="223"/>
                </a:lnTo>
                <a:lnTo>
                  <a:pt x="1298" y="231"/>
                </a:lnTo>
                <a:lnTo>
                  <a:pt x="1293" y="238"/>
                </a:lnTo>
                <a:lnTo>
                  <a:pt x="1288" y="246"/>
                </a:lnTo>
                <a:lnTo>
                  <a:pt x="1286" y="253"/>
                </a:lnTo>
                <a:lnTo>
                  <a:pt x="1283" y="260"/>
                </a:lnTo>
                <a:lnTo>
                  <a:pt x="1280" y="267"/>
                </a:lnTo>
                <a:lnTo>
                  <a:pt x="1277" y="274"/>
                </a:lnTo>
                <a:lnTo>
                  <a:pt x="1274" y="280"/>
                </a:lnTo>
                <a:lnTo>
                  <a:pt x="1270" y="287"/>
                </a:lnTo>
                <a:lnTo>
                  <a:pt x="1265" y="293"/>
                </a:lnTo>
                <a:lnTo>
                  <a:pt x="1260" y="300"/>
                </a:lnTo>
                <a:lnTo>
                  <a:pt x="1253" y="306"/>
                </a:lnTo>
                <a:lnTo>
                  <a:pt x="1244" y="311"/>
                </a:lnTo>
                <a:lnTo>
                  <a:pt x="1234" y="317"/>
                </a:lnTo>
                <a:lnTo>
                  <a:pt x="1224" y="322"/>
                </a:lnTo>
                <a:lnTo>
                  <a:pt x="1217" y="328"/>
                </a:lnTo>
                <a:lnTo>
                  <a:pt x="1213" y="334"/>
                </a:lnTo>
                <a:lnTo>
                  <a:pt x="1211" y="342"/>
                </a:lnTo>
                <a:lnTo>
                  <a:pt x="1213" y="351"/>
                </a:lnTo>
                <a:lnTo>
                  <a:pt x="1215" y="360"/>
                </a:lnTo>
                <a:lnTo>
                  <a:pt x="1218" y="369"/>
                </a:lnTo>
                <a:lnTo>
                  <a:pt x="1223" y="379"/>
                </a:lnTo>
                <a:lnTo>
                  <a:pt x="1228" y="390"/>
                </a:lnTo>
                <a:lnTo>
                  <a:pt x="1233" y="399"/>
                </a:lnTo>
                <a:lnTo>
                  <a:pt x="1239" y="409"/>
                </a:lnTo>
                <a:lnTo>
                  <a:pt x="1242" y="418"/>
                </a:lnTo>
                <a:lnTo>
                  <a:pt x="1246" y="427"/>
                </a:lnTo>
                <a:lnTo>
                  <a:pt x="1248" y="437"/>
                </a:lnTo>
                <a:lnTo>
                  <a:pt x="1248" y="445"/>
                </a:lnTo>
                <a:lnTo>
                  <a:pt x="1247" y="453"/>
                </a:lnTo>
                <a:lnTo>
                  <a:pt x="1242" y="455"/>
                </a:lnTo>
                <a:lnTo>
                  <a:pt x="1239" y="457"/>
                </a:lnTo>
                <a:lnTo>
                  <a:pt x="1237" y="460"/>
                </a:lnTo>
                <a:lnTo>
                  <a:pt x="1233" y="462"/>
                </a:lnTo>
                <a:lnTo>
                  <a:pt x="1231" y="464"/>
                </a:lnTo>
                <a:lnTo>
                  <a:pt x="1229" y="467"/>
                </a:lnTo>
                <a:lnTo>
                  <a:pt x="1226" y="469"/>
                </a:lnTo>
                <a:lnTo>
                  <a:pt x="1224" y="471"/>
                </a:lnTo>
                <a:lnTo>
                  <a:pt x="1223" y="473"/>
                </a:lnTo>
                <a:lnTo>
                  <a:pt x="1223" y="477"/>
                </a:lnTo>
                <a:lnTo>
                  <a:pt x="1222" y="479"/>
                </a:lnTo>
                <a:lnTo>
                  <a:pt x="1223" y="483"/>
                </a:lnTo>
                <a:lnTo>
                  <a:pt x="1223" y="486"/>
                </a:lnTo>
                <a:lnTo>
                  <a:pt x="1224" y="490"/>
                </a:lnTo>
                <a:lnTo>
                  <a:pt x="1226" y="494"/>
                </a:lnTo>
                <a:lnTo>
                  <a:pt x="1230" y="499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6" name="Freeform 57"/>
          <p:cNvSpPr>
            <a:spLocks/>
          </p:cNvSpPr>
          <p:nvPr/>
        </p:nvSpPr>
        <p:spPr bwMode="auto">
          <a:xfrm>
            <a:off x="4719683" y="3583640"/>
            <a:ext cx="845802" cy="734763"/>
          </a:xfrm>
          <a:custGeom>
            <a:avLst/>
            <a:gdLst>
              <a:gd name="T0" fmla="*/ 424 w 1552"/>
              <a:gd name="T1" fmla="*/ 325 h 1330"/>
              <a:gd name="T2" fmla="*/ 470 w 1552"/>
              <a:gd name="T3" fmla="*/ 337 h 1330"/>
              <a:gd name="T4" fmla="*/ 490 w 1552"/>
              <a:gd name="T5" fmla="*/ 347 h 1330"/>
              <a:gd name="T6" fmla="*/ 484 w 1552"/>
              <a:gd name="T7" fmla="*/ 358 h 1330"/>
              <a:gd name="T8" fmla="*/ 470 w 1552"/>
              <a:gd name="T9" fmla="*/ 358 h 1330"/>
              <a:gd name="T10" fmla="*/ 463 w 1552"/>
              <a:gd name="T11" fmla="*/ 369 h 1330"/>
              <a:gd name="T12" fmla="*/ 459 w 1552"/>
              <a:gd name="T13" fmla="*/ 381 h 1330"/>
              <a:gd name="T14" fmla="*/ 494 w 1552"/>
              <a:gd name="T15" fmla="*/ 394 h 1330"/>
              <a:gd name="T16" fmla="*/ 510 w 1552"/>
              <a:gd name="T17" fmla="*/ 401 h 1330"/>
              <a:gd name="T18" fmla="*/ 512 w 1552"/>
              <a:gd name="T19" fmla="*/ 416 h 1330"/>
              <a:gd name="T20" fmla="*/ 501 w 1552"/>
              <a:gd name="T21" fmla="*/ 424 h 1330"/>
              <a:gd name="T22" fmla="*/ 489 w 1552"/>
              <a:gd name="T23" fmla="*/ 419 h 1330"/>
              <a:gd name="T24" fmla="*/ 475 w 1552"/>
              <a:gd name="T25" fmla="*/ 414 h 1330"/>
              <a:gd name="T26" fmla="*/ 460 w 1552"/>
              <a:gd name="T27" fmla="*/ 408 h 1330"/>
              <a:gd name="T28" fmla="*/ 443 w 1552"/>
              <a:gd name="T29" fmla="*/ 400 h 1330"/>
              <a:gd name="T30" fmla="*/ 429 w 1552"/>
              <a:gd name="T31" fmla="*/ 402 h 1330"/>
              <a:gd name="T32" fmla="*/ 434 w 1552"/>
              <a:gd name="T33" fmla="*/ 432 h 1330"/>
              <a:gd name="T34" fmla="*/ 426 w 1552"/>
              <a:gd name="T35" fmla="*/ 441 h 1330"/>
              <a:gd name="T36" fmla="*/ 406 w 1552"/>
              <a:gd name="T37" fmla="*/ 438 h 1330"/>
              <a:gd name="T38" fmla="*/ 401 w 1552"/>
              <a:gd name="T39" fmla="*/ 423 h 1330"/>
              <a:gd name="T40" fmla="*/ 379 w 1552"/>
              <a:gd name="T41" fmla="*/ 419 h 1330"/>
              <a:gd name="T42" fmla="*/ 363 w 1552"/>
              <a:gd name="T43" fmla="*/ 433 h 1330"/>
              <a:gd name="T44" fmla="*/ 345 w 1552"/>
              <a:gd name="T45" fmla="*/ 441 h 1330"/>
              <a:gd name="T46" fmla="*/ 336 w 1552"/>
              <a:gd name="T47" fmla="*/ 430 h 1330"/>
              <a:gd name="T48" fmla="*/ 308 w 1552"/>
              <a:gd name="T49" fmla="*/ 430 h 1330"/>
              <a:gd name="T50" fmla="*/ 284 w 1552"/>
              <a:gd name="T51" fmla="*/ 418 h 1330"/>
              <a:gd name="T52" fmla="*/ 267 w 1552"/>
              <a:gd name="T53" fmla="*/ 404 h 1330"/>
              <a:gd name="T54" fmla="*/ 259 w 1552"/>
              <a:gd name="T55" fmla="*/ 400 h 1330"/>
              <a:gd name="T56" fmla="*/ 227 w 1552"/>
              <a:gd name="T57" fmla="*/ 389 h 1330"/>
              <a:gd name="T58" fmla="*/ 228 w 1552"/>
              <a:gd name="T59" fmla="*/ 411 h 1330"/>
              <a:gd name="T60" fmla="*/ 194 w 1552"/>
              <a:gd name="T61" fmla="*/ 409 h 1330"/>
              <a:gd name="T62" fmla="*/ 143 w 1552"/>
              <a:gd name="T63" fmla="*/ 395 h 1330"/>
              <a:gd name="T64" fmla="*/ 99 w 1552"/>
              <a:gd name="T65" fmla="*/ 392 h 1330"/>
              <a:gd name="T66" fmla="*/ 46 w 1552"/>
              <a:gd name="T67" fmla="*/ 402 h 1330"/>
              <a:gd name="T68" fmla="*/ 29 w 1552"/>
              <a:gd name="T69" fmla="*/ 386 h 1330"/>
              <a:gd name="T70" fmla="*/ 52 w 1552"/>
              <a:gd name="T71" fmla="*/ 359 h 1330"/>
              <a:gd name="T72" fmla="*/ 56 w 1552"/>
              <a:gd name="T73" fmla="*/ 318 h 1330"/>
              <a:gd name="T74" fmla="*/ 58 w 1552"/>
              <a:gd name="T75" fmla="*/ 277 h 1330"/>
              <a:gd name="T76" fmla="*/ 65 w 1552"/>
              <a:gd name="T77" fmla="*/ 236 h 1330"/>
              <a:gd name="T78" fmla="*/ 46 w 1552"/>
              <a:gd name="T79" fmla="*/ 200 h 1330"/>
              <a:gd name="T80" fmla="*/ 39 w 1552"/>
              <a:gd name="T81" fmla="*/ 183 h 1330"/>
              <a:gd name="T82" fmla="*/ 17 w 1552"/>
              <a:gd name="T83" fmla="*/ 143 h 1330"/>
              <a:gd name="T84" fmla="*/ 6 w 1552"/>
              <a:gd name="T85" fmla="*/ 78 h 1330"/>
              <a:gd name="T86" fmla="*/ 49 w 1552"/>
              <a:gd name="T87" fmla="*/ 17 h 1330"/>
              <a:gd name="T88" fmla="*/ 246 w 1552"/>
              <a:gd name="T89" fmla="*/ 1 h 1330"/>
              <a:gd name="T90" fmla="*/ 273 w 1552"/>
              <a:gd name="T91" fmla="*/ 14 h 1330"/>
              <a:gd name="T92" fmla="*/ 274 w 1552"/>
              <a:gd name="T93" fmla="*/ 26 h 1330"/>
              <a:gd name="T94" fmla="*/ 276 w 1552"/>
              <a:gd name="T95" fmla="*/ 40 h 1330"/>
              <a:gd name="T96" fmla="*/ 289 w 1552"/>
              <a:gd name="T97" fmla="*/ 62 h 1330"/>
              <a:gd name="T98" fmla="*/ 298 w 1552"/>
              <a:gd name="T99" fmla="*/ 78 h 1330"/>
              <a:gd name="T100" fmla="*/ 286 w 1552"/>
              <a:gd name="T101" fmla="*/ 92 h 1330"/>
              <a:gd name="T102" fmla="*/ 283 w 1552"/>
              <a:gd name="T103" fmla="*/ 123 h 1330"/>
              <a:gd name="T104" fmla="*/ 265 w 1552"/>
              <a:gd name="T105" fmla="*/ 164 h 1330"/>
              <a:gd name="T106" fmla="*/ 260 w 1552"/>
              <a:gd name="T107" fmla="*/ 196 h 1330"/>
              <a:gd name="T108" fmla="*/ 249 w 1552"/>
              <a:gd name="T109" fmla="*/ 217 h 1330"/>
              <a:gd name="T110" fmla="*/ 268 w 1552"/>
              <a:gd name="T111" fmla="*/ 229 h 1330"/>
              <a:gd name="T112" fmla="*/ 432 w 1552"/>
              <a:gd name="T113" fmla="*/ 216 h 1330"/>
              <a:gd name="T114" fmla="*/ 430 w 1552"/>
              <a:gd name="T115" fmla="*/ 239 h 1330"/>
              <a:gd name="T116" fmla="*/ 438 w 1552"/>
              <a:gd name="T117" fmla="*/ 276 h 13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52"/>
              <a:gd name="T178" fmla="*/ 0 h 1330"/>
              <a:gd name="T179" fmla="*/ 1552 w 1552"/>
              <a:gd name="T180" fmla="*/ 1330 h 13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52" h="1330">
                <a:moveTo>
                  <a:pt x="1389" y="921"/>
                </a:moveTo>
                <a:lnTo>
                  <a:pt x="1364" y="918"/>
                </a:lnTo>
                <a:lnTo>
                  <a:pt x="1342" y="918"/>
                </a:lnTo>
                <a:lnTo>
                  <a:pt x="1321" y="919"/>
                </a:lnTo>
                <a:lnTo>
                  <a:pt x="1305" y="921"/>
                </a:lnTo>
                <a:lnTo>
                  <a:pt x="1290" y="926"/>
                </a:lnTo>
                <a:lnTo>
                  <a:pt x="1280" y="931"/>
                </a:lnTo>
                <a:lnTo>
                  <a:pt x="1272" y="938"/>
                </a:lnTo>
                <a:lnTo>
                  <a:pt x="1267" y="946"/>
                </a:lnTo>
                <a:lnTo>
                  <a:pt x="1265" y="955"/>
                </a:lnTo>
                <a:lnTo>
                  <a:pt x="1267" y="966"/>
                </a:lnTo>
                <a:lnTo>
                  <a:pt x="1274" y="977"/>
                </a:lnTo>
                <a:lnTo>
                  <a:pt x="1283" y="989"/>
                </a:lnTo>
                <a:lnTo>
                  <a:pt x="1298" y="1001"/>
                </a:lnTo>
                <a:lnTo>
                  <a:pt x="1315" y="1015"/>
                </a:lnTo>
                <a:lnTo>
                  <a:pt x="1338" y="1029"/>
                </a:lnTo>
                <a:lnTo>
                  <a:pt x="1366" y="1044"/>
                </a:lnTo>
                <a:lnTo>
                  <a:pt x="1377" y="1045"/>
                </a:lnTo>
                <a:lnTo>
                  <a:pt x="1387" y="1043"/>
                </a:lnTo>
                <a:lnTo>
                  <a:pt x="1394" y="1039"/>
                </a:lnTo>
                <a:lnTo>
                  <a:pt x="1399" y="1034"/>
                </a:lnTo>
                <a:lnTo>
                  <a:pt x="1404" y="1027"/>
                </a:lnTo>
                <a:lnTo>
                  <a:pt x="1407" y="1019"/>
                </a:lnTo>
                <a:lnTo>
                  <a:pt x="1410" y="1011"/>
                </a:lnTo>
                <a:lnTo>
                  <a:pt x="1413" y="1003"/>
                </a:lnTo>
                <a:lnTo>
                  <a:pt x="1415" y="996"/>
                </a:lnTo>
                <a:lnTo>
                  <a:pt x="1419" y="991"/>
                </a:lnTo>
                <a:lnTo>
                  <a:pt x="1422" y="988"/>
                </a:lnTo>
                <a:lnTo>
                  <a:pt x="1428" y="988"/>
                </a:lnTo>
                <a:lnTo>
                  <a:pt x="1435" y="990"/>
                </a:lnTo>
                <a:lnTo>
                  <a:pt x="1443" y="997"/>
                </a:lnTo>
                <a:lnTo>
                  <a:pt x="1454" y="1007"/>
                </a:lnTo>
                <a:lnTo>
                  <a:pt x="1468" y="1023"/>
                </a:lnTo>
                <a:lnTo>
                  <a:pt x="1469" y="1030"/>
                </a:lnTo>
                <a:lnTo>
                  <a:pt x="1471" y="1036"/>
                </a:lnTo>
                <a:lnTo>
                  <a:pt x="1472" y="1042"/>
                </a:lnTo>
                <a:lnTo>
                  <a:pt x="1472" y="1046"/>
                </a:lnTo>
                <a:lnTo>
                  <a:pt x="1472" y="1050"/>
                </a:lnTo>
                <a:lnTo>
                  <a:pt x="1472" y="1054"/>
                </a:lnTo>
                <a:lnTo>
                  <a:pt x="1471" y="1058"/>
                </a:lnTo>
                <a:lnTo>
                  <a:pt x="1469" y="1060"/>
                </a:lnTo>
                <a:lnTo>
                  <a:pt x="1468" y="1062"/>
                </a:lnTo>
                <a:lnTo>
                  <a:pt x="1466" y="1065"/>
                </a:lnTo>
                <a:lnTo>
                  <a:pt x="1464" y="1067"/>
                </a:lnTo>
                <a:lnTo>
                  <a:pt x="1461" y="1069"/>
                </a:lnTo>
                <a:lnTo>
                  <a:pt x="1459" y="1072"/>
                </a:lnTo>
                <a:lnTo>
                  <a:pt x="1456" y="1074"/>
                </a:lnTo>
                <a:lnTo>
                  <a:pt x="1452" y="1076"/>
                </a:lnTo>
                <a:lnTo>
                  <a:pt x="1450" y="1078"/>
                </a:lnTo>
                <a:lnTo>
                  <a:pt x="1452" y="1077"/>
                </a:lnTo>
                <a:lnTo>
                  <a:pt x="1451" y="1077"/>
                </a:lnTo>
                <a:lnTo>
                  <a:pt x="1449" y="1077"/>
                </a:lnTo>
                <a:lnTo>
                  <a:pt x="1445" y="1076"/>
                </a:lnTo>
                <a:lnTo>
                  <a:pt x="1442" y="1076"/>
                </a:lnTo>
                <a:lnTo>
                  <a:pt x="1436" y="1075"/>
                </a:lnTo>
                <a:lnTo>
                  <a:pt x="1431" y="1075"/>
                </a:lnTo>
                <a:lnTo>
                  <a:pt x="1426" y="1075"/>
                </a:lnTo>
                <a:lnTo>
                  <a:pt x="1420" y="1075"/>
                </a:lnTo>
                <a:lnTo>
                  <a:pt x="1415" y="1075"/>
                </a:lnTo>
                <a:lnTo>
                  <a:pt x="1411" y="1075"/>
                </a:lnTo>
                <a:lnTo>
                  <a:pt x="1407" y="1076"/>
                </a:lnTo>
                <a:lnTo>
                  <a:pt x="1404" y="1077"/>
                </a:lnTo>
                <a:lnTo>
                  <a:pt x="1403" y="1078"/>
                </a:lnTo>
                <a:lnTo>
                  <a:pt x="1403" y="1081"/>
                </a:lnTo>
                <a:lnTo>
                  <a:pt x="1399" y="1083"/>
                </a:lnTo>
                <a:lnTo>
                  <a:pt x="1396" y="1086"/>
                </a:lnTo>
                <a:lnTo>
                  <a:pt x="1395" y="1090"/>
                </a:lnTo>
                <a:lnTo>
                  <a:pt x="1394" y="1093"/>
                </a:lnTo>
                <a:lnTo>
                  <a:pt x="1392" y="1098"/>
                </a:lnTo>
                <a:lnTo>
                  <a:pt x="1391" y="1101"/>
                </a:lnTo>
                <a:lnTo>
                  <a:pt x="1391" y="1106"/>
                </a:lnTo>
                <a:lnTo>
                  <a:pt x="1391" y="1109"/>
                </a:lnTo>
                <a:lnTo>
                  <a:pt x="1391" y="1114"/>
                </a:lnTo>
                <a:lnTo>
                  <a:pt x="1391" y="1116"/>
                </a:lnTo>
                <a:lnTo>
                  <a:pt x="1391" y="1120"/>
                </a:lnTo>
                <a:lnTo>
                  <a:pt x="1390" y="1122"/>
                </a:lnTo>
                <a:lnTo>
                  <a:pt x="1389" y="1123"/>
                </a:lnTo>
                <a:lnTo>
                  <a:pt x="1388" y="1123"/>
                </a:lnTo>
                <a:lnTo>
                  <a:pt x="1387" y="1123"/>
                </a:lnTo>
                <a:lnTo>
                  <a:pt x="1384" y="1122"/>
                </a:lnTo>
                <a:lnTo>
                  <a:pt x="1377" y="1129"/>
                </a:lnTo>
                <a:lnTo>
                  <a:pt x="1374" y="1135"/>
                </a:lnTo>
                <a:lnTo>
                  <a:pt x="1374" y="1139"/>
                </a:lnTo>
                <a:lnTo>
                  <a:pt x="1377" y="1144"/>
                </a:lnTo>
                <a:lnTo>
                  <a:pt x="1383" y="1147"/>
                </a:lnTo>
                <a:lnTo>
                  <a:pt x="1390" y="1150"/>
                </a:lnTo>
                <a:lnTo>
                  <a:pt x="1399" y="1153"/>
                </a:lnTo>
                <a:lnTo>
                  <a:pt x="1410" y="1155"/>
                </a:lnTo>
                <a:lnTo>
                  <a:pt x="1420" y="1158"/>
                </a:lnTo>
                <a:lnTo>
                  <a:pt x="1431" y="1160"/>
                </a:lnTo>
                <a:lnTo>
                  <a:pt x="1443" y="1162"/>
                </a:lnTo>
                <a:lnTo>
                  <a:pt x="1453" y="1165"/>
                </a:lnTo>
                <a:lnTo>
                  <a:pt x="1464" y="1168"/>
                </a:lnTo>
                <a:lnTo>
                  <a:pt x="1472" y="1173"/>
                </a:lnTo>
                <a:lnTo>
                  <a:pt x="1479" y="1177"/>
                </a:lnTo>
                <a:lnTo>
                  <a:pt x="1484" y="1184"/>
                </a:lnTo>
                <a:lnTo>
                  <a:pt x="1490" y="1182"/>
                </a:lnTo>
                <a:lnTo>
                  <a:pt x="1496" y="1181"/>
                </a:lnTo>
                <a:lnTo>
                  <a:pt x="1502" y="1181"/>
                </a:lnTo>
                <a:lnTo>
                  <a:pt x="1505" y="1182"/>
                </a:lnTo>
                <a:lnTo>
                  <a:pt x="1508" y="1184"/>
                </a:lnTo>
                <a:lnTo>
                  <a:pt x="1512" y="1186"/>
                </a:lnTo>
                <a:lnTo>
                  <a:pt x="1515" y="1189"/>
                </a:lnTo>
                <a:lnTo>
                  <a:pt x="1518" y="1192"/>
                </a:lnTo>
                <a:lnTo>
                  <a:pt x="1520" y="1194"/>
                </a:lnTo>
                <a:lnTo>
                  <a:pt x="1523" y="1198"/>
                </a:lnTo>
                <a:lnTo>
                  <a:pt x="1527" y="1201"/>
                </a:lnTo>
                <a:lnTo>
                  <a:pt x="1530" y="1204"/>
                </a:lnTo>
                <a:lnTo>
                  <a:pt x="1534" y="1207"/>
                </a:lnTo>
                <a:lnTo>
                  <a:pt x="1540" y="1208"/>
                </a:lnTo>
                <a:lnTo>
                  <a:pt x="1545" y="1211"/>
                </a:lnTo>
                <a:lnTo>
                  <a:pt x="1552" y="1212"/>
                </a:lnTo>
                <a:lnTo>
                  <a:pt x="1552" y="1216"/>
                </a:lnTo>
                <a:lnTo>
                  <a:pt x="1551" y="1221"/>
                </a:lnTo>
                <a:lnTo>
                  <a:pt x="1550" y="1225"/>
                </a:lnTo>
                <a:lnTo>
                  <a:pt x="1548" y="1231"/>
                </a:lnTo>
                <a:lnTo>
                  <a:pt x="1545" y="1236"/>
                </a:lnTo>
                <a:lnTo>
                  <a:pt x="1542" y="1240"/>
                </a:lnTo>
                <a:lnTo>
                  <a:pt x="1540" y="1245"/>
                </a:lnTo>
                <a:lnTo>
                  <a:pt x="1536" y="1248"/>
                </a:lnTo>
                <a:lnTo>
                  <a:pt x="1531" y="1252"/>
                </a:lnTo>
                <a:lnTo>
                  <a:pt x="1528" y="1255"/>
                </a:lnTo>
                <a:lnTo>
                  <a:pt x="1525" y="1259"/>
                </a:lnTo>
                <a:lnTo>
                  <a:pt x="1522" y="1261"/>
                </a:lnTo>
                <a:lnTo>
                  <a:pt x="1520" y="1263"/>
                </a:lnTo>
                <a:lnTo>
                  <a:pt x="1518" y="1265"/>
                </a:lnTo>
                <a:lnTo>
                  <a:pt x="1517" y="1266"/>
                </a:lnTo>
                <a:lnTo>
                  <a:pt x="1517" y="1267"/>
                </a:lnTo>
                <a:lnTo>
                  <a:pt x="1512" y="1268"/>
                </a:lnTo>
                <a:lnTo>
                  <a:pt x="1508" y="1270"/>
                </a:lnTo>
                <a:lnTo>
                  <a:pt x="1505" y="1271"/>
                </a:lnTo>
                <a:lnTo>
                  <a:pt x="1503" y="1273"/>
                </a:lnTo>
                <a:lnTo>
                  <a:pt x="1500" y="1273"/>
                </a:lnTo>
                <a:lnTo>
                  <a:pt x="1499" y="1273"/>
                </a:lnTo>
                <a:lnTo>
                  <a:pt x="1497" y="1273"/>
                </a:lnTo>
                <a:lnTo>
                  <a:pt x="1496" y="1273"/>
                </a:lnTo>
                <a:lnTo>
                  <a:pt x="1494" y="1271"/>
                </a:lnTo>
                <a:lnTo>
                  <a:pt x="1491" y="1270"/>
                </a:lnTo>
                <a:lnTo>
                  <a:pt x="1489" y="1269"/>
                </a:lnTo>
                <a:lnTo>
                  <a:pt x="1487" y="1267"/>
                </a:lnTo>
                <a:lnTo>
                  <a:pt x="1483" y="1265"/>
                </a:lnTo>
                <a:lnTo>
                  <a:pt x="1479" y="1262"/>
                </a:lnTo>
                <a:lnTo>
                  <a:pt x="1474" y="1260"/>
                </a:lnTo>
                <a:lnTo>
                  <a:pt x="1468" y="1258"/>
                </a:lnTo>
                <a:lnTo>
                  <a:pt x="1463" y="1253"/>
                </a:lnTo>
                <a:lnTo>
                  <a:pt x="1458" y="1251"/>
                </a:lnTo>
                <a:lnTo>
                  <a:pt x="1454" y="1248"/>
                </a:lnTo>
                <a:lnTo>
                  <a:pt x="1451" y="1247"/>
                </a:lnTo>
                <a:lnTo>
                  <a:pt x="1446" y="1246"/>
                </a:lnTo>
                <a:lnTo>
                  <a:pt x="1444" y="1246"/>
                </a:lnTo>
                <a:lnTo>
                  <a:pt x="1441" y="1246"/>
                </a:lnTo>
                <a:lnTo>
                  <a:pt x="1437" y="1246"/>
                </a:lnTo>
                <a:lnTo>
                  <a:pt x="1435" y="1246"/>
                </a:lnTo>
                <a:lnTo>
                  <a:pt x="1431" y="1246"/>
                </a:lnTo>
                <a:lnTo>
                  <a:pt x="1429" y="1245"/>
                </a:lnTo>
                <a:lnTo>
                  <a:pt x="1427" y="1244"/>
                </a:lnTo>
                <a:lnTo>
                  <a:pt x="1425" y="1242"/>
                </a:lnTo>
                <a:lnTo>
                  <a:pt x="1421" y="1239"/>
                </a:lnTo>
                <a:lnTo>
                  <a:pt x="1419" y="1236"/>
                </a:lnTo>
                <a:lnTo>
                  <a:pt x="1417" y="1231"/>
                </a:lnTo>
                <a:lnTo>
                  <a:pt x="1415" y="1230"/>
                </a:lnTo>
                <a:lnTo>
                  <a:pt x="1413" y="1230"/>
                </a:lnTo>
                <a:lnTo>
                  <a:pt x="1410" y="1229"/>
                </a:lnTo>
                <a:lnTo>
                  <a:pt x="1405" y="1229"/>
                </a:lnTo>
                <a:lnTo>
                  <a:pt x="1399" y="1228"/>
                </a:lnTo>
                <a:lnTo>
                  <a:pt x="1392" y="1227"/>
                </a:lnTo>
                <a:lnTo>
                  <a:pt x="1385" y="1225"/>
                </a:lnTo>
                <a:lnTo>
                  <a:pt x="1380" y="1224"/>
                </a:lnTo>
                <a:lnTo>
                  <a:pt x="1373" y="1222"/>
                </a:lnTo>
                <a:lnTo>
                  <a:pt x="1366" y="1221"/>
                </a:lnTo>
                <a:lnTo>
                  <a:pt x="1359" y="1220"/>
                </a:lnTo>
                <a:lnTo>
                  <a:pt x="1354" y="1219"/>
                </a:lnTo>
                <a:lnTo>
                  <a:pt x="1349" y="1219"/>
                </a:lnTo>
                <a:lnTo>
                  <a:pt x="1345" y="1217"/>
                </a:lnTo>
                <a:lnTo>
                  <a:pt x="1343" y="1217"/>
                </a:lnTo>
                <a:lnTo>
                  <a:pt x="1341" y="1213"/>
                </a:lnTo>
                <a:lnTo>
                  <a:pt x="1338" y="1209"/>
                </a:lnTo>
                <a:lnTo>
                  <a:pt x="1336" y="1206"/>
                </a:lnTo>
                <a:lnTo>
                  <a:pt x="1333" y="1204"/>
                </a:lnTo>
                <a:lnTo>
                  <a:pt x="1329" y="1201"/>
                </a:lnTo>
                <a:lnTo>
                  <a:pt x="1326" y="1200"/>
                </a:lnTo>
                <a:lnTo>
                  <a:pt x="1322" y="1198"/>
                </a:lnTo>
                <a:lnTo>
                  <a:pt x="1318" y="1198"/>
                </a:lnTo>
                <a:lnTo>
                  <a:pt x="1314" y="1197"/>
                </a:lnTo>
                <a:lnTo>
                  <a:pt x="1310" y="1197"/>
                </a:lnTo>
                <a:lnTo>
                  <a:pt x="1305" y="1197"/>
                </a:lnTo>
                <a:lnTo>
                  <a:pt x="1302" y="1197"/>
                </a:lnTo>
                <a:lnTo>
                  <a:pt x="1297" y="1198"/>
                </a:lnTo>
                <a:lnTo>
                  <a:pt x="1292" y="1199"/>
                </a:lnTo>
                <a:lnTo>
                  <a:pt x="1289" y="1200"/>
                </a:lnTo>
                <a:lnTo>
                  <a:pt x="1285" y="1202"/>
                </a:lnTo>
                <a:lnTo>
                  <a:pt x="1287" y="1207"/>
                </a:lnTo>
                <a:lnTo>
                  <a:pt x="1288" y="1213"/>
                </a:lnTo>
                <a:lnTo>
                  <a:pt x="1290" y="1220"/>
                </a:lnTo>
                <a:lnTo>
                  <a:pt x="1292" y="1227"/>
                </a:lnTo>
                <a:lnTo>
                  <a:pt x="1294" y="1235"/>
                </a:lnTo>
                <a:lnTo>
                  <a:pt x="1296" y="1243"/>
                </a:lnTo>
                <a:lnTo>
                  <a:pt x="1298" y="1251"/>
                </a:lnTo>
                <a:lnTo>
                  <a:pt x="1300" y="1259"/>
                </a:lnTo>
                <a:lnTo>
                  <a:pt x="1302" y="1267"/>
                </a:lnTo>
                <a:lnTo>
                  <a:pt x="1303" y="1275"/>
                </a:lnTo>
                <a:lnTo>
                  <a:pt x="1304" y="1283"/>
                </a:lnTo>
                <a:lnTo>
                  <a:pt x="1304" y="1291"/>
                </a:lnTo>
                <a:lnTo>
                  <a:pt x="1304" y="1298"/>
                </a:lnTo>
                <a:lnTo>
                  <a:pt x="1303" y="1305"/>
                </a:lnTo>
                <a:lnTo>
                  <a:pt x="1300" y="1310"/>
                </a:lnTo>
                <a:lnTo>
                  <a:pt x="1298" y="1316"/>
                </a:lnTo>
                <a:lnTo>
                  <a:pt x="1298" y="1321"/>
                </a:lnTo>
                <a:lnTo>
                  <a:pt x="1298" y="1325"/>
                </a:lnTo>
                <a:lnTo>
                  <a:pt x="1298" y="1328"/>
                </a:lnTo>
                <a:lnTo>
                  <a:pt x="1296" y="1330"/>
                </a:lnTo>
                <a:lnTo>
                  <a:pt x="1294" y="1330"/>
                </a:lnTo>
                <a:lnTo>
                  <a:pt x="1291" y="1330"/>
                </a:lnTo>
                <a:lnTo>
                  <a:pt x="1288" y="1329"/>
                </a:lnTo>
                <a:lnTo>
                  <a:pt x="1283" y="1328"/>
                </a:lnTo>
                <a:lnTo>
                  <a:pt x="1279" y="1325"/>
                </a:lnTo>
                <a:lnTo>
                  <a:pt x="1274" y="1324"/>
                </a:lnTo>
                <a:lnTo>
                  <a:pt x="1268" y="1322"/>
                </a:lnTo>
                <a:lnTo>
                  <a:pt x="1262" y="1321"/>
                </a:lnTo>
                <a:lnTo>
                  <a:pt x="1257" y="1320"/>
                </a:lnTo>
                <a:lnTo>
                  <a:pt x="1251" y="1319"/>
                </a:lnTo>
                <a:lnTo>
                  <a:pt x="1245" y="1319"/>
                </a:lnTo>
                <a:lnTo>
                  <a:pt x="1239" y="1321"/>
                </a:lnTo>
                <a:lnTo>
                  <a:pt x="1235" y="1320"/>
                </a:lnTo>
                <a:lnTo>
                  <a:pt x="1230" y="1320"/>
                </a:lnTo>
                <a:lnTo>
                  <a:pt x="1227" y="1317"/>
                </a:lnTo>
                <a:lnTo>
                  <a:pt x="1223" y="1316"/>
                </a:lnTo>
                <a:lnTo>
                  <a:pt x="1220" y="1314"/>
                </a:lnTo>
                <a:lnTo>
                  <a:pt x="1218" y="1310"/>
                </a:lnTo>
                <a:lnTo>
                  <a:pt x="1214" y="1308"/>
                </a:lnTo>
                <a:lnTo>
                  <a:pt x="1212" y="1305"/>
                </a:lnTo>
                <a:lnTo>
                  <a:pt x="1211" y="1301"/>
                </a:lnTo>
                <a:lnTo>
                  <a:pt x="1208" y="1297"/>
                </a:lnTo>
                <a:lnTo>
                  <a:pt x="1207" y="1293"/>
                </a:lnTo>
                <a:lnTo>
                  <a:pt x="1206" y="1289"/>
                </a:lnTo>
                <a:lnTo>
                  <a:pt x="1205" y="1284"/>
                </a:lnTo>
                <a:lnTo>
                  <a:pt x="1205" y="1279"/>
                </a:lnTo>
                <a:lnTo>
                  <a:pt x="1205" y="1275"/>
                </a:lnTo>
                <a:lnTo>
                  <a:pt x="1206" y="1271"/>
                </a:lnTo>
                <a:lnTo>
                  <a:pt x="1205" y="1270"/>
                </a:lnTo>
                <a:lnTo>
                  <a:pt x="1203" y="1270"/>
                </a:lnTo>
                <a:lnTo>
                  <a:pt x="1199" y="1269"/>
                </a:lnTo>
                <a:lnTo>
                  <a:pt x="1195" y="1269"/>
                </a:lnTo>
                <a:lnTo>
                  <a:pt x="1190" y="1268"/>
                </a:lnTo>
                <a:lnTo>
                  <a:pt x="1183" y="1267"/>
                </a:lnTo>
                <a:lnTo>
                  <a:pt x="1177" y="1266"/>
                </a:lnTo>
                <a:lnTo>
                  <a:pt x="1170" y="1263"/>
                </a:lnTo>
                <a:lnTo>
                  <a:pt x="1164" y="1262"/>
                </a:lnTo>
                <a:lnTo>
                  <a:pt x="1157" y="1261"/>
                </a:lnTo>
                <a:lnTo>
                  <a:pt x="1150" y="1260"/>
                </a:lnTo>
                <a:lnTo>
                  <a:pt x="1143" y="1259"/>
                </a:lnTo>
                <a:lnTo>
                  <a:pt x="1137" y="1258"/>
                </a:lnTo>
                <a:lnTo>
                  <a:pt x="1131" y="1256"/>
                </a:lnTo>
                <a:lnTo>
                  <a:pt x="1127" y="1256"/>
                </a:lnTo>
                <a:lnTo>
                  <a:pt x="1124" y="1256"/>
                </a:lnTo>
                <a:lnTo>
                  <a:pt x="1124" y="1266"/>
                </a:lnTo>
                <a:lnTo>
                  <a:pt x="1123" y="1275"/>
                </a:lnTo>
                <a:lnTo>
                  <a:pt x="1122" y="1282"/>
                </a:lnTo>
                <a:lnTo>
                  <a:pt x="1119" y="1286"/>
                </a:lnTo>
                <a:lnTo>
                  <a:pt x="1114" y="1291"/>
                </a:lnTo>
                <a:lnTo>
                  <a:pt x="1110" y="1294"/>
                </a:lnTo>
                <a:lnTo>
                  <a:pt x="1104" y="1297"/>
                </a:lnTo>
                <a:lnTo>
                  <a:pt x="1098" y="1299"/>
                </a:lnTo>
                <a:lnTo>
                  <a:pt x="1091" y="1301"/>
                </a:lnTo>
                <a:lnTo>
                  <a:pt x="1085" y="1302"/>
                </a:lnTo>
                <a:lnTo>
                  <a:pt x="1079" y="1305"/>
                </a:lnTo>
                <a:lnTo>
                  <a:pt x="1073" y="1308"/>
                </a:lnTo>
                <a:lnTo>
                  <a:pt x="1067" y="1312"/>
                </a:lnTo>
                <a:lnTo>
                  <a:pt x="1061" y="1316"/>
                </a:lnTo>
                <a:lnTo>
                  <a:pt x="1058" y="1321"/>
                </a:lnTo>
                <a:lnTo>
                  <a:pt x="1054" y="1329"/>
                </a:lnTo>
                <a:lnTo>
                  <a:pt x="1049" y="1330"/>
                </a:lnTo>
                <a:lnTo>
                  <a:pt x="1044" y="1330"/>
                </a:lnTo>
                <a:lnTo>
                  <a:pt x="1041" y="1329"/>
                </a:lnTo>
                <a:lnTo>
                  <a:pt x="1037" y="1328"/>
                </a:lnTo>
                <a:lnTo>
                  <a:pt x="1035" y="1325"/>
                </a:lnTo>
                <a:lnTo>
                  <a:pt x="1033" y="1323"/>
                </a:lnTo>
                <a:lnTo>
                  <a:pt x="1031" y="1320"/>
                </a:lnTo>
                <a:lnTo>
                  <a:pt x="1030" y="1316"/>
                </a:lnTo>
                <a:lnTo>
                  <a:pt x="1029" y="1313"/>
                </a:lnTo>
                <a:lnTo>
                  <a:pt x="1028" y="1309"/>
                </a:lnTo>
                <a:lnTo>
                  <a:pt x="1027" y="1306"/>
                </a:lnTo>
                <a:lnTo>
                  <a:pt x="1026" y="1302"/>
                </a:lnTo>
                <a:lnTo>
                  <a:pt x="1023" y="1299"/>
                </a:lnTo>
                <a:lnTo>
                  <a:pt x="1022" y="1296"/>
                </a:lnTo>
                <a:lnTo>
                  <a:pt x="1020" y="1293"/>
                </a:lnTo>
                <a:lnTo>
                  <a:pt x="1018" y="1292"/>
                </a:lnTo>
                <a:lnTo>
                  <a:pt x="1008" y="1291"/>
                </a:lnTo>
                <a:lnTo>
                  <a:pt x="1000" y="1291"/>
                </a:lnTo>
                <a:lnTo>
                  <a:pt x="992" y="1291"/>
                </a:lnTo>
                <a:lnTo>
                  <a:pt x="984" y="1291"/>
                </a:lnTo>
                <a:lnTo>
                  <a:pt x="977" y="1292"/>
                </a:lnTo>
                <a:lnTo>
                  <a:pt x="970" y="1293"/>
                </a:lnTo>
                <a:lnTo>
                  <a:pt x="964" y="1294"/>
                </a:lnTo>
                <a:lnTo>
                  <a:pt x="957" y="1296"/>
                </a:lnTo>
                <a:lnTo>
                  <a:pt x="951" y="1296"/>
                </a:lnTo>
                <a:lnTo>
                  <a:pt x="944" y="1296"/>
                </a:lnTo>
                <a:lnTo>
                  <a:pt x="937" y="1294"/>
                </a:lnTo>
                <a:lnTo>
                  <a:pt x="931" y="1293"/>
                </a:lnTo>
                <a:lnTo>
                  <a:pt x="924" y="1291"/>
                </a:lnTo>
                <a:lnTo>
                  <a:pt x="919" y="1288"/>
                </a:lnTo>
                <a:lnTo>
                  <a:pt x="912" y="1283"/>
                </a:lnTo>
                <a:lnTo>
                  <a:pt x="906" y="1277"/>
                </a:lnTo>
                <a:lnTo>
                  <a:pt x="903" y="1271"/>
                </a:lnTo>
                <a:lnTo>
                  <a:pt x="899" y="1267"/>
                </a:lnTo>
                <a:lnTo>
                  <a:pt x="895" y="1263"/>
                </a:lnTo>
                <a:lnTo>
                  <a:pt x="889" y="1261"/>
                </a:lnTo>
                <a:lnTo>
                  <a:pt x="882" y="1260"/>
                </a:lnTo>
                <a:lnTo>
                  <a:pt x="875" y="1259"/>
                </a:lnTo>
                <a:lnTo>
                  <a:pt x="868" y="1258"/>
                </a:lnTo>
                <a:lnTo>
                  <a:pt x="860" y="1256"/>
                </a:lnTo>
                <a:lnTo>
                  <a:pt x="852" y="1255"/>
                </a:lnTo>
                <a:lnTo>
                  <a:pt x="844" y="1254"/>
                </a:lnTo>
                <a:lnTo>
                  <a:pt x="836" y="1252"/>
                </a:lnTo>
                <a:lnTo>
                  <a:pt x="828" y="1248"/>
                </a:lnTo>
                <a:lnTo>
                  <a:pt x="820" y="1244"/>
                </a:lnTo>
                <a:lnTo>
                  <a:pt x="813" y="1238"/>
                </a:lnTo>
                <a:lnTo>
                  <a:pt x="807" y="1231"/>
                </a:lnTo>
                <a:lnTo>
                  <a:pt x="801" y="1222"/>
                </a:lnTo>
                <a:lnTo>
                  <a:pt x="801" y="1221"/>
                </a:lnTo>
                <a:lnTo>
                  <a:pt x="801" y="1219"/>
                </a:lnTo>
                <a:lnTo>
                  <a:pt x="801" y="1217"/>
                </a:lnTo>
                <a:lnTo>
                  <a:pt x="803" y="1215"/>
                </a:lnTo>
                <a:lnTo>
                  <a:pt x="803" y="1213"/>
                </a:lnTo>
                <a:lnTo>
                  <a:pt x="804" y="1211"/>
                </a:lnTo>
                <a:lnTo>
                  <a:pt x="804" y="1208"/>
                </a:lnTo>
                <a:lnTo>
                  <a:pt x="804" y="1206"/>
                </a:lnTo>
                <a:lnTo>
                  <a:pt x="805" y="1204"/>
                </a:lnTo>
                <a:lnTo>
                  <a:pt x="805" y="1201"/>
                </a:lnTo>
                <a:lnTo>
                  <a:pt x="806" y="1199"/>
                </a:lnTo>
                <a:lnTo>
                  <a:pt x="806" y="1198"/>
                </a:lnTo>
                <a:lnTo>
                  <a:pt x="806" y="1196"/>
                </a:lnTo>
                <a:lnTo>
                  <a:pt x="807" y="1196"/>
                </a:lnTo>
                <a:lnTo>
                  <a:pt x="797" y="1199"/>
                </a:lnTo>
                <a:lnTo>
                  <a:pt x="786" y="1201"/>
                </a:lnTo>
                <a:lnTo>
                  <a:pt x="778" y="1200"/>
                </a:lnTo>
                <a:lnTo>
                  <a:pt x="769" y="1197"/>
                </a:lnTo>
                <a:lnTo>
                  <a:pt x="761" y="1191"/>
                </a:lnTo>
                <a:lnTo>
                  <a:pt x="753" y="1185"/>
                </a:lnTo>
                <a:lnTo>
                  <a:pt x="745" y="1180"/>
                </a:lnTo>
                <a:lnTo>
                  <a:pt x="737" y="1173"/>
                </a:lnTo>
                <a:lnTo>
                  <a:pt x="729" y="1167"/>
                </a:lnTo>
                <a:lnTo>
                  <a:pt x="721" y="1161"/>
                </a:lnTo>
                <a:lnTo>
                  <a:pt x="713" y="1158"/>
                </a:lnTo>
                <a:lnTo>
                  <a:pt x="705" y="1157"/>
                </a:lnTo>
                <a:lnTo>
                  <a:pt x="697" y="1158"/>
                </a:lnTo>
                <a:lnTo>
                  <a:pt x="689" y="1162"/>
                </a:lnTo>
                <a:lnTo>
                  <a:pt x="680" y="1169"/>
                </a:lnTo>
                <a:lnTo>
                  <a:pt x="670" y="1182"/>
                </a:lnTo>
                <a:lnTo>
                  <a:pt x="674" y="1184"/>
                </a:lnTo>
                <a:lnTo>
                  <a:pt x="678" y="1186"/>
                </a:lnTo>
                <a:lnTo>
                  <a:pt x="682" y="1191"/>
                </a:lnTo>
                <a:lnTo>
                  <a:pt x="684" y="1196"/>
                </a:lnTo>
                <a:lnTo>
                  <a:pt x="686" y="1201"/>
                </a:lnTo>
                <a:lnTo>
                  <a:pt x="688" y="1206"/>
                </a:lnTo>
                <a:lnTo>
                  <a:pt x="689" y="1212"/>
                </a:lnTo>
                <a:lnTo>
                  <a:pt x="689" y="1217"/>
                </a:lnTo>
                <a:lnTo>
                  <a:pt x="689" y="1223"/>
                </a:lnTo>
                <a:lnTo>
                  <a:pt x="686" y="1229"/>
                </a:lnTo>
                <a:lnTo>
                  <a:pt x="684" y="1234"/>
                </a:lnTo>
                <a:lnTo>
                  <a:pt x="681" y="1238"/>
                </a:lnTo>
                <a:lnTo>
                  <a:pt x="677" y="1242"/>
                </a:lnTo>
                <a:lnTo>
                  <a:pt x="672" y="1245"/>
                </a:lnTo>
                <a:lnTo>
                  <a:pt x="666" y="1247"/>
                </a:lnTo>
                <a:lnTo>
                  <a:pt x="659" y="1248"/>
                </a:lnTo>
                <a:lnTo>
                  <a:pt x="657" y="1247"/>
                </a:lnTo>
                <a:lnTo>
                  <a:pt x="650" y="1246"/>
                </a:lnTo>
                <a:lnTo>
                  <a:pt x="640" y="1243"/>
                </a:lnTo>
                <a:lnTo>
                  <a:pt x="629" y="1240"/>
                </a:lnTo>
                <a:lnTo>
                  <a:pt x="614" y="1236"/>
                </a:lnTo>
                <a:lnTo>
                  <a:pt x="598" y="1232"/>
                </a:lnTo>
                <a:lnTo>
                  <a:pt x="581" y="1228"/>
                </a:lnTo>
                <a:lnTo>
                  <a:pt x="563" y="1223"/>
                </a:lnTo>
                <a:lnTo>
                  <a:pt x="545" y="1217"/>
                </a:lnTo>
                <a:lnTo>
                  <a:pt x="528" y="1213"/>
                </a:lnTo>
                <a:lnTo>
                  <a:pt x="512" y="1209"/>
                </a:lnTo>
                <a:lnTo>
                  <a:pt x="497" y="1205"/>
                </a:lnTo>
                <a:lnTo>
                  <a:pt x="485" y="1202"/>
                </a:lnTo>
                <a:lnTo>
                  <a:pt x="476" y="1199"/>
                </a:lnTo>
                <a:lnTo>
                  <a:pt x="469" y="1198"/>
                </a:lnTo>
                <a:lnTo>
                  <a:pt x="468" y="1198"/>
                </a:lnTo>
                <a:lnTo>
                  <a:pt x="454" y="1194"/>
                </a:lnTo>
                <a:lnTo>
                  <a:pt x="442" y="1191"/>
                </a:lnTo>
                <a:lnTo>
                  <a:pt x="430" y="1186"/>
                </a:lnTo>
                <a:lnTo>
                  <a:pt x="419" y="1183"/>
                </a:lnTo>
                <a:lnTo>
                  <a:pt x="408" y="1180"/>
                </a:lnTo>
                <a:lnTo>
                  <a:pt x="397" y="1176"/>
                </a:lnTo>
                <a:lnTo>
                  <a:pt x="386" y="1173"/>
                </a:lnTo>
                <a:lnTo>
                  <a:pt x="376" y="1170"/>
                </a:lnTo>
                <a:lnTo>
                  <a:pt x="366" y="1168"/>
                </a:lnTo>
                <a:lnTo>
                  <a:pt x="354" y="1167"/>
                </a:lnTo>
                <a:lnTo>
                  <a:pt x="344" y="1167"/>
                </a:lnTo>
                <a:lnTo>
                  <a:pt x="332" y="1167"/>
                </a:lnTo>
                <a:lnTo>
                  <a:pt x="321" y="1169"/>
                </a:lnTo>
                <a:lnTo>
                  <a:pt x="308" y="1173"/>
                </a:lnTo>
                <a:lnTo>
                  <a:pt x="296" y="1176"/>
                </a:lnTo>
                <a:lnTo>
                  <a:pt x="283" y="1183"/>
                </a:lnTo>
                <a:lnTo>
                  <a:pt x="273" y="1176"/>
                </a:lnTo>
                <a:lnTo>
                  <a:pt x="261" y="1171"/>
                </a:lnTo>
                <a:lnTo>
                  <a:pt x="250" y="1170"/>
                </a:lnTo>
                <a:lnTo>
                  <a:pt x="237" y="1171"/>
                </a:lnTo>
                <a:lnTo>
                  <a:pt x="223" y="1175"/>
                </a:lnTo>
                <a:lnTo>
                  <a:pt x="209" y="1180"/>
                </a:lnTo>
                <a:lnTo>
                  <a:pt x="194" y="1184"/>
                </a:lnTo>
                <a:lnTo>
                  <a:pt x="181" y="1191"/>
                </a:lnTo>
                <a:lnTo>
                  <a:pt x="166" y="1197"/>
                </a:lnTo>
                <a:lnTo>
                  <a:pt x="152" y="1204"/>
                </a:lnTo>
                <a:lnTo>
                  <a:pt x="138" y="1208"/>
                </a:lnTo>
                <a:lnTo>
                  <a:pt x="124" y="1214"/>
                </a:lnTo>
                <a:lnTo>
                  <a:pt x="112" y="1216"/>
                </a:lnTo>
                <a:lnTo>
                  <a:pt x="99" y="1219"/>
                </a:lnTo>
                <a:lnTo>
                  <a:pt x="87" y="1217"/>
                </a:lnTo>
                <a:lnTo>
                  <a:pt x="78" y="1215"/>
                </a:lnTo>
                <a:lnTo>
                  <a:pt x="73" y="1204"/>
                </a:lnTo>
                <a:lnTo>
                  <a:pt x="69" y="1194"/>
                </a:lnTo>
                <a:lnTo>
                  <a:pt x="69" y="1185"/>
                </a:lnTo>
                <a:lnTo>
                  <a:pt x="71" y="1177"/>
                </a:lnTo>
                <a:lnTo>
                  <a:pt x="75" y="1170"/>
                </a:lnTo>
                <a:lnTo>
                  <a:pt x="81" y="1163"/>
                </a:lnTo>
                <a:lnTo>
                  <a:pt x="87" y="1158"/>
                </a:lnTo>
                <a:lnTo>
                  <a:pt x="96" y="1152"/>
                </a:lnTo>
                <a:lnTo>
                  <a:pt x="104" y="1146"/>
                </a:lnTo>
                <a:lnTo>
                  <a:pt x="113" y="1142"/>
                </a:lnTo>
                <a:lnTo>
                  <a:pt x="121" y="1136"/>
                </a:lnTo>
                <a:lnTo>
                  <a:pt x="130" y="1131"/>
                </a:lnTo>
                <a:lnTo>
                  <a:pt x="137" y="1127"/>
                </a:lnTo>
                <a:lnTo>
                  <a:pt x="144" y="1121"/>
                </a:lnTo>
                <a:lnTo>
                  <a:pt x="150" y="1116"/>
                </a:lnTo>
                <a:lnTo>
                  <a:pt x="154" y="1111"/>
                </a:lnTo>
                <a:lnTo>
                  <a:pt x="153" y="1099"/>
                </a:lnTo>
                <a:lnTo>
                  <a:pt x="154" y="1089"/>
                </a:lnTo>
                <a:lnTo>
                  <a:pt x="156" y="1077"/>
                </a:lnTo>
                <a:lnTo>
                  <a:pt x="159" y="1067"/>
                </a:lnTo>
                <a:lnTo>
                  <a:pt x="162" y="1057"/>
                </a:lnTo>
                <a:lnTo>
                  <a:pt x="167" y="1045"/>
                </a:lnTo>
                <a:lnTo>
                  <a:pt x="170" y="1035"/>
                </a:lnTo>
                <a:lnTo>
                  <a:pt x="174" y="1024"/>
                </a:lnTo>
                <a:lnTo>
                  <a:pt x="176" y="1014"/>
                </a:lnTo>
                <a:lnTo>
                  <a:pt x="178" y="1005"/>
                </a:lnTo>
                <a:lnTo>
                  <a:pt x="179" y="995"/>
                </a:lnTo>
                <a:lnTo>
                  <a:pt x="179" y="984"/>
                </a:lnTo>
                <a:lnTo>
                  <a:pt x="177" y="975"/>
                </a:lnTo>
                <a:lnTo>
                  <a:pt x="173" y="965"/>
                </a:lnTo>
                <a:lnTo>
                  <a:pt x="167" y="955"/>
                </a:lnTo>
                <a:lnTo>
                  <a:pt x="159" y="946"/>
                </a:lnTo>
                <a:lnTo>
                  <a:pt x="154" y="934"/>
                </a:lnTo>
                <a:lnTo>
                  <a:pt x="152" y="922"/>
                </a:lnTo>
                <a:lnTo>
                  <a:pt x="151" y="912"/>
                </a:lnTo>
                <a:lnTo>
                  <a:pt x="151" y="901"/>
                </a:lnTo>
                <a:lnTo>
                  <a:pt x="152" y="890"/>
                </a:lnTo>
                <a:lnTo>
                  <a:pt x="154" y="881"/>
                </a:lnTo>
                <a:lnTo>
                  <a:pt x="158" y="870"/>
                </a:lnTo>
                <a:lnTo>
                  <a:pt x="161" y="860"/>
                </a:lnTo>
                <a:lnTo>
                  <a:pt x="164" y="851"/>
                </a:lnTo>
                <a:lnTo>
                  <a:pt x="170" y="842"/>
                </a:lnTo>
                <a:lnTo>
                  <a:pt x="175" y="833"/>
                </a:lnTo>
                <a:lnTo>
                  <a:pt x="179" y="823"/>
                </a:lnTo>
                <a:lnTo>
                  <a:pt x="185" y="814"/>
                </a:lnTo>
                <a:lnTo>
                  <a:pt x="190" y="806"/>
                </a:lnTo>
                <a:lnTo>
                  <a:pt x="196" y="797"/>
                </a:lnTo>
                <a:lnTo>
                  <a:pt x="200" y="789"/>
                </a:lnTo>
                <a:lnTo>
                  <a:pt x="204" y="775"/>
                </a:lnTo>
                <a:lnTo>
                  <a:pt x="206" y="764"/>
                </a:lnTo>
                <a:lnTo>
                  <a:pt x="206" y="752"/>
                </a:lnTo>
                <a:lnTo>
                  <a:pt x="205" y="741"/>
                </a:lnTo>
                <a:lnTo>
                  <a:pt x="202" y="729"/>
                </a:lnTo>
                <a:lnTo>
                  <a:pt x="199" y="719"/>
                </a:lnTo>
                <a:lnTo>
                  <a:pt x="194" y="708"/>
                </a:lnTo>
                <a:lnTo>
                  <a:pt x="189" y="698"/>
                </a:lnTo>
                <a:lnTo>
                  <a:pt x="183" y="688"/>
                </a:lnTo>
                <a:lnTo>
                  <a:pt x="176" y="677"/>
                </a:lnTo>
                <a:lnTo>
                  <a:pt x="170" y="667"/>
                </a:lnTo>
                <a:lnTo>
                  <a:pt x="163" y="657"/>
                </a:lnTo>
                <a:lnTo>
                  <a:pt x="158" y="646"/>
                </a:lnTo>
                <a:lnTo>
                  <a:pt x="152" y="636"/>
                </a:lnTo>
                <a:lnTo>
                  <a:pt x="146" y="625"/>
                </a:lnTo>
                <a:lnTo>
                  <a:pt x="143" y="614"/>
                </a:lnTo>
                <a:lnTo>
                  <a:pt x="140" y="610"/>
                </a:lnTo>
                <a:lnTo>
                  <a:pt x="139" y="605"/>
                </a:lnTo>
                <a:lnTo>
                  <a:pt x="138" y="600"/>
                </a:lnTo>
                <a:lnTo>
                  <a:pt x="138" y="596"/>
                </a:lnTo>
                <a:lnTo>
                  <a:pt x="137" y="590"/>
                </a:lnTo>
                <a:lnTo>
                  <a:pt x="137" y="586"/>
                </a:lnTo>
                <a:lnTo>
                  <a:pt x="137" y="580"/>
                </a:lnTo>
                <a:lnTo>
                  <a:pt x="136" y="575"/>
                </a:lnTo>
                <a:lnTo>
                  <a:pt x="135" y="571"/>
                </a:lnTo>
                <a:lnTo>
                  <a:pt x="133" y="565"/>
                </a:lnTo>
                <a:lnTo>
                  <a:pt x="132" y="561"/>
                </a:lnTo>
                <a:lnTo>
                  <a:pt x="129" y="557"/>
                </a:lnTo>
                <a:lnTo>
                  <a:pt x="125" y="553"/>
                </a:lnTo>
                <a:lnTo>
                  <a:pt x="122" y="550"/>
                </a:lnTo>
                <a:lnTo>
                  <a:pt x="116" y="548"/>
                </a:lnTo>
                <a:lnTo>
                  <a:pt x="110" y="547"/>
                </a:lnTo>
                <a:lnTo>
                  <a:pt x="110" y="533"/>
                </a:lnTo>
                <a:lnTo>
                  <a:pt x="109" y="519"/>
                </a:lnTo>
                <a:lnTo>
                  <a:pt x="106" y="507"/>
                </a:lnTo>
                <a:lnTo>
                  <a:pt x="102" y="496"/>
                </a:lnTo>
                <a:lnTo>
                  <a:pt x="97" y="486"/>
                </a:lnTo>
                <a:lnTo>
                  <a:pt x="91" y="475"/>
                </a:lnTo>
                <a:lnTo>
                  <a:pt x="84" y="466"/>
                </a:lnTo>
                <a:lnTo>
                  <a:pt x="76" y="457"/>
                </a:lnTo>
                <a:lnTo>
                  <a:pt x="68" y="448"/>
                </a:lnTo>
                <a:lnTo>
                  <a:pt x="60" y="439"/>
                </a:lnTo>
                <a:lnTo>
                  <a:pt x="51" y="429"/>
                </a:lnTo>
                <a:lnTo>
                  <a:pt x="43" y="419"/>
                </a:lnTo>
                <a:lnTo>
                  <a:pt x="33" y="410"/>
                </a:lnTo>
                <a:lnTo>
                  <a:pt x="25" y="399"/>
                </a:lnTo>
                <a:lnTo>
                  <a:pt x="18" y="389"/>
                </a:lnTo>
                <a:lnTo>
                  <a:pt x="12" y="379"/>
                </a:lnTo>
                <a:lnTo>
                  <a:pt x="16" y="356"/>
                </a:lnTo>
                <a:lnTo>
                  <a:pt x="20" y="334"/>
                </a:lnTo>
                <a:lnTo>
                  <a:pt x="22" y="313"/>
                </a:lnTo>
                <a:lnTo>
                  <a:pt x="22" y="293"/>
                </a:lnTo>
                <a:lnTo>
                  <a:pt x="22" y="272"/>
                </a:lnTo>
                <a:lnTo>
                  <a:pt x="20" y="252"/>
                </a:lnTo>
                <a:lnTo>
                  <a:pt x="17" y="233"/>
                </a:lnTo>
                <a:lnTo>
                  <a:pt x="15" y="213"/>
                </a:lnTo>
                <a:lnTo>
                  <a:pt x="12" y="194"/>
                </a:lnTo>
                <a:lnTo>
                  <a:pt x="8" y="175"/>
                </a:lnTo>
                <a:lnTo>
                  <a:pt x="6" y="156"/>
                </a:lnTo>
                <a:lnTo>
                  <a:pt x="4" y="138"/>
                </a:lnTo>
                <a:lnTo>
                  <a:pt x="1" y="118"/>
                </a:lnTo>
                <a:lnTo>
                  <a:pt x="0" y="100"/>
                </a:lnTo>
                <a:lnTo>
                  <a:pt x="0" y="80"/>
                </a:lnTo>
                <a:lnTo>
                  <a:pt x="1" y="62"/>
                </a:lnTo>
                <a:lnTo>
                  <a:pt x="51" y="58"/>
                </a:lnTo>
                <a:lnTo>
                  <a:pt x="99" y="55"/>
                </a:lnTo>
                <a:lnTo>
                  <a:pt x="148" y="51"/>
                </a:lnTo>
                <a:lnTo>
                  <a:pt x="197" y="48"/>
                </a:lnTo>
                <a:lnTo>
                  <a:pt x="246" y="46"/>
                </a:lnTo>
                <a:lnTo>
                  <a:pt x="294" y="42"/>
                </a:lnTo>
                <a:lnTo>
                  <a:pt x="343" y="39"/>
                </a:lnTo>
                <a:lnTo>
                  <a:pt x="391" y="35"/>
                </a:lnTo>
                <a:lnTo>
                  <a:pt x="439" y="31"/>
                </a:lnTo>
                <a:lnTo>
                  <a:pt x="489" y="27"/>
                </a:lnTo>
                <a:lnTo>
                  <a:pt x="538" y="24"/>
                </a:lnTo>
                <a:lnTo>
                  <a:pt x="588" y="19"/>
                </a:lnTo>
                <a:lnTo>
                  <a:pt x="637" y="15"/>
                </a:lnTo>
                <a:lnTo>
                  <a:pt x="688" y="10"/>
                </a:lnTo>
                <a:lnTo>
                  <a:pt x="738" y="4"/>
                </a:lnTo>
                <a:lnTo>
                  <a:pt x="790" y="0"/>
                </a:lnTo>
                <a:lnTo>
                  <a:pt x="791" y="4"/>
                </a:lnTo>
                <a:lnTo>
                  <a:pt x="792" y="10"/>
                </a:lnTo>
                <a:lnTo>
                  <a:pt x="795" y="15"/>
                </a:lnTo>
                <a:lnTo>
                  <a:pt x="797" y="18"/>
                </a:lnTo>
                <a:lnTo>
                  <a:pt x="800" y="23"/>
                </a:lnTo>
                <a:lnTo>
                  <a:pt x="804" y="26"/>
                </a:lnTo>
                <a:lnTo>
                  <a:pt x="806" y="28"/>
                </a:lnTo>
                <a:lnTo>
                  <a:pt x="809" y="32"/>
                </a:lnTo>
                <a:lnTo>
                  <a:pt x="813" y="35"/>
                </a:lnTo>
                <a:lnTo>
                  <a:pt x="816" y="39"/>
                </a:lnTo>
                <a:lnTo>
                  <a:pt x="819" y="42"/>
                </a:lnTo>
                <a:lnTo>
                  <a:pt x="821" y="46"/>
                </a:lnTo>
                <a:lnTo>
                  <a:pt x="823" y="50"/>
                </a:lnTo>
                <a:lnTo>
                  <a:pt x="824" y="55"/>
                </a:lnTo>
                <a:lnTo>
                  <a:pt x="826" y="59"/>
                </a:lnTo>
                <a:lnTo>
                  <a:pt x="826" y="66"/>
                </a:lnTo>
                <a:lnTo>
                  <a:pt x="824" y="66"/>
                </a:lnTo>
                <a:lnTo>
                  <a:pt x="824" y="67"/>
                </a:lnTo>
                <a:lnTo>
                  <a:pt x="824" y="69"/>
                </a:lnTo>
                <a:lnTo>
                  <a:pt x="824" y="71"/>
                </a:lnTo>
                <a:lnTo>
                  <a:pt x="824" y="73"/>
                </a:lnTo>
                <a:lnTo>
                  <a:pt x="824" y="75"/>
                </a:lnTo>
                <a:lnTo>
                  <a:pt x="823" y="79"/>
                </a:lnTo>
                <a:lnTo>
                  <a:pt x="823" y="82"/>
                </a:lnTo>
                <a:lnTo>
                  <a:pt x="823" y="85"/>
                </a:lnTo>
                <a:lnTo>
                  <a:pt x="822" y="88"/>
                </a:lnTo>
                <a:lnTo>
                  <a:pt x="822" y="90"/>
                </a:lnTo>
                <a:lnTo>
                  <a:pt x="822" y="93"/>
                </a:lnTo>
                <a:lnTo>
                  <a:pt x="822" y="95"/>
                </a:lnTo>
                <a:lnTo>
                  <a:pt x="822" y="96"/>
                </a:lnTo>
                <a:lnTo>
                  <a:pt x="822" y="97"/>
                </a:lnTo>
                <a:lnTo>
                  <a:pt x="822" y="98"/>
                </a:lnTo>
                <a:lnTo>
                  <a:pt x="823" y="105"/>
                </a:lnTo>
                <a:lnTo>
                  <a:pt x="827" y="112"/>
                </a:lnTo>
                <a:lnTo>
                  <a:pt x="829" y="119"/>
                </a:lnTo>
                <a:lnTo>
                  <a:pt x="832" y="125"/>
                </a:lnTo>
                <a:lnTo>
                  <a:pt x="835" y="131"/>
                </a:lnTo>
                <a:lnTo>
                  <a:pt x="838" y="136"/>
                </a:lnTo>
                <a:lnTo>
                  <a:pt x="842" y="141"/>
                </a:lnTo>
                <a:lnTo>
                  <a:pt x="845" y="146"/>
                </a:lnTo>
                <a:lnTo>
                  <a:pt x="849" y="150"/>
                </a:lnTo>
                <a:lnTo>
                  <a:pt x="852" y="156"/>
                </a:lnTo>
                <a:lnTo>
                  <a:pt x="855" y="160"/>
                </a:lnTo>
                <a:lnTo>
                  <a:pt x="859" y="166"/>
                </a:lnTo>
                <a:lnTo>
                  <a:pt x="862" y="172"/>
                </a:lnTo>
                <a:lnTo>
                  <a:pt x="865" y="178"/>
                </a:lnTo>
                <a:lnTo>
                  <a:pt x="867" y="185"/>
                </a:lnTo>
                <a:lnTo>
                  <a:pt x="869" y="193"/>
                </a:lnTo>
                <a:lnTo>
                  <a:pt x="877" y="195"/>
                </a:lnTo>
                <a:lnTo>
                  <a:pt x="883" y="197"/>
                </a:lnTo>
                <a:lnTo>
                  <a:pt x="889" y="201"/>
                </a:lnTo>
                <a:lnTo>
                  <a:pt x="892" y="204"/>
                </a:lnTo>
                <a:lnTo>
                  <a:pt x="895" y="208"/>
                </a:lnTo>
                <a:lnTo>
                  <a:pt x="896" y="211"/>
                </a:lnTo>
                <a:lnTo>
                  <a:pt x="897" y="214"/>
                </a:lnTo>
                <a:lnTo>
                  <a:pt x="897" y="219"/>
                </a:lnTo>
                <a:lnTo>
                  <a:pt x="897" y="224"/>
                </a:lnTo>
                <a:lnTo>
                  <a:pt x="897" y="228"/>
                </a:lnTo>
                <a:lnTo>
                  <a:pt x="896" y="233"/>
                </a:lnTo>
                <a:lnTo>
                  <a:pt x="896" y="239"/>
                </a:lnTo>
                <a:lnTo>
                  <a:pt x="895" y="244"/>
                </a:lnTo>
                <a:lnTo>
                  <a:pt x="896" y="249"/>
                </a:lnTo>
                <a:lnTo>
                  <a:pt x="896" y="255"/>
                </a:lnTo>
                <a:lnTo>
                  <a:pt x="898" y="262"/>
                </a:lnTo>
                <a:lnTo>
                  <a:pt x="883" y="259"/>
                </a:lnTo>
                <a:lnTo>
                  <a:pt x="872" y="258"/>
                </a:lnTo>
                <a:lnTo>
                  <a:pt x="865" y="259"/>
                </a:lnTo>
                <a:lnTo>
                  <a:pt x="860" y="262"/>
                </a:lnTo>
                <a:lnTo>
                  <a:pt x="858" y="265"/>
                </a:lnTo>
                <a:lnTo>
                  <a:pt x="858" y="271"/>
                </a:lnTo>
                <a:lnTo>
                  <a:pt x="859" y="275"/>
                </a:lnTo>
                <a:lnTo>
                  <a:pt x="861" y="282"/>
                </a:lnTo>
                <a:lnTo>
                  <a:pt x="864" y="289"/>
                </a:lnTo>
                <a:lnTo>
                  <a:pt x="867" y="296"/>
                </a:lnTo>
                <a:lnTo>
                  <a:pt x="869" y="304"/>
                </a:lnTo>
                <a:lnTo>
                  <a:pt x="872" y="312"/>
                </a:lnTo>
                <a:lnTo>
                  <a:pt x="873" y="320"/>
                </a:lnTo>
                <a:lnTo>
                  <a:pt x="872" y="327"/>
                </a:lnTo>
                <a:lnTo>
                  <a:pt x="868" y="335"/>
                </a:lnTo>
                <a:lnTo>
                  <a:pt x="864" y="342"/>
                </a:lnTo>
                <a:lnTo>
                  <a:pt x="860" y="350"/>
                </a:lnTo>
                <a:lnTo>
                  <a:pt x="855" y="360"/>
                </a:lnTo>
                <a:lnTo>
                  <a:pt x="851" y="370"/>
                </a:lnTo>
                <a:lnTo>
                  <a:pt x="845" y="379"/>
                </a:lnTo>
                <a:lnTo>
                  <a:pt x="839" y="389"/>
                </a:lnTo>
                <a:lnTo>
                  <a:pt x="834" y="399"/>
                </a:lnTo>
                <a:lnTo>
                  <a:pt x="828" y="410"/>
                </a:lnTo>
                <a:lnTo>
                  <a:pt x="821" y="420"/>
                </a:lnTo>
                <a:lnTo>
                  <a:pt x="815" y="430"/>
                </a:lnTo>
                <a:lnTo>
                  <a:pt x="809" y="441"/>
                </a:lnTo>
                <a:lnTo>
                  <a:pt x="805" y="451"/>
                </a:lnTo>
                <a:lnTo>
                  <a:pt x="801" y="461"/>
                </a:lnTo>
                <a:lnTo>
                  <a:pt x="798" y="472"/>
                </a:lnTo>
                <a:lnTo>
                  <a:pt x="796" y="482"/>
                </a:lnTo>
                <a:lnTo>
                  <a:pt x="795" y="493"/>
                </a:lnTo>
                <a:lnTo>
                  <a:pt x="796" y="503"/>
                </a:lnTo>
                <a:lnTo>
                  <a:pt x="785" y="509"/>
                </a:lnTo>
                <a:lnTo>
                  <a:pt x="778" y="515"/>
                </a:lnTo>
                <a:lnTo>
                  <a:pt x="774" y="524"/>
                </a:lnTo>
                <a:lnTo>
                  <a:pt x="772" y="530"/>
                </a:lnTo>
                <a:lnTo>
                  <a:pt x="772" y="538"/>
                </a:lnTo>
                <a:lnTo>
                  <a:pt x="772" y="547"/>
                </a:lnTo>
                <a:lnTo>
                  <a:pt x="774" y="556"/>
                </a:lnTo>
                <a:lnTo>
                  <a:pt x="775" y="564"/>
                </a:lnTo>
                <a:lnTo>
                  <a:pt x="777" y="572"/>
                </a:lnTo>
                <a:lnTo>
                  <a:pt x="780" y="580"/>
                </a:lnTo>
                <a:lnTo>
                  <a:pt x="781" y="587"/>
                </a:lnTo>
                <a:lnTo>
                  <a:pt x="781" y="595"/>
                </a:lnTo>
                <a:lnTo>
                  <a:pt x="778" y="600"/>
                </a:lnTo>
                <a:lnTo>
                  <a:pt x="776" y="607"/>
                </a:lnTo>
                <a:lnTo>
                  <a:pt x="770" y="613"/>
                </a:lnTo>
                <a:lnTo>
                  <a:pt x="762" y="619"/>
                </a:lnTo>
                <a:lnTo>
                  <a:pt x="760" y="623"/>
                </a:lnTo>
                <a:lnTo>
                  <a:pt x="758" y="628"/>
                </a:lnTo>
                <a:lnTo>
                  <a:pt x="755" y="634"/>
                </a:lnTo>
                <a:lnTo>
                  <a:pt x="753" y="638"/>
                </a:lnTo>
                <a:lnTo>
                  <a:pt x="751" y="643"/>
                </a:lnTo>
                <a:lnTo>
                  <a:pt x="750" y="648"/>
                </a:lnTo>
                <a:lnTo>
                  <a:pt x="747" y="652"/>
                </a:lnTo>
                <a:lnTo>
                  <a:pt x="746" y="657"/>
                </a:lnTo>
                <a:lnTo>
                  <a:pt x="745" y="661"/>
                </a:lnTo>
                <a:lnTo>
                  <a:pt x="745" y="666"/>
                </a:lnTo>
                <a:lnTo>
                  <a:pt x="745" y="671"/>
                </a:lnTo>
                <a:lnTo>
                  <a:pt x="745" y="674"/>
                </a:lnTo>
                <a:lnTo>
                  <a:pt x="746" y="679"/>
                </a:lnTo>
                <a:lnTo>
                  <a:pt x="749" y="683"/>
                </a:lnTo>
                <a:lnTo>
                  <a:pt x="751" y="687"/>
                </a:lnTo>
                <a:lnTo>
                  <a:pt x="754" y="691"/>
                </a:lnTo>
                <a:lnTo>
                  <a:pt x="760" y="690"/>
                </a:lnTo>
                <a:lnTo>
                  <a:pt x="777" y="689"/>
                </a:lnTo>
                <a:lnTo>
                  <a:pt x="805" y="687"/>
                </a:lnTo>
                <a:lnTo>
                  <a:pt x="839" y="684"/>
                </a:lnTo>
                <a:lnTo>
                  <a:pt x="881" y="681"/>
                </a:lnTo>
                <a:lnTo>
                  <a:pt x="928" y="677"/>
                </a:lnTo>
                <a:lnTo>
                  <a:pt x="977" y="673"/>
                </a:lnTo>
                <a:lnTo>
                  <a:pt x="1029" y="669"/>
                </a:lnTo>
                <a:lnTo>
                  <a:pt x="1080" y="666"/>
                </a:lnTo>
                <a:lnTo>
                  <a:pt x="1129" y="661"/>
                </a:lnTo>
                <a:lnTo>
                  <a:pt x="1176" y="658"/>
                </a:lnTo>
                <a:lnTo>
                  <a:pt x="1218" y="654"/>
                </a:lnTo>
                <a:lnTo>
                  <a:pt x="1252" y="652"/>
                </a:lnTo>
                <a:lnTo>
                  <a:pt x="1280" y="650"/>
                </a:lnTo>
                <a:lnTo>
                  <a:pt x="1297" y="649"/>
                </a:lnTo>
                <a:lnTo>
                  <a:pt x="1304" y="649"/>
                </a:lnTo>
                <a:lnTo>
                  <a:pt x="1304" y="653"/>
                </a:lnTo>
                <a:lnTo>
                  <a:pt x="1304" y="660"/>
                </a:lnTo>
                <a:lnTo>
                  <a:pt x="1303" y="666"/>
                </a:lnTo>
                <a:lnTo>
                  <a:pt x="1303" y="672"/>
                </a:lnTo>
                <a:lnTo>
                  <a:pt x="1302" y="679"/>
                </a:lnTo>
                <a:lnTo>
                  <a:pt x="1300" y="686"/>
                </a:lnTo>
                <a:lnTo>
                  <a:pt x="1299" y="691"/>
                </a:lnTo>
                <a:lnTo>
                  <a:pt x="1298" y="698"/>
                </a:lnTo>
                <a:lnTo>
                  <a:pt x="1296" y="705"/>
                </a:lnTo>
                <a:lnTo>
                  <a:pt x="1295" y="712"/>
                </a:lnTo>
                <a:lnTo>
                  <a:pt x="1292" y="718"/>
                </a:lnTo>
                <a:lnTo>
                  <a:pt x="1290" y="725"/>
                </a:lnTo>
                <a:lnTo>
                  <a:pt x="1289" y="731"/>
                </a:lnTo>
                <a:lnTo>
                  <a:pt x="1287" y="737"/>
                </a:lnTo>
                <a:lnTo>
                  <a:pt x="1284" y="743"/>
                </a:lnTo>
                <a:lnTo>
                  <a:pt x="1282" y="750"/>
                </a:lnTo>
                <a:lnTo>
                  <a:pt x="1284" y="761"/>
                </a:lnTo>
                <a:lnTo>
                  <a:pt x="1289" y="773"/>
                </a:lnTo>
                <a:lnTo>
                  <a:pt x="1292" y="785"/>
                </a:lnTo>
                <a:lnTo>
                  <a:pt x="1298" y="797"/>
                </a:lnTo>
                <a:lnTo>
                  <a:pt x="1303" y="808"/>
                </a:lnTo>
                <a:lnTo>
                  <a:pt x="1310" y="819"/>
                </a:lnTo>
                <a:lnTo>
                  <a:pt x="1315" y="830"/>
                </a:lnTo>
                <a:lnTo>
                  <a:pt x="1322" y="842"/>
                </a:lnTo>
                <a:lnTo>
                  <a:pt x="1329" y="852"/>
                </a:lnTo>
                <a:lnTo>
                  <a:pt x="1337" y="862"/>
                </a:lnTo>
                <a:lnTo>
                  <a:pt x="1345" y="873"/>
                </a:lnTo>
                <a:lnTo>
                  <a:pt x="1353" y="883"/>
                </a:lnTo>
                <a:lnTo>
                  <a:pt x="1361" y="892"/>
                </a:lnTo>
                <a:lnTo>
                  <a:pt x="1371" y="903"/>
                </a:lnTo>
                <a:lnTo>
                  <a:pt x="1380" y="912"/>
                </a:lnTo>
                <a:lnTo>
                  <a:pt x="1389" y="921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7" name="Freeform 58"/>
          <p:cNvSpPr>
            <a:spLocks/>
          </p:cNvSpPr>
          <p:nvPr/>
        </p:nvSpPr>
        <p:spPr bwMode="auto">
          <a:xfrm>
            <a:off x="4394123" y="2130701"/>
            <a:ext cx="999584" cy="859158"/>
          </a:xfrm>
          <a:custGeom>
            <a:avLst/>
            <a:gdLst>
              <a:gd name="T0" fmla="*/ 589 w 1834"/>
              <a:gd name="T1" fmla="*/ 455 h 1554"/>
              <a:gd name="T2" fmla="*/ 578 w 1834"/>
              <a:gd name="T3" fmla="*/ 460 h 1554"/>
              <a:gd name="T4" fmla="*/ 583 w 1834"/>
              <a:gd name="T5" fmla="*/ 477 h 1554"/>
              <a:gd name="T6" fmla="*/ 572 w 1834"/>
              <a:gd name="T7" fmla="*/ 483 h 1554"/>
              <a:gd name="T8" fmla="*/ 573 w 1834"/>
              <a:gd name="T9" fmla="*/ 493 h 1554"/>
              <a:gd name="T10" fmla="*/ 573 w 1834"/>
              <a:gd name="T11" fmla="*/ 505 h 1554"/>
              <a:gd name="T12" fmla="*/ 574 w 1834"/>
              <a:gd name="T13" fmla="*/ 518 h 1554"/>
              <a:gd name="T14" fmla="*/ 551 w 1834"/>
              <a:gd name="T15" fmla="*/ 518 h 1554"/>
              <a:gd name="T16" fmla="*/ 519 w 1834"/>
              <a:gd name="T17" fmla="*/ 518 h 1554"/>
              <a:gd name="T18" fmla="*/ 523 w 1834"/>
              <a:gd name="T19" fmla="*/ 501 h 1554"/>
              <a:gd name="T20" fmla="*/ 530 w 1834"/>
              <a:gd name="T21" fmla="*/ 479 h 1554"/>
              <a:gd name="T22" fmla="*/ 445 w 1834"/>
              <a:gd name="T23" fmla="*/ 472 h 1554"/>
              <a:gd name="T24" fmla="*/ 274 w 1834"/>
              <a:gd name="T25" fmla="*/ 484 h 1554"/>
              <a:gd name="T26" fmla="*/ 126 w 1834"/>
              <a:gd name="T27" fmla="*/ 490 h 1554"/>
              <a:gd name="T28" fmla="*/ 123 w 1834"/>
              <a:gd name="T29" fmla="*/ 468 h 1554"/>
              <a:gd name="T30" fmla="*/ 119 w 1834"/>
              <a:gd name="T31" fmla="*/ 446 h 1554"/>
              <a:gd name="T32" fmla="*/ 114 w 1834"/>
              <a:gd name="T33" fmla="*/ 352 h 1554"/>
              <a:gd name="T34" fmla="*/ 101 w 1834"/>
              <a:gd name="T35" fmla="*/ 245 h 1554"/>
              <a:gd name="T36" fmla="*/ 82 w 1834"/>
              <a:gd name="T37" fmla="*/ 191 h 1554"/>
              <a:gd name="T38" fmla="*/ 63 w 1834"/>
              <a:gd name="T39" fmla="*/ 172 h 1554"/>
              <a:gd name="T40" fmla="*/ 57 w 1834"/>
              <a:gd name="T41" fmla="*/ 151 h 1554"/>
              <a:gd name="T42" fmla="*/ 64 w 1834"/>
              <a:gd name="T43" fmla="*/ 134 h 1554"/>
              <a:gd name="T44" fmla="*/ 68 w 1834"/>
              <a:gd name="T45" fmla="*/ 117 h 1554"/>
              <a:gd name="T46" fmla="*/ 49 w 1834"/>
              <a:gd name="T47" fmla="*/ 119 h 1554"/>
              <a:gd name="T48" fmla="*/ 34 w 1834"/>
              <a:gd name="T49" fmla="*/ 100 h 1554"/>
              <a:gd name="T50" fmla="*/ 22 w 1834"/>
              <a:gd name="T51" fmla="*/ 71 h 1554"/>
              <a:gd name="T52" fmla="*/ 8 w 1834"/>
              <a:gd name="T53" fmla="*/ 41 h 1554"/>
              <a:gd name="T54" fmla="*/ 66 w 1834"/>
              <a:gd name="T55" fmla="*/ 19 h 1554"/>
              <a:gd name="T56" fmla="*/ 211 w 1834"/>
              <a:gd name="T57" fmla="*/ 7 h 1554"/>
              <a:gd name="T58" fmla="*/ 336 w 1834"/>
              <a:gd name="T59" fmla="*/ 1 h 1554"/>
              <a:gd name="T60" fmla="*/ 353 w 1834"/>
              <a:gd name="T61" fmla="*/ 14 h 1554"/>
              <a:gd name="T62" fmla="*/ 371 w 1834"/>
              <a:gd name="T63" fmla="*/ 23 h 1554"/>
              <a:gd name="T64" fmla="*/ 373 w 1834"/>
              <a:gd name="T65" fmla="*/ 41 h 1554"/>
              <a:gd name="T66" fmla="*/ 376 w 1834"/>
              <a:gd name="T67" fmla="*/ 55 h 1554"/>
              <a:gd name="T68" fmla="*/ 384 w 1834"/>
              <a:gd name="T69" fmla="*/ 86 h 1554"/>
              <a:gd name="T70" fmla="*/ 416 w 1834"/>
              <a:gd name="T71" fmla="*/ 118 h 1554"/>
              <a:gd name="T72" fmla="*/ 446 w 1834"/>
              <a:gd name="T73" fmla="*/ 143 h 1554"/>
              <a:gd name="T74" fmla="*/ 458 w 1834"/>
              <a:gd name="T75" fmla="*/ 162 h 1554"/>
              <a:gd name="T76" fmla="*/ 475 w 1834"/>
              <a:gd name="T77" fmla="*/ 177 h 1554"/>
              <a:gd name="T78" fmla="*/ 480 w 1834"/>
              <a:gd name="T79" fmla="*/ 171 h 1554"/>
              <a:gd name="T80" fmla="*/ 484 w 1834"/>
              <a:gd name="T81" fmla="*/ 164 h 1554"/>
              <a:gd name="T82" fmla="*/ 494 w 1834"/>
              <a:gd name="T83" fmla="*/ 172 h 1554"/>
              <a:gd name="T84" fmla="*/ 503 w 1834"/>
              <a:gd name="T85" fmla="*/ 182 h 1554"/>
              <a:gd name="T86" fmla="*/ 503 w 1834"/>
              <a:gd name="T87" fmla="*/ 197 h 1554"/>
              <a:gd name="T88" fmla="*/ 506 w 1834"/>
              <a:gd name="T89" fmla="*/ 209 h 1554"/>
              <a:gd name="T90" fmla="*/ 501 w 1834"/>
              <a:gd name="T91" fmla="*/ 224 h 1554"/>
              <a:gd name="T92" fmla="*/ 503 w 1834"/>
              <a:gd name="T93" fmla="*/ 248 h 1554"/>
              <a:gd name="T94" fmla="*/ 514 w 1834"/>
              <a:gd name="T95" fmla="*/ 267 h 1554"/>
              <a:gd name="T96" fmla="*/ 529 w 1834"/>
              <a:gd name="T97" fmla="*/ 284 h 1554"/>
              <a:gd name="T98" fmla="*/ 545 w 1834"/>
              <a:gd name="T99" fmla="*/ 294 h 1554"/>
              <a:gd name="T100" fmla="*/ 571 w 1834"/>
              <a:gd name="T101" fmla="*/ 306 h 1554"/>
              <a:gd name="T102" fmla="*/ 591 w 1834"/>
              <a:gd name="T103" fmla="*/ 335 h 1554"/>
              <a:gd name="T104" fmla="*/ 595 w 1834"/>
              <a:gd name="T105" fmla="*/ 365 h 1554"/>
              <a:gd name="T106" fmla="*/ 599 w 1834"/>
              <a:gd name="T107" fmla="*/ 375 h 1554"/>
              <a:gd name="T108" fmla="*/ 608 w 1834"/>
              <a:gd name="T109" fmla="*/ 377 h 1554"/>
              <a:gd name="T110" fmla="*/ 606 w 1834"/>
              <a:gd name="T111" fmla="*/ 387 h 1554"/>
              <a:gd name="T112" fmla="*/ 603 w 1834"/>
              <a:gd name="T113" fmla="*/ 405 h 1554"/>
              <a:gd name="T114" fmla="*/ 604 w 1834"/>
              <a:gd name="T115" fmla="*/ 422 h 1554"/>
              <a:gd name="T116" fmla="*/ 609 w 1834"/>
              <a:gd name="T117" fmla="*/ 434 h 1554"/>
              <a:gd name="T118" fmla="*/ 604 w 1834"/>
              <a:gd name="T119" fmla="*/ 438 h 1554"/>
              <a:gd name="T120" fmla="*/ 599 w 1834"/>
              <a:gd name="T121" fmla="*/ 445 h 15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34"/>
              <a:gd name="T184" fmla="*/ 0 h 1554"/>
              <a:gd name="T185" fmla="*/ 1834 w 1834"/>
              <a:gd name="T186" fmla="*/ 1554 h 155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34" h="1554">
                <a:moveTo>
                  <a:pt x="1801" y="1348"/>
                </a:moveTo>
                <a:lnTo>
                  <a:pt x="1798" y="1354"/>
                </a:lnTo>
                <a:lnTo>
                  <a:pt x="1795" y="1358"/>
                </a:lnTo>
                <a:lnTo>
                  <a:pt x="1790" y="1362"/>
                </a:lnTo>
                <a:lnTo>
                  <a:pt x="1783" y="1364"/>
                </a:lnTo>
                <a:lnTo>
                  <a:pt x="1775" y="1364"/>
                </a:lnTo>
                <a:lnTo>
                  <a:pt x="1768" y="1365"/>
                </a:lnTo>
                <a:lnTo>
                  <a:pt x="1760" y="1365"/>
                </a:lnTo>
                <a:lnTo>
                  <a:pt x="1752" y="1365"/>
                </a:lnTo>
                <a:lnTo>
                  <a:pt x="1745" y="1366"/>
                </a:lnTo>
                <a:lnTo>
                  <a:pt x="1740" y="1368"/>
                </a:lnTo>
                <a:lnTo>
                  <a:pt x="1735" y="1371"/>
                </a:lnTo>
                <a:lnTo>
                  <a:pt x="1734" y="1374"/>
                </a:lnTo>
                <a:lnTo>
                  <a:pt x="1734" y="1380"/>
                </a:lnTo>
                <a:lnTo>
                  <a:pt x="1736" y="1388"/>
                </a:lnTo>
                <a:lnTo>
                  <a:pt x="1743" y="1397"/>
                </a:lnTo>
                <a:lnTo>
                  <a:pt x="1754" y="1411"/>
                </a:lnTo>
                <a:lnTo>
                  <a:pt x="1756" y="1417"/>
                </a:lnTo>
                <a:lnTo>
                  <a:pt x="1756" y="1423"/>
                </a:lnTo>
                <a:lnTo>
                  <a:pt x="1755" y="1427"/>
                </a:lnTo>
                <a:lnTo>
                  <a:pt x="1751" y="1431"/>
                </a:lnTo>
                <a:lnTo>
                  <a:pt x="1747" y="1434"/>
                </a:lnTo>
                <a:lnTo>
                  <a:pt x="1742" y="1436"/>
                </a:lnTo>
                <a:lnTo>
                  <a:pt x="1736" y="1439"/>
                </a:lnTo>
                <a:lnTo>
                  <a:pt x="1731" y="1441"/>
                </a:lnTo>
                <a:lnTo>
                  <a:pt x="1726" y="1443"/>
                </a:lnTo>
                <a:lnTo>
                  <a:pt x="1721" y="1446"/>
                </a:lnTo>
                <a:lnTo>
                  <a:pt x="1717" y="1448"/>
                </a:lnTo>
                <a:lnTo>
                  <a:pt x="1714" y="1451"/>
                </a:lnTo>
                <a:lnTo>
                  <a:pt x="1714" y="1455"/>
                </a:lnTo>
                <a:lnTo>
                  <a:pt x="1716" y="1459"/>
                </a:lnTo>
                <a:lnTo>
                  <a:pt x="1719" y="1465"/>
                </a:lnTo>
                <a:lnTo>
                  <a:pt x="1726" y="1472"/>
                </a:lnTo>
                <a:lnTo>
                  <a:pt x="1722" y="1475"/>
                </a:lnTo>
                <a:lnTo>
                  <a:pt x="1720" y="1479"/>
                </a:lnTo>
                <a:lnTo>
                  <a:pt x="1718" y="1484"/>
                </a:lnTo>
                <a:lnTo>
                  <a:pt x="1718" y="1488"/>
                </a:lnTo>
                <a:lnTo>
                  <a:pt x="1718" y="1494"/>
                </a:lnTo>
                <a:lnTo>
                  <a:pt x="1718" y="1498"/>
                </a:lnTo>
                <a:lnTo>
                  <a:pt x="1719" y="1504"/>
                </a:lnTo>
                <a:lnTo>
                  <a:pt x="1720" y="1510"/>
                </a:lnTo>
                <a:lnTo>
                  <a:pt x="1721" y="1516"/>
                </a:lnTo>
                <a:lnTo>
                  <a:pt x="1722" y="1521"/>
                </a:lnTo>
                <a:lnTo>
                  <a:pt x="1724" y="1527"/>
                </a:lnTo>
                <a:lnTo>
                  <a:pt x="1725" y="1533"/>
                </a:lnTo>
                <a:lnTo>
                  <a:pt x="1725" y="1539"/>
                </a:lnTo>
                <a:lnTo>
                  <a:pt x="1725" y="1543"/>
                </a:lnTo>
                <a:lnTo>
                  <a:pt x="1725" y="1549"/>
                </a:lnTo>
                <a:lnTo>
                  <a:pt x="1724" y="1554"/>
                </a:lnTo>
                <a:lnTo>
                  <a:pt x="1721" y="1554"/>
                </a:lnTo>
                <a:lnTo>
                  <a:pt x="1716" y="1554"/>
                </a:lnTo>
                <a:lnTo>
                  <a:pt x="1708" y="1554"/>
                </a:lnTo>
                <a:lnTo>
                  <a:pt x="1696" y="1554"/>
                </a:lnTo>
                <a:lnTo>
                  <a:pt x="1683" y="1554"/>
                </a:lnTo>
                <a:lnTo>
                  <a:pt x="1668" y="1554"/>
                </a:lnTo>
                <a:lnTo>
                  <a:pt x="1654" y="1554"/>
                </a:lnTo>
                <a:lnTo>
                  <a:pt x="1637" y="1554"/>
                </a:lnTo>
                <a:lnTo>
                  <a:pt x="1621" y="1554"/>
                </a:lnTo>
                <a:lnTo>
                  <a:pt x="1606" y="1554"/>
                </a:lnTo>
                <a:lnTo>
                  <a:pt x="1591" y="1554"/>
                </a:lnTo>
                <a:lnTo>
                  <a:pt x="1579" y="1554"/>
                </a:lnTo>
                <a:lnTo>
                  <a:pt x="1567" y="1554"/>
                </a:lnTo>
                <a:lnTo>
                  <a:pt x="1559" y="1554"/>
                </a:lnTo>
                <a:lnTo>
                  <a:pt x="1553" y="1554"/>
                </a:lnTo>
                <a:lnTo>
                  <a:pt x="1552" y="1554"/>
                </a:lnTo>
                <a:lnTo>
                  <a:pt x="1553" y="1543"/>
                </a:lnTo>
                <a:lnTo>
                  <a:pt x="1556" y="1534"/>
                </a:lnTo>
                <a:lnTo>
                  <a:pt x="1559" y="1524"/>
                </a:lnTo>
                <a:lnTo>
                  <a:pt x="1565" y="1515"/>
                </a:lnTo>
                <a:lnTo>
                  <a:pt x="1570" y="1504"/>
                </a:lnTo>
                <a:lnTo>
                  <a:pt x="1575" y="1494"/>
                </a:lnTo>
                <a:lnTo>
                  <a:pt x="1581" y="1485"/>
                </a:lnTo>
                <a:lnTo>
                  <a:pt x="1586" y="1474"/>
                </a:lnTo>
                <a:lnTo>
                  <a:pt x="1589" y="1465"/>
                </a:lnTo>
                <a:lnTo>
                  <a:pt x="1591" y="1455"/>
                </a:lnTo>
                <a:lnTo>
                  <a:pt x="1591" y="1446"/>
                </a:lnTo>
                <a:lnTo>
                  <a:pt x="1590" y="1436"/>
                </a:lnTo>
                <a:lnTo>
                  <a:pt x="1586" y="1427"/>
                </a:lnTo>
                <a:lnTo>
                  <a:pt x="1579" y="1419"/>
                </a:lnTo>
                <a:lnTo>
                  <a:pt x="1570" y="1410"/>
                </a:lnTo>
                <a:lnTo>
                  <a:pt x="1556" y="1403"/>
                </a:lnTo>
                <a:lnTo>
                  <a:pt x="1482" y="1408"/>
                </a:lnTo>
                <a:lnTo>
                  <a:pt x="1409" y="1412"/>
                </a:lnTo>
                <a:lnTo>
                  <a:pt x="1335" y="1417"/>
                </a:lnTo>
                <a:lnTo>
                  <a:pt x="1261" y="1422"/>
                </a:lnTo>
                <a:lnTo>
                  <a:pt x="1188" y="1426"/>
                </a:lnTo>
                <a:lnTo>
                  <a:pt x="1114" y="1432"/>
                </a:lnTo>
                <a:lnTo>
                  <a:pt x="1041" y="1436"/>
                </a:lnTo>
                <a:lnTo>
                  <a:pt x="967" y="1441"/>
                </a:lnTo>
                <a:lnTo>
                  <a:pt x="894" y="1446"/>
                </a:lnTo>
                <a:lnTo>
                  <a:pt x="821" y="1451"/>
                </a:lnTo>
                <a:lnTo>
                  <a:pt x="748" y="1456"/>
                </a:lnTo>
                <a:lnTo>
                  <a:pt x="674" y="1461"/>
                </a:lnTo>
                <a:lnTo>
                  <a:pt x="600" y="1466"/>
                </a:lnTo>
                <a:lnTo>
                  <a:pt x="527" y="1471"/>
                </a:lnTo>
                <a:lnTo>
                  <a:pt x="453" y="1475"/>
                </a:lnTo>
                <a:lnTo>
                  <a:pt x="380" y="1481"/>
                </a:lnTo>
                <a:lnTo>
                  <a:pt x="377" y="1471"/>
                </a:lnTo>
                <a:lnTo>
                  <a:pt x="375" y="1462"/>
                </a:lnTo>
                <a:lnTo>
                  <a:pt x="374" y="1451"/>
                </a:lnTo>
                <a:lnTo>
                  <a:pt x="373" y="1442"/>
                </a:lnTo>
                <a:lnTo>
                  <a:pt x="373" y="1433"/>
                </a:lnTo>
                <a:lnTo>
                  <a:pt x="372" y="1424"/>
                </a:lnTo>
                <a:lnTo>
                  <a:pt x="370" y="1415"/>
                </a:lnTo>
                <a:lnTo>
                  <a:pt x="370" y="1405"/>
                </a:lnTo>
                <a:lnTo>
                  <a:pt x="369" y="1396"/>
                </a:lnTo>
                <a:lnTo>
                  <a:pt x="368" y="1387"/>
                </a:lnTo>
                <a:lnTo>
                  <a:pt x="367" y="1378"/>
                </a:lnTo>
                <a:lnTo>
                  <a:pt x="365" y="1368"/>
                </a:lnTo>
                <a:lnTo>
                  <a:pt x="362" y="1358"/>
                </a:lnTo>
                <a:lnTo>
                  <a:pt x="360" y="1348"/>
                </a:lnTo>
                <a:lnTo>
                  <a:pt x="357" y="1339"/>
                </a:lnTo>
                <a:lnTo>
                  <a:pt x="353" y="1328"/>
                </a:lnTo>
                <a:lnTo>
                  <a:pt x="352" y="1282"/>
                </a:lnTo>
                <a:lnTo>
                  <a:pt x="352" y="1237"/>
                </a:lnTo>
                <a:lnTo>
                  <a:pt x="350" y="1191"/>
                </a:lnTo>
                <a:lnTo>
                  <a:pt x="347" y="1146"/>
                </a:lnTo>
                <a:lnTo>
                  <a:pt x="344" y="1100"/>
                </a:lnTo>
                <a:lnTo>
                  <a:pt x="341" y="1055"/>
                </a:lnTo>
                <a:lnTo>
                  <a:pt x="336" y="1009"/>
                </a:lnTo>
                <a:lnTo>
                  <a:pt x="331" y="964"/>
                </a:lnTo>
                <a:lnTo>
                  <a:pt x="326" y="918"/>
                </a:lnTo>
                <a:lnTo>
                  <a:pt x="321" y="874"/>
                </a:lnTo>
                <a:lnTo>
                  <a:pt x="315" y="828"/>
                </a:lnTo>
                <a:lnTo>
                  <a:pt x="308" y="782"/>
                </a:lnTo>
                <a:lnTo>
                  <a:pt x="303" y="736"/>
                </a:lnTo>
                <a:lnTo>
                  <a:pt x="297" y="690"/>
                </a:lnTo>
                <a:lnTo>
                  <a:pt x="291" y="643"/>
                </a:lnTo>
                <a:lnTo>
                  <a:pt x="285" y="597"/>
                </a:lnTo>
                <a:lnTo>
                  <a:pt x="275" y="591"/>
                </a:lnTo>
                <a:lnTo>
                  <a:pt x="265" y="585"/>
                </a:lnTo>
                <a:lnTo>
                  <a:pt x="255" y="579"/>
                </a:lnTo>
                <a:lnTo>
                  <a:pt x="246" y="573"/>
                </a:lnTo>
                <a:lnTo>
                  <a:pt x="237" y="566"/>
                </a:lnTo>
                <a:lnTo>
                  <a:pt x="228" y="558"/>
                </a:lnTo>
                <a:lnTo>
                  <a:pt x="219" y="551"/>
                </a:lnTo>
                <a:lnTo>
                  <a:pt x="211" y="541"/>
                </a:lnTo>
                <a:lnTo>
                  <a:pt x="203" y="533"/>
                </a:lnTo>
                <a:lnTo>
                  <a:pt x="195" y="524"/>
                </a:lnTo>
                <a:lnTo>
                  <a:pt x="188" y="515"/>
                </a:lnTo>
                <a:lnTo>
                  <a:pt x="181" y="506"/>
                </a:lnTo>
                <a:lnTo>
                  <a:pt x="175" y="496"/>
                </a:lnTo>
                <a:lnTo>
                  <a:pt x="168" y="486"/>
                </a:lnTo>
                <a:lnTo>
                  <a:pt x="163" y="476"/>
                </a:lnTo>
                <a:lnTo>
                  <a:pt x="159" y="467"/>
                </a:lnTo>
                <a:lnTo>
                  <a:pt x="165" y="461"/>
                </a:lnTo>
                <a:lnTo>
                  <a:pt x="170" y="454"/>
                </a:lnTo>
                <a:lnTo>
                  <a:pt x="175" y="447"/>
                </a:lnTo>
                <a:lnTo>
                  <a:pt x="180" y="440"/>
                </a:lnTo>
                <a:lnTo>
                  <a:pt x="183" y="433"/>
                </a:lnTo>
                <a:lnTo>
                  <a:pt x="186" y="425"/>
                </a:lnTo>
                <a:lnTo>
                  <a:pt x="189" y="419"/>
                </a:lnTo>
                <a:lnTo>
                  <a:pt x="191" y="411"/>
                </a:lnTo>
                <a:lnTo>
                  <a:pt x="192" y="402"/>
                </a:lnTo>
                <a:lnTo>
                  <a:pt x="193" y="394"/>
                </a:lnTo>
                <a:lnTo>
                  <a:pt x="196" y="386"/>
                </a:lnTo>
                <a:lnTo>
                  <a:pt x="197" y="378"/>
                </a:lnTo>
                <a:lnTo>
                  <a:pt x="198" y="371"/>
                </a:lnTo>
                <a:lnTo>
                  <a:pt x="199" y="363"/>
                </a:lnTo>
                <a:lnTo>
                  <a:pt x="201" y="357"/>
                </a:lnTo>
                <a:lnTo>
                  <a:pt x="204" y="351"/>
                </a:lnTo>
                <a:lnTo>
                  <a:pt x="192" y="360"/>
                </a:lnTo>
                <a:lnTo>
                  <a:pt x="182" y="367"/>
                </a:lnTo>
                <a:lnTo>
                  <a:pt x="174" y="369"/>
                </a:lnTo>
                <a:lnTo>
                  <a:pt x="166" y="369"/>
                </a:lnTo>
                <a:lnTo>
                  <a:pt x="159" y="367"/>
                </a:lnTo>
                <a:lnTo>
                  <a:pt x="152" y="363"/>
                </a:lnTo>
                <a:lnTo>
                  <a:pt x="146" y="357"/>
                </a:lnTo>
                <a:lnTo>
                  <a:pt x="141" y="350"/>
                </a:lnTo>
                <a:lnTo>
                  <a:pt x="135" y="342"/>
                </a:lnTo>
                <a:lnTo>
                  <a:pt x="129" y="332"/>
                </a:lnTo>
                <a:lnTo>
                  <a:pt x="123" y="324"/>
                </a:lnTo>
                <a:lnTo>
                  <a:pt x="116" y="316"/>
                </a:lnTo>
                <a:lnTo>
                  <a:pt x="111" y="308"/>
                </a:lnTo>
                <a:lnTo>
                  <a:pt x="103" y="301"/>
                </a:lnTo>
                <a:lnTo>
                  <a:pt x="95" y="297"/>
                </a:lnTo>
                <a:lnTo>
                  <a:pt x="86" y="294"/>
                </a:lnTo>
                <a:lnTo>
                  <a:pt x="83" y="276"/>
                </a:lnTo>
                <a:lnTo>
                  <a:pt x="81" y="259"/>
                </a:lnTo>
                <a:lnTo>
                  <a:pt x="76" y="243"/>
                </a:lnTo>
                <a:lnTo>
                  <a:pt x="73" y="228"/>
                </a:lnTo>
                <a:lnTo>
                  <a:pt x="67" y="213"/>
                </a:lnTo>
                <a:lnTo>
                  <a:pt x="61" y="199"/>
                </a:lnTo>
                <a:lnTo>
                  <a:pt x="55" y="186"/>
                </a:lnTo>
                <a:lnTo>
                  <a:pt x="50" y="174"/>
                </a:lnTo>
                <a:lnTo>
                  <a:pt x="43" y="161"/>
                </a:lnTo>
                <a:lnTo>
                  <a:pt x="37" y="149"/>
                </a:lnTo>
                <a:lnTo>
                  <a:pt x="30" y="136"/>
                </a:lnTo>
                <a:lnTo>
                  <a:pt x="24" y="123"/>
                </a:lnTo>
                <a:lnTo>
                  <a:pt x="17" y="111"/>
                </a:lnTo>
                <a:lnTo>
                  <a:pt x="12" y="98"/>
                </a:lnTo>
                <a:lnTo>
                  <a:pt x="5" y="84"/>
                </a:lnTo>
                <a:lnTo>
                  <a:pt x="0" y="70"/>
                </a:lnTo>
                <a:lnTo>
                  <a:pt x="67" y="66"/>
                </a:lnTo>
                <a:lnTo>
                  <a:pt x="134" y="60"/>
                </a:lnTo>
                <a:lnTo>
                  <a:pt x="198" y="56"/>
                </a:lnTo>
                <a:lnTo>
                  <a:pt x="262" y="51"/>
                </a:lnTo>
                <a:lnTo>
                  <a:pt x="326" y="46"/>
                </a:lnTo>
                <a:lnTo>
                  <a:pt x="388" y="42"/>
                </a:lnTo>
                <a:lnTo>
                  <a:pt x="450" y="36"/>
                </a:lnTo>
                <a:lnTo>
                  <a:pt x="512" y="31"/>
                </a:lnTo>
                <a:lnTo>
                  <a:pt x="573" y="27"/>
                </a:lnTo>
                <a:lnTo>
                  <a:pt x="634" y="22"/>
                </a:lnTo>
                <a:lnTo>
                  <a:pt x="695" y="19"/>
                </a:lnTo>
                <a:lnTo>
                  <a:pt x="756" y="14"/>
                </a:lnTo>
                <a:lnTo>
                  <a:pt x="817" y="11"/>
                </a:lnTo>
                <a:lnTo>
                  <a:pt x="879" y="6"/>
                </a:lnTo>
                <a:lnTo>
                  <a:pt x="940" y="3"/>
                </a:lnTo>
                <a:lnTo>
                  <a:pt x="1003" y="0"/>
                </a:lnTo>
                <a:lnTo>
                  <a:pt x="1010" y="4"/>
                </a:lnTo>
                <a:lnTo>
                  <a:pt x="1017" y="8"/>
                </a:lnTo>
                <a:lnTo>
                  <a:pt x="1023" y="14"/>
                </a:lnTo>
                <a:lnTo>
                  <a:pt x="1030" y="19"/>
                </a:lnTo>
                <a:lnTo>
                  <a:pt x="1038" y="25"/>
                </a:lnTo>
                <a:lnTo>
                  <a:pt x="1045" y="29"/>
                </a:lnTo>
                <a:lnTo>
                  <a:pt x="1053" y="35"/>
                </a:lnTo>
                <a:lnTo>
                  <a:pt x="1060" y="41"/>
                </a:lnTo>
                <a:lnTo>
                  <a:pt x="1067" y="45"/>
                </a:lnTo>
                <a:lnTo>
                  <a:pt x="1075" y="51"/>
                </a:lnTo>
                <a:lnTo>
                  <a:pt x="1083" y="56"/>
                </a:lnTo>
                <a:lnTo>
                  <a:pt x="1090" y="60"/>
                </a:lnTo>
                <a:lnTo>
                  <a:pt x="1098" y="65"/>
                </a:lnTo>
                <a:lnTo>
                  <a:pt x="1106" y="68"/>
                </a:lnTo>
                <a:lnTo>
                  <a:pt x="1114" y="70"/>
                </a:lnTo>
                <a:lnTo>
                  <a:pt x="1122" y="74"/>
                </a:lnTo>
                <a:lnTo>
                  <a:pt x="1121" y="82"/>
                </a:lnTo>
                <a:lnTo>
                  <a:pt x="1120" y="91"/>
                </a:lnTo>
                <a:lnTo>
                  <a:pt x="1119" y="99"/>
                </a:lnTo>
                <a:lnTo>
                  <a:pt x="1119" y="107"/>
                </a:lnTo>
                <a:lnTo>
                  <a:pt x="1119" y="115"/>
                </a:lnTo>
                <a:lnTo>
                  <a:pt x="1119" y="123"/>
                </a:lnTo>
                <a:lnTo>
                  <a:pt x="1119" y="130"/>
                </a:lnTo>
                <a:lnTo>
                  <a:pt x="1120" y="137"/>
                </a:lnTo>
                <a:lnTo>
                  <a:pt x="1120" y="143"/>
                </a:lnTo>
                <a:lnTo>
                  <a:pt x="1122" y="149"/>
                </a:lnTo>
                <a:lnTo>
                  <a:pt x="1123" y="154"/>
                </a:lnTo>
                <a:lnTo>
                  <a:pt x="1126" y="159"/>
                </a:lnTo>
                <a:lnTo>
                  <a:pt x="1129" y="164"/>
                </a:lnTo>
                <a:lnTo>
                  <a:pt x="1133" y="168"/>
                </a:lnTo>
                <a:lnTo>
                  <a:pt x="1136" y="173"/>
                </a:lnTo>
                <a:lnTo>
                  <a:pt x="1142" y="176"/>
                </a:lnTo>
                <a:lnTo>
                  <a:pt x="1140" y="199"/>
                </a:lnTo>
                <a:lnTo>
                  <a:pt x="1142" y="220"/>
                </a:lnTo>
                <a:lnTo>
                  <a:pt x="1146" y="239"/>
                </a:lnTo>
                <a:lnTo>
                  <a:pt x="1153" y="258"/>
                </a:lnTo>
                <a:lnTo>
                  <a:pt x="1161" y="274"/>
                </a:lnTo>
                <a:lnTo>
                  <a:pt x="1173" y="290"/>
                </a:lnTo>
                <a:lnTo>
                  <a:pt x="1186" y="304"/>
                </a:lnTo>
                <a:lnTo>
                  <a:pt x="1199" y="317"/>
                </a:lnTo>
                <a:lnTo>
                  <a:pt x="1214" y="330"/>
                </a:lnTo>
                <a:lnTo>
                  <a:pt x="1230" y="343"/>
                </a:lnTo>
                <a:lnTo>
                  <a:pt x="1248" y="354"/>
                </a:lnTo>
                <a:lnTo>
                  <a:pt x="1265" y="366"/>
                </a:lnTo>
                <a:lnTo>
                  <a:pt x="1282" y="377"/>
                </a:lnTo>
                <a:lnTo>
                  <a:pt x="1299" y="389"/>
                </a:lnTo>
                <a:lnTo>
                  <a:pt x="1315" y="400"/>
                </a:lnTo>
                <a:lnTo>
                  <a:pt x="1333" y="413"/>
                </a:lnTo>
                <a:lnTo>
                  <a:pt x="1335" y="421"/>
                </a:lnTo>
                <a:lnTo>
                  <a:pt x="1338" y="430"/>
                </a:lnTo>
                <a:lnTo>
                  <a:pt x="1342" y="439"/>
                </a:lnTo>
                <a:lnTo>
                  <a:pt x="1347" y="447"/>
                </a:lnTo>
                <a:lnTo>
                  <a:pt x="1351" y="455"/>
                </a:lnTo>
                <a:lnTo>
                  <a:pt x="1356" y="463"/>
                </a:lnTo>
                <a:lnTo>
                  <a:pt x="1361" y="471"/>
                </a:lnTo>
                <a:lnTo>
                  <a:pt x="1367" y="479"/>
                </a:lnTo>
                <a:lnTo>
                  <a:pt x="1374" y="486"/>
                </a:lnTo>
                <a:lnTo>
                  <a:pt x="1380" y="494"/>
                </a:lnTo>
                <a:lnTo>
                  <a:pt x="1387" y="501"/>
                </a:lnTo>
                <a:lnTo>
                  <a:pt x="1395" y="507"/>
                </a:lnTo>
                <a:lnTo>
                  <a:pt x="1402" y="514"/>
                </a:lnTo>
                <a:lnTo>
                  <a:pt x="1410" y="520"/>
                </a:lnTo>
                <a:lnTo>
                  <a:pt x="1417" y="524"/>
                </a:lnTo>
                <a:lnTo>
                  <a:pt x="1426" y="530"/>
                </a:lnTo>
                <a:lnTo>
                  <a:pt x="1428" y="528"/>
                </a:lnTo>
                <a:lnTo>
                  <a:pt x="1432" y="527"/>
                </a:lnTo>
                <a:lnTo>
                  <a:pt x="1434" y="524"/>
                </a:lnTo>
                <a:lnTo>
                  <a:pt x="1435" y="521"/>
                </a:lnTo>
                <a:lnTo>
                  <a:pt x="1436" y="519"/>
                </a:lnTo>
                <a:lnTo>
                  <a:pt x="1439" y="515"/>
                </a:lnTo>
                <a:lnTo>
                  <a:pt x="1440" y="512"/>
                </a:lnTo>
                <a:lnTo>
                  <a:pt x="1441" y="508"/>
                </a:lnTo>
                <a:lnTo>
                  <a:pt x="1442" y="505"/>
                </a:lnTo>
                <a:lnTo>
                  <a:pt x="1443" y="501"/>
                </a:lnTo>
                <a:lnTo>
                  <a:pt x="1444" y="498"/>
                </a:lnTo>
                <a:lnTo>
                  <a:pt x="1447" y="496"/>
                </a:lnTo>
                <a:lnTo>
                  <a:pt x="1450" y="494"/>
                </a:lnTo>
                <a:lnTo>
                  <a:pt x="1453" y="493"/>
                </a:lnTo>
                <a:lnTo>
                  <a:pt x="1457" y="492"/>
                </a:lnTo>
                <a:lnTo>
                  <a:pt x="1463" y="493"/>
                </a:lnTo>
                <a:lnTo>
                  <a:pt x="1466" y="498"/>
                </a:lnTo>
                <a:lnTo>
                  <a:pt x="1471" y="502"/>
                </a:lnTo>
                <a:lnTo>
                  <a:pt x="1475" y="507"/>
                </a:lnTo>
                <a:lnTo>
                  <a:pt x="1480" y="512"/>
                </a:lnTo>
                <a:lnTo>
                  <a:pt x="1483" y="515"/>
                </a:lnTo>
                <a:lnTo>
                  <a:pt x="1488" y="520"/>
                </a:lnTo>
                <a:lnTo>
                  <a:pt x="1493" y="523"/>
                </a:lnTo>
                <a:lnTo>
                  <a:pt x="1496" y="528"/>
                </a:lnTo>
                <a:lnTo>
                  <a:pt x="1499" y="532"/>
                </a:lnTo>
                <a:lnTo>
                  <a:pt x="1504" y="537"/>
                </a:lnTo>
                <a:lnTo>
                  <a:pt x="1507" y="541"/>
                </a:lnTo>
                <a:lnTo>
                  <a:pt x="1511" y="547"/>
                </a:lnTo>
                <a:lnTo>
                  <a:pt x="1514" y="553"/>
                </a:lnTo>
                <a:lnTo>
                  <a:pt x="1517" y="559"/>
                </a:lnTo>
                <a:lnTo>
                  <a:pt x="1520" y="566"/>
                </a:lnTo>
                <a:lnTo>
                  <a:pt x="1524" y="574"/>
                </a:lnTo>
                <a:lnTo>
                  <a:pt x="1517" y="579"/>
                </a:lnTo>
                <a:lnTo>
                  <a:pt x="1512" y="585"/>
                </a:lnTo>
                <a:lnTo>
                  <a:pt x="1510" y="591"/>
                </a:lnTo>
                <a:lnTo>
                  <a:pt x="1509" y="597"/>
                </a:lnTo>
                <a:lnTo>
                  <a:pt x="1510" y="602"/>
                </a:lnTo>
                <a:lnTo>
                  <a:pt x="1511" y="607"/>
                </a:lnTo>
                <a:lnTo>
                  <a:pt x="1513" y="612"/>
                </a:lnTo>
                <a:lnTo>
                  <a:pt x="1516" y="616"/>
                </a:lnTo>
                <a:lnTo>
                  <a:pt x="1517" y="622"/>
                </a:lnTo>
                <a:lnTo>
                  <a:pt x="1519" y="626"/>
                </a:lnTo>
                <a:lnTo>
                  <a:pt x="1520" y="631"/>
                </a:lnTo>
                <a:lnTo>
                  <a:pt x="1520" y="636"/>
                </a:lnTo>
                <a:lnTo>
                  <a:pt x="1519" y="641"/>
                </a:lnTo>
                <a:lnTo>
                  <a:pt x="1516" y="647"/>
                </a:lnTo>
                <a:lnTo>
                  <a:pt x="1511" y="653"/>
                </a:lnTo>
                <a:lnTo>
                  <a:pt x="1504" y="660"/>
                </a:lnTo>
                <a:lnTo>
                  <a:pt x="1503" y="671"/>
                </a:lnTo>
                <a:lnTo>
                  <a:pt x="1502" y="683"/>
                </a:lnTo>
                <a:lnTo>
                  <a:pt x="1502" y="693"/>
                </a:lnTo>
                <a:lnTo>
                  <a:pt x="1503" y="705"/>
                </a:lnTo>
                <a:lnTo>
                  <a:pt x="1504" y="714"/>
                </a:lnTo>
                <a:lnTo>
                  <a:pt x="1505" y="724"/>
                </a:lnTo>
                <a:lnTo>
                  <a:pt x="1507" y="733"/>
                </a:lnTo>
                <a:lnTo>
                  <a:pt x="1511" y="743"/>
                </a:lnTo>
                <a:lnTo>
                  <a:pt x="1513" y="751"/>
                </a:lnTo>
                <a:lnTo>
                  <a:pt x="1518" y="760"/>
                </a:lnTo>
                <a:lnTo>
                  <a:pt x="1521" y="768"/>
                </a:lnTo>
                <a:lnTo>
                  <a:pt x="1527" y="777"/>
                </a:lnTo>
                <a:lnTo>
                  <a:pt x="1532" y="785"/>
                </a:lnTo>
                <a:lnTo>
                  <a:pt x="1539" y="793"/>
                </a:lnTo>
                <a:lnTo>
                  <a:pt x="1544" y="801"/>
                </a:lnTo>
                <a:lnTo>
                  <a:pt x="1552" y="810"/>
                </a:lnTo>
                <a:lnTo>
                  <a:pt x="1558" y="816"/>
                </a:lnTo>
                <a:lnTo>
                  <a:pt x="1564" y="823"/>
                </a:lnTo>
                <a:lnTo>
                  <a:pt x="1570" y="830"/>
                </a:lnTo>
                <a:lnTo>
                  <a:pt x="1575" y="837"/>
                </a:lnTo>
                <a:lnTo>
                  <a:pt x="1581" y="844"/>
                </a:lnTo>
                <a:lnTo>
                  <a:pt x="1587" y="851"/>
                </a:lnTo>
                <a:lnTo>
                  <a:pt x="1594" y="857"/>
                </a:lnTo>
                <a:lnTo>
                  <a:pt x="1599" y="864"/>
                </a:lnTo>
                <a:lnTo>
                  <a:pt x="1606" y="870"/>
                </a:lnTo>
                <a:lnTo>
                  <a:pt x="1613" y="875"/>
                </a:lnTo>
                <a:lnTo>
                  <a:pt x="1620" y="878"/>
                </a:lnTo>
                <a:lnTo>
                  <a:pt x="1627" y="882"/>
                </a:lnTo>
                <a:lnTo>
                  <a:pt x="1635" y="883"/>
                </a:lnTo>
                <a:lnTo>
                  <a:pt x="1643" y="883"/>
                </a:lnTo>
                <a:lnTo>
                  <a:pt x="1651" y="880"/>
                </a:lnTo>
                <a:lnTo>
                  <a:pt x="1660" y="878"/>
                </a:lnTo>
                <a:lnTo>
                  <a:pt x="1674" y="888"/>
                </a:lnTo>
                <a:lnTo>
                  <a:pt x="1688" y="899"/>
                </a:lnTo>
                <a:lnTo>
                  <a:pt x="1701" y="909"/>
                </a:lnTo>
                <a:lnTo>
                  <a:pt x="1713" y="919"/>
                </a:lnTo>
                <a:lnTo>
                  <a:pt x="1725" y="931"/>
                </a:lnTo>
                <a:lnTo>
                  <a:pt x="1736" y="942"/>
                </a:lnTo>
                <a:lnTo>
                  <a:pt x="1745" y="954"/>
                </a:lnTo>
                <a:lnTo>
                  <a:pt x="1755" y="967"/>
                </a:lnTo>
                <a:lnTo>
                  <a:pt x="1763" y="979"/>
                </a:lnTo>
                <a:lnTo>
                  <a:pt x="1770" y="992"/>
                </a:lnTo>
                <a:lnTo>
                  <a:pt x="1775" y="1006"/>
                </a:lnTo>
                <a:lnTo>
                  <a:pt x="1779" y="1021"/>
                </a:lnTo>
                <a:lnTo>
                  <a:pt x="1781" y="1034"/>
                </a:lnTo>
                <a:lnTo>
                  <a:pt x="1782" y="1050"/>
                </a:lnTo>
                <a:lnTo>
                  <a:pt x="1782" y="1067"/>
                </a:lnTo>
                <a:lnTo>
                  <a:pt x="1780" y="1084"/>
                </a:lnTo>
                <a:lnTo>
                  <a:pt x="1783" y="1088"/>
                </a:lnTo>
                <a:lnTo>
                  <a:pt x="1786" y="1094"/>
                </a:lnTo>
                <a:lnTo>
                  <a:pt x="1788" y="1099"/>
                </a:lnTo>
                <a:lnTo>
                  <a:pt x="1790" y="1104"/>
                </a:lnTo>
                <a:lnTo>
                  <a:pt x="1791" y="1109"/>
                </a:lnTo>
                <a:lnTo>
                  <a:pt x="1793" y="1114"/>
                </a:lnTo>
                <a:lnTo>
                  <a:pt x="1794" y="1118"/>
                </a:lnTo>
                <a:lnTo>
                  <a:pt x="1796" y="1122"/>
                </a:lnTo>
                <a:lnTo>
                  <a:pt x="1797" y="1125"/>
                </a:lnTo>
                <a:lnTo>
                  <a:pt x="1800" y="1127"/>
                </a:lnTo>
                <a:lnTo>
                  <a:pt x="1802" y="1130"/>
                </a:lnTo>
                <a:lnTo>
                  <a:pt x="1804" y="1132"/>
                </a:lnTo>
                <a:lnTo>
                  <a:pt x="1808" y="1133"/>
                </a:lnTo>
                <a:lnTo>
                  <a:pt x="1812" y="1133"/>
                </a:lnTo>
                <a:lnTo>
                  <a:pt x="1817" y="1133"/>
                </a:lnTo>
                <a:lnTo>
                  <a:pt x="1824" y="1132"/>
                </a:lnTo>
                <a:lnTo>
                  <a:pt x="1823" y="1132"/>
                </a:lnTo>
                <a:lnTo>
                  <a:pt x="1823" y="1134"/>
                </a:lnTo>
                <a:lnTo>
                  <a:pt x="1821" y="1138"/>
                </a:lnTo>
                <a:lnTo>
                  <a:pt x="1821" y="1142"/>
                </a:lnTo>
                <a:lnTo>
                  <a:pt x="1820" y="1148"/>
                </a:lnTo>
                <a:lnTo>
                  <a:pt x="1819" y="1154"/>
                </a:lnTo>
                <a:lnTo>
                  <a:pt x="1818" y="1161"/>
                </a:lnTo>
                <a:lnTo>
                  <a:pt x="1817" y="1169"/>
                </a:lnTo>
                <a:lnTo>
                  <a:pt x="1814" y="1177"/>
                </a:lnTo>
                <a:lnTo>
                  <a:pt x="1813" y="1185"/>
                </a:lnTo>
                <a:lnTo>
                  <a:pt x="1812" y="1193"/>
                </a:lnTo>
                <a:lnTo>
                  <a:pt x="1811" y="1201"/>
                </a:lnTo>
                <a:lnTo>
                  <a:pt x="1811" y="1209"/>
                </a:lnTo>
                <a:lnTo>
                  <a:pt x="1810" y="1216"/>
                </a:lnTo>
                <a:lnTo>
                  <a:pt x="1810" y="1223"/>
                </a:lnTo>
                <a:lnTo>
                  <a:pt x="1810" y="1230"/>
                </a:lnTo>
                <a:lnTo>
                  <a:pt x="1810" y="1237"/>
                </a:lnTo>
                <a:lnTo>
                  <a:pt x="1810" y="1245"/>
                </a:lnTo>
                <a:lnTo>
                  <a:pt x="1811" y="1251"/>
                </a:lnTo>
                <a:lnTo>
                  <a:pt x="1812" y="1258"/>
                </a:lnTo>
                <a:lnTo>
                  <a:pt x="1814" y="1265"/>
                </a:lnTo>
                <a:lnTo>
                  <a:pt x="1817" y="1272"/>
                </a:lnTo>
                <a:lnTo>
                  <a:pt x="1819" y="1279"/>
                </a:lnTo>
                <a:lnTo>
                  <a:pt x="1821" y="1285"/>
                </a:lnTo>
                <a:lnTo>
                  <a:pt x="1824" y="1289"/>
                </a:lnTo>
                <a:lnTo>
                  <a:pt x="1826" y="1294"/>
                </a:lnTo>
                <a:lnTo>
                  <a:pt x="1827" y="1299"/>
                </a:lnTo>
                <a:lnTo>
                  <a:pt x="1829" y="1302"/>
                </a:lnTo>
                <a:lnTo>
                  <a:pt x="1831" y="1304"/>
                </a:lnTo>
                <a:lnTo>
                  <a:pt x="1833" y="1307"/>
                </a:lnTo>
                <a:lnTo>
                  <a:pt x="1833" y="1308"/>
                </a:lnTo>
                <a:lnTo>
                  <a:pt x="1834" y="1309"/>
                </a:lnTo>
                <a:lnTo>
                  <a:pt x="1825" y="1310"/>
                </a:lnTo>
                <a:lnTo>
                  <a:pt x="1818" y="1311"/>
                </a:lnTo>
                <a:lnTo>
                  <a:pt x="1812" y="1314"/>
                </a:lnTo>
                <a:lnTo>
                  <a:pt x="1808" y="1317"/>
                </a:lnTo>
                <a:lnTo>
                  <a:pt x="1804" y="1320"/>
                </a:lnTo>
                <a:lnTo>
                  <a:pt x="1801" y="1323"/>
                </a:lnTo>
                <a:lnTo>
                  <a:pt x="1800" y="1326"/>
                </a:lnTo>
                <a:lnTo>
                  <a:pt x="1798" y="1330"/>
                </a:lnTo>
                <a:lnTo>
                  <a:pt x="1797" y="1333"/>
                </a:lnTo>
                <a:lnTo>
                  <a:pt x="1797" y="1336"/>
                </a:lnTo>
                <a:lnTo>
                  <a:pt x="1798" y="1340"/>
                </a:lnTo>
                <a:lnTo>
                  <a:pt x="1798" y="1342"/>
                </a:lnTo>
                <a:lnTo>
                  <a:pt x="1798" y="1345"/>
                </a:lnTo>
                <a:lnTo>
                  <a:pt x="1800" y="1346"/>
                </a:lnTo>
                <a:lnTo>
                  <a:pt x="1800" y="1347"/>
                </a:lnTo>
                <a:lnTo>
                  <a:pt x="1801" y="1348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8" name="Freeform 59"/>
          <p:cNvSpPr>
            <a:spLocks/>
          </p:cNvSpPr>
          <p:nvPr/>
        </p:nvSpPr>
        <p:spPr bwMode="auto">
          <a:xfrm>
            <a:off x="4237069" y="1571750"/>
            <a:ext cx="917785" cy="600416"/>
          </a:xfrm>
          <a:custGeom>
            <a:avLst/>
            <a:gdLst>
              <a:gd name="T0" fmla="*/ 455 w 1682"/>
              <a:gd name="T1" fmla="*/ 5 h 1085"/>
              <a:gd name="T2" fmla="*/ 460 w 1682"/>
              <a:gd name="T3" fmla="*/ 13 h 1085"/>
              <a:gd name="T4" fmla="*/ 460 w 1682"/>
              <a:gd name="T5" fmla="*/ 24 h 1085"/>
              <a:gd name="T6" fmla="*/ 458 w 1682"/>
              <a:gd name="T7" fmla="*/ 40 h 1085"/>
              <a:gd name="T8" fmla="*/ 463 w 1682"/>
              <a:gd name="T9" fmla="*/ 56 h 1085"/>
              <a:gd name="T10" fmla="*/ 476 w 1682"/>
              <a:gd name="T11" fmla="*/ 69 h 1085"/>
              <a:gd name="T12" fmla="*/ 491 w 1682"/>
              <a:gd name="T13" fmla="*/ 79 h 1085"/>
              <a:gd name="T14" fmla="*/ 504 w 1682"/>
              <a:gd name="T15" fmla="*/ 97 h 1085"/>
              <a:gd name="T16" fmla="*/ 511 w 1682"/>
              <a:gd name="T17" fmla="*/ 111 h 1085"/>
              <a:gd name="T18" fmla="*/ 520 w 1682"/>
              <a:gd name="T19" fmla="*/ 124 h 1085"/>
              <a:gd name="T20" fmla="*/ 532 w 1682"/>
              <a:gd name="T21" fmla="*/ 132 h 1085"/>
              <a:gd name="T22" fmla="*/ 542 w 1682"/>
              <a:gd name="T23" fmla="*/ 148 h 1085"/>
              <a:gd name="T24" fmla="*/ 558 w 1682"/>
              <a:gd name="T25" fmla="*/ 161 h 1085"/>
              <a:gd name="T26" fmla="*/ 561 w 1682"/>
              <a:gd name="T27" fmla="*/ 176 h 1085"/>
              <a:gd name="T28" fmla="*/ 558 w 1682"/>
              <a:gd name="T29" fmla="*/ 189 h 1085"/>
              <a:gd name="T30" fmla="*/ 555 w 1682"/>
              <a:gd name="T31" fmla="*/ 201 h 1085"/>
              <a:gd name="T32" fmla="*/ 532 w 1682"/>
              <a:gd name="T33" fmla="*/ 215 h 1085"/>
              <a:gd name="T34" fmla="*/ 500 w 1682"/>
              <a:gd name="T35" fmla="*/ 235 h 1085"/>
              <a:gd name="T36" fmla="*/ 486 w 1682"/>
              <a:gd name="T37" fmla="*/ 257 h 1085"/>
              <a:gd name="T38" fmla="*/ 497 w 1682"/>
              <a:gd name="T39" fmla="*/ 286 h 1085"/>
              <a:gd name="T40" fmla="*/ 494 w 1682"/>
              <a:gd name="T41" fmla="*/ 313 h 1085"/>
              <a:gd name="T42" fmla="*/ 483 w 1682"/>
              <a:gd name="T43" fmla="*/ 331 h 1085"/>
              <a:gd name="T44" fmla="*/ 475 w 1682"/>
              <a:gd name="T45" fmla="*/ 345 h 1085"/>
              <a:gd name="T46" fmla="*/ 470 w 1682"/>
              <a:gd name="T47" fmla="*/ 360 h 1085"/>
              <a:gd name="T48" fmla="*/ 457 w 1682"/>
              <a:gd name="T49" fmla="*/ 356 h 1085"/>
              <a:gd name="T50" fmla="*/ 442 w 1682"/>
              <a:gd name="T51" fmla="*/ 346 h 1085"/>
              <a:gd name="T52" fmla="*/ 409 w 1682"/>
              <a:gd name="T53" fmla="*/ 338 h 1085"/>
              <a:gd name="T54" fmla="*/ 287 w 1682"/>
              <a:gd name="T55" fmla="*/ 346 h 1085"/>
              <a:gd name="T56" fmla="*/ 161 w 1682"/>
              <a:gd name="T57" fmla="*/ 356 h 1085"/>
              <a:gd name="T58" fmla="*/ 90 w 1682"/>
              <a:gd name="T59" fmla="*/ 358 h 1085"/>
              <a:gd name="T60" fmla="*/ 83 w 1682"/>
              <a:gd name="T61" fmla="*/ 341 h 1085"/>
              <a:gd name="T62" fmla="*/ 75 w 1682"/>
              <a:gd name="T63" fmla="*/ 325 h 1085"/>
              <a:gd name="T64" fmla="*/ 78 w 1682"/>
              <a:gd name="T65" fmla="*/ 308 h 1085"/>
              <a:gd name="T66" fmla="*/ 73 w 1682"/>
              <a:gd name="T67" fmla="*/ 288 h 1085"/>
              <a:gd name="T68" fmla="*/ 72 w 1682"/>
              <a:gd name="T69" fmla="*/ 267 h 1085"/>
              <a:gd name="T70" fmla="*/ 66 w 1682"/>
              <a:gd name="T71" fmla="*/ 248 h 1085"/>
              <a:gd name="T72" fmla="*/ 56 w 1682"/>
              <a:gd name="T73" fmla="*/ 232 h 1085"/>
              <a:gd name="T74" fmla="*/ 58 w 1682"/>
              <a:gd name="T75" fmla="*/ 216 h 1085"/>
              <a:gd name="T76" fmla="*/ 54 w 1682"/>
              <a:gd name="T77" fmla="*/ 205 h 1085"/>
              <a:gd name="T78" fmla="*/ 57 w 1682"/>
              <a:gd name="T79" fmla="*/ 195 h 1085"/>
              <a:gd name="T80" fmla="*/ 46 w 1682"/>
              <a:gd name="T81" fmla="*/ 180 h 1085"/>
              <a:gd name="T82" fmla="*/ 32 w 1682"/>
              <a:gd name="T83" fmla="*/ 164 h 1085"/>
              <a:gd name="T84" fmla="*/ 21 w 1682"/>
              <a:gd name="T85" fmla="*/ 143 h 1085"/>
              <a:gd name="T86" fmla="*/ 18 w 1682"/>
              <a:gd name="T87" fmla="*/ 133 h 1085"/>
              <a:gd name="T88" fmla="*/ 11 w 1682"/>
              <a:gd name="T89" fmla="*/ 126 h 1085"/>
              <a:gd name="T90" fmla="*/ 7 w 1682"/>
              <a:gd name="T91" fmla="*/ 115 h 1085"/>
              <a:gd name="T92" fmla="*/ 5 w 1682"/>
              <a:gd name="T93" fmla="*/ 100 h 1085"/>
              <a:gd name="T94" fmla="*/ 9 w 1682"/>
              <a:gd name="T95" fmla="*/ 86 h 1085"/>
              <a:gd name="T96" fmla="*/ 13 w 1682"/>
              <a:gd name="T97" fmla="*/ 75 h 1085"/>
              <a:gd name="T98" fmla="*/ 10 w 1682"/>
              <a:gd name="T99" fmla="*/ 65 h 1085"/>
              <a:gd name="T100" fmla="*/ 4 w 1682"/>
              <a:gd name="T101" fmla="*/ 58 h 1085"/>
              <a:gd name="T102" fmla="*/ 1 w 1682"/>
              <a:gd name="T103" fmla="*/ 39 h 1085"/>
              <a:gd name="T104" fmla="*/ 2 w 1682"/>
              <a:gd name="T105" fmla="*/ 22 h 1085"/>
              <a:gd name="T106" fmla="*/ 92 w 1682"/>
              <a:gd name="T107" fmla="*/ 14 h 1085"/>
              <a:gd name="T108" fmla="*/ 258 w 1682"/>
              <a:gd name="T109" fmla="*/ 9 h 1085"/>
              <a:gd name="T110" fmla="*/ 423 w 1682"/>
              <a:gd name="T111" fmla="*/ 2 h 10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82"/>
              <a:gd name="T169" fmla="*/ 0 h 1085"/>
              <a:gd name="T170" fmla="*/ 1682 w 1682"/>
              <a:gd name="T171" fmla="*/ 1085 h 10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82" h="1085">
                <a:moveTo>
                  <a:pt x="1352" y="0"/>
                </a:moveTo>
                <a:lnTo>
                  <a:pt x="1353" y="3"/>
                </a:lnTo>
                <a:lnTo>
                  <a:pt x="1355" y="5"/>
                </a:lnTo>
                <a:lnTo>
                  <a:pt x="1358" y="8"/>
                </a:lnTo>
                <a:lnTo>
                  <a:pt x="1361" y="11"/>
                </a:lnTo>
                <a:lnTo>
                  <a:pt x="1364" y="14"/>
                </a:lnTo>
                <a:lnTo>
                  <a:pt x="1366" y="18"/>
                </a:lnTo>
                <a:lnTo>
                  <a:pt x="1369" y="22"/>
                </a:lnTo>
                <a:lnTo>
                  <a:pt x="1372" y="26"/>
                </a:lnTo>
                <a:lnTo>
                  <a:pt x="1374" y="30"/>
                </a:lnTo>
                <a:lnTo>
                  <a:pt x="1376" y="34"/>
                </a:lnTo>
                <a:lnTo>
                  <a:pt x="1378" y="38"/>
                </a:lnTo>
                <a:lnTo>
                  <a:pt x="1380" y="43"/>
                </a:lnTo>
                <a:lnTo>
                  <a:pt x="1382" y="47"/>
                </a:lnTo>
                <a:lnTo>
                  <a:pt x="1383" y="52"/>
                </a:lnTo>
                <a:lnTo>
                  <a:pt x="1383" y="57"/>
                </a:lnTo>
                <a:lnTo>
                  <a:pt x="1384" y="62"/>
                </a:lnTo>
                <a:lnTo>
                  <a:pt x="1378" y="72"/>
                </a:lnTo>
                <a:lnTo>
                  <a:pt x="1375" y="81"/>
                </a:lnTo>
                <a:lnTo>
                  <a:pt x="1373" y="89"/>
                </a:lnTo>
                <a:lnTo>
                  <a:pt x="1372" y="97"/>
                </a:lnTo>
                <a:lnTo>
                  <a:pt x="1370" y="105"/>
                </a:lnTo>
                <a:lnTo>
                  <a:pt x="1372" y="112"/>
                </a:lnTo>
                <a:lnTo>
                  <a:pt x="1373" y="120"/>
                </a:lnTo>
                <a:lnTo>
                  <a:pt x="1374" y="127"/>
                </a:lnTo>
                <a:lnTo>
                  <a:pt x="1376" y="135"/>
                </a:lnTo>
                <a:lnTo>
                  <a:pt x="1378" y="142"/>
                </a:lnTo>
                <a:lnTo>
                  <a:pt x="1381" y="150"/>
                </a:lnTo>
                <a:lnTo>
                  <a:pt x="1384" y="158"/>
                </a:lnTo>
                <a:lnTo>
                  <a:pt x="1387" y="167"/>
                </a:lnTo>
                <a:lnTo>
                  <a:pt x="1389" y="175"/>
                </a:lnTo>
                <a:lnTo>
                  <a:pt x="1391" y="185"/>
                </a:lnTo>
                <a:lnTo>
                  <a:pt x="1393" y="196"/>
                </a:lnTo>
                <a:lnTo>
                  <a:pt x="1405" y="199"/>
                </a:lnTo>
                <a:lnTo>
                  <a:pt x="1415" y="203"/>
                </a:lnTo>
                <a:lnTo>
                  <a:pt x="1426" y="207"/>
                </a:lnTo>
                <a:lnTo>
                  <a:pt x="1435" y="212"/>
                </a:lnTo>
                <a:lnTo>
                  <a:pt x="1444" y="216"/>
                </a:lnTo>
                <a:lnTo>
                  <a:pt x="1452" y="221"/>
                </a:lnTo>
                <a:lnTo>
                  <a:pt x="1459" y="227"/>
                </a:lnTo>
                <a:lnTo>
                  <a:pt x="1466" y="232"/>
                </a:lnTo>
                <a:lnTo>
                  <a:pt x="1473" y="238"/>
                </a:lnTo>
                <a:lnTo>
                  <a:pt x="1480" y="245"/>
                </a:lnTo>
                <a:lnTo>
                  <a:pt x="1485" y="253"/>
                </a:lnTo>
                <a:lnTo>
                  <a:pt x="1491" y="261"/>
                </a:lnTo>
                <a:lnTo>
                  <a:pt x="1498" y="270"/>
                </a:lnTo>
                <a:lnTo>
                  <a:pt x="1504" y="281"/>
                </a:lnTo>
                <a:lnTo>
                  <a:pt x="1511" y="292"/>
                </a:lnTo>
                <a:lnTo>
                  <a:pt x="1518" y="305"/>
                </a:lnTo>
                <a:lnTo>
                  <a:pt x="1520" y="309"/>
                </a:lnTo>
                <a:lnTo>
                  <a:pt x="1522" y="314"/>
                </a:lnTo>
                <a:lnTo>
                  <a:pt x="1524" y="320"/>
                </a:lnTo>
                <a:lnTo>
                  <a:pt x="1528" y="327"/>
                </a:lnTo>
                <a:lnTo>
                  <a:pt x="1531" y="334"/>
                </a:lnTo>
                <a:lnTo>
                  <a:pt x="1535" y="340"/>
                </a:lnTo>
                <a:lnTo>
                  <a:pt x="1538" y="346"/>
                </a:lnTo>
                <a:lnTo>
                  <a:pt x="1543" y="353"/>
                </a:lnTo>
                <a:lnTo>
                  <a:pt x="1547" y="360"/>
                </a:lnTo>
                <a:lnTo>
                  <a:pt x="1552" y="366"/>
                </a:lnTo>
                <a:lnTo>
                  <a:pt x="1558" y="371"/>
                </a:lnTo>
                <a:lnTo>
                  <a:pt x="1565" y="376"/>
                </a:lnTo>
                <a:lnTo>
                  <a:pt x="1572" y="381"/>
                </a:lnTo>
                <a:lnTo>
                  <a:pt x="1579" y="384"/>
                </a:lnTo>
                <a:lnTo>
                  <a:pt x="1588" y="386"/>
                </a:lnTo>
                <a:lnTo>
                  <a:pt x="1597" y="388"/>
                </a:lnTo>
                <a:lnTo>
                  <a:pt x="1596" y="397"/>
                </a:lnTo>
                <a:lnTo>
                  <a:pt x="1597" y="406"/>
                </a:lnTo>
                <a:lnTo>
                  <a:pt x="1599" y="414"/>
                </a:lnTo>
                <a:lnTo>
                  <a:pt x="1605" y="422"/>
                </a:lnTo>
                <a:lnTo>
                  <a:pt x="1611" y="430"/>
                </a:lnTo>
                <a:lnTo>
                  <a:pt x="1618" y="437"/>
                </a:lnTo>
                <a:lnTo>
                  <a:pt x="1626" y="444"/>
                </a:lnTo>
                <a:lnTo>
                  <a:pt x="1634" y="451"/>
                </a:lnTo>
                <a:lnTo>
                  <a:pt x="1642" y="456"/>
                </a:lnTo>
                <a:lnTo>
                  <a:pt x="1651" y="463"/>
                </a:lnTo>
                <a:lnTo>
                  <a:pt x="1658" y="469"/>
                </a:lnTo>
                <a:lnTo>
                  <a:pt x="1666" y="476"/>
                </a:lnTo>
                <a:lnTo>
                  <a:pt x="1672" y="483"/>
                </a:lnTo>
                <a:lnTo>
                  <a:pt x="1676" y="491"/>
                </a:lnTo>
                <a:lnTo>
                  <a:pt x="1680" y="498"/>
                </a:lnTo>
                <a:lnTo>
                  <a:pt x="1682" y="507"/>
                </a:lnTo>
                <a:lnTo>
                  <a:pt x="1682" y="513"/>
                </a:lnTo>
                <a:lnTo>
                  <a:pt x="1681" y="520"/>
                </a:lnTo>
                <a:lnTo>
                  <a:pt x="1681" y="527"/>
                </a:lnTo>
                <a:lnTo>
                  <a:pt x="1680" y="533"/>
                </a:lnTo>
                <a:lnTo>
                  <a:pt x="1679" y="540"/>
                </a:lnTo>
                <a:lnTo>
                  <a:pt x="1676" y="546"/>
                </a:lnTo>
                <a:lnTo>
                  <a:pt x="1675" y="553"/>
                </a:lnTo>
                <a:lnTo>
                  <a:pt x="1674" y="559"/>
                </a:lnTo>
                <a:lnTo>
                  <a:pt x="1672" y="566"/>
                </a:lnTo>
                <a:lnTo>
                  <a:pt x="1670" y="571"/>
                </a:lnTo>
                <a:lnTo>
                  <a:pt x="1668" y="577"/>
                </a:lnTo>
                <a:lnTo>
                  <a:pt x="1667" y="583"/>
                </a:lnTo>
                <a:lnTo>
                  <a:pt x="1666" y="590"/>
                </a:lnTo>
                <a:lnTo>
                  <a:pt x="1665" y="595"/>
                </a:lnTo>
                <a:lnTo>
                  <a:pt x="1664" y="601"/>
                </a:lnTo>
                <a:lnTo>
                  <a:pt x="1664" y="607"/>
                </a:lnTo>
                <a:lnTo>
                  <a:pt x="1652" y="612"/>
                </a:lnTo>
                <a:lnTo>
                  <a:pt x="1639" y="617"/>
                </a:lnTo>
                <a:lnTo>
                  <a:pt x="1624" y="625"/>
                </a:lnTo>
                <a:lnTo>
                  <a:pt x="1610" y="633"/>
                </a:lnTo>
                <a:lnTo>
                  <a:pt x="1595" y="643"/>
                </a:lnTo>
                <a:lnTo>
                  <a:pt x="1579" y="652"/>
                </a:lnTo>
                <a:lnTo>
                  <a:pt x="1562" y="662"/>
                </a:lnTo>
                <a:lnTo>
                  <a:pt x="1546" y="672"/>
                </a:lnTo>
                <a:lnTo>
                  <a:pt x="1530" y="683"/>
                </a:lnTo>
                <a:lnTo>
                  <a:pt x="1514" y="693"/>
                </a:lnTo>
                <a:lnTo>
                  <a:pt x="1499" y="705"/>
                </a:lnTo>
                <a:lnTo>
                  <a:pt x="1485" y="715"/>
                </a:lnTo>
                <a:lnTo>
                  <a:pt x="1474" y="725"/>
                </a:lnTo>
                <a:lnTo>
                  <a:pt x="1462" y="736"/>
                </a:lnTo>
                <a:lnTo>
                  <a:pt x="1453" y="745"/>
                </a:lnTo>
                <a:lnTo>
                  <a:pt x="1446" y="754"/>
                </a:lnTo>
                <a:lnTo>
                  <a:pt x="1457" y="770"/>
                </a:lnTo>
                <a:lnTo>
                  <a:pt x="1466" y="785"/>
                </a:lnTo>
                <a:lnTo>
                  <a:pt x="1473" y="800"/>
                </a:lnTo>
                <a:lnTo>
                  <a:pt x="1480" y="815"/>
                </a:lnTo>
                <a:lnTo>
                  <a:pt x="1484" y="830"/>
                </a:lnTo>
                <a:lnTo>
                  <a:pt x="1489" y="844"/>
                </a:lnTo>
                <a:lnTo>
                  <a:pt x="1491" y="857"/>
                </a:lnTo>
                <a:lnTo>
                  <a:pt x="1492" y="871"/>
                </a:lnTo>
                <a:lnTo>
                  <a:pt x="1492" y="885"/>
                </a:lnTo>
                <a:lnTo>
                  <a:pt x="1492" y="898"/>
                </a:lnTo>
                <a:lnTo>
                  <a:pt x="1490" y="911"/>
                </a:lnTo>
                <a:lnTo>
                  <a:pt x="1487" y="925"/>
                </a:lnTo>
                <a:lnTo>
                  <a:pt x="1482" y="939"/>
                </a:lnTo>
                <a:lnTo>
                  <a:pt x="1477" y="953"/>
                </a:lnTo>
                <a:lnTo>
                  <a:pt x="1472" y="967"/>
                </a:lnTo>
                <a:lnTo>
                  <a:pt x="1465" y="982"/>
                </a:lnTo>
                <a:lnTo>
                  <a:pt x="1458" y="983"/>
                </a:lnTo>
                <a:lnTo>
                  <a:pt x="1452" y="986"/>
                </a:lnTo>
                <a:lnTo>
                  <a:pt x="1447" y="991"/>
                </a:lnTo>
                <a:lnTo>
                  <a:pt x="1442" y="996"/>
                </a:lnTo>
                <a:lnTo>
                  <a:pt x="1437" y="1003"/>
                </a:lnTo>
                <a:lnTo>
                  <a:pt x="1434" y="1010"/>
                </a:lnTo>
                <a:lnTo>
                  <a:pt x="1429" y="1018"/>
                </a:lnTo>
                <a:lnTo>
                  <a:pt x="1426" y="1026"/>
                </a:lnTo>
                <a:lnTo>
                  <a:pt x="1423" y="1034"/>
                </a:lnTo>
                <a:lnTo>
                  <a:pt x="1420" y="1042"/>
                </a:lnTo>
                <a:lnTo>
                  <a:pt x="1418" y="1050"/>
                </a:lnTo>
                <a:lnTo>
                  <a:pt x="1415" y="1058"/>
                </a:lnTo>
                <a:lnTo>
                  <a:pt x="1413" y="1065"/>
                </a:lnTo>
                <a:lnTo>
                  <a:pt x="1411" y="1072"/>
                </a:lnTo>
                <a:lnTo>
                  <a:pt x="1409" y="1079"/>
                </a:lnTo>
                <a:lnTo>
                  <a:pt x="1408" y="1085"/>
                </a:lnTo>
                <a:lnTo>
                  <a:pt x="1400" y="1081"/>
                </a:lnTo>
                <a:lnTo>
                  <a:pt x="1392" y="1079"/>
                </a:lnTo>
                <a:lnTo>
                  <a:pt x="1385" y="1076"/>
                </a:lnTo>
                <a:lnTo>
                  <a:pt x="1377" y="1071"/>
                </a:lnTo>
                <a:lnTo>
                  <a:pt x="1370" y="1067"/>
                </a:lnTo>
                <a:lnTo>
                  <a:pt x="1362" y="1062"/>
                </a:lnTo>
                <a:lnTo>
                  <a:pt x="1354" y="1056"/>
                </a:lnTo>
                <a:lnTo>
                  <a:pt x="1347" y="1052"/>
                </a:lnTo>
                <a:lnTo>
                  <a:pt x="1339" y="1046"/>
                </a:lnTo>
                <a:lnTo>
                  <a:pt x="1332" y="1040"/>
                </a:lnTo>
                <a:lnTo>
                  <a:pt x="1324" y="1036"/>
                </a:lnTo>
                <a:lnTo>
                  <a:pt x="1318" y="1030"/>
                </a:lnTo>
                <a:lnTo>
                  <a:pt x="1309" y="1025"/>
                </a:lnTo>
                <a:lnTo>
                  <a:pt x="1303" y="1019"/>
                </a:lnTo>
                <a:lnTo>
                  <a:pt x="1296" y="1015"/>
                </a:lnTo>
                <a:lnTo>
                  <a:pt x="1289" y="1011"/>
                </a:lnTo>
                <a:lnTo>
                  <a:pt x="1226" y="1014"/>
                </a:lnTo>
                <a:lnTo>
                  <a:pt x="1165" y="1017"/>
                </a:lnTo>
                <a:lnTo>
                  <a:pt x="1103" y="1021"/>
                </a:lnTo>
                <a:lnTo>
                  <a:pt x="1042" y="1024"/>
                </a:lnTo>
                <a:lnTo>
                  <a:pt x="981" y="1029"/>
                </a:lnTo>
                <a:lnTo>
                  <a:pt x="920" y="1033"/>
                </a:lnTo>
                <a:lnTo>
                  <a:pt x="859" y="1038"/>
                </a:lnTo>
                <a:lnTo>
                  <a:pt x="798" y="1042"/>
                </a:lnTo>
                <a:lnTo>
                  <a:pt x="736" y="1047"/>
                </a:lnTo>
                <a:lnTo>
                  <a:pt x="674" y="1052"/>
                </a:lnTo>
                <a:lnTo>
                  <a:pt x="612" y="1056"/>
                </a:lnTo>
                <a:lnTo>
                  <a:pt x="548" y="1062"/>
                </a:lnTo>
                <a:lnTo>
                  <a:pt x="484" y="1067"/>
                </a:lnTo>
                <a:lnTo>
                  <a:pt x="420" y="1071"/>
                </a:lnTo>
                <a:lnTo>
                  <a:pt x="353" y="1076"/>
                </a:lnTo>
                <a:lnTo>
                  <a:pt x="286" y="1081"/>
                </a:lnTo>
                <a:lnTo>
                  <a:pt x="280" y="1080"/>
                </a:lnTo>
                <a:lnTo>
                  <a:pt x="276" y="1078"/>
                </a:lnTo>
                <a:lnTo>
                  <a:pt x="271" y="1073"/>
                </a:lnTo>
                <a:lnTo>
                  <a:pt x="267" y="1067"/>
                </a:lnTo>
                <a:lnTo>
                  <a:pt x="263" y="1060"/>
                </a:lnTo>
                <a:lnTo>
                  <a:pt x="259" y="1052"/>
                </a:lnTo>
                <a:lnTo>
                  <a:pt x="255" y="1042"/>
                </a:lnTo>
                <a:lnTo>
                  <a:pt x="252" y="1032"/>
                </a:lnTo>
                <a:lnTo>
                  <a:pt x="248" y="1023"/>
                </a:lnTo>
                <a:lnTo>
                  <a:pt x="245" y="1013"/>
                </a:lnTo>
                <a:lnTo>
                  <a:pt x="241" y="1003"/>
                </a:lnTo>
                <a:lnTo>
                  <a:pt x="238" y="994"/>
                </a:lnTo>
                <a:lnTo>
                  <a:pt x="233" y="986"/>
                </a:lnTo>
                <a:lnTo>
                  <a:pt x="230" y="979"/>
                </a:lnTo>
                <a:lnTo>
                  <a:pt x="225" y="973"/>
                </a:lnTo>
                <a:lnTo>
                  <a:pt x="221" y="970"/>
                </a:lnTo>
                <a:lnTo>
                  <a:pt x="225" y="961"/>
                </a:lnTo>
                <a:lnTo>
                  <a:pt x="230" y="952"/>
                </a:lnTo>
                <a:lnTo>
                  <a:pt x="232" y="942"/>
                </a:lnTo>
                <a:lnTo>
                  <a:pt x="233" y="932"/>
                </a:lnTo>
                <a:lnTo>
                  <a:pt x="233" y="923"/>
                </a:lnTo>
                <a:lnTo>
                  <a:pt x="232" y="914"/>
                </a:lnTo>
                <a:lnTo>
                  <a:pt x="231" y="903"/>
                </a:lnTo>
                <a:lnTo>
                  <a:pt x="229" y="893"/>
                </a:lnTo>
                <a:lnTo>
                  <a:pt x="225" y="883"/>
                </a:lnTo>
                <a:lnTo>
                  <a:pt x="222" y="874"/>
                </a:lnTo>
                <a:lnTo>
                  <a:pt x="220" y="863"/>
                </a:lnTo>
                <a:lnTo>
                  <a:pt x="216" y="853"/>
                </a:lnTo>
                <a:lnTo>
                  <a:pt x="214" y="842"/>
                </a:lnTo>
                <a:lnTo>
                  <a:pt x="212" y="832"/>
                </a:lnTo>
                <a:lnTo>
                  <a:pt x="209" y="822"/>
                </a:lnTo>
                <a:lnTo>
                  <a:pt x="209" y="813"/>
                </a:lnTo>
                <a:lnTo>
                  <a:pt x="215" y="799"/>
                </a:lnTo>
                <a:lnTo>
                  <a:pt x="218" y="786"/>
                </a:lnTo>
                <a:lnTo>
                  <a:pt x="218" y="776"/>
                </a:lnTo>
                <a:lnTo>
                  <a:pt x="216" y="767"/>
                </a:lnTo>
                <a:lnTo>
                  <a:pt x="212" y="757"/>
                </a:lnTo>
                <a:lnTo>
                  <a:pt x="205" y="749"/>
                </a:lnTo>
                <a:lnTo>
                  <a:pt x="198" y="743"/>
                </a:lnTo>
                <a:lnTo>
                  <a:pt x="191" y="735"/>
                </a:lnTo>
                <a:lnTo>
                  <a:pt x="184" y="728"/>
                </a:lnTo>
                <a:lnTo>
                  <a:pt x="177" y="721"/>
                </a:lnTo>
                <a:lnTo>
                  <a:pt x="172" y="713"/>
                </a:lnTo>
                <a:lnTo>
                  <a:pt x="169" y="705"/>
                </a:lnTo>
                <a:lnTo>
                  <a:pt x="168" y="695"/>
                </a:lnTo>
                <a:lnTo>
                  <a:pt x="169" y="686"/>
                </a:lnTo>
                <a:lnTo>
                  <a:pt x="175" y="675"/>
                </a:lnTo>
                <a:lnTo>
                  <a:pt x="184" y="663"/>
                </a:lnTo>
                <a:lnTo>
                  <a:pt x="179" y="658"/>
                </a:lnTo>
                <a:lnTo>
                  <a:pt x="177" y="652"/>
                </a:lnTo>
                <a:lnTo>
                  <a:pt x="174" y="647"/>
                </a:lnTo>
                <a:lnTo>
                  <a:pt x="171" y="641"/>
                </a:lnTo>
                <a:lnTo>
                  <a:pt x="169" y="636"/>
                </a:lnTo>
                <a:lnTo>
                  <a:pt x="167" y="631"/>
                </a:lnTo>
                <a:lnTo>
                  <a:pt x="166" y="625"/>
                </a:lnTo>
                <a:lnTo>
                  <a:pt x="164" y="621"/>
                </a:lnTo>
                <a:lnTo>
                  <a:pt x="163" y="615"/>
                </a:lnTo>
                <a:lnTo>
                  <a:pt x="163" y="610"/>
                </a:lnTo>
                <a:lnTo>
                  <a:pt x="163" y="605"/>
                </a:lnTo>
                <a:lnTo>
                  <a:pt x="164" y="600"/>
                </a:lnTo>
                <a:lnTo>
                  <a:pt x="166" y="594"/>
                </a:lnTo>
                <a:lnTo>
                  <a:pt x="168" y="589"/>
                </a:lnTo>
                <a:lnTo>
                  <a:pt x="171" y="583"/>
                </a:lnTo>
                <a:lnTo>
                  <a:pt x="175" y="578"/>
                </a:lnTo>
                <a:lnTo>
                  <a:pt x="167" y="570"/>
                </a:lnTo>
                <a:lnTo>
                  <a:pt x="160" y="563"/>
                </a:lnTo>
                <a:lnTo>
                  <a:pt x="152" y="556"/>
                </a:lnTo>
                <a:lnTo>
                  <a:pt x="145" y="550"/>
                </a:lnTo>
                <a:lnTo>
                  <a:pt x="138" y="541"/>
                </a:lnTo>
                <a:lnTo>
                  <a:pt x="131" y="535"/>
                </a:lnTo>
                <a:lnTo>
                  <a:pt x="123" y="527"/>
                </a:lnTo>
                <a:lnTo>
                  <a:pt x="116" y="519"/>
                </a:lnTo>
                <a:lnTo>
                  <a:pt x="109" y="509"/>
                </a:lnTo>
                <a:lnTo>
                  <a:pt x="102" y="500"/>
                </a:lnTo>
                <a:lnTo>
                  <a:pt x="95" y="491"/>
                </a:lnTo>
                <a:lnTo>
                  <a:pt x="88" y="482"/>
                </a:lnTo>
                <a:lnTo>
                  <a:pt x="82" y="471"/>
                </a:lnTo>
                <a:lnTo>
                  <a:pt x="76" y="460"/>
                </a:lnTo>
                <a:lnTo>
                  <a:pt x="69" y="448"/>
                </a:lnTo>
                <a:lnTo>
                  <a:pt x="63" y="437"/>
                </a:lnTo>
                <a:lnTo>
                  <a:pt x="63" y="429"/>
                </a:lnTo>
                <a:lnTo>
                  <a:pt x="62" y="423"/>
                </a:lnTo>
                <a:lnTo>
                  <a:pt x="62" y="417"/>
                </a:lnTo>
                <a:lnTo>
                  <a:pt x="61" y="412"/>
                </a:lnTo>
                <a:lnTo>
                  <a:pt x="59" y="407"/>
                </a:lnTo>
                <a:lnTo>
                  <a:pt x="56" y="402"/>
                </a:lnTo>
                <a:lnTo>
                  <a:pt x="54" y="398"/>
                </a:lnTo>
                <a:lnTo>
                  <a:pt x="52" y="394"/>
                </a:lnTo>
                <a:lnTo>
                  <a:pt x="48" y="391"/>
                </a:lnTo>
                <a:lnTo>
                  <a:pt x="45" y="388"/>
                </a:lnTo>
                <a:lnTo>
                  <a:pt x="41" y="384"/>
                </a:lnTo>
                <a:lnTo>
                  <a:pt x="38" y="381"/>
                </a:lnTo>
                <a:lnTo>
                  <a:pt x="34" y="378"/>
                </a:lnTo>
                <a:lnTo>
                  <a:pt x="31" y="375"/>
                </a:lnTo>
                <a:lnTo>
                  <a:pt x="26" y="371"/>
                </a:lnTo>
                <a:lnTo>
                  <a:pt x="23" y="369"/>
                </a:lnTo>
                <a:lnTo>
                  <a:pt x="22" y="361"/>
                </a:lnTo>
                <a:lnTo>
                  <a:pt x="21" y="353"/>
                </a:lnTo>
                <a:lnTo>
                  <a:pt x="20" y="346"/>
                </a:lnTo>
                <a:lnTo>
                  <a:pt x="18" y="338"/>
                </a:lnTo>
                <a:lnTo>
                  <a:pt x="17" y="330"/>
                </a:lnTo>
                <a:lnTo>
                  <a:pt x="16" y="322"/>
                </a:lnTo>
                <a:lnTo>
                  <a:pt x="15" y="314"/>
                </a:lnTo>
                <a:lnTo>
                  <a:pt x="14" y="306"/>
                </a:lnTo>
                <a:lnTo>
                  <a:pt x="14" y="299"/>
                </a:lnTo>
                <a:lnTo>
                  <a:pt x="14" y="291"/>
                </a:lnTo>
                <a:lnTo>
                  <a:pt x="15" y="284"/>
                </a:lnTo>
                <a:lnTo>
                  <a:pt x="17" y="277"/>
                </a:lnTo>
                <a:lnTo>
                  <a:pt x="20" y="270"/>
                </a:lnTo>
                <a:lnTo>
                  <a:pt x="23" y="263"/>
                </a:lnTo>
                <a:lnTo>
                  <a:pt x="28" y="258"/>
                </a:lnTo>
                <a:lnTo>
                  <a:pt x="33" y="253"/>
                </a:lnTo>
                <a:lnTo>
                  <a:pt x="34" y="247"/>
                </a:lnTo>
                <a:lnTo>
                  <a:pt x="36" y="243"/>
                </a:lnTo>
                <a:lnTo>
                  <a:pt x="37" y="237"/>
                </a:lnTo>
                <a:lnTo>
                  <a:pt x="38" y="231"/>
                </a:lnTo>
                <a:lnTo>
                  <a:pt x="38" y="226"/>
                </a:lnTo>
                <a:lnTo>
                  <a:pt x="38" y="220"/>
                </a:lnTo>
                <a:lnTo>
                  <a:pt x="38" y="215"/>
                </a:lnTo>
                <a:lnTo>
                  <a:pt x="37" y="209"/>
                </a:lnTo>
                <a:lnTo>
                  <a:pt x="36" y="204"/>
                </a:lnTo>
                <a:lnTo>
                  <a:pt x="33" y="199"/>
                </a:lnTo>
                <a:lnTo>
                  <a:pt x="31" y="195"/>
                </a:lnTo>
                <a:lnTo>
                  <a:pt x="29" y="191"/>
                </a:lnTo>
                <a:lnTo>
                  <a:pt x="25" y="188"/>
                </a:lnTo>
                <a:lnTo>
                  <a:pt x="21" y="184"/>
                </a:lnTo>
                <a:lnTo>
                  <a:pt x="16" y="182"/>
                </a:lnTo>
                <a:lnTo>
                  <a:pt x="11" y="182"/>
                </a:lnTo>
                <a:lnTo>
                  <a:pt x="11" y="174"/>
                </a:lnTo>
                <a:lnTo>
                  <a:pt x="11" y="166"/>
                </a:lnTo>
                <a:lnTo>
                  <a:pt x="10" y="157"/>
                </a:lnTo>
                <a:lnTo>
                  <a:pt x="9" y="147"/>
                </a:lnTo>
                <a:lnTo>
                  <a:pt x="7" y="137"/>
                </a:lnTo>
                <a:lnTo>
                  <a:pt x="5" y="127"/>
                </a:lnTo>
                <a:lnTo>
                  <a:pt x="2" y="118"/>
                </a:lnTo>
                <a:lnTo>
                  <a:pt x="1" y="107"/>
                </a:lnTo>
                <a:lnTo>
                  <a:pt x="0" y="97"/>
                </a:lnTo>
                <a:lnTo>
                  <a:pt x="0" y="88"/>
                </a:lnTo>
                <a:lnTo>
                  <a:pt x="0" y="80"/>
                </a:lnTo>
                <a:lnTo>
                  <a:pt x="2" y="72"/>
                </a:lnTo>
                <a:lnTo>
                  <a:pt x="6" y="66"/>
                </a:lnTo>
                <a:lnTo>
                  <a:pt x="10" y="60"/>
                </a:lnTo>
                <a:lnTo>
                  <a:pt x="17" y="57"/>
                </a:lnTo>
                <a:lnTo>
                  <a:pt x="26" y="56"/>
                </a:lnTo>
                <a:lnTo>
                  <a:pt x="109" y="50"/>
                </a:lnTo>
                <a:lnTo>
                  <a:pt x="192" y="44"/>
                </a:lnTo>
                <a:lnTo>
                  <a:pt x="276" y="41"/>
                </a:lnTo>
                <a:lnTo>
                  <a:pt x="359" y="37"/>
                </a:lnTo>
                <a:lnTo>
                  <a:pt x="441" y="35"/>
                </a:lnTo>
                <a:lnTo>
                  <a:pt x="525" y="33"/>
                </a:lnTo>
                <a:lnTo>
                  <a:pt x="608" y="30"/>
                </a:lnTo>
                <a:lnTo>
                  <a:pt x="691" y="29"/>
                </a:lnTo>
                <a:lnTo>
                  <a:pt x="774" y="27"/>
                </a:lnTo>
                <a:lnTo>
                  <a:pt x="856" y="25"/>
                </a:lnTo>
                <a:lnTo>
                  <a:pt x="939" y="22"/>
                </a:lnTo>
                <a:lnTo>
                  <a:pt x="1022" y="19"/>
                </a:lnTo>
                <a:lnTo>
                  <a:pt x="1104" y="15"/>
                </a:lnTo>
                <a:lnTo>
                  <a:pt x="1186" y="12"/>
                </a:lnTo>
                <a:lnTo>
                  <a:pt x="1269" y="6"/>
                </a:lnTo>
                <a:lnTo>
                  <a:pt x="1352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9" name="Freeform 60"/>
          <p:cNvSpPr>
            <a:spLocks/>
          </p:cNvSpPr>
          <p:nvPr/>
        </p:nvSpPr>
        <p:spPr bwMode="auto">
          <a:xfrm>
            <a:off x="5004344" y="1709414"/>
            <a:ext cx="582409" cy="1048239"/>
          </a:xfrm>
          <a:custGeom>
            <a:avLst/>
            <a:gdLst>
              <a:gd name="T0" fmla="*/ 270 w 1069"/>
              <a:gd name="T1" fmla="*/ 32 h 1895"/>
              <a:gd name="T2" fmla="*/ 289 w 1069"/>
              <a:gd name="T3" fmla="*/ 63 h 1895"/>
              <a:gd name="T4" fmla="*/ 300 w 1069"/>
              <a:gd name="T5" fmla="*/ 80 h 1895"/>
              <a:gd name="T6" fmla="*/ 316 w 1069"/>
              <a:gd name="T7" fmla="*/ 91 h 1895"/>
              <a:gd name="T8" fmla="*/ 330 w 1069"/>
              <a:gd name="T9" fmla="*/ 184 h 1895"/>
              <a:gd name="T10" fmla="*/ 338 w 1069"/>
              <a:gd name="T11" fmla="*/ 266 h 1895"/>
              <a:gd name="T12" fmla="*/ 343 w 1069"/>
              <a:gd name="T13" fmla="*/ 315 h 1895"/>
              <a:gd name="T14" fmla="*/ 341 w 1069"/>
              <a:gd name="T15" fmla="*/ 363 h 1895"/>
              <a:gd name="T16" fmla="*/ 346 w 1069"/>
              <a:gd name="T17" fmla="*/ 397 h 1895"/>
              <a:gd name="T18" fmla="*/ 356 w 1069"/>
              <a:gd name="T19" fmla="*/ 429 h 1895"/>
              <a:gd name="T20" fmla="*/ 340 w 1069"/>
              <a:gd name="T21" fmla="*/ 461 h 1895"/>
              <a:gd name="T22" fmla="*/ 325 w 1069"/>
              <a:gd name="T23" fmla="*/ 489 h 1895"/>
              <a:gd name="T24" fmla="*/ 321 w 1069"/>
              <a:gd name="T25" fmla="*/ 509 h 1895"/>
              <a:gd name="T26" fmla="*/ 320 w 1069"/>
              <a:gd name="T27" fmla="*/ 527 h 1895"/>
              <a:gd name="T28" fmla="*/ 320 w 1069"/>
              <a:gd name="T29" fmla="*/ 534 h 1895"/>
              <a:gd name="T30" fmla="*/ 325 w 1069"/>
              <a:gd name="T31" fmla="*/ 542 h 1895"/>
              <a:gd name="T32" fmla="*/ 318 w 1069"/>
              <a:gd name="T33" fmla="*/ 553 h 1895"/>
              <a:gd name="T34" fmla="*/ 321 w 1069"/>
              <a:gd name="T35" fmla="*/ 568 h 1895"/>
              <a:gd name="T36" fmla="*/ 309 w 1069"/>
              <a:gd name="T37" fmla="*/ 583 h 1895"/>
              <a:gd name="T38" fmla="*/ 289 w 1069"/>
              <a:gd name="T39" fmla="*/ 596 h 1895"/>
              <a:gd name="T40" fmla="*/ 294 w 1069"/>
              <a:gd name="T41" fmla="*/ 613 h 1895"/>
              <a:gd name="T42" fmla="*/ 293 w 1069"/>
              <a:gd name="T43" fmla="*/ 628 h 1895"/>
              <a:gd name="T44" fmla="*/ 267 w 1069"/>
              <a:gd name="T45" fmla="*/ 622 h 1895"/>
              <a:gd name="T46" fmla="*/ 238 w 1069"/>
              <a:gd name="T47" fmla="*/ 627 h 1895"/>
              <a:gd name="T48" fmla="*/ 226 w 1069"/>
              <a:gd name="T49" fmla="*/ 629 h 1895"/>
              <a:gd name="T50" fmla="*/ 221 w 1069"/>
              <a:gd name="T51" fmla="*/ 617 h 1895"/>
              <a:gd name="T52" fmla="*/ 214 w 1069"/>
              <a:gd name="T53" fmla="*/ 581 h 1895"/>
              <a:gd name="T54" fmla="*/ 185 w 1069"/>
              <a:gd name="T55" fmla="*/ 550 h 1895"/>
              <a:gd name="T56" fmla="*/ 162 w 1069"/>
              <a:gd name="T57" fmla="*/ 544 h 1895"/>
              <a:gd name="T58" fmla="*/ 146 w 1069"/>
              <a:gd name="T59" fmla="*/ 526 h 1895"/>
              <a:gd name="T60" fmla="*/ 131 w 1069"/>
              <a:gd name="T61" fmla="*/ 505 h 1895"/>
              <a:gd name="T62" fmla="*/ 128 w 1069"/>
              <a:gd name="T63" fmla="*/ 478 h 1895"/>
              <a:gd name="T64" fmla="*/ 133 w 1069"/>
              <a:gd name="T65" fmla="*/ 462 h 1895"/>
              <a:gd name="T66" fmla="*/ 132 w 1069"/>
              <a:gd name="T67" fmla="*/ 447 h 1895"/>
              <a:gd name="T68" fmla="*/ 127 w 1069"/>
              <a:gd name="T69" fmla="*/ 432 h 1895"/>
              <a:gd name="T70" fmla="*/ 116 w 1069"/>
              <a:gd name="T71" fmla="*/ 420 h 1895"/>
              <a:gd name="T72" fmla="*/ 108 w 1069"/>
              <a:gd name="T73" fmla="*/ 423 h 1895"/>
              <a:gd name="T74" fmla="*/ 103 w 1069"/>
              <a:gd name="T75" fmla="*/ 430 h 1895"/>
              <a:gd name="T76" fmla="*/ 85 w 1069"/>
              <a:gd name="T77" fmla="*/ 416 h 1895"/>
              <a:gd name="T78" fmla="*/ 72 w 1069"/>
              <a:gd name="T79" fmla="*/ 395 h 1895"/>
              <a:gd name="T80" fmla="*/ 32 w 1069"/>
              <a:gd name="T81" fmla="*/ 364 h 1895"/>
              <a:gd name="T82" fmla="*/ 7 w 1069"/>
              <a:gd name="T83" fmla="*/ 321 h 1895"/>
              <a:gd name="T84" fmla="*/ 0 w 1069"/>
              <a:gd name="T85" fmla="*/ 302 h 1895"/>
              <a:gd name="T86" fmla="*/ 1 w 1069"/>
              <a:gd name="T87" fmla="*/ 281 h 1895"/>
              <a:gd name="T88" fmla="*/ 6 w 1069"/>
              <a:gd name="T89" fmla="*/ 262 h 1895"/>
              <a:gd name="T90" fmla="*/ 18 w 1069"/>
              <a:gd name="T91" fmla="*/ 245 h 1895"/>
              <a:gd name="T92" fmla="*/ 29 w 1069"/>
              <a:gd name="T93" fmla="*/ 212 h 1895"/>
              <a:gd name="T94" fmla="*/ 17 w 1069"/>
              <a:gd name="T95" fmla="*/ 173 h 1895"/>
              <a:gd name="T96" fmla="*/ 42 w 1069"/>
              <a:gd name="T97" fmla="*/ 145 h 1895"/>
              <a:gd name="T98" fmla="*/ 82 w 1069"/>
              <a:gd name="T99" fmla="*/ 121 h 1895"/>
              <a:gd name="T100" fmla="*/ 89 w 1069"/>
              <a:gd name="T101" fmla="*/ 105 h 1895"/>
              <a:gd name="T102" fmla="*/ 92 w 1069"/>
              <a:gd name="T103" fmla="*/ 88 h 1895"/>
              <a:gd name="T104" fmla="*/ 79 w 1069"/>
              <a:gd name="T105" fmla="*/ 69 h 1895"/>
              <a:gd name="T106" fmla="*/ 64 w 1069"/>
              <a:gd name="T107" fmla="*/ 49 h 1895"/>
              <a:gd name="T108" fmla="*/ 47 w 1069"/>
              <a:gd name="T109" fmla="*/ 37 h 1895"/>
              <a:gd name="T110" fmla="*/ 38 w 1069"/>
              <a:gd name="T111" fmla="*/ 20 h 1895"/>
              <a:gd name="T112" fmla="*/ 127 w 1069"/>
              <a:gd name="T113" fmla="*/ 11 h 1895"/>
              <a:gd name="T114" fmla="*/ 255 w 1069"/>
              <a:gd name="T115" fmla="*/ 1 h 1895"/>
              <a:gd name="T116" fmla="*/ 257 w 1069"/>
              <a:gd name="T117" fmla="*/ 1 h 189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69"/>
              <a:gd name="T178" fmla="*/ 0 h 1895"/>
              <a:gd name="T179" fmla="*/ 1069 w 1069"/>
              <a:gd name="T180" fmla="*/ 1895 h 189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69" h="1895">
                <a:moveTo>
                  <a:pt x="775" y="2"/>
                </a:moveTo>
                <a:lnTo>
                  <a:pt x="776" y="19"/>
                </a:lnTo>
                <a:lnTo>
                  <a:pt x="779" y="36"/>
                </a:lnTo>
                <a:lnTo>
                  <a:pt x="784" y="50"/>
                </a:lnTo>
                <a:lnTo>
                  <a:pt x="790" y="63"/>
                </a:lnTo>
                <a:lnTo>
                  <a:pt x="795" y="75"/>
                </a:lnTo>
                <a:lnTo>
                  <a:pt x="804" y="86"/>
                </a:lnTo>
                <a:lnTo>
                  <a:pt x="810" y="96"/>
                </a:lnTo>
                <a:lnTo>
                  <a:pt x="820" y="105"/>
                </a:lnTo>
                <a:lnTo>
                  <a:pt x="828" y="116"/>
                </a:lnTo>
                <a:lnTo>
                  <a:pt x="836" y="125"/>
                </a:lnTo>
                <a:lnTo>
                  <a:pt x="844" y="135"/>
                </a:lnTo>
                <a:lnTo>
                  <a:pt x="851" y="147"/>
                </a:lnTo>
                <a:lnTo>
                  <a:pt x="858" y="159"/>
                </a:lnTo>
                <a:lnTo>
                  <a:pt x="863" y="172"/>
                </a:lnTo>
                <a:lnTo>
                  <a:pt x="868" y="188"/>
                </a:lnTo>
                <a:lnTo>
                  <a:pt x="871" y="205"/>
                </a:lnTo>
                <a:lnTo>
                  <a:pt x="876" y="209"/>
                </a:lnTo>
                <a:lnTo>
                  <a:pt x="882" y="213"/>
                </a:lnTo>
                <a:lnTo>
                  <a:pt x="886" y="219"/>
                </a:lnTo>
                <a:lnTo>
                  <a:pt x="890" y="224"/>
                </a:lnTo>
                <a:lnTo>
                  <a:pt x="894" y="229"/>
                </a:lnTo>
                <a:lnTo>
                  <a:pt x="898" y="235"/>
                </a:lnTo>
                <a:lnTo>
                  <a:pt x="902" y="241"/>
                </a:lnTo>
                <a:lnTo>
                  <a:pt x="907" y="245"/>
                </a:lnTo>
                <a:lnTo>
                  <a:pt x="910" y="251"/>
                </a:lnTo>
                <a:lnTo>
                  <a:pt x="916" y="256"/>
                </a:lnTo>
                <a:lnTo>
                  <a:pt x="921" y="260"/>
                </a:lnTo>
                <a:lnTo>
                  <a:pt x="927" y="264"/>
                </a:lnTo>
                <a:lnTo>
                  <a:pt x="933" y="267"/>
                </a:lnTo>
                <a:lnTo>
                  <a:pt x="940" y="271"/>
                </a:lnTo>
                <a:lnTo>
                  <a:pt x="948" y="272"/>
                </a:lnTo>
                <a:lnTo>
                  <a:pt x="958" y="274"/>
                </a:lnTo>
                <a:lnTo>
                  <a:pt x="961" y="305"/>
                </a:lnTo>
                <a:lnTo>
                  <a:pt x="966" y="341"/>
                </a:lnTo>
                <a:lnTo>
                  <a:pt x="970" y="380"/>
                </a:lnTo>
                <a:lnTo>
                  <a:pt x="976" y="422"/>
                </a:lnTo>
                <a:lnTo>
                  <a:pt x="981" y="465"/>
                </a:lnTo>
                <a:lnTo>
                  <a:pt x="985" y="510"/>
                </a:lnTo>
                <a:lnTo>
                  <a:pt x="991" y="553"/>
                </a:lnTo>
                <a:lnTo>
                  <a:pt x="996" y="597"/>
                </a:lnTo>
                <a:lnTo>
                  <a:pt x="999" y="637"/>
                </a:lnTo>
                <a:lnTo>
                  <a:pt x="1004" y="676"/>
                </a:lnTo>
                <a:lnTo>
                  <a:pt x="1007" y="711"/>
                </a:lnTo>
                <a:lnTo>
                  <a:pt x="1010" y="742"/>
                </a:lnTo>
                <a:lnTo>
                  <a:pt x="1013" y="767"/>
                </a:lnTo>
                <a:lnTo>
                  <a:pt x="1015" y="785"/>
                </a:lnTo>
                <a:lnTo>
                  <a:pt x="1016" y="798"/>
                </a:lnTo>
                <a:lnTo>
                  <a:pt x="1017" y="803"/>
                </a:lnTo>
                <a:lnTo>
                  <a:pt x="1016" y="822"/>
                </a:lnTo>
                <a:lnTo>
                  <a:pt x="1017" y="843"/>
                </a:lnTo>
                <a:lnTo>
                  <a:pt x="1020" y="863"/>
                </a:lnTo>
                <a:lnTo>
                  <a:pt x="1022" y="883"/>
                </a:lnTo>
                <a:lnTo>
                  <a:pt x="1025" y="904"/>
                </a:lnTo>
                <a:lnTo>
                  <a:pt x="1029" y="923"/>
                </a:lnTo>
                <a:lnTo>
                  <a:pt x="1031" y="944"/>
                </a:lnTo>
                <a:lnTo>
                  <a:pt x="1035" y="963"/>
                </a:lnTo>
                <a:lnTo>
                  <a:pt x="1037" y="982"/>
                </a:lnTo>
                <a:lnTo>
                  <a:pt x="1038" y="1001"/>
                </a:lnTo>
                <a:lnTo>
                  <a:pt x="1038" y="1020"/>
                </a:lnTo>
                <a:lnTo>
                  <a:pt x="1038" y="1038"/>
                </a:lnTo>
                <a:lnTo>
                  <a:pt x="1036" y="1055"/>
                </a:lnTo>
                <a:lnTo>
                  <a:pt x="1031" y="1073"/>
                </a:lnTo>
                <a:lnTo>
                  <a:pt x="1025" y="1089"/>
                </a:lnTo>
                <a:lnTo>
                  <a:pt x="1017" y="1105"/>
                </a:lnTo>
                <a:lnTo>
                  <a:pt x="1016" y="1119"/>
                </a:lnTo>
                <a:lnTo>
                  <a:pt x="1017" y="1131"/>
                </a:lnTo>
                <a:lnTo>
                  <a:pt x="1020" y="1144"/>
                </a:lnTo>
                <a:lnTo>
                  <a:pt x="1024" y="1155"/>
                </a:lnTo>
                <a:lnTo>
                  <a:pt x="1029" y="1168"/>
                </a:lnTo>
                <a:lnTo>
                  <a:pt x="1033" y="1178"/>
                </a:lnTo>
                <a:lnTo>
                  <a:pt x="1039" y="1190"/>
                </a:lnTo>
                <a:lnTo>
                  <a:pt x="1046" y="1201"/>
                </a:lnTo>
                <a:lnTo>
                  <a:pt x="1052" y="1213"/>
                </a:lnTo>
                <a:lnTo>
                  <a:pt x="1056" y="1223"/>
                </a:lnTo>
                <a:lnTo>
                  <a:pt x="1061" y="1236"/>
                </a:lnTo>
                <a:lnTo>
                  <a:pt x="1066" y="1247"/>
                </a:lnTo>
                <a:lnTo>
                  <a:pt x="1068" y="1260"/>
                </a:lnTo>
                <a:lnTo>
                  <a:pt x="1069" y="1272"/>
                </a:lnTo>
                <a:lnTo>
                  <a:pt x="1068" y="1286"/>
                </a:lnTo>
                <a:lnTo>
                  <a:pt x="1066" y="1301"/>
                </a:lnTo>
                <a:lnTo>
                  <a:pt x="1053" y="1313"/>
                </a:lnTo>
                <a:lnTo>
                  <a:pt x="1044" y="1324"/>
                </a:lnTo>
                <a:lnTo>
                  <a:pt x="1037" y="1337"/>
                </a:lnTo>
                <a:lnTo>
                  <a:pt x="1032" y="1348"/>
                </a:lnTo>
                <a:lnTo>
                  <a:pt x="1028" y="1360"/>
                </a:lnTo>
                <a:lnTo>
                  <a:pt x="1024" y="1371"/>
                </a:lnTo>
                <a:lnTo>
                  <a:pt x="1022" y="1383"/>
                </a:lnTo>
                <a:lnTo>
                  <a:pt x="1020" y="1394"/>
                </a:lnTo>
                <a:lnTo>
                  <a:pt x="1016" y="1406"/>
                </a:lnTo>
                <a:lnTo>
                  <a:pt x="1013" y="1416"/>
                </a:lnTo>
                <a:lnTo>
                  <a:pt x="1009" y="1426"/>
                </a:lnTo>
                <a:lnTo>
                  <a:pt x="1004" y="1437"/>
                </a:lnTo>
                <a:lnTo>
                  <a:pt x="997" y="1447"/>
                </a:lnTo>
                <a:lnTo>
                  <a:pt x="986" y="1456"/>
                </a:lnTo>
                <a:lnTo>
                  <a:pt x="975" y="1465"/>
                </a:lnTo>
                <a:lnTo>
                  <a:pt x="961" y="1475"/>
                </a:lnTo>
                <a:lnTo>
                  <a:pt x="960" y="1482"/>
                </a:lnTo>
                <a:lnTo>
                  <a:pt x="959" y="1490"/>
                </a:lnTo>
                <a:lnTo>
                  <a:pt x="960" y="1496"/>
                </a:lnTo>
                <a:lnTo>
                  <a:pt x="960" y="1505"/>
                </a:lnTo>
                <a:lnTo>
                  <a:pt x="961" y="1511"/>
                </a:lnTo>
                <a:lnTo>
                  <a:pt x="963" y="1518"/>
                </a:lnTo>
                <a:lnTo>
                  <a:pt x="965" y="1525"/>
                </a:lnTo>
                <a:lnTo>
                  <a:pt x="966" y="1532"/>
                </a:lnTo>
                <a:lnTo>
                  <a:pt x="967" y="1539"/>
                </a:lnTo>
                <a:lnTo>
                  <a:pt x="968" y="1546"/>
                </a:lnTo>
                <a:lnTo>
                  <a:pt x="968" y="1553"/>
                </a:lnTo>
                <a:lnTo>
                  <a:pt x="968" y="1560"/>
                </a:lnTo>
                <a:lnTo>
                  <a:pt x="967" y="1565"/>
                </a:lnTo>
                <a:lnTo>
                  <a:pt x="965" y="1572"/>
                </a:lnTo>
                <a:lnTo>
                  <a:pt x="961" y="1579"/>
                </a:lnTo>
                <a:lnTo>
                  <a:pt x="958" y="1586"/>
                </a:lnTo>
                <a:lnTo>
                  <a:pt x="956" y="1587"/>
                </a:lnTo>
                <a:lnTo>
                  <a:pt x="956" y="1590"/>
                </a:lnTo>
                <a:lnTo>
                  <a:pt x="956" y="1592"/>
                </a:lnTo>
                <a:lnTo>
                  <a:pt x="958" y="1594"/>
                </a:lnTo>
                <a:lnTo>
                  <a:pt x="959" y="1596"/>
                </a:lnTo>
                <a:lnTo>
                  <a:pt x="960" y="1599"/>
                </a:lnTo>
                <a:lnTo>
                  <a:pt x="961" y="1601"/>
                </a:lnTo>
                <a:lnTo>
                  <a:pt x="963" y="1604"/>
                </a:lnTo>
                <a:lnTo>
                  <a:pt x="966" y="1607"/>
                </a:lnTo>
                <a:lnTo>
                  <a:pt x="967" y="1610"/>
                </a:lnTo>
                <a:lnTo>
                  <a:pt x="969" y="1614"/>
                </a:lnTo>
                <a:lnTo>
                  <a:pt x="971" y="1616"/>
                </a:lnTo>
                <a:lnTo>
                  <a:pt x="973" y="1619"/>
                </a:lnTo>
                <a:lnTo>
                  <a:pt x="974" y="1623"/>
                </a:lnTo>
                <a:lnTo>
                  <a:pt x="976" y="1626"/>
                </a:lnTo>
                <a:lnTo>
                  <a:pt x="977" y="1630"/>
                </a:lnTo>
                <a:lnTo>
                  <a:pt x="971" y="1632"/>
                </a:lnTo>
                <a:lnTo>
                  <a:pt x="967" y="1636"/>
                </a:lnTo>
                <a:lnTo>
                  <a:pt x="963" y="1640"/>
                </a:lnTo>
                <a:lnTo>
                  <a:pt x="961" y="1644"/>
                </a:lnTo>
                <a:lnTo>
                  <a:pt x="959" y="1648"/>
                </a:lnTo>
                <a:lnTo>
                  <a:pt x="956" y="1653"/>
                </a:lnTo>
                <a:lnTo>
                  <a:pt x="955" y="1658"/>
                </a:lnTo>
                <a:lnTo>
                  <a:pt x="955" y="1664"/>
                </a:lnTo>
                <a:lnTo>
                  <a:pt x="955" y="1669"/>
                </a:lnTo>
                <a:lnTo>
                  <a:pt x="955" y="1675"/>
                </a:lnTo>
                <a:lnTo>
                  <a:pt x="956" y="1680"/>
                </a:lnTo>
                <a:lnTo>
                  <a:pt x="958" y="1686"/>
                </a:lnTo>
                <a:lnTo>
                  <a:pt x="960" y="1692"/>
                </a:lnTo>
                <a:lnTo>
                  <a:pt x="962" y="1698"/>
                </a:lnTo>
                <a:lnTo>
                  <a:pt x="965" y="1703"/>
                </a:lnTo>
                <a:lnTo>
                  <a:pt x="968" y="1709"/>
                </a:lnTo>
                <a:lnTo>
                  <a:pt x="966" y="1717"/>
                </a:lnTo>
                <a:lnTo>
                  <a:pt x="962" y="1725"/>
                </a:lnTo>
                <a:lnTo>
                  <a:pt x="958" y="1731"/>
                </a:lnTo>
                <a:lnTo>
                  <a:pt x="952" y="1737"/>
                </a:lnTo>
                <a:lnTo>
                  <a:pt x="944" y="1740"/>
                </a:lnTo>
                <a:lnTo>
                  <a:pt x="936" y="1745"/>
                </a:lnTo>
                <a:lnTo>
                  <a:pt x="928" y="1747"/>
                </a:lnTo>
                <a:lnTo>
                  <a:pt x="919" y="1750"/>
                </a:lnTo>
                <a:lnTo>
                  <a:pt x="909" y="1754"/>
                </a:lnTo>
                <a:lnTo>
                  <a:pt x="901" y="1757"/>
                </a:lnTo>
                <a:lnTo>
                  <a:pt x="893" y="1761"/>
                </a:lnTo>
                <a:lnTo>
                  <a:pt x="885" y="1765"/>
                </a:lnTo>
                <a:lnTo>
                  <a:pt x="878" y="1771"/>
                </a:lnTo>
                <a:lnTo>
                  <a:pt x="873" y="1778"/>
                </a:lnTo>
                <a:lnTo>
                  <a:pt x="868" y="1786"/>
                </a:lnTo>
                <a:lnTo>
                  <a:pt x="866" y="1796"/>
                </a:lnTo>
                <a:lnTo>
                  <a:pt x="866" y="1801"/>
                </a:lnTo>
                <a:lnTo>
                  <a:pt x="867" y="1808"/>
                </a:lnTo>
                <a:lnTo>
                  <a:pt x="870" y="1814"/>
                </a:lnTo>
                <a:lnTo>
                  <a:pt x="873" y="1819"/>
                </a:lnTo>
                <a:lnTo>
                  <a:pt x="876" y="1826"/>
                </a:lnTo>
                <a:lnTo>
                  <a:pt x="881" y="1832"/>
                </a:lnTo>
                <a:lnTo>
                  <a:pt x="884" y="1839"/>
                </a:lnTo>
                <a:lnTo>
                  <a:pt x="886" y="1846"/>
                </a:lnTo>
                <a:lnTo>
                  <a:pt x="890" y="1851"/>
                </a:lnTo>
                <a:lnTo>
                  <a:pt x="891" y="1857"/>
                </a:lnTo>
                <a:lnTo>
                  <a:pt x="892" y="1863"/>
                </a:lnTo>
                <a:lnTo>
                  <a:pt x="892" y="1869"/>
                </a:lnTo>
                <a:lnTo>
                  <a:pt x="890" y="1874"/>
                </a:lnTo>
                <a:lnTo>
                  <a:pt x="886" y="1879"/>
                </a:lnTo>
                <a:lnTo>
                  <a:pt x="881" y="1884"/>
                </a:lnTo>
                <a:lnTo>
                  <a:pt x="874" y="1888"/>
                </a:lnTo>
                <a:lnTo>
                  <a:pt x="862" y="1887"/>
                </a:lnTo>
                <a:lnTo>
                  <a:pt x="852" y="1886"/>
                </a:lnTo>
                <a:lnTo>
                  <a:pt x="841" y="1884"/>
                </a:lnTo>
                <a:lnTo>
                  <a:pt x="831" y="1879"/>
                </a:lnTo>
                <a:lnTo>
                  <a:pt x="821" y="1876"/>
                </a:lnTo>
                <a:lnTo>
                  <a:pt x="810" y="1871"/>
                </a:lnTo>
                <a:lnTo>
                  <a:pt x="801" y="1866"/>
                </a:lnTo>
                <a:lnTo>
                  <a:pt x="791" y="1863"/>
                </a:lnTo>
                <a:lnTo>
                  <a:pt x="781" y="1861"/>
                </a:lnTo>
                <a:lnTo>
                  <a:pt x="770" y="1858"/>
                </a:lnTo>
                <a:lnTo>
                  <a:pt x="760" y="1858"/>
                </a:lnTo>
                <a:lnTo>
                  <a:pt x="750" y="1861"/>
                </a:lnTo>
                <a:lnTo>
                  <a:pt x="738" y="1864"/>
                </a:lnTo>
                <a:lnTo>
                  <a:pt x="728" y="1871"/>
                </a:lnTo>
                <a:lnTo>
                  <a:pt x="716" y="1880"/>
                </a:lnTo>
                <a:lnTo>
                  <a:pt x="705" y="1894"/>
                </a:lnTo>
                <a:lnTo>
                  <a:pt x="698" y="1895"/>
                </a:lnTo>
                <a:lnTo>
                  <a:pt x="693" y="1895"/>
                </a:lnTo>
                <a:lnTo>
                  <a:pt x="689" y="1895"/>
                </a:lnTo>
                <a:lnTo>
                  <a:pt x="685" y="1894"/>
                </a:lnTo>
                <a:lnTo>
                  <a:pt x="683" y="1892"/>
                </a:lnTo>
                <a:lnTo>
                  <a:pt x="681" y="1889"/>
                </a:lnTo>
                <a:lnTo>
                  <a:pt x="678" y="1887"/>
                </a:lnTo>
                <a:lnTo>
                  <a:pt x="677" y="1884"/>
                </a:lnTo>
                <a:lnTo>
                  <a:pt x="676" y="1880"/>
                </a:lnTo>
                <a:lnTo>
                  <a:pt x="675" y="1876"/>
                </a:lnTo>
                <a:lnTo>
                  <a:pt x="672" y="1871"/>
                </a:lnTo>
                <a:lnTo>
                  <a:pt x="671" y="1866"/>
                </a:lnTo>
                <a:lnTo>
                  <a:pt x="669" y="1861"/>
                </a:lnTo>
                <a:lnTo>
                  <a:pt x="667" y="1856"/>
                </a:lnTo>
                <a:lnTo>
                  <a:pt x="664" y="1850"/>
                </a:lnTo>
                <a:lnTo>
                  <a:pt x="661" y="1846"/>
                </a:lnTo>
                <a:lnTo>
                  <a:pt x="663" y="1829"/>
                </a:lnTo>
                <a:lnTo>
                  <a:pt x="663" y="1812"/>
                </a:lnTo>
                <a:lnTo>
                  <a:pt x="662" y="1796"/>
                </a:lnTo>
                <a:lnTo>
                  <a:pt x="660" y="1783"/>
                </a:lnTo>
                <a:lnTo>
                  <a:pt x="656" y="1768"/>
                </a:lnTo>
                <a:lnTo>
                  <a:pt x="651" y="1754"/>
                </a:lnTo>
                <a:lnTo>
                  <a:pt x="644" y="1741"/>
                </a:lnTo>
                <a:lnTo>
                  <a:pt x="636" y="1729"/>
                </a:lnTo>
                <a:lnTo>
                  <a:pt x="626" y="1716"/>
                </a:lnTo>
                <a:lnTo>
                  <a:pt x="617" y="1704"/>
                </a:lnTo>
                <a:lnTo>
                  <a:pt x="606" y="1693"/>
                </a:lnTo>
                <a:lnTo>
                  <a:pt x="594" y="1681"/>
                </a:lnTo>
                <a:lnTo>
                  <a:pt x="582" y="1671"/>
                </a:lnTo>
                <a:lnTo>
                  <a:pt x="569" y="1661"/>
                </a:lnTo>
                <a:lnTo>
                  <a:pt x="555" y="1650"/>
                </a:lnTo>
                <a:lnTo>
                  <a:pt x="541" y="1640"/>
                </a:lnTo>
                <a:lnTo>
                  <a:pt x="532" y="1642"/>
                </a:lnTo>
                <a:lnTo>
                  <a:pt x="524" y="1645"/>
                </a:lnTo>
                <a:lnTo>
                  <a:pt x="516" y="1645"/>
                </a:lnTo>
                <a:lnTo>
                  <a:pt x="508" y="1644"/>
                </a:lnTo>
                <a:lnTo>
                  <a:pt x="501" y="1640"/>
                </a:lnTo>
                <a:lnTo>
                  <a:pt x="494" y="1637"/>
                </a:lnTo>
                <a:lnTo>
                  <a:pt x="487" y="1632"/>
                </a:lnTo>
                <a:lnTo>
                  <a:pt x="480" y="1626"/>
                </a:lnTo>
                <a:lnTo>
                  <a:pt x="475" y="1619"/>
                </a:lnTo>
                <a:lnTo>
                  <a:pt x="468" y="1613"/>
                </a:lnTo>
                <a:lnTo>
                  <a:pt x="462" y="1606"/>
                </a:lnTo>
                <a:lnTo>
                  <a:pt x="456" y="1599"/>
                </a:lnTo>
                <a:lnTo>
                  <a:pt x="451" y="1592"/>
                </a:lnTo>
                <a:lnTo>
                  <a:pt x="445" y="1585"/>
                </a:lnTo>
                <a:lnTo>
                  <a:pt x="439" y="1578"/>
                </a:lnTo>
                <a:lnTo>
                  <a:pt x="433" y="1572"/>
                </a:lnTo>
                <a:lnTo>
                  <a:pt x="425" y="1563"/>
                </a:lnTo>
                <a:lnTo>
                  <a:pt x="420" y="1555"/>
                </a:lnTo>
                <a:lnTo>
                  <a:pt x="413" y="1547"/>
                </a:lnTo>
                <a:lnTo>
                  <a:pt x="408" y="1539"/>
                </a:lnTo>
                <a:lnTo>
                  <a:pt x="402" y="1531"/>
                </a:lnTo>
                <a:lnTo>
                  <a:pt x="399" y="1522"/>
                </a:lnTo>
                <a:lnTo>
                  <a:pt x="394" y="1514"/>
                </a:lnTo>
                <a:lnTo>
                  <a:pt x="392" y="1505"/>
                </a:lnTo>
                <a:lnTo>
                  <a:pt x="388" y="1495"/>
                </a:lnTo>
                <a:lnTo>
                  <a:pt x="386" y="1486"/>
                </a:lnTo>
                <a:lnTo>
                  <a:pt x="385" y="1476"/>
                </a:lnTo>
                <a:lnTo>
                  <a:pt x="384" y="1467"/>
                </a:lnTo>
                <a:lnTo>
                  <a:pt x="383" y="1455"/>
                </a:lnTo>
                <a:lnTo>
                  <a:pt x="383" y="1445"/>
                </a:lnTo>
                <a:lnTo>
                  <a:pt x="384" y="1433"/>
                </a:lnTo>
                <a:lnTo>
                  <a:pt x="385" y="1422"/>
                </a:lnTo>
                <a:lnTo>
                  <a:pt x="392" y="1415"/>
                </a:lnTo>
                <a:lnTo>
                  <a:pt x="397" y="1409"/>
                </a:lnTo>
                <a:lnTo>
                  <a:pt x="400" y="1403"/>
                </a:lnTo>
                <a:lnTo>
                  <a:pt x="401" y="1398"/>
                </a:lnTo>
                <a:lnTo>
                  <a:pt x="401" y="1393"/>
                </a:lnTo>
                <a:lnTo>
                  <a:pt x="399" y="1388"/>
                </a:lnTo>
                <a:lnTo>
                  <a:pt x="398" y="1384"/>
                </a:lnTo>
                <a:lnTo>
                  <a:pt x="395" y="1378"/>
                </a:lnTo>
                <a:lnTo>
                  <a:pt x="393" y="1374"/>
                </a:lnTo>
                <a:lnTo>
                  <a:pt x="391" y="1369"/>
                </a:lnTo>
                <a:lnTo>
                  <a:pt x="390" y="1364"/>
                </a:lnTo>
                <a:lnTo>
                  <a:pt x="388" y="1359"/>
                </a:lnTo>
                <a:lnTo>
                  <a:pt x="390" y="1353"/>
                </a:lnTo>
                <a:lnTo>
                  <a:pt x="393" y="1347"/>
                </a:lnTo>
                <a:lnTo>
                  <a:pt x="397" y="1341"/>
                </a:lnTo>
                <a:lnTo>
                  <a:pt x="405" y="1336"/>
                </a:lnTo>
                <a:lnTo>
                  <a:pt x="401" y="1328"/>
                </a:lnTo>
                <a:lnTo>
                  <a:pt x="398" y="1321"/>
                </a:lnTo>
                <a:lnTo>
                  <a:pt x="395" y="1315"/>
                </a:lnTo>
                <a:lnTo>
                  <a:pt x="392" y="1309"/>
                </a:lnTo>
                <a:lnTo>
                  <a:pt x="388" y="1303"/>
                </a:lnTo>
                <a:lnTo>
                  <a:pt x="385" y="1299"/>
                </a:lnTo>
                <a:lnTo>
                  <a:pt x="380" y="1294"/>
                </a:lnTo>
                <a:lnTo>
                  <a:pt x="377" y="1290"/>
                </a:lnTo>
                <a:lnTo>
                  <a:pt x="374" y="1285"/>
                </a:lnTo>
                <a:lnTo>
                  <a:pt x="369" y="1282"/>
                </a:lnTo>
                <a:lnTo>
                  <a:pt x="364" y="1277"/>
                </a:lnTo>
                <a:lnTo>
                  <a:pt x="361" y="1274"/>
                </a:lnTo>
                <a:lnTo>
                  <a:pt x="356" y="1269"/>
                </a:lnTo>
                <a:lnTo>
                  <a:pt x="352" y="1264"/>
                </a:lnTo>
                <a:lnTo>
                  <a:pt x="347" y="1260"/>
                </a:lnTo>
                <a:lnTo>
                  <a:pt x="344" y="1255"/>
                </a:lnTo>
                <a:lnTo>
                  <a:pt x="338" y="1254"/>
                </a:lnTo>
                <a:lnTo>
                  <a:pt x="334" y="1255"/>
                </a:lnTo>
                <a:lnTo>
                  <a:pt x="331" y="1256"/>
                </a:lnTo>
                <a:lnTo>
                  <a:pt x="328" y="1258"/>
                </a:lnTo>
                <a:lnTo>
                  <a:pt x="325" y="1260"/>
                </a:lnTo>
                <a:lnTo>
                  <a:pt x="324" y="1263"/>
                </a:lnTo>
                <a:lnTo>
                  <a:pt x="323" y="1267"/>
                </a:lnTo>
                <a:lnTo>
                  <a:pt x="322" y="1270"/>
                </a:lnTo>
                <a:lnTo>
                  <a:pt x="321" y="1274"/>
                </a:lnTo>
                <a:lnTo>
                  <a:pt x="320" y="1277"/>
                </a:lnTo>
                <a:lnTo>
                  <a:pt x="317" y="1281"/>
                </a:lnTo>
                <a:lnTo>
                  <a:pt x="316" y="1283"/>
                </a:lnTo>
                <a:lnTo>
                  <a:pt x="315" y="1286"/>
                </a:lnTo>
                <a:lnTo>
                  <a:pt x="313" y="1289"/>
                </a:lnTo>
                <a:lnTo>
                  <a:pt x="309" y="1290"/>
                </a:lnTo>
                <a:lnTo>
                  <a:pt x="307" y="1292"/>
                </a:lnTo>
                <a:lnTo>
                  <a:pt x="298" y="1286"/>
                </a:lnTo>
                <a:lnTo>
                  <a:pt x="291" y="1282"/>
                </a:lnTo>
                <a:lnTo>
                  <a:pt x="283" y="1276"/>
                </a:lnTo>
                <a:lnTo>
                  <a:pt x="276" y="1269"/>
                </a:lnTo>
                <a:lnTo>
                  <a:pt x="268" y="1263"/>
                </a:lnTo>
                <a:lnTo>
                  <a:pt x="261" y="1256"/>
                </a:lnTo>
                <a:lnTo>
                  <a:pt x="255" y="1248"/>
                </a:lnTo>
                <a:lnTo>
                  <a:pt x="248" y="1241"/>
                </a:lnTo>
                <a:lnTo>
                  <a:pt x="242" y="1233"/>
                </a:lnTo>
                <a:lnTo>
                  <a:pt x="237" y="1225"/>
                </a:lnTo>
                <a:lnTo>
                  <a:pt x="232" y="1217"/>
                </a:lnTo>
                <a:lnTo>
                  <a:pt x="228" y="1209"/>
                </a:lnTo>
                <a:lnTo>
                  <a:pt x="223" y="1201"/>
                </a:lnTo>
                <a:lnTo>
                  <a:pt x="219" y="1192"/>
                </a:lnTo>
                <a:lnTo>
                  <a:pt x="216" y="1183"/>
                </a:lnTo>
                <a:lnTo>
                  <a:pt x="214" y="1175"/>
                </a:lnTo>
                <a:lnTo>
                  <a:pt x="196" y="1162"/>
                </a:lnTo>
                <a:lnTo>
                  <a:pt x="180" y="1151"/>
                </a:lnTo>
                <a:lnTo>
                  <a:pt x="163" y="1139"/>
                </a:lnTo>
                <a:lnTo>
                  <a:pt x="146" y="1128"/>
                </a:lnTo>
                <a:lnTo>
                  <a:pt x="129" y="1116"/>
                </a:lnTo>
                <a:lnTo>
                  <a:pt x="111" y="1105"/>
                </a:lnTo>
                <a:lnTo>
                  <a:pt x="95" y="1092"/>
                </a:lnTo>
                <a:lnTo>
                  <a:pt x="80" y="1079"/>
                </a:lnTo>
                <a:lnTo>
                  <a:pt x="67" y="1066"/>
                </a:lnTo>
                <a:lnTo>
                  <a:pt x="54" y="1052"/>
                </a:lnTo>
                <a:lnTo>
                  <a:pt x="42" y="1036"/>
                </a:lnTo>
                <a:lnTo>
                  <a:pt x="34" y="1020"/>
                </a:lnTo>
                <a:lnTo>
                  <a:pt x="27" y="1001"/>
                </a:lnTo>
                <a:lnTo>
                  <a:pt x="23" y="982"/>
                </a:lnTo>
                <a:lnTo>
                  <a:pt x="21" y="961"/>
                </a:lnTo>
                <a:lnTo>
                  <a:pt x="23" y="938"/>
                </a:lnTo>
                <a:lnTo>
                  <a:pt x="17" y="935"/>
                </a:lnTo>
                <a:lnTo>
                  <a:pt x="14" y="930"/>
                </a:lnTo>
                <a:lnTo>
                  <a:pt x="10" y="926"/>
                </a:lnTo>
                <a:lnTo>
                  <a:pt x="7" y="921"/>
                </a:lnTo>
                <a:lnTo>
                  <a:pt x="4" y="916"/>
                </a:lnTo>
                <a:lnTo>
                  <a:pt x="3" y="911"/>
                </a:lnTo>
                <a:lnTo>
                  <a:pt x="1" y="905"/>
                </a:lnTo>
                <a:lnTo>
                  <a:pt x="1" y="899"/>
                </a:lnTo>
                <a:lnTo>
                  <a:pt x="0" y="892"/>
                </a:lnTo>
                <a:lnTo>
                  <a:pt x="0" y="885"/>
                </a:lnTo>
                <a:lnTo>
                  <a:pt x="0" y="877"/>
                </a:lnTo>
                <a:lnTo>
                  <a:pt x="0" y="869"/>
                </a:lnTo>
                <a:lnTo>
                  <a:pt x="0" y="861"/>
                </a:lnTo>
                <a:lnTo>
                  <a:pt x="1" y="853"/>
                </a:lnTo>
                <a:lnTo>
                  <a:pt x="2" y="844"/>
                </a:lnTo>
                <a:lnTo>
                  <a:pt x="3" y="836"/>
                </a:lnTo>
                <a:lnTo>
                  <a:pt x="4" y="830"/>
                </a:lnTo>
                <a:lnTo>
                  <a:pt x="6" y="823"/>
                </a:lnTo>
                <a:lnTo>
                  <a:pt x="8" y="816"/>
                </a:lnTo>
                <a:lnTo>
                  <a:pt x="10" y="809"/>
                </a:lnTo>
                <a:lnTo>
                  <a:pt x="13" y="801"/>
                </a:lnTo>
                <a:lnTo>
                  <a:pt x="15" y="793"/>
                </a:lnTo>
                <a:lnTo>
                  <a:pt x="18" y="785"/>
                </a:lnTo>
                <a:lnTo>
                  <a:pt x="21" y="777"/>
                </a:lnTo>
                <a:lnTo>
                  <a:pt x="24" y="769"/>
                </a:lnTo>
                <a:lnTo>
                  <a:pt x="29" y="761"/>
                </a:lnTo>
                <a:lnTo>
                  <a:pt x="32" y="754"/>
                </a:lnTo>
                <a:lnTo>
                  <a:pt x="37" y="747"/>
                </a:lnTo>
                <a:lnTo>
                  <a:pt x="42" y="742"/>
                </a:lnTo>
                <a:lnTo>
                  <a:pt x="47" y="737"/>
                </a:lnTo>
                <a:lnTo>
                  <a:pt x="53" y="734"/>
                </a:lnTo>
                <a:lnTo>
                  <a:pt x="60" y="733"/>
                </a:lnTo>
                <a:lnTo>
                  <a:pt x="67" y="718"/>
                </a:lnTo>
                <a:lnTo>
                  <a:pt x="72" y="704"/>
                </a:lnTo>
                <a:lnTo>
                  <a:pt x="77" y="690"/>
                </a:lnTo>
                <a:lnTo>
                  <a:pt x="82" y="676"/>
                </a:lnTo>
                <a:lnTo>
                  <a:pt x="85" y="662"/>
                </a:lnTo>
                <a:lnTo>
                  <a:pt x="87" y="649"/>
                </a:lnTo>
                <a:lnTo>
                  <a:pt x="87" y="635"/>
                </a:lnTo>
                <a:lnTo>
                  <a:pt x="87" y="621"/>
                </a:lnTo>
                <a:lnTo>
                  <a:pt x="86" y="607"/>
                </a:lnTo>
                <a:lnTo>
                  <a:pt x="84" y="593"/>
                </a:lnTo>
                <a:lnTo>
                  <a:pt x="79" y="580"/>
                </a:lnTo>
                <a:lnTo>
                  <a:pt x="75" y="565"/>
                </a:lnTo>
                <a:lnTo>
                  <a:pt x="68" y="551"/>
                </a:lnTo>
                <a:lnTo>
                  <a:pt x="61" y="536"/>
                </a:lnTo>
                <a:lnTo>
                  <a:pt x="52" y="520"/>
                </a:lnTo>
                <a:lnTo>
                  <a:pt x="41" y="505"/>
                </a:lnTo>
                <a:lnTo>
                  <a:pt x="48" y="496"/>
                </a:lnTo>
                <a:lnTo>
                  <a:pt x="57" y="487"/>
                </a:lnTo>
                <a:lnTo>
                  <a:pt x="69" y="476"/>
                </a:lnTo>
                <a:lnTo>
                  <a:pt x="80" y="466"/>
                </a:lnTo>
                <a:lnTo>
                  <a:pt x="94" y="456"/>
                </a:lnTo>
                <a:lnTo>
                  <a:pt x="109" y="444"/>
                </a:lnTo>
                <a:lnTo>
                  <a:pt x="125" y="434"/>
                </a:lnTo>
                <a:lnTo>
                  <a:pt x="141" y="423"/>
                </a:lnTo>
                <a:lnTo>
                  <a:pt x="157" y="413"/>
                </a:lnTo>
                <a:lnTo>
                  <a:pt x="174" y="403"/>
                </a:lnTo>
                <a:lnTo>
                  <a:pt x="190" y="394"/>
                </a:lnTo>
                <a:lnTo>
                  <a:pt x="205" y="384"/>
                </a:lnTo>
                <a:lnTo>
                  <a:pt x="219" y="376"/>
                </a:lnTo>
                <a:lnTo>
                  <a:pt x="234" y="368"/>
                </a:lnTo>
                <a:lnTo>
                  <a:pt x="247" y="363"/>
                </a:lnTo>
                <a:lnTo>
                  <a:pt x="259" y="358"/>
                </a:lnTo>
                <a:lnTo>
                  <a:pt x="259" y="351"/>
                </a:lnTo>
                <a:lnTo>
                  <a:pt x="260" y="345"/>
                </a:lnTo>
                <a:lnTo>
                  <a:pt x="261" y="340"/>
                </a:lnTo>
                <a:lnTo>
                  <a:pt x="262" y="333"/>
                </a:lnTo>
                <a:lnTo>
                  <a:pt x="264" y="327"/>
                </a:lnTo>
                <a:lnTo>
                  <a:pt x="265" y="321"/>
                </a:lnTo>
                <a:lnTo>
                  <a:pt x="267" y="314"/>
                </a:lnTo>
                <a:lnTo>
                  <a:pt x="269" y="309"/>
                </a:lnTo>
                <a:lnTo>
                  <a:pt x="270" y="302"/>
                </a:lnTo>
                <a:lnTo>
                  <a:pt x="272" y="296"/>
                </a:lnTo>
                <a:lnTo>
                  <a:pt x="274" y="289"/>
                </a:lnTo>
                <a:lnTo>
                  <a:pt x="275" y="283"/>
                </a:lnTo>
                <a:lnTo>
                  <a:pt x="276" y="276"/>
                </a:lnTo>
                <a:lnTo>
                  <a:pt x="276" y="271"/>
                </a:lnTo>
                <a:lnTo>
                  <a:pt x="277" y="264"/>
                </a:lnTo>
                <a:lnTo>
                  <a:pt x="277" y="258"/>
                </a:lnTo>
                <a:lnTo>
                  <a:pt x="275" y="249"/>
                </a:lnTo>
                <a:lnTo>
                  <a:pt x="271" y="242"/>
                </a:lnTo>
                <a:lnTo>
                  <a:pt x="267" y="234"/>
                </a:lnTo>
                <a:lnTo>
                  <a:pt x="260" y="227"/>
                </a:lnTo>
                <a:lnTo>
                  <a:pt x="253" y="220"/>
                </a:lnTo>
                <a:lnTo>
                  <a:pt x="245" y="214"/>
                </a:lnTo>
                <a:lnTo>
                  <a:pt x="237" y="207"/>
                </a:lnTo>
                <a:lnTo>
                  <a:pt x="229" y="202"/>
                </a:lnTo>
                <a:lnTo>
                  <a:pt x="219" y="195"/>
                </a:lnTo>
                <a:lnTo>
                  <a:pt x="213" y="188"/>
                </a:lnTo>
                <a:lnTo>
                  <a:pt x="206" y="181"/>
                </a:lnTo>
                <a:lnTo>
                  <a:pt x="199" y="173"/>
                </a:lnTo>
                <a:lnTo>
                  <a:pt x="194" y="165"/>
                </a:lnTo>
                <a:lnTo>
                  <a:pt x="192" y="157"/>
                </a:lnTo>
                <a:lnTo>
                  <a:pt x="191" y="148"/>
                </a:lnTo>
                <a:lnTo>
                  <a:pt x="192" y="139"/>
                </a:lnTo>
                <a:lnTo>
                  <a:pt x="183" y="137"/>
                </a:lnTo>
                <a:lnTo>
                  <a:pt x="174" y="135"/>
                </a:lnTo>
                <a:lnTo>
                  <a:pt x="167" y="132"/>
                </a:lnTo>
                <a:lnTo>
                  <a:pt x="160" y="127"/>
                </a:lnTo>
                <a:lnTo>
                  <a:pt x="153" y="122"/>
                </a:lnTo>
                <a:lnTo>
                  <a:pt x="147" y="117"/>
                </a:lnTo>
                <a:lnTo>
                  <a:pt x="141" y="111"/>
                </a:lnTo>
                <a:lnTo>
                  <a:pt x="137" y="104"/>
                </a:lnTo>
                <a:lnTo>
                  <a:pt x="133" y="97"/>
                </a:lnTo>
                <a:lnTo>
                  <a:pt x="129" y="91"/>
                </a:lnTo>
                <a:lnTo>
                  <a:pt x="125" y="85"/>
                </a:lnTo>
                <a:lnTo>
                  <a:pt x="122" y="78"/>
                </a:lnTo>
                <a:lnTo>
                  <a:pt x="119" y="71"/>
                </a:lnTo>
                <a:lnTo>
                  <a:pt x="117" y="65"/>
                </a:lnTo>
                <a:lnTo>
                  <a:pt x="114" y="60"/>
                </a:lnTo>
                <a:lnTo>
                  <a:pt x="113" y="56"/>
                </a:lnTo>
                <a:lnTo>
                  <a:pt x="119" y="55"/>
                </a:lnTo>
                <a:lnTo>
                  <a:pt x="140" y="52"/>
                </a:lnTo>
                <a:lnTo>
                  <a:pt x="174" y="50"/>
                </a:lnTo>
                <a:lnTo>
                  <a:pt x="216" y="47"/>
                </a:lnTo>
                <a:lnTo>
                  <a:pt x="265" y="43"/>
                </a:lnTo>
                <a:lnTo>
                  <a:pt x="322" y="39"/>
                </a:lnTo>
                <a:lnTo>
                  <a:pt x="382" y="33"/>
                </a:lnTo>
                <a:lnTo>
                  <a:pt x="444" y="28"/>
                </a:lnTo>
                <a:lnTo>
                  <a:pt x="505" y="24"/>
                </a:lnTo>
                <a:lnTo>
                  <a:pt x="564" y="18"/>
                </a:lnTo>
                <a:lnTo>
                  <a:pt x="621" y="13"/>
                </a:lnTo>
                <a:lnTo>
                  <a:pt x="671" y="10"/>
                </a:lnTo>
                <a:lnTo>
                  <a:pt x="713" y="6"/>
                </a:lnTo>
                <a:lnTo>
                  <a:pt x="746" y="4"/>
                </a:lnTo>
                <a:lnTo>
                  <a:pt x="767" y="2"/>
                </a:lnTo>
                <a:lnTo>
                  <a:pt x="775" y="2"/>
                </a:lnTo>
                <a:lnTo>
                  <a:pt x="773" y="1"/>
                </a:lnTo>
                <a:lnTo>
                  <a:pt x="771" y="0"/>
                </a:lnTo>
                <a:lnTo>
                  <a:pt x="770" y="0"/>
                </a:lnTo>
                <a:lnTo>
                  <a:pt x="769" y="0"/>
                </a:lnTo>
                <a:lnTo>
                  <a:pt x="769" y="1"/>
                </a:lnTo>
                <a:lnTo>
                  <a:pt x="770" y="1"/>
                </a:lnTo>
                <a:lnTo>
                  <a:pt x="771" y="2"/>
                </a:lnTo>
                <a:lnTo>
                  <a:pt x="773" y="2"/>
                </a:lnTo>
                <a:lnTo>
                  <a:pt x="774" y="2"/>
                </a:lnTo>
                <a:lnTo>
                  <a:pt x="775" y="2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0" name="Freeform 61"/>
          <p:cNvSpPr>
            <a:spLocks/>
          </p:cNvSpPr>
          <p:nvPr/>
        </p:nvSpPr>
        <p:spPr bwMode="auto">
          <a:xfrm>
            <a:off x="3492697" y="2293244"/>
            <a:ext cx="1092835" cy="597098"/>
          </a:xfrm>
          <a:custGeom>
            <a:avLst/>
            <a:gdLst>
              <a:gd name="T0" fmla="*/ 582 w 2004"/>
              <a:gd name="T1" fmla="*/ 1 h 1080"/>
              <a:gd name="T2" fmla="*/ 587 w 2004"/>
              <a:gd name="T3" fmla="*/ 5 h 1080"/>
              <a:gd name="T4" fmla="*/ 591 w 2004"/>
              <a:gd name="T5" fmla="*/ 10 h 1080"/>
              <a:gd name="T6" fmla="*/ 595 w 2004"/>
              <a:gd name="T7" fmla="*/ 16 h 1080"/>
              <a:gd name="T8" fmla="*/ 599 w 2004"/>
              <a:gd name="T9" fmla="*/ 21 h 1080"/>
              <a:gd name="T10" fmla="*/ 604 w 2004"/>
              <a:gd name="T11" fmla="*/ 24 h 1080"/>
              <a:gd name="T12" fmla="*/ 609 w 2004"/>
              <a:gd name="T13" fmla="*/ 25 h 1080"/>
              <a:gd name="T14" fmla="*/ 614 w 2004"/>
              <a:gd name="T15" fmla="*/ 22 h 1080"/>
              <a:gd name="T16" fmla="*/ 617 w 2004"/>
              <a:gd name="T17" fmla="*/ 21 h 1080"/>
              <a:gd name="T18" fmla="*/ 616 w 2004"/>
              <a:gd name="T19" fmla="*/ 26 h 1080"/>
              <a:gd name="T20" fmla="*/ 616 w 2004"/>
              <a:gd name="T21" fmla="*/ 31 h 1080"/>
              <a:gd name="T22" fmla="*/ 614 w 2004"/>
              <a:gd name="T23" fmla="*/ 36 h 1080"/>
              <a:gd name="T24" fmla="*/ 613 w 2004"/>
              <a:gd name="T25" fmla="*/ 42 h 1080"/>
              <a:gd name="T26" fmla="*/ 611 w 2004"/>
              <a:gd name="T27" fmla="*/ 46 h 1080"/>
              <a:gd name="T28" fmla="*/ 609 w 2004"/>
              <a:gd name="T29" fmla="*/ 51 h 1080"/>
              <a:gd name="T30" fmla="*/ 605 w 2004"/>
              <a:gd name="T31" fmla="*/ 56 h 1080"/>
              <a:gd name="T32" fmla="*/ 605 w 2004"/>
              <a:gd name="T33" fmla="*/ 61 h 1080"/>
              <a:gd name="T34" fmla="*/ 609 w 2004"/>
              <a:gd name="T35" fmla="*/ 68 h 1080"/>
              <a:gd name="T36" fmla="*/ 613 w 2004"/>
              <a:gd name="T37" fmla="*/ 74 h 1080"/>
              <a:gd name="T38" fmla="*/ 618 w 2004"/>
              <a:gd name="T39" fmla="*/ 80 h 1080"/>
              <a:gd name="T40" fmla="*/ 623 w 2004"/>
              <a:gd name="T41" fmla="*/ 86 h 1080"/>
              <a:gd name="T42" fmla="*/ 629 w 2004"/>
              <a:gd name="T43" fmla="*/ 91 h 1080"/>
              <a:gd name="T44" fmla="*/ 635 w 2004"/>
              <a:gd name="T45" fmla="*/ 96 h 1080"/>
              <a:gd name="T46" fmla="*/ 642 w 2004"/>
              <a:gd name="T47" fmla="*/ 99 h 1080"/>
              <a:gd name="T48" fmla="*/ 647 w 2004"/>
              <a:gd name="T49" fmla="*/ 116 h 1080"/>
              <a:gd name="T50" fmla="*/ 651 w 2004"/>
              <a:gd name="T51" fmla="*/ 147 h 1080"/>
              <a:gd name="T52" fmla="*/ 655 w 2004"/>
              <a:gd name="T53" fmla="*/ 178 h 1080"/>
              <a:gd name="T54" fmla="*/ 659 w 2004"/>
              <a:gd name="T55" fmla="*/ 208 h 1080"/>
              <a:gd name="T56" fmla="*/ 662 w 2004"/>
              <a:gd name="T57" fmla="*/ 238 h 1080"/>
              <a:gd name="T58" fmla="*/ 665 w 2004"/>
              <a:gd name="T59" fmla="*/ 269 h 1080"/>
              <a:gd name="T60" fmla="*/ 667 w 2004"/>
              <a:gd name="T61" fmla="*/ 299 h 1080"/>
              <a:gd name="T62" fmla="*/ 668 w 2004"/>
              <a:gd name="T63" fmla="*/ 329 h 1080"/>
              <a:gd name="T64" fmla="*/ 627 w 2004"/>
              <a:gd name="T65" fmla="*/ 348 h 1080"/>
              <a:gd name="T66" fmla="*/ 543 w 2004"/>
              <a:gd name="T67" fmla="*/ 353 h 1080"/>
              <a:gd name="T68" fmla="*/ 458 w 2004"/>
              <a:gd name="T69" fmla="*/ 356 h 1080"/>
              <a:gd name="T70" fmla="*/ 373 w 2004"/>
              <a:gd name="T71" fmla="*/ 359 h 1080"/>
              <a:gd name="T72" fmla="*/ 289 w 2004"/>
              <a:gd name="T73" fmla="*/ 360 h 1080"/>
              <a:gd name="T74" fmla="*/ 204 w 2004"/>
              <a:gd name="T75" fmla="*/ 360 h 1080"/>
              <a:gd name="T76" fmla="*/ 121 w 2004"/>
              <a:gd name="T77" fmla="*/ 359 h 1080"/>
              <a:gd name="T78" fmla="*/ 40 w 2004"/>
              <a:gd name="T79" fmla="*/ 358 h 1080"/>
              <a:gd name="T80" fmla="*/ 0 w 2004"/>
              <a:gd name="T81" fmla="*/ 334 h 1080"/>
              <a:gd name="T82" fmla="*/ 0 w 2004"/>
              <a:gd name="T83" fmla="*/ 290 h 1080"/>
              <a:gd name="T84" fmla="*/ 0 w 2004"/>
              <a:gd name="T85" fmla="*/ 245 h 1080"/>
              <a:gd name="T86" fmla="*/ 0 w 2004"/>
              <a:gd name="T87" fmla="*/ 202 h 1080"/>
              <a:gd name="T88" fmla="*/ 1 w 2004"/>
              <a:gd name="T89" fmla="*/ 158 h 1080"/>
              <a:gd name="T90" fmla="*/ 2 w 2004"/>
              <a:gd name="T91" fmla="*/ 115 h 1080"/>
              <a:gd name="T92" fmla="*/ 3 w 2004"/>
              <a:gd name="T93" fmla="*/ 73 h 1080"/>
              <a:gd name="T94" fmla="*/ 4 w 2004"/>
              <a:gd name="T95" fmla="*/ 31 h 1080"/>
              <a:gd name="T96" fmla="*/ 37 w 2004"/>
              <a:gd name="T97" fmla="*/ 10 h 1080"/>
              <a:gd name="T98" fmla="*/ 106 w 2004"/>
              <a:gd name="T99" fmla="*/ 11 h 1080"/>
              <a:gd name="T100" fmla="*/ 176 w 2004"/>
              <a:gd name="T101" fmla="*/ 10 h 1080"/>
              <a:gd name="T102" fmla="*/ 247 w 2004"/>
              <a:gd name="T103" fmla="*/ 10 h 1080"/>
              <a:gd name="T104" fmla="*/ 319 w 2004"/>
              <a:gd name="T105" fmla="*/ 8 h 1080"/>
              <a:gd name="T106" fmla="*/ 393 w 2004"/>
              <a:gd name="T107" fmla="*/ 6 h 1080"/>
              <a:gd name="T108" fmla="*/ 467 w 2004"/>
              <a:gd name="T109" fmla="*/ 4 h 1080"/>
              <a:gd name="T110" fmla="*/ 542 w 2004"/>
              <a:gd name="T111" fmla="*/ 1 h 10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04"/>
              <a:gd name="T169" fmla="*/ 0 h 1080"/>
              <a:gd name="T170" fmla="*/ 2004 w 2004"/>
              <a:gd name="T171" fmla="*/ 1080 h 10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04" h="1080">
                <a:moveTo>
                  <a:pt x="1737" y="0"/>
                </a:moveTo>
                <a:lnTo>
                  <a:pt x="1746" y="3"/>
                </a:lnTo>
                <a:lnTo>
                  <a:pt x="1754" y="7"/>
                </a:lnTo>
                <a:lnTo>
                  <a:pt x="1762" y="14"/>
                </a:lnTo>
                <a:lnTo>
                  <a:pt x="1769" y="22"/>
                </a:lnTo>
                <a:lnTo>
                  <a:pt x="1774" y="30"/>
                </a:lnTo>
                <a:lnTo>
                  <a:pt x="1780" y="38"/>
                </a:lnTo>
                <a:lnTo>
                  <a:pt x="1786" y="48"/>
                </a:lnTo>
                <a:lnTo>
                  <a:pt x="1793" y="56"/>
                </a:lnTo>
                <a:lnTo>
                  <a:pt x="1798" y="63"/>
                </a:lnTo>
                <a:lnTo>
                  <a:pt x="1804" y="69"/>
                </a:lnTo>
                <a:lnTo>
                  <a:pt x="1811" y="73"/>
                </a:lnTo>
                <a:lnTo>
                  <a:pt x="1818" y="75"/>
                </a:lnTo>
                <a:lnTo>
                  <a:pt x="1826" y="75"/>
                </a:lnTo>
                <a:lnTo>
                  <a:pt x="1834" y="73"/>
                </a:lnTo>
                <a:lnTo>
                  <a:pt x="1843" y="66"/>
                </a:lnTo>
                <a:lnTo>
                  <a:pt x="1855" y="57"/>
                </a:lnTo>
                <a:lnTo>
                  <a:pt x="1852" y="63"/>
                </a:lnTo>
                <a:lnTo>
                  <a:pt x="1850" y="69"/>
                </a:lnTo>
                <a:lnTo>
                  <a:pt x="1849" y="77"/>
                </a:lnTo>
                <a:lnTo>
                  <a:pt x="1848" y="84"/>
                </a:lnTo>
                <a:lnTo>
                  <a:pt x="1847" y="92"/>
                </a:lnTo>
                <a:lnTo>
                  <a:pt x="1844" y="100"/>
                </a:lnTo>
                <a:lnTo>
                  <a:pt x="1843" y="108"/>
                </a:lnTo>
                <a:lnTo>
                  <a:pt x="1842" y="117"/>
                </a:lnTo>
                <a:lnTo>
                  <a:pt x="1840" y="125"/>
                </a:lnTo>
                <a:lnTo>
                  <a:pt x="1837" y="131"/>
                </a:lnTo>
                <a:lnTo>
                  <a:pt x="1834" y="139"/>
                </a:lnTo>
                <a:lnTo>
                  <a:pt x="1831" y="146"/>
                </a:lnTo>
                <a:lnTo>
                  <a:pt x="1826" y="153"/>
                </a:lnTo>
                <a:lnTo>
                  <a:pt x="1821" y="160"/>
                </a:lnTo>
                <a:lnTo>
                  <a:pt x="1816" y="167"/>
                </a:lnTo>
                <a:lnTo>
                  <a:pt x="1810" y="173"/>
                </a:lnTo>
                <a:lnTo>
                  <a:pt x="1814" y="182"/>
                </a:lnTo>
                <a:lnTo>
                  <a:pt x="1819" y="192"/>
                </a:lnTo>
                <a:lnTo>
                  <a:pt x="1826" y="203"/>
                </a:lnTo>
                <a:lnTo>
                  <a:pt x="1832" y="212"/>
                </a:lnTo>
                <a:lnTo>
                  <a:pt x="1839" y="222"/>
                </a:lnTo>
                <a:lnTo>
                  <a:pt x="1846" y="231"/>
                </a:lnTo>
                <a:lnTo>
                  <a:pt x="1854" y="241"/>
                </a:lnTo>
                <a:lnTo>
                  <a:pt x="1862" y="249"/>
                </a:lnTo>
                <a:lnTo>
                  <a:pt x="1870" y="257"/>
                </a:lnTo>
                <a:lnTo>
                  <a:pt x="1879" y="265"/>
                </a:lnTo>
                <a:lnTo>
                  <a:pt x="1888" y="273"/>
                </a:lnTo>
                <a:lnTo>
                  <a:pt x="1897" y="280"/>
                </a:lnTo>
                <a:lnTo>
                  <a:pt x="1906" y="287"/>
                </a:lnTo>
                <a:lnTo>
                  <a:pt x="1916" y="292"/>
                </a:lnTo>
                <a:lnTo>
                  <a:pt x="1926" y="297"/>
                </a:lnTo>
                <a:lnTo>
                  <a:pt x="1936" y="303"/>
                </a:lnTo>
                <a:lnTo>
                  <a:pt x="1942" y="349"/>
                </a:lnTo>
                <a:lnTo>
                  <a:pt x="1948" y="396"/>
                </a:lnTo>
                <a:lnTo>
                  <a:pt x="1954" y="442"/>
                </a:lnTo>
                <a:lnTo>
                  <a:pt x="1959" y="488"/>
                </a:lnTo>
                <a:lnTo>
                  <a:pt x="1966" y="534"/>
                </a:lnTo>
                <a:lnTo>
                  <a:pt x="1972" y="580"/>
                </a:lnTo>
                <a:lnTo>
                  <a:pt x="1977" y="624"/>
                </a:lnTo>
                <a:lnTo>
                  <a:pt x="1982" y="670"/>
                </a:lnTo>
                <a:lnTo>
                  <a:pt x="1987" y="715"/>
                </a:lnTo>
                <a:lnTo>
                  <a:pt x="1992" y="761"/>
                </a:lnTo>
                <a:lnTo>
                  <a:pt x="1995" y="806"/>
                </a:lnTo>
                <a:lnTo>
                  <a:pt x="1998" y="852"/>
                </a:lnTo>
                <a:lnTo>
                  <a:pt x="2001" y="897"/>
                </a:lnTo>
                <a:lnTo>
                  <a:pt x="2003" y="943"/>
                </a:lnTo>
                <a:lnTo>
                  <a:pt x="2003" y="988"/>
                </a:lnTo>
                <a:lnTo>
                  <a:pt x="2004" y="1034"/>
                </a:lnTo>
                <a:lnTo>
                  <a:pt x="1880" y="1044"/>
                </a:lnTo>
                <a:lnTo>
                  <a:pt x="1755" y="1052"/>
                </a:lnTo>
                <a:lnTo>
                  <a:pt x="1629" y="1059"/>
                </a:lnTo>
                <a:lnTo>
                  <a:pt x="1503" y="1064"/>
                </a:lnTo>
                <a:lnTo>
                  <a:pt x="1375" y="1069"/>
                </a:lnTo>
                <a:lnTo>
                  <a:pt x="1248" y="1074"/>
                </a:lnTo>
                <a:lnTo>
                  <a:pt x="1120" y="1076"/>
                </a:lnTo>
                <a:lnTo>
                  <a:pt x="992" y="1078"/>
                </a:lnTo>
                <a:lnTo>
                  <a:pt x="866" y="1079"/>
                </a:lnTo>
                <a:lnTo>
                  <a:pt x="738" y="1080"/>
                </a:lnTo>
                <a:lnTo>
                  <a:pt x="613" y="1080"/>
                </a:lnTo>
                <a:lnTo>
                  <a:pt x="488" y="1079"/>
                </a:lnTo>
                <a:lnTo>
                  <a:pt x="364" y="1078"/>
                </a:lnTo>
                <a:lnTo>
                  <a:pt x="241" y="1077"/>
                </a:lnTo>
                <a:lnTo>
                  <a:pt x="120" y="1075"/>
                </a:lnTo>
                <a:lnTo>
                  <a:pt x="1" y="1072"/>
                </a:lnTo>
                <a:lnTo>
                  <a:pt x="0" y="1003"/>
                </a:lnTo>
                <a:lnTo>
                  <a:pt x="0" y="936"/>
                </a:lnTo>
                <a:lnTo>
                  <a:pt x="0" y="869"/>
                </a:lnTo>
                <a:lnTo>
                  <a:pt x="0" y="802"/>
                </a:lnTo>
                <a:lnTo>
                  <a:pt x="0" y="736"/>
                </a:lnTo>
                <a:lnTo>
                  <a:pt x="1" y="670"/>
                </a:lnTo>
                <a:lnTo>
                  <a:pt x="1" y="605"/>
                </a:lnTo>
                <a:lnTo>
                  <a:pt x="3" y="539"/>
                </a:lnTo>
                <a:lnTo>
                  <a:pt x="4" y="474"/>
                </a:lnTo>
                <a:lnTo>
                  <a:pt x="5" y="409"/>
                </a:lnTo>
                <a:lnTo>
                  <a:pt x="6" y="346"/>
                </a:lnTo>
                <a:lnTo>
                  <a:pt x="7" y="282"/>
                </a:lnTo>
                <a:lnTo>
                  <a:pt x="8" y="219"/>
                </a:lnTo>
                <a:lnTo>
                  <a:pt x="9" y="156"/>
                </a:lnTo>
                <a:lnTo>
                  <a:pt x="11" y="92"/>
                </a:lnTo>
                <a:lnTo>
                  <a:pt x="12" y="30"/>
                </a:lnTo>
                <a:lnTo>
                  <a:pt x="112" y="31"/>
                </a:lnTo>
                <a:lnTo>
                  <a:pt x="214" y="33"/>
                </a:lnTo>
                <a:lnTo>
                  <a:pt x="318" y="33"/>
                </a:lnTo>
                <a:lnTo>
                  <a:pt x="422" y="33"/>
                </a:lnTo>
                <a:lnTo>
                  <a:pt x="527" y="31"/>
                </a:lnTo>
                <a:lnTo>
                  <a:pt x="634" y="30"/>
                </a:lnTo>
                <a:lnTo>
                  <a:pt x="741" y="29"/>
                </a:lnTo>
                <a:lnTo>
                  <a:pt x="849" y="27"/>
                </a:lnTo>
                <a:lnTo>
                  <a:pt x="958" y="25"/>
                </a:lnTo>
                <a:lnTo>
                  <a:pt x="1067" y="22"/>
                </a:lnTo>
                <a:lnTo>
                  <a:pt x="1178" y="19"/>
                </a:lnTo>
                <a:lnTo>
                  <a:pt x="1289" y="17"/>
                </a:lnTo>
                <a:lnTo>
                  <a:pt x="1401" y="12"/>
                </a:lnTo>
                <a:lnTo>
                  <a:pt x="1512" y="9"/>
                </a:lnTo>
                <a:lnTo>
                  <a:pt x="1625" y="4"/>
                </a:lnTo>
                <a:lnTo>
                  <a:pt x="1737" y="0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93"/>
          <p:cNvGrpSpPr/>
          <p:nvPr userDrawn="1"/>
        </p:nvGrpSpPr>
        <p:grpSpPr>
          <a:xfrm>
            <a:off x="490538" y="485879"/>
            <a:ext cx="5068888" cy="4506913"/>
            <a:chOff x="615497" y="1402895"/>
            <a:chExt cx="5068888" cy="4506913"/>
          </a:xfrm>
        </p:grpSpPr>
        <p:grpSp>
          <p:nvGrpSpPr>
            <p:cNvPr id="4" name="Group 400"/>
            <p:cNvGrpSpPr>
              <a:grpSpLocks/>
            </p:cNvGrpSpPr>
            <p:nvPr/>
          </p:nvGrpSpPr>
          <p:grpSpPr bwMode="auto">
            <a:xfrm>
              <a:off x="615503" y="1402913"/>
              <a:ext cx="5068939" cy="4506972"/>
              <a:chOff x="406" y="838"/>
              <a:chExt cx="3193" cy="2839"/>
            </a:xfrm>
          </p:grpSpPr>
          <p:sp>
            <p:nvSpPr>
              <p:cNvPr id="634" name="Freeform 170"/>
              <p:cNvSpPr>
                <a:spLocks/>
              </p:cNvSpPr>
              <p:nvPr/>
            </p:nvSpPr>
            <p:spPr bwMode="auto">
              <a:xfrm>
                <a:off x="3501" y="1564"/>
                <a:ext cx="45" cy="133"/>
              </a:xfrm>
              <a:custGeom>
                <a:avLst/>
                <a:gdLst>
                  <a:gd name="T0" fmla="*/ 0 w 45"/>
                  <a:gd name="T1" fmla="*/ 0 h 133"/>
                  <a:gd name="T2" fmla="*/ 19 w 45"/>
                  <a:gd name="T3" fmla="*/ 31 h 133"/>
                  <a:gd name="T4" fmla="*/ 30 w 45"/>
                  <a:gd name="T5" fmla="*/ 88 h 133"/>
                  <a:gd name="T6" fmla="*/ 45 w 45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33"/>
                  <a:gd name="T14" fmla="*/ 45 w 45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33">
                    <a:moveTo>
                      <a:pt x="0" y="0"/>
                    </a:moveTo>
                    <a:lnTo>
                      <a:pt x="19" y="31"/>
                    </a:lnTo>
                    <a:lnTo>
                      <a:pt x="30" y="88"/>
                    </a:lnTo>
                    <a:lnTo>
                      <a:pt x="45" y="133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5" name="Line 171"/>
              <p:cNvSpPr>
                <a:spLocks noChangeShapeType="1"/>
              </p:cNvSpPr>
              <p:nvPr/>
            </p:nvSpPr>
            <p:spPr bwMode="auto">
              <a:xfrm flipH="1" flipV="1">
                <a:off x="3535" y="1687"/>
                <a:ext cx="30" cy="15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6" name="Freeform 173"/>
              <p:cNvSpPr>
                <a:spLocks/>
              </p:cNvSpPr>
              <p:nvPr/>
            </p:nvSpPr>
            <p:spPr bwMode="auto">
              <a:xfrm>
                <a:off x="3186" y="1454"/>
                <a:ext cx="72" cy="19"/>
              </a:xfrm>
              <a:custGeom>
                <a:avLst/>
                <a:gdLst>
                  <a:gd name="T0" fmla="*/ 0 w 72"/>
                  <a:gd name="T1" fmla="*/ 19 h 19"/>
                  <a:gd name="T2" fmla="*/ 37 w 72"/>
                  <a:gd name="T3" fmla="*/ 5 h 19"/>
                  <a:gd name="T4" fmla="*/ 72 w 72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9"/>
                  <a:gd name="T11" fmla="*/ 72 w 7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9">
                    <a:moveTo>
                      <a:pt x="0" y="19"/>
                    </a:moveTo>
                    <a:lnTo>
                      <a:pt x="37" y="5"/>
                    </a:lnTo>
                    <a:lnTo>
                      <a:pt x="7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7" name="Freeform 174"/>
              <p:cNvSpPr>
                <a:spLocks/>
              </p:cNvSpPr>
              <p:nvPr/>
            </p:nvSpPr>
            <p:spPr bwMode="auto">
              <a:xfrm>
                <a:off x="3306" y="2525"/>
                <a:ext cx="127" cy="66"/>
              </a:xfrm>
              <a:custGeom>
                <a:avLst/>
                <a:gdLst>
                  <a:gd name="T0" fmla="*/ 0 w 127"/>
                  <a:gd name="T1" fmla="*/ 66 h 66"/>
                  <a:gd name="T2" fmla="*/ 60 w 127"/>
                  <a:gd name="T3" fmla="*/ 22 h 66"/>
                  <a:gd name="T4" fmla="*/ 127 w 127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27"/>
                  <a:gd name="T10" fmla="*/ 0 h 66"/>
                  <a:gd name="T11" fmla="*/ 127 w 127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" h="66">
                    <a:moveTo>
                      <a:pt x="0" y="66"/>
                    </a:moveTo>
                    <a:lnTo>
                      <a:pt x="60" y="22"/>
                    </a:lnTo>
                    <a:lnTo>
                      <a:pt x="127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8" name="Freeform 175"/>
              <p:cNvSpPr>
                <a:spLocks/>
              </p:cNvSpPr>
              <p:nvPr/>
            </p:nvSpPr>
            <p:spPr bwMode="auto">
              <a:xfrm>
                <a:off x="702" y="2560"/>
                <a:ext cx="108" cy="33"/>
              </a:xfrm>
              <a:custGeom>
                <a:avLst/>
                <a:gdLst>
                  <a:gd name="T0" fmla="*/ 108 w 108"/>
                  <a:gd name="T1" fmla="*/ 0 h 33"/>
                  <a:gd name="T2" fmla="*/ 97 w 108"/>
                  <a:gd name="T3" fmla="*/ 30 h 33"/>
                  <a:gd name="T4" fmla="*/ 62 w 108"/>
                  <a:gd name="T5" fmla="*/ 9 h 33"/>
                  <a:gd name="T6" fmla="*/ 28 w 108"/>
                  <a:gd name="T7" fmla="*/ 9 h 33"/>
                  <a:gd name="T8" fmla="*/ 0 w 108"/>
                  <a:gd name="T9" fmla="*/ 33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33"/>
                  <a:gd name="T17" fmla="*/ 108 w 10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33">
                    <a:moveTo>
                      <a:pt x="108" y="0"/>
                    </a:moveTo>
                    <a:lnTo>
                      <a:pt x="97" y="30"/>
                    </a:lnTo>
                    <a:lnTo>
                      <a:pt x="62" y="9"/>
                    </a:lnTo>
                    <a:lnTo>
                      <a:pt x="28" y="9"/>
                    </a:lnTo>
                    <a:lnTo>
                      <a:pt x="0" y="33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39" name="Freeform 176"/>
              <p:cNvSpPr>
                <a:spLocks/>
              </p:cNvSpPr>
              <p:nvPr/>
            </p:nvSpPr>
            <p:spPr bwMode="auto">
              <a:xfrm>
                <a:off x="458" y="1948"/>
                <a:ext cx="109" cy="111"/>
              </a:xfrm>
              <a:custGeom>
                <a:avLst/>
                <a:gdLst>
                  <a:gd name="T0" fmla="*/ 94 w 109"/>
                  <a:gd name="T1" fmla="*/ 0 h 111"/>
                  <a:gd name="T2" fmla="*/ 94 w 109"/>
                  <a:gd name="T3" fmla="*/ 40 h 111"/>
                  <a:gd name="T4" fmla="*/ 109 w 109"/>
                  <a:gd name="T5" fmla="*/ 96 h 111"/>
                  <a:gd name="T6" fmla="*/ 80 w 109"/>
                  <a:gd name="T7" fmla="*/ 105 h 111"/>
                  <a:gd name="T8" fmla="*/ 46 w 109"/>
                  <a:gd name="T9" fmla="*/ 107 h 111"/>
                  <a:gd name="T10" fmla="*/ 22 w 109"/>
                  <a:gd name="T11" fmla="*/ 111 h 111"/>
                  <a:gd name="T12" fmla="*/ 0 w 109"/>
                  <a:gd name="T13" fmla="*/ 81 h 1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111"/>
                  <a:gd name="T23" fmla="*/ 109 w 109"/>
                  <a:gd name="T24" fmla="*/ 111 h 1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111">
                    <a:moveTo>
                      <a:pt x="94" y="0"/>
                    </a:moveTo>
                    <a:lnTo>
                      <a:pt x="94" y="40"/>
                    </a:lnTo>
                    <a:lnTo>
                      <a:pt x="109" y="96"/>
                    </a:lnTo>
                    <a:lnTo>
                      <a:pt x="80" y="105"/>
                    </a:lnTo>
                    <a:lnTo>
                      <a:pt x="46" y="107"/>
                    </a:lnTo>
                    <a:lnTo>
                      <a:pt x="22" y="111"/>
                    </a:lnTo>
                    <a:lnTo>
                      <a:pt x="0" y="81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0" name="Freeform 177"/>
              <p:cNvSpPr>
                <a:spLocks/>
              </p:cNvSpPr>
              <p:nvPr/>
            </p:nvSpPr>
            <p:spPr bwMode="auto">
              <a:xfrm>
                <a:off x="2017" y="1470"/>
                <a:ext cx="369" cy="390"/>
              </a:xfrm>
              <a:custGeom>
                <a:avLst/>
                <a:gdLst>
                  <a:gd name="T0" fmla="*/ 12 w 369"/>
                  <a:gd name="T1" fmla="*/ 0 h 390"/>
                  <a:gd name="T2" fmla="*/ 7 w 369"/>
                  <a:gd name="T3" fmla="*/ 102 h 390"/>
                  <a:gd name="T4" fmla="*/ 1 w 369"/>
                  <a:gd name="T5" fmla="*/ 131 h 390"/>
                  <a:gd name="T6" fmla="*/ 3 w 369"/>
                  <a:gd name="T7" fmla="*/ 145 h 390"/>
                  <a:gd name="T8" fmla="*/ 3 w 369"/>
                  <a:gd name="T9" fmla="*/ 166 h 390"/>
                  <a:gd name="T10" fmla="*/ 7 w 369"/>
                  <a:gd name="T11" fmla="*/ 182 h 390"/>
                  <a:gd name="T12" fmla="*/ 69 w 369"/>
                  <a:gd name="T13" fmla="*/ 205 h 390"/>
                  <a:gd name="T14" fmla="*/ 77 w 369"/>
                  <a:gd name="T15" fmla="*/ 235 h 390"/>
                  <a:gd name="T16" fmla="*/ 134 w 369"/>
                  <a:gd name="T17" fmla="*/ 300 h 390"/>
                  <a:gd name="T18" fmla="*/ 187 w 369"/>
                  <a:gd name="T19" fmla="*/ 326 h 390"/>
                  <a:gd name="T20" fmla="*/ 277 w 369"/>
                  <a:gd name="T21" fmla="*/ 370 h 390"/>
                  <a:gd name="T22" fmla="*/ 369 w 369"/>
                  <a:gd name="T23" fmla="*/ 390 h 3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9"/>
                  <a:gd name="T37" fmla="*/ 0 h 390"/>
                  <a:gd name="T38" fmla="*/ 369 w 369"/>
                  <a:gd name="T39" fmla="*/ 390 h 3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9" h="390">
                    <a:moveTo>
                      <a:pt x="12" y="0"/>
                    </a:moveTo>
                    <a:cubicBezTo>
                      <a:pt x="12" y="28"/>
                      <a:pt x="1" y="69"/>
                      <a:pt x="7" y="102"/>
                    </a:cubicBezTo>
                    <a:cubicBezTo>
                      <a:pt x="6" y="110"/>
                      <a:pt x="1" y="131"/>
                      <a:pt x="1" y="131"/>
                    </a:cubicBezTo>
                    <a:cubicBezTo>
                      <a:pt x="2" y="136"/>
                      <a:pt x="0" y="141"/>
                      <a:pt x="3" y="145"/>
                    </a:cubicBezTo>
                    <a:cubicBezTo>
                      <a:pt x="6" y="149"/>
                      <a:pt x="3" y="166"/>
                      <a:pt x="3" y="166"/>
                    </a:cubicBezTo>
                    <a:cubicBezTo>
                      <a:pt x="1" y="179"/>
                      <a:pt x="14" y="172"/>
                      <a:pt x="7" y="182"/>
                    </a:cubicBezTo>
                    <a:cubicBezTo>
                      <a:pt x="14" y="212"/>
                      <a:pt x="38" y="197"/>
                      <a:pt x="69" y="205"/>
                    </a:cubicBezTo>
                    <a:cubicBezTo>
                      <a:pt x="75" y="215"/>
                      <a:pt x="73" y="223"/>
                      <a:pt x="77" y="235"/>
                    </a:cubicBezTo>
                    <a:cubicBezTo>
                      <a:pt x="81" y="272"/>
                      <a:pt x="105" y="280"/>
                      <a:pt x="134" y="300"/>
                    </a:cubicBezTo>
                    <a:cubicBezTo>
                      <a:pt x="149" y="323"/>
                      <a:pt x="145" y="327"/>
                      <a:pt x="187" y="326"/>
                    </a:cubicBezTo>
                    <a:cubicBezTo>
                      <a:pt x="219" y="337"/>
                      <a:pt x="247" y="357"/>
                      <a:pt x="277" y="370"/>
                    </a:cubicBezTo>
                    <a:cubicBezTo>
                      <a:pt x="306" y="381"/>
                      <a:pt x="340" y="387"/>
                      <a:pt x="369" y="39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1" name="Freeform 178"/>
              <p:cNvSpPr>
                <a:spLocks/>
              </p:cNvSpPr>
              <p:nvPr/>
            </p:nvSpPr>
            <p:spPr bwMode="auto">
              <a:xfrm>
                <a:off x="2977" y="1401"/>
                <a:ext cx="105" cy="706"/>
              </a:xfrm>
              <a:custGeom>
                <a:avLst/>
                <a:gdLst>
                  <a:gd name="T0" fmla="*/ 53 w 103"/>
                  <a:gd name="T1" fmla="*/ 0 h 685"/>
                  <a:gd name="T2" fmla="*/ 66 w 103"/>
                  <a:gd name="T3" fmla="*/ 9 h 685"/>
                  <a:gd name="T4" fmla="*/ 63 w 103"/>
                  <a:gd name="T5" fmla="*/ 41 h 685"/>
                  <a:gd name="T6" fmla="*/ 74 w 103"/>
                  <a:gd name="T7" fmla="*/ 77 h 685"/>
                  <a:gd name="T8" fmla="*/ 78 w 103"/>
                  <a:gd name="T9" fmla="*/ 100 h 685"/>
                  <a:gd name="T10" fmla="*/ 84 w 103"/>
                  <a:gd name="T11" fmla="*/ 199 h 685"/>
                  <a:gd name="T12" fmla="*/ 88 w 103"/>
                  <a:gd name="T13" fmla="*/ 214 h 685"/>
                  <a:gd name="T14" fmla="*/ 75 w 103"/>
                  <a:gd name="T15" fmla="*/ 320 h 685"/>
                  <a:gd name="T16" fmla="*/ 69 w 103"/>
                  <a:gd name="T17" fmla="*/ 354 h 685"/>
                  <a:gd name="T18" fmla="*/ 65 w 103"/>
                  <a:gd name="T19" fmla="*/ 381 h 685"/>
                  <a:gd name="T20" fmla="*/ 72 w 103"/>
                  <a:gd name="T21" fmla="*/ 400 h 685"/>
                  <a:gd name="T22" fmla="*/ 99 w 103"/>
                  <a:gd name="T23" fmla="*/ 430 h 685"/>
                  <a:gd name="T24" fmla="*/ 105 w 103"/>
                  <a:gd name="T25" fmla="*/ 452 h 685"/>
                  <a:gd name="T26" fmla="*/ 97 w 103"/>
                  <a:gd name="T27" fmla="*/ 482 h 685"/>
                  <a:gd name="T28" fmla="*/ 81 w 103"/>
                  <a:gd name="T29" fmla="*/ 505 h 685"/>
                  <a:gd name="T30" fmla="*/ 78 w 103"/>
                  <a:gd name="T31" fmla="*/ 551 h 685"/>
                  <a:gd name="T32" fmla="*/ 62 w 103"/>
                  <a:gd name="T33" fmla="*/ 578 h 685"/>
                  <a:gd name="T34" fmla="*/ 27 w 103"/>
                  <a:gd name="T35" fmla="*/ 619 h 685"/>
                  <a:gd name="T36" fmla="*/ 16 w 103"/>
                  <a:gd name="T37" fmla="*/ 641 h 685"/>
                  <a:gd name="T38" fmla="*/ 5 w 103"/>
                  <a:gd name="T39" fmla="*/ 674 h 685"/>
                  <a:gd name="T40" fmla="*/ 1 w 103"/>
                  <a:gd name="T41" fmla="*/ 706 h 6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"/>
                  <a:gd name="T64" fmla="*/ 0 h 685"/>
                  <a:gd name="T65" fmla="*/ 103 w 103"/>
                  <a:gd name="T66" fmla="*/ 685 h 6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" h="685">
                    <a:moveTo>
                      <a:pt x="52" y="0"/>
                    </a:moveTo>
                    <a:cubicBezTo>
                      <a:pt x="60" y="1"/>
                      <a:pt x="61" y="2"/>
                      <a:pt x="65" y="9"/>
                    </a:cubicBezTo>
                    <a:cubicBezTo>
                      <a:pt x="68" y="19"/>
                      <a:pt x="67" y="31"/>
                      <a:pt x="62" y="40"/>
                    </a:cubicBezTo>
                    <a:cubicBezTo>
                      <a:pt x="64" y="56"/>
                      <a:pt x="68" y="62"/>
                      <a:pt x="73" y="75"/>
                    </a:cubicBezTo>
                    <a:cubicBezTo>
                      <a:pt x="74" y="83"/>
                      <a:pt x="76" y="88"/>
                      <a:pt x="77" y="97"/>
                    </a:cubicBezTo>
                    <a:cubicBezTo>
                      <a:pt x="76" y="127"/>
                      <a:pt x="68" y="165"/>
                      <a:pt x="82" y="193"/>
                    </a:cubicBezTo>
                    <a:cubicBezTo>
                      <a:pt x="83" y="198"/>
                      <a:pt x="85" y="203"/>
                      <a:pt x="86" y="208"/>
                    </a:cubicBezTo>
                    <a:cubicBezTo>
                      <a:pt x="85" y="243"/>
                      <a:pt x="80" y="276"/>
                      <a:pt x="74" y="310"/>
                    </a:cubicBezTo>
                    <a:cubicBezTo>
                      <a:pt x="73" y="321"/>
                      <a:pt x="73" y="333"/>
                      <a:pt x="68" y="343"/>
                    </a:cubicBezTo>
                    <a:cubicBezTo>
                      <a:pt x="66" y="359"/>
                      <a:pt x="62" y="348"/>
                      <a:pt x="64" y="370"/>
                    </a:cubicBezTo>
                    <a:cubicBezTo>
                      <a:pt x="64" y="372"/>
                      <a:pt x="70" y="387"/>
                      <a:pt x="71" y="388"/>
                    </a:cubicBezTo>
                    <a:cubicBezTo>
                      <a:pt x="81" y="399"/>
                      <a:pt x="89" y="404"/>
                      <a:pt x="97" y="417"/>
                    </a:cubicBezTo>
                    <a:cubicBezTo>
                      <a:pt x="98" y="424"/>
                      <a:pt x="101" y="432"/>
                      <a:pt x="103" y="439"/>
                    </a:cubicBezTo>
                    <a:cubicBezTo>
                      <a:pt x="101" y="461"/>
                      <a:pt x="102" y="454"/>
                      <a:pt x="95" y="468"/>
                    </a:cubicBezTo>
                    <a:cubicBezTo>
                      <a:pt x="93" y="472"/>
                      <a:pt x="79" y="490"/>
                      <a:pt x="79" y="490"/>
                    </a:cubicBezTo>
                    <a:cubicBezTo>
                      <a:pt x="76" y="506"/>
                      <a:pt x="84" y="521"/>
                      <a:pt x="77" y="535"/>
                    </a:cubicBezTo>
                    <a:cubicBezTo>
                      <a:pt x="73" y="553"/>
                      <a:pt x="72" y="550"/>
                      <a:pt x="61" y="561"/>
                    </a:cubicBezTo>
                    <a:cubicBezTo>
                      <a:pt x="49" y="573"/>
                      <a:pt x="36" y="588"/>
                      <a:pt x="26" y="601"/>
                    </a:cubicBezTo>
                    <a:cubicBezTo>
                      <a:pt x="24" y="610"/>
                      <a:pt x="21" y="611"/>
                      <a:pt x="16" y="622"/>
                    </a:cubicBezTo>
                    <a:cubicBezTo>
                      <a:pt x="15" y="628"/>
                      <a:pt x="9" y="649"/>
                      <a:pt x="5" y="654"/>
                    </a:cubicBezTo>
                    <a:cubicBezTo>
                      <a:pt x="4" y="658"/>
                      <a:pt x="0" y="680"/>
                      <a:pt x="1" y="68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2" name="Freeform 179"/>
              <p:cNvSpPr>
                <a:spLocks/>
              </p:cNvSpPr>
              <p:nvPr/>
            </p:nvSpPr>
            <p:spPr bwMode="auto">
              <a:xfrm>
                <a:off x="2976" y="1719"/>
                <a:ext cx="586" cy="388"/>
              </a:xfrm>
              <a:custGeom>
                <a:avLst/>
                <a:gdLst>
                  <a:gd name="T0" fmla="*/ 586 w 586"/>
                  <a:gd name="T1" fmla="*/ 0 h 388"/>
                  <a:gd name="T2" fmla="*/ 551 w 586"/>
                  <a:gd name="T3" fmla="*/ 4 h 388"/>
                  <a:gd name="T4" fmla="*/ 531 w 586"/>
                  <a:gd name="T5" fmla="*/ 13 h 388"/>
                  <a:gd name="T6" fmla="*/ 488 w 586"/>
                  <a:gd name="T7" fmla="*/ 26 h 388"/>
                  <a:gd name="T8" fmla="*/ 438 w 586"/>
                  <a:gd name="T9" fmla="*/ 60 h 388"/>
                  <a:gd name="T10" fmla="*/ 420 w 586"/>
                  <a:gd name="T11" fmla="*/ 75 h 388"/>
                  <a:gd name="T12" fmla="*/ 399 w 586"/>
                  <a:gd name="T13" fmla="*/ 94 h 388"/>
                  <a:gd name="T14" fmla="*/ 344 w 586"/>
                  <a:gd name="T15" fmla="*/ 146 h 388"/>
                  <a:gd name="T16" fmla="*/ 322 w 586"/>
                  <a:gd name="T17" fmla="*/ 159 h 388"/>
                  <a:gd name="T18" fmla="*/ 295 w 586"/>
                  <a:gd name="T19" fmla="*/ 165 h 388"/>
                  <a:gd name="T20" fmla="*/ 249 w 586"/>
                  <a:gd name="T21" fmla="*/ 199 h 388"/>
                  <a:gd name="T22" fmla="*/ 187 w 586"/>
                  <a:gd name="T23" fmla="*/ 260 h 388"/>
                  <a:gd name="T24" fmla="*/ 168 w 586"/>
                  <a:gd name="T25" fmla="*/ 283 h 388"/>
                  <a:gd name="T26" fmla="*/ 156 w 586"/>
                  <a:gd name="T27" fmla="*/ 298 h 388"/>
                  <a:gd name="T28" fmla="*/ 144 w 586"/>
                  <a:gd name="T29" fmla="*/ 317 h 388"/>
                  <a:gd name="T30" fmla="*/ 97 w 586"/>
                  <a:gd name="T31" fmla="*/ 347 h 388"/>
                  <a:gd name="T32" fmla="*/ 77 w 586"/>
                  <a:gd name="T33" fmla="*/ 357 h 388"/>
                  <a:gd name="T34" fmla="*/ 57 w 586"/>
                  <a:gd name="T35" fmla="*/ 369 h 388"/>
                  <a:gd name="T36" fmla="*/ 21 w 586"/>
                  <a:gd name="T37" fmla="*/ 382 h 388"/>
                  <a:gd name="T38" fmla="*/ 0 w 586"/>
                  <a:gd name="T39" fmla="*/ 388 h 3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86"/>
                  <a:gd name="T61" fmla="*/ 0 h 388"/>
                  <a:gd name="T62" fmla="*/ 586 w 586"/>
                  <a:gd name="T63" fmla="*/ 388 h 3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86" h="388">
                    <a:moveTo>
                      <a:pt x="586" y="0"/>
                    </a:moveTo>
                    <a:cubicBezTo>
                      <a:pt x="574" y="1"/>
                      <a:pt x="564" y="3"/>
                      <a:pt x="551" y="4"/>
                    </a:cubicBezTo>
                    <a:cubicBezTo>
                      <a:pt x="544" y="7"/>
                      <a:pt x="539" y="12"/>
                      <a:pt x="531" y="13"/>
                    </a:cubicBezTo>
                    <a:cubicBezTo>
                      <a:pt x="520" y="22"/>
                      <a:pt x="501" y="24"/>
                      <a:pt x="488" y="26"/>
                    </a:cubicBezTo>
                    <a:cubicBezTo>
                      <a:pt x="471" y="34"/>
                      <a:pt x="451" y="46"/>
                      <a:pt x="438" y="60"/>
                    </a:cubicBezTo>
                    <a:cubicBezTo>
                      <a:pt x="433" y="65"/>
                      <a:pt x="426" y="71"/>
                      <a:pt x="420" y="75"/>
                    </a:cubicBezTo>
                    <a:cubicBezTo>
                      <a:pt x="415" y="82"/>
                      <a:pt x="406" y="90"/>
                      <a:pt x="399" y="94"/>
                    </a:cubicBezTo>
                    <a:cubicBezTo>
                      <a:pt x="382" y="116"/>
                      <a:pt x="366" y="130"/>
                      <a:pt x="344" y="146"/>
                    </a:cubicBezTo>
                    <a:cubicBezTo>
                      <a:pt x="336" y="151"/>
                      <a:pt x="331" y="157"/>
                      <a:pt x="322" y="159"/>
                    </a:cubicBezTo>
                    <a:cubicBezTo>
                      <a:pt x="313" y="163"/>
                      <a:pt x="304" y="160"/>
                      <a:pt x="295" y="165"/>
                    </a:cubicBezTo>
                    <a:cubicBezTo>
                      <a:pt x="284" y="179"/>
                      <a:pt x="266" y="196"/>
                      <a:pt x="249" y="199"/>
                    </a:cubicBezTo>
                    <a:cubicBezTo>
                      <a:pt x="221" y="213"/>
                      <a:pt x="206" y="236"/>
                      <a:pt x="187" y="260"/>
                    </a:cubicBezTo>
                    <a:cubicBezTo>
                      <a:pt x="182" y="267"/>
                      <a:pt x="172" y="276"/>
                      <a:pt x="168" y="283"/>
                    </a:cubicBezTo>
                    <a:cubicBezTo>
                      <a:pt x="164" y="289"/>
                      <a:pt x="163" y="294"/>
                      <a:pt x="156" y="298"/>
                    </a:cubicBezTo>
                    <a:cubicBezTo>
                      <a:pt x="152" y="304"/>
                      <a:pt x="148" y="311"/>
                      <a:pt x="144" y="317"/>
                    </a:cubicBezTo>
                    <a:cubicBezTo>
                      <a:pt x="141" y="332"/>
                      <a:pt x="117" y="333"/>
                      <a:pt x="97" y="347"/>
                    </a:cubicBezTo>
                    <a:cubicBezTo>
                      <a:pt x="92" y="350"/>
                      <a:pt x="83" y="356"/>
                      <a:pt x="77" y="357"/>
                    </a:cubicBezTo>
                    <a:cubicBezTo>
                      <a:pt x="71" y="360"/>
                      <a:pt x="63" y="367"/>
                      <a:pt x="57" y="369"/>
                    </a:cubicBezTo>
                    <a:cubicBezTo>
                      <a:pt x="41" y="377"/>
                      <a:pt x="39" y="381"/>
                      <a:pt x="21" y="382"/>
                    </a:cubicBezTo>
                    <a:cubicBezTo>
                      <a:pt x="19" y="383"/>
                      <a:pt x="0" y="385"/>
                      <a:pt x="0" y="38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3" name="Freeform 180"/>
              <p:cNvSpPr>
                <a:spLocks/>
              </p:cNvSpPr>
              <p:nvPr/>
            </p:nvSpPr>
            <p:spPr bwMode="auto">
              <a:xfrm>
                <a:off x="2844" y="1841"/>
                <a:ext cx="146" cy="266"/>
              </a:xfrm>
              <a:custGeom>
                <a:avLst/>
                <a:gdLst>
                  <a:gd name="T0" fmla="*/ 8 w 146"/>
                  <a:gd name="T1" fmla="*/ 0 h 266"/>
                  <a:gd name="T2" fmla="*/ 1 w 146"/>
                  <a:gd name="T3" fmla="*/ 21 h 266"/>
                  <a:gd name="T4" fmla="*/ 7 w 146"/>
                  <a:gd name="T5" fmla="*/ 68 h 266"/>
                  <a:gd name="T6" fmla="*/ 13 w 146"/>
                  <a:gd name="T7" fmla="*/ 92 h 266"/>
                  <a:gd name="T8" fmla="*/ 19 w 146"/>
                  <a:gd name="T9" fmla="*/ 107 h 266"/>
                  <a:gd name="T10" fmla="*/ 35 w 146"/>
                  <a:gd name="T11" fmla="*/ 138 h 266"/>
                  <a:gd name="T12" fmla="*/ 41 w 146"/>
                  <a:gd name="T13" fmla="*/ 167 h 266"/>
                  <a:gd name="T14" fmla="*/ 76 w 146"/>
                  <a:gd name="T15" fmla="*/ 223 h 266"/>
                  <a:gd name="T16" fmla="*/ 108 w 146"/>
                  <a:gd name="T17" fmla="*/ 244 h 266"/>
                  <a:gd name="T18" fmla="*/ 142 w 146"/>
                  <a:gd name="T19" fmla="*/ 263 h 266"/>
                  <a:gd name="T20" fmla="*/ 146 w 146"/>
                  <a:gd name="T21" fmla="*/ 266 h 2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266"/>
                  <a:gd name="T35" fmla="*/ 146 w 146"/>
                  <a:gd name="T36" fmla="*/ 266 h 2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266">
                    <a:moveTo>
                      <a:pt x="8" y="0"/>
                    </a:moveTo>
                    <a:cubicBezTo>
                      <a:pt x="7" y="5"/>
                      <a:pt x="2" y="15"/>
                      <a:pt x="1" y="21"/>
                    </a:cubicBezTo>
                    <a:cubicBezTo>
                      <a:pt x="2" y="37"/>
                      <a:pt x="0" y="54"/>
                      <a:pt x="7" y="68"/>
                    </a:cubicBezTo>
                    <a:cubicBezTo>
                      <a:pt x="9" y="76"/>
                      <a:pt x="10" y="85"/>
                      <a:pt x="13" y="92"/>
                    </a:cubicBezTo>
                    <a:cubicBezTo>
                      <a:pt x="14" y="98"/>
                      <a:pt x="16" y="101"/>
                      <a:pt x="19" y="107"/>
                    </a:cubicBezTo>
                    <a:cubicBezTo>
                      <a:pt x="21" y="118"/>
                      <a:pt x="30" y="128"/>
                      <a:pt x="35" y="138"/>
                    </a:cubicBezTo>
                    <a:cubicBezTo>
                      <a:pt x="36" y="147"/>
                      <a:pt x="37" y="159"/>
                      <a:pt x="41" y="167"/>
                    </a:cubicBezTo>
                    <a:cubicBezTo>
                      <a:pt x="43" y="178"/>
                      <a:pt x="66" y="215"/>
                      <a:pt x="76" y="223"/>
                    </a:cubicBezTo>
                    <a:cubicBezTo>
                      <a:pt x="86" y="231"/>
                      <a:pt x="97" y="237"/>
                      <a:pt x="108" y="244"/>
                    </a:cubicBezTo>
                    <a:cubicBezTo>
                      <a:pt x="119" y="252"/>
                      <a:pt x="129" y="261"/>
                      <a:pt x="142" y="263"/>
                    </a:cubicBezTo>
                    <a:cubicBezTo>
                      <a:pt x="146" y="265"/>
                      <a:pt x="146" y="264"/>
                      <a:pt x="146" y="26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4" name="Freeform 182"/>
              <p:cNvSpPr>
                <a:spLocks/>
              </p:cNvSpPr>
              <p:nvPr/>
            </p:nvSpPr>
            <p:spPr bwMode="auto">
              <a:xfrm>
                <a:off x="2691" y="2095"/>
                <a:ext cx="281" cy="141"/>
              </a:xfrm>
              <a:custGeom>
                <a:avLst/>
                <a:gdLst>
                  <a:gd name="T0" fmla="*/ 281 w 281"/>
                  <a:gd name="T1" fmla="*/ 0 h 141"/>
                  <a:gd name="T2" fmla="*/ 237 w 281"/>
                  <a:gd name="T3" fmla="*/ 34 h 141"/>
                  <a:gd name="T4" fmla="*/ 224 w 281"/>
                  <a:gd name="T5" fmla="*/ 60 h 141"/>
                  <a:gd name="T6" fmla="*/ 211 w 281"/>
                  <a:gd name="T7" fmla="*/ 70 h 141"/>
                  <a:gd name="T8" fmla="*/ 156 w 281"/>
                  <a:gd name="T9" fmla="*/ 89 h 141"/>
                  <a:gd name="T10" fmla="*/ 132 w 281"/>
                  <a:gd name="T11" fmla="*/ 96 h 141"/>
                  <a:gd name="T12" fmla="*/ 110 w 281"/>
                  <a:gd name="T13" fmla="*/ 102 h 141"/>
                  <a:gd name="T14" fmla="*/ 74 w 281"/>
                  <a:gd name="T15" fmla="*/ 123 h 141"/>
                  <a:gd name="T16" fmla="*/ 55 w 281"/>
                  <a:gd name="T17" fmla="*/ 133 h 141"/>
                  <a:gd name="T18" fmla="*/ 0 w 281"/>
                  <a:gd name="T19" fmla="*/ 130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1"/>
                  <a:gd name="T31" fmla="*/ 0 h 141"/>
                  <a:gd name="T32" fmla="*/ 281 w 281"/>
                  <a:gd name="T33" fmla="*/ 141 h 1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1" h="141">
                    <a:moveTo>
                      <a:pt x="281" y="0"/>
                    </a:moveTo>
                    <a:cubicBezTo>
                      <a:pt x="265" y="2"/>
                      <a:pt x="258" y="30"/>
                      <a:pt x="237" y="34"/>
                    </a:cubicBezTo>
                    <a:cubicBezTo>
                      <a:pt x="229" y="38"/>
                      <a:pt x="232" y="55"/>
                      <a:pt x="224" y="60"/>
                    </a:cubicBezTo>
                    <a:cubicBezTo>
                      <a:pt x="220" y="66"/>
                      <a:pt x="217" y="67"/>
                      <a:pt x="211" y="70"/>
                    </a:cubicBezTo>
                    <a:cubicBezTo>
                      <a:pt x="198" y="87"/>
                      <a:pt x="177" y="88"/>
                      <a:pt x="156" y="89"/>
                    </a:cubicBezTo>
                    <a:cubicBezTo>
                      <a:pt x="148" y="91"/>
                      <a:pt x="140" y="93"/>
                      <a:pt x="132" y="96"/>
                    </a:cubicBezTo>
                    <a:cubicBezTo>
                      <a:pt x="126" y="99"/>
                      <a:pt x="117" y="101"/>
                      <a:pt x="110" y="102"/>
                    </a:cubicBezTo>
                    <a:cubicBezTo>
                      <a:pt x="97" y="108"/>
                      <a:pt x="88" y="120"/>
                      <a:pt x="74" y="123"/>
                    </a:cubicBezTo>
                    <a:cubicBezTo>
                      <a:pt x="67" y="127"/>
                      <a:pt x="62" y="132"/>
                      <a:pt x="55" y="133"/>
                    </a:cubicBezTo>
                    <a:cubicBezTo>
                      <a:pt x="39" y="141"/>
                      <a:pt x="0" y="130"/>
                      <a:pt x="0" y="13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5" name="Freeform 183"/>
              <p:cNvSpPr>
                <a:spLocks/>
              </p:cNvSpPr>
              <p:nvPr/>
            </p:nvSpPr>
            <p:spPr bwMode="auto">
              <a:xfrm>
                <a:off x="2088" y="2183"/>
                <a:ext cx="257" cy="399"/>
              </a:xfrm>
              <a:custGeom>
                <a:avLst/>
                <a:gdLst>
                  <a:gd name="T0" fmla="*/ 0 w 257"/>
                  <a:gd name="T1" fmla="*/ 0 h 399"/>
                  <a:gd name="T2" fmla="*/ 40 w 257"/>
                  <a:gd name="T3" fmla="*/ 10 h 399"/>
                  <a:gd name="T4" fmla="*/ 90 w 257"/>
                  <a:gd name="T5" fmla="*/ 26 h 399"/>
                  <a:gd name="T6" fmla="*/ 124 w 257"/>
                  <a:gd name="T7" fmla="*/ 22 h 399"/>
                  <a:gd name="T8" fmla="*/ 126 w 257"/>
                  <a:gd name="T9" fmla="*/ 92 h 399"/>
                  <a:gd name="T10" fmla="*/ 156 w 257"/>
                  <a:gd name="T11" fmla="*/ 120 h 399"/>
                  <a:gd name="T12" fmla="*/ 176 w 257"/>
                  <a:gd name="T13" fmla="*/ 146 h 399"/>
                  <a:gd name="T14" fmla="*/ 202 w 257"/>
                  <a:gd name="T15" fmla="*/ 227 h 399"/>
                  <a:gd name="T16" fmla="*/ 223 w 257"/>
                  <a:gd name="T17" fmla="*/ 263 h 399"/>
                  <a:gd name="T18" fmla="*/ 245 w 257"/>
                  <a:gd name="T19" fmla="*/ 329 h 399"/>
                  <a:gd name="T20" fmla="*/ 257 w 257"/>
                  <a:gd name="T21" fmla="*/ 399 h 3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7"/>
                  <a:gd name="T34" fmla="*/ 0 h 399"/>
                  <a:gd name="T35" fmla="*/ 257 w 257"/>
                  <a:gd name="T36" fmla="*/ 399 h 3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7" h="399">
                    <a:moveTo>
                      <a:pt x="0" y="0"/>
                    </a:moveTo>
                    <a:lnTo>
                      <a:pt x="40" y="10"/>
                    </a:lnTo>
                    <a:lnTo>
                      <a:pt x="90" y="26"/>
                    </a:lnTo>
                    <a:cubicBezTo>
                      <a:pt x="103" y="32"/>
                      <a:pt x="116" y="15"/>
                      <a:pt x="124" y="22"/>
                    </a:cubicBezTo>
                    <a:cubicBezTo>
                      <a:pt x="130" y="33"/>
                      <a:pt x="121" y="76"/>
                      <a:pt x="126" y="92"/>
                    </a:cubicBezTo>
                    <a:cubicBezTo>
                      <a:pt x="136" y="106"/>
                      <a:pt x="148" y="111"/>
                      <a:pt x="156" y="120"/>
                    </a:cubicBezTo>
                    <a:cubicBezTo>
                      <a:pt x="164" y="129"/>
                      <a:pt x="168" y="128"/>
                      <a:pt x="176" y="146"/>
                    </a:cubicBezTo>
                    <a:cubicBezTo>
                      <a:pt x="180" y="173"/>
                      <a:pt x="188" y="200"/>
                      <a:pt x="202" y="227"/>
                    </a:cubicBezTo>
                    <a:cubicBezTo>
                      <a:pt x="207" y="250"/>
                      <a:pt x="216" y="246"/>
                      <a:pt x="223" y="263"/>
                    </a:cubicBezTo>
                    <a:cubicBezTo>
                      <a:pt x="230" y="280"/>
                      <a:pt x="239" y="306"/>
                      <a:pt x="245" y="329"/>
                    </a:cubicBezTo>
                    <a:cubicBezTo>
                      <a:pt x="251" y="352"/>
                      <a:pt x="255" y="385"/>
                      <a:pt x="257" y="39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6" name="Freeform 184"/>
              <p:cNvSpPr>
                <a:spLocks/>
              </p:cNvSpPr>
              <p:nvPr/>
            </p:nvSpPr>
            <p:spPr bwMode="auto">
              <a:xfrm>
                <a:off x="2043" y="1845"/>
                <a:ext cx="45" cy="340"/>
              </a:xfrm>
              <a:custGeom>
                <a:avLst/>
                <a:gdLst>
                  <a:gd name="T0" fmla="*/ 13 w 45"/>
                  <a:gd name="T1" fmla="*/ 0 h 340"/>
                  <a:gd name="T2" fmla="*/ 0 w 45"/>
                  <a:gd name="T3" fmla="*/ 27 h 340"/>
                  <a:gd name="T4" fmla="*/ 17 w 45"/>
                  <a:gd name="T5" fmla="*/ 67 h 340"/>
                  <a:gd name="T6" fmla="*/ 12 w 45"/>
                  <a:gd name="T7" fmla="*/ 128 h 340"/>
                  <a:gd name="T8" fmla="*/ 3 w 45"/>
                  <a:gd name="T9" fmla="*/ 169 h 340"/>
                  <a:gd name="T10" fmla="*/ 23 w 45"/>
                  <a:gd name="T11" fmla="*/ 209 h 340"/>
                  <a:gd name="T12" fmla="*/ 33 w 45"/>
                  <a:gd name="T13" fmla="*/ 253 h 340"/>
                  <a:gd name="T14" fmla="*/ 39 w 45"/>
                  <a:gd name="T15" fmla="*/ 273 h 340"/>
                  <a:gd name="T16" fmla="*/ 45 w 45"/>
                  <a:gd name="T17" fmla="*/ 340 h 3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340"/>
                  <a:gd name="T29" fmla="*/ 45 w 45"/>
                  <a:gd name="T30" fmla="*/ 340 h 3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340">
                    <a:moveTo>
                      <a:pt x="13" y="0"/>
                    </a:moveTo>
                    <a:cubicBezTo>
                      <a:pt x="7" y="2"/>
                      <a:pt x="3" y="22"/>
                      <a:pt x="0" y="27"/>
                    </a:cubicBezTo>
                    <a:cubicBezTo>
                      <a:pt x="3" y="46"/>
                      <a:pt x="9" y="52"/>
                      <a:pt x="17" y="67"/>
                    </a:cubicBezTo>
                    <a:cubicBezTo>
                      <a:pt x="21" y="88"/>
                      <a:pt x="23" y="110"/>
                      <a:pt x="12" y="128"/>
                    </a:cubicBezTo>
                    <a:cubicBezTo>
                      <a:pt x="10" y="142"/>
                      <a:pt x="9" y="157"/>
                      <a:pt x="3" y="169"/>
                    </a:cubicBezTo>
                    <a:cubicBezTo>
                      <a:pt x="6" y="186"/>
                      <a:pt x="17" y="194"/>
                      <a:pt x="23" y="209"/>
                    </a:cubicBezTo>
                    <a:cubicBezTo>
                      <a:pt x="25" y="222"/>
                      <a:pt x="26" y="240"/>
                      <a:pt x="33" y="253"/>
                    </a:cubicBezTo>
                    <a:cubicBezTo>
                      <a:pt x="34" y="260"/>
                      <a:pt x="36" y="267"/>
                      <a:pt x="39" y="273"/>
                    </a:cubicBezTo>
                    <a:cubicBezTo>
                      <a:pt x="41" y="289"/>
                      <a:pt x="41" y="324"/>
                      <a:pt x="45" y="34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7" name="Freeform 185"/>
              <p:cNvSpPr>
                <a:spLocks/>
              </p:cNvSpPr>
              <p:nvPr/>
            </p:nvSpPr>
            <p:spPr bwMode="auto">
              <a:xfrm>
                <a:off x="2311" y="2097"/>
                <a:ext cx="548" cy="346"/>
              </a:xfrm>
              <a:custGeom>
                <a:avLst/>
                <a:gdLst>
                  <a:gd name="T0" fmla="*/ 548 w 548"/>
                  <a:gd name="T1" fmla="*/ 0 h 346"/>
                  <a:gd name="T2" fmla="*/ 530 w 548"/>
                  <a:gd name="T3" fmla="*/ 4 h 346"/>
                  <a:gd name="T4" fmla="*/ 491 w 548"/>
                  <a:gd name="T5" fmla="*/ 28 h 346"/>
                  <a:gd name="T6" fmla="*/ 468 w 548"/>
                  <a:gd name="T7" fmla="*/ 60 h 346"/>
                  <a:gd name="T8" fmla="*/ 431 w 548"/>
                  <a:gd name="T9" fmla="*/ 84 h 346"/>
                  <a:gd name="T10" fmla="*/ 410 w 548"/>
                  <a:gd name="T11" fmla="*/ 91 h 346"/>
                  <a:gd name="T12" fmla="*/ 401 w 548"/>
                  <a:gd name="T13" fmla="*/ 94 h 346"/>
                  <a:gd name="T14" fmla="*/ 393 w 548"/>
                  <a:gd name="T15" fmla="*/ 103 h 346"/>
                  <a:gd name="T16" fmla="*/ 388 w 548"/>
                  <a:gd name="T17" fmla="*/ 106 h 346"/>
                  <a:gd name="T18" fmla="*/ 382 w 548"/>
                  <a:gd name="T19" fmla="*/ 120 h 346"/>
                  <a:gd name="T20" fmla="*/ 367 w 548"/>
                  <a:gd name="T21" fmla="*/ 143 h 346"/>
                  <a:gd name="T22" fmla="*/ 348 w 548"/>
                  <a:gd name="T23" fmla="*/ 155 h 346"/>
                  <a:gd name="T24" fmla="*/ 256 w 548"/>
                  <a:gd name="T25" fmla="*/ 186 h 346"/>
                  <a:gd name="T26" fmla="*/ 235 w 548"/>
                  <a:gd name="T27" fmla="*/ 193 h 346"/>
                  <a:gd name="T28" fmla="*/ 188 w 548"/>
                  <a:gd name="T29" fmla="*/ 217 h 346"/>
                  <a:gd name="T30" fmla="*/ 158 w 548"/>
                  <a:gd name="T31" fmla="*/ 230 h 346"/>
                  <a:gd name="T32" fmla="*/ 136 w 548"/>
                  <a:gd name="T33" fmla="*/ 236 h 346"/>
                  <a:gd name="T34" fmla="*/ 102 w 548"/>
                  <a:gd name="T35" fmla="*/ 276 h 346"/>
                  <a:gd name="T36" fmla="*/ 66 w 548"/>
                  <a:gd name="T37" fmla="*/ 303 h 346"/>
                  <a:gd name="T38" fmla="*/ 38 w 548"/>
                  <a:gd name="T39" fmla="*/ 319 h 346"/>
                  <a:gd name="T40" fmla="*/ 0 w 548"/>
                  <a:gd name="T41" fmla="*/ 346 h 3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8"/>
                  <a:gd name="T64" fmla="*/ 0 h 346"/>
                  <a:gd name="T65" fmla="*/ 548 w 548"/>
                  <a:gd name="T66" fmla="*/ 346 h 3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8" h="346">
                    <a:moveTo>
                      <a:pt x="548" y="0"/>
                    </a:moveTo>
                    <a:cubicBezTo>
                      <a:pt x="542" y="1"/>
                      <a:pt x="536" y="3"/>
                      <a:pt x="530" y="4"/>
                    </a:cubicBezTo>
                    <a:cubicBezTo>
                      <a:pt x="510" y="14"/>
                      <a:pt x="510" y="17"/>
                      <a:pt x="491" y="28"/>
                    </a:cubicBezTo>
                    <a:cubicBezTo>
                      <a:pt x="483" y="40"/>
                      <a:pt x="476" y="55"/>
                      <a:pt x="468" y="60"/>
                    </a:cubicBezTo>
                    <a:cubicBezTo>
                      <a:pt x="459" y="71"/>
                      <a:pt x="446" y="82"/>
                      <a:pt x="431" y="84"/>
                    </a:cubicBezTo>
                    <a:cubicBezTo>
                      <a:pt x="425" y="88"/>
                      <a:pt x="417" y="90"/>
                      <a:pt x="410" y="91"/>
                    </a:cubicBezTo>
                    <a:cubicBezTo>
                      <a:pt x="407" y="92"/>
                      <a:pt x="403" y="92"/>
                      <a:pt x="401" y="94"/>
                    </a:cubicBezTo>
                    <a:cubicBezTo>
                      <a:pt x="397" y="96"/>
                      <a:pt x="396" y="101"/>
                      <a:pt x="393" y="103"/>
                    </a:cubicBezTo>
                    <a:cubicBezTo>
                      <a:pt x="391" y="104"/>
                      <a:pt x="390" y="105"/>
                      <a:pt x="388" y="106"/>
                    </a:cubicBezTo>
                    <a:cubicBezTo>
                      <a:pt x="387" y="112"/>
                      <a:pt x="384" y="115"/>
                      <a:pt x="382" y="120"/>
                    </a:cubicBezTo>
                    <a:cubicBezTo>
                      <a:pt x="380" y="130"/>
                      <a:pt x="375" y="138"/>
                      <a:pt x="367" y="143"/>
                    </a:cubicBezTo>
                    <a:cubicBezTo>
                      <a:pt x="362" y="149"/>
                      <a:pt x="356" y="153"/>
                      <a:pt x="348" y="155"/>
                    </a:cubicBezTo>
                    <a:cubicBezTo>
                      <a:pt x="315" y="180"/>
                      <a:pt x="300" y="185"/>
                      <a:pt x="256" y="186"/>
                    </a:cubicBezTo>
                    <a:cubicBezTo>
                      <a:pt x="249" y="188"/>
                      <a:pt x="242" y="192"/>
                      <a:pt x="235" y="193"/>
                    </a:cubicBezTo>
                    <a:cubicBezTo>
                      <a:pt x="221" y="200"/>
                      <a:pt x="203" y="214"/>
                      <a:pt x="188" y="217"/>
                    </a:cubicBezTo>
                    <a:cubicBezTo>
                      <a:pt x="179" y="222"/>
                      <a:pt x="168" y="228"/>
                      <a:pt x="158" y="230"/>
                    </a:cubicBezTo>
                    <a:cubicBezTo>
                      <a:pt x="152" y="233"/>
                      <a:pt x="143" y="235"/>
                      <a:pt x="136" y="236"/>
                    </a:cubicBezTo>
                    <a:cubicBezTo>
                      <a:pt x="121" y="247"/>
                      <a:pt x="116" y="263"/>
                      <a:pt x="102" y="276"/>
                    </a:cubicBezTo>
                    <a:cubicBezTo>
                      <a:pt x="92" y="286"/>
                      <a:pt x="78" y="295"/>
                      <a:pt x="66" y="303"/>
                    </a:cubicBezTo>
                    <a:cubicBezTo>
                      <a:pt x="57" y="309"/>
                      <a:pt x="48" y="317"/>
                      <a:pt x="38" y="319"/>
                    </a:cubicBezTo>
                    <a:cubicBezTo>
                      <a:pt x="29" y="326"/>
                      <a:pt x="5" y="336"/>
                      <a:pt x="0" y="34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8" name="Freeform 186"/>
              <p:cNvSpPr>
                <a:spLocks/>
              </p:cNvSpPr>
              <p:nvPr/>
            </p:nvSpPr>
            <p:spPr bwMode="auto">
              <a:xfrm>
                <a:off x="1634" y="1765"/>
                <a:ext cx="751" cy="118"/>
              </a:xfrm>
              <a:custGeom>
                <a:avLst/>
                <a:gdLst>
                  <a:gd name="T0" fmla="*/ 751 w 751"/>
                  <a:gd name="T1" fmla="*/ 98 h 118"/>
                  <a:gd name="T2" fmla="*/ 726 w 751"/>
                  <a:gd name="T3" fmla="*/ 94 h 118"/>
                  <a:gd name="T4" fmla="*/ 691 w 751"/>
                  <a:gd name="T5" fmla="*/ 98 h 118"/>
                  <a:gd name="T6" fmla="*/ 648 w 751"/>
                  <a:gd name="T7" fmla="*/ 96 h 118"/>
                  <a:gd name="T8" fmla="*/ 636 w 751"/>
                  <a:gd name="T9" fmla="*/ 116 h 118"/>
                  <a:gd name="T10" fmla="*/ 605 w 751"/>
                  <a:gd name="T11" fmla="*/ 103 h 118"/>
                  <a:gd name="T12" fmla="*/ 587 w 751"/>
                  <a:gd name="T13" fmla="*/ 87 h 118"/>
                  <a:gd name="T14" fmla="*/ 572 w 751"/>
                  <a:gd name="T15" fmla="*/ 86 h 118"/>
                  <a:gd name="T16" fmla="*/ 522 w 751"/>
                  <a:gd name="T17" fmla="*/ 82 h 118"/>
                  <a:gd name="T18" fmla="*/ 458 w 751"/>
                  <a:gd name="T19" fmla="*/ 92 h 118"/>
                  <a:gd name="T20" fmla="*/ 413 w 751"/>
                  <a:gd name="T21" fmla="*/ 81 h 118"/>
                  <a:gd name="T22" fmla="*/ 376 w 751"/>
                  <a:gd name="T23" fmla="*/ 86 h 118"/>
                  <a:gd name="T24" fmla="*/ 359 w 751"/>
                  <a:gd name="T25" fmla="*/ 75 h 118"/>
                  <a:gd name="T26" fmla="*/ 347 w 751"/>
                  <a:gd name="T27" fmla="*/ 52 h 118"/>
                  <a:gd name="T28" fmla="*/ 295 w 751"/>
                  <a:gd name="T29" fmla="*/ 4 h 118"/>
                  <a:gd name="T30" fmla="*/ 270 w 751"/>
                  <a:gd name="T31" fmla="*/ 5 h 118"/>
                  <a:gd name="T32" fmla="*/ 252 w 751"/>
                  <a:gd name="T33" fmla="*/ 15 h 118"/>
                  <a:gd name="T34" fmla="*/ 183 w 751"/>
                  <a:gd name="T35" fmla="*/ 21 h 118"/>
                  <a:gd name="T36" fmla="*/ 134 w 751"/>
                  <a:gd name="T37" fmla="*/ 26 h 118"/>
                  <a:gd name="T38" fmla="*/ 117 w 751"/>
                  <a:gd name="T39" fmla="*/ 30 h 118"/>
                  <a:gd name="T40" fmla="*/ 77 w 751"/>
                  <a:gd name="T41" fmla="*/ 21 h 118"/>
                  <a:gd name="T42" fmla="*/ 0 w 751"/>
                  <a:gd name="T43" fmla="*/ 0 h 1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1"/>
                  <a:gd name="T67" fmla="*/ 0 h 118"/>
                  <a:gd name="T68" fmla="*/ 751 w 751"/>
                  <a:gd name="T69" fmla="*/ 118 h 1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1" h="118">
                    <a:moveTo>
                      <a:pt x="751" y="98"/>
                    </a:moveTo>
                    <a:cubicBezTo>
                      <a:pt x="743" y="97"/>
                      <a:pt x="735" y="95"/>
                      <a:pt x="726" y="94"/>
                    </a:cubicBezTo>
                    <a:cubicBezTo>
                      <a:pt x="708" y="95"/>
                      <a:pt x="705" y="96"/>
                      <a:pt x="691" y="98"/>
                    </a:cubicBezTo>
                    <a:lnTo>
                      <a:pt x="648" y="96"/>
                    </a:lnTo>
                    <a:cubicBezTo>
                      <a:pt x="643" y="96"/>
                      <a:pt x="641" y="118"/>
                      <a:pt x="636" y="116"/>
                    </a:cubicBezTo>
                    <a:cubicBezTo>
                      <a:pt x="629" y="112"/>
                      <a:pt x="612" y="110"/>
                      <a:pt x="605" y="103"/>
                    </a:cubicBezTo>
                    <a:cubicBezTo>
                      <a:pt x="594" y="98"/>
                      <a:pt x="599" y="89"/>
                      <a:pt x="587" y="87"/>
                    </a:cubicBezTo>
                    <a:cubicBezTo>
                      <a:pt x="582" y="83"/>
                      <a:pt x="578" y="87"/>
                      <a:pt x="572" y="86"/>
                    </a:cubicBezTo>
                    <a:cubicBezTo>
                      <a:pt x="557" y="86"/>
                      <a:pt x="540" y="80"/>
                      <a:pt x="522" y="82"/>
                    </a:cubicBezTo>
                    <a:cubicBezTo>
                      <a:pt x="516" y="85"/>
                      <a:pt x="465" y="91"/>
                      <a:pt x="458" y="92"/>
                    </a:cubicBezTo>
                    <a:cubicBezTo>
                      <a:pt x="447" y="92"/>
                      <a:pt x="426" y="80"/>
                      <a:pt x="413" y="81"/>
                    </a:cubicBezTo>
                    <a:cubicBezTo>
                      <a:pt x="402" y="82"/>
                      <a:pt x="385" y="81"/>
                      <a:pt x="376" y="86"/>
                    </a:cubicBezTo>
                    <a:cubicBezTo>
                      <a:pt x="362" y="83"/>
                      <a:pt x="368" y="87"/>
                      <a:pt x="359" y="75"/>
                    </a:cubicBezTo>
                    <a:cubicBezTo>
                      <a:pt x="357" y="66"/>
                      <a:pt x="350" y="60"/>
                      <a:pt x="347" y="52"/>
                    </a:cubicBezTo>
                    <a:cubicBezTo>
                      <a:pt x="344" y="30"/>
                      <a:pt x="315" y="7"/>
                      <a:pt x="295" y="4"/>
                    </a:cubicBezTo>
                    <a:cubicBezTo>
                      <a:pt x="287" y="0"/>
                      <a:pt x="279" y="3"/>
                      <a:pt x="270" y="5"/>
                    </a:cubicBezTo>
                    <a:cubicBezTo>
                      <a:pt x="265" y="10"/>
                      <a:pt x="258" y="14"/>
                      <a:pt x="252" y="15"/>
                    </a:cubicBezTo>
                    <a:cubicBezTo>
                      <a:pt x="236" y="23"/>
                      <a:pt x="203" y="19"/>
                      <a:pt x="183" y="21"/>
                    </a:cubicBezTo>
                    <a:cubicBezTo>
                      <a:pt x="167" y="26"/>
                      <a:pt x="153" y="25"/>
                      <a:pt x="134" y="26"/>
                    </a:cubicBezTo>
                    <a:cubicBezTo>
                      <a:pt x="127" y="27"/>
                      <a:pt x="123" y="29"/>
                      <a:pt x="117" y="30"/>
                    </a:cubicBezTo>
                    <a:cubicBezTo>
                      <a:pt x="101" y="38"/>
                      <a:pt x="89" y="28"/>
                      <a:pt x="77" y="21"/>
                    </a:cubicBezTo>
                    <a:cubicBezTo>
                      <a:pt x="60" y="18"/>
                      <a:pt x="17" y="5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49" name="Freeform 187"/>
              <p:cNvSpPr>
                <a:spLocks/>
              </p:cNvSpPr>
              <p:nvPr/>
            </p:nvSpPr>
            <p:spPr bwMode="auto">
              <a:xfrm>
                <a:off x="3383" y="1721"/>
                <a:ext cx="41" cy="274"/>
              </a:xfrm>
              <a:custGeom>
                <a:avLst/>
                <a:gdLst>
                  <a:gd name="T0" fmla="*/ 7 w 41"/>
                  <a:gd name="T1" fmla="*/ 0 h 274"/>
                  <a:gd name="T2" fmla="*/ 1 w 41"/>
                  <a:gd name="T3" fmla="*/ 84 h 274"/>
                  <a:gd name="T4" fmla="*/ 6 w 41"/>
                  <a:gd name="T5" fmla="*/ 135 h 274"/>
                  <a:gd name="T6" fmla="*/ 10 w 41"/>
                  <a:gd name="T7" fmla="*/ 163 h 274"/>
                  <a:gd name="T8" fmla="*/ 17 w 41"/>
                  <a:gd name="T9" fmla="*/ 248 h 274"/>
                  <a:gd name="T10" fmla="*/ 41 w 41"/>
                  <a:gd name="T11" fmla="*/ 274 h 2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74"/>
                  <a:gd name="T20" fmla="*/ 41 w 41"/>
                  <a:gd name="T21" fmla="*/ 274 h 2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74">
                    <a:moveTo>
                      <a:pt x="7" y="0"/>
                    </a:moveTo>
                    <a:lnTo>
                      <a:pt x="1" y="84"/>
                    </a:lnTo>
                    <a:cubicBezTo>
                      <a:pt x="2" y="97"/>
                      <a:pt x="0" y="123"/>
                      <a:pt x="6" y="135"/>
                    </a:cubicBezTo>
                    <a:cubicBezTo>
                      <a:pt x="7" y="141"/>
                      <a:pt x="7" y="157"/>
                      <a:pt x="10" y="163"/>
                    </a:cubicBezTo>
                    <a:cubicBezTo>
                      <a:pt x="10" y="173"/>
                      <a:pt x="12" y="230"/>
                      <a:pt x="17" y="248"/>
                    </a:cubicBezTo>
                    <a:cubicBezTo>
                      <a:pt x="22" y="266"/>
                      <a:pt x="36" y="269"/>
                      <a:pt x="41" y="27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0" name="Freeform 188"/>
              <p:cNvSpPr>
                <a:spLocks/>
              </p:cNvSpPr>
              <p:nvPr/>
            </p:nvSpPr>
            <p:spPr bwMode="auto">
              <a:xfrm>
                <a:off x="2988" y="2088"/>
                <a:ext cx="200" cy="74"/>
              </a:xfrm>
              <a:custGeom>
                <a:avLst/>
                <a:gdLst>
                  <a:gd name="T0" fmla="*/ 0 w 195"/>
                  <a:gd name="T1" fmla="*/ 19 h 72"/>
                  <a:gd name="T2" fmla="*/ 46 w 195"/>
                  <a:gd name="T3" fmla="*/ 9 h 72"/>
                  <a:gd name="T4" fmla="*/ 76 w 195"/>
                  <a:gd name="T5" fmla="*/ 3 h 72"/>
                  <a:gd name="T6" fmla="*/ 116 w 195"/>
                  <a:gd name="T7" fmla="*/ 9 h 72"/>
                  <a:gd name="T8" fmla="*/ 137 w 195"/>
                  <a:gd name="T9" fmla="*/ 32 h 72"/>
                  <a:gd name="T10" fmla="*/ 178 w 195"/>
                  <a:gd name="T11" fmla="*/ 35 h 72"/>
                  <a:gd name="T12" fmla="*/ 193 w 195"/>
                  <a:gd name="T13" fmla="*/ 44 h 72"/>
                  <a:gd name="T14" fmla="*/ 199 w 195"/>
                  <a:gd name="T15" fmla="*/ 60 h 72"/>
                  <a:gd name="T16" fmla="*/ 200 w 195"/>
                  <a:gd name="T17" fmla="*/ 7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5"/>
                  <a:gd name="T28" fmla="*/ 0 h 72"/>
                  <a:gd name="T29" fmla="*/ 195 w 19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5" h="72">
                    <a:moveTo>
                      <a:pt x="0" y="18"/>
                    </a:moveTo>
                    <a:cubicBezTo>
                      <a:pt x="13" y="13"/>
                      <a:pt x="31" y="11"/>
                      <a:pt x="45" y="9"/>
                    </a:cubicBezTo>
                    <a:cubicBezTo>
                      <a:pt x="55" y="6"/>
                      <a:pt x="64" y="4"/>
                      <a:pt x="74" y="3"/>
                    </a:cubicBezTo>
                    <a:cubicBezTo>
                      <a:pt x="100" y="4"/>
                      <a:pt x="98" y="0"/>
                      <a:pt x="113" y="9"/>
                    </a:cubicBezTo>
                    <a:cubicBezTo>
                      <a:pt x="119" y="17"/>
                      <a:pt x="123" y="29"/>
                      <a:pt x="134" y="31"/>
                    </a:cubicBezTo>
                    <a:cubicBezTo>
                      <a:pt x="149" y="39"/>
                      <a:pt x="133" y="31"/>
                      <a:pt x="174" y="34"/>
                    </a:cubicBezTo>
                    <a:cubicBezTo>
                      <a:pt x="180" y="34"/>
                      <a:pt x="188" y="43"/>
                      <a:pt x="188" y="43"/>
                    </a:cubicBezTo>
                    <a:cubicBezTo>
                      <a:pt x="189" y="49"/>
                      <a:pt x="192" y="52"/>
                      <a:pt x="194" y="58"/>
                    </a:cubicBezTo>
                    <a:cubicBezTo>
                      <a:pt x="195" y="69"/>
                      <a:pt x="195" y="64"/>
                      <a:pt x="195" y="7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1" name="Freeform 189"/>
              <p:cNvSpPr>
                <a:spLocks/>
              </p:cNvSpPr>
              <p:nvPr/>
            </p:nvSpPr>
            <p:spPr bwMode="auto">
              <a:xfrm>
                <a:off x="2923" y="1568"/>
                <a:ext cx="111" cy="154"/>
              </a:xfrm>
              <a:custGeom>
                <a:avLst/>
                <a:gdLst>
                  <a:gd name="T0" fmla="*/ 106 w 111"/>
                  <a:gd name="T1" fmla="*/ 154 h 154"/>
                  <a:gd name="T2" fmla="*/ 106 w 111"/>
                  <a:gd name="T3" fmla="*/ 134 h 154"/>
                  <a:gd name="T4" fmla="*/ 103 w 111"/>
                  <a:gd name="T5" fmla="*/ 115 h 154"/>
                  <a:gd name="T6" fmla="*/ 89 w 111"/>
                  <a:gd name="T7" fmla="*/ 91 h 154"/>
                  <a:gd name="T8" fmla="*/ 71 w 111"/>
                  <a:gd name="T9" fmla="*/ 65 h 154"/>
                  <a:gd name="T10" fmla="*/ 43 w 111"/>
                  <a:gd name="T11" fmla="*/ 60 h 154"/>
                  <a:gd name="T12" fmla="*/ 22 w 111"/>
                  <a:gd name="T13" fmla="*/ 44 h 154"/>
                  <a:gd name="T14" fmla="*/ 5 w 111"/>
                  <a:gd name="T15" fmla="*/ 31 h 154"/>
                  <a:gd name="T16" fmla="*/ 0 w 111"/>
                  <a:gd name="T17" fmla="*/ 0 h 1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54"/>
                  <a:gd name="T29" fmla="*/ 111 w 111"/>
                  <a:gd name="T30" fmla="*/ 154 h 1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54">
                    <a:moveTo>
                      <a:pt x="106" y="154"/>
                    </a:moveTo>
                    <a:cubicBezTo>
                      <a:pt x="106" y="153"/>
                      <a:pt x="111" y="141"/>
                      <a:pt x="106" y="134"/>
                    </a:cubicBezTo>
                    <a:cubicBezTo>
                      <a:pt x="100" y="127"/>
                      <a:pt x="110" y="121"/>
                      <a:pt x="103" y="115"/>
                    </a:cubicBezTo>
                    <a:cubicBezTo>
                      <a:pt x="97" y="109"/>
                      <a:pt x="93" y="99"/>
                      <a:pt x="89" y="91"/>
                    </a:cubicBezTo>
                    <a:cubicBezTo>
                      <a:pt x="87" y="76"/>
                      <a:pt x="86" y="67"/>
                      <a:pt x="71" y="65"/>
                    </a:cubicBezTo>
                    <a:cubicBezTo>
                      <a:pt x="61" y="61"/>
                      <a:pt x="52" y="64"/>
                      <a:pt x="43" y="60"/>
                    </a:cubicBezTo>
                    <a:cubicBezTo>
                      <a:pt x="37" y="54"/>
                      <a:pt x="31" y="46"/>
                      <a:pt x="22" y="44"/>
                    </a:cubicBezTo>
                    <a:cubicBezTo>
                      <a:pt x="14" y="41"/>
                      <a:pt x="11" y="35"/>
                      <a:pt x="5" y="31"/>
                    </a:cubicBezTo>
                    <a:cubicBezTo>
                      <a:pt x="1" y="25"/>
                      <a:pt x="1" y="6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2" name="Freeform 190"/>
              <p:cNvSpPr>
                <a:spLocks/>
              </p:cNvSpPr>
              <p:nvPr/>
            </p:nvSpPr>
            <p:spPr bwMode="auto">
              <a:xfrm>
                <a:off x="2899" y="1628"/>
                <a:ext cx="79" cy="56"/>
              </a:xfrm>
              <a:custGeom>
                <a:avLst/>
                <a:gdLst>
                  <a:gd name="T0" fmla="*/ 79 w 79"/>
                  <a:gd name="T1" fmla="*/ 56 h 56"/>
                  <a:gd name="T2" fmla="*/ 68 w 79"/>
                  <a:gd name="T3" fmla="*/ 40 h 56"/>
                  <a:gd name="T4" fmla="*/ 46 w 79"/>
                  <a:gd name="T5" fmla="*/ 15 h 56"/>
                  <a:gd name="T6" fmla="*/ 24 w 79"/>
                  <a:gd name="T7" fmla="*/ 10 h 56"/>
                  <a:gd name="T8" fmla="*/ 0 w 79"/>
                  <a:gd name="T9" fmla="*/ 1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56"/>
                  <a:gd name="T17" fmla="*/ 79 w 7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56">
                    <a:moveTo>
                      <a:pt x="79" y="56"/>
                    </a:moveTo>
                    <a:cubicBezTo>
                      <a:pt x="77" y="46"/>
                      <a:pt x="76" y="45"/>
                      <a:pt x="68" y="40"/>
                    </a:cubicBezTo>
                    <a:cubicBezTo>
                      <a:pt x="61" y="29"/>
                      <a:pt x="59" y="17"/>
                      <a:pt x="46" y="15"/>
                    </a:cubicBezTo>
                    <a:cubicBezTo>
                      <a:pt x="39" y="12"/>
                      <a:pt x="32" y="14"/>
                      <a:pt x="24" y="10"/>
                    </a:cubicBezTo>
                    <a:cubicBezTo>
                      <a:pt x="8" y="0"/>
                      <a:pt x="5" y="16"/>
                      <a:pt x="0" y="1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3" name="Freeform 191"/>
              <p:cNvSpPr>
                <a:spLocks/>
              </p:cNvSpPr>
              <p:nvPr/>
            </p:nvSpPr>
            <p:spPr bwMode="auto">
              <a:xfrm>
                <a:off x="3404" y="1665"/>
                <a:ext cx="72" cy="52"/>
              </a:xfrm>
              <a:custGeom>
                <a:avLst/>
                <a:gdLst>
                  <a:gd name="T0" fmla="*/ 72 w 70"/>
                  <a:gd name="T1" fmla="*/ 52 h 51"/>
                  <a:gd name="T2" fmla="*/ 35 w 70"/>
                  <a:gd name="T3" fmla="*/ 5 h 51"/>
                  <a:gd name="T4" fmla="*/ 0 w 70"/>
                  <a:gd name="T5" fmla="*/ 2 h 51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51"/>
                  <a:gd name="T11" fmla="*/ 70 w 70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51">
                    <a:moveTo>
                      <a:pt x="70" y="51"/>
                    </a:moveTo>
                    <a:cubicBezTo>
                      <a:pt x="68" y="29"/>
                      <a:pt x="57" y="10"/>
                      <a:pt x="34" y="5"/>
                    </a:cubicBezTo>
                    <a:cubicBezTo>
                      <a:pt x="24" y="0"/>
                      <a:pt x="1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4" name="Freeform 192"/>
              <p:cNvSpPr>
                <a:spLocks/>
              </p:cNvSpPr>
              <p:nvPr/>
            </p:nvSpPr>
            <p:spPr bwMode="auto">
              <a:xfrm>
                <a:off x="3391" y="1707"/>
                <a:ext cx="163" cy="402"/>
              </a:xfrm>
              <a:custGeom>
                <a:avLst/>
                <a:gdLst>
                  <a:gd name="T0" fmla="*/ 163 w 163"/>
                  <a:gd name="T1" fmla="*/ 0 h 402"/>
                  <a:gd name="T2" fmla="*/ 129 w 163"/>
                  <a:gd name="T3" fmla="*/ 50 h 402"/>
                  <a:gd name="T4" fmla="*/ 119 w 163"/>
                  <a:gd name="T5" fmla="*/ 86 h 402"/>
                  <a:gd name="T6" fmla="*/ 100 w 163"/>
                  <a:gd name="T7" fmla="*/ 133 h 402"/>
                  <a:gd name="T8" fmla="*/ 57 w 163"/>
                  <a:gd name="T9" fmla="*/ 211 h 402"/>
                  <a:gd name="T10" fmla="*/ 51 w 163"/>
                  <a:gd name="T11" fmla="*/ 230 h 402"/>
                  <a:gd name="T12" fmla="*/ 45 w 163"/>
                  <a:gd name="T13" fmla="*/ 247 h 402"/>
                  <a:gd name="T14" fmla="*/ 39 w 163"/>
                  <a:gd name="T15" fmla="*/ 270 h 402"/>
                  <a:gd name="T16" fmla="*/ 30 w 163"/>
                  <a:gd name="T17" fmla="*/ 294 h 402"/>
                  <a:gd name="T18" fmla="*/ 23 w 163"/>
                  <a:gd name="T19" fmla="*/ 309 h 402"/>
                  <a:gd name="T20" fmla="*/ 6 w 163"/>
                  <a:gd name="T21" fmla="*/ 323 h 402"/>
                  <a:gd name="T22" fmla="*/ 2 w 163"/>
                  <a:gd name="T23" fmla="*/ 343 h 402"/>
                  <a:gd name="T24" fmla="*/ 7 w 163"/>
                  <a:gd name="T25" fmla="*/ 402 h 4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"/>
                  <a:gd name="T40" fmla="*/ 0 h 402"/>
                  <a:gd name="T41" fmla="*/ 163 w 163"/>
                  <a:gd name="T42" fmla="*/ 402 h 4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" h="402">
                    <a:moveTo>
                      <a:pt x="163" y="0"/>
                    </a:moveTo>
                    <a:cubicBezTo>
                      <a:pt x="156" y="5"/>
                      <a:pt x="133" y="41"/>
                      <a:pt x="129" y="50"/>
                    </a:cubicBezTo>
                    <a:cubicBezTo>
                      <a:pt x="128" y="56"/>
                      <a:pt x="124" y="81"/>
                      <a:pt x="119" y="86"/>
                    </a:cubicBezTo>
                    <a:cubicBezTo>
                      <a:pt x="118" y="92"/>
                      <a:pt x="102" y="128"/>
                      <a:pt x="100" y="133"/>
                    </a:cubicBezTo>
                    <a:cubicBezTo>
                      <a:pt x="97" y="152"/>
                      <a:pt x="70" y="195"/>
                      <a:pt x="57" y="211"/>
                    </a:cubicBezTo>
                    <a:cubicBezTo>
                      <a:pt x="56" y="217"/>
                      <a:pt x="54" y="223"/>
                      <a:pt x="51" y="230"/>
                    </a:cubicBezTo>
                    <a:cubicBezTo>
                      <a:pt x="50" y="237"/>
                      <a:pt x="48" y="241"/>
                      <a:pt x="45" y="247"/>
                    </a:cubicBezTo>
                    <a:cubicBezTo>
                      <a:pt x="44" y="254"/>
                      <a:pt x="42" y="264"/>
                      <a:pt x="39" y="270"/>
                    </a:cubicBezTo>
                    <a:cubicBezTo>
                      <a:pt x="37" y="278"/>
                      <a:pt x="34" y="286"/>
                      <a:pt x="30" y="294"/>
                    </a:cubicBezTo>
                    <a:cubicBezTo>
                      <a:pt x="29" y="300"/>
                      <a:pt x="25" y="303"/>
                      <a:pt x="23" y="309"/>
                    </a:cubicBezTo>
                    <a:cubicBezTo>
                      <a:pt x="22" y="315"/>
                      <a:pt x="8" y="316"/>
                      <a:pt x="6" y="323"/>
                    </a:cubicBezTo>
                    <a:cubicBezTo>
                      <a:pt x="5" y="330"/>
                      <a:pt x="4" y="336"/>
                      <a:pt x="2" y="343"/>
                    </a:cubicBezTo>
                    <a:cubicBezTo>
                      <a:pt x="0" y="361"/>
                      <a:pt x="12" y="385"/>
                      <a:pt x="7" y="40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5" name="Freeform 193"/>
              <p:cNvSpPr>
                <a:spLocks/>
              </p:cNvSpPr>
              <p:nvPr/>
            </p:nvSpPr>
            <p:spPr bwMode="auto">
              <a:xfrm>
                <a:off x="2756" y="2109"/>
                <a:ext cx="207" cy="776"/>
              </a:xfrm>
              <a:custGeom>
                <a:avLst/>
                <a:gdLst>
                  <a:gd name="T0" fmla="*/ 207 w 207"/>
                  <a:gd name="T1" fmla="*/ 0 h 776"/>
                  <a:gd name="T2" fmla="*/ 189 w 207"/>
                  <a:gd name="T3" fmla="*/ 28 h 776"/>
                  <a:gd name="T4" fmla="*/ 186 w 207"/>
                  <a:gd name="T5" fmla="*/ 44 h 776"/>
                  <a:gd name="T6" fmla="*/ 185 w 207"/>
                  <a:gd name="T7" fmla="*/ 43 h 776"/>
                  <a:gd name="T8" fmla="*/ 170 w 207"/>
                  <a:gd name="T9" fmla="*/ 100 h 776"/>
                  <a:gd name="T10" fmla="*/ 166 w 207"/>
                  <a:gd name="T11" fmla="*/ 140 h 776"/>
                  <a:gd name="T12" fmla="*/ 175 w 207"/>
                  <a:gd name="T13" fmla="*/ 220 h 776"/>
                  <a:gd name="T14" fmla="*/ 181 w 207"/>
                  <a:gd name="T15" fmla="*/ 239 h 776"/>
                  <a:gd name="T16" fmla="*/ 182 w 207"/>
                  <a:gd name="T17" fmla="*/ 297 h 776"/>
                  <a:gd name="T18" fmla="*/ 176 w 207"/>
                  <a:gd name="T19" fmla="*/ 313 h 776"/>
                  <a:gd name="T20" fmla="*/ 167 w 207"/>
                  <a:gd name="T21" fmla="*/ 332 h 776"/>
                  <a:gd name="T22" fmla="*/ 161 w 207"/>
                  <a:gd name="T23" fmla="*/ 347 h 776"/>
                  <a:gd name="T24" fmla="*/ 161 w 207"/>
                  <a:gd name="T25" fmla="*/ 368 h 776"/>
                  <a:gd name="T26" fmla="*/ 143 w 207"/>
                  <a:gd name="T27" fmla="*/ 412 h 776"/>
                  <a:gd name="T28" fmla="*/ 127 w 207"/>
                  <a:gd name="T29" fmla="*/ 459 h 776"/>
                  <a:gd name="T30" fmla="*/ 121 w 207"/>
                  <a:gd name="T31" fmla="*/ 474 h 776"/>
                  <a:gd name="T32" fmla="*/ 91 w 207"/>
                  <a:gd name="T33" fmla="*/ 608 h 776"/>
                  <a:gd name="T34" fmla="*/ 59 w 207"/>
                  <a:gd name="T35" fmla="*/ 623 h 776"/>
                  <a:gd name="T36" fmla="*/ 37 w 207"/>
                  <a:gd name="T37" fmla="*/ 703 h 776"/>
                  <a:gd name="T38" fmla="*/ 9 w 207"/>
                  <a:gd name="T39" fmla="*/ 743 h 776"/>
                  <a:gd name="T40" fmla="*/ 0 w 207"/>
                  <a:gd name="T41" fmla="*/ 776 h 7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7"/>
                  <a:gd name="T64" fmla="*/ 0 h 776"/>
                  <a:gd name="T65" fmla="*/ 207 w 207"/>
                  <a:gd name="T66" fmla="*/ 776 h 7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7" h="776">
                    <a:moveTo>
                      <a:pt x="207" y="0"/>
                    </a:moveTo>
                    <a:cubicBezTo>
                      <a:pt x="200" y="9"/>
                      <a:pt x="194" y="18"/>
                      <a:pt x="189" y="28"/>
                    </a:cubicBezTo>
                    <a:cubicBezTo>
                      <a:pt x="186" y="34"/>
                      <a:pt x="187" y="42"/>
                      <a:pt x="186" y="44"/>
                    </a:cubicBezTo>
                    <a:cubicBezTo>
                      <a:pt x="185" y="46"/>
                      <a:pt x="188" y="34"/>
                      <a:pt x="185" y="43"/>
                    </a:cubicBezTo>
                    <a:cubicBezTo>
                      <a:pt x="182" y="55"/>
                      <a:pt x="173" y="84"/>
                      <a:pt x="170" y="100"/>
                    </a:cubicBezTo>
                    <a:cubicBezTo>
                      <a:pt x="170" y="109"/>
                      <a:pt x="163" y="121"/>
                      <a:pt x="166" y="140"/>
                    </a:cubicBezTo>
                    <a:cubicBezTo>
                      <a:pt x="170" y="156"/>
                      <a:pt x="170" y="203"/>
                      <a:pt x="175" y="220"/>
                    </a:cubicBezTo>
                    <a:cubicBezTo>
                      <a:pt x="176" y="226"/>
                      <a:pt x="178" y="233"/>
                      <a:pt x="181" y="239"/>
                    </a:cubicBezTo>
                    <a:cubicBezTo>
                      <a:pt x="187" y="263"/>
                      <a:pt x="185" y="259"/>
                      <a:pt x="182" y="297"/>
                    </a:cubicBezTo>
                    <a:cubicBezTo>
                      <a:pt x="182" y="303"/>
                      <a:pt x="176" y="313"/>
                      <a:pt x="176" y="313"/>
                    </a:cubicBezTo>
                    <a:cubicBezTo>
                      <a:pt x="175" y="321"/>
                      <a:pt x="170" y="326"/>
                      <a:pt x="167" y="332"/>
                    </a:cubicBezTo>
                    <a:cubicBezTo>
                      <a:pt x="166" y="338"/>
                      <a:pt x="164" y="342"/>
                      <a:pt x="161" y="347"/>
                    </a:cubicBezTo>
                    <a:cubicBezTo>
                      <a:pt x="160" y="354"/>
                      <a:pt x="165" y="363"/>
                      <a:pt x="161" y="368"/>
                    </a:cubicBezTo>
                    <a:cubicBezTo>
                      <a:pt x="160" y="374"/>
                      <a:pt x="145" y="407"/>
                      <a:pt x="143" y="412"/>
                    </a:cubicBezTo>
                    <a:cubicBezTo>
                      <a:pt x="139" y="435"/>
                      <a:pt x="142" y="439"/>
                      <a:pt x="127" y="459"/>
                    </a:cubicBezTo>
                    <a:cubicBezTo>
                      <a:pt x="126" y="465"/>
                      <a:pt x="125" y="469"/>
                      <a:pt x="121" y="474"/>
                    </a:cubicBezTo>
                    <a:cubicBezTo>
                      <a:pt x="118" y="494"/>
                      <a:pt x="103" y="592"/>
                      <a:pt x="91" y="608"/>
                    </a:cubicBezTo>
                    <a:cubicBezTo>
                      <a:pt x="90" y="615"/>
                      <a:pt x="63" y="616"/>
                      <a:pt x="59" y="623"/>
                    </a:cubicBezTo>
                    <a:cubicBezTo>
                      <a:pt x="57" y="632"/>
                      <a:pt x="40" y="695"/>
                      <a:pt x="37" y="703"/>
                    </a:cubicBezTo>
                    <a:cubicBezTo>
                      <a:pt x="36" y="711"/>
                      <a:pt x="11" y="732"/>
                      <a:pt x="9" y="743"/>
                    </a:cubicBezTo>
                    <a:cubicBezTo>
                      <a:pt x="7" y="754"/>
                      <a:pt x="2" y="769"/>
                      <a:pt x="0" y="77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6" name="Freeform 194"/>
              <p:cNvSpPr>
                <a:spLocks/>
              </p:cNvSpPr>
              <p:nvPr/>
            </p:nvSpPr>
            <p:spPr bwMode="auto">
              <a:xfrm>
                <a:off x="2741" y="2187"/>
                <a:ext cx="87" cy="683"/>
              </a:xfrm>
              <a:custGeom>
                <a:avLst/>
                <a:gdLst>
                  <a:gd name="T0" fmla="*/ 87 w 87"/>
                  <a:gd name="T1" fmla="*/ 0 h 683"/>
                  <a:gd name="T2" fmla="*/ 72 w 87"/>
                  <a:gd name="T3" fmla="*/ 31 h 683"/>
                  <a:gd name="T4" fmla="*/ 54 w 87"/>
                  <a:gd name="T5" fmla="*/ 66 h 683"/>
                  <a:gd name="T6" fmla="*/ 45 w 87"/>
                  <a:gd name="T7" fmla="*/ 86 h 683"/>
                  <a:gd name="T8" fmla="*/ 38 w 87"/>
                  <a:gd name="T9" fmla="*/ 192 h 683"/>
                  <a:gd name="T10" fmla="*/ 32 w 87"/>
                  <a:gd name="T11" fmla="*/ 229 h 683"/>
                  <a:gd name="T12" fmla="*/ 11 w 87"/>
                  <a:gd name="T13" fmla="*/ 267 h 683"/>
                  <a:gd name="T14" fmla="*/ 13 w 87"/>
                  <a:gd name="T15" fmla="*/ 374 h 683"/>
                  <a:gd name="T16" fmla="*/ 25 w 87"/>
                  <a:gd name="T17" fmla="*/ 403 h 683"/>
                  <a:gd name="T18" fmla="*/ 37 w 87"/>
                  <a:gd name="T19" fmla="*/ 431 h 683"/>
                  <a:gd name="T20" fmla="*/ 44 w 87"/>
                  <a:gd name="T21" fmla="*/ 450 h 683"/>
                  <a:gd name="T22" fmla="*/ 50 w 87"/>
                  <a:gd name="T23" fmla="*/ 468 h 683"/>
                  <a:gd name="T24" fmla="*/ 54 w 87"/>
                  <a:gd name="T25" fmla="*/ 484 h 683"/>
                  <a:gd name="T26" fmla="*/ 54 w 87"/>
                  <a:gd name="T27" fmla="*/ 533 h 683"/>
                  <a:gd name="T28" fmla="*/ 38 w 87"/>
                  <a:gd name="T29" fmla="*/ 569 h 683"/>
                  <a:gd name="T30" fmla="*/ 30 w 87"/>
                  <a:gd name="T31" fmla="*/ 609 h 683"/>
                  <a:gd name="T32" fmla="*/ 5 w 87"/>
                  <a:gd name="T33" fmla="*/ 683 h 6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683"/>
                  <a:gd name="T53" fmla="*/ 87 w 87"/>
                  <a:gd name="T54" fmla="*/ 683 h 6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683">
                    <a:moveTo>
                      <a:pt x="87" y="0"/>
                    </a:moveTo>
                    <a:cubicBezTo>
                      <a:pt x="84" y="8"/>
                      <a:pt x="77" y="22"/>
                      <a:pt x="72" y="31"/>
                    </a:cubicBezTo>
                    <a:cubicBezTo>
                      <a:pt x="70" y="42"/>
                      <a:pt x="61" y="57"/>
                      <a:pt x="54" y="66"/>
                    </a:cubicBezTo>
                    <a:cubicBezTo>
                      <a:pt x="53" y="73"/>
                      <a:pt x="48" y="80"/>
                      <a:pt x="45" y="86"/>
                    </a:cubicBezTo>
                    <a:cubicBezTo>
                      <a:pt x="42" y="122"/>
                      <a:pt x="47" y="158"/>
                      <a:pt x="38" y="192"/>
                    </a:cubicBezTo>
                    <a:cubicBezTo>
                      <a:pt x="37" y="204"/>
                      <a:pt x="37" y="217"/>
                      <a:pt x="32" y="229"/>
                    </a:cubicBezTo>
                    <a:cubicBezTo>
                      <a:pt x="30" y="244"/>
                      <a:pt x="17" y="254"/>
                      <a:pt x="11" y="267"/>
                    </a:cubicBezTo>
                    <a:cubicBezTo>
                      <a:pt x="4" y="302"/>
                      <a:pt x="0" y="341"/>
                      <a:pt x="13" y="374"/>
                    </a:cubicBezTo>
                    <a:cubicBezTo>
                      <a:pt x="15" y="385"/>
                      <a:pt x="19" y="395"/>
                      <a:pt x="25" y="403"/>
                    </a:cubicBezTo>
                    <a:cubicBezTo>
                      <a:pt x="27" y="414"/>
                      <a:pt x="31" y="423"/>
                      <a:pt x="37" y="431"/>
                    </a:cubicBezTo>
                    <a:cubicBezTo>
                      <a:pt x="38" y="437"/>
                      <a:pt x="40" y="443"/>
                      <a:pt x="44" y="450"/>
                    </a:cubicBezTo>
                    <a:cubicBezTo>
                      <a:pt x="45" y="456"/>
                      <a:pt x="47" y="462"/>
                      <a:pt x="50" y="468"/>
                    </a:cubicBezTo>
                    <a:cubicBezTo>
                      <a:pt x="51" y="473"/>
                      <a:pt x="53" y="479"/>
                      <a:pt x="54" y="484"/>
                    </a:cubicBezTo>
                    <a:cubicBezTo>
                      <a:pt x="54" y="504"/>
                      <a:pt x="55" y="512"/>
                      <a:pt x="54" y="533"/>
                    </a:cubicBezTo>
                    <a:cubicBezTo>
                      <a:pt x="52" y="548"/>
                      <a:pt x="42" y="556"/>
                      <a:pt x="38" y="569"/>
                    </a:cubicBezTo>
                    <a:cubicBezTo>
                      <a:pt x="34" y="582"/>
                      <a:pt x="35" y="590"/>
                      <a:pt x="30" y="609"/>
                    </a:cubicBezTo>
                    <a:cubicBezTo>
                      <a:pt x="25" y="628"/>
                      <a:pt x="10" y="668"/>
                      <a:pt x="5" y="68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7" name="Freeform 195"/>
              <p:cNvSpPr>
                <a:spLocks/>
              </p:cNvSpPr>
              <p:nvPr/>
            </p:nvSpPr>
            <p:spPr bwMode="auto">
              <a:xfrm>
                <a:off x="2097" y="1769"/>
                <a:ext cx="49" cy="78"/>
              </a:xfrm>
              <a:custGeom>
                <a:avLst/>
                <a:gdLst>
                  <a:gd name="T0" fmla="*/ 49 w 49"/>
                  <a:gd name="T1" fmla="*/ 0 h 78"/>
                  <a:gd name="T2" fmla="*/ 13 w 49"/>
                  <a:gd name="T3" fmla="*/ 7 h 78"/>
                  <a:gd name="T4" fmla="*/ 9 w 49"/>
                  <a:gd name="T5" fmla="*/ 40 h 78"/>
                  <a:gd name="T6" fmla="*/ 18 w 49"/>
                  <a:gd name="T7" fmla="*/ 78 h 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78"/>
                  <a:gd name="T14" fmla="*/ 49 w 49"/>
                  <a:gd name="T15" fmla="*/ 78 h 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78">
                    <a:moveTo>
                      <a:pt x="49" y="0"/>
                    </a:moveTo>
                    <a:cubicBezTo>
                      <a:pt x="29" y="1"/>
                      <a:pt x="29" y="4"/>
                      <a:pt x="13" y="7"/>
                    </a:cubicBezTo>
                    <a:cubicBezTo>
                      <a:pt x="10" y="24"/>
                      <a:pt x="0" y="23"/>
                      <a:pt x="9" y="40"/>
                    </a:cubicBezTo>
                    <a:cubicBezTo>
                      <a:pt x="10" y="47"/>
                      <a:pt x="15" y="72"/>
                      <a:pt x="18" y="7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8" name="Freeform 196"/>
              <p:cNvSpPr>
                <a:spLocks/>
              </p:cNvSpPr>
              <p:nvPr/>
            </p:nvSpPr>
            <p:spPr bwMode="auto">
              <a:xfrm>
                <a:off x="2048" y="2024"/>
                <a:ext cx="808" cy="124"/>
              </a:xfrm>
              <a:custGeom>
                <a:avLst/>
                <a:gdLst>
                  <a:gd name="T0" fmla="*/ 0 w 808"/>
                  <a:gd name="T1" fmla="*/ 0 h 124"/>
                  <a:gd name="T2" fmla="*/ 37 w 808"/>
                  <a:gd name="T3" fmla="*/ 6 h 124"/>
                  <a:gd name="T4" fmla="*/ 76 w 808"/>
                  <a:gd name="T5" fmla="*/ 11 h 124"/>
                  <a:gd name="T6" fmla="*/ 118 w 808"/>
                  <a:gd name="T7" fmla="*/ 27 h 124"/>
                  <a:gd name="T8" fmla="*/ 142 w 808"/>
                  <a:gd name="T9" fmla="*/ 71 h 124"/>
                  <a:gd name="T10" fmla="*/ 172 w 808"/>
                  <a:gd name="T11" fmla="*/ 105 h 124"/>
                  <a:gd name="T12" fmla="*/ 218 w 808"/>
                  <a:gd name="T13" fmla="*/ 118 h 124"/>
                  <a:gd name="T14" fmla="*/ 282 w 808"/>
                  <a:gd name="T15" fmla="*/ 114 h 124"/>
                  <a:gd name="T16" fmla="*/ 312 w 808"/>
                  <a:gd name="T17" fmla="*/ 104 h 124"/>
                  <a:gd name="T18" fmla="*/ 334 w 808"/>
                  <a:gd name="T19" fmla="*/ 98 h 124"/>
                  <a:gd name="T20" fmla="*/ 352 w 808"/>
                  <a:gd name="T21" fmla="*/ 92 h 124"/>
                  <a:gd name="T22" fmla="*/ 424 w 808"/>
                  <a:gd name="T23" fmla="*/ 90 h 124"/>
                  <a:gd name="T24" fmla="*/ 444 w 808"/>
                  <a:gd name="T25" fmla="*/ 96 h 124"/>
                  <a:gd name="T26" fmla="*/ 467 w 808"/>
                  <a:gd name="T27" fmla="*/ 102 h 124"/>
                  <a:gd name="T28" fmla="*/ 490 w 808"/>
                  <a:gd name="T29" fmla="*/ 108 h 124"/>
                  <a:gd name="T30" fmla="*/ 592 w 808"/>
                  <a:gd name="T31" fmla="*/ 115 h 124"/>
                  <a:gd name="T32" fmla="*/ 628 w 808"/>
                  <a:gd name="T33" fmla="*/ 117 h 124"/>
                  <a:gd name="T34" fmla="*/ 647 w 808"/>
                  <a:gd name="T35" fmla="*/ 111 h 124"/>
                  <a:gd name="T36" fmla="*/ 665 w 808"/>
                  <a:gd name="T37" fmla="*/ 101 h 124"/>
                  <a:gd name="T38" fmla="*/ 680 w 808"/>
                  <a:gd name="T39" fmla="*/ 95 h 124"/>
                  <a:gd name="T40" fmla="*/ 708 w 808"/>
                  <a:gd name="T41" fmla="*/ 92 h 124"/>
                  <a:gd name="T42" fmla="*/ 730 w 808"/>
                  <a:gd name="T43" fmla="*/ 83 h 124"/>
                  <a:gd name="T44" fmla="*/ 745 w 808"/>
                  <a:gd name="T45" fmla="*/ 76 h 124"/>
                  <a:gd name="T46" fmla="*/ 760 w 808"/>
                  <a:gd name="T47" fmla="*/ 71 h 124"/>
                  <a:gd name="T48" fmla="*/ 808 w 808"/>
                  <a:gd name="T49" fmla="*/ 65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8"/>
                  <a:gd name="T76" fmla="*/ 0 h 124"/>
                  <a:gd name="T77" fmla="*/ 808 w 808"/>
                  <a:gd name="T78" fmla="*/ 124 h 1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8" h="124">
                    <a:moveTo>
                      <a:pt x="0" y="0"/>
                    </a:moveTo>
                    <a:cubicBezTo>
                      <a:pt x="11" y="5"/>
                      <a:pt x="24" y="4"/>
                      <a:pt x="37" y="6"/>
                    </a:cubicBezTo>
                    <a:lnTo>
                      <a:pt x="76" y="11"/>
                    </a:lnTo>
                    <a:lnTo>
                      <a:pt x="118" y="27"/>
                    </a:lnTo>
                    <a:lnTo>
                      <a:pt x="142" y="71"/>
                    </a:lnTo>
                    <a:cubicBezTo>
                      <a:pt x="145" y="74"/>
                      <a:pt x="159" y="97"/>
                      <a:pt x="172" y="105"/>
                    </a:cubicBezTo>
                    <a:lnTo>
                      <a:pt x="218" y="118"/>
                    </a:lnTo>
                    <a:cubicBezTo>
                      <a:pt x="268" y="117"/>
                      <a:pt x="255" y="118"/>
                      <a:pt x="282" y="114"/>
                    </a:cubicBezTo>
                    <a:cubicBezTo>
                      <a:pt x="291" y="109"/>
                      <a:pt x="302" y="106"/>
                      <a:pt x="312" y="104"/>
                    </a:cubicBezTo>
                    <a:cubicBezTo>
                      <a:pt x="320" y="101"/>
                      <a:pt x="327" y="99"/>
                      <a:pt x="334" y="98"/>
                    </a:cubicBezTo>
                    <a:cubicBezTo>
                      <a:pt x="340" y="95"/>
                      <a:pt x="346" y="93"/>
                      <a:pt x="352" y="92"/>
                    </a:cubicBezTo>
                    <a:cubicBezTo>
                      <a:pt x="373" y="81"/>
                      <a:pt x="411" y="90"/>
                      <a:pt x="424" y="90"/>
                    </a:cubicBezTo>
                    <a:cubicBezTo>
                      <a:pt x="430" y="93"/>
                      <a:pt x="437" y="95"/>
                      <a:pt x="444" y="96"/>
                    </a:cubicBezTo>
                    <a:cubicBezTo>
                      <a:pt x="451" y="99"/>
                      <a:pt x="460" y="101"/>
                      <a:pt x="467" y="102"/>
                    </a:cubicBezTo>
                    <a:cubicBezTo>
                      <a:pt x="474" y="105"/>
                      <a:pt x="482" y="107"/>
                      <a:pt x="490" y="108"/>
                    </a:cubicBezTo>
                    <a:cubicBezTo>
                      <a:pt x="521" y="124"/>
                      <a:pt x="558" y="115"/>
                      <a:pt x="592" y="115"/>
                    </a:cubicBezTo>
                    <a:cubicBezTo>
                      <a:pt x="603" y="120"/>
                      <a:pt x="616" y="117"/>
                      <a:pt x="628" y="117"/>
                    </a:cubicBezTo>
                    <a:cubicBezTo>
                      <a:pt x="634" y="114"/>
                      <a:pt x="641" y="112"/>
                      <a:pt x="647" y="111"/>
                    </a:cubicBezTo>
                    <a:cubicBezTo>
                      <a:pt x="652" y="106"/>
                      <a:pt x="659" y="102"/>
                      <a:pt x="665" y="101"/>
                    </a:cubicBezTo>
                    <a:cubicBezTo>
                      <a:pt x="673" y="97"/>
                      <a:pt x="673" y="96"/>
                      <a:pt x="680" y="95"/>
                    </a:cubicBezTo>
                    <a:cubicBezTo>
                      <a:pt x="690" y="94"/>
                      <a:pt x="708" y="92"/>
                      <a:pt x="708" y="92"/>
                    </a:cubicBezTo>
                    <a:cubicBezTo>
                      <a:pt x="716" y="89"/>
                      <a:pt x="721" y="84"/>
                      <a:pt x="730" y="83"/>
                    </a:cubicBezTo>
                    <a:cubicBezTo>
                      <a:pt x="735" y="79"/>
                      <a:pt x="739" y="77"/>
                      <a:pt x="745" y="76"/>
                    </a:cubicBezTo>
                    <a:cubicBezTo>
                      <a:pt x="750" y="74"/>
                      <a:pt x="755" y="74"/>
                      <a:pt x="760" y="71"/>
                    </a:cubicBezTo>
                    <a:cubicBezTo>
                      <a:pt x="776" y="61"/>
                      <a:pt x="798" y="66"/>
                      <a:pt x="808" y="6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59" name="Line 197"/>
              <p:cNvSpPr>
                <a:spLocks noChangeShapeType="1"/>
              </p:cNvSpPr>
              <p:nvPr/>
            </p:nvSpPr>
            <p:spPr bwMode="auto">
              <a:xfrm>
                <a:off x="2696" y="2132"/>
                <a:ext cx="9" cy="25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0" name="Line 198"/>
              <p:cNvSpPr>
                <a:spLocks noChangeShapeType="1"/>
              </p:cNvSpPr>
              <p:nvPr/>
            </p:nvSpPr>
            <p:spPr bwMode="auto">
              <a:xfrm flipH="1">
                <a:off x="2739" y="2117"/>
                <a:ext cx="3" cy="5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1" name="Freeform 199"/>
              <p:cNvSpPr>
                <a:spLocks/>
              </p:cNvSpPr>
              <p:nvPr/>
            </p:nvSpPr>
            <p:spPr bwMode="auto">
              <a:xfrm>
                <a:off x="2658" y="2181"/>
                <a:ext cx="97" cy="711"/>
              </a:xfrm>
              <a:custGeom>
                <a:avLst/>
                <a:gdLst>
                  <a:gd name="T0" fmla="*/ 97 w 95"/>
                  <a:gd name="T1" fmla="*/ 0 h 691"/>
                  <a:gd name="T2" fmla="*/ 88 w 95"/>
                  <a:gd name="T3" fmla="*/ 13 h 691"/>
                  <a:gd name="T4" fmla="*/ 84 w 95"/>
                  <a:gd name="T5" fmla="*/ 29 h 691"/>
                  <a:gd name="T6" fmla="*/ 63 w 95"/>
                  <a:gd name="T7" fmla="*/ 91 h 691"/>
                  <a:gd name="T8" fmla="*/ 54 w 95"/>
                  <a:gd name="T9" fmla="*/ 152 h 691"/>
                  <a:gd name="T10" fmla="*/ 42 w 95"/>
                  <a:gd name="T11" fmla="*/ 176 h 691"/>
                  <a:gd name="T12" fmla="*/ 33 w 95"/>
                  <a:gd name="T13" fmla="*/ 198 h 691"/>
                  <a:gd name="T14" fmla="*/ 29 w 95"/>
                  <a:gd name="T15" fmla="*/ 213 h 691"/>
                  <a:gd name="T16" fmla="*/ 23 w 95"/>
                  <a:gd name="T17" fmla="*/ 223 h 691"/>
                  <a:gd name="T18" fmla="*/ 14 w 95"/>
                  <a:gd name="T19" fmla="*/ 260 h 691"/>
                  <a:gd name="T20" fmla="*/ 8 w 95"/>
                  <a:gd name="T21" fmla="*/ 296 h 691"/>
                  <a:gd name="T22" fmla="*/ 2 w 95"/>
                  <a:gd name="T23" fmla="*/ 408 h 691"/>
                  <a:gd name="T24" fmla="*/ 7 w 95"/>
                  <a:gd name="T25" fmla="*/ 455 h 691"/>
                  <a:gd name="T26" fmla="*/ 10 w 95"/>
                  <a:gd name="T27" fmla="*/ 485 h 691"/>
                  <a:gd name="T28" fmla="*/ 20 w 95"/>
                  <a:gd name="T29" fmla="*/ 517 h 691"/>
                  <a:gd name="T30" fmla="*/ 35 w 95"/>
                  <a:gd name="T31" fmla="*/ 544 h 691"/>
                  <a:gd name="T32" fmla="*/ 41 w 95"/>
                  <a:gd name="T33" fmla="*/ 572 h 691"/>
                  <a:gd name="T34" fmla="*/ 47 w 95"/>
                  <a:gd name="T35" fmla="*/ 606 h 691"/>
                  <a:gd name="T36" fmla="*/ 56 w 95"/>
                  <a:gd name="T37" fmla="*/ 655 h 691"/>
                  <a:gd name="T38" fmla="*/ 78 w 95"/>
                  <a:gd name="T39" fmla="*/ 686 h 691"/>
                  <a:gd name="T40" fmla="*/ 90 w 95"/>
                  <a:gd name="T41" fmla="*/ 705 h 691"/>
                  <a:gd name="T42" fmla="*/ 94 w 95"/>
                  <a:gd name="T43" fmla="*/ 707 h 6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5"/>
                  <a:gd name="T67" fmla="*/ 0 h 691"/>
                  <a:gd name="T68" fmla="*/ 95 w 95"/>
                  <a:gd name="T69" fmla="*/ 691 h 6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5" h="691">
                    <a:moveTo>
                      <a:pt x="95" y="0"/>
                    </a:moveTo>
                    <a:cubicBezTo>
                      <a:pt x="91" y="4"/>
                      <a:pt x="89" y="8"/>
                      <a:pt x="86" y="13"/>
                    </a:cubicBezTo>
                    <a:cubicBezTo>
                      <a:pt x="85" y="18"/>
                      <a:pt x="83" y="23"/>
                      <a:pt x="82" y="28"/>
                    </a:cubicBezTo>
                    <a:cubicBezTo>
                      <a:pt x="80" y="56"/>
                      <a:pt x="78" y="67"/>
                      <a:pt x="62" y="88"/>
                    </a:cubicBezTo>
                    <a:cubicBezTo>
                      <a:pt x="58" y="107"/>
                      <a:pt x="62" y="131"/>
                      <a:pt x="53" y="148"/>
                    </a:cubicBezTo>
                    <a:cubicBezTo>
                      <a:pt x="51" y="156"/>
                      <a:pt x="45" y="164"/>
                      <a:pt x="41" y="171"/>
                    </a:cubicBezTo>
                    <a:cubicBezTo>
                      <a:pt x="40" y="178"/>
                      <a:pt x="35" y="185"/>
                      <a:pt x="32" y="192"/>
                    </a:cubicBezTo>
                    <a:cubicBezTo>
                      <a:pt x="31" y="197"/>
                      <a:pt x="30" y="202"/>
                      <a:pt x="28" y="207"/>
                    </a:cubicBezTo>
                    <a:cubicBezTo>
                      <a:pt x="27" y="210"/>
                      <a:pt x="23" y="217"/>
                      <a:pt x="23" y="217"/>
                    </a:cubicBezTo>
                    <a:cubicBezTo>
                      <a:pt x="21" y="229"/>
                      <a:pt x="17" y="241"/>
                      <a:pt x="14" y="253"/>
                    </a:cubicBezTo>
                    <a:cubicBezTo>
                      <a:pt x="13" y="265"/>
                      <a:pt x="11" y="277"/>
                      <a:pt x="8" y="288"/>
                    </a:cubicBezTo>
                    <a:cubicBezTo>
                      <a:pt x="6" y="324"/>
                      <a:pt x="10" y="361"/>
                      <a:pt x="2" y="397"/>
                    </a:cubicBezTo>
                    <a:cubicBezTo>
                      <a:pt x="3" y="410"/>
                      <a:pt x="0" y="429"/>
                      <a:pt x="7" y="442"/>
                    </a:cubicBezTo>
                    <a:cubicBezTo>
                      <a:pt x="9" y="453"/>
                      <a:pt x="5" y="461"/>
                      <a:pt x="10" y="471"/>
                    </a:cubicBezTo>
                    <a:cubicBezTo>
                      <a:pt x="11" y="477"/>
                      <a:pt x="17" y="496"/>
                      <a:pt x="20" y="502"/>
                    </a:cubicBezTo>
                    <a:cubicBezTo>
                      <a:pt x="22" y="515"/>
                      <a:pt x="31" y="516"/>
                      <a:pt x="34" y="529"/>
                    </a:cubicBezTo>
                    <a:cubicBezTo>
                      <a:pt x="35" y="538"/>
                      <a:pt x="36" y="548"/>
                      <a:pt x="40" y="556"/>
                    </a:cubicBezTo>
                    <a:cubicBezTo>
                      <a:pt x="42" y="567"/>
                      <a:pt x="44" y="578"/>
                      <a:pt x="46" y="589"/>
                    </a:cubicBezTo>
                    <a:cubicBezTo>
                      <a:pt x="47" y="607"/>
                      <a:pt x="48" y="621"/>
                      <a:pt x="55" y="637"/>
                    </a:cubicBezTo>
                    <a:cubicBezTo>
                      <a:pt x="58" y="653"/>
                      <a:pt x="67" y="655"/>
                      <a:pt x="76" y="667"/>
                    </a:cubicBezTo>
                    <a:cubicBezTo>
                      <a:pt x="81" y="673"/>
                      <a:pt x="83" y="679"/>
                      <a:pt x="88" y="685"/>
                    </a:cubicBezTo>
                    <a:cubicBezTo>
                      <a:pt x="89" y="691"/>
                      <a:pt x="88" y="691"/>
                      <a:pt x="92" y="68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2" name="Freeform 200"/>
              <p:cNvSpPr>
                <a:spLocks/>
              </p:cNvSpPr>
              <p:nvPr/>
            </p:nvSpPr>
            <p:spPr bwMode="auto">
              <a:xfrm>
                <a:off x="2974" y="1606"/>
                <a:ext cx="45" cy="123"/>
              </a:xfrm>
              <a:custGeom>
                <a:avLst/>
                <a:gdLst>
                  <a:gd name="T0" fmla="*/ 17 w 45"/>
                  <a:gd name="T1" fmla="*/ 123 h 123"/>
                  <a:gd name="T2" fmla="*/ 8 w 45"/>
                  <a:gd name="T3" fmla="*/ 110 h 123"/>
                  <a:gd name="T4" fmla="*/ 2 w 45"/>
                  <a:gd name="T5" fmla="*/ 91 h 123"/>
                  <a:gd name="T6" fmla="*/ 7 w 45"/>
                  <a:gd name="T7" fmla="*/ 62 h 123"/>
                  <a:gd name="T8" fmla="*/ 13 w 45"/>
                  <a:gd name="T9" fmla="*/ 54 h 123"/>
                  <a:gd name="T10" fmla="*/ 27 w 45"/>
                  <a:gd name="T11" fmla="*/ 44 h 123"/>
                  <a:gd name="T12" fmla="*/ 41 w 45"/>
                  <a:gd name="T13" fmla="*/ 24 h 123"/>
                  <a:gd name="T14" fmla="*/ 45 w 45"/>
                  <a:gd name="T15" fmla="*/ 0 h 1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123"/>
                  <a:gd name="T26" fmla="*/ 45 w 45"/>
                  <a:gd name="T27" fmla="*/ 123 h 1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123">
                    <a:moveTo>
                      <a:pt x="17" y="123"/>
                    </a:moveTo>
                    <a:cubicBezTo>
                      <a:pt x="16" y="115"/>
                      <a:pt x="12" y="116"/>
                      <a:pt x="8" y="110"/>
                    </a:cubicBezTo>
                    <a:cubicBezTo>
                      <a:pt x="7" y="104"/>
                      <a:pt x="5" y="97"/>
                      <a:pt x="2" y="91"/>
                    </a:cubicBezTo>
                    <a:cubicBezTo>
                      <a:pt x="4" y="71"/>
                      <a:pt x="0" y="73"/>
                      <a:pt x="7" y="62"/>
                    </a:cubicBezTo>
                    <a:cubicBezTo>
                      <a:pt x="11" y="56"/>
                      <a:pt x="13" y="54"/>
                      <a:pt x="13" y="54"/>
                    </a:cubicBezTo>
                    <a:cubicBezTo>
                      <a:pt x="19" y="44"/>
                      <a:pt x="19" y="53"/>
                      <a:pt x="27" y="44"/>
                    </a:cubicBezTo>
                    <a:cubicBezTo>
                      <a:pt x="35" y="35"/>
                      <a:pt x="37" y="30"/>
                      <a:pt x="41" y="24"/>
                    </a:cubicBezTo>
                    <a:cubicBezTo>
                      <a:pt x="41" y="16"/>
                      <a:pt x="43" y="7"/>
                      <a:pt x="45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3" name="Freeform 201"/>
              <p:cNvSpPr>
                <a:spLocks/>
              </p:cNvSpPr>
              <p:nvPr/>
            </p:nvSpPr>
            <p:spPr bwMode="auto">
              <a:xfrm>
                <a:off x="3473" y="1957"/>
                <a:ext cx="61" cy="261"/>
              </a:xfrm>
              <a:custGeom>
                <a:avLst/>
                <a:gdLst>
                  <a:gd name="T0" fmla="*/ 51 w 61"/>
                  <a:gd name="T1" fmla="*/ 0 h 261"/>
                  <a:gd name="T2" fmla="*/ 49 w 61"/>
                  <a:gd name="T3" fmla="*/ 61 h 261"/>
                  <a:gd name="T4" fmla="*/ 49 w 61"/>
                  <a:gd name="T5" fmla="*/ 95 h 261"/>
                  <a:gd name="T6" fmla="*/ 56 w 61"/>
                  <a:gd name="T7" fmla="*/ 133 h 261"/>
                  <a:gd name="T8" fmla="*/ 56 w 61"/>
                  <a:gd name="T9" fmla="*/ 176 h 261"/>
                  <a:gd name="T10" fmla="*/ 56 w 61"/>
                  <a:gd name="T11" fmla="*/ 215 h 261"/>
                  <a:gd name="T12" fmla="*/ 3 w 61"/>
                  <a:gd name="T13" fmla="*/ 256 h 261"/>
                  <a:gd name="T14" fmla="*/ 23 w 61"/>
                  <a:gd name="T15" fmla="*/ 239 h 2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261"/>
                  <a:gd name="T26" fmla="*/ 61 w 61"/>
                  <a:gd name="T27" fmla="*/ 261 h 2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261">
                    <a:moveTo>
                      <a:pt x="51" y="0"/>
                    </a:moveTo>
                    <a:cubicBezTo>
                      <a:pt x="52" y="8"/>
                      <a:pt x="45" y="53"/>
                      <a:pt x="49" y="61"/>
                    </a:cubicBezTo>
                    <a:cubicBezTo>
                      <a:pt x="51" y="72"/>
                      <a:pt x="49" y="75"/>
                      <a:pt x="49" y="95"/>
                    </a:cubicBezTo>
                    <a:cubicBezTo>
                      <a:pt x="49" y="113"/>
                      <a:pt x="58" y="117"/>
                      <a:pt x="56" y="133"/>
                    </a:cubicBezTo>
                    <a:cubicBezTo>
                      <a:pt x="56" y="151"/>
                      <a:pt x="54" y="152"/>
                      <a:pt x="56" y="176"/>
                    </a:cubicBezTo>
                    <a:cubicBezTo>
                      <a:pt x="55" y="192"/>
                      <a:pt x="61" y="206"/>
                      <a:pt x="56" y="215"/>
                    </a:cubicBezTo>
                    <a:cubicBezTo>
                      <a:pt x="47" y="228"/>
                      <a:pt x="8" y="252"/>
                      <a:pt x="3" y="256"/>
                    </a:cubicBezTo>
                    <a:cubicBezTo>
                      <a:pt x="0" y="261"/>
                      <a:pt x="25" y="237"/>
                      <a:pt x="23" y="23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4" name="Freeform 202"/>
              <p:cNvSpPr>
                <a:spLocks/>
              </p:cNvSpPr>
              <p:nvPr/>
            </p:nvSpPr>
            <p:spPr bwMode="auto">
              <a:xfrm>
                <a:off x="3120" y="2119"/>
                <a:ext cx="365" cy="650"/>
              </a:xfrm>
              <a:custGeom>
                <a:avLst/>
                <a:gdLst>
                  <a:gd name="T0" fmla="*/ 270 w 365"/>
                  <a:gd name="T1" fmla="*/ 0 h 650"/>
                  <a:gd name="T2" fmla="*/ 300 w 365"/>
                  <a:gd name="T3" fmla="*/ 26 h 650"/>
                  <a:gd name="T4" fmla="*/ 320 w 365"/>
                  <a:gd name="T5" fmla="*/ 42 h 650"/>
                  <a:gd name="T6" fmla="*/ 340 w 365"/>
                  <a:gd name="T7" fmla="*/ 66 h 650"/>
                  <a:gd name="T8" fmla="*/ 364 w 365"/>
                  <a:gd name="T9" fmla="*/ 106 h 650"/>
                  <a:gd name="T10" fmla="*/ 364 w 365"/>
                  <a:gd name="T11" fmla="*/ 136 h 650"/>
                  <a:gd name="T12" fmla="*/ 344 w 365"/>
                  <a:gd name="T13" fmla="*/ 160 h 650"/>
                  <a:gd name="T14" fmla="*/ 304 w 365"/>
                  <a:gd name="T15" fmla="*/ 170 h 650"/>
                  <a:gd name="T16" fmla="*/ 290 w 365"/>
                  <a:gd name="T17" fmla="*/ 214 h 650"/>
                  <a:gd name="T18" fmla="*/ 270 w 365"/>
                  <a:gd name="T19" fmla="*/ 280 h 650"/>
                  <a:gd name="T20" fmla="*/ 256 w 365"/>
                  <a:gd name="T21" fmla="*/ 316 h 650"/>
                  <a:gd name="T22" fmla="*/ 242 w 365"/>
                  <a:gd name="T23" fmla="*/ 322 h 650"/>
                  <a:gd name="T24" fmla="*/ 217 w 365"/>
                  <a:gd name="T25" fmla="*/ 392 h 650"/>
                  <a:gd name="T26" fmla="*/ 211 w 365"/>
                  <a:gd name="T27" fmla="*/ 408 h 650"/>
                  <a:gd name="T28" fmla="*/ 200 w 365"/>
                  <a:gd name="T29" fmla="*/ 422 h 650"/>
                  <a:gd name="T30" fmla="*/ 197 w 365"/>
                  <a:gd name="T31" fmla="*/ 437 h 650"/>
                  <a:gd name="T32" fmla="*/ 182 w 365"/>
                  <a:gd name="T33" fmla="*/ 482 h 650"/>
                  <a:gd name="T34" fmla="*/ 147 w 365"/>
                  <a:gd name="T35" fmla="*/ 535 h 650"/>
                  <a:gd name="T36" fmla="*/ 107 w 365"/>
                  <a:gd name="T37" fmla="*/ 569 h 650"/>
                  <a:gd name="T38" fmla="*/ 58 w 365"/>
                  <a:gd name="T39" fmla="*/ 600 h 650"/>
                  <a:gd name="T40" fmla="*/ 0 w 365"/>
                  <a:gd name="T41" fmla="*/ 650 h 6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5"/>
                  <a:gd name="T64" fmla="*/ 0 h 650"/>
                  <a:gd name="T65" fmla="*/ 365 w 365"/>
                  <a:gd name="T66" fmla="*/ 650 h 6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5" h="650">
                    <a:moveTo>
                      <a:pt x="270" y="0"/>
                    </a:moveTo>
                    <a:cubicBezTo>
                      <a:pt x="280" y="6"/>
                      <a:pt x="287" y="17"/>
                      <a:pt x="300" y="26"/>
                    </a:cubicBezTo>
                    <a:cubicBezTo>
                      <a:pt x="307" y="33"/>
                      <a:pt x="311" y="37"/>
                      <a:pt x="320" y="42"/>
                    </a:cubicBezTo>
                    <a:cubicBezTo>
                      <a:pt x="323" y="46"/>
                      <a:pt x="337" y="62"/>
                      <a:pt x="340" y="66"/>
                    </a:cubicBezTo>
                    <a:cubicBezTo>
                      <a:pt x="343" y="80"/>
                      <a:pt x="361" y="92"/>
                      <a:pt x="364" y="106"/>
                    </a:cubicBezTo>
                    <a:cubicBezTo>
                      <a:pt x="363" y="114"/>
                      <a:pt x="365" y="128"/>
                      <a:pt x="364" y="136"/>
                    </a:cubicBezTo>
                    <a:cubicBezTo>
                      <a:pt x="362" y="146"/>
                      <a:pt x="352" y="155"/>
                      <a:pt x="344" y="160"/>
                    </a:cubicBezTo>
                    <a:cubicBezTo>
                      <a:pt x="337" y="166"/>
                      <a:pt x="307" y="162"/>
                      <a:pt x="304" y="170"/>
                    </a:cubicBezTo>
                    <a:cubicBezTo>
                      <a:pt x="301" y="187"/>
                      <a:pt x="302" y="203"/>
                      <a:pt x="290" y="214"/>
                    </a:cubicBezTo>
                    <a:cubicBezTo>
                      <a:pt x="283" y="226"/>
                      <a:pt x="277" y="267"/>
                      <a:pt x="270" y="280"/>
                    </a:cubicBezTo>
                    <a:cubicBezTo>
                      <a:pt x="268" y="294"/>
                      <a:pt x="260" y="302"/>
                      <a:pt x="256" y="316"/>
                    </a:cubicBezTo>
                    <a:cubicBezTo>
                      <a:pt x="254" y="324"/>
                      <a:pt x="242" y="322"/>
                      <a:pt x="242" y="322"/>
                    </a:cubicBezTo>
                    <a:cubicBezTo>
                      <a:pt x="240" y="335"/>
                      <a:pt x="223" y="380"/>
                      <a:pt x="217" y="392"/>
                    </a:cubicBezTo>
                    <a:cubicBezTo>
                      <a:pt x="216" y="398"/>
                      <a:pt x="215" y="403"/>
                      <a:pt x="211" y="408"/>
                    </a:cubicBezTo>
                    <a:cubicBezTo>
                      <a:pt x="210" y="415"/>
                      <a:pt x="203" y="417"/>
                      <a:pt x="200" y="422"/>
                    </a:cubicBezTo>
                    <a:cubicBezTo>
                      <a:pt x="197" y="427"/>
                      <a:pt x="200" y="431"/>
                      <a:pt x="197" y="437"/>
                    </a:cubicBezTo>
                    <a:cubicBezTo>
                      <a:pt x="195" y="455"/>
                      <a:pt x="190" y="466"/>
                      <a:pt x="182" y="482"/>
                    </a:cubicBezTo>
                    <a:cubicBezTo>
                      <a:pt x="174" y="498"/>
                      <a:pt x="160" y="520"/>
                      <a:pt x="147" y="535"/>
                    </a:cubicBezTo>
                    <a:cubicBezTo>
                      <a:pt x="142" y="545"/>
                      <a:pt x="118" y="567"/>
                      <a:pt x="107" y="569"/>
                    </a:cubicBezTo>
                    <a:cubicBezTo>
                      <a:pt x="92" y="580"/>
                      <a:pt x="76" y="589"/>
                      <a:pt x="58" y="600"/>
                    </a:cubicBezTo>
                    <a:cubicBezTo>
                      <a:pt x="40" y="614"/>
                      <a:pt x="12" y="640"/>
                      <a:pt x="0" y="65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5" name="Freeform 203"/>
              <p:cNvSpPr>
                <a:spLocks/>
              </p:cNvSpPr>
              <p:nvPr/>
            </p:nvSpPr>
            <p:spPr bwMode="auto">
              <a:xfrm>
                <a:off x="2866" y="2117"/>
                <a:ext cx="356" cy="474"/>
              </a:xfrm>
              <a:custGeom>
                <a:avLst/>
                <a:gdLst>
                  <a:gd name="T0" fmla="*/ 119 w 356"/>
                  <a:gd name="T1" fmla="*/ 0 h 474"/>
                  <a:gd name="T2" fmla="*/ 102 w 356"/>
                  <a:gd name="T3" fmla="*/ 28 h 474"/>
                  <a:gd name="T4" fmla="*/ 66 w 356"/>
                  <a:gd name="T5" fmla="*/ 36 h 474"/>
                  <a:gd name="T6" fmla="*/ 32 w 356"/>
                  <a:gd name="T7" fmla="*/ 86 h 474"/>
                  <a:gd name="T8" fmla="*/ 2 w 356"/>
                  <a:gd name="T9" fmla="*/ 108 h 474"/>
                  <a:gd name="T10" fmla="*/ 10 w 356"/>
                  <a:gd name="T11" fmla="*/ 155 h 474"/>
                  <a:gd name="T12" fmla="*/ 8 w 356"/>
                  <a:gd name="T13" fmla="*/ 192 h 474"/>
                  <a:gd name="T14" fmla="*/ 25 w 356"/>
                  <a:gd name="T15" fmla="*/ 241 h 474"/>
                  <a:gd name="T16" fmla="*/ 23 w 356"/>
                  <a:gd name="T17" fmla="*/ 275 h 474"/>
                  <a:gd name="T18" fmla="*/ 47 w 356"/>
                  <a:gd name="T19" fmla="*/ 336 h 474"/>
                  <a:gd name="T20" fmla="*/ 56 w 356"/>
                  <a:gd name="T21" fmla="*/ 355 h 474"/>
                  <a:gd name="T22" fmla="*/ 72 w 356"/>
                  <a:gd name="T23" fmla="*/ 383 h 474"/>
                  <a:gd name="T24" fmla="*/ 120 w 356"/>
                  <a:gd name="T25" fmla="*/ 398 h 474"/>
                  <a:gd name="T26" fmla="*/ 204 w 356"/>
                  <a:gd name="T27" fmla="*/ 404 h 474"/>
                  <a:gd name="T28" fmla="*/ 260 w 356"/>
                  <a:gd name="T29" fmla="*/ 400 h 474"/>
                  <a:gd name="T30" fmla="*/ 314 w 356"/>
                  <a:gd name="T31" fmla="*/ 410 h 474"/>
                  <a:gd name="T32" fmla="*/ 340 w 356"/>
                  <a:gd name="T33" fmla="*/ 424 h 474"/>
                  <a:gd name="T34" fmla="*/ 356 w 356"/>
                  <a:gd name="T35" fmla="*/ 474 h 4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6"/>
                  <a:gd name="T55" fmla="*/ 0 h 474"/>
                  <a:gd name="T56" fmla="*/ 356 w 356"/>
                  <a:gd name="T57" fmla="*/ 474 h 4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6" h="474">
                    <a:moveTo>
                      <a:pt x="119" y="0"/>
                    </a:moveTo>
                    <a:lnTo>
                      <a:pt x="102" y="28"/>
                    </a:lnTo>
                    <a:cubicBezTo>
                      <a:pt x="93" y="34"/>
                      <a:pt x="78" y="26"/>
                      <a:pt x="66" y="36"/>
                    </a:cubicBezTo>
                    <a:cubicBezTo>
                      <a:pt x="56" y="44"/>
                      <a:pt x="42" y="74"/>
                      <a:pt x="32" y="86"/>
                    </a:cubicBezTo>
                    <a:cubicBezTo>
                      <a:pt x="21" y="98"/>
                      <a:pt x="10" y="94"/>
                      <a:pt x="2" y="108"/>
                    </a:cubicBezTo>
                    <a:cubicBezTo>
                      <a:pt x="0" y="123"/>
                      <a:pt x="3" y="140"/>
                      <a:pt x="10" y="155"/>
                    </a:cubicBezTo>
                    <a:cubicBezTo>
                      <a:pt x="12" y="167"/>
                      <a:pt x="11" y="179"/>
                      <a:pt x="8" y="192"/>
                    </a:cubicBezTo>
                    <a:cubicBezTo>
                      <a:pt x="9" y="213"/>
                      <a:pt x="7" y="230"/>
                      <a:pt x="25" y="241"/>
                    </a:cubicBezTo>
                    <a:cubicBezTo>
                      <a:pt x="28" y="252"/>
                      <a:pt x="30" y="264"/>
                      <a:pt x="23" y="275"/>
                    </a:cubicBezTo>
                    <a:cubicBezTo>
                      <a:pt x="27" y="305"/>
                      <a:pt x="35" y="311"/>
                      <a:pt x="47" y="336"/>
                    </a:cubicBezTo>
                    <a:cubicBezTo>
                      <a:pt x="48" y="343"/>
                      <a:pt x="52" y="349"/>
                      <a:pt x="56" y="355"/>
                    </a:cubicBezTo>
                    <a:cubicBezTo>
                      <a:pt x="58" y="365"/>
                      <a:pt x="66" y="376"/>
                      <a:pt x="72" y="383"/>
                    </a:cubicBezTo>
                    <a:cubicBezTo>
                      <a:pt x="75" y="397"/>
                      <a:pt x="108" y="396"/>
                      <a:pt x="120" y="398"/>
                    </a:cubicBezTo>
                    <a:cubicBezTo>
                      <a:pt x="135" y="406"/>
                      <a:pt x="197" y="404"/>
                      <a:pt x="204" y="404"/>
                    </a:cubicBezTo>
                    <a:cubicBezTo>
                      <a:pt x="223" y="409"/>
                      <a:pt x="250" y="394"/>
                      <a:pt x="260" y="400"/>
                    </a:cubicBezTo>
                    <a:cubicBezTo>
                      <a:pt x="277" y="402"/>
                      <a:pt x="301" y="406"/>
                      <a:pt x="314" y="410"/>
                    </a:cubicBezTo>
                    <a:cubicBezTo>
                      <a:pt x="327" y="414"/>
                      <a:pt x="333" y="413"/>
                      <a:pt x="340" y="424"/>
                    </a:cubicBezTo>
                    <a:cubicBezTo>
                      <a:pt x="348" y="441"/>
                      <a:pt x="353" y="462"/>
                      <a:pt x="356" y="47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6" name="Freeform 204"/>
              <p:cNvSpPr>
                <a:spLocks/>
              </p:cNvSpPr>
              <p:nvPr/>
            </p:nvSpPr>
            <p:spPr bwMode="auto">
              <a:xfrm>
                <a:off x="3098" y="1156"/>
                <a:ext cx="215" cy="307"/>
              </a:xfrm>
              <a:custGeom>
                <a:avLst/>
                <a:gdLst>
                  <a:gd name="T0" fmla="*/ 0 w 211"/>
                  <a:gd name="T1" fmla="*/ 0 h 297"/>
                  <a:gd name="T2" fmla="*/ 28 w 211"/>
                  <a:gd name="T3" fmla="*/ 35 h 297"/>
                  <a:gd name="T4" fmla="*/ 43 w 211"/>
                  <a:gd name="T5" fmla="*/ 53 h 297"/>
                  <a:gd name="T6" fmla="*/ 83 w 211"/>
                  <a:gd name="T7" fmla="*/ 116 h 297"/>
                  <a:gd name="T8" fmla="*/ 95 w 211"/>
                  <a:gd name="T9" fmla="*/ 127 h 297"/>
                  <a:gd name="T10" fmla="*/ 105 w 211"/>
                  <a:gd name="T11" fmla="*/ 141 h 297"/>
                  <a:gd name="T12" fmla="*/ 132 w 211"/>
                  <a:gd name="T13" fmla="*/ 181 h 297"/>
                  <a:gd name="T14" fmla="*/ 144 w 211"/>
                  <a:gd name="T15" fmla="*/ 193 h 297"/>
                  <a:gd name="T16" fmla="*/ 165 w 211"/>
                  <a:gd name="T17" fmla="*/ 221 h 297"/>
                  <a:gd name="T18" fmla="*/ 209 w 211"/>
                  <a:gd name="T19" fmla="*/ 249 h 297"/>
                  <a:gd name="T20" fmla="*/ 197 w 211"/>
                  <a:gd name="T21" fmla="*/ 280 h 297"/>
                  <a:gd name="T22" fmla="*/ 202 w 211"/>
                  <a:gd name="T23" fmla="*/ 301 h 297"/>
                  <a:gd name="T24" fmla="*/ 203 w 211"/>
                  <a:gd name="T25" fmla="*/ 307 h 2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1"/>
                  <a:gd name="T40" fmla="*/ 0 h 297"/>
                  <a:gd name="T41" fmla="*/ 211 w 211"/>
                  <a:gd name="T42" fmla="*/ 297 h 2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1" h="297">
                    <a:moveTo>
                      <a:pt x="0" y="0"/>
                    </a:moveTo>
                    <a:cubicBezTo>
                      <a:pt x="3" y="18"/>
                      <a:pt x="7" y="30"/>
                      <a:pt x="27" y="34"/>
                    </a:cubicBezTo>
                    <a:cubicBezTo>
                      <a:pt x="33" y="39"/>
                      <a:pt x="38" y="44"/>
                      <a:pt x="42" y="51"/>
                    </a:cubicBezTo>
                    <a:cubicBezTo>
                      <a:pt x="46" y="74"/>
                      <a:pt x="60" y="99"/>
                      <a:pt x="81" y="112"/>
                    </a:cubicBezTo>
                    <a:cubicBezTo>
                      <a:pt x="84" y="118"/>
                      <a:pt x="87" y="120"/>
                      <a:pt x="93" y="123"/>
                    </a:cubicBezTo>
                    <a:cubicBezTo>
                      <a:pt x="96" y="128"/>
                      <a:pt x="99" y="132"/>
                      <a:pt x="103" y="136"/>
                    </a:cubicBezTo>
                    <a:cubicBezTo>
                      <a:pt x="108" y="148"/>
                      <a:pt x="119" y="167"/>
                      <a:pt x="130" y="175"/>
                    </a:cubicBezTo>
                    <a:cubicBezTo>
                      <a:pt x="133" y="181"/>
                      <a:pt x="135" y="184"/>
                      <a:pt x="141" y="187"/>
                    </a:cubicBezTo>
                    <a:cubicBezTo>
                      <a:pt x="148" y="196"/>
                      <a:pt x="155" y="205"/>
                      <a:pt x="162" y="214"/>
                    </a:cubicBezTo>
                    <a:cubicBezTo>
                      <a:pt x="165" y="229"/>
                      <a:pt x="192" y="240"/>
                      <a:pt x="205" y="241"/>
                    </a:cubicBezTo>
                    <a:cubicBezTo>
                      <a:pt x="211" y="252"/>
                      <a:pt x="205" y="269"/>
                      <a:pt x="193" y="271"/>
                    </a:cubicBezTo>
                    <a:cubicBezTo>
                      <a:pt x="191" y="279"/>
                      <a:pt x="194" y="284"/>
                      <a:pt x="198" y="291"/>
                    </a:cubicBezTo>
                    <a:cubicBezTo>
                      <a:pt x="198" y="293"/>
                      <a:pt x="199" y="297"/>
                      <a:pt x="199" y="29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7" name="Freeform 205"/>
              <p:cNvSpPr>
                <a:spLocks/>
              </p:cNvSpPr>
              <p:nvPr/>
            </p:nvSpPr>
            <p:spPr bwMode="auto">
              <a:xfrm>
                <a:off x="3404" y="1622"/>
                <a:ext cx="155" cy="98"/>
              </a:xfrm>
              <a:custGeom>
                <a:avLst/>
                <a:gdLst>
                  <a:gd name="T0" fmla="*/ 155 w 151"/>
                  <a:gd name="T1" fmla="*/ 98 h 96"/>
                  <a:gd name="T2" fmla="*/ 72 w 151"/>
                  <a:gd name="T3" fmla="*/ 51 h 96"/>
                  <a:gd name="T4" fmla="*/ 44 w 151"/>
                  <a:gd name="T5" fmla="*/ 31 h 96"/>
                  <a:gd name="T6" fmla="*/ 0 w 151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96"/>
                  <a:gd name="T14" fmla="*/ 151 w 151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96">
                    <a:moveTo>
                      <a:pt x="151" y="96"/>
                    </a:moveTo>
                    <a:cubicBezTo>
                      <a:pt x="123" y="91"/>
                      <a:pt x="98" y="56"/>
                      <a:pt x="70" y="50"/>
                    </a:cubicBezTo>
                    <a:cubicBezTo>
                      <a:pt x="61" y="43"/>
                      <a:pt x="53" y="34"/>
                      <a:pt x="43" y="30"/>
                    </a:cubicBezTo>
                    <a:cubicBezTo>
                      <a:pt x="31" y="18"/>
                      <a:pt x="14" y="9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8" name="Freeform 206"/>
              <p:cNvSpPr>
                <a:spLocks/>
              </p:cNvSpPr>
              <p:nvPr/>
            </p:nvSpPr>
            <p:spPr bwMode="auto">
              <a:xfrm>
                <a:off x="3466" y="1430"/>
                <a:ext cx="37" cy="111"/>
              </a:xfrm>
              <a:custGeom>
                <a:avLst/>
                <a:gdLst>
                  <a:gd name="T0" fmla="*/ 37 w 36"/>
                  <a:gd name="T1" fmla="*/ 0 h 108"/>
                  <a:gd name="T2" fmla="*/ 22 w 36"/>
                  <a:gd name="T3" fmla="*/ 14 h 108"/>
                  <a:gd name="T4" fmla="*/ 25 w 36"/>
                  <a:gd name="T5" fmla="*/ 58 h 108"/>
                  <a:gd name="T6" fmla="*/ 19 w 36"/>
                  <a:gd name="T7" fmla="*/ 98 h 108"/>
                  <a:gd name="T8" fmla="*/ 0 w 36"/>
                  <a:gd name="T9" fmla="*/ 11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08"/>
                  <a:gd name="T17" fmla="*/ 36 w 36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08">
                    <a:moveTo>
                      <a:pt x="36" y="0"/>
                    </a:moveTo>
                    <a:cubicBezTo>
                      <a:pt x="29" y="4"/>
                      <a:pt x="25" y="7"/>
                      <a:pt x="21" y="14"/>
                    </a:cubicBezTo>
                    <a:cubicBezTo>
                      <a:pt x="19" y="28"/>
                      <a:pt x="22" y="42"/>
                      <a:pt x="24" y="56"/>
                    </a:cubicBezTo>
                    <a:cubicBezTo>
                      <a:pt x="23" y="78"/>
                      <a:pt x="27" y="82"/>
                      <a:pt x="18" y="95"/>
                    </a:cubicBezTo>
                    <a:cubicBezTo>
                      <a:pt x="16" y="98"/>
                      <a:pt x="0" y="108"/>
                      <a:pt x="0" y="10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9" name="Freeform 207"/>
              <p:cNvSpPr>
                <a:spLocks/>
              </p:cNvSpPr>
              <p:nvPr/>
            </p:nvSpPr>
            <p:spPr bwMode="auto">
              <a:xfrm>
                <a:off x="3313" y="2145"/>
                <a:ext cx="58" cy="212"/>
              </a:xfrm>
              <a:custGeom>
                <a:avLst/>
                <a:gdLst>
                  <a:gd name="T0" fmla="*/ 54 w 58"/>
                  <a:gd name="T1" fmla="*/ 0 h 212"/>
                  <a:gd name="T2" fmla="*/ 58 w 58"/>
                  <a:gd name="T3" fmla="*/ 14 h 212"/>
                  <a:gd name="T4" fmla="*/ 51 w 58"/>
                  <a:gd name="T5" fmla="*/ 31 h 212"/>
                  <a:gd name="T6" fmla="*/ 31 w 58"/>
                  <a:gd name="T7" fmla="*/ 64 h 212"/>
                  <a:gd name="T8" fmla="*/ 30 w 58"/>
                  <a:gd name="T9" fmla="*/ 131 h 212"/>
                  <a:gd name="T10" fmla="*/ 7 w 58"/>
                  <a:gd name="T11" fmla="*/ 176 h 212"/>
                  <a:gd name="T12" fmla="*/ 31 w 58"/>
                  <a:gd name="T13" fmla="*/ 212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212"/>
                  <a:gd name="T23" fmla="*/ 58 w 58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212">
                    <a:moveTo>
                      <a:pt x="54" y="0"/>
                    </a:moveTo>
                    <a:cubicBezTo>
                      <a:pt x="55" y="5"/>
                      <a:pt x="57" y="9"/>
                      <a:pt x="58" y="14"/>
                    </a:cubicBezTo>
                    <a:cubicBezTo>
                      <a:pt x="57" y="24"/>
                      <a:pt x="58" y="26"/>
                      <a:pt x="51" y="31"/>
                    </a:cubicBezTo>
                    <a:cubicBezTo>
                      <a:pt x="47" y="43"/>
                      <a:pt x="35" y="47"/>
                      <a:pt x="31" y="64"/>
                    </a:cubicBezTo>
                    <a:cubicBezTo>
                      <a:pt x="31" y="75"/>
                      <a:pt x="35" y="116"/>
                      <a:pt x="30" y="131"/>
                    </a:cubicBezTo>
                    <a:cubicBezTo>
                      <a:pt x="27" y="147"/>
                      <a:pt x="0" y="160"/>
                      <a:pt x="7" y="176"/>
                    </a:cubicBezTo>
                    <a:lnTo>
                      <a:pt x="31" y="212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0" name="Freeform 208"/>
              <p:cNvSpPr>
                <a:spLocks/>
              </p:cNvSpPr>
              <p:nvPr/>
            </p:nvSpPr>
            <p:spPr bwMode="auto">
              <a:xfrm>
                <a:off x="1876" y="2438"/>
                <a:ext cx="435" cy="526"/>
              </a:xfrm>
              <a:custGeom>
                <a:avLst/>
                <a:gdLst>
                  <a:gd name="T0" fmla="*/ 435 w 426"/>
                  <a:gd name="T1" fmla="*/ 0 h 510"/>
                  <a:gd name="T2" fmla="*/ 383 w 426"/>
                  <a:gd name="T3" fmla="*/ 30 h 510"/>
                  <a:gd name="T4" fmla="*/ 350 w 426"/>
                  <a:gd name="T5" fmla="*/ 71 h 510"/>
                  <a:gd name="T6" fmla="*/ 283 w 426"/>
                  <a:gd name="T7" fmla="*/ 121 h 510"/>
                  <a:gd name="T8" fmla="*/ 255 w 426"/>
                  <a:gd name="T9" fmla="*/ 133 h 510"/>
                  <a:gd name="T10" fmla="*/ 214 w 426"/>
                  <a:gd name="T11" fmla="*/ 142 h 510"/>
                  <a:gd name="T12" fmla="*/ 188 w 426"/>
                  <a:gd name="T13" fmla="*/ 149 h 510"/>
                  <a:gd name="T14" fmla="*/ 160 w 426"/>
                  <a:gd name="T15" fmla="*/ 158 h 510"/>
                  <a:gd name="T16" fmla="*/ 120 w 426"/>
                  <a:gd name="T17" fmla="*/ 186 h 510"/>
                  <a:gd name="T18" fmla="*/ 98 w 426"/>
                  <a:gd name="T19" fmla="*/ 216 h 510"/>
                  <a:gd name="T20" fmla="*/ 71 w 426"/>
                  <a:gd name="T21" fmla="*/ 266 h 510"/>
                  <a:gd name="T22" fmla="*/ 59 w 426"/>
                  <a:gd name="T23" fmla="*/ 290 h 510"/>
                  <a:gd name="T24" fmla="*/ 50 w 426"/>
                  <a:gd name="T25" fmla="*/ 309 h 510"/>
                  <a:gd name="T26" fmla="*/ 44 w 426"/>
                  <a:gd name="T27" fmla="*/ 324 h 510"/>
                  <a:gd name="T28" fmla="*/ 29 w 426"/>
                  <a:gd name="T29" fmla="*/ 457 h 510"/>
                  <a:gd name="T30" fmla="*/ 19 w 426"/>
                  <a:gd name="T31" fmla="*/ 476 h 510"/>
                  <a:gd name="T32" fmla="*/ 13 w 426"/>
                  <a:gd name="T33" fmla="*/ 491 h 510"/>
                  <a:gd name="T34" fmla="*/ 0 w 426"/>
                  <a:gd name="T35" fmla="*/ 526 h 5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6"/>
                  <a:gd name="T55" fmla="*/ 0 h 510"/>
                  <a:gd name="T56" fmla="*/ 426 w 426"/>
                  <a:gd name="T57" fmla="*/ 510 h 5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6" h="510">
                    <a:moveTo>
                      <a:pt x="426" y="0"/>
                    </a:moveTo>
                    <a:cubicBezTo>
                      <a:pt x="409" y="6"/>
                      <a:pt x="388" y="16"/>
                      <a:pt x="375" y="29"/>
                    </a:cubicBezTo>
                    <a:cubicBezTo>
                      <a:pt x="363" y="41"/>
                      <a:pt x="357" y="58"/>
                      <a:pt x="343" y="69"/>
                    </a:cubicBezTo>
                    <a:cubicBezTo>
                      <a:pt x="334" y="84"/>
                      <a:pt x="294" y="114"/>
                      <a:pt x="277" y="117"/>
                    </a:cubicBezTo>
                    <a:cubicBezTo>
                      <a:pt x="269" y="123"/>
                      <a:pt x="260" y="127"/>
                      <a:pt x="250" y="129"/>
                    </a:cubicBezTo>
                    <a:cubicBezTo>
                      <a:pt x="238" y="135"/>
                      <a:pt x="223" y="136"/>
                      <a:pt x="210" y="138"/>
                    </a:cubicBezTo>
                    <a:cubicBezTo>
                      <a:pt x="202" y="141"/>
                      <a:pt x="193" y="143"/>
                      <a:pt x="184" y="144"/>
                    </a:cubicBezTo>
                    <a:cubicBezTo>
                      <a:pt x="176" y="148"/>
                      <a:pt x="165" y="152"/>
                      <a:pt x="157" y="153"/>
                    </a:cubicBezTo>
                    <a:cubicBezTo>
                      <a:pt x="145" y="162"/>
                      <a:pt x="131" y="172"/>
                      <a:pt x="118" y="180"/>
                    </a:cubicBezTo>
                    <a:cubicBezTo>
                      <a:pt x="112" y="190"/>
                      <a:pt x="101" y="199"/>
                      <a:pt x="96" y="209"/>
                    </a:cubicBezTo>
                    <a:cubicBezTo>
                      <a:pt x="88" y="225"/>
                      <a:pt x="81" y="244"/>
                      <a:pt x="70" y="258"/>
                    </a:cubicBezTo>
                    <a:cubicBezTo>
                      <a:pt x="68" y="266"/>
                      <a:pt x="62" y="274"/>
                      <a:pt x="58" y="281"/>
                    </a:cubicBezTo>
                    <a:cubicBezTo>
                      <a:pt x="57" y="289"/>
                      <a:pt x="54" y="294"/>
                      <a:pt x="49" y="300"/>
                    </a:cubicBezTo>
                    <a:cubicBezTo>
                      <a:pt x="48" y="306"/>
                      <a:pt x="45" y="309"/>
                      <a:pt x="43" y="314"/>
                    </a:cubicBezTo>
                    <a:cubicBezTo>
                      <a:pt x="42" y="351"/>
                      <a:pt x="49" y="409"/>
                      <a:pt x="28" y="443"/>
                    </a:cubicBezTo>
                    <a:cubicBezTo>
                      <a:pt x="27" y="450"/>
                      <a:pt x="23" y="456"/>
                      <a:pt x="19" y="462"/>
                    </a:cubicBezTo>
                    <a:cubicBezTo>
                      <a:pt x="18" y="468"/>
                      <a:pt x="15" y="471"/>
                      <a:pt x="13" y="476"/>
                    </a:cubicBezTo>
                    <a:cubicBezTo>
                      <a:pt x="11" y="488"/>
                      <a:pt x="3" y="498"/>
                      <a:pt x="0" y="51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1" name="Freeform 209"/>
              <p:cNvSpPr>
                <a:spLocks/>
              </p:cNvSpPr>
              <p:nvPr/>
            </p:nvSpPr>
            <p:spPr bwMode="auto">
              <a:xfrm>
                <a:off x="616" y="1107"/>
                <a:ext cx="810" cy="494"/>
              </a:xfrm>
              <a:custGeom>
                <a:avLst/>
                <a:gdLst>
                  <a:gd name="T0" fmla="*/ 810 w 810"/>
                  <a:gd name="T1" fmla="*/ 494 h 494"/>
                  <a:gd name="T2" fmla="*/ 780 w 810"/>
                  <a:gd name="T3" fmla="*/ 484 h 494"/>
                  <a:gd name="T4" fmla="*/ 740 w 810"/>
                  <a:gd name="T5" fmla="*/ 484 h 494"/>
                  <a:gd name="T6" fmla="*/ 699 w 810"/>
                  <a:gd name="T7" fmla="*/ 470 h 494"/>
                  <a:gd name="T8" fmla="*/ 675 w 810"/>
                  <a:gd name="T9" fmla="*/ 455 h 494"/>
                  <a:gd name="T10" fmla="*/ 641 w 810"/>
                  <a:gd name="T11" fmla="*/ 442 h 494"/>
                  <a:gd name="T12" fmla="*/ 591 w 810"/>
                  <a:gd name="T13" fmla="*/ 430 h 494"/>
                  <a:gd name="T14" fmla="*/ 577 w 810"/>
                  <a:gd name="T15" fmla="*/ 424 h 494"/>
                  <a:gd name="T16" fmla="*/ 552 w 810"/>
                  <a:gd name="T17" fmla="*/ 421 h 494"/>
                  <a:gd name="T18" fmla="*/ 528 w 810"/>
                  <a:gd name="T19" fmla="*/ 396 h 494"/>
                  <a:gd name="T20" fmla="*/ 517 w 810"/>
                  <a:gd name="T21" fmla="*/ 381 h 494"/>
                  <a:gd name="T22" fmla="*/ 508 w 810"/>
                  <a:gd name="T23" fmla="*/ 374 h 494"/>
                  <a:gd name="T24" fmla="*/ 500 w 810"/>
                  <a:gd name="T25" fmla="*/ 359 h 494"/>
                  <a:gd name="T26" fmla="*/ 456 w 810"/>
                  <a:gd name="T27" fmla="*/ 322 h 494"/>
                  <a:gd name="T28" fmla="*/ 420 w 810"/>
                  <a:gd name="T29" fmla="*/ 291 h 494"/>
                  <a:gd name="T30" fmla="*/ 435 w 810"/>
                  <a:gd name="T31" fmla="*/ 269 h 494"/>
                  <a:gd name="T32" fmla="*/ 447 w 810"/>
                  <a:gd name="T33" fmla="*/ 257 h 494"/>
                  <a:gd name="T34" fmla="*/ 439 w 810"/>
                  <a:gd name="T35" fmla="*/ 225 h 494"/>
                  <a:gd name="T36" fmla="*/ 423 w 810"/>
                  <a:gd name="T37" fmla="*/ 219 h 494"/>
                  <a:gd name="T38" fmla="*/ 407 w 810"/>
                  <a:gd name="T39" fmla="*/ 198 h 494"/>
                  <a:gd name="T40" fmla="*/ 398 w 810"/>
                  <a:gd name="T41" fmla="*/ 191 h 494"/>
                  <a:gd name="T42" fmla="*/ 389 w 810"/>
                  <a:gd name="T43" fmla="*/ 179 h 494"/>
                  <a:gd name="T44" fmla="*/ 380 w 810"/>
                  <a:gd name="T45" fmla="*/ 154 h 494"/>
                  <a:gd name="T46" fmla="*/ 386 w 810"/>
                  <a:gd name="T47" fmla="*/ 126 h 494"/>
                  <a:gd name="T48" fmla="*/ 368 w 810"/>
                  <a:gd name="T49" fmla="*/ 101 h 494"/>
                  <a:gd name="T50" fmla="*/ 355 w 810"/>
                  <a:gd name="T51" fmla="*/ 90 h 494"/>
                  <a:gd name="T52" fmla="*/ 355 w 810"/>
                  <a:gd name="T53" fmla="*/ 67 h 494"/>
                  <a:gd name="T54" fmla="*/ 350 w 810"/>
                  <a:gd name="T55" fmla="*/ 55 h 494"/>
                  <a:gd name="T56" fmla="*/ 316 w 810"/>
                  <a:gd name="T57" fmla="*/ 49 h 494"/>
                  <a:gd name="T58" fmla="*/ 282 w 810"/>
                  <a:gd name="T59" fmla="*/ 19 h 494"/>
                  <a:gd name="T60" fmla="*/ 254 w 810"/>
                  <a:gd name="T61" fmla="*/ 18 h 494"/>
                  <a:gd name="T62" fmla="*/ 224 w 810"/>
                  <a:gd name="T63" fmla="*/ 16 h 494"/>
                  <a:gd name="T64" fmla="*/ 211 w 810"/>
                  <a:gd name="T65" fmla="*/ 25 h 494"/>
                  <a:gd name="T66" fmla="*/ 187 w 810"/>
                  <a:gd name="T67" fmla="*/ 21 h 494"/>
                  <a:gd name="T68" fmla="*/ 156 w 810"/>
                  <a:gd name="T69" fmla="*/ 14 h 494"/>
                  <a:gd name="T70" fmla="*/ 117 w 810"/>
                  <a:gd name="T71" fmla="*/ 14 h 494"/>
                  <a:gd name="T72" fmla="*/ 82 w 810"/>
                  <a:gd name="T73" fmla="*/ 0 h 494"/>
                  <a:gd name="T74" fmla="*/ 25 w 810"/>
                  <a:gd name="T75" fmla="*/ 2 h 494"/>
                  <a:gd name="T76" fmla="*/ 0 w 810"/>
                  <a:gd name="T77" fmla="*/ 2 h 4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0"/>
                  <a:gd name="T118" fmla="*/ 0 h 494"/>
                  <a:gd name="T119" fmla="*/ 810 w 810"/>
                  <a:gd name="T120" fmla="*/ 494 h 49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0" h="494">
                    <a:moveTo>
                      <a:pt x="810" y="494"/>
                    </a:moveTo>
                    <a:cubicBezTo>
                      <a:pt x="802" y="483"/>
                      <a:pt x="795" y="486"/>
                      <a:pt x="780" y="484"/>
                    </a:cubicBezTo>
                    <a:lnTo>
                      <a:pt x="740" y="484"/>
                    </a:lnTo>
                    <a:cubicBezTo>
                      <a:pt x="724" y="484"/>
                      <a:pt x="714" y="473"/>
                      <a:pt x="699" y="470"/>
                    </a:cubicBezTo>
                    <a:cubicBezTo>
                      <a:pt x="695" y="463"/>
                      <a:pt x="683" y="457"/>
                      <a:pt x="675" y="455"/>
                    </a:cubicBezTo>
                    <a:cubicBezTo>
                      <a:pt x="665" y="448"/>
                      <a:pt x="653" y="444"/>
                      <a:pt x="641" y="442"/>
                    </a:cubicBezTo>
                    <a:cubicBezTo>
                      <a:pt x="626" y="431"/>
                      <a:pt x="610" y="431"/>
                      <a:pt x="591" y="430"/>
                    </a:cubicBezTo>
                    <a:cubicBezTo>
                      <a:pt x="586" y="427"/>
                      <a:pt x="583" y="425"/>
                      <a:pt x="577" y="424"/>
                    </a:cubicBezTo>
                    <a:cubicBezTo>
                      <a:pt x="565" y="419"/>
                      <a:pt x="579" y="424"/>
                      <a:pt x="552" y="421"/>
                    </a:cubicBezTo>
                    <a:cubicBezTo>
                      <a:pt x="541" y="420"/>
                      <a:pt x="536" y="402"/>
                      <a:pt x="528" y="396"/>
                    </a:cubicBezTo>
                    <a:cubicBezTo>
                      <a:pt x="525" y="392"/>
                      <a:pt x="521" y="386"/>
                      <a:pt x="517" y="381"/>
                    </a:cubicBezTo>
                    <a:cubicBezTo>
                      <a:pt x="514" y="378"/>
                      <a:pt x="508" y="374"/>
                      <a:pt x="508" y="374"/>
                    </a:cubicBezTo>
                    <a:cubicBezTo>
                      <a:pt x="505" y="369"/>
                      <a:pt x="502" y="365"/>
                      <a:pt x="500" y="359"/>
                    </a:cubicBezTo>
                    <a:cubicBezTo>
                      <a:pt x="498" y="327"/>
                      <a:pt x="487" y="326"/>
                      <a:pt x="456" y="322"/>
                    </a:cubicBezTo>
                    <a:cubicBezTo>
                      <a:pt x="442" y="314"/>
                      <a:pt x="434" y="300"/>
                      <a:pt x="420" y="291"/>
                    </a:cubicBezTo>
                    <a:cubicBezTo>
                      <a:pt x="410" y="278"/>
                      <a:pt x="423" y="271"/>
                      <a:pt x="435" y="269"/>
                    </a:cubicBezTo>
                    <a:cubicBezTo>
                      <a:pt x="440" y="265"/>
                      <a:pt x="444" y="264"/>
                      <a:pt x="447" y="257"/>
                    </a:cubicBezTo>
                    <a:cubicBezTo>
                      <a:pt x="449" y="246"/>
                      <a:pt x="455" y="228"/>
                      <a:pt x="439" y="225"/>
                    </a:cubicBezTo>
                    <a:cubicBezTo>
                      <a:pt x="434" y="221"/>
                      <a:pt x="429" y="220"/>
                      <a:pt x="423" y="219"/>
                    </a:cubicBezTo>
                    <a:cubicBezTo>
                      <a:pt x="415" y="215"/>
                      <a:pt x="413" y="205"/>
                      <a:pt x="407" y="198"/>
                    </a:cubicBezTo>
                    <a:cubicBezTo>
                      <a:pt x="404" y="195"/>
                      <a:pt x="398" y="191"/>
                      <a:pt x="398" y="191"/>
                    </a:cubicBezTo>
                    <a:cubicBezTo>
                      <a:pt x="396" y="185"/>
                      <a:pt x="394" y="183"/>
                      <a:pt x="389" y="179"/>
                    </a:cubicBezTo>
                    <a:cubicBezTo>
                      <a:pt x="383" y="171"/>
                      <a:pt x="384" y="162"/>
                      <a:pt x="380" y="154"/>
                    </a:cubicBezTo>
                    <a:cubicBezTo>
                      <a:pt x="381" y="145"/>
                      <a:pt x="380" y="134"/>
                      <a:pt x="386" y="126"/>
                    </a:cubicBezTo>
                    <a:cubicBezTo>
                      <a:pt x="391" y="111"/>
                      <a:pt x="382" y="104"/>
                      <a:pt x="368" y="101"/>
                    </a:cubicBezTo>
                    <a:cubicBezTo>
                      <a:pt x="363" y="98"/>
                      <a:pt x="360" y="93"/>
                      <a:pt x="355" y="90"/>
                    </a:cubicBezTo>
                    <a:cubicBezTo>
                      <a:pt x="351" y="83"/>
                      <a:pt x="351" y="75"/>
                      <a:pt x="355" y="67"/>
                    </a:cubicBezTo>
                    <a:cubicBezTo>
                      <a:pt x="356" y="60"/>
                      <a:pt x="358" y="57"/>
                      <a:pt x="350" y="55"/>
                    </a:cubicBezTo>
                    <a:cubicBezTo>
                      <a:pt x="339" y="50"/>
                      <a:pt x="327" y="51"/>
                      <a:pt x="316" y="49"/>
                    </a:cubicBezTo>
                    <a:cubicBezTo>
                      <a:pt x="304" y="42"/>
                      <a:pt x="294" y="20"/>
                      <a:pt x="282" y="19"/>
                    </a:cubicBezTo>
                    <a:cubicBezTo>
                      <a:pt x="273" y="18"/>
                      <a:pt x="263" y="18"/>
                      <a:pt x="254" y="18"/>
                    </a:cubicBezTo>
                    <a:cubicBezTo>
                      <a:pt x="234" y="13"/>
                      <a:pt x="244" y="14"/>
                      <a:pt x="224" y="16"/>
                    </a:cubicBezTo>
                    <a:cubicBezTo>
                      <a:pt x="219" y="19"/>
                      <a:pt x="215" y="21"/>
                      <a:pt x="211" y="25"/>
                    </a:cubicBezTo>
                    <a:cubicBezTo>
                      <a:pt x="199" y="24"/>
                      <a:pt x="196" y="23"/>
                      <a:pt x="187" y="21"/>
                    </a:cubicBezTo>
                    <a:cubicBezTo>
                      <a:pt x="178" y="16"/>
                      <a:pt x="167" y="16"/>
                      <a:pt x="156" y="14"/>
                    </a:cubicBezTo>
                    <a:cubicBezTo>
                      <a:pt x="154" y="14"/>
                      <a:pt x="126" y="17"/>
                      <a:pt x="117" y="14"/>
                    </a:cubicBezTo>
                    <a:cubicBezTo>
                      <a:pt x="105" y="11"/>
                      <a:pt x="95" y="3"/>
                      <a:pt x="82" y="0"/>
                    </a:cubicBezTo>
                    <a:cubicBezTo>
                      <a:pt x="62" y="1"/>
                      <a:pt x="44" y="2"/>
                      <a:pt x="25" y="2"/>
                    </a:cubicBezTo>
                    <a:cubicBezTo>
                      <a:pt x="16" y="2"/>
                      <a:pt x="0" y="2"/>
                      <a:pt x="0" y="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2" name="Freeform 210"/>
              <p:cNvSpPr>
                <a:spLocks/>
              </p:cNvSpPr>
              <p:nvPr/>
            </p:nvSpPr>
            <p:spPr bwMode="auto">
              <a:xfrm>
                <a:off x="906" y="838"/>
                <a:ext cx="323" cy="295"/>
              </a:xfrm>
              <a:custGeom>
                <a:avLst/>
                <a:gdLst>
                  <a:gd name="T0" fmla="*/ 0 w 323"/>
                  <a:gd name="T1" fmla="*/ 295 h 295"/>
                  <a:gd name="T2" fmla="*/ 64 w 323"/>
                  <a:gd name="T3" fmla="*/ 256 h 295"/>
                  <a:gd name="T4" fmla="*/ 87 w 323"/>
                  <a:gd name="T5" fmla="*/ 250 h 295"/>
                  <a:gd name="T6" fmla="*/ 101 w 323"/>
                  <a:gd name="T7" fmla="*/ 242 h 295"/>
                  <a:gd name="T8" fmla="*/ 111 w 323"/>
                  <a:gd name="T9" fmla="*/ 199 h 295"/>
                  <a:gd name="T10" fmla="*/ 163 w 323"/>
                  <a:gd name="T11" fmla="*/ 157 h 295"/>
                  <a:gd name="T12" fmla="*/ 205 w 323"/>
                  <a:gd name="T13" fmla="*/ 131 h 295"/>
                  <a:gd name="T14" fmla="*/ 242 w 323"/>
                  <a:gd name="T15" fmla="*/ 128 h 295"/>
                  <a:gd name="T16" fmla="*/ 251 w 323"/>
                  <a:gd name="T17" fmla="*/ 115 h 295"/>
                  <a:gd name="T18" fmla="*/ 264 w 323"/>
                  <a:gd name="T19" fmla="*/ 80 h 295"/>
                  <a:gd name="T20" fmla="*/ 282 w 323"/>
                  <a:gd name="T21" fmla="*/ 60 h 295"/>
                  <a:gd name="T22" fmla="*/ 288 w 323"/>
                  <a:gd name="T23" fmla="*/ 40 h 295"/>
                  <a:gd name="T24" fmla="*/ 305 w 323"/>
                  <a:gd name="T25" fmla="*/ 20 h 295"/>
                  <a:gd name="T26" fmla="*/ 319 w 323"/>
                  <a:gd name="T27" fmla="*/ 10 h 295"/>
                  <a:gd name="T28" fmla="*/ 323 w 323"/>
                  <a:gd name="T29" fmla="*/ 0 h 2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3"/>
                  <a:gd name="T46" fmla="*/ 0 h 295"/>
                  <a:gd name="T47" fmla="*/ 323 w 323"/>
                  <a:gd name="T48" fmla="*/ 295 h 2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3" h="295">
                    <a:moveTo>
                      <a:pt x="0" y="295"/>
                    </a:moveTo>
                    <a:cubicBezTo>
                      <a:pt x="3" y="280"/>
                      <a:pt x="48" y="259"/>
                      <a:pt x="64" y="256"/>
                    </a:cubicBezTo>
                    <a:cubicBezTo>
                      <a:pt x="72" y="253"/>
                      <a:pt x="80" y="251"/>
                      <a:pt x="87" y="250"/>
                    </a:cubicBezTo>
                    <a:cubicBezTo>
                      <a:pt x="92" y="248"/>
                      <a:pt x="96" y="245"/>
                      <a:pt x="101" y="242"/>
                    </a:cubicBezTo>
                    <a:cubicBezTo>
                      <a:pt x="111" y="228"/>
                      <a:pt x="105" y="214"/>
                      <a:pt x="111" y="199"/>
                    </a:cubicBezTo>
                    <a:cubicBezTo>
                      <a:pt x="118" y="183"/>
                      <a:pt x="146" y="160"/>
                      <a:pt x="163" y="157"/>
                    </a:cubicBezTo>
                    <a:cubicBezTo>
                      <a:pt x="178" y="150"/>
                      <a:pt x="189" y="135"/>
                      <a:pt x="205" y="131"/>
                    </a:cubicBezTo>
                    <a:cubicBezTo>
                      <a:pt x="218" y="128"/>
                      <a:pt x="230" y="129"/>
                      <a:pt x="242" y="128"/>
                    </a:cubicBezTo>
                    <a:cubicBezTo>
                      <a:pt x="247" y="123"/>
                      <a:pt x="249" y="121"/>
                      <a:pt x="251" y="115"/>
                    </a:cubicBezTo>
                    <a:cubicBezTo>
                      <a:pt x="249" y="102"/>
                      <a:pt x="247" y="83"/>
                      <a:pt x="264" y="80"/>
                    </a:cubicBezTo>
                    <a:cubicBezTo>
                      <a:pt x="273" y="73"/>
                      <a:pt x="277" y="71"/>
                      <a:pt x="282" y="60"/>
                    </a:cubicBezTo>
                    <a:cubicBezTo>
                      <a:pt x="284" y="49"/>
                      <a:pt x="278" y="42"/>
                      <a:pt x="288" y="40"/>
                    </a:cubicBezTo>
                    <a:cubicBezTo>
                      <a:pt x="294" y="37"/>
                      <a:pt x="301" y="26"/>
                      <a:pt x="305" y="20"/>
                    </a:cubicBezTo>
                    <a:cubicBezTo>
                      <a:pt x="306" y="13"/>
                      <a:pt x="316" y="16"/>
                      <a:pt x="319" y="10"/>
                    </a:cubicBezTo>
                    <a:cubicBezTo>
                      <a:pt x="320" y="6"/>
                      <a:pt x="323" y="0"/>
                      <a:pt x="323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3" name="Freeform 211"/>
              <p:cNvSpPr>
                <a:spLocks/>
              </p:cNvSpPr>
              <p:nvPr/>
            </p:nvSpPr>
            <p:spPr bwMode="auto">
              <a:xfrm>
                <a:off x="644" y="857"/>
                <a:ext cx="56" cy="70"/>
              </a:xfrm>
              <a:custGeom>
                <a:avLst/>
                <a:gdLst>
                  <a:gd name="T0" fmla="*/ 56 w 56"/>
                  <a:gd name="T1" fmla="*/ 0 h 70"/>
                  <a:gd name="T2" fmla="*/ 50 w 56"/>
                  <a:gd name="T3" fmla="*/ 34 h 70"/>
                  <a:gd name="T4" fmla="*/ 40 w 56"/>
                  <a:gd name="T5" fmla="*/ 58 h 70"/>
                  <a:gd name="T6" fmla="*/ 0 w 56"/>
                  <a:gd name="T7" fmla="*/ 7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0"/>
                  <a:gd name="T14" fmla="*/ 56 w 5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0">
                    <a:moveTo>
                      <a:pt x="56" y="0"/>
                    </a:moveTo>
                    <a:cubicBezTo>
                      <a:pt x="50" y="10"/>
                      <a:pt x="52" y="20"/>
                      <a:pt x="50" y="34"/>
                    </a:cubicBezTo>
                    <a:cubicBezTo>
                      <a:pt x="47" y="46"/>
                      <a:pt x="48" y="52"/>
                      <a:pt x="40" y="58"/>
                    </a:cubicBezTo>
                    <a:cubicBezTo>
                      <a:pt x="32" y="64"/>
                      <a:pt x="8" y="68"/>
                      <a:pt x="0" y="7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4" name="Freeform 212"/>
              <p:cNvSpPr>
                <a:spLocks/>
              </p:cNvSpPr>
              <p:nvPr/>
            </p:nvSpPr>
            <p:spPr bwMode="auto">
              <a:xfrm>
                <a:off x="622" y="921"/>
                <a:ext cx="22" cy="217"/>
              </a:xfrm>
              <a:custGeom>
                <a:avLst/>
                <a:gdLst>
                  <a:gd name="T0" fmla="*/ 22 w 22"/>
                  <a:gd name="T1" fmla="*/ 0 h 217"/>
                  <a:gd name="T2" fmla="*/ 15 w 22"/>
                  <a:gd name="T3" fmla="*/ 54 h 217"/>
                  <a:gd name="T4" fmla="*/ 9 w 22"/>
                  <a:gd name="T5" fmla="*/ 73 h 217"/>
                  <a:gd name="T6" fmla="*/ 3 w 22"/>
                  <a:gd name="T7" fmla="*/ 100 h 217"/>
                  <a:gd name="T8" fmla="*/ 6 w 22"/>
                  <a:gd name="T9" fmla="*/ 146 h 217"/>
                  <a:gd name="T10" fmla="*/ 2 w 22"/>
                  <a:gd name="T11" fmla="*/ 178 h 217"/>
                  <a:gd name="T12" fmla="*/ 5 w 22"/>
                  <a:gd name="T13" fmla="*/ 217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17"/>
                  <a:gd name="T23" fmla="*/ 22 w 22"/>
                  <a:gd name="T24" fmla="*/ 217 h 2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17">
                    <a:moveTo>
                      <a:pt x="22" y="0"/>
                    </a:moveTo>
                    <a:lnTo>
                      <a:pt x="15" y="54"/>
                    </a:lnTo>
                    <a:cubicBezTo>
                      <a:pt x="14" y="60"/>
                      <a:pt x="12" y="66"/>
                      <a:pt x="9" y="73"/>
                    </a:cubicBezTo>
                    <a:cubicBezTo>
                      <a:pt x="7" y="82"/>
                      <a:pt x="7" y="92"/>
                      <a:pt x="3" y="100"/>
                    </a:cubicBezTo>
                    <a:cubicBezTo>
                      <a:pt x="0" y="116"/>
                      <a:pt x="4" y="130"/>
                      <a:pt x="6" y="146"/>
                    </a:cubicBezTo>
                    <a:cubicBezTo>
                      <a:pt x="5" y="163"/>
                      <a:pt x="4" y="164"/>
                      <a:pt x="2" y="178"/>
                    </a:cubicBezTo>
                    <a:cubicBezTo>
                      <a:pt x="3" y="192"/>
                      <a:pt x="5" y="204"/>
                      <a:pt x="5" y="21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5" name="Freeform 213"/>
              <p:cNvSpPr>
                <a:spLocks/>
              </p:cNvSpPr>
              <p:nvPr/>
            </p:nvSpPr>
            <p:spPr bwMode="auto">
              <a:xfrm>
                <a:off x="508" y="1515"/>
                <a:ext cx="102" cy="405"/>
              </a:xfrm>
              <a:custGeom>
                <a:avLst/>
                <a:gdLst>
                  <a:gd name="T0" fmla="*/ 102 w 102"/>
                  <a:gd name="T1" fmla="*/ 0 h 405"/>
                  <a:gd name="T2" fmla="*/ 72 w 102"/>
                  <a:gd name="T3" fmla="*/ 34 h 405"/>
                  <a:gd name="T4" fmla="*/ 64 w 102"/>
                  <a:gd name="T5" fmla="*/ 70 h 405"/>
                  <a:gd name="T6" fmla="*/ 46 w 102"/>
                  <a:gd name="T7" fmla="*/ 91 h 405"/>
                  <a:gd name="T8" fmla="*/ 43 w 102"/>
                  <a:gd name="T9" fmla="*/ 119 h 405"/>
                  <a:gd name="T10" fmla="*/ 17 w 102"/>
                  <a:gd name="T11" fmla="*/ 150 h 405"/>
                  <a:gd name="T12" fmla="*/ 24 w 102"/>
                  <a:gd name="T13" fmla="*/ 167 h 405"/>
                  <a:gd name="T14" fmla="*/ 18 w 102"/>
                  <a:gd name="T15" fmla="*/ 186 h 405"/>
                  <a:gd name="T16" fmla="*/ 16 w 102"/>
                  <a:gd name="T17" fmla="*/ 244 h 405"/>
                  <a:gd name="T18" fmla="*/ 36 w 102"/>
                  <a:gd name="T19" fmla="*/ 280 h 405"/>
                  <a:gd name="T20" fmla="*/ 42 w 102"/>
                  <a:gd name="T21" fmla="*/ 317 h 405"/>
                  <a:gd name="T22" fmla="*/ 48 w 102"/>
                  <a:gd name="T23" fmla="*/ 339 h 405"/>
                  <a:gd name="T24" fmla="*/ 57 w 102"/>
                  <a:gd name="T25" fmla="*/ 357 h 405"/>
                  <a:gd name="T26" fmla="*/ 75 w 102"/>
                  <a:gd name="T27" fmla="*/ 377 h 405"/>
                  <a:gd name="T28" fmla="*/ 89 w 102"/>
                  <a:gd name="T29" fmla="*/ 393 h 405"/>
                  <a:gd name="T30" fmla="*/ 91 w 102"/>
                  <a:gd name="T31" fmla="*/ 405 h 4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405"/>
                  <a:gd name="T50" fmla="*/ 102 w 102"/>
                  <a:gd name="T51" fmla="*/ 405 h 4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405">
                    <a:moveTo>
                      <a:pt x="102" y="0"/>
                    </a:moveTo>
                    <a:cubicBezTo>
                      <a:pt x="98" y="10"/>
                      <a:pt x="78" y="22"/>
                      <a:pt x="72" y="34"/>
                    </a:cubicBezTo>
                    <a:cubicBezTo>
                      <a:pt x="67" y="37"/>
                      <a:pt x="71" y="68"/>
                      <a:pt x="64" y="70"/>
                    </a:cubicBezTo>
                    <a:cubicBezTo>
                      <a:pt x="56" y="76"/>
                      <a:pt x="50" y="82"/>
                      <a:pt x="46" y="91"/>
                    </a:cubicBezTo>
                    <a:cubicBezTo>
                      <a:pt x="47" y="99"/>
                      <a:pt x="54" y="117"/>
                      <a:pt x="43" y="119"/>
                    </a:cubicBezTo>
                    <a:cubicBezTo>
                      <a:pt x="35" y="129"/>
                      <a:pt x="25" y="139"/>
                      <a:pt x="17" y="150"/>
                    </a:cubicBezTo>
                    <a:cubicBezTo>
                      <a:pt x="18" y="161"/>
                      <a:pt x="22" y="158"/>
                      <a:pt x="24" y="167"/>
                    </a:cubicBezTo>
                    <a:cubicBezTo>
                      <a:pt x="23" y="177"/>
                      <a:pt x="21" y="178"/>
                      <a:pt x="18" y="186"/>
                    </a:cubicBezTo>
                    <a:cubicBezTo>
                      <a:pt x="19" y="206"/>
                      <a:pt x="0" y="232"/>
                      <a:pt x="16" y="244"/>
                    </a:cubicBezTo>
                    <a:cubicBezTo>
                      <a:pt x="19" y="249"/>
                      <a:pt x="34" y="276"/>
                      <a:pt x="36" y="280"/>
                    </a:cubicBezTo>
                    <a:cubicBezTo>
                      <a:pt x="37" y="291"/>
                      <a:pt x="37" y="306"/>
                      <a:pt x="42" y="317"/>
                    </a:cubicBezTo>
                    <a:cubicBezTo>
                      <a:pt x="43" y="324"/>
                      <a:pt x="45" y="332"/>
                      <a:pt x="48" y="339"/>
                    </a:cubicBezTo>
                    <a:cubicBezTo>
                      <a:pt x="49" y="349"/>
                      <a:pt x="50" y="351"/>
                      <a:pt x="57" y="357"/>
                    </a:cubicBezTo>
                    <a:cubicBezTo>
                      <a:pt x="61" y="363"/>
                      <a:pt x="70" y="371"/>
                      <a:pt x="75" y="377"/>
                    </a:cubicBezTo>
                    <a:cubicBezTo>
                      <a:pt x="76" y="383"/>
                      <a:pt x="87" y="388"/>
                      <a:pt x="89" y="393"/>
                    </a:cubicBezTo>
                    <a:cubicBezTo>
                      <a:pt x="90" y="403"/>
                      <a:pt x="91" y="403"/>
                      <a:pt x="91" y="40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6" name="Freeform 214"/>
              <p:cNvSpPr>
                <a:spLocks/>
              </p:cNvSpPr>
              <p:nvPr/>
            </p:nvSpPr>
            <p:spPr bwMode="auto">
              <a:xfrm>
                <a:off x="654" y="1736"/>
                <a:ext cx="786" cy="99"/>
              </a:xfrm>
              <a:custGeom>
                <a:avLst/>
                <a:gdLst>
                  <a:gd name="T0" fmla="*/ 786 w 786"/>
                  <a:gd name="T1" fmla="*/ 67 h 99"/>
                  <a:gd name="T2" fmla="*/ 746 w 786"/>
                  <a:gd name="T3" fmla="*/ 73 h 99"/>
                  <a:gd name="T4" fmla="*/ 696 w 786"/>
                  <a:gd name="T5" fmla="*/ 57 h 99"/>
                  <a:gd name="T6" fmla="*/ 632 w 786"/>
                  <a:gd name="T7" fmla="*/ 27 h 99"/>
                  <a:gd name="T8" fmla="*/ 591 w 786"/>
                  <a:gd name="T9" fmla="*/ 42 h 99"/>
                  <a:gd name="T10" fmla="*/ 563 w 786"/>
                  <a:gd name="T11" fmla="*/ 30 h 99"/>
                  <a:gd name="T12" fmla="*/ 520 w 786"/>
                  <a:gd name="T13" fmla="*/ 21 h 99"/>
                  <a:gd name="T14" fmla="*/ 459 w 786"/>
                  <a:gd name="T15" fmla="*/ 52 h 99"/>
                  <a:gd name="T16" fmla="*/ 443 w 786"/>
                  <a:gd name="T17" fmla="*/ 59 h 99"/>
                  <a:gd name="T18" fmla="*/ 428 w 786"/>
                  <a:gd name="T19" fmla="*/ 65 h 99"/>
                  <a:gd name="T20" fmla="*/ 403 w 786"/>
                  <a:gd name="T21" fmla="*/ 73 h 99"/>
                  <a:gd name="T22" fmla="*/ 373 w 786"/>
                  <a:gd name="T23" fmla="*/ 71 h 99"/>
                  <a:gd name="T24" fmla="*/ 350 w 786"/>
                  <a:gd name="T25" fmla="*/ 61 h 99"/>
                  <a:gd name="T26" fmla="*/ 327 w 786"/>
                  <a:gd name="T27" fmla="*/ 39 h 99"/>
                  <a:gd name="T28" fmla="*/ 299 w 786"/>
                  <a:gd name="T29" fmla="*/ 21 h 99"/>
                  <a:gd name="T30" fmla="*/ 262 w 786"/>
                  <a:gd name="T31" fmla="*/ 8 h 99"/>
                  <a:gd name="T32" fmla="*/ 225 w 786"/>
                  <a:gd name="T33" fmla="*/ 2 h 99"/>
                  <a:gd name="T34" fmla="*/ 143 w 786"/>
                  <a:gd name="T35" fmla="*/ 6 h 99"/>
                  <a:gd name="T36" fmla="*/ 124 w 786"/>
                  <a:gd name="T37" fmla="*/ 12 h 99"/>
                  <a:gd name="T38" fmla="*/ 103 w 786"/>
                  <a:gd name="T39" fmla="*/ 19 h 99"/>
                  <a:gd name="T40" fmla="*/ 80 w 786"/>
                  <a:gd name="T41" fmla="*/ 31 h 99"/>
                  <a:gd name="T42" fmla="*/ 32 w 786"/>
                  <a:gd name="T43" fmla="*/ 58 h 99"/>
                  <a:gd name="T44" fmla="*/ 26 w 786"/>
                  <a:gd name="T45" fmla="*/ 73 h 99"/>
                  <a:gd name="T46" fmla="*/ 0 w 786"/>
                  <a:gd name="T47" fmla="*/ 99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6"/>
                  <a:gd name="T73" fmla="*/ 0 h 99"/>
                  <a:gd name="T74" fmla="*/ 786 w 786"/>
                  <a:gd name="T75" fmla="*/ 99 h 9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6" h="99">
                    <a:moveTo>
                      <a:pt x="786" y="67"/>
                    </a:moveTo>
                    <a:lnTo>
                      <a:pt x="746" y="73"/>
                    </a:lnTo>
                    <a:lnTo>
                      <a:pt x="696" y="57"/>
                    </a:lnTo>
                    <a:lnTo>
                      <a:pt x="632" y="27"/>
                    </a:lnTo>
                    <a:cubicBezTo>
                      <a:pt x="598" y="29"/>
                      <a:pt x="615" y="27"/>
                      <a:pt x="591" y="42"/>
                    </a:cubicBezTo>
                    <a:cubicBezTo>
                      <a:pt x="579" y="40"/>
                      <a:pt x="574" y="32"/>
                      <a:pt x="563" y="30"/>
                    </a:cubicBezTo>
                    <a:cubicBezTo>
                      <a:pt x="533" y="32"/>
                      <a:pt x="543" y="25"/>
                      <a:pt x="520" y="21"/>
                    </a:cubicBezTo>
                    <a:cubicBezTo>
                      <a:pt x="496" y="23"/>
                      <a:pt x="482" y="47"/>
                      <a:pt x="459" y="52"/>
                    </a:cubicBezTo>
                    <a:cubicBezTo>
                      <a:pt x="454" y="57"/>
                      <a:pt x="450" y="58"/>
                      <a:pt x="443" y="59"/>
                    </a:cubicBezTo>
                    <a:cubicBezTo>
                      <a:pt x="438" y="63"/>
                      <a:pt x="434" y="64"/>
                      <a:pt x="428" y="65"/>
                    </a:cubicBezTo>
                    <a:cubicBezTo>
                      <a:pt x="420" y="69"/>
                      <a:pt x="411" y="70"/>
                      <a:pt x="403" y="73"/>
                    </a:cubicBezTo>
                    <a:cubicBezTo>
                      <a:pt x="392" y="72"/>
                      <a:pt x="383" y="72"/>
                      <a:pt x="373" y="71"/>
                    </a:cubicBezTo>
                    <a:cubicBezTo>
                      <a:pt x="366" y="70"/>
                      <a:pt x="364" y="62"/>
                      <a:pt x="350" y="61"/>
                    </a:cubicBezTo>
                    <a:cubicBezTo>
                      <a:pt x="339" y="56"/>
                      <a:pt x="337" y="45"/>
                      <a:pt x="327" y="39"/>
                    </a:cubicBezTo>
                    <a:cubicBezTo>
                      <a:pt x="321" y="31"/>
                      <a:pt x="309" y="23"/>
                      <a:pt x="299" y="21"/>
                    </a:cubicBezTo>
                    <a:cubicBezTo>
                      <a:pt x="290" y="9"/>
                      <a:pt x="276" y="9"/>
                      <a:pt x="262" y="8"/>
                    </a:cubicBezTo>
                    <a:cubicBezTo>
                      <a:pt x="249" y="5"/>
                      <a:pt x="239" y="3"/>
                      <a:pt x="225" y="2"/>
                    </a:cubicBezTo>
                    <a:cubicBezTo>
                      <a:pt x="157" y="3"/>
                      <a:pt x="175" y="0"/>
                      <a:pt x="143" y="6"/>
                    </a:cubicBezTo>
                    <a:cubicBezTo>
                      <a:pt x="137" y="9"/>
                      <a:pt x="130" y="11"/>
                      <a:pt x="124" y="12"/>
                    </a:cubicBezTo>
                    <a:cubicBezTo>
                      <a:pt x="118" y="15"/>
                      <a:pt x="110" y="17"/>
                      <a:pt x="103" y="19"/>
                    </a:cubicBezTo>
                    <a:cubicBezTo>
                      <a:pt x="95" y="23"/>
                      <a:pt x="87" y="26"/>
                      <a:pt x="80" y="31"/>
                    </a:cubicBezTo>
                    <a:cubicBezTo>
                      <a:pt x="64" y="58"/>
                      <a:pt x="68" y="55"/>
                      <a:pt x="32" y="58"/>
                    </a:cubicBezTo>
                    <a:cubicBezTo>
                      <a:pt x="28" y="63"/>
                      <a:pt x="28" y="67"/>
                      <a:pt x="26" y="73"/>
                    </a:cubicBezTo>
                    <a:cubicBezTo>
                      <a:pt x="24" y="84"/>
                      <a:pt x="5" y="94"/>
                      <a:pt x="0" y="9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7" name="Freeform 215"/>
              <p:cNvSpPr>
                <a:spLocks/>
              </p:cNvSpPr>
              <p:nvPr/>
            </p:nvSpPr>
            <p:spPr bwMode="auto">
              <a:xfrm>
                <a:off x="559" y="1749"/>
                <a:ext cx="371" cy="194"/>
              </a:xfrm>
              <a:custGeom>
                <a:avLst/>
                <a:gdLst>
                  <a:gd name="T0" fmla="*/ 371 w 371"/>
                  <a:gd name="T1" fmla="*/ 0 h 194"/>
                  <a:gd name="T2" fmla="*/ 350 w 371"/>
                  <a:gd name="T3" fmla="*/ 20 h 194"/>
                  <a:gd name="T4" fmla="*/ 331 w 371"/>
                  <a:gd name="T5" fmla="*/ 26 h 194"/>
                  <a:gd name="T6" fmla="*/ 313 w 371"/>
                  <a:gd name="T7" fmla="*/ 46 h 194"/>
                  <a:gd name="T8" fmla="*/ 272 w 371"/>
                  <a:gd name="T9" fmla="*/ 94 h 194"/>
                  <a:gd name="T10" fmla="*/ 261 w 371"/>
                  <a:gd name="T11" fmla="*/ 113 h 194"/>
                  <a:gd name="T12" fmla="*/ 245 w 371"/>
                  <a:gd name="T13" fmla="*/ 137 h 194"/>
                  <a:gd name="T14" fmla="*/ 197 w 371"/>
                  <a:gd name="T15" fmla="*/ 140 h 194"/>
                  <a:gd name="T16" fmla="*/ 134 w 371"/>
                  <a:gd name="T17" fmla="*/ 146 h 194"/>
                  <a:gd name="T18" fmla="*/ 110 w 371"/>
                  <a:gd name="T19" fmla="*/ 139 h 194"/>
                  <a:gd name="T20" fmla="*/ 83 w 371"/>
                  <a:gd name="T21" fmla="*/ 140 h 194"/>
                  <a:gd name="T22" fmla="*/ 64 w 371"/>
                  <a:gd name="T23" fmla="*/ 150 h 194"/>
                  <a:gd name="T24" fmla="*/ 51 w 371"/>
                  <a:gd name="T25" fmla="*/ 161 h 194"/>
                  <a:gd name="T26" fmla="*/ 40 w 371"/>
                  <a:gd name="T27" fmla="*/ 168 h 194"/>
                  <a:gd name="T28" fmla="*/ 27 w 371"/>
                  <a:gd name="T29" fmla="*/ 178 h 194"/>
                  <a:gd name="T30" fmla="*/ 0 w 371"/>
                  <a:gd name="T31" fmla="*/ 194 h 1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1"/>
                  <a:gd name="T49" fmla="*/ 0 h 194"/>
                  <a:gd name="T50" fmla="*/ 371 w 371"/>
                  <a:gd name="T51" fmla="*/ 194 h 1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1" h="194">
                    <a:moveTo>
                      <a:pt x="371" y="0"/>
                    </a:moveTo>
                    <a:cubicBezTo>
                      <a:pt x="370" y="9"/>
                      <a:pt x="359" y="19"/>
                      <a:pt x="350" y="20"/>
                    </a:cubicBezTo>
                    <a:cubicBezTo>
                      <a:pt x="343" y="23"/>
                      <a:pt x="337" y="25"/>
                      <a:pt x="331" y="26"/>
                    </a:cubicBezTo>
                    <a:cubicBezTo>
                      <a:pt x="323" y="32"/>
                      <a:pt x="318" y="37"/>
                      <a:pt x="313" y="46"/>
                    </a:cubicBezTo>
                    <a:cubicBezTo>
                      <a:pt x="309" y="70"/>
                      <a:pt x="289" y="81"/>
                      <a:pt x="272" y="94"/>
                    </a:cubicBezTo>
                    <a:cubicBezTo>
                      <a:pt x="268" y="101"/>
                      <a:pt x="265" y="105"/>
                      <a:pt x="261" y="113"/>
                    </a:cubicBezTo>
                    <a:cubicBezTo>
                      <a:pt x="259" y="124"/>
                      <a:pt x="255" y="131"/>
                      <a:pt x="245" y="137"/>
                    </a:cubicBezTo>
                    <a:cubicBezTo>
                      <a:pt x="227" y="136"/>
                      <a:pt x="214" y="143"/>
                      <a:pt x="197" y="140"/>
                    </a:cubicBezTo>
                    <a:cubicBezTo>
                      <a:pt x="179" y="141"/>
                      <a:pt x="149" y="144"/>
                      <a:pt x="134" y="146"/>
                    </a:cubicBezTo>
                    <a:cubicBezTo>
                      <a:pt x="126" y="144"/>
                      <a:pt x="118" y="141"/>
                      <a:pt x="110" y="139"/>
                    </a:cubicBezTo>
                    <a:cubicBezTo>
                      <a:pt x="101" y="135"/>
                      <a:pt x="92" y="138"/>
                      <a:pt x="83" y="140"/>
                    </a:cubicBezTo>
                    <a:cubicBezTo>
                      <a:pt x="77" y="145"/>
                      <a:pt x="71" y="149"/>
                      <a:pt x="64" y="150"/>
                    </a:cubicBezTo>
                    <a:cubicBezTo>
                      <a:pt x="60" y="155"/>
                      <a:pt x="56" y="158"/>
                      <a:pt x="51" y="161"/>
                    </a:cubicBezTo>
                    <a:cubicBezTo>
                      <a:pt x="47" y="163"/>
                      <a:pt x="40" y="168"/>
                      <a:pt x="40" y="168"/>
                    </a:cubicBezTo>
                    <a:cubicBezTo>
                      <a:pt x="36" y="175"/>
                      <a:pt x="35" y="177"/>
                      <a:pt x="27" y="178"/>
                    </a:cubicBezTo>
                    <a:cubicBezTo>
                      <a:pt x="19" y="182"/>
                      <a:pt x="7" y="189"/>
                      <a:pt x="0" y="1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8" name="Freeform 216"/>
              <p:cNvSpPr>
                <a:spLocks/>
              </p:cNvSpPr>
              <p:nvPr/>
            </p:nvSpPr>
            <p:spPr bwMode="auto">
              <a:xfrm>
                <a:off x="897" y="1865"/>
                <a:ext cx="494" cy="613"/>
              </a:xfrm>
              <a:custGeom>
                <a:avLst/>
                <a:gdLst>
                  <a:gd name="T0" fmla="*/ 489 w 494"/>
                  <a:gd name="T1" fmla="*/ 0 h 613"/>
                  <a:gd name="T2" fmla="*/ 482 w 494"/>
                  <a:gd name="T3" fmla="*/ 23 h 613"/>
                  <a:gd name="T4" fmla="*/ 493 w 494"/>
                  <a:gd name="T5" fmla="*/ 92 h 613"/>
                  <a:gd name="T6" fmla="*/ 473 w 494"/>
                  <a:gd name="T7" fmla="*/ 122 h 613"/>
                  <a:gd name="T8" fmla="*/ 449 w 494"/>
                  <a:gd name="T9" fmla="*/ 146 h 613"/>
                  <a:gd name="T10" fmla="*/ 427 w 494"/>
                  <a:gd name="T11" fmla="*/ 183 h 613"/>
                  <a:gd name="T12" fmla="*/ 421 w 494"/>
                  <a:gd name="T13" fmla="*/ 202 h 613"/>
                  <a:gd name="T14" fmla="*/ 400 w 494"/>
                  <a:gd name="T15" fmla="*/ 239 h 613"/>
                  <a:gd name="T16" fmla="*/ 384 w 494"/>
                  <a:gd name="T17" fmla="*/ 270 h 613"/>
                  <a:gd name="T18" fmla="*/ 301 w 494"/>
                  <a:gd name="T19" fmla="*/ 313 h 613"/>
                  <a:gd name="T20" fmla="*/ 265 w 494"/>
                  <a:gd name="T21" fmla="*/ 335 h 613"/>
                  <a:gd name="T22" fmla="*/ 234 w 494"/>
                  <a:gd name="T23" fmla="*/ 384 h 613"/>
                  <a:gd name="T24" fmla="*/ 212 w 494"/>
                  <a:gd name="T25" fmla="*/ 412 h 613"/>
                  <a:gd name="T26" fmla="*/ 206 w 494"/>
                  <a:gd name="T27" fmla="*/ 440 h 613"/>
                  <a:gd name="T28" fmla="*/ 179 w 494"/>
                  <a:gd name="T29" fmla="*/ 458 h 613"/>
                  <a:gd name="T30" fmla="*/ 169 w 494"/>
                  <a:gd name="T31" fmla="*/ 465 h 613"/>
                  <a:gd name="T32" fmla="*/ 142 w 494"/>
                  <a:gd name="T33" fmla="*/ 499 h 613"/>
                  <a:gd name="T34" fmla="*/ 117 w 494"/>
                  <a:gd name="T35" fmla="*/ 554 h 613"/>
                  <a:gd name="T36" fmla="*/ 93 w 494"/>
                  <a:gd name="T37" fmla="*/ 588 h 613"/>
                  <a:gd name="T38" fmla="*/ 33 w 494"/>
                  <a:gd name="T39" fmla="*/ 588 h 613"/>
                  <a:gd name="T40" fmla="*/ 0 w 494"/>
                  <a:gd name="T41" fmla="*/ 585 h 6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4"/>
                  <a:gd name="T64" fmla="*/ 0 h 613"/>
                  <a:gd name="T65" fmla="*/ 494 w 494"/>
                  <a:gd name="T66" fmla="*/ 613 h 6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4" h="613">
                    <a:moveTo>
                      <a:pt x="489" y="0"/>
                    </a:moveTo>
                    <a:cubicBezTo>
                      <a:pt x="473" y="3"/>
                      <a:pt x="488" y="6"/>
                      <a:pt x="482" y="23"/>
                    </a:cubicBezTo>
                    <a:cubicBezTo>
                      <a:pt x="482" y="37"/>
                      <a:pt x="494" y="76"/>
                      <a:pt x="493" y="92"/>
                    </a:cubicBezTo>
                    <a:cubicBezTo>
                      <a:pt x="492" y="108"/>
                      <a:pt x="480" y="113"/>
                      <a:pt x="473" y="122"/>
                    </a:cubicBezTo>
                    <a:cubicBezTo>
                      <a:pt x="464" y="131"/>
                      <a:pt x="459" y="139"/>
                      <a:pt x="449" y="146"/>
                    </a:cubicBezTo>
                    <a:cubicBezTo>
                      <a:pt x="444" y="161"/>
                      <a:pt x="435" y="171"/>
                      <a:pt x="427" y="183"/>
                    </a:cubicBezTo>
                    <a:cubicBezTo>
                      <a:pt x="423" y="189"/>
                      <a:pt x="425" y="197"/>
                      <a:pt x="421" y="202"/>
                    </a:cubicBezTo>
                    <a:cubicBezTo>
                      <a:pt x="412" y="215"/>
                      <a:pt x="407" y="226"/>
                      <a:pt x="400" y="239"/>
                    </a:cubicBezTo>
                    <a:cubicBezTo>
                      <a:pt x="394" y="248"/>
                      <a:pt x="392" y="263"/>
                      <a:pt x="384" y="270"/>
                    </a:cubicBezTo>
                    <a:cubicBezTo>
                      <a:pt x="360" y="292"/>
                      <a:pt x="329" y="298"/>
                      <a:pt x="301" y="313"/>
                    </a:cubicBezTo>
                    <a:cubicBezTo>
                      <a:pt x="288" y="320"/>
                      <a:pt x="279" y="330"/>
                      <a:pt x="265" y="335"/>
                    </a:cubicBezTo>
                    <a:cubicBezTo>
                      <a:pt x="224" y="328"/>
                      <a:pt x="241" y="336"/>
                      <a:pt x="234" y="384"/>
                    </a:cubicBezTo>
                    <a:cubicBezTo>
                      <a:pt x="232" y="395"/>
                      <a:pt x="218" y="403"/>
                      <a:pt x="212" y="412"/>
                    </a:cubicBezTo>
                    <a:cubicBezTo>
                      <a:pt x="208" y="420"/>
                      <a:pt x="211" y="432"/>
                      <a:pt x="206" y="440"/>
                    </a:cubicBezTo>
                    <a:cubicBezTo>
                      <a:pt x="200" y="449"/>
                      <a:pt x="188" y="452"/>
                      <a:pt x="179" y="458"/>
                    </a:cubicBezTo>
                    <a:cubicBezTo>
                      <a:pt x="176" y="461"/>
                      <a:pt x="169" y="465"/>
                      <a:pt x="169" y="465"/>
                    </a:cubicBezTo>
                    <a:cubicBezTo>
                      <a:pt x="160" y="478"/>
                      <a:pt x="151" y="484"/>
                      <a:pt x="142" y="499"/>
                    </a:cubicBezTo>
                    <a:cubicBezTo>
                      <a:pt x="132" y="515"/>
                      <a:pt x="129" y="538"/>
                      <a:pt x="117" y="554"/>
                    </a:cubicBezTo>
                    <a:cubicBezTo>
                      <a:pt x="113" y="588"/>
                      <a:pt x="114" y="574"/>
                      <a:pt x="93" y="588"/>
                    </a:cubicBezTo>
                    <a:cubicBezTo>
                      <a:pt x="76" y="613"/>
                      <a:pt x="93" y="595"/>
                      <a:pt x="33" y="588"/>
                    </a:cubicBezTo>
                    <a:cubicBezTo>
                      <a:pt x="27" y="587"/>
                      <a:pt x="5" y="585"/>
                      <a:pt x="0" y="58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9" name="Freeform 217"/>
              <p:cNvSpPr>
                <a:spLocks/>
              </p:cNvSpPr>
              <p:nvPr/>
            </p:nvSpPr>
            <p:spPr bwMode="auto">
              <a:xfrm>
                <a:off x="1350" y="1953"/>
                <a:ext cx="116" cy="70"/>
              </a:xfrm>
              <a:custGeom>
                <a:avLst/>
                <a:gdLst>
                  <a:gd name="T0" fmla="*/ 0 w 116"/>
                  <a:gd name="T1" fmla="*/ 60 h 70"/>
                  <a:gd name="T2" fmla="*/ 40 w 116"/>
                  <a:gd name="T3" fmla="*/ 70 h 70"/>
                  <a:gd name="T4" fmla="*/ 90 w 116"/>
                  <a:gd name="T5" fmla="*/ 34 h 70"/>
                  <a:gd name="T6" fmla="*/ 116 w 116"/>
                  <a:gd name="T7" fmla="*/ 0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6"/>
                  <a:gd name="T13" fmla="*/ 0 h 70"/>
                  <a:gd name="T14" fmla="*/ 116 w 116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6" h="70">
                    <a:moveTo>
                      <a:pt x="0" y="60"/>
                    </a:moveTo>
                    <a:cubicBezTo>
                      <a:pt x="6" y="62"/>
                      <a:pt x="34" y="67"/>
                      <a:pt x="40" y="70"/>
                    </a:cubicBezTo>
                    <a:lnTo>
                      <a:pt x="90" y="34"/>
                    </a:lnTo>
                    <a:cubicBezTo>
                      <a:pt x="92" y="19"/>
                      <a:pt x="111" y="7"/>
                      <a:pt x="116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0" name="Freeform 218"/>
              <p:cNvSpPr>
                <a:spLocks/>
              </p:cNvSpPr>
              <p:nvPr/>
            </p:nvSpPr>
            <p:spPr bwMode="auto">
              <a:xfrm>
                <a:off x="1159" y="1765"/>
                <a:ext cx="295" cy="100"/>
              </a:xfrm>
              <a:custGeom>
                <a:avLst/>
                <a:gdLst>
                  <a:gd name="T0" fmla="*/ 0 w 295"/>
                  <a:gd name="T1" fmla="*/ 0 h 100"/>
                  <a:gd name="T2" fmla="*/ 8 w 295"/>
                  <a:gd name="T3" fmla="*/ 20 h 100"/>
                  <a:gd name="T4" fmla="*/ 33 w 295"/>
                  <a:gd name="T5" fmla="*/ 54 h 100"/>
                  <a:gd name="T6" fmla="*/ 57 w 295"/>
                  <a:gd name="T7" fmla="*/ 44 h 100"/>
                  <a:gd name="T8" fmla="*/ 80 w 295"/>
                  <a:gd name="T9" fmla="*/ 64 h 100"/>
                  <a:gd name="T10" fmla="*/ 100 w 295"/>
                  <a:gd name="T11" fmla="*/ 67 h 100"/>
                  <a:gd name="T12" fmla="*/ 156 w 295"/>
                  <a:gd name="T13" fmla="*/ 79 h 100"/>
                  <a:gd name="T14" fmla="*/ 207 w 295"/>
                  <a:gd name="T15" fmla="*/ 78 h 100"/>
                  <a:gd name="T16" fmla="*/ 229 w 295"/>
                  <a:gd name="T17" fmla="*/ 97 h 100"/>
                  <a:gd name="T18" fmla="*/ 255 w 295"/>
                  <a:gd name="T19" fmla="*/ 98 h 100"/>
                  <a:gd name="T20" fmla="*/ 295 w 295"/>
                  <a:gd name="T21" fmla="*/ 98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5"/>
                  <a:gd name="T34" fmla="*/ 0 h 100"/>
                  <a:gd name="T35" fmla="*/ 295 w 295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5" h="100">
                    <a:moveTo>
                      <a:pt x="0" y="0"/>
                    </a:moveTo>
                    <a:cubicBezTo>
                      <a:pt x="5" y="6"/>
                      <a:pt x="5" y="13"/>
                      <a:pt x="8" y="20"/>
                    </a:cubicBezTo>
                    <a:cubicBezTo>
                      <a:pt x="10" y="34"/>
                      <a:pt x="16" y="51"/>
                      <a:pt x="33" y="54"/>
                    </a:cubicBezTo>
                    <a:cubicBezTo>
                      <a:pt x="51" y="52"/>
                      <a:pt x="43" y="47"/>
                      <a:pt x="57" y="44"/>
                    </a:cubicBezTo>
                    <a:cubicBezTo>
                      <a:pt x="73" y="46"/>
                      <a:pt x="67" y="56"/>
                      <a:pt x="80" y="64"/>
                    </a:cubicBezTo>
                    <a:cubicBezTo>
                      <a:pt x="87" y="68"/>
                      <a:pt x="92" y="66"/>
                      <a:pt x="100" y="67"/>
                    </a:cubicBezTo>
                    <a:cubicBezTo>
                      <a:pt x="119" y="72"/>
                      <a:pt x="138" y="76"/>
                      <a:pt x="156" y="79"/>
                    </a:cubicBezTo>
                    <a:cubicBezTo>
                      <a:pt x="178" y="78"/>
                      <a:pt x="186" y="76"/>
                      <a:pt x="207" y="78"/>
                    </a:cubicBezTo>
                    <a:cubicBezTo>
                      <a:pt x="217" y="83"/>
                      <a:pt x="219" y="93"/>
                      <a:pt x="229" y="97"/>
                    </a:cubicBezTo>
                    <a:cubicBezTo>
                      <a:pt x="241" y="96"/>
                      <a:pt x="245" y="100"/>
                      <a:pt x="255" y="98"/>
                    </a:cubicBezTo>
                    <a:cubicBezTo>
                      <a:pt x="264" y="98"/>
                      <a:pt x="287" y="98"/>
                      <a:pt x="295" y="9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1" name="Freeform 219"/>
              <p:cNvSpPr>
                <a:spLocks/>
              </p:cNvSpPr>
              <p:nvPr/>
            </p:nvSpPr>
            <p:spPr bwMode="auto">
              <a:xfrm>
                <a:off x="1419" y="1254"/>
                <a:ext cx="44" cy="341"/>
              </a:xfrm>
              <a:custGeom>
                <a:avLst/>
                <a:gdLst>
                  <a:gd name="T0" fmla="*/ 26 w 44"/>
                  <a:gd name="T1" fmla="*/ 0 h 341"/>
                  <a:gd name="T2" fmla="*/ 16 w 44"/>
                  <a:gd name="T3" fmla="*/ 42 h 341"/>
                  <a:gd name="T4" fmla="*/ 4 w 44"/>
                  <a:gd name="T5" fmla="*/ 93 h 341"/>
                  <a:gd name="T6" fmla="*/ 28 w 44"/>
                  <a:gd name="T7" fmla="*/ 141 h 341"/>
                  <a:gd name="T8" fmla="*/ 40 w 44"/>
                  <a:gd name="T9" fmla="*/ 160 h 341"/>
                  <a:gd name="T10" fmla="*/ 32 w 44"/>
                  <a:gd name="T11" fmla="*/ 226 h 341"/>
                  <a:gd name="T12" fmla="*/ 40 w 44"/>
                  <a:gd name="T13" fmla="*/ 268 h 341"/>
                  <a:gd name="T14" fmla="*/ 29 w 44"/>
                  <a:gd name="T15" fmla="*/ 309 h 341"/>
                  <a:gd name="T16" fmla="*/ 4 w 44"/>
                  <a:gd name="T17" fmla="*/ 341 h 3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341"/>
                  <a:gd name="T29" fmla="*/ 44 w 44"/>
                  <a:gd name="T30" fmla="*/ 341 h 3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341">
                    <a:moveTo>
                      <a:pt x="26" y="0"/>
                    </a:moveTo>
                    <a:cubicBezTo>
                      <a:pt x="23" y="17"/>
                      <a:pt x="23" y="28"/>
                      <a:pt x="16" y="42"/>
                    </a:cubicBezTo>
                    <a:cubicBezTo>
                      <a:pt x="15" y="65"/>
                      <a:pt x="13" y="74"/>
                      <a:pt x="4" y="93"/>
                    </a:cubicBezTo>
                    <a:cubicBezTo>
                      <a:pt x="0" y="115"/>
                      <a:pt x="9" y="130"/>
                      <a:pt x="28" y="141"/>
                    </a:cubicBezTo>
                    <a:cubicBezTo>
                      <a:pt x="33" y="148"/>
                      <a:pt x="37" y="153"/>
                      <a:pt x="40" y="160"/>
                    </a:cubicBezTo>
                    <a:cubicBezTo>
                      <a:pt x="44" y="183"/>
                      <a:pt x="38" y="203"/>
                      <a:pt x="32" y="226"/>
                    </a:cubicBezTo>
                    <a:cubicBezTo>
                      <a:pt x="33" y="246"/>
                      <a:pt x="32" y="254"/>
                      <a:pt x="40" y="268"/>
                    </a:cubicBezTo>
                    <a:cubicBezTo>
                      <a:pt x="42" y="284"/>
                      <a:pt x="44" y="299"/>
                      <a:pt x="29" y="309"/>
                    </a:cubicBezTo>
                    <a:cubicBezTo>
                      <a:pt x="20" y="320"/>
                      <a:pt x="10" y="328"/>
                      <a:pt x="4" y="34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2" name="Freeform 220"/>
              <p:cNvSpPr>
                <a:spLocks/>
              </p:cNvSpPr>
              <p:nvPr/>
            </p:nvSpPr>
            <p:spPr bwMode="auto">
              <a:xfrm>
                <a:off x="646" y="1123"/>
                <a:ext cx="130" cy="247"/>
              </a:xfrm>
              <a:custGeom>
                <a:avLst/>
                <a:gdLst>
                  <a:gd name="T0" fmla="*/ 130 w 130"/>
                  <a:gd name="T1" fmla="*/ 0 h 247"/>
                  <a:gd name="T2" fmla="*/ 115 w 130"/>
                  <a:gd name="T3" fmla="*/ 47 h 247"/>
                  <a:gd name="T4" fmla="*/ 104 w 130"/>
                  <a:gd name="T5" fmla="*/ 55 h 247"/>
                  <a:gd name="T6" fmla="*/ 94 w 130"/>
                  <a:gd name="T7" fmla="*/ 98 h 247"/>
                  <a:gd name="T8" fmla="*/ 81 w 130"/>
                  <a:gd name="T9" fmla="*/ 119 h 247"/>
                  <a:gd name="T10" fmla="*/ 75 w 130"/>
                  <a:gd name="T11" fmla="*/ 130 h 247"/>
                  <a:gd name="T12" fmla="*/ 70 w 130"/>
                  <a:gd name="T13" fmla="*/ 147 h 247"/>
                  <a:gd name="T14" fmla="*/ 65 w 130"/>
                  <a:gd name="T15" fmla="*/ 166 h 247"/>
                  <a:gd name="T16" fmla="*/ 46 w 130"/>
                  <a:gd name="T17" fmla="*/ 187 h 247"/>
                  <a:gd name="T18" fmla="*/ 20 w 130"/>
                  <a:gd name="T19" fmla="*/ 222 h 247"/>
                  <a:gd name="T20" fmla="*/ 4 w 130"/>
                  <a:gd name="T21" fmla="*/ 244 h 247"/>
                  <a:gd name="T22" fmla="*/ 0 w 130"/>
                  <a:gd name="T23" fmla="*/ 247 h 2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47"/>
                  <a:gd name="T38" fmla="*/ 130 w 130"/>
                  <a:gd name="T39" fmla="*/ 247 h 2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47">
                    <a:moveTo>
                      <a:pt x="130" y="0"/>
                    </a:moveTo>
                    <a:cubicBezTo>
                      <a:pt x="129" y="13"/>
                      <a:pt x="127" y="45"/>
                      <a:pt x="115" y="47"/>
                    </a:cubicBezTo>
                    <a:cubicBezTo>
                      <a:pt x="112" y="50"/>
                      <a:pt x="107" y="53"/>
                      <a:pt x="104" y="55"/>
                    </a:cubicBezTo>
                    <a:cubicBezTo>
                      <a:pt x="99" y="70"/>
                      <a:pt x="102" y="84"/>
                      <a:pt x="94" y="98"/>
                    </a:cubicBezTo>
                    <a:cubicBezTo>
                      <a:pt x="92" y="108"/>
                      <a:pt x="86" y="111"/>
                      <a:pt x="81" y="119"/>
                    </a:cubicBezTo>
                    <a:cubicBezTo>
                      <a:pt x="79" y="123"/>
                      <a:pt x="75" y="130"/>
                      <a:pt x="75" y="130"/>
                    </a:cubicBezTo>
                    <a:cubicBezTo>
                      <a:pt x="75" y="135"/>
                      <a:pt x="73" y="142"/>
                      <a:pt x="70" y="147"/>
                    </a:cubicBezTo>
                    <a:cubicBezTo>
                      <a:pt x="69" y="153"/>
                      <a:pt x="67" y="161"/>
                      <a:pt x="65" y="166"/>
                    </a:cubicBezTo>
                    <a:cubicBezTo>
                      <a:pt x="63" y="177"/>
                      <a:pt x="55" y="181"/>
                      <a:pt x="46" y="187"/>
                    </a:cubicBezTo>
                    <a:cubicBezTo>
                      <a:pt x="38" y="198"/>
                      <a:pt x="29" y="212"/>
                      <a:pt x="20" y="222"/>
                    </a:cubicBezTo>
                    <a:cubicBezTo>
                      <a:pt x="18" y="231"/>
                      <a:pt x="12" y="243"/>
                      <a:pt x="4" y="244"/>
                    </a:cubicBezTo>
                    <a:cubicBezTo>
                      <a:pt x="3" y="245"/>
                      <a:pt x="0" y="247"/>
                      <a:pt x="0" y="24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3" name="Freeform 221"/>
              <p:cNvSpPr>
                <a:spLocks/>
              </p:cNvSpPr>
              <p:nvPr/>
            </p:nvSpPr>
            <p:spPr bwMode="auto">
              <a:xfrm>
                <a:off x="544" y="1793"/>
                <a:ext cx="114" cy="152"/>
              </a:xfrm>
              <a:custGeom>
                <a:avLst/>
                <a:gdLst>
                  <a:gd name="T0" fmla="*/ 6 w 114"/>
                  <a:gd name="T1" fmla="*/ 152 h 152"/>
                  <a:gd name="T2" fmla="*/ 0 w 114"/>
                  <a:gd name="T3" fmla="*/ 96 h 152"/>
                  <a:gd name="T4" fmla="*/ 6 w 114"/>
                  <a:gd name="T5" fmla="*/ 62 h 152"/>
                  <a:gd name="T6" fmla="*/ 19 w 114"/>
                  <a:gd name="T7" fmla="*/ 23 h 152"/>
                  <a:gd name="T8" fmla="*/ 28 w 114"/>
                  <a:gd name="T9" fmla="*/ 16 h 152"/>
                  <a:gd name="T10" fmla="*/ 52 w 114"/>
                  <a:gd name="T11" fmla="*/ 0 h 152"/>
                  <a:gd name="T12" fmla="*/ 97 w 114"/>
                  <a:gd name="T13" fmla="*/ 15 h 152"/>
                  <a:gd name="T14" fmla="*/ 114 w 114"/>
                  <a:gd name="T15" fmla="*/ 40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52"/>
                  <a:gd name="T26" fmla="*/ 114 w 114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52">
                    <a:moveTo>
                      <a:pt x="6" y="152"/>
                    </a:moveTo>
                    <a:cubicBezTo>
                      <a:pt x="6" y="143"/>
                      <a:pt x="0" y="111"/>
                      <a:pt x="0" y="96"/>
                    </a:cubicBezTo>
                    <a:cubicBezTo>
                      <a:pt x="0" y="81"/>
                      <a:pt x="3" y="74"/>
                      <a:pt x="6" y="62"/>
                    </a:cubicBezTo>
                    <a:cubicBezTo>
                      <a:pt x="9" y="50"/>
                      <a:pt x="15" y="30"/>
                      <a:pt x="19" y="23"/>
                    </a:cubicBezTo>
                    <a:cubicBezTo>
                      <a:pt x="22" y="20"/>
                      <a:pt x="28" y="16"/>
                      <a:pt x="28" y="16"/>
                    </a:cubicBezTo>
                    <a:cubicBezTo>
                      <a:pt x="34" y="6"/>
                      <a:pt x="42" y="2"/>
                      <a:pt x="52" y="0"/>
                    </a:cubicBezTo>
                    <a:cubicBezTo>
                      <a:pt x="83" y="2"/>
                      <a:pt x="78" y="0"/>
                      <a:pt x="97" y="15"/>
                    </a:cubicBezTo>
                    <a:cubicBezTo>
                      <a:pt x="101" y="22"/>
                      <a:pt x="106" y="38"/>
                      <a:pt x="114" y="4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4" name="Freeform 222"/>
              <p:cNvSpPr>
                <a:spLocks/>
              </p:cNvSpPr>
              <p:nvPr/>
            </p:nvSpPr>
            <p:spPr bwMode="auto">
              <a:xfrm>
                <a:off x="566" y="1940"/>
                <a:ext cx="254" cy="621"/>
              </a:xfrm>
              <a:custGeom>
                <a:avLst/>
                <a:gdLst>
                  <a:gd name="T0" fmla="*/ 4 w 254"/>
                  <a:gd name="T1" fmla="*/ 0 h 621"/>
                  <a:gd name="T2" fmla="*/ 8 w 254"/>
                  <a:gd name="T3" fmla="*/ 74 h 621"/>
                  <a:gd name="T4" fmla="*/ 1 w 254"/>
                  <a:gd name="T5" fmla="*/ 105 h 621"/>
                  <a:gd name="T6" fmla="*/ 12 w 254"/>
                  <a:gd name="T7" fmla="*/ 143 h 621"/>
                  <a:gd name="T8" fmla="*/ 32 w 254"/>
                  <a:gd name="T9" fmla="*/ 165 h 621"/>
                  <a:gd name="T10" fmla="*/ 47 w 254"/>
                  <a:gd name="T11" fmla="*/ 207 h 621"/>
                  <a:gd name="T12" fmla="*/ 83 w 254"/>
                  <a:gd name="T13" fmla="*/ 276 h 621"/>
                  <a:gd name="T14" fmla="*/ 92 w 254"/>
                  <a:gd name="T15" fmla="*/ 312 h 621"/>
                  <a:gd name="T16" fmla="*/ 92 w 254"/>
                  <a:gd name="T17" fmla="*/ 387 h 621"/>
                  <a:gd name="T18" fmla="*/ 107 w 254"/>
                  <a:gd name="T19" fmla="*/ 423 h 621"/>
                  <a:gd name="T20" fmla="*/ 180 w 254"/>
                  <a:gd name="T21" fmla="*/ 451 h 621"/>
                  <a:gd name="T22" fmla="*/ 193 w 254"/>
                  <a:gd name="T23" fmla="*/ 461 h 621"/>
                  <a:gd name="T24" fmla="*/ 212 w 254"/>
                  <a:gd name="T25" fmla="*/ 489 h 621"/>
                  <a:gd name="T26" fmla="*/ 203 w 254"/>
                  <a:gd name="T27" fmla="*/ 531 h 621"/>
                  <a:gd name="T28" fmla="*/ 220 w 254"/>
                  <a:gd name="T29" fmla="*/ 554 h 621"/>
                  <a:gd name="T30" fmla="*/ 245 w 254"/>
                  <a:gd name="T31" fmla="*/ 566 h 621"/>
                  <a:gd name="T32" fmla="*/ 254 w 254"/>
                  <a:gd name="T33" fmla="*/ 579 h 621"/>
                  <a:gd name="T34" fmla="*/ 242 w 254"/>
                  <a:gd name="T35" fmla="*/ 621 h 6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4"/>
                  <a:gd name="T55" fmla="*/ 0 h 621"/>
                  <a:gd name="T56" fmla="*/ 254 w 254"/>
                  <a:gd name="T57" fmla="*/ 621 h 6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4" h="621">
                    <a:moveTo>
                      <a:pt x="4" y="0"/>
                    </a:moveTo>
                    <a:cubicBezTo>
                      <a:pt x="3" y="12"/>
                      <a:pt x="8" y="57"/>
                      <a:pt x="8" y="74"/>
                    </a:cubicBezTo>
                    <a:cubicBezTo>
                      <a:pt x="8" y="91"/>
                      <a:pt x="0" y="94"/>
                      <a:pt x="1" y="105"/>
                    </a:cubicBezTo>
                    <a:cubicBezTo>
                      <a:pt x="3" y="110"/>
                      <a:pt x="9" y="139"/>
                      <a:pt x="12" y="143"/>
                    </a:cubicBezTo>
                    <a:cubicBezTo>
                      <a:pt x="16" y="153"/>
                      <a:pt x="26" y="154"/>
                      <a:pt x="32" y="165"/>
                    </a:cubicBezTo>
                    <a:cubicBezTo>
                      <a:pt x="38" y="176"/>
                      <a:pt x="39" y="189"/>
                      <a:pt x="47" y="207"/>
                    </a:cubicBezTo>
                    <a:cubicBezTo>
                      <a:pt x="50" y="224"/>
                      <a:pt x="81" y="255"/>
                      <a:pt x="83" y="276"/>
                    </a:cubicBezTo>
                    <a:cubicBezTo>
                      <a:pt x="87" y="288"/>
                      <a:pt x="91" y="300"/>
                      <a:pt x="92" y="312"/>
                    </a:cubicBezTo>
                    <a:lnTo>
                      <a:pt x="92" y="387"/>
                    </a:lnTo>
                    <a:lnTo>
                      <a:pt x="107" y="423"/>
                    </a:lnTo>
                    <a:lnTo>
                      <a:pt x="180" y="451"/>
                    </a:lnTo>
                    <a:cubicBezTo>
                      <a:pt x="184" y="456"/>
                      <a:pt x="188" y="458"/>
                      <a:pt x="193" y="461"/>
                    </a:cubicBezTo>
                    <a:lnTo>
                      <a:pt x="212" y="489"/>
                    </a:lnTo>
                    <a:lnTo>
                      <a:pt x="203" y="531"/>
                    </a:lnTo>
                    <a:cubicBezTo>
                      <a:pt x="205" y="547"/>
                      <a:pt x="205" y="552"/>
                      <a:pt x="220" y="554"/>
                    </a:cubicBezTo>
                    <a:lnTo>
                      <a:pt x="245" y="566"/>
                    </a:lnTo>
                    <a:cubicBezTo>
                      <a:pt x="250" y="569"/>
                      <a:pt x="251" y="574"/>
                      <a:pt x="254" y="579"/>
                    </a:cubicBezTo>
                    <a:cubicBezTo>
                      <a:pt x="254" y="588"/>
                      <a:pt x="244" y="614"/>
                      <a:pt x="242" y="62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5" name="Freeform 223"/>
              <p:cNvSpPr>
                <a:spLocks/>
              </p:cNvSpPr>
              <p:nvPr/>
            </p:nvSpPr>
            <p:spPr bwMode="auto">
              <a:xfrm>
                <a:off x="437" y="2003"/>
                <a:ext cx="279" cy="594"/>
              </a:xfrm>
              <a:custGeom>
                <a:avLst/>
                <a:gdLst>
                  <a:gd name="T0" fmla="*/ 3 w 279"/>
                  <a:gd name="T1" fmla="*/ 0 h 594"/>
                  <a:gd name="T2" fmla="*/ 21 w 279"/>
                  <a:gd name="T3" fmla="*/ 45 h 594"/>
                  <a:gd name="T4" fmla="*/ 36 w 279"/>
                  <a:gd name="T5" fmla="*/ 79 h 594"/>
                  <a:gd name="T6" fmla="*/ 33 w 279"/>
                  <a:gd name="T7" fmla="*/ 112 h 594"/>
                  <a:gd name="T8" fmla="*/ 37 w 279"/>
                  <a:gd name="T9" fmla="*/ 136 h 594"/>
                  <a:gd name="T10" fmla="*/ 13 w 279"/>
                  <a:gd name="T11" fmla="*/ 136 h 594"/>
                  <a:gd name="T12" fmla="*/ 7 w 279"/>
                  <a:gd name="T13" fmla="*/ 152 h 594"/>
                  <a:gd name="T14" fmla="*/ 47 w 279"/>
                  <a:gd name="T15" fmla="*/ 202 h 594"/>
                  <a:gd name="T16" fmla="*/ 73 w 279"/>
                  <a:gd name="T17" fmla="*/ 246 h 594"/>
                  <a:gd name="T18" fmla="*/ 77 w 279"/>
                  <a:gd name="T19" fmla="*/ 332 h 594"/>
                  <a:gd name="T20" fmla="*/ 63 w 279"/>
                  <a:gd name="T21" fmla="*/ 392 h 594"/>
                  <a:gd name="T22" fmla="*/ 47 w 279"/>
                  <a:gd name="T23" fmla="*/ 416 h 594"/>
                  <a:gd name="T24" fmla="*/ 53 w 279"/>
                  <a:gd name="T25" fmla="*/ 446 h 594"/>
                  <a:gd name="T26" fmla="*/ 83 w 279"/>
                  <a:gd name="T27" fmla="*/ 450 h 594"/>
                  <a:gd name="T28" fmla="*/ 107 w 279"/>
                  <a:gd name="T29" fmla="*/ 464 h 594"/>
                  <a:gd name="T30" fmla="*/ 147 w 279"/>
                  <a:gd name="T31" fmla="*/ 486 h 594"/>
                  <a:gd name="T32" fmla="*/ 173 w 279"/>
                  <a:gd name="T33" fmla="*/ 504 h 594"/>
                  <a:gd name="T34" fmla="*/ 224 w 279"/>
                  <a:gd name="T35" fmla="*/ 503 h 594"/>
                  <a:gd name="T36" fmla="*/ 263 w 279"/>
                  <a:gd name="T37" fmla="*/ 526 h 594"/>
                  <a:gd name="T38" fmla="*/ 273 w 279"/>
                  <a:gd name="T39" fmla="*/ 594 h 5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9"/>
                  <a:gd name="T61" fmla="*/ 0 h 594"/>
                  <a:gd name="T62" fmla="*/ 279 w 279"/>
                  <a:gd name="T63" fmla="*/ 594 h 5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9" h="594">
                    <a:moveTo>
                      <a:pt x="3" y="0"/>
                    </a:moveTo>
                    <a:cubicBezTo>
                      <a:pt x="0" y="16"/>
                      <a:pt x="14" y="30"/>
                      <a:pt x="21" y="45"/>
                    </a:cubicBezTo>
                    <a:cubicBezTo>
                      <a:pt x="23" y="62"/>
                      <a:pt x="27" y="67"/>
                      <a:pt x="36" y="79"/>
                    </a:cubicBezTo>
                    <a:cubicBezTo>
                      <a:pt x="38" y="90"/>
                      <a:pt x="27" y="103"/>
                      <a:pt x="33" y="112"/>
                    </a:cubicBezTo>
                    <a:cubicBezTo>
                      <a:pt x="32" y="121"/>
                      <a:pt x="44" y="129"/>
                      <a:pt x="37" y="136"/>
                    </a:cubicBezTo>
                    <a:lnTo>
                      <a:pt x="13" y="136"/>
                    </a:lnTo>
                    <a:lnTo>
                      <a:pt x="7" y="152"/>
                    </a:lnTo>
                    <a:cubicBezTo>
                      <a:pt x="7" y="161"/>
                      <a:pt x="40" y="188"/>
                      <a:pt x="47" y="202"/>
                    </a:cubicBezTo>
                    <a:cubicBezTo>
                      <a:pt x="51" y="214"/>
                      <a:pt x="72" y="225"/>
                      <a:pt x="73" y="246"/>
                    </a:cubicBezTo>
                    <a:cubicBezTo>
                      <a:pt x="72" y="263"/>
                      <a:pt x="82" y="308"/>
                      <a:pt x="77" y="332"/>
                    </a:cubicBezTo>
                    <a:cubicBezTo>
                      <a:pt x="73" y="349"/>
                      <a:pt x="71" y="373"/>
                      <a:pt x="63" y="392"/>
                    </a:cubicBezTo>
                    <a:lnTo>
                      <a:pt x="47" y="416"/>
                    </a:lnTo>
                    <a:lnTo>
                      <a:pt x="53" y="446"/>
                    </a:lnTo>
                    <a:lnTo>
                      <a:pt x="83" y="450"/>
                    </a:lnTo>
                    <a:lnTo>
                      <a:pt x="107" y="464"/>
                    </a:lnTo>
                    <a:cubicBezTo>
                      <a:pt x="115" y="478"/>
                      <a:pt x="136" y="479"/>
                      <a:pt x="147" y="486"/>
                    </a:cubicBezTo>
                    <a:cubicBezTo>
                      <a:pt x="158" y="493"/>
                      <a:pt x="160" y="501"/>
                      <a:pt x="173" y="504"/>
                    </a:cubicBezTo>
                    <a:cubicBezTo>
                      <a:pt x="183" y="509"/>
                      <a:pt x="212" y="501"/>
                      <a:pt x="224" y="503"/>
                    </a:cubicBezTo>
                    <a:cubicBezTo>
                      <a:pt x="230" y="505"/>
                      <a:pt x="257" y="525"/>
                      <a:pt x="263" y="526"/>
                    </a:cubicBezTo>
                    <a:cubicBezTo>
                      <a:pt x="279" y="538"/>
                      <a:pt x="266" y="577"/>
                      <a:pt x="273" y="5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6" name="Freeform 224"/>
              <p:cNvSpPr>
                <a:spLocks/>
              </p:cNvSpPr>
              <p:nvPr/>
            </p:nvSpPr>
            <p:spPr bwMode="auto">
              <a:xfrm>
                <a:off x="2663" y="2499"/>
                <a:ext cx="85" cy="10"/>
              </a:xfrm>
              <a:custGeom>
                <a:avLst/>
                <a:gdLst>
                  <a:gd name="T0" fmla="*/ 0 w 85"/>
                  <a:gd name="T1" fmla="*/ 6 h 10"/>
                  <a:gd name="T2" fmla="*/ 33 w 85"/>
                  <a:gd name="T3" fmla="*/ 10 h 10"/>
                  <a:gd name="T4" fmla="*/ 64 w 85"/>
                  <a:gd name="T5" fmla="*/ 6 h 10"/>
                  <a:gd name="T6" fmla="*/ 85 w 85"/>
                  <a:gd name="T7" fmla="*/ 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0"/>
                  <a:gd name="T14" fmla="*/ 85 w 8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0">
                    <a:moveTo>
                      <a:pt x="0" y="6"/>
                    </a:moveTo>
                    <a:cubicBezTo>
                      <a:pt x="21" y="7"/>
                      <a:pt x="19" y="7"/>
                      <a:pt x="33" y="10"/>
                    </a:cubicBezTo>
                    <a:cubicBezTo>
                      <a:pt x="51" y="9"/>
                      <a:pt x="50" y="9"/>
                      <a:pt x="64" y="6"/>
                    </a:cubicBezTo>
                    <a:cubicBezTo>
                      <a:pt x="76" y="0"/>
                      <a:pt x="81" y="6"/>
                      <a:pt x="85" y="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7" name="Freeform 225"/>
              <p:cNvSpPr>
                <a:spLocks/>
              </p:cNvSpPr>
              <p:nvPr/>
            </p:nvSpPr>
            <p:spPr bwMode="auto">
              <a:xfrm>
                <a:off x="2259" y="2469"/>
                <a:ext cx="443" cy="285"/>
              </a:xfrm>
              <a:custGeom>
                <a:avLst/>
                <a:gdLst>
                  <a:gd name="T0" fmla="*/ 0 w 432"/>
                  <a:gd name="T1" fmla="*/ 0 h 276"/>
                  <a:gd name="T2" fmla="*/ 22 w 432"/>
                  <a:gd name="T3" fmla="*/ 15 h 276"/>
                  <a:gd name="T4" fmla="*/ 31 w 432"/>
                  <a:gd name="T5" fmla="*/ 36 h 276"/>
                  <a:gd name="T6" fmla="*/ 49 w 432"/>
                  <a:gd name="T7" fmla="*/ 77 h 276"/>
                  <a:gd name="T8" fmla="*/ 83 w 432"/>
                  <a:gd name="T9" fmla="*/ 112 h 276"/>
                  <a:gd name="T10" fmla="*/ 108 w 432"/>
                  <a:gd name="T11" fmla="*/ 118 h 276"/>
                  <a:gd name="T12" fmla="*/ 135 w 432"/>
                  <a:gd name="T13" fmla="*/ 130 h 276"/>
                  <a:gd name="T14" fmla="*/ 154 w 432"/>
                  <a:gd name="T15" fmla="*/ 136 h 276"/>
                  <a:gd name="T16" fmla="*/ 172 w 432"/>
                  <a:gd name="T17" fmla="*/ 146 h 276"/>
                  <a:gd name="T18" fmla="*/ 212 w 432"/>
                  <a:gd name="T19" fmla="*/ 173 h 276"/>
                  <a:gd name="T20" fmla="*/ 240 w 432"/>
                  <a:gd name="T21" fmla="*/ 201 h 276"/>
                  <a:gd name="T22" fmla="*/ 274 w 432"/>
                  <a:gd name="T23" fmla="*/ 220 h 276"/>
                  <a:gd name="T24" fmla="*/ 292 w 432"/>
                  <a:gd name="T25" fmla="*/ 226 h 276"/>
                  <a:gd name="T26" fmla="*/ 329 w 432"/>
                  <a:gd name="T27" fmla="*/ 235 h 276"/>
                  <a:gd name="T28" fmla="*/ 363 w 432"/>
                  <a:gd name="T29" fmla="*/ 254 h 276"/>
                  <a:gd name="T30" fmla="*/ 378 w 432"/>
                  <a:gd name="T31" fmla="*/ 260 h 276"/>
                  <a:gd name="T32" fmla="*/ 409 w 432"/>
                  <a:gd name="T33" fmla="*/ 270 h 276"/>
                  <a:gd name="T34" fmla="*/ 434 w 432"/>
                  <a:gd name="T35" fmla="*/ 281 h 276"/>
                  <a:gd name="T36" fmla="*/ 443 w 432"/>
                  <a:gd name="T37" fmla="*/ 285 h 2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2"/>
                  <a:gd name="T58" fmla="*/ 0 h 276"/>
                  <a:gd name="T59" fmla="*/ 432 w 432"/>
                  <a:gd name="T60" fmla="*/ 276 h 2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2" h="276">
                    <a:moveTo>
                      <a:pt x="0" y="0"/>
                    </a:moveTo>
                    <a:cubicBezTo>
                      <a:pt x="8" y="4"/>
                      <a:pt x="13" y="10"/>
                      <a:pt x="21" y="15"/>
                    </a:cubicBezTo>
                    <a:cubicBezTo>
                      <a:pt x="22" y="22"/>
                      <a:pt x="27" y="28"/>
                      <a:pt x="30" y="35"/>
                    </a:cubicBezTo>
                    <a:cubicBezTo>
                      <a:pt x="33" y="53"/>
                      <a:pt x="27" y="72"/>
                      <a:pt x="48" y="75"/>
                    </a:cubicBezTo>
                    <a:cubicBezTo>
                      <a:pt x="61" y="85"/>
                      <a:pt x="63" y="104"/>
                      <a:pt x="81" y="108"/>
                    </a:cubicBezTo>
                    <a:cubicBezTo>
                      <a:pt x="89" y="114"/>
                      <a:pt x="93" y="113"/>
                      <a:pt x="105" y="114"/>
                    </a:cubicBezTo>
                    <a:cubicBezTo>
                      <a:pt x="113" y="118"/>
                      <a:pt x="123" y="124"/>
                      <a:pt x="132" y="126"/>
                    </a:cubicBezTo>
                    <a:cubicBezTo>
                      <a:pt x="138" y="129"/>
                      <a:pt x="144" y="131"/>
                      <a:pt x="150" y="132"/>
                    </a:cubicBezTo>
                    <a:cubicBezTo>
                      <a:pt x="156" y="135"/>
                      <a:pt x="161" y="140"/>
                      <a:pt x="168" y="141"/>
                    </a:cubicBezTo>
                    <a:cubicBezTo>
                      <a:pt x="183" y="149"/>
                      <a:pt x="196" y="153"/>
                      <a:pt x="207" y="168"/>
                    </a:cubicBezTo>
                    <a:cubicBezTo>
                      <a:pt x="210" y="181"/>
                      <a:pt x="221" y="192"/>
                      <a:pt x="234" y="195"/>
                    </a:cubicBezTo>
                    <a:cubicBezTo>
                      <a:pt x="244" y="202"/>
                      <a:pt x="255" y="211"/>
                      <a:pt x="267" y="213"/>
                    </a:cubicBezTo>
                    <a:cubicBezTo>
                      <a:pt x="273" y="216"/>
                      <a:pt x="279" y="218"/>
                      <a:pt x="285" y="219"/>
                    </a:cubicBezTo>
                    <a:cubicBezTo>
                      <a:pt x="295" y="224"/>
                      <a:pt x="310" y="226"/>
                      <a:pt x="321" y="228"/>
                    </a:cubicBezTo>
                    <a:cubicBezTo>
                      <a:pt x="330" y="235"/>
                      <a:pt x="343" y="244"/>
                      <a:pt x="354" y="246"/>
                    </a:cubicBezTo>
                    <a:cubicBezTo>
                      <a:pt x="359" y="249"/>
                      <a:pt x="363" y="251"/>
                      <a:pt x="369" y="252"/>
                    </a:cubicBezTo>
                    <a:cubicBezTo>
                      <a:pt x="377" y="258"/>
                      <a:pt x="389" y="260"/>
                      <a:pt x="399" y="261"/>
                    </a:cubicBezTo>
                    <a:cubicBezTo>
                      <a:pt x="407" y="265"/>
                      <a:pt x="415" y="267"/>
                      <a:pt x="423" y="272"/>
                    </a:cubicBezTo>
                    <a:cubicBezTo>
                      <a:pt x="426" y="274"/>
                      <a:pt x="432" y="276"/>
                      <a:pt x="432" y="27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8" name="Freeform 226"/>
              <p:cNvSpPr>
                <a:spLocks/>
              </p:cNvSpPr>
              <p:nvPr/>
            </p:nvSpPr>
            <p:spPr bwMode="auto">
              <a:xfrm>
                <a:off x="704" y="2549"/>
                <a:ext cx="700" cy="338"/>
              </a:xfrm>
              <a:custGeom>
                <a:avLst/>
                <a:gdLst>
                  <a:gd name="T0" fmla="*/ 0 w 700"/>
                  <a:gd name="T1" fmla="*/ 0 h 338"/>
                  <a:gd name="T2" fmla="*/ 56 w 700"/>
                  <a:gd name="T3" fmla="*/ 4 h 338"/>
                  <a:gd name="T4" fmla="*/ 106 w 700"/>
                  <a:gd name="T5" fmla="*/ 8 h 338"/>
                  <a:gd name="T6" fmla="*/ 137 w 700"/>
                  <a:gd name="T7" fmla="*/ 19 h 338"/>
                  <a:gd name="T8" fmla="*/ 164 w 700"/>
                  <a:gd name="T9" fmla="*/ 40 h 338"/>
                  <a:gd name="T10" fmla="*/ 195 w 700"/>
                  <a:gd name="T11" fmla="*/ 50 h 338"/>
                  <a:gd name="T12" fmla="*/ 214 w 700"/>
                  <a:gd name="T13" fmla="*/ 71 h 338"/>
                  <a:gd name="T14" fmla="*/ 226 w 700"/>
                  <a:gd name="T15" fmla="*/ 89 h 338"/>
                  <a:gd name="T16" fmla="*/ 266 w 700"/>
                  <a:gd name="T17" fmla="*/ 154 h 338"/>
                  <a:gd name="T18" fmla="*/ 312 w 700"/>
                  <a:gd name="T19" fmla="*/ 212 h 338"/>
                  <a:gd name="T20" fmla="*/ 376 w 700"/>
                  <a:gd name="T21" fmla="*/ 228 h 338"/>
                  <a:gd name="T22" fmla="*/ 493 w 700"/>
                  <a:gd name="T23" fmla="*/ 222 h 338"/>
                  <a:gd name="T24" fmla="*/ 576 w 700"/>
                  <a:gd name="T25" fmla="*/ 222 h 338"/>
                  <a:gd name="T26" fmla="*/ 632 w 700"/>
                  <a:gd name="T27" fmla="*/ 258 h 338"/>
                  <a:gd name="T28" fmla="*/ 666 w 700"/>
                  <a:gd name="T29" fmla="*/ 292 h 338"/>
                  <a:gd name="T30" fmla="*/ 700 w 700"/>
                  <a:gd name="T31" fmla="*/ 338 h 3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0"/>
                  <a:gd name="T49" fmla="*/ 0 h 338"/>
                  <a:gd name="T50" fmla="*/ 700 w 700"/>
                  <a:gd name="T51" fmla="*/ 338 h 3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0" h="338">
                    <a:moveTo>
                      <a:pt x="0" y="0"/>
                    </a:moveTo>
                    <a:cubicBezTo>
                      <a:pt x="4" y="1"/>
                      <a:pt x="38" y="9"/>
                      <a:pt x="56" y="4"/>
                    </a:cubicBezTo>
                    <a:lnTo>
                      <a:pt x="106" y="8"/>
                    </a:lnTo>
                    <a:cubicBezTo>
                      <a:pt x="119" y="11"/>
                      <a:pt x="128" y="12"/>
                      <a:pt x="137" y="19"/>
                    </a:cubicBezTo>
                    <a:cubicBezTo>
                      <a:pt x="143" y="30"/>
                      <a:pt x="152" y="38"/>
                      <a:pt x="164" y="40"/>
                    </a:cubicBezTo>
                    <a:cubicBezTo>
                      <a:pt x="167" y="42"/>
                      <a:pt x="189" y="49"/>
                      <a:pt x="195" y="50"/>
                    </a:cubicBezTo>
                    <a:cubicBezTo>
                      <a:pt x="201" y="57"/>
                      <a:pt x="207" y="63"/>
                      <a:pt x="214" y="71"/>
                    </a:cubicBezTo>
                    <a:cubicBezTo>
                      <a:pt x="215" y="79"/>
                      <a:pt x="220" y="85"/>
                      <a:pt x="226" y="89"/>
                    </a:cubicBezTo>
                    <a:lnTo>
                      <a:pt x="266" y="154"/>
                    </a:lnTo>
                    <a:lnTo>
                      <a:pt x="312" y="212"/>
                    </a:lnTo>
                    <a:cubicBezTo>
                      <a:pt x="325" y="221"/>
                      <a:pt x="361" y="226"/>
                      <a:pt x="376" y="228"/>
                    </a:cubicBezTo>
                    <a:cubicBezTo>
                      <a:pt x="404" y="234"/>
                      <a:pt x="461" y="222"/>
                      <a:pt x="493" y="222"/>
                    </a:cubicBezTo>
                    <a:cubicBezTo>
                      <a:pt x="510" y="217"/>
                      <a:pt x="558" y="224"/>
                      <a:pt x="576" y="222"/>
                    </a:cubicBezTo>
                    <a:lnTo>
                      <a:pt x="632" y="258"/>
                    </a:lnTo>
                    <a:lnTo>
                      <a:pt x="666" y="292"/>
                    </a:lnTo>
                    <a:cubicBezTo>
                      <a:pt x="673" y="303"/>
                      <a:pt x="694" y="325"/>
                      <a:pt x="700" y="33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9" name="Freeform 227"/>
              <p:cNvSpPr>
                <a:spLocks/>
              </p:cNvSpPr>
              <p:nvPr/>
            </p:nvSpPr>
            <p:spPr bwMode="auto">
              <a:xfrm>
                <a:off x="1976" y="2882"/>
                <a:ext cx="768" cy="161"/>
              </a:xfrm>
              <a:custGeom>
                <a:avLst/>
                <a:gdLst>
                  <a:gd name="T0" fmla="*/ 0 w 768"/>
                  <a:gd name="T1" fmla="*/ 155 h 161"/>
                  <a:gd name="T2" fmla="*/ 80 w 768"/>
                  <a:gd name="T3" fmla="*/ 161 h 161"/>
                  <a:gd name="T4" fmla="*/ 140 w 768"/>
                  <a:gd name="T5" fmla="*/ 149 h 161"/>
                  <a:gd name="T6" fmla="*/ 174 w 768"/>
                  <a:gd name="T7" fmla="*/ 125 h 161"/>
                  <a:gd name="T8" fmla="*/ 210 w 768"/>
                  <a:gd name="T9" fmla="*/ 105 h 161"/>
                  <a:gd name="T10" fmla="*/ 254 w 768"/>
                  <a:gd name="T11" fmla="*/ 95 h 161"/>
                  <a:gd name="T12" fmla="*/ 324 w 768"/>
                  <a:gd name="T13" fmla="*/ 69 h 161"/>
                  <a:gd name="T14" fmla="*/ 384 w 768"/>
                  <a:gd name="T15" fmla="*/ 45 h 161"/>
                  <a:gd name="T16" fmla="*/ 446 w 768"/>
                  <a:gd name="T17" fmla="*/ 25 h 161"/>
                  <a:gd name="T18" fmla="*/ 529 w 768"/>
                  <a:gd name="T19" fmla="*/ 26 h 161"/>
                  <a:gd name="T20" fmla="*/ 581 w 768"/>
                  <a:gd name="T21" fmla="*/ 38 h 161"/>
                  <a:gd name="T22" fmla="*/ 637 w 768"/>
                  <a:gd name="T23" fmla="*/ 34 h 161"/>
                  <a:gd name="T24" fmla="*/ 652 w 768"/>
                  <a:gd name="T25" fmla="*/ 28 h 161"/>
                  <a:gd name="T26" fmla="*/ 673 w 768"/>
                  <a:gd name="T27" fmla="*/ 22 h 161"/>
                  <a:gd name="T28" fmla="*/ 701 w 768"/>
                  <a:gd name="T29" fmla="*/ 13 h 161"/>
                  <a:gd name="T30" fmla="*/ 710 w 768"/>
                  <a:gd name="T31" fmla="*/ 9 h 161"/>
                  <a:gd name="T32" fmla="*/ 722 w 768"/>
                  <a:gd name="T33" fmla="*/ 0 h 161"/>
                  <a:gd name="T34" fmla="*/ 745 w 768"/>
                  <a:gd name="T35" fmla="*/ 1 h 161"/>
                  <a:gd name="T36" fmla="*/ 768 w 768"/>
                  <a:gd name="T37" fmla="*/ 7 h 1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8"/>
                  <a:gd name="T58" fmla="*/ 0 h 161"/>
                  <a:gd name="T59" fmla="*/ 768 w 768"/>
                  <a:gd name="T60" fmla="*/ 161 h 1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8" h="161">
                    <a:moveTo>
                      <a:pt x="0" y="155"/>
                    </a:moveTo>
                    <a:lnTo>
                      <a:pt x="80" y="161"/>
                    </a:lnTo>
                    <a:lnTo>
                      <a:pt x="140" y="149"/>
                    </a:lnTo>
                    <a:lnTo>
                      <a:pt x="174" y="125"/>
                    </a:lnTo>
                    <a:lnTo>
                      <a:pt x="210" y="105"/>
                    </a:lnTo>
                    <a:cubicBezTo>
                      <a:pt x="221" y="102"/>
                      <a:pt x="244" y="98"/>
                      <a:pt x="254" y="95"/>
                    </a:cubicBezTo>
                    <a:cubicBezTo>
                      <a:pt x="276" y="87"/>
                      <a:pt x="310" y="76"/>
                      <a:pt x="324" y="69"/>
                    </a:cubicBezTo>
                    <a:cubicBezTo>
                      <a:pt x="341" y="60"/>
                      <a:pt x="364" y="52"/>
                      <a:pt x="384" y="45"/>
                    </a:cubicBezTo>
                    <a:cubicBezTo>
                      <a:pt x="410" y="32"/>
                      <a:pt x="418" y="27"/>
                      <a:pt x="446" y="25"/>
                    </a:cubicBezTo>
                    <a:cubicBezTo>
                      <a:pt x="474" y="25"/>
                      <a:pt x="502" y="25"/>
                      <a:pt x="529" y="26"/>
                    </a:cubicBezTo>
                    <a:cubicBezTo>
                      <a:pt x="545" y="27"/>
                      <a:pt x="564" y="36"/>
                      <a:pt x="581" y="38"/>
                    </a:cubicBezTo>
                    <a:cubicBezTo>
                      <a:pt x="606" y="37"/>
                      <a:pt x="616" y="37"/>
                      <a:pt x="637" y="34"/>
                    </a:cubicBezTo>
                    <a:cubicBezTo>
                      <a:pt x="642" y="31"/>
                      <a:pt x="646" y="29"/>
                      <a:pt x="652" y="28"/>
                    </a:cubicBezTo>
                    <a:cubicBezTo>
                      <a:pt x="658" y="25"/>
                      <a:pt x="666" y="23"/>
                      <a:pt x="673" y="22"/>
                    </a:cubicBezTo>
                    <a:cubicBezTo>
                      <a:pt x="682" y="18"/>
                      <a:pt x="701" y="13"/>
                      <a:pt x="701" y="13"/>
                    </a:cubicBezTo>
                    <a:cubicBezTo>
                      <a:pt x="704" y="11"/>
                      <a:pt x="707" y="11"/>
                      <a:pt x="710" y="9"/>
                    </a:cubicBezTo>
                    <a:cubicBezTo>
                      <a:pt x="716" y="5"/>
                      <a:pt x="714" y="2"/>
                      <a:pt x="722" y="0"/>
                    </a:cubicBezTo>
                    <a:cubicBezTo>
                      <a:pt x="730" y="0"/>
                      <a:pt x="738" y="0"/>
                      <a:pt x="745" y="1"/>
                    </a:cubicBezTo>
                    <a:cubicBezTo>
                      <a:pt x="751" y="2"/>
                      <a:pt x="768" y="7"/>
                      <a:pt x="768" y="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0" name="Freeform 228"/>
              <p:cNvSpPr>
                <a:spLocks/>
              </p:cNvSpPr>
              <p:nvPr/>
            </p:nvSpPr>
            <p:spPr bwMode="auto">
              <a:xfrm>
                <a:off x="1400" y="2860"/>
                <a:ext cx="482" cy="94"/>
              </a:xfrm>
              <a:custGeom>
                <a:avLst/>
                <a:gdLst>
                  <a:gd name="T0" fmla="*/ 0 w 482"/>
                  <a:gd name="T1" fmla="*/ 21 h 94"/>
                  <a:gd name="T2" fmla="*/ 40 w 482"/>
                  <a:gd name="T3" fmla="*/ 37 h 94"/>
                  <a:gd name="T4" fmla="*/ 70 w 482"/>
                  <a:gd name="T5" fmla="*/ 37 h 94"/>
                  <a:gd name="T6" fmla="*/ 86 w 482"/>
                  <a:gd name="T7" fmla="*/ 13 h 94"/>
                  <a:gd name="T8" fmla="*/ 116 w 482"/>
                  <a:gd name="T9" fmla="*/ 3 h 94"/>
                  <a:gd name="T10" fmla="*/ 147 w 482"/>
                  <a:gd name="T11" fmla="*/ 8 h 94"/>
                  <a:gd name="T12" fmla="*/ 184 w 482"/>
                  <a:gd name="T13" fmla="*/ 17 h 94"/>
                  <a:gd name="T14" fmla="*/ 220 w 482"/>
                  <a:gd name="T15" fmla="*/ 7 h 94"/>
                  <a:gd name="T16" fmla="*/ 255 w 482"/>
                  <a:gd name="T17" fmla="*/ 14 h 94"/>
                  <a:gd name="T18" fmla="*/ 289 w 482"/>
                  <a:gd name="T19" fmla="*/ 33 h 94"/>
                  <a:gd name="T20" fmla="*/ 347 w 482"/>
                  <a:gd name="T21" fmla="*/ 26 h 94"/>
                  <a:gd name="T22" fmla="*/ 387 w 482"/>
                  <a:gd name="T23" fmla="*/ 42 h 94"/>
                  <a:gd name="T24" fmla="*/ 405 w 482"/>
                  <a:gd name="T25" fmla="*/ 51 h 94"/>
                  <a:gd name="T26" fmla="*/ 424 w 482"/>
                  <a:gd name="T27" fmla="*/ 60 h 94"/>
                  <a:gd name="T28" fmla="*/ 442 w 482"/>
                  <a:gd name="T29" fmla="*/ 69 h 94"/>
                  <a:gd name="T30" fmla="*/ 482 w 482"/>
                  <a:gd name="T31" fmla="*/ 9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82"/>
                  <a:gd name="T49" fmla="*/ 0 h 94"/>
                  <a:gd name="T50" fmla="*/ 482 w 482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82" h="94">
                    <a:moveTo>
                      <a:pt x="0" y="21"/>
                    </a:moveTo>
                    <a:lnTo>
                      <a:pt x="40" y="37"/>
                    </a:lnTo>
                    <a:lnTo>
                      <a:pt x="70" y="37"/>
                    </a:lnTo>
                    <a:lnTo>
                      <a:pt x="86" y="13"/>
                    </a:lnTo>
                    <a:cubicBezTo>
                      <a:pt x="93" y="10"/>
                      <a:pt x="108" y="6"/>
                      <a:pt x="116" y="3"/>
                    </a:cubicBezTo>
                    <a:cubicBezTo>
                      <a:pt x="124" y="0"/>
                      <a:pt x="137" y="12"/>
                      <a:pt x="147" y="8"/>
                    </a:cubicBezTo>
                    <a:cubicBezTo>
                      <a:pt x="173" y="10"/>
                      <a:pt x="167" y="14"/>
                      <a:pt x="184" y="17"/>
                    </a:cubicBezTo>
                    <a:cubicBezTo>
                      <a:pt x="196" y="23"/>
                      <a:pt x="207" y="9"/>
                      <a:pt x="220" y="7"/>
                    </a:cubicBezTo>
                    <a:cubicBezTo>
                      <a:pt x="230" y="2"/>
                      <a:pt x="242" y="13"/>
                      <a:pt x="255" y="14"/>
                    </a:cubicBezTo>
                    <a:cubicBezTo>
                      <a:pt x="267" y="20"/>
                      <a:pt x="274" y="31"/>
                      <a:pt x="289" y="33"/>
                    </a:cubicBezTo>
                    <a:cubicBezTo>
                      <a:pt x="306" y="33"/>
                      <a:pt x="325" y="24"/>
                      <a:pt x="347" y="26"/>
                    </a:cubicBezTo>
                    <a:cubicBezTo>
                      <a:pt x="353" y="27"/>
                      <a:pt x="380" y="41"/>
                      <a:pt x="387" y="42"/>
                    </a:cubicBezTo>
                    <a:cubicBezTo>
                      <a:pt x="393" y="46"/>
                      <a:pt x="398" y="50"/>
                      <a:pt x="405" y="51"/>
                    </a:cubicBezTo>
                    <a:cubicBezTo>
                      <a:pt x="410" y="55"/>
                      <a:pt x="418" y="59"/>
                      <a:pt x="424" y="60"/>
                    </a:cubicBezTo>
                    <a:cubicBezTo>
                      <a:pt x="430" y="63"/>
                      <a:pt x="435" y="68"/>
                      <a:pt x="442" y="69"/>
                    </a:cubicBezTo>
                    <a:cubicBezTo>
                      <a:pt x="453" y="78"/>
                      <a:pt x="468" y="89"/>
                      <a:pt x="482" y="9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1" name="Freeform 229"/>
              <p:cNvSpPr>
                <a:spLocks/>
              </p:cNvSpPr>
              <p:nvPr/>
            </p:nvSpPr>
            <p:spPr bwMode="auto">
              <a:xfrm>
                <a:off x="2327" y="2586"/>
                <a:ext cx="20" cy="162"/>
              </a:xfrm>
              <a:custGeom>
                <a:avLst/>
                <a:gdLst>
                  <a:gd name="T0" fmla="*/ 13 w 20"/>
                  <a:gd name="T1" fmla="*/ 0 h 157"/>
                  <a:gd name="T2" fmla="*/ 9 w 20"/>
                  <a:gd name="T3" fmla="*/ 22 h 157"/>
                  <a:gd name="T4" fmla="*/ 15 w 20"/>
                  <a:gd name="T5" fmla="*/ 57 h 157"/>
                  <a:gd name="T6" fmla="*/ 7 w 20"/>
                  <a:gd name="T7" fmla="*/ 131 h 157"/>
                  <a:gd name="T8" fmla="*/ 3 w 20"/>
                  <a:gd name="T9" fmla="*/ 150 h 157"/>
                  <a:gd name="T10" fmla="*/ 0 w 20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7"/>
                  <a:gd name="T20" fmla="*/ 20 w 20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7">
                    <a:moveTo>
                      <a:pt x="13" y="0"/>
                    </a:moveTo>
                    <a:cubicBezTo>
                      <a:pt x="12" y="7"/>
                      <a:pt x="10" y="14"/>
                      <a:pt x="9" y="21"/>
                    </a:cubicBezTo>
                    <a:cubicBezTo>
                      <a:pt x="10" y="34"/>
                      <a:pt x="9" y="44"/>
                      <a:pt x="15" y="55"/>
                    </a:cubicBezTo>
                    <a:cubicBezTo>
                      <a:pt x="20" y="83"/>
                      <a:pt x="19" y="104"/>
                      <a:pt x="7" y="127"/>
                    </a:cubicBezTo>
                    <a:cubicBezTo>
                      <a:pt x="6" y="133"/>
                      <a:pt x="4" y="139"/>
                      <a:pt x="3" y="145"/>
                    </a:cubicBezTo>
                    <a:cubicBezTo>
                      <a:pt x="2" y="149"/>
                      <a:pt x="0" y="157"/>
                      <a:pt x="0" y="15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2" name="Freeform 230"/>
              <p:cNvSpPr>
                <a:spLocks/>
              </p:cNvSpPr>
              <p:nvPr/>
            </p:nvSpPr>
            <p:spPr bwMode="auto">
              <a:xfrm>
                <a:off x="958" y="2711"/>
                <a:ext cx="13" cy="43"/>
              </a:xfrm>
              <a:custGeom>
                <a:avLst/>
                <a:gdLst>
                  <a:gd name="T0" fmla="*/ 13 w 13"/>
                  <a:gd name="T1" fmla="*/ 0 h 81"/>
                  <a:gd name="T2" fmla="*/ 4 w 13"/>
                  <a:gd name="T3" fmla="*/ 16 h 81"/>
                  <a:gd name="T4" fmla="*/ 14 w 13"/>
                  <a:gd name="T5" fmla="*/ 84 h 8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81"/>
                  <a:gd name="T11" fmla="*/ 13 w 13"/>
                  <a:gd name="T12" fmla="*/ 81 h 81"/>
                  <a:gd name="connsiteX0" fmla="*/ 17693 w 17693"/>
                  <a:gd name="connsiteY0" fmla="*/ 0 h 5119"/>
                  <a:gd name="connsiteX1" fmla="*/ 11539 w 17693"/>
                  <a:gd name="connsiteY1" fmla="*/ 1852 h 5119"/>
                  <a:gd name="connsiteX2" fmla="*/ 8462 w 17693"/>
                  <a:gd name="connsiteY2" fmla="*/ 5119 h 5119"/>
                  <a:gd name="connsiteX0" fmla="*/ 5217 w 5217"/>
                  <a:gd name="connsiteY0" fmla="*/ 0 h 10000"/>
                  <a:gd name="connsiteX1" fmla="*/ 1739 w 5217"/>
                  <a:gd name="connsiteY1" fmla="*/ 3618 h 10000"/>
                  <a:gd name="connsiteX2" fmla="*/ 0 w 5217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17" h="10000">
                    <a:moveTo>
                      <a:pt x="5217" y="0"/>
                    </a:moveTo>
                    <a:cubicBezTo>
                      <a:pt x="3913" y="1205"/>
                      <a:pt x="3043" y="2413"/>
                      <a:pt x="1739" y="3618"/>
                    </a:cubicBezTo>
                    <a:cubicBezTo>
                      <a:pt x="0" y="9889"/>
                      <a:pt x="466" y="5343"/>
                      <a:pt x="0" y="1000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3" name="Freeform 231"/>
              <p:cNvSpPr>
                <a:spLocks/>
              </p:cNvSpPr>
              <p:nvPr/>
            </p:nvSpPr>
            <p:spPr bwMode="auto">
              <a:xfrm>
                <a:off x="2683" y="2740"/>
                <a:ext cx="64" cy="142"/>
              </a:xfrm>
              <a:custGeom>
                <a:avLst/>
                <a:gdLst>
                  <a:gd name="T0" fmla="*/ 0 w 64"/>
                  <a:gd name="T1" fmla="*/ 0 h 142"/>
                  <a:gd name="T2" fmla="*/ 48 w 64"/>
                  <a:gd name="T3" fmla="*/ 47 h 142"/>
                  <a:gd name="T4" fmla="*/ 64 w 64"/>
                  <a:gd name="T5" fmla="*/ 142 h 142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142"/>
                  <a:gd name="T11" fmla="*/ 64 w 64"/>
                  <a:gd name="T12" fmla="*/ 142 h 1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142">
                    <a:moveTo>
                      <a:pt x="0" y="0"/>
                    </a:moveTo>
                    <a:cubicBezTo>
                      <a:pt x="15" y="16"/>
                      <a:pt x="29" y="33"/>
                      <a:pt x="48" y="47"/>
                    </a:cubicBezTo>
                    <a:cubicBezTo>
                      <a:pt x="57" y="73"/>
                      <a:pt x="61" y="122"/>
                      <a:pt x="64" y="14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4" name="Freeform 232"/>
              <p:cNvSpPr>
                <a:spLocks/>
              </p:cNvSpPr>
              <p:nvPr/>
            </p:nvSpPr>
            <p:spPr bwMode="auto">
              <a:xfrm>
                <a:off x="3272" y="2506"/>
                <a:ext cx="178" cy="13"/>
              </a:xfrm>
              <a:custGeom>
                <a:avLst/>
                <a:gdLst>
                  <a:gd name="T0" fmla="*/ 0 w 178"/>
                  <a:gd name="T1" fmla="*/ 9 h 13"/>
                  <a:gd name="T2" fmla="*/ 100 w 178"/>
                  <a:gd name="T3" fmla="*/ 5 h 13"/>
                  <a:gd name="T4" fmla="*/ 134 w 178"/>
                  <a:gd name="T5" fmla="*/ 11 h 13"/>
                  <a:gd name="T6" fmla="*/ 178 w 178"/>
                  <a:gd name="T7" fmla="*/ 1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8"/>
                  <a:gd name="T13" fmla="*/ 0 h 13"/>
                  <a:gd name="T14" fmla="*/ 178 w 178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8" h="13">
                    <a:moveTo>
                      <a:pt x="0" y="9"/>
                    </a:moveTo>
                    <a:cubicBezTo>
                      <a:pt x="30" y="8"/>
                      <a:pt x="78" y="8"/>
                      <a:pt x="100" y="5"/>
                    </a:cubicBezTo>
                    <a:cubicBezTo>
                      <a:pt x="115" y="0"/>
                      <a:pt x="114" y="10"/>
                      <a:pt x="134" y="11"/>
                    </a:cubicBezTo>
                    <a:cubicBezTo>
                      <a:pt x="136" y="12"/>
                      <a:pt x="169" y="13"/>
                      <a:pt x="178" y="1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5" name="Freeform 233"/>
              <p:cNvSpPr>
                <a:spLocks/>
              </p:cNvSpPr>
              <p:nvPr/>
            </p:nvSpPr>
            <p:spPr bwMode="auto">
              <a:xfrm>
                <a:off x="2674" y="3221"/>
                <a:ext cx="293" cy="456"/>
              </a:xfrm>
              <a:custGeom>
                <a:avLst/>
                <a:gdLst>
                  <a:gd name="T0" fmla="*/ 292 w 293"/>
                  <a:gd name="T1" fmla="*/ 0 h 456"/>
                  <a:gd name="T2" fmla="*/ 284 w 293"/>
                  <a:gd name="T3" fmla="*/ 28 h 456"/>
                  <a:gd name="T4" fmla="*/ 238 w 293"/>
                  <a:gd name="T5" fmla="*/ 71 h 456"/>
                  <a:gd name="T6" fmla="*/ 204 w 293"/>
                  <a:gd name="T7" fmla="*/ 98 h 456"/>
                  <a:gd name="T8" fmla="*/ 161 w 293"/>
                  <a:gd name="T9" fmla="*/ 99 h 456"/>
                  <a:gd name="T10" fmla="*/ 139 w 293"/>
                  <a:gd name="T11" fmla="*/ 105 h 456"/>
                  <a:gd name="T12" fmla="*/ 124 w 293"/>
                  <a:gd name="T13" fmla="*/ 110 h 456"/>
                  <a:gd name="T14" fmla="*/ 93 w 293"/>
                  <a:gd name="T15" fmla="*/ 138 h 456"/>
                  <a:gd name="T16" fmla="*/ 75 w 293"/>
                  <a:gd name="T17" fmla="*/ 159 h 456"/>
                  <a:gd name="T18" fmla="*/ 44 w 293"/>
                  <a:gd name="T19" fmla="*/ 200 h 456"/>
                  <a:gd name="T20" fmla="*/ 32 w 293"/>
                  <a:gd name="T21" fmla="*/ 219 h 456"/>
                  <a:gd name="T22" fmla="*/ 19 w 293"/>
                  <a:gd name="T23" fmla="*/ 247 h 456"/>
                  <a:gd name="T24" fmla="*/ 10 w 293"/>
                  <a:gd name="T25" fmla="*/ 268 h 456"/>
                  <a:gd name="T26" fmla="*/ 7 w 293"/>
                  <a:gd name="T27" fmla="*/ 336 h 456"/>
                  <a:gd name="T28" fmla="*/ 12 w 293"/>
                  <a:gd name="T29" fmla="*/ 374 h 456"/>
                  <a:gd name="T30" fmla="*/ 12 w 293"/>
                  <a:gd name="T31" fmla="*/ 406 h 456"/>
                  <a:gd name="T32" fmla="*/ 42 w 293"/>
                  <a:gd name="T33" fmla="*/ 448 h 456"/>
                  <a:gd name="T34" fmla="*/ 63 w 293"/>
                  <a:gd name="T35" fmla="*/ 456 h 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3"/>
                  <a:gd name="T55" fmla="*/ 0 h 456"/>
                  <a:gd name="T56" fmla="*/ 293 w 293"/>
                  <a:gd name="T57" fmla="*/ 456 h 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3" h="456">
                    <a:moveTo>
                      <a:pt x="292" y="0"/>
                    </a:moveTo>
                    <a:cubicBezTo>
                      <a:pt x="273" y="10"/>
                      <a:pt x="293" y="8"/>
                      <a:pt x="284" y="28"/>
                    </a:cubicBezTo>
                    <a:cubicBezTo>
                      <a:pt x="279" y="53"/>
                      <a:pt x="260" y="67"/>
                      <a:pt x="238" y="71"/>
                    </a:cubicBezTo>
                    <a:cubicBezTo>
                      <a:pt x="228" y="78"/>
                      <a:pt x="217" y="97"/>
                      <a:pt x="204" y="98"/>
                    </a:cubicBezTo>
                    <a:cubicBezTo>
                      <a:pt x="190" y="99"/>
                      <a:pt x="175" y="99"/>
                      <a:pt x="161" y="99"/>
                    </a:cubicBezTo>
                    <a:cubicBezTo>
                      <a:pt x="155" y="102"/>
                      <a:pt x="146" y="104"/>
                      <a:pt x="139" y="105"/>
                    </a:cubicBezTo>
                    <a:cubicBezTo>
                      <a:pt x="134" y="107"/>
                      <a:pt x="129" y="108"/>
                      <a:pt x="124" y="110"/>
                    </a:cubicBezTo>
                    <a:cubicBezTo>
                      <a:pt x="115" y="120"/>
                      <a:pt x="102" y="128"/>
                      <a:pt x="93" y="138"/>
                    </a:cubicBezTo>
                    <a:cubicBezTo>
                      <a:pt x="87" y="145"/>
                      <a:pt x="84" y="154"/>
                      <a:pt x="75" y="159"/>
                    </a:cubicBezTo>
                    <a:cubicBezTo>
                      <a:pt x="64" y="172"/>
                      <a:pt x="57" y="190"/>
                      <a:pt x="44" y="200"/>
                    </a:cubicBezTo>
                    <a:cubicBezTo>
                      <a:pt x="40" y="206"/>
                      <a:pt x="36" y="213"/>
                      <a:pt x="32" y="219"/>
                    </a:cubicBezTo>
                    <a:cubicBezTo>
                      <a:pt x="30" y="229"/>
                      <a:pt x="26" y="238"/>
                      <a:pt x="19" y="247"/>
                    </a:cubicBezTo>
                    <a:cubicBezTo>
                      <a:pt x="18" y="253"/>
                      <a:pt x="13" y="262"/>
                      <a:pt x="10" y="268"/>
                    </a:cubicBezTo>
                    <a:cubicBezTo>
                      <a:pt x="7" y="274"/>
                      <a:pt x="7" y="318"/>
                      <a:pt x="7" y="336"/>
                    </a:cubicBezTo>
                    <a:cubicBezTo>
                      <a:pt x="8" y="346"/>
                      <a:pt x="12" y="374"/>
                      <a:pt x="12" y="374"/>
                    </a:cubicBezTo>
                    <a:cubicBezTo>
                      <a:pt x="14" y="357"/>
                      <a:pt x="0" y="411"/>
                      <a:pt x="12" y="406"/>
                    </a:cubicBezTo>
                    <a:cubicBezTo>
                      <a:pt x="19" y="419"/>
                      <a:pt x="34" y="440"/>
                      <a:pt x="42" y="448"/>
                    </a:cubicBezTo>
                    <a:cubicBezTo>
                      <a:pt x="50" y="456"/>
                      <a:pt x="52" y="455"/>
                      <a:pt x="63" y="45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6" name="Freeform 234"/>
              <p:cNvSpPr>
                <a:spLocks/>
              </p:cNvSpPr>
              <p:nvPr/>
            </p:nvSpPr>
            <p:spPr bwMode="auto">
              <a:xfrm>
                <a:off x="2450" y="3273"/>
                <a:ext cx="31" cy="61"/>
              </a:xfrm>
              <a:custGeom>
                <a:avLst/>
                <a:gdLst>
                  <a:gd name="T0" fmla="*/ 31 w 31"/>
                  <a:gd name="T1" fmla="*/ 0 h 59"/>
                  <a:gd name="T2" fmla="*/ 19 w 31"/>
                  <a:gd name="T3" fmla="*/ 28 h 59"/>
                  <a:gd name="T4" fmla="*/ 7 w 31"/>
                  <a:gd name="T5" fmla="*/ 52 h 59"/>
                  <a:gd name="T6" fmla="*/ 0 w 31"/>
                  <a:gd name="T7" fmla="*/ 6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59"/>
                  <a:gd name="T14" fmla="*/ 31 w 3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59">
                    <a:moveTo>
                      <a:pt x="31" y="0"/>
                    </a:moveTo>
                    <a:cubicBezTo>
                      <a:pt x="29" y="10"/>
                      <a:pt x="25" y="19"/>
                      <a:pt x="19" y="27"/>
                    </a:cubicBezTo>
                    <a:cubicBezTo>
                      <a:pt x="17" y="35"/>
                      <a:pt x="11" y="44"/>
                      <a:pt x="7" y="50"/>
                    </a:cubicBezTo>
                    <a:cubicBezTo>
                      <a:pt x="5" y="53"/>
                      <a:pt x="0" y="59"/>
                      <a:pt x="0" y="5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7" name="Freeform 235"/>
              <p:cNvSpPr>
                <a:spLocks/>
              </p:cNvSpPr>
              <p:nvPr/>
            </p:nvSpPr>
            <p:spPr bwMode="auto">
              <a:xfrm>
                <a:off x="2510" y="3258"/>
                <a:ext cx="97" cy="219"/>
              </a:xfrm>
              <a:custGeom>
                <a:avLst/>
                <a:gdLst>
                  <a:gd name="T0" fmla="*/ 97 w 97"/>
                  <a:gd name="T1" fmla="*/ 0 h 219"/>
                  <a:gd name="T2" fmla="*/ 67 w 97"/>
                  <a:gd name="T3" fmla="*/ 29 h 219"/>
                  <a:gd name="T4" fmla="*/ 54 w 97"/>
                  <a:gd name="T5" fmla="*/ 49 h 219"/>
                  <a:gd name="T6" fmla="*/ 48 w 97"/>
                  <a:gd name="T7" fmla="*/ 63 h 219"/>
                  <a:gd name="T8" fmla="*/ 39 w 97"/>
                  <a:gd name="T9" fmla="*/ 88 h 219"/>
                  <a:gd name="T10" fmla="*/ 20 w 97"/>
                  <a:gd name="T11" fmla="*/ 129 h 219"/>
                  <a:gd name="T12" fmla="*/ 14 w 97"/>
                  <a:gd name="T13" fmla="*/ 144 h 219"/>
                  <a:gd name="T14" fmla="*/ 2 w 97"/>
                  <a:gd name="T15" fmla="*/ 197 h 219"/>
                  <a:gd name="T16" fmla="*/ 1 w 97"/>
                  <a:gd name="T17" fmla="*/ 219 h 2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7"/>
                  <a:gd name="T28" fmla="*/ 0 h 219"/>
                  <a:gd name="T29" fmla="*/ 97 w 97"/>
                  <a:gd name="T30" fmla="*/ 219 h 2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7" h="219">
                    <a:moveTo>
                      <a:pt x="97" y="0"/>
                    </a:moveTo>
                    <a:cubicBezTo>
                      <a:pt x="90" y="12"/>
                      <a:pt x="75" y="18"/>
                      <a:pt x="67" y="29"/>
                    </a:cubicBezTo>
                    <a:cubicBezTo>
                      <a:pt x="62" y="36"/>
                      <a:pt x="59" y="43"/>
                      <a:pt x="54" y="49"/>
                    </a:cubicBezTo>
                    <a:cubicBezTo>
                      <a:pt x="53" y="55"/>
                      <a:pt x="51" y="58"/>
                      <a:pt x="48" y="63"/>
                    </a:cubicBezTo>
                    <a:cubicBezTo>
                      <a:pt x="46" y="73"/>
                      <a:pt x="42" y="80"/>
                      <a:pt x="39" y="88"/>
                    </a:cubicBezTo>
                    <a:cubicBezTo>
                      <a:pt x="37" y="103"/>
                      <a:pt x="30" y="118"/>
                      <a:pt x="20" y="129"/>
                    </a:cubicBezTo>
                    <a:cubicBezTo>
                      <a:pt x="19" y="136"/>
                      <a:pt x="16" y="139"/>
                      <a:pt x="14" y="144"/>
                    </a:cubicBezTo>
                    <a:cubicBezTo>
                      <a:pt x="11" y="160"/>
                      <a:pt x="9" y="182"/>
                      <a:pt x="2" y="197"/>
                    </a:cubicBezTo>
                    <a:cubicBezTo>
                      <a:pt x="0" y="208"/>
                      <a:pt x="1" y="200"/>
                      <a:pt x="1" y="219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8" name="Freeform 236"/>
              <p:cNvSpPr>
                <a:spLocks/>
              </p:cNvSpPr>
              <p:nvPr/>
            </p:nvSpPr>
            <p:spPr bwMode="auto">
              <a:xfrm>
                <a:off x="3213" y="3120"/>
                <a:ext cx="137" cy="10"/>
              </a:xfrm>
              <a:custGeom>
                <a:avLst/>
                <a:gdLst>
                  <a:gd name="T0" fmla="*/ 137 w 137"/>
                  <a:gd name="T1" fmla="*/ 1 h 10"/>
                  <a:gd name="T2" fmla="*/ 73 w 137"/>
                  <a:gd name="T3" fmla="*/ 1 h 10"/>
                  <a:gd name="T4" fmla="*/ 0 w 137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37"/>
                  <a:gd name="T10" fmla="*/ 0 h 10"/>
                  <a:gd name="T11" fmla="*/ 137 w 13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7" h="10">
                    <a:moveTo>
                      <a:pt x="137" y="1"/>
                    </a:moveTo>
                    <a:cubicBezTo>
                      <a:pt x="118" y="2"/>
                      <a:pt x="96" y="0"/>
                      <a:pt x="73" y="1"/>
                    </a:cubicBezTo>
                    <a:cubicBezTo>
                      <a:pt x="50" y="2"/>
                      <a:pt x="15" y="8"/>
                      <a:pt x="0" y="1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9" name="Freeform 237"/>
              <p:cNvSpPr>
                <a:spLocks/>
              </p:cNvSpPr>
              <p:nvPr/>
            </p:nvSpPr>
            <p:spPr bwMode="auto">
              <a:xfrm>
                <a:off x="2608" y="3258"/>
                <a:ext cx="147" cy="191"/>
              </a:xfrm>
              <a:custGeom>
                <a:avLst/>
                <a:gdLst>
                  <a:gd name="T0" fmla="*/ 0 w 144"/>
                  <a:gd name="T1" fmla="*/ 0 h 186"/>
                  <a:gd name="T2" fmla="*/ 28 w 144"/>
                  <a:gd name="T3" fmla="*/ 58 h 186"/>
                  <a:gd name="T4" fmla="*/ 42 w 144"/>
                  <a:gd name="T5" fmla="*/ 89 h 186"/>
                  <a:gd name="T6" fmla="*/ 48 w 144"/>
                  <a:gd name="T7" fmla="*/ 111 h 186"/>
                  <a:gd name="T8" fmla="*/ 69 w 144"/>
                  <a:gd name="T9" fmla="*/ 142 h 186"/>
                  <a:gd name="T10" fmla="*/ 80 w 144"/>
                  <a:gd name="T11" fmla="*/ 156 h 186"/>
                  <a:gd name="T12" fmla="*/ 89 w 144"/>
                  <a:gd name="T13" fmla="*/ 163 h 186"/>
                  <a:gd name="T14" fmla="*/ 115 w 144"/>
                  <a:gd name="T15" fmla="*/ 182 h 186"/>
                  <a:gd name="T16" fmla="*/ 131 w 144"/>
                  <a:gd name="T17" fmla="*/ 188 h 186"/>
                  <a:gd name="T18" fmla="*/ 147 w 144"/>
                  <a:gd name="T19" fmla="*/ 191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4"/>
                  <a:gd name="T31" fmla="*/ 0 h 186"/>
                  <a:gd name="T32" fmla="*/ 144 w 144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4" h="186">
                    <a:moveTo>
                      <a:pt x="0" y="0"/>
                    </a:moveTo>
                    <a:cubicBezTo>
                      <a:pt x="4" y="20"/>
                      <a:pt x="17" y="29"/>
                      <a:pt x="27" y="56"/>
                    </a:cubicBezTo>
                    <a:cubicBezTo>
                      <a:pt x="29" y="66"/>
                      <a:pt x="36" y="77"/>
                      <a:pt x="41" y="87"/>
                    </a:cubicBezTo>
                    <a:cubicBezTo>
                      <a:pt x="42" y="94"/>
                      <a:pt x="44" y="102"/>
                      <a:pt x="47" y="108"/>
                    </a:cubicBezTo>
                    <a:cubicBezTo>
                      <a:pt x="50" y="121"/>
                      <a:pt x="57" y="131"/>
                      <a:pt x="68" y="138"/>
                    </a:cubicBezTo>
                    <a:cubicBezTo>
                      <a:pt x="73" y="146"/>
                      <a:pt x="70" y="141"/>
                      <a:pt x="78" y="152"/>
                    </a:cubicBezTo>
                    <a:cubicBezTo>
                      <a:pt x="80" y="155"/>
                      <a:pt x="87" y="159"/>
                      <a:pt x="87" y="159"/>
                    </a:cubicBezTo>
                    <a:cubicBezTo>
                      <a:pt x="92" y="167"/>
                      <a:pt x="104" y="175"/>
                      <a:pt x="113" y="177"/>
                    </a:cubicBezTo>
                    <a:cubicBezTo>
                      <a:pt x="118" y="180"/>
                      <a:pt x="122" y="182"/>
                      <a:pt x="128" y="183"/>
                    </a:cubicBezTo>
                    <a:cubicBezTo>
                      <a:pt x="133" y="186"/>
                      <a:pt x="138" y="186"/>
                      <a:pt x="144" y="186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0" name="Freeform 238"/>
              <p:cNvSpPr>
                <a:spLocks/>
              </p:cNvSpPr>
              <p:nvPr/>
            </p:nvSpPr>
            <p:spPr bwMode="auto">
              <a:xfrm>
                <a:off x="2966" y="2771"/>
                <a:ext cx="156" cy="461"/>
              </a:xfrm>
              <a:custGeom>
                <a:avLst/>
                <a:gdLst>
                  <a:gd name="T0" fmla="*/ 156 w 156"/>
                  <a:gd name="T1" fmla="*/ 0 h 461"/>
                  <a:gd name="T2" fmla="*/ 150 w 156"/>
                  <a:gd name="T3" fmla="*/ 56 h 461"/>
                  <a:gd name="T4" fmla="*/ 140 w 156"/>
                  <a:gd name="T5" fmla="*/ 124 h 461"/>
                  <a:gd name="T6" fmla="*/ 143 w 156"/>
                  <a:gd name="T7" fmla="*/ 203 h 461"/>
                  <a:gd name="T8" fmla="*/ 95 w 156"/>
                  <a:gd name="T9" fmla="*/ 227 h 461"/>
                  <a:gd name="T10" fmla="*/ 77 w 156"/>
                  <a:gd name="T11" fmla="*/ 273 h 461"/>
                  <a:gd name="T12" fmla="*/ 71 w 156"/>
                  <a:gd name="T13" fmla="*/ 297 h 461"/>
                  <a:gd name="T14" fmla="*/ 65 w 156"/>
                  <a:gd name="T15" fmla="*/ 323 h 461"/>
                  <a:gd name="T16" fmla="*/ 58 w 156"/>
                  <a:gd name="T17" fmla="*/ 341 h 461"/>
                  <a:gd name="T18" fmla="*/ 52 w 156"/>
                  <a:gd name="T19" fmla="*/ 360 h 461"/>
                  <a:gd name="T20" fmla="*/ 40 w 156"/>
                  <a:gd name="T21" fmla="*/ 396 h 461"/>
                  <a:gd name="T22" fmla="*/ 3 w 156"/>
                  <a:gd name="T23" fmla="*/ 449 h 461"/>
                  <a:gd name="T24" fmla="*/ 0 w 156"/>
                  <a:gd name="T25" fmla="*/ 461 h 4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6"/>
                  <a:gd name="T40" fmla="*/ 0 h 461"/>
                  <a:gd name="T41" fmla="*/ 156 w 156"/>
                  <a:gd name="T42" fmla="*/ 461 h 4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6" h="461">
                    <a:moveTo>
                      <a:pt x="156" y="0"/>
                    </a:moveTo>
                    <a:cubicBezTo>
                      <a:pt x="151" y="8"/>
                      <a:pt x="156" y="39"/>
                      <a:pt x="150" y="56"/>
                    </a:cubicBezTo>
                    <a:cubicBezTo>
                      <a:pt x="149" y="63"/>
                      <a:pt x="139" y="100"/>
                      <a:pt x="140" y="124"/>
                    </a:cubicBezTo>
                    <a:cubicBezTo>
                      <a:pt x="141" y="148"/>
                      <a:pt x="150" y="185"/>
                      <a:pt x="143" y="203"/>
                    </a:cubicBezTo>
                    <a:cubicBezTo>
                      <a:pt x="134" y="219"/>
                      <a:pt x="104" y="211"/>
                      <a:pt x="95" y="227"/>
                    </a:cubicBezTo>
                    <a:cubicBezTo>
                      <a:pt x="87" y="237"/>
                      <a:pt x="80" y="267"/>
                      <a:pt x="77" y="273"/>
                    </a:cubicBezTo>
                    <a:cubicBezTo>
                      <a:pt x="76" y="282"/>
                      <a:pt x="74" y="290"/>
                      <a:pt x="71" y="297"/>
                    </a:cubicBezTo>
                    <a:cubicBezTo>
                      <a:pt x="70" y="305"/>
                      <a:pt x="69" y="316"/>
                      <a:pt x="65" y="323"/>
                    </a:cubicBezTo>
                    <a:cubicBezTo>
                      <a:pt x="64" y="329"/>
                      <a:pt x="62" y="335"/>
                      <a:pt x="58" y="341"/>
                    </a:cubicBezTo>
                    <a:cubicBezTo>
                      <a:pt x="57" y="348"/>
                      <a:pt x="55" y="354"/>
                      <a:pt x="52" y="360"/>
                    </a:cubicBezTo>
                    <a:cubicBezTo>
                      <a:pt x="50" y="372"/>
                      <a:pt x="45" y="384"/>
                      <a:pt x="40" y="396"/>
                    </a:cubicBezTo>
                    <a:cubicBezTo>
                      <a:pt x="37" y="415"/>
                      <a:pt x="12" y="432"/>
                      <a:pt x="3" y="449"/>
                    </a:cubicBezTo>
                    <a:cubicBezTo>
                      <a:pt x="2" y="453"/>
                      <a:pt x="0" y="457"/>
                      <a:pt x="0" y="46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1" name="Freeform 239"/>
              <p:cNvSpPr>
                <a:spLocks/>
              </p:cNvSpPr>
              <p:nvPr/>
            </p:nvSpPr>
            <p:spPr bwMode="auto">
              <a:xfrm>
                <a:off x="2949" y="2987"/>
                <a:ext cx="59" cy="251"/>
              </a:xfrm>
              <a:custGeom>
                <a:avLst/>
                <a:gdLst>
                  <a:gd name="T0" fmla="*/ 5 w 59"/>
                  <a:gd name="T1" fmla="*/ 0 h 251"/>
                  <a:gd name="T2" fmla="*/ 21 w 59"/>
                  <a:gd name="T3" fmla="*/ 40 h 251"/>
                  <a:gd name="T4" fmla="*/ 21 w 59"/>
                  <a:gd name="T5" fmla="*/ 78 h 251"/>
                  <a:gd name="T6" fmla="*/ 10 w 59"/>
                  <a:gd name="T7" fmla="*/ 112 h 251"/>
                  <a:gd name="T8" fmla="*/ 3 w 59"/>
                  <a:gd name="T9" fmla="*/ 184 h 251"/>
                  <a:gd name="T10" fmla="*/ 10 w 59"/>
                  <a:gd name="T11" fmla="*/ 243 h 251"/>
                  <a:gd name="T12" fmla="*/ 24 w 59"/>
                  <a:gd name="T13" fmla="*/ 251 h 251"/>
                  <a:gd name="T14" fmla="*/ 37 w 59"/>
                  <a:gd name="T15" fmla="*/ 242 h 251"/>
                  <a:gd name="T16" fmla="*/ 55 w 59"/>
                  <a:gd name="T17" fmla="*/ 243 h 251"/>
                  <a:gd name="T18" fmla="*/ 59 w 59"/>
                  <a:gd name="T19" fmla="*/ 245 h 2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251"/>
                  <a:gd name="T32" fmla="*/ 59 w 59"/>
                  <a:gd name="T33" fmla="*/ 251 h 2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251">
                    <a:moveTo>
                      <a:pt x="5" y="0"/>
                    </a:moveTo>
                    <a:cubicBezTo>
                      <a:pt x="15" y="5"/>
                      <a:pt x="15" y="32"/>
                      <a:pt x="21" y="40"/>
                    </a:cubicBezTo>
                    <a:cubicBezTo>
                      <a:pt x="23" y="46"/>
                      <a:pt x="19" y="67"/>
                      <a:pt x="21" y="78"/>
                    </a:cubicBezTo>
                    <a:cubicBezTo>
                      <a:pt x="23" y="89"/>
                      <a:pt x="8" y="101"/>
                      <a:pt x="10" y="112"/>
                    </a:cubicBezTo>
                    <a:lnTo>
                      <a:pt x="3" y="184"/>
                    </a:lnTo>
                    <a:cubicBezTo>
                      <a:pt x="4" y="195"/>
                      <a:pt x="0" y="235"/>
                      <a:pt x="10" y="243"/>
                    </a:cubicBezTo>
                    <a:cubicBezTo>
                      <a:pt x="14" y="250"/>
                      <a:pt x="17" y="249"/>
                      <a:pt x="24" y="251"/>
                    </a:cubicBezTo>
                    <a:cubicBezTo>
                      <a:pt x="28" y="245"/>
                      <a:pt x="29" y="243"/>
                      <a:pt x="37" y="242"/>
                    </a:cubicBezTo>
                    <a:cubicBezTo>
                      <a:pt x="43" y="242"/>
                      <a:pt x="49" y="242"/>
                      <a:pt x="55" y="243"/>
                    </a:cubicBezTo>
                    <a:cubicBezTo>
                      <a:pt x="56" y="243"/>
                      <a:pt x="59" y="245"/>
                      <a:pt x="59" y="24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2" name="Freeform 240"/>
              <p:cNvSpPr>
                <a:spLocks/>
              </p:cNvSpPr>
              <p:nvPr/>
            </p:nvSpPr>
            <p:spPr bwMode="auto">
              <a:xfrm>
                <a:off x="2745" y="2875"/>
                <a:ext cx="509" cy="144"/>
              </a:xfrm>
              <a:custGeom>
                <a:avLst/>
                <a:gdLst>
                  <a:gd name="T0" fmla="*/ 509 w 509"/>
                  <a:gd name="T1" fmla="*/ 144 h 144"/>
                  <a:gd name="T2" fmla="*/ 447 w 509"/>
                  <a:gd name="T3" fmla="*/ 112 h 144"/>
                  <a:gd name="T4" fmla="*/ 427 w 509"/>
                  <a:gd name="T5" fmla="*/ 66 h 144"/>
                  <a:gd name="T6" fmla="*/ 365 w 509"/>
                  <a:gd name="T7" fmla="*/ 22 h 144"/>
                  <a:gd name="T8" fmla="*/ 301 w 509"/>
                  <a:gd name="T9" fmla="*/ 12 h 144"/>
                  <a:gd name="T10" fmla="*/ 225 w 509"/>
                  <a:gd name="T11" fmla="*/ 16 h 144"/>
                  <a:gd name="T12" fmla="*/ 171 w 509"/>
                  <a:gd name="T13" fmla="*/ 12 h 144"/>
                  <a:gd name="T14" fmla="*/ 137 w 509"/>
                  <a:gd name="T15" fmla="*/ 10 h 144"/>
                  <a:gd name="T16" fmla="*/ 89 w 509"/>
                  <a:gd name="T17" fmla="*/ 2 h 144"/>
                  <a:gd name="T18" fmla="*/ 29 w 509"/>
                  <a:gd name="T19" fmla="*/ 8 h 144"/>
                  <a:gd name="T20" fmla="*/ 12 w 509"/>
                  <a:gd name="T21" fmla="*/ 13 h 144"/>
                  <a:gd name="T22" fmla="*/ 0 w 509"/>
                  <a:gd name="T23" fmla="*/ 14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9"/>
                  <a:gd name="T37" fmla="*/ 0 h 144"/>
                  <a:gd name="T38" fmla="*/ 509 w 509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9" h="144">
                    <a:moveTo>
                      <a:pt x="509" y="144"/>
                    </a:moveTo>
                    <a:cubicBezTo>
                      <a:pt x="500" y="134"/>
                      <a:pt x="460" y="127"/>
                      <a:pt x="447" y="112"/>
                    </a:cubicBezTo>
                    <a:lnTo>
                      <a:pt x="427" y="66"/>
                    </a:lnTo>
                    <a:cubicBezTo>
                      <a:pt x="419" y="52"/>
                      <a:pt x="381" y="34"/>
                      <a:pt x="365" y="22"/>
                    </a:cubicBezTo>
                    <a:cubicBezTo>
                      <a:pt x="353" y="17"/>
                      <a:pt x="323" y="16"/>
                      <a:pt x="301" y="12"/>
                    </a:cubicBezTo>
                    <a:lnTo>
                      <a:pt x="225" y="16"/>
                    </a:lnTo>
                    <a:lnTo>
                      <a:pt x="171" y="12"/>
                    </a:lnTo>
                    <a:cubicBezTo>
                      <a:pt x="165" y="8"/>
                      <a:pt x="145" y="11"/>
                      <a:pt x="137" y="10"/>
                    </a:cubicBezTo>
                    <a:cubicBezTo>
                      <a:pt x="118" y="0"/>
                      <a:pt x="109" y="4"/>
                      <a:pt x="89" y="2"/>
                    </a:cubicBezTo>
                    <a:cubicBezTo>
                      <a:pt x="52" y="4"/>
                      <a:pt x="52" y="3"/>
                      <a:pt x="29" y="8"/>
                    </a:cubicBezTo>
                    <a:cubicBezTo>
                      <a:pt x="24" y="10"/>
                      <a:pt x="17" y="12"/>
                      <a:pt x="12" y="13"/>
                    </a:cubicBezTo>
                    <a:cubicBezTo>
                      <a:pt x="8" y="14"/>
                      <a:pt x="0" y="14"/>
                      <a:pt x="0" y="1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3" name="Freeform 241"/>
              <p:cNvSpPr>
                <a:spLocks/>
              </p:cNvSpPr>
              <p:nvPr/>
            </p:nvSpPr>
            <p:spPr bwMode="auto">
              <a:xfrm>
                <a:off x="2767" y="3015"/>
                <a:ext cx="57" cy="65"/>
              </a:xfrm>
              <a:custGeom>
                <a:avLst/>
                <a:gdLst>
                  <a:gd name="T0" fmla="*/ 0 w 56"/>
                  <a:gd name="T1" fmla="*/ 0 h 63"/>
                  <a:gd name="T2" fmla="*/ 23 w 56"/>
                  <a:gd name="T3" fmla="*/ 4 h 63"/>
                  <a:gd name="T4" fmla="*/ 40 w 56"/>
                  <a:gd name="T5" fmla="*/ 19 h 63"/>
                  <a:gd name="T6" fmla="*/ 48 w 56"/>
                  <a:gd name="T7" fmla="*/ 32 h 63"/>
                  <a:gd name="T8" fmla="*/ 54 w 56"/>
                  <a:gd name="T9" fmla="*/ 51 h 63"/>
                  <a:gd name="T10" fmla="*/ 57 w 56"/>
                  <a:gd name="T11" fmla="*/ 65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3"/>
                  <a:gd name="T20" fmla="*/ 56 w 56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3">
                    <a:moveTo>
                      <a:pt x="0" y="0"/>
                    </a:moveTo>
                    <a:cubicBezTo>
                      <a:pt x="9" y="1"/>
                      <a:pt x="15" y="3"/>
                      <a:pt x="23" y="4"/>
                    </a:cubicBezTo>
                    <a:cubicBezTo>
                      <a:pt x="29" y="9"/>
                      <a:pt x="33" y="14"/>
                      <a:pt x="39" y="18"/>
                    </a:cubicBezTo>
                    <a:cubicBezTo>
                      <a:pt x="41" y="23"/>
                      <a:pt x="44" y="27"/>
                      <a:pt x="47" y="31"/>
                    </a:cubicBezTo>
                    <a:cubicBezTo>
                      <a:pt x="48" y="37"/>
                      <a:pt x="50" y="43"/>
                      <a:pt x="53" y="49"/>
                    </a:cubicBezTo>
                    <a:cubicBezTo>
                      <a:pt x="54" y="54"/>
                      <a:pt x="56" y="58"/>
                      <a:pt x="56" y="6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4" name="Freeform 242"/>
              <p:cNvSpPr>
                <a:spLocks/>
              </p:cNvSpPr>
              <p:nvPr/>
            </p:nvSpPr>
            <p:spPr bwMode="auto">
              <a:xfrm>
                <a:off x="2748" y="3081"/>
                <a:ext cx="92" cy="294"/>
              </a:xfrm>
              <a:custGeom>
                <a:avLst/>
                <a:gdLst>
                  <a:gd name="T0" fmla="*/ 80 w 92"/>
                  <a:gd name="T1" fmla="*/ 294 h 294"/>
                  <a:gd name="T2" fmla="*/ 12 w 92"/>
                  <a:gd name="T3" fmla="*/ 238 h 294"/>
                  <a:gd name="T4" fmla="*/ 4 w 92"/>
                  <a:gd name="T5" fmla="*/ 206 h 294"/>
                  <a:gd name="T6" fmla="*/ 34 w 92"/>
                  <a:gd name="T7" fmla="*/ 160 h 294"/>
                  <a:gd name="T8" fmla="*/ 38 w 92"/>
                  <a:gd name="T9" fmla="*/ 104 h 294"/>
                  <a:gd name="T10" fmla="*/ 64 w 92"/>
                  <a:gd name="T11" fmla="*/ 60 h 294"/>
                  <a:gd name="T12" fmla="*/ 78 w 92"/>
                  <a:gd name="T13" fmla="*/ 0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2"/>
                  <a:gd name="T22" fmla="*/ 0 h 294"/>
                  <a:gd name="T23" fmla="*/ 92 w 92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2" h="294">
                    <a:moveTo>
                      <a:pt x="80" y="294"/>
                    </a:moveTo>
                    <a:cubicBezTo>
                      <a:pt x="92" y="289"/>
                      <a:pt x="24" y="262"/>
                      <a:pt x="12" y="238"/>
                    </a:cubicBezTo>
                    <a:cubicBezTo>
                      <a:pt x="0" y="226"/>
                      <a:pt x="4" y="206"/>
                      <a:pt x="4" y="206"/>
                    </a:cubicBezTo>
                    <a:cubicBezTo>
                      <a:pt x="15" y="186"/>
                      <a:pt x="24" y="178"/>
                      <a:pt x="34" y="160"/>
                    </a:cubicBezTo>
                    <a:cubicBezTo>
                      <a:pt x="40" y="143"/>
                      <a:pt x="33" y="121"/>
                      <a:pt x="38" y="104"/>
                    </a:cubicBezTo>
                    <a:cubicBezTo>
                      <a:pt x="47" y="88"/>
                      <a:pt x="58" y="77"/>
                      <a:pt x="64" y="60"/>
                    </a:cubicBezTo>
                    <a:cubicBezTo>
                      <a:pt x="64" y="49"/>
                      <a:pt x="80" y="13"/>
                      <a:pt x="78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5" name="Freeform 243"/>
              <p:cNvSpPr>
                <a:spLocks/>
              </p:cNvSpPr>
              <p:nvPr/>
            </p:nvSpPr>
            <p:spPr bwMode="auto">
              <a:xfrm>
                <a:off x="2819" y="2880"/>
                <a:ext cx="44" cy="191"/>
              </a:xfrm>
              <a:custGeom>
                <a:avLst/>
                <a:gdLst>
                  <a:gd name="T0" fmla="*/ 0 w 44"/>
                  <a:gd name="T1" fmla="*/ 0 h 191"/>
                  <a:gd name="T2" fmla="*/ 17 w 44"/>
                  <a:gd name="T3" fmla="*/ 28 h 191"/>
                  <a:gd name="T4" fmla="*/ 33 w 44"/>
                  <a:gd name="T5" fmla="*/ 58 h 191"/>
                  <a:gd name="T6" fmla="*/ 39 w 44"/>
                  <a:gd name="T7" fmla="*/ 78 h 191"/>
                  <a:gd name="T8" fmla="*/ 37 w 44"/>
                  <a:gd name="T9" fmla="*/ 124 h 191"/>
                  <a:gd name="T10" fmla="*/ 28 w 44"/>
                  <a:gd name="T11" fmla="*/ 145 h 191"/>
                  <a:gd name="T12" fmla="*/ 3 w 44"/>
                  <a:gd name="T13" fmla="*/ 191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91"/>
                  <a:gd name="T23" fmla="*/ 44 w 44"/>
                  <a:gd name="T24" fmla="*/ 191 h 1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91">
                    <a:moveTo>
                      <a:pt x="0" y="0"/>
                    </a:moveTo>
                    <a:cubicBezTo>
                      <a:pt x="4" y="10"/>
                      <a:pt x="11" y="20"/>
                      <a:pt x="17" y="28"/>
                    </a:cubicBezTo>
                    <a:cubicBezTo>
                      <a:pt x="19" y="38"/>
                      <a:pt x="28" y="49"/>
                      <a:pt x="33" y="58"/>
                    </a:cubicBezTo>
                    <a:cubicBezTo>
                      <a:pt x="34" y="64"/>
                      <a:pt x="36" y="71"/>
                      <a:pt x="39" y="78"/>
                    </a:cubicBezTo>
                    <a:cubicBezTo>
                      <a:pt x="41" y="93"/>
                      <a:pt x="44" y="110"/>
                      <a:pt x="37" y="124"/>
                    </a:cubicBezTo>
                    <a:cubicBezTo>
                      <a:pt x="36" y="131"/>
                      <a:pt x="31" y="139"/>
                      <a:pt x="28" y="145"/>
                    </a:cubicBezTo>
                    <a:cubicBezTo>
                      <a:pt x="26" y="156"/>
                      <a:pt x="8" y="181"/>
                      <a:pt x="3" y="191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6" name="Freeform 244"/>
              <p:cNvSpPr>
                <a:spLocks/>
              </p:cNvSpPr>
              <p:nvPr/>
            </p:nvSpPr>
            <p:spPr bwMode="auto">
              <a:xfrm>
                <a:off x="2859" y="2931"/>
                <a:ext cx="93" cy="26"/>
              </a:xfrm>
              <a:custGeom>
                <a:avLst/>
                <a:gdLst>
                  <a:gd name="T0" fmla="*/ 0 w 93"/>
                  <a:gd name="T1" fmla="*/ 26 h 26"/>
                  <a:gd name="T2" fmla="*/ 23 w 93"/>
                  <a:gd name="T3" fmla="*/ 13 h 26"/>
                  <a:gd name="T4" fmla="*/ 40 w 93"/>
                  <a:gd name="T5" fmla="*/ 7 h 26"/>
                  <a:gd name="T6" fmla="*/ 93 w 93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26"/>
                  <a:gd name="T14" fmla="*/ 93 w 93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26">
                    <a:moveTo>
                      <a:pt x="0" y="26"/>
                    </a:moveTo>
                    <a:cubicBezTo>
                      <a:pt x="5" y="20"/>
                      <a:pt x="15" y="14"/>
                      <a:pt x="23" y="13"/>
                    </a:cubicBezTo>
                    <a:cubicBezTo>
                      <a:pt x="29" y="9"/>
                      <a:pt x="33" y="8"/>
                      <a:pt x="40" y="7"/>
                    </a:cubicBezTo>
                    <a:cubicBezTo>
                      <a:pt x="62" y="0"/>
                      <a:pt x="82" y="2"/>
                      <a:pt x="93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7" name="Freeform 245"/>
              <p:cNvSpPr>
                <a:spLocks/>
              </p:cNvSpPr>
              <p:nvPr/>
            </p:nvSpPr>
            <p:spPr bwMode="auto">
              <a:xfrm>
                <a:off x="2751" y="2887"/>
                <a:ext cx="91" cy="39"/>
              </a:xfrm>
              <a:custGeom>
                <a:avLst/>
                <a:gdLst>
                  <a:gd name="T0" fmla="*/ 0 w 90"/>
                  <a:gd name="T1" fmla="*/ 4 h 38"/>
                  <a:gd name="T2" fmla="*/ 22 w 90"/>
                  <a:gd name="T3" fmla="*/ 14 h 38"/>
                  <a:gd name="T4" fmla="*/ 55 w 90"/>
                  <a:gd name="T5" fmla="*/ 33 h 38"/>
                  <a:gd name="T6" fmla="*/ 91 w 90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38"/>
                  <a:gd name="T14" fmla="*/ 90 w 90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38">
                    <a:moveTo>
                      <a:pt x="0" y="4"/>
                    </a:moveTo>
                    <a:cubicBezTo>
                      <a:pt x="8" y="0"/>
                      <a:pt x="16" y="9"/>
                      <a:pt x="22" y="14"/>
                    </a:cubicBezTo>
                    <a:cubicBezTo>
                      <a:pt x="31" y="21"/>
                      <a:pt x="43" y="30"/>
                      <a:pt x="54" y="32"/>
                    </a:cubicBezTo>
                    <a:cubicBezTo>
                      <a:pt x="66" y="38"/>
                      <a:pt x="77" y="37"/>
                      <a:pt x="90" y="3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8" name="Freeform 246"/>
              <p:cNvSpPr>
                <a:spLocks/>
              </p:cNvSpPr>
              <p:nvPr/>
            </p:nvSpPr>
            <p:spPr bwMode="auto">
              <a:xfrm>
                <a:off x="2825" y="3081"/>
                <a:ext cx="125" cy="92"/>
              </a:xfrm>
              <a:custGeom>
                <a:avLst/>
                <a:gdLst>
                  <a:gd name="T0" fmla="*/ 0 w 125"/>
                  <a:gd name="T1" fmla="*/ 0 h 92"/>
                  <a:gd name="T2" fmla="*/ 34 w 125"/>
                  <a:gd name="T3" fmla="*/ 22 h 92"/>
                  <a:gd name="T4" fmla="*/ 59 w 125"/>
                  <a:gd name="T5" fmla="*/ 48 h 92"/>
                  <a:gd name="T6" fmla="*/ 73 w 125"/>
                  <a:gd name="T7" fmla="*/ 74 h 92"/>
                  <a:gd name="T8" fmla="*/ 125 w 125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92"/>
                  <a:gd name="T17" fmla="*/ 125 w 12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92">
                    <a:moveTo>
                      <a:pt x="0" y="0"/>
                    </a:moveTo>
                    <a:cubicBezTo>
                      <a:pt x="7" y="19"/>
                      <a:pt x="13" y="19"/>
                      <a:pt x="34" y="22"/>
                    </a:cubicBezTo>
                    <a:cubicBezTo>
                      <a:pt x="49" y="28"/>
                      <a:pt x="49" y="35"/>
                      <a:pt x="59" y="48"/>
                    </a:cubicBezTo>
                    <a:cubicBezTo>
                      <a:pt x="61" y="58"/>
                      <a:pt x="63" y="71"/>
                      <a:pt x="73" y="74"/>
                    </a:cubicBezTo>
                    <a:cubicBezTo>
                      <a:pt x="82" y="81"/>
                      <a:pt x="114" y="88"/>
                      <a:pt x="125" y="9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9" name="Freeform 247"/>
              <p:cNvSpPr>
                <a:spLocks/>
              </p:cNvSpPr>
              <p:nvPr/>
            </p:nvSpPr>
            <p:spPr bwMode="auto">
              <a:xfrm>
                <a:off x="2890" y="3164"/>
                <a:ext cx="58" cy="51"/>
              </a:xfrm>
              <a:custGeom>
                <a:avLst/>
                <a:gdLst>
                  <a:gd name="T0" fmla="*/ 48 w 58"/>
                  <a:gd name="T1" fmla="*/ 51 h 51"/>
                  <a:gd name="T2" fmla="*/ 12 w 58"/>
                  <a:gd name="T3" fmla="*/ 0 h 51"/>
                  <a:gd name="T4" fmla="*/ 0 60000 65536"/>
                  <a:gd name="T5" fmla="*/ 0 60000 65536"/>
                  <a:gd name="T6" fmla="*/ 0 w 58"/>
                  <a:gd name="T7" fmla="*/ 0 h 51"/>
                  <a:gd name="T8" fmla="*/ 58 w 58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8" h="51">
                    <a:moveTo>
                      <a:pt x="48" y="51"/>
                    </a:moveTo>
                    <a:cubicBezTo>
                      <a:pt x="58" y="39"/>
                      <a:pt x="0" y="0"/>
                      <a:pt x="12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0" name="Freeform 248"/>
              <p:cNvSpPr>
                <a:spLocks/>
              </p:cNvSpPr>
              <p:nvPr/>
            </p:nvSpPr>
            <p:spPr bwMode="auto">
              <a:xfrm>
                <a:off x="558" y="1142"/>
                <a:ext cx="86" cy="377"/>
              </a:xfrm>
              <a:custGeom>
                <a:avLst/>
                <a:gdLst>
                  <a:gd name="T0" fmla="*/ 54 w 86"/>
                  <a:gd name="T1" fmla="*/ 0 h 377"/>
                  <a:gd name="T2" fmla="*/ 14 w 86"/>
                  <a:gd name="T3" fmla="*/ 56 h 377"/>
                  <a:gd name="T4" fmla="*/ 6 w 86"/>
                  <a:gd name="T5" fmla="*/ 80 h 377"/>
                  <a:gd name="T6" fmla="*/ 2 w 86"/>
                  <a:gd name="T7" fmla="*/ 92 h 377"/>
                  <a:gd name="T8" fmla="*/ 8 w 86"/>
                  <a:gd name="T9" fmla="*/ 147 h 377"/>
                  <a:gd name="T10" fmla="*/ 50 w 86"/>
                  <a:gd name="T11" fmla="*/ 172 h 377"/>
                  <a:gd name="T12" fmla="*/ 74 w 86"/>
                  <a:gd name="T13" fmla="*/ 212 h 377"/>
                  <a:gd name="T14" fmla="*/ 82 w 86"/>
                  <a:gd name="T15" fmla="*/ 224 h 377"/>
                  <a:gd name="T16" fmla="*/ 86 w 86"/>
                  <a:gd name="T17" fmla="*/ 236 h 377"/>
                  <a:gd name="T18" fmla="*/ 70 w 86"/>
                  <a:gd name="T19" fmla="*/ 311 h 377"/>
                  <a:gd name="T20" fmla="*/ 52 w 86"/>
                  <a:gd name="T21" fmla="*/ 377 h 3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377"/>
                  <a:gd name="T35" fmla="*/ 86 w 86"/>
                  <a:gd name="T36" fmla="*/ 377 h 37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377">
                    <a:moveTo>
                      <a:pt x="54" y="0"/>
                    </a:moveTo>
                    <a:cubicBezTo>
                      <a:pt x="30" y="7"/>
                      <a:pt x="22" y="34"/>
                      <a:pt x="14" y="56"/>
                    </a:cubicBezTo>
                    <a:cubicBezTo>
                      <a:pt x="10" y="63"/>
                      <a:pt x="8" y="72"/>
                      <a:pt x="6" y="80"/>
                    </a:cubicBezTo>
                    <a:cubicBezTo>
                      <a:pt x="4" y="84"/>
                      <a:pt x="2" y="92"/>
                      <a:pt x="2" y="92"/>
                    </a:cubicBezTo>
                    <a:cubicBezTo>
                      <a:pt x="3" y="103"/>
                      <a:pt x="0" y="134"/>
                      <a:pt x="8" y="147"/>
                    </a:cubicBezTo>
                    <a:cubicBezTo>
                      <a:pt x="16" y="160"/>
                      <a:pt x="39" y="161"/>
                      <a:pt x="50" y="172"/>
                    </a:cubicBezTo>
                    <a:cubicBezTo>
                      <a:pt x="69" y="185"/>
                      <a:pt x="65" y="190"/>
                      <a:pt x="74" y="212"/>
                    </a:cubicBezTo>
                    <a:cubicBezTo>
                      <a:pt x="75" y="216"/>
                      <a:pt x="79" y="219"/>
                      <a:pt x="82" y="224"/>
                    </a:cubicBezTo>
                    <a:cubicBezTo>
                      <a:pt x="83" y="227"/>
                      <a:pt x="84" y="232"/>
                      <a:pt x="86" y="236"/>
                    </a:cubicBezTo>
                    <a:lnTo>
                      <a:pt x="70" y="311"/>
                    </a:lnTo>
                    <a:cubicBezTo>
                      <a:pt x="60" y="353"/>
                      <a:pt x="44" y="363"/>
                      <a:pt x="52" y="377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1" name="Freeform 250"/>
              <p:cNvSpPr>
                <a:spLocks/>
              </p:cNvSpPr>
              <p:nvPr/>
            </p:nvSpPr>
            <p:spPr bwMode="auto">
              <a:xfrm>
                <a:off x="1452" y="1874"/>
                <a:ext cx="434" cy="203"/>
              </a:xfrm>
              <a:custGeom>
                <a:avLst/>
                <a:gdLst>
                  <a:gd name="T0" fmla="*/ 0 w 434"/>
                  <a:gd name="T1" fmla="*/ 0 h 203"/>
                  <a:gd name="T2" fmla="*/ 14 w 434"/>
                  <a:gd name="T3" fmla="*/ 83 h 203"/>
                  <a:gd name="T4" fmla="*/ 48 w 434"/>
                  <a:gd name="T5" fmla="*/ 119 h 203"/>
                  <a:gd name="T6" fmla="*/ 92 w 434"/>
                  <a:gd name="T7" fmla="*/ 145 h 203"/>
                  <a:gd name="T8" fmla="*/ 142 w 434"/>
                  <a:gd name="T9" fmla="*/ 199 h 203"/>
                  <a:gd name="T10" fmla="*/ 176 w 434"/>
                  <a:gd name="T11" fmla="*/ 200 h 203"/>
                  <a:gd name="T12" fmla="*/ 240 w 434"/>
                  <a:gd name="T13" fmla="*/ 180 h 203"/>
                  <a:gd name="T14" fmla="*/ 324 w 434"/>
                  <a:gd name="T15" fmla="*/ 180 h 203"/>
                  <a:gd name="T16" fmla="*/ 356 w 434"/>
                  <a:gd name="T17" fmla="*/ 160 h 203"/>
                  <a:gd name="T18" fmla="*/ 434 w 434"/>
                  <a:gd name="T19" fmla="*/ 133 h 2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4"/>
                  <a:gd name="T31" fmla="*/ 0 h 203"/>
                  <a:gd name="T32" fmla="*/ 434 w 434"/>
                  <a:gd name="T33" fmla="*/ 203 h 2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4" h="203">
                    <a:moveTo>
                      <a:pt x="0" y="0"/>
                    </a:moveTo>
                    <a:lnTo>
                      <a:pt x="14" y="83"/>
                    </a:lnTo>
                    <a:cubicBezTo>
                      <a:pt x="21" y="90"/>
                      <a:pt x="38" y="113"/>
                      <a:pt x="48" y="119"/>
                    </a:cubicBezTo>
                    <a:cubicBezTo>
                      <a:pt x="61" y="124"/>
                      <a:pt x="77" y="133"/>
                      <a:pt x="92" y="145"/>
                    </a:cubicBezTo>
                    <a:cubicBezTo>
                      <a:pt x="102" y="171"/>
                      <a:pt x="111" y="187"/>
                      <a:pt x="142" y="199"/>
                    </a:cubicBezTo>
                    <a:cubicBezTo>
                      <a:pt x="153" y="203"/>
                      <a:pt x="164" y="197"/>
                      <a:pt x="176" y="200"/>
                    </a:cubicBezTo>
                    <a:cubicBezTo>
                      <a:pt x="210" y="196"/>
                      <a:pt x="212" y="193"/>
                      <a:pt x="240" y="180"/>
                    </a:cubicBezTo>
                    <a:cubicBezTo>
                      <a:pt x="261" y="181"/>
                      <a:pt x="299" y="188"/>
                      <a:pt x="324" y="180"/>
                    </a:cubicBezTo>
                    <a:cubicBezTo>
                      <a:pt x="349" y="171"/>
                      <a:pt x="336" y="168"/>
                      <a:pt x="356" y="160"/>
                    </a:cubicBezTo>
                    <a:cubicBezTo>
                      <a:pt x="395" y="142"/>
                      <a:pt x="418" y="139"/>
                      <a:pt x="434" y="13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2" name="Freeform 251"/>
              <p:cNvSpPr>
                <a:spLocks/>
              </p:cNvSpPr>
              <p:nvPr/>
            </p:nvSpPr>
            <p:spPr bwMode="auto">
              <a:xfrm>
                <a:off x="2010" y="2175"/>
                <a:ext cx="90" cy="8"/>
              </a:xfrm>
              <a:custGeom>
                <a:avLst/>
                <a:gdLst>
                  <a:gd name="T0" fmla="*/ 0 w 90"/>
                  <a:gd name="T1" fmla="*/ 0 h 8"/>
                  <a:gd name="T2" fmla="*/ 90 w 90"/>
                  <a:gd name="T3" fmla="*/ 3 h 8"/>
                  <a:gd name="T4" fmla="*/ 0 60000 65536"/>
                  <a:gd name="T5" fmla="*/ 0 60000 65536"/>
                  <a:gd name="T6" fmla="*/ 0 w 90"/>
                  <a:gd name="T7" fmla="*/ 0 h 8"/>
                  <a:gd name="T8" fmla="*/ 90 w 90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8">
                    <a:moveTo>
                      <a:pt x="0" y="0"/>
                    </a:moveTo>
                    <a:cubicBezTo>
                      <a:pt x="35" y="8"/>
                      <a:pt x="50" y="3"/>
                      <a:pt x="90" y="3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3" name="Freeform 252"/>
              <p:cNvSpPr>
                <a:spLocks/>
              </p:cNvSpPr>
              <p:nvPr/>
            </p:nvSpPr>
            <p:spPr bwMode="auto">
              <a:xfrm>
                <a:off x="2045" y="1881"/>
                <a:ext cx="225" cy="130"/>
              </a:xfrm>
              <a:custGeom>
                <a:avLst/>
                <a:gdLst>
                  <a:gd name="T0" fmla="*/ 225 w 225"/>
                  <a:gd name="T1" fmla="*/ 0 h 130"/>
                  <a:gd name="T2" fmla="*/ 123 w 225"/>
                  <a:gd name="T3" fmla="*/ 32 h 130"/>
                  <a:gd name="T4" fmla="*/ 82 w 225"/>
                  <a:gd name="T5" fmla="*/ 73 h 130"/>
                  <a:gd name="T6" fmla="*/ 0 w 225"/>
                  <a:gd name="T7" fmla="*/ 130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5"/>
                  <a:gd name="T13" fmla="*/ 0 h 130"/>
                  <a:gd name="T14" fmla="*/ 225 w 225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5" h="130">
                    <a:moveTo>
                      <a:pt x="225" y="0"/>
                    </a:moveTo>
                    <a:lnTo>
                      <a:pt x="123" y="32"/>
                    </a:lnTo>
                    <a:lnTo>
                      <a:pt x="82" y="73"/>
                    </a:lnTo>
                    <a:lnTo>
                      <a:pt x="0" y="1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4" name="Freeform 253"/>
              <p:cNvSpPr>
                <a:spLocks/>
              </p:cNvSpPr>
              <p:nvPr/>
            </p:nvSpPr>
            <p:spPr bwMode="auto">
              <a:xfrm>
                <a:off x="824" y="2449"/>
                <a:ext cx="80" cy="114"/>
              </a:xfrm>
              <a:custGeom>
                <a:avLst/>
                <a:gdLst>
                  <a:gd name="T0" fmla="*/ 80 w 80"/>
                  <a:gd name="T1" fmla="*/ 0 h 114"/>
                  <a:gd name="T2" fmla="*/ 26 w 80"/>
                  <a:gd name="T3" fmla="*/ 14 h 114"/>
                  <a:gd name="T4" fmla="*/ 21 w 80"/>
                  <a:gd name="T5" fmla="*/ 43 h 114"/>
                  <a:gd name="T6" fmla="*/ 6 w 80"/>
                  <a:gd name="T7" fmla="*/ 70 h 114"/>
                  <a:gd name="T8" fmla="*/ 0 w 80"/>
                  <a:gd name="T9" fmla="*/ 114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14"/>
                  <a:gd name="T17" fmla="*/ 80 w 80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14">
                    <a:moveTo>
                      <a:pt x="80" y="0"/>
                    </a:moveTo>
                    <a:lnTo>
                      <a:pt x="26" y="14"/>
                    </a:lnTo>
                    <a:lnTo>
                      <a:pt x="21" y="43"/>
                    </a:lnTo>
                    <a:lnTo>
                      <a:pt x="6" y="70"/>
                    </a:lnTo>
                    <a:cubicBezTo>
                      <a:pt x="3" y="82"/>
                      <a:pt x="1" y="105"/>
                      <a:pt x="0" y="114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5" name="Freeform 255"/>
              <p:cNvSpPr>
                <a:spLocks/>
              </p:cNvSpPr>
              <p:nvPr/>
            </p:nvSpPr>
            <p:spPr bwMode="auto">
              <a:xfrm>
                <a:off x="1749" y="2062"/>
                <a:ext cx="72" cy="62"/>
              </a:xfrm>
              <a:custGeom>
                <a:avLst/>
                <a:gdLst>
                  <a:gd name="T0" fmla="*/ 0 w 72"/>
                  <a:gd name="T1" fmla="*/ 0 h 62"/>
                  <a:gd name="T2" fmla="*/ 18 w 72"/>
                  <a:gd name="T3" fmla="*/ 40 h 62"/>
                  <a:gd name="T4" fmla="*/ 72 w 72"/>
                  <a:gd name="T5" fmla="*/ 62 h 62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2"/>
                  <a:gd name="T11" fmla="*/ 72 w 72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2">
                    <a:moveTo>
                      <a:pt x="0" y="0"/>
                    </a:moveTo>
                    <a:cubicBezTo>
                      <a:pt x="3" y="15"/>
                      <a:pt x="6" y="30"/>
                      <a:pt x="18" y="40"/>
                    </a:cubicBezTo>
                    <a:cubicBezTo>
                      <a:pt x="30" y="50"/>
                      <a:pt x="51" y="56"/>
                      <a:pt x="72" y="6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6" name="Freeform 256"/>
              <p:cNvSpPr>
                <a:spLocks/>
              </p:cNvSpPr>
              <p:nvPr/>
            </p:nvSpPr>
            <p:spPr bwMode="auto">
              <a:xfrm>
                <a:off x="2087" y="2174"/>
                <a:ext cx="178" cy="298"/>
              </a:xfrm>
              <a:custGeom>
                <a:avLst/>
                <a:gdLst>
                  <a:gd name="T0" fmla="*/ 4 w 178"/>
                  <a:gd name="T1" fmla="*/ 0 h 298"/>
                  <a:gd name="T2" fmla="*/ 10 w 178"/>
                  <a:gd name="T3" fmla="*/ 136 h 298"/>
                  <a:gd name="T4" fmla="*/ 62 w 178"/>
                  <a:gd name="T5" fmla="*/ 232 h 298"/>
                  <a:gd name="T6" fmla="*/ 140 w 178"/>
                  <a:gd name="T7" fmla="*/ 276 h 298"/>
                  <a:gd name="T8" fmla="*/ 178 w 178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"/>
                  <a:gd name="T16" fmla="*/ 0 h 298"/>
                  <a:gd name="T17" fmla="*/ 178 w 178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" h="298">
                    <a:moveTo>
                      <a:pt x="4" y="0"/>
                    </a:moveTo>
                    <a:cubicBezTo>
                      <a:pt x="2" y="48"/>
                      <a:pt x="0" y="97"/>
                      <a:pt x="10" y="136"/>
                    </a:cubicBezTo>
                    <a:cubicBezTo>
                      <a:pt x="20" y="175"/>
                      <a:pt x="40" y="209"/>
                      <a:pt x="62" y="232"/>
                    </a:cubicBezTo>
                    <a:cubicBezTo>
                      <a:pt x="84" y="255"/>
                      <a:pt x="121" y="265"/>
                      <a:pt x="140" y="276"/>
                    </a:cubicBezTo>
                    <a:cubicBezTo>
                      <a:pt x="159" y="287"/>
                      <a:pt x="168" y="292"/>
                      <a:pt x="178" y="29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7" name="Freeform 257"/>
              <p:cNvSpPr>
                <a:spLocks/>
              </p:cNvSpPr>
              <p:nvPr/>
            </p:nvSpPr>
            <p:spPr bwMode="auto">
              <a:xfrm>
                <a:off x="2629" y="1968"/>
                <a:ext cx="134" cy="146"/>
              </a:xfrm>
              <a:custGeom>
                <a:avLst/>
                <a:gdLst>
                  <a:gd name="T0" fmla="*/ 134 w 134"/>
                  <a:gd name="T1" fmla="*/ 146 h 146"/>
                  <a:gd name="T2" fmla="*/ 74 w 134"/>
                  <a:gd name="T3" fmla="*/ 66 h 146"/>
                  <a:gd name="T4" fmla="*/ 30 w 134"/>
                  <a:gd name="T5" fmla="*/ 48 h 146"/>
                  <a:gd name="T6" fmla="*/ 0 w 134"/>
                  <a:gd name="T7" fmla="*/ 0 h 1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4"/>
                  <a:gd name="T13" fmla="*/ 0 h 146"/>
                  <a:gd name="T14" fmla="*/ 134 w 134"/>
                  <a:gd name="T15" fmla="*/ 146 h 1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4" h="146">
                    <a:moveTo>
                      <a:pt x="134" y="146"/>
                    </a:moveTo>
                    <a:cubicBezTo>
                      <a:pt x="112" y="114"/>
                      <a:pt x="91" y="82"/>
                      <a:pt x="74" y="66"/>
                    </a:cubicBezTo>
                    <a:cubicBezTo>
                      <a:pt x="57" y="50"/>
                      <a:pt x="42" y="59"/>
                      <a:pt x="30" y="48"/>
                    </a:cubicBezTo>
                    <a:cubicBezTo>
                      <a:pt x="18" y="37"/>
                      <a:pt x="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8" name="Line 258"/>
              <p:cNvSpPr>
                <a:spLocks noChangeShapeType="1"/>
              </p:cNvSpPr>
              <p:nvPr/>
            </p:nvSpPr>
            <p:spPr bwMode="auto">
              <a:xfrm flipH="1">
                <a:off x="2953" y="1674"/>
                <a:ext cx="22" cy="1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19" name="Line 259"/>
              <p:cNvSpPr>
                <a:spLocks noChangeShapeType="1"/>
              </p:cNvSpPr>
              <p:nvPr/>
            </p:nvSpPr>
            <p:spPr bwMode="auto">
              <a:xfrm flipH="1" flipV="1">
                <a:off x="2905" y="1616"/>
                <a:ext cx="12" cy="2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Freeform 260"/>
              <p:cNvSpPr>
                <a:spLocks/>
              </p:cNvSpPr>
              <p:nvPr/>
            </p:nvSpPr>
            <p:spPr bwMode="auto">
              <a:xfrm>
                <a:off x="2910" y="1524"/>
                <a:ext cx="71" cy="48"/>
              </a:xfrm>
              <a:custGeom>
                <a:avLst/>
                <a:gdLst>
                  <a:gd name="T0" fmla="*/ 0 w 71"/>
                  <a:gd name="T1" fmla="*/ 47 h 48"/>
                  <a:gd name="T2" fmla="*/ 49 w 71"/>
                  <a:gd name="T3" fmla="*/ 40 h 48"/>
                  <a:gd name="T4" fmla="*/ 71 w 71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71"/>
                  <a:gd name="T10" fmla="*/ 0 h 48"/>
                  <a:gd name="T11" fmla="*/ 71 w 7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" h="48">
                    <a:moveTo>
                      <a:pt x="0" y="47"/>
                    </a:moveTo>
                    <a:cubicBezTo>
                      <a:pt x="8" y="46"/>
                      <a:pt x="37" y="48"/>
                      <a:pt x="49" y="40"/>
                    </a:cubicBezTo>
                    <a:cubicBezTo>
                      <a:pt x="61" y="32"/>
                      <a:pt x="67" y="8"/>
                      <a:pt x="71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1" name="Freeform 261"/>
              <p:cNvSpPr>
                <a:spLocks/>
              </p:cNvSpPr>
              <p:nvPr/>
            </p:nvSpPr>
            <p:spPr bwMode="auto">
              <a:xfrm>
                <a:off x="2901" y="1502"/>
                <a:ext cx="152" cy="62"/>
              </a:xfrm>
              <a:custGeom>
                <a:avLst/>
                <a:gdLst>
                  <a:gd name="T0" fmla="*/ 0 w 152"/>
                  <a:gd name="T1" fmla="*/ 0 h 62"/>
                  <a:gd name="T2" fmla="*/ 36 w 152"/>
                  <a:gd name="T3" fmla="*/ 16 h 62"/>
                  <a:gd name="T4" fmla="*/ 86 w 152"/>
                  <a:gd name="T5" fmla="*/ 22 h 62"/>
                  <a:gd name="T6" fmla="*/ 120 w 152"/>
                  <a:gd name="T7" fmla="*/ 52 h 62"/>
                  <a:gd name="T8" fmla="*/ 152 w 152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62"/>
                  <a:gd name="T17" fmla="*/ 152 w 15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62">
                    <a:moveTo>
                      <a:pt x="0" y="0"/>
                    </a:moveTo>
                    <a:cubicBezTo>
                      <a:pt x="10" y="6"/>
                      <a:pt x="22" y="12"/>
                      <a:pt x="36" y="16"/>
                    </a:cubicBezTo>
                    <a:cubicBezTo>
                      <a:pt x="50" y="20"/>
                      <a:pt x="72" y="16"/>
                      <a:pt x="86" y="22"/>
                    </a:cubicBezTo>
                    <a:cubicBezTo>
                      <a:pt x="100" y="28"/>
                      <a:pt x="109" y="45"/>
                      <a:pt x="120" y="52"/>
                    </a:cubicBezTo>
                    <a:cubicBezTo>
                      <a:pt x="131" y="59"/>
                      <a:pt x="145" y="60"/>
                      <a:pt x="152" y="6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Line 262"/>
              <p:cNvSpPr>
                <a:spLocks noChangeShapeType="1"/>
              </p:cNvSpPr>
              <p:nvPr/>
            </p:nvSpPr>
            <p:spPr bwMode="auto">
              <a:xfrm flipH="1">
                <a:off x="3039" y="1584"/>
                <a:ext cx="20" cy="2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3" name="Freeform 263"/>
              <p:cNvSpPr>
                <a:spLocks/>
              </p:cNvSpPr>
              <p:nvPr/>
            </p:nvSpPr>
            <p:spPr bwMode="auto">
              <a:xfrm>
                <a:off x="3056" y="1541"/>
                <a:ext cx="141" cy="171"/>
              </a:xfrm>
              <a:custGeom>
                <a:avLst/>
                <a:gdLst>
                  <a:gd name="T0" fmla="*/ 0 w 141"/>
                  <a:gd name="T1" fmla="*/ 0 h 171"/>
                  <a:gd name="T2" fmla="*/ 82 w 141"/>
                  <a:gd name="T3" fmla="*/ 90 h 171"/>
                  <a:gd name="T4" fmla="*/ 141 w 141"/>
                  <a:gd name="T5" fmla="*/ 171 h 171"/>
                  <a:gd name="T6" fmla="*/ 0 60000 65536"/>
                  <a:gd name="T7" fmla="*/ 0 60000 65536"/>
                  <a:gd name="T8" fmla="*/ 0 60000 65536"/>
                  <a:gd name="T9" fmla="*/ 0 w 141"/>
                  <a:gd name="T10" fmla="*/ 0 h 171"/>
                  <a:gd name="T11" fmla="*/ 141 w 141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1" h="171">
                    <a:moveTo>
                      <a:pt x="0" y="0"/>
                    </a:moveTo>
                    <a:lnTo>
                      <a:pt x="82" y="90"/>
                    </a:lnTo>
                    <a:lnTo>
                      <a:pt x="141" y="171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Freeform 264"/>
              <p:cNvSpPr>
                <a:spLocks/>
              </p:cNvSpPr>
              <p:nvPr/>
            </p:nvSpPr>
            <p:spPr bwMode="auto">
              <a:xfrm>
                <a:off x="3115" y="1716"/>
                <a:ext cx="25" cy="112"/>
              </a:xfrm>
              <a:custGeom>
                <a:avLst/>
                <a:gdLst>
                  <a:gd name="T0" fmla="*/ 5 w 25"/>
                  <a:gd name="T1" fmla="*/ 0 h 112"/>
                  <a:gd name="T2" fmla="*/ 24 w 25"/>
                  <a:gd name="T3" fmla="*/ 60 h 112"/>
                  <a:gd name="T4" fmla="*/ 0 w 25"/>
                  <a:gd name="T5" fmla="*/ 112 h 11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12"/>
                  <a:gd name="T11" fmla="*/ 25 w 2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12">
                    <a:moveTo>
                      <a:pt x="5" y="0"/>
                    </a:moveTo>
                    <a:cubicBezTo>
                      <a:pt x="9" y="10"/>
                      <a:pt x="25" y="41"/>
                      <a:pt x="24" y="60"/>
                    </a:cubicBezTo>
                    <a:cubicBezTo>
                      <a:pt x="23" y="79"/>
                      <a:pt x="5" y="101"/>
                      <a:pt x="0" y="11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5" name="Freeform 265"/>
              <p:cNvSpPr>
                <a:spLocks/>
              </p:cNvSpPr>
              <p:nvPr/>
            </p:nvSpPr>
            <p:spPr bwMode="auto">
              <a:xfrm>
                <a:off x="2781" y="1999"/>
                <a:ext cx="107" cy="7"/>
              </a:xfrm>
              <a:custGeom>
                <a:avLst/>
                <a:gdLst>
                  <a:gd name="T0" fmla="*/ 107 w 107"/>
                  <a:gd name="T1" fmla="*/ 6 h 7"/>
                  <a:gd name="T2" fmla="*/ 57 w 107"/>
                  <a:gd name="T3" fmla="*/ 0 h 7"/>
                  <a:gd name="T4" fmla="*/ 0 w 10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07"/>
                  <a:gd name="T10" fmla="*/ 0 h 7"/>
                  <a:gd name="T11" fmla="*/ 107 w 10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7" h="7">
                    <a:moveTo>
                      <a:pt x="107" y="6"/>
                    </a:moveTo>
                    <a:lnTo>
                      <a:pt x="57" y="0"/>
                    </a:lnTo>
                    <a:lnTo>
                      <a:pt x="0" y="7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Freeform 266"/>
              <p:cNvSpPr>
                <a:spLocks/>
              </p:cNvSpPr>
              <p:nvPr/>
            </p:nvSpPr>
            <p:spPr bwMode="auto">
              <a:xfrm>
                <a:off x="3508" y="2179"/>
                <a:ext cx="35" cy="87"/>
              </a:xfrm>
              <a:custGeom>
                <a:avLst/>
                <a:gdLst>
                  <a:gd name="T0" fmla="*/ 0 w 35"/>
                  <a:gd name="T1" fmla="*/ 6 h 87"/>
                  <a:gd name="T2" fmla="*/ 16 w 35"/>
                  <a:gd name="T3" fmla="*/ 0 h 87"/>
                  <a:gd name="T4" fmla="*/ 35 w 35"/>
                  <a:gd name="T5" fmla="*/ 87 h 87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87"/>
                  <a:gd name="T11" fmla="*/ 35 w 3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87">
                    <a:moveTo>
                      <a:pt x="0" y="6"/>
                    </a:moveTo>
                    <a:lnTo>
                      <a:pt x="16" y="0"/>
                    </a:lnTo>
                    <a:lnTo>
                      <a:pt x="35" y="87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7" name="Freeform 267"/>
              <p:cNvSpPr>
                <a:spLocks/>
              </p:cNvSpPr>
              <p:nvPr/>
            </p:nvSpPr>
            <p:spPr bwMode="auto">
              <a:xfrm>
                <a:off x="2851" y="2432"/>
                <a:ext cx="70" cy="40"/>
              </a:xfrm>
              <a:custGeom>
                <a:avLst/>
                <a:gdLst>
                  <a:gd name="T0" fmla="*/ 70 w 70"/>
                  <a:gd name="T1" fmla="*/ 40 h 40"/>
                  <a:gd name="T2" fmla="*/ 0 w 70"/>
                  <a:gd name="T3" fmla="*/ 0 h 40"/>
                  <a:gd name="T4" fmla="*/ 2 w 70"/>
                  <a:gd name="T5" fmla="*/ 32 h 40"/>
                  <a:gd name="T6" fmla="*/ 0 60000 65536"/>
                  <a:gd name="T7" fmla="*/ 0 60000 65536"/>
                  <a:gd name="T8" fmla="*/ 0 60000 65536"/>
                  <a:gd name="T9" fmla="*/ 0 w 70"/>
                  <a:gd name="T10" fmla="*/ 0 h 40"/>
                  <a:gd name="T11" fmla="*/ 70 w 70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" h="40">
                    <a:moveTo>
                      <a:pt x="70" y="40"/>
                    </a:moveTo>
                    <a:lnTo>
                      <a:pt x="0" y="0"/>
                    </a:lnTo>
                    <a:lnTo>
                      <a:pt x="2" y="32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8" name="Freeform 268"/>
              <p:cNvSpPr>
                <a:spLocks/>
              </p:cNvSpPr>
              <p:nvPr/>
            </p:nvSpPr>
            <p:spPr bwMode="auto">
              <a:xfrm>
                <a:off x="2600" y="2891"/>
                <a:ext cx="416" cy="374"/>
              </a:xfrm>
              <a:custGeom>
                <a:avLst/>
                <a:gdLst>
                  <a:gd name="T0" fmla="*/ 0 w 416"/>
                  <a:gd name="T1" fmla="*/ 374 h 374"/>
                  <a:gd name="T2" fmla="*/ 40 w 416"/>
                  <a:gd name="T3" fmla="*/ 310 h 374"/>
                  <a:gd name="T4" fmla="*/ 90 w 416"/>
                  <a:gd name="T5" fmla="*/ 274 h 374"/>
                  <a:gd name="T6" fmla="*/ 112 w 416"/>
                  <a:gd name="T7" fmla="*/ 236 h 374"/>
                  <a:gd name="T8" fmla="*/ 175 w 416"/>
                  <a:gd name="T9" fmla="*/ 233 h 374"/>
                  <a:gd name="T10" fmla="*/ 209 w 416"/>
                  <a:gd name="T11" fmla="*/ 207 h 374"/>
                  <a:gd name="T12" fmla="*/ 235 w 416"/>
                  <a:gd name="T13" fmla="*/ 175 h 374"/>
                  <a:gd name="T14" fmla="*/ 291 w 416"/>
                  <a:gd name="T15" fmla="*/ 129 h 374"/>
                  <a:gd name="T16" fmla="*/ 356 w 416"/>
                  <a:gd name="T17" fmla="*/ 92 h 374"/>
                  <a:gd name="T18" fmla="*/ 396 w 416"/>
                  <a:gd name="T19" fmla="*/ 48 h 374"/>
                  <a:gd name="T20" fmla="*/ 416 w 416"/>
                  <a:gd name="T21" fmla="*/ 0 h 3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6"/>
                  <a:gd name="T34" fmla="*/ 0 h 374"/>
                  <a:gd name="T35" fmla="*/ 416 w 416"/>
                  <a:gd name="T36" fmla="*/ 374 h 3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6" h="374">
                    <a:moveTo>
                      <a:pt x="0" y="374"/>
                    </a:moveTo>
                    <a:cubicBezTo>
                      <a:pt x="7" y="363"/>
                      <a:pt x="25" y="327"/>
                      <a:pt x="40" y="310"/>
                    </a:cubicBezTo>
                    <a:cubicBezTo>
                      <a:pt x="55" y="293"/>
                      <a:pt x="78" y="286"/>
                      <a:pt x="90" y="274"/>
                    </a:cubicBezTo>
                    <a:cubicBezTo>
                      <a:pt x="102" y="262"/>
                      <a:pt x="98" y="243"/>
                      <a:pt x="112" y="236"/>
                    </a:cubicBezTo>
                    <a:cubicBezTo>
                      <a:pt x="126" y="229"/>
                      <a:pt x="159" y="238"/>
                      <a:pt x="175" y="233"/>
                    </a:cubicBezTo>
                    <a:cubicBezTo>
                      <a:pt x="191" y="228"/>
                      <a:pt x="199" y="217"/>
                      <a:pt x="209" y="207"/>
                    </a:cubicBezTo>
                    <a:cubicBezTo>
                      <a:pt x="219" y="197"/>
                      <a:pt x="221" y="188"/>
                      <a:pt x="235" y="175"/>
                    </a:cubicBezTo>
                    <a:cubicBezTo>
                      <a:pt x="249" y="162"/>
                      <a:pt x="271" y="143"/>
                      <a:pt x="291" y="129"/>
                    </a:cubicBezTo>
                    <a:cubicBezTo>
                      <a:pt x="311" y="115"/>
                      <a:pt x="339" y="105"/>
                      <a:pt x="356" y="92"/>
                    </a:cubicBezTo>
                    <a:cubicBezTo>
                      <a:pt x="373" y="79"/>
                      <a:pt x="386" y="63"/>
                      <a:pt x="396" y="48"/>
                    </a:cubicBezTo>
                    <a:lnTo>
                      <a:pt x="41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9" name="Freeform 269"/>
              <p:cNvSpPr>
                <a:spLocks/>
              </p:cNvSpPr>
              <p:nvPr/>
            </p:nvSpPr>
            <p:spPr bwMode="auto">
              <a:xfrm>
                <a:off x="2952" y="2771"/>
                <a:ext cx="170" cy="166"/>
              </a:xfrm>
              <a:custGeom>
                <a:avLst/>
                <a:gdLst>
                  <a:gd name="T0" fmla="*/ 0 w 170"/>
                  <a:gd name="T1" fmla="*/ 166 h 166"/>
                  <a:gd name="T2" fmla="*/ 20 w 170"/>
                  <a:gd name="T3" fmla="*/ 120 h 166"/>
                  <a:gd name="T4" fmla="*/ 30 w 170"/>
                  <a:gd name="T5" fmla="*/ 70 h 166"/>
                  <a:gd name="T6" fmla="*/ 41 w 170"/>
                  <a:gd name="T7" fmla="*/ 11 h 166"/>
                  <a:gd name="T8" fmla="*/ 77 w 170"/>
                  <a:gd name="T9" fmla="*/ 5 h 166"/>
                  <a:gd name="T10" fmla="*/ 129 w 170"/>
                  <a:gd name="T11" fmla="*/ 1 h 166"/>
                  <a:gd name="T12" fmla="*/ 170 w 170"/>
                  <a:gd name="T13" fmla="*/ 0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166"/>
                  <a:gd name="T23" fmla="*/ 170 w 170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166">
                    <a:moveTo>
                      <a:pt x="0" y="166"/>
                    </a:moveTo>
                    <a:cubicBezTo>
                      <a:pt x="3" y="158"/>
                      <a:pt x="15" y="136"/>
                      <a:pt x="20" y="120"/>
                    </a:cubicBezTo>
                    <a:cubicBezTo>
                      <a:pt x="25" y="104"/>
                      <a:pt x="27" y="88"/>
                      <a:pt x="30" y="70"/>
                    </a:cubicBezTo>
                    <a:cubicBezTo>
                      <a:pt x="33" y="52"/>
                      <a:pt x="33" y="22"/>
                      <a:pt x="41" y="11"/>
                    </a:cubicBezTo>
                    <a:cubicBezTo>
                      <a:pt x="49" y="0"/>
                      <a:pt x="62" y="7"/>
                      <a:pt x="77" y="5"/>
                    </a:cubicBezTo>
                    <a:cubicBezTo>
                      <a:pt x="92" y="3"/>
                      <a:pt x="114" y="2"/>
                      <a:pt x="129" y="1"/>
                    </a:cubicBezTo>
                    <a:cubicBezTo>
                      <a:pt x="144" y="0"/>
                      <a:pt x="162" y="0"/>
                      <a:pt x="170" y="0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0" name="Freeform 270"/>
              <p:cNvSpPr>
                <a:spLocks/>
              </p:cNvSpPr>
              <p:nvPr/>
            </p:nvSpPr>
            <p:spPr bwMode="auto">
              <a:xfrm>
                <a:off x="2642" y="3194"/>
                <a:ext cx="263" cy="42"/>
              </a:xfrm>
              <a:custGeom>
                <a:avLst/>
                <a:gdLst>
                  <a:gd name="T0" fmla="*/ 0 w 263"/>
                  <a:gd name="T1" fmla="*/ 7 h 42"/>
                  <a:gd name="T2" fmla="*/ 107 w 263"/>
                  <a:gd name="T3" fmla="*/ 0 h 42"/>
                  <a:gd name="T4" fmla="*/ 144 w 263"/>
                  <a:gd name="T5" fmla="*/ 9 h 42"/>
                  <a:gd name="T6" fmla="*/ 239 w 263"/>
                  <a:gd name="T7" fmla="*/ 9 h 42"/>
                  <a:gd name="T8" fmla="*/ 263 w 263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42"/>
                  <a:gd name="T17" fmla="*/ 263 w 26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42">
                    <a:moveTo>
                      <a:pt x="0" y="7"/>
                    </a:moveTo>
                    <a:cubicBezTo>
                      <a:pt x="17" y="6"/>
                      <a:pt x="83" y="0"/>
                      <a:pt x="107" y="0"/>
                    </a:cubicBezTo>
                    <a:cubicBezTo>
                      <a:pt x="131" y="0"/>
                      <a:pt x="122" y="7"/>
                      <a:pt x="144" y="9"/>
                    </a:cubicBezTo>
                    <a:cubicBezTo>
                      <a:pt x="166" y="11"/>
                      <a:pt x="219" y="4"/>
                      <a:pt x="239" y="9"/>
                    </a:cubicBezTo>
                    <a:cubicBezTo>
                      <a:pt x="259" y="14"/>
                      <a:pt x="258" y="35"/>
                      <a:pt x="263" y="42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1" name="Freeform 271"/>
              <p:cNvSpPr>
                <a:spLocks/>
              </p:cNvSpPr>
              <p:nvPr/>
            </p:nvSpPr>
            <p:spPr bwMode="auto">
              <a:xfrm>
                <a:off x="2751" y="3323"/>
                <a:ext cx="55" cy="78"/>
              </a:xfrm>
              <a:custGeom>
                <a:avLst/>
                <a:gdLst>
                  <a:gd name="T0" fmla="*/ 15 w 55"/>
                  <a:gd name="T1" fmla="*/ 0 h 78"/>
                  <a:gd name="T2" fmla="*/ 7 w 55"/>
                  <a:gd name="T3" fmla="*/ 26 h 78"/>
                  <a:gd name="T4" fmla="*/ 55 w 55"/>
                  <a:gd name="T5" fmla="*/ 78 h 78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78"/>
                  <a:gd name="T11" fmla="*/ 55 w 55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78">
                    <a:moveTo>
                      <a:pt x="15" y="0"/>
                    </a:moveTo>
                    <a:cubicBezTo>
                      <a:pt x="14" y="4"/>
                      <a:pt x="0" y="13"/>
                      <a:pt x="7" y="26"/>
                    </a:cubicBezTo>
                    <a:cubicBezTo>
                      <a:pt x="14" y="39"/>
                      <a:pt x="45" y="67"/>
                      <a:pt x="55" y="7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2" name="Freeform 272"/>
              <p:cNvSpPr>
                <a:spLocks/>
              </p:cNvSpPr>
              <p:nvPr/>
            </p:nvSpPr>
            <p:spPr bwMode="auto">
              <a:xfrm>
                <a:off x="2966" y="3173"/>
                <a:ext cx="541" cy="53"/>
              </a:xfrm>
              <a:custGeom>
                <a:avLst/>
                <a:gdLst>
                  <a:gd name="T0" fmla="*/ 0 w 541"/>
                  <a:gd name="T1" fmla="*/ 42 h 53"/>
                  <a:gd name="T2" fmla="*/ 96 w 541"/>
                  <a:gd name="T3" fmla="*/ 38 h 53"/>
                  <a:gd name="T4" fmla="*/ 156 w 541"/>
                  <a:gd name="T5" fmla="*/ 12 h 53"/>
                  <a:gd name="T6" fmla="*/ 215 w 541"/>
                  <a:gd name="T7" fmla="*/ 7 h 53"/>
                  <a:gd name="T8" fmla="*/ 359 w 541"/>
                  <a:gd name="T9" fmla="*/ 3 h 53"/>
                  <a:gd name="T10" fmla="*/ 397 w 541"/>
                  <a:gd name="T11" fmla="*/ 27 h 53"/>
                  <a:gd name="T12" fmla="*/ 439 w 541"/>
                  <a:gd name="T13" fmla="*/ 49 h 53"/>
                  <a:gd name="T14" fmla="*/ 475 w 541"/>
                  <a:gd name="T15" fmla="*/ 49 h 53"/>
                  <a:gd name="T16" fmla="*/ 541 w 541"/>
                  <a:gd name="T17" fmla="*/ 25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1"/>
                  <a:gd name="T28" fmla="*/ 0 h 53"/>
                  <a:gd name="T29" fmla="*/ 541 w 541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1" h="53">
                    <a:moveTo>
                      <a:pt x="0" y="42"/>
                    </a:moveTo>
                    <a:cubicBezTo>
                      <a:pt x="16" y="41"/>
                      <a:pt x="70" y="43"/>
                      <a:pt x="96" y="38"/>
                    </a:cubicBezTo>
                    <a:cubicBezTo>
                      <a:pt x="122" y="33"/>
                      <a:pt x="136" y="17"/>
                      <a:pt x="156" y="12"/>
                    </a:cubicBezTo>
                    <a:cubicBezTo>
                      <a:pt x="176" y="7"/>
                      <a:pt x="181" y="8"/>
                      <a:pt x="215" y="7"/>
                    </a:cubicBezTo>
                    <a:cubicBezTo>
                      <a:pt x="249" y="6"/>
                      <a:pt x="329" y="0"/>
                      <a:pt x="359" y="3"/>
                    </a:cubicBezTo>
                    <a:cubicBezTo>
                      <a:pt x="389" y="6"/>
                      <a:pt x="384" y="19"/>
                      <a:pt x="397" y="27"/>
                    </a:cubicBezTo>
                    <a:cubicBezTo>
                      <a:pt x="410" y="35"/>
                      <a:pt x="426" y="45"/>
                      <a:pt x="439" y="49"/>
                    </a:cubicBezTo>
                    <a:cubicBezTo>
                      <a:pt x="452" y="53"/>
                      <a:pt x="458" y="53"/>
                      <a:pt x="475" y="49"/>
                    </a:cubicBezTo>
                    <a:cubicBezTo>
                      <a:pt x="492" y="45"/>
                      <a:pt x="516" y="35"/>
                      <a:pt x="541" y="25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3" name="Freeform 273"/>
              <p:cNvSpPr>
                <a:spLocks/>
              </p:cNvSpPr>
              <p:nvPr/>
            </p:nvSpPr>
            <p:spPr bwMode="auto">
              <a:xfrm>
                <a:off x="3337" y="3048"/>
                <a:ext cx="58" cy="114"/>
              </a:xfrm>
              <a:custGeom>
                <a:avLst/>
                <a:gdLst>
                  <a:gd name="T0" fmla="*/ 48 w 58"/>
                  <a:gd name="T1" fmla="*/ 114 h 114"/>
                  <a:gd name="T2" fmla="*/ 58 w 58"/>
                  <a:gd name="T3" fmla="*/ 74 h 114"/>
                  <a:gd name="T4" fmla="*/ 22 w 58"/>
                  <a:gd name="T5" fmla="*/ 30 h 114"/>
                  <a:gd name="T6" fmla="*/ 0 w 58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114"/>
                  <a:gd name="T14" fmla="*/ 58 w 58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114">
                    <a:moveTo>
                      <a:pt x="48" y="114"/>
                    </a:moveTo>
                    <a:lnTo>
                      <a:pt x="58" y="74"/>
                    </a:lnTo>
                    <a:lnTo>
                      <a:pt x="22" y="3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4" name="Freeform 274"/>
              <p:cNvSpPr>
                <a:spLocks/>
              </p:cNvSpPr>
              <p:nvPr/>
            </p:nvSpPr>
            <p:spPr bwMode="auto">
              <a:xfrm>
                <a:off x="3030" y="1373"/>
                <a:ext cx="510" cy="338"/>
              </a:xfrm>
              <a:custGeom>
                <a:avLst/>
                <a:gdLst>
                  <a:gd name="T0" fmla="*/ 0 w 510"/>
                  <a:gd name="T1" fmla="*/ 19 h 338"/>
                  <a:gd name="T2" fmla="*/ 34 w 510"/>
                  <a:gd name="T3" fmla="*/ 0 h 338"/>
                  <a:gd name="T4" fmla="*/ 64 w 510"/>
                  <a:gd name="T5" fmla="*/ 4 h 338"/>
                  <a:gd name="T6" fmla="*/ 138 w 510"/>
                  <a:gd name="T7" fmla="*/ 4 h 338"/>
                  <a:gd name="T8" fmla="*/ 166 w 510"/>
                  <a:gd name="T9" fmla="*/ 16 h 338"/>
                  <a:gd name="T10" fmla="*/ 188 w 510"/>
                  <a:gd name="T11" fmla="*/ 31 h 338"/>
                  <a:gd name="T12" fmla="*/ 230 w 510"/>
                  <a:gd name="T13" fmla="*/ 78 h 338"/>
                  <a:gd name="T14" fmla="*/ 246 w 510"/>
                  <a:gd name="T15" fmla="*/ 84 h 338"/>
                  <a:gd name="T16" fmla="*/ 288 w 510"/>
                  <a:gd name="T17" fmla="*/ 90 h 338"/>
                  <a:gd name="T18" fmla="*/ 317 w 510"/>
                  <a:gd name="T19" fmla="*/ 105 h 338"/>
                  <a:gd name="T20" fmla="*/ 357 w 510"/>
                  <a:gd name="T21" fmla="*/ 118 h 338"/>
                  <a:gd name="T22" fmla="*/ 374 w 510"/>
                  <a:gd name="T23" fmla="*/ 134 h 338"/>
                  <a:gd name="T24" fmla="*/ 393 w 510"/>
                  <a:gd name="T25" fmla="*/ 146 h 338"/>
                  <a:gd name="T26" fmla="*/ 430 w 510"/>
                  <a:gd name="T27" fmla="*/ 168 h 338"/>
                  <a:gd name="T28" fmla="*/ 470 w 510"/>
                  <a:gd name="T29" fmla="*/ 194 h 338"/>
                  <a:gd name="T30" fmla="*/ 468 w 510"/>
                  <a:gd name="T31" fmla="*/ 226 h 338"/>
                  <a:gd name="T32" fmla="*/ 478 w 510"/>
                  <a:gd name="T33" fmla="*/ 268 h 338"/>
                  <a:gd name="T34" fmla="*/ 486 w 510"/>
                  <a:gd name="T35" fmla="*/ 288 h 338"/>
                  <a:gd name="T36" fmla="*/ 510 w 510"/>
                  <a:gd name="T37" fmla="*/ 338 h 3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0"/>
                  <a:gd name="T58" fmla="*/ 0 h 338"/>
                  <a:gd name="T59" fmla="*/ 510 w 510"/>
                  <a:gd name="T60" fmla="*/ 338 h 3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0" h="338">
                    <a:moveTo>
                      <a:pt x="0" y="19"/>
                    </a:moveTo>
                    <a:cubicBezTo>
                      <a:pt x="11" y="12"/>
                      <a:pt x="20" y="2"/>
                      <a:pt x="34" y="0"/>
                    </a:cubicBezTo>
                    <a:cubicBezTo>
                      <a:pt x="48" y="1"/>
                      <a:pt x="52" y="2"/>
                      <a:pt x="64" y="4"/>
                    </a:cubicBezTo>
                    <a:cubicBezTo>
                      <a:pt x="94" y="3"/>
                      <a:pt x="104" y="2"/>
                      <a:pt x="138" y="4"/>
                    </a:cubicBezTo>
                    <a:cubicBezTo>
                      <a:pt x="148" y="5"/>
                      <a:pt x="155" y="14"/>
                      <a:pt x="166" y="16"/>
                    </a:cubicBezTo>
                    <a:cubicBezTo>
                      <a:pt x="173" y="22"/>
                      <a:pt x="182" y="25"/>
                      <a:pt x="188" y="31"/>
                    </a:cubicBezTo>
                    <a:cubicBezTo>
                      <a:pt x="204" y="46"/>
                      <a:pt x="206" y="73"/>
                      <a:pt x="230" y="78"/>
                    </a:cubicBezTo>
                    <a:cubicBezTo>
                      <a:pt x="235" y="82"/>
                      <a:pt x="239" y="83"/>
                      <a:pt x="246" y="84"/>
                    </a:cubicBezTo>
                    <a:cubicBezTo>
                      <a:pt x="259" y="91"/>
                      <a:pt x="275" y="89"/>
                      <a:pt x="288" y="90"/>
                    </a:cubicBezTo>
                    <a:cubicBezTo>
                      <a:pt x="300" y="92"/>
                      <a:pt x="307" y="102"/>
                      <a:pt x="317" y="105"/>
                    </a:cubicBezTo>
                    <a:cubicBezTo>
                      <a:pt x="328" y="110"/>
                      <a:pt x="348" y="113"/>
                      <a:pt x="357" y="118"/>
                    </a:cubicBezTo>
                    <a:cubicBezTo>
                      <a:pt x="361" y="126"/>
                      <a:pt x="367" y="130"/>
                      <a:pt x="374" y="134"/>
                    </a:cubicBezTo>
                    <a:cubicBezTo>
                      <a:pt x="380" y="140"/>
                      <a:pt x="385" y="144"/>
                      <a:pt x="393" y="146"/>
                    </a:cubicBezTo>
                    <a:cubicBezTo>
                      <a:pt x="401" y="152"/>
                      <a:pt x="420" y="166"/>
                      <a:pt x="430" y="168"/>
                    </a:cubicBezTo>
                    <a:cubicBezTo>
                      <a:pt x="460" y="170"/>
                      <a:pt x="463" y="175"/>
                      <a:pt x="470" y="194"/>
                    </a:cubicBezTo>
                    <a:cubicBezTo>
                      <a:pt x="471" y="202"/>
                      <a:pt x="465" y="217"/>
                      <a:pt x="468" y="226"/>
                    </a:cubicBezTo>
                    <a:cubicBezTo>
                      <a:pt x="468" y="242"/>
                      <a:pt x="470" y="252"/>
                      <a:pt x="478" y="268"/>
                    </a:cubicBezTo>
                    <a:cubicBezTo>
                      <a:pt x="480" y="275"/>
                      <a:pt x="472" y="264"/>
                      <a:pt x="486" y="288"/>
                    </a:cubicBezTo>
                    <a:cubicBezTo>
                      <a:pt x="500" y="312"/>
                      <a:pt x="505" y="328"/>
                      <a:pt x="510" y="338"/>
                    </a:cubicBez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5" name="Freeform 275"/>
              <p:cNvSpPr>
                <a:spLocks/>
              </p:cNvSpPr>
              <p:nvPr/>
            </p:nvSpPr>
            <p:spPr bwMode="auto">
              <a:xfrm>
                <a:off x="2800" y="1649"/>
                <a:ext cx="50" cy="148"/>
              </a:xfrm>
              <a:custGeom>
                <a:avLst/>
                <a:gdLst>
                  <a:gd name="T0" fmla="*/ 50 w 50"/>
                  <a:gd name="T1" fmla="*/ 148 h 148"/>
                  <a:gd name="T2" fmla="*/ 40 w 50"/>
                  <a:gd name="T3" fmla="*/ 90 h 148"/>
                  <a:gd name="T4" fmla="*/ 36 w 50"/>
                  <a:gd name="T5" fmla="*/ 60 h 148"/>
                  <a:gd name="T6" fmla="*/ 6 w 50"/>
                  <a:gd name="T7" fmla="*/ 24 h 148"/>
                  <a:gd name="T8" fmla="*/ 0 w 50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48"/>
                  <a:gd name="T17" fmla="*/ 50 w 50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48">
                    <a:moveTo>
                      <a:pt x="50" y="148"/>
                    </a:moveTo>
                    <a:lnTo>
                      <a:pt x="40" y="90"/>
                    </a:lnTo>
                    <a:lnTo>
                      <a:pt x="36" y="60"/>
                    </a:lnTo>
                    <a:lnTo>
                      <a:pt x="6" y="2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6" name="Freeform 276"/>
              <p:cNvSpPr>
                <a:spLocks/>
              </p:cNvSpPr>
              <p:nvPr/>
            </p:nvSpPr>
            <p:spPr bwMode="auto">
              <a:xfrm>
                <a:off x="2800" y="1373"/>
                <a:ext cx="234" cy="284"/>
              </a:xfrm>
              <a:custGeom>
                <a:avLst/>
                <a:gdLst>
                  <a:gd name="T0" fmla="*/ 0 w 234"/>
                  <a:gd name="T1" fmla="*/ 284 h 284"/>
                  <a:gd name="T2" fmla="*/ 20 w 234"/>
                  <a:gd name="T3" fmla="*/ 244 h 284"/>
                  <a:gd name="T4" fmla="*/ 70 w 234"/>
                  <a:gd name="T5" fmla="*/ 184 h 284"/>
                  <a:gd name="T6" fmla="*/ 104 w 234"/>
                  <a:gd name="T7" fmla="*/ 128 h 284"/>
                  <a:gd name="T8" fmla="*/ 146 w 234"/>
                  <a:gd name="T9" fmla="*/ 108 h 284"/>
                  <a:gd name="T10" fmla="*/ 180 w 234"/>
                  <a:gd name="T11" fmla="*/ 80 h 284"/>
                  <a:gd name="T12" fmla="*/ 190 w 234"/>
                  <a:gd name="T13" fmla="*/ 44 h 284"/>
                  <a:gd name="T14" fmla="*/ 214 w 234"/>
                  <a:gd name="T15" fmla="*/ 14 h 284"/>
                  <a:gd name="T16" fmla="*/ 234 w 234"/>
                  <a:gd name="T17" fmla="*/ 0 h 2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4"/>
                  <a:gd name="T28" fmla="*/ 0 h 284"/>
                  <a:gd name="T29" fmla="*/ 234 w 234"/>
                  <a:gd name="T30" fmla="*/ 284 h 2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4" h="284">
                    <a:moveTo>
                      <a:pt x="0" y="284"/>
                    </a:moveTo>
                    <a:lnTo>
                      <a:pt x="20" y="244"/>
                    </a:lnTo>
                    <a:lnTo>
                      <a:pt x="70" y="184"/>
                    </a:lnTo>
                    <a:lnTo>
                      <a:pt x="104" y="128"/>
                    </a:lnTo>
                    <a:lnTo>
                      <a:pt x="146" y="108"/>
                    </a:lnTo>
                    <a:lnTo>
                      <a:pt x="180" y="80"/>
                    </a:lnTo>
                    <a:lnTo>
                      <a:pt x="190" y="44"/>
                    </a:lnTo>
                    <a:lnTo>
                      <a:pt x="214" y="14"/>
                    </a:lnTo>
                    <a:lnTo>
                      <a:pt x="23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7" name="Freeform 277"/>
              <p:cNvSpPr>
                <a:spLocks/>
              </p:cNvSpPr>
              <p:nvPr/>
            </p:nvSpPr>
            <p:spPr bwMode="auto">
              <a:xfrm>
                <a:off x="3316" y="1787"/>
                <a:ext cx="200" cy="82"/>
              </a:xfrm>
              <a:custGeom>
                <a:avLst/>
                <a:gdLst>
                  <a:gd name="T0" fmla="*/ 0 w 200"/>
                  <a:gd name="T1" fmla="*/ 82 h 82"/>
                  <a:gd name="T2" fmla="*/ 74 w 200"/>
                  <a:gd name="T3" fmla="*/ 70 h 82"/>
                  <a:gd name="T4" fmla="*/ 160 w 200"/>
                  <a:gd name="T5" fmla="*/ 20 h 82"/>
                  <a:gd name="T6" fmla="*/ 200 w 200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0"/>
                  <a:gd name="T13" fmla="*/ 0 h 82"/>
                  <a:gd name="T14" fmla="*/ 200 w 200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0" h="82">
                    <a:moveTo>
                      <a:pt x="0" y="82"/>
                    </a:moveTo>
                    <a:lnTo>
                      <a:pt x="74" y="70"/>
                    </a:lnTo>
                    <a:lnTo>
                      <a:pt x="160" y="20"/>
                    </a:lnTo>
                    <a:lnTo>
                      <a:pt x="20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8" name="Freeform 278"/>
              <p:cNvSpPr>
                <a:spLocks/>
              </p:cNvSpPr>
              <p:nvPr/>
            </p:nvSpPr>
            <p:spPr bwMode="auto">
              <a:xfrm>
                <a:off x="3450" y="2125"/>
                <a:ext cx="80" cy="58"/>
              </a:xfrm>
              <a:custGeom>
                <a:avLst/>
                <a:gdLst>
                  <a:gd name="T0" fmla="*/ 0 w 80"/>
                  <a:gd name="T1" fmla="*/ 58 h 58"/>
                  <a:gd name="T2" fmla="*/ 34 w 80"/>
                  <a:gd name="T3" fmla="*/ 30 h 58"/>
                  <a:gd name="T4" fmla="*/ 80 w 80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58"/>
                  <a:gd name="T11" fmla="*/ 80 w 80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58">
                    <a:moveTo>
                      <a:pt x="0" y="58"/>
                    </a:moveTo>
                    <a:lnTo>
                      <a:pt x="34" y="30"/>
                    </a:lnTo>
                    <a:lnTo>
                      <a:pt x="8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9" name="Freeform 279"/>
              <p:cNvSpPr>
                <a:spLocks/>
              </p:cNvSpPr>
              <p:nvPr/>
            </p:nvSpPr>
            <p:spPr bwMode="auto">
              <a:xfrm>
                <a:off x="3024" y="1151"/>
                <a:ext cx="56" cy="220"/>
              </a:xfrm>
              <a:custGeom>
                <a:avLst/>
                <a:gdLst>
                  <a:gd name="T0" fmla="*/ 0 w 56"/>
                  <a:gd name="T1" fmla="*/ 220 h 220"/>
                  <a:gd name="T2" fmla="*/ 0 w 56"/>
                  <a:gd name="T3" fmla="*/ 124 h 220"/>
                  <a:gd name="T4" fmla="*/ 20 w 56"/>
                  <a:gd name="T5" fmla="*/ 70 h 220"/>
                  <a:gd name="T6" fmla="*/ 56 w 56"/>
                  <a:gd name="T7" fmla="*/ 0 h 2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20"/>
                  <a:gd name="T14" fmla="*/ 56 w 56"/>
                  <a:gd name="T15" fmla="*/ 220 h 2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20">
                    <a:moveTo>
                      <a:pt x="0" y="220"/>
                    </a:moveTo>
                    <a:lnTo>
                      <a:pt x="0" y="124"/>
                    </a:lnTo>
                    <a:lnTo>
                      <a:pt x="20" y="70"/>
                    </a:lnTo>
                    <a:lnTo>
                      <a:pt x="5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0" name="Freeform 280"/>
              <p:cNvSpPr>
                <a:spLocks/>
              </p:cNvSpPr>
              <p:nvPr/>
            </p:nvSpPr>
            <p:spPr bwMode="auto">
              <a:xfrm>
                <a:off x="2740" y="2891"/>
                <a:ext cx="36" cy="234"/>
              </a:xfrm>
              <a:custGeom>
                <a:avLst/>
                <a:gdLst>
                  <a:gd name="T0" fmla="*/ 10 w 36"/>
                  <a:gd name="T1" fmla="*/ 0 h 234"/>
                  <a:gd name="T2" fmla="*/ 36 w 36"/>
                  <a:gd name="T3" fmla="*/ 60 h 234"/>
                  <a:gd name="T4" fmla="*/ 26 w 36"/>
                  <a:gd name="T5" fmla="*/ 130 h 234"/>
                  <a:gd name="T6" fmla="*/ 16 w 36"/>
                  <a:gd name="T7" fmla="*/ 190 h 234"/>
                  <a:gd name="T8" fmla="*/ 0 w 36"/>
                  <a:gd name="T9" fmla="*/ 234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34"/>
                  <a:gd name="T17" fmla="*/ 36 w 36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34">
                    <a:moveTo>
                      <a:pt x="10" y="0"/>
                    </a:moveTo>
                    <a:lnTo>
                      <a:pt x="36" y="60"/>
                    </a:lnTo>
                    <a:lnTo>
                      <a:pt x="26" y="130"/>
                    </a:lnTo>
                    <a:lnTo>
                      <a:pt x="16" y="190"/>
                    </a:lnTo>
                    <a:lnTo>
                      <a:pt x="0" y="23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1" name="Freeform 281"/>
              <p:cNvSpPr>
                <a:spLocks/>
              </p:cNvSpPr>
              <p:nvPr/>
            </p:nvSpPr>
            <p:spPr bwMode="auto">
              <a:xfrm>
                <a:off x="2740" y="3127"/>
                <a:ext cx="10" cy="74"/>
              </a:xfrm>
              <a:custGeom>
                <a:avLst/>
                <a:gdLst>
                  <a:gd name="T0" fmla="*/ 0 w 10"/>
                  <a:gd name="T1" fmla="*/ 0 h 74"/>
                  <a:gd name="T2" fmla="*/ 0 w 10"/>
                  <a:gd name="T3" fmla="*/ 50 h 74"/>
                  <a:gd name="T4" fmla="*/ 10 w 10"/>
                  <a:gd name="T5" fmla="*/ 74 h 74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4"/>
                  <a:gd name="T11" fmla="*/ 10 w 1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4">
                    <a:moveTo>
                      <a:pt x="0" y="0"/>
                    </a:moveTo>
                    <a:lnTo>
                      <a:pt x="0" y="50"/>
                    </a:lnTo>
                    <a:lnTo>
                      <a:pt x="10" y="7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2" name="Freeform 282"/>
              <p:cNvSpPr>
                <a:spLocks/>
              </p:cNvSpPr>
              <p:nvPr/>
            </p:nvSpPr>
            <p:spPr bwMode="auto">
              <a:xfrm>
                <a:off x="2966" y="3127"/>
                <a:ext cx="250" cy="94"/>
              </a:xfrm>
              <a:custGeom>
                <a:avLst/>
                <a:gdLst>
                  <a:gd name="T0" fmla="*/ 0 w 250"/>
                  <a:gd name="T1" fmla="*/ 94 h 94"/>
                  <a:gd name="T2" fmla="*/ 40 w 250"/>
                  <a:gd name="T3" fmla="*/ 60 h 94"/>
                  <a:gd name="T4" fmla="*/ 90 w 250"/>
                  <a:gd name="T5" fmla="*/ 50 h 94"/>
                  <a:gd name="T6" fmla="*/ 150 w 250"/>
                  <a:gd name="T7" fmla="*/ 58 h 94"/>
                  <a:gd name="T8" fmla="*/ 194 w 250"/>
                  <a:gd name="T9" fmla="*/ 12 h 94"/>
                  <a:gd name="T10" fmla="*/ 250 w 250"/>
                  <a:gd name="T11" fmla="*/ 0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94"/>
                  <a:gd name="T20" fmla="*/ 250 w 250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94">
                    <a:moveTo>
                      <a:pt x="0" y="94"/>
                    </a:moveTo>
                    <a:lnTo>
                      <a:pt x="40" y="60"/>
                    </a:lnTo>
                    <a:lnTo>
                      <a:pt x="90" y="50"/>
                    </a:lnTo>
                    <a:lnTo>
                      <a:pt x="150" y="58"/>
                    </a:lnTo>
                    <a:lnTo>
                      <a:pt x="194" y="12"/>
                    </a:lnTo>
                    <a:lnTo>
                      <a:pt x="25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3" name="Line 283"/>
              <p:cNvSpPr>
                <a:spLocks noChangeShapeType="1"/>
              </p:cNvSpPr>
              <p:nvPr/>
            </p:nvSpPr>
            <p:spPr bwMode="auto">
              <a:xfrm flipV="1">
                <a:off x="3212" y="3127"/>
                <a:ext cx="14" cy="4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4" name="Line 284"/>
              <p:cNvSpPr>
                <a:spLocks noChangeShapeType="1"/>
              </p:cNvSpPr>
              <p:nvPr/>
            </p:nvSpPr>
            <p:spPr bwMode="auto">
              <a:xfrm>
                <a:off x="3252" y="2591"/>
                <a:ext cx="24" cy="40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5" name="Freeform 285"/>
              <p:cNvSpPr>
                <a:spLocks/>
              </p:cNvSpPr>
              <p:nvPr/>
            </p:nvSpPr>
            <p:spPr bwMode="auto">
              <a:xfrm>
                <a:off x="3066" y="2351"/>
                <a:ext cx="340" cy="420"/>
              </a:xfrm>
              <a:custGeom>
                <a:avLst/>
                <a:gdLst>
                  <a:gd name="T0" fmla="*/ 340 w 340"/>
                  <a:gd name="T1" fmla="*/ 0 h 420"/>
                  <a:gd name="T2" fmla="*/ 276 w 340"/>
                  <a:gd name="T3" fmla="*/ 6 h 420"/>
                  <a:gd name="T4" fmla="*/ 256 w 340"/>
                  <a:gd name="T5" fmla="*/ 50 h 420"/>
                  <a:gd name="T6" fmla="*/ 230 w 340"/>
                  <a:gd name="T7" fmla="*/ 86 h 420"/>
                  <a:gd name="T8" fmla="*/ 206 w 340"/>
                  <a:gd name="T9" fmla="*/ 160 h 420"/>
                  <a:gd name="T10" fmla="*/ 166 w 340"/>
                  <a:gd name="T11" fmla="*/ 230 h 420"/>
                  <a:gd name="T12" fmla="*/ 102 w 340"/>
                  <a:gd name="T13" fmla="*/ 284 h 420"/>
                  <a:gd name="T14" fmla="*/ 76 w 340"/>
                  <a:gd name="T15" fmla="*/ 340 h 420"/>
                  <a:gd name="T16" fmla="*/ 24 w 340"/>
                  <a:gd name="T17" fmla="*/ 380 h 420"/>
                  <a:gd name="T18" fmla="*/ 0 w 340"/>
                  <a:gd name="T19" fmla="*/ 420 h 4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0"/>
                  <a:gd name="T31" fmla="*/ 0 h 420"/>
                  <a:gd name="T32" fmla="*/ 340 w 340"/>
                  <a:gd name="T33" fmla="*/ 420 h 4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0" h="420">
                    <a:moveTo>
                      <a:pt x="340" y="0"/>
                    </a:moveTo>
                    <a:lnTo>
                      <a:pt x="276" y="6"/>
                    </a:lnTo>
                    <a:lnTo>
                      <a:pt x="256" y="50"/>
                    </a:lnTo>
                    <a:lnTo>
                      <a:pt x="230" y="86"/>
                    </a:lnTo>
                    <a:lnTo>
                      <a:pt x="206" y="160"/>
                    </a:lnTo>
                    <a:lnTo>
                      <a:pt x="166" y="230"/>
                    </a:lnTo>
                    <a:lnTo>
                      <a:pt x="102" y="284"/>
                    </a:lnTo>
                    <a:lnTo>
                      <a:pt x="76" y="340"/>
                    </a:lnTo>
                    <a:lnTo>
                      <a:pt x="24" y="380"/>
                    </a:lnTo>
                    <a:lnTo>
                      <a:pt x="0" y="42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6" name="Freeform 286"/>
              <p:cNvSpPr>
                <a:spLocks/>
              </p:cNvSpPr>
              <p:nvPr/>
            </p:nvSpPr>
            <p:spPr bwMode="auto">
              <a:xfrm>
                <a:off x="3220" y="2591"/>
                <a:ext cx="104" cy="430"/>
              </a:xfrm>
              <a:custGeom>
                <a:avLst/>
                <a:gdLst>
                  <a:gd name="T0" fmla="*/ 0 w 104"/>
                  <a:gd name="T1" fmla="*/ 0 h 430"/>
                  <a:gd name="T2" fmla="*/ 20 w 104"/>
                  <a:gd name="T3" fmla="*/ 24 h 430"/>
                  <a:gd name="T4" fmla="*/ 54 w 104"/>
                  <a:gd name="T5" fmla="*/ 56 h 430"/>
                  <a:gd name="T6" fmla="*/ 80 w 104"/>
                  <a:gd name="T7" fmla="*/ 100 h 430"/>
                  <a:gd name="T8" fmla="*/ 104 w 104"/>
                  <a:gd name="T9" fmla="*/ 130 h 430"/>
                  <a:gd name="T10" fmla="*/ 96 w 104"/>
                  <a:gd name="T11" fmla="*/ 170 h 430"/>
                  <a:gd name="T12" fmla="*/ 80 w 104"/>
                  <a:gd name="T13" fmla="*/ 210 h 430"/>
                  <a:gd name="T14" fmla="*/ 60 w 104"/>
                  <a:gd name="T15" fmla="*/ 256 h 430"/>
                  <a:gd name="T16" fmla="*/ 60 w 104"/>
                  <a:gd name="T17" fmla="*/ 336 h 430"/>
                  <a:gd name="T18" fmla="*/ 36 w 104"/>
                  <a:gd name="T19" fmla="*/ 370 h 430"/>
                  <a:gd name="T20" fmla="*/ 26 w 104"/>
                  <a:gd name="T21" fmla="*/ 430 h 4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4"/>
                  <a:gd name="T34" fmla="*/ 0 h 430"/>
                  <a:gd name="T35" fmla="*/ 104 w 104"/>
                  <a:gd name="T36" fmla="*/ 430 h 4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4" h="430">
                    <a:moveTo>
                      <a:pt x="0" y="0"/>
                    </a:moveTo>
                    <a:lnTo>
                      <a:pt x="20" y="24"/>
                    </a:lnTo>
                    <a:lnTo>
                      <a:pt x="54" y="56"/>
                    </a:lnTo>
                    <a:lnTo>
                      <a:pt x="80" y="100"/>
                    </a:lnTo>
                    <a:lnTo>
                      <a:pt x="104" y="130"/>
                    </a:lnTo>
                    <a:lnTo>
                      <a:pt x="96" y="170"/>
                    </a:lnTo>
                    <a:lnTo>
                      <a:pt x="80" y="210"/>
                    </a:lnTo>
                    <a:lnTo>
                      <a:pt x="60" y="256"/>
                    </a:lnTo>
                    <a:lnTo>
                      <a:pt x="60" y="336"/>
                    </a:lnTo>
                    <a:lnTo>
                      <a:pt x="36" y="370"/>
                    </a:lnTo>
                    <a:lnTo>
                      <a:pt x="26" y="4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7" name="Freeform 287"/>
              <p:cNvSpPr>
                <a:spLocks/>
              </p:cNvSpPr>
              <p:nvPr/>
            </p:nvSpPr>
            <p:spPr bwMode="auto">
              <a:xfrm>
                <a:off x="3244" y="3013"/>
                <a:ext cx="270" cy="174"/>
              </a:xfrm>
              <a:custGeom>
                <a:avLst/>
                <a:gdLst>
                  <a:gd name="T0" fmla="*/ 0 w 270"/>
                  <a:gd name="T1" fmla="*/ 0 h 174"/>
                  <a:gd name="T2" fmla="*/ 30 w 270"/>
                  <a:gd name="T3" fmla="*/ 40 h 174"/>
                  <a:gd name="T4" fmla="*/ 76 w 270"/>
                  <a:gd name="T5" fmla="*/ 70 h 174"/>
                  <a:gd name="T6" fmla="*/ 106 w 270"/>
                  <a:gd name="T7" fmla="*/ 110 h 174"/>
                  <a:gd name="T8" fmla="*/ 140 w 270"/>
                  <a:gd name="T9" fmla="*/ 150 h 174"/>
                  <a:gd name="T10" fmla="*/ 186 w 270"/>
                  <a:gd name="T11" fmla="*/ 170 h 174"/>
                  <a:gd name="T12" fmla="*/ 220 w 270"/>
                  <a:gd name="T13" fmla="*/ 166 h 174"/>
                  <a:gd name="T14" fmla="*/ 270 w 270"/>
                  <a:gd name="T15" fmla="*/ 174 h 1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174"/>
                  <a:gd name="T26" fmla="*/ 270 w 270"/>
                  <a:gd name="T27" fmla="*/ 174 h 1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174">
                    <a:moveTo>
                      <a:pt x="0" y="0"/>
                    </a:moveTo>
                    <a:lnTo>
                      <a:pt x="30" y="40"/>
                    </a:lnTo>
                    <a:lnTo>
                      <a:pt x="76" y="70"/>
                    </a:lnTo>
                    <a:lnTo>
                      <a:pt x="106" y="110"/>
                    </a:lnTo>
                    <a:lnTo>
                      <a:pt x="140" y="150"/>
                    </a:lnTo>
                    <a:lnTo>
                      <a:pt x="186" y="170"/>
                    </a:lnTo>
                    <a:lnTo>
                      <a:pt x="220" y="166"/>
                    </a:lnTo>
                    <a:lnTo>
                      <a:pt x="270" y="17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8" name="Freeform 288"/>
              <p:cNvSpPr>
                <a:spLocks/>
              </p:cNvSpPr>
              <p:nvPr/>
            </p:nvSpPr>
            <p:spPr bwMode="auto">
              <a:xfrm>
                <a:off x="3226" y="3017"/>
                <a:ext cx="24" cy="106"/>
              </a:xfrm>
              <a:custGeom>
                <a:avLst/>
                <a:gdLst>
                  <a:gd name="T0" fmla="*/ 24 w 24"/>
                  <a:gd name="T1" fmla="*/ 0 h 106"/>
                  <a:gd name="T2" fmla="*/ 18 w 24"/>
                  <a:gd name="T3" fmla="*/ 72 h 106"/>
                  <a:gd name="T4" fmla="*/ 0 w 24"/>
                  <a:gd name="T5" fmla="*/ 106 h 106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06"/>
                  <a:gd name="T11" fmla="*/ 24 w 24"/>
                  <a:gd name="T12" fmla="*/ 106 h 1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06">
                    <a:moveTo>
                      <a:pt x="24" y="0"/>
                    </a:moveTo>
                    <a:lnTo>
                      <a:pt x="18" y="72"/>
                    </a:lnTo>
                    <a:lnTo>
                      <a:pt x="0" y="10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49" name="Freeform 289"/>
              <p:cNvSpPr>
                <a:spLocks/>
              </p:cNvSpPr>
              <p:nvPr/>
            </p:nvSpPr>
            <p:spPr bwMode="auto">
              <a:xfrm>
                <a:off x="3042" y="2773"/>
                <a:ext cx="18" cy="114"/>
              </a:xfrm>
              <a:custGeom>
                <a:avLst/>
                <a:gdLst>
                  <a:gd name="T0" fmla="*/ 18 w 18"/>
                  <a:gd name="T1" fmla="*/ 0 h 114"/>
                  <a:gd name="T2" fmla="*/ 10 w 18"/>
                  <a:gd name="T3" fmla="*/ 54 h 114"/>
                  <a:gd name="T4" fmla="*/ 0 w 18"/>
                  <a:gd name="T5" fmla="*/ 114 h 11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14"/>
                  <a:gd name="T11" fmla="*/ 18 w 18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14">
                    <a:moveTo>
                      <a:pt x="18" y="0"/>
                    </a:moveTo>
                    <a:lnTo>
                      <a:pt x="10" y="54"/>
                    </a:lnTo>
                    <a:lnTo>
                      <a:pt x="0" y="11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0" name="Freeform 290"/>
              <p:cNvSpPr>
                <a:spLocks/>
              </p:cNvSpPr>
              <p:nvPr/>
            </p:nvSpPr>
            <p:spPr bwMode="auto">
              <a:xfrm>
                <a:off x="2602" y="3223"/>
                <a:ext cx="354" cy="38"/>
              </a:xfrm>
              <a:custGeom>
                <a:avLst/>
                <a:gdLst>
                  <a:gd name="T0" fmla="*/ 354 w 354"/>
                  <a:gd name="T1" fmla="*/ 0 h 38"/>
                  <a:gd name="T2" fmla="*/ 304 w 354"/>
                  <a:gd name="T3" fmla="*/ 14 h 38"/>
                  <a:gd name="T4" fmla="*/ 270 w 354"/>
                  <a:gd name="T5" fmla="*/ 24 h 38"/>
                  <a:gd name="T6" fmla="*/ 234 w 354"/>
                  <a:gd name="T7" fmla="*/ 10 h 38"/>
                  <a:gd name="T8" fmla="*/ 180 w 354"/>
                  <a:gd name="T9" fmla="*/ 20 h 38"/>
                  <a:gd name="T10" fmla="*/ 130 w 354"/>
                  <a:gd name="T11" fmla="*/ 28 h 38"/>
                  <a:gd name="T12" fmla="*/ 70 w 354"/>
                  <a:gd name="T13" fmla="*/ 20 h 38"/>
                  <a:gd name="T14" fmla="*/ 0 w 354"/>
                  <a:gd name="T15" fmla="*/ 3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4"/>
                  <a:gd name="T25" fmla="*/ 0 h 38"/>
                  <a:gd name="T26" fmla="*/ 354 w 354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4" h="38">
                    <a:moveTo>
                      <a:pt x="354" y="0"/>
                    </a:moveTo>
                    <a:lnTo>
                      <a:pt x="304" y="14"/>
                    </a:lnTo>
                    <a:lnTo>
                      <a:pt x="270" y="24"/>
                    </a:lnTo>
                    <a:lnTo>
                      <a:pt x="234" y="10"/>
                    </a:lnTo>
                    <a:lnTo>
                      <a:pt x="180" y="20"/>
                    </a:lnTo>
                    <a:lnTo>
                      <a:pt x="130" y="28"/>
                    </a:lnTo>
                    <a:lnTo>
                      <a:pt x="70" y="20"/>
                    </a:lnTo>
                    <a:lnTo>
                      <a:pt x="0" y="3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1" name="Freeform 291"/>
              <p:cNvSpPr>
                <a:spLocks/>
              </p:cNvSpPr>
              <p:nvPr/>
            </p:nvSpPr>
            <p:spPr bwMode="auto">
              <a:xfrm>
                <a:off x="1852" y="2947"/>
                <a:ext cx="754" cy="326"/>
              </a:xfrm>
              <a:custGeom>
                <a:avLst/>
                <a:gdLst>
                  <a:gd name="T0" fmla="*/ 0 w 754"/>
                  <a:gd name="T1" fmla="*/ 0 h 326"/>
                  <a:gd name="T2" fmla="*/ 54 w 754"/>
                  <a:gd name="T3" fmla="*/ 44 h 326"/>
                  <a:gd name="T4" fmla="*/ 74 w 754"/>
                  <a:gd name="T5" fmla="*/ 74 h 326"/>
                  <a:gd name="T6" fmla="*/ 98 w 754"/>
                  <a:gd name="T7" fmla="*/ 74 h 326"/>
                  <a:gd name="T8" fmla="*/ 124 w 754"/>
                  <a:gd name="T9" fmla="*/ 90 h 326"/>
                  <a:gd name="T10" fmla="*/ 168 w 754"/>
                  <a:gd name="T11" fmla="*/ 130 h 326"/>
                  <a:gd name="T12" fmla="*/ 184 w 754"/>
                  <a:gd name="T13" fmla="*/ 136 h 326"/>
                  <a:gd name="T14" fmla="*/ 228 w 754"/>
                  <a:gd name="T15" fmla="*/ 186 h 326"/>
                  <a:gd name="T16" fmla="*/ 288 w 754"/>
                  <a:gd name="T17" fmla="*/ 210 h 326"/>
                  <a:gd name="T18" fmla="*/ 304 w 754"/>
                  <a:gd name="T19" fmla="*/ 200 h 326"/>
                  <a:gd name="T20" fmla="*/ 334 w 754"/>
                  <a:gd name="T21" fmla="*/ 210 h 326"/>
                  <a:gd name="T22" fmla="*/ 414 w 754"/>
                  <a:gd name="T23" fmla="*/ 220 h 326"/>
                  <a:gd name="T24" fmla="*/ 468 w 754"/>
                  <a:gd name="T25" fmla="*/ 240 h 326"/>
                  <a:gd name="T26" fmla="*/ 520 w 754"/>
                  <a:gd name="T27" fmla="*/ 280 h 326"/>
                  <a:gd name="T28" fmla="*/ 564 w 754"/>
                  <a:gd name="T29" fmla="*/ 310 h 326"/>
                  <a:gd name="T30" fmla="*/ 634 w 754"/>
                  <a:gd name="T31" fmla="*/ 326 h 326"/>
                  <a:gd name="T32" fmla="*/ 694 w 754"/>
                  <a:gd name="T33" fmla="*/ 324 h 326"/>
                  <a:gd name="T34" fmla="*/ 754 w 754"/>
                  <a:gd name="T35" fmla="*/ 306 h 3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54"/>
                  <a:gd name="T55" fmla="*/ 0 h 326"/>
                  <a:gd name="T56" fmla="*/ 754 w 754"/>
                  <a:gd name="T57" fmla="*/ 326 h 3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54" h="326">
                    <a:moveTo>
                      <a:pt x="0" y="0"/>
                    </a:moveTo>
                    <a:lnTo>
                      <a:pt x="54" y="44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124" y="90"/>
                    </a:lnTo>
                    <a:lnTo>
                      <a:pt x="168" y="130"/>
                    </a:lnTo>
                    <a:lnTo>
                      <a:pt x="184" y="136"/>
                    </a:lnTo>
                    <a:lnTo>
                      <a:pt x="228" y="186"/>
                    </a:lnTo>
                    <a:lnTo>
                      <a:pt x="288" y="210"/>
                    </a:lnTo>
                    <a:lnTo>
                      <a:pt x="304" y="200"/>
                    </a:lnTo>
                    <a:lnTo>
                      <a:pt x="334" y="210"/>
                    </a:lnTo>
                    <a:lnTo>
                      <a:pt x="414" y="220"/>
                    </a:lnTo>
                    <a:lnTo>
                      <a:pt x="468" y="240"/>
                    </a:lnTo>
                    <a:lnTo>
                      <a:pt x="520" y="280"/>
                    </a:lnTo>
                    <a:lnTo>
                      <a:pt x="564" y="310"/>
                    </a:lnTo>
                    <a:lnTo>
                      <a:pt x="634" y="326"/>
                    </a:lnTo>
                    <a:lnTo>
                      <a:pt x="694" y="324"/>
                    </a:lnTo>
                    <a:lnTo>
                      <a:pt x="754" y="30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Freeform 292"/>
              <p:cNvSpPr>
                <a:spLocks/>
              </p:cNvSpPr>
              <p:nvPr/>
            </p:nvSpPr>
            <p:spPr bwMode="auto">
              <a:xfrm>
                <a:off x="1366" y="2887"/>
                <a:ext cx="30" cy="104"/>
              </a:xfrm>
              <a:custGeom>
                <a:avLst/>
                <a:gdLst>
                  <a:gd name="T0" fmla="*/ 30 w 30"/>
                  <a:gd name="T1" fmla="*/ 0 h 104"/>
                  <a:gd name="T2" fmla="*/ 24 w 30"/>
                  <a:gd name="T3" fmla="*/ 30 h 104"/>
                  <a:gd name="T4" fmla="*/ 0 w 30"/>
                  <a:gd name="T5" fmla="*/ 56 h 104"/>
                  <a:gd name="T6" fmla="*/ 10 w 30"/>
                  <a:gd name="T7" fmla="*/ 104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04"/>
                  <a:gd name="T14" fmla="*/ 30 w 30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04">
                    <a:moveTo>
                      <a:pt x="30" y="0"/>
                    </a:moveTo>
                    <a:lnTo>
                      <a:pt x="24" y="30"/>
                    </a:lnTo>
                    <a:lnTo>
                      <a:pt x="0" y="56"/>
                    </a:lnTo>
                    <a:lnTo>
                      <a:pt x="10" y="10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3" name="Freeform 293"/>
              <p:cNvSpPr>
                <a:spLocks/>
              </p:cNvSpPr>
              <p:nvPr/>
            </p:nvSpPr>
            <p:spPr bwMode="auto">
              <a:xfrm>
                <a:off x="1260" y="2717"/>
                <a:ext cx="124" cy="120"/>
              </a:xfrm>
              <a:custGeom>
                <a:avLst/>
                <a:gdLst>
                  <a:gd name="T0" fmla="*/ 106 w 124"/>
                  <a:gd name="T1" fmla="*/ 120 h 120"/>
                  <a:gd name="T2" fmla="*/ 124 w 124"/>
                  <a:gd name="T3" fmla="*/ 66 h 120"/>
                  <a:gd name="T4" fmla="*/ 80 w 124"/>
                  <a:gd name="T5" fmla="*/ 16 h 120"/>
                  <a:gd name="T6" fmla="*/ 40 w 124"/>
                  <a:gd name="T7" fmla="*/ 0 h 120"/>
                  <a:gd name="T8" fmla="*/ 0 w 124"/>
                  <a:gd name="T9" fmla="*/ 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20"/>
                  <a:gd name="T17" fmla="*/ 124 w 124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20">
                    <a:moveTo>
                      <a:pt x="106" y="120"/>
                    </a:moveTo>
                    <a:lnTo>
                      <a:pt x="124" y="66"/>
                    </a:lnTo>
                    <a:lnTo>
                      <a:pt x="80" y="16"/>
                    </a:lnTo>
                    <a:lnTo>
                      <a:pt x="40" y="0"/>
                    </a:lnTo>
                    <a:lnTo>
                      <a:pt x="0" y="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Freeform 294"/>
              <p:cNvSpPr>
                <a:spLocks/>
              </p:cNvSpPr>
              <p:nvPr/>
            </p:nvSpPr>
            <p:spPr bwMode="auto">
              <a:xfrm>
                <a:off x="704" y="2479"/>
                <a:ext cx="64" cy="54"/>
              </a:xfrm>
              <a:custGeom>
                <a:avLst/>
                <a:gdLst>
                  <a:gd name="T0" fmla="*/ 0 w 64"/>
                  <a:gd name="T1" fmla="*/ 54 h 54"/>
                  <a:gd name="T2" fmla="*/ 0 w 64"/>
                  <a:gd name="T3" fmla="*/ 20 h 54"/>
                  <a:gd name="T4" fmla="*/ 64 w 64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54"/>
                  <a:gd name="T11" fmla="*/ 64 w 6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54">
                    <a:moveTo>
                      <a:pt x="0" y="54"/>
                    </a:moveTo>
                    <a:lnTo>
                      <a:pt x="0" y="20"/>
                    </a:lnTo>
                    <a:lnTo>
                      <a:pt x="6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5" name="Freeform 295"/>
              <p:cNvSpPr>
                <a:spLocks/>
              </p:cNvSpPr>
              <p:nvPr/>
            </p:nvSpPr>
            <p:spPr bwMode="auto">
              <a:xfrm>
                <a:off x="774" y="2425"/>
                <a:ext cx="120" cy="24"/>
              </a:xfrm>
              <a:custGeom>
                <a:avLst/>
                <a:gdLst>
                  <a:gd name="T0" fmla="*/ 120 w 120"/>
                  <a:gd name="T1" fmla="*/ 24 h 24"/>
                  <a:gd name="T2" fmla="*/ 56 w 120"/>
                  <a:gd name="T3" fmla="*/ 4 h 24"/>
                  <a:gd name="T4" fmla="*/ 0 w 120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24"/>
                  <a:gd name="T11" fmla="*/ 120 w 12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24">
                    <a:moveTo>
                      <a:pt x="120" y="24"/>
                    </a:moveTo>
                    <a:lnTo>
                      <a:pt x="56" y="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Freeform 296"/>
              <p:cNvSpPr>
                <a:spLocks/>
              </p:cNvSpPr>
              <p:nvPr/>
            </p:nvSpPr>
            <p:spPr bwMode="auto">
              <a:xfrm>
                <a:off x="444" y="1943"/>
                <a:ext cx="116" cy="76"/>
              </a:xfrm>
              <a:custGeom>
                <a:avLst/>
                <a:gdLst>
                  <a:gd name="T0" fmla="*/ 116 w 116"/>
                  <a:gd name="T1" fmla="*/ 0 h 76"/>
                  <a:gd name="T2" fmla="*/ 70 w 116"/>
                  <a:gd name="T3" fmla="*/ 6 h 76"/>
                  <a:gd name="T4" fmla="*/ 40 w 116"/>
                  <a:gd name="T5" fmla="*/ 26 h 76"/>
                  <a:gd name="T6" fmla="*/ 10 w 116"/>
                  <a:gd name="T7" fmla="*/ 50 h 76"/>
                  <a:gd name="T8" fmla="*/ 0 w 116"/>
                  <a:gd name="T9" fmla="*/ 7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76"/>
                  <a:gd name="T17" fmla="*/ 116 w 116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76">
                    <a:moveTo>
                      <a:pt x="116" y="0"/>
                    </a:moveTo>
                    <a:lnTo>
                      <a:pt x="70" y="6"/>
                    </a:lnTo>
                    <a:lnTo>
                      <a:pt x="40" y="26"/>
                    </a:lnTo>
                    <a:lnTo>
                      <a:pt x="10" y="50"/>
                    </a:lnTo>
                    <a:lnTo>
                      <a:pt x="0" y="7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7" name="Freeform 297"/>
              <p:cNvSpPr>
                <a:spLocks/>
              </p:cNvSpPr>
              <p:nvPr/>
            </p:nvSpPr>
            <p:spPr bwMode="auto">
              <a:xfrm>
                <a:off x="1424" y="1597"/>
                <a:ext cx="210" cy="168"/>
              </a:xfrm>
              <a:custGeom>
                <a:avLst/>
                <a:gdLst>
                  <a:gd name="T0" fmla="*/ 0 w 210"/>
                  <a:gd name="T1" fmla="*/ 0 h 168"/>
                  <a:gd name="T2" fmla="*/ 26 w 210"/>
                  <a:gd name="T3" fmla="*/ 14 h 168"/>
                  <a:gd name="T4" fmla="*/ 22 w 210"/>
                  <a:gd name="T5" fmla="*/ 44 h 168"/>
                  <a:gd name="T6" fmla="*/ 40 w 210"/>
                  <a:gd name="T7" fmla="*/ 44 h 168"/>
                  <a:gd name="T8" fmla="*/ 46 w 210"/>
                  <a:gd name="T9" fmla="*/ 30 h 168"/>
                  <a:gd name="T10" fmla="*/ 66 w 210"/>
                  <a:gd name="T11" fmla="*/ 34 h 168"/>
                  <a:gd name="T12" fmla="*/ 86 w 210"/>
                  <a:gd name="T13" fmla="*/ 74 h 168"/>
                  <a:gd name="T14" fmla="*/ 106 w 210"/>
                  <a:gd name="T15" fmla="*/ 70 h 168"/>
                  <a:gd name="T16" fmla="*/ 110 w 210"/>
                  <a:gd name="T17" fmla="*/ 88 h 168"/>
                  <a:gd name="T18" fmla="*/ 102 w 210"/>
                  <a:gd name="T19" fmla="*/ 124 h 168"/>
                  <a:gd name="T20" fmla="*/ 180 w 210"/>
                  <a:gd name="T21" fmla="*/ 142 h 168"/>
                  <a:gd name="T22" fmla="*/ 210 w 210"/>
                  <a:gd name="T23" fmla="*/ 168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68"/>
                  <a:gd name="T38" fmla="*/ 210 w 210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68">
                    <a:moveTo>
                      <a:pt x="0" y="0"/>
                    </a:moveTo>
                    <a:lnTo>
                      <a:pt x="26" y="14"/>
                    </a:lnTo>
                    <a:lnTo>
                      <a:pt x="22" y="44"/>
                    </a:lnTo>
                    <a:lnTo>
                      <a:pt x="40" y="44"/>
                    </a:lnTo>
                    <a:lnTo>
                      <a:pt x="46" y="30"/>
                    </a:lnTo>
                    <a:lnTo>
                      <a:pt x="66" y="34"/>
                    </a:lnTo>
                    <a:lnTo>
                      <a:pt x="86" y="74"/>
                    </a:lnTo>
                    <a:lnTo>
                      <a:pt x="106" y="70"/>
                    </a:lnTo>
                    <a:lnTo>
                      <a:pt x="110" y="88"/>
                    </a:lnTo>
                    <a:lnTo>
                      <a:pt x="102" y="124"/>
                    </a:lnTo>
                    <a:lnTo>
                      <a:pt x="180" y="142"/>
                    </a:lnTo>
                    <a:lnTo>
                      <a:pt x="210" y="16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Freeform 298"/>
              <p:cNvSpPr>
                <a:spLocks/>
              </p:cNvSpPr>
              <p:nvPr/>
            </p:nvSpPr>
            <p:spPr bwMode="auto">
              <a:xfrm>
                <a:off x="1436" y="1765"/>
                <a:ext cx="202" cy="98"/>
              </a:xfrm>
              <a:custGeom>
                <a:avLst/>
                <a:gdLst>
                  <a:gd name="T0" fmla="*/ 18 w 202"/>
                  <a:gd name="T1" fmla="*/ 98 h 98"/>
                  <a:gd name="T2" fmla="*/ 14 w 202"/>
                  <a:gd name="T3" fmla="*/ 68 h 98"/>
                  <a:gd name="T4" fmla="*/ 0 w 202"/>
                  <a:gd name="T5" fmla="*/ 38 h 98"/>
                  <a:gd name="T6" fmla="*/ 28 w 202"/>
                  <a:gd name="T7" fmla="*/ 42 h 98"/>
                  <a:gd name="T8" fmla="*/ 44 w 202"/>
                  <a:gd name="T9" fmla="*/ 58 h 98"/>
                  <a:gd name="T10" fmla="*/ 104 w 202"/>
                  <a:gd name="T11" fmla="*/ 28 h 98"/>
                  <a:gd name="T12" fmla="*/ 118 w 202"/>
                  <a:gd name="T13" fmla="*/ 34 h 98"/>
                  <a:gd name="T14" fmla="*/ 158 w 202"/>
                  <a:gd name="T15" fmla="*/ 4 h 98"/>
                  <a:gd name="T16" fmla="*/ 202 w 202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98"/>
                  <a:gd name="T29" fmla="*/ 202 w 202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98">
                    <a:moveTo>
                      <a:pt x="18" y="98"/>
                    </a:moveTo>
                    <a:lnTo>
                      <a:pt x="14" y="68"/>
                    </a:lnTo>
                    <a:lnTo>
                      <a:pt x="0" y="38"/>
                    </a:lnTo>
                    <a:lnTo>
                      <a:pt x="28" y="42"/>
                    </a:lnTo>
                    <a:lnTo>
                      <a:pt x="44" y="58"/>
                    </a:lnTo>
                    <a:lnTo>
                      <a:pt x="104" y="28"/>
                    </a:lnTo>
                    <a:lnTo>
                      <a:pt x="118" y="34"/>
                    </a:lnTo>
                    <a:lnTo>
                      <a:pt x="158" y="4"/>
                    </a:lnTo>
                    <a:lnTo>
                      <a:pt x="20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9" name="Freeform 299"/>
              <p:cNvSpPr>
                <a:spLocks/>
              </p:cNvSpPr>
              <p:nvPr/>
            </p:nvSpPr>
            <p:spPr bwMode="auto">
              <a:xfrm>
                <a:off x="1430" y="1643"/>
                <a:ext cx="24" cy="164"/>
              </a:xfrm>
              <a:custGeom>
                <a:avLst/>
                <a:gdLst>
                  <a:gd name="T0" fmla="*/ 16 w 24"/>
                  <a:gd name="T1" fmla="*/ 0 h 164"/>
                  <a:gd name="T2" fmla="*/ 10 w 24"/>
                  <a:gd name="T3" fmla="*/ 34 h 164"/>
                  <a:gd name="T4" fmla="*/ 24 w 24"/>
                  <a:gd name="T5" fmla="*/ 70 h 164"/>
                  <a:gd name="T6" fmla="*/ 0 w 24"/>
                  <a:gd name="T7" fmla="*/ 114 h 164"/>
                  <a:gd name="T8" fmla="*/ 10 w 24"/>
                  <a:gd name="T9" fmla="*/ 164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64"/>
                  <a:gd name="T17" fmla="*/ 24 w 24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64">
                    <a:moveTo>
                      <a:pt x="16" y="0"/>
                    </a:moveTo>
                    <a:lnTo>
                      <a:pt x="10" y="34"/>
                    </a:lnTo>
                    <a:lnTo>
                      <a:pt x="24" y="70"/>
                    </a:lnTo>
                    <a:lnTo>
                      <a:pt x="0" y="114"/>
                    </a:lnTo>
                    <a:lnTo>
                      <a:pt x="10" y="1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0" name="Freeform 300"/>
              <p:cNvSpPr>
                <a:spLocks/>
              </p:cNvSpPr>
              <p:nvPr/>
            </p:nvSpPr>
            <p:spPr bwMode="auto">
              <a:xfrm>
                <a:off x="1406" y="1683"/>
                <a:ext cx="26" cy="92"/>
              </a:xfrm>
              <a:custGeom>
                <a:avLst/>
                <a:gdLst>
                  <a:gd name="T0" fmla="*/ 26 w 26"/>
                  <a:gd name="T1" fmla="*/ 82 h 92"/>
                  <a:gd name="T2" fmla="*/ 2 w 26"/>
                  <a:gd name="T3" fmla="*/ 92 h 92"/>
                  <a:gd name="T4" fmla="*/ 0 w 26"/>
                  <a:gd name="T5" fmla="*/ 46 h 92"/>
                  <a:gd name="T6" fmla="*/ 8 w 26"/>
                  <a:gd name="T7" fmla="*/ 0 h 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92"/>
                  <a:gd name="T14" fmla="*/ 26 w 26"/>
                  <a:gd name="T15" fmla="*/ 92 h 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92">
                    <a:moveTo>
                      <a:pt x="26" y="82"/>
                    </a:moveTo>
                    <a:lnTo>
                      <a:pt x="2" y="92"/>
                    </a:lnTo>
                    <a:lnTo>
                      <a:pt x="0" y="46"/>
                    </a:lnTo>
                    <a:lnTo>
                      <a:pt x="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1" name="Freeform 301"/>
              <p:cNvSpPr>
                <a:spLocks/>
              </p:cNvSpPr>
              <p:nvPr/>
            </p:nvSpPr>
            <p:spPr bwMode="auto">
              <a:xfrm>
                <a:off x="702" y="1895"/>
                <a:ext cx="34" cy="64"/>
              </a:xfrm>
              <a:custGeom>
                <a:avLst/>
                <a:gdLst>
                  <a:gd name="T0" fmla="*/ 20 w 34"/>
                  <a:gd name="T1" fmla="*/ 0 h 64"/>
                  <a:gd name="T2" fmla="*/ 0 w 34"/>
                  <a:gd name="T3" fmla="*/ 40 h 64"/>
                  <a:gd name="T4" fmla="*/ 10 w 34"/>
                  <a:gd name="T5" fmla="*/ 56 h 64"/>
                  <a:gd name="T6" fmla="*/ 34 w 3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64"/>
                  <a:gd name="T14" fmla="*/ 34 w 3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64">
                    <a:moveTo>
                      <a:pt x="20" y="0"/>
                    </a:moveTo>
                    <a:lnTo>
                      <a:pt x="0" y="40"/>
                    </a:lnTo>
                    <a:lnTo>
                      <a:pt x="10" y="56"/>
                    </a:lnTo>
                    <a:lnTo>
                      <a:pt x="34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2" name="Freeform 302"/>
              <p:cNvSpPr>
                <a:spLocks/>
              </p:cNvSpPr>
              <p:nvPr/>
            </p:nvSpPr>
            <p:spPr bwMode="auto">
              <a:xfrm>
                <a:off x="774" y="2357"/>
                <a:ext cx="100" cy="68"/>
              </a:xfrm>
              <a:custGeom>
                <a:avLst/>
                <a:gdLst>
                  <a:gd name="T0" fmla="*/ 0 w 100"/>
                  <a:gd name="T1" fmla="*/ 68 h 68"/>
                  <a:gd name="T2" fmla="*/ 32 w 100"/>
                  <a:gd name="T3" fmla="*/ 34 h 68"/>
                  <a:gd name="T4" fmla="*/ 86 w 100"/>
                  <a:gd name="T5" fmla="*/ 18 h 68"/>
                  <a:gd name="T6" fmla="*/ 100 w 100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68"/>
                  <a:gd name="T14" fmla="*/ 100 w 100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68">
                    <a:moveTo>
                      <a:pt x="0" y="68"/>
                    </a:moveTo>
                    <a:lnTo>
                      <a:pt x="32" y="34"/>
                    </a:lnTo>
                    <a:lnTo>
                      <a:pt x="86" y="18"/>
                    </a:lnTo>
                    <a:lnTo>
                      <a:pt x="10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3" name="Freeform 303"/>
              <p:cNvSpPr>
                <a:spLocks/>
              </p:cNvSpPr>
              <p:nvPr/>
            </p:nvSpPr>
            <p:spPr bwMode="auto">
              <a:xfrm>
                <a:off x="2382" y="1861"/>
                <a:ext cx="216" cy="56"/>
              </a:xfrm>
              <a:custGeom>
                <a:avLst/>
                <a:gdLst>
                  <a:gd name="T0" fmla="*/ 0 w 216"/>
                  <a:gd name="T1" fmla="*/ 0 h 56"/>
                  <a:gd name="T2" fmla="*/ 36 w 216"/>
                  <a:gd name="T3" fmla="*/ 0 h 56"/>
                  <a:gd name="T4" fmla="*/ 70 w 216"/>
                  <a:gd name="T5" fmla="*/ 20 h 56"/>
                  <a:gd name="T6" fmla="*/ 126 w 216"/>
                  <a:gd name="T7" fmla="*/ 50 h 56"/>
                  <a:gd name="T8" fmla="*/ 176 w 216"/>
                  <a:gd name="T9" fmla="*/ 56 h 56"/>
                  <a:gd name="T10" fmla="*/ 216 w 216"/>
                  <a:gd name="T11" fmla="*/ 4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56"/>
                  <a:gd name="T20" fmla="*/ 216 w 21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56">
                    <a:moveTo>
                      <a:pt x="0" y="0"/>
                    </a:moveTo>
                    <a:lnTo>
                      <a:pt x="36" y="0"/>
                    </a:lnTo>
                    <a:lnTo>
                      <a:pt x="70" y="20"/>
                    </a:lnTo>
                    <a:lnTo>
                      <a:pt x="126" y="50"/>
                    </a:lnTo>
                    <a:lnTo>
                      <a:pt x="176" y="56"/>
                    </a:lnTo>
                    <a:lnTo>
                      <a:pt x="216" y="4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4" name="Freeform 304"/>
              <p:cNvSpPr>
                <a:spLocks/>
              </p:cNvSpPr>
              <p:nvPr/>
            </p:nvSpPr>
            <p:spPr bwMode="auto">
              <a:xfrm>
                <a:off x="2592" y="1821"/>
                <a:ext cx="196" cy="86"/>
              </a:xfrm>
              <a:custGeom>
                <a:avLst/>
                <a:gdLst>
                  <a:gd name="T0" fmla="*/ 0 w 196"/>
                  <a:gd name="T1" fmla="*/ 86 h 86"/>
                  <a:gd name="T2" fmla="*/ 60 w 196"/>
                  <a:gd name="T3" fmla="*/ 66 h 86"/>
                  <a:gd name="T4" fmla="*/ 110 w 196"/>
                  <a:gd name="T5" fmla="*/ 20 h 86"/>
                  <a:gd name="T6" fmla="*/ 160 w 196"/>
                  <a:gd name="T7" fmla="*/ 0 h 86"/>
                  <a:gd name="T8" fmla="*/ 196 w 196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86"/>
                  <a:gd name="T17" fmla="*/ 196 w 196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86">
                    <a:moveTo>
                      <a:pt x="0" y="86"/>
                    </a:moveTo>
                    <a:lnTo>
                      <a:pt x="60" y="66"/>
                    </a:lnTo>
                    <a:lnTo>
                      <a:pt x="110" y="20"/>
                    </a:lnTo>
                    <a:lnTo>
                      <a:pt x="160" y="0"/>
                    </a:lnTo>
                    <a:lnTo>
                      <a:pt x="19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5" name="Freeform 305"/>
              <p:cNvSpPr>
                <a:spLocks/>
              </p:cNvSpPr>
              <p:nvPr/>
            </p:nvSpPr>
            <p:spPr bwMode="auto">
              <a:xfrm>
                <a:off x="2784" y="1795"/>
                <a:ext cx="78" cy="50"/>
              </a:xfrm>
              <a:custGeom>
                <a:avLst/>
                <a:gdLst>
                  <a:gd name="T0" fmla="*/ 0 w 78"/>
                  <a:gd name="T1" fmla="*/ 26 h 50"/>
                  <a:gd name="T2" fmla="*/ 28 w 78"/>
                  <a:gd name="T3" fmla="*/ 46 h 50"/>
                  <a:gd name="T4" fmla="*/ 58 w 78"/>
                  <a:gd name="T5" fmla="*/ 50 h 50"/>
                  <a:gd name="T6" fmla="*/ 78 w 78"/>
                  <a:gd name="T7" fmla="*/ 32 h 50"/>
                  <a:gd name="T8" fmla="*/ 68 w 7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50"/>
                  <a:gd name="T17" fmla="*/ 78 w 7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50">
                    <a:moveTo>
                      <a:pt x="0" y="26"/>
                    </a:moveTo>
                    <a:lnTo>
                      <a:pt x="28" y="46"/>
                    </a:lnTo>
                    <a:lnTo>
                      <a:pt x="58" y="50"/>
                    </a:lnTo>
                    <a:lnTo>
                      <a:pt x="78" y="32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6" name="Freeform 306"/>
              <p:cNvSpPr>
                <a:spLocks/>
              </p:cNvSpPr>
              <p:nvPr/>
            </p:nvSpPr>
            <p:spPr bwMode="auto">
              <a:xfrm>
                <a:off x="2782" y="1697"/>
                <a:ext cx="772" cy="120"/>
              </a:xfrm>
              <a:custGeom>
                <a:avLst/>
                <a:gdLst>
                  <a:gd name="T0" fmla="*/ 0 w 772"/>
                  <a:gd name="T1" fmla="*/ 120 h 120"/>
                  <a:gd name="T2" fmla="*/ 26 w 772"/>
                  <a:gd name="T3" fmla="*/ 100 h 120"/>
                  <a:gd name="T4" fmla="*/ 70 w 772"/>
                  <a:gd name="T5" fmla="*/ 94 h 120"/>
                  <a:gd name="T6" fmla="*/ 96 w 772"/>
                  <a:gd name="T7" fmla="*/ 60 h 120"/>
                  <a:gd name="T8" fmla="*/ 132 w 772"/>
                  <a:gd name="T9" fmla="*/ 30 h 120"/>
                  <a:gd name="T10" fmla="*/ 170 w 772"/>
                  <a:gd name="T11" fmla="*/ 24 h 120"/>
                  <a:gd name="T12" fmla="*/ 206 w 772"/>
                  <a:gd name="T13" fmla="*/ 30 h 120"/>
                  <a:gd name="T14" fmla="*/ 256 w 772"/>
                  <a:gd name="T15" fmla="*/ 24 h 120"/>
                  <a:gd name="T16" fmla="*/ 280 w 772"/>
                  <a:gd name="T17" fmla="*/ 24 h 120"/>
                  <a:gd name="T18" fmla="*/ 330 w 772"/>
                  <a:gd name="T19" fmla="*/ 24 h 120"/>
                  <a:gd name="T20" fmla="*/ 380 w 772"/>
                  <a:gd name="T21" fmla="*/ 30 h 120"/>
                  <a:gd name="T22" fmla="*/ 440 w 772"/>
                  <a:gd name="T23" fmla="*/ 14 h 120"/>
                  <a:gd name="T24" fmla="*/ 496 w 772"/>
                  <a:gd name="T25" fmla="*/ 14 h 120"/>
                  <a:gd name="T26" fmla="*/ 540 w 772"/>
                  <a:gd name="T27" fmla="*/ 4 h 120"/>
                  <a:gd name="T28" fmla="*/ 566 w 772"/>
                  <a:gd name="T29" fmla="*/ 14 h 120"/>
                  <a:gd name="T30" fmla="*/ 610 w 772"/>
                  <a:gd name="T31" fmla="*/ 24 h 120"/>
                  <a:gd name="T32" fmla="*/ 670 w 772"/>
                  <a:gd name="T33" fmla="*/ 20 h 120"/>
                  <a:gd name="T34" fmla="*/ 700 w 772"/>
                  <a:gd name="T35" fmla="*/ 14 h 120"/>
                  <a:gd name="T36" fmla="*/ 772 w 772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72"/>
                  <a:gd name="T58" fmla="*/ 0 h 120"/>
                  <a:gd name="T59" fmla="*/ 772 w 772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72" h="120">
                    <a:moveTo>
                      <a:pt x="0" y="120"/>
                    </a:moveTo>
                    <a:lnTo>
                      <a:pt x="26" y="100"/>
                    </a:lnTo>
                    <a:lnTo>
                      <a:pt x="70" y="94"/>
                    </a:lnTo>
                    <a:lnTo>
                      <a:pt x="96" y="60"/>
                    </a:lnTo>
                    <a:lnTo>
                      <a:pt x="132" y="30"/>
                    </a:lnTo>
                    <a:lnTo>
                      <a:pt x="170" y="24"/>
                    </a:lnTo>
                    <a:lnTo>
                      <a:pt x="206" y="30"/>
                    </a:lnTo>
                    <a:lnTo>
                      <a:pt x="256" y="24"/>
                    </a:lnTo>
                    <a:lnTo>
                      <a:pt x="280" y="24"/>
                    </a:lnTo>
                    <a:lnTo>
                      <a:pt x="330" y="24"/>
                    </a:lnTo>
                    <a:lnTo>
                      <a:pt x="380" y="30"/>
                    </a:lnTo>
                    <a:lnTo>
                      <a:pt x="440" y="14"/>
                    </a:lnTo>
                    <a:lnTo>
                      <a:pt x="496" y="14"/>
                    </a:lnTo>
                    <a:lnTo>
                      <a:pt x="540" y="4"/>
                    </a:lnTo>
                    <a:lnTo>
                      <a:pt x="566" y="14"/>
                    </a:lnTo>
                    <a:lnTo>
                      <a:pt x="610" y="24"/>
                    </a:lnTo>
                    <a:lnTo>
                      <a:pt x="670" y="20"/>
                    </a:lnTo>
                    <a:lnTo>
                      <a:pt x="700" y="14"/>
                    </a:lnTo>
                    <a:lnTo>
                      <a:pt x="77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7" name="Freeform 307"/>
              <p:cNvSpPr>
                <a:spLocks/>
              </p:cNvSpPr>
              <p:nvPr/>
            </p:nvSpPr>
            <p:spPr bwMode="auto">
              <a:xfrm>
                <a:off x="2748" y="1923"/>
                <a:ext cx="26" cy="64"/>
              </a:xfrm>
              <a:custGeom>
                <a:avLst/>
                <a:gdLst>
                  <a:gd name="T0" fmla="*/ 0 w 26"/>
                  <a:gd name="T1" fmla="*/ 64 h 64"/>
                  <a:gd name="T2" fmla="*/ 24 w 26"/>
                  <a:gd name="T3" fmla="*/ 30 h 64"/>
                  <a:gd name="T4" fmla="*/ 26 w 26"/>
                  <a:gd name="T5" fmla="*/ 0 h 64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64"/>
                  <a:gd name="T11" fmla="*/ 26 w 26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64">
                    <a:moveTo>
                      <a:pt x="0" y="64"/>
                    </a:moveTo>
                    <a:lnTo>
                      <a:pt x="24" y="30"/>
                    </a:lnTo>
                    <a:lnTo>
                      <a:pt x="26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8" name="Freeform 308"/>
              <p:cNvSpPr>
                <a:spLocks/>
              </p:cNvSpPr>
              <p:nvPr/>
            </p:nvSpPr>
            <p:spPr bwMode="auto">
              <a:xfrm>
                <a:off x="2768" y="1835"/>
                <a:ext cx="30" cy="64"/>
              </a:xfrm>
              <a:custGeom>
                <a:avLst/>
                <a:gdLst>
                  <a:gd name="T0" fmla="*/ 30 w 30"/>
                  <a:gd name="T1" fmla="*/ 0 h 64"/>
                  <a:gd name="T2" fmla="*/ 0 w 30"/>
                  <a:gd name="T3" fmla="*/ 20 h 64"/>
                  <a:gd name="T4" fmla="*/ 14 w 30"/>
                  <a:gd name="T5" fmla="*/ 64 h 64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64"/>
                  <a:gd name="T11" fmla="*/ 30 w 30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64">
                    <a:moveTo>
                      <a:pt x="30" y="0"/>
                    </a:moveTo>
                    <a:lnTo>
                      <a:pt x="0" y="20"/>
                    </a:lnTo>
                    <a:lnTo>
                      <a:pt x="14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9" name="Freeform 309"/>
              <p:cNvSpPr>
                <a:spLocks/>
              </p:cNvSpPr>
              <p:nvPr/>
            </p:nvSpPr>
            <p:spPr bwMode="auto">
              <a:xfrm>
                <a:off x="2592" y="1905"/>
                <a:ext cx="376" cy="214"/>
              </a:xfrm>
              <a:custGeom>
                <a:avLst/>
                <a:gdLst>
                  <a:gd name="T0" fmla="*/ 0 w 376"/>
                  <a:gd name="T1" fmla="*/ 0 h 214"/>
                  <a:gd name="T2" fmla="*/ 32 w 376"/>
                  <a:gd name="T3" fmla="*/ 34 h 214"/>
                  <a:gd name="T4" fmla="*/ 80 w 376"/>
                  <a:gd name="T5" fmla="*/ 50 h 214"/>
                  <a:gd name="T6" fmla="*/ 96 w 376"/>
                  <a:gd name="T7" fmla="*/ 58 h 214"/>
                  <a:gd name="T8" fmla="*/ 146 w 376"/>
                  <a:gd name="T9" fmla="*/ 68 h 214"/>
                  <a:gd name="T10" fmla="*/ 190 w 376"/>
                  <a:gd name="T11" fmla="*/ 104 h 214"/>
                  <a:gd name="T12" fmla="*/ 230 w 376"/>
                  <a:gd name="T13" fmla="*/ 154 h 214"/>
                  <a:gd name="T14" fmla="*/ 266 w 376"/>
                  <a:gd name="T15" fmla="*/ 188 h 214"/>
                  <a:gd name="T16" fmla="*/ 310 w 376"/>
                  <a:gd name="T17" fmla="*/ 214 h 214"/>
                  <a:gd name="T18" fmla="*/ 340 w 376"/>
                  <a:gd name="T19" fmla="*/ 200 h 214"/>
                  <a:gd name="T20" fmla="*/ 376 w 376"/>
                  <a:gd name="T21" fmla="*/ 190 h 2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6"/>
                  <a:gd name="T34" fmla="*/ 0 h 214"/>
                  <a:gd name="T35" fmla="*/ 376 w 376"/>
                  <a:gd name="T36" fmla="*/ 214 h 2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6" h="214">
                    <a:moveTo>
                      <a:pt x="0" y="0"/>
                    </a:moveTo>
                    <a:lnTo>
                      <a:pt x="32" y="34"/>
                    </a:lnTo>
                    <a:lnTo>
                      <a:pt x="80" y="50"/>
                    </a:lnTo>
                    <a:lnTo>
                      <a:pt x="96" y="58"/>
                    </a:lnTo>
                    <a:lnTo>
                      <a:pt x="146" y="68"/>
                    </a:lnTo>
                    <a:lnTo>
                      <a:pt x="190" y="104"/>
                    </a:lnTo>
                    <a:lnTo>
                      <a:pt x="230" y="154"/>
                    </a:lnTo>
                    <a:lnTo>
                      <a:pt x="266" y="188"/>
                    </a:lnTo>
                    <a:lnTo>
                      <a:pt x="310" y="214"/>
                    </a:lnTo>
                    <a:lnTo>
                      <a:pt x="340" y="200"/>
                    </a:lnTo>
                    <a:lnTo>
                      <a:pt x="376" y="19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0" name="Freeform 310"/>
              <p:cNvSpPr>
                <a:spLocks/>
              </p:cNvSpPr>
              <p:nvPr/>
            </p:nvSpPr>
            <p:spPr bwMode="auto">
              <a:xfrm>
                <a:off x="2968" y="2095"/>
                <a:ext cx="416" cy="70"/>
              </a:xfrm>
              <a:custGeom>
                <a:avLst/>
                <a:gdLst>
                  <a:gd name="T0" fmla="*/ 0 w 416"/>
                  <a:gd name="T1" fmla="*/ 0 h 70"/>
                  <a:gd name="T2" fmla="*/ 24 w 416"/>
                  <a:gd name="T3" fmla="*/ 38 h 70"/>
                  <a:gd name="T4" fmla="*/ 34 w 416"/>
                  <a:gd name="T5" fmla="*/ 48 h 70"/>
                  <a:gd name="T6" fmla="*/ 74 w 416"/>
                  <a:gd name="T7" fmla="*/ 54 h 70"/>
                  <a:gd name="T8" fmla="*/ 100 w 416"/>
                  <a:gd name="T9" fmla="*/ 44 h 70"/>
                  <a:gd name="T10" fmla="*/ 124 w 416"/>
                  <a:gd name="T11" fmla="*/ 44 h 70"/>
                  <a:gd name="T12" fmla="*/ 154 w 416"/>
                  <a:gd name="T13" fmla="*/ 64 h 70"/>
                  <a:gd name="T14" fmla="*/ 184 w 416"/>
                  <a:gd name="T15" fmla="*/ 64 h 70"/>
                  <a:gd name="T16" fmla="*/ 230 w 416"/>
                  <a:gd name="T17" fmla="*/ 70 h 70"/>
                  <a:gd name="T18" fmla="*/ 260 w 416"/>
                  <a:gd name="T19" fmla="*/ 64 h 70"/>
                  <a:gd name="T20" fmla="*/ 290 w 416"/>
                  <a:gd name="T21" fmla="*/ 48 h 70"/>
                  <a:gd name="T22" fmla="*/ 330 w 416"/>
                  <a:gd name="T23" fmla="*/ 52 h 70"/>
                  <a:gd name="T24" fmla="*/ 370 w 416"/>
                  <a:gd name="T25" fmla="*/ 68 h 70"/>
                  <a:gd name="T26" fmla="*/ 384 w 416"/>
                  <a:gd name="T27" fmla="*/ 64 h 70"/>
                  <a:gd name="T28" fmla="*/ 416 w 416"/>
                  <a:gd name="T29" fmla="*/ 30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6"/>
                  <a:gd name="T46" fmla="*/ 0 h 70"/>
                  <a:gd name="T47" fmla="*/ 416 w 416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6" h="70">
                    <a:moveTo>
                      <a:pt x="0" y="0"/>
                    </a:moveTo>
                    <a:lnTo>
                      <a:pt x="24" y="38"/>
                    </a:lnTo>
                    <a:lnTo>
                      <a:pt x="34" y="48"/>
                    </a:lnTo>
                    <a:lnTo>
                      <a:pt x="74" y="54"/>
                    </a:lnTo>
                    <a:lnTo>
                      <a:pt x="100" y="44"/>
                    </a:lnTo>
                    <a:lnTo>
                      <a:pt x="124" y="44"/>
                    </a:lnTo>
                    <a:lnTo>
                      <a:pt x="154" y="64"/>
                    </a:lnTo>
                    <a:lnTo>
                      <a:pt x="184" y="64"/>
                    </a:lnTo>
                    <a:lnTo>
                      <a:pt x="230" y="70"/>
                    </a:lnTo>
                    <a:lnTo>
                      <a:pt x="260" y="64"/>
                    </a:lnTo>
                    <a:lnTo>
                      <a:pt x="290" y="48"/>
                    </a:lnTo>
                    <a:lnTo>
                      <a:pt x="330" y="52"/>
                    </a:lnTo>
                    <a:lnTo>
                      <a:pt x="370" y="68"/>
                    </a:lnTo>
                    <a:lnTo>
                      <a:pt x="384" y="64"/>
                    </a:lnTo>
                    <a:lnTo>
                      <a:pt x="416" y="3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1" name="Freeform 311"/>
              <p:cNvSpPr>
                <a:spLocks/>
              </p:cNvSpPr>
              <p:nvPr/>
            </p:nvSpPr>
            <p:spPr bwMode="auto">
              <a:xfrm>
                <a:off x="3392" y="1699"/>
                <a:ext cx="172" cy="424"/>
              </a:xfrm>
              <a:custGeom>
                <a:avLst/>
                <a:gdLst>
                  <a:gd name="T0" fmla="*/ 0 w 172"/>
                  <a:gd name="T1" fmla="*/ 424 h 424"/>
                  <a:gd name="T2" fmla="*/ 26 w 172"/>
                  <a:gd name="T3" fmla="*/ 378 h 424"/>
                  <a:gd name="T4" fmla="*/ 80 w 172"/>
                  <a:gd name="T5" fmla="*/ 330 h 424"/>
                  <a:gd name="T6" fmla="*/ 136 w 172"/>
                  <a:gd name="T7" fmla="*/ 254 h 424"/>
                  <a:gd name="T8" fmla="*/ 170 w 172"/>
                  <a:gd name="T9" fmla="*/ 190 h 424"/>
                  <a:gd name="T10" fmla="*/ 172 w 172"/>
                  <a:gd name="T11" fmla="*/ 84 h 424"/>
                  <a:gd name="T12" fmla="*/ 162 w 172"/>
                  <a:gd name="T13" fmla="*/ 0 h 4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424"/>
                  <a:gd name="T23" fmla="*/ 172 w 172"/>
                  <a:gd name="T24" fmla="*/ 424 h 4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424">
                    <a:moveTo>
                      <a:pt x="0" y="424"/>
                    </a:moveTo>
                    <a:lnTo>
                      <a:pt x="26" y="378"/>
                    </a:lnTo>
                    <a:lnTo>
                      <a:pt x="80" y="330"/>
                    </a:lnTo>
                    <a:lnTo>
                      <a:pt x="136" y="254"/>
                    </a:lnTo>
                    <a:lnTo>
                      <a:pt x="170" y="190"/>
                    </a:lnTo>
                    <a:lnTo>
                      <a:pt x="172" y="84"/>
                    </a:lnTo>
                    <a:lnTo>
                      <a:pt x="162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2" name="Line 312"/>
              <p:cNvSpPr>
                <a:spLocks noChangeShapeType="1"/>
              </p:cNvSpPr>
              <p:nvPr/>
            </p:nvSpPr>
            <p:spPr bwMode="auto">
              <a:xfrm>
                <a:off x="3350" y="3117"/>
                <a:ext cx="44" cy="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3" name="Freeform 313"/>
              <p:cNvSpPr>
                <a:spLocks/>
              </p:cNvSpPr>
              <p:nvPr/>
            </p:nvSpPr>
            <p:spPr bwMode="auto">
              <a:xfrm>
                <a:off x="1878" y="1957"/>
                <a:ext cx="176" cy="64"/>
              </a:xfrm>
              <a:custGeom>
                <a:avLst/>
                <a:gdLst>
                  <a:gd name="T0" fmla="*/ 4 w 176"/>
                  <a:gd name="T1" fmla="*/ 56 h 64"/>
                  <a:gd name="T2" fmla="*/ 0 w 176"/>
                  <a:gd name="T3" fmla="*/ 30 h 64"/>
                  <a:gd name="T4" fmla="*/ 20 w 176"/>
                  <a:gd name="T5" fmla="*/ 10 h 64"/>
                  <a:gd name="T6" fmla="*/ 60 w 176"/>
                  <a:gd name="T7" fmla="*/ 10 h 64"/>
                  <a:gd name="T8" fmla="*/ 76 w 176"/>
                  <a:gd name="T9" fmla="*/ 0 h 64"/>
                  <a:gd name="T10" fmla="*/ 104 w 176"/>
                  <a:gd name="T11" fmla="*/ 4 h 64"/>
                  <a:gd name="T12" fmla="*/ 114 w 176"/>
                  <a:gd name="T13" fmla="*/ 36 h 64"/>
                  <a:gd name="T14" fmla="*/ 176 w 176"/>
                  <a:gd name="T15" fmla="*/ 64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64"/>
                  <a:gd name="T26" fmla="*/ 176 w 176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64">
                    <a:moveTo>
                      <a:pt x="4" y="56"/>
                    </a:moveTo>
                    <a:lnTo>
                      <a:pt x="0" y="30"/>
                    </a:lnTo>
                    <a:lnTo>
                      <a:pt x="20" y="10"/>
                    </a:lnTo>
                    <a:lnTo>
                      <a:pt x="60" y="10"/>
                    </a:lnTo>
                    <a:lnTo>
                      <a:pt x="76" y="0"/>
                    </a:lnTo>
                    <a:lnTo>
                      <a:pt x="104" y="4"/>
                    </a:lnTo>
                    <a:lnTo>
                      <a:pt x="114" y="36"/>
                    </a:lnTo>
                    <a:lnTo>
                      <a:pt x="176" y="6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4" name="Freeform 314"/>
              <p:cNvSpPr>
                <a:spLocks/>
              </p:cNvSpPr>
              <p:nvPr/>
            </p:nvSpPr>
            <p:spPr bwMode="auto">
              <a:xfrm>
                <a:off x="3444" y="1715"/>
                <a:ext cx="20" cy="80"/>
              </a:xfrm>
              <a:custGeom>
                <a:avLst/>
                <a:gdLst>
                  <a:gd name="T0" fmla="*/ 20 w 20"/>
                  <a:gd name="T1" fmla="*/ 0 h 80"/>
                  <a:gd name="T2" fmla="*/ 14 w 20"/>
                  <a:gd name="T3" fmla="*/ 34 h 80"/>
                  <a:gd name="T4" fmla="*/ 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20" y="0"/>
                    </a:moveTo>
                    <a:lnTo>
                      <a:pt x="14" y="34"/>
                    </a:ln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5" name="Freeform 315"/>
              <p:cNvSpPr>
                <a:spLocks/>
              </p:cNvSpPr>
              <p:nvPr/>
            </p:nvSpPr>
            <p:spPr bwMode="auto">
              <a:xfrm>
                <a:off x="3377" y="2431"/>
                <a:ext cx="3" cy="80"/>
              </a:xfrm>
              <a:custGeom>
                <a:avLst/>
                <a:gdLst>
                  <a:gd name="T0" fmla="*/ 3 w 3"/>
                  <a:gd name="T1" fmla="*/ 0 h 80"/>
                  <a:gd name="T2" fmla="*/ 0 w 3"/>
                  <a:gd name="T3" fmla="*/ 80 h 80"/>
                  <a:gd name="T4" fmla="*/ 0 60000 65536"/>
                  <a:gd name="T5" fmla="*/ 0 60000 65536"/>
                  <a:gd name="T6" fmla="*/ 0 w 3"/>
                  <a:gd name="T7" fmla="*/ 0 h 80"/>
                  <a:gd name="T8" fmla="*/ 3 w 3"/>
                  <a:gd name="T9" fmla="*/ 80 h 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80">
                    <a:moveTo>
                      <a:pt x="3" y="0"/>
                    </a:moveTo>
                    <a:lnTo>
                      <a:pt x="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6" name="Freeform 316"/>
              <p:cNvSpPr>
                <a:spLocks/>
              </p:cNvSpPr>
              <p:nvPr/>
            </p:nvSpPr>
            <p:spPr bwMode="auto">
              <a:xfrm>
                <a:off x="3372" y="2507"/>
                <a:ext cx="8" cy="94"/>
              </a:xfrm>
              <a:custGeom>
                <a:avLst/>
                <a:gdLst>
                  <a:gd name="T0" fmla="*/ 8 w 8"/>
                  <a:gd name="T1" fmla="*/ 0 h 94"/>
                  <a:gd name="T2" fmla="*/ 0 w 8"/>
                  <a:gd name="T3" fmla="*/ 44 h 94"/>
                  <a:gd name="T4" fmla="*/ 8 w 8"/>
                  <a:gd name="T5" fmla="*/ 94 h 9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4"/>
                  <a:gd name="T11" fmla="*/ 8 w 8"/>
                  <a:gd name="T12" fmla="*/ 94 h 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4">
                    <a:moveTo>
                      <a:pt x="8" y="0"/>
                    </a:moveTo>
                    <a:lnTo>
                      <a:pt x="0" y="44"/>
                    </a:lnTo>
                    <a:lnTo>
                      <a:pt x="8" y="9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7" name="Freeform 317"/>
              <p:cNvSpPr>
                <a:spLocks/>
              </p:cNvSpPr>
              <p:nvPr/>
            </p:nvSpPr>
            <p:spPr bwMode="auto">
              <a:xfrm>
                <a:off x="3401" y="2355"/>
                <a:ext cx="60" cy="8"/>
              </a:xfrm>
              <a:custGeom>
                <a:avLst/>
                <a:gdLst>
                  <a:gd name="T0" fmla="*/ 0 w 68"/>
                  <a:gd name="T1" fmla="*/ 20 h 20"/>
                  <a:gd name="T2" fmla="*/ 38 w 68"/>
                  <a:gd name="T3" fmla="*/ 10 h 20"/>
                  <a:gd name="T4" fmla="*/ 68 w 6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0"/>
                  <a:gd name="T11" fmla="*/ 68 w 68"/>
                  <a:gd name="T12" fmla="*/ 20 h 20"/>
                  <a:gd name="connsiteX0" fmla="*/ 238 w 10238"/>
                  <a:gd name="connsiteY0" fmla="*/ 10000 h 10000"/>
                  <a:gd name="connsiteX1" fmla="*/ 0 w 10238"/>
                  <a:gd name="connsiteY1" fmla="*/ 9475 h 10000"/>
                  <a:gd name="connsiteX2" fmla="*/ 5826 w 10238"/>
                  <a:gd name="connsiteY2" fmla="*/ 5000 h 10000"/>
                  <a:gd name="connsiteX3" fmla="*/ 10238 w 10238"/>
                  <a:gd name="connsiteY3" fmla="*/ 0 h 10000"/>
                  <a:gd name="connsiteX0" fmla="*/ 238 w 9524"/>
                  <a:gd name="connsiteY0" fmla="*/ 5000 h 6979"/>
                  <a:gd name="connsiteX1" fmla="*/ 0 w 9524"/>
                  <a:gd name="connsiteY1" fmla="*/ 4475 h 6979"/>
                  <a:gd name="connsiteX2" fmla="*/ 5826 w 9524"/>
                  <a:gd name="connsiteY2" fmla="*/ 0 h 6979"/>
                  <a:gd name="connsiteX3" fmla="*/ 9524 w 9524"/>
                  <a:gd name="connsiteY3" fmla="*/ 6979 h 6979"/>
                  <a:gd name="connsiteX0" fmla="*/ 250 w 10000"/>
                  <a:gd name="connsiteY0" fmla="*/ 752 h 3588"/>
                  <a:gd name="connsiteX1" fmla="*/ 0 w 10000"/>
                  <a:gd name="connsiteY1" fmla="*/ 0 h 3588"/>
                  <a:gd name="connsiteX2" fmla="*/ 6117 w 10000"/>
                  <a:gd name="connsiteY2" fmla="*/ 3290 h 3588"/>
                  <a:gd name="connsiteX3" fmla="*/ 10000 w 10000"/>
                  <a:gd name="connsiteY3" fmla="*/ 3588 h 3588"/>
                  <a:gd name="connsiteX0" fmla="*/ 250 w 10000"/>
                  <a:gd name="connsiteY0" fmla="*/ 700 h 11784"/>
                  <a:gd name="connsiteX1" fmla="*/ 0 w 10000"/>
                  <a:gd name="connsiteY1" fmla="*/ 11084 h 11784"/>
                  <a:gd name="connsiteX2" fmla="*/ 6117 w 10000"/>
                  <a:gd name="connsiteY2" fmla="*/ 7773 h 11784"/>
                  <a:gd name="connsiteX3" fmla="*/ 10000 w 10000"/>
                  <a:gd name="connsiteY3" fmla="*/ 8604 h 1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1784">
                    <a:moveTo>
                      <a:pt x="250" y="700"/>
                    </a:moveTo>
                    <a:cubicBezTo>
                      <a:pt x="167" y="0"/>
                      <a:pt x="83" y="11784"/>
                      <a:pt x="0" y="11084"/>
                    </a:cubicBezTo>
                    <a:lnTo>
                      <a:pt x="6117" y="7773"/>
                    </a:lnTo>
                    <a:lnTo>
                      <a:pt x="10000" y="860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8" name="Freeform 318"/>
              <p:cNvSpPr>
                <a:spLocks/>
              </p:cNvSpPr>
              <p:nvPr/>
            </p:nvSpPr>
            <p:spPr bwMode="auto">
              <a:xfrm>
                <a:off x="1442" y="1707"/>
                <a:ext cx="34" cy="54"/>
              </a:xfrm>
              <a:custGeom>
                <a:avLst/>
                <a:gdLst>
                  <a:gd name="T0" fmla="*/ 0 w 34"/>
                  <a:gd name="T1" fmla="*/ 28 h 54"/>
                  <a:gd name="T2" fmla="*/ 14 w 34"/>
                  <a:gd name="T3" fmla="*/ 54 h 54"/>
                  <a:gd name="T4" fmla="*/ 30 w 34"/>
                  <a:gd name="T5" fmla="*/ 50 h 54"/>
                  <a:gd name="T6" fmla="*/ 34 w 34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54"/>
                  <a:gd name="T14" fmla="*/ 34 w 34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54">
                    <a:moveTo>
                      <a:pt x="0" y="28"/>
                    </a:moveTo>
                    <a:lnTo>
                      <a:pt x="14" y="54"/>
                    </a:lnTo>
                    <a:lnTo>
                      <a:pt x="30" y="50"/>
                    </a:lnTo>
                    <a:lnTo>
                      <a:pt x="34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9" name="Freeform 319"/>
              <p:cNvSpPr>
                <a:spLocks/>
              </p:cNvSpPr>
              <p:nvPr/>
            </p:nvSpPr>
            <p:spPr bwMode="auto">
              <a:xfrm>
                <a:off x="1402" y="1545"/>
                <a:ext cx="54" cy="16"/>
              </a:xfrm>
              <a:custGeom>
                <a:avLst/>
                <a:gdLst>
                  <a:gd name="T0" fmla="*/ 54 w 54"/>
                  <a:gd name="T1" fmla="*/ 10 h 16"/>
                  <a:gd name="T2" fmla="*/ 20 w 54"/>
                  <a:gd name="T3" fmla="*/ 0 h 16"/>
                  <a:gd name="T4" fmla="*/ 0 w 54"/>
                  <a:gd name="T5" fmla="*/ 16 h 16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"/>
                  <a:gd name="T11" fmla="*/ 54 w 54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">
                    <a:moveTo>
                      <a:pt x="54" y="10"/>
                    </a:moveTo>
                    <a:lnTo>
                      <a:pt x="20" y="0"/>
                    </a:lnTo>
                    <a:lnTo>
                      <a:pt x="0" y="1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0" name="Line 320"/>
              <p:cNvSpPr>
                <a:spLocks noChangeShapeType="1"/>
              </p:cNvSpPr>
              <p:nvPr/>
            </p:nvSpPr>
            <p:spPr bwMode="auto">
              <a:xfrm flipH="1" flipV="1">
                <a:off x="1378" y="1507"/>
                <a:ext cx="44" cy="3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1" name="Line 321"/>
              <p:cNvSpPr>
                <a:spLocks noChangeShapeType="1"/>
              </p:cNvSpPr>
              <p:nvPr/>
            </p:nvSpPr>
            <p:spPr bwMode="auto">
              <a:xfrm>
                <a:off x="2984" y="1403"/>
                <a:ext cx="20" cy="5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2" name="Freeform 322"/>
              <p:cNvSpPr>
                <a:spLocks/>
              </p:cNvSpPr>
              <p:nvPr/>
            </p:nvSpPr>
            <p:spPr bwMode="auto">
              <a:xfrm>
                <a:off x="3168" y="1339"/>
                <a:ext cx="6" cy="34"/>
              </a:xfrm>
              <a:custGeom>
                <a:avLst/>
                <a:gdLst>
                  <a:gd name="T0" fmla="*/ 0 w 6"/>
                  <a:gd name="T1" fmla="*/ 34 h 34"/>
                  <a:gd name="T2" fmla="*/ 6 w 6"/>
                  <a:gd name="T3" fmla="*/ 14 h 34"/>
                  <a:gd name="T4" fmla="*/ 0 w 6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4"/>
                  <a:gd name="T11" fmla="*/ 6 w 6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4">
                    <a:moveTo>
                      <a:pt x="0" y="34"/>
                    </a:moveTo>
                    <a:lnTo>
                      <a:pt x="6" y="14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3" name="Freeform 323"/>
              <p:cNvSpPr>
                <a:spLocks/>
              </p:cNvSpPr>
              <p:nvPr/>
            </p:nvSpPr>
            <p:spPr bwMode="auto">
              <a:xfrm>
                <a:off x="2614" y="2545"/>
                <a:ext cx="50" cy="44"/>
              </a:xfrm>
              <a:custGeom>
                <a:avLst/>
                <a:gdLst>
                  <a:gd name="T0" fmla="*/ 50 w 50"/>
                  <a:gd name="T1" fmla="*/ 0 h 44"/>
                  <a:gd name="T2" fmla="*/ 16 w 50"/>
                  <a:gd name="T3" fmla="*/ 0 h 44"/>
                  <a:gd name="T4" fmla="*/ 0 w 50"/>
                  <a:gd name="T5" fmla="*/ 30 h 44"/>
                  <a:gd name="T6" fmla="*/ 4 w 50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44"/>
                  <a:gd name="T14" fmla="*/ 50 w 5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44">
                    <a:moveTo>
                      <a:pt x="50" y="0"/>
                    </a:moveTo>
                    <a:lnTo>
                      <a:pt x="16" y="0"/>
                    </a:lnTo>
                    <a:lnTo>
                      <a:pt x="0" y="30"/>
                    </a:lnTo>
                    <a:lnTo>
                      <a:pt x="4" y="4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4" name="Freeform 324"/>
              <p:cNvSpPr>
                <a:spLocks/>
              </p:cNvSpPr>
              <p:nvPr/>
            </p:nvSpPr>
            <p:spPr bwMode="auto">
              <a:xfrm>
                <a:off x="406" y="2119"/>
                <a:ext cx="34" cy="32"/>
              </a:xfrm>
              <a:custGeom>
                <a:avLst/>
                <a:gdLst>
                  <a:gd name="T0" fmla="*/ 34 w 34"/>
                  <a:gd name="T1" fmla="*/ 32 h 32"/>
                  <a:gd name="T2" fmla="*/ 20 w 34"/>
                  <a:gd name="T3" fmla="*/ 6 h 32"/>
                  <a:gd name="T4" fmla="*/ 0 w 34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2"/>
                  <a:gd name="T11" fmla="*/ 34 w 3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2">
                    <a:moveTo>
                      <a:pt x="34" y="32"/>
                    </a:moveTo>
                    <a:lnTo>
                      <a:pt x="20" y="6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5" name="Freeform 325"/>
              <p:cNvSpPr>
                <a:spLocks/>
              </p:cNvSpPr>
              <p:nvPr/>
            </p:nvSpPr>
            <p:spPr bwMode="auto">
              <a:xfrm>
                <a:off x="476" y="1965"/>
                <a:ext cx="80" cy="66"/>
              </a:xfrm>
              <a:custGeom>
                <a:avLst/>
                <a:gdLst>
                  <a:gd name="T0" fmla="*/ 80 w 80"/>
                  <a:gd name="T1" fmla="*/ 66 h 66"/>
                  <a:gd name="T2" fmla="*/ 46 w 80"/>
                  <a:gd name="T3" fmla="*/ 66 h 66"/>
                  <a:gd name="T4" fmla="*/ 30 w 80"/>
                  <a:gd name="T5" fmla="*/ 26 h 66"/>
                  <a:gd name="T6" fmla="*/ 26 w 80"/>
                  <a:gd name="T7" fmla="*/ 10 h 66"/>
                  <a:gd name="T8" fmla="*/ 0 w 80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6"/>
                  <a:gd name="T17" fmla="*/ 80 w 8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6">
                    <a:moveTo>
                      <a:pt x="80" y="66"/>
                    </a:moveTo>
                    <a:lnTo>
                      <a:pt x="46" y="66"/>
                    </a:lnTo>
                    <a:lnTo>
                      <a:pt x="30" y="26"/>
                    </a:lnTo>
                    <a:lnTo>
                      <a:pt x="26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6" name="Freeform 326"/>
              <p:cNvSpPr>
                <a:spLocks/>
              </p:cNvSpPr>
              <p:nvPr/>
            </p:nvSpPr>
            <p:spPr bwMode="auto">
              <a:xfrm>
                <a:off x="1092" y="977"/>
                <a:ext cx="44" cy="56"/>
              </a:xfrm>
              <a:custGeom>
                <a:avLst/>
                <a:gdLst>
                  <a:gd name="T0" fmla="*/ 0 w 44"/>
                  <a:gd name="T1" fmla="*/ 0 h 56"/>
                  <a:gd name="T2" fmla="*/ 24 w 44"/>
                  <a:gd name="T3" fmla="*/ 20 h 56"/>
                  <a:gd name="T4" fmla="*/ 44 w 44"/>
                  <a:gd name="T5" fmla="*/ 56 h 56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56"/>
                  <a:gd name="T11" fmla="*/ 44 w 44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56">
                    <a:moveTo>
                      <a:pt x="0" y="0"/>
                    </a:moveTo>
                    <a:lnTo>
                      <a:pt x="24" y="20"/>
                    </a:lnTo>
                    <a:lnTo>
                      <a:pt x="44" y="5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7" name="Freeform 327"/>
              <p:cNvSpPr>
                <a:spLocks/>
              </p:cNvSpPr>
              <p:nvPr/>
            </p:nvSpPr>
            <p:spPr bwMode="auto">
              <a:xfrm>
                <a:off x="1828" y="1901"/>
                <a:ext cx="64" cy="64"/>
              </a:xfrm>
              <a:custGeom>
                <a:avLst/>
                <a:gdLst>
                  <a:gd name="T0" fmla="*/ 64 w 64"/>
                  <a:gd name="T1" fmla="*/ 64 h 64"/>
                  <a:gd name="T2" fmla="*/ 40 w 64"/>
                  <a:gd name="T3" fmla="*/ 28 h 64"/>
                  <a:gd name="T4" fmla="*/ 48 w 64"/>
                  <a:gd name="T5" fmla="*/ 14 h 64"/>
                  <a:gd name="T6" fmla="*/ 30 w 64"/>
                  <a:gd name="T7" fmla="*/ 0 h 64"/>
                  <a:gd name="T8" fmla="*/ 0 w 64"/>
                  <a:gd name="T9" fmla="*/ 8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4"/>
                  <a:gd name="T17" fmla="*/ 64 w 64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4">
                    <a:moveTo>
                      <a:pt x="64" y="64"/>
                    </a:moveTo>
                    <a:lnTo>
                      <a:pt x="40" y="28"/>
                    </a:lnTo>
                    <a:lnTo>
                      <a:pt x="48" y="14"/>
                    </a:lnTo>
                    <a:lnTo>
                      <a:pt x="30" y="0"/>
                    </a:lnTo>
                    <a:lnTo>
                      <a:pt x="0" y="8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8" name="Line 328"/>
              <p:cNvSpPr>
                <a:spLocks noChangeShapeType="1"/>
              </p:cNvSpPr>
              <p:nvPr/>
            </p:nvSpPr>
            <p:spPr bwMode="auto">
              <a:xfrm>
                <a:off x="1596" y="2071"/>
                <a:ext cx="10" cy="6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9" name="Freeform 329"/>
              <p:cNvSpPr>
                <a:spLocks/>
              </p:cNvSpPr>
              <p:nvPr/>
            </p:nvSpPr>
            <p:spPr bwMode="auto">
              <a:xfrm>
                <a:off x="650" y="1833"/>
                <a:ext cx="14" cy="50"/>
              </a:xfrm>
              <a:custGeom>
                <a:avLst/>
                <a:gdLst>
                  <a:gd name="T0" fmla="*/ 10 w 14"/>
                  <a:gd name="T1" fmla="*/ 0 h 50"/>
                  <a:gd name="T2" fmla="*/ 14 w 14"/>
                  <a:gd name="T3" fmla="*/ 20 h 50"/>
                  <a:gd name="T4" fmla="*/ 0 w 14"/>
                  <a:gd name="T5" fmla="*/ 50 h 5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50"/>
                  <a:gd name="T11" fmla="*/ 14 w 14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50">
                    <a:moveTo>
                      <a:pt x="10" y="0"/>
                    </a:moveTo>
                    <a:lnTo>
                      <a:pt x="14" y="20"/>
                    </a:lnTo>
                    <a:lnTo>
                      <a:pt x="0" y="5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0" name="Line 330"/>
              <p:cNvSpPr>
                <a:spLocks noChangeShapeType="1"/>
              </p:cNvSpPr>
              <p:nvPr/>
            </p:nvSpPr>
            <p:spPr bwMode="auto">
              <a:xfrm flipH="1">
                <a:off x="3412" y="1521"/>
                <a:ext cx="16" cy="3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1" name="Freeform 331"/>
              <p:cNvSpPr>
                <a:spLocks/>
              </p:cNvSpPr>
              <p:nvPr/>
            </p:nvSpPr>
            <p:spPr bwMode="auto">
              <a:xfrm>
                <a:off x="3424" y="2087"/>
                <a:ext cx="68" cy="58"/>
              </a:xfrm>
              <a:custGeom>
                <a:avLst/>
                <a:gdLst>
                  <a:gd name="T0" fmla="*/ 0 w 68"/>
                  <a:gd name="T1" fmla="*/ 58 h 58"/>
                  <a:gd name="T2" fmla="*/ 32 w 68"/>
                  <a:gd name="T3" fmla="*/ 20 h 58"/>
                  <a:gd name="T4" fmla="*/ 68 w 68"/>
                  <a:gd name="T5" fmla="*/ 0 h 58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58"/>
                  <a:gd name="T11" fmla="*/ 68 w 68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58">
                    <a:moveTo>
                      <a:pt x="0" y="58"/>
                    </a:moveTo>
                    <a:lnTo>
                      <a:pt x="32" y="20"/>
                    </a:lnTo>
                    <a:lnTo>
                      <a:pt x="68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2" name="Line 332"/>
              <p:cNvSpPr>
                <a:spLocks noChangeShapeType="1"/>
              </p:cNvSpPr>
              <p:nvPr/>
            </p:nvSpPr>
            <p:spPr bwMode="auto">
              <a:xfrm flipH="1" flipV="1">
                <a:off x="2924" y="2915"/>
                <a:ext cx="36" cy="2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3" name="Line 333"/>
              <p:cNvSpPr>
                <a:spLocks noChangeShapeType="1"/>
              </p:cNvSpPr>
              <p:nvPr/>
            </p:nvSpPr>
            <p:spPr bwMode="auto">
              <a:xfrm flipH="1" flipV="1">
                <a:off x="2572" y="3225"/>
                <a:ext cx="32" cy="3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4" name="Line 334"/>
              <p:cNvSpPr>
                <a:spLocks noChangeShapeType="1"/>
              </p:cNvSpPr>
              <p:nvPr/>
            </p:nvSpPr>
            <p:spPr bwMode="auto">
              <a:xfrm flipV="1">
                <a:off x="3466" y="1639"/>
                <a:ext cx="1" cy="30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5" name="Freeform 335"/>
              <p:cNvSpPr>
                <a:spLocks/>
              </p:cNvSpPr>
              <p:nvPr/>
            </p:nvSpPr>
            <p:spPr bwMode="auto">
              <a:xfrm>
                <a:off x="1538" y="2001"/>
                <a:ext cx="40" cy="12"/>
              </a:xfrm>
              <a:custGeom>
                <a:avLst/>
                <a:gdLst>
                  <a:gd name="T0" fmla="*/ 0 w 40"/>
                  <a:gd name="T1" fmla="*/ 12 h 12"/>
                  <a:gd name="T2" fmla="*/ 20 w 40"/>
                  <a:gd name="T3" fmla="*/ 0 h 12"/>
                  <a:gd name="T4" fmla="*/ 40 w 40"/>
                  <a:gd name="T5" fmla="*/ 6 h 12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2"/>
                  <a:gd name="T11" fmla="*/ 40 w 40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2">
                    <a:moveTo>
                      <a:pt x="0" y="12"/>
                    </a:moveTo>
                    <a:lnTo>
                      <a:pt x="20" y="0"/>
                    </a:lnTo>
                    <a:lnTo>
                      <a:pt x="40" y="6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6" name="Freeform 336"/>
              <p:cNvSpPr>
                <a:spLocks/>
              </p:cNvSpPr>
              <p:nvPr/>
            </p:nvSpPr>
            <p:spPr bwMode="auto">
              <a:xfrm>
                <a:off x="1104" y="2305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8 h 24"/>
                  <a:gd name="T4" fmla="*/ 20 w 24"/>
                  <a:gd name="T5" fmla="*/ 24 h 24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4"/>
                  <a:gd name="T11" fmla="*/ 24 w 2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4">
                    <a:moveTo>
                      <a:pt x="0" y="0"/>
                    </a:moveTo>
                    <a:lnTo>
                      <a:pt x="24" y="8"/>
                    </a:lnTo>
                    <a:lnTo>
                      <a:pt x="20" y="24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7" name="Freeform 337"/>
              <p:cNvSpPr>
                <a:spLocks/>
              </p:cNvSpPr>
              <p:nvPr/>
            </p:nvSpPr>
            <p:spPr bwMode="auto">
              <a:xfrm>
                <a:off x="568" y="2029"/>
                <a:ext cx="20" cy="80"/>
              </a:xfrm>
              <a:custGeom>
                <a:avLst/>
                <a:gdLst>
                  <a:gd name="T0" fmla="*/ 0 w 20"/>
                  <a:gd name="T1" fmla="*/ 0 h 80"/>
                  <a:gd name="T2" fmla="*/ 20 w 20"/>
                  <a:gd name="T3" fmla="*/ 34 h 80"/>
                  <a:gd name="T4" fmla="*/ 10 w 20"/>
                  <a:gd name="T5" fmla="*/ 80 h 8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80"/>
                  <a:gd name="T11" fmla="*/ 20 w 2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80">
                    <a:moveTo>
                      <a:pt x="0" y="0"/>
                    </a:moveTo>
                    <a:lnTo>
                      <a:pt x="20" y="34"/>
                    </a:lnTo>
                    <a:lnTo>
                      <a:pt x="10" y="8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8" name="Line 338"/>
              <p:cNvSpPr>
                <a:spLocks noChangeShapeType="1"/>
              </p:cNvSpPr>
              <p:nvPr/>
            </p:nvSpPr>
            <p:spPr bwMode="auto">
              <a:xfrm flipH="1">
                <a:off x="916" y="2739"/>
                <a:ext cx="40" cy="1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9" name="Line 339"/>
              <p:cNvSpPr>
                <a:spLocks noChangeShapeType="1"/>
              </p:cNvSpPr>
              <p:nvPr/>
            </p:nvSpPr>
            <p:spPr bwMode="auto">
              <a:xfrm flipH="1">
                <a:off x="1756" y="2105"/>
                <a:ext cx="14" cy="44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0" name="Line 340"/>
              <p:cNvSpPr>
                <a:spLocks noChangeShapeType="1"/>
              </p:cNvSpPr>
              <p:nvPr/>
            </p:nvSpPr>
            <p:spPr bwMode="auto">
              <a:xfrm flipH="1" flipV="1">
                <a:off x="2952" y="1561"/>
                <a:ext cx="6" cy="56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1" name="Freeform 341"/>
              <p:cNvSpPr>
                <a:spLocks/>
              </p:cNvSpPr>
              <p:nvPr/>
            </p:nvSpPr>
            <p:spPr bwMode="auto">
              <a:xfrm>
                <a:off x="877" y="962"/>
                <a:ext cx="140" cy="76"/>
              </a:xfrm>
              <a:custGeom>
                <a:avLst/>
                <a:gdLst>
                  <a:gd name="T0" fmla="*/ 140 w 140"/>
                  <a:gd name="T1" fmla="*/ 76 h 76"/>
                  <a:gd name="T2" fmla="*/ 92 w 140"/>
                  <a:gd name="T3" fmla="*/ 60 h 76"/>
                  <a:gd name="T4" fmla="*/ 60 w 140"/>
                  <a:gd name="T5" fmla="*/ 20 h 76"/>
                  <a:gd name="T6" fmla="*/ 0 w 140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0"/>
                  <a:gd name="T13" fmla="*/ 0 h 76"/>
                  <a:gd name="T14" fmla="*/ 140 w 140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0" h="76">
                    <a:moveTo>
                      <a:pt x="140" y="76"/>
                    </a:moveTo>
                    <a:lnTo>
                      <a:pt x="92" y="60"/>
                    </a:lnTo>
                    <a:cubicBezTo>
                      <a:pt x="63" y="19"/>
                      <a:pt x="80" y="20"/>
                      <a:pt x="60" y="2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2" name="Line 342"/>
              <p:cNvSpPr>
                <a:spLocks noChangeShapeType="1"/>
              </p:cNvSpPr>
              <p:nvPr/>
            </p:nvSpPr>
            <p:spPr bwMode="auto">
              <a:xfrm flipV="1">
                <a:off x="1888" y="2007"/>
                <a:ext cx="36" cy="2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3" name="Line 344"/>
              <p:cNvSpPr>
                <a:spLocks noChangeShapeType="1"/>
              </p:cNvSpPr>
              <p:nvPr/>
            </p:nvSpPr>
            <p:spPr bwMode="auto">
              <a:xfrm>
                <a:off x="3564" y="1811"/>
                <a:ext cx="35" cy="108"/>
              </a:xfrm>
              <a:prstGeom prst="line">
                <a:avLst/>
              </a:prstGeom>
              <a:noFill/>
              <a:ln w="19050" cmpd="sng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633" name="Freeform 317"/>
            <p:cNvSpPr>
              <a:spLocks/>
            </p:cNvSpPr>
            <p:nvPr/>
          </p:nvSpPr>
          <p:spPr bwMode="auto">
            <a:xfrm>
              <a:off x="5436392" y="3700466"/>
              <a:ext cx="21432" cy="118604"/>
            </a:xfrm>
            <a:custGeom>
              <a:avLst/>
              <a:gdLst>
                <a:gd name="T0" fmla="*/ 0 w 68"/>
                <a:gd name="T1" fmla="*/ 20 h 20"/>
                <a:gd name="T2" fmla="*/ 38 w 68"/>
                <a:gd name="T3" fmla="*/ 10 h 20"/>
                <a:gd name="T4" fmla="*/ 68 w 68"/>
                <a:gd name="T5" fmla="*/ 0 h 20"/>
                <a:gd name="T6" fmla="*/ 0 60000 65536"/>
                <a:gd name="T7" fmla="*/ 0 60000 65536"/>
                <a:gd name="T8" fmla="*/ 0 60000 65536"/>
                <a:gd name="T9" fmla="*/ 0 w 68"/>
                <a:gd name="T10" fmla="*/ 0 h 20"/>
                <a:gd name="T11" fmla="*/ 68 w 68"/>
                <a:gd name="T12" fmla="*/ 20 h 20"/>
                <a:gd name="connsiteX0" fmla="*/ 238 w 10238"/>
                <a:gd name="connsiteY0" fmla="*/ 10000 h 10000"/>
                <a:gd name="connsiteX1" fmla="*/ 0 w 10238"/>
                <a:gd name="connsiteY1" fmla="*/ 9475 h 10000"/>
                <a:gd name="connsiteX2" fmla="*/ 5826 w 10238"/>
                <a:gd name="connsiteY2" fmla="*/ 5000 h 10000"/>
                <a:gd name="connsiteX3" fmla="*/ 10238 w 10238"/>
                <a:gd name="connsiteY3" fmla="*/ 0 h 10000"/>
                <a:gd name="connsiteX0" fmla="*/ 238 w 9524"/>
                <a:gd name="connsiteY0" fmla="*/ 5000 h 6979"/>
                <a:gd name="connsiteX1" fmla="*/ 0 w 9524"/>
                <a:gd name="connsiteY1" fmla="*/ 4475 h 6979"/>
                <a:gd name="connsiteX2" fmla="*/ 5826 w 9524"/>
                <a:gd name="connsiteY2" fmla="*/ 0 h 6979"/>
                <a:gd name="connsiteX3" fmla="*/ 9524 w 9524"/>
                <a:gd name="connsiteY3" fmla="*/ 6979 h 6979"/>
                <a:gd name="connsiteX0" fmla="*/ 250 w 10000"/>
                <a:gd name="connsiteY0" fmla="*/ 752 h 3588"/>
                <a:gd name="connsiteX1" fmla="*/ 0 w 10000"/>
                <a:gd name="connsiteY1" fmla="*/ 0 h 3588"/>
                <a:gd name="connsiteX2" fmla="*/ 6117 w 10000"/>
                <a:gd name="connsiteY2" fmla="*/ 3290 h 3588"/>
                <a:gd name="connsiteX3" fmla="*/ 10000 w 10000"/>
                <a:gd name="connsiteY3" fmla="*/ 3588 h 3588"/>
                <a:gd name="connsiteX0" fmla="*/ 1133 w 10883"/>
                <a:gd name="connsiteY0" fmla="*/ 2096 h 46610"/>
                <a:gd name="connsiteX1" fmla="*/ 883 w 10883"/>
                <a:gd name="connsiteY1" fmla="*/ 0 h 46610"/>
                <a:gd name="connsiteX2" fmla="*/ 0 w 10883"/>
                <a:gd name="connsiteY2" fmla="*/ 46610 h 46610"/>
                <a:gd name="connsiteX3" fmla="*/ 10883 w 10883"/>
                <a:gd name="connsiteY3" fmla="*/ 10000 h 46610"/>
                <a:gd name="connsiteX0" fmla="*/ 2250 w 2250"/>
                <a:gd name="connsiteY0" fmla="*/ 2096 h 103603"/>
                <a:gd name="connsiteX1" fmla="*/ 2000 w 2250"/>
                <a:gd name="connsiteY1" fmla="*/ 0 h 103603"/>
                <a:gd name="connsiteX2" fmla="*/ 1117 w 2250"/>
                <a:gd name="connsiteY2" fmla="*/ 46610 h 103603"/>
                <a:gd name="connsiteX3" fmla="*/ 0 w 2250"/>
                <a:gd name="connsiteY3" fmla="*/ 103603 h 10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0" h="103603">
                  <a:moveTo>
                    <a:pt x="2250" y="2096"/>
                  </a:moveTo>
                  <a:cubicBezTo>
                    <a:pt x="2167" y="1396"/>
                    <a:pt x="2083" y="700"/>
                    <a:pt x="2000" y="0"/>
                  </a:cubicBezTo>
                  <a:cubicBezTo>
                    <a:pt x="1706" y="15537"/>
                    <a:pt x="1411" y="31073"/>
                    <a:pt x="1117" y="46610"/>
                  </a:cubicBezTo>
                  <a:cubicBezTo>
                    <a:pt x="745" y="65608"/>
                    <a:pt x="372" y="84605"/>
                    <a:pt x="0" y="103603"/>
                  </a:cubicBezTo>
                </a:path>
              </a:pathLst>
            </a:custGeom>
            <a:noFill/>
            <a:ln w="19050" cmpd="sng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oup 803"/>
          <p:cNvGrpSpPr/>
          <p:nvPr userDrawn="1"/>
        </p:nvGrpSpPr>
        <p:grpSpPr>
          <a:xfrm>
            <a:off x="8165593" y="139700"/>
            <a:ext cx="978408" cy="787398"/>
            <a:chOff x="8165593" y="139700"/>
            <a:chExt cx="978408" cy="787398"/>
          </a:xfrm>
        </p:grpSpPr>
        <p:sp>
          <p:nvSpPr>
            <p:cNvPr id="805" name="Rectangle 804"/>
            <p:cNvSpPr/>
            <p:nvPr/>
          </p:nvSpPr>
          <p:spPr>
            <a:xfrm rot="5400000">
              <a:off x="8261098" y="44195"/>
              <a:ext cx="787398" cy="9784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Freeform 805"/>
            <p:cNvSpPr/>
            <p:nvPr/>
          </p:nvSpPr>
          <p:spPr>
            <a:xfrm rot="5400000">
              <a:off x="8359909" y="74748"/>
              <a:ext cx="653779" cy="914399"/>
            </a:xfrm>
            <a:custGeom>
              <a:avLst/>
              <a:gdLst>
                <a:gd name="connsiteX0" fmla="*/ 0 w 1676400"/>
                <a:gd name="connsiteY0" fmla="*/ 0 h 1428750"/>
                <a:gd name="connsiteX1" fmla="*/ 1676400 w 1676400"/>
                <a:gd name="connsiteY1" fmla="*/ 0 h 1428750"/>
                <a:gd name="connsiteX2" fmla="*/ 1676400 w 1676400"/>
                <a:gd name="connsiteY2" fmla="*/ 1428750 h 1428750"/>
                <a:gd name="connsiteX3" fmla="*/ 0 w 1676400"/>
                <a:gd name="connsiteY3" fmla="*/ 1428750 h 1428750"/>
                <a:gd name="connsiteX4" fmla="*/ 0 w 1676400"/>
                <a:gd name="connsiteY4" fmla="*/ 0 h 1428750"/>
                <a:gd name="connsiteX0" fmla="*/ 0 w 1676400"/>
                <a:gd name="connsiteY0" fmla="*/ 0 h 1428750"/>
                <a:gd name="connsiteX1" fmla="*/ 1380067 w 1676400"/>
                <a:gd name="connsiteY1" fmla="*/ 296333 h 1428750"/>
                <a:gd name="connsiteX2" fmla="*/ 1676400 w 1676400"/>
                <a:gd name="connsiteY2" fmla="*/ 0 h 1428750"/>
                <a:gd name="connsiteX3" fmla="*/ 1676400 w 1676400"/>
                <a:gd name="connsiteY3" fmla="*/ 1428750 h 1428750"/>
                <a:gd name="connsiteX4" fmla="*/ 0 w 1676400"/>
                <a:gd name="connsiteY4" fmla="*/ 1428750 h 1428750"/>
                <a:gd name="connsiteX5" fmla="*/ 0 w 1676400"/>
                <a:gd name="connsiteY5" fmla="*/ 0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  <a:gd name="connsiteX4" fmla="*/ 1471507 w 1676400"/>
                <a:gd name="connsiteY4" fmla="*/ 387773 h 1428750"/>
                <a:gd name="connsiteX0" fmla="*/ 1676400 w 1676400"/>
                <a:gd name="connsiteY0" fmla="*/ 0 h 1428750"/>
                <a:gd name="connsiteX1" fmla="*/ 1676400 w 1676400"/>
                <a:gd name="connsiteY1" fmla="*/ 1428750 h 1428750"/>
                <a:gd name="connsiteX2" fmla="*/ 0 w 1676400"/>
                <a:gd name="connsiteY2" fmla="*/ 1428750 h 1428750"/>
                <a:gd name="connsiteX3" fmla="*/ 0 w 1676400"/>
                <a:gd name="connsiteY3" fmla="*/ 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428750">
                  <a:moveTo>
                    <a:pt x="1676400" y="0"/>
                  </a:moveTo>
                  <a:lnTo>
                    <a:pt x="1676400" y="1428750"/>
                  </a:lnTo>
                  <a:lnTo>
                    <a:pt x="0" y="142875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807" name="Picture 806" descr="shield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454508" y="285749"/>
              <a:ext cx="445534" cy="501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67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82166"/>
            <a:ext cx="8882062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49239" y="900112"/>
            <a:ext cx="8599487" cy="3573066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06833023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54" y="865823"/>
            <a:ext cx="4322762" cy="35730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865823"/>
            <a:ext cx="4453128" cy="35730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980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80364"/>
            <a:ext cx="7289800" cy="263135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000" b="1" baseline="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dirty="0" smtClean="0"/>
              <a:t>Click to add a source or footnotes.</a:t>
            </a:r>
            <a:endParaRPr lang="en-US" dirty="0"/>
          </a:p>
        </p:txBody>
      </p:sp>
      <p:sp>
        <p:nvSpPr>
          <p:cNvPr id="5" name="Title 32"/>
          <p:cNvSpPr>
            <a:spLocks noGrp="1"/>
          </p:cNvSpPr>
          <p:nvPr>
            <p:ph type="title" hasCustomPrompt="1"/>
          </p:nvPr>
        </p:nvSpPr>
        <p:spPr>
          <a:xfrm>
            <a:off x="439948" y="-1"/>
            <a:ext cx="7483220" cy="7316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6" name="Text Placeholder 34"/>
          <p:cNvSpPr>
            <a:spLocks noGrp="1"/>
          </p:cNvSpPr>
          <p:nvPr>
            <p:ph type="body" sz="quarter" idx="15" hasCustomPrompt="1"/>
          </p:nvPr>
        </p:nvSpPr>
        <p:spPr>
          <a:xfrm>
            <a:off x="452648" y="713232"/>
            <a:ext cx="6845300" cy="274320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4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9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5" y="921327"/>
            <a:ext cx="8901544" cy="3517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8392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8446607" y="4557386"/>
            <a:ext cx="319526" cy="319526"/>
            <a:chOff x="3972447" y="4222133"/>
            <a:chExt cx="519574" cy="519574"/>
          </a:xfrm>
        </p:grpSpPr>
        <p:sp>
          <p:nvSpPr>
            <p:cNvPr id="31" name="Oval 30"/>
            <p:cNvSpPr/>
            <p:nvPr/>
          </p:nvSpPr>
          <p:spPr>
            <a:xfrm>
              <a:off x="3972447" y="4222133"/>
              <a:ext cx="519574" cy="5195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063957" y="4295248"/>
              <a:ext cx="336555" cy="373344"/>
              <a:chOff x="1225550" y="3457575"/>
              <a:chExt cx="392113" cy="434975"/>
            </a:xfrm>
          </p:grpSpPr>
          <p:sp>
            <p:nvSpPr>
              <p:cNvPr id="3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225550" y="3457575"/>
                <a:ext cx="392113" cy="43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285875" y="3459163"/>
                <a:ext cx="269875" cy="330200"/>
              </a:xfrm>
              <a:custGeom>
                <a:avLst/>
                <a:gdLst>
                  <a:gd name="T0" fmla="*/ 509 w 509"/>
                  <a:gd name="T1" fmla="*/ 591 h 623"/>
                  <a:gd name="T2" fmla="*/ 509 w 509"/>
                  <a:gd name="T3" fmla="*/ 591 h 623"/>
                  <a:gd name="T4" fmla="*/ 509 w 509"/>
                  <a:gd name="T5" fmla="*/ 597 h 623"/>
                  <a:gd name="T6" fmla="*/ 508 w 509"/>
                  <a:gd name="T7" fmla="*/ 604 h 623"/>
                  <a:gd name="T8" fmla="*/ 505 w 509"/>
                  <a:gd name="T9" fmla="*/ 609 h 623"/>
                  <a:gd name="T10" fmla="*/ 502 w 509"/>
                  <a:gd name="T11" fmla="*/ 615 h 623"/>
                  <a:gd name="T12" fmla="*/ 497 w 509"/>
                  <a:gd name="T13" fmla="*/ 619 h 623"/>
                  <a:gd name="T14" fmla="*/ 493 w 509"/>
                  <a:gd name="T15" fmla="*/ 622 h 623"/>
                  <a:gd name="T16" fmla="*/ 489 w 509"/>
                  <a:gd name="T17" fmla="*/ 623 h 623"/>
                  <a:gd name="T18" fmla="*/ 483 w 509"/>
                  <a:gd name="T19" fmla="*/ 623 h 623"/>
                  <a:gd name="T20" fmla="*/ 27 w 509"/>
                  <a:gd name="T21" fmla="*/ 623 h 623"/>
                  <a:gd name="T22" fmla="*/ 27 w 509"/>
                  <a:gd name="T23" fmla="*/ 623 h 623"/>
                  <a:gd name="T24" fmla="*/ 21 w 509"/>
                  <a:gd name="T25" fmla="*/ 623 h 623"/>
                  <a:gd name="T26" fmla="*/ 17 w 509"/>
                  <a:gd name="T27" fmla="*/ 622 h 623"/>
                  <a:gd name="T28" fmla="*/ 12 w 509"/>
                  <a:gd name="T29" fmla="*/ 619 h 623"/>
                  <a:gd name="T30" fmla="*/ 8 w 509"/>
                  <a:gd name="T31" fmla="*/ 615 h 623"/>
                  <a:gd name="T32" fmla="*/ 5 w 509"/>
                  <a:gd name="T33" fmla="*/ 609 h 623"/>
                  <a:gd name="T34" fmla="*/ 2 w 509"/>
                  <a:gd name="T35" fmla="*/ 604 h 623"/>
                  <a:gd name="T36" fmla="*/ 0 w 509"/>
                  <a:gd name="T37" fmla="*/ 597 h 623"/>
                  <a:gd name="T38" fmla="*/ 0 w 509"/>
                  <a:gd name="T39" fmla="*/ 591 h 623"/>
                  <a:gd name="T40" fmla="*/ 0 w 509"/>
                  <a:gd name="T41" fmla="*/ 102 h 623"/>
                  <a:gd name="T42" fmla="*/ 0 w 509"/>
                  <a:gd name="T43" fmla="*/ 102 h 623"/>
                  <a:gd name="T44" fmla="*/ 0 w 509"/>
                  <a:gd name="T45" fmla="*/ 95 h 623"/>
                  <a:gd name="T46" fmla="*/ 2 w 509"/>
                  <a:gd name="T47" fmla="*/ 89 h 623"/>
                  <a:gd name="T48" fmla="*/ 5 w 509"/>
                  <a:gd name="T49" fmla="*/ 83 h 623"/>
                  <a:gd name="T50" fmla="*/ 8 w 509"/>
                  <a:gd name="T51" fmla="*/ 77 h 623"/>
                  <a:gd name="T52" fmla="*/ 12 w 509"/>
                  <a:gd name="T53" fmla="*/ 74 h 623"/>
                  <a:gd name="T54" fmla="*/ 17 w 509"/>
                  <a:gd name="T55" fmla="*/ 70 h 623"/>
                  <a:gd name="T56" fmla="*/ 21 w 509"/>
                  <a:gd name="T57" fmla="*/ 69 h 623"/>
                  <a:gd name="T58" fmla="*/ 27 w 509"/>
                  <a:gd name="T59" fmla="*/ 69 h 623"/>
                  <a:gd name="T60" fmla="*/ 199 w 509"/>
                  <a:gd name="T61" fmla="*/ 0 h 623"/>
                  <a:gd name="T62" fmla="*/ 306 w 509"/>
                  <a:gd name="T63" fmla="*/ 0 h 623"/>
                  <a:gd name="T64" fmla="*/ 483 w 509"/>
                  <a:gd name="T65" fmla="*/ 69 h 623"/>
                  <a:gd name="T66" fmla="*/ 483 w 509"/>
                  <a:gd name="T67" fmla="*/ 69 h 623"/>
                  <a:gd name="T68" fmla="*/ 489 w 509"/>
                  <a:gd name="T69" fmla="*/ 69 h 623"/>
                  <a:gd name="T70" fmla="*/ 493 w 509"/>
                  <a:gd name="T71" fmla="*/ 70 h 623"/>
                  <a:gd name="T72" fmla="*/ 497 w 509"/>
                  <a:gd name="T73" fmla="*/ 74 h 623"/>
                  <a:gd name="T74" fmla="*/ 502 w 509"/>
                  <a:gd name="T75" fmla="*/ 77 h 623"/>
                  <a:gd name="T76" fmla="*/ 505 w 509"/>
                  <a:gd name="T77" fmla="*/ 83 h 623"/>
                  <a:gd name="T78" fmla="*/ 508 w 509"/>
                  <a:gd name="T79" fmla="*/ 89 h 623"/>
                  <a:gd name="T80" fmla="*/ 509 w 509"/>
                  <a:gd name="T81" fmla="*/ 95 h 623"/>
                  <a:gd name="T82" fmla="*/ 509 w 509"/>
                  <a:gd name="T83" fmla="*/ 102 h 623"/>
                  <a:gd name="T84" fmla="*/ 509 w 509"/>
                  <a:gd name="T85" fmla="*/ 59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9" h="623">
                    <a:moveTo>
                      <a:pt x="509" y="591"/>
                    </a:moveTo>
                    <a:lnTo>
                      <a:pt x="509" y="591"/>
                    </a:lnTo>
                    <a:lnTo>
                      <a:pt x="509" y="597"/>
                    </a:lnTo>
                    <a:lnTo>
                      <a:pt x="508" y="604"/>
                    </a:lnTo>
                    <a:lnTo>
                      <a:pt x="505" y="609"/>
                    </a:lnTo>
                    <a:lnTo>
                      <a:pt x="502" y="615"/>
                    </a:lnTo>
                    <a:lnTo>
                      <a:pt x="497" y="619"/>
                    </a:lnTo>
                    <a:lnTo>
                      <a:pt x="493" y="622"/>
                    </a:lnTo>
                    <a:lnTo>
                      <a:pt x="489" y="623"/>
                    </a:lnTo>
                    <a:lnTo>
                      <a:pt x="483" y="623"/>
                    </a:lnTo>
                    <a:lnTo>
                      <a:pt x="27" y="623"/>
                    </a:lnTo>
                    <a:lnTo>
                      <a:pt x="27" y="623"/>
                    </a:lnTo>
                    <a:lnTo>
                      <a:pt x="21" y="623"/>
                    </a:lnTo>
                    <a:lnTo>
                      <a:pt x="17" y="622"/>
                    </a:lnTo>
                    <a:lnTo>
                      <a:pt x="12" y="619"/>
                    </a:lnTo>
                    <a:lnTo>
                      <a:pt x="8" y="615"/>
                    </a:lnTo>
                    <a:lnTo>
                      <a:pt x="5" y="609"/>
                    </a:lnTo>
                    <a:lnTo>
                      <a:pt x="2" y="604"/>
                    </a:lnTo>
                    <a:lnTo>
                      <a:pt x="0" y="597"/>
                    </a:lnTo>
                    <a:lnTo>
                      <a:pt x="0" y="591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95"/>
                    </a:lnTo>
                    <a:lnTo>
                      <a:pt x="2" y="89"/>
                    </a:lnTo>
                    <a:lnTo>
                      <a:pt x="5" y="83"/>
                    </a:lnTo>
                    <a:lnTo>
                      <a:pt x="8" y="77"/>
                    </a:lnTo>
                    <a:lnTo>
                      <a:pt x="12" y="74"/>
                    </a:lnTo>
                    <a:lnTo>
                      <a:pt x="17" y="70"/>
                    </a:lnTo>
                    <a:lnTo>
                      <a:pt x="21" y="69"/>
                    </a:lnTo>
                    <a:lnTo>
                      <a:pt x="27" y="69"/>
                    </a:lnTo>
                    <a:lnTo>
                      <a:pt x="199" y="0"/>
                    </a:lnTo>
                    <a:lnTo>
                      <a:pt x="306" y="0"/>
                    </a:lnTo>
                    <a:lnTo>
                      <a:pt x="483" y="69"/>
                    </a:lnTo>
                    <a:lnTo>
                      <a:pt x="483" y="69"/>
                    </a:lnTo>
                    <a:lnTo>
                      <a:pt x="489" y="69"/>
                    </a:lnTo>
                    <a:lnTo>
                      <a:pt x="493" y="70"/>
                    </a:lnTo>
                    <a:lnTo>
                      <a:pt x="497" y="74"/>
                    </a:lnTo>
                    <a:lnTo>
                      <a:pt x="502" y="77"/>
                    </a:lnTo>
                    <a:lnTo>
                      <a:pt x="505" y="83"/>
                    </a:lnTo>
                    <a:lnTo>
                      <a:pt x="508" y="89"/>
                    </a:lnTo>
                    <a:lnTo>
                      <a:pt x="509" y="95"/>
                    </a:lnTo>
                    <a:lnTo>
                      <a:pt x="509" y="102"/>
                    </a:lnTo>
                    <a:lnTo>
                      <a:pt x="509" y="59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1285875" y="3490913"/>
                <a:ext cx="269875" cy="258763"/>
              </a:xfrm>
              <a:custGeom>
                <a:avLst/>
                <a:gdLst>
                  <a:gd name="T0" fmla="*/ 509 w 509"/>
                  <a:gd name="T1" fmla="*/ 463 h 489"/>
                  <a:gd name="T2" fmla="*/ 509 w 509"/>
                  <a:gd name="T3" fmla="*/ 463 h 489"/>
                  <a:gd name="T4" fmla="*/ 509 w 509"/>
                  <a:gd name="T5" fmla="*/ 468 h 489"/>
                  <a:gd name="T6" fmla="*/ 508 w 509"/>
                  <a:gd name="T7" fmla="*/ 473 h 489"/>
                  <a:gd name="T8" fmla="*/ 505 w 509"/>
                  <a:gd name="T9" fmla="*/ 477 h 489"/>
                  <a:gd name="T10" fmla="*/ 502 w 509"/>
                  <a:gd name="T11" fmla="*/ 482 h 489"/>
                  <a:gd name="T12" fmla="*/ 497 w 509"/>
                  <a:gd name="T13" fmla="*/ 485 h 489"/>
                  <a:gd name="T14" fmla="*/ 493 w 509"/>
                  <a:gd name="T15" fmla="*/ 487 h 489"/>
                  <a:gd name="T16" fmla="*/ 489 w 509"/>
                  <a:gd name="T17" fmla="*/ 489 h 489"/>
                  <a:gd name="T18" fmla="*/ 483 w 509"/>
                  <a:gd name="T19" fmla="*/ 489 h 489"/>
                  <a:gd name="T20" fmla="*/ 27 w 509"/>
                  <a:gd name="T21" fmla="*/ 489 h 489"/>
                  <a:gd name="T22" fmla="*/ 27 w 509"/>
                  <a:gd name="T23" fmla="*/ 489 h 489"/>
                  <a:gd name="T24" fmla="*/ 21 w 509"/>
                  <a:gd name="T25" fmla="*/ 489 h 489"/>
                  <a:gd name="T26" fmla="*/ 17 w 509"/>
                  <a:gd name="T27" fmla="*/ 487 h 489"/>
                  <a:gd name="T28" fmla="*/ 12 w 509"/>
                  <a:gd name="T29" fmla="*/ 485 h 489"/>
                  <a:gd name="T30" fmla="*/ 8 w 509"/>
                  <a:gd name="T31" fmla="*/ 482 h 489"/>
                  <a:gd name="T32" fmla="*/ 5 w 509"/>
                  <a:gd name="T33" fmla="*/ 477 h 489"/>
                  <a:gd name="T34" fmla="*/ 2 w 509"/>
                  <a:gd name="T35" fmla="*/ 473 h 489"/>
                  <a:gd name="T36" fmla="*/ 0 w 509"/>
                  <a:gd name="T37" fmla="*/ 468 h 489"/>
                  <a:gd name="T38" fmla="*/ 0 w 509"/>
                  <a:gd name="T39" fmla="*/ 463 h 489"/>
                  <a:gd name="T40" fmla="*/ 0 w 509"/>
                  <a:gd name="T41" fmla="*/ 57 h 489"/>
                  <a:gd name="T42" fmla="*/ 0 w 509"/>
                  <a:gd name="T43" fmla="*/ 57 h 489"/>
                  <a:gd name="T44" fmla="*/ 0 w 509"/>
                  <a:gd name="T45" fmla="*/ 51 h 489"/>
                  <a:gd name="T46" fmla="*/ 2 w 509"/>
                  <a:gd name="T47" fmla="*/ 47 h 489"/>
                  <a:gd name="T48" fmla="*/ 5 w 509"/>
                  <a:gd name="T49" fmla="*/ 42 h 489"/>
                  <a:gd name="T50" fmla="*/ 8 w 509"/>
                  <a:gd name="T51" fmla="*/ 38 h 489"/>
                  <a:gd name="T52" fmla="*/ 12 w 509"/>
                  <a:gd name="T53" fmla="*/ 35 h 489"/>
                  <a:gd name="T54" fmla="*/ 17 w 509"/>
                  <a:gd name="T55" fmla="*/ 33 h 489"/>
                  <a:gd name="T56" fmla="*/ 21 w 509"/>
                  <a:gd name="T57" fmla="*/ 30 h 489"/>
                  <a:gd name="T58" fmla="*/ 27 w 509"/>
                  <a:gd name="T59" fmla="*/ 30 h 489"/>
                  <a:gd name="T60" fmla="*/ 193 w 509"/>
                  <a:gd name="T61" fmla="*/ 0 h 489"/>
                  <a:gd name="T62" fmla="*/ 313 w 509"/>
                  <a:gd name="T63" fmla="*/ 0 h 489"/>
                  <a:gd name="T64" fmla="*/ 483 w 509"/>
                  <a:gd name="T65" fmla="*/ 30 h 489"/>
                  <a:gd name="T66" fmla="*/ 483 w 509"/>
                  <a:gd name="T67" fmla="*/ 30 h 489"/>
                  <a:gd name="T68" fmla="*/ 489 w 509"/>
                  <a:gd name="T69" fmla="*/ 30 h 489"/>
                  <a:gd name="T70" fmla="*/ 493 w 509"/>
                  <a:gd name="T71" fmla="*/ 33 h 489"/>
                  <a:gd name="T72" fmla="*/ 497 w 509"/>
                  <a:gd name="T73" fmla="*/ 35 h 489"/>
                  <a:gd name="T74" fmla="*/ 502 w 509"/>
                  <a:gd name="T75" fmla="*/ 38 h 489"/>
                  <a:gd name="T76" fmla="*/ 505 w 509"/>
                  <a:gd name="T77" fmla="*/ 42 h 489"/>
                  <a:gd name="T78" fmla="*/ 508 w 509"/>
                  <a:gd name="T79" fmla="*/ 47 h 489"/>
                  <a:gd name="T80" fmla="*/ 509 w 509"/>
                  <a:gd name="T81" fmla="*/ 51 h 489"/>
                  <a:gd name="T82" fmla="*/ 509 w 509"/>
                  <a:gd name="T83" fmla="*/ 57 h 489"/>
                  <a:gd name="T84" fmla="*/ 509 w 509"/>
                  <a:gd name="T85" fmla="*/ 46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9" h="489">
                    <a:moveTo>
                      <a:pt x="509" y="463"/>
                    </a:moveTo>
                    <a:lnTo>
                      <a:pt x="509" y="463"/>
                    </a:lnTo>
                    <a:lnTo>
                      <a:pt x="509" y="468"/>
                    </a:lnTo>
                    <a:lnTo>
                      <a:pt x="508" y="473"/>
                    </a:lnTo>
                    <a:lnTo>
                      <a:pt x="505" y="477"/>
                    </a:lnTo>
                    <a:lnTo>
                      <a:pt x="502" y="482"/>
                    </a:lnTo>
                    <a:lnTo>
                      <a:pt x="497" y="485"/>
                    </a:lnTo>
                    <a:lnTo>
                      <a:pt x="493" y="487"/>
                    </a:lnTo>
                    <a:lnTo>
                      <a:pt x="489" y="489"/>
                    </a:lnTo>
                    <a:lnTo>
                      <a:pt x="483" y="489"/>
                    </a:lnTo>
                    <a:lnTo>
                      <a:pt x="27" y="489"/>
                    </a:lnTo>
                    <a:lnTo>
                      <a:pt x="27" y="489"/>
                    </a:lnTo>
                    <a:lnTo>
                      <a:pt x="21" y="489"/>
                    </a:lnTo>
                    <a:lnTo>
                      <a:pt x="17" y="487"/>
                    </a:lnTo>
                    <a:lnTo>
                      <a:pt x="12" y="485"/>
                    </a:lnTo>
                    <a:lnTo>
                      <a:pt x="8" y="482"/>
                    </a:lnTo>
                    <a:lnTo>
                      <a:pt x="5" y="477"/>
                    </a:lnTo>
                    <a:lnTo>
                      <a:pt x="2" y="473"/>
                    </a:lnTo>
                    <a:lnTo>
                      <a:pt x="0" y="468"/>
                    </a:lnTo>
                    <a:lnTo>
                      <a:pt x="0" y="46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2" y="47"/>
                    </a:lnTo>
                    <a:lnTo>
                      <a:pt x="5" y="42"/>
                    </a:lnTo>
                    <a:lnTo>
                      <a:pt x="8" y="38"/>
                    </a:lnTo>
                    <a:lnTo>
                      <a:pt x="12" y="35"/>
                    </a:lnTo>
                    <a:lnTo>
                      <a:pt x="17" y="33"/>
                    </a:lnTo>
                    <a:lnTo>
                      <a:pt x="21" y="30"/>
                    </a:lnTo>
                    <a:lnTo>
                      <a:pt x="27" y="30"/>
                    </a:lnTo>
                    <a:lnTo>
                      <a:pt x="193" y="0"/>
                    </a:lnTo>
                    <a:lnTo>
                      <a:pt x="313" y="0"/>
                    </a:lnTo>
                    <a:lnTo>
                      <a:pt x="483" y="30"/>
                    </a:lnTo>
                    <a:lnTo>
                      <a:pt x="483" y="30"/>
                    </a:lnTo>
                    <a:lnTo>
                      <a:pt x="489" y="30"/>
                    </a:lnTo>
                    <a:lnTo>
                      <a:pt x="493" y="33"/>
                    </a:lnTo>
                    <a:lnTo>
                      <a:pt x="497" y="35"/>
                    </a:lnTo>
                    <a:lnTo>
                      <a:pt x="502" y="38"/>
                    </a:lnTo>
                    <a:lnTo>
                      <a:pt x="505" y="42"/>
                    </a:lnTo>
                    <a:lnTo>
                      <a:pt x="508" y="47"/>
                    </a:lnTo>
                    <a:lnTo>
                      <a:pt x="509" y="51"/>
                    </a:lnTo>
                    <a:lnTo>
                      <a:pt x="509" y="57"/>
                    </a:lnTo>
                    <a:lnTo>
                      <a:pt x="509" y="4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1285875" y="3552825"/>
                <a:ext cx="269875" cy="19050"/>
              </a:xfrm>
              <a:custGeom>
                <a:avLst/>
                <a:gdLst>
                  <a:gd name="T0" fmla="*/ 0 w 509"/>
                  <a:gd name="T1" fmla="*/ 0 h 35"/>
                  <a:gd name="T2" fmla="*/ 509 w 509"/>
                  <a:gd name="T3" fmla="*/ 0 h 35"/>
                  <a:gd name="T4" fmla="*/ 509 w 509"/>
                  <a:gd name="T5" fmla="*/ 35 h 35"/>
                  <a:gd name="T6" fmla="*/ 0 w 509"/>
                  <a:gd name="T7" fmla="*/ 35 h 35"/>
                  <a:gd name="T8" fmla="*/ 0 w 509"/>
                  <a:gd name="T9" fmla="*/ 0 h 35"/>
                  <a:gd name="T10" fmla="*/ 0 w 509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9" h="35">
                    <a:moveTo>
                      <a:pt x="0" y="0"/>
                    </a:moveTo>
                    <a:lnTo>
                      <a:pt x="509" y="0"/>
                    </a:lnTo>
                    <a:lnTo>
                      <a:pt x="509" y="35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1296988" y="3506788"/>
                <a:ext cx="117475" cy="77788"/>
              </a:xfrm>
              <a:custGeom>
                <a:avLst/>
                <a:gdLst>
                  <a:gd name="T0" fmla="*/ 0 w 224"/>
                  <a:gd name="T1" fmla="*/ 41 h 146"/>
                  <a:gd name="T2" fmla="*/ 0 w 224"/>
                  <a:gd name="T3" fmla="*/ 41 h 146"/>
                  <a:gd name="T4" fmla="*/ 3 w 224"/>
                  <a:gd name="T5" fmla="*/ 33 h 146"/>
                  <a:gd name="T6" fmla="*/ 8 w 224"/>
                  <a:gd name="T7" fmla="*/ 25 h 146"/>
                  <a:gd name="T8" fmla="*/ 14 w 224"/>
                  <a:gd name="T9" fmla="*/ 21 h 146"/>
                  <a:gd name="T10" fmla="*/ 18 w 224"/>
                  <a:gd name="T11" fmla="*/ 19 h 146"/>
                  <a:gd name="T12" fmla="*/ 21 w 224"/>
                  <a:gd name="T13" fmla="*/ 18 h 146"/>
                  <a:gd name="T14" fmla="*/ 204 w 224"/>
                  <a:gd name="T15" fmla="*/ 0 h 146"/>
                  <a:gd name="T16" fmla="*/ 204 w 224"/>
                  <a:gd name="T17" fmla="*/ 0 h 146"/>
                  <a:gd name="T18" fmla="*/ 208 w 224"/>
                  <a:gd name="T19" fmla="*/ 2 h 146"/>
                  <a:gd name="T20" fmla="*/ 212 w 224"/>
                  <a:gd name="T21" fmla="*/ 3 h 146"/>
                  <a:gd name="T22" fmla="*/ 218 w 224"/>
                  <a:gd name="T23" fmla="*/ 8 h 146"/>
                  <a:gd name="T24" fmla="*/ 223 w 224"/>
                  <a:gd name="T25" fmla="*/ 15 h 146"/>
                  <a:gd name="T26" fmla="*/ 224 w 224"/>
                  <a:gd name="T27" fmla="*/ 24 h 146"/>
                  <a:gd name="T28" fmla="*/ 224 w 224"/>
                  <a:gd name="T29" fmla="*/ 123 h 146"/>
                  <a:gd name="T30" fmla="*/ 224 w 224"/>
                  <a:gd name="T31" fmla="*/ 123 h 146"/>
                  <a:gd name="T32" fmla="*/ 223 w 224"/>
                  <a:gd name="T33" fmla="*/ 132 h 146"/>
                  <a:gd name="T34" fmla="*/ 218 w 224"/>
                  <a:gd name="T35" fmla="*/ 139 h 146"/>
                  <a:gd name="T36" fmla="*/ 212 w 224"/>
                  <a:gd name="T37" fmla="*/ 145 h 146"/>
                  <a:gd name="T38" fmla="*/ 208 w 224"/>
                  <a:gd name="T39" fmla="*/ 146 h 146"/>
                  <a:gd name="T40" fmla="*/ 204 w 224"/>
                  <a:gd name="T41" fmla="*/ 146 h 146"/>
                  <a:gd name="T42" fmla="*/ 21 w 224"/>
                  <a:gd name="T43" fmla="*/ 146 h 146"/>
                  <a:gd name="T44" fmla="*/ 21 w 224"/>
                  <a:gd name="T45" fmla="*/ 146 h 146"/>
                  <a:gd name="T46" fmla="*/ 18 w 224"/>
                  <a:gd name="T47" fmla="*/ 146 h 146"/>
                  <a:gd name="T48" fmla="*/ 14 w 224"/>
                  <a:gd name="T49" fmla="*/ 145 h 146"/>
                  <a:gd name="T50" fmla="*/ 8 w 224"/>
                  <a:gd name="T51" fmla="*/ 139 h 146"/>
                  <a:gd name="T52" fmla="*/ 3 w 224"/>
                  <a:gd name="T53" fmla="*/ 132 h 146"/>
                  <a:gd name="T54" fmla="*/ 0 w 224"/>
                  <a:gd name="T55" fmla="*/ 123 h 146"/>
                  <a:gd name="T56" fmla="*/ 0 w 224"/>
                  <a:gd name="T57" fmla="*/ 41 h 146"/>
                  <a:gd name="T58" fmla="*/ 0 w 224"/>
                  <a:gd name="T59" fmla="*/ 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4" h="146">
                    <a:moveTo>
                      <a:pt x="0" y="41"/>
                    </a:moveTo>
                    <a:lnTo>
                      <a:pt x="0" y="41"/>
                    </a:lnTo>
                    <a:lnTo>
                      <a:pt x="3" y="33"/>
                    </a:lnTo>
                    <a:lnTo>
                      <a:pt x="8" y="25"/>
                    </a:lnTo>
                    <a:lnTo>
                      <a:pt x="14" y="21"/>
                    </a:lnTo>
                    <a:lnTo>
                      <a:pt x="18" y="19"/>
                    </a:lnTo>
                    <a:lnTo>
                      <a:pt x="21" y="18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8" y="2"/>
                    </a:lnTo>
                    <a:lnTo>
                      <a:pt x="212" y="3"/>
                    </a:lnTo>
                    <a:lnTo>
                      <a:pt x="218" y="8"/>
                    </a:lnTo>
                    <a:lnTo>
                      <a:pt x="223" y="15"/>
                    </a:lnTo>
                    <a:lnTo>
                      <a:pt x="224" y="24"/>
                    </a:lnTo>
                    <a:lnTo>
                      <a:pt x="224" y="123"/>
                    </a:lnTo>
                    <a:lnTo>
                      <a:pt x="224" y="123"/>
                    </a:lnTo>
                    <a:lnTo>
                      <a:pt x="223" y="132"/>
                    </a:lnTo>
                    <a:lnTo>
                      <a:pt x="218" y="139"/>
                    </a:lnTo>
                    <a:lnTo>
                      <a:pt x="212" y="145"/>
                    </a:lnTo>
                    <a:lnTo>
                      <a:pt x="208" y="146"/>
                    </a:lnTo>
                    <a:lnTo>
                      <a:pt x="204" y="146"/>
                    </a:lnTo>
                    <a:lnTo>
                      <a:pt x="21" y="146"/>
                    </a:lnTo>
                    <a:lnTo>
                      <a:pt x="21" y="146"/>
                    </a:lnTo>
                    <a:lnTo>
                      <a:pt x="18" y="146"/>
                    </a:lnTo>
                    <a:lnTo>
                      <a:pt x="14" y="145"/>
                    </a:lnTo>
                    <a:lnTo>
                      <a:pt x="8" y="139"/>
                    </a:lnTo>
                    <a:lnTo>
                      <a:pt x="3" y="132"/>
                    </a:lnTo>
                    <a:lnTo>
                      <a:pt x="0" y="123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3"/>
              <p:cNvSpPr>
                <a:spLocks/>
              </p:cNvSpPr>
              <p:nvPr/>
            </p:nvSpPr>
            <p:spPr bwMode="auto">
              <a:xfrm>
                <a:off x="1427163" y="3506788"/>
                <a:ext cx="119063" cy="77788"/>
              </a:xfrm>
              <a:custGeom>
                <a:avLst/>
                <a:gdLst>
                  <a:gd name="T0" fmla="*/ 224 w 224"/>
                  <a:gd name="T1" fmla="*/ 41 h 146"/>
                  <a:gd name="T2" fmla="*/ 224 w 224"/>
                  <a:gd name="T3" fmla="*/ 41 h 146"/>
                  <a:gd name="T4" fmla="*/ 221 w 224"/>
                  <a:gd name="T5" fmla="*/ 33 h 146"/>
                  <a:gd name="T6" fmla="*/ 217 w 224"/>
                  <a:gd name="T7" fmla="*/ 25 h 146"/>
                  <a:gd name="T8" fmla="*/ 211 w 224"/>
                  <a:gd name="T9" fmla="*/ 21 h 146"/>
                  <a:gd name="T10" fmla="*/ 207 w 224"/>
                  <a:gd name="T11" fmla="*/ 19 h 146"/>
                  <a:gd name="T12" fmla="*/ 204 w 224"/>
                  <a:gd name="T13" fmla="*/ 18 h 146"/>
                  <a:gd name="T14" fmla="*/ 21 w 224"/>
                  <a:gd name="T15" fmla="*/ 0 h 146"/>
                  <a:gd name="T16" fmla="*/ 21 w 224"/>
                  <a:gd name="T17" fmla="*/ 0 h 146"/>
                  <a:gd name="T18" fmla="*/ 17 w 224"/>
                  <a:gd name="T19" fmla="*/ 2 h 146"/>
                  <a:gd name="T20" fmla="*/ 12 w 224"/>
                  <a:gd name="T21" fmla="*/ 3 h 146"/>
                  <a:gd name="T22" fmla="*/ 6 w 224"/>
                  <a:gd name="T23" fmla="*/ 8 h 146"/>
                  <a:gd name="T24" fmla="*/ 2 w 224"/>
                  <a:gd name="T25" fmla="*/ 15 h 146"/>
                  <a:gd name="T26" fmla="*/ 0 w 224"/>
                  <a:gd name="T27" fmla="*/ 24 h 146"/>
                  <a:gd name="T28" fmla="*/ 0 w 224"/>
                  <a:gd name="T29" fmla="*/ 123 h 146"/>
                  <a:gd name="T30" fmla="*/ 0 w 224"/>
                  <a:gd name="T31" fmla="*/ 123 h 146"/>
                  <a:gd name="T32" fmla="*/ 2 w 224"/>
                  <a:gd name="T33" fmla="*/ 132 h 146"/>
                  <a:gd name="T34" fmla="*/ 6 w 224"/>
                  <a:gd name="T35" fmla="*/ 139 h 146"/>
                  <a:gd name="T36" fmla="*/ 12 w 224"/>
                  <a:gd name="T37" fmla="*/ 145 h 146"/>
                  <a:gd name="T38" fmla="*/ 17 w 224"/>
                  <a:gd name="T39" fmla="*/ 146 h 146"/>
                  <a:gd name="T40" fmla="*/ 21 w 224"/>
                  <a:gd name="T41" fmla="*/ 146 h 146"/>
                  <a:gd name="T42" fmla="*/ 204 w 224"/>
                  <a:gd name="T43" fmla="*/ 146 h 146"/>
                  <a:gd name="T44" fmla="*/ 204 w 224"/>
                  <a:gd name="T45" fmla="*/ 146 h 146"/>
                  <a:gd name="T46" fmla="*/ 207 w 224"/>
                  <a:gd name="T47" fmla="*/ 146 h 146"/>
                  <a:gd name="T48" fmla="*/ 211 w 224"/>
                  <a:gd name="T49" fmla="*/ 145 h 146"/>
                  <a:gd name="T50" fmla="*/ 217 w 224"/>
                  <a:gd name="T51" fmla="*/ 139 h 146"/>
                  <a:gd name="T52" fmla="*/ 221 w 224"/>
                  <a:gd name="T53" fmla="*/ 132 h 146"/>
                  <a:gd name="T54" fmla="*/ 224 w 224"/>
                  <a:gd name="T55" fmla="*/ 123 h 146"/>
                  <a:gd name="T56" fmla="*/ 224 w 224"/>
                  <a:gd name="T57" fmla="*/ 41 h 146"/>
                  <a:gd name="T58" fmla="*/ 224 w 224"/>
                  <a:gd name="T59" fmla="*/ 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4" h="146">
                    <a:moveTo>
                      <a:pt x="224" y="41"/>
                    </a:moveTo>
                    <a:lnTo>
                      <a:pt x="224" y="41"/>
                    </a:lnTo>
                    <a:lnTo>
                      <a:pt x="221" y="33"/>
                    </a:lnTo>
                    <a:lnTo>
                      <a:pt x="217" y="25"/>
                    </a:lnTo>
                    <a:lnTo>
                      <a:pt x="211" y="21"/>
                    </a:lnTo>
                    <a:lnTo>
                      <a:pt x="207" y="19"/>
                    </a:lnTo>
                    <a:lnTo>
                      <a:pt x="204" y="18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2" y="132"/>
                    </a:lnTo>
                    <a:lnTo>
                      <a:pt x="6" y="139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6"/>
                    </a:lnTo>
                    <a:lnTo>
                      <a:pt x="204" y="146"/>
                    </a:lnTo>
                    <a:lnTo>
                      <a:pt x="204" y="146"/>
                    </a:lnTo>
                    <a:lnTo>
                      <a:pt x="207" y="146"/>
                    </a:lnTo>
                    <a:lnTo>
                      <a:pt x="211" y="145"/>
                    </a:lnTo>
                    <a:lnTo>
                      <a:pt x="217" y="139"/>
                    </a:lnTo>
                    <a:lnTo>
                      <a:pt x="221" y="132"/>
                    </a:lnTo>
                    <a:lnTo>
                      <a:pt x="224" y="123"/>
                    </a:lnTo>
                    <a:lnTo>
                      <a:pt x="224" y="41"/>
                    </a:lnTo>
                    <a:lnTo>
                      <a:pt x="224" y="4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1552575" y="3568700"/>
                <a:ext cx="33338" cy="134938"/>
              </a:xfrm>
              <a:custGeom>
                <a:avLst/>
                <a:gdLst>
                  <a:gd name="T0" fmla="*/ 0 w 63"/>
                  <a:gd name="T1" fmla="*/ 0 h 254"/>
                  <a:gd name="T2" fmla="*/ 28 w 63"/>
                  <a:gd name="T3" fmla="*/ 0 h 254"/>
                  <a:gd name="T4" fmla="*/ 28 w 63"/>
                  <a:gd name="T5" fmla="*/ 100 h 254"/>
                  <a:gd name="T6" fmla="*/ 63 w 63"/>
                  <a:gd name="T7" fmla="*/ 133 h 254"/>
                  <a:gd name="T8" fmla="*/ 63 w 63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54">
                    <a:moveTo>
                      <a:pt x="0" y="0"/>
                    </a:moveTo>
                    <a:lnTo>
                      <a:pt x="28" y="0"/>
                    </a:lnTo>
                    <a:lnTo>
                      <a:pt x="28" y="100"/>
                    </a:lnTo>
                    <a:lnTo>
                      <a:pt x="63" y="133"/>
                    </a:lnTo>
                    <a:lnTo>
                      <a:pt x="63" y="254"/>
                    </a:lnTo>
                  </a:path>
                </a:pathLst>
              </a:custGeom>
              <a:noFill/>
              <a:ln w="4763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1254125" y="3570288"/>
                <a:ext cx="34925" cy="133350"/>
              </a:xfrm>
              <a:custGeom>
                <a:avLst/>
                <a:gdLst>
                  <a:gd name="T0" fmla="*/ 66 w 66"/>
                  <a:gd name="T1" fmla="*/ 0 h 254"/>
                  <a:gd name="T2" fmla="*/ 35 w 66"/>
                  <a:gd name="T3" fmla="*/ 0 h 254"/>
                  <a:gd name="T4" fmla="*/ 35 w 66"/>
                  <a:gd name="T5" fmla="*/ 99 h 254"/>
                  <a:gd name="T6" fmla="*/ 0 w 66"/>
                  <a:gd name="T7" fmla="*/ 131 h 254"/>
                  <a:gd name="T8" fmla="*/ 0 w 66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54">
                    <a:moveTo>
                      <a:pt x="66" y="0"/>
                    </a:moveTo>
                    <a:lnTo>
                      <a:pt x="35" y="0"/>
                    </a:lnTo>
                    <a:lnTo>
                      <a:pt x="35" y="99"/>
                    </a:lnTo>
                    <a:lnTo>
                      <a:pt x="0" y="131"/>
                    </a:lnTo>
                    <a:lnTo>
                      <a:pt x="0" y="254"/>
                    </a:lnTo>
                  </a:path>
                </a:pathLst>
              </a:custGeom>
              <a:noFill/>
              <a:ln w="4763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1420813" y="3657600"/>
                <a:ext cx="0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Rectangle 17"/>
              <p:cNvSpPr>
                <a:spLocks noChangeArrowheads="1"/>
              </p:cNvSpPr>
              <p:nvPr/>
            </p:nvSpPr>
            <p:spPr bwMode="auto">
              <a:xfrm>
                <a:off x="1420813" y="3465513"/>
                <a:ext cx="1588" cy="1588"/>
              </a:xfrm>
              <a:prstGeom prst="rect">
                <a:avLst/>
              </a:prstGeom>
              <a:solidFill>
                <a:srgbClr val="FFD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1420813" y="3657600"/>
                <a:ext cx="0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Rectangle 19"/>
              <p:cNvSpPr>
                <a:spLocks noChangeArrowheads="1"/>
              </p:cNvSpPr>
              <p:nvPr/>
            </p:nvSpPr>
            <p:spPr bwMode="auto">
              <a:xfrm>
                <a:off x="1420813" y="3465513"/>
                <a:ext cx="1588" cy="1588"/>
              </a:xfrm>
              <a:prstGeom prst="rect">
                <a:avLst/>
              </a:prstGeom>
              <a:solidFill>
                <a:srgbClr val="FFD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1273175" y="3722688"/>
                <a:ext cx="295275" cy="136525"/>
              </a:xfrm>
              <a:custGeom>
                <a:avLst/>
                <a:gdLst>
                  <a:gd name="T0" fmla="*/ 560 w 560"/>
                  <a:gd name="T1" fmla="*/ 0 h 256"/>
                  <a:gd name="T2" fmla="*/ 560 w 560"/>
                  <a:gd name="T3" fmla="*/ 254 h 256"/>
                  <a:gd name="T4" fmla="*/ 279 w 560"/>
                  <a:gd name="T5" fmla="*/ 254 h 256"/>
                  <a:gd name="T6" fmla="*/ 279 w 560"/>
                  <a:gd name="T7" fmla="*/ 256 h 256"/>
                  <a:gd name="T8" fmla="*/ 0 w 560"/>
                  <a:gd name="T9" fmla="*/ 256 h 256"/>
                  <a:gd name="T10" fmla="*/ 0 w 560"/>
                  <a:gd name="T11" fmla="*/ 2 h 256"/>
                  <a:gd name="T12" fmla="*/ 279 w 560"/>
                  <a:gd name="T13" fmla="*/ 2 h 256"/>
                  <a:gd name="T14" fmla="*/ 279 w 560"/>
                  <a:gd name="T15" fmla="*/ 0 h 256"/>
                  <a:gd name="T16" fmla="*/ 560 w 560"/>
                  <a:gd name="T1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0" h="256">
                    <a:moveTo>
                      <a:pt x="560" y="0"/>
                    </a:moveTo>
                    <a:lnTo>
                      <a:pt x="560" y="254"/>
                    </a:lnTo>
                    <a:lnTo>
                      <a:pt x="279" y="254"/>
                    </a:lnTo>
                    <a:lnTo>
                      <a:pt x="279" y="256"/>
                    </a:lnTo>
                    <a:lnTo>
                      <a:pt x="0" y="256"/>
                    </a:lnTo>
                    <a:lnTo>
                      <a:pt x="0" y="2"/>
                    </a:lnTo>
                    <a:lnTo>
                      <a:pt x="279" y="2"/>
                    </a:lnTo>
                    <a:lnTo>
                      <a:pt x="279" y="0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1419225" y="3730625"/>
                <a:ext cx="198438" cy="161925"/>
              </a:xfrm>
              <a:custGeom>
                <a:avLst/>
                <a:gdLst>
                  <a:gd name="T0" fmla="*/ 1 w 374"/>
                  <a:gd name="T1" fmla="*/ 158 h 307"/>
                  <a:gd name="T2" fmla="*/ 66 w 374"/>
                  <a:gd name="T3" fmla="*/ 158 h 307"/>
                  <a:gd name="T4" fmla="*/ 102 w 374"/>
                  <a:gd name="T5" fmla="*/ 120 h 307"/>
                  <a:gd name="T6" fmla="*/ 115 w 374"/>
                  <a:gd name="T7" fmla="*/ 81 h 307"/>
                  <a:gd name="T8" fmla="*/ 118 w 374"/>
                  <a:gd name="T9" fmla="*/ 59 h 307"/>
                  <a:gd name="T10" fmla="*/ 374 w 374"/>
                  <a:gd name="T11" fmla="*/ 0 h 307"/>
                  <a:gd name="T12" fmla="*/ 349 w 374"/>
                  <a:gd name="T13" fmla="*/ 148 h 307"/>
                  <a:gd name="T14" fmla="*/ 302 w 374"/>
                  <a:gd name="T15" fmla="*/ 238 h 307"/>
                  <a:gd name="T16" fmla="*/ 225 w 374"/>
                  <a:gd name="T17" fmla="*/ 276 h 307"/>
                  <a:gd name="T18" fmla="*/ 237 w 374"/>
                  <a:gd name="T19" fmla="*/ 292 h 307"/>
                  <a:gd name="T20" fmla="*/ 140 w 374"/>
                  <a:gd name="T21" fmla="*/ 298 h 307"/>
                  <a:gd name="T22" fmla="*/ 52 w 374"/>
                  <a:gd name="T23" fmla="*/ 307 h 307"/>
                  <a:gd name="T24" fmla="*/ 0 w 374"/>
                  <a:gd name="T25" fmla="*/ 307 h 307"/>
                  <a:gd name="T26" fmla="*/ 1 w 374"/>
                  <a:gd name="T27" fmla="*/ 15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4" h="307">
                    <a:moveTo>
                      <a:pt x="1" y="158"/>
                    </a:moveTo>
                    <a:lnTo>
                      <a:pt x="66" y="158"/>
                    </a:lnTo>
                    <a:lnTo>
                      <a:pt x="102" y="120"/>
                    </a:lnTo>
                    <a:lnTo>
                      <a:pt x="115" y="81"/>
                    </a:lnTo>
                    <a:lnTo>
                      <a:pt x="118" y="59"/>
                    </a:lnTo>
                    <a:lnTo>
                      <a:pt x="374" y="0"/>
                    </a:lnTo>
                    <a:lnTo>
                      <a:pt x="349" y="148"/>
                    </a:lnTo>
                    <a:lnTo>
                      <a:pt x="302" y="238"/>
                    </a:lnTo>
                    <a:lnTo>
                      <a:pt x="225" y="276"/>
                    </a:lnTo>
                    <a:lnTo>
                      <a:pt x="237" y="292"/>
                    </a:lnTo>
                    <a:lnTo>
                      <a:pt x="140" y="298"/>
                    </a:lnTo>
                    <a:lnTo>
                      <a:pt x="52" y="307"/>
                    </a:lnTo>
                    <a:lnTo>
                      <a:pt x="0" y="307"/>
                    </a:lnTo>
                    <a:lnTo>
                      <a:pt x="1" y="1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1225550" y="3730625"/>
                <a:ext cx="196850" cy="161925"/>
              </a:xfrm>
              <a:custGeom>
                <a:avLst/>
                <a:gdLst>
                  <a:gd name="T0" fmla="*/ 371 w 373"/>
                  <a:gd name="T1" fmla="*/ 158 h 307"/>
                  <a:gd name="T2" fmla="*/ 307 w 373"/>
                  <a:gd name="T3" fmla="*/ 158 h 307"/>
                  <a:gd name="T4" fmla="*/ 270 w 373"/>
                  <a:gd name="T5" fmla="*/ 120 h 307"/>
                  <a:gd name="T6" fmla="*/ 257 w 373"/>
                  <a:gd name="T7" fmla="*/ 81 h 307"/>
                  <a:gd name="T8" fmla="*/ 254 w 373"/>
                  <a:gd name="T9" fmla="*/ 59 h 307"/>
                  <a:gd name="T10" fmla="*/ 0 w 373"/>
                  <a:gd name="T11" fmla="*/ 0 h 307"/>
                  <a:gd name="T12" fmla="*/ 23 w 373"/>
                  <a:gd name="T13" fmla="*/ 148 h 307"/>
                  <a:gd name="T14" fmla="*/ 70 w 373"/>
                  <a:gd name="T15" fmla="*/ 238 h 307"/>
                  <a:gd name="T16" fmla="*/ 148 w 373"/>
                  <a:gd name="T17" fmla="*/ 276 h 307"/>
                  <a:gd name="T18" fmla="*/ 136 w 373"/>
                  <a:gd name="T19" fmla="*/ 292 h 307"/>
                  <a:gd name="T20" fmla="*/ 232 w 373"/>
                  <a:gd name="T21" fmla="*/ 298 h 307"/>
                  <a:gd name="T22" fmla="*/ 320 w 373"/>
                  <a:gd name="T23" fmla="*/ 307 h 307"/>
                  <a:gd name="T24" fmla="*/ 373 w 373"/>
                  <a:gd name="T25" fmla="*/ 307 h 307"/>
                  <a:gd name="T26" fmla="*/ 371 w 373"/>
                  <a:gd name="T27" fmla="*/ 15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3" h="307">
                    <a:moveTo>
                      <a:pt x="371" y="158"/>
                    </a:moveTo>
                    <a:lnTo>
                      <a:pt x="307" y="158"/>
                    </a:lnTo>
                    <a:lnTo>
                      <a:pt x="270" y="120"/>
                    </a:lnTo>
                    <a:lnTo>
                      <a:pt x="257" y="81"/>
                    </a:lnTo>
                    <a:lnTo>
                      <a:pt x="254" y="59"/>
                    </a:lnTo>
                    <a:lnTo>
                      <a:pt x="0" y="0"/>
                    </a:lnTo>
                    <a:lnTo>
                      <a:pt x="23" y="148"/>
                    </a:lnTo>
                    <a:lnTo>
                      <a:pt x="70" y="238"/>
                    </a:lnTo>
                    <a:lnTo>
                      <a:pt x="148" y="276"/>
                    </a:lnTo>
                    <a:lnTo>
                      <a:pt x="136" y="292"/>
                    </a:lnTo>
                    <a:lnTo>
                      <a:pt x="232" y="298"/>
                    </a:lnTo>
                    <a:lnTo>
                      <a:pt x="320" y="307"/>
                    </a:lnTo>
                    <a:lnTo>
                      <a:pt x="373" y="307"/>
                    </a:lnTo>
                    <a:lnTo>
                      <a:pt x="371" y="1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23"/>
              <p:cNvSpPr>
                <a:spLocks noChangeArrowheads="1"/>
              </p:cNvSpPr>
              <p:nvPr/>
            </p:nvSpPr>
            <p:spPr bwMode="auto">
              <a:xfrm>
                <a:off x="1420813" y="3533775"/>
                <a:ext cx="1588" cy="1588"/>
              </a:xfrm>
              <a:prstGeom prst="rect">
                <a:avLst/>
              </a:prstGeom>
              <a:solidFill>
                <a:srgbClr val="FFD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1246188" y="3700463"/>
                <a:ext cx="349250" cy="25400"/>
              </a:xfrm>
              <a:custGeom>
                <a:avLst/>
                <a:gdLst>
                  <a:gd name="T0" fmla="*/ 0 w 661"/>
                  <a:gd name="T1" fmla="*/ 0 h 47"/>
                  <a:gd name="T2" fmla="*/ 661 w 661"/>
                  <a:gd name="T3" fmla="*/ 0 h 47"/>
                  <a:gd name="T4" fmla="*/ 661 w 661"/>
                  <a:gd name="T5" fmla="*/ 47 h 47"/>
                  <a:gd name="T6" fmla="*/ 0 w 661"/>
                  <a:gd name="T7" fmla="*/ 47 h 47"/>
                  <a:gd name="T8" fmla="*/ 0 w 661"/>
                  <a:gd name="T9" fmla="*/ 0 h 47"/>
                  <a:gd name="T10" fmla="*/ 0 w 661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1" h="47">
                    <a:moveTo>
                      <a:pt x="0" y="0"/>
                    </a:moveTo>
                    <a:lnTo>
                      <a:pt x="661" y="0"/>
                    </a:lnTo>
                    <a:lnTo>
                      <a:pt x="661" y="47"/>
                    </a:lnTo>
                    <a:lnTo>
                      <a:pt x="0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1401763" y="3463925"/>
                <a:ext cx="15875" cy="15875"/>
              </a:xfrm>
              <a:custGeom>
                <a:avLst/>
                <a:gdLst>
                  <a:gd name="T0" fmla="*/ 14 w 30"/>
                  <a:gd name="T1" fmla="*/ 29 h 29"/>
                  <a:gd name="T2" fmla="*/ 14 w 30"/>
                  <a:gd name="T3" fmla="*/ 29 h 29"/>
                  <a:gd name="T4" fmla="*/ 9 w 30"/>
                  <a:gd name="T5" fmla="*/ 29 h 29"/>
                  <a:gd name="T6" fmla="*/ 4 w 30"/>
                  <a:gd name="T7" fmla="*/ 25 h 29"/>
                  <a:gd name="T8" fmla="*/ 1 w 30"/>
                  <a:gd name="T9" fmla="*/ 20 h 29"/>
                  <a:gd name="T10" fmla="*/ 0 w 30"/>
                  <a:gd name="T11" fmla="*/ 14 h 29"/>
                  <a:gd name="T12" fmla="*/ 0 w 30"/>
                  <a:gd name="T13" fmla="*/ 14 h 29"/>
                  <a:gd name="T14" fmla="*/ 1 w 30"/>
                  <a:gd name="T15" fmla="*/ 8 h 29"/>
                  <a:gd name="T16" fmla="*/ 4 w 30"/>
                  <a:gd name="T17" fmla="*/ 4 h 29"/>
                  <a:gd name="T18" fmla="*/ 9 w 30"/>
                  <a:gd name="T19" fmla="*/ 1 h 29"/>
                  <a:gd name="T20" fmla="*/ 14 w 30"/>
                  <a:gd name="T21" fmla="*/ 0 h 29"/>
                  <a:gd name="T22" fmla="*/ 14 w 30"/>
                  <a:gd name="T23" fmla="*/ 0 h 29"/>
                  <a:gd name="T24" fmla="*/ 20 w 30"/>
                  <a:gd name="T25" fmla="*/ 1 h 29"/>
                  <a:gd name="T26" fmla="*/ 26 w 30"/>
                  <a:gd name="T27" fmla="*/ 4 h 29"/>
                  <a:gd name="T28" fmla="*/ 29 w 30"/>
                  <a:gd name="T29" fmla="*/ 8 h 29"/>
                  <a:gd name="T30" fmla="*/ 30 w 30"/>
                  <a:gd name="T31" fmla="*/ 14 h 29"/>
                  <a:gd name="T32" fmla="*/ 30 w 30"/>
                  <a:gd name="T33" fmla="*/ 14 h 29"/>
                  <a:gd name="T34" fmla="*/ 29 w 30"/>
                  <a:gd name="T35" fmla="*/ 20 h 29"/>
                  <a:gd name="T36" fmla="*/ 26 w 30"/>
                  <a:gd name="T37" fmla="*/ 25 h 29"/>
                  <a:gd name="T38" fmla="*/ 20 w 30"/>
                  <a:gd name="T39" fmla="*/ 29 h 29"/>
                  <a:gd name="T40" fmla="*/ 14 w 30"/>
                  <a:gd name="T41" fmla="*/ 29 h 29"/>
                  <a:gd name="T42" fmla="*/ 14 w 30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29">
                    <a:moveTo>
                      <a:pt x="14" y="29"/>
                    </a:moveTo>
                    <a:lnTo>
                      <a:pt x="14" y="29"/>
                    </a:lnTo>
                    <a:lnTo>
                      <a:pt x="9" y="29"/>
                    </a:lnTo>
                    <a:lnTo>
                      <a:pt x="4" y="25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6" y="4"/>
                    </a:lnTo>
                    <a:lnTo>
                      <a:pt x="29" y="8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0" y="29"/>
                    </a:lnTo>
                    <a:lnTo>
                      <a:pt x="14" y="29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1401763" y="3463925"/>
                <a:ext cx="15875" cy="15875"/>
              </a:xfrm>
              <a:custGeom>
                <a:avLst/>
                <a:gdLst>
                  <a:gd name="T0" fmla="*/ 14 w 30"/>
                  <a:gd name="T1" fmla="*/ 29 h 29"/>
                  <a:gd name="T2" fmla="*/ 14 w 30"/>
                  <a:gd name="T3" fmla="*/ 29 h 29"/>
                  <a:gd name="T4" fmla="*/ 9 w 30"/>
                  <a:gd name="T5" fmla="*/ 29 h 29"/>
                  <a:gd name="T6" fmla="*/ 4 w 30"/>
                  <a:gd name="T7" fmla="*/ 25 h 29"/>
                  <a:gd name="T8" fmla="*/ 1 w 30"/>
                  <a:gd name="T9" fmla="*/ 20 h 29"/>
                  <a:gd name="T10" fmla="*/ 0 w 30"/>
                  <a:gd name="T11" fmla="*/ 14 h 29"/>
                  <a:gd name="T12" fmla="*/ 0 w 30"/>
                  <a:gd name="T13" fmla="*/ 14 h 29"/>
                  <a:gd name="T14" fmla="*/ 1 w 30"/>
                  <a:gd name="T15" fmla="*/ 8 h 29"/>
                  <a:gd name="T16" fmla="*/ 4 w 30"/>
                  <a:gd name="T17" fmla="*/ 4 h 29"/>
                  <a:gd name="T18" fmla="*/ 9 w 30"/>
                  <a:gd name="T19" fmla="*/ 1 h 29"/>
                  <a:gd name="T20" fmla="*/ 14 w 30"/>
                  <a:gd name="T21" fmla="*/ 0 h 29"/>
                  <a:gd name="T22" fmla="*/ 14 w 30"/>
                  <a:gd name="T23" fmla="*/ 0 h 29"/>
                  <a:gd name="T24" fmla="*/ 20 w 30"/>
                  <a:gd name="T25" fmla="*/ 1 h 29"/>
                  <a:gd name="T26" fmla="*/ 26 w 30"/>
                  <a:gd name="T27" fmla="*/ 4 h 29"/>
                  <a:gd name="T28" fmla="*/ 29 w 30"/>
                  <a:gd name="T29" fmla="*/ 8 h 29"/>
                  <a:gd name="T30" fmla="*/ 30 w 30"/>
                  <a:gd name="T31" fmla="*/ 14 h 29"/>
                  <a:gd name="T32" fmla="*/ 30 w 30"/>
                  <a:gd name="T33" fmla="*/ 14 h 29"/>
                  <a:gd name="T34" fmla="*/ 29 w 30"/>
                  <a:gd name="T35" fmla="*/ 20 h 29"/>
                  <a:gd name="T36" fmla="*/ 26 w 30"/>
                  <a:gd name="T37" fmla="*/ 25 h 29"/>
                  <a:gd name="T38" fmla="*/ 20 w 30"/>
                  <a:gd name="T39" fmla="*/ 29 h 29"/>
                  <a:gd name="T40" fmla="*/ 14 w 30"/>
                  <a:gd name="T41" fmla="*/ 29 h 29"/>
                  <a:gd name="T42" fmla="*/ 14 w 30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29">
                    <a:moveTo>
                      <a:pt x="14" y="29"/>
                    </a:moveTo>
                    <a:lnTo>
                      <a:pt x="14" y="29"/>
                    </a:lnTo>
                    <a:lnTo>
                      <a:pt x="9" y="29"/>
                    </a:lnTo>
                    <a:lnTo>
                      <a:pt x="4" y="25"/>
                    </a:lnTo>
                    <a:lnTo>
                      <a:pt x="1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6" y="4"/>
                    </a:lnTo>
                    <a:lnTo>
                      <a:pt x="29" y="8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0" y="29"/>
                    </a:lnTo>
                    <a:lnTo>
                      <a:pt x="14" y="29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58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1423988" y="3463925"/>
                <a:ext cx="15875" cy="15875"/>
              </a:xfrm>
              <a:custGeom>
                <a:avLst/>
                <a:gdLst>
                  <a:gd name="T0" fmla="*/ 15 w 31"/>
                  <a:gd name="T1" fmla="*/ 29 h 29"/>
                  <a:gd name="T2" fmla="*/ 15 w 31"/>
                  <a:gd name="T3" fmla="*/ 29 h 29"/>
                  <a:gd name="T4" fmla="*/ 9 w 31"/>
                  <a:gd name="T5" fmla="*/ 29 h 29"/>
                  <a:gd name="T6" fmla="*/ 5 w 31"/>
                  <a:gd name="T7" fmla="*/ 25 h 29"/>
                  <a:gd name="T8" fmla="*/ 2 w 31"/>
                  <a:gd name="T9" fmla="*/ 20 h 29"/>
                  <a:gd name="T10" fmla="*/ 0 w 31"/>
                  <a:gd name="T11" fmla="*/ 14 h 29"/>
                  <a:gd name="T12" fmla="*/ 0 w 31"/>
                  <a:gd name="T13" fmla="*/ 14 h 29"/>
                  <a:gd name="T14" fmla="*/ 2 w 31"/>
                  <a:gd name="T15" fmla="*/ 8 h 29"/>
                  <a:gd name="T16" fmla="*/ 5 w 31"/>
                  <a:gd name="T17" fmla="*/ 4 h 29"/>
                  <a:gd name="T18" fmla="*/ 9 w 31"/>
                  <a:gd name="T19" fmla="*/ 1 h 29"/>
                  <a:gd name="T20" fmla="*/ 15 w 31"/>
                  <a:gd name="T21" fmla="*/ 0 h 29"/>
                  <a:gd name="T22" fmla="*/ 15 w 31"/>
                  <a:gd name="T23" fmla="*/ 0 h 29"/>
                  <a:gd name="T24" fmla="*/ 21 w 31"/>
                  <a:gd name="T25" fmla="*/ 1 h 29"/>
                  <a:gd name="T26" fmla="*/ 26 w 31"/>
                  <a:gd name="T27" fmla="*/ 4 h 29"/>
                  <a:gd name="T28" fmla="*/ 29 w 31"/>
                  <a:gd name="T29" fmla="*/ 8 h 29"/>
                  <a:gd name="T30" fmla="*/ 31 w 31"/>
                  <a:gd name="T31" fmla="*/ 14 h 29"/>
                  <a:gd name="T32" fmla="*/ 31 w 31"/>
                  <a:gd name="T33" fmla="*/ 14 h 29"/>
                  <a:gd name="T34" fmla="*/ 29 w 31"/>
                  <a:gd name="T35" fmla="*/ 20 h 29"/>
                  <a:gd name="T36" fmla="*/ 26 w 31"/>
                  <a:gd name="T37" fmla="*/ 25 h 29"/>
                  <a:gd name="T38" fmla="*/ 21 w 31"/>
                  <a:gd name="T39" fmla="*/ 29 h 29"/>
                  <a:gd name="T40" fmla="*/ 15 w 31"/>
                  <a:gd name="T41" fmla="*/ 29 h 29"/>
                  <a:gd name="T42" fmla="*/ 15 w 31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29">
                    <a:moveTo>
                      <a:pt x="15" y="29"/>
                    </a:moveTo>
                    <a:lnTo>
                      <a:pt x="15" y="29"/>
                    </a:lnTo>
                    <a:lnTo>
                      <a:pt x="9" y="29"/>
                    </a:lnTo>
                    <a:lnTo>
                      <a:pt x="5" y="25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6" y="4"/>
                    </a:lnTo>
                    <a:lnTo>
                      <a:pt x="29" y="8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1423988" y="3463925"/>
                <a:ext cx="15875" cy="15875"/>
              </a:xfrm>
              <a:custGeom>
                <a:avLst/>
                <a:gdLst>
                  <a:gd name="T0" fmla="*/ 15 w 31"/>
                  <a:gd name="T1" fmla="*/ 29 h 29"/>
                  <a:gd name="T2" fmla="*/ 15 w 31"/>
                  <a:gd name="T3" fmla="*/ 29 h 29"/>
                  <a:gd name="T4" fmla="*/ 9 w 31"/>
                  <a:gd name="T5" fmla="*/ 29 h 29"/>
                  <a:gd name="T6" fmla="*/ 5 w 31"/>
                  <a:gd name="T7" fmla="*/ 25 h 29"/>
                  <a:gd name="T8" fmla="*/ 2 w 31"/>
                  <a:gd name="T9" fmla="*/ 20 h 29"/>
                  <a:gd name="T10" fmla="*/ 0 w 31"/>
                  <a:gd name="T11" fmla="*/ 14 h 29"/>
                  <a:gd name="T12" fmla="*/ 0 w 31"/>
                  <a:gd name="T13" fmla="*/ 14 h 29"/>
                  <a:gd name="T14" fmla="*/ 2 w 31"/>
                  <a:gd name="T15" fmla="*/ 8 h 29"/>
                  <a:gd name="T16" fmla="*/ 5 w 31"/>
                  <a:gd name="T17" fmla="*/ 4 h 29"/>
                  <a:gd name="T18" fmla="*/ 9 w 31"/>
                  <a:gd name="T19" fmla="*/ 1 h 29"/>
                  <a:gd name="T20" fmla="*/ 15 w 31"/>
                  <a:gd name="T21" fmla="*/ 0 h 29"/>
                  <a:gd name="T22" fmla="*/ 15 w 31"/>
                  <a:gd name="T23" fmla="*/ 0 h 29"/>
                  <a:gd name="T24" fmla="*/ 21 w 31"/>
                  <a:gd name="T25" fmla="*/ 1 h 29"/>
                  <a:gd name="T26" fmla="*/ 26 w 31"/>
                  <a:gd name="T27" fmla="*/ 4 h 29"/>
                  <a:gd name="T28" fmla="*/ 29 w 31"/>
                  <a:gd name="T29" fmla="*/ 8 h 29"/>
                  <a:gd name="T30" fmla="*/ 31 w 31"/>
                  <a:gd name="T31" fmla="*/ 14 h 29"/>
                  <a:gd name="T32" fmla="*/ 31 w 31"/>
                  <a:gd name="T33" fmla="*/ 14 h 29"/>
                  <a:gd name="T34" fmla="*/ 29 w 31"/>
                  <a:gd name="T35" fmla="*/ 20 h 29"/>
                  <a:gd name="T36" fmla="*/ 26 w 31"/>
                  <a:gd name="T37" fmla="*/ 25 h 29"/>
                  <a:gd name="T38" fmla="*/ 21 w 31"/>
                  <a:gd name="T39" fmla="*/ 29 h 29"/>
                  <a:gd name="T40" fmla="*/ 15 w 31"/>
                  <a:gd name="T41" fmla="*/ 29 h 29"/>
                  <a:gd name="T42" fmla="*/ 15 w 31"/>
                  <a:gd name="T4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29">
                    <a:moveTo>
                      <a:pt x="15" y="29"/>
                    </a:moveTo>
                    <a:lnTo>
                      <a:pt x="15" y="29"/>
                    </a:lnTo>
                    <a:lnTo>
                      <a:pt x="9" y="29"/>
                    </a:lnTo>
                    <a:lnTo>
                      <a:pt x="5" y="25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6" y="4"/>
                    </a:lnTo>
                    <a:lnTo>
                      <a:pt x="29" y="8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58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9"/>
              <p:cNvSpPr>
                <a:spLocks/>
              </p:cNvSpPr>
              <p:nvPr/>
            </p:nvSpPr>
            <p:spPr bwMode="auto">
              <a:xfrm>
                <a:off x="1285875" y="3532188"/>
                <a:ext cx="134938" cy="168275"/>
              </a:xfrm>
              <a:custGeom>
                <a:avLst/>
                <a:gdLst>
                  <a:gd name="T0" fmla="*/ 255 w 255"/>
                  <a:gd name="T1" fmla="*/ 0 h 320"/>
                  <a:gd name="T2" fmla="*/ 30 w 255"/>
                  <a:gd name="T3" fmla="*/ 40 h 320"/>
                  <a:gd name="T4" fmla="*/ 0 w 255"/>
                  <a:gd name="T5" fmla="*/ 70 h 320"/>
                  <a:gd name="T6" fmla="*/ 0 w 255"/>
                  <a:gd name="T7" fmla="*/ 320 h 320"/>
                  <a:gd name="T8" fmla="*/ 255 w 255"/>
                  <a:gd name="T9" fmla="*/ 320 h 320"/>
                  <a:gd name="T10" fmla="*/ 255 w 255"/>
                  <a:gd name="T11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" h="320">
                    <a:moveTo>
                      <a:pt x="255" y="0"/>
                    </a:moveTo>
                    <a:lnTo>
                      <a:pt x="30" y="40"/>
                    </a:lnTo>
                    <a:lnTo>
                      <a:pt x="0" y="70"/>
                    </a:lnTo>
                    <a:lnTo>
                      <a:pt x="0" y="320"/>
                    </a:lnTo>
                    <a:lnTo>
                      <a:pt x="255" y="32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30"/>
              <p:cNvSpPr>
                <a:spLocks/>
              </p:cNvSpPr>
              <p:nvPr/>
            </p:nvSpPr>
            <p:spPr bwMode="auto">
              <a:xfrm>
                <a:off x="1420813" y="3532188"/>
                <a:ext cx="134938" cy="168275"/>
              </a:xfrm>
              <a:custGeom>
                <a:avLst/>
                <a:gdLst>
                  <a:gd name="T0" fmla="*/ 0 w 254"/>
                  <a:gd name="T1" fmla="*/ 0 h 320"/>
                  <a:gd name="T2" fmla="*/ 223 w 254"/>
                  <a:gd name="T3" fmla="*/ 40 h 320"/>
                  <a:gd name="T4" fmla="*/ 254 w 254"/>
                  <a:gd name="T5" fmla="*/ 70 h 320"/>
                  <a:gd name="T6" fmla="*/ 254 w 254"/>
                  <a:gd name="T7" fmla="*/ 320 h 320"/>
                  <a:gd name="T8" fmla="*/ 0 w 254"/>
                  <a:gd name="T9" fmla="*/ 320 h 320"/>
                  <a:gd name="T10" fmla="*/ 0 w 254"/>
                  <a:gd name="T11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4" h="320">
                    <a:moveTo>
                      <a:pt x="0" y="0"/>
                    </a:moveTo>
                    <a:lnTo>
                      <a:pt x="223" y="40"/>
                    </a:lnTo>
                    <a:lnTo>
                      <a:pt x="254" y="70"/>
                    </a:lnTo>
                    <a:lnTo>
                      <a:pt x="254" y="320"/>
                    </a:lnTo>
                    <a:lnTo>
                      <a:pt x="0" y="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>
                <a:off x="1314450" y="3662363"/>
                <a:ext cx="30163" cy="30163"/>
              </a:xfrm>
              <a:custGeom>
                <a:avLst/>
                <a:gdLst>
                  <a:gd name="T0" fmla="*/ 0 w 57"/>
                  <a:gd name="T1" fmla="*/ 28 h 57"/>
                  <a:gd name="T2" fmla="*/ 0 w 57"/>
                  <a:gd name="T3" fmla="*/ 28 h 57"/>
                  <a:gd name="T4" fmla="*/ 0 w 57"/>
                  <a:gd name="T5" fmla="*/ 23 h 57"/>
                  <a:gd name="T6" fmla="*/ 1 w 57"/>
                  <a:gd name="T7" fmla="*/ 17 h 57"/>
                  <a:gd name="T8" fmla="*/ 4 w 57"/>
                  <a:gd name="T9" fmla="*/ 13 h 57"/>
                  <a:gd name="T10" fmla="*/ 8 w 57"/>
                  <a:gd name="T11" fmla="*/ 9 h 57"/>
                  <a:gd name="T12" fmla="*/ 11 w 57"/>
                  <a:gd name="T13" fmla="*/ 4 h 57"/>
                  <a:gd name="T14" fmla="*/ 17 w 57"/>
                  <a:gd name="T15" fmla="*/ 3 h 57"/>
                  <a:gd name="T16" fmla="*/ 22 w 57"/>
                  <a:gd name="T17" fmla="*/ 1 h 57"/>
                  <a:gd name="T18" fmla="*/ 27 w 57"/>
                  <a:gd name="T19" fmla="*/ 0 h 57"/>
                  <a:gd name="T20" fmla="*/ 27 w 57"/>
                  <a:gd name="T21" fmla="*/ 0 h 57"/>
                  <a:gd name="T22" fmla="*/ 33 w 57"/>
                  <a:gd name="T23" fmla="*/ 1 h 57"/>
                  <a:gd name="T24" fmla="*/ 39 w 57"/>
                  <a:gd name="T25" fmla="*/ 3 h 57"/>
                  <a:gd name="T26" fmla="*/ 43 w 57"/>
                  <a:gd name="T27" fmla="*/ 4 h 57"/>
                  <a:gd name="T28" fmla="*/ 48 w 57"/>
                  <a:gd name="T29" fmla="*/ 9 h 57"/>
                  <a:gd name="T30" fmla="*/ 51 w 57"/>
                  <a:gd name="T31" fmla="*/ 13 h 57"/>
                  <a:gd name="T32" fmla="*/ 54 w 57"/>
                  <a:gd name="T33" fmla="*/ 17 h 57"/>
                  <a:gd name="T34" fmla="*/ 55 w 57"/>
                  <a:gd name="T35" fmla="*/ 23 h 57"/>
                  <a:gd name="T36" fmla="*/ 57 w 57"/>
                  <a:gd name="T37" fmla="*/ 28 h 57"/>
                  <a:gd name="T38" fmla="*/ 57 w 57"/>
                  <a:gd name="T39" fmla="*/ 28 h 57"/>
                  <a:gd name="T40" fmla="*/ 55 w 57"/>
                  <a:gd name="T41" fmla="*/ 33 h 57"/>
                  <a:gd name="T42" fmla="*/ 54 w 57"/>
                  <a:gd name="T43" fmla="*/ 39 h 57"/>
                  <a:gd name="T44" fmla="*/ 51 w 57"/>
                  <a:gd name="T45" fmla="*/ 44 h 57"/>
                  <a:gd name="T46" fmla="*/ 48 w 57"/>
                  <a:gd name="T47" fmla="*/ 48 h 57"/>
                  <a:gd name="T48" fmla="*/ 43 w 57"/>
                  <a:gd name="T49" fmla="*/ 51 h 57"/>
                  <a:gd name="T50" fmla="*/ 39 w 57"/>
                  <a:gd name="T51" fmla="*/ 54 h 57"/>
                  <a:gd name="T52" fmla="*/ 33 w 57"/>
                  <a:gd name="T53" fmla="*/ 55 h 57"/>
                  <a:gd name="T54" fmla="*/ 27 w 57"/>
                  <a:gd name="T55" fmla="*/ 57 h 57"/>
                  <a:gd name="T56" fmla="*/ 27 w 57"/>
                  <a:gd name="T57" fmla="*/ 57 h 57"/>
                  <a:gd name="T58" fmla="*/ 22 w 57"/>
                  <a:gd name="T59" fmla="*/ 55 h 57"/>
                  <a:gd name="T60" fmla="*/ 17 w 57"/>
                  <a:gd name="T61" fmla="*/ 54 h 57"/>
                  <a:gd name="T62" fmla="*/ 11 w 57"/>
                  <a:gd name="T63" fmla="*/ 51 h 57"/>
                  <a:gd name="T64" fmla="*/ 8 w 57"/>
                  <a:gd name="T65" fmla="*/ 48 h 57"/>
                  <a:gd name="T66" fmla="*/ 4 w 57"/>
                  <a:gd name="T67" fmla="*/ 44 h 57"/>
                  <a:gd name="T68" fmla="*/ 1 w 57"/>
                  <a:gd name="T69" fmla="*/ 39 h 57"/>
                  <a:gd name="T70" fmla="*/ 0 w 57"/>
                  <a:gd name="T71" fmla="*/ 33 h 57"/>
                  <a:gd name="T72" fmla="*/ 0 w 57"/>
                  <a:gd name="T73" fmla="*/ 28 h 57"/>
                  <a:gd name="T74" fmla="*/ 0 w 57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8" y="9"/>
                    </a:lnTo>
                    <a:lnTo>
                      <a:pt x="11" y="4"/>
                    </a:lnTo>
                    <a:lnTo>
                      <a:pt x="17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39" y="3"/>
                    </a:lnTo>
                    <a:lnTo>
                      <a:pt x="43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7"/>
                    </a:lnTo>
                    <a:lnTo>
                      <a:pt x="55" y="23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5" y="33"/>
                    </a:lnTo>
                    <a:lnTo>
                      <a:pt x="54" y="39"/>
                    </a:lnTo>
                    <a:lnTo>
                      <a:pt x="51" y="44"/>
                    </a:lnTo>
                    <a:lnTo>
                      <a:pt x="48" y="48"/>
                    </a:lnTo>
                    <a:lnTo>
                      <a:pt x="43" y="51"/>
                    </a:lnTo>
                    <a:lnTo>
                      <a:pt x="39" y="54"/>
                    </a:lnTo>
                    <a:lnTo>
                      <a:pt x="33" y="55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5"/>
                    </a:lnTo>
                    <a:lnTo>
                      <a:pt x="17" y="54"/>
                    </a:lnTo>
                    <a:lnTo>
                      <a:pt x="11" y="51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1" y="39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33"/>
              <p:cNvSpPr>
                <a:spLocks/>
              </p:cNvSpPr>
              <p:nvPr/>
            </p:nvSpPr>
            <p:spPr bwMode="auto">
              <a:xfrm>
                <a:off x="1498600" y="3662363"/>
                <a:ext cx="30163" cy="30163"/>
              </a:xfrm>
              <a:custGeom>
                <a:avLst/>
                <a:gdLst>
                  <a:gd name="T0" fmla="*/ 0 w 57"/>
                  <a:gd name="T1" fmla="*/ 28 h 57"/>
                  <a:gd name="T2" fmla="*/ 0 w 57"/>
                  <a:gd name="T3" fmla="*/ 28 h 57"/>
                  <a:gd name="T4" fmla="*/ 1 w 57"/>
                  <a:gd name="T5" fmla="*/ 23 h 57"/>
                  <a:gd name="T6" fmla="*/ 3 w 57"/>
                  <a:gd name="T7" fmla="*/ 17 h 57"/>
                  <a:gd name="T8" fmla="*/ 6 w 57"/>
                  <a:gd name="T9" fmla="*/ 13 h 57"/>
                  <a:gd name="T10" fmla="*/ 9 w 57"/>
                  <a:gd name="T11" fmla="*/ 9 h 57"/>
                  <a:gd name="T12" fmla="*/ 13 w 57"/>
                  <a:gd name="T13" fmla="*/ 4 h 57"/>
                  <a:gd name="T14" fmla="*/ 17 w 57"/>
                  <a:gd name="T15" fmla="*/ 3 h 57"/>
                  <a:gd name="T16" fmla="*/ 23 w 57"/>
                  <a:gd name="T17" fmla="*/ 1 h 57"/>
                  <a:gd name="T18" fmla="*/ 29 w 57"/>
                  <a:gd name="T19" fmla="*/ 0 h 57"/>
                  <a:gd name="T20" fmla="*/ 29 w 57"/>
                  <a:gd name="T21" fmla="*/ 0 h 57"/>
                  <a:gd name="T22" fmla="*/ 35 w 57"/>
                  <a:gd name="T23" fmla="*/ 1 h 57"/>
                  <a:gd name="T24" fmla="*/ 39 w 57"/>
                  <a:gd name="T25" fmla="*/ 3 h 57"/>
                  <a:gd name="T26" fmla="*/ 45 w 57"/>
                  <a:gd name="T27" fmla="*/ 4 h 57"/>
                  <a:gd name="T28" fmla="*/ 48 w 57"/>
                  <a:gd name="T29" fmla="*/ 9 h 57"/>
                  <a:gd name="T30" fmla="*/ 53 w 57"/>
                  <a:gd name="T31" fmla="*/ 13 h 57"/>
                  <a:gd name="T32" fmla="*/ 55 w 57"/>
                  <a:gd name="T33" fmla="*/ 17 h 57"/>
                  <a:gd name="T34" fmla="*/ 57 w 57"/>
                  <a:gd name="T35" fmla="*/ 23 h 57"/>
                  <a:gd name="T36" fmla="*/ 57 w 57"/>
                  <a:gd name="T37" fmla="*/ 28 h 57"/>
                  <a:gd name="T38" fmla="*/ 57 w 57"/>
                  <a:gd name="T39" fmla="*/ 28 h 57"/>
                  <a:gd name="T40" fmla="*/ 57 w 57"/>
                  <a:gd name="T41" fmla="*/ 33 h 57"/>
                  <a:gd name="T42" fmla="*/ 55 w 57"/>
                  <a:gd name="T43" fmla="*/ 39 h 57"/>
                  <a:gd name="T44" fmla="*/ 53 w 57"/>
                  <a:gd name="T45" fmla="*/ 44 h 57"/>
                  <a:gd name="T46" fmla="*/ 48 w 57"/>
                  <a:gd name="T47" fmla="*/ 48 h 57"/>
                  <a:gd name="T48" fmla="*/ 45 w 57"/>
                  <a:gd name="T49" fmla="*/ 51 h 57"/>
                  <a:gd name="T50" fmla="*/ 39 w 57"/>
                  <a:gd name="T51" fmla="*/ 54 h 57"/>
                  <a:gd name="T52" fmla="*/ 35 w 57"/>
                  <a:gd name="T53" fmla="*/ 55 h 57"/>
                  <a:gd name="T54" fmla="*/ 29 w 57"/>
                  <a:gd name="T55" fmla="*/ 57 h 57"/>
                  <a:gd name="T56" fmla="*/ 29 w 57"/>
                  <a:gd name="T57" fmla="*/ 57 h 57"/>
                  <a:gd name="T58" fmla="*/ 23 w 57"/>
                  <a:gd name="T59" fmla="*/ 55 h 57"/>
                  <a:gd name="T60" fmla="*/ 17 w 57"/>
                  <a:gd name="T61" fmla="*/ 54 h 57"/>
                  <a:gd name="T62" fmla="*/ 13 w 57"/>
                  <a:gd name="T63" fmla="*/ 51 h 57"/>
                  <a:gd name="T64" fmla="*/ 9 w 57"/>
                  <a:gd name="T65" fmla="*/ 48 h 57"/>
                  <a:gd name="T66" fmla="*/ 6 w 57"/>
                  <a:gd name="T67" fmla="*/ 44 h 57"/>
                  <a:gd name="T68" fmla="*/ 3 w 57"/>
                  <a:gd name="T69" fmla="*/ 39 h 57"/>
                  <a:gd name="T70" fmla="*/ 1 w 57"/>
                  <a:gd name="T71" fmla="*/ 33 h 57"/>
                  <a:gd name="T72" fmla="*/ 0 w 57"/>
                  <a:gd name="T73" fmla="*/ 28 h 57"/>
                  <a:gd name="T74" fmla="*/ 0 w 57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" h="57">
                    <a:moveTo>
                      <a:pt x="0" y="28"/>
                    </a:moveTo>
                    <a:lnTo>
                      <a:pt x="0" y="28"/>
                    </a:lnTo>
                    <a:lnTo>
                      <a:pt x="1" y="23"/>
                    </a:lnTo>
                    <a:lnTo>
                      <a:pt x="3" y="17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4"/>
                    </a:lnTo>
                    <a:lnTo>
                      <a:pt x="17" y="3"/>
                    </a:lnTo>
                    <a:lnTo>
                      <a:pt x="23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9" y="3"/>
                    </a:lnTo>
                    <a:lnTo>
                      <a:pt x="45" y="4"/>
                    </a:lnTo>
                    <a:lnTo>
                      <a:pt x="48" y="9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7" y="23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57" y="33"/>
                    </a:lnTo>
                    <a:lnTo>
                      <a:pt x="55" y="39"/>
                    </a:lnTo>
                    <a:lnTo>
                      <a:pt x="53" y="44"/>
                    </a:lnTo>
                    <a:lnTo>
                      <a:pt x="48" y="48"/>
                    </a:lnTo>
                    <a:lnTo>
                      <a:pt x="45" y="51"/>
                    </a:lnTo>
                    <a:lnTo>
                      <a:pt x="39" y="54"/>
                    </a:lnTo>
                    <a:lnTo>
                      <a:pt x="35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3" y="55"/>
                    </a:lnTo>
                    <a:lnTo>
                      <a:pt x="17" y="54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6" y="44"/>
                    </a:lnTo>
                    <a:lnTo>
                      <a:pt x="3" y="39"/>
                    </a:lnTo>
                    <a:lnTo>
                      <a:pt x="1" y="33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32996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514350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8" y="5200"/>
            <a:ext cx="9144003" cy="1116919"/>
            <a:chOff x="-8" y="3830511"/>
            <a:chExt cx="9144003" cy="1116919"/>
          </a:xfrm>
        </p:grpSpPr>
        <p:sp>
          <p:nvSpPr>
            <p:cNvPr id="59" name="Rectangle 58"/>
            <p:cNvSpPr/>
            <p:nvPr/>
          </p:nvSpPr>
          <p:spPr>
            <a:xfrm>
              <a:off x="-8" y="3896229"/>
              <a:ext cx="9144000" cy="10512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-6" y="3830511"/>
              <a:ext cx="9144000" cy="10512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8165587" y="3970212"/>
              <a:ext cx="978408" cy="787398"/>
              <a:chOff x="8165593" y="139700"/>
              <a:chExt cx="978408" cy="787398"/>
            </a:xfrm>
          </p:grpSpPr>
          <p:sp>
            <p:nvSpPr>
              <p:cNvPr id="62" name="Rectangle 61"/>
              <p:cNvSpPr/>
              <p:nvPr/>
            </p:nvSpPr>
            <p:spPr>
              <a:xfrm rot="5400000">
                <a:off x="8261098" y="44195"/>
                <a:ext cx="787398" cy="9784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5400000">
                <a:off x="8359909" y="74748"/>
                <a:ext cx="653779" cy="914399"/>
              </a:xfrm>
              <a:custGeom>
                <a:avLst/>
                <a:gdLst>
                  <a:gd name="connsiteX0" fmla="*/ 0 w 1676400"/>
                  <a:gd name="connsiteY0" fmla="*/ 0 h 1428750"/>
                  <a:gd name="connsiteX1" fmla="*/ 1676400 w 1676400"/>
                  <a:gd name="connsiteY1" fmla="*/ 0 h 1428750"/>
                  <a:gd name="connsiteX2" fmla="*/ 1676400 w 1676400"/>
                  <a:gd name="connsiteY2" fmla="*/ 1428750 h 1428750"/>
                  <a:gd name="connsiteX3" fmla="*/ 0 w 1676400"/>
                  <a:gd name="connsiteY3" fmla="*/ 1428750 h 1428750"/>
                  <a:gd name="connsiteX4" fmla="*/ 0 w 1676400"/>
                  <a:gd name="connsiteY4" fmla="*/ 0 h 1428750"/>
                  <a:gd name="connsiteX0" fmla="*/ 0 w 1676400"/>
                  <a:gd name="connsiteY0" fmla="*/ 0 h 1428750"/>
                  <a:gd name="connsiteX1" fmla="*/ 1380067 w 1676400"/>
                  <a:gd name="connsiteY1" fmla="*/ 296333 h 1428750"/>
                  <a:gd name="connsiteX2" fmla="*/ 1676400 w 1676400"/>
                  <a:gd name="connsiteY2" fmla="*/ 0 h 1428750"/>
                  <a:gd name="connsiteX3" fmla="*/ 1676400 w 1676400"/>
                  <a:gd name="connsiteY3" fmla="*/ 1428750 h 1428750"/>
                  <a:gd name="connsiteX4" fmla="*/ 0 w 1676400"/>
                  <a:gd name="connsiteY4" fmla="*/ 1428750 h 1428750"/>
                  <a:gd name="connsiteX5" fmla="*/ 0 w 1676400"/>
                  <a:gd name="connsiteY5" fmla="*/ 0 h 1428750"/>
                  <a:gd name="connsiteX0" fmla="*/ 1676400 w 1676400"/>
                  <a:gd name="connsiteY0" fmla="*/ 0 h 1428750"/>
                  <a:gd name="connsiteX1" fmla="*/ 1676400 w 1676400"/>
                  <a:gd name="connsiteY1" fmla="*/ 1428750 h 1428750"/>
                  <a:gd name="connsiteX2" fmla="*/ 0 w 1676400"/>
                  <a:gd name="connsiteY2" fmla="*/ 1428750 h 1428750"/>
                  <a:gd name="connsiteX3" fmla="*/ 0 w 1676400"/>
                  <a:gd name="connsiteY3" fmla="*/ 0 h 1428750"/>
                  <a:gd name="connsiteX4" fmla="*/ 1471507 w 1676400"/>
                  <a:gd name="connsiteY4" fmla="*/ 387773 h 1428750"/>
                  <a:gd name="connsiteX0" fmla="*/ 1676400 w 1676400"/>
                  <a:gd name="connsiteY0" fmla="*/ 0 h 1428750"/>
                  <a:gd name="connsiteX1" fmla="*/ 1676400 w 1676400"/>
                  <a:gd name="connsiteY1" fmla="*/ 1428750 h 1428750"/>
                  <a:gd name="connsiteX2" fmla="*/ 0 w 1676400"/>
                  <a:gd name="connsiteY2" fmla="*/ 1428750 h 1428750"/>
                  <a:gd name="connsiteX3" fmla="*/ 0 w 1676400"/>
                  <a:gd name="connsiteY3" fmla="*/ 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1428750">
                    <a:moveTo>
                      <a:pt x="1676400" y="0"/>
                    </a:moveTo>
                    <a:lnTo>
                      <a:pt x="1676400" y="1428750"/>
                    </a:lnTo>
                    <a:lnTo>
                      <a:pt x="0" y="142875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pic>
            <p:nvPicPr>
              <p:cNvPr id="64" name="Picture 63" descr="shield.png"/>
              <p:cNvPicPr>
                <a:picLocks noChangeAspect="1"/>
              </p:cNvPicPr>
              <p:nvPr/>
            </p:nvPicPr>
            <p:blipFill>
              <a:blip r:embed="rId15" cstate="screen"/>
              <a:stretch>
                <a:fillRect/>
              </a:stretch>
            </p:blipFill>
            <p:spPr>
              <a:xfrm>
                <a:off x="8454508" y="285749"/>
                <a:ext cx="445534" cy="5016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7464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30" r:id="rId9"/>
    <p:sldLayoutId id="2147483731" r:id="rId10"/>
    <p:sldLayoutId id="2147483732" r:id="rId11"/>
    <p:sldLayoutId id="2147483733" r:id="rId12"/>
    <p:sldLayoutId id="214748384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75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32996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514350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-8" y="-360"/>
            <a:ext cx="9144003" cy="1116919"/>
            <a:chOff x="-8" y="1276836"/>
            <a:chExt cx="9144003" cy="1116919"/>
          </a:xfrm>
        </p:grpSpPr>
        <p:sp>
          <p:nvSpPr>
            <p:cNvPr id="66" name="Rectangle 65"/>
            <p:cNvSpPr/>
            <p:nvPr/>
          </p:nvSpPr>
          <p:spPr>
            <a:xfrm>
              <a:off x="-8" y="1342554"/>
              <a:ext cx="9144000" cy="10512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6" y="1276836"/>
              <a:ext cx="9144000" cy="10512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165587" y="1416537"/>
              <a:ext cx="978408" cy="787398"/>
              <a:chOff x="8165593" y="139700"/>
              <a:chExt cx="978408" cy="787398"/>
            </a:xfrm>
          </p:grpSpPr>
          <p:sp>
            <p:nvSpPr>
              <p:cNvPr id="69" name="Rectangle 68"/>
              <p:cNvSpPr/>
              <p:nvPr/>
            </p:nvSpPr>
            <p:spPr>
              <a:xfrm rot="5400000">
                <a:off x="8261098" y="44195"/>
                <a:ext cx="787398" cy="9784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reeform 69"/>
              <p:cNvSpPr/>
              <p:nvPr/>
            </p:nvSpPr>
            <p:spPr>
              <a:xfrm rot="5400000">
                <a:off x="8359909" y="74748"/>
                <a:ext cx="653779" cy="914399"/>
              </a:xfrm>
              <a:custGeom>
                <a:avLst/>
                <a:gdLst>
                  <a:gd name="connsiteX0" fmla="*/ 0 w 1676400"/>
                  <a:gd name="connsiteY0" fmla="*/ 0 h 1428750"/>
                  <a:gd name="connsiteX1" fmla="*/ 1676400 w 1676400"/>
                  <a:gd name="connsiteY1" fmla="*/ 0 h 1428750"/>
                  <a:gd name="connsiteX2" fmla="*/ 1676400 w 1676400"/>
                  <a:gd name="connsiteY2" fmla="*/ 1428750 h 1428750"/>
                  <a:gd name="connsiteX3" fmla="*/ 0 w 1676400"/>
                  <a:gd name="connsiteY3" fmla="*/ 1428750 h 1428750"/>
                  <a:gd name="connsiteX4" fmla="*/ 0 w 1676400"/>
                  <a:gd name="connsiteY4" fmla="*/ 0 h 1428750"/>
                  <a:gd name="connsiteX0" fmla="*/ 0 w 1676400"/>
                  <a:gd name="connsiteY0" fmla="*/ 0 h 1428750"/>
                  <a:gd name="connsiteX1" fmla="*/ 1380067 w 1676400"/>
                  <a:gd name="connsiteY1" fmla="*/ 296333 h 1428750"/>
                  <a:gd name="connsiteX2" fmla="*/ 1676400 w 1676400"/>
                  <a:gd name="connsiteY2" fmla="*/ 0 h 1428750"/>
                  <a:gd name="connsiteX3" fmla="*/ 1676400 w 1676400"/>
                  <a:gd name="connsiteY3" fmla="*/ 1428750 h 1428750"/>
                  <a:gd name="connsiteX4" fmla="*/ 0 w 1676400"/>
                  <a:gd name="connsiteY4" fmla="*/ 1428750 h 1428750"/>
                  <a:gd name="connsiteX5" fmla="*/ 0 w 1676400"/>
                  <a:gd name="connsiteY5" fmla="*/ 0 h 1428750"/>
                  <a:gd name="connsiteX0" fmla="*/ 1676400 w 1676400"/>
                  <a:gd name="connsiteY0" fmla="*/ 0 h 1428750"/>
                  <a:gd name="connsiteX1" fmla="*/ 1676400 w 1676400"/>
                  <a:gd name="connsiteY1" fmla="*/ 1428750 h 1428750"/>
                  <a:gd name="connsiteX2" fmla="*/ 0 w 1676400"/>
                  <a:gd name="connsiteY2" fmla="*/ 1428750 h 1428750"/>
                  <a:gd name="connsiteX3" fmla="*/ 0 w 1676400"/>
                  <a:gd name="connsiteY3" fmla="*/ 0 h 1428750"/>
                  <a:gd name="connsiteX4" fmla="*/ 1471507 w 1676400"/>
                  <a:gd name="connsiteY4" fmla="*/ 387773 h 1428750"/>
                  <a:gd name="connsiteX0" fmla="*/ 1676400 w 1676400"/>
                  <a:gd name="connsiteY0" fmla="*/ 0 h 1428750"/>
                  <a:gd name="connsiteX1" fmla="*/ 1676400 w 1676400"/>
                  <a:gd name="connsiteY1" fmla="*/ 1428750 h 1428750"/>
                  <a:gd name="connsiteX2" fmla="*/ 0 w 1676400"/>
                  <a:gd name="connsiteY2" fmla="*/ 1428750 h 1428750"/>
                  <a:gd name="connsiteX3" fmla="*/ 0 w 1676400"/>
                  <a:gd name="connsiteY3" fmla="*/ 0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1428750">
                    <a:moveTo>
                      <a:pt x="1676400" y="0"/>
                    </a:moveTo>
                    <a:lnTo>
                      <a:pt x="1676400" y="1428750"/>
                    </a:lnTo>
                    <a:lnTo>
                      <a:pt x="0" y="142875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pic>
            <p:nvPicPr>
              <p:cNvPr id="71" name="Picture 70" descr="shield.png"/>
              <p:cNvPicPr>
                <a:picLocks noChangeAspect="1"/>
              </p:cNvPicPr>
              <p:nvPr/>
            </p:nvPicPr>
            <p:blipFill>
              <a:blip r:embed="rId14" cstate="screen"/>
              <a:stretch>
                <a:fillRect/>
              </a:stretch>
            </p:blipFill>
            <p:spPr>
              <a:xfrm>
                <a:off x="8454508" y="285749"/>
                <a:ext cx="445534" cy="501651"/>
              </a:xfrm>
              <a:prstGeom prst="rect">
                <a:avLst/>
              </a:prstGeom>
            </p:spPr>
          </p:pic>
        </p:grpSp>
      </p:grpSp>
      <p:grpSp>
        <p:nvGrpSpPr>
          <p:cNvPr id="72" name="Group 71"/>
          <p:cNvGrpSpPr/>
          <p:nvPr userDrawn="1"/>
        </p:nvGrpSpPr>
        <p:grpSpPr>
          <a:xfrm>
            <a:off x="8444902" y="4557386"/>
            <a:ext cx="322978" cy="322978"/>
            <a:chOff x="5948222" y="4077345"/>
            <a:chExt cx="519574" cy="519574"/>
          </a:xfrm>
        </p:grpSpPr>
        <p:sp>
          <p:nvSpPr>
            <p:cNvPr id="73" name="Oval 72"/>
            <p:cNvSpPr/>
            <p:nvPr/>
          </p:nvSpPr>
          <p:spPr>
            <a:xfrm>
              <a:off x="5948222" y="4077345"/>
              <a:ext cx="519574" cy="5195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020890" y="4141145"/>
              <a:ext cx="374239" cy="412418"/>
              <a:chOff x="6020890" y="4113818"/>
              <a:chExt cx="374239" cy="412418"/>
            </a:xfrm>
            <a:solidFill>
              <a:schemeClr val="bg1"/>
            </a:solidFill>
          </p:grpSpPr>
          <p:grpSp>
            <p:nvGrpSpPr>
              <p:cNvPr id="75" name="Group 74"/>
              <p:cNvGrpSpPr/>
              <p:nvPr/>
            </p:nvGrpSpPr>
            <p:grpSpPr>
              <a:xfrm>
                <a:off x="6210075" y="4113818"/>
                <a:ext cx="185054" cy="323262"/>
                <a:chOff x="6467867" y="2854279"/>
                <a:chExt cx="663968" cy="1159856"/>
              </a:xfrm>
              <a:grpFill/>
            </p:grpSpPr>
            <p:sp>
              <p:nvSpPr>
                <p:cNvPr id="82" name="Oval 81"/>
                <p:cNvSpPr/>
                <p:nvPr/>
              </p:nvSpPr>
              <p:spPr>
                <a:xfrm>
                  <a:off x="6603693" y="2854279"/>
                  <a:ext cx="392319" cy="392316"/>
                </a:xfrm>
                <a:prstGeom prst="ellipse">
                  <a:avLst/>
                </a:prstGeom>
                <a:grpFill/>
                <a:ln w="127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467867" y="3281575"/>
                  <a:ext cx="663968" cy="732560"/>
                </a:xfrm>
                <a:prstGeom prst="roundRect">
                  <a:avLst>
                    <a:gd name="adj" fmla="val 34248"/>
                  </a:avLst>
                </a:prstGeom>
                <a:grpFill/>
                <a:ln w="127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6020890" y="4147153"/>
                <a:ext cx="185054" cy="323262"/>
                <a:chOff x="6467867" y="2973885"/>
                <a:chExt cx="663968" cy="1159856"/>
              </a:xfrm>
              <a:grpFill/>
            </p:grpSpPr>
            <p:sp>
              <p:nvSpPr>
                <p:cNvPr id="80" name="Oval 79"/>
                <p:cNvSpPr/>
                <p:nvPr/>
              </p:nvSpPr>
              <p:spPr>
                <a:xfrm>
                  <a:off x="6603692" y="2973885"/>
                  <a:ext cx="392318" cy="392318"/>
                </a:xfrm>
                <a:prstGeom prst="ellipse">
                  <a:avLst/>
                </a:prstGeom>
                <a:grpFill/>
                <a:ln w="127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>
                  <a:off x="6467867" y="3401179"/>
                  <a:ext cx="663968" cy="732562"/>
                </a:xfrm>
                <a:prstGeom prst="roundRect">
                  <a:avLst>
                    <a:gd name="adj" fmla="val 34248"/>
                  </a:avLst>
                </a:prstGeom>
                <a:grpFill/>
                <a:ln w="127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6115482" y="4202974"/>
                <a:ext cx="185054" cy="323262"/>
                <a:chOff x="6467867" y="2820085"/>
                <a:chExt cx="663968" cy="1159855"/>
              </a:xfrm>
              <a:grpFill/>
            </p:grpSpPr>
            <p:sp>
              <p:nvSpPr>
                <p:cNvPr id="78" name="Oval 77"/>
                <p:cNvSpPr/>
                <p:nvPr/>
              </p:nvSpPr>
              <p:spPr>
                <a:xfrm>
                  <a:off x="6603693" y="2820085"/>
                  <a:ext cx="392319" cy="392316"/>
                </a:xfrm>
                <a:prstGeom prst="ellipse">
                  <a:avLst/>
                </a:prstGeom>
                <a:grpFill/>
                <a:ln w="127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>
                  <a:off x="6467867" y="3247380"/>
                  <a:ext cx="663968" cy="732560"/>
                </a:xfrm>
                <a:prstGeom prst="roundRect">
                  <a:avLst>
                    <a:gd name="adj" fmla="val 34248"/>
                  </a:avLst>
                </a:prstGeom>
                <a:grpFill/>
                <a:ln w="127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3139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75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32996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8261098" y="44195"/>
            <a:ext cx="787398" cy="978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5400000">
            <a:off x="8359909" y="74748"/>
            <a:ext cx="653779" cy="914399"/>
          </a:xfrm>
          <a:custGeom>
            <a:avLst/>
            <a:gdLst>
              <a:gd name="connsiteX0" fmla="*/ 0 w 1676400"/>
              <a:gd name="connsiteY0" fmla="*/ 0 h 1428750"/>
              <a:gd name="connsiteX1" fmla="*/ 1676400 w 1676400"/>
              <a:gd name="connsiteY1" fmla="*/ 0 h 1428750"/>
              <a:gd name="connsiteX2" fmla="*/ 1676400 w 1676400"/>
              <a:gd name="connsiteY2" fmla="*/ 1428750 h 1428750"/>
              <a:gd name="connsiteX3" fmla="*/ 0 w 1676400"/>
              <a:gd name="connsiteY3" fmla="*/ 1428750 h 1428750"/>
              <a:gd name="connsiteX4" fmla="*/ 0 w 1676400"/>
              <a:gd name="connsiteY4" fmla="*/ 0 h 1428750"/>
              <a:gd name="connsiteX0" fmla="*/ 0 w 1676400"/>
              <a:gd name="connsiteY0" fmla="*/ 0 h 1428750"/>
              <a:gd name="connsiteX1" fmla="*/ 1380067 w 1676400"/>
              <a:gd name="connsiteY1" fmla="*/ 296333 h 1428750"/>
              <a:gd name="connsiteX2" fmla="*/ 1676400 w 1676400"/>
              <a:gd name="connsiteY2" fmla="*/ 0 h 1428750"/>
              <a:gd name="connsiteX3" fmla="*/ 1676400 w 1676400"/>
              <a:gd name="connsiteY3" fmla="*/ 1428750 h 1428750"/>
              <a:gd name="connsiteX4" fmla="*/ 0 w 1676400"/>
              <a:gd name="connsiteY4" fmla="*/ 1428750 h 1428750"/>
              <a:gd name="connsiteX5" fmla="*/ 0 w 1676400"/>
              <a:gd name="connsiteY5" fmla="*/ 0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  <a:gd name="connsiteX4" fmla="*/ 1471507 w 1676400"/>
              <a:gd name="connsiteY4" fmla="*/ 387773 h 1428750"/>
              <a:gd name="connsiteX0" fmla="*/ 1676400 w 1676400"/>
              <a:gd name="connsiteY0" fmla="*/ 0 h 1428750"/>
              <a:gd name="connsiteX1" fmla="*/ 1676400 w 1676400"/>
              <a:gd name="connsiteY1" fmla="*/ 1428750 h 1428750"/>
              <a:gd name="connsiteX2" fmla="*/ 0 w 1676400"/>
              <a:gd name="connsiteY2" fmla="*/ 1428750 h 1428750"/>
              <a:gd name="connsiteX3" fmla="*/ 0 w 1676400"/>
              <a:gd name="connsiteY3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428750">
                <a:moveTo>
                  <a:pt x="1676400" y="0"/>
                </a:moveTo>
                <a:lnTo>
                  <a:pt x="1676400" y="1428750"/>
                </a:lnTo>
                <a:lnTo>
                  <a:pt x="0" y="1428750"/>
                </a:ln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 descr="shield.png"/>
          <p:cNvPicPr>
            <a:picLocks noChangeAspect="1"/>
          </p:cNvPicPr>
          <p:nvPr/>
        </p:nvPicPr>
        <p:blipFill>
          <a:blip r:embed="rId41" cstate="screen"/>
          <a:stretch>
            <a:fillRect/>
          </a:stretch>
        </p:blipFill>
        <p:spPr>
          <a:xfrm>
            <a:off x="8454508" y="285749"/>
            <a:ext cx="445534" cy="501651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39948" y="-1"/>
            <a:ext cx="7483220" cy="7316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Slide Header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514350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8001000" y="4924424"/>
            <a:ext cx="685800" cy="19367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1000" b="1">
                <a:solidFill>
                  <a:srgbClr val="003399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87522-EB4F-3D4E-860E-FFF06D33F19E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53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  <p:sldLayoutId id="2147483836" r:id="rId33"/>
    <p:sldLayoutId id="2147483837" r:id="rId34"/>
    <p:sldLayoutId id="2147483838" r:id="rId35"/>
    <p:sldLayoutId id="2147483839" r:id="rId36"/>
    <p:sldLayoutId id="2147483840" r:id="rId37"/>
    <p:sldLayoutId id="2147483841" r:id="rId38"/>
    <p:sldLayoutId id="214748384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75000"/>
        </a:lnSpc>
        <a:spcBef>
          <a:spcPct val="0"/>
        </a:spcBef>
        <a:buNone/>
        <a:defRPr sz="2800" b="1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600"/>
        </a:spcBef>
        <a:spcAft>
          <a:spcPts val="300"/>
        </a:spcAft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4572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6324600" y="1820863"/>
            <a:ext cx="2362200" cy="12954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dirty="0" smtClean="0"/>
              <a:t>ACACSO</a:t>
            </a:r>
            <a:br>
              <a:rPr 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686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324600" y="4043363"/>
            <a:ext cx="2362200" cy="304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Armando Gonzalez</a:t>
            </a:r>
          </a:p>
        </p:txBody>
      </p:sp>
      <p:sp>
        <p:nvSpPr>
          <p:cNvPr id="3686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724775" y="104775"/>
            <a:ext cx="1419225" cy="10017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Arial Narrow" pitchFamily="34" charset="0"/>
                <a:cs typeface="Arial Narrow" pitchFamily="34" charset="0"/>
              </a:rPr>
              <a:t>May 09 - 11, 2018</a:t>
            </a:r>
          </a:p>
        </p:txBody>
      </p:sp>
      <p:sp>
        <p:nvSpPr>
          <p:cNvPr id="3686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24600" y="4348163"/>
            <a:ext cx="2362200" cy="697366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Lead -International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Customer Service Center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30DCE-F882-401A-B145-651AF2BF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F8A3CC-642C-4E03-A8AE-6FBB7786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56" y="1278679"/>
            <a:ext cx="8901544" cy="3517562"/>
          </a:xfrm>
        </p:spPr>
        <p:txBody>
          <a:bodyPr>
            <a:normAutofit/>
          </a:bodyPr>
          <a:lstStyle/>
          <a:p>
            <a:r>
              <a:rPr lang="en-US" dirty="0"/>
              <a:t>Shipper Tenders Bill of Lading (EDI 404)</a:t>
            </a:r>
          </a:p>
          <a:p>
            <a:r>
              <a:rPr lang="en-US" dirty="0"/>
              <a:t>Railroad Creates</a:t>
            </a:r>
          </a:p>
          <a:p>
            <a:pPr lvl="1"/>
            <a:r>
              <a:rPr lang="en-US" dirty="0"/>
              <a:t>Waybill (EDI 417)</a:t>
            </a:r>
          </a:p>
          <a:p>
            <a:pPr lvl="1"/>
            <a:r>
              <a:rPr lang="en-US" dirty="0"/>
              <a:t>Manifest (EDI 309)</a:t>
            </a:r>
          </a:p>
          <a:p>
            <a:pPr marL="0" indent="0">
              <a:buNone/>
            </a:pPr>
            <a:r>
              <a:rPr lang="en-US" dirty="0"/>
              <a:t>				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B161CB-4D51-43D1-B500-52C955786D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56772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485900"/>
            <a:ext cx="8426967" cy="3064921"/>
          </a:xfrm>
        </p:spPr>
        <p:txBody>
          <a:bodyPr>
            <a:normAutofit/>
          </a:bodyPr>
          <a:lstStyle/>
          <a:p>
            <a:r>
              <a:rPr lang="en-US" dirty="0"/>
              <a:t>Railroad Sends Manifest to Customs</a:t>
            </a:r>
          </a:p>
          <a:p>
            <a:pPr lvl="1"/>
            <a:r>
              <a:rPr lang="en-US" dirty="0"/>
              <a:t>Customs Reviews Manifest</a:t>
            </a:r>
          </a:p>
          <a:p>
            <a:pPr lvl="1"/>
            <a:r>
              <a:rPr lang="en-US" dirty="0"/>
              <a:t>Partner Government Agencies Review Manifest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FDA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EPA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Census Bureau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Clearance/Hold Provided Through Customs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31881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C0A2F8-8F4C-4FFE-8E3B-76334B58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Issues – Mexican Customs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7EDA56-CD87-4D07-920D-85D9CD849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56" y="1362761"/>
            <a:ext cx="8901544" cy="3517562"/>
          </a:xfrm>
        </p:spPr>
        <p:txBody>
          <a:bodyPr>
            <a:normAutofit/>
          </a:bodyPr>
          <a:lstStyle/>
          <a:p>
            <a:r>
              <a:rPr lang="en-US" dirty="0"/>
              <a:t>Mexican Customs Issues with Electronic Reporting System – VUCEM</a:t>
            </a:r>
          </a:p>
          <a:p>
            <a:pPr lvl="1"/>
            <a:r>
              <a:rPr lang="en-US" dirty="0"/>
              <a:t>Implementation Must be Slowed until Sufficient Testing is Completed</a:t>
            </a:r>
          </a:p>
          <a:p>
            <a:pPr lvl="1"/>
            <a:r>
              <a:rPr lang="en-US" dirty="0"/>
              <a:t>System Stability Required for Successful Implementation </a:t>
            </a:r>
          </a:p>
          <a:p>
            <a:pPr lvl="2"/>
            <a:r>
              <a:rPr lang="en-US" dirty="0"/>
              <a:t>Especially as Larger Facilities are Included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D7032BE-1FC2-46B3-967F-C3C8E5FDDF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84622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Issues – Mexican 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6" y="1173575"/>
            <a:ext cx="8901544" cy="35175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Instruments of International Trade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Racks, Bins, etc. Considered New Loads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Contingency Plans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Made Only at Headquarters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Delays the Implementation of Contingency Plans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64351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Issues - Canadian 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6" y="1257658"/>
            <a:ext cx="8901544" cy="35175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Consolidated Indicator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Railroads to Advise Customs if Loads have been Consolidated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Railroads Probably do not Have Accurate Information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Delayed Pending Further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8473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67" y="0"/>
            <a:ext cx="8375651" cy="894731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Issues - Canadian Customs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14450"/>
            <a:ext cx="8426967" cy="306492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D4 Notice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Customs Initiative to Simplify the Release of Consolidated Loads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Development Undertaken by Customs and Railroads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Did not Work – Made the Process Much more Labor Intensive for Railroads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Corrective Action Under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01657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Issues – US Customs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26967" cy="306492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In Bond Regulations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Development for 5+ Years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the World as it Existed 5+ Years Ago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Practical for Current Conditions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Provisions will be Effective July 1, 2018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98428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639" y="3764438"/>
            <a:ext cx="1226912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043" y="1318829"/>
            <a:ext cx="4322762" cy="3573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Notice Published September 9,2015</a:t>
            </a:r>
          </a:p>
          <a:p>
            <a:pPr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Export Reporting Requirement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Export Reporting via CBP approved electronic data interchange (EDI)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Trains exported from the U.S. will require CBP approval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Test Period for Export Reporting extended to October 2018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Testing at car level at El Paso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Disadvantages 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</a:rPr>
              <a:t>Southbound setouts for inspections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</a:rPr>
              <a:t>Train delay and cost increase</a:t>
            </a:r>
          </a:p>
          <a:p>
            <a:pPr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927" y="1318829"/>
            <a:ext cx="4453128" cy="3573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Notice Published September 27,2017</a:t>
            </a:r>
          </a:p>
          <a:p>
            <a:pPr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New Inbond Regulations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Harmonized Tariff Schedule (HTS) and Facilities  Information and Resources Management System (FIRMS) will be required by CBP in EDI for inbond shipments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Implementation extended to August 2018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Disadvantages 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</a:rPr>
              <a:t>UP description based on STCC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</a:rPr>
              <a:t>No EDI standards exist</a:t>
            </a:r>
          </a:p>
          <a:p>
            <a:pPr algn="ctr"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Register Notice</a:t>
            </a:r>
            <a:br>
              <a:rPr lang="en-US" dirty="0" smtClean="0"/>
            </a:br>
            <a:r>
              <a:rPr lang="en-US" sz="2000" dirty="0" smtClean="0"/>
              <a:t>New CBP Requirements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Issues – All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26967" cy="306492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Rules are Published with Limited Trade Consultation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Published the Rules may be Impractical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with Trade – Especially Railroads – Prior to Publication Would be Advantageous for Customs and Trade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9662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Issues – All Agencies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6" y="1299700"/>
            <a:ext cx="8901544" cy="3517562"/>
          </a:xfrm>
        </p:spPr>
        <p:txBody>
          <a:bodyPr>
            <a:normAutofit/>
          </a:bodyPr>
          <a:lstStyle/>
          <a:p>
            <a:r>
              <a:rPr lang="en-US" dirty="0"/>
              <a:t>Resource Sharing</a:t>
            </a:r>
          </a:p>
          <a:p>
            <a:pPr lvl="1"/>
            <a:r>
              <a:rPr lang="en-US" dirty="0"/>
              <a:t>TC Always Pushes Customs Agencies Toward Resource Sharing</a:t>
            </a:r>
          </a:p>
          <a:p>
            <a:pPr lvl="2"/>
            <a:r>
              <a:rPr lang="en-US" dirty="0"/>
              <a:t>Gamma Ray Machines – No Reason to Have One on Each Side of a Border</a:t>
            </a:r>
          </a:p>
          <a:p>
            <a:pPr lvl="2"/>
            <a:r>
              <a:rPr lang="en-US" dirty="0"/>
              <a:t>Unified Manifest – A Single Manifest Form Should Suffice for All Three Agencies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33482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Union Pacific Intl Customer Center Overview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Meeting Schedule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Membership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Transborder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Mexican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Canadian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1"/>
            <a:ext cx="8375651" cy="89473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Armando Gonzalez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AGONZAL1@up.com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05" y="1485900"/>
            <a:ext cx="8426967" cy="16573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Questions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Armando Gonzalez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AGONZAL1@UP.COM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2E7E8EC5-A8D1-403E-8DBB-38953BF5B9B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45124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515" y="1295399"/>
            <a:ext cx="4354286" cy="40543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100" b="1" dirty="0" smtClean="0">
                <a:solidFill>
                  <a:schemeClr val="tx2"/>
                </a:solidFill>
              </a:rPr>
              <a:t>Border Operations Support</a:t>
            </a:r>
          </a:p>
          <a:p>
            <a:r>
              <a:rPr lang="en-US" dirty="0" smtClean="0"/>
              <a:t>Manage train offerings and interchange process at seven interchange gateways</a:t>
            </a:r>
          </a:p>
          <a:p>
            <a:r>
              <a:rPr lang="en-US" dirty="0" smtClean="0"/>
              <a:t>Monitor blocking and train make issues</a:t>
            </a:r>
            <a:endParaRPr lang="en-US" sz="1400" dirty="0" smtClean="0"/>
          </a:p>
          <a:p>
            <a:r>
              <a:rPr lang="en-US" dirty="0" smtClean="0"/>
              <a:t>Work with Customs and Border Protection (CBP) and Mexican customs to remain compliant and facilitate the rail car movement</a:t>
            </a:r>
            <a:endParaRPr lang="en-US" sz="1400" dirty="0" smtClean="0"/>
          </a:p>
          <a:p>
            <a:r>
              <a:rPr lang="en-US" dirty="0" smtClean="0"/>
              <a:t>Exception Management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Manifest Errors, Customs Inspections, USDA Setbacks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4648200" y="1295398"/>
            <a:ext cx="4343400" cy="384810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100" b="1" dirty="0" smtClean="0">
                <a:solidFill>
                  <a:schemeClr val="tx2"/>
                </a:solidFill>
              </a:rPr>
              <a:t>Call Center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Serve as a resource for Mexico Marketing &amp; Sales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Manage southbound clearance processes and pro-actively monitor non-cleared cars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Improve transit time and operating efficiency by avoiding setouts and manifest errors whenever possible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Assist U.S. and Mexican brokers in the clearance process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Identify and resolve EDI errors with customers and railroads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Exception Management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Billing or EDI issue, blocking definitions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Customer Care &amp; Support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/>
          <a:srcRect t="11777" b="11777"/>
          <a:stretch>
            <a:fillRect/>
          </a:stretch>
        </p:blipFill>
        <p:spPr bwMode="auto">
          <a:xfrm>
            <a:off x="156154" y="1680920"/>
            <a:ext cx="4509413" cy="270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4049" y="637287"/>
            <a:ext cx="7470775" cy="2746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Call Center &amp; Border Operations Support  24/7 </a:t>
            </a:r>
          </a:p>
        </p:txBody>
      </p:sp>
      <p:sp>
        <p:nvSpPr>
          <p:cNvPr id="33796" name="Title 5"/>
          <p:cNvSpPr>
            <a:spLocks noGrp="1"/>
          </p:cNvSpPr>
          <p:nvPr>
            <p:ph type="title"/>
          </p:nvPr>
        </p:nvSpPr>
        <p:spPr>
          <a:xfrm>
            <a:off x="439738" y="-45720"/>
            <a:ext cx="7483475" cy="584772"/>
          </a:xfrm>
        </p:spPr>
        <p:txBody>
          <a:bodyPr/>
          <a:lstStyle/>
          <a:p>
            <a:r>
              <a:rPr lang="en-US" dirty="0" smtClean="0"/>
              <a:t>ICC&amp;S Team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3286" y="1096495"/>
          <a:ext cx="5815584" cy="4047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798" name="Content Placeholder 1"/>
          <p:cNvSpPr>
            <a:spLocks noGrp="1"/>
          </p:cNvSpPr>
          <p:nvPr>
            <p:ph idx="13"/>
          </p:nvPr>
        </p:nvSpPr>
        <p:spPr>
          <a:xfrm>
            <a:off x="6095999" y="987425"/>
            <a:ext cx="2834869" cy="3892550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 smtClean="0"/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Border Interchange</a:t>
            </a:r>
            <a:endParaRPr lang="en-US" sz="1200" dirty="0" smtClean="0"/>
          </a:p>
          <a:p>
            <a:pPr marL="460375" lvl="1" indent="-174625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/>
              <a:t>13% or &gt;$2 Billion Mexico business </a:t>
            </a:r>
          </a:p>
          <a:p>
            <a:pPr marL="460375" lvl="1" indent="-174625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/>
              <a:t>Over 1.1 Million rail cars annually</a:t>
            </a:r>
          </a:p>
          <a:p>
            <a:pPr marL="460375" lvl="1" indent="-174625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/>
              <a:t>Train approval within 2 hours of offering</a:t>
            </a:r>
          </a:p>
          <a:p>
            <a:pPr marL="460375" lvl="1" indent="-174625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/>
              <a:t>50 Trains Daily</a:t>
            </a:r>
          </a:p>
          <a:p>
            <a:pPr marL="460375" indent="-174625" algn="l">
              <a:spcBef>
                <a:spcPct val="0"/>
              </a:spcBef>
              <a:spcAft>
                <a:spcPct val="0"/>
              </a:spcAft>
            </a:pPr>
            <a:endParaRPr lang="en-US" sz="1400" dirty="0" smtClean="0"/>
          </a:p>
          <a:p>
            <a:pPr marL="460375" indent="-460375" algn="l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Customer Care Ownership</a:t>
            </a:r>
          </a:p>
          <a:p>
            <a:pPr marL="460375" lvl="1" indent="-174625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/>
              <a:t>Proactive monitoring non-cleared cars</a:t>
            </a:r>
          </a:p>
          <a:p>
            <a:pPr marL="460375" lvl="1" indent="-174625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/>
              <a:t>Daily Broker and Customer Communication</a:t>
            </a:r>
          </a:p>
          <a:p>
            <a:pPr marL="460375" lvl="1" indent="-174625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/>
              <a:t>Promote Customer self sufficiency </a:t>
            </a:r>
          </a:p>
          <a:p>
            <a:pPr marL="460375" lvl="1" indent="-174625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dirty="0" smtClean="0"/>
              <a:t>CBP Compliance</a:t>
            </a:r>
          </a:p>
          <a:p>
            <a:pPr marL="460375" indent="-174625" algn="l">
              <a:spcBef>
                <a:spcPct val="0"/>
              </a:spcBef>
              <a:spcAft>
                <a:spcPct val="0"/>
              </a:spcAft>
            </a:pPr>
            <a:endParaRPr lang="en-US" sz="1400" dirty="0" smtClean="0"/>
          </a:p>
          <a:p>
            <a:pPr marL="460375" indent="-460375" algn="l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Customer Focused Initiatives </a:t>
            </a:r>
          </a:p>
          <a:p>
            <a:pPr marL="460375" lvl="1" indent="-174625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Southbound Clearance Process</a:t>
            </a:r>
          </a:p>
          <a:p>
            <a:pPr marL="460375" lvl="1" indent="-174625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ATM</a:t>
            </a:r>
          </a:p>
          <a:p>
            <a:pPr marL="460375" lvl="1" indent="-174625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1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Southbound/Northbound Setouts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	</a:t>
            </a:r>
          </a:p>
          <a:p>
            <a:pPr algn="l">
              <a:spcBef>
                <a:spcPct val="0"/>
              </a:spcBef>
              <a:spcAft>
                <a:spcPct val="0"/>
              </a:spcAft>
            </a:pP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850551" y="1219327"/>
            <a:ext cx="1686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Call Center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706" y="1204898"/>
            <a:ext cx="1402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Border Operations Support 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4" name="Freeform 3"/>
          <p:cNvSpPr>
            <a:spLocks/>
          </p:cNvSpPr>
          <p:nvPr/>
        </p:nvSpPr>
        <p:spPr bwMode="auto">
          <a:xfrm>
            <a:off x="1222375" y="3303653"/>
            <a:ext cx="3163888" cy="1427364"/>
          </a:xfrm>
          <a:custGeom>
            <a:avLst/>
            <a:gdLst>
              <a:gd name="T0" fmla="*/ 1043344994 w 1993"/>
              <a:gd name="T1" fmla="*/ 2147483647 h 1199"/>
              <a:gd name="T2" fmla="*/ 937498440 w 1993"/>
              <a:gd name="T3" fmla="*/ 2147483647 h 1199"/>
              <a:gd name="T4" fmla="*/ 680442327 w 1993"/>
              <a:gd name="T5" fmla="*/ 1882558034 h 1199"/>
              <a:gd name="T6" fmla="*/ 433467036 w 1993"/>
              <a:gd name="T7" fmla="*/ 1582658293 h 1199"/>
              <a:gd name="T8" fmla="*/ 607358596 w 1993"/>
              <a:gd name="T9" fmla="*/ 1391126446 h 1199"/>
              <a:gd name="T10" fmla="*/ 277217263 w 1993"/>
              <a:gd name="T11" fmla="*/ 919858089 h 1199"/>
              <a:gd name="T12" fmla="*/ 141128787 w 1993"/>
              <a:gd name="T13" fmla="*/ 496471702 h 1199"/>
              <a:gd name="T14" fmla="*/ 0 w 1993"/>
              <a:gd name="T15" fmla="*/ 0 h 1199"/>
              <a:gd name="T16" fmla="*/ 1537295576 w 1993"/>
              <a:gd name="T17" fmla="*/ 602318249 h 1199"/>
              <a:gd name="T18" fmla="*/ 2147483647 w 1993"/>
              <a:gd name="T19" fmla="*/ 504031376 h 1199"/>
              <a:gd name="T20" fmla="*/ 2147483647 w 1993"/>
              <a:gd name="T21" fmla="*/ 713205108 h 1199"/>
              <a:gd name="T22" fmla="*/ 2147483647 w 1993"/>
              <a:gd name="T23" fmla="*/ 1252518666 h 1199"/>
              <a:gd name="T24" fmla="*/ 2147483647 w 1993"/>
              <a:gd name="T25" fmla="*/ 1164312416 h 1199"/>
              <a:gd name="T26" fmla="*/ 2147483647 w 1993"/>
              <a:gd name="T27" fmla="*/ 1217236483 h 1199"/>
              <a:gd name="T28" fmla="*/ 2147483647 w 1993"/>
              <a:gd name="T29" fmla="*/ 1895158020 h 1199"/>
              <a:gd name="T30" fmla="*/ 2147483647 w 1993"/>
              <a:gd name="T31" fmla="*/ 2147483647 h 1199"/>
              <a:gd name="T32" fmla="*/ 2147483647 w 1993"/>
              <a:gd name="T33" fmla="*/ 2147483647 h 1199"/>
              <a:gd name="T34" fmla="*/ 2147483647 w 1993"/>
              <a:gd name="T35" fmla="*/ 2147483647 h 1199"/>
              <a:gd name="T36" fmla="*/ 2147483647 w 1993"/>
              <a:gd name="T37" fmla="*/ 2147483647 h 1199"/>
              <a:gd name="T38" fmla="*/ 2147483647 w 1993"/>
              <a:gd name="T39" fmla="*/ 2147483647 h 1199"/>
              <a:gd name="T40" fmla="*/ 2147483647 w 1993"/>
              <a:gd name="T41" fmla="*/ 2147483647 h 1199"/>
              <a:gd name="T42" fmla="*/ 2147483647 w 1993"/>
              <a:gd name="T43" fmla="*/ 2147483647 h 1199"/>
              <a:gd name="T44" fmla="*/ 2137093108 w 1993"/>
              <a:gd name="T45" fmla="*/ 2147483647 h 1199"/>
              <a:gd name="T46" fmla="*/ 1859875945 w 1993"/>
              <a:gd name="T47" fmla="*/ 2147483647 h 1199"/>
              <a:gd name="T48" fmla="*/ 1794351888 w 1993"/>
              <a:gd name="T49" fmla="*/ 2147483647 h 1199"/>
              <a:gd name="T50" fmla="*/ 1597779320 w 1993"/>
              <a:gd name="T51" fmla="*/ 1927920840 h 1199"/>
              <a:gd name="T52" fmla="*/ 1386086214 w 1993"/>
              <a:gd name="T53" fmla="*/ 1696066499 h 1199"/>
              <a:gd name="T54" fmla="*/ 1146672185 w 1993"/>
              <a:gd name="T55" fmla="*/ 1181954301 h 1199"/>
              <a:gd name="T56" fmla="*/ 972780625 w 1993"/>
              <a:gd name="T57" fmla="*/ 642640743 h 1199"/>
              <a:gd name="T58" fmla="*/ 554434525 w 1993"/>
              <a:gd name="T59" fmla="*/ 415826614 h 1199"/>
              <a:gd name="T60" fmla="*/ 745966384 w 1993"/>
              <a:gd name="T61" fmla="*/ 1199594598 h 1199"/>
              <a:gd name="T62" fmla="*/ 884575957 w 1993"/>
              <a:gd name="T63" fmla="*/ 1355844263 h 1199"/>
              <a:gd name="T64" fmla="*/ 990422511 w 1993"/>
              <a:gd name="T65" fmla="*/ 1582658293 h 1199"/>
              <a:gd name="T66" fmla="*/ 1249997788 w 1993"/>
              <a:gd name="T67" fmla="*/ 2069049570 h 1199"/>
              <a:gd name="T68" fmla="*/ 1355844341 w 1993"/>
              <a:gd name="T69" fmla="*/ 2147483647 h 1199"/>
              <a:gd name="T70" fmla="*/ 1421368398 w 1993"/>
              <a:gd name="T71" fmla="*/ 2147483647 h 1199"/>
              <a:gd name="T72" fmla="*/ 1537295576 w 1993"/>
              <a:gd name="T73" fmla="*/ 2147483647 h 1199"/>
              <a:gd name="T74" fmla="*/ 1688505334 w 1993"/>
              <a:gd name="T75" fmla="*/ 2147483647 h 1199"/>
              <a:gd name="T76" fmla="*/ 1456650583 w 1993"/>
              <a:gd name="T77" fmla="*/ 2147483647 h 1199"/>
              <a:gd name="T78" fmla="*/ 1381045902 w 1993"/>
              <a:gd name="T79" fmla="*/ 2147483647 h 1199"/>
              <a:gd name="T80" fmla="*/ 1164312483 w 1993"/>
              <a:gd name="T81" fmla="*/ 2147483647 h 1199"/>
              <a:gd name="T82" fmla="*/ 1068546554 w 1993"/>
              <a:gd name="T83" fmla="*/ 2147483647 h 11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993"/>
              <a:gd name="T127" fmla="*/ 0 h 1199"/>
              <a:gd name="T128" fmla="*/ 1993 w 1993"/>
              <a:gd name="T129" fmla="*/ 1199 h 119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993" h="1199">
                <a:moveTo>
                  <a:pt x="408" y="1013"/>
                </a:moveTo>
                <a:lnTo>
                  <a:pt x="414" y="965"/>
                </a:lnTo>
                <a:lnTo>
                  <a:pt x="427" y="910"/>
                </a:lnTo>
                <a:lnTo>
                  <a:pt x="372" y="855"/>
                </a:lnTo>
                <a:lnTo>
                  <a:pt x="308" y="757"/>
                </a:lnTo>
                <a:lnTo>
                  <a:pt x="270" y="747"/>
                </a:lnTo>
                <a:lnTo>
                  <a:pt x="186" y="676"/>
                </a:lnTo>
                <a:lnTo>
                  <a:pt x="172" y="628"/>
                </a:lnTo>
                <a:lnTo>
                  <a:pt x="224" y="609"/>
                </a:lnTo>
                <a:lnTo>
                  <a:pt x="241" y="552"/>
                </a:lnTo>
                <a:lnTo>
                  <a:pt x="207" y="469"/>
                </a:lnTo>
                <a:lnTo>
                  <a:pt x="110" y="365"/>
                </a:lnTo>
                <a:lnTo>
                  <a:pt x="88" y="223"/>
                </a:lnTo>
                <a:cubicBezTo>
                  <a:pt x="80" y="193"/>
                  <a:pt x="66" y="212"/>
                  <a:pt x="56" y="197"/>
                </a:cubicBezTo>
                <a:cubicBezTo>
                  <a:pt x="49" y="179"/>
                  <a:pt x="55" y="148"/>
                  <a:pt x="46" y="115"/>
                </a:cubicBezTo>
                <a:lnTo>
                  <a:pt x="0" y="0"/>
                </a:lnTo>
                <a:lnTo>
                  <a:pt x="214" y="7"/>
                </a:lnTo>
                <a:lnTo>
                  <a:pt x="610" y="239"/>
                </a:lnTo>
                <a:lnTo>
                  <a:pt x="869" y="262"/>
                </a:lnTo>
                <a:lnTo>
                  <a:pt x="869" y="200"/>
                </a:lnTo>
                <a:cubicBezTo>
                  <a:pt x="1072" y="207"/>
                  <a:pt x="1021" y="159"/>
                  <a:pt x="1076" y="214"/>
                </a:cubicBezTo>
                <a:lnTo>
                  <a:pt x="1179" y="283"/>
                </a:lnTo>
                <a:lnTo>
                  <a:pt x="1241" y="372"/>
                </a:lnTo>
                <a:lnTo>
                  <a:pt x="1303" y="497"/>
                </a:lnTo>
                <a:cubicBezTo>
                  <a:pt x="1387" y="560"/>
                  <a:pt x="1351" y="559"/>
                  <a:pt x="1393" y="559"/>
                </a:cubicBezTo>
                <a:lnTo>
                  <a:pt x="1448" y="462"/>
                </a:lnTo>
                <a:cubicBezTo>
                  <a:pt x="1540" y="454"/>
                  <a:pt x="1538" y="424"/>
                  <a:pt x="1538" y="462"/>
                </a:cubicBezTo>
                <a:lnTo>
                  <a:pt x="1620" y="483"/>
                </a:lnTo>
                <a:cubicBezTo>
                  <a:pt x="1670" y="603"/>
                  <a:pt x="1639" y="570"/>
                  <a:pt x="1676" y="607"/>
                </a:cubicBezTo>
                <a:lnTo>
                  <a:pt x="1779" y="752"/>
                </a:lnTo>
                <a:lnTo>
                  <a:pt x="1820" y="883"/>
                </a:lnTo>
                <a:lnTo>
                  <a:pt x="1903" y="910"/>
                </a:lnTo>
                <a:lnTo>
                  <a:pt x="1986" y="917"/>
                </a:lnTo>
                <a:lnTo>
                  <a:pt x="1993" y="1021"/>
                </a:lnTo>
                <a:lnTo>
                  <a:pt x="1972" y="1073"/>
                </a:lnTo>
                <a:lnTo>
                  <a:pt x="1928" y="1059"/>
                </a:lnTo>
                <a:lnTo>
                  <a:pt x="1922" y="1085"/>
                </a:lnTo>
                <a:lnTo>
                  <a:pt x="1934" y="1111"/>
                </a:lnTo>
                <a:lnTo>
                  <a:pt x="1930" y="1131"/>
                </a:lnTo>
                <a:lnTo>
                  <a:pt x="1920" y="1157"/>
                </a:lnTo>
                <a:lnTo>
                  <a:pt x="1930" y="1197"/>
                </a:lnTo>
                <a:lnTo>
                  <a:pt x="972" y="1197"/>
                </a:lnTo>
                <a:lnTo>
                  <a:pt x="910" y="1141"/>
                </a:lnTo>
                <a:lnTo>
                  <a:pt x="874" y="1111"/>
                </a:lnTo>
                <a:lnTo>
                  <a:pt x="860" y="1049"/>
                </a:lnTo>
                <a:lnTo>
                  <a:pt x="848" y="1021"/>
                </a:lnTo>
                <a:lnTo>
                  <a:pt x="798" y="975"/>
                </a:lnTo>
                <a:cubicBezTo>
                  <a:pt x="758" y="983"/>
                  <a:pt x="760" y="994"/>
                  <a:pt x="738" y="972"/>
                </a:cubicBezTo>
                <a:lnTo>
                  <a:pt x="710" y="897"/>
                </a:lnTo>
                <a:lnTo>
                  <a:pt x="712" y="927"/>
                </a:lnTo>
                <a:lnTo>
                  <a:pt x="724" y="821"/>
                </a:lnTo>
                <a:lnTo>
                  <a:pt x="634" y="765"/>
                </a:lnTo>
                <a:lnTo>
                  <a:pt x="598" y="685"/>
                </a:lnTo>
                <a:cubicBezTo>
                  <a:pt x="560" y="673"/>
                  <a:pt x="571" y="697"/>
                  <a:pt x="550" y="673"/>
                </a:cubicBezTo>
                <a:lnTo>
                  <a:pt x="469" y="538"/>
                </a:lnTo>
                <a:cubicBezTo>
                  <a:pt x="461" y="466"/>
                  <a:pt x="485" y="469"/>
                  <a:pt x="455" y="469"/>
                </a:cubicBezTo>
                <a:lnTo>
                  <a:pt x="386" y="352"/>
                </a:lnTo>
                <a:cubicBezTo>
                  <a:pt x="386" y="319"/>
                  <a:pt x="386" y="287"/>
                  <a:pt x="386" y="255"/>
                </a:cubicBezTo>
                <a:lnTo>
                  <a:pt x="289" y="159"/>
                </a:lnTo>
                <a:cubicBezTo>
                  <a:pt x="215" y="151"/>
                  <a:pt x="220" y="128"/>
                  <a:pt x="220" y="165"/>
                </a:cubicBezTo>
                <a:lnTo>
                  <a:pt x="214" y="262"/>
                </a:lnTo>
                <a:lnTo>
                  <a:pt x="296" y="476"/>
                </a:lnTo>
                <a:lnTo>
                  <a:pt x="296" y="531"/>
                </a:lnTo>
                <a:lnTo>
                  <a:pt x="351" y="538"/>
                </a:lnTo>
                <a:lnTo>
                  <a:pt x="365" y="586"/>
                </a:lnTo>
                <a:lnTo>
                  <a:pt x="393" y="628"/>
                </a:lnTo>
                <a:cubicBezTo>
                  <a:pt x="393" y="651"/>
                  <a:pt x="393" y="674"/>
                  <a:pt x="393" y="697"/>
                </a:cubicBezTo>
                <a:lnTo>
                  <a:pt x="496" y="821"/>
                </a:lnTo>
                <a:cubicBezTo>
                  <a:pt x="518" y="855"/>
                  <a:pt x="507" y="882"/>
                  <a:pt x="514" y="907"/>
                </a:cubicBezTo>
                <a:cubicBezTo>
                  <a:pt x="521" y="932"/>
                  <a:pt x="533" y="956"/>
                  <a:pt x="538" y="973"/>
                </a:cubicBezTo>
                <a:cubicBezTo>
                  <a:pt x="543" y="990"/>
                  <a:pt x="542" y="987"/>
                  <a:pt x="546" y="1007"/>
                </a:cubicBezTo>
                <a:lnTo>
                  <a:pt x="564" y="1095"/>
                </a:lnTo>
                <a:lnTo>
                  <a:pt x="596" y="1127"/>
                </a:lnTo>
                <a:lnTo>
                  <a:pt x="610" y="1127"/>
                </a:lnTo>
                <a:lnTo>
                  <a:pt x="626" y="1111"/>
                </a:lnTo>
                <a:lnTo>
                  <a:pt x="670" y="1141"/>
                </a:lnTo>
                <a:lnTo>
                  <a:pt x="694" y="1199"/>
                </a:lnTo>
                <a:lnTo>
                  <a:pt x="578" y="1197"/>
                </a:lnTo>
                <a:lnTo>
                  <a:pt x="570" y="1163"/>
                </a:lnTo>
                <a:lnTo>
                  <a:pt x="548" y="1139"/>
                </a:lnTo>
                <a:lnTo>
                  <a:pt x="510" y="1117"/>
                </a:lnTo>
                <a:lnTo>
                  <a:pt x="462" y="1085"/>
                </a:lnTo>
                <a:lnTo>
                  <a:pt x="464" y="1067"/>
                </a:lnTo>
                <a:lnTo>
                  <a:pt x="424" y="1047"/>
                </a:lnTo>
                <a:lnTo>
                  <a:pt x="408" y="1013"/>
                </a:lnTo>
                <a:close/>
              </a:path>
            </a:pathLst>
          </a:custGeom>
          <a:solidFill>
            <a:srgbClr val="CACAC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45" name="Freeform 4"/>
          <p:cNvSpPr>
            <a:spLocks/>
          </p:cNvSpPr>
          <p:nvPr/>
        </p:nvSpPr>
        <p:spPr bwMode="auto">
          <a:xfrm>
            <a:off x="619126" y="-7144"/>
            <a:ext cx="7915275" cy="2012879"/>
          </a:xfrm>
          <a:custGeom>
            <a:avLst/>
            <a:gdLst>
              <a:gd name="T0" fmla="*/ 191531850 w 4986"/>
              <a:gd name="T1" fmla="*/ 510640420 h 1620"/>
              <a:gd name="T2" fmla="*/ 35282186 w 4986"/>
              <a:gd name="T3" fmla="*/ 757723165 h 1620"/>
              <a:gd name="T4" fmla="*/ 0 w 4986"/>
              <a:gd name="T5" fmla="*/ 1004807774 h 1620"/>
              <a:gd name="T6" fmla="*/ 365423406 w 4986"/>
              <a:gd name="T7" fmla="*/ 1194238099 h 1620"/>
              <a:gd name="T8" fmla="*/ 504031251 w 4986"/>
              <a:gd name="T9" fmla="*/ 1364451503 h 1620"/>
              <a:gd name="T10" fmla="*/ 748487105 w 4986"/>
              <a:gd name="T11" fmla="*/ 1779002556 h 1620"/>
              <a:gd name="T12" fmla="*/ 2069047471 w 4986"/>
              <a:gd name="T13" fmla="*/ 2147483647 h 1620"/>
              <a:gd name="T14" fmla="*/ 2147483647 w 4986"/>
              <a:gd name="T15" fmla="*/ 2147483647 h 1620"/>
              <a:gd name="T16" fmla="*/ 2147483647 w 4986"/>
              <a:gd name="T17" fmla="*/ 2147483647 h 1620"/>
              <a:gd name="T18" fmla="*/ 2147483647 w 4986"/>
              <a:gd name="T19" fmla="*/ 2147483647 h 1620"/>
              <a:gd name="T20" fmla="*/ 2147483647 w 4986"/>
              <a:gd name="T21" fmla="*/ 2147483647 h 1620"/>
              <a:gd name="T22" fmla="*/ 2147483647 w 4986"/>
              <a:gd name="T23" fmla="*/ 2147483647 h 1620"/>
              <a:gd name="T24" fmla="*/ 2147483647 w 4986"/>
              <a:gd name="T25" fmla="*/ 2147483647 h 1620"/>
              <a:gd name="T26" fmla="*/ 2147483647 w 4986"/>
              <a:gd name="T27" fmla="*/ 2147483647 h 1620"/>
              <a:gd name="T28" fmla="*/ 2147483647 w 4986"/>
              <a:gd name="T29" fmla="*/ 2147483647 h 1620"/>
              <a:gd name="T30" fmla="*/ 2147483647 w 4986"/>
              <a:gd name="T31" fmla="*/ 2147483647 h 1620"/>
              <a:gd name="T32" fmla="*/ 2147483647 w 4986"/>
              <a:gd name="T33" fmla="*/ 2147483647 h 1620"/>
              <a:gd name="T34" fmla="*/ 2147483647 w 4986"/>
              <a:gd name="T35" fmla="*/ 2147483647 h 1620"/>
              <a:gd name="T36" fmla="*/ 2147483647 w 4986"/>
              <a:gd name="T37" fmla="*/ 2147483647 h 1620"/>
              <a:gd name="T38" fmla="*/ 2147483647 w 4986"/>
              <a:gd name="T39" fmla="*/ 2147483647 h 1620"/>
              <a:gd name="T40" fmla="*/ 2147483647 w 4986"/>
              <a:gd name="T41" fmla="*/ 2147483647 h 1620"/>
              <a:gd name="T42" fmla="*/ 2147483647 w 4986"/>
              <a:gd name="T43" fmla="*/ 2147483647 h 1620"/>
              <a:gd name="T44" fmla="*/ 2147483647 w 4986"/>
              <a:gd name="T45" fmla="*/ 2147483647 h 1620"/>
              <a:gd name="T46" fmla="*/ 2147483647 w 4986"/>
              <a:gd name="T47" fmla="*/ 2147483647 h 1620"/>
              <a:gd name="T48" fmla="*/ 2147483647 w 4986"/>
              <a:gd name="T49" fmla="*/ 2147483647 h 1620"/>
              <a:gd name="T50" fmla="*/ 2147483647 w 4986"/>
              <a:gd name="T51" fmla="*/ 2147483647 h 1620"/>
              <a:gd name="T52" fmla="*/ 2147483647 w 4986"/>
              <a:gd name="T53" fmla="*/ 2147483647 h 1620"/>
              <a:gd name="T54" fmla="*/ 2147483647 w 4986"/>
              <a:gd name="T55" fmla="*/ 2147483647 h 1620"/>
              <a:gd name="T56" fmla="*/ 2147483647 w 4986"/>
              <a:gd name="T57" fmla="*/ 2147483647 h 1620"/>
              <a:gd name="T58" fmla="*/ 2147483647 w 4986"/>
              <a:gd name="T59" fmla="*/ 2147483647 h 1620"/>
              <a:gd name="T60" fmla="*/ 2147483647 w 4986"/>
              <a:gd name="T61" fmla="*/ 2147483647 h 1620"/>
              <a:gd name="T62" fmla="*/ 2147483647 w 4986"/>
              <a:gd name="T63" fmla="*/ 2147483647 h 1620"/>
              <a:gd name="T64" fmla="*/ 2147483647 w 4986"/>
              <a:gd name="T65" fmla="*/ 1383668424 h 1620"/>
              <a:gd name="T66" fmla="*/ 2147483647 w 4986"/>
              <a:gd name="T67" fmla="*/ 1059714682 h 1620"/>
              <a:gd name="T68" fmla="*/ 2147483647 w 4986"/>
              <a:gd name="T69" fmla="*/ 529857341 h 1620"/>
              <a:gd name="T70" fmla="*/ 2147483647 w 4986"/>
              <a:gd name="T71" fmla="*/ 19216927 h 1620"/>
              <a:gd name="T72" fmla="*/ 2147483647 w 4986"/>
              <a:gd name="T73" fmla="*/ 247084505 h 1620"/>
              <a:gd name="T74" fmla="*/ 2147483647 w 4986"/>
              <a:gd name="T75" fmla="*/ 796158664 h 1620"/>
              <a:gd name="T76" fmla="*/ 2147483647 w 4986"/>
              <a:gd name="T77" fmla="*/ 1213455020 h 1620"/>
              <a:gd name="T78" fmla="*/ 2147483647 w 4986"/>
              <a:gd name="T79" fmla="*/ 834594162 h 1620"/>
              <a:gd name="T80" fmla="*/ 2147483647 w 4986"/>
              <a:gd name="T81" fmla="*/ 436514934 h 1620"/>
              <a:gd name="T82" fmla="*/ 2147483647 w 4986"/>
              <a:gd name="T83" fmla="*/ 19216927 h 1620"/>
              <a:gd name="T84" fmla="*/ 52922492 w 4986"/>
              <a:gd name="T85" fmla="*/ 112561037 h 1620"/>
              <a:gd name="T86" fmla="*/ 279736540 w 4986"/>
              <a:gd name="T87" fmla="*/ 398079332 h 16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986"/>
              <a:gd name="T133" fmla="*/ 0 h 1620"/>
              <a:gd name="T134" fmla="*/ 4986 w 4986"/>
              <a:gd name="T135" fmla="*/ 1620 h 162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986" h="1620">
                <a:moveTo>
                  <a:pt x="118" y="152"/>
                </a:moveTo>
                <a:lnTo>
                  <a:pt x="76" y="186"/>
                </a:lnTo>
                <a:cubicBezTo>
                  <a:pt x="18" y="207"/>
                  <a:pt x="21" y="187"/>
                  <a:pt x="21" y="214"/>
                </a:cubicBezTo>
                <a:cubicBezTo>
                  <a:pt x="13" y="271"/>
                  <a:pt x="14" y="250"/>
                  <a:pt x="14" y="276"/>
                </a:cubicBezTo>
                <a:lnTo>
                  <a:pt x="35" y="317"/>
                </a:lnTo>
                <a:lnTo>
                  <a:pt x="0" y="366"/>
                </a:lnTo>
                <a:lnTo>
                  <a:pt x="104" y="373"/>
                </a:lnTo>
                <a:lnTo>
                  <a:pt x="145" y="435"/>
                </a:lnTo>
                <a:lnTo>
                  <a:pt x="207" y="428"/>
                </a:lnTo>
                <a:lnTo>
                  <a:pt x="200" y="497"/>
                </a:lnTo>
                <a:lnTo>
                  <a:pt x="249" y="614"/>
                </a:lnTo>
                <a:lnTo>
                  <a:pt x="297" y="648"/>
                </a:lnTo>
                <a:cubicBezTo>
                  <a:pt x="299" y="671"/>
                  <a:pt x="301" y="694"/>
                  <a:pt x="304" y="717"/>
                </a:cubicBezTo>
                <a:lnTo>
                  <a:pt x="821" y="814"/>
                </a:lnTo>
                <a:lnTo>
                  <a:pt x="1387" y="890"/>
                </a:lnTo>
                <a:lnTo>
                  <a:pt x="1849" y="917"/>
                </a:lnTo>
                <a:lnTo>
                  <a:pt x="2366" y="910"/>
                </a:lnTo>
                <a:lnTo>
                  <a:pt x="2469" y="910"/>
                </a:lnTo>
                <a:cubicBezTo>
                  <a:pt x="2561" y="952"/>
                  <a:pt x="2525" y="952"/>
                  <a:pt x="2566" y="952"/>
                </a:cubicBezTo>
                <a:cubicBezTo>
                  <a:pt x="2630" y="944"/>
                  <a:pt x="2607" y="945"/>
                  <a:pt x="2635" y="945"/>
                </a:cubicBezTo>
                <a:lnTo>
                  <a:pt x="2738" y="986"/>
                </a:lnTo>
                <a:cubicBezTo>
                  <a:pt x="2787" y="954"/>
                  <a:pt x="2763" y="959"/>
                  <a:pt x="2807" y="959"/>
                </a:cubicBezTo>
                <a:lnTo>
                  <a:pt x="2883" y="979"/>
                </a:lnTo>
                <a:lnTo>
                  <a:pt x="2966" y="931"/>
                </a:lnTo>
                <a:lnTo>
                  <a:pt x="3000" y="842"/>
                </a:lnTo>
                <a:cubicBezTo>
                  <a:pt x="3057" y="827"/>
                  <a:pt x="3036" y="828"/>
                  <a:pt x="3062" y="828"/>
                </a:cubicBezTo>
                <a:lnTo>
                  <a:pt x="3124" y="883"/>
                </a:lnTo>
                <a:lnTo>
                  <a:pt x="3186" y="931"/>
                </a:lnTo>
                <a:lnTo>
                  <a:pt x="3276" y="917"/>
                </a:lnTo>
                <a:lnTo>
                  <a:pt x="3324" y="993"/>
                </a:lnTo>
                <a:lnTo>
                  <a:pt x="3366" y="1062"/>
                </a:lnTo>
                <a:lnTo>
                  <a:pt x="3504" y="1083"/>
                </a:lnTo>
                <a:cubicBezTo>
                  <a:pt x="3616" y="1068"/>
                  <a:pt x="3577" y="1069"/>
                  <a:pt x="3621" y="1069"/>
                </a:cubicBezTo>
                <a:lnTo>
                  <a:pt x="3752" y="1124"/>
                </a:lnTo>
                <a:lnTo>
                  <a:pt x="3773" y="1200"/>
                </a:lnTo>
                <a:cubicBezTo>
                  <a:pt x="3715" y="1228"/>
                  <a:pt x="3737" y="1228"/>
                  <a:pt x="3711" y="1228"/>
                </a:cubicBezTo>
                <a:lnTo>
                  <a:pt x="3635" y="1179"/>
                </a:lnTo>
                <a:lnTo>
                  <a:pt x="3635" y="1235"/>
                </a:lnTo>
                <a:lnTo>
                  <a:pt x="3683" y="1276"/>
                </a:lnTo>
                <a:lnTo>
                  <a:pt x="3711" y="1331"/>
                </a:lnTo>
                <a:lnTo>
                  <a:pt x="3724" y="1386"/>
                </a:lnTo>
                <a:lnTo>
                  <a:pt x="3676" y="1448"/>
                </a:lnTo>
                <a:lnTo>
                  <a:pt x="3600" y="1462"/>
                </a:lnTo>
                <a:lnTo>
                  <a:pt x="3593" y="1531"/>
                </a:lnTo>
                <a:cubicBezTo>
                  <a:pt x="3564" y="1560"/>
                  <a:pt x="3578" y="1559"/>
                  <a:pt x="3559" y="1559"/>
                </a:cubicBezTo>
                <a:lnTo>
                  <a:pt x="3524" y="1593"/>
                </a:lnTo>
                <a:cubicBezTo>
                  <a:pt x="3630" y="1585"/>
                  <a:pt x="3628" y="1620"/>
                  <a:pt x="3628" y="1579"/>
                </a:cubicBezTo>
                <a:lnTo>
                  <a:pt x="3711" y="1497"/>
                </a:lnTo>
                <a:lnTo>
                  <a:pt x="3766" y="1469"/>
                </a:lnTo>
                <a:lnTo>
                  <a:pt x="3814" y="1428"/>
                </a:lnTo>
                <a:cubicBezTo>
                  <a:pt x="3836" y="1390"/>
                  <a:pt x="3821" y="1393"/>
                  <a:pt x="3842" y="1393"/>
                </a:cubicBezTo>
                <a:lnTo>
                  <a:pt x="3897" y="1421"/>
                </a:lnTo>
                <a:lnTo>
                  <a:pt x="3917" y="1359"/>
                </a:lnTo>
                <a:lnTo>
                  <a:pt x="3862" y="1359"/>
                </a:lnTo>
                <a:lnTo>
                  <a:pt x="3835" y="1317"/>
                </a:lnTo>
                <a:lnTo>
                  <a:pt x="3897" y="1276"/>
                </a:lnTo>
                <a:cubicBezTo>
                  <a:pt x="3975" y="1261"/>
                  <a:pt x="3947" y="1262"/>
                  <a:pt x="3980" y="1262"/>
                </a:cubicBezTo>
                <a:lnTo>
                  <a:pt x="4048" y="1248"/>
                </a:lnTo>
                <a:lnTo>
                  <a:pt x="4048" y="1207"/>
                </a:lnTo>
                <a:lnTo>
                  <a:pt x="4104" y="1166"/>
                </a:lnTo>
                <a:lnTo>
                  <a:pt x="4186" y="1035"/>
                </a:lnTo>
                <a:lnTo>
                  <a:pt x="4269" y="1000"/>
                </a:lnTo>
                <a:lnTo>
                  <a:pt x="4338" y="910"/>
                </a:lnTo>
                <a:lnTo>
                  <a:pt x="4380" y="807"/>
                </a:lnTo>
                <a:lnTo>
                  <a:pt x="4455" y="669"/>
                </a:lnTo>
                <a:lnTo>
                  <a:pt x="4497" y="504"/>
                </a:lnTo>
                <a:lnTo>
                  <a:pt x="4531" y="442"/>
                </a:lnTo>
                <a:cubicBezTo>
                  <a:pt x="4533" y="423"/>
                  <a:pt x="4535" y="404"/>
                  <a:pt x="4538" y="386"/>
                </a:cubicBezTo>
                <a:lnTo>
                  <a:pt x="4586" y="324"/>
                </a:lnTo>
                <a:cubicBezTo>
                  <a:pt x="4608" y="200"/>
                  <a:pt x="4578" y="235"/>
                  <a:pt x="4621" y="193"/>
                </a:cubicBezTo>
                <a:lnTo>
                  <a:pt x="4842" y="104"/>
                </a:lnTo>
                <a:lnTo>
                  <a:pt x="4986" y="7"/>
                </a:lnTo>
                <a:lnTo>
                  <a:pt x="3483" y="0"/>
                </a:lnTo>
                <a:lnTo>
                  <a:pt x="3545" y="90"/>
                </a:lnTo>
                <a:lnTo>
                  <a:pt x="3607" y="173"/>
                </a:lnTo>
                <a:lnTo>
                  <a:pt x="3669" y="290"/>
                </a:lnTo>
                <a:lnTo>
                  <a:pt x="3662" y="386"/>
                </a:lnTo>
                <a:lnTo>
                  <a:pt x="3566" y="442"/>
                </a:lnTo>
                <a:lnTo>
                  <a:pt x="3517" y="359"/>
                </a:lnTo>
                <a:lnTo>
                  <a:pt x="3414" y="304"/>
                </a:lnTo>
                <a:lnTo>
                  <a:pt x="3331" y="235"/>
                </a:lnTo>
                <a:lnTo>
                  <a:pt x="3345" y="159"/>
                </a:lnTo>
                <a:lnTo>
                  <a:pt x="3283" y="104"/>
                </a:lnTo>
                <a:lnTo>
                  <a:pt x="3276" y="7"/>
                </a:lnTo>
                <a:lnTo>
                  <a:pt x="83" y="0"/>
                </a:lnTo>
                <a:lnTo>
                  <a:pt x="21" y="41"/>
                </a:lnTo>
                <a:lnTo>
                  <a:pt x="28" y="138"/>
                </a:lnTo>
                <a:lnTo>
                  <a:pt x="111" y="145"/>
                </a:lnTo>
              </a:path>
            </a:pathLst>
          </a:custGeom>
          <a:solidFill>
            <a:srgbClr val="CACAC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746" name="Freeform 5"/>
          <p:cNvSpPr>
            <a:spLocks/>
          </p:cNvSpPr>
          <p:nvPr/>
        </p:nvSpPr>
        <p:spPr bwMode="auto">
          <a:xfrm>
            <a:off x="520700" y="454217"/>
            <a:ext cx="533400" cy="490470"/>
          </a:xfrm>
          <a:custGeom>
            <a:avLst/>
            <a:gdLst>
              <a:gd name="T0" fmla="*/ 92692882 w 337"/>
              <a:gd name="T1" fmla="*/ 7486820 h 414"/>
              <a:gd name="T2" fmla="*/ 177870683 w 337"/>
              <a:gd name="T3" fmla="*/ 64893140 h 414"/>
              <a:gd name="T4" fmla="*/ 202923063 w 337"/>
              <a:gd name="T5" fmla="*/ 102330383 h 414"/>
              <a:gd name="T6" fmla="*/ 235490574 w 337"/>
              <a:gd name="T7" fmla="*/ 142263782 h 414"/>
              <a:gd name="T8" fmla="*/ 300627079 w 337"/>
              <a:gd name="T9" fmla="*/ 167223523 h 414"/>
              <a:gd name="T10" fmla="*/ 455950986 w 337"/>
              <a:gd name="T11" fmla="*/ 267057798 h 414"/>
              <a:gd name="T12" fmla="*/ 513570827 w 337"/>
              <a:gd name="T13" fmla="*/ 341933862 h 414"/>
              <a:gd name="T14" fmla="*/ 593737494 w 337"/>
              <a:gd name="T15" fmla="*/ 499172906 h 414"/>
              <a:gd name="T16" fmla="*/ 573696223 w 337"/>
              <a:gd name="T17" fmla="*/ 526627200 h 414"/>
              <a:gd name="T18" fmla="*/ 573696223 w 337"/>
              <a:gd name="T19" fmla="*/ 601503264 h 414"/>
              <a:gd name="T20" fmla="*/ 631316065 w 337"/>
              <a:gd name="T21" fmla="*/ 651421167 h 414"/>
              <a:gd name="T22" fmla="*/ 718999396 w 337"/>
              <a:gd name="T23" fmla="*/ 783701950 h 414"/>
              <a:gd name="T24" fmla="*/ 713988286 w 337"/>
              <a:gd name="T25" fmla="*/ 826131457 h 414"/>
              <a:gd name="T26" fmla="*/ 726514477 w 337"/>
              <a:gd name="T27" fmla="*/ 878545689 h 414"/>
              <a:gd name="T28" fmla="*/ 756576383 w 337"/>
              <a:gd name="T29" fmla="*/ 905999983 h 414"/>
              <a:gd name="T30" fmla="*/ 789145427 w 337"/>
              <a:gd name="T31" fmla="*/ 958412438 h 414"/>
              <a:gd name="T32" fmla="*/ 794154954 w 337"/>
              <a:gd name="T33" fmla="*/ 975883783 h 414"/>
              <a:gd name="T34" fmla="*/ 796660508 w 337"/>
              <a:gd name="T35" fmla="*/ 983370599 h 414"/>
              <a:gd name="T36" fmla="*/ 796660508 w 337"/>
              <a:gd name="T37" fmla="*/ 983370599 h 414"/>
              <a:gd name="T38" fmla="*/ 834239276 w 337"/>
              <a:gd name="T39" fmla="*/ 973387651 h 414"/>
              <a:gd name="T40" fmla="*/ 841754357 w 337"/>
              <a:gd name="T41" fmla="*/ 983370599 h 414"/>
              <a:gd name="T42" fmla="*/ 759081938 w 337"/>
              <a:gd name="T43" fmla="*/ 1025801686 h 414"/>
              <a:gd name="T44" fmla="*/ 706473205 w 337"/>
              <a:gd name="T45" fmla="*/ 1028296238 h 414"/>
              <a:gd name="T46" fmla="*/ 586222413 w 337"/>
              <a:gd name="T47" fmla="*/ 963404702 h 414"/>
              <a:gd name="T48" fmla="*/ 536117653 w 337"/>
              <a:gd name="T49" fmla="*/ 918479064 h 414"/>
              <a:gd name="T50" fmla="*/ 488518447 w 337"/>
              <a:gd name="T51" fmla="*/ 863570476 h 414"/>
              <a:gd name="T52" fmla="*/ 460960512 w 337"/>
              <a:gd name="T53" fmla="*/ 848595263 h 414"/>
              <a:gd name="T54" fmla="*/ 400835017 w 337"/>
              <a:gd name="T55" fmla="*/ 821139193 h 414"/>
              <a:gd name="T56" fmla="*/ 393319936 w 337"/>
              <a:gd name="T57" fmla="*/ 796181031 h 414"/>
              <a:gd name="T58" fmla="*/ 408351681 w 337"/>
              <a:gd name="T59" fmla="*/ 758743789 h 414"/>
              <a:gd name="T60" fmla="*/ 413361207 w 337"/>
              <a:gd name="T61" fmla="*/ 756247657 h 414"/>
              <a:gd name="T62" fmla="*/ 400835017 w 337"/>
              <a:gd name="T63" fmla="*/ 753751525 h 414"/>
              <a:gd name="T64" fmla="*/ 355741366 w 337"/>
              <a:gd name="T65" fmla="*/ 721304967 h 414"/>
              <a:gd name="T66" fmla="*/ 355741366 w 337"/>
              <a:gd name="T67" fmla="*/ 691354541 h 414"/>
              <a:gd name="T68" fmla="*/ 343215176 w 337"/>
              <a:gd name="T69" fmla="*/ 626463005 h 414"/>
              <a:gd name="T70" fmla="*/ 290606444 w 337"/>
              <a:gd name="T71" fmla="*/ 584031919 h 414"/>
              <a:gd name="T72" fmla="*/ 150312748 w 337"/>
              <a:gd name="T73" fmla="*/ 469222480 h 414"/>
              <a:gd name="T74" fmla="*/ 132777032 w 337"/>
              <a:gd name="T75" fmla="*/ 434281370 h 414"/>
              <a:gd name="T76" fmla="*/ 235490574 w 337"/>
              <a:gd name="T77" fmla="*/ 471718612 h 414"/>
              <a:gd name="T78" fmla="*/ 273069144 w 337"/>
              <a:gd name="T79" fmla="*/ 471718612 h 414"/>
              <a:gd name="T80" fmla="*/ 195407982 w 337"/>
              <a:gd name="T81" fmla="*/ 366892024 h 414"/>
              <a:gd name="T82" fmla="*/ 140292113 w 337"/>
              <a:gd name="T83" fmla="*/ 319470253 h 414"/>
              <a:gd name="T84" fmla="*/ 147808776 w 337"/>
              <a:gd name="T85" fmla="*/ 229618976 h 414"/>
              <a:gd name="T86" fmla="*/ 140292113 w 337"/>
              <a:gd name="T87" fmla="*/ 204660765 h 414"/>
              <a:gd name="T88" fmla="*/ 60125421 w 337"/>
              <a:gd name="T89" fmla="*/ 192181684 h 414"/>
              <a:gd name="T90" fmla="*/ 45093664 w 337"/>
              <a:gd name="T91" fmla="*/ 159735127 h 414"/>
              <a:gd name="T92" fmla="*/ 85177801 w 337"/>
              <a:gd name="T93" fmla="*/ 104826539 h 414"/>
              <a:gd name="T94" fmla="*/ 82672246 w 337"/>
              <a:gd name="T95" fmla="*/ 84859038 h 414"/>
              <a:gd name="T96" fmla="*/ 22546832 w 337"/>
              <a:gd name="T97" fmla="*/ 57404744 h 414"/>
              <a:gd name="T98" fmla="*/ 7515084 w 337"/>
              <a:gd name="T99" fmla="*/ 32446570 h 414"/>
              <a:gd name="T100" fmla="*/ 2505555 w 337"/>
              <a:gd name="T101" fmla="*/ 0 h 414"/>
              <a:gd name="T102" fmla="*/ 37578583 w 337"/>
              <a:gd name="T103" fmla="*/ 0 h 4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37"/>
              <a:gd name="T157" fmla="*/ 0 h 414"/>
              <a:gd name="T158" fmla="*/ 337 w 337"/>
              <a:gd name="T159" fmla="*/ 414 h 4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37" h="414">
                <a:moveTo>
                  <a:pt x="15" y="0"/>
                </a:moveTo>
                <a:lnTo>
                  <a:pt x="37" y="3"/>
                </a:lnTo>
                <a:lnTo>
                  <a:pt x="54" y="11"/>
                </a:lnTo>
                <a:lnTo>
                  <a:pt x="71" y="26"/>
                </a:lnTo>
                <a:lnTo>
                  <a:pt x="81" y="41"/>
                </a:lnTo>
                <a:lnTo>
                  <a:pt x="85" y="52"/>
                </a:lnTo>
                <a:lnTo>
                  <a:pt x="94" y="57"/>
                </a:lnTo>
                <a:lnTo>
                  <a:pt x="120" y="67"/>
                </a:lnTo>
                <a:lnTo>
                  <a:pt x="155" y="87"/>
                </a:lnTo>
                <a:lnTo>
                  <a:pt x="183" y="108"/>
                </a:lnTo>
                <a:lnTo>
                  <a:pt x="206" y="138"/>
                </a:lnTo>
                <a:lnTo>
                  <a:pt x="230" y="177"/>
                </a:lnTo>
                <a:lnTo>
                  <a:pt x="238" y="201"/>
                </a:lnTo>
                <a:lnTo>
                  <a:pt x="230" y="212"/>
                </a:lnTo>
                <a:lnTo>
                  <a:pt x="223" y="227"/>
                </a:lnTo>
                <a:lnTo>
                  <a:pt x="230" y="242"/>
                </a:lnTo>
                <a:lnTo>
                  <a:pt x="253" y="262"/>
                </a:lnTo>
                <a:lnTo>
                  <a:pt x="277" y="290"/>
                </a:lnTo>
                <a:lnTo>
                  <a:pt x="288" y="316"/>
                </a:lnTo>
                <a:lnTo>
                  <a:pt x="286" y="333"/>
                </a:lnTo>
                <a:lnTo>
                  <a:pt x="285" y="345"/>
                </a:lnTo>
                <a:lnTo>
                  <a:pt x="291" y="354"/>
                </a:lnTo>
                <a:lnTo>
                  <a:pt x="303" y="365"/>
                </a:lnTo>
                <a:lnTo>
                  <a:pt x="311" y="375"/>
                </a:lnTo>
                <a:lnTo>
                  <a:pt x="316" y="386"/>
                </a:lnTo>
                <a:lnTo>
                  <a:pt x="318" y="393"/>
                </a:lnTo>
                <a:lnTo>
                  <a:pt x="319" y="395"/>
                </a:lnTo>
                <a:lnTo>
                  <a:pt x="319" y="396"/>
                </a:lnTo>
                <a:lnTo>
                  <a:pt x="325" y="394"/>
                </a:lnTo>
                <a:lnTo>
                  <a:pt x="334" y="392"/>
                </a:lnTo>
                <a:lnTo>
                  <a:pt x="337" y="396"/>
                </a:lnTo>
                <a:lnTo>
                  <a:pt x="325" y="405"/>
                </a:lnTo>
                <a:lnTo>
                  <a:pt x="304" y="413"/>
                </a:lnTo>
                <a:lnTo>
                  <a:pt x="283" y="414"/>
                </a:lnTo>
                <a:lnTo>
                  <a:pt x="261" y="404"/>
                </a:lnTo>
                <a:lnTo>
                  <a:pt x="235" y="388"/>
                </a:lnTo>
                <a:lnTo>
                  <a:pt x="215" y="370"/>
                </a:lnTo>
                <a:lnTo>
                  <a:pt x="204" y="356"/>
                </a:lnTo>
                <a:lnTo>
                  <a:pt x="196" y="348"/>
                </a:lnTo>
                <a:lnTo>
                  <a:pt x="185" y="342"/>
                </a:lnTo>
                <a:lnTo>
                  <a:pt x="170" y="337"/>
                </a:lnTo>
                <a:lnTo>
                  <a:pt x="160" y="331"/>
                </a:lnTo>
                <a:lnTo>
                  <a:pt x="157" y="321"/>
                </a:lnTo>
                <a:lnTo>
                  <a:pt x="160" y="311"/>
                </a:lnTo>
                <a:lnTo>
                  <a:pt x="163" y="305"/>
                </a:lnTo>
                <a:lnTo>
                  <a:pt x="165" y="304"/>
                </a:lnTo>
                <a:lnTo>
                  <a:pt x="160" y="303"/>
                </a:lnTo>
                <a:lnTo>
                  <a:pt x="150" y="300"/>
                </a:lnTo>
                <a:lnTo>
                  <a:pt x="142" y="290"/>
                </a:lnTo>
                <a:lnTo>
                  <a:pt x="142" y="278"/>
                </a:lnTo>
                <a:lnTo>
                  <a:pt x="144" y="266"/>
                </a:lnTo>
                <a:lnTo>
                  <a:pt x="137" y="252"/>
                </a:lnTo>
                <a:lnTo>
                  <a:pt x="116" y="235"/>
                </a:lnTo>
                <a:lnTo>
                  <a:pt x="86" y="211"/>
                </a:lnTo>
                <a:lnTo>
                  <a:pt x="60" y="189"/>
                </a:lnTo>
                <a:lnTo>
                  <a:pt x="53" y="175"/>
                </a:lnTo>
                <a:lnTo>
                  <a:pt x="71" y="177"/>
                </a:lnTo>
                <a:lnTo>
                  <a:pt x="94" y="190"/>
                </a:lnTo>
                <a:lnTo>
                  <a:pt x="109" y="190"/>
                </a:lnTo>
                <a:lnTo>
                  <a:pt x="101" y="172"/>
                </a:lnTo>
                <a:lnTo>
                  <a:pt x="78" y="148"/>
                </a:lnTo>
                <a:lnTo>
                  <a:pt x="56" y="129"/>
                </a:lnTo>
                <a:lnTo>
                  <a:pt x="51" y="111"/>
                </a:lnTo>
                <a:lnTo>
                  <a:pt x="59" y="92"/>
                </a:lnTo>
                <a:lnTo>
                  <a:pt x="56" y="82"/>
                </a:lnTo>
                <a:lnTo>
                  <a:pt x="39" y="81"/>
                </a:lnTo>
                <a:lnTo>
                  <a:pt x="24" y="77"/>
                </a:lnTo>
                <a:lnTo>
                  <a:pt x="18" y="64"/>
                </a:lnTo>
                <a:lnTo>
                  <a:pt x="24" y="51"/>
                </a:lnTo>
                <a:lnTo>
                  <a:pt x="34" y="42"/>
                </a:lnTo>
                <a:lnTo>
                  <a:pt x="33" y="34"/>
                </a:lnTo>
                <a:lnTo>
                  <a:pt x="21" y="27"/>
                </a:lnTo>
                <a:lnTo>
                  <a:pt x="9" y="23"/>
                </a:lnTo>
                <a:lnTo>
                  <a:pt x="3" y="13"/>
                </a:lnTo>
                <a:lnTo>
                  <a:pt x="0" y="3"/>
                </a:lnTo>
                <a:lnTo>
                  <a:pt x="1" y="0"/>
                </a:lnTo>
                <a:lnTo>
                  <a:pt x="15" y="0"/>
                </a:lnTo>
                <a:close/>
              </a:path>
            </a:pathLst>
          </a:custGeom>
          <a:solidFill>
            <a:srgbClr val="CACACA"/>
          </a:solidFill>
          <a:ln w="11113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47" name="Freeform 6"/>
          <p:cNvSpPr>
            <a:spLocks/>
          </p:cNvSpPr>
          <p:nvPr/>
        </p:nvSpPr>
        <p:spPr bwMode="auto">
          <a:xfrm>
            <a:off x="8405813" y="633977"/>
            <a:ext cx="344488" cy="92856"/>
          </a:xfrm>
          <a:custGeom>
            <a:avLst/>
            <a:gdLst>
              <a:gd name="T0" fmla="*/ 4993496 w 218"/>
              <a:gd name="T1" fmla="*/ 52922492 h 78"/>
              <a:gd name="T2" fmla="*/ 39954288 w 218"/>
              <a:gd name="T3" fmla="*/ 37801548 h 78"/>
              <a:gd name="T4" fmla="*/ 87398818 w 218"/>
              <a:gd name="T5" fmla="*/ 40322497 h 78"/>
              <a:gd name="T6" fmla="*/ 137340108 w 218"/>
              <a:gd name="T7" fmla="*/ 47883756 h 78"/>
              <a:gd name="T8" fmla="*/ 137340108 w 218"/>
              <a:gd name="T9" fmla="*/ 47883756 h 78"/>
              <a:gd name="T10" fmla="*/ 172299309 w 218"/>
              <a:gd name="T11" fmla="*/ 57962802 h 78"/>
              <a:gd name="T12" fmla="*/ 194773194 w 218"/>
              <a:gd name="T13" fmla="*/ 65524062 h 78"/>
              <a:gd name="T14" fmla="*/ 237224267 w 218"/>
              <a:gd name="T15" fmla="*/ 60483751 h 78"/>
              <a:gd name="T16" fmla="*/ 237224267 w 218"/>
              <a:gd name="T17" fmla="*/ 60483751 h 78"/>
              <a:gd name="T18" fmla="*/ 302149175 w 218"/>
              <a:gd name="T19" fmla="*/ 50403118 h 78"/>
              <a:gd name="T20" fmla="*/ 372067577 w 218"/>
              <a:gd name="T21" fmla="*/ 52922492 h 78"/>
              <a:gd name="T22" fmla="*/ 431997510 w 218"/>
              <a:gd name="T23" fmla="*/ 52922492 h 78"/>
              <a:gd name="T24" fmla="*/ 431997510 w 218"/>
              <a:gd name="T25" fmla="*/ 52922492 h 78"/>
              <a:gd name="T26" fmla="*/ 474448533 w 218"/>
              <a:gd name="T27" fmla="*/ 30241876 h 78"/>
              <a:gd name="T28" fmla="*/ 506910987 w 218"/>
              <a:gd name="T29" fmla="*/ 0 h 78"/>
              <a:gd name="T30" fmla="*/ 531881620 w 218"/>
              <a:gd name="T31" fmla="*/ 0 h 78"/>
              <a:gd name="T32" fmla="*/ 531881620 w 218"/>
              <a:gd name="T33" fmla="*/ 0 h 78"/>
              <a:gd name="T34" fmla="*/ 541870188 w 218"/>
              <a:gd name="T35" fmla="*/ 35282186 h 78"/>
              <a:gd name="T36" fmla="*/ 529384872 w 218"/>
              <a:gd name="T37" fmla="*/ 73083734 h 78"/>
              <a:gd name="T38" fmla="*/ 514401229 w 218"/>
              <a:gd name="T39" fmla="*/ 113406243 h 78"/>
              <a:gd name="T40" fmla="*/ 514401229 w 218"/>
              <a:gd name="T41" fmla="*/ 113406243 h 78"/>
              <a:gd name="T42" fmla="*/ 496922418 w 218"/>
              <a:gd name="T43" fmla="*/ 146169055 h 78"/>
              <a:gd name="T44" fmla="*/ 471951786 w 218"/>
              <a:gd name="T45" fmla="*/ 171370608 h 78"/>
              <a:gd name="T46" fmla="*/ 436992585 w 218"/>
              <a:gd name="T47" fmla="*/ 176410918 h 78"/>
              <a:gd name="T48" fmla="*/ 436992585 w 218"/>
              <a:gd name="T49" fmla="*/ 176410918 h 78"/>
              <a:gd name="T50" fmla="*/ 417015447 w 218"/>
              <a:gd name="T51" fmla="*/ 163810936 h 78"/>
              <a:gd name="T52" fmla="*/ 412020273 w 218"/>
              <a:gd name="T53" fmla="*/ 156249676 h 78"/>
              <a:gd name="T54" fmla="*/ 392044715 w 218"/>
              <a:gd name="T55" fmla="*/ 156249676 h 78"/>
              <a:gd name="T56" fmla="*/ 392044715 w 218"/>
              <a:gd name="T57" fmla="*/ 156249676 h 78"/>
              <a:gd name="T58" fmla="*/ 362079008 w 218"/>
              <a:gd name="T59" fmla="*/ 173891557 h 78"/>
              <a:gd name="T60" fmla="*/ 332113302 w 218"/>
              <a:gd name="T61" fmla="*/ 191531850 h 78"/>
              <a:gd name="T62" fmla="*/ 292160606 w 218"/>
              <a:gd name="T63" fmla="*/ 196572160 h 78"/>
              <a:gd name="T64" fmla="*/ 292160606 w 218"/>
              <a:gd name="T65" fmla="*/ 196572160 h 78"/>
              <a:gd name="T66" fmla="*/ 264691646 w 218"/>
              <a:gd name="T67" fmla="*/ 181451229 h 78"/>
              <a:gd name="T68" fmla="*/ 244716088 w 218"/>
              <a:gd name="T69" fmla="*/ 163810936 h 78"/>
              <a:gd name="T70" fmla="*/ 219743876 w 218"/>
              <a:gd name="T71" fmla="*/ 156249676 h 78"/>
              <a:gd name="T72" fmla="*/ 219743876 w 218"/>
              <a:gd name="T73" fmla="*/ 156249676 h 78"/>
              <a:gd name="T74" fmla="*/ 187282952 w 218"/>
              <a:gd name="T75" fmla="*/ 158769037 h 78"/>
              <a:gd name="T76" fmla="*/ 162310740 w 218"/>
              <a:gd name="T77" fmla="*/ 156249676 h 78"/>
              <a:gd name="T78" fmla="*/ 137340108 w 218"/>
              <a:gd name="T79" fmla="*/ 143648106 h 78"/>
              <a:gd name="T80" fmla="*/ 137340108 w 218"/>
              <a:gd name="T81" fmla="*/ 143648106 h 78"/>
              <a:gd name="T82" fmla="*/ 109872728 w 218"/>
              <a:gd name="T83" fmla="*/ 128527174 h 78"/>
              <a:gd name="T84" fmla="*/ 77410249 w 218"/>
              <a:gd name="T85" fmla="*/ 115927192 h 78"/>
              <a:gd name="T86" fmla="*/ 49941277 w 218"/>
              <a:gd name="T87" fmla="*/ 98286874 h 78"/>
              <a:gd name="T88" fmla="*/ 49941277 w 218"/>
              <a:gd name="T89" fmla="*/ 98286874 h 78"/>
              <a:gd name="T90" fmla="*/ 19977144 w 218"/>
              <a:gd name="T91" fmla="*/ 83165942 h 78"/>
              <a:gd name="T92" fmla="*/ 0 w 218"/>
              <a:gd name="T93" fmla="*/ 73083734 h 78"/>
              <a:gd name="T94" fmla="*/ 4993496 w 218"/>
              <a:gd name="T95" fmla="*/ 52922492 h 78"/>
              <a:gd name="T96" fmla="*/ 4993496 w 218"/>
              <a:gd name="T97" fmla="*/ 52922492 h 78"/>
              <a:gd name="T98" fmla="*/ 4993496 w 218"/>
              <a:gd name="T99" fmla="*/ 52922492 h 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8"/>
              <a:gd name="T151" fmla="*/ 0 h 78"/>
              <a:gd name="T152" fmla="*/ 218 w 218"/>
              <a:gd name="T153" fmla="*/ 78 h 7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8" h="78">
                <a:moveTo>
                  <a:pt x="2" y="21"/>
                </a:moveTo>
                <a:lnTo>
                  <a:pt x="16" y="15"/>
                </a:lnTo>
                <a:lnTo>
                  <a:pt x="35" y="16"/>
                </a:lnTo>
                <a:lnTo>
                  <a:pt x="55" y="19"/>
                </a:lnTo>
                <a:lnTo>
                  <a:pt x="69" y="23"/>
                </a:lnTo>
                <a:lnTo>
                  <a:pt x="78" y="26"/>
                </a:lnTo>
                <a:lnTo>
                  <a:pt x="95" y="24"/>
                </a:lnTo>
                <a:lnTo>
                  <a:pt x="122" y="20"/>
                </a:lnTo>
                <a:lnTo>
                  <a:pt x="150" y="21"/>
                </a:lnTo>
                <a:lnTo>
                  <a:pt x="174" y="21"/>
                </a:lnTo>
                <a:lnTo>
                  <a:pt x="191" y="12"/>
                </a:lnTo>
                <a:lnTo>
                  <a:pt x="204" y="0"/>
                </a:lnTo>
                <a:lnTo>
                  <a:pt x="214" y="0"/>
                </a:lnTo>
                <a:lnTo>
                  <a:pt x="218" y="14"/>
                </a:lnTo>
                <a:lnTo>
                  <a:pt x="213" y="29"/>
                </a:lnTo>
                <a:lnTo>
                  <a:pt x="207" y="45"/>
                </a:lnTo>
                <a:lnTo>
                  <a:pt x="200" y="58"/>
                </a:lnTo>
                <a:lnTo>
                  <a:pt x="190" y="68"/>
                </a:lnTo>
                <a:lnTo>
                  <a:pt x="176" y="70"/>
                </a:lnTo>
                <a:lnTo>
                  <a:pt x="168" y="65"/>
                </a:lnTo>
                <a:lnTo>
                  <a:pt x="166" y="62"/>
                </a:lnTo>
                <a:lnTo>
                  <a:pt x="158" y="62"/>
                </a:lnTo>
                <a:lnTo>
                  <a:pt x="146" y="69"/>
                </a:lnTo>
                <a:lnTo>
                  <a:pt x="134" y="76"/>
                </a:lnTo>
                <a:lnTo>
                  <a:pt x="118" y="78"/>
                </a:lnTo>
                <a:lnTo>
                  <a:pt x="106" y="72"/>
                </a:lnTo>
                <a:lnTo>
                  <a:pt x="98" y="65"/>
                </a:lnTo>
                <a:lnTo>
                  <a:pt x="88" y="62"/>
                </a:lnTo>
                <a:lnTo>
                  <a:pt x="75" y="63"/>
                </a:lnTo>
                <a:lnTo>
                  <a:pt x="65" y="62"/>
                </a:lnTo>
                <a:lnTo>
                  <a:pt x="55" y="57"/>
                </a:lnTo>
                <a:lnTo>
                  <a:pt x="44" y="51"/>
                </a:lnTo>
                <a:lnTo>
                  <a:pt x="31" y="46"/>
                </a:lnTo>
                <a:lnTo>
                  <a:pt x="20" y="39"/>
                </a:lnTo>
                <a:lnTo>
                  <a:pt x="8" y="33"/>
                </a:lnTo>
                <a:lnTo>
                  <a:pt x="0" y="29"/>
                </a:lnTo>
                <a:lnTo>
                  <a:pt x="2" y="21"/>
                </a:lnTo>
                <a:close/>
              </a:path>
            </a:pathLst>
          </a:custGeom>
          <a:solidFill>
            <a:srgbClr val="CACACA"/>
          </a:solidFill>
          <a:ln w="11113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48" name="Freeform 7"/>
          <p:cNvSpPr>
            <a:spLocks/>
          </p:cNvSpPr>
          <p:nvPr/>
        </p:nvSpPr>
        <p:spPr bwMode="auto">
          <a:xfrm>
            <a:off x="8667750" y="424455"/>
            <a:ext cx="63500" cy="117856"/>
          </a:xfrm>
          <a:custGeom>
            <a:avLst/>
            <a:gdLst>
              <a:gd name="T0" fmla="*/ 85685305 w 40"/>
              <a:gd name="T1" fmla="*/ 0 h 100"/>
              <a:gd name="T2" fmla="*/ 100806236 w 40"/>
              <a:gd name="T3" fmla="*/ 9880838 h 100"/>
              <a:gd name="T4" fmla="*/ 100806236 w 40"/>
              <a:gd name="T5" fmla="*/ 49401043 h 100"/>
              <a:gd name="T6" fmla="*/ 93246564 w 40"/>
              <a:gd name="T7" fmla="*/ 116091607 h 100"/>
              <a:gd name="T8" fmla="*/ 93246564 w 40"/>
              <a:gd name="T9" fmla="*/ 116091607 h 100"/>
              <a:gd name="T10" fmla="*/ 85685305 w 40"/>
              <a:gd name="T11" fmla="*/ 185251164 h 100"/>
              <a:gd name="T12" fmla="*/ 73083734 w 40"/>
              <a:gd name="T13" fmla="*/ 232181642 h 100"/>
              <a:gd name="T14" fmla="*/ 40322497 w 40"/>
              <a:gd name="T15" fmla="*/ 244531507 h 100"/>
              <a:gd name="T16" fmla="*/ 40322497 w 40"/>
              <a:gd name="T17" fmla="*/ 244531507 h 100"/>
              <a:gd name="T18" fmla="*/ 7559675 w 40"/>
              <a:gd name="T19" fmla="*/ 219831777 h 100"/>
              <a:gd name="T20" fmla="*/ 0 w 40"/>
              <a:gd name="T21" fmla="*/ 165491066 h 100"/>
              <a:gd name="T22" fmla="*/ 10080624 w 40"/>
              <a:gd name="T23" fmla="*/ 116091607 h 100"/>
              <a:gd name="T24" fmla="*/ 10080624 w 40"/>
              <a:gd name="T25" fmla="*/ 116091607 h 100"/>
              <a:gd name="T26" fmla="*/ 27720927 w 40"/>
              <a:gd name="T27" fmla="*/ 66690552 h 100"/>
              <a:gd name="T28" fmla="*/ 47883757 w 40"/>
              <a:gd name="T29" fmla="*/ 22230706 h 100"/>
              <a:gd name="T30" fmla="*/ 85685305 w 40"/>
              <a:gd name="T31" fmla="*/ 0 h 100"/>
              <a:gd name="T32" fmla="*/ 85685305 w 40"/>
              <a:gd name="T33" fmla="*/ 0 h 100"/>
              <a:gd name="T34" fmla="*/ 85685305 w 40"/>
              <a:gd name="T35" fmla="*/ 0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100"/>
              <a:gd name="T56" fmla="*/ 40 w 40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100">
                <a:moveTo>
                  <a:pt x="34" y="0"/>
                </a:moveTo>
                <a:lnTo>
                  <a:pt x="40" y="4"/>
                </a:lnTo>
                <a:lnTo>
                  <a:pt x="40" y="20"/>
                </a:lnTo>
                <a:lnTo>
                  <a:pt x="37" y="47"/>
                </a:lnTo>
                <a:lnTo>
                  <a:pt x="34" y="76"/>
                </a:lnTo>
                <a:lnTo>
                  <a:pt x="29" y="95"/>
                </a:lnTo>
                <a:lnTo>
                  <a:pt x="16" y="100"/>
                </a:lnTo>
                <a:lnTo>
                  <a:pt x="3" y="90"/>
                </a:lnTo>
                <a:lnTo>
                  <a:pt x="0" y="68"/>
                </a:lnTo>
                <a:lnTo>
                  <a:pt x="4" y="47"/>
                </a:lnTo>
                <a:lnTo>
                  <a:pt x="11" y="27"/>
                </a:lnTo>
                <a:lnTo>
                  <a:pt x="19" y="9"/>
                </a:lnTo>
                <a:lnTo>
                  <a:pt x="34" y="0"/>
                </a:lnTo>
                <a:close/>
              </a:path>
            </a:pathLst>
          </a:custGeom>
          <a:solidFill>
            <a:srgbClr val="CACACA"/>
          </a:solidFill>
          <a:ln w="11113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49" name="Freeform 8"/>
          <p:cNvSpPr>
            <a:spLocks/>
          </p:cNvSpPr>
          <p:nvPr/>
        </p:nvSpPr>
        <p:spPr bwMode="auto">
          <a:xfrm>
            <a:off x="8845550" y="461359"/>
            <a:ext cx="228600" cy="246426"/>
          </a:xfrm>
          <a:custGeom>
            <a:avLst/>
            <a:gdLst>
              <a:gd name="T0" fmla="*/ 70564370 w 144"/>
              <a:gd name="T1" fmla="*/ 0 h 208"/>
              <a:gd name="T2" fmla="*/ 113406239 w 144"/>
              <a:gd name="T3" fmla="*/ 27456568 h 208"/>
              <a:gd name="T4" fmla="*/ 133567480 w 144"/>
              <a:gd name="T5" fmla="*/ 97343698 h 208"/>
              <a:gd name="T6" fmla="*/ 138607791 w 144"/>
              <a:gd name="T7" fmla="*/ 179711811 h 208"/>
              <a:gd name="T8" fmla="*/ 138607791 w 144"/>
              <a:gd name="T9" fmla="*/ 179711811 h 208"/>
              <a:gd name="T10" fmla="*/ 128527170 w 144"/>
              <a:gd name="T11" fmla="*/ 257087560 h 208"/>
              <a:gd name="T12" fmla="*/ 120967498 w 144"/>
              <a:gd name="T13" fmla="*/ 324478483 h 208"/>
              <a:gd name="T14" fmla="*/ 133567480 w 144"/>
              <a:gd name="T15" fmla="*/ 361918236 h 208"/>
              <a:gd name="T16" fmla="*/ 133567480 w 144"/>
              <a:gd name="T17" fmla="*/ 361918236 h 208"/>
              <a:gd name="T18" fmla="*/ 161289981 w 144"/>
              <a:gd name="T19" fmla="*/ 384382404 h 208"/>
              <a:gd name="T20" fmla="*/ 183970584 w 144"/>
              <a:gd name="T21" fmla="*/ 399357989 h 208"/>
              <a:gd name="T22" fmla="*/ 209172186 w 144"/>
              <a:gd name="T23" fmla="*/ 381886210 h 208"/>
              <a:gd name="T24" fmla="*/ 209172186 w 144"/>
              <a:gd name="T25" fmla="*/ 381886210 h 208"/>
              <a:gd name="T26" fmla="*/ 224293117 w 144"/>
              <a:gd name="T27" fmla="*/ 321982289 h 208"/>
              <a:gd name="T28" fmla="*/ 231854376 w 144"/>
              <a:gd name="T29" fmla="*/ 252095172 h 208"/>
              <a:gd name="T30" fmla="*/ 254534979 w 144"/>
              <a:gd name="T31" fmla="*/ 212159225 h 208"/>
              <a:gd name="T32" fmla="*/ 254534979 w 144"/>
              <a:gd name="T33" fmla="*/ 212159225 h 208"/>
              <a:gd name="T34" fmla="*/ 302418721 w 144"/>
              <a:gd name="T35" fmla="*/ 217151613 h 208"/>
              <a:gd name="T36" fmla="*/ 347781514 w 144"/>
              <a:gd name="T37" fmla="*/ 247102783 h 208"/>
              <a:gd name="T38" fmla="*/ 362902445 w 144"/>
              <a:gd name="T39" fmla="*/ 307006704 h 208"/>
              <a:gd name="T40" fmla="*/ 362902445 w 144"/>
              <a:gd name="T41" fmla="*/ 307006704 h 208"/>
              <a:gd name="T42" fmla="*/ 342741204 w 144"/>
              <a:gd name="T43" fmla="*/ 386878598 h 208"/>
              <a:gd name="T44" fmla="*/ 309978393 w 144"/>
              <a:gd name="T45" fmla="*/ 459262008 h 208"/>
              <a:gd name="T46" fmla="*/ 267136548 w 144"/>
              <a:gd name="T47" fmla="*/ 499197955 h 208"/>
              <a:gd name="T48" fmla="*/ 267136548 w 144"/>
              <a:gd name="T49" fmla="*/ 499197955 h 208"/>
              <a:gd name="T50" fmla="*/ 199091515 w 144"/>
              <a:gd name="T51" fmla="*/ 511677346 h 208"/>
              <a:gd name="T52" fmla="*/ 123486860 w 144"/>
              <a:gd name="T53" fmla="*/ 516669734 h 208"/>
              <a:gd name="T54" fmla="*/ 75604680 w 144"/>
              <a:gd name="T55" fmla="*/ 491709373 h 208"/>
              <a:gd name="T56" fmla="*/ 75604680 w 144"/>
              <a:gd name="T57" fmla="*/ 491709373 h 208"/>
              <a:gd name="T58" fmla="*/ 57962800 w 144"/>
              <a:gd name="T59" fmla="*/ 441790229 h 208"/>
              <a:gd name="T60" fmla="*/ 45362806 w 144"/>
              <a:gd name="T61" fmla="*/ 381886210 h 208"/>
              <a:gd name="T62" fmla="*/ 37801546 w 144"/>
              <a:gd name="T63" fmla="*/ 307006704 h 208"/>
              <a:gd name="T64" fmla="*/ 37801546 w 144"/>
              <a:gd name="T65" fmla="*/ 307006704 h 208"/>
              <a:gd name="T66" fmla="*/ 27720926 w 144"/>
              <a:gd name="T67" fmla="*/ 257087560 h 208"/>
              <a:gd name="T68" fmla="*/ 12599985 w 144"/>
              <a:gd name="T69" fmla="*/ 197183590 h 208"/>
              <a:gd name="T70" fmla="*/ 0 w 144"/>
              <a:gd name="T71" fmla="*/ 129791087 h 208"/>
              <a:gd name="T72" fmla="*/ 0 w 144"/>
              <a:gd name="T73" fmla="*/ 69887142 h 208"/>
              <a:gd name="T74" fmla="*/ 20161248 w 144"/>
              <a:gd name="T75" fmla="*/ 22464174 h 208"/>
              <a:gd name="T76" fmla="*/ 70564370 w 144"/>
              <a:gd name="T77" fmla="*/ 0 h 208"/>
              <a:gd name="T78" fmla="*/ 70564370 w 144"/>
              <a:gd name="T79" fmla="*/ 0 h 208"/>
              <a:gd name="T80" fmla="*/ 70564370 w 144"/>
              <a:gd name="T81" fmla="*/ 0 h 20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4"/>
              <a:gd name="T124" fmla="*/ 0 h 208"/>
              <a:gd name="T125" fmla="*/ 144 w 144"/>
              <a:gd name="T126" fmla="*/ 208 h 20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4" h="208">
                <a:moveTo>
                  <a:pt x="28" y="0"/>
                </a:moveTo>
                <a:lnTo>
                  <a:pt x="45" y="11"/>
                </a:lnTo>
                <a:lnTo>
                  <a:pt x="53" y="39"/>
                </a:lnTo>
                <a:lnTo>
                  <a:pt x="55" y="72"/>
                </a:lnTo>
                <a:lnTo>
                  <a:pt x="51" y="103"/>
                </a:lnTo>
                <a:lnTo>
                  <a:pt x="48" y="131"/>
                </a:lnTo>
                <a:lnTo>
                  <a:pt x="53" y="146"/>
                </a:lnTo>
                <a:lnTo>
                  <a:pt x="64" y="155"/>
                </a:lnTo>
                <a:lnTo>
                  <a:pt x="73" y="161"/>
                </a:lnTo>
                <a:lnTo>
                  <a:pt x="83" y="154"/>
                </a:lnTo>
                <a:lnTo>
                  <a:pt x="89" y="130"/>
                </a:lnTo>
                <a:lnTo>
                  <a:pt x="92" y="101"/>
                </a:lnTo>
                <a:lnTo>
                  <a:pt x="101" y="85"/>
                </a:lnTo>
                <a:lnTo>
                  <a:pt x="120" y="87"/>
                </a:lnTo>
                <a:lnTo>
                  <a:pt x="138" y="99"/>
                </a:lnTo>
                <a:lnTo>
                  <a:pt x="144" y="124"/>
                </a:lnTo>
                <a:lnTo>
                  <a:pt x="136" y="156"/>
                </a:lnTo>
                <a:lnTo>
                  <a:pt x="123" y="185"/>
                </a:lnTo>
                <a:lnTo>
                  <a:pt x="106" y="201"/>
                </a:lnTo>
                <a:lnTo>
                  <a:pt x="79" y="206"/>
                </a:lnTo>
                <a:lnTo>
                  <a:pt x="49" y="208"/>
                </a:lnTo>
                <a:lnTo>
                  <a:pt x="30" y="198"/>
                </a:lnTo>
                <a:lnTo>
                  <a:pt x="23" y="178"/>
                </a:lnTo>
                <a:lnTo>
                  <a:pt x="18" y="154"/>
                </a:lnTo>
                <a:lnTo>
                  <a:pt x="15" y="124"/>
                </a:lnTo>
                <a:lnTo>
                  <a:pt x="11" y="103"/>
                </a:lnTo>
                <a:lnTo>
                  <a:pt x="5" y="79"/>
                </a:lnTo>
                <a:lnTo>
                  <a:pt x="0" y="52"/>
                </a:lnTo>
                <a:lnTo>
                  <a:pt x="0" y="28"/>
                </a:lnTo>
                <a:lnTo>
                  <a:pt x="8" y="9"/>
                </a:lnTo>
                <a:lnTo>
                  <a:pt x="28" y="0"/>
                </a:lnTo>
                <a:close/>
              </a:path>
            </a:pathLst>
          </a:custGeom>
          <a:solidFill>
            <a:srgbClr val="CACACA"/>
          </a:solidFill>
          <a:ln w="11113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50" name="Freeform 9"/>
          <p:cNvSpPr>
            <a:spLocks/>
          </p:cNvSpPr>
          <p:nvPr/>
        </p:nvSpPr>
        <p:spPr bwMode="auto">
          <a:xfrm>
            <a:off x="8175626" y="230410"/>
            <a:ext cx="365125" cy="74999"/>
          </a:xfrm>
          <a:custGeom>
            <a:avLst/>
            <a:gdLst>
              <a:gd name="T0" fmla="*/ 0 w 230"/>
              <a:gd name="T1" fmla="*/ 97681425 h 64"/>
              <a:gd name="T2" fmla="*/ 25201562 w 230"/>
              <a:gd name="T3" fmla="*/ 75703579 h 64"/>
              <a:gd name="T4" fmla="*/ 95765937 w 230"/>
              <a:gd name="T5" fmla="*/ 31746311 h 64"/>
              <a:gd name="T6" fmla="*/ 209173806 w 230"/>
              <a:gd name="T7" fmla="*/ 0 h 64"/>
              <a:gd name="T8" fmla="*/ 209173806 w 230"/>
              <a:gd name="T9" fmla="*/ 0 h 64"/>
              <a:gd name="T10" fmla="*/ 309978442 w 230"/>
              <a:gd name="T11" fmla="*/ 0 h 64"/>
              <a:gd name="T12" fmla="*/ 375504075 w 230"/>
              <a:gd name="T13" fmla="*/ 12210959 h 64"/>
              <a:gd name="T14" fmla="*/ 446068530 w 230"/>
              <a:gd name="T15" fmla="*/ 12210959 h 64"/>
              <a:gd name="T16" fmla="*/ 446068530 w 230"/>
              <a:gd name="T17" fmla="*/ 12210959 h 64"/>
              <a:gd name="T18" fmla="*/ 526713509 w 230"/>
              <a:gd name="T19" fmla="*/ 4883446 h 64"/>
              <a:gd name="T20" fmla="*/ 579635982 w 230"/>
              <a:gd name="T21" fmla="*/ 14651904 h 64"/>
              <a:gd name="T22" fmla="*/ 579635982 w 230"/>
              <a:gd name="T23" fmla="*/ 51283228 h 64"/>
              <a:gd name="T24" fmla="*/ 579635982 w 230"/>
              <a:gd name="T25" fmla="*/ 51283228 h 64"/>
              <a:gd name="T26" fmla="*/ 546874753 w 230"/>
              <a:gd name="T27" fmla="*/ 80587023 h 64"/>
              <a:gd name="T28" fmla="*/ 498991004 w 230"/>
              <a:gd name="T29" fmla="*/ 95238921 h 64"/>
              <a:gd name="T30" fmla="*/ 433466958 w 230"/>
              <a:gd name="T31" fmla="*/ 109892406 h 64"/>
              <a:gd name="T32" fmla="*/ 433466958 w 230"/>
              <a:gd name="T33" fmla="*/ 109892406 h 64"/>
              <a:gd name="T34" fmla="*/ 375504075 w 230"/>
              <a:gd name="T35" fmla="*/ 136753697 h 64"/>
              <a:gd name="T36" fmla="*/ 332660636 w 230"/>
              <a:gd name="T37" fmla="*/ 153848098 h 64"/>
              <a:gd name="T38" fmla="*/ 262096280 w 230"/>
              <a:gd name="T39" fmla="*/ 141638704 h 64"/>
              <a:gd name="T40" fmla="*/ 262096280 w 230"/>
              <a:gd name="T41" fmla="*/ 141638704 h 64"/>
              <a:gd name="T42" fmla="*/ 156249696 w 230"/>
              <a:gd name="T43" fmla="*/ 124544303 h 64"/>
              <a:gd name="T44" fmla="*/ 57964397 w 230"/>
              <a:gd name="T45" fmla="*/ 117218354 h 64"/>
              <a:gd name="T46" fmla="*/ 0 w 230"/>
              <a:gd name="T47" fmla="*/ 97681425 h 64"/>
              <a:gd name="T48" fmla="*/ 0 w 230"/>
              <a:gd name="T49" fmla="*/ 97681425 h 64"/>
              <a:gd name="T50" fmla="*/ 0 w 230"/>
              <a:gd name="T51" fmla="*/ 97681425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0"/>
              <a:gd name="T79" fmla="*/ 0 h 64"/>
              <a:gd name="T80" fmla="*/ 230 w 230"/>
              <a:gd name="T81" fmla="*/ 64 h 6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0" h="64">
                <a:moveTo>
                  <a:pt x="0" y="41"/>
                </a:moveTo>
                <a:lnTo>
                  <a:pt x="10" y="31"/>
                </a:lnTo>
                <a:lnTo>
                  <a:pt x="38" y="13"/>
                </a:lnTo>
                <a:lnTo>
                  <a:pt x="83" y="0"/>
                </a:lnTo>
                <a:lnTo>
                  <a:pt x="123" y="0"/>
                </a:lnTo>
                <a:lnTo>
                  <a:pt x="149" y="5"/>
                </a:lnTo>
                <a:lnTo>
                  <a:pt x="177" y="5"/>
                </a:lnTo>
                <a:lnTo>
                  <a:pt x="209" y="2"/>
                </a:lnTo>
                <a:lnTo>
                  <a:pt x="230" y="6"/>
                </a:lnTo>
                <a:lnTo>
                  <a:pt x="230" y="21"/>
                </a:lnTo>
                <a:lnTo>
                  <a:pt x="217" y="34"/>
                </a:lnTo>
                <a:lnTo>
                  <a:pt x="198" y="40"/>
                </a:lnTo>
                <a:lnTo>
                  <a:pt x="172" y="46"/>
                </a:lnTo>
                <a:lnTo>
                  <a:pt x="149" y="57"/>
                </a:lnTo>
                <a:lnTo>
                  <a:pt x="132" y="64"/>
                </a:lnTo>
                <a:lnTo>
                  <a:pt x="104" y="59"/>
                </a:lnTo>
                <a:lnTo>
                  <a:pt x="62" y="52"/>
                </a:lnTo>
                <a:lnTo>
                  <a:pt x="23" y="49"/>
                </a:lnTo>
                <a:lnTo>
                  <a:pt x="0" y="41"/>
                </a:lnTo>
                <a:close/>
              </a:path>
            </a:pathLst>
          </a:custGeom>
          <a:solidFill>
            <a:srgbClr val="CACACA"/>
          </a:solidFill>
          <a:ln w="11113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51" name="Freeform 10"/>
          <p:cNvSpPr>
            <a:spLocks/>
          </p:cNvSpPr>
          <p:nvPr/>
        </p:nvSpPr>
        <p:spPr bwMode="auto">
          <a:xfrm>
            <a:off x="5986463" y="272076"/>
            <a:ext cx="109538" cy="77381"/>
          </a:xfrm>
          <a:custGeom>
            <a:avLst/>
            <a:gdLst>
              <a:gd name="T0" fmla="*/ 17641966 w 69"/>
              <a:gd name="T1" fmla="*/ 0 h 65"/>
              <a:gd name="T2" fmla="*/ 75605024 w 69"/>
              <a:gd name="T3" fmla="*/ 7561299 h 65"/>
              <a:gd name="T4" fmla="*/ 128529342 w 69"/>
              <a:gd name="T5" fmla="*/ 50403358 h 65"/>
              <a:gd name="T6" fmla="*/ 163811675 w 69"/>
              <a:gd name="T7" fmla="*/ 103327677 h 65"/>
              <a:gd name="T8" fmla="*/ 163811675 w 69"/>
              <a:gd name="T9" fmla="*/ 103327677 h 65"/>
              <a:gd name="T10" fmla="*/ 173892341 w 69"/>
              <a:gd name="T11" fmla="*/ 146169752 h 65"/>
              <a:gd name="T12" fmla="*/ 168852008 w 69"/>
              <a:gd name="T13" fmla="*/ 163811716 h 65"/>
              <a:gd name="T14" fmla="*/ 143650342 w 69"/>
              <a:gd name="T15" fmla="*/ 161290755 h 65"/>
              <a:gd name="T16" fmla="*/ 143650342 w 69"/>
              <a:gd name="T17" fmla="*/ 161290755 h 65"/>
              <a:gd name="T18" fmla="*/ 110887382 w 69"/>
              <a:gd name="T19" fmla="*/ 156250421 h 65"/>
              <a:gd name="T20" fmla="*/ 78125984 w 69"/>
              <a:gd name="T21" fmla="*/ 151210086 h 65"/>
              <a:gd name="T22" fmla="*/ 47883972 w 69"/>
              <a:gd name="T23" fmla="*/ 128529375 h 65"/>
              <a:gd name="T24" fmla="*/ 47883972 w 69"/>
              <a:gd name="T25" fmla="*/ 128529375 h 65"/>
              <a:gd name="T26" fmla="*/ 20161339 w 69"/>
              <a:gd name="T27" fmla="*/ 80645378 h 65"/>
              <a:gd name="T28" fmla="*/ 0 w 69"/>
              <a:gd name="T29" fmla="*/ 30242020 h 65"/>
              <a:gd name="T30" fmla="*/ 17641966 w 69"/>
              <a:gd name="T31" fmla="*/ 0 h 65"/>
              <a:gd name="T32" fmla="*/ 17641966 w 69"/>
              <a:gd name="T33" fmla="*/ 0 h 65"/>
              <a:gd name="T34" fmla="*/ 17641966 w 69"/>
              <a:gd name="T35" fmla="*/ 0 h 6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65"/>
              <a:gd name="T56" fmla="*/ 69 w 69"/>
              <a:gd name="T57" fmla="*/ 65 h 6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65">
                <a:moveTo>
                  <a:pt x="7" y="0"/>
                </a:moveTo>
                <a:lnTo>
                  <a:pt x="30" y="3"/>
                </a:lnTo>
                <a:lnTo>
                  <a:pt x="51" y="20"/>
                </a:lnTo>
                <a:lnTo>
                  <a:pt x="65" y="41"/>
                </a:lnTo>
                <a:lnTo>
                  <a:pt x="69" y="58"/>
                </a:lnTo>
                <a:lnTo>
                  <a:pt x="67" y="65"/>
                </a:lnTo>
                <a:lnTo>
                  <a:pt x="57" y="64"/>
                </a:lnTo>
                <a:lnTo>
                  <a:pt x="44" y="62"/>
                </a:lnTo>
                <a:lnTo>
                  <a:pt x="31" y="60"/>
                </a:lnTo>
                <a:lnTo>
                  <a:pt x="19" y="51"/>
                </a:lnTo>
                <a:lnTo>
                  <a:pt x="8" y="32"/>
                </a:lnTo>
                <a:lnTo>
                  <a:pt x="0" y="12"/>
                </a:lnTo>
                <a:lnTo>
                  <a:pt x="7" y="0"/>
                </a:lnTo>
                <a:close/>
              </a:path>
            </a:pathLst>
          </a:custGeom>
          <a:solidFill>
            <a:srgbClr val="CACACA"/>
          </a:solidFill>
          <a:ln w="11113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52" name="Freeform 11"/>
          <p:cNvSpPr>
            <a:spLocks/>
          </p:cNvSpPr>
          <p:nvPr/>
        </p:nvSpPr>
        <p:spPr bwMode="auto">
          <a:xfrm>
            <a:off x="7262814" y="382789"/>
            <a:ext cx="1655763" cy="936894"/>
          </a:xfrm>
          <a:custGeom>
            <a:avLst/>
            <a:gdLst>
              <a:gd name="T0" fmla="*/ 263100084 w 1046"/>
              <a:gd name="T1" fmla="*/ 1881030717 h 791"/>
              <a:gd name="T2" fmla="*/ 633948182 w 1046"/>
              <a:gd name="T3" fmla="*/ 1733841270 h 791"/>
              <a:gd name="T4" fmla="*/ 646475622 w 1046"/>
              <a:gd name="T5" fmla="*/ 1673966633 h 791"/>
              <a:gd name="T6" fmla="*/ 719142372 w 1046"/>
              <a:gd name="T7" fmla="*/ 1621576721 h 791"/>
              <a:gd name="T8" fmla="*/ 761739467 w 1046"/>
              <a:gd name="T9" fmla="*/ 1566693216 h 791"/>
              <a:gd name="T10" fmla="*/ 784291709 w 1046"/>
              <a:gd name="T11" fmla="*/ 1409524663 h 791"/>
              <a:gd name="T12" fmla="*/ 771762686 w 1046"/>
              <a:gd name="T13" fmla="*/ 1279799441 h 791"/>
              <a:gd name="T14" fmla="*/ 796819149 w 1046"/>
              <a:gd name="T15" fmla="*/ 1055272711 h 791"/>
              <a:gd name="T16" fmla="*/ 887025146 w 1046"/>
              <a:gd name="T17" fmla="*/ 938020582 h 791"/>
              <a:gd name="T18" fmla="*/ 987254164 w 1046"/>
              <a:gd name="T19" fmla="*/ 893114604 h 791"/>
              <a:gd name="T20" fmla="*/ 1122562863 w 1046"/>
              <a:gd name="T21" fmla="*/ 888125051 h 791"/>
              <a:gd name="T22" fmla="*/ 1177688981 w 1046"/>
              <a:gd name="T23" fmla="*/ 947999688 h 791"/>
              <a:gd name="T24" fmla="*/ 1245344122 w 1046"/>
              <a:gd name="T25" fmla="*/ 1132609994 h 791"/>
              <a:gd name="T26" fmla="*/ 1378147017 w 1046"/>
              <a:gd name="T27" fmla="*/ 1284788994 h 791"/>
              <a:gd name="T28" fmla="*/ 1445802158 w 1046"/>
              <a:gd name="T29" fmla="*/ 1389566450 h 791"/>
              <a:gd name="T30" fmla="*/ 1495916667 w 1046"/>
              <a:gd name="T31" fmla="*/ 1367114251 h 791"/>
              <a:gd name="T32" fmla="*/ 1523478935 w 1046"/>
              <a:gd name="T33" fmla="*/ 1446945521 h 791"/>
              <a:gd name="T34" fmla="*/ 1656281829 w 1046"/>
              <a:gd name="T35" fmla="*/ 1419503769 h 791"/>
              <a:gd name="T36" fmla="*/ 1706396734 w 1046"/>
              <a:gd name="T37" fmla="*/ 1247366556 h 791"/>
              <a:gd name="T38" fmla="*/ 1701385125 w 1046"/>
              <a:gd name="T39" fmla="*/ 1082714463 h 791"/>
              <a:gd name="T40" fmla="*/ 1728948975 w 1046"/>
              <a:gd name="T41" fmla="*/ 1022841405 h 791"/>
              <a:gd name="T42" fmla="*/ 1801614143 w 1046"/>
              <a:gd name="T43" fmla="*/ 1180009959 h 791"/>
              <a:gd name="T44" fmla="*/ 1929405428 w 1046"/>
              <a:gd name="T45" fmla="*/ 1037810065 h 791"/>
              <a:gd name="T46" fmla="*/ 1987037351 w 1046"/>
              <a:gd name="T47" fmla="*/ 980430994 h 791"/>
              <a:gd name="T48" fmla="*/ 2062209906 w 1046"/>
              <a:gd name="T49" fmla="*/ 1060262264 h 791"/>
              <a:gd name="T50" fmla="*/ 2114828636 w 1046"/>
              <a:gd name="T51" fmla="*/ 1100177109 h 791"/>
              <a:gd name="T52" fmla="*/ 1929405428 w 1046"/>
              <a:gd name="T53" fmla="*/ 1254851676 h 791"/>
              <a:gd name="T54" fmla="*/ 1889314138 w 1046"/>
              <a:gd name="T55" fmla="*/ 1534261911 h 791"/>
              <a:gd name="T56" fmla="*/ 1992048960 w 1046"/>
              <a:gd name="T57" fmla="*/ 1683945739 h 791"/>
              <a:gd name="T58" fmla="*/ 2029634446 w 1046"/>
              <a:gd name="T59" fmla="*/ 1651514039 h 791"/>
              <a:gd name="T60" fmla="*/ 2099795392 w 1046"/>
              <a:gd name="T61" fmla="*/ 1696420412 h 791"/>
              <a:gd name="T62" fmla="*/ 2147483647 w 1046"/>
              <a:gd name="T63" fmla="*/ 1494345486 h 791"/>
              <a:gd name="T64" fmla="*/ 2147483647 w 1046"/>
              <a:gd name="T65" fmla="*/ 1254851676 h 791"/>
              <a:gd name="T66" fmla="*/ 2147483647 w 1046"/>
              <a:gd name="T67" fmla="*/ 1192483052 h 791"/>
              <a:gd name="T68" fmla="*/ 2147483647 w 1046"/>
              <a:gd name="T69" fmla="*/ 1045293605 h 791"/>
              <a:gd name="T70" fmla="*/ 2147483647 w 1046"/>
              <a:gd name="T71" fmla="*/ 775862278 h 791"/>
              <a:gd name="T72" fmla="*/ 2147483647 w 1046"/>
              <a:gd name="T73" fmla="*/ 708504101 h 791"/>
              <a:gd name="T74" fmla="*/ 2147483647 w 1046"/>
              <a:gd name="T75" fmla="*/ 755904066 h 791"/>
              <a:gd name="T76" fmla="*/ 2147483647 w 1046"/>
              <a:gd name="T77" fmla="*/ 795820491 h 791"/>
              <a:gd name="T78" fmla="*/ 2067219932 w 1046"/>
              <a:gd name="T79" fmla="*/ 800810044 h 791"/>
              <a:gd name="T80" fmla="*/ 1886808333 w 1046"/>
              <a:gd name="T81" fmla="*/ 720978774 h 791"/>
              <a:gd name="T82" fmla="*/ 1726443171 w 1046"/>
              <a:gd name="T83" fmla="*/ 598735513 h 791"/>
              <a:gd name="T84" fmla="*/ 1648764416 w 1046"/>
              <a:gd name="T85" fmla="*/ 618693725 h 791"/>
              <a:gd name="T86" fmla="*/ 1641247002 w 1046"/>
              <a:gd name="T87" fmla="*/ 399158028 h 791"/>
              <a:gd name="T88" fmla="*/ 1500926693 w 1046"/>
              <a:gd name="T89" fmla="*/ 459031185 h 791"/>
              <a:gd name="T90" fmla="*/ 1403205063 w 1046"/>
              <a:gd name="T91" fmla="*/ 431589433 h 791"/>
              <a:gd name="T92" fmla="*/ 1307987654 w 1046"/>
              <a:gd name="T93" fmla="*/ 451547645 h 791"/>
              <a:gd name="T94" fmla="*/ 1450813767 w 1046"/>
              <a:gd name="T95" fmla="*/ 339283391 h 791"/>
              <a:gd name="T96" fmla="*/ 1636236976 w 1046"/>
              <a:gd name="T97" fmla="*/ 129726850 h 791"/>
              <a:gd name="T98" fmla="*/ 1438284744 w 1046"/>
              <a:gd name="T99" fmla="*/ 2493988 h 791"/>
              <a:gd name="T100" fmla="*/ 1190218004 w 1046"/>
              <a:gd name="T101" fmla="*/ 99789507 h 791"/>
              <a:gd name="T102" fmla="*/ 1079965768 w 1046"/>
              <a:gd name="T103" fmla="*/ 286893874 h 791"/>
              <a:gd name="T104" fmla="*/ 859462878 w 1046"/>
              <a:gd name="T105" fmla="*/ 566304207 h 791"/>
              <a:gd name="T106" fmla="*/ 736683004 w 1046"/>
              <a:gd name="T107" fmla="*/ 913072817 h 791"/>
              <a:gd name="T108" fmla="*/ 613901745 w 1046"/>
              <a:gd name="T109" fmla="*/ 1172524839 h 791"/>
              <a:gd name="T110" fmla="*/ 466064023 w 1046"/>
              <a:gd name="T111" fmla="*/ 1409524663 h 791"/>
              <a:gd name="T112" fmla="*/ 320732006 w 1046"/>
              <a:gd name="T113" fmla="*/ 1723862164 h 791"/>
              <a:gd name="T114" fmla="*/ 65149361 w 1046"/>
              <a:gd name="T115" fmla="*/ 1900987350 h 79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46"/>
              <a:gd name="T175" fmla="*/ 0 h 791"/>
              <a:gd name="T176" fmla="*/ 1046 w 1046"/>
              <a:gd name="T177" fmla="*/ 791 h 79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46" h="791">
                <a:moveTo>
                  <a:pt x="0" y="791"/>
                </a:moveTo>
                <a:lnTo>
                  <a:pt x="20" y="783"/>
                </a:lnTo>
                <a:lnTo>
                  <a:pt x="65" y="767"/>
                </a:lnTo>
                <a:lnTo>
                  <a:pt x="105" y="758"/>
                </a:lnTo>
                <a:lnTo>
                  <a:pt x="120" y="752"/>
                </a:lnTo>
                <a:lnTo>
                  <a:pt x="157" y="737"/>
                </a:lnTo>
                <a:lnTo>
                  <a:pt x="201" y="719"/>
                </a:lnTo>
                <a:lnTo>
                  <a:pt x="239" y="705"/>
                </a:lnTo>
                <a:lnTo>
                  <a:pt x="254" y="699"/>
                </a:lnTo>
                <a:lnTo>
                  <a:pt x="254" y="691"/>
                </a:lnTo>
                <a:lnTo>
                  <a:pt x="255" y="682"/>
                </a:lnTo>
                <a:lnTo>
                  <a:pt x="259" y="674"/>
                </a:lnTo>
                <a:lnTo>
                  <a:pt x="264" y="667"/>
                </a:lnTo>
                <a:lnTo>
                  <a:pt x="270" y="662"/>
                </a:lnTo>
                <a:lnTo>
                  <a:pt x="280" y="659"/>
                </a:lnTo>
                <a:lnTo>
                  <a:pt x="288" y="653"/>
                </a:lnTo>
                <a:lnTo>
                  <a:pt x="297" y="656"/>
                </a:lnTo>
                <a:lnTo>
                  <a:pt x="305" y="657"/>
                </a:lnTo>
                <a:lnTo>
                  <a:pt x="302" y="645"/>
                </a:lnTo>
                <a:lnTo>
                  <a:pt x="305" y="631"/>
                </a:lnTo>
                <a:lnTo>
                  <a:pt x="300" y="617"/>
                </a:lnTo>
                <a:lnTo>
                  <a:pt x="305" y="599"/>
                </a:lnTo>
                <a:lnTo>
                  <a:pt x="316" y="584"/>
                </a:lnTo>
                <a:lnTo>
                  <a:pt x="314" y="568"/>
                </a:lnTo>
                <a:lnTo>
                  <a:pt x="312" y="552"/>
                </a:lnTo>
                <a:lnTo>
                  <a:pt x="308" y="535"/>
                </a:lnTo>
                <a:lnTo>
                  <a:pt x="309" y="516"/>
                </a:lnTo>
                <a:lnTo>
                  <a:pt x="309" y="494"/>
                </a:lnTo>
                <a:lnTo>
                  <a:pt x="302" y="469"/>
                </a:lnTo>
                <a:lnTo>
                  <a:pt x="314" y="447"/>
                </a:lnTo>
                <a:lnTo>
                  <a:pt x="319" y="425"/>
                </a:lnTo>
                <a:lnTo>
                  <a:pt x="320" y="399"/>
                </a:lnTo>
                <a:lnTo>
                  <a:pt x="328" y="377"/>
                </a:lnTo>
                <a:lnTo>
                  <a:pt x="350" y="369"/>
                </a:lnTo>
                <a:lnTo>
                  <a:pt x="355" y="378"/>
                </a:lnTo>
                <a:lnTo>
                  <a:pt x="362" y="385"/>
                </a:lnTo>
                <a:lnTo>
                  <a:pt x="372" y="385"/>
                </a:lnTo>
                <a:lnTo>
                  <a:pt x="382" y="371"/>
                </a:lnTo>
                <a:lnTo>
                  <a:pt x="395" y="360"/>
                </a:lnTo>
                <a:lnTo>
                  <a:pt x="408" y="347"/>
                </a:lnTo>
                <a:lnTo>
                  <a:pt x="424" y="347"/>
                </a:lnTo>
                <a:lnTo>
                  <a:pt x="437" y="351"/>
                </a:lnTo>
                <a:lnTo>
                  <a:pt x="449" y="358"/>
                </a:lnTo>
                <a:lnTo>
                  <a:pt x="454" y="367"/>
                </a:lnTo>
                <a:lnTo>
                  <a:pt x="465" y="371"/>
                </a:lnTo>
                <a:lnTo>
                  <a:pt x="471" y="382"/>
                </a:lnTo>
                <a:lnTo>
                  <a:pt x="473" y="398"/>
                </a:lnTo>
                <a:lnTo>
                  <a:pt x="482" y="411"/>
                </a:lnTo>
                <a:lnTo>
                  <a:pt x="489" y="425"/>
                </a:lnTo>
                <a:lnTo>
                  <a:pt x="498" y="456"/>
                </a:lnTo>
                <a:lnTo>
                  <a:pt x="514" y="483"/>
                </a:lnTo>
                <a:lnTo>
                  <a:pt x="521" y="515"/>
                </a:lnTo>
                <a:lnTo>
                  <a:pt x="536" y="517"/>
                </a:lnTo>
                <a:lnTo>
                  <a:pt x="552" y="518"/>
                </a:lnTo>
                <a:lnTo>
                  <a:pt x="556" y="533"/>
                </a:lnTo>
                <a:lnTo>
                  <a:pt x="566" y="538"/>
                </a:lnTo>
                <a:lnTo>
                  <a:pt x="570" y="551"/>
                </a:lnTo>
                <a:lnTo>
                  <a:pt x="579" y="560"/>
                </a:lnTo>
                <a:lnTo>
                  <a:pt x="583" y="554"/>
                </a:lnTo>
                <a:lnTo>
                  <a:pt x="590" y="551"/>
                </a:lnTo>
                <a:lnTo>
                  <a:pt x="599" y="551"/>
                </a:lnTo>
                <a:lnTo>
                  <a:pt x="607" y="560"/>
                </a:lnTo>
                <a:lnTo>
                  <a:pt x="610" y="570"/>
                </a:lnTo>
                <a:lnTo>
                  <a:pt x="608" y="583"/>
                </a:lnTo>
                <a:lnTo>
                  <a:pt x="610" y="583"/>
                </a:lnTo>
                <a:lnTo>
                  <a:pt x="614" y="584"/>
                </a:lnTo>
                <a:lnTo>
                  <a:pt x="615" y="585"/>
                </a:lnTo>
                <a:lnTo>
                  <a:pt x="636" y="575"/>
                </a:lnTo>
                <a:lnTo>
                  <a:pt x="663" y="572"/>
                </a:lnTo>
                <a:lnTo>
                  <a:pt x="681" y="564"/>
                </a:lnTo>
                <a:lnTo>
                  <a:pt x="688" y="543"/>
                </a:lnTo>
                <a:lnTo>
                  <a:pt x="685" y="521"/>
                </a:lnTo>
                <a:lnTo>
                  <a:pt x="683" y="503"/>
                </a:lnTo>
                <a:lnTo>
                  <a:pt x="683" y="484"/>
                </a:lnTo>
                <a:lnTo>
                  <a:pt x="680" y="460"/>
                </a:lnTo>
                <a:lnTo>
                  <a:pt x="681" y="436"/>
                </a:lnTo>
                <a:lnTo>
                  <a:pt x="684" y="410"/>
                </a:lnTo>
                <a:lnTo>
                  <a:pt x="685" y="389"/>
                </a:lnTo>
                <a:lnTo>
                  <a:pt x="688" y="390"/>
                </a:lnTo>
                <a:lnTo>
                  <a:pt x="692" y="412"/>
                </a:lnTo>
                <a:lnTo>
                  <a:pt x="694" y="438"/>
                </a:lnTo>
                <a:lnTo>
                  <a:pt x="698" y="457"/>
                </a:lnTo>
                <a:lnTo>
                  <a:pt x="708" y="469"/>
                </a:lnTo>
                <a:lnTo>
                  <a:pt x="721" y="475"/>
                </a:lnTo>
                <a:lnTo>
                  <a:pt x="737" y="469"/>
                </a:lnTo>
                <a:lnTo>
                  <a:pt x="753" y="454"/>
                </a:lnTo>
                <a:lnTo>
                  <a:pt x="766" y="435"/>
                </a:lnTo>
                <a:lnTo>
                  <a:pt x="772" y="418"/>
                </a:lnTo>
                <a:lnTo>
                  <a:pt x="777" y="403"/>
                </a:lnTo>
                <a:lnTo>
                  <a:pt x="786" y="393"/>
                </a:lnTo>
                <a:lnTo>
                  <a:pt x="795" y="395"/>
                </a:lnTo>
                <a:lnTo>
                  <a:pt x="797" y="407"/>
                </a:lnTo>
                <a:lnTo>
                  <a:pt x="795" y="420"/>
                </a:lnTo>
                <a:lnTo>
                  <a:pt x="802" y="429"/>
                </a:lnTo>
                <a:lnTo>
                  <a:pt x="825" y="427"/>
                </a:lnTo>
                <a:lnTo>
                  <a:pt x="850" y="418"/>
                </a:lnTo>
                <a:lnTo>
                  <a:pt x="863" y="413"/>
                </a:lnTo>
                <a:lnTo>
                  <a:pt x="859" y="429"/>
                </a:lnTo>
                <a:lnTo>
                  <a:pt x="846" y="443"/>
                </a:lnTo>
                <a:lnTo>
                  <a:pt x="833" y="454"/>
                </a:lnTo>
                <a:lnTo>
                  <a:pt x="811" y="466"/>
                </a:lnTo>
                <a:lnTo>
                  <a:pt x="783" y="483"/>
                </a:lnTo>
                <a:lnTo>
                  <a:pt x="772" y="506"/>
                </a:lnTo>
                <a:lnTo>
                  <a:pt x="770" y="525"/>
                </a:lnTo>
                <a:lnTo>
                  <a:pt x="765" y="555"/>
                </a:lnTo>
                <a:lnTo>
                  <a:pt x="759" y="587"/>
                </a:lnTo>
                <a:lnTo>
                  <a:pt x="756" y="618"/>
                </a:lnTo>
                <a:lnTo>
                  <a:pt x="759" y="641"/>
                </a:lnTo>
                <a:lnTo>
                  <a:pt x="773" y="667"/>
                </a:lnTo>
                <a:lnTo>
                  <a:pt x="787" y="680"/>
                </a:lnTo>
                <a:lnTo>
                  <a:pt x="797" y="678"/>
                </a:lnTo>
                <a:lnTo>
                  <a:pt x="805" y="670"/>
                </a:lnTo>
                <a:lnTo>
                  <a:pt x="810" y="666"/>
                </a:lnTo>
                <a:lnTo>
                  <a:pt x="812" y="665"/>
                </a:lnTo>
                <a:lnTo>
                  <a:pt x="816" y="671"/>
                </a:lnTo>
                <a:lnTo>
                  <a:pt x="826" y="680"/>
                </a:lnTo>
                <a:lnTo>
                  <a:pt x="840" y="683"/>
                </a:lnTo>
                <a:lnTo>
                  <a:pt x="854" y="669"/>
                </a:lnTo>
                <a:lnTo>
                  <a:pt x="863" y="645"/>
                </a:lnTo>
                <a:lnTo>
                  <a:pt x="868" y="626"/>
                </a:lnTo>
                <a:lnTo>
                  <a:pt x="879" y="602"/>
                </a:lnTo>
                <a:lnTo>
                  <a:pt x="897" y="567"/>
                </a:lnTo>
                <a:lnTo>
                  <a:pt x="903" y="541"/>
                </a:lnTo>
                <a:lnTo>
                  <a:pt x="896" y="524"/>
                </a:lnTo>
                <a:lnTo>
                  <a:pt x="890" y="506"/>
                </a:lnTo>
                <a:lnTo>
                  <a:pt x="898" y="493"/>
                </a:lnTo>
                <a:lnTo>
                  <a:pt x="914" y="489"/>
                </a:lnTo>
                <a:lnTo>
                  <a:pt x="927" y="488"/>
                </a:lnTo>
                <a:lnTo>
                  <a:pt x="939" y="480"/>
                </a:lnTo>
                <a:lnTo>
                  <a:pt x="948" y="461"/>
                </a:lnTo>
                <a:lnTo>
                  <a:pt x="958" y="439"/>
                </a:lnTo>
                <a:lnTo>
                  <a:pt x="977" y="421"/>
                </a:lnTo>
                <a:lnTo>
                  <a:pt x="1001" y="401"/>
                </a:lnTo>
                <a:lnTo>
                  <a:pt x="1023" y="374"/>
                </a:lnTo>
                <a:lnTo>
                  <a:pt x="1038" y="344"/>
                </a:lnTo>
                <a:lnTo>
                  <a:pt x="1045" y="313"/>
                </a:lnTo>
                <a:lnTo>
                  <a:pt x="1046" y="289"/>
                </a:lnTo>
                <a:lnTo>
                  <a:pt x="1038" y="279"/>
                </a:lnTo>
                <a:lnTo>
                  <a:pt x="1012" y="280"/>
                </a:lnTo>
                <a:lnTo>
                  <a:pt x="979" y="285"/>
                </a:lnTo>
                <a:lnTo>
                  <a:pt x="954" y="295"/>
                </a:lnTo>
                <a:lnTo>
                  <a:pt x="940" y="303"/>
                </a:lnTo>
                <a:lnTo>
                  <a:pt x="928" y="305"/>
                </a:lnTo>
                <a:lnTo>
                  <a:pt x="916" y="305"/>
                </a:lnTo>
                <a:lnTo>
                  <a:pt x="904" y="307"/>
                </a:lnTo>
                <a:lnTo>
                  <a:pt x="894" y="313"/>
                </a:lnTo>
                <a:lnTo>
                  <a:pt x="880" y="321"/>
                </a:lnTo>
                <a:lnTo>
                  <a:pt x="864" y="330"/>
                </a:lnTo>
                <a:lnTo>
                  <a:pt x="847" y="336"/>
                </a:lnTo>
                <a:lnTo>
                  <a:pt x="835" y="334"/>
                </a:lnTo>
                <a:lnTo>
                  <a:pt x="827" y="323"/>
                </a:lnTo>
                <a:lnTo>
                  <a:pt x="817" y="315"/>
                </a:lnTo>
                <a:lnTo>
                  <a:pt x="802" y="313"/>
                </a:lnTo>
                <a:lnTo>
                  <a:pt x="781" y="307"/>
                </a:lnTo>
                <a:lnTo>
                  <a:pt x="755" y="290"/>
                </a:lnTo>
                <a:lnTo>
                  <a:pt x="731" y="272"/>
                </a:lnTo>
                <a:lnTo>
                  <a:pt x="716" y="256"/>
                </a:lnTo>
                <a:lnTo>
                  <a:pt x="704" y="243"/>
                </a:lnTo>
                <a:lnTo>
                  <a:pt x="691" y="241"/>
                </a:lnTo>
                <a:lnTo>
                  <a:pt x="676" y="248"/>
                </a:lnTo>
                <a:lnTo>
                  <a:pt x="664" y="253"/>
                </a:lnTo>
                <a:lnTo>
                  <a:pt x="660" y="249"/>
                </a:lnTo>
                <a:lnTo>
                  <a:pt x="668" y="220"/>
                </a:lnTo>
                <a:lnTo>
                  <a:pt x="675" y="179"/>
                </a:lnTo>
                <a:lnTo>
                  <a:pt x="670" y="159"/>
                </a:lnTo>
                <a:lnTo>
                  <a:pt x="657" y="161"/>
                </a:lnTo>
                <a:lnTo>
                  <a:pt x="645" y="168"/>
                </a:lnTo>
                <a:lnTo>
                  <a:pt x="632" y="177"/>
                </a:lnTo>
                <a:lnTo>
                  <a:pt x="617" y="184"/>
                </a:lnTo>
                <a:lnTo>
                  <a:pt x="601" y="185"/>
                </a:lnTo>
                <a:lnTo>
                  <a:pt x="587" y="182"/>
                </a:lnTo>
                <a:lnTo>
                  <a:pt x="581" y="175"/>
                </a:lnTo>
                <a:lnTo>
                  <a:pt x="576" y="171"/>
                </a:lnTo>
                <a:lnTo>
                  <a:pt x="562" y="174"/>
                </a:lnTo>
                <a:lnTo>
                  <a:pt x="541" y="184"/>
                </a:lnTo>
                <a:lnTo>
                  <a:pt x="528" y="188"/>
                </a:lnTo>
                <a:lnTo>
                  <a:pt x="524" y="182"/>
                </a:lnTo>
                <a:lnTo>
                  <a:pt x="533" y="166"/>
                </a:lnTo>
                <a:lnTo>
                  <a:pt x="548" y="150"/>
                </a:lnTo>
                <a:lnTo>
                  <a:pt x="562" y="143"/>
                </a:lnTo>
                <a:lnTo>
                  <a:pt x="581" y="137"/>
                </a:lnTo>
                <a:lnTo>
                  <a:pt x="615" y="121"/>
                </a:lnTo>
                <a:lnTo>
                  <a:pt x="645" y="100"/>
                </a:lnTo>
                <a:lnTo>
                  <a:pt x="658" y="77"/>
                </a:lnTo>
                <a:lnTo>
                  <a:pt x="655" y="52"/>
                </a:lnTo>
                <a:lnTo>
                  <a:pt x="648" y="27"/>
                </a:lnTo>
                <a:lnTo>
                  <a:pt x="632" y="8"/>
                </a:lnTo>
                <a:lnTo>
                  <a:pt x="605" y="0"/>
                </a:lnTo>
                <a:lnTo>
                  <a:pt x="576" y="1"/>
                </a:lnTo>
                <a:lnTo>
                  <a:pt x="544" y="8"/>
                </a:lnTo>
                <a:lnTo>
                  <a:pt x="515" y="18"/>
                </a:lnTo>
                <a:lnTo>
                  <a:pt x="491" y="29"/>
                </a:lnTo>
                <a:lnTo>
                  <a:pt x="476" y="40"/>
                </a:lnTo>
                <a:lnTo>
                  <a:pt x="464" y="62"/>
                </a:lnTo>
                <a:lnTo>
                  <a:pt x="456" y="85"/>
                </a:lnTo>
                <a:lnTo>
                  <a:pt x="445" y="102"/>
                </a:lnTo>
                <a:lnTo>
                  <a:pt x="432" y="116"/>
                </a:lnTo>
                <a:lnTo>
                  <a:pt x="411" y="140"/>
                </a:lnTo>
                <a:lnTo>
                  <a:pt x="386" y="169"/>
                </a:lnTo>
                <a:lnTo>
                  <a:pt x="362" y="201"/>
                </a:lnTo>
                <a:lnTo>
                  <a:pt x="344" y="228"/>
                </a:lnTo>
                <a:lnTo>
                  <a:pt x="333" y="252"/>
                </a:lnTo>
                <a:lnTo>
                  <a:pt x="322" y="282"/>
                </a:lnTo>
                <a:lnTo>
                  <a:pt x="312" y="313"/>
                </a:lnTo>
                <a:lnTo>
                  <a:pt x="303" y="343"/>
                </a:lnTo>
                <a:lnTo>
                  <a:pt x="295" y="368"/>
                </a:lnTo>
                <a:lnTo>
                  <a:pt x="289" y="385"/>
                </a:lnTo>
                <a:lnTo>
                  <a:pt x="273" y="418"/>
                </a:lnTo>
                <a:lnTo>
                  <a:pt x="255" y="455"/>
                </a:lnTo>
                <a:lnTo>
                  <a:pt x="246" y="472"/>
                </a:lnTo>
                <a:lnTo>
                  <a:pt x="235" y="488"/>
                </a:lnTo>
                <a:lnTo>
                  <a:pt x="210" y="525"/>
                </a:lnTo>
                <a:lnTo>
                  <a:pt x="187" y="568"/>
                </a:lnTo>
                <a:lnTo>
                  <a:pt x="172" y="602"/>
                </a:lnTo>
                <a:lnTo>
                  <a:pt x="155" y="636"/>
                </a:lnTo>
                <a:lnTo>
                  <a:pt x="139" y="669"/>
                </a:lnTo>
                <a:lnTo>
                  <a:pt x="128" y="695"/>
                </a:lnTo>
                <a:lnTo>
                  <a:pt x="112" y="714"/>
                </a:lnTo>
                <a:lnTo>
                  <a:pt x="83" y="735"/>
                </a:lnTo>
                <a:lnTo>
                  <a:pt x="51" y="753"/>
                </a:lnTo>
                <a:lnTo>
                  <a:pt x="26" y="766"/>
                </a:lnTo>
                <a:lnTo>
                  <a:pt x="16" y="771"/>
                </a:lnTo>
                <a:lnTo>
                  <a:pt x="0" y="791"/>
                </a:lnTo>
                <a:close/>
              </a:path>
            </a:pathLst>
          </a:custGeom>
          <a:solidFill>
            <a:srgbClr val="CACACA"/>
          </a:solidFill>
          <a:ln w="11113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95" name="Freeform 13"/>
          <p:cNvSpPr>
            <a:spLocks/>
          </p:cNvSpPr>
          <p:nvPr/>
        </p:nvSpPr>
        <p:spPr bwMode="auto">
          <a:xfrm>
            <a:off x="1923997" y="1006260"/>
            <a:ext cx="1467475" cy="687907"/>
          </a:xfrm>
          <a:custGeom>
            <a:avLst/>
            <a:gdLst>
              <a:gd name="T0" fmla="*/ 99 w 2692"/>
              <a:gd name="T1" fmla="*/ 19 h 1658"/>
              <a:gd name="T2" fmla="*/ 99 w 2692"/>
              <a:gd name="T3" fmla="*/ 40 h 1658"/>
              <a:gd name="T4" fmla="*/ 99 w 2692"/>
              <a:gd name="T5" fmla="*/ 50 h 1658"/>
              <a:gd name="T6" fmla="*/ 99 w 2692"/>
              <a:gd name="T7" fmla="*/ 54 h 1658"/>
              <a:gd name="T8" fmla="*/ 98 w 2692"/>
              <a:gd name="T9" fmla="*/ 59 h 1658"/>
              <a:gd name="T10" fmla="*/ 87 w 2692"/>
              <a:gd name="T11" fmla="*/ 61 h 1658"/>
              <a:gd name="T12" fmla="*/ 64 w 2692"/>
              <a:gd name="T13" fmla="*/ 59 h 1658"/>
              <a:gd name="T14" fmla="*/ 41 w 2692"/>
              <a:gd name="T15" fmla="*/ 58 h 1658"/>
              <a:gd name="T16" fmla="*/ 37 w 2692"/>
              <a:gd name="T17" fmla="*/ 58 h 1658"/>
              <a:gd name="T18" fmla="*/ 37 w 2692"/>
              <a:gd name="T19" fmla="*/ 60 h 1658"/>
              <a:gd name="T20" fmla="*/ 36 w 2692"/>
              <a:gd name="T21" fmla="*/ 61 h 1658"/>
              <a:gd name="T22" fmla="*/ 35 w 2692"/>
              <a:gd name="T23" fmla="*/ 60 h 1658"/>
              <a:gd name="T24" fmla="*/ 34 w 2692"/>
              <a:gd name="T25" fmla="*/ 59 h 1658"/>
              <a:gd name="T26" fmla="*/ 33 w 2692"/>
              <a:gd name="T27" fmla="*/ 58 h 1658"/>
              <a:gd name="T28" fmla="*/ 33 w 2692"/>
              <a:gd name="T29" fmla="*/ 58 h 1658"/>
              <a:gd name="T30" fmla="*/ 32 w 2692"/>
              <a:gd name="T31" fmla="*/ 58 h 1658"/>
              <a:gd name="T32" fmla="*/ 31 w 2692"/>
              <a:gd name="T33" fmla="*/ 61 h 1658"/>
              <a:gd name="T34" fmla="*/ 28 w 2692"/>
              <a:gd name="T35" fmla="*/ 60 h 1658"/>
              <a:gd name="T36" fmla="*/ 25 w 2692"/>
              <a:gd name="T37" fmla="*/ 59 h 1658"/>
              <a:gd name="T38" fmla="*/ 24 w 2692"/>
              <a:gd name="T39" fmla="*/ 60 h 1658"/>
              <a:gd name="T40" fmla="*/ 22 w 2692"/>
              <a:gd name="T41" fmla="*/ 60 h 1658"/>
              <a:gd name="T42" fmla="*/ 21 w 2692"/>
              <a:gd name="T43" fmla="*/ 59 h 1658"/>
              <a:gd name="T44" fmla="*/ 20 w 2692"/>
              <a:gd name="T45" fmla="*/ 60 h 1658"/>
              <a:gd name="T46" fmla="*/ 19 w 2692"/>
              <a:gd name="T47" fmla="*/ 60 h 1658"/>
              <a:gd name="T48" fmla="*/ 18 w 2692"/>
              <a:gd name="T49" fmla="*/ 58 h 1658"/>
              <a:gd name="T50" fmla="*/ 18 w 2692"/>
              <a:gd name="T51" fmla="*/ 56 h 1658"/>
              <a:gd name="T52" fmla="*/ 17 w 2692"/>
              <a:gd name="T53" fmla="*/ 55 h 1658"/>
              <a:gd name="T54" fmla="*/ 16 w 2692"/>
              <a:gd name="T55" fmla="*/ 54 h 1658"/>
              <a:gd name="T56" fmla="*/ 15 w 2692"/>
              <a:gd name="T57" fmla="*/ 53 h 1658"/>
              <a:gd name="T58" fmla="*/ 15 w 2692"/>
              <a:gd name="T59" fmla="*/ 51 h 1658"/>
              <a:gd name="T60" fmla="*/ 14 w 2692"/>
              <a:gd name="T61" fmla="*/ 48 h 1658"/>
              <a:gd name="T62" fmla="*/ 13 w 2692"/>
              <a:gd name="T63" fmla="*/ 44 h 1658"/>
              <a:gd name="T64" fmla="*/ 12 w 2692"/>
              <a:gd name="T65" fmla="*/ 42 h 1658"/>
              <a:gd name="T66" fmla="*/ 10 w 2692"/>
              <a:gd name="T67" fmla="*/ 44 h 1658"/>
              <a:gd name="T68" fmla="*/ 7 w 2692"/>
              <a:gd name="T69" fmla="*/ 43 h 1658"/>
              <a:gd name="T70" fmla="*/ 8 w 2692"/>
              <a:gd name="T71" fmla="*/ 40 h 1658"/>
              <a:gd name="T72" fmla="*/ 9 w 2692"/>
              <a:gd name="T73" fmla="*/ 38 h 1658"/>
              <a:gd name="T74" fmla="*/ 9 w 2692"/>
              <a:gd name="T75" fmla="*/ 35 h 1658"/>
              <a:gd name="T76" fmla="*/ 11 w 2692"/>
              <a:gd name="T77" fmla="*/ 33 h 1658"/>
              <a:gd name="T78" fmla="*/ 11 w 2692"/>
              <a:gd name="T79" fmla="*/ 31 h 1658"/>
              <a:gd name="T80" fmla="*/ 11 w 2692"/>
              <a:gd name="T81" fmla="*/ 30 h 1658"/>
              <a:gd name="T82" fmla="*/ 10 w 2692"/>
              <a:gd name="T83" fmla="*/ 30 h 1658"/>
              <a:gd name="T84" fmla="*/ 9 w 2692"/>
              <a:gd name="T85" fmla="*/ 29 h 1658"/>
              <a:gd name="T86" fmla="*/ 7 w 2692"/>
              <a:gd name="T87" fmla="*/ 27 h 1658"/>
              <a:gd name="T88" fmla="*/ 5 w 2692"/>
              <a:gd name="T89" fmla="*/ 25 h 1658"/>
              <a:gd name="T90" fmla="*/ 5 w 2692"/>
              <a:gd name="T91" fmla="*/ 22 h 1658"/>
              <a:gd name="T92" fmla="*/ 4 w 2692"/>
              <a:gd name="T93" fmla="*/ 20 h 1658"/>
              <a:gd name="T94" fmla="*/ 2 w 2692"/>
              <a:gd name="T95" fmla="*/ 19 h 1658"/>
              <a:gd name="T96" fmla="*/ 1 w 2692"/>
              <a:gd name="T97" fmla="*/ 17 h 1658"/>
              <a:gd name="T98" fmla="*/ 2 w 2692"/>
              <a:gd name="T99" fmla="*/ 16 h 1658"/>
              <a:gd name="T100" fmla="*/ 1 w 2692"/>
              <a:gd name="T101" fmla="*/ 14 h 1658"/>
              <a:gd name="T102" fmla="*/ 0 w 2692"/>
              <a:gd name="T103" fmla="*/ 10 h 1658"/>
              <a:gd name="T104" fmla="*/ 1 w 2692"/>
              <a:gd name="T105" fmla="*/ 6 h 1658"/>
              <a:gd name="T106" fmla="*/ 1 w 2692"/>
              <a:gd name="T107" fmla="*/ 4 h 1658"/>
              <a:gd name="T108" fmla="*/ 1 w 2692"/>
              <a:gd name="T109" fmla="*/ 2 h 1658"/>
              <a:gd name="T110" fmla="*/ 2 w 2692"/>
              <a:gd name="T111" fmla="*/ 0 h 1658"/>
              <a:gd name="T112" fmla="*/ 32 w 2692"/>
              <a:gd name="T113" fmla="*/ 4 h 1658"/>
              <a:gd name="T114" fmla="*/ 68 w 2692"/>
              <a:gd name="T115" fmla="*/ 8 h 16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92"/>
              <a:gd name="T175" fmla="*/ 0 h 1658"/>
              <a:gd name="T176" fmla="*/ 2692 w 2692"/>
              <a:gd name="T177" fmla="*/ 1658 h 165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92" h="1658">
                <a:moveTo>
                  <a:pt x="2692" y="266"/>
                </a:moveTo>
                <a:lnTo>
                  <a:pt x="2691" y="277"/>
                </a:lnTo>
                <a:lnTo>
                  <a:pt x="2691" y="311"/>
                </a:lnTo>
                <a:lnTo>
                  <a:pt x="2690" y="363"/>
                </a:lnTo>
                <a:lnTo>
                  <a:pt x="2689" y="431"/>
                </a:lnTo>
                <a:lnTo>
                  <a:pt x="2687" y="511"/>
                </a:lnTo>
                <a:lnTo>
                  <a:pt x="2685" y="600"/>
                </a:lnTo>
                <a:lnTo>
                  <a:pt x="2683" y="697"/>
                </a:lnTo>
                <a:lnTo>
                  <a:pt x="2682" y="795"/>
                </a:lnTo>
                <a:lnTo>
                  <a:pt x="2680" y="893"/>
                </a:lnTo>
                <a:lnTo>
                  <a:pt x="2677" y="990"/>
                </a:lnTo>
                <a:lnTo>
                  <a:pt x="2676" y="1079"/>
                </a:lnTo>
                <a:lnTo>
                  <a:pt x="2674" y="1158"/>
                </a:lnTo>
                <a:lnTo>
                  <a:pt x="2673" y="1226"/>
                </a:lnTo>
                <a:lnTo>
                  <a:pt x="2672" y="1279"/>
                </a:lnTo>
                <a:lnTo>
                  <a:pt x="2672" y="1312"/>
                </a:lnTo>
                <a:lnTo>
                  <a:pt x="2672" y="1325"/>
                </a:lnTo>
                <a:lnTo>
                  <a:pt x="2669" y="1343"/>
                </a:lnTo>
                <a:lnTo>
                  <a:pt x="2668" y="1362"/>
                </a:lnTo>
                <a:lnTo>
                  <a:pt x="2667" y="1381"/>
                </a:lnTo>
                <a:lnTo>
                  <a:pt x="2666" y="1401"/>
                </a:lnTo>
                <a:lnTo>
                  <a:pt x="2665" y="1420"/>
                </a:lnTo>
                <a:lnTo>
                  <a:pt x="2662" y="1441"/>
                </a:lnTo>
                <a:lnTo>
                  <a:pt x="2661" y="1462"/>
                </a:lnTo>
                <a:lnTo>
                  <a:pt x="2660" y="1482"/>
                </a:lnTo>
                <a:lnTo>
                  <a:pt x="2659" y="1503"/>
                </a:lnTo>
                <a:lnTo>
                  <a:pt x="2658" y="1524"/>
                </a:lnTo>
                <a:lnTo>
                  <a:pt x="2656" y="1546"/>
                </a:lnTo>
                <a:lnTo>
                  <a:pt x="2654" y="1566"/>
                </a:lnTo>
                <a:lnTo>
                  <a:pt x="2653" y="1588"/>
                </a:lnTo>
                <a:lnTo>
                  <a:pt x="2652" y="1609"/>
                </a:lnTo>
                <a:lnTo>
                  <a:pt x="2651" y="1631"/>
                </a:lnTo>
                <a:lnTo>
                  <a:pt x="2650" y="1653"/>
                </a:lnTo>
                <a:lnTo>
                  <a:pt x="2545" y="1648"/>
                </a:lnTo>
                <a:lnTo>
                  <a:pt x="2442" y="1643"/>
                </a:lnTo>
                <a:lnTo>
                  <a:pt x="2339" y="1639"/>
                </a:lnTo>
                <a:lnTo>
                  <a:pt x="2237" y="1634"/>
                </a:lnTo>
                <a:lnTo>
                  <a:pt x="2135" y="1628"/>
                </a:lnTo>
                <a:lnTo>
                  <a:pt x="2032" y="1623"/>
                </a:lnTo>
                <a:lnTo>
                  <a:pt x="1930" y="1617"/>
                </a:lnTo>
                <a:lnTo>
                  <a:pt x="1829" y="1611"/>
                </a:lnTo>
                <a:lnTo>
                  <a:pt x="1728" y="1604"/>
                </a:lnTo>
                <a:lnTo>
                  <a:pt x="1627" y="1597"/>
                </a:lnTo>
                <a:lnTo>
                  <a:pt x="1525" y="1590"/>
                </a:lnTo>
                <a:lnTo>
                  <a:pt x="1423" y="1582"/>
                </a:lnTo>
                <a:lnTo>
                  <a:pt x="1322" y="1574"/>
                </a:lnTo>
                <a:lnTo>
                  <a:pt x="1221" y="1566"/>
                </a:lnTo>
                <a:lnTo>
                  <a:pt x="1118" y="1557"/>
                </a:lnTo>
                <a:lnTo>
                  <a:pt x="1017" y="1548"/>
                </a:lnTo>
                <a:lnTo>
                  <a:pt x="1010" y="1551"/>
                </a:lnTo>
                <a:lnTo>
                  <a:pt x="1005" y="1557"/>
                </a:lnTo>
                <a:lnTo>
                  <a:pt x="1001" y="1563"/>
                </a:lnTo>
                <a:lnTo>
                  <a:pt x="998" y="1569"/>
                </a:lnTo>
                <a:lnTo>
                  <a:pt x="997" y="1576"/>
                </a:lnTo>
                <a:lnTo>
                  <a:pt x="995" y="1582"/>
                </a:lnTo>
                <a:lnTo>
                  <a:pt x="995" y="1590"/>
                </a:lnTo>
                <a:lnTo>
                  <a:pt x="995" y="1597"/>
                </a:lnTo>
                <a:lnTo>
                  <a:pt x="997" y="1605"/>
                </a:lnTo>
                <a:lnTo>
                  <a:pt x="997" y="1613"/>
                </a:lnTo>
                <a:lnTo>
                  <a:pt x="997" y="1621"/>
                </a:lnTo>
                <a:lnTo>
                  <a:pt x="997" y="1630"/>
                </a:lnTo>
                <a:lnTo>
                  <a:pt x="995" y="1636"/>
                </a:lnTo>
                <a:lnTo>
                  <a:pt x="993" y="1644"/>
                </a:lnTo>
                <a:lnTo>
                  <a:pt x="991" y="1651"/>
                </a:lnTo>
                <a:lnTo>
                  <a:pt x="987" y="1658"/>
                </a:lnTo>
                <a:lnTo>
                  <a:pt x="976" y="1654"/>
                </a:lnTo>
                <a:lnTo>
                  <a:pt x="965" y="1650"/>
                </a:lnTo>
                <a:lnTo>
                  <a:pt x="959" y="1644"/>
                </a:lnTo>
                <a:lnTo>
                  <a:pt x="952" y="1640"/>
                </a:lnTo>
                <a:lnTo>
                  <a:pt x="946" y="1633"/>
                </a:lnTo>
                <a:lnTo>
                  <a:pt x="942" y="1627"/>
                </a:lnTo>
                <a:lnTo>
                  <a:pt x="938" y="1620"/>
                </a:lnTo>
                <a:lnTo>
                  <a:pt x="936" y="1613"/>
                </a:lnTo>
                <a:lnTo>
                  <a:pt x="933" y="1605"/>
                </a:lnTo>
                <a:lnTo>
                  <a:pt x="930" y="1599"/>
                </a:lnTo>
                <a:lnTo>
                  <a:pt x="928" y="1592"/>
                </a:lnTo>
                <a:lnTo>
                  <a:pt x="925" y="1585"/>
                </a:lnTo>
                <a:lnTo>
                  <a:pt x="922" y="1579"/>
                </a:lnTo>
                <a:lnTo>
                  <a:pt x="918" y="1573"/>
                </a:lnTo>
                <a:lnTo>
                  <a:pt x="914" y="1567"/>
                </a:lnTo>
                <a:lnTo>
                  <a:pt x="908" y="1563"/>
                </a:lnTo>
                <a:lnTo>
                  <a:pt x="906" y="1563"/>
                </a:lnTo>
                <a:lnTo>
                  <a:pt x="903" y="1563"/>
                </a:lnTo>
                <a:lnTo>
                  <a:pt x="901" y="1563"/>
                </a:lnTo>
                <a:lnTo>
                  <a:pt x="899" y="1563"/>
                </a:lnTo>
                <a:lnTo>
                  <a:pt x="896" y="1563"/>
                </a:lnTo>
                <a:lnTo>
                  <a:pt x="895" y="1563"/>
                </a:lnTo>
                <a:lnTo>
                  <a:pt x="893" y="1563"/>
                </a:lnTo>
                <a:lnTo>
                  <a:pt x="891" y="1563"/>
                </a:lnTo>
                <a:lnTo>
                  <a:pt x="888" y="1563"/>
                </a:lnTo>
                <a:lnTo>
                  <a:pt x="886" y="1564"/>
                </a:lnTo>
                <a:lnTo>
                  <a:pt x="884" y="1564"/>
                </a:lnTo>
                <a:lnTo>
                  <a:pt x="883" y="1564"/>
                </a:lnTo>
                <a:lnTo>
                  <a:pt x="880" y="1565"/>
                </a:lnTo>
                <a:lnTo>
                  <a:pt x="878" y="1566"/>
                </a:lnTo>
                <a:lnTo>
                  <a:pt x="877" y="1567"/>
                </a:lnTo>
                <a:lnTo>
                  <a:pt x="876" y="1570"/>
                </a:lnTo>
                <a:lnTo>
                  <a:pt x="872" y="1593"/>
                </a:lnTo>
                <a:lnTo>
                  <a:pt x="868" y="1611"/>
                </a:lnTo>
                <a:lnTo>
                  <a:pt x="861" y="1625"/>
                </a:lnTo>
                <a:lnTo>
                  <a:pt x="852" y="1633"/>
                </a:lnTo>
                <a:lnTo>
                  <a:pt x="841" y="1638"/>
                </a:lnTo>
                <a:lnTo>
                  <a:pt x="830" y="1640"/>
                </a:lnTo>
                <a:lnTo>
                  <a:pt x="816" y="1638"/>
                </a:lnTo>
                <a:lnTo>
                  <a:pt x="802" y="1634"/>
                </a:lnTo>
                <a:lnTo>
                  <a:pt x="788" y="1630"/>
                </a:lnTo>
                <a:lnTo>
                  <a:pt x="773" y="1623"/>
                </a:lnTo>
                <a:lnTo>
                  <a:pt x="757" y="1616"/>
                </a:lnTo>
                <a:lnTo>
                  <a:pt x="742" y="1609"/>
                </a:lnTo>
                <a:lnTo>
                  <a:pt x="727" y="1603"/>
                </a:lnTo>
                <a:lnTo>
                  <a:pt x="714" y="1599"/>
                </a:lnTo>
                <a:lnTo>
                  <a:pt x="700" y="1595"/>
                </a:lnTo>
                <a:lnTo>
                  <a:pt x="687" y="1595"/>
                </a:lnTo>
                <a:lnTo>
                  <a:pt x="680" y="1604"/>
                </a:lnTo>
                <a:lnTo>
                  <a:pt x="675" y="1613"/>
                </a:lnTo>
                <a:lnTo>
                  <a:pt x="668" y="1619"/>
                </a:lnTo>
                <a:lnTo>
                  <a:pt x="662" y="1624"/>
                </a:lnTo>
                <a:lnTo>
                  <a:pt x="655" y="1626"/>
                </a:lnTo>
                <a:lnTo>
                  <a:pt x="649" y="1628"/>
                </a:lnTo>
                <a:lnTo>
                  <a:pt x="642" y="1628"/>
                </a:lnTo>
                <a:lnTo>
                  <a:pt x="636" y="1627"/>
                </a:lnTo>
                <a:lnTo>
                  <a:pt x="629" y="1625"/>
                </a:lnTo>
                <a:lnTo>
                  <a:pt x="622" y="1623"/>
                </a:lnTo>
                <a:lnTo>
                  <a:pt x="615" y="1619"/>
                </a:lnTo>
                <a:lnTo>
                  <a:pt x="608" y="1616"/>
                </a:lnTo>
                <a:lnTo>
                  <a:pt x="600" y="1611"/>
                </a:lnTo>
                <a:lnTo>
                  <a:pt x="592" y="1607"/>
                </a:lnTo>
                <a:lnTo>
                  <a:pt x="585" y="1603"/>
                </a:lnTo>
                <a:lnTo>
                  <a:pt x="577" y="1600"/>
                </a:lnTo>
                <a:lnTo>
                  <a:pt x="571" y="1599"/>
                </a:lnTo>
                <a:lnTo>
                  <a:pt x="567" y="1600"/>
                </a:lnTo>
                <a:lnTo>
                  <a:pt x="562" y="1602"/>
                </a:lnTo>
                <a:lnTo>
                  <a:pt x="557" y="1605"/>
                </a:lnTo>
                <a:lnTo>
                  <a:pt x="553" y="1609"/>
                </a:lnTo>
                <a:lnTo>
                  <a:pt x="548" y="1612"/>
                </a:lnTo>
                <a:lnTo>
                  <a:pt x="544" y="1616"/>
                </a:lnTo>
                <a:lnTo>
                  <a:pt x="539" y="1619"/>
                </a:lnTo>
                <a:lnTo>
                  <a:pt x="535" y="1623"/>
                </a:lnTo>
                <a:lnTo>
                  <a:pt x="531" y="1625"/>
                </a:lnTo>
                <a:lnTo>
                  <a:pt x="526" y="1626"/>
                </a:lnTo>
                <a:lnTo>
                  <a:pt x="522" y="1626"/>
                </a:lnTo>
                <a:lnTo>
                  <a:pt x="518" y="1625"/>
                </a:lnTo>
                <a:lnTo>
                  <a:pt x="514" y="1623"/>
                </a:lnTo>
                <a:lnTo>
                  <a:pt x="509" y="1618"/>
                </a:lnTo>
                <a:lnTo>
                  <a:pt x="506" y="1611"/>
                </a:lnTo>
                <a:lnTo>
                  <a:pt x="498" y="1603"/>
                </a:lnTo>
                <a:lnTo>
                  <a:pt x="492" y="1596"/>
                </a:lnTo>
                <a:lnTo>
                  <a:pt x="487" y="1587"/>
                </a:lnTo>
                <a:lnTo>
                  <a:pt x="485" y="1578"/>
                </a:lnTo>
                <a:lnTo>
                  <a:pt x="484" y="1569"/>
                </a:lnTo>
                <a:lnTo>
                  <a:pt x="484" y="1558"/>
                </a:lnTo>
                <a:lnTo>
                  <a:pt x="484" y="1549"/>
                </a:lnTo>
                <a:lnTo>
                  <a:pt x="484" y="1539"/>
                </a:lnTo>
                <a:lnTo>
                  <a:pt x="484" y="1530"/>
                </a:lnTo>
                <a:lnTo>
                  <a:pt x="484" y="1520"/>
                </a:lnTo>
                <a:lnTo>
                  <a:pt x="483" y="1511"/>
                </a:lnTo>
                <a:lnTo>
                  <a:pt x="480" y="1504"/>
                </a:lnTo>
                <a:lnTo>
                  <a:pt x="477" y="1497"/>
                </a:lnTo>
                <a:lnTo>
                  <a:pt x="471" y="1492"/>
                </a:lnTo>
                <a:lnTo>
                  <a:pt x="463" y="1487"/>
                </a:lnTo>
                <a:lnTo>
                  <a:pt x="453" y="1485"/>
                </a:lnTo>
                <a:lnTo>
                  <a:pt x="448" y="1481"/>
                </a:lnTo>
                <a:lnTo>
                  <a:pt x="445" y="1479"/>
                </a:lnTo>
                <a:lnTo>
                  <a:pt x="440" y="1476"/>
                </a:lnTo>
                <a:lnTo>
                  <a:pt x="437" y="1473"/>
                </a:lnTo>
                <a:lnTo>
                  <a:pt x="432" y="1470"/>
                </a:lnTo>
                <a:lnTo>
                  <a:pt x="429" y="1468"/>
                </a:lnTo>
                <a:lnTo>
                  <a:pt x="424" y="1464"/>
                </a:lnTo>
                <a:lnTo>
                  <a:pt x="421" y="1461"/>
                </a:lnTo>
                <a:lnTo>
                  <a:pt x="417" y="1457"/>
                </a:lnTo>
                <a:lnTo>
                  <a:pt x="414" y="1454"/>
                </a:lnTo>
                <a:lnTo>
                  <a:pt x="411" y="1450"/>
                </a:lnTo>
                <a:lnTo>
                  <a:pt x="409" y="1446"/>
                </a:lnTo>
                <a:lnTo>
                  <a:pt x="407" y="1442"/>
                </a:lnTo>
                <a:lnTo>
                  <a:pt x="406" y="1438"/>
                </a:lnTo>
                <a:lnTo>
                  <a:pt x="404" y="1433"/>
                </a:lnTo>
                <a:lnTo>
                  <a:pt x="404" y="1428"/>
                </a:lnTo>
                <a:lnTo>
                  <a:pt x="408" y="1411"/>
                </a:lnTo>
                <a:lnTo>
                  <a:pt x="409" y="1394"/>
                </a:lnTo>
                <a:lnTo>
                  <a:pt x="408" y="1378"/>
                </a:lnTo>
                <a:lnTo>
                  <a:pt x="404" y="1363"/>
                </a:lnTo>
                <a:lnTo>
                  <a:pt x="401" y="1347"/>
                </a:lnTo>
                <a:lnTo>
                  <a:pt x="395" y="1332"/>
                </a:lnTo>
                <a:lnTo>
                  <a:pt x="388" y="1317"/>
                </a:lnTo>
                <a:lnTo>
                  <a:pt x="381" y="1302"/>
                </a:lnTo>
                <a:lnTo>
                  <a:pt x="376" y="1287"/>
                </a:lnTo>
                <a:lnTo>
                  <a:pt x="369" y="1272"/>
                </a:lnTo>
                <a:lnTo>
                  <a:pt x="363" y="1257"/>
                </a:lnTo>
                <a:lnTo>
                  <a:pt x="360" y="1242"/>
                </a:lnTo>
                <a:lnTo>
                  <a:pt x="357" y="1226"/>
                </a:lnTo>
                <a:lnTo>
                  <a:pt x="356" y="1210"/>
                </a:lnTo>
                <a:lnTo>
                  <a:pt x="358" y="1194"/>
                </a:lnTo>
                <a:lnTo>
                  <a:pt x="363" y="1177"/>
                </a:lnTo>
                <a:lnTo>
                  <a:pt x="355" y="1161"/>
                </a:lnTo>
                <a:lnTo>
                  <a:pt x="347" y="1150"/>
                </a:lnTo>
                <a:lnTo>
                  <a:pt x="338" y="1145"/>
                </a:lnTo>
                <a:lnTo>
                  <a:pt x="330" y="1144"/>
                </a:lnTo>
                <a:lnTo>
                  <a:pt x="320" y="1144"/>
                </a:lnTo>
                <a:lnTo>
                  <a:pt x="311" y="1147"/>
                </a:lnTo>
                <a:lnTo>
                  <a:pt x="301" y="1153"/>
                </a:lnTo>
                <a:lnTo>
                  <a:pt x="292" y="1158"/>
                </a:lnTo>
                <a:lnTo>
                  <a:pt x="281" y="1165"/>
                </a:lnTo>
                <a:lnTo>
                  <a:pt x="271" y="1172"/>
                </a:lnTo>
                <a:lnTo>
                  <a:pt x="262" y="1178"/>
                </a:lnTo>
                <a:lnTo>
                  <a:pt x="252" y="1181"/>
                </a:lnTo>
                <a:lnTo>
                  <a:pt x="241" y="1184"/>
                </a:lnTo>
                <a:lnTo>
                  <a:pt x="231" y="1183"/>
                </a:lnTo>
                <a:lnTo>
                  <a:pt x="220" y="1179"/>
                </a:lnTo>
                <a:lnTo>
                  <a:pt x="210" y="1171"/>
                </a:lnTo>
                <a:lnTo>
                  <a:pt x="202" y="1156"/>
                </a:lnTo>
                <a:lnTo>
                  <a:pt x="200" y="1141"/>
                </a:lnTo>
                <a:lnTo>
                  <a:pt x="199" y="1129"/>
                </a:lnTo>
                <a:lnTo>
                  <a:pt x="201" y="1116"/>
                </a:lnTo>
                <a:lnTo>
                  <a:pt x="204" y="1103"/>
                </a:lnTo>
                <a:lnTo>
                  <a:pt x="210" y="1092"/>
                </a:lnTo>
                <a:lnTo>
                  <a:pt x="216" y="1080"/>
                </a:lnTo>
                <a:lnTo>
                  <a:pt x="223" y="1070"/>
                </a:lnTo>
                <a:lnTo>
                  <a:pt x="229" y="1059"/>
                </a:lnTo>
                <a:lnTo>
                  <a:pt x="234" y="1047"/>
                </a:lnTo>
                <a:lnTo>
                  <a:pt x="239" y="1036"/>
                </a:lnTo>
                <a:lnTo>
                  <a:pt x="241" y="1024"/>
                </a:lnTo>
                <a:lnTo>
                  <a:pt x="241" y="1013"/>
                </a:lnTo>
                <a:lnTo>
                  <a:pt x="238" y="1000"/>
                </a:lnTo>
                <a:lnTo>
                  <a:pt x="231" y="987"/>
                </a:lnTo>
                <a:lnTo>
                  <a:pt x="222" y="974"/>
                </a:lnTo>
                <a:lnTo>
                  <a:pt x="234" y="969"/>
                </a:lnTo>
                <a:lnTo>
                  <a:pt x="247" y="963"/>
                </a:lnTo>
                <a:lnTo>
                  <a:pt x="256" y="957"/>
                </a:lnTo>
                <a:lnTo>
                  <a:pt x="265" y="949"/>
                </a:lnTo>
                <a:lnTo>
                  <a:pt x="272" y="941"/>
                </a:lnTo>
                <a:lnTo>
                  <a:pt x="278" y="931"/>
                </a:lnTo>
                <a:lnTo>
                  <a:pt x="283" y="922"/>
                </a:lnTo>
                <a:lnTo>
                  <a:pt x="286" y="910"/>
                </a:lnTo>
                <a:lnTo>
                  <a:pt x="289" y="899"/>
                </a:lnTo>
                <a:lnTo>
                  <a:pt x="292" y="887"/>
                </a:lnTo>
                <a:lnTo>
                  <a:pt x="294" y="876"/>
                </a:lnTo>
                <a:lnTo>
                  <a:pt x="296" y="863"/>
                </a:lnTo>
                <a:lnTo>
                  <a:pt x="299" y="852"/>
                </a:lnTo>
                <a:lnTo>
                  <a:pt x="301" y="839"/>
                </a:lnTo>
                <a:lnTo>
                  <a:pt x="303" y="828"/>
                </a:lnTo>
                <a:lnTo>
                  <a:pt x="307" y="816"/>
                </a:lnTo>
                <a:lnTo>
                  <a:pt x="303" y="812"/>
                </a:lnTo>
                <a:lnTo>
                  <a:pt x="300" y="809"/>
                </a:lnTo>
                <a:lnTo>
                  <a:pt x="295" y="807"/>
                </a:lnTo>
                <a:lnTo>
                  <a:pt x="291" y="806"/>
                </a:lnTo>
                <a:lnTo>
                  <a:pt x="286" y="806"/>
                </a:lnTo>
                <a:lnTo>
                  <a:pt x="281" y="806"/>
                </a:lnTo>
                <a:lnTo>
                  <a:pt x="276" y="806"/>
                </a:lnTo>
                <a:lnTo>
                  <a:pt x="271" y="806"/>
                </a:lnTo>
                <a:lnTo>
                  <a:pt x="266" y="806"/>
                </a:lnTo>
                <a:lnTo>
                  <a:pt x="261" y="806"/>
                </a:lnTo>
                <a:lnTo>
                  <a:pt x="257" y="806"/>
                </a:lnTo>
                <a:lnTo>
                  <a:pt x="253" y="805"/>
                </a:lnTo>
                <a:lnTo>
                  <a:pt x="249" y="802"/>
                </a:lnTo>
                <a:lnTo>
                  <a:pt x="246" y="800"/>
                </a:lnTo>
                <a:lnTo>
                  <a:pt x="243" y="795"/>
                </a:lnTo>
                <a:lnTo>
                  <a:pt x="242" y="791"/>
                </a:lnTo>
                <a:lnTo>
                  <a:pt x="230" y="787"/>
                </a:lnTo>
                <a:lnTo>
                  <a:pt x="218" y="783"/>
                </a:lnTo>
                <a:lnTo>
                  <a:pt x="208" y="777"/>
                </a:lnTo>
                <a:lnTo>
                  <a:pt x="200" y="769"/>
                </a:lnTo>
                <a:lnTo>
                  <a:pt x="192" y="761"/>
                </a:lnTo>
                <a:lnTo>
                  <a:pt x="185" y="751"/>
                </a:lnTo>
                <a:lnTo>
                  <a:pt x="178" y="740"/>
                </a:lnTo>
                <a:lnTo>
                  <a:pt x="172" y="729"/>
                </a:lnTo>
                <a:lnTo>
                  <a:pt x="166" y="717"/>
                </a:lnTo>
                <a:lnTo>
                  <a:pt x="162" y="706"/>
                </a:lnTo>
                <a:lnTo>
                  <a:pt x="156" y="693"/>
                </a:lnTo>
                <a:lnTo>
                  <a:pt x="151" y="682"/>
                </a:lnTo>
                <a:lnTo>
                  <a:pt x="146" y="670"/>
                </a:lnTo>
                <a:lnTo>
                  <a:pt x="140" y="659"/>
                </a:lnTo>
                <a:lnTo>
                  <a:pt x="134" y="648"/>
                </a:lnTo>
                <a:lnTo>
                  <a:pt x="127" y="639"/>
                </a:lnTo>
                <a:lnTo>
                  <a:pt x="130" y="625"/>
                </a:lnTo>
                <a:lnTo>
                  <a:pt x="131" y="614"/>
                </a:lnTo>
                <a:lnTo>
                  <a:pt x="130" y="602"/>
                </a:lnTo>
                <a:lnTo>
                  <a:pt x="127" y="592"/>
                </a:lnTo>
                <a:lnTo>
                  <a:pt x="123" y="584"/>
                </a:lnTo>
                <a:lnTo>
                  <a:pt x="118" y="575"/>
                </a:lnTo>
                <a:lnTo>
                  <a:pt x="112" y="568"/>
                </a:lnTo>
                <a:lnTo>
                  <a:pt x="105" y="560"/>
                </a:lnTo>
                <a:lnTo>
                  <a:pt x="97" y="553"/>
                </a:lnTo>
                <a:lnTo>
                  <a:pt x="89" y="547"/>
                </a:lnTo>
                <a:lnTo>
                  <a:pt x="80" y="540"/>
                </a:lnTo>
                <a:lnTo>
                  <a:pt x="72" y="535"/>
                </a:lnTo>
                <a:lnTo>
                  <a:pt x="63" y="528"/>
                </a:lnTo>
                <a:lnTo>
                  <a:pt x="55" y="522"/>
                </a:lnTo>
                <a:lnTo>
                  <a:pt x="46" y="515"/>
                </a:lnTo>
                <a:lnTo>
                  <a:pt x="39" y="508"/>
                </a:lnTo>
                <a:lnTo>
                  <a:pt x="37" y="500"/>
                </a:lnTo>
                <a:lnTo>
                  <a:pt x="35" y="492"/>
                </a:lnTo>
                <a:lnTo>
                  <a:pt x="37" y="485"/>
                </a:lnTo>
                <a:lnTo>
                  <a:pt x="37" y="478"/>
                </a:lnTo>
                <a:lnTo>
                  <a:pt x="39" y="471"/>
                </a:lnTo>
                <a:lnTo>
                  <a:pt x="40" y="465"/>
                </a:lnTo>
                <a:lnTo>
                  <a:pt x="42" y="458"/>
                </a:lnTo>
                <a:lnTo>
                  <a:pt x="45" y="451"/>
                </a:lnTo>
                <a:lnTo>
                  <a:pt x="47" y="445"/>
                </a:lnTo>
                <a:lnTo>
                  <a:pt x="48" y="438"/>
                </a:lnTo>
                <a:lnTo>
                  <a:pt x="50" y="431"/>
                </a:lnTo>
                <a:lnTo>
                  <a:pt x="50" y="426"/>
                </a:lnTo>
                <a:lnTo>
                  <a:pt x="50" y="419"/>
                </a:lnTo>
                <a:lnTo>
                  <a:pt x="49" y="412"/>
                </a:lnTo>
                <a:lnTo>
                  <a:pt x="47" y="405"/>
                </a:lnTo>
                <a:lnTo>
                  <a:pt x="45" y="398"/>
                </a:lnTo>
                <a:lnTo>
                  <a:pt x="30" y="383"/>
                </a:lnTo>
                <a:lnTo>
                  <a:pt x="18" y="367"/>
                </a:lnTo>
                <a:lnTo>
                  <a:pt x="9" y="352"/>
                </a:lnTo>
                <a:lnTo>
                  <a:pt x="4" y="335"/>
                </a:lnTo>
                <a:lnTo>
                  <a:pt x="1" y="319"/>
                </a:lnTo>
                <a:lnTo>
                  <a:pt x="0" y="301"/>
                </a:lnTo>
                <a:lnTo>
                  <a:pt x="1" y="283"/>
                </a:lnTo>
                <a:lnTo>
                  <a:pt x="3" y="266"/>
                </a:lnTo>
                <a:lnTo>
                  <a:pt x="7" y="247"/>
                </a:lnTo>
                <a:lnTo>
                  <a:pt x="10" y="229"/>
                </a:lnTo>
                <a:lnTo>
                  <a:pt x="14" y="211"/>
                </a:lnTo>
                <a:lnTo>
                  <a:pt x="17" y="191"/>
                </a:lnTo>
                <a:lnTo>
                  <a:pt x="20" y="173"/>
                </a:lnTo>
                <a:lnTo>
                  <a:pt x="23" y="154"/>
                </a:lnTo>
                <a:lnTo>
                  <a:pt x="24" y="135"/>
                </a:lnTo>
                <a:lnTo>
                  <a:pt x="24" y="116"/>
                </a:lnTo>
                <a:lnTo>
                  <a:pt x="28" y="110"/>
                </a:lnTo>
                <a:lnTo>
                  <a:pt x="32" y="104"/>
                </a:lnTo>
                <a:lnTo>
                  <a:pt x="34" y="97"/>
                </a:lnTo>
                <a:lnTo>
                  <a:pt x="37" y="89"/>
                </a:lnTo>
                <a:lnTo>
                  <a:pt x="38" y="81"/>
                </a:lnTo>
                <a:lnTo>
                  <a:pt x="39" y="73"/>
                </a:lnTo>
                <a:lnTo>
                  <a:pt x="40" y="65"/>
                </a:lnTo>
                <a:lnTo>
                  <a:pt x="40" y="57"/>
                </a:lnTo>
                <a:lnTo>
                  <a:pt x="40" y="48"/>
                </a:lnTo>
                <a:lnTo>
                  <a:pt x="40" y="40"/>
                </a:lnTo>
                <a:lnTo>
                  <a:pt x="40" y="31"/>
                </a:lnTo>
                <a:lnTo>
                  <a:pt x="40" y="25"/>
                </a:lnTo>
                <a:lnTo>
                  <a:pt x="41" y="17"/>
                </a:lnTo>
                <a:lnTo>
                  <a:pt x="41" y="11"/>
                </a:lnTo>
                <a:lnTo>
                  <a:pt x="42" y="5"/>
                </a:lnTo>
                <a:lnTo>
                  <a:pt x="45" y="0"/>
                </a:lnTo>
                <a:lnTo>
                  <a:pt x="211" y="23"/>
                </a:lnTo>
                <a:lnTo>
                  <a:pt x="377" y="45"/>
                </a:lnTo>
                <a:lnTo>
                  <a:pt x="541" y="67"/>
                </a:lnTo>
                <a:lnTo>
                  <a:pt x="704" y="87"/>
                </a:lnTo>
                <a:lnTo>
                  <a:pt x="868" y="106"/>
                </a:lnTo>
                <a:lnTo>
                  <a:pt x="1031" y="125"/>
                </a:lnTo>
                <a:lnTo>
                  <a:pt x="1193" y="142"/>
                </a:lnTo>
                <a:lnTo>
                  <a:pt x="1356" y="158"/>
                </a:lnTo>
                <a:lnTo>
                  <a:pt x="1518" y="174"/>
                </a:lnTo>
                <a:lnTo>
                  <a:pt x="1683" y="189"/>
                </a:lnTo>
                <a:lnTo>
                  <a:pt x="1847" y="203"/>
                </a:lnTo>
                <a:lnTo>
                  <a:pt x="2013" y="216"/>
                </a:lnTo>
                <a:lnTo>
                  <a:pt x="2180" y="229"/>
                </a:lnTo>
                <a:lnTo>
                  <a:pt x="2349" y="242"/>
                </a:lnTo>
                <a:lnTo>
                  <a:pt x="2519" y="253"/>
                </a:lnTo>
                <a:lnTo>
                  <a:pt x="2692" y="266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96" name="Freeform 14"/>
          <p:cNvSpPr>
            <a:spLocks/>
          </p:cNvSpPr>
          <p:nvPr/>
        </p:nvSpPr>
        <p:spPr bwMode="auto">
          <a:xfrm>
            <a:off x="2393524" y="1648140"/>
            <a:ext cx="975045" cy="630685"/>
          </a:xfrm>
          <a:custGeom>
            <a:avLst/>
            <a:gdLst>
              <a:gd name="T0" fmla="*/ 66 w 1789"/>
              <a:gd name="T1" fmla="*/ 7 h 1520"/>
              <a:gd name="T2" fmla="*/ 66 w 1789"/>
              <a:gd name="T3" fmla="*/ 12 h 1520"/>
              <a:gd name="T4" fmla="*/ 66 w 1789"/>
              <a:gd name="T5" fmla="*/ 17 h 1520"/>
              <a:gd name="T6" fmla="*/ 65 w 1789"/>
              <a:gd name="T7" fmla="*/ 22 h 1520"/>
              <a:gd name="T8" fmla="*/ 65 w 1789"/>
              <a:gd name="T9" fmla="*/ 26 h 1520"/>
              <a:gd name="T10" fmla="*/ 65 w 1789"/>
              <a:gd name="T11" fmla="*/ 31 h 1520"/>
              <a:gd name="T12" fmla="*/ 65 w 1789"/>
              <a:gd name="T13" fmla="*/ 35 h 1520"/>
              <a:gd name="T14" fmla="*/ 65 w 1789"/>
              <a:gd name="T15" fmla="*/ 39 h 1520"/>
              <a:gd name="T16" fmla="*/ 65 w 1789"/>
              <a:gd name="T17" fmla="*/ 43 h 1520"/>
              <a:gd name="T18" fmla="*/ 65 w 1789"/>
              <a:gd name="T19" fmla="*/ 48 h 1520"/>
              <a:gd name="T20" fmla="*/ 66 w 1789"/>
              <a:gd name="T21" fmla="*/ 53 h 1520"/>
              <a:gd name="T22" fmla="*/ 65 w 1789"/>
              <a:gd name="T23" fmla="*/ 53 h 1520"/>
              <a:gd name="T24" fmla="*/ 65 w 1789"/>
              <a:gd name="T25" fmla="*/ 54 h 1520"/>
              <a:gd name="T26" fmla="*/ 65 w 1789"/>
              <a:gd name="T27" fmla="*/ 55 h 1520"/>
              <a:gd name="T28" fmla="*/ 65 w 1789"/>
              <a:gd name="T29" fmla="*/ 55 h 1520"/>
              <a:gd name="T30" fmla="*/ 65 w 1789"/>
              <a:gd name="T31" fmla="*/ 56 h 1520"/>
              <a:gd name="T32" fmla="*/ 62 w 1789"/>
              <a:gd name="T33" fmla="*/ 56 h 1520"/>
              <a:gd name="T34" fmla="*/ 57 w 1789"/>
              <a:gd name="T35" fmla="*/ 56 h 1520"/>
              <a:gd name="T36" fmla="*/ 53 w 1789"/>
              <a:gd name="T37" fmla="*/ 56 h 1520"/>
              <a:gd name="T38" fmla="*/ 48 w 1789"/>
              <a:gd name="T39" fmla="*/ 56 h 1520"/>
              <a:gd name="T40" fmla="*/ 43 w 1789"/>
              <a:gd name="T41" fmla="*/ 56 h 1520"/>
              <a:gd name="T42" fmla="*/ 40 w 1789"/>
              <a:gd name="T43" fmla="*/ 56 h 1520"/>
              <a:gd name="T44" fmla="*/ 37 w 1789"/>
              <a:gd name="T45" fmla="*/ 55 h 1520"/>
              <a:gd name="T46" fmla="*/ 31 w 1789"/>
              <a:gd name="T47" fmla="*/ 55 h 1520"/>
              <a:gd name="T48" fmla="*/ 24 w 1789"/>
              <a:gd name="T49" fmla="*/ 54 h 1520"/>
              <a:gd name="T50" fmla="*/ 19 w 1789"/>
              <a:gd name="T51" fmla="*/ 54 h 1520"/>
              <a:gd name="T52" fmla="*/ 17 w 1789"/>
              <a:gd name="T53" fmla="*/ 54 h 1520"/>
              <a:gd name="T54" fmla="*/ 15 w 1789"/>
              <a:gd name="T55" fmla="*/ 54 h 1520"/>
              <a:gd name="T56" fmla="*/ 11 w 1789"/>
              <a:gd name="T57" fmla="*/ 53 h 1520"/>
              <a:gd name="T58" fmla="*/ 7 w 1789"/>
              <a:gd name="T59" fmla="*/ 53 h 1520"/>
              <a:gd name="T60" fmla="*/ 3 w 1789"/>
              <a:gd name="T61" fmla="*/ 52 h 1520"/>
              <a:gd name="T62" fmla="*/ 0 w 1789"/>
              <a:gd name="T63" fmla="*/ 52 h 1520"/>
              <a:gd name="T64" fmla="*/ 0 w 1789"/>
              <a:gd name="T65" fmla="*/ 50 h 1520"/>
              <a:gd name="T66" fmla="*/ 0 w 1789"/>
              <a:gd name="T67" fmla="*/ 48 h 1520"/>
              <a:gd name="T68" fmla="*/ 0 w 1789"/>
              <a:gd name="T69" fmla="*/ 45 h 1520"/>
              <a:gd name="T70" fmla="*/ 1 w 1789"/>
              <a:gd name="T71" fmla="*/ 42 h 1520"/>
              <a:gd name="T72" fmla="*/ 1 w 1789"/>
              <a:gd name="T73" fmla="*/ 39 h 1520"/>
              <a:gd name="T74" fmla="*/ 1 w 1789"/>
              <a:gd name="T75" fmla="*/ 36 h 1520"/>
              <a:gd name="T76" fmla="*/ 2 w 1789"/>
              <a:gd name="T77" fmla="*/ 33 h 1520"/>
              <a:gd name="T78" fmla="*/ 2 w 1789"/>
              <a:gd name="T79" fmla="*/ 29 h 1520"/>
              <a:gd name="T80" fmla="*/ 3 w 1789"/>
              <a:gd name="T81" fmla="*/ 25 h 1520"/>
              <a:gd name="T82" fmla="*/ 3 w 1789"/>
              <a:gd name="T83" fmla="*/ 22 h 1520"/>
              <a:gd name="T84" fmla="*/ 3 w 1789"/>
              <a:gd name="T85" fmla="*/ 18 h 1520"/>
              <a:gd name="T86" fmla="*/ 3 w 1789"/>
              <a:gd name="T87" fmla="*/ 18 h 1520"/>
              <a:gd name="T88" fmla="*/ 3 w 1789"/>
              <a:gd name="T89" fmla="*/ 18 h 1520"/>
              <a:gd name="T90" fmla="*/ 4 w 1789"/>
              <a:gd name="T91" fmla="*/ 18 h 1520"/>
              <a:gd name="T92" fmla="*/ 4 w 1789"/>
              <a:gd name="T93" fmla="*/ 18 h 1520"/>
              <a:gd name="T94" fmla="*/ 4 w 1789"/>
              <a:gd name="T95" fmla="*/ 15 h 1520"/>
              <a:gd name="T96" fmla="*/ 4 w 1789"/>
              <a:gd name="T97" fmla="*/ 13 h 1520"/>
              <a:gd name="T98" fmla="*/ 4 w 1789"/>
              <a:gd name="T99" fmla="*/ 10 h 1520"/>
              <a:gd name="T100" fmla="*/ 4 w 1789"/>
              <a:gd name="T101" fmla="*/ 8 h 1520"/>
              <a:gd name="T102" fmla="*/ 5 w 1789"/>
              <a:gd name="T103" fmla="*/ 5 h 1520"/>
              <a:gd name="T104" fmla="*/ 5 w 1789"/>
              <a:gd name="T105" fmla="*/ 4 h 1520"/>
              <a:gd name="T106" fmla="*/ 5 w 1789"/>
              <a:gd name="T107" fmla="*/ 3 h 1520"/>
              <a:gd name="T108" fmla="*/ 5 w 1789"/>
              <a:gd name="T109" fmla="*/ 2 h 1520"/>
              <a:gd name="T110" fmla="*/ 5 w 1789"/>
              <a:gd name="T111" fmla="*/ 1 h 1520"/>
              <a:gd name="T112" fmla="*/ 5 w 1789"/>
              <a:gd name="T113" fmla="*/ 0 h 1520"/>
              <a:gd name="T114" fmla="*/ 10 w 1789"/>
              <a:gd name="T115" fmla="*/ 0 h 1520"/>
              <a:gd name="T116" fmla="*/ 21 w 1789"/>
              <a:gd name="T117" fmla="*/ 1 h 1520"/>
              <a:gd name="T118" fmla="*/ 32 w 1789"/>
              <a:gd name="T119" fmla="*/ 2 h 1520"/>
              <a:gd name="T120" fmla="*/ 43 w 1789"/>
              <a:gd name="T121" fmla="*/ 3 h 1520"/>
              <a:gd name="T122" fmla="*/ 55 w 1789"/>
              <a:gd name="T123" fmla="*/ 3 h 1520"/>
              <a:gd name="T124" fmla="*/ 66 w 1789"/>
              <a:gd name="T125" fmla="*/ 4 h 15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9"/>
              <a:gd name="T190" fmla="*/ 0 h 1520"/>
              <a:gd name="T191" fmla="*/ 1789 w 1789"/>
              <a:gd name="T192" fmla="*/ 1520 h 15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9" h="1520">
                <a:moveTo>
                  <a:pt x="1789" y="105"/>
                </a:moveTo>
                <a:lnTo>
                  <a:pt x="1786" y="148"/>
                </a:lnTo>
                <a:lnTo>
                  <a:pt x="1785" y="192"/>
                </a:lnTo>
                <a:lnTo>
                  <a:pt x="1783" y="235"/>
                </a:lnTo>
                <a:lnTo>
                  <a:pt x="1781" y="279"/>
                </a:lnTo>
                <a:lnTo>
                  <a:pt x="1778" y="323"/>
                </a:lnTo>
                <a:lnTo>
                  <a:pt x="1775" y="366"/>
                </a:lnTo>
                <a:lnTo>
                  <a:pt x="1773" y="410"/>
                </a:lnTo>
                <a:lnTo>
                  <a:pt x="1770" y="454"/>
                </a:lnTo>
                <a:lnTo>
                  <a:pt x="1767" y="496"/>
                </a:lnTo>
                <a:lnTo>
                  <a:pt x="1765" y="539"/>
                </a:lnTo>
                <a:lnTo>
                  <a:pt x="1764" y="581"/>
                </a:lnTo>
                <a:lnTo>
                  <a:pt x="1761" y="623"/>
                </a:lnTo>
                <a:lnTo>
                  <a:pt x="1761" y="664"/>
                </a:lnTo>
                <a:lnTo>
                  <a:pt x="1760" y="704"/>
                </a:lnTo>
                <a:lnTo>
                  <a:pt x="1761" y="744"/>
                </a:lnTo>
                <a:lnTo>
                  <a:pt x="1762" y="785"/>
                </a:lnTo>
                <a:lnTo>
                  <a:pt x="1764" y="824"/>
                </a:lnTo>
                <a:lnTo>
                  <a:pt x="1764" y="864"/>
                </a:lnTo>
                <a:lnTo>
                  <a:pt x="1765" y="902"/>
                </a:lnTo>
                <a:lnTo>
                  <a:pt x="1765" y="941"/>
                </a:lnTo>
                <a:lnTo>
                  <a:pt x="1766" y="979"/>
                </a:lnTo>
                <a:lnTo>
                  <a:pt x="1766" y="1017"/>
                </a:lnTo>
                <a:lnTo>
                  <a:pt x="1766" y="1055"/>
                </a:lnTo>
                <a:lnTo>
                  <a:pt x="1766" y="1094"/>
                </a:lnTo>
                <a:lnTo>
                  <a:pt x="1766" y="1132"/>
                </a:lnTo>
                <a:lnTo>
                  <a:pt x="1766" y="1171"/>
                </a:lnTo>
                <a:lnTo>
                  <a:pt x="1767" y="1211"/>
                </a:lnTo>
                <a:lnTo>
                  <a:pt x="1767" y="1251"/>
                </a:lnTo>
                <a:lnTo>
                  <a:pt x="1768" y="1294"/>
                </a:lnTo>
                <a:lnTo>
                  <a:pt x="1769" y="1336"/>
                </a:lnTo>
                <a:lnTo>
                  <a:pt x="1772" y="1381"/>
                </a:lnTo>
                <a:lnTo>
                  <a:pt x="1774" y="1427"/>
                </a:lnTo>
                <a:lnTo>
                  <a:pt x="1770" y="1430"/>
                </a:lnTo>
                <a:lnTo>
                  <a:pt x="1767" y="1434"/>
                </a:lnTo>
                <a:lnTo>
                  <a:pt x="1765" y="1438"/>
                </a:lnTo>
                <a:lnTo>
                  <a:pt x="1764" y="1443"/>
                </a:lnTo>
                <a:lnTo>
                  <a:pt x="1762" y="1449"/>
                </a:lnTo>
                <a:lnTo>
                  <a:pt x="1761" y="1454"/>
                </a:lnTo>
                <a:lnTo>
                  <a:pt x="1761" y="1460"/>
                </a:lnTo>
                <a:lnTo>
                  <a:pt x="1760" y="1466"/>
                </a:lnTo>
                <a:lnTo>
                  <a:pt x="1760" y="1472"/>
                </a:lnTo>
                <a:lnTo>
                  <a:pt x="1760" y="1477"/>
                </a:lnTo>
                <a:lnTo>
                  <a:pt x="1760" y="1484"/>
                </a:lnTo>
                <a:lnTo>
                  <a:pt x="1759" y="1490"/>
                </a:lnTo>
                <a:lnTo>
                  <a:pt x="1759" y="1497"/>
                </a:lnTo>
                <a:lnTo>
                  <a:pt x="1758" y="1503"/>
                </a:lnTo>
                <a:lnTo>
                  <a:pt x="1758" y="1510"/>
                </a:lnTo>
                <a:lnTo>
                  <a:pt x="1757" y="1516"/>
                </a:lnTo>
                <a:lnTo>
                  <a:pt x="1715" y="1518"/>
                </a:lnTo>
                <a:lnTo>
                  <a:pt x="1674" y="1520"/>
                </a:lnTo>
                <a:lnTo>
                  <a:pt x="1632" y="1520"/>
                </a:lnTo>
                <a:lnTo>
                  <a:pt x="1591" y="1519"/>
                </a:lnTo>
                <a:lnTo>
                  <a:pt x="1550" y="1518"/>
                </a:lnTo>
                <a:lnTo>
                  <a:pt x="1507" y="1516"/>
                </a:lnTo>
                <a:lnTo>
                  <a:pt x="1466" y="1514"/>
                </a:lnTo>
                <a:lnTo>
                  <a:pt x="1423" y="1512"/>
                </a:lnTo>
                <a:lnTo>
                  <a:pt x="1381" y="1510"/>
                </a:lnTo>
                <a:lnTo>
                  <a:pt x="1338" y="1507"/>
                </a:lnTo>
                <a:lnTo>
                  <a:pt x="1297" y="1505"/>
                </a:lnTo>
                <a:lnTo>
                  <a:pt x="1254" y="1504"/>
                </a:lnTo>
                <a:lnTo>
                  <a:pt x="1212" y="1502"/>
                </a:lnTo>
                <a:lnTo>
                  <a:pt x="1169" y="1500"/>
                </a:lnTo>
                <a:lnTo>
                  <a:pt x="1128" y="1500"/>
                </a:lnTo>
                <a:lnTo>
                  <a:pt x="1086" y="1502"/>
                </a:lnTo>
                <a:lnTo>
                  <a:pt x="1078" y="1500"/>
                </a:lnTo>
                <a:lnTo>
                  <a:pt x="1059" y="1499"/>
                </a:lnTo>
                <a:lnTo>
                  <a:pt x="1028" y="1497"/>
                </a:lnTo>
                <a:lnTo>
                  <a:pt x="987" y="1493"/>
                </a:lnTo>
                <a:lnTo>
                  <a:pt x="939" y="1490"/>
                </a:lnTo>
                <a:lnTo>
                  <a:pt x="886" y="1487"/>
                </a:lnTo>
                <a:lnTo>
                  <a:pt x="829" y="1483"/>
                </a:lnTo>
                <a:lnTo>
                  <a:pt x="770" y="1479"/>
                </a:lnTo>
                <a:lnTo>
                  <a:pt x="712" y="1474"/>
                </a:lnTo>
                <a:lnTo>
                  <a:pt x="654" y="1470"/>
                </a:lnTo>
                <a:lnTo>
                  <a:pt x="601" y="1467"/>
                </a:lnTo>
                <a:lnTo>
                  <a:pt x="553" y="1464"/>
                </a:lnTo>
                <a:lnTo>
                  <a:pt x="513" y="1460"/>
                </a:lnTo>
                <a:lnTo>
                  <a:pt x="482" y="1458"/>
                </a:lnTo>
                <a:lnTo>
                  <a:pt x="462" y="1457"/>
                </a:lnTo>
                <a:lnTo>
                  <a:pt x="455" y="1457"/>
                </a:lnTo>
                <a:lnTo>
                  <a:pt x="449" y="1456"/>
                </a:lnTo>
                <a:lnTo>
                  <a:pt x="434" y="1453"/>
                </a:lnTo>
                <a:lnTo>
                  <a:pt x="413" y="1451"/>
                </a:lnTo>
                <a:lnTo>
                  <a:pt x="384" y="1448"/>
                </a:lnTo>
                <a:lnTo>
                  <a:pt x="349" y="1443"/>
                </a:lnTo>
                <a:lnTo>
                  <a:pt x="310" y="1438"/>
                </a:lnTo>
                <a:lnTo>
                  <a:pt x="269" y="1434"/>
                </a:lnTo>
                <a:lnTo>
                  <a:pt x="227" y="1429"/>
                </a:lnTo>
                <a:lnTo>
                  <a:pt x="185" y="1423"/>
                </a:lnTo>
                <a:lnTo>
                  <a:pt x="144" y="1419"/>
                </a:lnTo>
                <a:lnTo>
                  <a:pt x="104" y="1414"/>
                </a:lnTo>
                <a:lnTo>
                  <a:pt x="70" y="1410"/>
                </a:lnTo>
                <a:lnTo>
                  <a:pt x="41" y="1406"/>
                </a:lnTo>
                <a:lnTo>
                  <a:pt x="19" y="1404"/>
                </a:lnTo>
                <a:lnTo>
                  <a:pt x="4" y="1402"/>
                </a:lnTo>
                <a:lnTo>
                  <a:pt x="0" y="1402"/>
                </a:lnTo>
                <a:lnTo>
                  <a:pt x="0" y="1379"/>
                </a:lnTo>
                <a:lnTo>
                  <a:pt x="0" y="1356"/>
                </a:lnTo>
                <a:lnTo>
                  <a:pt x="1" y="1333"/>
                </a:lnTo>
                <a:lnTo>
                  <a:pt x="2" y="1308"/>
                </a:lnTo>
                <a:lnTo>
                  <a:pt x="3" y="1286"/>
                </a:lnTo>
                <a:lnTo>
                  <a:pt x="6" y="1261"/>
                </a:lnTo>
                <a:lnTo>
                  <a:pt x="8" y="1237"/>
                </a:lnTo>
                <a:lnTo>
                  <a:pt x="10" y="1213"/>
                </a:lnTo>
                <a:lnTo>
                  <a:pt x="13" y="1189"/>
                </a:lnTo>
                <a:lnTo>
                  <a:pt x="15" y="1164"/>
                </a:lnTo>
                <a:lnTo>
                  <a:pt x="17" y="1138"/>
                </a:lnTo>
                <a:lnTo>
                  <a:pt x="19" y="1113"/>
                </a:lnTo>
                <a:lnTo>
                  <a:pt x="23" y="1087"/>
                </a:lnTo>
                <a:lnTo>
                  <a:pt x="25" y="1061"/>
                </a:lnTo>
                <a:lnTo>
                  <a:pt x="27" y="1035"/>
                </a:lnTo>
                <a:lnTo>
                  <a:pt x="31" y="1009"/>
                </a:lnTo>
                <a:lnTo>
                  <a:pt x="37" y="976"/>
                </a:lnTo>
                <a:lnTo>
                  <a:pt x="42" y="945"/>
                </a:lnTo>
                <a:lnTo>
                  <a:pt x="48" y="913"/>
                </a:lnTo>
                <a:lnTo>
                  <a:pt x="52" y="880"/>
                </a:lnTo>
                <a:lnTo>
                  <a:pt x="56" y="848"/>
                </a:lnTo>
                <a:lnTo>
                  <a:pt x="60" y="816"/>
                </a:lnTo>
                <a:lnTo>
                  <a:pt x="63" y="782"/>
                </a:lnTo>
                <a:lnTo>
                  <a:pt x="65" y="749"/>
                </a:lnTo>
                <a:lnTo>
                  <a:pt x="69" y="716"/>
                </a:lnTo>
                <a:lnTo>
                  <a:pt x="71" y="684"/>
                </a:lnTo>
                <a:lnTo>
                  <a:pt x="73" y="650"/>
                </a:lnTo>
                <a:lnTo>
                  <a:pt x="76" y="617"/>
                </a:lnTo>
                <a:lnTo>
                  <a:pt x="79" y="584"/>
                </a:lnTo>
                <a:lnTo>
                  <a:pt x="81" y="550"/>
                </a:lnTo>
                <a:lnTo>
                  <a:pt x="85" y="518"/>
                </a:lnTo>
                <a:lnTo>
                  <a:pt x="90" y="486"/>
                </a:lnTo>
                <a:lnTo>
                  <a:pt x="90" y="485"/>
                </a:lnTo>
                <a:lnTo>
                  <a:pt x="91" y="485"/>
                </a:lnTo>
                <a:lnTo>
                  <a:pt x="92" y="485"/>
                </a:lnTo>
                <a:lnTo>
                  <a:pt x="92" y="484"/>
                </a:lnTo>
                <a:lnTo>
                  <a:pt x="93" y="484"/>
                </a:lnTo>
                <a:lnTo>
                  <a:pt x="94" y="484"/>
                </a:lnTo>
                <a:lnTo>
                  <a:pt x="95" y="482"/>
                </a:lnTo>
                <a:lnTo>
                  <a:pt x="96" y="482"/>
                </a:lnTo>
                <a:lnTo>
                  <a:pt x="96" y="481"/>
                </a:lnTo>
                <a:lnTo>
                  <a:pt x="98" y="481"/>
                </a:lnTo>
                <a:lnTo>
                  <a:pt x="99" y="481"/>
                </a:lnTo>
                <a:lnTo>
                  <a:pt x="100" y="481"/>
                </a:lnTo>
                <a:lnTo>
                  <a:pt x="100" y="458"/>
                </a:lnTo>
                <a:lnTo>
                  <a:pt x="101" y="435"/>
                </a:lnTo>
                <a:lnTo>
                  <a:pt x="101" y="412"/>
                </a:lnTo>
                <a:lnTo>
                  <a:pt x="102" y="391"/>
                </a:lnTo>
                <a:lnTo>
                  <a:pt x="103" y="368"/>
                </a:lnTo>
                <a:lnTo>
                  <a:pt x="104" y="345"/>
                </a:lnTo>
                <a:lnTo>
                  <a:pt x="107" y="320"/>
                </a:lnTo>
                <a:lnTo>
                  <a:pt x="108" y="298"/>
                </a:lnTo>
                <a:lnTo>
                  <a:pt x="110" y="275"/>
                </a:lnTo>
                <a:lnTo>
                  <a:pt x="111" y="252"/>
                </a:lnTo>
                <a:lnTo>
                  <a:pt x="114" y="227"/>
                </a:lnTo>
                <a:lnTo>
                  <a:pt x="116" y="204"/>
                </a:lnTo>
                <a:lnTo>
                  <a:pt x="118" y="180"/>
                </a:lnTo>
                <a:lnTo>
                  <a:pt x="121" y="157"/>
                </a:lnTo>
                <a:lnTo>
                  <a:pt x="123" y="133"/>
                </a:lnTo>
                <a:lnTo>
                  <a:pt x="126" y="110"/>
                </a:lnTo>
                <a:lnTo>
                  <a:pt x="130" y="103"/>
                </a:lnTo>
                <a:lnTo>
                  <a:pt x="132" y="96"/>
                </a:lnTo>
                <a:lnTo>
                  <a:pt x="134" y="88"/>
                </a:lnTo>
                <a:lnTo>
                  <a:pt x="136" y="82"/>
                </a:lnTo>
                <a:lnTo>
                  <a:pt x="136" y="73"/>
                </a:lnTo>
                <a:lnTo>
                  <a:pt x="136" y="65"/>
                </a:lnTo>
                <a:lnTo>
                  <a:pt x="136" y="57"/>
                </a:lnTo>
                <a:lnTo>
                  <a:pt x="134" y="49"/>
                </a:lnTo>
                <a:lnTo>
                  <a:pt x="134" y="42"/>
                </a:lnTo>
                <a:lnTo>
                  <a:pt x="134" y="34"/>
                </a:lnTo>
                <a:lnTo>
                  <a:pt x="136" y="28"/>
                </a:lnTo>
                <a:lnTo>
                  <a:pt x="137" y="21"/>
                </a:lnTo>
                <a:lnTo>
                  <a:pt x="140" y="15"/>
                </a:lnTo>
                <a:lnTo>
                  <a:pt x="144" y="9"/>
                </a:lnTo>
                <a:lnTo>
                  <a:pt x="149" y="3"/>
                </a:lnTo>
                <a:lnTo>
                  <a:pt x="156" y="0"/>
                </a:lnTo>
                <a:lnTo>
                  <a:pt x="257" y="9"/>
                </a:lnTo>
                <a:lnTo>
                  <a:pt x="360" y="18"/>
                </a:lnTo>
                <a:lnTo>
                  <a:pt x="461" y="26"/>
                </a:lnTo>
                <a:lnTo>
                  <a:pt x="562" y="34"/>
                </a:lnTo>
                <a:lnTo>
                  <a:pt x="664" y="42"/>
                </a:lnTo>
                <a:lnTo>
                  <a:pt x="766" y="49"/>
                </a:lnTo>
                <a:lnTo>
                  <a:pt x="867" y="56"/>
                </a:lnTo>
                <a:lnTo>
                  <a:pt x="968" y="63"/>
                </a:lnTo>
                <a:lnTo>
                  <a:pt x="1069" y="69"/>
                </a:lnTo>
                <a:lnTo>
                  <a:pt x="1171" y="75"/>
                </a:lnTo>
                <a:lnTo>
                  <a:pt x="1274" y="80"/>
                </a:lnTo>
                <a:lnTo>
                  <a:pt x="1376" y="86"/>
                </a:lnTo>
                <a:lnTo>
                  <a:pt x="1478" y="91"/>
                </a:lnTo>
                <a:lnTo>
                  <a:pt x="1581" y="95"/>
                </a:lnTo>
                <a:lnTo>
                  <a:pt x="1684" y="100"/>
                </a:lnTo>
                <a:lnTo>
                  <a:pt x="1789" y="105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97" name="Freeform 15"/>
          <p:cNvSpPr>
            <a:spLocks/>
          </p:cNvSpPr>
          <p:nvPr/>
        </p:nvSpPr>
        <p:spPr bwMode="auto">
          <a:xfrm>
            <a:off x="4248726" y="1053529"/>
            <a:ext cx="953777" cy="833450"/>
          </a:xfrm>
          <a:custGeom>
            <a:avLst/>
            <a:gdLst>
              <a:gd name="T0" fmla="*/ 21 w 1748"/>
              <a:gd name="T1" fmla="*/ 5 h 2010"/>
              <a:gd name="T2" fmla="*/ 22 w 1748"/>
              <a:gd name="T3" fmla="*/ 8 h 2010"/>
              <a:gd name="T4" fmla="*/ 26 w 1748"/>
              <a:gd name="T5" fmla="*/ 9 h 2010"/>
              <a:gd name="T6" fmla="*/ 30 w 1748"/>
              <a:gd name="T7" fmla="*/ 9 h 2010"/>
              <a:gd name="T8" fmla="*/ 33 w 1748"/>
              <a:gd name="T9" fmla="*/ 8 h 2010"/>
              <a:gd name="T10" fmla="*/ 36 w 1748"/>
              <a:gd name="T11" fmla="*/ 9 h 2010"/>
              <a:gd name="T12" fmla="*/ 38 w 1748"/>
              <a:gd name="T13" fmla="*/ 10 h 2010"/>
              <a:gd name="T14" fmla="*/ 40 w 1748"/>
              <a:gd name="T15" fmla="*/ 10 h 2010"/>
              <a:gd name="T16" fmla="*/ 41 w 1748"/>
              <a:gd name="T17" fmla="*/ 11 h 2010"/>
              <a:gd name="T18" fmla="*/ 41 w 1748"/>
              <a:gd name="T19" fmla="*/ 11 h 2010"/>
              <a:gd name="T20" fmla="*/ 44 w 1748"/>
              <a:gd name="T21" fmla="*/ 11 h 2010"/>
              <a:gd name="T22" fmla="*/ 46 w 1748"/>
              <a:gd name="T23" fmla="*/ 12 h 2010"/>
              <a:gd name="T24" fmla="*/ 50 w 1748"/>
              <a:gd name="T25" fmla="*/ 13 h 2010"/>
              <a:gd name="T26" fmla="*/ 53 w 1748"/>
              <a:gd name="T27" fmla="*/ 11 h 2010"/>
              <a:gd name="T28" fmla="*/ 54 w 1748"/>
              <a:gd name="T29" fmla="*/ 11 h 2010"/>
              <a:gd name="T30" fmla="*/ 56 w 1748"/>
              <a:gd name="T31" fmla="*/ 12 h 2010"/>
              <a:gd name="T32" fmla="*/ 60 w 1748"/>
              <a:gd name="T33" fmla="*/ 12 h 2010"/>
              <a:gd name="T34" fmla="*/ 64 w 1748"/>
              <a:gd name="T35" fmla="*/ 13 h 2010"/>
              <a:gd name="T36" fmla="*/ 64 w 1748"/>
              <a:gd name="T37" fmla="*/ 14 h 2010"/>
              <a:gd name="T38" fmla="*/ 63 w 1748"/>
              <a:gd name="T39" fmla="*/ 15 h 2010"/>
              <a:gd name="T40" fmla="*/ 58 w 1748"/>
              <a:gd name="T41" fmla="*/ 16 h 2010"/>
              <a:gd name="T42" fmla="*/ 55 w 1748"/>
              <a:gd name="T43" fmla="*/ 20 h 2010"/>
              <a:gd name="T44" fmla="*/ 51 w 1748"/>
              <a:gd name="T45" fmla="*/ 24 h 2010"/>
              <a:gd name="T46" fmla="*/ 47 w 1748"/>
              <a:gd name="T47" fmla="*/ 29 h 2010"/>
              <a:gd name="T48" fmla="*/ 44 w 1748"/>
              <a:gd name="T49" fmla="*/ 31 h 2010"/>
              <a:gd name="T50" fmla="*/ 43 w 1748"/>
              <a:gd name="T51" fmla="*/ 33 h 2010"/>
              <a:gd name="T52" fmla="*/ 44 w 1748"/>
              <a:gd name="T53" fmla="*/ 36 h 2010"/>
              <a:gd name="T54" fmla="*/ 44 w 1748"/>
              <a:gd name="T55" fmla="*/ 39 h 2010"/>
              <a:gd name="T56" fmla="*/ 41 w 1748"/>
              <a:gd name="T57" fmla="*/ 41 h 2010"/>
              <a:gd name="T58" fmla="*/ 40 w 1748"/>
              <a:gd name="T59" fmla="*/ 44 h 2010"/>
              <a:gd name="T60" fmla="*/ 42 w 1748"/>
              <a:gd name="T61" fmla="*/ 46 h 2010"/>
              <a:gd name="T62" fmla="*/ 42 w 1748"/>
              <a:gd name="T63" fmla="*/ 47 h 2010"/>
              <a:gd name="T64" fmla="*/ 42 w 1748"/>
              <a:gd name="T65" fmla="*/ 51 h 2010"/>
              <a:gd name="T66" fmla="*/ 43 w 1748"/>
              <a:gd name="T67" fmla="*/ 56 h 2010"/>
              <a:gd name="T68" fmla="*/ 45 w 1748"/>
              <a:gd name="T69" fmla="*/ 58 h 2010"/>
              <a:gd name="T70" fmla="*/ 47 w 1748"/>
              <a:gd name="T71" fmla="*/ 59 h 2010"/>
              <a:gd name="T72" fmla="*/ 49 w 1748"/>
              <a:gd name="T73" fmla="*/ 60 h 2010"/>
              <a:gd name="T74" fmla="*/ 51 w 1748"/>
              <a:gd name="T75" fmla="*/ 61 h 2010"/>
              <a:gd name="T76" fmla="*/ 52 w 1748"/>
              <a:gd name="T77" fmla="*/ 62 h 2010"/>
              <a:gd name="T78" fmla="*/ 52 w 1748"/>
              <a:gd name="T79" fmla="*/ 63 h 2010"/>
              <a:gd name="T80" fmla="*/ 57 w 1748"/>
              <a:gd name="T81" fmla="*/ 66 h 2010"/>
              <a:gd name="T82" fmla="*/ 59 w 1748"/>
              <a:gd name="T83" fmla="*/ 72 h 2010"/>
              <a:gd name="T84" fmla="*/ 38 w 1748"/>
              <a:gd name="T85" fmla="*/ 73 h 2010"/>
              <a:gd name="T86" fmla="*/ 14 w 1748"/>
              <a:gd name="T87" fmla="*/ 74 h 2010"/>
              <a:gd name="T88" fmla="*/ 10 w 1748"/>
              <a:gd name="T89" fmla="*/ 71 h 2010"/>
              <a:gd name="T90" fmla="*/ 10 w 1748"/>
              <a:gd name="T91" fmla="*/ 67 h 2010"/>
              <a:gd name="T92" fmla="*/ 10 w 1748"/>
              <a:gd name="T93" fmla="*/ 60 h 2010"/>
              <a:gd name="T94" fmla="*/ 9 w 1748"/>
              <a:gd name="T95" fmla="*/ 53 h 2010"/>
              <a:gd name="T96" fmla="*/ 7 w 1748"/>
              <a:gd name="T97" fmla="*/ 50 h 2010"/>
              <a:gd name="T98" fmla="*/ 7 w 1748"/>
              <a:gd name="T99" fmla="*/ 45 h 2010"/>
              <a:gd name="T100" fmla="*/ 7 w 1748"/>
              <a:gd name="T101" fmla="*/ 40 h 2010"/>
              <a:gd name="T102" fmla="*/ 5 w 1748"/>
              <a:gd name="T103" fmla="*/ 36 h 2010"/>
              <a:gd name="T104" fmla="*/ 5 w 1748"/>
              <a:gd name="T105" fmla="*/ 28 h 2010"/>
              <a:gd name="T106" fmla="*/ 2 w 1748"/>
              <a:gd name="T107" fmla="*/ 19 h 2010"/>
              <a:gd name="T108" fmla="*/ 1 w 1748"/>
              <a:gd name="T109" fmla="*/ 13 h 2010"/>
              <a:gd name="T110" fmla="*/ 0 w 1748"/>
              <a:gd name="T111" fmla="*/ 6 h 2010"/>
              <a:gd name="T112" fmla="*/ 7 w 1748"/>
              <a:gd name="T113" fmla="*/ 5 h 2010"/>
              <a:gd name="T114" fmla="*/ 16 w 1748"/>
              <a:gd name="T115" fmla="*/ 5 h 2010"/>
              <a:gd name="T116" fmla="*/ 17 w 1748"/>
              <a:gd name="T117" fmla="*/ 3 h 2010"/>
              <a:gd name="T118" fmla="*/ 17 w 1748"/>
              <a:gd name="T119" fmla="*/ 0 h 2010"/>
              <a:gd name="T120" fmla="*/ 19 w 1748"/>
              <a:gd name="T121" fmla="*/ 1 h 2010"/>
              <a:gd name="T122" fmla="*/ 20 w 1748"/>
              <a:gd name="T123" fmla="*/ 3 h 20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48"/>
              <a:gd name="T187" fmla="*/ 0 h 2010"/>
              <a:gd name="T188" fmla="*/ 1748 w 1748"/>
              <a:gd name="T189" fmla="*/ 2010 h 20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48" h="2010">
                <a:moveTo>
                  <a:pt x="544" y="75"/>
                </a:moveTo>
                <a:lnTo>
                  <a:pt x="544" y="85"/>
                </a:lnTo>
                <a:lnTo>
                  <a:pt x="546" y="96"/>
                </a:lnTo>
                <a:lnTo>
                  <a:pt x="547" y="106"/>
                </a:lnTo>
                <a:lnTo>
                  <a:pt x="550" y="117"/>
                </a:lnTo>
                <a:lnTo>
                  <a:pt x="553" y="128"/>
                </a:lnTo>
                <a:lnTo>
                  <a:pt x="555" y="138"/>
                </a:lnTo>
                <a:lnTo>
                  <a:pt x="559" y="147"/>
                </a:lnTo>
                <a:lnTo>
                  <a:pt x="563" y="158"/>
                </a:lnTo>
                <a:lnTo>
                  <a:pt x="567" y="167"/>
                </a:lnTo>
                <a:lnTo>
                  <a:pt x="571" y="177"/>
                </a:lnTo>
                <a:lnTo>
                  <a:pt x="576" y="186"/>
                </a:lnTo>
                <a:lnTo>
                  <a:pt x="582" y="194"/>
                </a:lnTo>
                <a:lnTo>
                  <a:pt x="587" y="204"/>
                </a:lnTo>
                <a:lnTo>
                  <a:pt x="593" y="212"/>
                </a:lnTo>
                <a:lnTo>
                  <a:pt x="600" y="220"/>
                </a:lnTo>
                <a:lnTo>
                  <a:pt x="607" y="228"/>
                </a:lnTo>
                <a:lnTo>
                  <a:pt x="621" y="229"/>
                </a:lnTo>
                <a:lnTo>
                  <a:pt x="636" y="230"/>
                </a:lnTo>
                <a:lnTo>
                  <a:pt x="651" y="231"/>
                </a:lnTo>
                <a:lnTo>
                  <a:pt x="665" y="231"/>
                </a:lnTo>
                <a:lnTo>
                  <a:pt x="678" y="232"/>
                </a:lnTo>
                <a:lnTo>
                  <a:pt x="692" y="232"/>
                </a:lnTo>
                <a:lnTo>
                  <a:pt x="706" y="233"/>
                </a:lnTo>
                <a:lnTo>
                  <a:pt x="720" y="233"/>
                </a:lnTo>
                <a:lnTo>
                  <a:pt x="733" y="235"/>
                </a:lnTo>
                <a:lnTo>
                  <a:pt x="747" y="236"/>
                </a:lnTo>
                <a:lnTo>
                  <a:pt x="761" y="238"/>
                </a:lnTo>
                <a:lnTo>
                  <a:pt x="774" y="240"/>
                </a:lnTo>
                <a:lnTo>
                  <a:pt x="788" y="243"/>
                </a:lnTo>
                <a:lnTo>
                  <a:pt x="801" y="247"/>
                </a:lnTo>
                <a:lnTo>
                  <a:pt x="815" y="252"/>
                </a:lnTo>
                <a:lnTo>
                  <a:pt x="829" y="258"/>
                </a:lnTo>
                <a:lnTo>
                  <a:pt x="836" y="251"/>
                </a:lnTo>
                <a:lnTo>
                  <a:pt x="845" y="245"/>
                </a:lnTo>
                <a:lnTo>
                  <a:pt x="854" y="240"/>
                </a:lnTo>
                <a:lnTo>
                  <a:pt x="863" y="236"/>
                </a:lnTo>
                <a:lnTo>
                  <a:pt x="874" y="232"/>
                </a:lnTo>
                <a:lnTo>
                  <a:pt x="884" y="230"/>
                </a:lnTo>
                <a:lnTo>
                  <a:pt x="896" y="228"/>
                </a:lnTo>
                <a:lnTo>
                  <a:pt x="906" y="227"/>
                </a:lnTo>
                <a:lnTo>
                  <a:pt x="917" y="227"/>
                </a:lnTo>
                <a:lnTo>
                  <a:pt x="929" y="227"/>
                </a:lnTo>
                <a:lnTo>
                  <a:pt x="939" y="227"/>
                </a:lnTo>
                <a:lnTo>
                  <a:pt x="951" y="228"/>
                </a:lnTo>
                <a:lnTo>
                  <a:pt x="962" y="230"/>
                </a:lnTo>
                <a:lnTo>
                  <a:pt x="973" y="232"/>
                </a:lnTo>
                <a:lnTo>
                  <a:pt x="983" y="235"/>
                </a:lnTo>
                <a:lnTo>
                  <a:pt x="993" y="238"/>
                </a:lnTo>
                <a:lnTo>
                  <a:pt x="999" y="243"/>
                </a:lnTo>
                <a:lnTo>
                  <a:pt x="1005" y="246"/>
                </a:lnTo>
                <a:lnTo>
                  <a:pt x="1011" y="251"/>
                </a:lnTo>
                <a:lnTo>
                  <a:pt x="1016" y="253"/>
                </a:lnTo>
                <a:lnTo>
                  <a:pt x="1022" y="256"/>
                </a:lnTo>
                <a:lnTo>
                  <a:pt x="1028" y="259"/>
                </a:lnTo>
                <a:lnTo>
                  <a:pt x="1035" y="261"/>
                </a:lnTo>
                <a:lnTo>
                  <a:pt x="1040" y="263"/>
                </a:lnTo>
                <a:lnTo>
                  <a:pt x="1047" y="264"/>
                </a:lnTo>
                <a:lnTo>
                  <a:pt x="1053" y="267"/>
                </a:lnTo>
                <a:lnTo>
                  <a:pt x="1060" y="268"/>
                </a:lnTo>
                <a:lnTo>
                  <a:pt x="1067" y="269"/>
                </a:lnTo>
                <a:lnTo>
                  <a:pt x="1075" y="270"/>
                </a:lnTo>
                <a:lnTo>
                  <a:pt x="1082" y="270"/>
                </a:lnTo>
                <a:lnTo>
                  <a:pt x="1090" y="271"/>
                </a:lnTo>
                <a:lnTo>
                  <a:pt x="1099" y="272"/>
                </a:lnTo>
                <a:lnTo>
                  <a:pt x="1100" y="275"/>
                </a:lnTo>
                <a:lnTo>
                  <a:pt x="1101" y="277"/>
                </a:lnTo>
                <a:lnTo>
                  <a:pt x="1103" y="279"/>
                </a:lnTo>
                <a:lnTo>
                  <a:pt x="1104" y="283"/>
                </a:lnTo>
                <a:lnTo>
                  <a:pt x="1104" y="286"/>
                </a:lnTo>
                <a:lnTo>
                  <a:pt x="1104" y="289"/>
                </a:lnTo>
                <a:lnTo>
                  <a:pt x="1105" y="292"/>
                </a:lnTo>
                <a:lnTo>
                  <a:pt x="1105" y="295"/>
                </a:lnTo>
                <a:lnTo>
                  <a:pt x="1106" y="298"/>
                </a:lnTo>
                <a:lnTo>
                  <a:pt x="1106" y="301"/>
                </a:lnTo>
                <a:lnTo>
                  <a:pt x="1107" y="303"/>
                </a:lnTo>
                <a:lnTo>
                  <a:pt x="1108" y="306"/>
                </a:lnTo>
                <a:lnTo>
                  <a:pt x="1111" y="307"/>
                </a:lnTo>
                <a:lnTo>
                  <a:pt x="1113" y="308"/>
                </a:lnTo>
                <a:lnTo>
                  <a:pt x="1115" y="309"/>
                </a:lnTo>
                <a:lnTo>
                  <a:pt x="1120" y="310"/>
                </a:lnTo>
                <a:lnTo>
                  <a:pt x="1127" y="298"/>
                </a:lnTo>
                <a:lnTo>
                  <a:pt x="1135" y="290"/>
                </a:lnTo>
                <a:lnTo>
                  <a:pt x="1143" y="285"/>
                </a:lnTo>
                <a:lnTo>
                  <a:pt x="1150" y="283"/>
                </a:lnTo>
                <a:lnTo>
                  <a:pt x="1158" y="283"/>
                </a:lnTo>
                <a:lnTo>
                  <a:pt x="1166" y="285"/>
                </a:lnTo>
                <a:lnTo>
                  <a:pt x="1174" y="290"/>
                </a:lnTo>
                <a:lnTo>
                  <a:pt x="1183" y="294"/>
                </a:lnTo>
                <a:lnTo>
                  <a:pt x="1191" y="300"/>
                </a:lnTo>
                <a:lnTo>
                  <a:pt x="1199" y="307"/>
                </a:lnTo>
                <a:lnTo>
                  <a:pt x="1207" y="314"/>
                </a:lnTo>
                <a:lnTo>
                  <a:pt x="1215" y="320"/>
                </a:lnTo>
                <a:lnTo>
                  <a:pt x="1224" y="325"/>
                </a:lnTo>
                <a:lnTo>
                  <a:pt x="1232" y="330"/>
                </a:lnTo>
                <a:lnTo>
                  <a:pt x="1241" y="333"/>
                </a:lnTo>
                <a:lnTo>
                  <a:pt x="1250" y="336"/>
                </a:lnTo>
                <a:lnTo>
                  <a:pt x="1262" y="337"/>
                </a:lnTo>
                <a:lnTo>
                  <a:pt x="1275" y="338"/>
                </a:lnTo>
                <a:lnTo>
                  <a:pt x="1288" y="339"/>
                </a:lnTo>
                <a:lnTo>
                  <a:pt x="1300" y="340"/>
                </a:lnTo>
                <a:lnTo>
                  <a:pt x="1313" y="341"/>
                </a:lnTo>
                <a:lnTo>
                  <a:pt x="1324" y="341"/>
                </a:lnTo>
                <a:lnTo>
                  <a:pt x="1337" y="341"/>
                </a:lnTo>
                <a:lnTo>
                  <a:pt x="1349" y="341"/>
                </a:lnTo>
                <a:lnTo>
                  <a:pt x="1360" y="339"/>
                </a:lnTo>
                <a:lnTo>
                  <a:pt x="1370" y="337"/>
                </a:lnTo>
                <a:lnTo>
                  <a:pt x="1382" y="333"/>
                </a:lnTo>
                <a:lnTo>
                  <a:pt x="1392" y="329"/>
                </a:lnTo>
                <a:lnTo>
                  <a:pt x="1401" y="322"/>
                </a:lnTo>
                <a:lnTo>
                  <a:pt x="1412" y="315"/>
                </a:lnTo>
                <a:lnTo>
                  <a:pt x="1421" y="305"/>
                </a:lnTo>
                <a:lnTo>
                  <a:pt x="1430" y="294"/>
                </a:lnTo>
                <a:lnTo>
                  <a:pt x="1436" y="292"/>
                </a:lnTo>
                <a:lnTo>
                  <a:pt x="1443" y="291"/>
                </a:lnTo>
                <a:lnTo>
                  <a:pt x="1449" y="291"/>
                </a:lnTo>
                <a:lnTo>
                  <a:pt x="1454" y="292"/>
                </a:lnTo>
                <a:lnTo>
                  <a:pt x="1459" y="293"/>
                </a:lnTo>
                <a:lnTo>
                  <a:pt x="1465" y="295"/>
                </a:lnTo>
                <a:lnTo>
                  <a:pt x="1469" y="299"/>
                </a:lnTo>
                <a:lnTo>
                  <a:pt x="1474" y="301"/>
                </a:lnTo>
                <a:lnTo>
                  <a:pt x="1478" y="305"/>
                </a:lnTo>
                <a:lnTo>
                  <a:pt x="1483" y="308"/>
                </a:lnTo>
                <a:lnTo>
                  <a:pt x="1488" y="312"/>
                </a:lnTo>
                <a:lnTo>
                  <a:pt x="1492" y="315"/>
                </a:lnTo>
                <a:lnTo>
                  <a:pt x="1497" y="317"/>
                </a:lnTo>
                <a:lnTo>
                  <a:pt x="1503" y="321"/>
                </a:lnTo>
                <a:lnTo>
                  <a:pt x="1507" y="323"/>
                </a:lnTo>
                <a:lnTo>
                  <a:pt x="1513" y="325"/>
                </a:lnTo>
                <a:lnTo>
                  <a:pt x="1527" y="320"/>
                </a:lnTo>
                <a:lnTo>
                  <a:pt x="1542" y="315"/>
                </a:lnTo>
                <a:lnTo>
                  <a:pt x="1557" y="313"/>
                </a:lnTo>
                <a:lnTo>
                  <a:pt x="1572" y="310"/>
                </a:lnTo>
                <a:lnTo>
                  <a:pt x="1587" y="310"/>
                </a:lnTo>
                <a:lnTo>
                  <a:pt x="1602" y="310"/>
                </a:lnTo>
                <a:lnTo>
                  <a:pt x="1616" y="312"/>
                </a:lnTo>
                <a:lnTo>
                  <a:pt x="1631" y="314"/>
                </a:lnTo>
                <a:lnTo>
                  <a:pt x="1646" y="316"/>
                </a:lnTo>
                <a:lnTo>
                  <a:pt x="1661" y="320"/>
                </a:lnTo>
                <a:lnTo>
                  <a:pt x="1676" y="323"/>
                </a:lnTo>
                <a:lnTo>
                  <a:pt x="1691" y="328"/>
                </a:lnTo>
                <a:lnTo>
                  <a:pt x="1705" y="332"/>
                </a:lnTo>
                <a:lnTo>
                  <a:pt x="1720" y="337"/>
                </a:lnTo>
                <a:lnTo>
                  <a:pt x="1734" y="341"/>
                </a:lnTo>
                <a:lnTo>
                  <a:pt x="1748" y="347"/>
                </a:lnTo>
                <a:lnTo>
                  <a:pt x="1746" y="352"/>
                </a:lnTo>
                <a:lnTo>
                  <a:pt x="1746" y="356"/>
                </a:lnTo>
                <a:lnTo>
                  <a:pt x="1744" y="361"/>
                </a:lnTo>
                <a:lnTo>
                  <a:pt x="1742" y="364"/>
                </a:lnTo>
                <a:lnTo>
                  <a:pt x="1738" y="368"/>
                </a:lnTo>
                <a:lnTo>
                  <a:pt x="1735" y="371"/>
                </a:lnTo>
                <a:lnTo>
                  <a:pt x="1730" y="374"/>
                </a:lnTo>
                <a:lnTo>
                  <a:pt x="1727" y="377"/>
                </a:lnTo>
                <a:lnTo>
                  <a:pt x="1722" y="379"/>
                </a:lnTo>
                <a:lnTo>
                  <a:pt x="1718" y="382"/>
                </a:lnTo>
                <a:lnTo>
                  <a:pt x="1713" y="384"/>
                </a:lnTo>
                <a:lnTo>
                  <a:pt x="1708" y="387"/>
                </a:lnTo>
                <a:lnTo>
                  <a:pt x="1704" y="390"/>
                </a:lnTo>
                <a:lnTo>
                  <a:pt x="1700" y="392"/>
                </a:lnTo>
                <a:lnTo>
                  <a:pt x="1697" y="395"/>
                </a:lnTo>
                <a:lnTo>
                  <a:pt x="1695" y="399"/>
                </a:lnTo>
                <a:lnTo>
                  <a:pt x="1677" y="402"/>
                </a:lnTo>
                <a:lnTo>
                  <a:pt x="1660" y="408"/>
                </a:lnTo>
                <a:lnTo>
                  <a:pt x="1643" y="414"/>
                </a:lnTo>
                <a:lnTo>
                  <a:pt x="1627" y="421"/>
                </a:lnTo>
                <a:lnTo>
                  <a:pt x="1610" y="428"/>
                </a:lnTo>
                <a:lnTo>
                  <a:pt x="1592" y="436"/>
                </a:lnTo>
                <a:lnTo>
                  <a:pt x="1576" y="444"/>
                </a:lnTo>
                <a:lnTo>
                  <a:pt x="1560" y="454"/>
                </a:lnTo>
                <a:lnTo>
                  <a:pt x="1545" y="464"/>
                </a:lnTo>
                <a:lnTo>
                  <a:pt x="1530" y="475"/>
                </a:lnTo>
                <a:lnTo>
                  <a:pt x="1516" y="487"/>
                </a:lnTo>
                <a:lnTo>
                  <a:pt x="1504" y="500"/>
                </a:lnTo>
                <a:lnTo>
                  <a:pt x="1492" y="514"/>
                </a:lnTo>
                <a:lnTo>
                  <a:pt x="1482" y="528"/>
                </a:lnTo>
                <a:lnTo>
                  <a:pt x="1473" y="542"/>
                </a:lnTo>
                <a:lnTo>
                  <a:pt x="1465" y="560"/>
                </a:lnTo>
                <a:lnTo>
                  <a:pt x="1450" y="573"/>
                </a:lnTo>
                <a:lnTo>
                  <a:pt x="1435" y="587"/>
                </a:lnTo>
                <a:lnTo>
                  <a:pt x="1422" y="601"/>
                </a:lnTo>
                <a:lnTo>
                  <a:pt x="1410" y="616"/>
                </a:lnTo>
                <a:lnTo>
                  <a:pt x="1397" y="630"/>
                </a:lnTo>
                <a:lnTo>
                  <a:pt x="1384" y="645"/>
                </a:lnTo>
                <a:lnTo>
                  <a:pt x="1373" y="658"/>
                </a:lnTo>
                <a:lnTo>
                  <a:pt x="1360" y="673"/>
                </a:lnTo>
                <a:lnTo>
                  <a:pt x="1347" y="688"/>
                </a:lnTo>
                <a:lnTo>
                  <a:pt x="1336" y="703"/>
                </a:lnTo>
                <a:lnTo>
                  <a:pt x="1322" y="718"/>
                </a:lnTo>
                <a:lnTo>
                  <a:pt x="1309" y="733"/>
                </a:lnTo>
                <a:lnTo>
                  <a:pt x="1295" y="748"/>
                </a:lnTo>
                <a:lnTo>
                  <a:pt x="1280" y="763"/>
                </a:lnTo>
                <a:lnTo>
                  <a:pt x="1264" y="778"/>
                </a:lnTo>
                <a:lnTo>
                  <a:pt x="1247" y="794"/>
                </a:lnTo>
                <a:lnTo>
                  <a:pt x="1238" y="800"/>
                </a:lnTo>
                <a:lnTo>
                  <a:pt x="1229" y="806"/>
                </a:lnTo>
                <a:lnTo>
                  <a:pt x="1221" y="811"/>
                </a:lnTo>
                <a:lnTo>
                  <a:pt x="1212" y="817"/>
                </a:lnTo>
                <a:lnTo>
                  <a:pt x="1205" y="823"/>
                </a:lnTo>
                <a:lnTo>
                  <a:pt x="1197" y="829"/>
                </a:lnTo>
                <a:lnTo>
                  <a:pt x="1190" y="834"/>
                </a:lnTo>
                <a:lnTo>
                  <a:pt x="1184" y="840"/>
                </a:lnTo>
                <a:lnTo>
                  <a:pt x="1180" y="846"/>
                </a:lnTo>
                <a:lnTo>
                  <a:pt x="1175" y="853"/>
                </a:lnTo>
                <a:lnTo>
                  <a:pt x="1172" y="860"/>
                </a:lnTo>
                <a:lnTo>
                  <a:pt x="1169" y="868"/>
                </a:lnTo>
                <a:lnTo>
                  <a:pt x="1168" y="876"/>
                </a:lnTo>
                <a:lnTo>
                  <a:pt x="1168" y="885"/>
                </a:lnTo>
                <a:lnTo>
                  <a:pt x="1169" y="895"/>
                </a:lnTo>
                <a:lnTo>
                  <a:pt x="1173" y="907"/>
                </a:lnTo>
                <a:lnTo>
                  <a:pt x="1177" y="915"/>
                </a:lnTo>
                <a:lnTo>
                  <a:pt x="1182" y="923"/>
                </a:lnTo>
                <a:lnTo>
                  <a:pt x="1184" y="932"/>
                </a:lnTo>
                <a:lnTo>
                  <a:pt x="1186" y="941"/>
                </a:lnTo>
                <a:lnTo>
                  <a:pt x="1188" y="950"/>
                </a:lnTo>
                <a:lnTo>
                  <a:pt x="1188" y="959"/>
                </a:lnTo>
                <a:lnTo>
                  <a:pt x="1186" y="969"/>
                </a:lnTo>
                <a:lnTo>
                  <a:pt x="1186" y="979"/>
                </a:lnTo>
                <a:lnTo>
                  <a:pt x="1184" y="988"/>
                </a:lnTo>
                <a:lnTo>
                  <a:pt x="1183" y="999"/>
                </a:lnTo>
                <a:lnTo>
                  <a:pt x="1181" y="1008"/>
                </a:lnTo>
                <a:lnTo>
                  <a:pt x="1180" y="1018"/>
                </a:lnTo>
                <a:lnTo>
                  <a:pt x="1178" y="1027"/>
                </a:lnTo>
                <a:lnTo>
                  <a:pt x="1177" y="1038"/>
                </a:lnTo>
                <a:lnTo>
                  <a:pt x="1176" y="1047"/>
                </a:lnTo>
                <a:lnTo>
                  <a:pt x="1176" y="1057"/>
                </a:lnTo>
                <a:lnTo>
                  <a:pt x="1167" y="1064"/>
                </a:lnTo>
                <a:lnTo>
                  <a:pt x="1158" y="1072"/>
                </a:lnTo>
                <a:lnTo>
                  <a:pt x="1149" y="1079"/>
                </a:lnTo>
                <a:lnTo>
                  <a:pt x="1140" y="1087"/>
                </a:lnTo>
                <a:lnTo>
                  <a:pt x="1132" y="1096"/>
                </a:lnTo>
                <a:lnTo>
                  <a:pt x="1124" y="1104"/>
                </a:lnTo>
                <a:lnTo>
                  <a:pt x="1116" y="1113"/>
                </a:lnTo>
                <a:lnTo>
                  <a:pt x="1111" y="1123"/>
                </a:lnTo>
                <a:lnTo>
                  <a:pt x="1104" y="1132"/>
                </a:lnTo>
                <a:lnTo>
                  <a:pt x="1099" y="1141"/>
                </a:lnTo>
                <a:lnTo>
                  <a:pt x="1094" y="1151"/>
                </a:lnTo>
                <a:lnTo>
                  <a:pt x="1092" y="1163"/>
                </a:lnTo>
                <a:lnTo>
                  <a:pt x="1090" y="1173"/>
                </a:lnTo>
                <a:lnTo>
                  <a:pt x="1090" y="1185"/>
                </a:lnTo>
                <a:lnTo>
                  <a:pt x="1090" y="1197"/>
                </a:lnTo>
                <a:lnTo>
                  <a:pt x="1093" y="1210"/>
                </a:lnTo>
                <a:lnTo>
                  <a:pt x="1098" y="1213"/>
                </a:lnTo>
                <a:lnTo>
                  <a:pt x="1104" y="1217"/>
                </a:lnTo>
                <a:lnTo>
                  <a:pt x="1108" y="1221"/>
                </a:lnTo>
                <a:lnTo>
                  <a:pt x="1113" y="1225"/>
                </a:lnTo>
                <a:lnTo>
                  <a:pt x="1117" y="1229"/>
                </a:lnTo>
                <a:lnTo>
                  <a:pt x="1121" y="1234"/>
                </a:lnTo>
                <a:lnTo>
                  <a:pt x="1124" y="1239"/>
                </a:lnTo>
                <a:lnTo>
                  <a:pt x="1128" y="1243"/>
                </a:lnTo>
                <a:lnTo>
                  <a:pt x="1130" y="1248"/>
                </a:lnTo>
                <a:lnTo>
                  <a:pt x="1134" y="1252"/>
                </a:lnTo>
                <a:lnTo>
                  <a:pt x="1136" y="1258"/>
                </a:lnTo>
                <a:lnTo>
                  <a:pt x="1138" y="1264"/>
                </a:lnTo>
                <a:lnTo>
                  <a:pt x="1140" y="1270"/>
                </a:lnTo>
                <a:lnTo>
                  <a:pt x="1142" y="1275"/>
                </a:lnTo>
                <a:lnTo>
                  <a:pt x="1144" y="1281"/>
                </a:lnTo>
                <a:lnTo>
                  <a:pt x="1146" y="1288"/>
                </a:lnTo>
                <a:lnTo>
                  <a:pt x="1137" y="1302"/>
                </a:lnTo>
                <a:lnTo>
                  <a:pt x="1130" y="1316"/>
                </a:lnTo>
                <a:lnTo>
                  <a:pt x="1126" y="1331"/>
                </a:lnTo>
                <a:lnTo>
                  <a:pt x="1123" y="1344"/>
                </a:lnTo>
                <a:lnTo>
                  <a:pt x="1122" y="1358"/>
                </a:lnTo>
                <a:lnTo>
                  <a:pt x="1123" y="1372"/>
                </a:lnTo>
                <a:lnTo>
                  <a:pt x="1124" y="1386"/>
                </a:lnTo>
                <a:lnTo>
                  <a:pt x="1128" y="1399"/>
                </a:lnTo>
                <a:lnTo>
                  <a:pt x="1131" y="1413"/>
                </a:lnTo>
                <a:lnTo>
                  <a:pt x="1135" y="1428"/>
                </a:lnTo>
                <a:lnTo>
                  <a:pt x="1139" y="1442"/>
                </a:lnTo>
                <a:lnTo>
                  <a:pt x="1144" y="1457"/>
                </a:lnTo>
                <a:lnTo>
                  <a:pt x="1147" y="1472"/>
                </a:lnTo>
                <a:lnTo>
                  <a:pt x="1151" y="1487"/>
                </a:lnTo>
                <a:lnTo>
                  <a:pt x="1154" y="1502"/>
                </a:lnTo>
                <a:lnTo>
                  <a:pt x="1157" y="1518"/>
                </a:lnTo>
                <a:lnTo>
                  <a:pt x="1160" y="1529"/>
                </a:lnTo>
                <a:lnTo>
                  <a:pt x="1166" y="1539"/>
                </a:lnTo>
                <a:lnTo>
                  <a:pt x="1173" y="1547"/>
                </a:lnTo>
                <a:lnTo>
                  <a:pt x="1180" y="1552"/>
                </a:lnTo>
                <a:lnTo>
                  <a:pt x="1189" y="1557"/>
                </a:lnTo>
                <a:lnTo>
                  <a:pt x="1198" y="1561"/>
                </a:lnTo>
                <a:lnTo>
                  <a:pt x="1207" y="1565"/>
                </a:lnTo>
                <a:lnTo>
                  <a:pt x="1218" y="1567"/>
                </a:lnTo>
                <a:lnTo>
                  <a:pt x="1227" y="1571"/>
                </a:lnTo>
                <a:lnTo>
                  <a:pt x="1237" y="1573"/>
                </a:lnTo>
                <a:lnTo>
                  <a:pt x="1246" y="1576"/>
                </a:lnTo>
                <a:lnTo>
                  <a:pt x="1255" y="1581"/>
                </a:lnTo>
                <a:lnTo>
                  <a:pt x="1264" y="1586"/>
                </a:lnTo>
                <a:lnTo>
                  <a:pt x="1270" y="1592"/>
                </a:lnTo>
                <a:lnTo>
                  <a:pt x="1276" y="1602"/>
                </a:lnTo>
                <a:lnTo>
                  <a:pt x="1281" y="1612"/>
                </a:lnTo>
                <a:lnTo>
                  <a:pt x="1288" y="1610"/>
                </a:lnTo>
                <a:lnTo>
                  <a:pt x="1296" y="1609"/>
                </a:lnTo>
                <a:lnTo>
                  <a:pt x="1303" y="1609"/>
                </a:lnTo>
                <a:lnTo>
                  <a:pt x="1309" y="1609"/>
                </a:lnTo>
                <a:lnTo>
                  <a:pt x="1316" y="1611"/>
                </a:lnTo>
                <a:lnTo>
                  <a:pt x="1323" y="1613"/>
                </a:lnTo>
                <a:lnTo>
                  <a:pt x="1330" y="1615"/>
                </a:lnTo>
                <a:lnTo>
                  <a:pt x="1336" y="1619"/>
                </a:lnTo>
                <a:lnTo>
                  <a:pt x="1343" y="1622"/>
                </a:lnTo>
                <a:lnTo>
                  <a:pt x="1349" y="1626"/>
                </a:lnTo>
                <a:lnTo>
                  <a:pt x="1354" y="1630"/>
                </a:lnTo>
                <a:lnTo>
                  <a:pt x="1360" y="1635"/>
                </a:lnTo>
                <a:lnTo>
                  <a:pt x="1366" y="1638"/>
                </a:lnTo>
                <a:lnTo>
                  <a:pt x="1372" y="1643"/>
                </a:lnTo>
                <a:lnTo>
                  <a:pt x="1377" y="1646"/>
                </a:lnTo>
                <a:lnTo>
                  <a:pt x="1383" y="1650"/>
                </a:lnTo>
                <a:lnTo>
                  <a:pt x="1385" y="1653"/>
                </a:lnTo>
                <a:lnTo>
                  <a:pt x="1388" y="1657"/>
                </a:lnTo>
                <a:lnTo>
                  <a:pt x="1389" y="1661"/>
                </a:lnTo>
                <a:lnTo>
                  <a:pt x="1390" y="1665"/>
                </a:lnTo>
                <a:lnTo>
                  <a:pt x="1391" y="1669"/>
                </a:lnTo>
                <a:lnTo>
                  <a:pt x="1392" y="1674"/>
                </a:lnTo>
                <a:lnTo>
                  <a:pt x="1393" y="1680"/>
                </a:lnTo>
                <a:lnTo>
                  <a:pt x="1395" y="1684"/>
                </a:lnTo>
                <a:lnTo>
                  <a:pt x="1396" y="1689"/>
                </a:lnTo>
                <a:lnTo>
                  <a:pt x="1397" y="1694"/>
                </a:lnTo>
                <a:lnTo>
                  <a:pt x="1399" y="1698"/>
                </a:lnTo>
                <a:lnTo>
                  <a:pt x="1401" y="1702"/>
                </a:lnTo>
                <a:lnTo>
                  <a:pt x="1405" y="1706"/>
                </a:lnTo>
                <a:lnTo>
                  <a:pt x="1408" y="1710"/>
                </a:lnTo>
                <a:lnTo>
                  <a:pt x="1414" y="1713"/>
                </a:lnTo>
                <a:lnTo>
                  <a:pt x="1420" y="1717"/>
                </a:lnTo>
                <a:lnTo>
                  <a:pt x="1441" y="1718"/>
                </a:lnTo>
                <a:lnTo>
                  <a:pt x="1460" y="1723"/>
                </a:lnTo>
                <a:lnTo>
                  <a:pt x="1477" y="1732"/>
                </a:lnTo>
                <a:lnTo>
                  <a:pt x="1493" y="1742"/>
                </a:lnTo>
                <a:lnTo>
                  <a:pt x="1507" y="1754"/>
                </a:lnTo>
                <a:lnTo>
                  <a:pt x="1520" y="1771"/>
                </a:lnTo>
                <a:lnTo>
                  <a:pt x="1531" y="1787"/>
                </a:lnTo>
                <a:lnTo>
                  <a:pt x="1542" y="1805"/>
                </a:lnTo>
                <a:lnTo>
                  <a:pt x="1551" y="1823"/>
                </a:lnTo>
                <a:lnTo>
                  <a:pt x="1560" y="1843"/>
                </a:lnTo>
                <a:lnTo>
                  <a:pt x="1568" y="1862"/>
                </a:lnTo>
                <a:lnTo>
                  <a:pt x="1577" y="1883"/>
                </a:lnTo>
                <a:lnTo>
                  <a:pt x="1585" y="1902"/>
                </a:lnTo>
                <a:lnTo>
                  <a:pt x="1593" y="1921"/>
                </a:lnTo>
                <a:lnTo>
                  <a:pt x="1603" y="1938"/>
                </a:lnTo>
                <a:lnTo>
                  <a:pt x="1613" y="1954"/>
                </a:lnTo>
                <a:lnTo>
                  <a:pt x="1530" y="1960"/>
                </a:lnTo>
                <a:lnTo>
                  <a:pt x="1447" y="1966"/>
                </a:lnTo>
                <a:lnTo>
                  <a:pt x="1365" y="1969"/>
                </a:lnTo>
                <a:lnTo>
                  <a:pt x="1283" y="1973"/>
                </a:lnTo>
                <a:lnTo>
                  <a:pt x="1200" y="1976"/>
                </a:lnTo>
                <a:lnTo>
                  <a:pt x="1117" y="1979"/>
                </a:lnTo>
                <a:lnTo>
                  <a:pt x="1035" y="1981"/>
                </a:lnTo>
                <a:lnTo>
                  <a:pt x="952" y="1983"/>
                </a:lnTo>
                <a:lnTo>
                  <a:pt x="869" y="1984"/>
                </a:lnTo>
                <a:lnTo>
                  <a:pt x="786" y="1987"/>
                </a:lnTo>
                <a:lnTo>
                  <a:pt x="702" y="1989"/>
                </a:lnTo>
                <a:lnTo>
                  <a:pt x="620" y="1991"/>
                </a:lnTo>
                <a:lnTo>
                  <a:pt x="537" y="1995"/>
                </a:lnTo>
                <a:lnTo>
                  <a:pt x="453" y="1998"/>
                </a:lnTo>
                <a:lnTo>
                  <a:pt x="370" y="2004"/>
                </a:lnTo>
                <a:lnTo>
                  <a:pt x="287" y="2010"/>
                </a:lnTo>
                <a:lnTo>
                  <a:pt x="282" y="1997"/>
                </a:lnTo>
                <a:lnTo>
                  <a:pt x="278" y="1984"/>
                </a:lnTo>
                <a:lnTo>
                  <a:pt x="276" y="1973"/>
                </a:lnTo>
                <a:lnTo>
                  <a:pt x="275" y="1960"/>
                </a:lnTo>
                <a:lnTo>
                  <a:pt x="276" y="1947"/>
                </a:lnTo>
                <a:lnTo>
                  <a:pt x="277" y="1935"/>
                </a:lnTo>
                <a:lnTo>
                  <a:pt x="278" y="1921"/>
                </a:lnTo>
                <a:lnTo>
                  <a:pt x="279" y="1908"/>
                </a:lnTo>
                <a:lnTo>
                  <a:pt x="281" y="1896"/>
                </a:lnTo>
                <a:lnTo>
                  <a:pt x="282" y="1882"/>
                </a:lnTo>
                <a:lnTo>
                  <a:pt x="282" y="1869"/>
                </a:lnTo>
                <a:lnTo>
                  <a:pt x="281" y="1857"/>
                </a:lnTo>
                <a:lnTo>
                  <a:pt x="278" y="1844"/>
                </a:lnTo>
                <a:lnTo>
                  <a:pt x="275" y="1831"/>
                </a:lnTo>
                <a:lnTo>
                  <a:pt x="269" y="1818"/>
                </a:lnTo>
                <a:lnTo>
                  <a:pt x="261" y="1806"/>
                </a:lnTo>
                <a:lnTo>
                  <a:pt x="264" y="1780"/>
                </a:lnTo>
                <a:lnTo>
                  <a:pt x="268" y="1754"/>
                </a:lnTo>
                <a:lnTo>
                  <a:pt x="270" y="1729"/>
                </a:lnTo>
                <a:lnTo>
                  <a:pt x="271" y="1705"/>
                </a:lnTo>
                <a:lnTo>
                  <a:pt x="272" y="1681"/>
                </a:lnTo>
                <a:lnTo>
                  <a:pt x="272" y="1657"/>
                </a:lnTo>
                <a:lnTo>
                  <a:pt x="272" y="1633"/>
                </a:lnTo>
                <a:lnTo>
                  <a:pt x="271" y="1610"/>
                </a:lnTo>
                <a:lnTo>
                  <a:pt x="269" y="1586"/>
                </a:lnTo>
                <a:lnTo>
                  <a:pt x="267" y="1563"/>
                </a:lnTo>
                <a:lnTo>
                  <a:pt x="263" y="1539"/>
                </a:lnTo>
                <a:lnTo>
                  <a:pt x="260" y="1514"/>
                </a:lnTo>
                <a:lnTo>
                  <a:pt x="255" y="1490"/>
                </a:lnTo>
                <a:lnTo>
                  <a:pt x="251" y="1466"/>
                </a:lnTo>
                <a:lnTo>
                  <a:pt x="246" y="1441"/>
                </a:lnTo>
                <a:lnTo>
                  <a:pt x="240" y="1416"/>
                </a:lnTo>
                <a:lnTo>
                  <a:pt x="237" y="1405"/>
                </a:lnTo>
                <a:lnTo>
                  <a:pt x="232" y="1396"/>
                </a:lnTo>
                <a:lnTo>
                  <a:pt x="226" y="1385"/>
                </a:lnTo>
                <a:lnTo>
                  <a:pt x="218" y="1374"/>
                </a:lnTo>
                <a:lnTo>
                  <a:pt x="210" y="1363"/>
                </a:lnTo>
                <a:lnTo>
                  <a:pt x="202" y="1350"/>
                </a:lnTo>
                <a:lnTo>
                  <a:pt x="194" y="1337"/>
                </a:lnTo>
                <a:lnTo>
                  <a:pt x="186" y="1325"/>
                </a:lnTo>
                <a:lnTo>
                  <a:pt x="180" y="1311"/>
                </a:lnTo>
                <a:lnTo>
                  <a:pt x="175" y="1297"/>
                </a:lnTo>
                <a:lnTo>
                  <a:pt x="172" y="1283"/>
                </a:lnTo>
                <a:lnTo>
                  <a:pt x="171" y="1269"/>
                </a:lnTo>
                <a:lnTo>
                  <a:pt x="174" y="1254"/>
                </a:lnTo>
                <a:lnTo>
                  <a:pt x="179" y="1239"/>
                </a:lnTo>
                <a:lnTo>
                  <a:pt x="189" y="1224"/>
                </a:lnTo>
                <a:lnTo>
                  <a:pt x="202" y="1209"/>
                </a:lnTo>
                <a:lnTo>
                  <a:pt x="203" y="1189"/>
                </a:lnTo>
                <a:lnTo>
                  <a:pt x="205" y="1171"/>
                </a:lnTo>
                <a:lnTo>
                  <a:pt x="205" y="1154"/>
                </a:lnTo>
                <a:lnTo>
                  <a:pt x="203" y="1136"/>
                </a:lnTo>
                <a:lnTo>
                  <a:pt x="201" y="1120"/>
                </a:lnTo>
                <a:lnTo>
                  <a:pt x="198" y="1105"/>
                </a:lnTo>
                <a:lnTo>
                  <a:pt x="194" y="1090"/>
                </a:lnTo>
                <a:lnTo>
                  <a:pt x="190" y="1077"/>
                </a:lnTo>
                <a:lnTo>
                  <a:pt x="185" y="1063"/>
                </a:lnTo>
                <a:lnTo>
                  <a:pt x="179" y="1049"/>
                </a:lnTo>
                <a:lnTo>
                  <a:pt x="172" y="1035"/>
                </a:lnTo>
                <a:lnTo>
                  <a:pt x="166" y="1023"/>
                </a:lnTo>
                <a:lnTo>
                  <a:pt x="159" y="1009"/>
                </a:lnTo>
                <a:lnTo>
                  <a:pt x="152" y="996"/>
                </a:lnTo>
                <a:lnTo>
                  <a:pt x="145" y="982"/>
                </a:lnTo>
                <a:lnTo>
                  <a:pt x="138" y="970"/>
                </a:lnTo>
                <a:lnTo>
                  <a:pt x="134" y="939"/>
                </a:lnTo>
                <a:lnTo>
                  <a:pt x="133" y="908"/>
                </a:lnTo>
                <a:lnTo>
                  <a:pt x="131" y="877"/>
                </a:lnTo>
                <a:lnTo>
                  <a:pt x="130" y="846"/>
                </a:lnTo>
                <a:lnTo>
                  <a:pt x="128" y="815"/>
                </a:lnTo>
                <a:lnTo>
                  <a:pt x="125" y="784"/>
                </a:lnTo>
                <a:lnTo>
                  <a:pt x="123" y="753"/>
                </a:lnTo>
                <a:lnTo>
                  <a:pt x="120" y="723"/>
                </a:lnTo>
                <a:lnTo>
                  <a:pt x="116" y="692"/>
                </a:lnTo>
                <a:lnTo>
                  <a:pt x="110" y="663"/>
                </a:lnTo>
                <a:lnTo>
                  <a:pt x="103" y="633"/>
                </a:lnTo>
                <a:lnTo>
                  <a:pt x="95" y="606"/>
                </a:lnTo>
                <a:lnTo>
                  <a:pt x="85" y="577"/>
                </a:lnTo>
                <a:lnTo>
                  <a:pt x="74" y="550"/>
                </a:lnTo>
                <a:lnTo>
                  <a:pt x="60" y="524"/>
                </a:lnTo>
                <a:lnTo>
                  <a:pt x="44" y="500"/>
                </a:lnTo>
                <a:lnTo>
                  <a:pt x="39" y="476"/>
                </a:lnTo>
                <a:lnTo>
                  <a:pt x="36" y="454"/>
                </a:lnTo>
                <a:lnTo>
                  <a:pt x="33" y="431"/>
                </a:lnTo>
                <a:lnTo>
                  <a:pt x="32" y="409"/>
                </a:lnTo>
                <a:lnTo>
                  <a:pt x="32" y="387"/>
                </a:lnTo>
                <a:lnTo>
                  <a:pt x="31" y="366"/>
                </a:lnTo>
                <a:lnTo>
                  <a:pt x="31" y="344"/>
                </a:lnTo>
                <a:lnTo>
                  <a:pt x="31" y="322"/>
                </a:lnTo>
                <a:lnTo>
                  <a:pt x="30" y="301"/>
                </a:lnTo>
                <a:lnTo>
                  <a:pt x="29" y="279"/>
                </a:lnTo>
                <a:lnTo>
                  <a:pt x="28" y="259"/>
                </a:lnTo>
                <a:lnTo>
                  <a:pt x="24" y="238"/>
                </a:lnTo>
                <a:lnTo>
                  <a:pt x="21" y="216"/>
                </a:lnTo>
                <a:lnTo>
                  <a:pt x="15" y="195"/>
                </a:lnTo>
                <a:lnTo>
                  <a:pt x="8" y="175"/>
                </a:lnTo>
                <a:lnTo>
                  <a:pt x="0" y="154"/>
                </a:lnTo>
                <a:lnTo>
                  <a:pt x="5" y="153"/>
                </a:lnTo>
                <a:lnTo>
                  <a:pt x="18" y="153"/>
                </a:lnTo>
                <a:lnTo>
                  <a:pt x="40" y="152"/>
                </a:lnTo>
                <a:lnTo>
                  <a:pt x="69" y="151"/>
                </a:lnTo>
                <a:lnTo>
                  <a:pt x="102" y="148"/>
                </a:lnTo>
                <a:lnTo>
                  <a:pt x="140" y="147"/>
                </a:lnTo>
                <a:lnTo>
                  <a:pt x="180" y="145"/>
                </a:lnTo>
                <a:lnTo>
                  <a:pt x="222" y="144"/>
                </a:lnTo>
                <a:lnTo>
                  <a:pt x="263" y="141"/>
                </a:lnTo>
                <a:lnTo>
                  <a:pt x="304" y="139"/>
                </a:lnTo>
                <a:lnTo>
                  <a:pt x="341" y="138"/>
                </a:lnTo>
                <a:lnTo>
                  <a:pt x="375" y="136"/>
                </a:lnTo>
                <a:lnTo>
                  <a:pt x="404" y="135"/>
                </a:lnTo>
                <a:lnTo>
                  <a:pt x="425" y="133"/>
                </a:lnTo>
                <a:lnTo>
                  <a:pt x="439" y="133"/>
                </a:lnTo>
                <a:lnTo>
                  <a:pt x="445" y="133"/>
                </a:lnTo>
                <a:lnTo>
                  <a:pt x="447" y="125"/>
                </a:lnTo>
                <a:lnTo>
                  <a:pt x="448" y="117"/>
                </a:lnTo>
                <a:lnTo>
                  <a:pt x="450" y="109"/>
                </a:lnTo>
                <a:lnTo>
                  <a:pt x="451" y="101"/>
                </a:lnTo>
                <a:lnTo>
                  <a:pt x="451" y="92"/>
                </a:lnTo>
                <a:lnTo>
                  <a:pt x="450" y="84"/>
                </a:lnTo>
                <a:lnTo>
                  <a:pt x="450" y="75"/>
                </a:lnTo>
                <a:lnTo>
                  <a:pt x="450" y="66"/>
                </a:lnTo>
                <a:lnTo>
                  <a:pt x="450" y="58"/>
                </a:lnTo>
                <a:lnTo>
                  <a:pt x="450" y="48"/>
                </a:lnTo>
                <a:lnTo>
                  <a:pt x="451" y="40"/>
                </a:lnTo>
                <a:lnTo>
                  <a:pt x="452" y="32"/>
                </a:lnTo>
                <a:lnTo>
                  <a:pt x="455" y="25"/>
                </a:lnTo>
                <a:lnTo>
                  <a:pt x="459" y="19"/>
                </a:lnTo>
                <a:lnTo>
                  <a:pt x="463" y="12"/>
                </a:lnTo>
                <a:lnTo>
                  <a:pt x="470" y="7"/>
                </a:lnTo>
                <a:lnTo>
                  <a:pt x="481" y="2"/>
                </a:lnTo>
                <a:lnTo>
                  <a:pt x="491" y="0"/>
                </a:lnTo>
                <a:lnTo>
                  <a:pt x="499" y="0"/>
                </a:lnTo>
                <a:lnTo>
                  <a:pt x="506" y="1"/>
                </a:lnTo>
                <a:lnTo>
                  <a:pt x="512" y="5"/>
                </a:lnTo>
                <a:lnTo>
                  <a:pt x="516" y="9"/>
                </a:lnTo>
                <a:lnTo>
                  <a:pt x="520" y="15"/>
                </a:lnTo>
                <a:lnTo>
                  <a:pt x="522" y="22"/>
                </a:lnTo>
                <a:lnTo>
                  <a:pt x="525" y="30"/>
                </a:lnTo>
                <a:lnTo>
                  <a:pt x="527" y="37"/>
                </a:lnTo>
                <a:lnTo>
                  <a:pt x="529" y="45"/>
                </a:lnTo>
                <a:lnTo>
                  <a:pt x="531" y="52"/>
                </a:lnTo>
                <a:lnTo>
                  <a:pt x="533" y="59"/>
                </a:lnTo>
                <a:lnTo>
                  <a:pt x="536" y="66"/>
                </a:lnTo>
                <a:lnTo>
                  <a:pt x="539" y="70"/>
                </a:lnTo>
                <a:lnTo>
                  <a:pt x="544" y="75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98" name="Freeform 16"/>
          <p:cNvSpPr>
            <a:spLocks/>
          </p:cNvSpPr>
          <p:nvPr/>
        </p:nvSpPr>
        <p:spPr bwMode="auto">
          <a:xfrm>
            <a:off x="1580441" y="2736600"/>
            <a:ext cx="989769" cy="876988"/>
          </a:xfrm>
          <a:custGeom>
            <a:avLst/>
            <a:gdLst>
              <a:gd name="T0" fmla="*/ 7 w 1817"/>
              <a:gd name="T1" fmla="*/ 24 h 2116"/>
              <a:gd name="T2" fmla="*/ 9 w 1817"/>
              <a:gd name="T3" fmla="*/ 23 h 2116"/>
              <a:gd name="T4" fmla="*/ 10 w 1817"/>
              <a:gd name="T5" fmla="*/ 22 h 2116"/>
              <a:gd name="T6" fmla="*/ 10 w 1817"/>
              <a:gd name="T7" fmla="*/ 18 h 2116"/>
              <a:gd name="T8" fmla="*/ 9 w 1817"/>
              <a:gd name="T9" fmla="*/ 15 h 2116"/>
              <a:gd name="T10" fmla="*/ 9 w 1817"/>
              <a:gd name="T11" fmla="*/ 13 h 2116"/>
              <a:gd name="T12" fmla="*/ 10 w 1817"/>
              <a:gd name="T13" fmla="*/ 12 h 2116"/>
              <a:gd name="T14" fmla="*/ 10 w 1817"/>
              <a:gd name="T15" fmla="*/ 11 h 2116"/>
              <a:gd name="T16" fmla="*/ 12 w 1817"/>
              <a:gd name="T17" fmla="*/ 10 h 2116"/>
              <a:gd name="T18" fmla="*/ 14 w 1817"/>
              <a:gd name="T19" fmla="*/ 11 h 2116"/>
              <a:gd name="T20" fmla="*/ 15 w 1817"/>
              <a:gd name="T21" fmla="*/ 12 h 2116"/>
              <a:gd name="T22" fmla="*/ 16 w 1817"/>
              <a:gd name="T23" fmla="*/ 11 h 2116"/>
              <a:gd name="T24" fmla="*/ 17 w 1817"/>
              <a:gd name="T25" fmla="*/ 11 h 2116"/>
              <a:gd name="T26" fmla="*/ 17 w 1817"/>
              <a:gd name="T27" fmla="*/ 9 h 2116"/>
              <a:gd name="T28" fmla="*/ 17 w 1817"/>
              <a:gd name="T29" fmla="*/ 4 h 2116"/>
              <a:gd name="T30" fmla="*/ 18 w 1817"/>
              <a:gd name="T31" fmla="*/ 0 h 2116"/>
              <a:gd name="T32" fmla="*/ 33 w 1817"/>
              <a:gd name="T33" fmla="*/ 2 h 2116"/>
              <a:gd name="T34" fmla="*/ 51 w 1817"/>
              <a:gd name="T35" fmla="*/ 4 h 2116"/>
              <a:gd name="T36" fmla="*/ 67 w 1817"/>
              <a:gd name="T37" fmla="*/ 7 h 2116"/>
              <a:gd name="T38" fmla="*/ 64 w 1817"/>
              <a:gd name="T39" fmla="*/ 35 h 2116"/>
              <a:gd name="T40" fmla="*/ 61 w 1817"/>
              <a:gd name="T41" fmla="*/ 72 h 2116"/>
              <a:gd name="T42" fmla="*/ 59 w 1817"/>
              <a:gd name="T43" fmla="*/ 78 h 2116"/>
              <a:gd name="T44" fmla="*/ 48 w 1817"/>
              <a:gd name="T45" fmla="*/ 77 h 2116"/>
              <a:gd name="T46" fmla="*/ 40 w 1817"/>
              <a:gd name="T47" fmla="*/ 77 h 2116"/>
              <a:gd name="T48" fmla="*/ 25 w 1817"/>
              <a:gd name="T49" fmla="*/ 69 h 2116"/>
              <a:gd name="T50" fmla="*/ 7 w 1817"/>
              <a:gd name="T51" fmla="*/ 60 h 2116"/>
              <a:gd name="T52" fmla="*/ 0 w 1817"/>
              <a:gd name="T53" fmla="*/ 56 h 2116"/>
              <a:gd name="T54" fmla="*/ 0 w 1817"/>
              <a:gd name="T55" fmla="*/ 55 h 2116"/>
              <a:gd name="T56" fmla="*/ 1 w 1817"/>
              <a:gd name="T57" fmla="*/ 55 h 2116"/>
              <a:gd name="T58" fmla="*/ 2 w 1817"/>
              <a:gd name="T59" fmla="*/ 54 h 2116"/>
              <a:gd name="T60" fmla="*/ 3 w 1817"/>
              <a:gd name="T61" fmla="*/ 53 h 2116"/>
              <a:gd name="T62" fmla="*/ 4 w 1817"/>
              <a:gd name="T63" fmla="*/ 52 h 2116"/>
              <a:gd name="T64" fmla="*/ 4 w 1817"/>
              <a:gd name="T65" fmla="*/ 52 h 2116"/>
              <a:gd name="T66" fmla="*/ 5 w 1817"/>
              <a:gd name="T67" fmla="*/ 50 h 2116"/>
              <a:gd name="T68" fmla="*/ 4 w 1817"/>
              <a:gd name="T69" fmla="*/ 50 h 2116"/>
              <a:gd name="T70" fmla="*/ 3 w 1817"/>
              <a:gd name="T71" fmla="*/ 49 h 2116"/>
              <a:gd name="T72" fmla="*/ 2 w 1817"/>
              <a:gd name="T73" fmla="*/ 48 h 2116"/>
              <a:gd name="T74" fmla="*/ 3 w 1817"/>
              <a:gd name="T75" fmla="*/ 46 h 2116"/>
              <a:gd name="T76" fmla="*/ 3 w 1817"/>
              <a:gd name="T77" fmla="*/ 45 h 2116"/>
              <a:gd name="T78" fmla="*/ 4 w 1817"/>
              <a:gd name="T79" fmla="*/ 44 h 2116"/>
              <a:gd name="T80" fmla="*/ 5 w 1817"/>
              <a:gd name="T81" fmla="*/ 43 h 2116"/>
              <a:gd name="T82" fmla="*/ 5 w 1817"/>
              <a:gd name="T83" fmla="*/ 40 h 2116"/>
              <a:gd name="T84" fmla="*/ 6 w 1817"/>
              <a:gd name="T85" fmla="*/ 38 h 2116"/>
              <a:gd name="T86" fmla="*/ 7 w 1817"/>
              <a:gd name="T87" fmla="*/ 37 h 2116"/>
              <a:gd name="T88" fmla="*/ 8 w 1817"/>
              <a:gd name="T89" fmla="*/ 35 h 2116"/>
              <a:gd name="T90" fmla="*/ 9 w 1817"/>
              <a:gd name="T91" fmla="*/ 35 h 2116"/>
              <a:gd name="T92" fmla="*/ 10 w 1817"/>
              <a:gd name="T93" fmla="*/ 34 h 2116"/>
              <a:gd name="T94" fmla="*/ 10 w 1817"/>
              <a:gd name="T95" fmla="*/ 33 h 2116"/>
              <a:gd name="T96" fmla="*/ 9 w 1817"/>
              <a:gd name="T97" fmla="*/ 31 h 2116"/>
              <a:gd name="T98" fmla="*/ 8 w 1817"/>
              <a:gd name="T99" fmla="*/ 29 h 2116"/>
              <a:gd name="T100" fmla="*/ 8 w 1817"/>
              <a:gd name="T101" fmla="*/ 28 h 2116"/>
              <a:gd name="T102" fmla="*/ 7 w 1817"/>
              <a:gd name="T103" fmla="*/ 27 h 2116"/>
              <a:gd name="T104" fmla="*/ 6 w 1817"/>
              <a:gd name="T105" fmla="*/ 25 h 21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17"/>
              <a:gd name="T160" fmla="*/ 0 h 2116"/>
              <a:gd name="T161" fmla="*/ 1817 w 1817"/>
              <a:gd name="T162" fmla="*/ 2116 h 21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17" h="2116">
                <a:moveTo>
                  <a:pt x="182" y="658"/>
                </a:moveTo>
                <a:lnTo>
                  <a:pt x="185" y="655"/>
                </a:lnTo>
                <a:lnTo>
                  <a:pt x="189" y="651"/>
                </a:lnTo>
                <a:lnTo>
                  <a:pt x="193" y="649"/>
                </a:lnTo>
                <a:lnTo>
                  <a:pt x="197" y="645"/>
                </a:lnTo>
                <a:lnTo>
                  <a:pt x="202" y="641"/>
                </a:lnTo>
                <a:lnTo>
                  <a:pt x="206" y="638"/>
                </a:lnTo>
                <a:lnTo>
                  <a:pt x="212" y="633"/>
                </a:lnTo>
                <a:lnTo>
                  <a:pt x="217" y="630"/>
                </a:lnTo>
                <a:lnTo>
                  <a:pt x="221" y="625"/>
                </a:lnTo>
                <a:lnTo>
                  <a:pt x="226" y="620"/>
                </a:lnTo>
                <a:lnTo>
                  <a:pt x="231" y="616"/>
                </a:lnTo>
                <a:lnTo>
                  <a:pt x="234" y="612"/>
                </a:lnTo>
                <a:lnTo>
                  <a:pt x="239" y="608"/>
                </a:lnTo>
                <a:lnTo>
                  <a:pt x="241" y="604"/>
                </a:lnTo>
                <a:lnTo>
                  <a:pt x="244" y="601"/>
                </a:lnTo>
                <a:lnTo>
                  <a:pt x="247" y="597"/>
                </a:lnTo>
                <a:lnTo>
                  <a:pt x="257" y="585"/>
                </a:lnTo>
                <a:lnTo>
                  <a:pt x="265" y="571"/>
                </a:lnTo>
                <a:lnTo>
                  <a:pt x="271" y="557"/>
                </a:lnTo>
                <a:lnTo>
                  <a:pt x="274" y="542"/>
                </a:lnTo>
                <a:lnTo>
                  <a:pt x="277" y="526"/>
                </a:lnTo>
                <a:lnTo>
                  <a:pt x="278" y="511"/>
                </a:lnTo>
                <a:lnTo>
                  <a:pt x="278" y="495"/>
                </a:lnTo>
                <a:lnTo>
                  <a:pt x="275" y="479"/>
                </a:lnTo>
                <a:lnTo>
                  <a:pt x="273" y="462"/>
                </a:lnTo>
                <a:lnTo>
                  <a:pt x="269" y="446"/>
                </a:lnTo>
                <a:lnTo>
                  <a:pt x="265" y="431"/>
                </a:lnTo>
                <a:lnTo>
                  <a:pt x="259" y="415"/>
                </a:lnTo>
                <a:lnTo>
                  <a:pt x="255" y="400"/>
                </a:lnTo>
                <a:lnTo>
                  <a:pt x="249" y="386"/>
                </a:lnTo>
                <a:lnTo>
                  <a:pt x="244" y="372"/>
                </a:lnTo>
                <a:lnTo>
                  <a:pt x="240" y="361"/>
                </a:lnTo>
                <a:lnTo>
                  <a:pt x="247" y="357"/>
                </a:lnTo>
                <a:lnTo>
                  <a:pt x="252" y="354"/>
                </a:lnTo>
                <a:lnTo>
                  <a:pt x="256" y="349"/>
                </a:lnTo>
                <a:lnTo>
                  <a:pt x="258" y="346"/>
                </a:lnTo>
                <a:lnTo>
                  <a:pt x="261" y="341"/>
                </a:lnTo>
                <a:lnTo>
                  <a:pt x="261" y="337"/>
                </a:lnTo>
                <a:lnTo>
                  <a:pt x="262" y="331"/>
                </a:lnTo>
                <a:lnTo>
                  <a:pt x="262" y="326"/>
                </a:lnTo>
                <a:lnTo>
                  <a:pt x="261" y="321"/>
                </a:lnTo>
                <a:lnTo>
                  <a:pt x="261" y="316"/>
                </a:lnTo>
                <a:lnTo>
                  <a:pt x="261" y="310"/>
                </a:lnTo>
                <a:lnTo>
                  <a:pt x="262" y="306"/>
                </a:lnTo>
                <a:lnTo>
                  <a:pt x="264" y="300"/>
                </a:lnTo>
                <a:lnTo>
                  <a:pt x="266" y="295"/>
                </a:lnTo>
                <a:lnTo>
                  <a:pt x="271" y="291"/>
                </a:lnTo>
                <a:lnTo>
                  <a:pt x="277" y="287"/>
                </a:lnTo>
                <a:lnTo>
                  <a:pt x="286" y="280"/>
                </a:lnTo>
                <a:lnTo>
                  <a:pt x="295" y="277"/>
                </a:lnTo>
                <a:lnTo>
                  <a:pt x="304" y="276"/>
                </a:lnTo>
                <a:lnTo>
                  <a:pt x="313" y="276"/>
                </a:lnTo>
                <a:lnTo>
                  <a:pt x="323" y="277"/>
                </a:lnTo>
                <a:lnTo>
                  <a:pt x="332" y="279"/>
                </a:lnTo>
                <a:lnTo>
                  <a:pt x="340" y="284"/>
                </a:lnTo>
                <a:lnTo>
                  <a:pt x="348" y="288"/>
                </a:lnTo>
                <a:lnTo>
                  <a:pt x="356" y="293"/>
                </a:lnTo>
                <a:lnTo>
                  <a:pt x="364" y="299"/>
                </a:lnTo>
                <a:lnTo>
                  <a:pt x="372" y="305"/>
                </a:lnTo>
                <a:lnTo>
                  <a:pt x="380" y="309"/>
                </a:lnTo>
                <a:lnTo>
                  <a:pt x="387" y="315"/>
                </a:lnTo>
                <a:lnTo>
                  <a:pt x="394" y="319"/>
                </a:lnTo>
                <a:lnTo>
                  <a:pt x="401" y="324"/>
                </a:lnTo>
                <a:lnTo>
                  <a:pt x="409" y="328"/>
                </a:lnTo>
                <a:lnTo>
                  <a:pt x="410" y="324"/>
                </a:lnTo>
                <a:lnTo>
                  <a:pt x="412" y="321"/>
                </a:lnTo>
                <a:lnTo>
                  <a:pt x="416" y="317"/>
                </a:lnTo>
                <a:lnTo>
                  <a:pt x="418" y="314"/>
                </a:lnTo>
                <a:lnTo>
                  <a:pt x="421" y="310"/>
                </a:lnTo>
                <a:lnTo>
                  <a:pt x="425" y="308"/>
                </a:lnTo>
                <a:lnTo>
                  <a:pt x="427" y="305"/>
                </a:lnTo>
                <a:lnTo>
                  <a:pt x="431" y="301"/>
                </a:lnTo>
                <a:lnTo>
                  <a:pt x="434" y="298"/>
                </a:lnTo>
                <a:lnTo>
                  <a:pt x="438" y="294"/>
                </a:lnTo>
                <a:lnTo>
                  <a:pt x="441" y="291"/>
                </a:lnTo>
                <a:lnTo>
                  <a:pt x="444" y="287"/>
                </a:lnTo>
                <a:lnTo>
                  <a:pt x="447" y="284"/>
                </a:lnTo>
                <a:lnTo>
                  <a:pt x="450" y="280"/>
                </a:lnTo>
                <a:lnTo>
                  <a:pt x="453" y="276"/>
                </a:lnTo>
                <a:lnTo>
                  <a:pt x="456" y="272"/>
                </a:lnTo>
                <a:lnTo>
                  <a:pt x="456" y="269"/>
                </a:lnTo>
                <a:lnTo>
                  <a:pt x="457" y="260"/>
                </a:lnTo>
                <a:lnTo>
                  <a:pt x="458" y="247"/>
                </a:lnTo>
                <a:lnTo>
                  <a:pt x="461" y="229"/>
                </a:lnTo>
                <a:lnTo>
                  <a:pt x="463" y="209"/>
                </a:lnTo>
                <a:lnTo>
                  <a:pt x="465" y="186"/>
                </a:lnTo>
                <a:lnTo>
                  <a:pt x="467" y="161"/>
                </a:lnTo>
                <a:lnTo>
                  <a:pt x="471" y="136"/>
                </a:lnTo>
                <a:lnTo>
                  <a:pt x="473" y="110"/>
                </a:lnTo>
                <a:lnTo>
                  <a:pt x="476" y="85"/>
                </a:lnTo>
                <a:lnTo>
                  <a:pt x="478" y="62"/>
                </a:lnTo>
                <a:lnTo>
                  <a:pt x="480" y="43"/>
                </a:lnTo>
                <a:lnTo>
                  <a:pt x="482" y="24"/>
                </a:lnTo>
                <a:lnTo>
                  <a:pt x="484" y="12"/>
                </a:lnTo>
                <a:lnTo>
                  <a:pt x="485" y="2"/>
                </a:lnTo>
                <a:lnTo>
                  <a:pt x="486" y="0"/>
                </a:lnTo>
                <a:lnTo>
                  <a:pt x="571" y="13"/>
                </a:lnTo>
                <a:lnTo>
                  <a:pt x="655" y="27"/>
                </a:lnTo>
                <a:lnTo>
                  <a:pt x="739" y="38"/>
                </a:lnTo>
                <a:lnTo>
                  <a:pt x="822" y="49"/>
                </a:lnTo>
                <a:lnTo>
                  <a:pt x="904" y="60"/>
                </a:lnTo>
                <a:lnTo>
                  <a:pt x="986" y="70"/>
                </a:lnTo>
                <a:lnTo>
                  <a:pt x="1068" y="79"/>
                </a:lnTo>
                <a:lnTo>
                  <a:pt x="1149" y="90"/>
                </a:lnTo>
                <a:lnTo>
                  <a:pt x="1231" y="99"/>
                </a:lnTo>
                <a:lnTo>
                  <a:pt x="1313" y="107"/>
                </a:lnTo>
                <a:lnTo>
                  <a:pt x="1394" y="116"/>
                </a:lnTo>
                <a:lnTo>
                  <a:pt x="1477" y="125"/>
                </a:lnTo>
                <a:lnTo>
                  <a:pt x="1561" y="134"/>
                </a:lnTo>
                <a:lnTo>
                  <a:pt x="1645" y="144"/>
                </a:lnTo>
                <a:lnTo>
                  <a:pt x="1730" y="153"/>
                </a:lnTo>
                <a:lnTo>
                  <a:pt x="1817" y="163"/>
                </a:lnTo>
                <a:lnTo>
                  <a:pt x="1815" y="185"/>
                </a:lnTo>
                <a:lnTo>
                  <a:pt x="1809" y="247"/>
                </a:lnTo>
                <a:lnTo>
                  <a:pt x="1801" y="342"/>
                </a:lnTo>
                <a:lnTo>
                  <a:pt x="1790" y="468"/>
                </a:lnTo>
                <a:lnTo>
                  <a:pt x="1776" y="616"/>
                </a:lnTo>
                <a:lnTo>
                  <a:pt x="1762" y="780"/>
                </a:lnTo>
                <a:lnTo>
                  <a:pt x="1746" y="957"/>
                </a:lnTo>
                <a:lnTo>
                  <a:pt x="1730" y="1140"/>
                </a:lnTo>
                <a:lnTo>
                  <a:pt x="1714" y="1321"/>
                </a:lnTo>
                <a:lnTo>
                  <a:pt x="1698" y="1498"/>
                </a:lnTo>
                <a:lnTo>
                  <a:pt x="1684" y="1662"/>
                </a:lnTo>
                <a:lnTo>
                  <a:pt x="1670" y="1811"/>
                </a:lnTo>
                <a:lnTo>
                  <a:pt x="1659" y="1936"/>
                </a:lnTo>
                <a:lnTo>
                  <a:pt x="1651" y="2031"/>
                </a:lnTo>
                <a:lnTo>
                  <a:pt x="1645" y="2093"/>
                </a:lnTo>
                <a:lnTo>
                  <a:pt x="1644" y="2116"/>
                </a:lnTo>
                <a:lnTo>
                  <a:pt x="1637" y="2115"/>
                </a:lnTo>
                <a:lnTo>
                  <a:pt x="1618" y="2114"/>
                </a:lnTo>
                <a:lnTo>
                  <a:pt x="1590" y="2112"/>
                </a:lnTo>
                <a:lnTo>
                  <a:pt x="1553" y="2108"/>
                </a:lnTo>
                <a:lnTo>
                  <a:pt x="1509" y="2105"/>
                </a:lnTo>
                <a:lnTo>
                  <a:pt x="1461" y="2101"/>
                </a:lnTo>
                <a:lnTo>
                  <a:pt x="1409" y="2098"/>
                </a:lnTo>
                <a:lnTo>
                  <a:pt x="1355" y="2093"/>
                </a:lnTo>
                <a:lnTo>
                  <a:pt x="1301" y="2089"/>
                </a:lnTo>
                <a:lnTo>
                  <a:pt x="1249" y="2085"/>
                </a:lnTo>
                <a:lnTo>
                  <a:pt x="1201" y="2082"/>
                </a:lnTo>
                <a:lnTo>
                  <a:pt x="1157" y="2078"/>
                </a:lnTo>
                <a:lnTo>
                  <a:pt x="1120" y="2075"/>
                </a:lnTo>
                <a:lnTo>
                  <a:pt x="1092" y="2073"/>
                </a:lnTo>
                <a:lnTo>
                  <a:pt x="1073" y="2071"/>
                </a:lnTo>
                <a:lnTo>
                  <a:pt x="1068" y="2071"/>
                </a:lnTo>
                <a:lnTo>
                  <a:pt x="1006" y="2039"/>
                </a:lnTo>
                <a:lnTo>
                  <a:pt x="935" y="2003"/>
                </a:lnTo>
                <a:lnTo>
                  <a:pt x="858" y="1962"/>
                </a:lnTo>
                <a:lnTo>
                  <a:pt x="776" y="1919"/>
                </a:lnTo>
                <a:lnTo>
                  <a:pt x="688" y="1874"/>
                </a:lnTo>
                <a:lnTo>
                  <a:pt x="600" y="1828"/>
                </a:lnTo>
                <a:lnTo>
                  <a:pt x="510" y="1781"/>
                </a:lnTo>
                <a:lnTo>
                  <a:pt x="423" y="1736"/>
                </a:lnTo>
                <a:lnTo>
                  <a:pt x="339" y="1692"/>
                </a:lnTo>
                <a:lnTo>
                  <a:pt x="261" y="1652"/>
                </a:lnTo>
                <a:lnTo>
                  <a:pt x="189" y="1615"/>
                </a:lnTo>
                <a:lnTo>
                  <a:pt x="127" y="1583"/>
                </a:lnTo>
                <a:lnTo>
                  <a:pt x="75" y="1556"/>
                </a:lnTo>
                <a:lnTo>
                  <a:pt x="36" y="1536"/>
                </a:lnTo>
                <a:lnTo>
                  <a:pt x="11" y="1522"/>
                </a:lnTo>
                <a:lnTo>
                  <a:pt x="3" y="1519"/>
                </a:lnTo>
                <a:lnTo>
                  <a:pt x="1" y="1515"/>
                </a:lnTo>
                <a:lnTo>
                  <a:pt x="0" y="1513"/>
                </a:lnTo>
                <a:lnTo>
                  <a:pt x="0" y="1511"/>
                </a:lnTo>
                <a:lnTo>
                  <a:pt x="1" y="1507"/>
                </a:lnTo>
                <a:lnTo>
                  <a:pt x="2" y="1505"/>
                </a:lnTo>
                <a:lnTo>
                  <a:pt x="4" y="1502"/>
                </a:lnTo>
                <a:lnTo>
                  <a:pt x="8" y="1498"/>
                </a:lnTo>
                <a:lnTo>
                  <a:pt x="10" y="1495"/>
                </a:lnTo>
                <a:lnTo>
                  <a:pt x="14" y="1491"/>
                </a:lnTo>
                <a:lnTo>
                  <a:pt x="18" y="1488"/>
                </a:lnTo>
                <a:lnTo>
                  <a:pt x="23" y="1483"/>
                </a:lnTo>
                <a:lnTo>
                  <a:pt x="27" y="1479"/>
                </a:lnTo>
                <a:lnTo>
                  <a:pt x="33" y="1474"/>
                </a:lnTo>
                <a:lnTo>
                  <a:pt x="37" y="1469"/>
                </a:lnTo>
                <a:lnTo>
                  <a:pt x="43" y="1464"/>
                </a:lnTo>
                <a:lnTo>
                  <a:pt x="49" y="1459"/>
                </a:lnTo>
                <a:lnTo>
                  <a:pt x="49" y="1458"/>
                </a:lnTo>
                <a:lnTo>
                  <a:pt x="50" y="1457"/>
                </a:lnTo>
                <a:lnTo>
                  <a:pt x="52" y="1455"/>
                </a:lnTo>
                <a:lnTo>
                  <a:pt x="55" y="1452"/>
                </a:lnTo>
                <a:lnTo>
                  <a:pt x="58" y="1450"/>
                </a:lnTo>
                <a:lnTo>
                  <a:pt x="62" y="1446"/>
                </a:lnTo>
                <a:lnTo>
                  <a:pt x="65" y="1442"/>
                </a:lnTo>
                <a:lnTo>
                  <a:pt x="70" y="1438"/>
                </a:lnTo>
                <a:lnTo>
                  <a:pt x="74" y="1434"/>
                </a:lnTo>
                <a:lnTo>
                  <a:pt x="79" y="1430"/>
                </a:lnTo>
                <a:lnTo>
                  <a:pt x="83" y="1427"/>
                </a:lnTo>
                <a:lnTo>
                  <a:pt x="88" y="1422"/>
                </a:lnTo>
                <a:lnTo>
                  <a:pt x="92" y="1419"/>
                </a:lnTo>
                <a:lnTo>
                  <a:pt x="96" y="1417"/>
                </a:lnTo>
                <a:lnTo>
                  <a:pt x="100" y="1413"/>
                </a:lnTo>
                <a:lnTo>
                  <a:pt x="103" y="1412"/>
                </a:lnTo>
                <a:lnTo>
                  <a:pt x="105" y="1410"/>
                </a:lnTo>
                <a:lnTo>
                  <a:pt x="108" y="1406"/>
                </a:lnTo>
                <a:lnTo>
                  <a:pt x="111" y="1403"/>
                </a:lnTo>
                <a:lnTo>
                  <a:pt x="113" y="1398"/>
                </a:lnTo>
                <a:lnTo>
                  <a:pt x="116" y="1394"/>
                </a:lnTo>
                <a:lnTo>
                  <a:pt x="118" y="1389"/>
                </a:lnTo>
                <a:lnTo>
                  <a:pt x="120" y="1383"/>
                </a:lnTo>
                <a:lnTo>
                  <a:pt x="123" y="1379"/>
                </a:lnTo>
                <a:lnTo>
                  <a:pt x="124" y="1373"/>
                </a:lnTo>
                <a:lnTo>
                  <a:pt x="124" y="1368"/>
                </a:lnTo>
                <a:lnTo>
                  <a:pt x="124" y="1363"/>
                </a:lnTo>
                <a:lnTo>
                  <a:pt x="123" y="1358"/>
                </a:lnTo>
                <a:lnTo>
                  <a:pt x="120" y="1355"/>
                </a:lnTo>
                <a:lnTo>
                  <a:pt x="118" y="1351"/>
                </a:lnTo>
                <a:lnTo>
                  <a:pt x="113" y="1348"/>
                </a:lnTo>
                <a:lnTo>
                  <a:pt x="109" y="1347"/>
                </a:lnTo>
                <a:lnTo>
                  <a:pt x="103" y="1344"/>
                </a:lnTo>
                <a:lnTo>
                  <a:pt x="97" y="1342"/>
                </a:lnTo>
                <a:lnTo>
                  <a:pt x="93" y="1341"/>
                </a:lnTo>
                <a:lnTo>
                  <a:pt x="88" y="1338"/>
                </a:lnTo>
                <a:lnTo>
                  <a:pt x="83" y="1335"/>
                </a:lnTo>
                <a:lnTo>
                  <a:pt x="79" y="1333"/>
                </a:lnTo>
                <a:lnTo>
                  <a:pt x="75" y="1329"/>
                </a:lnTo>
                <a:lnTo>
                  <a:pt x="72" y="1326"/>
                </a:lnTo>
                <a:lnTo>
                  <a:pt x="70" y="1321"/>
                </a:lnTo>
                <a:lnTo>
                  <a:pt x="67" y="1317"/>
                </a:lnTo>
                <a:lnTo>
                  <a:pt x="66" y="1312"/>
                </a:lnTo>
                <a:lnTo>
                  <a:pt x="66" y="1306"/>
                </a:lnTo>
                <a:lnTo>
                  <a:pt x="65" y="1301"/>
                </a:lnTo>
                <a:lnTo>
                  <a:pt x="66" y="1294"/>
                </a:lnTo>
                <a:lnTo>
                  <a:pt x="67" y="1286"/>
                </a:lnTo>
                <a:lnTo>
                  <a:pt x="71" y="1278"/>
                </a:lnTo>
                <a:lnTo>
                  <a:pt x="73" y="1268"/>
                </a:lnTo>
                <a:lnTo>
                  <a:pt x="75" y="1260"/>
                </a:lnTo>
                <a:lnTo>
                  <a:pt x="77" y="1253"/>
                </a:lnTo>
                <a:lnTo>
                  <a:pt x="78" y="1247"/>
                </a:lnTo>
                <a:lnTo>
                  <a:pt x="79" y="1240"/>
                </a:lnTo>
                <a:lnTo>
                  <a:pt x="80" y="1233"/>
                </a:lnTo>
                <a:lnTo>
                  <a:pt x="81" y="1227"/>
                </a:lnTo>
                <a:lnTo>
                  <a:pt x="82" y="1222"/>
                </a:lnTo>
                <a:lnTo>
                  <a:pt x="85" y="1217"/>
                </a:lnTo>
                <a:lnTo>
                  <a:pt x="86" y="1212"/>
                </a:lnTo>
                <a:lnTo>
                  <a:pt x="88" y="1208"/>
                </a:lnTo>
                <a:lnTo>
                  <a:pt x="90" y="1203"/>
                </a:lnTo>
                <a:lnTo>
                  <a:pt x="93" y="1198"/>
                </a:lnTo>
                <a:lnTo>
                  <a:pt x="96" y="1195"/>
                </a:lnTo>
                <a:lnTo>
                  <a:pt x="100" y="1191"/>
                </a:lnTo>
                <a:lnTo>
                  <a:pt x="105" y="1188"/>
                </a:lnTo>
                <a:lnTo>
                  <a:pt x="110" y="1183"/>
                </a:lnTo>
                <a:lnTo>
                  <a:pt x="115" y="1177"/>
                </a:lnTo>
                <a:lnTo>
                  <a:pt x="119" y="1168"/>
                </a:lnTo>
                <a:lnTo>
                  <a:pt x="124" y="1159"/>
                </a:lnTo>
                <a:lnTo>
                  <a:pt x="128" y="1149"/>
                </a:lnTo>
                <a:lnTo>
                  <a:pt x="132" y="1137"/>
                </a:lnTo>
                <a:lnTo>
                  <a:pt x="135" y="1126"/>
                </a:lnTo>
                <a:lnTo>
                  <a:pt x="139" y="1113"/>
                </a:lnTo>
                <a:lnTo>
                  <a:pt x="141" y="1102"/>
                </a:lnTo>
                <a:lnTo>
                  <a:pt x="143" y="1090"/>
                </a:lnTo>
                <a:lnTo>
                  <a:pt x="146" y="1079"/>
                </a:lnTo>
                <a:lnTo>
                  <a:pt x="148" y="1069"/>
                </a:lnTo>
                <a:lnTo>
                  <a:pt x="150" y="1058"/>
                </a:lnTo>
                <a:lnTo>
                  <a:pt x="151" y="1050"/>
                </a:lnTo>
                <a:lnTo>
                  <a:pt x="152" y="1044"/>
                </a:lnTo>
                <a:lnTo>
                  <a:pt x="154" y="1040"/>
                </a:lnTo>
                <a:lnTo>
                  <a:pt x="155" y="1035"/>
                </a:lnTo>
                <a:lnTo>
                  <a:pt x="157" y="1031"/>
                </a:lnTo>
                <a:lnTo>
                  <a:pt x="159" y="1025"/>
                </a:lnTo>
                <a:lnTo>
                  <a:pt x="164" y="1019"/>
                </a:lnTo>
                <a:lnTo>
                  <a:pt x="167" y="1012"/>
                </a:lnTo>
                <a:lnTo>
                  <a:pt x="173" y="1005"/>
                </a:lnTo>
                <a:lnTo>
                  <a:pt x="179" y="997"/>
                </a:lnTo>
                <a:lnTo>
                  <a:pt x="185" y="990"/>
                </a:lnTo>
                <a:lnTo>
                  <a:pt x="190" y="983"/>
                </a:lnTo>
                <a:lnTo>
                  <a:pt x="197" y="977"/>
                </a:lnTo>
                <a:lnTo>
                  <a:pt x="204" y="970"/>
                </a:lnTo>
                <a:lnTo>
                  <a:pt x="211" y="964"/>
                </a:lnTo>
                <a:lnTo>
                  <a:pt x="218" y="958"/>
                </a:lnTo>
                <a:lnTo>
                  <a:pt x="226" y="955"/>
                </a:lnTo>
                <a:lnTo>
                  <a:pt x="233" y="951"/>
                </a:lnTo>
                <a:lnTo>
                  <a:pt x="240" y="949"/>
                </a:lnTo>
                <a:lnTo>
                  <a:pt x="246" y="947"/>
                </a:lnTo>
                <a:lnTo>
                  <a:pt x="251" y="943"/>
                </a:lnTo>
                <a:lnTo>
                  <a:pt x="256" y="940"/>
                </a:lnTo>
                <a:lnTo>
                  <a:pt x="261" y="936"/>
                </a:lnTo>
                <a:lnTo>
                  <a:pt x="264" y="932"/>
                </a:lnTo>
                <a:lnTo>
                  <a:pt x="266" y="927"/>
                </a:lnTo>
                <a:lnTo>
                  <a:pt x="269" y="923"/>
                </a:lnTo>
                <a:lnTo>
                  <a:pt x="270" y="917"/>
                </a:lnTo>
                <a:lnTo>
                  <a:pt x="270" y="911"/>
                </a:lnTo>
                <a:lnTo>
                  <a:pt x="270" y="905"/>
                </a:lnTo>
                <a:lnTo>
                  <a:pt x="269" y="900"/>
                </a:lnTo>
                <a:lnTo>
                  <a:pt x="267" y="894"/>
                </a:lnTo>
                <a:lnTo>
                  <a:pt x="265" y="888"/>
                </a:lnTo>
                <a:lnTo>
                  <a:pt x="262" y="884"/>
                </a:lnTo>
                <a:lnTo>
                  <a:pt x="257" y="878"/>
                </a:lnTo>
                <a:lnTo>
                  <a:pt x="254" y="873"/>
                </a:lnTo>
                <a:lnTo>
                  <a:pt x="249" y="867"/>
                </a:lnTo>
                <a:lnTo>
                  <a:pt x="244" y="862"/>
                </a:lnTo>
                <a:lnTo>
                  <a:pt x="241" y="855"/>
                </a:lnTo>
                <a:lnTo>
                  <a:pt x="239" y="847"/>
                </a:lnTo>
                <a:lnTo>
                  <a:pt x="236" y="839"/>
                </a:lnTo>
                <a:lnTo>
                  <a:pt x="234" y="831"/>
                </a:lnTo>
                <a:lnTo>
                  <a:pt x="233" y="823"/>
                </a:lnTo>
                <a:lnTo>
                  <a:pt x="232" y="813"/>
                </a:lnTo>
                <a:lnTo>
                  <a:pt x="229" y="805"/>
                </a:lnTo>
                <a:lnTo>
                  <a:pt x="228" y="797"/>
                </a:lnTo>
                <a:lnTo>
                  <a:pt x="226" y="789"/>
                </a:lnTo>
                <a:lnTo>
                  <a:pt x="225" y="781"/>
                </a:lnTo>
                <a:lnTo>
                  <a:pt x="223" y="776"/>
                </a:lnTo>
                <a:lnTo>
                  <a:pt x="220" y="769"/>
                </a:lnTo>
                <a:lnTo>
                  <a:pt x="217" y="764"/>
                </a:lnTo>
                <a:lnTo>
                  <a:pt x="213" y="761"/>
                </a:lnTo>
                <a:lnTo>
                  <a:pt x="209" y="756"/>
                </a:lnTo>
                <a:lnTo>
                  <a:pt x="204" y="750"/>
                </a:lnTo>
                <a:lnTo>
                  <a:pt x="200" y="745"/>
                </a:lnTo>
                <a:lnTo>
                  <a:pt x="195" y="739"/>
                </a:lnTo>
                <a:lnTo>
                  <a:pt x="192" y="732"/>
                </a:lnTo>
                <a:lnTo>
                  <a:pt x="187" y="725"/>
                </a:lnTo>
                <a:lnTo>
                  <a:pt x="183" y="718"/>
                </a:lnTo>
                <a:lnTo>
                  <a:pt x="181" y="710"/>
                </a:lnTo>
                <a:lnTo>
                  <a:pt x="179" y="703"/>
                </a:lnTo>
                <a:lnTo>
                  <a:pt x="177" y="695"/>
                </a:lnTo>
                <a:lnTo>
                  <a:pt x="175" y="688"/>
                </a:lnTo>
                <a:lnTo>
                  <a:pt x="175" y="681"/>
                </a:lnTo>
                <a:lnTo>
                  <a:pt x="175" y="674"/>
                </a:lnTo>
                <a:lnTo>
                  <a:pt x="177" y="669"/>
                </a:lnTo>
                <a:lnTo>
                  <a:pt x="179" y="663"/>
                </a:lnTo>
                <a:lnTo>
                  <a:pt x="182" y="658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99" name="Freeform 17"/>
          <p:cNvSpPr>
            <a:spLocks/>
          </p:cNvSpPr>
          <p:nvPr/>
        </p:nvSpPr>
        <p:spPr bwMode="auto">
          <a:xfrm>
            <a:off x="7700645" y="779860"/>
            <a:ext cx="546418" cy="710298"/>
          </a:xfrm>
          <a:custGeom>
            <a:avLst/>
            <a:gdLst>
              <a:gd name="T0" fmla="*/ 19 w 1002"/>
              <a:gd name="T1" fmla="*/ 2 h 1713"/>
              <a:gd name="T2" fmla="*/ 21 w 1002"/>
              <a:gd name="T3" fmla="*/ 4 h 1713"/>
              <a:gd name="T4" fmla="*/ 22 w 1002"/>
              <a:gd name="T5" fmla="*/ 7 h 1713"/>
              <a:gd name="T6" fmla="*/ 23 w 1002"/>
              <a:gd name="T7" fmla="*/ 10 h 1713"/>
              <a:gd name="T8" fmla="*/ 26 w 1002"/>
              <a:gd name="T9" fmla="*/ 15 h 1713"/>
              <a:gd name="T10" fmla="*/ 27 w 1002"/>
              <a:gd name="T11" fmla="*/ 18 h 1713"/>
              <a:gd name="T12" fmla="*/ 30 w 1002"/>
              <a:gd name="T13" fmla="*/ 19 h 1713"/>
              <a:gd name="T14" fmla="*/ 31 w 1002"/>
              <a:gd name="T15" fmla="*/ 21 h 1713"/>
              <a:gd name="T16" fmla="*/ 32 w 1002"/>
              <a:gd name="T17" fmla="*/ 23 h 1713"/>
              <a:gd name="T18" fmla="*/ 33 w 1002"/>
              <a:gd name="T19" fmla="*/ 22 h 1713"/>
              <a:gd name="T20" fmla="*/ 35 w 1002"/>
              <a:gd name="T21" fmla="*/ 22 h 1713"/>
              <a:gd name="T22" fmla="*/ 36 w 1002"/>
              <a:gd name="T23" fmla="*/ 24 h 1713"/>
              <a:gd name="T24" fmla="*/ 36 w 1002"/>
              <a:gd name="T25" fmla="*/ 26 h 1713"/>
              <a:gd name="T26" fmla="*/ 36 w 1002"/>
              <a:gd name="T27" fmla="*/ 27 h 1713"/>
              <a:gd name="T28" fmla="*/ 37 w 1002"/>
              <a:gd name="T29" fmla="*/ 28 h 1713"/>
              <a:gd name="T30" fmla="*/ 37 w 1002"/>
              <a:gd name="T31" fmla="*/ 29 h 1713"/>
              <a:gd name="T32" fmla="*/ 36 w 1002"/>
              <a:gd name="T33" fmla="*/ 31 h 1713"/>
              <a:gd name="T34" fmla="*/ 35 w 1002"/>
              <a:gd name="T35" fmla="*/ 33 h 1713"/>
              <a:gd name="T36" fmla="*/ 33 w 1002"/>
              <a:gd name="T37" fmla="*/ 35 h 1713"/>
              <a:gd name="T38" fmla="*/ 31 w 1002"/>
              <a:gd name="T39" fmla="*/ 36 h 1713"/>
              <a:gd name="T40" fmla="*/ 30 w 1002"/>
              <a:gd name="T41" fmla="*/ 39 h 1713"/>
              <a:gd name="T42" fmla="*/ 29 w 1002"/>
              <a:gd name="T43" fmla="*/ 39 h 1713"/>
              <a:gd name="T44" fmla="*/ 28 w 1002"/>
              <a:gd name="T45" fmla="*/ 38 h 1713"/>
              <a:gd name="T46" fmla="*/ 27 w 1002"/>
              <a:gd name="T47" fmla="*/ 39 h 1713"/>
              <a:gd name="T48" fmla="*/ 26 w 1002"/>
              <a:gd name="T49" fmla="*/ 40 h 1713"/>
              <a:gd name="T50" fmla="*/ 26 w 1002"/>
              <a:gd name="T51" fmla="*/ 41 h 1713"/>
              <a:gd name="T52" fmla="*/ 26 w 1002"/>
              <a:gd name="T53" fmla="*/ 42 h 1713"/>
              <a:gd name="T54" fmla="*/ 25 w 1002"/>
              <a:gd name="T55" fmla="*/ 42 h 1713"/>
              <a:gd name="T56" fmla="*/ 24 w 1002"/>
              <a:gd name="T57" fmla="*/ 42 h 1713"/>
              <a:gd name="T58" fmla="*/ 24 w 1002"/>
              <a:gd name="T59" fmla="*/ 41 h 1713"/>
              <a:gd name="T60" fmla="*/ 23 w 1002"/>
              <a:gd name="T61" fmla="*/ 42 h 1713"/>
              <a:gd name="T62" fmla="*/ 23 w 1002"/>
              <a:gd name="T63" fmla="*/ 45 h 1713"/>
              <a:gd name="T64" fmla="*/ 23 w 1002"/>
              <a:gd name="T65" fmla="*/ 46 h 1713"/>
              <a:gd name="T66" fmla="*/ 23 w 1002"/>
              <a:gd name="T67" fmla="*/ 47 h 1713"/>
              <a:gd name="T68" fmla="*/ 21 w 1002"/>
              <a:gd name="T69" fmla="*/ 48 h 1713"/>
              <a:gd name="T70" fmla="*/ 20 w 1002"/>
              <a:gd name="T71" fmla="*/ 49 h 1713"/>
              <a:gd name="T72" fmla="*/ 18 w 1002"/>
              <a:gd name="T73" fmla="*/ 51 h 1713"/>
              <a:gd name="T74" fmla="*/ 18 w 1002"/>
              <a:gd name="T75" fmla="*/ 52 h 1713"/>
              <a:gd name="T76" fmla="*/ 17 w 1002"/>
              <a:gd name="T77" fmla="*/ 52 h 1713"/>
              <a:gd name="T78" fmla="*/ 15 w 1002"/>
              <a:gd name="T79" fmla="*/ 54 h 1713"/>
              <a:gd name="T80" fmla="*/ 14 w 1002"/>
              <a:gd name="T81" fmla="*/ 56 h 1713"/>
              <a:gd name="T82" fmla="*/ 13 w 1002"/>
              <a:gd name="T83" fmla="*/ 58 h 1713"/>
              <a:gd name="T84" fmla="*/ 13 w 1002"/>
              <a:gd name="T85" fmla="*/ 61 h 1713"/>
              <a:gd name="T86" fmla="*/ 12 w 1002"/>
              <a:gd name="T87" fmla="*/ 63 h 1713"/>
              <a:gd name="T88" fmla="*/ 8 w 1002"/>
              <a:gd name="T89" fmla="*/ 57 h 1713"/>
              <a:gd name="T90" fmla="*/ 4 w 1002"/>
              <a:gd name="T91" fmla="*/ 46 h 1713"/>
              <a:gd name="T92" fmla="*/ 1 w 1002"/>
              <a:gd name="T93" fmla="*/ 39 h 1713"/>
              <a:gd name="T94" fmla="*/ 0 w 1002"/>
              <a:gd name="T95" fmla="*/ 33 h 1713"/>
              <a:gd name="T96" fmla="*/ 2 w 1002"/>
              <a:gd name="T97" fmla="*/ 33 h 1713"/>
              <a:gd name="T98" fmla="*/ 2 w 1002"/>
              <a:gd name="T99" fmla="*/ 32 h 1713"/>
              <a:gd name="T100" fmla="*/ 3 w 1002"/>
              <a:gd name="T101" fmla="*/ 30 h 1713"/>
              <a:gd name="T102" fmla="*/ 3 w 1002"/>
              <a:gd name="T103" fmla="*/ 27 h 1713"/>
              <a:gd name="T104" fmla="*/ 4 w 1002"/>
              <a:gd name="T105" fmla="*/ 24 h 1713"/>
              <a:gd name="T106" fmla="*/ 3 w 1002"/>
              <a:gd name="T107" fmla="*/ 21 h 1713"/>
              <a:gd name="T108" fmla="*/ 3 w 1002"/>
              <a:gd name="T109" fmla="*/ 18 h 1713"/>
              <a:gd name="T110" fmla="*/ 3 w 1002"/>
              <a:gd name="T111" fmla="*/ 14 h 1713"/>
              <a:gd name="T112" fmla="*/ 4 w 1002"/>
              <a:gd name="T113" fmla="*/ 10 h 1713"/>
              <a:gd name="T114" fmla="*/ 5 w 1002"/>
              <a:gd name="T115" fmla="*/ 4 h 1713"/>
              <a:gd name="T116" fmla="*/ 8 w 1002"/>
              <a:gd name="T117" fmla="*/ 3 h 1713"/>
              <a:gd name="T118" fmla="*/ 9 w 1002"/>
              <a:gd name="T119" fmla="*/ 4 h 1713"/>
              <a:gd name="T120" fmla="*/ 11 w 1002"/>
              <a:gd name="T121" fmla="*/ 3 h 1713"/>
              <a:gd name="T122" fmla="*/ 14 w 1002"/>
              <a:gd name="T123" fmla="*/ 0 h 1713"/>
              <a:gd name="T124" fmla="*/ 16 w 1002"/>
              <a:gd name="T125" fmla="*/ 0 h 17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02"/>
              <a:gd name="T190" fmla="*/ 0 h 1713"/>
              <a:gd name="T191" fmla="*/ 1002 w 1002"/>
              <a:gd name="T192" fmla="*/ 1713 h 17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02" h="1713">
                <a:moveTo>
                  <a:pt x="493" y="35"/>
                </a:moveTo>
                <a:lnTo>
                  <a:pt x="492" y="43"/>
                </a:lnTo>
                <a:lnTo>
                  <a:pt x="493" y="49"/>
                </a:lnTo>
                <a:lnTo>
                  <a:pt x="495" y="55"/>
                </a:lnTo>
                <a:lnTo>
                  <a:pt x="499" y="58"/>
                </a:lnTo>
                <a:lnTo>
                  <a:pt x="504" y="62"/>
                </a:lnTo>
                <a:lnTo>
                  <a:pt x="508" y="64"/>
                </a:lnTo>
                <a:lnTo>
                  <a:pt x="515" y="66"/>
                </a:lnTo>
                <a:lnTo>
                  <a:pt x="521" y="67"/>
                </a:lnTo>
                <a:lnTo>
                  <a:pt x="528" y="70"/>
                </a:lnTo>
                <a:lnTo>
                  <a:pt x="533" y="71"/>
                </a:lnTo>
                <a:lnTo>
                  <a:pt x="539" y="73"/>
                </a:lnTo>
                <a:lnTo>
                  <a:pt x="545" y="77"/>
                </a:lnTo>
                <a:lnTo>
                  <a:pt x="550" y="81"/>
                </a:lnTo>
                <a:lnTo>
                  <a:pt x="553" y="86"/>
                </a:lnTo>
                <a:lnTo>
                  <a:pt x="555" y="93"/>
                </a:lnTo>
                <a:lnTo>
                  <a:pt x="556" y="102"/>
                </a:lnTo>
                <a:lnTo>
                  <a:pt x="554" y="112"/>
                </a:lnTo>
                <a:lnTo>
                  <a:pt x="554" y="121"/>
                </a:lnTo>
                <a:lnTo>
                  <a:pt x="554" y="131"/>
                </a:lnTo>
                <a:lnTo>
                  <a:pt x="556" y="140"/>
                </a:lnTo>
                <a:lnTo>
                  <a:pt x="560" y="148"/>
                </a:lnTo>
                <a:lnTo>
                  <a:pt x="563" y="155"/>
                </a:lnTo>
                <a:lnTo>
                  <a:pt x="568" y="162"/>
                </a:lnTo>
                <a:lnTo>
                  <a:pt x="573" y="168"/>
                </a:lnTo>
                <a:lnTo>
                  <a:pt x="578" y="175"/>
                </a:lnTo>
                <a:lnTo>
                  <a:pt x="583" y="182"/>
                </a:lnTo>
                <a:lnTo>
                  <a:pt x="589" y="189"/>
                </a:lnTo>
                <a:lnTo>
                  <a:pt x="593" y="195"/>
                </a:lnTo>
                <a:lnTo>
                  <a:pt x="598" y="203"/>
                </a:lnTo>
                <a:lnTo>
                  <a:pt x="601" y="210"/>
                </a:lnTo>
                <a:lnTo>
                  <a:pt x="605" y="218"/>
                </a:lnTo>
                <a:lnTo>
                  <a:pt x="608" y="227"/>
                </a:lnTo>
                <a:lnTo>
                  <a:pt x="609" y="245"/>
                </a:lnTo>
                <a:lnTo>
                  <a:pt x="613" y="263"/>
                </a:lnTo>
                <a:lnTo>
                  <a:pt x="617" y="280"/>
                </a:lnTo>
                <a:lnTo>
                  <a:pt x="624" y="296"/>
                </a:lnTo>
                <a:lnTo>
                  <a:pt x="631" y="311"/>
                </a:lnTo>
                <a:lnTo>
                  <a:pt x="639" y="326"/>
                </a:lnTo>
                <a:lnTo>
                  <a:pt x="648" y="341"/>
                </a:lnTo>
                <a:lnTo>
                  <a:pt x="656" y="355"/>
                </a:lnTo>
                <a:lnTo>
                  <a:pt x="666" y="368"/>
                </a:lnTo>
                <a:lnTo>
                  <a:pt x="674" y="383"/>
                </a:lnTo>
                <a:lnTo>
                  <a:pt x="682" y="398"/>
                </a:lnTo>
                <a:lnTo>
                  <a:pt x="689" y="413"/>
                </a:lnTo>
                <a:lnTo>
                  <a:pt x="694" y="429"/>
                </a:lnTo>
                <a:lnTo>
                  <a:pt x="698" y="447"/>
                </a:lnTo>
                <a:lnTo>
                  <a:pt x="700" y="464"/>
                </a:lnTo>
                <a:lnTo>
                  <a:pt x="701" y="483"/>
                </a:lnTo>
                <a:lnTo>
                  <a:pt x="706" y="486"/>
                </a:lnTo>
                <a:lnTo>
                  <a:pt x="713" y="488"/>
                </a:lnTo>
                <a:lnTo>
                  <a:pt x="721" y="489"/>
                </a:lnTo>
                <a:lnTo>
                  <a:pt x="730" y="489"/>
                </a:lnTo>
                <a:lnTo>
                  <a:pt x="739" y="489"/>
                </a:lnTo>
                <a:lnTo>
                  <a:pt x="748" y="489"/>
                </a:lnTo>
                <a:lnTo>
                  <a:pt x="759" y="488"/>
                </a:lnTo>
                <a:lnTo>
                  <a:pt x="768" y="489"/>
                </a:lnTo>
                <a:lnTo>
                  <a:pt x="776" y="489"/>
                </a:lnTo>
                <a:lnTo>
                  <a:pt x="784" y="491"/>
                </a:lnTo>
                <a:lnTo>
                  <a:pt x="791" y="494"/>
                </a:lnTo>
                <a:lnTo>
                  <a:pt x="797" y="498"/>
                </a:lnTo>
                <a:lnTo>
                  <a:pt x="800" y="504"/>
                </a:lnTo>
                <a:lnTo>
                  <a:pt x="802" y="512"/>
                </a:lnTo>
                <a:lnTo>
                  <a:pt x="802" y="522"/>
                </a:lnTo>
                <a:lnTo>
                  <a:pt x="801" y="536"/>
                </a:lnTo>
                <a:lnTo>
                  <a:pt x="810" y="535"/>
                </a:lnTo>
                <a:lnTo>
                  <a:pt x="817" y="535"/>
                </a:lnTo>
                <a:lnTo>
                  <a:pt x="823" y="538"/>
                </a:lnTo>
                <a:lnTo>
                  <a:pt x="828" y="542"/>
                </a:lnTo>
                <a:lnTo>
                  <a:pt x="831" y="546"/>
                </a:lnTo>
                <a:lnTo>
                  <a:pt x="833" y="553"/>
                </a:lnTo>
                <a:lnTo>
                  <a:pt x="836" y="560"/>
                </a:lnTo>
                <a:lnTo>
                  <a:pt x="838" y="567"/>
                </a:lnTo>
                <a:lnTo>
                  <a:pt x="839" y="574"/>
                </a:lnTo>
                <a:lnTo>
                  <a:pt x="840" y="582"/>
                </a:lnTo>
                <a:lnTo>
                  <a:pt x="843" y="589"/>
                </a:lnTo>
                <a:lnTo>
                  <a:pt x="846" y="596"/>
                </a:lnTo>
                <a:lnTo>
                  <a:pt x="850" y="602"/>
                </a:lnTo>
                <a:lnTo>
                  <a:pt x="855" y="607"/>
                </a:lnTo>
                <a:lnTo>
                  <a:pt x="862" y="611"/>
                </a:lnTo>
                <a:lnTo>
                  <a:pt x="871" y="614"/>
                </a:lnTo>
                <a:lnTo>
                  <a:pt x="873" y="610"/>
                </a:lnTo>
                <a:lnTo>
                  <a:pt x="874" y="606"/>
                </a:lnTo>
                <a:lnTo>
                  <a:pt x="876" y="603"/>
                </a:lnTo>
                <a:lnTo>
                  <a:pt x="878" y="599"/>
                </a:lnTo>
                <a:lnTo>
                  <a:pt x="882" y="597"/>
                </a:lnTo>
                <a:lnTo>
                  <a:pt x="885" y="595"/>
                </a:lnTo>
                <a:lnTo>
                  <a:pt x="889" y="594"/>
                </a:lnTo>
                <a:lnTo>
                  <a:pt x="892" y="591"/>
                </a:lnTo>
                <a:lnTo>
                  <a:pt x="896" y="590"/>
                </a:lnTo>
                <a:lnTo>
                  <a:pt x="900" y="589"/>
                </a:lnTo>
                <a:lnTo>
                  <a:pt x="905" y="589"/>
                </a:lnTo>
                <a:lnTo>
                  <a:pt x="908" y="588"/>
                </a:lnTo>
                <a:lnTo>
                  <a:pt x="913" y="588"/>
                </a:lnTo>
                <a:lnTo>
                  <a:pt x="917" y="588"/>
                </a:lnTo>
                <a:lnTo>
                  <a:pt x="922" y="588"/>
                </a:lnTo>
                <a:lnTo>
                  <a:pt x="927" y="589"/>
                </a:lnTo>
                <a:lnTo>
                  <a:pt x="931" y="592"/>
                </a:lnTo>
                <a:lnTo>
                  <a:pt x="937" y="597"/>
                </a:lnTo>
                <a:lnTo>
                  <a:pt x="942" y="602"/>
                </a:lnTo>
                <a:lnTo>
                  <a:pt x="945" y="605"/>
                </a:lnTo>
                <a:lnTo>
                  <a:pt x="950" y="610"/>
                </a:lnTo>
                <a:lnTo>
                  <a:pt x="952" y="614"/>
                </a:lnTo>
                <a:lnTo>
                  <a:pt x="955" y="619"/>
                </a:lnTo>
                <a:lnTo>
                  <a:pt x="958" y="625"/>
                </a:lnTo>
                <a:lnTo>
                  <a:pt x="959" y="629"/>
                </a:lnTo>
                <a:lnTo>
                  <a:pt x="960" y="635"/>
                </a:lnTo>
                <a:lnTo>
                  <a:pt x="960" y="641"/>
                </a:lnTo>
                <a:lnTo>
                  <a:pt x="960" y="646"/>
                </a:lnTo>
                <a:lnTo>
                  <a:pt x="959" y="653"/>
                </a:lnTo>
                <a:lnTo>
                  <a:pt x="958" y="661"/>
                </a:lnTo>
                <a:lnTo>
                  <a:pt x="957" y="668"/>
                </a:lnTo>
                <a:lnTo>
                  <a:pt x="954" y="677"/>
                </a:lnTo>
                <a:lnTo>
                  <a:pt x="955" y="680"/>
                </a:lnTo>
                <a:lnTo>
                  <a:pt x="957" y="682"/>
                </a:lnTo>
                <a:lnTo>
                  <a:pt x="958" y="685"/>
                </a:lnTo>
                <a:lnTo>
                  <a:pt x="960" y="690"/>
                </a:lnTo>
                <a:lnTo>
                  <a:pt x="962" y="695"/>
                </a:lnTo>
                <a:lnTo>
                  <a:pt x="966" y="699"/>
                </a:lnTo>
                <a:lnTo>
                  <a:pt x="968" y="705"/>
                </a:lnTo>
                <a:lnTo>
                  <a:pt x="970" y="710"/>
                </a:lnTo>
                <a:lnTo>
                  <a:pt x="974" y="714"/>
                </a:lnTo>
                <a:lnTo>
                  <a:pt x="976" y="719"/>
                </a:lnTo>
                <a:lnTo>
                  <a:pt x="978" y="723"/>
                </a:lnTo>
                <a:lnTo>
                  <a:pt x="979" y="727"/>
                </a:lnTo>
                <a:lnTo>
                  <a:pt x="981" y="729"/>
                </a:lnTo>
                <a:lnTo>
                  <a:pt x="982" y="731"/>
                </a:lnTo>
                <a:lnTo>
                  <a:pt x="983" y="733"/>
                </a:lnTo>
                <a:lnTo>
                  <a:pt x="984" y="730"/>
                </a:lnTo>
                <a:lnTo>
                  <a:pt x="985" y="730"/>
                </a:lnTo>
                <a:lnTo>
                  <a:pt x="986" y="731"/>
                </a:lnTo>
                <a:lnTo>
                  <a:pt x="988" y="734"/>
                </a:lnTo>
                <a:lnTo>
                  <a:pt x="988" y="736"/>
                </a:lnTo>
                <a:lnTo>
                  <a:pt x="986" y="739"/>
                </a:lnTo>
                <a:lnTo>
                  <a:pt x="986" y="743"/>
                </a:lnTo>
                <a:lnTo>
                  <a:pt x="986" y="748"/>
                </a:lnTo>
                <a:lnTo>
                  <a:pt x="986" y="752"/>
                </a:lnTo>
                <a:lnTo>
                  <a:pt x="986" y="757"/>
                </a:lnTo>
                <a:lnTo>
                  <a:pt x="986" y="761"/>
                </a:lnTo>
                <a:lnTo>
                  <a:pt x="988" y="765"/>
                </a:lnTo>
                <a:lnTo>
                  <a:pt x="989" y="769"/>
                </a:lnTo>
                <a:lnTo>
                  <a:pt x="991" y="773"/>
                </a:lnTo>
                <a:lnTo>
                  <a:pt x="993" y="775"/>
                </a:lnTo>
                <a:lnTo>
                  <a:pt x="998" y="777"/>
                </a:lnTo>
                <a:lnTo>
                  <a:pt x="1001" y="784"/>
                </a:lnTo>
                <a:lnTo>
                  <a:pt x="1002" y="791"/>
                </a:lnTo>
                <a:lnTo>
                  <a:pt x="1002" y="797"/>
                </a:lnTo>
                <a:lnTo>
                  <a:pt x="1001" y="804"/>
                </a:lnTo>
                <a:lnTo>
                  <a:pt x="999" y="810"/>
                </a:lnTo>
                <a:lnTo>
                  <a:pt x="996" y="815"/>
                </a:lnTo>
                <a:lnTo>
                  <a:pt x="991" y="821"/>
                </a:lnTo>
                <a:lnTo>
                  <a:pt x="988" y="826"/>
                </a:lnTo>
                <a:lnTo>
                  <a:pt x="983" y="831"/>
                </a:lnTo>
                <a:lnTo>
                  <a:pt x="978" y="837"/>
                </a:lnTo>
                <a:lnTo>
                  <a:pt x="975" y="843"/>
                </a:lnTo>
                <a:lnTo>
                  <a:pt x="973" y="850"/>
                </a:lnTo>
                <a:lnTo>
                  <a:pt x="970" y="855"/>
                </a:lnTo>
                <a:lnTo>
                  <a:pt x="970" y="862"/>
                </a:lnTo>
                <a:lnTo>
                  <a:pt x="971" y="870"/>
                </a:lnTo>
                <a:lnTo>
                  <a:pt x="975" y="878"/>
                </a:lnTo>
                <a:lnTo>
                  <a:pt x="962" y="880"/>
                </a:lnTo>
                <a:lnTo>
                  <a:pt x="953" y="883"/>
                </a:lnTo>
                <a:lnTo>
                  <a:pt x="944" y="889"/>
                </a:lnTo>
                <a:lnTo>
                  <a:pt x="936" y="895"/>
                </a:lnTo>
                <a:lnTo>
                  <a:pt x="929" y="901"/>
                </a:lnTo>
                <a:lnTo>
                  <a:pt x="923" y="909"/>
                </a:lnTo>
                <a:lnTo>
                  <a:pt x="916" y="918"/>
                </a:lnTo>
                <a:lnTo>
                  <a:pt x="911" y="926"/>
                </a:lnTo>
                <a:lnTo>
                  <a:pt x="905" y="934"/>
                </a:lnTo>
                <a:lnTo>
                  <a:pt x="899" y="942"/>
                </a:lnTo>
                <a:lnTo>
                  <a:pt x="892" y="949"/>
                </a:lnTo>
                <a:lnTo>
                  <a:pt x="885" y="955"/>
                </a:lnTo>
                <a:lnTo>
                  <a:pt x="876" y="960"/>
                </a:lnTo>
                <a:lnTo>
                  <a:pt x="867" y="965"/>
                </a:lnTo>
                <a:lnTo>
                  <a:pt x="856" y="966"/>
                </a:lnTo>
                <a:lnTo>
                  <a:pt x="844" y="967"/>
                </a:lnTo>
                <a:lnTo>
                  <a:pt x="843" y="967"/>
                </a:lnTo>
                <a:lnTo>
                  <a:pt x="843" y="970"/>
                </a:lnTo>
                <a:lnTo>
                  <a:pt x="840" y="974"/>
                </a:lnTo>
                <a:lnTo>
                  <a:pt x="839" y="980"/>
                </a:lnTo>
                <a:lnTo>
                  <a:pt x="837" y="986"/>
                </a:lnTo>
                <a:lnTo>
                  <a:pt x="835" y="993"/>
                </a:lnTo>
                <a:lnTo>
                  <a:pt x="832" y="1001"/>
                </a:lnTo>
                <a:lnTo>
                  <a:pt x="830" y="1009"/>
                </a:lnTo>
                <a:lnTo>
                  <a:pt x="828" y="1016"/>
                </a:lnTo>
                <a:lnTo>
                  <a:pt x="825" y="1024"/>
                </a:lnTo>
                <a:lnTo>
                  <a:pt x="823" y="1031"/>
                </a:lnTo>
                <a:lnTo>
                  <a:pt x="821" y="1038"/>
                </a:lnTo>
                <a:lnTo>
                  <a:pt x="820" y="1044"/>
                </a:lnTo>
                <a:lnTo>
                  <a:pt x="817" y="1047"/>
                </a:lnTo>
                <a:lnTo>
                  <a:pt x="817" y="1051"/>
                </a:lnTo>
                <a:lnTo>
                  <a:pt x="817" y="1052"/>
                </a:lnTo>
                <a:lnTo>
                  <a:pt x="813" y="1050"/>
                </a:lnTo>
                <a:lnTo>
                  <a:pt x="809" y="1049"/>
                </a:lnTo>
                <a:lnTo>
                  <a:pt x="806" y="1047"/>
                </a:lnTo>
                <a:lnTo>
                  <a:pt x="801" y="1046"/>
                </a:lnTo>
                <a:lnTo>
                  <a:pt x="798" y="1045"/>
                </a:lnTo>
                <a:lnTo>
                  <a:pt x="793" y="1044"/>
                </a:lnTo>
                <a:lnTo>
                  <a:pt x="789" y="1044"/>
                </a:lnTo>
                <a:lnTo>
                  <a:pt x="785" y="1043"/>
                </a:lnTo>
                <a:lnTo>
                  <a:pt x="781" y="1042"/>
                </a:lnTo>
                <a:lnTo>
                  <a:pt x="777" y="1040"/>
                </a:lnTo>
                <a:lnTo>
                  <a:pt x="774" y="1039"/>
                </a:lnTo>
                <a:lnTo>
                  <a:pt x="769" y="1038"/>
                </a:lnTo>
                <a:lnTo>
                  <a:pt x="767" y="1036"/>
                </a:lnTo>
                <a:lnTo>
                  <a:pt x="763" y="1035"/>
                </a:lnTo>
                <a:lnTo>
                  <a:pt x="761" y="1032"/>
                </a:lnTo>
                <a:lnTo>
                  <a:pt x="759" y="1030"/>
                </a:lnTo>
                <a:lnTo>
                  <a:pt x="754" y="1032"/>
                </a:lnTo>
                <a:lnTo>
                  <a:pt x="751" y="1034"/>
                </a:lnTo>
                <a:lnTo>
                  <a:pt x="746" y="1036"/>
                </a:lnTo>
                <a:lnTo>
                  <a:pt x="743" y="1038"/>
                </a:lnTo>
                <a:lnTo>
                  <a:pt x="738" y="1040"/>
                </a:lnTo>
                <a:lnTo>
                  <a:pt x="733" y="1043"/>
                </a:lnTo>
                <a:lnTo>
                  <a:pt x="730" y="1045"/>
                </a:lnTo>
                <a:lnTo>
                  <a:pt x="725" y="1047"/>
                </a:lnTo>
                <a:lnTo>
                  <a:pt x="721" y="1050"/>
                </a:lnTo>
                <a:lnTo>
                  <a:pt x="717" y="1052"/>
                </a:lnTo>
                <a:lnTo>
                  <a:pt x="713" y="1054"/>
                </a:lnTo>
                <a:lnTo>
                  <a:pt x="708" y="1057"/>
                </a:lnTo>
                <a:lnTo>
                  <a:pt x="704" y="1060"/>
                </a:lnTo>
                <a:lnTo>
                  <a:pt x="699" y="1063"/>
                </a:lnTo>
                <a:lnTo>
                  <a:pt x="694" y="1067"/>
                </a:lnTo>
                <a:lnTo>
                  <a:pt x="691" y="1071"/>
                </a:lnTo>
                <a:lnTo>
                  <a:pt x="690" y="1075"/>
                </a:lnTo>
                <a:lnTo>
                  <a:pt x="690" y="1080"/>
                </a:lnTo>
                <a:lnTo>
                  <a:pt x="691" y="1083"/>
                </a:lnTo>
                <a:lnTo>
                  <a:pt x="692" y="1086"/>
                </a:lnTo>
                <a:lnTo>
                  <a:pt x="694" y="1090"/>
                </a:lnTo>
                <a:lnTo>
                  <a:pt x="697" y="1092"/>
                </a:lnTo>
                <a:lnTo>
                  <a:pt x="699" y="1096"/>
                </a:lnTo>
                <a:lnTo>
                  <a:pt x="701" y="1099"/>
                </a:lnTo>
                <a:lnTo>
                  <a:pt x="704" y="1101"/>
                </a:lnTo>
                <a:lnTo>
                  <a:pt x="706" y="1105"/>
                </a:lnTo>
                <a:lnTo>
                  <a:pt x="707" y="1108"/>
                </a:lnTo>
                <a:lnTo>
                  <a:pt x="708" y="1112"/>
                </a:lnTo>
                <a:lnTo>
                  <a:pt x="709" y="1115"/>
                </a:lnTo>
                <a:lnTo>
                  <a:pt x="709" y="1120"/>
                </a:lnTo>
                <a:lnTo>
                  <a:pt x="708" y="1124"/>
                </a:lnTo>
                <a:lnTo>
                  <a:pt x="707" y="1130"/>
                </a:lnTo>
                <a:lnTo>
                  <a:pt x="705" y="1131"/>
                </a:lnTo>
                <a:lnTo>
                  <a:pt x="701" y="1134"/>
                </a:lnTo>
                <a:lnTo>
                  <a:pt x="699" y="1135"/>
                </a:lnTo>
                <a:lnTo>
                  <a:pt x="697" y="1136"/>
                </a:lnTo>
                <a:lnTo>
                  <a:pt x="693" y="1137"/>
                </a:lnTo>
                <a:lnTo>
                  <a:pt x="691" y="1138"/>
                </a:lnTo>
                <a:lnTo>
                  <a:pt x="687" y="1138"/>
                </a:lnTo>
                <a:lnTo>
                  <a:pt x="685" y="1138"/>
                </a:lnTo>
                <a:lnTo>
                  <a:pt x="682" y="1138"/>
                </a:lnTo>
                <a:lnTo>
                  <a:pt x="678" y="1138"/>
                </a:lnTo>
                <a:lnTo>
                  <a:pt x="676" y="1138"/>
                </a:lnTo>
                <a:lnTo>
                  <a:pt x="673" y="1138"/>
                </a:lnTo>
                <a:lnTo>
                  <a:pt x="669" y="1138"/>
                </a:lnTo>
                <a:lnTo>
                  <a:pt x="667" y="1138"/>
                </a:lnTo>
                <a:lnTo>
                  <a:pt x="663" y="1138"/>
                </a:lnTo>
                <a:lnTo>
                  <a:pt x="661" y="1138"/>
                </a:lnTo>
                <a:lnTo>
                  <a:pt x="660" y="1136"/>
                </a:lnTo>
                <a:lnTo>
                  <a:pt x="659" y="1134"/>
                </a:lnTo>
                <a:lnTo>
                  <a:pt x="658" y="1131"/>
                </a:lnTo>
                <a:lnTo>
                  <a:pt x="656" y="1129"/>
                </a:lnTo>
                <a:lnTo>
                  <a:pt x="655" y="1127"/>
                </a:lnTo>
                <a:lnTo>
                  <a:pt x="654" y="1125"/>
                </a:lnTo>
                <a:lnTo>
                  <a:pt x="652" y="1123"/>
                </a:lnTo>
                <a:lnTo>
                  <a:pt x="651" y="1121"/>
                </a:lnTo>
                <a:lnTo>
                  <a:pt x="648" y="1119"/>
                </a:lnTo>
                <a:lnTo>
                  <a:pt x="647" y="1116"/>
                </a:lnTo>
                <a:lnTo>
                  <a:pt x="645" y="1114"/>
                </a:lnTo>
                <a:lnTo>
                  <a:pt x="644" y="1112"/>
                </a:lnTo>
                <a:lnTo>
                  <a:pt x="643" y="1109"/>
                </a:lnTo>
                <a:lnTo>
                  <a:pt x="640" y="1108"/>
                </a:lnTo>
                <a:lnTo>
                  <a:pt x="639" y="1106"/>
                </a:lnTo>
                <a:lnTo>
                  <a:pt x="639" y="1104"/>
                </a:lnTo>
                <a:lnTo>
                  <a:pt x="630" y="1106"/>
                </a:lnTo>
                <a:lnTo>
                  <a:pt x="624" y="1111"/>
                </a:lnTo>
                <a:lnTo>
                  <a:pt x="618" y="1115"/>
                </a:lnTo>
                <a:lnTo>
                  <a:pt x="615" y="1121"/>
                </a:lnTo>
                <a:lnTo>
                  <a:pt x="613" y="1127"/>
                </a:lnTo>
                <a:lnTo>
                  <a:pt x="612" y="1134"/>
                </a:lnTo>
                <a:lnTo>
                  <a:pt x="610" y="1140"/>
                </a:lnTo>
                <a:lnTo>
                  <a:pt x="610" y="1148"/>
                </a:lnTo>
                <a:lnTo>
                  <a:pt x="612" y="1155"/>
                </a:lnTo>
                <a:lnTo>
                  <a:pt x="612" y="1163"/>
                </a:lnTo>
                <a:lnTo>
                  <a:pt x="613" y="1171"/>
                </a:lnTo>
                <a:lnTo>
                  <a:pt x="614" y="1178"/>
                </a:lnTo>
                <a:lnTo>
                  <a:pt x="615" y="1186"/>
                </a:lnTo>
                <a:lnTo>
                  <a:pt x="615" y="1194"/>
                </a:lnTo>
                <a:lnTo>
                  <a:pt x="614" y="1201"/>
                </a:lnTo>
                <a:lnTo>
                  <a:pt x="614" y="1208"/>
                </a:lnTo>
                <a:lnTo>
                  <a:pt x="618" y="1210"/>
                </a:lnTo>
                <a:lnTo>
                  <a:pt x="622" y="1214"/>
                </a:lnTo>
                <a:lnTo>
                  <a:pt x="625" y="1216"/>
                </a:lnTo>
                <a:lnTo>
                  <a:pt x="627" y="1220"/>
                </a:lnTo>
                <a:lnTo>
                  <a:pt x="628" y="1224"/>
                </a:lnTo>
                <a:lnTo>
                  <a:pt x="628" y="1228"/>
                </a:lnTo>
                <a:lnTo>
                  <a:pt x="628" y="1232"/>
                </a:lnTo>
                <a:lnTo>
                  <a:pt x="628" y="1236"/>
                </a:lnTo>
                <a:lnTo>
                  <a:pt x="627" y="1240"/>
                </a:lnTo>
                <a:lnTo>
                  <a:pt x="624" y="1244"/>
                </a:lnTo>
                <a:lnTo>
                  <a:pt x="623" y="1248"/>
                </a:lnTo>
                <a:lnTo>
                  <a:pt x="622" y="1253"/>
                </a:lnTo>
                <a:lnTo>
                  <a:pt x="620" y="1256"/>
                </a:lnTo>
                <a:lnTo>
                  <a:pt x="618" y="1261"/>
                </a:lnTo>
                <a:lnTo>
                  <a:pt x="617" y="1264"/>
                </a:lnTo>
                <a:lnTo>
                  <a:pt x="617" y="1269"/>
                </a:lnTo>
                <a:lnTo>
                  <a:pt x="613" y="1271"/>
                </a:lnTo>
                <a:lnTo>
                  <a:pt x="609" y="1274"/>
                </a:lnTo>
                <a:lnTo>
                  <a:pt x="604" y="1276"/>
                </a:lnTo>
                <a:lnTo>
                  <a:pt x="599" y="1278"/>
                </a:lnTo>
                <a:lnTo>
                  <a:pt x="593" y="1279"/>
                </a:lnTo>
                <a:lnTo>
                  <a:pt x="587" y="1281"/>
                </a:lnTo>
                <a:lnTo>
                  <a:pt x="582" y="1283"/>
                </a:lnTo>
                <a:lnTo>
                  <a:pt x="577" y="1284"/>
                </a:lnTo>
                <a:lnTo>
                  <a:pt x="573" y="1286"/>
                </a:lnTo>
                <a:lnTo>
                  <a:pt x="568" y="1289"/>
                </a:lnTo>
                <a:lnTo>
                  <a:pt x="564" y="1292"/>
                </a:lnTo>
                <a:lnTo>
                  <a:pt x="562" y="1297"/>
                </a:lnTo>
                <a:lnTo>
                  <a:pt x="561" y="1301"/>
                </a:lnTo>
                <a:lnTo>
                  <a:pt x="560" y="1307"/>
                </a:lnTo>
                <a:lnTo>
                  <a:pt x="561" y="1314"/>
                </a:lnTo>
                <a:lnTo>
                  <a:pt x="564" y="1323"/>
                </a:lnTo>
                <a:lnTo>
                  <a:pt x="556" y="1325"/>
                </a:lnTo>
                <a:lnTo>
                  <a:pt x="550" y="1329"/>
                </a:lnTo>
                <a:lnTo>
                  <a:pt x="543" y="1331"/>
                </a:lnTo>
                <a:lnTo>
                  <a:pt x="536" y="1333"/>
                </a:lnTo>
                <a:lnTo>
                  <a:pt x="529" y="1337"/>
                </a:lnTo>
                <a:lnTo>
                  <a:pt x="522" y="1340"/>
                </a:lnTo>
                <a:lnTo>
                  <a:pt x="516" y="1344"/>
                </a:lnTo>
                <a:lnTo>
                  <a:pt x="510" y="1347"/>
                </a:lnTo>
                <a:lnTo>
                  <a:pt x="505" y="1352"/>
                </a:lnTo>
                <a:lnTo>
                  <a:pt x="500" y="1356"/>
                </a:lnTo>
                <a:lnTo>
                  <a:pt x="497" y="1361"/>
                </a:lnTo>
                <a:lnTo>
                  <a:pt x="492" y="1368"/>
                </a:lnTo>
                <a:lnTo>
                  <a:pt x="490" y="1374"/>
                </a:lnTo>
                <a:lnTo>
                  <a:pt x="487" y="1382"/>
                </a:lnTo>
                <a:lnTo>
                  <a:pt x="487" y="1390"/>
                </a:lnTo>
                <a:lnTo>
                  <a:pt x="487" y="1400"/>
                </a:lnTo>
                <a:lnTo>
                  <a:pt x="486" y="1399"/>
                </a:lnTo>
                <a:lnTo>
                  <a:pt x="485" y="1399"/>
                </a:lnTo>
                <a:lnTo>
                  <a:pt x="483" y="1399"/>
                </a:lnTo>
                <a:lnTo>
                  <a:pt x="481" y="1398"/>
                </a:lnTo>
                <a:lnTo>
                  <a:pt x="477" y="1398"/>
                </a:lnTo>
                <a:lnTo>
                  <a:pt x="474" y="1397"/>
                </a:lnTo>
                <a:lnTo>
                  <a:pt x="470" y="1397"/>
                </a:lnTo>
                <a:lnTo>
                  <a:pt x="467" y="1395"/>
                </a:lnTo>
                <a:lnTo>
                  <a:pt x="462" y="1394"/>
                </a:lnTo>
                <a:lnTo>
                  <a:pt x="459" y="1394"/>
                </a:lnTo>
                <a:lnTo>
                  <a:pt x="455" y="1393"/>
                </a:lnTo>
                <a:lnTo>
                  <a:pt x="452" y="1393"/>
                </a:lnTo>
                <a:lnTo>
                  <a:pt x="449" y="1392"/>
                </a:lnTo>
                <a:lnTo>
                  <a:pt x="447" y="1392"/>
                </a:lnTo>
                <a:lnTo>
                  <a:pt x="446" y="1392"/>
                </a:lnTo>
                <a:lnTo>
                  <a:pt x="439" y="1398"/>
                </a:lnTo>
                <a:lnTo>
                  <a:pt x="433" y="1405"/>
                </a:lnTo>
                <a:lnTo>
                  <a:pt x="429" y="1412"/>
                </a:lnTo>
                <a:lnTo>
                  <a:pt x="424" y="1417"/>
                </a:lnTo>
                <a:lnTo>
                  <a:pt x="422" y="1424"/>
                </a:lnTo>
                <a:lnTo>
                  <a:pt x="418" y="1431"/>
                </a:lnTo>
                <a:lnTo>
                  <a:pt x="416" y="1438"/>
                </a:lnTo>
                <a:lnTo>
                  <a:pt x="415" y="1445"/>
                </a:lnTo>
                <a:lnTo>
                  <a:pt x="413" y="1451"/>
                </a:lnTo>
                <a:lnTo>
                  <a:pt x="410" y="1457"/>
                </a:lnTo>
                <a:lnTo>
                  <a:pt x="408" y="1464"/>
                </a:lnTo>
                <a:lnTo>
                  <a:pt x="405" y="1471"/>
                </a:lnTo>
                <a:lnTo>
                  <a:pt x="401" y="1477"/>
                </a:lnTo>
                <a:lnTo>
                  <a:pt x="397" y="1484"/>
                </a:lnTo>
                <a:lnTo>
                  <a:pt x="391" y="1491"/>
                </a:lnTo>
                <a:lnTo>
                  <a:pt x="385" y="1498"/>
                </a:lnTo>
                <a:lnTo>
                  <a:pt x="387" y="1507"/>
                </a:lnTo>
                <a:lnTo>
                  <a:pt x="389" y="1516"/>
                </a:lnTo>
                <a:lnTo>
                  <a:pt x="387" y="1525"/>
                </a:lnTo>
                <a:lnTo>
                  <a:pt x="384" y="1532"/>
                </a:lnTo>
                <a:lnTo>
                  <a:pt x="381" y="1539"/>
                </a:lnTo>
                <a:lnTo>
                  <a:pt x="375" y="1546"/>
                </a:lnTo>
                <a:lnTo>
                  <a:pt x="369" y="1552"/>
                </a:lnTo>
                <a:lnTo>
                  <a:pt x="363" y="1559"/>
                </a:lnTo>
                <a:lnTo>
                  <a:pt x="356" y="1564"/>
                </a:lnTo>
                <a:lnTo>
                  <a:pt x="352" y="1570"/>
                </a:lnTo>
                <a:lnTo>
                  <a:pt x="347" y="1577"/>
                </a:lnTo>
                <a:lnTo>
                  <a:pt x="345" y="1584"/>
                </a:lnTo>
                <a:lnTo>
                  <a:pt x="344" y="1591"/>
                </a:lnTo>
                <a:lnTo>
                  <a:pt x="345" y="1599"/>
                </a:lnTo>
                <a:lnTo>
                  <a:pt x="348" y="1608"/>
                </a:lnTo>
                <a:lnTo>
                  <a:pt x="355" y="1618"/>
                </a:lnTo>
                <a:lnTo>
                  <a:pt x="353" y="1622"/>
                </a:lnTo>
                <a:lnTo>
                  <a:pt x="352" y="1625"/>
                </a:lnTo>
                <a:lnTo>
                  <a:pt x="351" y="1631"/>
                </a:lnTo>
                <a:lnTo>
                  <a:pt x="349" y="1637"/>
                </a:lnTo>
                <a:lnTo>
                  <a:pt x="347" y="1644"/>
                </a:lnTo>
                <a:lnTo>
                  <a:pt x="346" y="1650"/>
                </a:lnTo>
                <a:lnTo>
                  <a:pt x="344" y="1657"/>
                </a:lnTo>
                <a:lnTo>
                  <a:pt x="343" y="1664"/>
                </a:lnTo>
                <a:lnTo>
                  <a:pt x="340" y="1671"/>
                </a:lnTo>
                <a:lnTo>
                  <a:pt x="339" y="1679"/>
                </a:lnTo>
                <a:lnTo>
                  <a:pt x="337" y="1686"/>
                </a:lnTo>
                <a:lnTo>
                  <a:pt x="336" y="1692"/>
                </a:lnTo>
                <a:lnTo>
                  <a:pt x="333" y="1699"/>
                </a:lnTo>
                <a:lnTo>
                  <a:pt x="331" y="1703"/>
                </a:lnTo>
                <a:lnTo>
                  <a:pt x="329" y="1708"/>
                </a:lnTo>
                <a:lnTo>
                  <a:pt x="328" y="1713"/>
                </a:lnTo>
                <a:lnTo>
                  <a:pt x="297" y="1686"/>
                </a:lnTo>
                <a:lnTo>
                  <a:pt x="270" y="1660"/>
                </a:lnTo>
                <a:lnTo>
                  <a:pt x="249" y="1631"/>
                </a:lnTo>
                <a:lnTo>
                  <a:pt x="231" y="1602"/>
                </a:lnTo>
                <a:lnTo>
                  <a:pt x="216" y="1572"/>
                </a:lnTo>
                <a:lnTo>
                  <a:pt x="205" y="1541"/>
                </a:lnTo>
                <a:lnTo>
                  <a:pt x="193" y="1509"/>
                </a:lnTo>
                <a:lnTo>
                  <a:pt x="185" y="1478"/>
                </a:lnTo>
                <a:lnTo>
                  <a:pt x="176" y="1445"/>
                </a:lnTo>
                <a:lnTo>
                  <a:pt x="168" y="1413"/>
                </a:lnTo>
                <a:lnTo>
                  <a:pt x="159" y="1379"/>
                </a:lnTo>
                <a:lnTo>
                  <a:pt x="149" y="1347"/>
                </a:lnTo>
                <a:lnTo>
                  <a:pt x="137" y="1314"/>
                </a:lnTo>
                <a:lnTo>
                  <a:pt x="123" y="1282"/>
                </a:lnTo>
                <a:lnTo>
                  <a:pt x="107" y="1251"/>
                </a:lnTo>
                <a:lnTo>
                  <a:pt x="87" y="1220"/>
                </a:lnTo>
                <a:lnTo>
                  <a:pt x="84" y="1206"/>
                </a:lnTo>
                <a:lnTo>
                  <a:pt x="79" y="1190"/>
                </a:lnTo>
                <a:lnTo>
                  <a:pt x="74" y="1173"/>
                </a:lnTo>
                <a:lnTo>
                  <a:pt x="67" y="1152"/>
                </a:lnTo>
                <a:lnTo>
                  <a:pt x="59" y="1130"/>
                </a:lnTo>
                <a:lnTo>
                  <a:pt x="52" y="1107"/>
                </a:lnTo>
                <a:lnTo>
                  <a:pt x="44" y="1083"/>
                </a:lnTo>
                <a:lnTo>
                  <a:pt x="36" y="1059"/>
                </a:lnTo>
                <a:lnTo>
                  <a:pt x="28" y="1034"/>
                </a:lnTo>
                <a:lnTo>
                  <a:pt x="21" y="1009"/>
                </a:lnTo>
                <a:lnTo>
                  <a:pt x="14" y="986"/>
                </a:lnTo>
                <a:lnTo>
                  <a:pt x="9" y="965"/>
                </a:lnTo>
                <a:lnTo>
                  <a:pt x="5" y="944"/>
                </a:lnTo>
                <a:lnTo>
                  <a:pt x="1" y="927"/>
                </a:lnTo>
                <a:lnTo>
                  <a:pt x="0" y="911"/>
                </a:lnTo>
                <a:lnTo>
                  <a:pt x="1" y="898"/>
                </a:lnTo>
                <a:lnTo>
                  <a:pt x="3" y="890"/>
                </a:lnTo>
                <a:lnTo>
                  <a:pt x="8" y="884"/>
                </a:lnTo>
                <a:lnTo>
                  <a:pt x="11" y="881"/>
                </a:lnTo>
                <a:lnTo>
                  <a:pt x="16" y="878"/>
                </a:lnTo>
                <a:lnTo>
                  <a:pt x="22" y="877"/>
                </a:lnTo>
                <a:lnTo>
                  <a:pt x="26" y="877"/>
                </a:lnTo>
                <a:lnTo>
                  <a:pt x="32" y="878"/>
                </a:lnTo>
                <a:lnTo>
                  <a:pt x="38" y="880"/>
                </a:lnTo>
                <a:lnTo>
                  <a:pt x="42" y="882"/>
                </a:lnTo>
                <a:lnTo>
                  <a:pt x="48" y="883"/>
                </a:lnTo>
                <a:lnTo>
                  <a:pt x="53" y="885"/>
                </a:lnTo>
                <a:lnTo>
                  <a:pt x="59" y="888"/>
                </a:lnTo>
                <a:lnTo>
                  <a:pt x="63" y="890"/>
                </a:lnTo>
                <a:lnTo>
                  <a:pt x="67" y="891"/>
                </a:lnTo>
                <a:lnTo>
                  <a:pt x="71" y="892"/>
                </a:lnTo>
                <a:lnTo>
                  <a:pt x="75" y="892"/>
                </a:lnTo>
                <a:lnTo>
                  <a:pt x="69" y="885"/>
                </a:lnTo>
                <a:lnTo>
                  <a:pt x="65" y="878"/>
                </a:lnTo>
                <a:lnTo>
                  <a:pt x="63" y="872"/>
                </a:lnTo>
                <a:lnTo>
                  <a:pt x="63" y="865"/>
                </a:lnTo>
                <a:lnTo>
                  <a:pt x="64" y="858"/>
                </a:lnTo>
                <a:lnTo>
                  <a:pt x="65" y="851"/>
                </a:lnTo>
                <a:lnTo>
                  <a:pt x="68" y="843"/>
                </a:lnTo>
                <a:lnTo>
                  <a:pt x="70" y="836"/>
                </a:lnTo>
                <a:lnTo>
                  <a:pt x="72" y="828"/>
                </a:lnTo>
                <a:lnTo>
                  <a:pt x="74" y="821"/>
                </a:lnTo>
                <a:lnTo>
                  <a:pt x="75" y="813"/>
                </a:lnTo>
                <a:lnTo>
                  <a:pt x="75" y="806"/>
                </a:lnTo>
                <a:lnTo>
                  <a:pt x="74" y="798"/>
                </a:lnTo>
                <a:lnTo>
                  <a:pt x="70" y="791"/>
                </a:lnTo>
                <a:lnTo>
                  <a:pt x="65" y="784"/>
                </a:lnTo>
                <a:lnTo>
                  <a:pt x="59" y="777"/>
                </a:lnTo>
                <a:lnTo>
                  <a:pt x="57" y="766"/>
                </a:lnTo>
                <a:lnTo>
                  <a:pt x="59" y="756"/>
                </a:lnTo>
                <a:lnTo>
                  <a:pt x="62" y="746"/>
                </a:lnTo>
                <a:lnTo>
                  <a:pt x="67" y="737"/>
                </a:lnTo>
                <a:lnTo>
                  <a:pt x="72" y="728"/>
                </a:lnTo>
                <a:lnTo>
                  <a:pt x="78" y="720"/>
                </a:lnTo>
                <a:lnTo>
                  <a:pt x="85" y="712"/>
                </a:lnTo>
                <a:lnTo>
                  <a:pt x="92" y="703"/>
                </a:lnTo>
                <a:lnTo>
                  <a:pt x="98" y="695"/>
                </a:lnTo>
                <a:lnTo>
                  <a:pt x="103" y="687"/>
                </a:lnTo>
                <a:lnTo>
                  <a:pt x="108" y="679"/>
                </a:lnTo>
                <a:lnTo>
                  <a:pt x="110" y="671"/>
                </a:lnTo>
                <a:lnTo>
                  <a:pt x="111" y="662"/>
                </a:lnTo>
                <a:lnTo>
                  <a:pt x="110" y="653"/>
                </a:lnTo>
                <a:lnTo>
                  <a:pt x="106" y="645"/>
                </a:lnTo>
                <a:lnTo>
                  <a:pt x="100" y="636"/>
                </a:lnTo>
                <a:lnTo>
                  <a:pt x="100" y="627"/>
                </a:lnTo>
                <a:lnTo>
                  <a:pt x="100" y="618"/>
                </a:lnTo>
                <a:lnTo>
                  <a:pt x="99" y="610"/>
                </a:lnTo>
                <a:lnTo>
                  <a:pt x="98" y="600"/>
                </a:lnTo>
                <a:lnTo>
                  <a:pt x="95" y="592"/>
                </a:lnTo>
                <a:lnTo>
                  <a:pt x="94" y="583"/>
                </a:lnTo>
                <a:lnTo>
                  <a:pt x="92" y="574"/>
                </a:lnTo>
                <a:lnTo>
                  <a:pt x="90" y="566"/>
                </a:lnTo>
                <a:lnTo>
                  <a:pt x="87" y="557"/>
                </a:lnTo>
                <a:lnTo>
                  <a:pt x="85" y="548"/>
                </a:lnTo>
                <a:lnTo>
                  <a:pt x="84" y="538"/>
                </a:lnTo>
                <a:lnTo>
                  <a:pt x="83" y="528"/>
                </a:lnTo>
                <a:lnTo>
                  <a:pt x="82" y="519"/>
                </a:lnTo>
                <a:lnTo>
                  <a:pt x="82" y="509"/>
                </a:lnTo>
                <a:lnTo>
                  <a:pt x="83" y="499"/>
                </a:lnTo>
                <a:lnTo>
                  <a:pt x="85" y="489"/>
                </a:lnTo>
                <a:lnTo>
                  <a:pt x="90" y="478"/>
                </a:lnTo>
                <a:lnTo>
                  <a:pt x="92" y="465"/>
                </a:lnTo>
                <a:lnTo>
                  <a:pt x="92" y="453"/>
                </a:lnTo>
                <a:lnTo>
                  <a:pt x="90" y="441"/>
                </a:lnTo>
                <a:lnTo>
                  <a:pt x="86" y="428"/>
                </a:lnTo>
                <a:lnTo>
                  <a:pt x="82" y="415"/>
                </a:lnTo>
                <a:lnTo>
                  <a:pt x="77" y="402"/>
                </a:lnTo>
                <a:lnTo>
                  <a:pt x="71" y="389"/>
                </a:lnTo>
                <a:lnTo>
                  <a:pt x="68" y="375"/>
                </a:lnTo>
                <a:lnTo>
                  <a:pt x="64" y="363"/>
                </a:lnTo>
                <a:lnTo>
                  <a:pt x="63" y="350"/>
                </a:lnTo>
                <a:lnTo>
                  <a:pt x="64" y="336"/>
                </a:lnTo>
                <a:lnTo>
                  <a:pt x="68" y="325"/>
                </a:lnTo>
                <a:lnTo>
                  <a:pt x="75" y="312"/>
                </a:lnTo>
                <a:lnTo>
                  <a:pt x="85" y="301"/>
                </a:lnTo>
                <a:lnTo>
                  <a:pt x="100" y="290"/>
                </a:lnTo>
                <a:lnTo>
                  <a:pt x="105" y="276"/>
                </a:lnTo>
                <a:lnTo>
                  <a:pt x="109" y="260"/>
                </a:lnTo>
                <a:lnTo>
                  <a:pt x="111" y="244"/>
                </a:lnTo>
                <a:lnTo>
                  <a:pt x="114" y="226"/>
                </a:lnTo>
                <a:lnTo>
                  <a:pt x="115" y="208"/>
                </a:lnTo>
                <a:lnTo>
                  <a:pt x="116" y="188"/>
                </a:lnTo>
                <a:lnTo>
                  <a:pt x="117" y="170"/>
                </a:lnTo>
                <a:lnTo>
                  <a:pt x="120" y="151"/>
                </a:lnTo>
                <a:lnTo>
                  <a:pt x="123" y="134"/>
                </a:lnTo>
                <a:lnTo>
                  <a:pt x="128" y="117"/>
                </a:lnTo>
                <a:lnTo>
                  <a:pt x="133" y="102"/>
                </a:lnTo>
                <a:lnTo>
                  <a:pt x="141" y="89"/>
                </a:lnTo>
                <a:lnTo>
                  <a:pt x="153" y="79"/>
                </a:lnTo>
                <a:lnTo>
                  <a:pt x="167" y="71"/>
                </a:lnTo>
                <a:lnTo>
                  <a:pt x="184" y="66"/>
                </a:lnTo>
                <a:lnTo>
                  <a:pt x="206" y="65"/>
                </a:lnTo>
                <a:lnTo>
                  <a:pt x="208" y="69"/>
                </a:lnTo>
                <a:lnTo>
                  <a:pt x="210" y="73"/>
                </a:lnTo>
                <a:lnTo>
                  <a:pt x="213" y="79"/>
                </a:lnTo>
                <a:lnTo>
                  <a:pt x="216" y="83"/>
                </a:lnTo>
                <a:lnTo>
                  <a:pt x="218" y="88"/>
                </a:lnTo>
                <a:lnTo>
                  <a:pt x="222" y="94"/>
                </a:lnTo>
                <a:lnTo>
                  <a:pt x="225" y="98"/>
                </a:lnTo>
                <a:lnTo>
                  <a:pt x="229" y="103"/>
                </a:lnTo>
                <a:lnTo>
                  <a:pt x="233" y="106"/>
                </a:lnTo>
                <a:lnTo>
                  <a:pt x="237" y="110"/>
                </a:lnTo>
                <a:lnTo>
                  <a:pt x="241" y="112"/>
                </a:lnTo>
                <a:lnTo>
                  <a:pt x="246" y="114"/>
                </a:lnTo>
                <a:lnTo>
                  <a:pt x="252" y="116"/>
                </a:lnTo>
                <a:lnTo>
                  <a:pt x="256" y="116"/>
                </a:lnTo>
                <a:lnTo>
                  <a:pt x="262" y="114"/>
                </a:lnTo>
                <a:lnTo>
                  <a:pt x="269" y="113"/>
                </a:lnTo>
                <a:lnTo>
                  <a:pt x="274" y="104"/>
                </a:lnTo>
                <a:lnTo>
                  <a:pt x="279" y="96"/>
                </a:lnTo>
                <a:lnTo>
                  <a:pt x="285" y="89"/>
                </a:lnTo>
                <a:lnTo>
                  <a:pt x="291" y="82"/>
                </a:lnTo>
                <a:lnTo>
                  <a:pt x="297" y="75"/>
                </a:lnTo>
                <a:lnTo>
                  <a:pt x="303" y="69"/>
                </a:lnTo>
                <a:lnTo>
                  <a:pt x="310" y="62"/>
                </a:lnTo>
                <a:lnTo>
                  <a:pt x="317" y="56"/>
                </a:lnTo>
                <a:lnTo>
                  <a:pt x="324" y="49"/>
                </a:lnTo>
                <a:lnTo>
                  <a:pt x="331" y="43"/>
                </a:lnTo>
                <a:lnTo>
                  <a:pt x="338" y="36"/>
                </a:lnTo>
                <a:lnTo>
                  <a:pt x="345" y="31"/>
                </a:lnTo>
                <a:lnTo>
                  <a:pt x="352" y="24"/>
                </a:lnTo>
                <a:lnTo>
                  <a:pt x="359" y="17"/>
                </a:lnTo>
                <a:lnTo>
                  <a:pt x="366" y="9"/>
                </a:lnTo>
                <a:lnTo>
                  <a:pt x="374" y="2"/>
                </a:lnTo>
                <a:lnTo>
                  <a:pt x="382" y="0"/>
                </a:lnTo>
                <a:lnTo>
                  <a:pt x="391" y="0"/>
                </a:lnTo>
                <a:lnTo>
                  <a:pt x="399" y="0"/>
                </a:lnTo>
                <a:lnTo>
                  <a:pt x="408" y="0"/>
                </a:lnTo>
                <a:lnTo>
                  <a:pt x="416" y="1"/>
                </a:lnTo>
                <a:lnTo>
                  <a:pt x="424" y="3"/>
                </a:lnTo>
                <a:lnTo>
                  <a:pt x="432" y="4"/>
                </a:lnTo>
                <a:lnTo>
                  <a:pt x="440" y="6"/>
                </a:lnTo>
                <a:lnTo>
                  <a:pt x="447" y="10"/>
                </a:lnTo>
                <a:lnTo>
                  <a:pt x="454" y="12"/>
                </a:lnTo>
                <a:lnTo>
                  <a:pt x="461" y="16"/>
                </a:lnTo>
                <a:lnTo>
                  <a:pt x="468" y="19"/>
                </a:lnTo>
                <a:lnTo>
                  <a:pt x="475" y="23"/>
                </a:lnTo>
                <a:lnTo>
                  <a:pt x="481" y="27"/>
                </a:lnTo>
                <a:lnTo>
                  <a:pt x="487" y="31"/>
                </a:lnTo>
                <a:lnTo>
                  <a:pt x="493" y="35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00" name="Freeform 18"/>
          <p:cNvSpPr>
            <a:spLocks/>
          </p:cNvSpPr>
          <p:nvPr/>
        </p:nvSpPr>
        <p:spPr bwMode="auto">
          <a:xfrm>
            <a:off x="813165" y="870669"/>
            <a:ext cx="1009400" cy="539876"/>
          </a:xfrm>
          <a:custGeom>
            <a:avLst/>
            <a:gdLst>
              <a:gd name="T0" fmla="*/ 65 w 1853"/>
              <a:gd name="T1" fmla="*/ 27 h 1301"/>
              <a:gd name="T2" fmla="*/ 62 w 1853"/>
              <a:gd name="T3" fmla="*/ 43 h 1301"/>
              <a:gd name="T4" fmla="*/ 63 w 1853"/>
              <a:gd name="T5" fmla="*/ 46 h 1301"/>
              <a:gd name="T6" fmla="*/ 60 w 1853"/>
              <a:gd name="T7" fmla="*/ 48 h 1301"/>
              <a:gd name="T8" fmla="*/ 51 w 1853"/>
              <a:gd name="T9" fmla="*/ 46 h 1301"/>
              <a:gd name="T10" fmla="*/ 45 w 1853"/>
              <a:gd name="T11" fmla="*/ 44 h 1301"/>
              <a:gd name="T12" fmla="*/ 43 w 1853"/>
              <a:gd name="T13" fmla="*/ 45 h 1301"/>
              <a:gd name="T14" fmla="*/ 34 w 1853"/>
              <a:gd name="T15" fmla="*/ 45 h 1301"/>
              <a:gd name="T16" fmla="*/ 23 w 1853"/>
              <a:gd name="T17" fmla="*/ 45 h 1301"/>
              <a:gd name="T18" fmla="*/ 21 w 1853"/>
              <a:gd name="T19" fmla="*/ 43 h 1301"/>
              <a:gd name="T20" fmla="*/ 17 w 1853"/>
              <a:gd name="T21" fmla="*/ 43 h 1301"/>
              <a:gd name="T22" fmla="*/ 13 w 1853"/>
              <a:gd name="T23" fmla="*/ 44 h 1301"/>
              <a:gd name="T24" fmla="*/ 10 w 1853"/>
              <a:gd name="T25" fmla="*/ 42 h 1301"/>
              <a:gd name="T26" fmla="*/ 9 w 1853"/>
              <a:gd name="T27" fmla="*/ 37 h 1301"/>
              <a:gd name="T28" fmla="*/ 6 w 1853"/>
              <a:gd name="T29" fmla="*/ 33 h 1301"/>
              <a:gd name="T30" fmla="*/ 1 w 1853"/>
              <a:gd name="T31" fmla="*/ 30 h 1301"/>
              <a:gd name="T32" fmla="*/ 0 w 1853"/>
              <a:gd name="T33" fmla="*/ 28 h 1301"/>
              <a:gd name="T34" fmla="*/ 2 w 1853"/>
              <a:gd name="T35" fmla="*/ 27 h 1301"/>
              <a:gd name="T36" fmla="*/ 3 w 1853"/>
              <a:gd name="T37" fmla="*/ 26 h 1301"/>
              <a:gd name="T38" fmla="*/ 2 w 1853"/>
              <a:gd name="T39" fmla="*/ 25 h 1301"/>
              <a:gd name="T40" fmla="*/ 1 w 1853"/>
              <a:gd name="T41" fmla="*/ 25 h 1301"/>
              <a:gd name="T42" fmla="*/ 1 w 1853"/>
              <a:gd name="T43" fmla="*/ 24 h 1301"/>
              <a:gd name="T44" fmla="*/ 2 w 1853"/>
              <a:gd name="T45" fmla="*/ 23 h 1301"/>
              <a:gd name="T46" fmla="*/ 1 w 1853"/>
              <a:gd name="T47" fmla="*/ 21 h 1301"/>
              <a:gd name="T48" fmla="*/ 2 w 1853"/>
              <a:gd name="T49" fmla="*/ 19 h 1301"/>
              <a:gd name="T50" fmla="*/ 0 w 1853"/>
              <a:gd name="T51" fmla="*/ 10 h 1301"/>
              <a:gd name="T52" fmla="*/ 2 w 1853"/>
              <a:gd name="T53" fmla="*/ 4 h 1301"/>
              <a:gd name="T54" fmla="*/ 4 w 1853"/>
              <a:gd name="T55" fmla="*/ 6 h 1301"/>
              <a:gd name="T56" fmla="*/ 6 w 1853"/>
              <a:gd name="T57" fmla="*/ 8 h 1301"/>
              <a:gd name="T58" fmla="*/ 10 w 1853"/>
              <a:gd name="T59" fmla="*/ 9 h 1301"/>
              <a:gd name="T60" fmla="*/ 13 w 1853"/>
              <a:gd name="T61" fmla="*/ 10 h 1301"/>
              <a:gd name="T62" fmla="*/ 16 w 1853"/>
              <a:gd name="T63" fmla="*/ 11 h 1301"/>
              <a:gd name="T64" fmla="*/ 17 w 1853"/>
              <a:gd name="T65" fmla="*/ 12 h 1301"/>
              <a:gd name="T66" fmla="*/ 17 w 1853"/>
              <a:gd name="T67" fmla="*/ 14 h 1301"/>
              <a:gd name="T68" fmla="*/ 17 w 1853"/>
              <a:gd name="T69" fmla="*/ 15 h 1301"/>
              <a:gd name="T70" fmla="*/ 15 w 1853"/>
              <a:gd name="T71" fmla="*/ 16 h 1301"/>
              <a:gd name="T72" fmla="*/ 13 w 1853"/>
              <a:gd name="T73" fmla="*/ 18 h 1301"/>
              <a:gd name="T74" fmla="*/ 12 w 1853"/>
              <a:gd name="T75" fmla="*/ 19 h 1301"/>
              <a:gd name="T76" fmla="*/ 12 w 1853"/>
              <a:gd name="T77" fmla="*/ 20 h 1301"/>
              <a:gd name="T78" fmla="*/ 13 w 1853"/>
              <a:gd name="T79" fmla="*/ 20 h 1301"/>
              <a:gd name="T80" fmla="*/ 14 w 1853"/>
              <a:gd name="T81" fmla="*/ 21 h 1301"/>
              <a:gd name="T82" fmla="*/ 13 w 1853"/>
              <a:gd name="T83" fmla="*/ 22 h 1301"/>
              <a:gd name="T84" fmla="*/ 13 w 1853"/>
              <a:gd name="T85" fmla="*/ 23 h 1301"/>
              <a:gd name="T86" fmla="*/ 15 w 1853"/>
              <a:gd name="T87" fmla="*/ 23 h 1301"/>
              <a:gd name="T88" fmla="*/ 17 w 1853"/>
              <a:gd name="T89" fmla="*/ 21 h 1301"/>
              <a:gd name="T90" fmla="*/ 18 w 1853"/>
              <a:gd name="T91" fmla="*/ 17 h 1301"/>
              <a:gd name="T92" fmla="*/ 19 w 1853"/>
              <a:gd name="T93" fmla="*/ 15 h 1301"/>
              <a:gd name="T94" fmla="*/ 20 w 1853"/>
              <a:gd name="T95" fmla="*/ 13 h 1301"/>
              <a:gd name="T96" fmla="*/ 20 w 1853"/>
              <a:gd name="T97" fmla="*/ 9 h 1301"/>
              <a:gd name="T98" fmla="*/ 19 w 1853"/>
              <a:gd name="T99" fmla="*/ 8 h 1301"/>
              <a:gd name="T100" fmla="*/ 19 w 1853"/>
              <a:gd name="T101" fmla="*/ 7 h 1301"/>
              <a:gd name="T102" fmla="*/ 20 w 1853"/>
              <a:gd name="T103" fmla="*/ 7 h 1301"/>
              <a:gd name="T104" fmla="*/ 21 w 1853"/>
              <a:gd name="T105" fmla="*/ 7 h 1301"/>
              <a:gd name="T106" fmla="*/ 21 w 1853"/>
              <a:gd name="T107" fmla="*/ 6 h 1301"/>
              <a:gd name="T108" fmla="*/ 21 w 1853"/>
              <a:gd name="T109" fmla="*/ 5 h 1301"/>
              <a:gd name="T110" fmla="*/ 19 w 1853"/>
              <a:gd name="T111" fmla="*/ 2 h 1301"/>
              <a:gd name="T112" fmla="*/ 19 w 1853"/>
              <a:gd name="T113" fmla="*/ 0 h 1301"/>
              <a:gd name="T114" fmla="*/ 26 w 1853"/>
              <a:gd name="T115" fmla="*/ 1 h 1301"/>
              <a:gd name="T116" fmla="*/ 53 w 1853"/>
              <a:gd name="T117" fmla="*/ 7 h 13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853"/>
              <a:gd name="T178" fmla="*/ 0 h 1301"/>
              <a:gd name="T179" fmla="*/ 1853 w 1853"/>
              <a:gd name="T180" fmla="*/ 1301 h 13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853" h="1301">
                <a:moveTo>
                  <a:pt x="1853" y="280"/>
                </a:moveTo>
                <a:lnTo>
                  <a:pt x="1841" y="334"/>
                </a:lnTo>
                <a:lnTo>
                  <a:pt x="1831" y="388"/>
                </a:lnTo>
                <a:lnTo>
                  <a:pt x="1820" y="443"/>
                </a:lnTo>
                <a:lnTo>
                  <a:pt x="1810" y="497"/>
                </a:lnTo>
                <a:lnTo>
                  <a:pt x="1800" y="553"/>
                </a:lnTo>
                <a:lnTo>
                  <a:pt x="1789" y="608"/>
                </a:lnTo>
                <a:lnTo>
                  <a:pt x="1779" y="663"/>
                </a:lnTo>
                <a:lnTo>
                  <a:pt x="1770" y="718"/>
                </a:lnTo>
                <a:lnTo>
                  <a:pt x="1759" y="773"/>
                </a:lnTo>
                <a:lnTo>
                  <a:pt x="1749" y="827"/>
                </a:lnTo>
                <a:lnTo>
                  <a:pt x="1738" y="882"/>
                </a:lnTo>
                <a:lnTo>
                  <a:pt x="1727" y="937"/>
                </a:lnTo>
                <a:lnTo>
                  <a:pt x="1717" y="991"/>
                </a:lnTo>
                <a:lnTo>
                  <a:pt x="1705" y="1047"/>
                </a:lnTo>
                <a:lnTo>
                  <a:pt x="1695" y="1101"/>
                </a:lnTo>
                <a:lnTo>
                  <a:pt x="1684" y="1155"/>
                </a:lnTo>
                <a:lnTo>
                  <a:pt x="1691" y="1160"/>
                </a:lnTo>
                <a:lnTo>
                  <a:pt x="1696" y="1167"/>
                </a:lnTo>
                <a:lnTo>
                  <a:pt x="1700" y="1174"/>
                </a:lnTo>
                <a:lnTo>
                  <a:pt x="1703" y="1181"/>
                </a:lnTo>
                <a:lnTo>
                  <a:pt x="1705" y="1189"/>
                </a:lnTo>
                <a:lnTo>
                  <a:pt x="1707" y="1197"/>
                </a:lnTo>
                <a:lnTo>
                  <a:pt x="1707" y="1206"/>
                </a:lnTo>
                <a:lnTo>
                  <a:pt x="1707" y="1216"/>
                </a:lnTo>
                <a:lnTo>
                  <a:pt x="1707" y="1225"/>
                </a:lnTo>
                <a:lnTo>
                  <a:pt x="1707" y="1235"/>
                </a:lnTo>
                <a:lnTo>
                  <a:pt x="1705" y="1244"/>
                </a:lnTo>
                <a:lnTo>
                  <a:pt x="1705" y="1255"/>
                </a:lnTo>
                <a:lnTo>
                  <a:pt x="1705" y="1266"/>
                </a:lnTo>
                <a:lnTo>
                  <a:pt x="1707" y="1276"/>
                </a:lnTo>
                <a:lnTo>
                  <a:pt x="1708" y="1288"/>
                </a:lnTo>
                <a:lnTo>
                  <a:pt x="1711" y="1301"/>
                </a:lnTo>
                <a:lnTo>
                  <a:pt x="1681" y="1296"/>
                </a:lnTo>
                <a:lnTo>
                  <a:pt x="1653" y="1291"/>
                </a:lnTo>
                <a:lnTo>
                  <a:pt x="1624" y="1287"/>
                </a:lnTo>
                <a:lnTo>
                  <a:pt x="1595" y="1281"/>
                </a:lnTo>
                <a:lnTo>
                  <a:pt x="1566" y="1275"/>
                </a:lnTo>
                <a:lnTo>
                  <a:pt x="1538" y="1270"/>
                </a:lnTo>
                <a:lnTo>
                  <a:pt x="1509" y="1264"/>
                </a:lnTo>
                <a:lnTo>
                  <a:pt x="1481" y="1258"/>
                </a:lnTo>
                <a:lnTo>
                  <a:pt x="1453" y="1252"/>
                </a:lnTo>
                <a:lnTo>
                  <a:pt x="1424" y="1245"/>
                </a:lnTo>
                <a:lnTo>
                  <a:pt x="1395" y="1238"/>
                </a:lnTo>
                <a:lnTo>
                  <a:pt x="1367" y="1233"/>
                </a:lnTo>
                <a:lnTo>
                  <a:pt x="1339" y="1226"/>
                </a:lnTo>
                <a:lnTo>
                  <a:pt x="1311" y="1219"/>
                </a:lnTo>
                <a:lnTo>
                  <a:pt x="1282" y="1212"/>
                </a:lnTo>
                <a:lnTo>
                  <a:pt x="1255" y="1206"/>
                </a:lnTo>
                <a:lnTo>
                  <a:pt x="1249" y="1198"/>
                </a:lnTo>
                <a:lnTo>
                  <a:pt x="1243" y="1191"/>
                </a:lnTo>
                <a:lnTo>
                  <a:pt x="1236" y="1188"/>
                </a:lnTo>
                <a:lnTo>
                  <a:pt x="1231" y="1186"/>
                </a:lnTo>
                <a:lnTo>
                  <a:pt x="1225" y="1184"/>
                </a:lnTo>
                <a:lnTo>
                  <a:pt x="1218" y="1184"/>
                </a:lnTo>
                <a:lnTo>
                  <a:pt x="1211" y="1186"/>
                </a:lnTo>
                <a:lnTo>
                  <a:pt x="1204" y="1188"/>
                </a:lnTo>
                <a:lnTo>
                  <a:pt x="1197" y="1190"/>
                </a:lnTo>
                <a:lnTo>
                  <a:pt x="1192" y="1193"/>
                </a:lnTo>
                <a:lnTo>
                  <a:pt x="1185" y="1196"/>
                </a:lnTo>
                <a:lnTo>
                  <a:pt x="1178" y="1199"/>
                </a:lnTo>
                <a:lnTo>
                  <a:pt x="1171" y="1202"/>
                </a:lnTo>
                <a:lnTo>
                  <a:pt x="1164" y="1204"/>
                </a:lnTo>
                <a:lnTo>
                  <a:pt x="1157" y="1205"/>
                </a:lnTo>
                <a:lnTo>
                  <a:pt x="1151" y="1206"/>
                </a:lnTo>
                <a:lnTo>
                  <a:pt x="1117" y="1205"/>
                </a:lnTo>
                <a:lnTo>
                  <a:pt x="1083" y="1205"/>
                </a:lnTo>
                <a:lnTo>
                  <a:pt x="1051" y="1205"/>
                </a:lnTo>
                <a:lnTo>
                  <a:pt x="1018" y="1206"/>
                </a:lnTo>
                <a:lnTo>
                  <a:pt x="985" y="1206"/>
                </a:lnTo>
                <a:lnTo>
                  <a:pt x="951" y="1206"/>
                </a:lnTo>
                <a:lnTo>
                  <a:pt x="919" y="1206"/>
                </a:lnTo>
                <a:lnTo>
                  <a:pt x="886" y="1207"/>
                </a:lnTo>
                <a:lnTo>
                  <a:pt x="854" y="1209"/>
                </a:lnTo>
                <a:lnTo>
                  <a:pt x="820" y="1209"/>
                </a:lnTo>
                <a:lnTo>
                  <a:pt x="788" y="1210"/>
                </a:lnTo>
                <a:lnTo>
                  <a:pt x="756" y="1211"/>
                </a:lnTo>
                <a:lnTo>
                  <a:pt x="724" y="1212"/>
                </a:lnTo>
                <a:lnTo>
                  <a:pt x="691" y="1213"/>
                </a:lnTo>
                <a:lnTo>
                  <a:pt x="659" y="1214"/>
                </a:lnTo>
                <a:lnTo>
                  <a:pt x="628" y="1217"/>
                </a:lnTo>
                <a:lnTo>
                  <a:pt x="624" y="1205"/>
                </a:lnTo>
                <a:lnTo>
                  <a:pt x="619" y="1195"/>
                </a:lnTo>
                <a:lnTo>
                  <a:pt x="612" y="1188"/>
                </a:lnTo>
                <a:lnTo>
                  <a:pt x="605" y="1181"/>
                </a:lnTo>
                <a:lnTo>
                  <a:pt x="597" y="1176"/>
                </a:lnTo>
                <a:lnTo>
                  <a:pt x="588" y="1173"/>
                </a:lnTo>
                <a:lnTo>
                  <a:pt x="578" y="1171"/>
                </a:lnTo>
                <a:lnTo>
                  <a:pt x="567" y="1168"/>
                </a:lnTo>
                <a:lnTo>
                  <a:pt x="557" y="1167"/>
                </a:lnTo>
                <a:lnTo>
                  <a:pt x="545" y="1166"/>
                </a:lnTo>
                <a:lnTo>
                  <a:pt x="534" y="1165"/>
                </a:lnTo>
                <a:lnTo>
                  <a:pt x="524" y="1164"/>
                </a:lnTo>
                <a:lnTo>
                  <a:pt x="512" y="1163"/>
                </a:lnTo>
                <a:lnTo>
                  <a:pt x="501" y="1160"/>
                </a:lnTo>
                <a:lnTo>
                  <a:pt x="490" y="1158"/>
                </a:lnTo>
                <a:lnTo>
                  <a:pt x="481" y="1155"/>
                </a:lnTo>
                <a:lnTo>
                  <a:pt x="471" y="1162"/>
                </a:lnTo>
                <a:lnTo>
                  <a:pt x="460" y="1167"/>
                </a:lnTo>
                <a:lnTo>
                  <a:pt x="450" y="1172"/>
                </a:lnTo>
                <a:lnTo>
                  <a:pt x="440" y="1175"/>
                </a:lnTo>
                <a:lnTo>
                  <a:pt x="428" y="1178"/>
                </a:lnTo>
                <a:lnTo>
                  <a:pt x="418" y="1179"/>
                </a:lnTo>
                <a:lnTo>
                  <a:pt x="406" y="1180"/>
                </a:lnTo>
                <a:lnTo>
                  <a:pt x="396" y="1180"/>
                </a:lnTo>
                <a:lnTo>
                  <a:pt x="384" y="1179"/>
                </a:lnTo>
                <a:lnTo>
                  <a:pt x="374" y="1176"/>
                </a:lnTo>
                <a:lnTo>
                  <a:pt x="363" y="1174"/>
                </a:lnTo>
                <a:lnTo>
                  <a:pt x="352" y="1172"/>
                </a:lnTo>
                <a:lnTo>
                  <a:pt x="341" y="1168"/>
                </a:lnTo>
                <a:lnTo>
                  <a:pt x="330" y="1165"/>
                </a:lnTo>
                <a:lnTo>
                  <a:pt x="320" y="1162"/>
                </a:lnTo>
                <a:lnTo>
                  <a:pt x="310" y="1158"/>
                </a:lnTo>
                <a:lnTo>
                  <a:pt x="297" y="1150"/>
                </a:lnTo>
                <a:lnTo>
                  <a:pt x="287" y="1142"/>
                </a:lnTo>
                <a:lnTo>
                  <a:pt x="278" y="1133"/>
                </a:lnTo>
                <a:lnTo>
                  <a:pt x="271" y="1122"/>
                </a:lnTo>
                <a:lnTo>
                  <a:pt x="265" y="1111"/>
                </a:lnTo>
                <a:lnTo>
                  <a:pt x="260" y="1099"/>
                </a:lnTo>
                <a:lnTo>
                  <a:pt x="257" y="1088"/>
                </a:lnTo>
                <a:lnTo>
                  <a:pt x="255" y="1075"/>
                </a:lnTo>
                <a:lnTo>
                  <a:pt x="253" y="1063"/>
                </a:lnTo>
                <a:lnTo>
                  <a:pt x="252" y="1049"/>
                </a:lnTo>
                <a:lnTo>
                  <a:pt x="251" y="1036"/>
                </a:lnTo>
                <a:lnTo>
                  <a:pt x="250" y="1023"/>
                </a:lnTo>
                <a:lnTo>
                  <a:pt x="250" y="1009"/>
                </a:lnTo>
                <a:lnTo>
                  <a:pt x="249" y="995"/>
                </a:lnTo>
                <a:lnTo>
                  <a:pt x="248" y="982"/>
                </a:lnTo>
                <a:lnTo>
                  <a:pt x="246" y="970"/>
                </a:lnTo>
                <a:lnTo>
                  <a:pt x="230" y="958"/>
                </a:lnTo>
                <a:lnTo>
                  <a:pt x="214" y="947"/>
                </a:lnTo>
                <a:lnTo>
                  <a:pt x="200" y="934"/>
                </a:lnTo>
                <a:lnTo>
                  <a:pt x="187" y="920"/>
                </a:lnTo>
                <a:lnTo>
                  <a:pt x="173" y="906"/>
                </a:lnTo>
                <a:lnTo>
                  <a:pt x="159" y="893"/>
                </a:lnTo>
                <a:lnTo>
                  <a:pt x="145" y="879"/>
                </a:lnTo>
                <a:lnTo>
                  <a:pt x="132" y="866"/>
                </a:lnTo>
                <a:lnTo>
                  <a:pt x="118" y="854"/>
                </a:lnTo>
                <a:lnTo>
                  <a:pt x="103" y="841"/>
                </a:lnTo>
                <a:lnTo>
                  <a:pt x="88" y="831"/>
                </a:lnTo>
                <a:lnTo>
                  <a:pt x="73" y="821"/>
                </a:lnTo>
                <a:lnTo>
                  <a:pt x="56" y="813"/>
                </a:lnTo>
                <a:lnTo>
                  <a:pt x="38" y="808"/>
                </a:lnTo>
                <a:lnTo>
                  <a:pt x="20" y="804"/>
                </a:lnTo>
                <a:lnTo>
                  <a:pt x="0" y="803"/>
                </a:lnTo>
                <a:lnTo>
                  <a:pt x="0" y="797"/>
                </a:lnTo>
                <a:lnTo>
                  <a:pt x="0" y="792"/>
                </a:lnTo>
                <a:lnTo>
                  <a:pt x="0" y="787"/>
                </a:lnTo>
                <a:lnTo>
                  <a:pt x="0" y="781"/>
                </a:lnTo>
                <a:lnTo>
                  <a:pt x="2" y="776"/>
                </a:lnTo>
                <a:lnTo>
                  <a:pt x="2" y="770"/>
                </a:lnTo>
                <a:lnTo>
                  <a:pt x="3" y="764"/>
                </a:lnTo>
                <a:lnTo>
                  <a:pt x="5" y="758"/>
                </a:lnTo>
                <a:lnTo>
                  <a:pt x="7" y="754"/>
                </a:lnTo>
                <a:lnTo>
                  <a:pt x="10" y="749"/>
                </a:lnTo>
                <a:lnTo>
                  <a:pt x="13" y="746"/>
                </a:lnTo>
                <a:lnTo>
                  <a:pt x="18" y="741"/>
                </a:lnTo>
                <a:lnTo>
                  <a:pt x="23" y="739"/>
                </a:lnTo>
                <a:lnTo>
                  <a:pt x="30" y="736"/>
                </a:lnTo>
                <a:lnTo>
                  <a:pt x="38" y="735"/>
                </a:lnTo>
                <a:lnTo>
                  <a:pt x="48" y="735"/>
                </a:lnTo>
                <a:lnTo>
                  <a:pt x="48" y="732"/>
                </a:lnTo>
                <a:lnTo>
                  <a:pt x="50" y="728"/>
                </a:lnTo>
                <a:lnTo>
                  <a:pt x="52" y="726"/>
                </a:lnTo>
                <a:lnTo>
                  <a:pt x="54" y="724"/>
                </a:lnTo>
                <a:lnTo>
                  <a:pt x="58" y="722"/>
                </a:lnTo>
                <a:lnTo>
                  <a:pt x="60" y="719"/>
                </a:lnTo>
                <a:lnTo>
                  <a:pt x="64" y="718"/>
                </a:lnTo>
                <a:lnTo>
                  <a:pt x="67" y="716"/>
                </a:lnTo>
                <a:lnTo>
                  <a:pt x="69" y="713"/>
                </a:lnTo>
                <a:lnTo>
                  <a:pt x="72" y="712"/>
                </a:lnTo>
                <a:lnTo>
                  <a:pt x="74" y="710"/>
                </a:lnTo>
                <a:lnTo>
                  <a:pt x="75" y="708"/>
                </a:lnTo>
                <a:lnTo>
                  <a:pt x="76" y="704"/>
                </a:lnTo>
                <a:lnTo>
                  <a:pt x="76" y="702"/>
                </a:lnTo>
                <a:lnTo>
                  <a:pt x="75" y="699"/>
                </a:lnTo>
                <a:lnTo>
                  <a:pt x="74" y="695"/>
                </a:lnTo>
                <a:lnTo>
                  <a:pt x="71" y="689"/>
                </a:lnTo>
                <a:lnTo>
                  <a:pt x="68" y="686"/>
                </a:lnTo>
                <a:lnTo>
                  <a:pt x="65" y="684"/>
                </a:lnTo>
                <a:lnTo>
                  <a:pt x="60" y="684"/>
                </a:lnTo>
                <a:lnTo>
                  <a:pt x="57" y="682"/>
                </a:lnTo>
                <a:lnTo>
                  <a:pt x="53" y="684"/>
                </a:lnTo>
                <a:lnTo>
                  <a:pt x="49" y="685"/>
                </a:lnTo>
                <a:lnTo>
                  <a:pt x="45" y="685"/>
                </a:lnTo>
                <a:lnTo>
                  <a:pt x="42" y="686"/>
                </a:lnTo>
                <a:lnTo>
                  <a:pt x="38" y="686"/>
                </a:lnTo>
                <a:lnTo>
                  <a:pt x="35" y="686"/>
                </a:lnTo>
                <a:lnTo>
                  <a:pt x="31" y="685"/>
                </a:lnTo>
                <a:lnTo>
                  <a:pt x="29" y="684"/>
                </a:lnTo>
                <a:lnTo>
                  <a:pt x="28" y="680"/>
                </a:lnTo>
                <a:lnTo>
                  <a:pt x="27" y="674"/>
                </a:lnTo>
                <a:lnTo>
                  <a:pt x="27" y="669"/>
                </a:lnTo>
                <a:lnTo>
                  <a:pt x="26" y="664"/>
                </a:lnTo>
                <a:lnTo>
                  <a:pt x="25" y="659"/>
                </a:lnTo>
                <a:lnTo>
                  <a:pt x="25" y="656"/>
                </a:lnTo>
                <a:lnTo>
                  <a:pt x="26" y="651"/>
                </a:lnTo>
                <a:lnTo>
                  <a:pt x="27" y="648"/>
                </a:lnTo>
                <a:lnTo>
                  <a:pt x="28" y="645"/>
                </a:lnTo>
                <a:lnTo>
                  <a:pt x="29" y="642"/>
                </a:lnTo>
                <a:lnTo>
                  <a:pt x="31" y="639"/>
                </a:lnTo>
                <a:lnTo>
                  <a:pt x="34" y="635"/>
                </a:lnTo>
                <a:lnTo>
                  <a:pt x="36" y="633"/>
                </a:lnTo>
                <a:lnTo>
                  <a:pt x="40" y="630"/>
                </a:lnTo>
                <a:lnTo>
                  <a:pt x="42" y="627"/>
                </a:lnTo>
                <a:lnTo>
                  <a:pt x="44" y="624"/>
                </a:lnTo>
                <a:lnTo>
                  <a:pt x="48" y="622"/>
                </a:lnTo>
                <a:lnTo>
                  <a:pt x="50" y="618"/>
                </a:lnTo>
                <a:lnTo>
                  <a:pt x="53" y="616"/>
                </a:lnTo>
                <a:lnTo>
                  <a:pt x="46" y="611"/>
                </a:lnTo>
                <a:lnTo>
                  <a:pt x="41" y="607"/>
                </a:lnTo>
                <a:lnTo>
                  <a:pt x="37" y="601"/>
                </a:lnTo>
                <a:lnTo>
                  <a:pt x="34" y="596"/>
                </a:lnTo>
                <a:lnTo>
                  <a:pt x="33" y="591"/>
                </a:lnTo>
                <a:lnTo>
                  <a:pt x="31" y="584"/>
                </a:lnTo>
                <a:lnTo>
                  <a:pt x="31" y="578"/>
                </a:lnTo>
                <a:lnTo>
                  <a:pt x="33" y="571"/>
                </a:lnTo>
                <a:lnTo>
                  <a:pt x="34" y="565"/>
                </a:lnTo>
                <a:lnTo>
                  <a:pt x="35" y="558"/>
                </a:lnTo>
                <a:lnTo>
                  <a:pt x="37" y="551"/>
                </a:lnTo>
                <a:lnTo>
                  <a:pt x="40" y="546"/>
                </a:lnTo>
                <a:lnTo>
                  <a:pt x="42" y="539"/>
                </a:lnTo>
                <a:lnTo>
                  <a:pt x="44" y="533"/>
                </a:lnTo>
                <a:lnTo>
                  <a:pt x="45" y="527"/>
                </a:lnTo>
                <a:lnTo>
                  <a:pt x="48" y="523"/>
                </a:lnTo>
                <a:lnTo>
                  <a:pt x="46" y="496"/>
                </a:lnTo>
                <a:lnTo>
                  <a:pt x="44" y="470"/>
                </a:lnTo>
                <a:lnTo>
                  <a:pt x="40" y="442"/>
                </a:lnTo>
                <a:lnTo>
                  <a:pt x="35" y="416"/>
                </a:lnTo>
                <a:lnTo>
                  <a:pt x="29" y="388"/>
                </a:lnTo>
                <a:lnTo>
                  <a:pt x="23" y="361"/>
                </a:lnTo>
                <a:lnTo>
                  <a:pt x="18" y="334"/>
                </a:lnTo>
                <a:lnTo>
                  <a:pt x="12" y="308"/>
                </a:lnTo>
                <a:lnTo>
                  <a:pt x="8" y="280"/>
                </a:lnTo>
                <a:lnTo>
                  <a:pt x="6" y="255"/>
                </a:lnTo>
                <a:lnTo>
                  <a:pt x="6" y="229"/>
                </a:lnTo>
                <a:lnTo>
                  <a:pt x="8" y="205"/>
                </a:lnTo>
                <a:lnTo>
                  <a:pt x="14" y="180"/>
                </a:lnTo>
                <a:lnTo>
                  <a:pt x="23" y="156"/>
                </a:lnTo>
                <a:lnTo>
                  <a:pt x="36" y="134"/>
                </a:lnTo>
                <a:lnTo>
                  <a:pt x="53" y="114"/>
                </a:lnTo>
                <a:lnTo>
                  <a:pt x="58" y="116"/>
                </a:lnTo>
                <a:lnTo>
                  <a:pt x="64" y="118"/>
                </a:lnTo>
                <a:lnTo>
                  <a:pt x="68" y="123"/>
                </a:lnTo>
                <a:lnTo>
                  <a:pt x="74" y="126"/>
                </a:lnTo>
                <a:lnTo>
                  <a:pt x="80" y="131"/>
                </a:lnTo>
                <a:lnTo>
                  <a:pt x="86" y="136"/>
                </a:lnTo>
                <a:lnTo>
                  <a:pt x="91" y="140"/>
                </a:lnTo>
                <a:lnTo>
                  <a:pt x="96" y="145"/>
                </a:lnTo>
                <a:lnTo>
                  <a:pt x="102" y="151"/>
                </a:lnTo>
                <a:lnTo>
                  <a:pt x="106" y="156"/>
                </a:lnTo>
                <a:lnTo>
                  <a:pt x="111" y="162"/>
                </a:lnTo>
                <a:lnTo>
                  <a:pt x="115" y="168"/>
                </a:lnTo>
                <a:lnTo>
                  <a:pt x="120" y="174"/>
                </a:lnTo>
                <a:lnTo>
                  <a:pt x="123" y="179"/>
                </a:lnTo>
                <a:lnTo>
                  <a:pt x="127" y="185"/>
                </a:lnTo>
                <a:lnTo>
                  <a:pt x="130" y="191"/>
                </a:lnTo>
                <a:lnTo>
                  <a:pt x="140" y="198"/>
                </a:lnTo>
                <a:lnTo>
                  <a:pt x="150" y="205"/>
                </a:lnTo>
                <a:lnTo>
                  <a:pt x="160" y="210"/>
                </a:lnTo>
                <a:lnTo>
                  <a:pt x="172" y="216"/>
                </a:lnTo>
                <a:lnTo>
                  <a:pt x="183" y="221"/>
                </a:lnTo>
                <a:lnTo>
                  <a:pt x="196" y="225"/>
                </a:lnTo>
                <a:lnTo>
                  <a:pt x="207" y="229"/>
                </a:lnTo>
                <a:lnTo>
                  <a:pt x="220" y="233"/>
                </a:lnTo>
                <a:lnTo>
                  <a:pt x="232" y="237"/>
                </a:lnTo>
                <a:lnTo>
                  <a:pt x="243" y="241"/>
                </a:lnTo>
                <a:lnTo>
                  <a:pt x="256" y="245"/>
                </a:lnTo>
                <a:lnTo>
                  <a:pt x="267" y="249"/>
                </a:lnTo>
                <a:lnTo>
                  <a:pt x="279" y="254"/>
                </a:lnTo>
                <a:lnTo>
                  <a:pt x="289" y="259"/>
                </a:lnTo>
                <a:lnTo>
                  <a:pt x="299" y="264"/>
                </a:lnTo>
                <a:lnTo>
                  <a:pt x="310" y="270"/>
                </a:lnTo>
                <a:lnTo>
                  <a:pt x="320" y="262"/>
                </a:lnTo>
                <a:lnTo>
                  <a:pt x="332" y="257"/>
                </a:lnTo>
                <a:lnTo>
                  <a:pt x="341" y="257"/>
                </a:lnTo>
                <a:lnTo>
                  <a:pt x="349" y="259"/>
                </a:lnTo>
                <a:lnTo>
                  <a:pt x="357" y="263"/>
                </a:lnTo>
                <a:lnTo>
                  <a:pt x="364" y="269"/>
                </a:lnTo>
                <a:lnTo>
                  <a:pt x="372" y="276"/>
                </a:lnTo>
                <a:lnTo>
                  <a:pt x="378" y="283"/>
                </a:lnTo>
                <a:lnTo>
                  <a:pt x="384" y="290"/>
                </a:lnTo>
                <a:lnTo>
                  <a:pt x="391" y="296"/>
                </a:lnTo>
                <a:lnTo>
                  <a:pt x="398" y="301"/>
                </a:lnTo>
                <a:lnTo>
                  <a:pt x="405" y="304"/>
                </a:lnTo>
                <a:lnTo>
                  <a:pt x="412" y="306"/>
                </a:lnTo>
                <a:lnTo>
                  <a:pt x="420" y="304"/>
                </a:lnTo>
                <a:lnTo>
                  <a:pt x="429" y="299"/>
                </a:lnTo>
                <a:lnTo>
                  <a:pt x="440" y="291"/>
                </a:lnTo>
                <a:lnTo>
                  <a:pt x="443" y="293"/>
                </a:lnTo>
                <a:lnTo>
                  <a:pt x="447" y="298"/>
                </a:lnTo>
                <a:lnTo>
                  <a:pt x="450" y="302"/>
                </a:lnTo>
                <a:lnTo>
                  <a:pt x="452" y="307"/>
                </a:lnTo>
                <a:lnTo>
                  <a:pt x="455" y="313"/>
                </a:lnTo>
                <a:lnTo>
                  <a:pt x="456" y="318"/>
                </a:lnTo>
                <a:lnTo>
                  <a:pt x="457" y="325"/>
                </a:lnTo>
                <a:lnTo>
                  <a:pt x="458" y="332"/>
                </a:lnTo>
                <a:lnTo>
                  <a:pt x="459" y="338"/>
                </a:lnTo>
                <a:lnTo>
                  <a:pt x="459" y="345"/>
                </a:lnTo>
                <a:lnTo>
                  <a:pt x="460" y="352"/>
                </a:lnTo>
                <a:lnTo>
                  <a:pt x="460" y="358"/>
                </a:lnTo>
                <a:lnTo>
                  <a:pt x="461" y="365"/>
                </a:lnTo>
                <a:lnTo>
                  <a:pt x="463" y="372"/>
                </a:lnTo>
                <a:lnTo>
                  <a:pt x="464" y="378"/>
                </a:lnTo>
                <a:lnTo>
                  <a:pt x="466" y="385"/>
                </a:lnTo>
                <a:lnTo>
                  <a:pt x="463" y="387"/>
                </a:lnTo>
                <a:lnTo>
                  <a:pt x="460" y="389"/>
                </a:lnTo>
                <a:lnTo>
                  <a:pt x="459" y="393"/>
                </a:lnTo>
                <a:lnTo>
                  <a:pt x="457" y="396"/>
                </a:lnTo>
                <a:lnTo>
                  <a:pt x="456" y="400"/>
                </a:lnTo>
                <a:lnTo>
                  <a:pt x="453" y="402"/>
                </a:lnTo>
                <a:lnTo>
                  <a:pt x="452" y="406"/>
                </a:lnTo>
                <a:lnTo>
                  <a:pt x="450" y="409"/>
                </a:lnTo>
                <a:lnTo>
                  <a:pt x="449" y="411"/>
                </a:lnTo>
                <a:lnTo>
                  <a:pt x="447" y="414"/>
                </a:lnTo>
                <a:lnTo>
                  <a:pt x="444" y="416"/>
                </a:lnTo>
                <a:lnTo>
                  <a:pt x="442" y="418"/>
                </a:lnTo>
                <a:lnTo>
                  <a:pt x="438" y="419"/>
                </a:lnTo>
                <a:lnTo>
                  <a:pt x="435" y="421"/>
                </a:lnTo>
                <a:lnTo>
                  <a:pt x="432" y="422"/>
                </a:lnTo>
                <a:lnTo>
                  <a:pt x="428" y="422"/>
                </a:lnTo>
                <a:lnTo>
                  <a:pt x="420" y="419"/>
                </a:lnTo>
                <a:lnTo>
                  <a:pt x="412" y="419"/>
                </a:lnTo>
                <a:lnTo>
                  <a:pt x="404" y="421"/>
                </a:lnTo>
                <a:lnTo>
                  <a:pt x="397" y="424"/>
                </a:lnTo>
                <a:lnTo>
                  <a:pt x="390" y="429"/>
                </a:lnTo>
                <a:lnTo>
                  <a:pt x="383" y="435"/>
                </a:lnTo>
                <a:lnTo>
                  <a:pt x="376" y="442"/>
                </a:lnTo>
                <a:lnTo>
                  <a:pt x="370" y="449"/>
                </a:lnTo>
                <a:lnTo>
                  <a:pt x="363" y="458"/>
                </a:lnTo>
                <a:lnTo>
                  <a:pt x="357" y="466"/>
                </a:lnTo>
                <a:lnTo>
                  <a:pt x="350" y="476"/>
                </a:lnTo>
                <a:lnTo>
                  <a:pt x="344" y="484"/>
                </a:lnTo>
                <a:lnTo>
                  <a:pt x="337" y="492"/>
                </a:lnTo>
                <a:lnTo>
                  <a:pt x="332" y="500"/>
                </a:lnTo>
                <a:lnTo>
                  <a:pt x="326" y="506"/>
                </a:lnTo>
                <a:lnTo>
                  <a:pt x="320" y="512"/>
                </a:lnTo>
                <a:lnTo>
                  <a:pt x="319" y="512"/>
                </a:lnTo>
                <a:lnTo>
                  <a:pt x="319" y="515"/>
                </a:lnTo>
                <a:lnTo>
                  <a:pt x="319" y="516"/>
                </a:lnTo>
                <a:lnTo>
                  <a:pt x="318" y="518"/>
                </a:lnTo>
                <a:lnTo>
                  <a:pt x="318" y="519"/>
                </a:lnTo>
                <a:lnTo>
                  <a:pt x="317" y="522"/>
                </a:lnTo>
                <a:lnTo>
                  <a:pt x="317" y="525"/>
                </a:lnTo>
                <a:lnTo>
                  <a:pt x="315" y="527"/>
                </a:lnTo>
                <a:lnTo>
                  <a:pt x="314" y="530"/>
                </a:lnTo>
                <a:lnTo>
                  <a:pt x="314" y="531"/>
                </a:lnTo>
                <a:lnTo>
                  <a:pt x="313" y="533"/>
                </a:lnTo>
                <a:lnTo>
                  <a:pt x="313" y="534"/>
                </a:lnTo>
                <a:lnTo>
                  <a:pt x="313" y="537"/>
                </a:lnTo>
                <a:lnTo>
                  <a:pt x="313" y="538"/>
                </a:lnTo>
                <a:lnTo>
                  <a:pt x="315" y="538"/>
                </a:lnTo>
                <a:lnTo>
                  <a:pt x="319" y="538"/>
                </a:lnTo>
                <a:lnTo>
                  <a:pt x="324" y="539"/>
                </a:lnTo>
                <a:lnTo>
                  <a:pt x="329" y="540"/>
                </a:lnTo>
                <a:lnTo>
                  <a:pt x="335" y="541"/>
                </a:lnTo>
                <a:lnTo>
                  <a:pt x="341" y="542"/>
                </a:lnTo>
                <a:lnTo>
                  <a:pt x="348" y="543"/>
                </a:lnTo>
                <a:lnTo>
                  <a:pt x="355" y="543"/>
                </a:lnTo>
                <a:lnTo>
                  <a:pt x="360" y="545"/>
                </a:lnTo>
                <a:lnTo>
                  <a:pt x="366" y="546"/>
                </a:lnTo>
                <a:lnTo>
                  <a:pt x="372" y="547"/>
                </a:lnTo>
                <a:lnTo>
                  <a:pt x="376" y="548"/>
                </a:lnTo>
                <a:lnTo>
                  <a:pt x="380" y="548"/>
                </a:lnTo>
                <a:lnTo>
                  <a:pt x="382" y="548"/>
                </a:lnTo>
                <a:lnTo>
                  <a:pt x="383" y="549"/>
                </a:lnTo>
                <a:lnTo>
                  <a:pt x="382" y="554"/>
                </a:lnTo>
                <a:lnTo>
                  <a:pt x="382" y="558"/>
                </a:lnTo>
                <a:lnTo>
                  <a:pt x="381" y="563"/>
                </a:lnTo>
                <a:lnTo>
                  <a:pt x="379" y="568"/>
                </a:lnTo>
                <a:lnTo>
                  <a:pt x="378" y="572"/>
                </a:lnTo>
                <a:lnTo>
                  <a:pt x="375" y="576"/>
                </a:lnTo>
                <a:lnTo>
                  <a:pt x="373" y="580"/>
                </a:lnTo>
                <a:lnTo>
                  <a:pt x="370" y="585"/>
                </a:lnTo>
                <a:lnTo>
                  <a:pt x="366" y="588"/>
                </a:lnTo>
                <a:lnTo>
                  <a:pt x="363" y="592"/>
                </a:lnTo>
                <a:lnTo>
                  <a:pt x="359" y="595"/>
                </a:lnTo>
                <a:lnTo>
                  <a:pt x="356" y="599"/>
                </a:lnTo>
                <a:lnTo>
                  <a:pt x="351" y="602"/>
                </a:lnTo>
                <a:lnTo>
                  <a:pt x="348" y="604"/>
                </a:lnTo>
                <a:lnTo>
                  <a:pt x="343" y="607"/>
                </a:lnTo>
                <a:lnTo>
                  <a:pt x="340" y="610"/>
                </a:lnTo>
                <a:lnTo>
                  <a:pt x="342" y="614"/>
                </a:lnTo>
                <a:lnTo>
                  <a:pt x="344" y="616"/>
                </a:lnTo>
                <a:lnTo>
                  <a:pt x="348" y="619"/>
                </a:lnTo>
                <a:lnTo>
                  <a:pt x="351" y="623"/>
                </a:lnTo>
                <a:lnTo>
                  <a:pt x="355" y="625"/>
                </a:lnTo>
                <a:lnTo>
                  <a:pt x="359" y="627"/>
                </a:lnTo>
                <a:lnTo>
                  <a:pt x="363" y="630"/>
                </a:lnTo>
                <a:lnTo>
                  <a:pt x="367" y="631"/>
                </a:lnTo>
                <a:lnTo>
                  <a:pt x="372" y="632"/>
                </a:lnTo>
                <a:lnTo>
                  <a:pt x="376" y="633"/>
                </a:lnTo>
                <a:lnTo>
                  <a:pt x="381" y="634"/>
                </a:lnTo>
                <a:lnTo>
                  <a:pt x="384" y="634"/>
                </a:lnTo>
                <a:lnTo>
                  <a:pt x="389" y="634"/>
                </a:lnTo>
                <a:lnTo>
                  <a:pt x="394" y="633"/>
                </a:lnTo>
                <a:lnTo>
                  <a:pt x="398" y="633"/>
                </a:lnTo>
                <a:lnTo>
                  <a:pt x="403" y="632"/>
                </a:lnTo>
                <a:lnTo>
                  <a:pt x="407" y="620"/>
                </a:lnTo>
                <a:lnTo>
                  <a:pt x="413" y="610"/>
                </a:lnTo>
                <a:lnTo>
                  <a:pt x="420" y="601"/>
                </a:lnTo>
                <a:lnTo>
                  <a:pt x="428" y="592"/>
                </a:lnTo>
                <a:lnTo>
                  <a:pt x="436" y="582"/>
                </a:lnTo>
                <a:lnTo>
                  <a:pt x="444" y="574"/>
                </a:lnTo>
                <a:lnTo>
                  <a:pt x="452" y="565"/>
                </a:lnTo>
                <a:lnTo>
                  <a:pt x="459" y="556"/>
                </a:lnTo>
                <a:lnTo>
                  <a:pt x="466" y="547"/>
                </a:lnTo>
                <a:lnTo>
                  <a:pt x="472" y="538"/>
                </a:lnTo>
                <a:lnTo>
                  <a:pt x="478" y="529"/>
                </a:lnTo>
                <a:lnTo>
                  <a:pt x="481" y="518"/>
                </a:lnTo>
                <a:lnTo>
                  <a:pt x="482" y="507"/>
                </a:lnTo>
                <a:lnTo>
                  <a:pt x="482" y="495"/>
                </a:lnTo>
                <a:lnTo>
                  <a:pt x="480" y="483"/>
                </a:lnTo>
                <a:lnTo>
                  <a:pt x="476" y="470"/>
                </a:lnTo>
                <a:lnTo>
                  <a:pt x="482" y="463"/>
                </a:lnTo>
                <a:lnTo>
                  <a:pt x="487" y="456"/>
                </a:lnTo>
                <a:lnTo>
                  <a:pt x="493" y="448"/>
                </a:lnTo>
                <a:lnTo>
                  <a:pt x="498" y="440"/>
                </a:lnTo>
                <a:lnTo>
                  <a:pt x="503" y="432"/>
                </a:lnTo>
                <a:lnTo>
                  <a:pt x="509" y="424"/>
                </a:lnTo>
                <a:lnTo>
                  <a:pt x="513" y="415"/>
                </a:lnTo>
                <a:lnTo>
                  <a:pt x="519" y="407"/>
                </a:lnTo>
                <a:lnTo>
                  <a:pt x="524" y="399"/>
                </a:lnTo>
                <a:lnTo>
                  <a:pt x="529" y="391"/>
                </a:lnTo>
                <a:lnTo>
                  <a:pt x="535" y="383"/>
                </a:lnTo>
                <a:lnTo>
                  <a:pt x="542" y="376"/>
                </a:lnTo>
                <a:lnTo>
                  <a:pt x="548" y="369"/>
                </a:lnTo>
                <a:lnTo>
                  <a:pt x="556" y="363"/>
                </a:lnTo>
                <a:lnTo>
                  <a:pt x="563" y="357"/>
                </a:lnTo>
                <a:lnTo>
                  <a:pt x="572" y="354"/>
                </a:lnTo>
                <a:lnTo>
                  <a:pt x="560" y="347"/>
                </a:lnTo>
                <a:lnTo>
                  <a:pt x="552" y="339"/>
                </a:lnTo>
                <a:lnTo>
                  <a:pt x="547" y="331"/>
                </a:lnTo>
                <a:lnTo>
                  <a:pt x="542" y="322"/>
                </a:lnTo>
                <a:lnTo>
                  <a:pt x="540" y="314"/>
                </a:lnTo>
                <a:lnTo>
                  <a:pt x="539" y="304"/>
                </a:lnTo>
                <a:lnTo>
                  <a:pt x="537" y="294"/>
                </a:lnTo>
                <a:lnTo>
                  <a:pt x="537" y="285"/>
                </a:lnTo>
                <a:lnTo>
                  <a:pt x="536" y="276"/>
                </a:lnTo>
                <a:lnTo>
                  <a:pt x="535" y="265"/>
                </a:lnTo>
                <a:lnTo>
                  <a:pt x="534" y="256"/>
                </a:lnTo>
                <a:lnTo>
                  <a:pt x="532" y="248"/>
                </a:lnTo>
                <a:lnTo>
                  <a:pt x="527" y="239"/>
                </a:lnTo>
                <a:lnTo>
                  <a:pt x="521" y="231"/>
                </a:lnTo>
                <a:lnTo>
                  <a:pt x="513" y="223"/>
                </a:lnTo>
                <a:lnTo>
                  <a:pt x="503" y="217"/>
                </a:lnTo>
                <a:lnTo>
                  <a:pt x="503" y="215"/>
                </a:lnTo>
                <a:lnTo>
                  <a:pt x="503" y="214"/>
                </a:lnTo>
                <a:lnTo>
                  <a:pt x="503" y="211"/>
                </a:lnTo>
                <a:lnTo>
                  <a:pt x="503" y="209"/>
                </a:lnTo>
                <a:lnTo>
                  <a:pt x="503" y="207"/>
                </a:lnTo>
                <a:lnTo>
                  <a:pt x="503" y="205"/>
                </a:lnTo>
                <a:lnTo>
                  <a:pt x="502" y="202"/>
                </a:lnTo>
                <a:lnTo>
                  <a:pt x="503" y="200"/>
                </a:lnTo>
                <a:lnTo>
                  <a:pt x="503" y="199"/>
                </a:lnTo>
                <a:lnTo>
                  <a:pt x="503" y="196"/>
                </a:lnTo>
                <a:lnTo>
                  <a:pt x="504" y="194"/>
                </a:lnTo>
                <a:lnTo>
                  <a:pt x="504" y="193"/>
                </a:lnTo>
                <a:lnTo>
                  <a:pt x="506" y="192"/>
                </a:lnTo>
                <a:lnTo>
                  <a:pt x="507" y="191"/>
                </a:lnTo>
                <a:lnTo>
                  <a:pt x="510" y="191"/>
                </a:lnTo>
                <a:lnTo>
                  <a:pt x="513" y="191"/>
                </a:lnTo>
                <a:lnTo>
                  <a:pt x="517" y="191"/>
                </a:lnTo>
                <a:lnTo>
                  <a:pt x="521" y="191"/>
                </a:lnTo>
                <a:lnTo>
                  <a:pt x="525" y="192"/>
                </a:lnTo>
                <a:lnTo>
                  <a:pt x="528" y="193"/>
                </a:lnTo>
                <a:lnTo>
                  <a:pt x="532" y="194"/>
                </a:lnTo>
                <a:lnTo>
                  <a:pt x="535" y="195"/>
                </a:lnTo>
                <a:lnTo>
                  <a:pt x="537" y="196"/>
                </a:lnTo>
                <a:lnTo>
                  <a:pt x="541" y="198"/>
                </a:lnTo>
                <a:lnTo>
                  <a:pt x="544" y="198"/>
                </a:lnTo>
                <a:lnTo>
                  <a:pt x="547" y="199"/>
                </a:lnTo>
                <a:lnTo>
                  <a:pt x="550" y="199"/>
                </a:lnTo>
                <a:lnTo>
                  <a:pt x="553" y="198"/>
                </a:lnTo>
                <a:lnTo>
                  <a:pt x="557" y="196"/>
                </a:lnTo>
                <a:lnTo>
                  <a:pt x="559" y="195"/>
                </a:lnTo>
                <a:lnTo>
                  <a:pt x="563" y="193"/>
                </a:lnTo>
                <a:lnTo>
                  <a:pt x="567" y="191"/>
                </a:lnTo>
                <a:lnTo>
                  <a:pt x="567" y="187"/>
                </a:lnTo>
                <a:lnTo>
                  <a:pt x="566" y="185"/>
                </a:lnTo>
                <a:lnTo>
                  <a:pt x="566" y="182"/>
                </a:lnTo>
                <a:lnTo>
                  <a:pt x="565" y="178"/>
                </a:lnTo>
                <a:lnTo>
                  <a:pt x="564" y="175"/>
                </a:lnTo>
                <a:lnTo>
                  <a:pt x="563" y="171"/>
                </a:lnTo>
                <a:lnTo>
                  <a:pt x="562" y="168"/>
                </a:lnTo>
                <a:lnTo>
                  <a:pt x="562" y="163"/>
                </a:lnTo>
                <a:lnTo>
                  <a:pt x="560" y="160"/>
                </a:lnTo>
                <a:lnTo>
                  <a:pt x="560" y="155"/>
                </a:lnTo>
                <a:lnTo>
                  <a:pt x="560" y="152"/>
                </a:lnTo>
                <a:lnTo>
                  <a:pt x="562" y="148"/>
                </a:lnTo>
                <a:lnTo>
                  <a:pt x="563" y="144"/>
                </a:lnTo>
                <a:lnTo>
                  <a:pt x="565" y="140"/>
                </a:lnTo>
                <a:lnTo>
                  <a:pt x="567" y="137"/>
                </a:lnTo>
                <a:lnTo>
                  <a:pt x="572" y="134"/>
                </a:lnTo>
                <a:lnTo>
                  <a:pt x="562" y="131"/>
                </a:lnTo>
                <a:lnTo>
                  <a:pt x="552" y="126"/>
                </a:lnTo>
                <a:lnTo>
                  <a:pt x="544" y="122"/>
                </a:lnTo>
                <a:lnTo>
                  <a:pt x="537" y="115"/>
                </a:lnTo>
                <a:lnTo>
                  <a:pt x="532" y="108"/>
                </a:lnTo>
                <a:lnTo>
                  <a:pt x="527" y="100"/>
                </a:lnTo>
                <a:lnTo>
                  <a:pt x="524" y="92"/>
                </a:lnTo>
                <a:lnTo>
                  <a:pt x="520" y="83"/>
                </a:lnTo>
                <a:lnTo>
                  <a:pt x="518" y="72"/>
                </a:lnTo>
                <a:lnTo>
                  <a:pt x="517" y="63"/>
                </a:lnTo>
                <a:lnTo>
                  <a:pt x="516" y="53"/>
                </a:lnTo>
                <a:lnTo>
                  <a:pt x="516" y="43"/>
                </a:lnTo>
                <a:lnTo>
                  <a:pt x="517" y="33"/>
                </a:lnTo>
                <a:lnTo>
                  <a:pt x="518" y="23"/>
                </a:lnTo>
                <a:lnTo>
                  <a:pt x="519" y="14"/>
                </a:lnTo>
                <a:lnTo>
                  <a:pt x="521" y="5"/>
                </a:lnTo>
                <a:lnTo>
                  <a:pt x="521" y="3"/>
                </a:lnTo>
                <a:lnTo>
                  <a:pt x="522" y="3"/>
                </a:lnTo>
                <a:lnTo>
                  <a:pt x="524" y="2"/>
                </a:lnTo>
                <a:lnTo>
                  <a:pt x="525" y="2"/>
                </a:lnTo>
                <a:lnTo>
                  <a:pt x="526" y="2"/>
                </a:lnTo>
                <a:lnTo>
                  <a:pt x="526" y="1"/>
                </a:lnTo>
                <a:lnTo>
                  <a:pt x="527" y="1"/>
                </a:lnTo>
                <a:lnTo>
                  <a:pt x="528" y="0"/>
                </a:lnTo>
                <a:lnTo>
                  <a:pt x="529" y="0"/>
                </a:lnTo>
                <a:lnTo>
                  <a:pt x="530" y="0"/>
                </a:lnTo>
                <a:lnTo>
                  <a:pt x="611" y="18"/>
                </a:lnTo>
                <a:lnTo>
                  <a:pt x="694" y="38"/>
                </a:lnTo>
                <a:lnTo>
                  <a:pt x="775" y="55"/>
                </a:lnTo>
                <a:lnTo>
                  <a:pt x="858" y="74"/>
                </a:lnTo>
                <a:lnTo>
                  <a:pt x="940" y="92"/>
                </a:lnTo>
                <a:lnTo>
                  <a:pt x="1023" y="109"/>
                </a:lnTo>
                <a:lnTo>
                  <a:pt x="1105" y="126"/>
                </a:lnTo>
                <a:lnTo>
                  <a:pt x="1188" y="144"/>
                </a:lnTo>
                <a:lnTo>
                  <a:pt x="1271" y="161"/>
                </a:lnTo>
                <a:lnTo>
                  <a:pt x="1355" y="177"/>
                </a:lnTo>
                <a:lnTo>
                  <a:pt x="1438" y="194"/>
                </a:lnTo>
                <a:lnTo>
                  <a:pt x="1520" y="211"/>
                </a:lnTo>
                <a:lnTo>
                  <a:pt x="1603" y="229"/>
                </a:lnTo>
                <a:lnTo>
                  <a:pt x="1686" y="245"/>
                </a:lnTo>
                <a:lnTo>
                  <a:pt x="1769" y="262"/>
                </a:lnTo>
                <a:lnTo>
                  <a:pt x="1853" y="28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01" name="Freeform 19"/>
          <p:cNvSpPr>
            <a:spLocks/>
          </p:cNvSpPr>
          <p:nvPr/>
        </p:nvSpPr>
        <p:spPr bwMode="auto">
          <a:xfrm>
            <a:off x="1572260" y="986356"/>
            <a:ext cx="889974" cy="1079753"/>
          </a:xfrm>
          <a:custGeom>
            <a:avLst/>
            <a:gdLst>
              <a:gd name="T0" fmla="*/ 25 w 1632"/>
              <a:gd name="T1" fmla="*/ 4 h 2604"/>
              <a:gd name="T2" fmla="*/ 25 w 1632"/>
              <a:gd name="T3" fmla="*/ 6 h 2604"/>
              <a:gd name="T4" fmla="*/ 24 w 1632"/>
              <a:gd name="T5" fmla="*/ 11 h 2604"/>
              <a:gd name="T6" fmla="*/ 25 w 1632"/>
              <a:gd name="T7" fmla="*/ 16 h 2604"/>
              <a:gd name="T8" fmla="*/ 26 w 1632"/>
              <a:gd name="T9" fmla="*/ 18 h 2604"/>
              <a:gd name="T10" fmla="*/ 25 w 1632"/>
              <a:gd name="T11" fmla="*/ 20 h 2604"/>
              <a:gd name="T12" fmla="*/ 27 w 1632"/>
              <a:gd name="T13" fmla="*/ 22 h 2604"/>
              <a:gd name="T14" fmla="*/ 29 w 1632"/>
              <a:gd name="T15" fmla="*/ 25 h 2604"/>
              <a:gd name="T16" fmla="*/ 30 w 1632"/>
              <a:gd name="T17" fmla="*/ 28 h 2604"/>
              <a:gd name="T18" fmla="*/ 32 w 1632"/>
              <a:gd name="T19" fmla="*/ 31 h 2604"/>
              <a:gd name="T20" fmla="*/ 34 w 1632"/>
              <a:gd name="T21" fmla="*/ 32 h 2604"/>
              <a:gd name="T22" fmla="*/ 35 w 1632"/>
              <a:gd name="T23" fmla="*/ 32 h 2604"/>
              <a:gd name="T24" fmla="*/ 35 w 1632"/>
              <a:gd name="T25" fmla="*/ 35 h 2604"/>
              <a:gd name="T26" fmla="*/ 33 w 1632"/>
              <a:gd name="T27" fmla="*/ 38 h 2604"/>
              <a:gd name="T28" fmla="*/ 32 w 1632"/>
              <a:gd name="T29" fmla="*/ 41 h 2604"/>
              <a:gd name="T30" fmla="*/ 31 w 1632"/>
              <a:gd name="T31" fmla="*/ 45 h 2604"/>
              <a:gd name="T32" fmla="*/ 34 w 1632"/>
              <a:gd name="T33" fmla="*/ 45 h 2604"/>
              <a:gd name="T34" fmla="*/ 37 w 1632"/>
              <a:gd name="T35" fmla="*/ 45 h 2604"/>
              <a:gd name="T36" fmla="*/ 38 w 1632"/>
              <a:gd name="T37" fmla="*/ 49 h 2604"/>
              <a:gd name="T38" fmla="*/ 39 w 1632"/>
              <a:gd name="T39" fmla="*/ 54 h 2604"/>
              <a:gd name="T40" fmla="*/ 39 w 1632"/>
              <a:gd name="T41" fmla="*/ 56 h 2604"/>
              <a:gd name="T42" fmla="*/ 41 w 1632"/>
              <a:gd name="T43" fmla="*/ 57 h 2604"/>
              <a:gd name="T44" fmla="*/ 42 w 1632"/>
              <a:gd name="T45" fmla="*/ 58 h 2604"/>
              <a:gd name="T46" fmla="*/ 42 w 1632"/>
              <a:gd name="T47" fmla="*/ 61 h 2604"/>
              <a:gd name="T48" fmla="*/ 44 w 1632"/>
              <a:gd name="T49" fmla="*/ 62 h 2604"/>
              <a:gd name="T50" fmla="*/ 45 w 1632"/>
              <a:gd name="T51" fmla="*/ 61 h 2604"/>
              <a:gd name="T52" fmla="*/ 47 w 1632"/>
              <a:gd name="T53" fmla="*/ 62 h 2604"/>
              <a:gd name="T54" fmla="*/ 49 w 1632"/>
              <a:gd name="T55" fmla="*/ 61 h 2604"/>
              <a:gd name="T56" fmla="*/ 53 w 1632"/>
              <a:gd name="T57" fmla="*/ 62 h 2604"/>
              <a:gd name="T58" fmla="*/ 56 w 1632"/>
              <a:gd name="T59" fmla="*/ 61 h 2604"/>
              <a:gd name="T60" fmla="*/ 57 w 1632"/>
              <a:gd name="T61" fmla="*/ 60 h 2604"/>
              <a:gd name="T62" fmla="*/ 57 w 1632"/>
              <a:gd name="T63" fmla="*/ 60 h 2604"/>
              <a:gd name="T64" fmla="*/ 58 w 1632"/>
              <a:gd name="T65" fmla="*/ 61 h 2604"/>
              <a:gd name="T66" fmla="*/ 60 w 1632"/>
              <a:gd name="T67" fmla="*/ 63 h 2604"/>
              <a:gd name="T68" fmla="*/ 60 w 1632"/>
              <a:gd name="T69" fmla="*/ 69 h 2604"/>
              <a:gd name="T70" fmla="*/ 59 w 1632"/>
              <a:gd name="T71" fmla="*/ 76 h 2604"/>
              <a:gd name="T72" fmla="*/ 59 w 1632"/>
              <a:gd name="T73" fmla="*/ 77 h 2604"/>
              <a:gd name="T74" fmla="*/ 59 w 1632"/>
              <a:gd name="T75" fmla="*/ 81 h 2604"/>
              <a:gd name="T76" fmla="*/ 58 w 1632"/>
              <a:gd name="T77" fmla="*/ 90 h 2604"/>
              <a:gd name="T78" fmla="*/ 51 w 1632"/>
              <a:gd name="T79" fmla="*/ 96 h 2604"/>
              <a:gd name="T80" fmla="*/ 37 w 1632"/>
              <a:gd name="T81" fmla="*/ 94 h 2604"/>
              <a:gd name="T82" fmla="*/ 22 w 1632"/>
              <a:gd name="T83" fmla="*/ 92 h 2604"/>
              <a:gd name="T84" fmla="*/ 9 w 1632"/>
              <a:gd name="T85" fmla="*/ 90 h 2604"/>
              <a:gd name="T86" fmla="*/ 0 w 1632"/>
              <a:gd name="T87" fmla="*/ 86 h 2604"/>
              <a:gd name="T88" fmla="*/ 3 w 1632"/>
              <a:gd name="T89" fmla="*/ 69 h 2604"/>
              <a:gd name="T90" fmla="*/ 5 w 1632"/>
              <a:gd name="T91" fmla="*/ 63 h 2604"/>
              <a:gd name="T92" fmla="*/ 6 w 1632"/>
              <a:gd name="T93" fmla="*/ 61 h 2604"/>
              <a:gd name="T94" fmla="*/ 6 w 1632"/>
              <a:gd name="T95" fmla="*/ 59 h 2604"/>
              <a:gd name="T96" fmla="*/ 4 w 1632"/>
              <a:gd name="T97" fmla="*/ 58 h 2604"/>
              <a:gd name="T98" fmla="*/ 4 w 1632"/>
              <a:gd name="T99" fmla="*/ 55 h 2604"/>
              <a:gd name="T100" fmla="*/ 8 w 1632"/>
              <a:gd name="T101" fmla="*/ 52 h 2604"/>
              <a:gd name="T102" fmla="*/ 10 w 1632"/>
              <a:gd name="T103" fmla="*/ 49 h 2604"/>
              <a:gd name="T104" fmla="*/ 11 w 1632"/>
              <a:gd name="T105" fmla="*/ 47 h 2604"/>
              <a:gd name="T106" fmla="*/ 11 w 1632"/>
              <a:gd name="T107" fmla="*/ 46 h 2604"/>
              <a:gd name="T108" fmla="*/ 13 w 1632"/>
              <a:gd name="T109" fmla="*/ 43 h 2604"/>
              <a:gd name="T110" fmla="*/ 14 w 1632"/>
              <a:gd name="T111" fmla="*/ 41 h 2604"/>
              <a:gd name="T112" fmla="*/ 13 w 1632"/>
              <a:gd name="T113" fmla="*/ 39 h 2604"/>
              <a:gd name="T114" fmla="*/ 12 w 1632"/>
              <a:gd name="T115" fmla="*/ 37 h 2604"/>
              <a:gd name="T116" fmla="*/ 12 w 1632"/>
              <a:gd name="T117" fmla="*/ 34 h 2604"/>
              <a:gd name="T118" fmla="*/ 12 w 1632"/>
              <a:gd name="T119" fmla="*/ 26 h 2604"/>
              <a:gd name="T120" fmla="*/ 15 w 1632"/>
              <a:gd name="T121" fmla="*/ 10 h 2604"/>
              <a:gd name="T122" fmla="*/ 19 w 1632"/>
              <a:gd name="T123" fmla="*/ 0 h 2604"/>
              <a:gd name="T124" fmla="*/ 23 w 1632"/>
              <a:gd name="T125" fmla="*/ 1 h 26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32"/>
              <a:gd name="T190" fmla="*/ 0 h 2604"/>
              <a:gd name="T191" fmla="*/ 1632 w 1632"/>
              <a:gd name="T192" fmla="*/ 2604 h 26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32" h="2604">
                <a:moveTo>
                  <a:pt x="690" y="47"/>
                </a:moveTo>
                <a:lnTo>
                  <a:pt x="687" y="52"/>
                </a:lnTo>
                <a:lnTo>
                  <a:pt x="686" y="58"/>
                </a:lnTo>
                <a:lnTo>
                  <a:pt x="686" y="64"/>
                </a:lnTo>
                <a:lnTo>
                  <a:pt x="685" y="72"/>
                </a:lnTo>
                <a:lnTo>
                  <a:pt x="685" y="78"/>
                </a:lnTo>
                <a:lnTo>
                  <a:pt x="685" y="87"/>
                </a:lnTo>
                <a:lnTo>
                  <a:pt x="685" y="95"/>
                </a:lnTo>
                <a:lnTo>
                  <a:pt x="685" y="104"/>
                </a:lnTo>
                <a:lnTo>
                  <a:pt x="685" y="112"/>
                </a:lnTo>
                <a:lnTo>
                  <a:pt x="684" y="120"/>
                </a:lnTo>
                <a:lnTo>
                  <a:pt x="683" y="128"/>
                </a:lnTo>
                <a:lnTo>
                  <a:pt x="682" y="136"/>
                </a:lnTo>
                <a:lnTo>
                  <a:pt x="679" y="144"/>
                </a:lnTo>
                <a:lnTo>
                  <a:pt x="677" y="151"/>
                </a:lnTo>
                <a:lnTo>
                  <a:pt x="673" y="157"/>
                </a:lnTo>
                <a:lnTo>
                  <a:pt x="669" y="163"/>
                </a:lnTo>
                <a:lnTo>
                  <a:pt x="669" y="182"/>
                </a:lnTo>
                <a:lnTo>
                  <a:pt x="668" y="201"/>
                </a:lnTo>
                <a:lnTo>
                  <a:pt x="665" y="220"/>
                </a:lnTo>
                <a:lnTo>
                  <a:pt x="662" y="239"/>
                </a:lnTo>
                <a:lnTo>
                  <a:pt x="659" y="258"/>
                </a:lnTo>
                <a:lnTo>
                  <a:pt x="655" y="277"/>
                </a:lnTo>
                <a:lnTo>
                  <a:pt x="652" y="296"/>
                </a:lnTo>
                <a:lnTo>
                  <a:pt x="648" y="314"/>
                </a:lnTo>
                <a:lnTo>
                  <a:pt x="646" y="331"/>
                </a:lnTo>
                <a:lnTo>
                  <a:pt x="645" y="350"/>
                </a:lnTo>
                <a:lnTo>
                  <a:pt x="646" y="367"/>
                </a:lnTo>
                <a:lnTo>
                  <a:pt x="649" y="383"/>
                </a:lnTo>
                <a:lnTo>
                  <a:pt x="654" y="399"/>
                </a:lnTo>
                <a:lnTo>
                  <a:pt x="663" y="415"/>
                </a:lnTo>
                <a:lnTo>
                  <a:pt x="675" y="430"/>
                </a:lnTo>
                <a:lnTo>
                  <a:pt x="690" y="445"/>
                </a:lnTo>
                <a:lnTo>
                  <a:pt x="692" y="452"/>
                </a:lnTo>
                <a:lnTo>
                  <a:pt x="694" y="459"/>
                </a:lnTo>
                <a:lnTo>
                  <a:pt x="695" y="466"/>
                </a:lnTo>
                <a:lnTo>
                  <a:pt x="695" y="473"/>
                </a:lnTo>
                <a:lnTo>
                  <a:pt x="695" y="478"/>
                </a:lnTo>
                <a:lnTo>
                  <a:pt x="693" y="485"/>
                </a:lnTo>
                <a:lnTo>
                  <a:pt x="692" y="492"/>
                </a:lnTo>
                <a:lnTo>
                  <a:pt x="690" y="498"/>
                </a:lnTo>
                <a:lnTo>
                  <a:pt x="687" y="505"/>
                </a:lnTo>
                <a:lnTo>
                  <a:pt x="685" y="512"/>
                </a:lnTo>
                <a:lnTo>
                  <a:pt x="684" y="518"/>
                </a:lnTo>
                <a:lnTo>
                  <a:pt x="682" y="525"/>
                </a:lnTo>
                <a:lnTo>
                  <a:pt x="682" y="532"/>
                </a:lnTo>
                <a:lnTo>
                  <a:pt x="680" y="539"/>
                </a:lnTo>
                <a:lnTo>
                  <a:pt x="682" y="547"/>
                </a:lnTo>
                <a:lnTo>
                  <a:pt x="684" y="555"/>
                </a:lnTo>
                <a:lnTo>
                  <a:pt x="691" y="562"/>
                </a:lnTo>
                <a:lnTo>
                  <a:pt x="700" y="569"/>
                </a:lnTo>
                <a:lnTo>
                  <a:pt x="708" y="575"/>
                </a:lnTo>
                <a:lnTo>
                  <a:pt x="717" y="582"/>
                </a:lnTo>
                <a:lnTo>
                  <a:pt x="725" y="587"/>
                </a:lnTo>
                <a:lnTo>
                  <a:pt x="734" y="594"/>
                </a:lnTo>
                <a:lnTo>
                  <a:pt x="742" y="600"/>
                </a:lnTo>
                <a:lnTo>
                  <a:pt x="750" y="607"/>
                </a:lnTo>
                <a:lnTo>
                  <a:pt x="757" y="615"/>
                </a:lnTo>
                <a:lnTo>
                  <a:pt x="763" y="622"/>
                </a:lnTo>
                <a:lnTo>
                  <a:pt x="768" y="631"/>
                </a:lnTo>
                <a:lnTo>
                  <a:pt x="772" y="639"/>
                </a:lnTo>
                <a:lnTo>
                  <a:pt x="775" y="649"/>
                </a:lnTo>
                <a:lnTo>
                  <a:pt x="776" y="661"/>
                </a:lnTo>
                <a:lnTo>
                  <a:pt x="775" y="672"/>
                </a:lnTo>
                <a:lnTo>
                  <a:pt x="772" y="686"/>
                </a:lnTo>
                <a:lnTo>
                  <a:pt x="779" y="695"/>
                </a:lnTo>
                <a:lnTo>
                  <a:pt x="785" y="706"/>
                </a:lnTo>
                <a:lnTo>
                  <a:pt x="791" y="717"/>
                </a:lnTo>
                <a:lnTo>
                  <a:pt x="796" y="730"/>
                </a:lnTo>
                <a:lnTo>
                  <a:pt x="801" y="741"/>
                </a:lnTo>
                <a:lnTo>
                  <a:pt x="807" y="753"/>
                </a:lnTo>
                <a:lnTo>
                  <a:pt x="811" y="765"/>
                </a:lnTo>
                <a:lnTo>
                  <a:pt x="817" y="777"/>
                </a:lnTo>
                <a:lnTo>
                  <a:pt x="823" y="788"/>
                </a:lnTo>
                <a:lnTo>
                  <a:pt x="830" y="799"/>
                </a:lnTo>
                <a:lnTo>
                  <a:pt x="837" y="808"/>
                </a:lnTo>
                <a:lnTo>
                  <a:pt x="845" y="817"/>
                </a:lnTo>
                <a:lnTo>
                  <a:pt x="853" y="824"/>
                </a:lnTo>
                <a:lnTo>
                  <a:pt x="863" y="830"/>
                </a:lnTo>
                <a:lnTo>
                  <a:pt x="875" y="834"/>
                </a:lnTo>
                <a:lnTo>
                  <a:pt x="887" y="838"/>
                </a:lnTo>
                <a:lnTo>
                  <a:pt x="888" y="842"/>
                </a:lnTo>
                <a:lnTo>
                  <a:pt x="891" y="847"/>
                </a:lnTo>
                <a:lnTo>
                  <a:pt x="894" y="849"/>
                </a:lnTo>
                <a:lnTo>
                  <a:pt x="898" y="852"/>
                </a:lnTo>
                <a:lnTo>
                  <a:pt x="902" y="853"/>
                </a:lnTo>
                <a:lnTo>
                  <a:pt x="906" y="853"/>
                </a:lnTo>
                <a:lnTo>
                  <a:pt x="911" y="853"/>
                </a:lnTo>
                <a:lnTo>
                  <a:pt x="916" y="853"/>
                </a:lnTo>
                <a:lnTo>
                  <a:pt x="921" y="853"/>
                </a:lnTo>
                <a:lnTo>
                  <a:pt x="926" y="853"/>
                </a:lnTo>
                <a:lnTo>
                  <a:pt x="931" y="853"/>
                </a:lnTo>
                <a:lnTo>
                  <a:pt x="936" y="853"/>
                </a:lnTo>
                <a:lnTo>
                  <a:pt x="940" y="854"/>
                </a:lnTo>
                <a:lnTo>
                  <a:pt x="945" y="856"/>
                </a:lnTo>
                <a:lnTo>
                  <a:pt x="948" y="859"/>
                </a:lnTo>
                <a:lnTo>
                  <a:pt x="952" y="863"/>
                </a:lnTo>
                <a:lnTo>
                  <a:pt x="948" y="875"/>
                </a:lnTo>
                <a:lnTo>
                  <a:pt x="946" y="887"/>
                </a:lnTo>
                <a:lnTo>
                  <a:pt x="944" y="899"/>
                </a:lnTo>
                <a:lnTo>
                  <a:pt x="941" y="911"/>
                </a:lnTo>
                <a:lnTo>
                  <a:pt x="939" y="923"/>
                </a:lnTo>
                <a:lnTo>
                  <a:pt x="937" y="936"/>
                </a:lnTo>
                <a:lnTo>
                  <a:pt x="934" y="947"/>
                </a:lnTo>
                <a:lnTo>
                  <a:pt x="931" y="958"/>
                </a:lnTo>
                <a:lnTo>
                  <a:pt x="928" y="969"/>
                </a:lnTo>
                <a:lnTo>
                  <a:pt x="923" y="979"/>
                </a:lnTo>
                <a:lnTo>
                  <a:pt x="917" y="988"/>
                </a:lnTo>
                <a:lnTo>
                  <a:pt x="910" y="996"/>
                </a:lnTo>
                <a:lnTo>
                  <a:pt x="901" y="1004"/>
                </a:lnTo>
                <a:lnTo>
                  <a:pt x="892" y="1010"/>
                </a:lnTo>
                <a:lnTo>
                  <a:pt x="879" y="1016"/>
                </a:lnTo>
                <a:lnTo>
                  <a:pt x="867" y="1021"/>
                </a:lnTo>
                <a:lnTo>
                  <a:pt x="876" y="1034"/>
                </a:lnTo>
                <a:lnTo>
                  <a:pt x="883" y="1047"/>
                </a:lnTo>
                <a:lnTo>
                  <a:pt x="886" y="1060"/>
                </a:lnTo>
                <a:lnTo>
                  <a:pt x="886" y="1071"/>
                </a:lnTo>
                <a:lnTo>
                  <a:pt x="884" y="1083"/>
                </a:lnTo>
                <a:lnTo>
                  <a:pt x="879" y="1094"/>
                </a:lnTo>
                <a:lnTo>
                  <a:pt x="874" y="1106"/>
                </a:lnTo>
                <a:lnTo>
                  <a:pt x="868" y="1117"/>
                </a:lnTo>
                <a:lnTo>
                  <a:pt x="861" y="1127"/>
                </a:lnTo>
                <a:lnTo>
                  <a:pt x="855" y="1139"/>
                </a:lnTo>
                <a:lnTo>
                  <a:pt x="849" y="1150"/>
                </a:lnTo>
                <a:lnTo>
                  <a:pt x="846" y="1163"/>
                </a:lnTo>
                <a:lnTo>
                  <a:pt x="844" y="1176"/>
                </a:lnTo>
                <a:lnTo>
                  <a:pt x="845" y="1188"/>
                </a:lnTo>
                <a:lnTo>
                  <a:pt x="847" y="1203"/>
                </a:lnTo>
                <a:lnTo>
                  <a:pt x="855" y="1218"/>
                </a:lnTo>
                <a:lnTo>
                  <a:pt x="865" y="1226"/>
                </a:lnTo>
                <a:lnTo>
                  <a:pt x="876" y="1230"/>
                </a:lnTo>
                <a:lnTo>
                  <a:pt x="886" y="1231"/>
                </a:lnTo>
                <a:lnTo>
                  <a:pt x="897" y="1228"/>
                </a:lnTo>
                <a:lnTo>
                  <a:pt x="907" y="1225"/>
                </a:lnTo>
                <a:lnTo>
                  <a:pt x="916" y="1219"/>
                </a:lnTo>
                <a:lnTo>
                  <a:pt x="926" y="1212"/>
                </a:lnTo>
                <a:lnTo>
                  <a:pt x="937" y="1205"/>
                </a:lnTo>
                <a:lnTo>
                  <a:pt x="946" y="1200"/>
                </a:lnTo>
                <a:lnTo>
                  <a:pt x="956" y="1194"/>
                </a:lnTo>
                <a:lnTo>
                  <a:pt x="965" y="1191"/>
                </a:lnTo>
                <a:lnTo>
                  <a:pt x="975" y="1191"/>
                </a:lnTo>
                <a:lnTo>
                  <a:pt x="983" y="1192"/>
                </a:lnTo>
                <a:lnTo>
                  <a:pt x="992" y="1197"/>
                </a:lnTo>
                <a:lnTo>
                  <a:pt x="1000" y="1208"/>
                </a:lnTo>
                <a:lnTo>
                  <a:pt x="1008" y="1224"/>
                </a:lnTo>
                <a:lnTo>
                  <a:pt x="1003" y="1241"/>
                </a:lnTo>
                <a:lnTo>
                  <a:pt x="1001" y="1257"/>
                </a:lnTo>
                <a:lnTo>
                  <a:pt x="1002" y="1273"/>
                </a:lnTo>
                <a:lnTo>
                  <a:pt x="1005" y="1289"/>
                </a:lnTo>
                <a:lnTo>
                  <a:pt x="1008" y="1304"/>
                </a:lnTo>
                <a:lnTo>
                  <a:pt x="1014" y="1319"/>
                </a:lnTo>
                <a:lnTo>
                  <a:pt x="1021" y="1334"/>
                </a:lnTo>
                <a:lnTo>
                  <a:pt x="1026" y="1349"/>
                </a:lnTo>
                <a:lnTo>
                  <a:pt x="1033" y="1364"/>
                </a:lnTo>
                <a:lnTo>
                  <a:pt x="1040" y="1379"/>
                </a:lnTo>
                <a:lnTo>
                  <a:pt x="1046" y="1394"/>
                </a:lnTo>
                <a:lnTo>
                  <a:pt x="1049" y="1410"/>
                </a:lnTo>
                <a:lnTo>
                  <a:pt x="1053" y="1425"/>
                </a:lnTo>
                <a:lnTo>
                  <a:pt x="1054" y="1441"/>
                </a:lnTo>
                <a:lnTo>
                  <a:pt x="1053" y="1458"/>
                </a:lnTo>
                <a:lnTo>
                  <a:pt x="1049" y="1475"/>
                </a:lnTo>
                <a:lnTo>
                  <a:pt x="1049" y="1480"/>
                </a:lnTo>
                <a:lnTo>
                  <a:pt x="1051" y="1485"/>
                </a:lnTo>
                <a:lnTo>
                  <a:pt x="1052" y="1489"/>
                </a:lnTo>
                <a:lnTo>
                  <a:pt x="1054" y="1493"/>
                </a:lnTo>
                <a:lnTo>
                  <a:pt x="1056" y="1497"/>
                </a:lnTo>
                <a:lnTo>
                  <a:pt x="1060" y="1501"/>
                </a:lnTo>
                <a:lnTo>
                  <a:pt x="1063" y="1504"/>
                </a:lnTo>
                <a:lnTo>
                  <a:pt x="1067" y="1508"/>
                </a:lnTo>
                <a:lnTo>
                  <a:pt x="1070" y="1511"/>
                </a:lnTo>
                <a:lnTo>
                  <a:pt x="1075" y="1515"/>
                </a:lnTo>
                <a:lnTo>
                  <a:pt x="1078" y="1517"/>
                </a:lnTo>
                <a:lnTo>
                  <a:pt x="1083" y="1520"/>
                </a:lnTo>
                <a:lnTo>
                  <a:pt x="1086" y="1523"/>
                </a:lnTo>
                <a:lnTo>
                  <a:pt x="1090" y="1526"/>
                </a:lnTo>
                <a:lnTo>
                  <a:pt x="1094" y="1528"/>
                </a:lnTo>
                <a:lnTo>
                  <a:pt x="1098" y="1532"/>
                </a:lnTo>
                <a:lnTo>
                  <a:pt x="1108" y="1534"/>
                </a:lnTo>
                <a:lnTo>
                  <a:pt x="1115" y="1539"/>
                </a:lnTo>
                <a:lnTo>
                  <a:pt x="1121" y="1544"/>
                </a:lnTo>
                <a:lnTo>
                  <a:pt x="1125" y="1551"/>
                </a:lnTo>
                <a:lnTo>
                  <a:pt x="1128" y="1558"/>
                </a:lnTo>
                <a:lnTo>
                  <a:pt x="1129" y="1567"/>
                </a:lnTo>
                <a:lnTo>
                  <a:pt x="1129" y="1577"/>
                </a:lnTo>
                <a:lnTo>
                  <a:pt x="1129" y="1586"/>
                </a:lnTo>
                <a:lnTo>
                  <a:pt x="1128" y="1596"/>
                </a:lnTo>
                <a:lnTo>
                  <a:pt x="1128" y="1605"/>
                </a:lnTo>
                <a:lnTo>
                  <a:pt x="1128" y="1616"/>
                </a:lnTo>
                <a:lnTo>
                  <a:pt x="1129" y="1625"/>
                </a:lnTo>
                <a:lnTo>
                  <a:pt x="1132" y="1634"/>
                </a:lnTo>
                <a:lnTo>
                  <a:pt x="1136" y="1643"/>
                </a:lnTo>
                <a:lnTo>
                  <a:pt x="1141" y="1650"/>
                </a:lnTo>
                <a:lnTo>
                  <a:pt x="1151" y="1658"/>
                </a:lnTo>
                <a:lnTo>
                  <a:pt x="1154" y="1665"/>
                </a:lnTo>
                <a:lnTo>
                  <a:pt x="1159" y="1670"/>
                </a:lnTo>
                <a:lnTo>
                  <a:pt x="1163" y="1672"/>
                </a:lnTo>
                <a:lnTo>
                  <a:pt x="1167" y="1673"/>
                </a:lnTo>
                <a:lnTo>
                  <a:pt x="1171" y="1673"/>
                </a:lnTo>
                <a:lnTo>
                  <a:pt x="1176" y="1672"/>
                </a:lnTo>
                <a:lnTo>
                  <a:pt x="1180" y="1670"/>
                </a:lnTo>
                <a:lnTo>
                  <a:pt x="1184" y="1666"/>
                </a:lnTo>
                <a:lnTo>
                  <a:pt x="1189" y="1663"/>
                </a:lnTo>
                <a:lnTo>
                  <a:pt x="1193" y="1659"/>
                </a:lnTo>
                <a:lnTo>
                  <a:pt x="1198" y="1656"/>
                </a:lnTo>
                <a:lnTo>
                  <a:pt x="1202" y="1652"/>
                </a:lnTo>
                <a:lnTo>
                  <a:pt x="1207" y="1649"/>
                </a:lnTo>
                <a:lnTo>
                  <a:pt x="1212" y="1647"/>
                </a:lnTo>
                <a:lnTo>
                  <a:pt x="1216" y="1646"/>
                </a:lnTo>
                <a:lnTo>
                  <a:pt x="1222" y="1647"/>
                </a:lnTo>
                <a:lnTo>
                  <a:pt x="1230" y="1650"/>
                </a:lnTo>
                <a:lnTo>
                  <a:pt x="1237" y="1654"/>
                </a:lnTo>
                <a:lnTo>
                  <a:pt x="1245" y="1658"/>
                </a:lnTo>
                <a:lnTo>
                  <a:pt x="1253" y="1663"/>
                </a:lnTo>
                <a:lnTo>
                  <a:pt x="1260" y="1666"/>
                </a:lnTo>
                <a:lnTo>
                  <a:pt x="1267" y="1670"/>
                </a:lnTo>
                <a:lnTo>
                  <a:pt x="1274" y="1672"/>
                </a:lnTo>
                <a:lnTo>
                  <a:pt x="1281" y="1674"/>
                </a:lnTo>
                <a:lnTo>
                  <a:pt x="1287" y="1675"/>
                </a:lnTo>
                <a:lnTo>
                  <a:pt x="1294" y="1675"/>
                </a:lnTo>
                <a:lnTo>
                  <a:pt x="1300" y="1673"/>
                </a:lnTo>
                <a:lnTo>
                  <a:pt x="1307" y="1671"/>
                </a:lnTo>
                <a:lnTo>
                  <a:pt x="1313" y="1666"/>
                </a:lnTo>
                <a:lnTo>
                  <a:pt x="1320" y="1660"/>
                </a:lnTo>
                <a:lnTo>
                  <a:pt x="1325" y="1651"/>
                </a:lnTo>
                <a:lnTo>
                  <a:pt x="1332" y="1642"/>
                </a:lnTo>
                <a:lnTo>
                  <a:pt x="1345" y="1642"/>
                </a:lnTo>
                <a:lnTo>
                  <a:pt x="1359" y="1646"/>
                </a:lnTo>
                <a:lnTo>
                  <a:pt x="1372" y="1650"/>
                </a:lnTo>
                <a:lnTo>
                  <a:pt x="1387" y="1656"/>
                </a:lnTo>
                <a:lnTo>
                  <a:pt x="1402" y="1663"/>
                </a:lnTo>
                <a:lnTo>
                  <a:pt x="1418" y="1670"/>
                </a:lnTo>
                <a:lnTo>
                  <a:pt x="1433" y="1677"/>
                </a:lnTo>
                <a:lnTo>
                  <a:pt x="1447" y="1681"/>
                </a:lnTo>
                <a:lnTo>
                  <a:pt x="1461" y="1685"/>
                </a:lnTo>
                <a:lnTo>
                  <a:pt x="1475" y="1687"/>
                </a:lnTo>
                <a:lnTo>
                  <a:pt x="1486" y="1685"/>
                </a:lnTo>
                <a:lnTo>
                  <a:pt x="1497" y="1680"/>
                </a:lnTo>
                <a:lnTo>
                  <a:pt x="1506" y="1672"/>
                </a:lnTo>
                <a:lnTo>
                  <a:pt x="1513" y="1658"/>
                </a:lnTo>
                <a:lnTo>
                  <a:pt x="1517" y="1640"/>
                </a:lnTo>
                <a:lnTo>
                  <a:pt x="1521" y="1617"/>
                </a:lnTo>
                <a:lnTo>
                  <a:pt x="1522" y="1614"/>
                </a:lnTo>
                <a:lnTo>
                  <a:pt x="1523" y="1612"/>
                </a:lnTo>
                <a:lnTo>
                  <a:pt x="1525" y="1611"/>
                </a:lnTo>
                <a:lnTo>
                  <a:pt x="1528" y="1611"/>
                </a:lnTo>
                <a:lnTo>
                  <a:pt x="1529" y="1610"/>
                </a:lnTo>
                <a:lnTo>
                  <a:pt x="1531" y="1610"/>
                </a:lnTo>
                <a:lnTo>
                  <a:pt x="1533" y="1610"/>
                </a:lnTo>
                <a:lnTo>
                  <a:pt x="1536" y="1610"/>
                </a:lnTo>
                <a:lnTo>
                  <a:pt x="1538" y="1610"/>
                </a:lnTo>
                <a:lnTo>
                  <a:pt x="1540" y="1610"/>
                </a:lnTo>
                <a:lnTo>
                  <a:pt x="1541" y="1610"/>
                </a:lnTo>
                <a:lnTo>
                  <a:pt x="1544" y="1610"/>
                </a:lnTo>
                <a:lnTo>
                  <a:pt x="1546" y="1610"/>
                </a:lnTo>
                <a:lnTo>
                  <a:pt x="1548" y="1610"/>
                </a:lnTo>
                <a:lnTo>
                  <a:pt x="1551" y="1610"/>
                </a:lnTo>
                <a:lnTo>
                  <a:pt x="1553" y="1610"/>
                </a:lnTo>
                <a:lnTo>
                  <a:pt x="1559" y="1614"/>
                </a:lnTo>
                <a:lnTo>
                  <a:pt x="1563" y="1620"/>
                </a:lnTo>
                <a:lnTo>
                  <a:pt x="1567" y="1626"/>
                </a:lnTo>
                <a:lnTo>
                  <a:pt x="1570" y="1632"/>
                </a:lnTo>
                <a:lnTo>
                  <a:pt x="1573" y="1639"/>
                </a:lnTo>
                <a:lnTo>
                  <a:pt x="1575" y="1646"/>
                </a:lnTo>
                <a:lnTo>
                  <a:pt x="1578" y="1652"/>
                </a:lnTo>
                <a:lnTo>
                  <a:pt x="1581" y="1660"/>
                </a:lnTo>
                <a:lnTo>
                  <a:pt x="1583" y="1667"/>
                </a:lnTo>
                <a:lnTo>
                  <a:pt x="1587" y="1674"/>
                </a:lnTo>
                <a:lnTo>
                  <a:pt x="1591" y="1680"/>
                </a:lnTo>
                <a:lnTo>
                  <a:pt x="1597" y="1687"/>
                </a:lnTo>
                <a:lnTo>
                  <a:pt x="1604" y="1691"/>
                </a:lnTo>
                <a:lnTo>
                  <a:pt x="1610" y="1697"/>
                </a:lnTo>
                <a:lnTo>
                  <a:pt x="1621" y="1701"/>
                </a:lnTo>
                <a:lnTo>
                  <a:pt x="1632" y="1705"/>
                </a:lnTo>
                <a:lnTo>
                  <a:pt x="1629" y="1728"/>
                </a:lnTo>
                <a:lnTo>
                  <a:pt x="1627" y="1752"/>
                </a:lnTo>
                <a:lnTo>
                  <a:pt x="1624" y="1775"/>
                </a:lnTo>
                <a:lnTo>
                  <a:pt x="1622" y="1799"/>
                </a:lnTo>
                <a:lnTo>
                  <a:pt x="1620" y="1822"/>
                </a:lnTo>
                <a:lnTo>
                  <a:pt x="1617" y="1847"/>
                </a:lnTo>
                <a:lnTo>
                  <a:pt x="1616" y="1870"/>
                </a:lnTo>
                <a:lnTo>
                  <a:pt x="1614" y="1893"/>
                </a:lnTo>
                <a:lnTo>
                  <a:pt x="1613" y="1915"/>
                </a:lnTo>
                <a:lnTo>
                  <a:pt x="1610" y="1940"/>
                </a:lnTo>
                <a:lnTo>
                  <a:pt x="1609" y="1963"/>
                </a:lnTo>
                <a:lnTo>
                  <a:pt x="1608" y="1986"/>
                </a:lnTo>
                <a:lnTo>
                  <a:pt x="1607" y="2007"/>
                </a:lnTo>
                <a:lnTo>
                  <a:pt x="1607" y="2030"/>
                </a:lnTo>
                <a:lnTo>
                  <a:pt x="1606" y="2053"/>
                </a:lnTo>
                <a:lnTo>
                  <a:pt x="1606" y="2076"/>
                </a:lnTo>
                <a:lnTo>
                  <a:pt x="1605" y="2076"/>
                </a:lnTo>
                <a:lnTo>
                  <a:pt x="1604" y="2076"/>
                </a:lnTo>
                <a:lnTo>
                  <a:pt x="1602" y="2076"/>
                </a:lnTo>
                <a:lnTo>
                  <a:pt x="1602" y="2077"/>
                </a:lnTo>
                <a:lnTo>
                  <a:pt x="1601" y="2077"/>
                </a:lnTo>
                <a:lnTo>
                  <a:pt x="1600" y="2079"/>
                </a:lnTo>
                <a:lnTo>
                  <a:pt x="1599" y="2079"/>
                </a:lnTo>
                <a:lnTo>
                  <a:pt x="1598" y="2079"/>
                </a:lnTo>
                <a:lnTo>
                  <a:pt x="1598" y="2080"/>
                </a:lnTo>
                <a:lnTo>
                  <a:pt x="1597" y="2080"/>
                </a:lnTo>
                <a:lnTo>
                  <a:pt x="1596" y="2080"/>
                </a:lnTo>
                <a:lnTo>
                  <a:pt x="1596" y="2081"/>
                </a:lnTo>
                <a:lnTo>
                  <a:pt x="1591" y="2113"/>
                </a:lnTo>
                <a:lnTo>
                  <a:pt x="1587" y="2145"/>
                </a:lnTo>
                <a:lnTo>
                  <a:pt x="1585" y="2179"/>
                </a:lnTo>
                <a:lnTo>
                  <a:pt x="1582" y="2212"/>
                </a:lnTo>
                <a:lnTo>
                  <a:pt x="1579" y="2244"/>
                </a:lnTo>
                <a:lnTo>
                  <a:pt x="1576" y="2277"/>
                </a:lnTo>
                <a:lnTo>
                  <a:pt x="1574" y="2311"/>
                </a:lnTo>
                <a:lnTo>
                  <a:pt x="1571" y="2344"/>
                </a:lnTo>
                <a:lnTo>
                  <a:pt x="1568" y="2376"/>
                </a:lnTo>
                <a:lnTo>
                  <a:pt x="1564" y="2409"/>
                </a:lnTo>
                <a:lnTo>
                  <a:pt x="1561" y="2442"/>
                </a:lnTo>
                <a:lnTo>
                  <a:pt x="1558" y="2475"/>
                </a:lnTo>
                <a:lnTo>
                  <a:pt x="1553" y="2507"/>
                </a:lnTo>
                <a:lnTo>
                  <a:pt x="1548" y="2539"/>
                </a:lnTo>
                <a:lnTo>
                  <a:pt x="1543" y="2571"/>
                </a:lnTo>
                <a:lnTo>
                  <a:pt x="1537" y="2604"/>
                </a:lnTo>
                <a:lnTo>
                  <a:pt x="1486" y="2599"/>
                </a:lnTo>
                <a:lnTo>
                  <a:pt x="1436" y="2594"/>
                </a:lnTo>
                <a:lnTo>
                  <a:pt x="1386" y="2590"/>
                </a:lnTo>
                <a:lnTo>
                  <a:pt x="1336" y="2585"/>
                </a:lnTo>
                <a:lnTo>
                  <a:pt x="1286" y="2580"/>
                </a:lnTo>
                <a:lnTo>
                  <a:pt x="1237" y="2574"/>
                </a:lnTo>
                <a:lnTo>
                  <a:pt x="1186" y="2569"/>
                </a:lnTo>
                <a:lnTo>
                  <a:pt x="1137" y="2563"/>
                </a:lnTo>
                <a:lnTo>
                  <a:pt x="1086" y="2557"/>
                </a:lnTo>
                <a:lnTo>
                  <a:pt x="1036" y="2551"/>
                </a:lnTo>
                <a:lnTo>
                  <a:pt x="986" y="2544"/>
                </a:lnTo>
                <a:lnTo>
                  <a:pt x="936" y="2537"/>
                </a:lnTo>
                <a:lnTo>
                  <a:pt x="884" y="2530"/>
                </a:lnTo>
                <a:lnTo>
                  <a:pt x="833" y="2523"/>
                </a:lnTo>
                <a:lnTo>
                  <a:pt x="782" y="2516"/>
                </a:lnTo>
                <a:lnTo>
                  <a:pt x="731" y="2509"/>
                </a:lnTo>
                <a:lnTo>
                  <a:pt x="687" y="2503"/>
                </a:lnTo>
                <a:lnTo>
                  <a:pt x="644" y="2496"/>
                </a:lnTo>
                <a:lnTo>
                  <a:pt x="600" y="2489"/>
                </a:lnTo>
                <a:lnTo>
                  <a:pt x="556" y="2482"/>
                </a:lnTo>
                <a:lnTo>
                  <a:pt x="513" y="2475"/>
                </a:lnTo>
                <a:lnTo>
                  <a:pt x="468" y="2467"/>
                </a:lnTo>
                <a:lnTo>
                  <a:pt x="422" y="2459"/>
                </a:lnTo>
                <a:lnTo>
                  <a:pt x="377" y="2451"/>
                </a:lnTo>
                <a:lnTo>
                  <a:pt x="331" y="2442"/>
                </a:lnTo>
                <a:lnTo>
                  <a:pt x="285" y="2432"/>
                </a:lnTo>
                <a:lnTo>
                  <a:pt x="239" y="2423"/>
                </a:lnTo>
                <a:lnTo>
                  <a:pt x="192" y="2414"/>
                </a:lnTo>
                <a:lnTo>
                  <a:pt x="143" y="2405"/>
                </a:lnTo>
                <a:lnTo>
                  <a:pt x="96" y="2395"/>
                </a:lnTo>
                <a:lnTo>
                  <a:pt x="48" y="2384"/>
                </a:lnTo>
                <a:lnTo>
                  <a:pt x="0" y="2374"/>
                </a:lnTo>
                <a:lnTo>
                  <a:pt x="1" y="2366"/>
                </a:lnTo>
                <a:lnTo>
                  <a:pt x="4" y="2345"/>
                </a:lnTo>
                <a:lnTo>
                  <a:pt x="10" y="2313"/>
                </a:lnTo>
                <a:lnTo>
                  <a:pt x="18" y="2270"/>
                </a:lnTo>
                <a:lnTo>
                  <a:pt x="27" y="2221"/>
                </a:lnTo>
                <a:lnTo>
                  <a:pt x="38" y="2165"/>
                </a:lnTo>
                <a:lnTo>
                  <a:pt x="49" y="2105"/>
                </a:lnTo>
                <a:lnTo>
                  <a:pt x="61" y="2044"/>
                </a:lnTo>
                <a:lnTo>
                  <a:pt x="72" y="1983"/>
                </a:lnTo>
                <a:lnTo>
                  <a:pt x="84" y="1924"/>
                </a:lnTo>
                <a:lnTo>
                  <a:pt x="94" y="1867"/>
                </a:lnTo>
                <a:lnTo>
                  <a:pt x="103" y="1818"/>
                </a:lnTo>
                <a:lnTo>
                  <a:pt x="111" y="1775"/>
                </a:lnTo>
                <a:lnTo>
                  <a:pt x="117" y="1743"/>
                </a:lnTo>
                <a:lnTo>
                  <a:pt x="120" y="1722"/>
                </a:lnTo>
                <a:lnTo>
                  <a:pt x="123" y="1716"/>
                </a:lnTo>
                <a:lnTo>
                  <a:pt x="129" y="1711"/>
                </a:lnTo>
                <a:lnTo>
                  <a:pt x="134" y="1708"/>
                </a:lnTo>
                <a:lnTo>
                  <a:pt x="138" y="1702"/>
                </a:lnTo>
                <a:lnTo>
                  <a:pt x="141" y="1696"/>
                </a:lnTo>
                <a:lnTo>
                  <a:pt x="145" y="1690"/>
                </a:lnTo>
                <a:lnTo>
                  <a:pt x="146" y="1683"/>
                </a:lnTo>
                <a:lnTo>
                  <a:pt x="148" y="1677"/>
                </a:lnTo>
                <a:lnTo>
                  <a:pt x="149" y="1670"/>
                </a:lnTo>
                <a:lnTo>
                  <a:pt x="150" y="1662"/>
                </a:lnTo>
                <a:lnTo>
                  <a:pt x="152" y="1655"/>
                </a:lnTo>
                <a:lnTo>
                  <a:pt x="154" y="1647"/>
                </a:lnTo>
                <a:lnTo>
                  <a:pt x="156" y="1640"/>
                </a:lnTo>
                <a:lnTo>
                  <a:pt x="158" y="1633"/>
                </a:lnTo>
                <a:lnTo>
                  <a:pt x="162" y="1627"/>
                </a:lnTo>
                <a:lnTo>
                  <a:pt x="165" y="1621"/>
                </a:lnTo>
                <a:lnTo>
                  <a:pt x="171" y="1617"/>
                </a:lnTo>
                <a:lnTo>
                  <a:pt x="169" y="1609"/>
                </a:lnTo>
                <a:lnTo>
                  <a:pt x="165" y="1602"/>
                </a:lnTo>
                <a:lnTo>
                  <a:pt x="161" y="1595"/>
                </a:lnTo>
                <a:lnTo>
                  <a:pt x="156" y="1590"/>
                </a:lnTo>
                <a:lnTo>
                  <a:pt x="149" y="1586"/>
                </a:lnTo>
                <a:lnTo>
                  <a:pt x="143" y="1581"/>
                </a:lnTo>
                <a:lnTo>
                  <a:pt x="137" y="1578"/>
                </a:lnTo>
                <a:lnTo>
                  <a:pt x="130" y="1574"/>
                </a:lnTo>
                <a:lnTo>
                  <a:pt x="123" y="1570"/>
                </a:lnTo>
                <a:lnTo>
                  <a:pt x="117" y="1566"/>
                </a:lnTo>
                <a:lnTo>
                  <a:pt x="111" y="1560"/>
                </a:lnTo>
                <a:lnTo>
                  <a:pt x="107" y="1556"/>
                </a:lnTo>
                <a:lnTo>
                  <a:pt x="103" y="1549"/>
                </a:lnTo>
                <a:lnTo>
                  <a:pt x="102" y="1542"/>
                </a:lnTo>
                <a:lnTo>
                  <a:pt x="102" y="1533"/>
                </a:lnTo>
                <a:lnTo>
                  <a:pt x="104" y="1524"/>
                </a:lnTo>
                <a:lnTo>
                  <a:pt x="104" y="1503"/>
                </a:lnTo>
                <a:lnTo>
                  <a:pt x="109" y="1486"/>
                </a:lnTo>
                <a:lnTo>
                  <a:pt x="117" y="1472"/>
                </a:lnTo>
                <a:lnTo>
                  <a:pt x="126" y="1459"/>
                </a:lnTo>
                <a:lnTo>
                  <a:pt x="139" y="1449"/>
                </a:lnTo>
                <a:lnTo>
                  <a:pt x="152" y="1441"/>
                </a:lnTo>
                <a:lnTo>
                  <a:pt x="166" y="1433"/>
                </a:lnTo>
                <a:lnTo>
                  <a:pt x="180" y="1425"/>
                </a:lnTo>
                <a:lnTo>
                  <a:pt x="195" y="1417"/>
                </a:lnTo>
                <a:lnTo>
                  <a:pt x="209" y="1409"/>
                </a:lnTo>
                <a:lnTo>
                  <a:pt x="222" y="1399"/>
                </a:lnTo>
                <a:lnTo>
                  <a:pt x="232" y="1388"/>
                </a:lnTo>
                <a:lnTo>
                  <a:pt x="241" y="1376"/>
                </a:lnTo>
                <a:lnTo>
                  <a:pt x="247" y="1361"/>
                </a:lnTo>
                <a:lnTo>
                  <a:pt x="249" y="1342"/>
                </a:lnTo>
                <a:lnTo>
                  <a:pt x="249" y="1322"/>
                </a:lnTo>
                <a:lnTo>
                  <a:pt x="254" y="1318"/>
                </a:lnTo>
                <a:lnTo>
                  <a:pt x="258" y="1315"/>
                </a:lnTo>
                <a:lnTo>
                  <a:pt x="264" y="1311"/>
                </a:lnTo>
                <a:lnTo>
                  <a:pt x="269" y="1308"/>
                </a:lnTo>
                <a:lnTo>
                  <a:pt x="272" y="1303"/>
                </a:lnTo>
                <a:lnTo>
                  <a:pt x="277" y="1299"/>
                </a:lnTo>
                <a:lnTo>
                  <a:pt x="280" y="1294"/>
                </a:lnTo>
                <a:lnTo>
                  <a:pt x="284" y="1289"/>
                </a:lnTo>
                <a:lnTo>
                  <a:pt x="287" y="1284"/>
                </a:lnTo>
                <a:lnTo>
                  <a:pt x="289" y="1278"/>
                </a:lnTo>
                <a:lnTo>
                  <a:pt x="291" y="1272"/>
                </a:lnTo>
                <a:lnTo>
                  <a:pt x="292" y="1265"/>
                </a:lnTo>
                <a:lnTo>
                  <a:pt x="293" y="1259"/>
                </a:lnTo>
                <a:lnTo>
                  <a:pt x="293" y="1253"/>
                </a:lnTo>
                <a:lnTo>
                  <a:pt x="292" y="1246"/>
                </a:lnTo>
                <a:lnTo>
                  <a:pt x="291" y="1240"/>
                </a:lnTo>
                <a:lnTo>
                  <a:pt x="291" y="1239"/>
                </a:lnTo>
                <a:lnTo>
                  <a:pt x="294" y="1235"/>
                </a:lnTo>
                <a:lnTo>
                  <a:pt x="298" y="1230"/>
                </a:lnTo>
                <a:lnTo>
                  <a:pt x="303" y="1224"/>
                </a:lnTo>
                <a:lnTo>
                  <a:pt x="310" y="1216"/>
                </a:lnTo>
                <a:lnTo>
                  <a:pt x="317" y="1208"/>
                </a:lnTo>
                <a:lnTo>
                  <a:pt x="325" y="1199"/>
                </a:lnTo>
                <a:lnTo>
                  <a:pt x="333" y="1189"/>
                </a:lnTo>
                <a:lnTo>
                  <a:pt x="341" y="1180"/>
                </a:lnTo>
                <a:lnTo>
                  <a:pt x="349" y="1171"/>
                </a:lnTo>
                <a:lnTo>
                  <a:pt x="356" y="1163"/>
                </a:lnTo>
                <a:lnTo>
                  <a:pt x="363" y="1155"/>
                </a:lnTo>
                <a:lnTo>
                  <a:pt x="369" y="1149"/>
                </a:lnTo>
                <a:lnTo>
                  <a:pt x="372" y="1143"/>
                </a:lnTo>
                <a:lnTo>
                  <a:pt x="376" y="1140"/>
                </a:lnTo>
                <a:lnTo>
                  <a:pt x="377" y="1140"/>
                </a:lnTo>
                <a:lnTo>
                  <a:pt x="375" y="1130"/>
                </a:lnTo>
                <a:lnTo>
                  <a:pt x="372" y="1122"/>
                </a:lnTo>
                <a:lnTo>
                  <a:pt x="370" y="1114"/>
                </a:lnTo>
                <a:lnTo>
                  <a:pt x="366" y="1106"/>
                </a:lnTo>
                <a:lnTo>
                  <a:pt x="363" y="1098"/>
                </a:lnTo>
                <a:lnTo>
                  <a:pt x="360" y="1089"/>
                </a:lnTo>
                <a:lnTo>
                  <a:pt x="356" y="1083"/>
                </a:lnTo>
                <a:lnTo>
                  <a:pt x="352" y="1076"/>
                </a:lnTo>
                <a:lnTo>
                  <a:pt x="347" y="1069"/>
                </a:lnTo>
                <a:lnTo>
                  <a:pt x="344" y="1062"/>
                </a:lnTo>
                <a:lnTo>
                  <a:pt x="339" y="1055"/>
                </a:lnTo>
                <a:lnTo>
                  <a:pt x="334" y="1048"/>
                </a:lnTo>
                <a:lnTo>
                  <a:pt x="330" y="1041"/>
                </a:lnTo>
                <a:lnTo>
                  <a:pt x="325" y="1034"/>
                </a:lnTo>
                <a:lnTo>
                  <a:pt x="322" y="1027"/>
                </a:lnTo>
                <a:lnTo>
                  <a:pt x="318" y="1021"/>
                </a:lnTo>
                <a:lnTo>
                  <a:pt x="315" y="1008"/>
                </a:lnTo>
                <a:lnTo>
                  <a:pt x="312" y="996"/>
                </a:lnTo>
                <a:lnTo>
                  <a:pt x="312" y="986"/>
                </a:lnTo>
                <a:lnTo>
                  <a:pt x="311" y="976"/>
                </a:lnTo>
                <a:lnTo>
                  <a:pt x="311" y="965"/>
                </a:lnTo>
                <a:lnTo>
                  <a:pt x="312" y="955"/>
                </a:lnTo>
                <a:lnTo>
                  <a:pt x="312" y="946"/>
                </a:lnTo>
                <a:lnTo>
                  <a:pt x="312" y="937"/>
                </a:lnTo>
                <a:lnTo>
                  <a:pt x="312" y="927"/>
                </a:lnTo>
                <a:lnTo>
                  <a:pt x="312" y="918"/>
                </a:lnTo>
                <a:lnTo>
                  <a:pt x="311" y="910"/>
                </a:lnTo>
                <a:lnTo>
                  <a:pt x="310" y="902"/>
                </a:lnTo>
                <a:lnTo>
                  <a:pt x="307" y="895"/>
                </a:lnTo>
                <a:lnTo>
                  <a:pt x="302" y="887"/>
                </a:lnTo>
                <a:lnTo>
                  <a:pt x="298" y="880"/>
                </a:lnTo>
                <a:lnTo>
                  <a:pt x="291" y="875"/>
                </a:lnTo>
                <a:lnTo>
                  <a:pt x="302" y="821"/>
                </a:lnTo>
                <a:lnTo>
                  <a:pt x="312" y="767"/>
                </a:lnTo>
                <a:lnTo>
                  <a:pt x="324" y="711"/>
                </a:lnTo>
                <a:lnTo>
                  <a:pt x="334" y="657"/>
                </a:lnTo>
                <a:lnTo>
                  <a:pt x="345" y="602"/>
                </a:lnTo>
                <a:lnTo>
                  <a:pt x="356" y="547"/>
                </a:lnTo>
                <a:lnTo>
                  <a:pt x="366" y="493"/>
                </a:lnTo>
                <a:lnTo>
                  <a:pt x="377" y="438"/>
                </a:lnTo>
                <a:lnTo>
                  <a:pt x="386" y="383"/>
                </a:lnTo>
                <a:lnTo>
                  <a:pt x="396" y="328"/>
                </a:lnTo>
                <a:lnTo>
                  <a:pt x="407" y="273"/>
                </a:lnTo>
                <a:lnTo>
                  <a:pt x="417" y="217"/>
                </a:lnTo>
                <a:lnTo>
                  <a:pt x="427" y="163"/>
                </a:lnTo>
                <a:lnTo>
                  <a:pt x="438" y="108"/>
                </a:lnTo>
                <a:lnTo>
                  <a:pt x="448" y="54"/>
                </a:lnTo>
                <a:lnTo>
                  <a:pt x="460" y="0"/>
                </a:lnTo>
                <a:lnTo>
                  <a:pt x="473" y="3"/>
                </a:lnTo>
                <a:lnTo>
                  <a:pt x="488" y="5"/>
                </a:lnTo>
                <a:lnTo>
                  <a:pt x="502" y="7"/>
                </a:lnTo>
                <a:lnTo>
                  <a:pt x="517" y="10"/>
                </a:lnTo>
                <a:lnTo>
                  <a:pt x="532" y="12"/>
                </a:lnTo>
                <a:lnTo>
                  <a:pt x="546" y="14"/>
                </a:lnTo>
                <a:lnTo>
                  <a:pt x="561" y="15"/>
                </a:lnTo>
                <a:lnTo>
                  <a:pt x="576" y="18"/>
                </a:lnTo>
                <a:lnTo>
                  <a:pt x="590" y="20"/>
                </a:lnTo>
                <a:lnTo>
                  <a:pt x="604" y="22"/>
                </a:lnTo>
                <a:lnTo>
                  <a:pt x="618" y="26"/>
                </a:lnTo>
                <a:lnTo>
                  <a:pt x="633" y="28"/>
                </a:lnTo>
                <a:lnTo>
                  <a:pt x="647" y="33"/>
                </a:lnTo>
                <a:lnTo>
                  <a:pt x="661" y="36"/>
                </a:lnTo>
                <a:lnTo>
                  <a:pt x="675" y="42"/>
                </a:lnTo>
                <a:lnTo>
                  <a:pt x="690" y="47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02" name="Freeform 20"/>
          <p:cNvSpPr>
            <a:spLocks/>
          </p:cNvSpPr>
          <p:nvPr/>
        </p:nvSpPr>
        <p:spPr bwMode="auto">
          <a:xfrm>
            <a:off x="3381656" y="1116971"/>
            <a:ext cx="979953" cy="447824"/>
          </a:xfrm>
          <a:custGeom>
            <a:avLst/>
            <a:gdLst>
              <a:gd name="T0" fmla="*/ 59 w 1797"/>
              <a:gd name="T1" fmla="*/ 1 h 1082"/>
              <a:gd name="T2" fmla="*/ 60 w 1797"/>
              <a:gd name="T3" fmla="*/ 2 h 1082"/>
              <a:gd name="T4" fmla="*/ 60 w 1797"/>
              <a:gd name="T5" fmla="*/ 4 h 1082"/>
              <a:gd name="T6" fmla="*/ 60 w 1797"/>
              <a:gd name="T7" fmla="*/ 6 h 1082"/>
              <a:gd name="T8" fmla="*/ 60 w 1797"/>
              <a:gd name="T9" fmla="*/ 7 h 1082"/>
              <a:gd name="T10" fmla="*/ 60 w 1797"/>
              <a:gd name="T11" fmla="*/ 9 h 1082"/>
              <a:gd name="T12" fmla="*/ 60 w 1797"/>
              <a:gd name="T13" fmla="*/ 10 h 1082"/>
              <a:gd name="T14" fmla="*/ 60 w 1797"/>
              <a:gd name="T15" fmla="*/ 12 h 1082"/>
              <a:gd name="T16" fmla="*/ 61 w 1797"/>
              <a:gd name="T17" fmla="*/ 14 h 1082"/>
              <a:gd name="T18" fmla="*/ 62 w 1797"/>
              <a:gd name="T19" fmla="*/ 16 h 1082"/>
              <a:gd name="T20" fmla="*/ 63 w 1797"/>
              <a:gd name="T21" fmla="*/ 18 h 1082"/>
              <a:gd name="T22" fmla="*/ 63 w 1797"/>
              <a:gd name="T23" fmla="*/ 20 h 1082"/>
              <a:gd name="T24" fmla="*/ 64 w 1797"/>
              <a:gd name="T25" fmla="*/ 22 h 1082"/>
              <a:gd name="T26" fmla="*/ 64 w 1797"/>
              <a:gd name="T27" fmla="*/ 25 h 1082"/>
              <a:gd name="T28" fmla="*/ 64 w 1797"/>
              <a:gd name="T29" fmla="*/ 27 h 1082"/>
              <a:gd name="T30" fmla="*/ 64 w 1797"/>
              <a:gd name="T31" fmla="*/ 29 h 1082"/>
              <a:gd name="T32" fmla="*/ 64 w 1797"/>
              <a:gd name="T33" fmla="*/ 31 h 1082"/>
              <a:gd name="T34" fmla="*/ 65 w 1797"/>
              <a:gd name="T35" fmla="*/ 32 h 1082"/>
              <a:gd name="T36" fmla="*/ 65 w 1797"/>
              <a:gd name="T37" fmla="*/ 33 h 1082"/>
              <a:gd name="T38" fmla="*/ 66 w 1797"/>
              <a:gd name="T39" fmla="*/ 34 h 1082"/>
              <a:gd name="T40" fmla="*/ 66 w 1797"/>
              <a:gd name="T41" fmla="*/ 35 h 1082"/>
              <a:gd name="T42" fmla="*/ 66 w 1797"/>
              <a:gd name="T43" fmla="*/ 36 h 1082"/>
              <a:gd name="T44" fmla="*/ 67 w 1797"/>
              <a:gd name="T45" fmla="*/ 37 h 1082"/>
              <a:gd name="T46" fmla="*/ 66 w 1797"/>
              <a:gd name="T47" fmla="*/ 38 h 1082"/>
              <a:gd name="T48" fmla="*/ 62 w 1797"/>
              <a:gd name="T49" fmla="*/ 39 h 1082"/>
              <a:gd name="T50" fmla="*/ 54 w 1797"/>
              <a:gd name="T51" fmla="*/ 40 h 1082"/>
              <a:gd name="T52" fmla="*/ 46 w 1797"/>
              <a:gd name="T53" fmla="*/ 40 h 1082"/>
              <a:gd name="T54" fmla="*/ 38 w 1797"/>
              <a:gd name="T55" fmla="*/ 40 h 1082"/>
              <a:gd name="T56" fmla="*/ 29 w 1797"/>
              <a:gd name="T57" fmla="*/ 40 h 1082"/>
              <a:gd name="T58" fmla="*/ 21 w 1797"/>
              <a:gd name="T59" fmla="*/ 40 h 1082"/>
              <a:gd name="T60" fmla="*/ 12 w 1797"/>
              <a:gd name="T61" fmla="*/ 40 h 1082"/>
              <a:gd name="T62" fmla="*/ 4 w 1797"/>
              <a:gd name="T63" fmla="*/ 39 h 1082"/>
              <a:gd name="T64" fmla="*/ 0 w 1797"/>
              <a:gd name="T65" fmla="*/ 39 h 1082"/>
              <a:gd name="T66" fmla="*/ 0 w 1797"/>
              <a:gd name="T67" fmla="*/ 35 h 1082"/>
              <a:gd name="T68" fmla="*/ 0 w 1797"/>
              <a:gd name="T69" fmla="*/ 30 h 1082"/>
              <a:gd name="T70" fmla="*/ 0 w 1797"/>
              <a:gd name="T71" fmla="*/ 23 h 1082"/>
              <a:gd name="T72" fmla="*/ 0 w 1797"/>
              <a:gd name="T73" fmla="*/ 16 h 1082"/>
              <a:gd name="T74" fmla="*/ 1 w 1797"/>
              <a:gd name="T75" fmla="*/ 9 h 1082"/>
              <a:gd name="T76" fmla="*/ 1 w 1797"/>
              <a:gd name="T77" fmla="*/ 4 h 1082"/>
              <a:gd name="T78" fmla="*/ 1 w 1797"/>
              <a:gd name="T79" fmla="*/ 0 h 1082"/>
              <a:gd name="T80" fmla="*/ 4 w 1797"/>
              <a:gd name="T81" fmla="*/ 0 h 1082"/>
              <a:gd name="T82" fmla="*/ 11 w 1797"/>
              <a:gd name="T83" fmla="*/ 0 h 1082"/>
              <a:gd name="T84" fmla="*/ 19 w 1797"/>
              <a:gd name="T85" fmla="*/ 0 h 1082"/>
              <a:gd name="T86" fmla="*/ 26 w 1797"/>
              <a:gd name="T87" fmla="*/ 1 h 1082"/>
              <a:gd name="T88" fmla="*/ 33 w 1797"/>
              <a:gd name="T89" fmla="*/ 1 h 1082"/>
              <a:gd name="T90" fmla="*/ 41 w 1797"/>
              <a:gd name="T91" fmla="*/ 0 h 1082"/>
              <a:gd name="T92" fmla="*/ 48 w 1797"/>
              <a:gd name="T93" fmla="*/ 0 h 1082"/>
              <a:gd name="T94" fmla="*/ 55 w 1797"/>
              <a:gd name="T95" fmla="*/ 0 h 108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97"/>
              <a:gd name="T145" fmla="*/ 0 h 1082"/>
              <a:gd name="T146" fmla="*/ 1797 w 1797"/>
              <a:gd name="T147" fmla="*/ 1082 h 108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97" h="1082">
                <a:moveTo>
                  <a:pt x="1592" y="2"/>
                </a:moveTo>
                <a:lnTo>
                  <a:pt x="1600" y="23"/>
                </a:lnTo>
                <a:lnTo>
                  <a:pt x="1607" y="43"/>
                </a:lnTo>
                <a:lnTo>
                  <a:pt x="1613" y="64"/>
                </a:lnTo>
                <a:lnTo>
                  <a:pt x="1616" y="86"/>
                </a:lnTo>
                <a:lnTo>
                  <a:pt x="1620" y="107"/>
                </a:lnTo>
                <a:lnTo>
                  <a:pt x="1621" y="127"/>
                </a:lnTo>
                <a:lnTo>
                  <a:pt x="1622" y="149"/>
                </a:lnTo>
                <a:lnTo>
                  <a:pt x="1623" y="170"/>
                </a:lnTo>
                <a:lnTo>
                  <a:pt x="1623" y="192"/>
                </a:lnTo>
                <a:lnTo>
                  <a:pt x="1623" y="214"/>
                </a:lnTo>
                <a:lnTo>
                  <a:pt x="1624" y="235"/>
                </a:lnTo>
                <a:lnTo>
                  <a:pt x="1624" y="257"/>
                </a:lnTo>
                <a:lnTo>
                  <a:pt x="1625" y="279"/>
                </a:lnTo>
                <a:lnTo>
                  <a:pt x="1628" y="302"/>
                </a:lnTo>
                <a:lnTo>
                  <a:pt x="1631" y="324"/>
                </a:lnTo>
                <a:lnTo>
                  <a:pt x="1636" y="348"/>
                </a:lnTo>
                <a:lnTo>
                  <a:pt x="1652" y="372"/>
                </a:lnTo>
                <a:lnTo>
                  <a:pt x="1666" y="398"/>
                </a:lnTo>
                <a:lnTo>
                  <a:pt x="1677" y="425"/>
                </a:lnTo>
                <a:lnTo>
                  <a:pt x="1687" y="454"/>
                </a:lnTo>
                <a:lnTo>
                  <a:pt x="1695" y="481"/>
                </a:lnTo>
                <a:lnTo>
                  <a:pt x="1702" y="511"/>
                </a:lnTo>
                <a:lnTo>
                  <a:pt x="1708" y="540"/>
                </a:lnTo>
                <a:lnTo>
                  <a:pt x="1712" y="571"/>
                </a:lnTo>
                <a:lnTo>
                  <a:pt x="1715" y="601"/>
                </a:lnTo>
                <a:lnTo>
                  <a:pt x="1717" y="632"/>
                </a:lnTo>
                <a:lnTo>
                  <a:pt x="1720" y="663"/>
                </a:lnTo>
                <a:lnTo>
                  <a:pt x="1722" y="694"/>
                </a:lnTo>
                <a:lnTo>
                  <a:pt x="1723" y="725"/>
                </a:lnTo>
                <a:lnTo>
                  <a:pt x="1725" y="756"/>
                </a:lnTo>
                <a:lnTo>
                  <a:pt x="1726" y="787"/>
                </a:lnTo>
                <a:lnTo>
                  <a:pt x="1730" y="818"/>
                </a:lnTo>
                <a:lnTo>
                  <a:pt x="1737" y="830"/>
                </a:lnTo>
                <a:lnTo>
                  <a:pt x="1744" y="844"/>
                </a:lnTo>
                <a:lnTo>
                  <a:pt x="1751" y="857"/>
                </a:lnTo>
                <a:lnTo>
                  <a:pt x="1758" y="871"/>
                </a:lnTo>
                <a:lnTo>
                  <a:pt x="1764" y="883"/>
                </a:lnTo>
                <a:lnTo>
                  <a:pt x="1771" y="897"/>
                </a:lnTo>
                <a:lnTo>
                  <a:pt x="1777" y="911"/>
                </a:lnTo>
                <a:lnTo>
                  <a:pt x="1782" y="925"/>
                </a:lnTo>
                <a:lnTo>
                  <a:pt x="1786" y="938"/>
                </a:lnTo>
                <a:lnTo>
                  <a:pt x="1790" y="953"/>
                </a:lnTo>
                <a:lnTo>
                  <a:pt x="1793" y="968"/>
                </a:lnTo>
                <a:lnTo>
                  <a:pt x="1795" y="984"/>
                </a:lnTo>
                <a:lnTo>
                  <a:pt x="1797" y="1002"/>
                </a:lnTo>
                <a:lnTo>
                  <a:pt x="1797" y="1019"/>
                </a:lnTo>
                <a:lnTo>
                  <a:pt x="1795" y="1037"/>
                </a:lnTo>
                <a:lnTo>
                  <a:pt x="1794" y="1057"/>
                </a:lnTo>
                <a:lnTo>
                  <a:pt x="1687" y="1063"/>
                </a:lnTo>
                <a:lnTo>
                  <a:pt x="1580" y="1068"/>
                </a:lnTo>
                <a:lnTo>
                  <a:pt x="1470" y="1072"/>
                </a:lnTo>
                <a:lnTo>
                  <a:pt x="1360" y="1075"/>
                </a:lnTo>
                <a:lnTo>
                  <a:pt x="1248" y="1079"/>
                </a:lnTo>
                <a:lnTo>
                  <a:pt x="1134" y="1080"/>
                </a:lnTo>
                <a:lnTo>
                  <a:pt x="1021" y="1081"/>
                </a:lnTo>
                <a:lnTo>
                  <a:pt x="907" y="1082"/>
                </a:lnTo>
                <a:lnTo>
                  <a:pt x="792" y="1081"/>
                </a:lnTo>
                <a:lnTo>
                  <a:pt x="678" y="1080"/>
                </a:lnTo>
                <a:lnTo>
                  <a:pt x="563" y="1077"/>
                </a:lnTo>
                <a:lnTo>
                  <a:pt x="449" y="1075"/>
                </a:lnTo>
                <a:lnTo>
                  <a:pt x="335" y="1072"/>
                </a:lnTo>
                <a:lnTo>
                  <a:pt x="222" y="1068"/>
                </a:lnTo>
                <a:lnTo>
                  <a:pt x="110" y="1064"/>
                </a:lnTo>
                <a:lnTo>
                  <a:pt x="0" y="1059"/>
                </a:lnTo>
                <a:lnTo>
                  <a:pt x="0" y="1046"/>
                </a:lnTo>
                <a:lnTo>
                  <a:pt x="0" y="1013"/>
                </a:lnTo>
                <a:lnTo>
                  <a:pt x="1" y="960"/>
                </a:lnTo>
                <a:lnTo>
                  <a:pt x="2" y="892"/>
                </a:lnTo>
                <a:lnTo>
                  <a:pt x="4" y="813"/>
                </a:lnTo>
                <a:lnTo>
                  <a:pt x="5" y="724"/>
                </a:lnTo>
                <a:lnTo>
                  <a:pt x="8" y="627"/>
                </a:lnTo>
                <a:lnTo>
                  <a:pt x="10" y="529"/>
                </a:lnTo>
                <a:lnTo>
                  <a:pt x="11" y="431"/>
                </a:lnTo>
                <a:lnTo>
                  <a:pt x="13" y="334"/>
                </a:lnTo>
                <a:lnTo>
                  <a:pt x="15" y="245"/>
                </a:lnTo>
                <a:lnTo>
                  <a:pt x="17" y="165"/>
                </a:lnTo>
                <a:lnTo>
                  <a:pt x="18" y="97"/>
                </a:lnTo>
                <a:lnTo>
                  <a:pt x="19" y="45"/>
                </a:lnTo>
                <a:lnTo>
                  <a:pt x="19" y="11"/>
                </a:lnTo>
                <a:lnTo>
                  <a:pt x="20" y="0"/>
                </a:lnTo>
                <a:lnTo>
                  <a:pt x="112" y="3"/>
                </a:lnTo>
                <a:lnTo>
                  <a:pt x="208" y="7"/>
                </a:lnTo>
                <a:lnTo>
                  <a:pt x="304" y="9"/>
                </a:lnTo>
                <a:lnTo>
                  <a:pt x="402" y="11"/>
                </a:lnTo>
                <a:lnTo>
                  <a:pt x="501" y="12"/>
                </a:lnTo>
                <a:lnTo>
                  <a:pt x="601" y="14"/>
                </a:lnTo>
                <a:lnTo>
                  <a:pt x="701" y="15"/>
                </a:lnTo>
                <a:lnTo>
                  <a:pt x="802" y="15"/>
                </a:lnTo>
                <a:lnTo>
                  <a:pt x="902" y="15"/>
                </a:lnTo>
                <a:lnTo>
                  <a:pt x="1003" y="14"/>
                </a:lnTo>
                <a:lnTo>
                  <a:pt x="1103" y="12"/>
                </a:lnTo>
                <a:lnTo>
                  <a:pt x="1203" y="10"/>
                </a:lnTo>
                <a:lnTo>
                  <a:pt x="1302" y="9"/>
                </a:lnTo>
                <a:lnTo>
                  <a:pt x="1400" y="7"/>
                </a:lnTo>
                <a:lnTo>
                  <a:pt x="1497" y="4"/>
                </a:lnTo>
                <a:lnTo>
                  <a:pt x="1592" y="2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03" name="Freeform 21"/>
          <p:cNvSpPr>
            <a:spLocks/>
          </p:cNvSpPr>
          <p:nvPr/>
        </p:nvSpPr>
        <p:spPr bwMode="auto">
          <a:xfrm>
            <a:off x="7633571" y="1151802"/>
            <a:ext cx="255213" cy="431652"/>
          </a:xfrm>
          <a:custGeom>
            <a:avLst/>
            <a:gdLst>
              <a:gd name="T0" fmla="*/ 5 w 467"/>
              <a:gd name="T1" fmla="*/ 2 h 1040"/>
              <a:gd name="T2" fmla="*/ 6 w 467"/>
              <a:gd name="T3" fmla="*/ 5 h 1040"/>
              <a:gd name="T4" fmla="*/ 7 w 467"/>
              <a:gd name="T5" fmla="*/ 9 h 1040"/>
              <a:gd name="T6" fmla="*/ 8 w 467"/>
              <a:gd name="T7" fmla="*/ 11 h 1040"/>
              <a:gd name="T8" fmla="*/ 10 w 467"/>
              <a:gd name="T9" fmla="*/ 15 h 1040"/>
              <a:gd name="T10" fmla="*/ 11 w 467"/>
              <a:gd name="T11" fmla="*/ 20 h 1040"/>
              <a:gd name="T12" fmla="*/ 13 w 467"/>
              <a:gd name="T13" fmla="*/ 25 h 1040"/>
              <a:gd name="T14" fmla="*/ 16 w 467"/>
              <a:gd name="T15" fmla="*/ 29 h 1040"/>
              <a:gd name="T16" fmla="*/ 17 w 467"/>
              <a:gd name="T17" fmla="*/ 31 h 1040"/>
              <a:gd name="T18" fmla="*/ 17 w 467"/>
              <a:gd name="T19" fmla="*/ 32 h 1040"/>
              <a:gd name="T20" fmla="*/ 17 w 467"/>
              <a:gd name="T21" fmla="*/ 33 h 1040"/>
              <a:gd name="T22" fmla="*/ 17 w 467"/>
              <a:gd name="T23" fmla="*/ 33 h 1040"/>
              <a:gd name="T24" fmla="*/ 17 w 467"/>
              <a:gd name="T25" fmla="*/ 34 h 1040"/>
              <a:gd name="T26" fmla="*/ 16 w 467"/>
              <a:gd name="T27" fmla="*/ 35 h 1040"/>
              <a:gd name="T28" fmla="*/ 15 w 467"/>
              <a:gd name="T29" fmla="*/ 36 h 1040"/>
              <a:gd name="T30" fmla="*/ 15 w 467"/>
              <a:gd name="T31" fmla="*/ 35 h 1040"/>
              <a:gd name="T32" fmla="*/ 15 w 467"/>
              <a:gd name="T33" fmla="*/ 35 h 1040"/>
              <a:gd name="T34" fmla="*/ 14 w 467"/>
              <a:gd name="T35" fmla="*/ 36 h 1040"/>
              <a:gd name="T36" fmla="*/ 14 w 467"/>
              <a:gd name="T37" fmla="*/ 36 h 1040"/>
              <a:gd name="T38" fmla="*/ 14 w 467"/>
              <a:gd name="T39" fmla="*/ 37 h 1040"/>
              <a:gd name="T40" fmla="*/ 13 w 467"/>
              <a:gd name="T41" fmla="*/ 37 h 1040"/>
              <a:gd name="T42" fmla="*/ 13 w 467"/>
              <a:gd name="T43" fmla="*/ 37 h 1040"/>
              <a:gd name="T44" fmla="*/ 13 w 467"/>
              <a:gd name="T45" fmla="*/ 36 h 1040"/>
              <a:gd name="T46" fmla="*/ 12 w 467"/>
              <a:gd name="T47" fmla="*/ 36 h 1040"/>
              <a:gd name="T48" fmla="*/ 11 w 467"/>
              <a:gd name="T49" fmla="*/ 36 h 1040"/>
              <a:gd name="T50" fmla="*/ 7 w 467"/>
              <a:gd name="T51" fmla="*/ 37 h 1040"/>
              <a:gd name="T52" fmla="*/ 3 w 467"/>
              <a:gd name="T53" fmla="*/ 38 h 1040"/>
              <a:gd name="T54" fmla="*/ 2 w 467"/>
              <a:gd name="T55" fmla="*/ 39 h 1040"/>
              <a:gd name="T56" fmla="*/ 1 w 467"/>
              <a:gd name="T57" fmla="*/ 38 h 1040"/>
              <a:gd name="T58" fmla="*/ 1 w 467"/>
              <a:gd name="T59" fmla="*/ 37 h 1040"/>
              <a:gd name="T60" fmla="*/ 1 w 467"/>
              <a:gd name="T61" fmla="*/ 36 h 1040"/>
              <a:gd name="T62" fmla="*/ 0 w 467"/>
              <a:gd name="T63" fmla="*/ 35 h 1040"/>
              <a:gd name="T64" fmla="*/ 0 w 467"/>
              <a:gd name="T65" fmla="*/ 32 h 1040"/>
              <a:gd name="T66" fmla="*/ 0 w 467"/>
              <a:gd name="T67" fmla="*/ 28 h 1040"/>
              <a:gd name="T68" fmla="*/ 0 w 467"/>
              <a:gd name="T69" fmla="*/ 25 h 1040"/>
              <a:gd name="T70" fmla="*/ 1 w 467"/>
              <a:gd name="T71" fmla="*/ 22 h 1040"/>
              <a:gd name="T72" fmla="*/ 1 w 467"/>
              <a:gd name="T73" fmla="*/ 21 h 1040"/>
              <a:gd name="T74" fmla="*/ 0 w 467"/>
              <a:gd name="T75" fmla="*/ 20 h 1040"/>
              <a:gd name="T76" fmla="*/ 0 w 467"/>
              <a:gd name="T77" fmla="*/ 19 h 1040"/>
              <a:gd name="T78" fmla="*/ 0 w 467"/>
              <a:gd name="T79" fmla="*/ 18 h 1040"/>
              <a:gd name="T80" fmla="*/ 2 w 467"/>
              <a:gd name="T81" fmla="*/ 16 h 1040"/>
              <a:gd name="T82" fmla="*/ 2 w 467"/>
              <a:gd name="T83" fmla="*/ 12 h 1040"/>
              <a:gd name="T84" fmla="*/ 2 w 467"/>
              <a:gd name="T85" fmla="*/ 8 h 1040"/>
              <a:gd name="T86" fmla="*/ 2 w 467"/>
              <a:gd name="T87" fmla="*/ 5 h 1040"/>
              <a:gd name="T88" fmla="*/ 2 w 467"/>
              <a:gd name="T89" fmla="*/ 4 h 1040"/>
              <a:gd name="T90" fmla="*/ 2 w 467"/>
              <a:gd name="T91" fmla="*/ 3 h 1040"/>
              <a:gd name="T92" fmla="*/ 2 w 467"/>
              <a:gd name="T93" fmla="*/ 2 h 1040"/>
              <a:gd name="T94" fmla="*/ 2 w 467"/>
              <a:gd name="T95" fmla="*/ 2 h 1040"/>
              <a:gd name="T96" fmla="*/ 3 w 467"/>
              <a:gd name="T97" fmla="*/ 1 h 1040"/>
              <a:gd name="T98" fmla="*/ 3 w 467"/>
              <a:gd name="T99" fmla="*/ 0 h 1040"/>
              <a:gd name="T100" fmla="*/ 4 w 467"/>
              <a:gd name="T101" fmla="*/ 0 h 1040"/>
              <a:gd name="T102" fmla="*/ 5 w 467"/>
              <a:gd name="T103" fmla="*/ 0 h 10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67"/>
              <a:gd name="T157" fmla="*/ 0 h 1040"/>
              <a:gd name="T158" fmla="*/ 467 w 467"/>
              <a:gd name="T159" fmla="*/ 1040 h 104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67" h="1040">
                <a:moveTo>
                  <a:pt x="122" y="0"/>
                </a:moveTo>
                <a:lnTo>
                  <a:pt x="121" y="13"/>
                </a:lnTo>
                <a:lnTo>
                  <a:pt x="122" y="29"/>
                </a:lnTo>
                <a:lnTo>
                  <a:pt x="126" y="46"/>
                </a:lnTo>
                <a:lnTo>
                  <a:pt x="130" y="67"/>
                </a:lnTo>
                <a:lnTo>
                  <a:pt x="135" y="88"/>
                </a:lnTo>
                <a:lnTo>
                  <a:pt x="142" y="111"/>
                </a:lnTo>
                <a:lnTo>
                  <a:pt x="149" y="136"/>
                </a:lnTo>
                <a:lnTo>
                  <a:pt x="157" y="161"/>
                </a:lnTo>
                <a:lnTo>
                  <a:pt x="165" y="185"/>
                </a:lnTo>
                <a:lnTo>
                  <a:pt x="173" y="209"/>
                </a:lnTo>
                <a:lnTo>
                  <a:pt x="180" y="232"/>
                </a:lnTo>
                <a:lnTo>
                  <a:pt x="188" y="254"/>
                </a:lnTo>
                <a:lnTo>
                  <a:pt x="195" y="275"/>
                </a:lnTo>
                <a:lnTo>
                  <a:pt x="200" y="292"/>
                </a:lnTo>
                <a:lnTo>
                  <a:pt x="205" y="308"/>
                </a:lnTo>
                <a:lnTo>
                  <a:pt x="208" y="322"/>
                </a:lnTo>
                <a:lnTo>
                  <a:pt x="228" y="353"/>
                </a:lnTo>
                <a:lnTo>
                  <a:pt x="244" y="384"/>
                </a:lnTo>
                <a:lnTo>
                  <a:pt x="258" y="416"/>
                </a:lnTo>
                <a:lnTo>
                  <a:pt x="270" y="449"/>
                </a:lnTo>
                <a:lnTo>
                  <a:pt x="280" y="481"/>
                </a:lnTo>
                <a:lnTo>
                  <a:pt x="289" y="515"/>
                </a:lnTo>
                <a:lnTo>
                  <a:pt x="297" y="547"/>
                </a:lnTo>
                <a:lnTo>
                  <a:pt x="306" y="580"/>
                </a:lnTo>
                <a:lnTo>
                  <a:pt x="314" y="611"/>
                </a:lnTo>
                <a:lnTo>
                  <a:pt x="326" y="643"/>
                </a:lnTo>
                <a:lnTo>
                  <a:pt x="337" y="674"/>
                </a:lnTo>
                <a:lnTo>
                  <a:pt x="352" y="704"/>
                </a:lnTo>
                <a:lnTo>
                  <a:pt x="370" y="733"/>
                </a:lnTo>
                <a:lnTo>
                  <a:pt x="391" y="762"/>
                </a:lnTo>
                <a:lnTo>
                  <a:pt x="418" y="788"/>
                </a:lnTo>
                <a:lnTo>
                  <a:pt x="449" y="815"/>
                </a:lnTo>
                <a:lnTo>
                  <a:pt x="449" y="823"/>
                </a:lnTo>
                <a:lnTo>
                  <a:pt x="450" y="831"/>
                </a:lnTo>
                <a:lnTo>
                  <a:pt x="450" y="838"/>
                </a:lnTo>
                <a:lnTo>
                  <a:pt x="451" y="843"/>
                </a:lnTo>
                <a:lnTo>
                  <a:pt x="451" y="850"/>
                </a:lnTo>
                <a:lnTo>
                  <a:pt x="452" y="855"/>
                </a:lnTo>
                <a:lnTo>
                  <a:pt x="453" y="860"/>
                </a:lnTo>
                <a:lnTo>
                  <a:pt x="454" y="865"/>
                </a:lnTo>
                <a:lnTo>
                  <a:pt x="454" y="870"/>
                </a:lnTo>
                <a:lnTo>
                  <a:pt x="456" y="874"/>
                </a:lnTo>
                <a:lnTo>
                  <a:pt x="458" y="880"/>
                </a:lnTo>
                <a:lnTo>
                  <a:pt x="459" y="885"/>
                </a:lnTo>
                <a:lnTo>
                  <a:pt x="460" y="890"/>
                </a:lnTo>
                <a:lnTo>
                  <a:pt x="462" y="896"/>
                </a:lnTo>
                <a:lnTo>
                  <a:pt x="465" y="902"/>
                </a:lnTo>
                <a:lnTo>
                  <a:pt x="467" y="910"/>
                </a:lnTo>
                <a:lnTo>
                  <a:pt x="462" y="912"/>
                </a:lnTo>
                <a:lnTo>
                  <a:pt x="457" y="917"/>
                </a:lnTo>
                <a:lnTo>
                  <a:pt x="452" y="921"/>
                </a:lnTo>
                <a:lnTo>
                  <a:pt x="446" y="926"/>
                </a:lnTo>
                <a:lnTo>
                  <a:pt x="441" y="932"/>
                </a:lnTo>
                <a:lnTo>
                  <a:pt x="435" y="937"/>
                </a:lnTo>
                <a:lnTo>
                  <a:pt x="429" y="942"/>
                </a:lnTo>
                <a:lnTo>
                  <a:pt x="424" y="948"/>
                </a:lnTo>
                <a:lnTo>
                  <a:pt x="419" y="951"/>
                </a:lnTo>
                <a:lnTo>
                  <a:pt x="414" y="955"/>
                </a:lnTo>
                <a:lnTo>
                  <a:pt x="410" y="958"/>
                </a:lnTo>
                <a:lnTo>
                  <a:pt x="406" y="959"/>
                </a:lnTo>
                <a:lnTo>
                  <a:pt x="403" y="959"/>
                </a:lnTo>
                <a:lnTo>
                  <a:pt x="400" y="958"/>
                </a:lnTo>
                <a:lnTo>
                  <a:pt x="399" y="956"/>
                </a:lnTo>
                <a:lnTo>
                  <a:pt x="399" y="951"/>
                </a:lnTo>
                <a:lnTo>
                  <a:pt x="398" y="949"/>
                </a:lnTo>
                <a:lnTo>
                  <a:pt x="397" y="949"/>
                </a:lnTo>
                <a:lnTo>
                  <a:pt x="396" y="950"/>
                </a:lnTo>
                <a:lnTo>
                  <a:pt x="393" y="952"/>
                </a:lnTo>
                <a:lnTo>
                  <a:pt x="391" y="955"/>
                </a:lnTo>
                <a:lnTo>
                  <a:pt x="389" y="958"/>
                </a:lnTo>
                <a:lnTo>
                  <a:pt x="387" y="963"/>
                </a:lnTo>
                <a:lnTo>
                  <a:pt x="384" y="967"/>
                </a:lnTo>
                <a:lnTo>
                  <a:pt x="381" y="971"/>
                </a:lnTo>
                <a:lnTo>
                  <a:pt x="378" y="975"/>
                </a:lnTo>
                <a:lnTo>
                  <a:pt x="375" y="979"/>
                </a:lnTo>
                <a:lnTo>
                  <a:pt x="373" y="983"/>
                </a:lnTo>
                <a:lnTo>
                  <a:pt x="370" y="986"/>
                </a:lnTo>
                <a:lnTo>
                  <a:pt x="368" y="988"/>
                </a:lnTo>
                <a:lnTo>
                  <a:pt x="367" y="989"/>
                </a:lnTo>
                <a:lnTo>
                  <a:pt x="366" y="990"/>
                </a:lnTo>
                <a:lnTo>
                  <a:pt x="364" y="991"/>
                </a:lnTo>
                <a:lnTo>
                  <a:pt x="360" y="993"/>
                </a:lnTo>
                <a:lnTo>
                  <a:pt x="358" y="993"/>
                </a:lnTo>
                <a:lnTo>
                  <a:pt x="355" y="993"/>
                </a:lnTo>
                <a:lnTo>
                  <a:pt x="353" y="990"/>
                </a:lnTo>
                <a:lnTo>
                  <a:pt x="350" y="988"/>
                </a:lnTo>
                <a:lnTo>
                  <a:pt x="347" y="986"/>
                </a:lnTo>
                <a:lnTo>
                  <a:pt x="345" y="982"/>
                </a:lnTo>
                <a:lnTo>
                  <a:pt x="343" y="980"/>
                </a:lnTo>
                <a:lnTo>
                  <a:pt x="341" y="977"/>
                </a:lnTo>
                <a:lnTo>
                  <a:pt x="338" y="973"/>
                </a:lnTo>
                <a:lnTo>
                  <a:pt x="336" y="971"/>
                </a:lnTo>
                <a:lnTo>
                  <a:pt x="335" y="968"/>
                </a:lnTo>
                <a:lnTo>
                  <a:pt x="334" y="966"/>
                </a:lnTo>
                <a:lnTo>
                  <a:pt x="334" y="965"/>
                </a:lnTo>
                <a:lnTo>
                  <a:pt x="330" y="965"/>
                </a:lnTo>
                <a:lnTo>
                  <a:pt x="321" y="967"/>
                </a:lnTo>
                <a:lnTo>
                  <a:pt x="306" y="971"/>
                </a:lnTo>
                <a:lnTo>
                  <a:pt x="288" y="977"/>
                </a:lnTo>
                <a:lnTo>
                  <a:pt x="267" y="982"/>
                </a:lnTo>
                <a:lnTo>
                  <a:pt x="242" y="988"/>
                </a:lnTo>
                <a:lnTo>
                  <a:pt x="216" y="995"/>
                </a:lnTo>
                <a:lnTo>
                  <a:pt x="190" y="1002"/>
                </a:lnTo>
                <a:lnTo>
                  <a:pt x="162" y="1009"/>
                </a:lnTo>
                <a:lnTo>
                  <a:pt x="137" y="1016"/>
                </a:lnTo>
                <a:lnTo>
                  <a:pt x="112" y="1021"/>
                </a:lnTo>
                <a:lnTo>
                  <a:pt x="91" y="1027"/>
                </a:lnTo>
                <a:lnTo>
                  <a:pt x="73" y="1033"/>
                </a:lnTo>
                <a:lnTo>
                  <a:pt x="58" y="1036"/>
                </a:lnTo>
                <a:lnTo>
                  <a:pt x="49" y="1039"/>
                </a:lnTo>
                <a:lnTo>
                  <a:pt x="46" y="1040"/>
                </a:lnTo>
                <a:lnTo>
                  <a:pt x="38" y="1033"/>
                </a:lnTo>
                <a:lnTo>
                  <a:pt x="32" y="1026"/>
                </a:lnTo>
                <a:lnTo>
                  <a:pt x="29" y="1020"/>
                </a:lnTo>
                <a:lnTo>
                  <a:pt x="27" y="1014"/>
                </a:lnTo>
                <a:lnTo>
                  <a:pt x="26" y="1010"/>
                </a:lnTo>
                <a:lnTo>
                  <a:pt x="24" y="1005"/>
                </a:lnTo>
                <a:lnTo>
                  <a:pt x="24" y="1001"/>
                </a:lnTo>
                <a:lnTo>
                  <a:pt x="24" y="996"/>
                </a:lnTo>
                <a:lnTo>
                  <a:pt x="24" y="991"/>
                </a:lnTo>
                <a:lnTo>
                  <a:pt x="24" y="987"/>
                </a:lnTo>
                <a:lnTo>
                  <a:pt x="24" y="982"/>
                </a:lnTo>
                <a:lnTo>
                  <a:pt x="24" y="977"/>
                </a:lnTo>
                <a:lnTo>
                  <a:pt x="22" y="971"/>
                </a:lnTo>
                <a:lnTo>
                  <a:pt x="20" y="965"/>
                </a:lnTo>
                <a:lnTo>
                  <a:pt x="15" y="959"/>
                </a:lnTo>
                <a:lnTo>
                  <a:pt x="11" y="952"/>
                </a:lnTo>
                <a:lnTo>
                  <a:pt x="8" y="932"/>
                </a:lnTo>
                <a:lnTo>
                  <a:pt x="7" y="911"/>
                </a:lnTo>
                <a:lnTo>
                  <a:pt x="6" y="888"/>
                </a:lnTo>
                <a:lnTo>
                  <a:pt x="5" y="865"/>
                </a:lnTo>
                <a:lnTo>
                  <a:pt x="3" y="841"/>
                </a:lnTo>
                <a:lnTo>
                  <a:pt x="1" y="817"/>
                </a:lnTo>
                <a:lnTo>
                  <a:pt x="1" y="793"/>
                </a:lnTo>
                <a:lnTo>
                  <a:pt x="0" y="767"/>
                </a:lnTo>
                <a:lnTo>
                  <a:pt x="1" y="743"/>
                </a:lnTo>
                <a:lnTo>
                  <a:pt x="1" y="718"/>
                </a:lnTo>
                <a:lnTo>
                  <a:pt x="4" y="694"/>
                </a:lnTo>
                <a:lnTo>
                  <a:pt x="6" y="670"/>
                </a:lnTo>
                <a:lnTo>
                  <a:pt x="9" y="647"/>
                </a:lnTo>
                <a:lnTo>
                  <a:pt x="15" y="625"/>
                </a:lnTo>
                <a:lnTo>
                  <a:pt x="21" y="603"/>
                </a:lnTo>
                <a:lnTo>
                  <a:pt x="29" y="584"/>
                </a:lnTo>
                <a:lnTo>
                  <a:pt x="26" y="579"/>
                </a:lnTo>
                <a:lnTo>
                  <a:pt x="22" y="573"/>
                </a:lnTo>
                <a:lnTo>
                  <a:pt x="20" y="569"/>
                </a:lnTo>
                <a:lnTo>
                  <a:pt x="17" y="563"/>
                </a:lnTo>
                <a:lnTo>
                  <a:pt x="16" y="557"/>
                </a:lnTo>
                <a:lnTo>
                  <a:pt x="15" y="551"/>
                </a:lnTo>
                <a:lnTo>
                  <a:pt x="14" y="546"/>
                </a:lnTo>
                <a:lnTo>
                  <a:pt x="13" y="540"/>
                </a:lnTo>
                <a:lnTo>
                  <a:pt x="13" y="533"/>
                </a:lnTo>
                <a:lnTo>
                  <a:pt x="13" y="527"/>
                </a:lnTo>
                <a:lnTo>
                  <a:pt x="12" y="520"/>
                </a:lnTo>
                <a:lnTo>
                  <a:pt x="12" y="515"/>
                </a:lnTo>
                <a:lnTo>
                  <a:pt x="12" y="508"/>
                </a:lnTo>
                <a:lnTo>
                  <a:pt x="12" y="502"/>
                </a:lnTo>
                <a:lnTo>
                  <a:pt x="12" y="495"/>
                </a:lnTo>
                <a:lnTo>
                  <a:pt x="12" y="489"/>
                </a:lnTo>
                <a:lnTo>
                  <a:pt x="27" y="478"/>
                </a:lnTo>
                <a:lnTo>
                  <a:pt x="38" y="463"/>
                </a:lnTo>
                <a:lnTo>
                  <a:pt x="47" y="445"/>
                </a:lnTo>
                <a:lnTo>
                  <a:pt x="54" y="424"/>
                </a:lnTo>
                <a:lnTo>
                  <a:pt x="59" y="402"/>
                </a:lnTo>
                <a:lnTo>
                  <a:pt x="61" y="377"/>
                </a:lnTo>
                <a:lnTo>
                  <a:pt x="62" y="352"/>
                </a:lnTo>
                <a:lnTo>
                  <a:pt x="62" y="325"/>
                </a:lnTo>
                <a:lnTo>
                  <a:pt x="61" y="298"/>
                </a:lnTo>
                <a:lnTo>
                  <a:pt x="59" y="270"/>
                </a:lnTo>
                <a:lnTo>
                  <a:pt x="57" y="244"/>
                </a:lnTo>
                <a:lnTo>
                  <a:pt x="53" y="217"/>
                </a:lnTo>
                <a:lnTo>
                  <a:pt x="51" y="192"/>
                </a:lnTo>
                <a:lnTo>
                  <a:pt x="50" y="169"/>
                </a:lnTo>
                <a:lnTo>
                  <a:pt x="49" y="148"/>
                </a:lnTo>
                <a:lnTo>
                  <a:pt x="50" y="130"/>
                </a:lnTo>
                <a:lnTo>
                  <a:pt x="49" y="126"/>
                </a:lnTo>
                <a:lnTo>
                  <a:pt x="49" y="123"/>
                </a:lnTo>
                <a:lnTo>
                  <a:pt x="47" y="119"/>
                </a:lnTo>
                <a:lnTo>
                  <a:pt x="47" y="115"/>
                </a:lnTo>
                <a:lnTo>
                  <a:pt x="47" y="109"/>
                </a:lnTo>
                <a:lnTo>
                  <a:pt x="47" y="103"/>
                </a:lnTo>
                <a:lnTo>
                  <a:pt x="47" y="98"/>
                </a:lnTo>
                <a:lnTo>
                  <a:pt x="47" y="92"/>
                </a:lnTo>
                <a:lnTo>
                  <a:pt x="47" y="86"/>
                </a:lnTo>
                <a:lnTo>
                  <a:pt x="49" y="79"/>
                </a:lnTo>
                <a:lnTo>
                  <a:pt x="50" y="72"/>
                </a:lnTo>
                <a:lnTo>
                  <a:pt x="51" y="67"/>
                </a:lnTo>
                <a:lnTo>
                  <a:pt x="52" y="60"/>
                </a:lnTo>
                <a:lnTo>
                  <a:pt x="54" y="54"/>
                </a:lnTo>
                <a:lnTo>
                  <a:pt x="57" y="48"/>
                </a:lnTo>
                <a:lnTo>
                  <a:pt x="60" y="43"/>
                </a:lnTo>
                <a:lnTo>
                  <a:pt x="62" y="38"/>
                </a:lnTo>
                <a:lnTo>
                  <a:pt x="66" y="33"/>
                </a:lnTo>
                <a:lnTo>
                  <a:pt x="68" y="30"/>
                </a:lnTo>
                <a:lnTo>
                  <a:pt x="72" y="25"/>
                </a:lnTo>
                <a:lnTo>
                  <a:pt x="74" y="22"/>
                </a:lnTo>
                <a:lnTo>
                  <a:pt x="77" y="18"/>
                </a:lnTo>
                <a:lnTo>
                  <a:pt x="81" y="15"/>
                </a:lnTo>
                <a:lnTo>
                  <a:pt x="84" y="13"/>
                </a:lnTo>
                <a:lnTo>
                  <a:pt x="88" y="9"/>
                </a:lnTo>
                <a:lnTo>
                  <a:pt x="91" y="7"/>
                </a:lnTo>
                <a:lnTo>
                  <a:pt x="96" y="5"/>
                </a:lnTo>
                <a:lnTo>
                  <a:pt x="99" y="2"/>
                </a:lnTo>
                <a:lnTo>
                  <a:pt x="105" y="1"/>
                </a:lnTo>
                <a:lnTo>
                  <a:pt x="109" y="0"/>
                </a:lnTo>
                <a:lnTo>
                  <a:pt x="115" y="0"/>
                </a:lnTo>
                <a:lnTo>
                  <a:pt x="122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04" name="Freeform 22"/>
          <p:cNvSpPr>
            <a:spLocks/>
          </p:cNvSpPr>
          <p:nvPr/>
        </p:nvSpPr>
        <p:spPr bwMode="auto">
          <a:xfrm>
            <a:off x="566132" y="1204049"/>
            <a:ext cx="1212262" cy="767520"/>
          </a:xfrm>
          <a:custGeom>
            <a:avLst/>
            <a:gdLst>
              <a:gd name="T0" fmla="*/ 20 w 2221"/>
              <a:gd name="T1" fmla="*/ 1 h 1851"/>
              <a:gd name="T2" fmla="*/ 23 w 2221"/>
              <a:gd name="T3" fmla="*/ 4 h 1851"/>
              <a:gd name="T4" fmla="*/ 26 w 2221"/>
              <a:gd name="T5" fmla="*/ 7 h 1851"/>
              <a:gd name="T6" fmla="*/ 26 w 2221"/>
              <a:gd name="T7" fmla="*/ 10 h 1851"/>
              <a:gd name="T8" fmla="*/ 27 w 2221"/>
              <a:gd name="T9" fmla="*/ 12 h 1851"/>
              <a:gd name="T10" fmla="*/ 29 w 2221"/>
              <a:gd name="T11" fmla="*/ 14 h 1851"/>
              <a:gd name="T12" fmla="*/ 32 w 2221"/>
              <a:gd name="T13" fmla="*/ 14 h 1851"/>
              <a:gd name="T14" fmla="*/ 34 w 2221"/>
              <a:gd name="T15" fmla="*/ 13 h 1851"/>
              <a:gd name="T16" fmla="*/ 36 w 2221"/>
              <a:gd name="T17" fmla="*/ 13 h 1851"/>
              <a:gd name="T18" fmla="*/ 39 w 2221"/>
              <a:gd name="T19" fmla="*/ 14 h 1851"/>
              <a:gd name="T20" fmla="*/ 41 w 2221"/>
              <a:gd name="T21" fmla="*/ 15 h 1851"/>
              <a:gd name="T22" fmla="*/ 48 w 2221"/>
              <a:gd name="T23" fmla="*/ 15 h 1851"/>
              <a:gd name="T24" fmla="*/ 56 w 2221"/>
              <a:gd name="T25" fmla="*/ 15 h 1851"/>
              <a:gd name="T26" fmla="*/ 60 w 2221"/>
              <a:gd name="T27" fmla="*/ 15 h 1851"/>
              <a:gd name="T28" fmla="*/ 62 w 2221"/>
              <a:gd name="T29" fmla="*/ 14 h 1851"/>
              <a:gd name="T30" fmla="*/ 63 w 2221"/>
              <a:gd name="T31" fmla="*/ 15 h 1851"/>
              <a:gd name="T32" fmla="*/ 69 w 2221"/>
              <a:gd name="T33" fmla="*/ 16 h 1851"/>
              <a:gd name="T34" fmla="*/ 75 w 2221"/>
              <a:gd name="T35" fmla="*/ 18 h 1851"/>
              <a:gd name="T36" fmla="*/ 80 w 2221"/>
              <a:gd name="T37" fmla="*/ 19 h 1851"/>
              <a:gd name="T38" fmla="*/ 81 w 2221"/>
              <a:gd name="T39" fmla="*/ 20 h 1851"/>
              <a:gd name="T40" fmla="*/ 82 w 2221"/>
              <a:gd name="T41" fmla="*/ 22 h 1851"/>
              <a:gd name="T42" fmla="*/ 82 w 2221"/>
              <a:gd name="T43" fmla="*/ 23 h 1851"/>
              <a:gd name="T44" fmla="*/ 81 w 2221"/>
              <a:gd name="T45" fmla="*/ 25 h 1851"/>
              <a:gd name="T46" fmla="*/ 79 w 2221"/>
              <a:gd name="T47" fmla="*/ 27 h 1851"/>
              <a:gd name="T48" fmla="*/ 79 w 2221"/>
              <a:gd name="T49" fmla="*/ 28 h 1851"/>
              <a:gd name="T50" fmla="*/ 79 w 2221"/>
              <a:gd name="T51" fmla="*/ 29 h 1851"/>
              <a:gd name="T52" fmla="*/ 78 w 2221"/>
              <a:gd name="T53" fmla="*/ 30 h 1851"/>
              <a:gd name="T54" fmla="*/ 76 w 2221"/>
              <a:gd name="T55" fmla="*/ 33 h 1851"/>
              <a:gd name="T56" fmla="*/ 73 w 2221"/>
              <a:gd name="T57" fmla="*/ 35 h 1851"/>
              <a:gd name="T58" fmla="*/ 72 w 2221"/>
              <a:gd name="T59" fmla="*/ 38 h 1851"/>
              <a:gd name="T60" fmla="*/ 74 w 2221"/>
              <a:gd name="T61" fmla="*/ 39 h 1851"/>
              <a:gd name="T62" fmla="*/ 75 w 2221"/>
              <a:gd name="T63" fmla="*/ 40 h 1851"/>
              <a:gd name="T64" fmla="*/ 74 w 2221"/>
              <a:gd name="T65" fmla="*/ 42 h 1851"/>
              <a:gd name="T66" fmla="*/ 74 w 2221"/>
              <a:gd name="T67" fmla="*/ 43 h 1851"/>
              <a:gd name="T68" fmla="*/ 73 w 2221"/>
              <a:gd name="T69" fmla="*/ 44 h 1851"/>
              <a:gd name="T70" fmla="*/ 71 w 2221"/>
              <a:gd name="T71" fmla="*/ 54 h 1851"/>
              <a:gd name="T72" fmla="*/ 69 w 2221"/>
              <a:gd name="T73" fmla="*/ 66 h 1851"/>
              <a:gd name="T74" fmla="*/ 66 w 2221"/>
              <a:gd name="T75" fmla="*/ 68 h 1851"/>
              <a:gd name="T76" fmla="*/ 51 w 2221"/>
              <a:gd name="T77" fmla="*/ 65 h 1851"/>
              <a:gd name="T78" fmla="*/ 40 w 2221"/>
              <a:gd name="T79" fmla="*/ 63 h 1851"/>
              <a:gd name="T80" fmla="*/ 28 w 2221"/>
              <a:gd name="T81" fmla="*/ 60 h 1851"/>
              <a:gd name="T82" fmla="*/ 13 w 2221"/>
              <a:gd name="T83" fmla="*/ 57 h 1851"/>
              <a:gd name="T84" fmla="*/ 0 w 2221"/>
              <a:gd name="T85" fmla="*/ 53 h 1851"/>
              <a:gd name="T86" fmla="*/ 0 w 2221"/>
              <a:gd name="T87" fmla="*/ 50 h 1851"/>
              <a:gd name="T88" fmla="*/ 1 w 2221"/>
              <a:gd name="T89" fmla="*/ 47 h 1851"/>
              <a:gd name="T90" fmla="*/ 1 w 2221"/>
              <a:gd name="T91" fmla="*/ 43 h 1851"/>
              <a:gd name="T92" fmla="*/ 3 w 2221"/>
              <a:gd name="T93" fmla="*/ 38 h 1851"/>
              <a:gd name="T94" fmla="*/ 6 w 2221"/>
              <a:gd name="T95" fmla="*/ 34 h 1851"/>
              <a:gd name="T96" fmla="*/ 8 w 2221"/>
              <a:gd name="T97" fmla="*/ 29 h 1851"/>
              <a:gd name="T98" fmla="*/ 11 w 2221"/>
              <a:gd name="T99" fmla="*/ 20 h 1851"/>
              <a:gd name="T100" fmla="*/ 12 w 2221"/>
              <a:gd name="T101" fmla="*/ 16 h 1851"/>
              <a:gd name="T102" fmla="*/ 13 w 2221"/>
              <a:gd name="T103" fmla="*/ 15 h 1851"/>
              <a:gd name="T104" fmla="*/ 12 w 2221"/>
              <a:gd name="T105" fmla="*/ 13 h 1851"/>
              <a:gd name="T106" fmla="*/ 14 w 2221"/>
              <a:gd name="T107" fmla="*/ 12 h 1851"/>
              <a:gd name="T108" fmla="*/ 15 w 2221"/>
              <a:gd name="T109" fmla="*/ 8 h 1851"/>
              <a:gd name="T110" fmla="*/ 15 w 2221"/>
              <a:gd name="T111" fmla="*/ 5 h 1851"/>
              <a:gd name="T112" fmla="*/ 15 w 2221"/>
              <a:gd name="T113" fmla="*/ 3 h 1851"/>
              <a:gd name="T114" fmla="*/ 16 w 2221"/>
              <a:gd name="T115" fmla="*/ 1 h 18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21"/>
              <a:gd name="T175" fmla="*/ 0 h 1851"/>
              <a:gd name="T176" fmla="*/ 2221 w 2221"/>
              <a:gd name="T177" fmla="*/ 1851 h 185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21" h="1851">
                <a:moveTo>
                  <a:pt x="451" y="0"/>
                </a:moveTo>
                <a:lnTo>
                  <a:pt x="471" y="1"/>
                </a:lnTo>
                <a:lnTo>
                  <a:pt x="489" y="5"/>
                </a:lnTo>
                <a:lnTo>
                  <a:pt x="507" y="10"/>
                </a:lnTo>
                <a:lnTo>
                  <a:pt x="524" y="18"/>
                </a:lnTo>
                <a:lnTo>
                  <a:pt x="539" y="28"/>
                </a:lnTo>
                <a:lnTo>
                  <a:pt x="554" y="38"/>
                </a:lnTo>
                <a:lnTo>
                  <a:pt x="569" y="51"/>
                </a:lnTo>
                <a:lnTo>
                  <a:pt x="583" y="63"/>
                </a:lnTo>
                <a:lnTo>
                  <a:pt x="596" y="76"/>
                </a:lnTo>
                <a:lnTo>
                  <a:pt x="610" y="90"/>
                </a:lnTo>
                <a:lnTo>
                  <a:pt x="624" y="103"/>
                </a:lnTo>
                <a:lnTo>
                  <a:pt x="638" y="117"/>
                </a:lnTo>
                <a:lnTo>
                  <a:pt x="651" y="131"/>
                </a:lnTo>
                <a:lnTo>
                  <a:pt x="665" y="144"/>
                </a:lnTo>
                <a:lnTo>
                  <a:pt x="681" y="155"/>
                </a:lnTo>
                <a:lnTo>
                  <a:pt x="697" y="167"/>
                </a:lnTo>
                <a:lnTo>
                  <a:pt x="699" y="179"/>
                </a:lnTo>
                <a:lnTo>
                  <a:pt x="700" y="192"/>
                </a:lnTo>
                <a:lnTo>
                  <a:pt x="701" y="206"/>
                </a:lnTo>
                <a:lnTo>
                  <a:pt x="701" y="220"/>
                </a:lnTo>
                <a:lnTo>
                  <a:pt x="702" y="233"/>
                </a:lnTo>
                <a:lnTo>
                  <a:pt x="703" y="246"/>
                </a:lnTo>
                <a:lnTo>
                  <a:pt x="704" y="260"/>
                </a:lnTo>
                <a:lnTo>
                  <a:pt x="706" y="272"/>
                </a:lnTo>
                <a:lnTo>
                  <a:pt x="708" y="285"/>
                </a:lnTo>
                <a:lnTo>
                  <a:pt x="711" y="296"/>
                </a:lnTo>
                <a:lnTo>
                  <a:pt x="716" y="308"/>
                </a:lnTo>
                <a:lnTo>
                  <a:pt x="722" y="319"/>
                </a:lnTo>
                <a:lnTo>
                  <a:pt x="729" y="330"/>
                </a:lnTo>
                <a:lnTo>
                  <a:pt x="738" y="339"/>
                </a:lnTo>
                <a:lnTo>
                  <a:pt x="748" y="347"/>
                </a:lnTo>
                <a:lnTo>
                  <a:pt x="761" y="355"/>
                </a:lnTo>
                <a:lnTo>
                  <a:pt x="771" y="359"/>
                </a:lnTo>
                <a:lnTo>
                  <a:pt x="781" y="362"/>
                </a:lnTo>
                <a:lnTo>
                  <a:pt x="792" y="365"/>
                </a:lnTo>
                <a:lnTo>
                  <a:pt x="803" y="369"/>
                </a:lnTo>
                <a:lnTo>
                  <a:pt x="814" y="371"/>
                </a:lnTo>
                <a:lnTo>
                  <a:pt x="825" y="373"/>
                </a:lnTo>
                <a:lnTo>
                  <a:pt x="835" y="375"/>
                </a:lnTo>
                <a:lnTo>
                  <a:pt x="847" y="376"/>
                </a:lnTo>
                <a:lnTo>
                  <a:pt x="857" y="376"/>
                </a:lnTo>
                <a:lnTo>
                  <a:pt x="869" y="376"/>
                </a:lnTo>
                <a:lnTo>
                  <a:pt x="879" y="375"/>
                </a:lnTo>
                <a:lnTo>
                  <a:pt x="891" y="372"/>
                </a:lnTo>
                <a:lnTo>
                  <a:pt x="901" y="369"/>
                </a:lnTo>
                <a:lnTo>
                  <a:pt x="911" y="364"/>
                </a:lnTo>
                <a:lnTo>
                  <a:pt x="922" y="359"/>
                </a:lnTo>
                <a:lnTo>
                  <a:pt x="932" y="352"/>
                </a:lnTo>
                <a:lnTo>
                  <a:pt x="941" y="355"/>
                </a:lnTo>
                <a:lnTo>
                  <a:pt x="952" y="357"/>
                </a:lnTo>
                <a:lnTo>
                  <a:pt x="962" y="360"/>
                </a:lnTo>
                <a:lnTo>
                  <a:pt x="973" y="361"/>
                </a:lnTo>
                <a:lnTo>
                  <a:pt x="984" y="362"/>
                </a:lnTo>
                <a:lnTo>
                  <a:pt x="995" y="363"/>
                </a:lnTo>
                <a:lnTo>
                  <a:pt x="1007" y="364"/>
                </a:lnTo>
                <a:lnTo>
                  <a:pt x="1017" y="365"/>
                </a:lnTo>
                <a:lnTo>
                  <a:pt x="1029" y="368"/>
                </a:lnTo>
                <a:lnTo>
                  <a:pt x="1038" y="370"/>
                </a:lnTo>
                <a:lnTo>
                  <a:pt x="1047" y="373"/>
                </a:lnTo>
                <a:lnTo>
                  <a:pt x="1056" y="378"/>
                </a:lnTo>
                <a:lnTo>
                  <a:pt x="1063" y="385"/>
                </a:lnTo>
                <a:lnTo>
                  <a:pt x="1070" y="392"/>
                </a:lnTo>
                <a:lnTo>
                  <a:pt x="1075" y="402"/>
                </a:lnTo>
                <a:lnTo>
                  <a:pt x="1079" y="414"/>
                </a:lnTo>
                <a:lnTo>
                  <a:pt x="1110" y="411"/>
                </a:lnTo>
                <a:lnTo>
                  <a:pt x="1142" y="410"/>
                </a:lnTo>
                <a:lnTo>
                  <a:pt x="1175" y="409"/>
                </a:lnTo>
                <a:lnTo>
                  <a:pt x="1207" y="408"/>
                </a:lnTo>
                <a:lnTo>
                  <a:pt x="1239" y="407"/>
                </a:lnTo>
                <a:lnTo>
                  <a:pt x="1271" y="406"/>
                </a:lnTo>
                <a:lnTo>
                  <a:pt x="1305" y="406"/>
                </a:lnTo>
                <a:lnTo>
                  <a:pt x="1337" y="404"/>
                </a:lnTo>
                <a:lnTo>
                  <a:pt x="1370" y="403"/>
                </a:lnTo>
                <a:lnTo>
                  <a:pt x="1402" y="403"/>
                </a:lnTo>
                <a:lnTo>
                  <a:pt x="1436" y="403"/>
                </a:lnTo>
                <a:lnTo>
                  <a:pt x="1469" y="403"/>
                </a:lnTo>
                <a:lnTo>
                  <a:pt x="1502" y="402"/>
                </a:lnTo>
                <a:lnTo>
                  <a:pt x="1534" y="402"/>
                </a:lnTo>
                <a:lnTo>
                  <a:pt x="1568" y="402"/>
                </a:lnTo>
                <a:lnTo>
                  <a:pt x="1602" y="403"/>
                </a:lnTo>
                <a:lnTo>
                  <a:pt x="1609" y="402"/>
                </a:lnTo>
                <a:lnTo>
                  <a:pt x="1616" y="401"/>
                </a:lnTo>
                <a:lnTo>
                  <a:pt x="1623" y="399"/>
                </a:lnTo>
                <a:lnTo>
                  <a:pt x="1630" y="396"/>
                </a:lnTo>
                <a:lnTo>
                  <a:pt x="1637" y="393"/>
                </a:lnTo>
                <a:lnTo>
                  <a:pt x="1643" y="390"/>
                </a:lnTo>
                <a:lnTo>
                  <a:pt x="1649" y="387"/>
                </a:lnTo>
                <a:lnTo>
                  <a:pt x="1656" y="385"/>
                </a:lnTo>
                <a:lnTo>
                  <a:pt x="1663" y="383"/>
                </a:lnTo>
                <a:lnTo>
                  <a:pt x="1669" y="381"/>
                </a:lnTo>
                <a:lnTo>
                  <a:pt x="1676" y="381"/>
                </a:lnTo>
                <a:lnTo>
                  <a:pt x="1682" y="383"/>
                </a:lnTo>
                <a:lnTo>
                  <a:pt x="1689" y="385"/>
                </a:lnTo>
                <a:lnTo>
                  <a:pt x="1694" y="388"/>
                </a:lnTo>
                <a:lnTo>
                  <a:pt x="1700" y="395"/>
                </a:lnTo>
                <a:lnTo>
                  <a:pt x="1706" y="403"/>
                </a:lnTo>
                <a:lnTo>
                  <a:pt x="1733" y="409"/>
                </a:lnTo>
                <a:lnTo>
                  <a:pt x="1762" y="416"/>
                </a:lnTo>
                <a:lnTo>
                  <a:pt x="1790" y="423"/>
                </a:lnTo>
                <a:lnTo>
                  <a:pt x="1818" y="430"/>
                </a:lnTo>
                <a:lnTo>
                  <a:pt x="1846" y="437"/>
                </a:lnTo>
                <a:lnTo>
                  <a:pt x="1875" y="442"/>
                </a:lnTo>
                <a:lnTo>
                  <a:pt x="1904" y="449"/>
                </a:lnTo>
                <a:lnTo>
                  <a:pt x="1932" y="455"/>
                </a:lnTo>
                <a:lnTo>
                  <a:pt x="1960" y="462"/>
                </a:lnTo>
                <a:lnTo>
                  <a:pt x="1989" y="468"/>
                </a:lnTo>
                <a:lnTo>
                  <a:pt x="2017" y="473"/>
                </a:lnTo>
                <a:lnTo>
                  <a:pt x="2046" y="478"/>
                </a:lnTo>
                <a:lnTo>
                  <a:pt x="2075" y="484"/>
                </a:lnTo>
                <a:lnTo>
                  <a:pt x="2104" y="488"/>
                </a:lnTo>
                <a:lnTo>
                  <a:pt x="2132" y="493"/>
                </a:lnTo>
                <a:lnTo>
                  <a:pt x="2162" y="498"/>
                </a:lnTo>
                <a:lnTo>
                  <a:pt x="2166" y="504"/>
                </a:lnTo>
                <a:lnTo>
                  <a:pt x="2169" y="511"/>
                </a:lnTo>
                <a:lnTo>
                  <a:pt x="2174" y="518"/>
                </a:lnTo>
                <a:lnTo>
                  <a:pt x="2178" y="526"/>
                </a:lnTo>
                <a:lnTo>
                  <a:pt x="2183" y="533"/>
                </a:lnTo>
                <a:lnTo>
                  <a:pt x="2188" y="540"/>
                </a:lnTo>
                <a:lnTo>
                  <a:pt x="2191" y="547"/>
                </a:lnTo>
                <a:lnTo>
                  <a:pt x="2196" y="554"/>
                </a:lnTo>
                <a:lnTo>
                  <a:pt x="2200" y="561"/>
                </a:lnTo>
                <a:lnTo>
                  <a:pt x="2204" y="568"/>
                </a:lnTo>
                <a:lnTo>
                  <a:pt x="2207" y="576"/>
                </a:lnTo>
                <a:lnTo>
                  <a:pt x="2210" y="583"/>
                </a:lnTo>
                <a:lnTo>
                  <a:pt x="2214" y="591"/>
                </a:lnTo>
                <a:lnTo>
                  <a:pt x="2216" y="599"/>
                </a:lnTo>
                <a:lnTo>
                  <a:pt x="2219" y="608"/>
                </a:lnTo>
                <a:lnTo>
                  <a:pt x="2221" y="617"/>
                </a:lnTo>
                <a:lnTo>
                  <a:pt x="2220" y="617"/>
                </a:lnTo>
                <a:lnTo>
                  <a:pt x="2216" y="620"/>
                </a:lnTo>
                <a:lnTo>
                  <a:pt x="2213" y="626"/>
                </a:lnTo>
                <a:lnTo>
                  <a:pt x="2207" y="632"/>
                </a:lnTo>
                <a:lnTo>
                  <a:pt x="2200" y="640"/>
                </a:lnTo>
                <a:lnTo>
                  <a:pt x="2193" y="648"/>
                </a:lnTo>
                <a:lnTo>
                  <a:pt x="2185" y="657"/>
                </a:lnTo>
                <a:lnTo>
                  <a:pt x="2177" y="666"/>
                </a:lnTo>
                <a:lnTo>
                  <a:pt x="2169" y="676"/>
                </a:lnTo>
                <a:lnTo>
                  <a:pt x="2161" y="685"/>
                </a:lnTo>
                <a:lnTo>
                  <a:pt x="2154" y="693"/>
                </a:lnTo>
                <a:lnTo>
                  <a:pt x="2147" y="701"/>
                </a:lnTo>
                <a:lnTo>
                  <a:pt x="2142" y="707"/>
                </a:lnTo>
                <a:lnTo>
                  <a:pt x="2138" y="712"/>
                </a:lnTo>
                <a:lnTo>
                  <a:pt x="2135" y="716"/>
                </a:lnTo>
                <a:lnTo>
                  <a:pt x="2135" y="717"/>
                </a:lnTo>
                <a:lnTo>
                  <a:pt x="2136" y="723"/>
                </a:lnTo>
                <a:lnTo>
                  <a:pt x="2136" y="730"/>
                </a:lnTo>
                <a:lnTo>
                  <a:pt x="2136" y="736"/>
                </a:lnTo>
                <a:lnTo>
                  <a:pt x="2136" y="742"/>
                </a:lnTo>
                <a:lnTo>
                  <a:pt x="2135" y="749"/>
                </a:lnTo>
                <a:lnTo>
                  <a:pt x="2132" y="755"/>
                </a:lnTo>
                <a:lnTo>
                  <a:pt x="2130" y="761"/>
                </a:lnTo>
                <a:lnTo>
                  <a:pt x="2128" y="766"/>
                </a:lnTo>
                <a:lnTo>
                  <a:pt x="2124" y="771"/>
                </a:lnTo>
                <a:lnTo>
                  <a:pt x="2121" y="776"/>
                </a:lnTo>
                <a:lnTo>
                  <a:pt x="2116" y="780"/>
                </a:lnTo>
                <a:lnTo>
                  <a:pt x="2112" y="785"/>
                </a:lnTo>
                <a:lnTo>
                  <a:pt x="2107" y="788"/>
                </a:lnTo>
                <a:lnTo>
                  <a:pt x="2102" y="792"/>
                </a:lnTo>
                <a:lnTo>
                  <a:pt x="2098" y="795"/>
                </a:lnTo>
                <a:lnTo>
                  <a:pt x="2093" y="799"/>
                </a:lnTo>
                <a:lnTo>
                  <a:pt x="2093" y="819"/>
                </a:lnTo>
                <a:lnTo>
                  <a:pt x="2091" y="838"/>
                </a:lnTo>
                <a:lnTo>
                  <a:pt x="2085" y="853"/>
                </a:lnTo>
                <a:lnTo>
                  <a:pt x="2076" y="865"/>
                </a:lnTo>
                <a:lnTo>
                  <a:pt x="2066" y="876"/>
                </a:lnTo>
                <a:lnTo>
                  <a:pt x="2053" y="886"/>
                </a:lnTo>
                <a:lnTo>
                  <a:pt x="2039" y="894"/>
                </a:lnTo>
                <a:lnTo>
                  <a:pt x="2024" y="902"/>
                </a:lnTo>
                <a:lnTo>
                  <a:pt x="2010" y="910"/>
                </a:lnTo>
                <a:lnTo>
                  <a:pt x="1996" y="918"/>
                </a:lnTo>
                <a:lnTo>
                  <a:pt x="1983" y="926"/>
                </a:lnTo>
                <a:lnTo>
                  <a:pt x="1970" y="936"/>
                </a:lnTo>
                <a:lnTo>
                  <a:pt x="1961" y="949"/>
                </a:lnTo>
                <a:lnTo>
                  <a:pt x="1953" y="963"/>
                </a:lnTo>
                <a:lnTo>
                  <a:pt x="1948" y="980"/>
                </a:lnTo>
                <a:lnTo>
                  <a:pt x="1948" y="1001"/>
                </a:lnTo>
                <a:lnTo>
                  <a:pt x="1946" y="1010"/>
                </a:lnTo>
                <a:lnTo>
                  <a:pt x="1946" y="1019"/>
                </a:lnTo>
                <a:lnTo>
                  <a:pt x="1947" y="1026"/>
                </a:lnTo>
                <a:lnTo>
                  <a:pt x="1951" y="1033"/>
                </a:lnTo>
                <a:lnTo>
                  <a:pt x="1955" y="1037"/>
                </a:lnTo>
                <a:lnTo>
                  <a:pt x="1961" y="1043"/>
                </a:lnTo>
                <a:lnTo>
                  <a:pt x="1967" y="1047"/>
                </a:lnTo>
                <a:lnTo>
                  <a:pt x="1974" y="1051"/>
                </a:lnTo>
                <a:lnTo>
                  <a:pt x="1981" y="1055"/>
                </a:lnTo>
                <a:lnTo>
                  <a:pt x="1987" y="1058"/>
                </a:lnTo>
                <a:lnTo>
                  <a:pt x="1993" y="1063"/>
                </a:lnTo>
                <a:lnTo>
                  <a:pt x="2000" y="1067"/>
                </a:lnTo>
                <a:lnTo>
                  <a:pt x="2005" y="1072"/>
                </a:lnTo>
                <a:lnTo>
                  <a:pt x="2009" y="1079"/>
                </a:lnTo>
                <a:lnTo>
                  <a:pt x="2013" y="1086"/>
                </a:lnTo>
                <a:lnTo>
                  <a:pt x="2015" y="1094"/>
                </a:lnTo>
                <a:lnTo>
                  <a:pt x="2009" y="1098"/>
                </a:lnTo>
                <a:lnTo>
                  <a:pt x="2006" y="1104"/>
                </a:lnTo>
                <a:lnTo>
                  <a:pt x="2002" y="1110"/>
                </a:lnTo>
                <a:lnTo>
                  <a:pt x="2000" y="1117"/>
                </a:lnTo>
                <a:lnTo>
                  <a:pt x="1998" y="1124"/>
                </a:lnTo>
                <a:lnTo>
                  <a:pt x="1996" y="1132"/>
                </a:lnTo>
                <a:lnTo>
                  <a:pt x="1994" y="1139"/>
                </a:lnTo>
                <a:lnTo>
                  <a:pt x="1993" y="1147"/>
                </a:lnTo>
                <a:lnTo>
                  <a:pt x="1992" y="1154"/>
                </a:lnTo>
                <a:lnTo>
                  <a:pt x="1990" y="1160"/>
                </a:lnTo>
                <a:lnTo>
                  <a:pt x="1989" y="1167"/>
                </a:lnTo>
                <a:lnTo>
                  <a:pt x="1985" y="1173"/>
                </a:lnTo>
                <a:lnTo>
                  <a:pt x="1982" y="1179"/>
                </a:lnTo>
                <a:lnTo>
                  <a:pt x="1978" y="1185"/>
                </a:lnTo>
                <a:lnTo>
                  <a:pt x="1973" y="1188"/>
                </a:lnTo>
                <a:lnTo>
                  <a:pt x="1967" y="1193"/>
                </a:lnTo>
                <a:lnTo>
                  <a:pt x="1964" y="1199"/>
                </a:lnTo>
                <a:lnTo>
                  <a:pt x="1961" y="1220"/>
                </a:lnTo>
                <a:lnTo>
                  <a:pt x="1955" y="1252"/>
                </a:lnTo>
                <a:lnTo>
                  <a:pt x="1947" y="1295"/>
                </a:lnTo>
                <a:lnTo>
                  <a:pt x="1938" y="1344"/>
                </a:lnTo>
                <a:lnTo>
                  <a:pt x="1928" y="1401"/>
                </a:lnTo>
                <a:lnTo>
                  <a:pt x="1916" y="1460"/>
                </a:lnTo>
                <a:lnTo>
                  <a:pt x="1905" y="1521"/>
                </a:lnTo>
                <a:lnTo>
                  <a:pt x="1893" y="1582"/>
                </a:lnTo>
                <a:lnTo>
                  <a:pt x="1882" y="1642"/>
                </a:lnTo>
                <a:lnTo>
                  <a:pt x="1871" y="1698"/>
                </a:lnTo>
                <a:lnTo>
                  <a:pt x="1862" y="1747"/>
                </a:lnTo>
                <a:lnTo>
                  <a:pt x="1854" y="1790"/>
                </a:lnTo>
                <a:lnTo>
                  <a:pt x="1848" y="1822"/>
                </a:lnTo>
                <a:lnTo>
                  <a:pt x="1845" y="1843"/>
                </a:lnTo>
                <a:lnTo>
                  <a:pt x="1844" y="1851"/>
                </a:lnTo>
                <a:lnTo>
                  <a:pt x="1835" y="1849"/>
                </a:lnTo>
                <a:lnTo>
                  <a:pt x="1810" y="1844"/>
                </a:lnTo>
                <a:lnTo>
                  <a:pt x="1772" y="1837"/>
                </a:lnTo>
                <a:lnTo>
                  <a:pt x="1723" y="1828"/>
                </a:lnTo>
                <a:lnTo>
                  <a:pt x="1664" y="1818"/>
                </a:lnTo>
                <a:lnTo>
                  <a:pt x="1600" y="1806"/>
                </a:lnTo>
                <a:lnTo>
                  <a:pt x="1530" y="1793"/>
                </a:lnTo>
                <a:lnTo>
                  <a:pt x="1459" y="1781"/>
                </a:lnTo>
                <a:lnTo>
                  <a:pt x="1387" y="1767"/>
                </a:lnTo>
                <a:lnTo>
                  <a:pt x="1317" y="1754"/>
                </a:lnTo>
                <a:lnTo>
                  <a:pt x="1253" y="1743"/>
                </a:lnTo>
                <a:lnTo>
                  <a:pt x="1194" y="1733"/>
                </a:lnTo>
                <a:lnTo>
                  <a:pt x="1145" y="1723"/>
                </a:lnTo>
                <a:lnTo>
                  <a:pt x="1107" y="1716"/>
                </a:lnTo>
                <a:lnTo>
                  <a:pt x="1083" y="1712"/>
                </a:lnTo>
                <a:lnTo>
                  <a:pt x="1075" y="1711"/>
                </a:lnTo>
                <a:lnTo>
                  <a:pt x="1008" y="1695"/>
                </a:lnTo>
                <a:lnTo>
                  <a:pt x="942" y="1680"/>
                </a:lnTo>
                <a:lnTo>
                  <a:pt x="876" y="1664"/>
                </a:lnTo>
                <a:lnTo>
                  <a:pt x="809" y="1649"/>
                </a:lnTo>
                <a:lnTo>
                  <a:pt x="742" y="1633"/>
                </a:lnTo>
                <a:lnTo>
                  <a:pt x="676" y="1615"/>
                </a:lnTo>
                <a:lnTo>
                  <a:pt x="608" y="1599"/>
                </a:lnTo>
                <a:lnTo>
                  <a:pt x="541" y="1582"/>
                </a:lnTo>
                <a:lnTo>
                  <a:pt x="473" y="1566"/>
                </a:lnTo>
                <a:lnTo>
                  <a:pt x="405" y="1549"/>
                </a:lnTo>
                <a:lnTo>
                  <a:pt x="339" y="1531"/>
                </a:lnTo>
                <a:lnTo>
                  <a:pt x="271" y="1514"/>
                </a:lnTo>
                <a:lnTo>
                  <a:pt x="203" y="1496"/>
                </a:lnTo>
                <a:lnTo>
                  <a:pt x="136" y="1479"/>
                </a:lnTo>
                <a:lnTo>
                  <a:pt x="69" y="1461"/>
                </a:lnTo>
                <a:lnTo>
                  <a:pt x="2" y="1444"/>
                </a:lnTo>
                <a:lnTo>
                  <a:pt x="0" y="1428"/>
                </a:lnTo>
                <a:lnTo>
                  <a:pt x="0" y="1412"/>
                </a:lnTo>
                <a:lnTo>
                  <a:pt x="1" y="1397"/>
                </a:lnTo>
                <a:lnTo>
                  <a:pt x="2" y="1383"/>
                </a:lnTo>
                <a:lnTo>
                  <a:pt x="5" y="1368"/>
                </a:lnTo>
                <a:lnTo>
                  <a:pt x="8" y="1355"/>
                </a:lnTo>
                <a:lnTo>
                  <a:pt x="11" y="1341"/>
                </a:lnTo>
                <a:lnTo>
                  <a:pt x="15" y="1327"/>
                </a:lnTo>
                <a:lnTo>
                  <a:pt x="18" y="1312"/>
                </a:lnTo>
                <a:lnTo>
                  <a:pt x="20" y="1298"/>
                </a:lnTo>
                <a:lnTo>
                  <a:pt x="21" y="1284"/>
                </a:lnTo>
                <a:lnTo>
                  <a:pt x="23" y="1271"/>
                </a:lnTo>
                <a:lnTo>
                  <a:pt x="23" y="1257"/>
                </a:lnTo>
                <a:lnTo>
                  <a:pt x="20" y="1242"/>
                </a:lnTo>
                <a:lnTo>
                  <a:pt x="17" y="1227"/>
                </a:lnTo>
                <a:lnTo>
                  <a:pt x="12" y="1213"/>
                </a:lnTo>
                <a:lnTo>
                  <a:pt x="20" y="1193"/>
                </a:lnTo>
                <a:lnTo>
                  <a:pt x="28" y="1172"/>
                </a:lnTo>
                <a:lnTo>
                  <a:pt x="35" y="1151"/>
                </a:lnTo>
                <a:lnTo>
                  <a:pt x="43" y="1131"/>
                </a:lnTo>
                <a:lnTo>
                  <a:pt x="51" y="1111"/>
                </a:lnTo>
                <a:lnTo>
                  <a:pt x="59" y="1090"/>
                </a:lnTo>
                <a:lnTo>
                  <a:pt x="67" y="1070"/>
                </a:lnTo>
                <a:lnTo>
                  <a:pt x="77" y="1050"/>
                </a:lnTo>
                <a:lnTo>
                  <a:pt x="86" y="1029"/>
                </a:lnTo>
                <a:lnTo>
                  <a:pt x="96" y="1010"/>
                </a:lnTo>
                <a:lnTo>
                  <a:pt x="107" y="990"/>
                </a:lnTo>
                <a:lnTo>
                  <a:pt x="117" y="972"/>
                </a:lnTo>
                <a:lnTo>
                  <a:pt x="130" y="952"/>
                </a:lnTo>
                <a:lnTo>
                  <a:pt x="143" y="934"/>
                </a:lnTo>
                <a:lnTo>
                  <a:pt x="157" y="917"/>
                </a:lnTo>
                <a:lnTo>
                  <a:pt x="173" y="900"/>
                </a:lnTo>
                <a:lnTo>
                  <a:pt x="174" y="894"/>
                </a:lnTo>
                <a:lnTo>
                  <a:pt x="179" y="879"/>
                </a:lnTo>
                <a:lnTo>
                  <a:pt x="187" y="856"/>
                </a:lnTo>
                <a:lnTo>
                  <a:pt x="196" y="826"/>
                </a:lnTo>
                <a:lnTo>
                  <a:pt x="208" y="790"/>
                </a:lnTo>
                <a:lnTo>
                  <a:pt x="222" y="750"/>
                </a:lnTo>
                <a:lnTo>
                  <a:pt x="235" y="708"/>
                </a:lnTo>
                <a:lnTo>
                  <a:pt x="249" y="664"/>
                </a:lnTo>
                <a:lnTo>
                  <a:pt x="263" y="620"/>
                </a:lnTo>
                <a:lnTo>
                  <a:pt x="277" y="578"/>
                </a:lnTo>
                <a:lnTo>
                  <a:pt x="290" y="538"/>
                </a:lnTo>
                <a:lnTo>
                  <a:pt x="302" y="502"/>
                </a:lnTo>
                <a:lnTo>
                  <a:pt x="311" y="472"/>
                </a:lnTo>
                <a:lnTo>
                  <a:pt x="319" y="449"/>
                </a:lnTo>
                <a:lnTo>
                  <a:pt x="324" y="434"/>
                </a:lnTo>
                <a:lnTo>
                  <a:pt x="326" y="430"/>
                </a:lnTo>
                <a:lnTo>
                  <a:pt x="333" y="425"/>
                </a:lnTo>
                <a:lnTo>
                  <a:pt x="339" y="422"/>
                </a:lnTo>
                <a:lnTo>
                  <a:pt x="342" y="417"/>
                </a:lnTo>
                <a:lnTo>
                  <a:pt x="345" y="413"/>
                </a:lnTo>
                <a:lnTo>
                  <a:pt x="346" y="408"/>
                </a:lnTo>
                <a:lnTo>
                  <a:pt x="346" y="402"/>
                </a:lnTo>
                <a:lnTo>
                  <a:pt x="345" y="396"/>
                </a:lnTo>
                <a:lnTo>
                  <a:pt x="343" y="391"/>
                </a:lnTo>
                <a:lnTo>
                  <a:pt x="341" y="384"/>
                </a:lnTo>
                <a:lnTo>
                  <a:pt x="339" y="378"/>
                </a:lnTo>
                <a:lnTo>
                  <a:pt x="338" y="371"/>
                </a:lnTo>
                <a:lnTo>
                  <a:pt x="335" y="365"/>
                </a:lnTo>
                <a:lnTo>
                  <a:pt x="334" y="359"/>
                </a:lnTo>
                <a:lnTo>
                  <a:pt x="334" y="353"/>
                </a:lnTo>
                <a:lnTo>
                  <a:pt x="334" y="346"/>
                </a:lnTo>
                <a:lnTo>
                  <a:pt x="336" y="340"/>
                </a:lnTo>
                <a:lnTo>
                  <a:pt x="353" y="332"/>
                </a:lnTo>
                <a:lnTo>
                  <a:pt x="366" y="323"/>
                </a:lnTo>
                <a:lnTo>
                  <a:pt x="377" y="313"/>
                </a:lnTo>
                <a:lnTo>
                  <a:pt x="384" y="300"/>
                </a:lnTo>
                <a:lnTo>
                  <a:pt x="388" y="286"/>
                </a:lnTo>
                <a:lnTo>
                  <a:pt x="391" y="272"/>
                </a:lnTo>
                <a:lnTo>
                  <a:pt x="392" y="257"/>
                </a:lnTo>
                <a:lnTo>
                  <a:pt x="393" y="242"/>
                </a:lnTo>
                <a:lnTo>
                  <a:pt x="393" y="226"/>
                </a:lnTo>
                <a:lnTo>
                  <a:pt x="393" y="211"/>
                </a:lnTo>
                <a:lnTo>
                  <a:pt x="394" y="195"/>
                </a:lnTo>
                <a:lnTo>
                  <a:pt x="396" y="180"/>
                </a:lnTo>
                <a:lnTo>
                  <a:pt x="400" y="167"/>
                </a:lnTo>
                <a:lnTo>
                  <a:pt x="405" y="153"/>
                </a:lnTo>
                <a:lnTo>
                  <a:pt x="414" y="140"/>
                </a:lnTo>
                <a:lnTo>
                  <a:pt x="425" y="130"/>
                </a:lnTo>
                <a:lnTo>
                  <a:pt x="420" y="122"/>
                </a:lnTo>
                <a:lnTo>
                  <a:pt x="418" y="113"/>
                </a:lnTo>
                <a:lnTo>
                  <a:pt x="416" y="105"/>
                </a:lnTo>
                <a:lnTo>
                  <a:pt x="415" y="97"/>
                </a:lnTo>
                <a:lnTo>
                  <a:pt x="415" y="89"/>
                </a:lnTo>
                <a:lnTo>
                  <a:pt x="416" y="79"/>
                </a:lnTo>
                <a:lnTo>
                  <a:pt x="417" y="71"/>
                </a:lnTo>
                <a:lnTo>
                  <a:pt x="419" y="63"/>
                </a:lnTo>
                <a:lnTo>
                  <a:pt x="423" y="55"/>
                </a:lnTo>
                <a:lnTo>
                  <a:pt x="425" y="46"/>
                </a:lnTo>
                <a:lnTo>
                  <a:pt x="430" y="38"/>
                </a:lnTo>
                <a:lnTo>
                  <a:pt x="433" y="30"/>
                </a:lnTo>
                <a:lnTo>
                  <a:pt x="438" y="22"/>
                </a:lnTo>
                <a:lnTo>
                  <a:pt x="442" y="15"/>
                </a:lnTo>
                <a:lnTo>
                  <a:pt x="447" y="7"/>
                </a:lnTo>
                <a:lnTo>
                  <a:pt x="451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05" name="Freeform 23"/>
          <p:cNvSpPr>
            <a:spLocks/>
          </p:cNvSpPr>
          <p:nvPr/>
        </p:nvSpPr>
        <p:spPr bwMode="auto">
          <a:xfrm>
            <a:off x="7424166" y="1197829"/>
            <a:ext cx="245397" cy="404285"/>
          </a:xfrm>
          <a:custGeom>
            <a:avLst/>
            <a:gdLst>
              <a:gd name="T0" fmla="*/ 16 w 451"/>
              <a:gd name="T1" fmla="*/ 1 h 976"/>
              <a:gd name="T2" fmla="*/ 16 w 451"/>
              <a:gd name="T3" fmla="*/ 4 h 976"/>
              <a:gd name="T4" fmla="*/ 17 w 451"/>
              <a:gd name="T5" fmla="*/ 8 h 976"/>
              <a:gd name="T6" fmla="*/ 16 w 451"/>
              <a:gd name="T7" fmla="*/ 11 h 976"/>
              <a:gd name="T8" fmla="*/ 16 w 451"/>
              <a:gd name="T9" fmla="*/ 13 h 976"/>
              <a:gd name="T10" fmla="*/ 15 w 451"/>
              <a:gd name="T11" fmla="*/ 14 h 976"/>
              <a:gd name="T12" fmla="*/ 15 w 451"/>
              <a:gd name="T13" fmla="*/ 15 h 976"/>
              <a:gd name="T14" fmla="*/ 15 w 451"/>
              <a:gd name="T15" fmla="*/ 16 h 976"/>
              <a:gd name="T16" fmla="*/ 15 w 451"/>
              <a:gd name="T17" fmla="*/ 16 h 976"/>
              <a:gd name="T18" fmla="*/ 15 w 451"/>
              <a:gd name="T19" fmla="*/ 17 h 976"/>
              <a:gd name="T20" fmla="*/ 15 w 451"/>
              <a:gd name="T21" fmla="*/ 18 h 976"/>
              <a:gd name="T22" fmla="*/ 15 w 451"/>
              <a:gd name="T23" fmla="*/ 20 h 976"/>
              <a:gd name="T24" fmla="*/ 14 w 451"/>
              <a:gd name="T25" fmla="*/ 23 h 976"/>
              <a:gd name="T26" fmla="*/ 14 w 451"/>
              <a:gd name="T27" fmla="*/ 25 h 976"/>
              <a:gd name="T28" fmla="*/ 14 w 451"/>
              <a:gd name="T29" fmla="*/ 28 h 976"/>
              <a:gd name="T30" fmla="*/ 15 w 451"/>
              <a:gd name="T31" fmla="*/ 30 h 976"/>
              <a:gd name="T32" fmla="*/ 15 w 451"/>
              <a:gd name="T33" fmla="*/ 32 h 976"/>
              <a:gd name="T34" fmla="*/ 15 w 451"/>
              <a:gd name="T35" fmla="*/ 32 h 976"/>
              <a:gd name="T36" fmla="*/ 15 w 451"/>
              <a:gd name="T37" fmla="*/ 33 h 976"/>
              <a:gd name="T38" fmla="*/ 15 w 451"/>
              <a:gd name="T39" fmla="*/ 33 h 976"/>
              <a:gd name="T40" fmla="*/ 15 w 451"/>
              <a:gd name="T41" fmla="*/ 34 h 976"/>
              <a:gd name="T42" fmla="*/ 16 w 451"/>
              <a:gd name="T43" fmla="*/ 34 h 976"/>
              <a:gd name="T44" fmla="*/ 15 w 451"/>
              <a:gd name="T45" fmla="*/ 35 h 976"/>
              <a:gd name="T46" fmla="*/ 13 w 451"/>
              <a:gd name="T47" fmla="*/ 35 h 976"/>
              <a:gd name="T48" fmla="*/ 11 w 451"/>
              <a:gd name="T49" fmla="*/ 36 h 976"/>
              <a:gd name="T50" fmla="*/ 10 w 451"/>
              <a:gd name="T51" fmla="*/ 36 h 976"/>
              <a:gd name="T52" fmla="*/ 9 w 451"/>
              <a:gd name="T53" fmla="*/ 36 h 976"/>
              <a:gd name="T54" fmla="*/ 8 w 451"/>
              <a:gd name="T55" fmla="*/ 34 h 976"/>
              <a:gd name="T56" fmla="*/ 8 w 451"/>
              <a:gd name="T57" fmla="*/ 32 h 976"/>
              <a:gd name="T58" fmla="*/ 7 w 451"/>
              <a:gd name="T59" fmla="*/ 30 h 976"/>
              <a:gd name="T60" fmla="*/ 7 w 451"/>
              <a:gd name="T61" fmla="*/ 28 h 976"/>
              <a:gd name="T62" fmla="*/ 6 w 451"/>
              <a:gd name="T63" fmla="*/ 26 h 976"/>
              <a:gd name="T64" fmla="*/ 5 w 451"/>
              <a:gd name="T65" fmla="*/ 26 h 976"/>
              <a:gd name="T66" fmla="*/ 4 w 451"/>
              <a:gd name="T67" fmla="*/ 24 h 976"/>
              <a:gd name="T68" fmla="*/ 3 w 451"/>
              <a:gd name="T69" fmla="*/ 22 h 976"/>
              <a:gd name="T70" fmla="*/ 3 w 451"/>
              <a:gd name="T71" fmla="*/ 20 h 976"/>
              <a:gd name="T72" fmla="*/ 3 w 451"/>
              <a:gd name="T73" fmla="*/ 19 h 976"/>
              <a:gd name="T74" fmla="*/ 2 w 451"/>
              <a:gd name="T75" fmla="*/ 17 h 976"/>
              <a:gd name="T76" fmla="*/ 2 w 451"/>
              <a:gd name="T77" fmla="*/ 15 h 976"/>
              <a:gd name="T78" fmla="*/ 2 w 451"/>
              <a:gd name="T79" fmla="*/ 13 h 976"/>
              <a:gd name="T80" fmla="*/ 1 w 451"/>
              <a:gd name="T81" fmla="*/ 10 h 976"/>
              <a:gd name="T82" fmla="*/ 1 w 451"/>
              <a:gd name="T83" fmla="*/ 8 h 976"/>
              <a:gd name="T84" fmla="*/ 0 w 451"/>
              <a:gd name="T85" fmla="*/ 6 h 976"/>
              <a:gd name="T86" fmla="*/ 1 w 451"/>
              <a:gd name="T87" fmla="*/ 6 h 976"/>
              <a:gd name="T88" fmla="*/ 5 w 451"/>
              <a:gd name="T89" fmla="*/ 4 h 976"/>
              <a:gd name="T90" fmla="*/ 10 w 451"/>
              <a:gd name="T91" fmla="*/ 3 h 976"/>
              <a:gd name="T92" fmla="*/ 14 w 451"/>
              <a:gd name="T93" fmla="*/ 1 h 976"/>
              <a:gd name="T94" fmla="*/ 16 w 451"/>
              <a:gd name="T95" fmla="*/ 0 h 97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1"/>
              <a:gd name="T145" fmla="*/ 0 h 976"/>
              <a:gd name="T146" fmla="*/ 451 w 451"/>
              <a:gd name="T147" fmla="*/ 976 h 97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1" h="976">
                <a:moveTo>
                  <a:pt x="441" y="0"/>
                </a:moveTo>
                <a:lnTo>
                  <a:pt x="440" y="19"/>
                </a:lnTo>
                <a:lnTo>
                  <a:pt x="440" y="40"/>
                </a:lnTo>
                <a:lnTo>
                  <a:pt x="443" y="64"/>
                </a:lnTo>
                <a:lnTo>
                  <a:pt x="444" y="90"/>
                </a:lnTo>
                <a:lnTo>
                  <a:pt x="446" y="117"/>
                </a:lnTo>
                <a:lnTo>
                  <a:pt x="448" y="146"/>
                </a:lnTo>
                <a:lnTo>
                  <a:pt x="449" y="176"/>
                </a:lnTo>
                <a:lnTo>
                  <a:pt x="451" y="205"/>
                </a:lnTo>
                <a:lnTo>
                  <a:pt x="451" y="233"/>
                </a:lnTo>
                <a:lnTo>
                  <a:pt x="449" y="261"/>
                </a:lnTo>
                <a:lnTo>
                  <a:pt x="446" y="287"/>
                </a:lnTo>
                <a:lnTo>
                  <a:pt x="441" y="311"/>
                </a:lnTo>
                <a:lnTo>
                  <a:pt x="435" y="333"/>
                </a:lnTo>
                <a:lnTo>
                  <a:pt x="425" y="353"/>
                </a:lnTo>
                <a:lnTo>
                  <a:pt x="413" y="368"/>
                </a:lnTo>
                <a:lnTo>
                  <a:pt x="398" y="380"/>
                </a:lnTo>
                <a:lnTo>
                  <a:pt x="397" y="386"/>
                </a:lnTo>
                <a:lnTo>
                  <a:pt x="397" y="393"/>
                </a:lnTo>
                <a:lnTo>
                  <a:pt x="397" y="399"/>
                </a:lnTo>
                <a:lnTo>
                  <a:pt x="397" y="406"/>
                </a:lnTo>
                <a:lnTo>
                  <a:pt x="398" y="411"/>
                </a:lnTo>
                <a:lnTo>
                  <a:pt x="398" y="418"/>
                </a:lnTo>
                <a:lnTo>
                  <a:pt x="398" y="424"/>
                </a:lnTo>
                <a:lnTo>
                  <a:pt x="399" y="431"/>
                </a:lnTo>
                <a:lnTo>
                  <a:pt x="399" y="437"/>
                </a:lnTo>
                <a:lnTo>
                  <a:pt x="400" y="442"/>
                </a:lnTo>
                <a:lnTo>
                  <a:pt x="401" y="448"/>
                </a:lnTo>
                <a:lnTo>
                  <a:pt x="403" y="454"/>
                </a:lnTo>
                <a:lnTo>
                  <a:pt x="406" y="460"/>
                </a:lnTo>
                <a:lnTo>
                  <a:pt x="408" y="464"/>
                </a:lnTo>
                <a:lnTo>
                  <a:pt x="412" y="470"/>
                </a:lnTo>
                <a:lnTo>
                  <a:pt x="415" y="475"/>
                </a:lnTo>
                <a:lnTo>
                  <a:pt x="407" y="494"/>
                </a:lnTo>
                <a:lnTo>
                  <a:pt x="401" y="516"/>
                </a:lnTo>
                <a:lnTo>
                  <a:pt x="395" y="538"/>
                </a:lnTo>
                <a:lnTo>
                  <a:pt x="392" y="561"/>
                </a:lnTo>
                <a:lnTo>
                  <a:pt x="390" y="585"/>
                </a:lnTo>
                <a:lnTo>
                  <a:pt x="387" y="609"/>
                </a:lnTo>
                <a:lnTo>
                  <a:pt x="387" y="634"/>
                </a:lnTo>
                <a:lnTo>
                  <a:pt x="386" y="658"/>
                </a:lnTo>
                <a:lnTo>
                  <a:pt x="387" y="684"/>
                </a:lnTo>
                <a:lnTo>
                  <a:pt x="387" y="708"/>
                </a:lnTo>
                <a:lnTo>
                  <a:pt x="389" y="732"/>
                </a:lnTo>
                <a:lnTo>
                  <a:pt x="391" y="756"/>
                </a:lnTo>
                <a:lnTo>
                  <a:pt x="392" y="779"/>
                </a:lnTo>
                <a:lnTo>
                  <a:pt x="393" y="802"/>
                </a:lnTo>
                <a:lnTo>
                  <a:pt x="394" y="823"/>
                </a:lnTo>
                <a:lnTo>
                  <a:pt x="397" y="843"/>
                </a:lnTo>
                <a:lnTo>
                  <a:pt x="401" y="850"/>
                </a:lnTo>
                <a:lnTo>
                  <a:pt x="406" y="856"/>
                </a:lnTo>
                <a:lnTo>
                  <a:pt x="408" y="862"/>
                </a:lnTo>
                <a:lnTo>
                  <a:pt x="410" y="868"/>
                </a:lnTo>
                <a:lnTo>
                  <a:pt x="410" y="873"/>
                </a:lnTo>
                <a:lnTo>
                  <a:pt x="410" y="878"/>
                </a:lnTo>
                <a:lnTo>
                  <a:pt x="410" y="882"/>
                </a:lnTo>
                <a:lnTo>
                  <a:pt x="410" y="887"/>
                </a:lnTo>
                <a:lnTo>
                  <a:pt x="410" y="892"/>
                </a:lnTo>
                <a:lnTo>
                  <a:pt x="410" y="896"/>
                </a:lnTo>
                <a:lnTo>
                  <a:pt x="412" y="901"/>
                </a:lnTo>
                <a:lnTo>
                  <a:pt x="413" y="905"/>
                </a:lnTo>
                <a:lnTo>
                  <a:pt x="415" y="911"/>
                </a:lnTo>
                <a:lnTo>
                  <a:pt x="418" y="917"/>
                </a:lnTo>
                <a:lnTo>
                  <a:pt x="424" y="924"/>
                </a:lnTo>
                <a:lnTo>
                  <a:pt x="432" y="931"/>
                </a:lnTo>
                <a:lnTo>
                  <a:pt x="430" y="931"/>
                </a:lnTo>
                <a:lnTo>
                  <a:pt x="424" y="932"/>
                </a:lnTo>
                <a:lnTo>
                  <a:pt x="415" y="934"/>
                </a:lnTo>
                <a:lnTo>
                  <a:pt x="403" y="938"/>
                </a:lnTo>
                <a:lnTo>
                  <a:pt x="390" y="941"/>
                </a:lnTo>
                <a:lnTo>
                  <a:pt x="375" y="944"/>
                </a:lnTo>
                <a:lnTo>
                  <a:pt x="359" y="948"/>
                </a:lnTo>
                <a:lnTo>
                  <a:pt x="341" y="953"/>
                </a:lnTo>
                <a:lnTo>
                  <a:pt x="324" y="957"/>
                </a:lnTo>
                <a:lnTo>
                  <a:pt x="308" y="961"/>
                </a:lnTo>
                <a:lnTo>
                  <a:pt x="293" y="964"/>
                </a:lnTo>
                <a:lnTo>
                  <a:pt x="279" y="967"/>
                </a:lnTo>
                <a:lnTo>
                  <a:pt x="268" y="971"/>
                </a:lnTo>
                <a:lnTo>
                  <a:pt x="259" y="973"/>
                </a:lnTo>
                <a:lnTo>
                  <a:pt x="253" y="974"/>
                </a:lnTo>
                <a:lnTo>
                  <a:pt x="252" y="976"/>
                </a:lnTo>
                <a:lnTo>
                  <a:pt x="243" y="961"/>
                </a:lnTo>
                <a:lnTo>
                  <a:pt x="236" y="944"/>
                </a:lnTo>
                <a:lnTo>
                  <a:pt x="229" y="927"/>
                </a:lnTo>
                <a:lnTo>
                  <a:pt x="223" y="910"/>
                </a:lnTo>
                <a:lnTo>
                  <a:pt x="218" y="893"/>
                </a:lnTo>
                <a:lnTo>
                  <a:pt x="214" y="874"/>
                </a:lnTo>
                <a:lnTo>
                  <a:pt x="209" y="856"/>
                </a:lnTo>
                <a:lnTo>
                  <a:pt x="205" y="838"/>
                </a:lnTo>
                <a:lnTo>
                  <a:pt x="200" y="819"/>
                </a:lnTo>
                <a:lnTo>
                  <a:pt x="195" y="801"/>
                </a:lnTo>
                <a:lnTo>
                  <a:pt x="191" y="783"/>
                </a:lnTo>
                <a:lnTo>
                  <a:pt x="185" y="765"/>
                </a:lnTo>
                <a:lnTo>
                  <a:pt x="179" y="748"/>
                </a:lnTo>
                <a:lnTo>
                  <a:pt x="172" y="731"/>
                </a:lnTo>
                <a:lnTo>
                  <a:pt x="164" y="715"/>
                </a:lnTo>
                <a:lnTo>
                  <a:pt x="156" y="701"/>
                </a:lnTo>
                <a:lnTo>
                  <a:pt x="141" y="700"/>
                </a:lnTo>
                <a:lnTo>
                  <a:pt x="129" y="694"/>
                </a:lnTo>
                <a:lnTo>
                  <a:pt x="119" y="686"/>
                </a:lnTo>
                <a:lnTo>
                  <a:pt x="111" y="675"/>
                </a:lnTo>
                <a:lnTo>
                  <a:pt x="106" y="660"/>
                </a:lnTo>
                <a:lnTo>
                  <a:pt x="101" y="643"/>
                </a:lnTo>
                <a:lnTo>
                  <a:pt x="98" y="625"/>
                </a:lnTo>
                <a:lnTo>
                  <a:pt x="94" y="606"/>
                </a:lnTo>
                <a:lnTo>
                  <a:pt x="92" y="586"/>
                </a:lnTo>
                <a:lnTo>
                  <a:pt x="90" y="567"/>
                </a:lnTo>
                <a:lnTo>
                  <a:pt x="87" y="548"/>
                </a:lnTo>
                <a:lnTo>
                  <a:pt x="84" y="531"/>
                </a:lnTo>
                <a:lnTo>
                  <a:pt x="79" y="515"/>
                </a:lnTo>
                <a:lnTo>
                  <a:pt x="74" y="501"/>
                </a:lnTo>
                <a:lnTo>
                  <a:pt x="67" y="490"/>
                </a:lnTo>
                <a:lnTo>
                  <a:pt x="57" y="483"/>
                </a:lnTo>
                <a:lnTo>
                  <a:pt x="59" y="460"/>
                </a:lnTo>
                <a:lnTo>
                  <a:pt x="60" y="438"/>
                </a:lnTo>
                <a:lnTo>
                  <a:pt x="59" y="417"/>
                </a:lnTo>
                <a:lnTo>
                  <a:pt x="57" y="396"/>
                </a:lnTo>
                <a:lnTo>
                  <a:pt x="54" y="377"/>
                </a:lnTo>
                <a:lnTo>
                  <a:pt x="51" y="356"/>
                </a:lnTo>
                <a:lnTo>
                  <a:pt x="47" y="338"/>
                </a:lnTo>
                <a:lnTo>
                  <a:pt x="42" y="318"/>
                </a:lnTo>
                <a:lnTo>
                  <a:pt x="37" y="299"/>
                </a:lnTo>
                <a:lnTo>
                  <a:pt x="32" y="280"/>
                </a:lnTo>
                <a:lnTo>
                  <a:pt x="26" y="262"/>
                </a:lnTo>
                <a:lnTo>
                  <a:pt x="21" y="244"/>
                </a:lnTo>
                <a:lnTo>
                  <a:pt x="15" y="225"/>
                </a:lnTo>
                <a:lnTo>
                  <a:pt x="9" y="207"/>
                </a:lnTo>
                <a:lnTo>
                  <a:pt x="5" y="189"/>
                </a:lnTo>
                <a:lnTo>
                  <a:pt x="0" y="171"/>
                </a:lnTo>
                <a:lnTo>
                  <a:pt x="5" y="169"/>
                </a:lnTo>
                <a:lnTo>
                  <a:pt x="18" y="163"/>
                </a:lnTo>
                <a:lnTo>
                  <a:pt x="40" y="155"/>
                </a:lnTo>
                <a:lnTo>
                  <a:pt x="69" y="144"/>
                </a:lnTo>
                <a:lnTo>
                  <a:pt x="102" y="131"/>
                </a:lnTo>
                <a:lnTo>
                  <a:pt x="139" y="116"/>
                </a:lnTo>
                <a:lnTo>
                  <a:pt x="179" y="101"/>
                </a:lnTo>
                <a:lnTo>
                  <a:pt x="221" y="85"/>
                </a:lnTo>
                <a:lnTo>
                  <a:pt x="261" y="69"/>
                </a:lnTo>
                <a:lnTo>
                  <a:pt x="301" y="54"/>
                </a:lnTo>
                <a:lnTo>
                  <a:pt x="338" y="39"/>
                </a:lnTo>
                <a:lnTo>
                  <a:pt x="372" y="27"/>
                </a:lnTo>
                <a:lnTo>
                  <a:pt x="400" y="15"/>
                </a:lnTo>
                <a:lnTo>
                  <a:pt x="422" y="7"/>
                </a:lnTo>
                <a:lnTo>
                  <a:pt x="436" y="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06" name="Freeform 24"/>
          <p:cNvSpPr>
            <a:spLocks/>
          </p:cNvSpPr>
          <p:nvPr/>
        </p:nvSpPr>
        <p:spPr bwMode="auto">
          <a:xfrm>
            <a:off x="7788989" y="1653116"/>
            <a:ext cx="76891" cy="109468"/>
          </a:xfrm>
          <a:custGeom>
            <a:avLst/>
            <a:gdLst>
              <a:gd name="T0" fmla="*/ 5 w 141"/>
              <a:gd name="T1" fmla="*/ 1 h 262"/>
              <a:gd name="T2" fmla="*/ 5 w 141"/>
              <a:gd name="T3" fmla="*/ 1 h 262"/>
              <a:gd name="T4" fmla="*/ 5 w 141"/>
              <a:gd name="T5" fmla="*/ 2 h 262"/>
              <a:gd name="T6" fmla="*/ 5 w 141"/>
              <a:gd name="T7" fmla="*/ 2 h 262"/>
              <a:gd name="T8" fmla="*/ 5 w 141"/>
              <a:gd name="T9" fmla="*/ 3 h 262"/>
              <a:gd name="T10" fmla="*/ 5 w 141"/>
              <a:gd name="T11" fmla="*/ 3 h 262"/>
              <a:gd name="T12" fmla="*/ 5 w 141"/>
              <a:gd name="T13" fmla="*/ 3 h 262"/>
              <a:gd name="T14" fmla="*/ 5 w 141"/>
              <a:gd name="T15" fmla="*/ 4 h 262"/>
              <a:gd name="T16" fmla="*/ 5 w 141"/>
              <a:gd name="T17" fmla="*/ 4 h 262"/>
              <a:gd name="T18" fmla="*/ 5 w 141"/>
              <a:gd name="T19" fmla="*/ 4 h 262"/>
              <a:gd name="T20" fmla="*/ 5 w 141"/>
              <a:gd name="T21" fmla="*/ 5 h 262"/>
              <a:gd name="T22" fmla="*/ 5 w 141"/>
              <a:gd name="T23" fmla="*/ 5 h 262"/>
              <a:gd name="T24" fmla="*/ 5 w 141"/>
              <a:gd name="T25" fmla="*/ 5 h 262"/>
              <a:gd name="T26" fmla="*/ 5 w 141"/>
              <a:gd name="T27" fmla="*/ 5 h 262"/>
              <a:gd name="T28" fmla="*/ 5 w 141"/>
              <a:gd name="T29" fmla="*/ 6 h 262"/>
              <a:gd name="T30" fmla="*/ 5 w 141"/>
              <a:gd name="T31" fmla="*/ 6 h 262"/>
              <a:gd name="T32" fmla="*/ 5 w 141"/>
              <a:gd name="T33" fmla="*/ 6 h 262"/>
              <a:gd name="T34" fmla="*/ 5 w 141"/>
              <a:gd name="T35" fmla="*/ 7 h 262"/>
              <a:gd name="T36" fmla="*/ 4 w 141"/>
              <a:gd name="T37" fmla="*/ 8 h 262"/>
              <a:gd name="T38" fmla="*/ 4 w 141"/>
              <a:gd name="T39" fmla="*/ 8 h 262"/>
              <a:gd name="T40" fmla="*/ 3 w 141"/>
              <a:gd name="T41" fmla="*/ 9 h 262"/>
              <a:gd name="T42" fmla="*/ 3 w 141"/>
              <a:gd name="T43" fmla="*/ 9 h 262"/>
              <a:gd name="T44" fmla="*/ 2 w 141"/>
              <a:gd name="T45" fmla="*/ 10 h 262"/>
              <a:gd name="T46" fmla="*/ 1 w 141"/>
              <a:gd name="T47" fmla="*/ 10 h 262"/>
              <a:gd name="T48" fmla="*/ 1 w 141"/>
              <a:gd name="T49" fmla="*/ 9 h 262"/>
              <a:gd name="T50" fmla="*/ 1 w 141"/>
              <a:gd name="T51" fmla="*/ 8 h 262"/>
              <a:gd name="T52" fmla="*/ 1 w 141"/>
              <a:gd name="T53" fmla="*/ 7 h 262"/>
              <a:gd name="T54" fmla="*/ 1 w 141"/>
              <a:gd name="T55" fmla="*/ 6 h 262"/>
              <a:gd name="T56" fmla="*/ 0 w 141"/>
              <a:gd name="T57" fmla="*/ 5 h 262"/>
              <a:gd name="T58" fmla="*/ 0 w 141"/>
              <a:gd name="T59" fmla="*/ 4 h 262"/>
              <a:gd name="T60" fmla="*/ 0 w 141"/>
              <a:gd name="T61" fmla="*/ 3 h 262"/>
              <a:gd name="T62" fmla="*/ 0 w 141"/>
              <a:gd name="T63" fmla="*/ 2 h 262"/>
              <a:gd name="T64" fmla="*/ 0 w 141"/>
              <a:gd name="T65" fmla="*/ 1 h 262"/>
              <a:gd name="T66" fmla="*/ 1 w 141"/>
              <a:gd name="T67" fmla="*/ 0 h 262"/>
              <a:gd name="T68" fmla="*/ 2 w 141"/>
              <a:gd name="T69" fmla="*/ 0 h 262"/>
              <a:gd name="T70" fmla="*/ 3 w 141"/>
              <a:gd name="T71" fmla="*/ 0 h 262"/>
              <a:gd name="T72" fmla="*/ 3 w 141"/>
              <a:gd name="T73" fmla="*/ 0 h 262"/>
              <a:gd name="T74" fmla="*/ 4 w 141"/>
              <a:gd name="T75" fmla="*/ 0 h 262"/>
              <a:gd name="T76" fmla="*/ 4 w 141"/>
              <a:gd name="T77" fmla="*/ 1 h 262"/>
              <a:gd name="T78" fmla="*/ 5 w 141"/>
              <a:gd name="T79" fmla="*/ 1 h 26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1"/>
              <a:gd name="T121" fmla="*/ 0 h 262"/>
              <a:gd name="T122" fmla="*/ 141 w 141"/>
              <a:gd name="T123" fmla="*/ 262 h 26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1" h="262">
                <a:moveTo>
                  <a:pt x="138" y="23"/>
                </a:moveTo>
                <a:lnTo>
                  <a:pt x="137" y="24"/>
                </a:lnTo>
                <a:lnTo>
                  <a:pt x="137" y="26"/>
                </a:lnTo>
                <a:lnTo>
                  <a:pt x="137" y="31"/>
                </a:lnTo>
                <a:lnTo>
                  <a:pt x="137" y="35"/>
                </a:lnTo>
                <a:lnTo>
                  <a:pt x="137" y="41"/>
                </a:lnTo>
                <a:lnTo>
                  <a:pt x="136" y="47"/>
                </a:lnTo>
                <a:lnTo>
                  <a:pt x="136" y="54"/>
                </a:lnTo>
                <a:lnTo>
                  <a:pt x="136" y="60"/>
                </a:lnTo>
                <a:lnTo>
                  <a:pt x="135" y="67"/>
                </a:lnTo>
                <a:lnTo>
                  <a:pt x="133" y="74"/>
                </a:lnTo>
                <a:lnTo>
                  <a:pt x="133" y="81"/>
                </a:lnTo>
                <a:lnTo>
                  <a:pt x="132" y="87"/>
                </a:lnTo>
                <a:lnTo>
                  <a:pt x="131" y="93"/>
                </a:lnTo>
                <a:lnTo>
                  <a:pt x="130" y="97"/>
                </a:lnTo>
                <a:lnTo>
                  <a:pt x="129" y="101"/>
                </a:lnTo>
                <a:lnTo>
                  <a:pt x="128" y="104"/>
                </a:lnTo>
                <a:lnTo>
                  <a:pt x="129" y="109"/>
                </a:lnTo>
                <a:lnTo>
                  <a:pt x="130" y="113"/>
                </a:lnTo>
                <a:lnTo>
                  <a:pt x="131" y="117"/>
                </a:lnTo>
                <a:lnTo>
                  <a:pt x="133" y="121"/>
                </a:lnTo>
                <a:lnTo>
                  <a:pt x="135" y="125"/>
                </a:lnTo>
                <a:lnTo>
                  <a:pt x="136" y="128"/>
                </a:lnTo>
                <a:lnTo>
                  <a:pt x="138" y="132"/>
                </a:lnTo>
                <a:lnTo>
                  <a:pt x="139" y="135"/>
                </a:lnTo>
                <a:lnTo>
                  <a:pt x="140" y="139"/>
                </a:lnTo>
                <a:lnTo>
                  <a:pt x="140" y="143"/>
                </a:lnTo>
                <a:lnTo>
                  <a:pt x="141" y="147"/>
                </a:lnTo>
                <a:lnTo>
                  <a:pt x="141" y="150"/>
                </a:lnTo>
                <a:lnTo>
                  <a:pt x="140" y="155"/>
                </a:lnTo>
                <a:lnTo>
                  <a:pt x="139" y="159"/>
                </a:lnTo>
                <a:lnTo>
                  <a:pt x="138" y="164"/>
                </a:lnTo>
                <a:lnTo>
                  <a:pt x="136" y="170"/>
                </a:lnTo>
                <a:lnTo>
                  <a:pt x="132" y="174"/>
                </a:lnTo>
                <a:lnTo>
                  <a:pt x="129" y="181"/>
                </a:lnTo>
                <a:lnTo>
                  <a:pt x="124" y="188"/>
                </a:lnTo>
                <a:lnTo>
                  <a:pt x="118" y="195"/>
                </a:lnTo>
                <a:lnTo>
                  <a:pt x="113" y="202"/>
                </a:lnTo>
                <a:lnTo>
                  <a:pt x="106" y="210"/>
                </a:lnTo>
                <a:lnTo>
                  <a:pt x="99" y="217"/>
                </a:lnTo>
                <a:lnTo>
                  <a:pt x="92" y="225"/>
                </a:lnTo>
                <a:lnTo>
                  <a:pt x="84" y="232"/>
                </a:lnTo>
                <a:lnTo>
                  <a:pt x="77" y="239"/>
                </a:lnTo>
                <a:lnTo>
                  <a:pt x="69" y="244"/>
                </a:lnTo>
                <a:lnTo>
                  <a:pt x="61" y="250"/>
                </a:lnTo>
                <a:lnTo>
                  <a:pt x="54" y="253"/>
                </a:lnTo>
                <a:lnTo>
                  <a:pt x="47" y="257"/>
                </a:lnTo>
                <a:lnTo>
                  <a:pt x="40" y="260"/>
                </a:lnTo>
                <a:lnTo>
                  <a:pt x="35" y="262"/>
                </a:lnTo>
                <a:lnTo>
                  <a:pt x="31" y="248"/>
                </a:lnTo>
                <a:lnTo>
                  <a:pt x="28" y="235"/>
                </a:lnTo>
                <a:lnTo>
                  <a:pt x="25" y="220"/>
                </a:lnTo>
                <a:lnTo>
                  <a:pt x="22" y="206"/>
                </a:lnTo>
                <a:lnTo>
                  <a:pt x="20" y="191"/>
                </a:lnTo>
                <a:lnTo>
                  <a:pt x="17" y="175"/>
                </a:lnTo>
                <a:lnTo>
                  <a:pt x="16" y="160"/>
                </a:lnTo>
                <a:lnTo>
                  <a:pt x="14" y="144"/>
                </a:lnTo>
                <a:lnTo>
                  <a:pt x="12" y="128"/>
                </a:lnTo>
                <a:lnTo>
                  <a:pt x="10" y="113"/>
                </a:lnTo>
                <a:lnTo>
                  <a:pt x="8" y="97"/>
                </a:lnTo>
                <a:lnTo>
                  <a:pt x="7" y="82"/>
                </a:lnTo>
                <a:lnTo>
                  <a:pt x="5" y="69"/>
                </a:lnTo>
                <a:lnTo>
                  <a:pt x="4" y="54"/>
                </a:lnTo>
                <a:lnTo>
                  <a:pt x="1" y="41"/>
                </a:lnTo>
                <a:lnTo>
                  <a:pt x="0" y="28"/>
                </a:lnTo>
                <a:lnTo>
                  <a:pt x="12" y="18"/>
                </a:lnTo>
                <a:lnTo>
                  <a:pt x="23" y="11"/>
                </a:lnTo>
                <a:lnTo>
                  <a:pt x="35" y="5"/>
                </a:lnTo>
                <a:lnTo>
                  <a:pt x="45" y="2"/>
                </a:lnTo>
                <a:lnTo>
                  <a:pt x="55" y="0"/>
                </a:lnTo>
                <a:lnTo>
                  <a:pt x="66" y="0"/>
                </a:lnTo>
                <a:lnTo>
                  <a:pt x="75" y="0"/>
                </a:lnTo>
                <a:lnTo>
                  <a:pt x="84" y="1"/>
                </a:lnTo>
                <a:lnTo>
                  <a:pt x="92" y="3"/>
                </a:lnTo>
                <a:lnTo>
                  <a:pt x="100" y="6"/>
                </a:lnTo>
                <a:lnTo>
                  <a:pt x="107" y="9"/>
                </a:lnTo>
                <a:lnTo>
                  <a:pt x="114" y="12"/>
                </a:lnTo>
                <a:lnTo>
                  <a:pt x="121" y="16"/>
                </a:lnTo>
                <a:lnTo>
                  <a:pt x="127" y="18"/>
                </a:lnTo>
                <a:lnTo>
                  <a:pt x="132" y="20"/>
                </a:lnTo>
                <a:lnTo>
                  <a:pt x="138" y="23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07" name="Freeform 25"/>
          <p:cNvSpPr>
            <a:spLocks/>
          </p:cNvSpPr>
          <p:nvPr/>
        </p:nvSpPr>
        <p:spPr bwMode="auto">
          <a:xfrm>
            <a:off x="7568132" y="1665556"/>
            <a:ext cx="238853" cy="179129"/>
          </a:xfrm>
          <a:custGeom>
            <a:avLst/>
            <a:gdLst>
              <a:gd name="T0" fmla="*/ 15 w 436"/>
              <a:gd name="T1" fmla="*/ 1 h 433"/>
              <a:gd name="T2" fmla="*/ 15 w 436"/>
              <a:gd name="T3" fmla="*/ 3 h 433"/>
              <a:gd name="T4" fmla="*/ 16 w 436"/>
              <a:gd name="T5" fmla="*/ 4 h 433"/>
              <a:gd name="T6" fmla="*/ 16 w 436"/>
              <a:gd name="T7" fmla="*/ 6 h 433"/>
              <a:gd name="T8" fmla="*/ 16 w 436"/>
              <a:gd name="T9" fmla="*/ 8 h 433"/>
              <a:gd name="T10" fmla="*/ 16 w 436"/>
              <a:gd name="T11" fmla="*/ 9 h 433"/>
              <a:gd name="T12" fmla="*/ 14 w 436"/>
              <a:gd name="T13" fmla="*/ 10 h 433"/>
              <a:gd name="T14" fmla="*/ 13 w 436"/>
              <a:gd name="T15" fmla="*/ 10 h 433"/>
              <a:gd name="T16" fmla="*/ 11 w 436"/>
              <a:gd name="T17" fmla="*/ 11 h 433"/>
              <a:gd name="T18" fmla="*/ 9 w 436"/>
              <a:gd name="T19" fmla="*/ 11 h 433"/>
              <a:gd name="T20" fmla="*/ 8 w 436"/>
              <a:gd name="T21" fmla="*/ 12 h 433"/>
              <a:gd name="T22" fmla="*/ 7 w 436"/>
              <a:gd name="T23" fmla="*/ 13 h 433"/>
              <a:gd name="T24" fmla="*/ 6 w 436"/>
              <a:gd name="T25" fmla="*/ 14 h 433"/>
              <a:gd name="T26" fmla="*/ 6 w 436"/>
              <a:gd name="T27" fmla="*/ 14 h 433"/>
              <a:gd name="T28" fmla="*/ 5 w 436"/>
              <a:gd name="T29" fmla="*/ 15 h 433"/>
              <a:gd name="T30" fmla="*/ 4 w 436"/>
              <a:gd name="T31" fmla="*/ 16 h 433"/>
              <a:gd name="T32" fmla="*/ 3 w 436"/>
              <a:gd name="T33" fmla="*/ 16 h 433"/>
              <a:gd name="T34" fmla="*/ 3 w 436"/>
              <a:gd name="T35" fmla="*/ 16 h 433"/>
              <a:gd name="T36" fmla="*/ 3 w 436"/>
              <a:gd name="T37" fmla="*/ 16 h 433"/>
              <a:gd name="T38" fmla="*/ 3 w 436"/>
              <a:gd name="T39" fmla="*/ 16 h 433"/>
              <a:gd name="T40" fmla="*/ 3 w 436"/>
              <a:gd name="T41" fmla="*/ 16 h 433"/>
              <a:gd name="T42" fmla="*/ 3 w 436"/>
              <a:gd name="T43" fmla="*/ 15 h 433"/>
              <a:gd name="T44" fmla="*/ 3 w 436"/>
              <a:gd name="T45" fmla="*/ 15 h 433"/>
              <a:gd name="T46" fmla="*/ 2 w 436"/>
              <a:gd name="T47" fmla="*/ 14 h 433"/>
              <a:gd name="T48" fmla="*/ 2 w 436"/>
              <a:gd name="T49" fmla="*/ 14 h 433"/>
              <a:gd name="T50" fmla="*/ 2 w 436"/>
              <a:gd name="T51" fmla="*/ 13 h 433"/>
              <a:gd name="T52" fmla="*/ 1 w 436"/>
              <a:gd name="T53" fmla="*/ 12 h 433"/>
              <a:gd name="T54" fmla="*/ 1 w 436"/>
              <a:gd name="T55" fmla="*/ 10 h 433"/>
              <a:gd name="T56" fmla="*/ 1 w 436"/>
              <a:gd name="T57" fmla="*/ 8 h 433"/>
              <a:gd name="T58" fmla="*/ 0 w 436"/>
              <a:gd name="T59" fmla="*/ 7 h 433"/>
              <a:gd name="T60" fmla="*/ 0 w 436"/>
              <a:gd name="T61" fmla="*/ 5 h 433"/>
              <a:gd name="T62" fmla="*/ 0 w 436"/>
              <a:gd name="T63" fmla="*/ 5 h 433"/>
              <a:gd name="T64" fmla="*/ 1 w 436"/>
              <a:gd name="T65" fmla="*/ 4 h 433"/>
              <a:gd name="T66" fmla="*/ 3 w 436"/>
              <a:gd name="T67" fmla="*/ 4 h 433"/>
              <a:gd name="T68" fmla="*/ 4 w 436"/>
              <a:gd name="T69" fmla="*/ 4 h 433"/>
              <a:gd name="T70" fmla="*/ 5 w 436"/>
              <a:gd name="T71" fmla="*/ 3 h 433"/>
              <a:gd name="T72" fmla="*/ 5 w 436"/>
              <a:gd name="T73" fmla="*/ 3 h 433"/>
              <a:gd name="T74" fmla="*/ 6 w 436"/>
              <a:gd name="T75" fmla="*/ 3 h 433"/>
              <a:gd name="T76" fmla="*/ 6 w 436"/>
              <a:gd name="T77" fmla="*/ 4 h 433"/>
              <a:gd name="T78" fmla="*/ 6 w 436"/>
              <a:gd name="T79" fmla="*/ 4 h 433"/>
              <a:gd name="T80" fmla="*/ 6 w 436"/>
              <a:gd name="T81" fmla="*/ 4 h 433"/>
              <a:gd name="T82" fmla="*/ 6 w 436"/>
              <a:gd name="T83" fmla="*/ 4 h 433"/>
              <a:gd name="T84" fmla="*/ 7 w 436"/>
              <a:gd name="T85" fmla="*/ 4 h 433"/>
              <a:gd name="T86" fmla="*/ 7 w 436"/>
              <a:gd name="T87" fmla="*/ 3 h 433"/>
              <a:gd name="T88" fmla="*/ 7 w 436"/>
              <a:gd name="T89" fmla="*/ 3 h 433"/>
              <a:gd name="T90" fmla="*/ 7 w 436"/>
              <a:gd name="T91" fmla="*/ 3 h 433"/>
              <a:gd name="T92" fmla="*/ 7 w 436"/>
              <a:gd name="T93" fmla="*/ 3 h 433"/>
              <a:gd name="T94" fmla="*/ 7 w 436"/>
              <a:gd name="T95" fmla="*/ 2 h 433"/>
              <a:gd name="T96" fmla="*/ 9 w 436"/>
              <a:gd name="T97" fmla="*/ 2 h 433"/>
              <a:gd name="T98" fmla="*/ 11 w 436"/>
              <a:gd name="T99" fmla="*/ 1 h 433"/>
              <a:gd name="T100" fmla="*/ 13 w 436"/>
              <a:gd name="T101" fmla="*/ 1 h 433"/>
              <a:gd name="T102" fmla="*/ 15 w 436"/>
              <a:gd name="T103" fmla="*/ 0 h 433"/>
              <a:gd name="T104" fmla="*/ 15 w 436"/>
              <a:gd name="T105" fmla="*/ 0 h 433"/>
              <a:gd name="T106" fmla="*/ 15 w 436"/>
              <a:gd name="T107" fmla="*/ 2 h 433"/>
              <a:gd name="T108" fmla="*/ 15 w 436"/>
              <a:gd name="T109" fmla="*/ 4 h 433"/>
              <a:gd name="T110" fmla="*/ 16 w 436"/>
              <a:gd name="T111" fmla="*/ 5 h 433"/>
              <a:gd name="T112" fmla="*/ 16 w 436"/>
              <a:gd name="T113" fmla="*/ 7 h 433"/>
              <a:gd name="T114" fmla="*/ 16 w 436"/>
              <a:gd name="T115" fmla="*/ 9 h 433"/>
              <a:gd name="T116" fmla="*/ 16 w 436"/>
              <a:gd name="T117" fmla="*/ 8 h 433"/>
              <a:gd name="T118" fmla="*/ 16 w 436"/>
              <a:gd name="T119" fmla="*/ 6 h 433"/>
              <a:gd name="T120" fmla="*/ 16 w 436"/>
              <a:gd name="T121" fmla="*/ 4 h 433"/>
              <a:gd name="T122" fmla="*/ 15 w 436"/>
              <a:gd name="T123" fmla="*/ 1 h 433"/>
              <a:gd name="T124" fmla="*/ 15 w 436"/>
              <a:gd name="T125" fmla="*/ 0 h 4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36"/>
              <a:gd name="T190" fmla="*/ 0 h 433"/>
              <a:gd name="T191" fmla="*/ 436 w 436"/>
              <a:gd name="T192" fmla="*/ 433 h 4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36" h="433">
                <a:moveTo>
                  <a:pt x="402" y="0"/>
                </a:moveTo>
                <a:lnTo>
                  <a:pt x="403" y="13"/>
                </a:lnTo>
                <a:lnTo>
                  <a:pt x="405" y="26"/>
                </a:lnTo>
                <a:lnTo>
                  <a:pt x="407" y="41"/>
                </a:lnTo>
                <a:lnTo>
                  <a:pt x="409" y="54"/>
                </a:lnTo>
                <a:lnTo>
                  <a:pt x="410" y="69"/>
                </a:lnTo>
                <a:lnTo>
                  <a:pt x="412" y="85"/>
                </a:lnTo>
                <a:lnTo>
                  <a:pt x="413" y="100"/>
                </a:lnTo>
                <a:lnTo>
                  <a:pt x="416" y="116"/>
                </a:lnTo>
                <a:lnTo>
                  <a:pt x="418" y="132"/>
                </a:lnTo>
                <a:lnTo>
                  <a:pt x="419" y="147"/>
                </a:lnTo>
                <a:lnTo>
                  <a:pt x="421" y="163"/>
                </a:lnTo>
                <a:lnTo>
                  <a:pt x="424" y="178"/>
                </a:lnTo>
                <a:lnTo>
                  <a:pt x="427" y="192"/>
                </a:lnTo>
                <a:lnTo>
                  <a:pt x="430" y="207"/>
                </a:lnTo>
                <a:lnTo>
                  <a:pt x="433" y="220"/>
                </a:lnTo>
                <a:lnTo>
                  <a:pt x="436" y="234"/>
                </a:lnTo>
                <a:lnTo>
                  <a:pt x="421" y="242"/>
                </a:lnTo>
                <a:lnTo>
                  <a:pt x="408" y="248"/>
                </a:lnTo>
                <a:lnTo>
                  <a:pt x="394" y="257"/>
                </a:lnTo>
                <a:lnTo>
                  <a:pt x="380" y="263"/>
                </a:lnTo>
                <a:lnTo>
                  <a:pt x="365" y="270"/>
                </a:lnTo>
                <a:lnTo>
                  <a:pt x="351" y="276"/>
                </a:lnTo>
                <a:lnTo>
                  <a:pt x="336" y="282"/>
                </a:lnTo>
                <a:lnTo>
                  <a:pt x="323" y="288"/>
                </a:lnTo>
                <a:lnTo>
                  <a:pt x="308" y="292"/>
                </a:lnTo>
                <a:lnTo>
                  <a:pt x="293" y="298"/>
                </a:lnTo>
                <a:lnTo>
                  <a:pt x="279" y="301"/>
                </a:lnTo>
                <a:lnTo>
                  <a:pt x="264" y="306"/>
                </a:lnTo>
                <a:lnTo>
                  <a:pt x="250" y="309"/>
                </a:lnTo>
                <a:lnTo>
                  <a:pt x="236" y="313"/>
                </a:lnTo>
                <a:lnTo>
                  <a:pt x="223" y="315"/>
                </a:lnTo>
                <a:lnTo>
                  <a:pt x="209" y="319"/>
                </a:lnTo>
                <a:lnTo>
                  <a:pt x="203" y="329"/>
                </a:lnTo>
                <a:lnTo>
                  <a:pt x="198" y="338"/>
                </a:lnTo>
                <a:lnTo>
                  <a:pt x="193" y="346"/>
                </a:lnTo>
                <a:lnTo>
                  <a:pt x="186" y="354"/>
                </a:lnTo>
                <a:lnTo>
                  <a:pt x="180" y="361"/>
                </a:lnTo>
                <a:lnTo>
                  <a:pt x="172" y="368"/>
                </a:lnTo>
                <a:lnTo>
                  <a:pt x="165" y="374"/>
                </a:lnTo>
                <a:lnTo>
                  <a:pt x="157" y="381"/>
                </a:lnTo>
                <a:lnTo>
                  <a:pt x="149" y="386"/>
                </a:lnTo>
                <a:lnTo>
                  <a:pt x="141" y="392"/>
                </a:lnTo>
                <a:lnTo>
                  <a:pt x="133" y="398"/>
                </a:lnTo>
                <a:lnTo>
                  <a:pt x="125" y="404"/>
                </a:lnTo>
                <a:lnTo>
                  <a:pt x="116" y="410"/>
                </a:lnTo>
                <a:lnTo>
                  <a:pt x="106" y="417"/>
                </a:lnTo>
                <a:lnTo>
                  <a:pt x="97" y="424"/>
                </a:lnTo>
                <a:lnTo>
                  <a:pt x="89" y="433"/>
                </a:lnTo>
                <a:lnTo>
                  <a:pt x="88" y="432"/>
                </a:lnTo>
                <a:lnTo>
                  <a:pt x="87" y="432"/>
                </a:lnTo>
                <a:lnTo>
                  <a:pt x="86" y="432"/>
                </a:lnTo>
                <a:lnTo>
                  <a:pt x="85" y="432"/>
                </a:lnTo>
                <a:lnTo>
                  <a:pt x="82" y="432"/>
                </a:lnTo>
                <a:lnTo>
                  <a:pt x="81" y="431"/>
                </a:lnTo>
                <a:lnTo>
                  <a:pt x="79" y="431"/>
                </a:lnTo>
                <a:lnTo>
                  <a:pt x="77" y="431"/>
                </a:lnTo>
                <a:lnTo>
                  <a:pt x="75" y="430"/>
                </a:lnTo>
                <a:lnTo>
                  <a:pt x="73" y="430"/>
                </a:lnTo>
                <a:lnTo>
                  <a:pt x="72" y="430"/>
                </a:lnTo>
                <a:lnTo>
                  <a:pt x="71" y="430"/>
                </a:lnTo>
                <a:lnTo>
                  <a:pt x="70" y="430"/>
                </a:lnTo>
                <a:lnTo>
                  <a:pt x="72" y="423"/>
                </a:lnTo>
                <a:lnTo>
                  <a:pt x="73" y="417"/>
                </a:lnTo>
                <a:lnTo>
                  <a:pt x="74" y="412"/>
                </a:lnTo>
                <a:lnTo>
                  <a:pt x="73" y="407"/>
                </a:lnTo>
                <a:lnTo>
                  <a:pt x="73" y="402"/>
                </a:lnTo>
                <a:lnTo>
                  <a:pt x="72" y="398"/>
                </a:lnTo>
                <a:lnTo>
                  <a:pt x="70" y="394"/>
                </a:lnTo>
                <a:lnTo>
                  <a:pt x="68" y="390"/>
                </a:lnTo>
                <a:lnTo>
                  <a:pt x="66" y="386"/>
                </a:lnTo>
                <a:lnTo>
                  <a:pt x="64" y="383"/>
                </a:lnTo>
                <a:lnTo>
                  <a:pt x="63" y="379"/>
                </a:lnTo>
                <a:lnTo>
                  <a:pt x="60" y="376"/>
                </a:lnTo>
                <a:lnTo>
                  <a:pt x="59" y="373"/>
                </a:lnTo>
                <a:lnTo>
                  <a:pt x="58" y="369"/>
                </a:lnTo>
                <a:lnTo>
                  <a:pt x="58" y="366"/>
                </a:lnTo>
                <a:lnTo>
                  <a:pt x="59" y="363"/>
                </a:lnTo>
                <a:lnTo>
                  <a:pt x="48" y="347"/>
                </a:lnTo>
                <a:lnTo>
                  <a:pt x="40" y="331"/>
                </a:lnTo>
                <a:lnTo>
                  <a:pt x="33" y="316"/>
                </a:lnTo>
                <a:lnTo>
                  <a:pt x="28" y="300"/>
                </a:lnTo>
                <a:lnTo>
                  <a:pt x="25" y="284"/>
                </a:lnTo>
                <a:lnTo>
                  <a:pt x="21" y="268"/>
                </a:lnTo>
                <a:lnTo>
                  <a:pt x="19" y="252"/>
                </a:lnTo>
                <a:lnTo>
                  <a:pt x="18" y="236"/>
                </a:lnTo>
                <a:lnTo>
                  <a:pt x="17" y="221"/>
                </a:lnTo>
                <a:lnTo>
                  <a:pt x="16" y="206"/>
                </a:lnTo>
                <a:lnTo>
                  <a:pt x="14" y="191"/>
                </a:lnTo>
                <a:lnTo>
                  <a:pt x="13" y="176"/>
                </a:lnTo>
                <a:lnTo>
                  <a:pt x="11" y="162"/>
                </a:lnTo>
                <a:lnTo>
                  <a:pt x="9" y="150"/>
                </a:lnTo>
                <a:lnTo>
                  <a:pt x="4" y="137"/>
                </a:lnTo>
                <a:lnTo>
                  <a:pt x="0" y="126"/>
                </a:lnTo>
                <a:lnTo>
                  <a:pt x="1" y="124"/>
                </a:lnTo>
                <a:lnTo>
                  <a:pt x="5" y="123"/>
                </a:lnTo>
                <a:lnTo>
                  <a:pt x="12" y="121"/>
                </a:lnTo>
                <a:lnTo>
                  <a:pt x="21" y="119"/>
                </a:lnTo>
                <a:lnTo>
                  <a:pt x="33" y="115"/>
                </a:lnTo>
                <a:lnTo>
                  <a:pt x="44" y="112"/>
                </a:lnTo>
                <a:lnTo>
                  <a:pt x="58" y="108"/>
                </a:lnTo>
                <a:lnTo>
                  <a:pt x="72" y="105"/>
                </a:lnTo>
                <a:lnTo>
                  <a:pt x="85" y="101"/>
                </a:lnTo>
                <a:lnTo>
                  <a:pt x="98" y="98"/>
                </a:lnTo>
                <a:lnTo>
                  <a:pt x="110" y="95"/>
                </a:lnTo>
                <a:lnTo>
                  <a:pt x="121" y="91"/>
                </a:lnTo>
                <a:lnTo>
                  <a:pt x="131" y="89"/>
                </a:lnTo>
                <a:lnTo>
                  <a:pt x="137" y="86"/>
                </a:lnTo>
                <a:lnTo>
                  <a:pt x="142" y="85"/>
                </a:lnTo>
                <a:lnTo>
                  <a:pt x="144" y="85"/>
                </a:lnTo>
                <a:lnTo>
                  <a:pt x="144" y="86"/>
                </a:lnTo>
                <a:lnTo>
                  <a:pt x="146" y="89"/>
                </a:lnTo>
                <a:lnTo>
                  <a:pt x="147" y="90"/>
                </a:lnTo>
                <a:lnTo>
                  <a:pt x="148" y="92"/>
                </a:lnTo>
                <a:lnTo>
                  <a:pt x="149" y="93"/>
                </a:lnTo>
                <a:lnTo>
                  <a:pt x="150" y="96"/>
                </a:lnTo>
                <a:lnTo>
                  <a:pt x="152" y="97"/>
                </a:lnTo>
                <a:lnTo>
                  <a:pt x="154" y="98"/>
                </a:lnTo>
                <a:lnTo>
                  <a:pt x="156" y="99"/>
                </a:lnTo>
                <a:lnTo>
                  <a:pt x="157" y="100"/>
                </a:lnTo>
                <a:lnTo>
                  <a:pt x="159" y="100"/>
                </a:lnTo>
                <a:lnTo>
                  <a:pt x="162" y="100"/>
                </a:lnTo>
                <a:lnTo>
                  <a:pt x="164" y="101"/>
                </a:lnTo>
                <a:lnTo>
                  <a:pt x="165" y="100"/>
                </a:lnTo>
                <a:lnTo>
                  <a:pt x="167" y="100"/>
                </a:lnTo>
                <a:lnTo>
                  <a:pt x="171" y="100"/>
                </a:lnTo>
                <a:lnTo>
                  <a:pt x="173" y="99"/>
                </a:lnTo>
                <a:lnTo>
                  <a:pt x="177" y="99"/>
                </a:lnTo>
                <a:lnTo>
                  <a:pt x="178" y="98"/>
                </a:lnTo>
                <a:lnTo>
                  <a:pt x="180" y="97"/>
                </a:lnTo>
                <a:lnTo>
                  <a:pt x="180" y="95"/>
                </a:lnTo>
                <a:lnTo>
                  <a:pt x="181" y="93"/>
                </a:lnTo>
                <a:lnTo>
                  <a:pt x="181" y="91"/>
                </a:lnTo>
                <a:lnTo>
                  <a:pt x="181" y="89"/>
                </a:lnTo>
                <a:lnTo>
                  <a:pt x="181" y="86"/>
                </a:lnTo>
                <a:lnTo>
                  <a:pt x="181" y="84"/>
                </a:lnTo>
                <a:lnTo>
                  <a:pt x="180" y="82"/>
                </a:lnTo>
                <a:lnTo>
                  <a:pt x="180" y="78"/>
                </a:lnTo>
                <a:lnTo>
                  <a:pt x="180" y="76"/>
                </a:lnTo>
                <a:lnTo>
                  <a:pt x="180" y="74"/>
                </a:lnTo>
                <a:lnTo>
                  <a:pt x="181" y="72"/>
                </a:lnTo>
                <a:lnTo>
                  <a:pt x="182" y="70"/>
                </a:lnTo>
                <a:lnTo>
                  <a:pt x="185" y="69"/>
                </a:lnTo>
                <a:lnTo>
                  <a:pt x="192" y="67"/>
                </a:lnTo>
                <a:lnTo>
                  <a:pt x="202" y="64"/>
                </a:lnTo>
                <a:lnTo>
                  <a:pt x="216" y="59"/>
                </a:lnTo>
                <a:lnTo>
                  <a:pt x="233" y="53"/>
                </a:lnTo>
                <a:lnTo>
                  <a:pt x="251" y="47"/>
                </a:lnTo>
                <a:lnTo>
                  <a:pt x="271" y="42"/>
                </a:lnTo>
                <a:lnTo>
                  <a:pt x="292" y="35"/>
                </a:lnTo>
                <a:lnTo>
                  <a:pt x="312" y="28"/>
                </a:lnTo>
                <a:lnTo>
                  <a:pt x="332" y="22"/>
                </a:lnTo>
                <a:lnTo>
                  <a:pt x="350" y="16"/>
                </a:lnTo>
                <a:lnTo>
                  <a:pt x="367" y="11"/>
                </a:lnTo>
                <a:lnTo>
                  <a:pt x="381" y="6"/>
                </a:lnTo>
                <a:lnTo>
                  <a:pt x="392" y="3"/>
                </a:lnTo>
                <a:lnTo>
                  <a:pt x="398" y="0"/>
                </a:lnTo>
                <a:lnTo>
                  <a:pt x="402" y="0"/>
                </a:lnTo>
                <a:lnTo>
                  <a:pt x="403" y="13"/>
                </a:lnTo>
                <a:lnTo>
                  <a:pt x="405" y="26"/>
                </a:lnTo>
                <a:lnTo>
                  <a:pt x="407" y="41"/>
                </a:lnTo>
                <a:lnTo>
                  <a:pt x="409" y="54"/>
                </a:lnTo>
                <a:lnTo>
                  <a:pt x="410" y="69"/>
                </a:lnTo>
                <a:lnTo>
                  <a:pt x="412" y="85"/>
                </a:lnTo>
                <a:lnTo>
                  <a:pt x="413" y="100"/>
                </a:lnTo>
                <a:lnTo>
                  <a:pt x="416" y="116"/>
                </a:lnTo>
                <a:lnTo>
                  <a:pt x="418" y="132"/>
                </a:lnTo>
                <a:lnTo>
                  <a:pt x="419" y="147"/>
                </a:lnTo>
                <a:lnTo>
                  <a:pt x="421" y="163"/>
                </a:lnTo>
                <a:lnTo>
                  <a:pt x="424" y="178"/>
                </a:lnTo>
                <a:lnTo>
                  <a:pt x="427" y="192"/>
                </a:lnTo>
                <a:lnTo>
                  <a:pt x="430" y="207"/>
                </a:lnTo>
                <a:lnTo>
                  <a:pt x="433" y="220"/>
                </a:lnTo>
                <a:lnTo>
                  <a:pt x="436" y="234"/>
                </a:lnTo>
                <a:lnTo>
                  <a:pt x="435" y="230"/>
                </a:lnTo>
                <a:lnTo>
                  <a:pt x="434" y="223"/>
                </a:lnTo>
                <a:lnTo>
                  <a:pt x="433" y="212"/>
                </a:lnTo>
                <a:lnTo>
                  <a:pt x="431" y="197"/>
                </a:lnTo>
                <a:lnTo>
                  <a:pt x="428" y="178"/>
                </a:lnTo>
                <a:lnTo>
                  <a:pt x="425" y="159"/>
                </a:lnTo>
                <a:lnTo>
                  <a:pt x="421" y="138"/>
                </a:lnTo>
                <a:lnTo>
                  <a:pt x="419" y="116"/>
                </a:lnTo>
                <a:lnTo>
                  <a:pt x="416" y="95"/>
                </a:lnTo>
                <a:lnTo>
                  <a:pt x="412" y="74"/>
                </a:lnTo>
                <a:lnTo>
                  <a:pt x="409" y="54"/>
                </a:lnTo>
                <a:lnTo>
                  <a:pt x="407" y="36"/>
                </a:lnTo>
                <a:lnTo>
                  <a:pt x="404" y="21"/>
                </a:lnTo>
                <a:lnTo>
                  <a:pt x="403" y="10"/>
                </a:lnTo>
                <a:lnTo>
                  <a:pt x="402" y="3"/>
                </a:lnTo>
                <a:lnTo>
                  <a:pt x="402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08" name="Freeform 26"/>
          <p:cNvSpPr>
            <a:spLocks/>
          </p:cNvSpPr>
          <p:nvPr/>
        </p:nvSpPr>
        <p:spPr bwMode="auto">
          <a:xfrm>
            <a:off x="6617626" y="1771292"/>
            <a:ext cx="878522" cy="452800"/>
          </a:xfrm>
          <a:custGeom>
            <a:avLst/>
            <a:gdLst>
              <a:gd name="T0" fmla="*/ 6 w 1613"/>
              <a:gd name="T1" fmla="*/ 8 h 1093"/>
              <a:gd name="T2" fmla="*/ 6 w 1613"/>
              <a:gd name="T3" fmla="*/ 9 h 1093"/>
              <a:gd name="T4" fmla="*/ 6 w 1613"/>
              <a:gd name="T5" fmla="*/ 10 h 1093"/>
              <a:gd name="T6" fmla="*/ 9 w 1613"/>
              <a:gd name="T7" fmla="*/ 10 h 1093"/>
              <a:gd name="T8" fmla="*/ 18 w 1613"/>
              <a:gd name="T9" fmla="*/ 7 h 1093"/>
              <a:gd name="T10" fmla="*/ 28 w 1613"/>
              <a:gd name="T11" fmla="*/ 5 h 1093"/>
              <a:gd name="T12" fmla="*/ 32 w 1613"/>
              <a:gd name="T13" fmla="*/ 4 h 1093"/>
              <a:gd name="T14" fmla="*/ 39 w 1613"/>
              <a:gd name="T15" fmla="*/ 1 h 1093"/>
              <a:gd name="T16" fmla="*/ 46 w 1613"/>
              <a:gd name="T17" fmla="*/ 0 h 1093"/>
              <a:gd name="T18" fmla="*/ 50 w 1613"/>
              <a:gd name="T19" fmla="*/ 3 h 1093"/>
              <a:gd name="T20" fmla="*/ 51 w 1613"/>
              <a:gd name="T21" fmla="*/ 4 h 1093"/>
              <a:gd name="T22" fmla="*/ 53 w 1613"/>
              <a:gd name="T23" fmla="*/ 6 h 1093"/>
              <a:gd name="T24" fmla="*/ 55 w 1613"/>
              <a:gd name="T25" fmla="*/ 7 h 1093"/>
              <a:gd name="T26" fmla="*/ 54 w 1613"/>
              <a:gd name="T27" fmla="*/ 8 h 1093"/>
              <a:gd name="T28" fmla="*/ 54 w 1613"/>
              <a:gd name="T29" fmla="*/ 10 h 1093"/>
              <a:gd name="T30" fmla="*/ 53 w 1613"/>
              <a:gd name="T31" fmla="*/ 12 h 1093"/>
              <a:gd name="T32" fmla="*/ 53 w 1613"/>
              <a:gd name="T33" fmla="*/ 13 h 1093"/>
              <a:gd name="T34" fmla="*/ 53 w 1613"/>
              <a:gd name="T35" fmla="*/ 14 h 1093"/>
              <a:gd name="T36" fmla="*/ 53 w 1613"/>
              <a:gd name="T37" fmla="*/ 15 h 1093"/>
              <a:gd name="T38" fmla="*/ 53 w 1613"/>
              <a:gd name="T39" fmla="*/ 16 h 1093"/>
              <a:gd name="T40" fmla="*/ 54 w 1613"/>
              <a:gd name="T41" fmla="*/ 17 h 1093"/>
              <a:gd name="T42" fmla="*/ 54 w 1613"/>
              <a:gd name="T43" fmla="*/ 18 h 1093"/>
              <a:gd name="T44" fmla="*/ 55 w 1613"/>
              <a:gd name="T45" fmla="*/ 19 h 1093"/>
              <a:gd name="T46" fmla="*/ 57 w 1613"/>
              <a:gd name="T47" fmla="*/ 20 h 1093"/>
              <a:gd name="T48" fmla="*/ 58 w 1613"/>
              <a:gd name="T49" fmla="*/ 20 h 1093"/>
              <a:gd name="T50" fmla="*/ 60 w 1613"/>
              <a:gd name="T51" fmla="*/ 21 h 1093"/>
              <a:gd name="T52" fmla="*/ 59 w 1613"/>
              <a:gd name="T53" fmla="*/ 22 h 1093"/>
              <a:gd name="T54" fmla="*/ 58 w 1613"/>
              <a:gd name="T55" fmla="*/ 22 h 1093"/>
              <a:gd name="T56" fmla="*/ 57 w 1613"/>
              <a:gd name="T57" fmla="*/ 23 h 1093"/>
              <a:gd name="T58" fmla="*/ 56 w 1613"/>
              <a:gd name="T59" fmla="*/ 25 h 1093"/>
              <a:gd name="T60" fmla="*/ 55 w 1613"/>
              <a:gd name="T61" fmla="*/ 26 h 1093"/>
              <a:gd name="T62" fmla="*/ 54 w 1613"/>
              <a:gd name="T63" fmla="*/ 28 h 1093"/>
              <a:gd name="T64" fmla="*/ 53 w 1613"/>
              <a:gd name="T65" fmla="*/ 29 h 1093"/>
              <a:gd name="T66" fmla="*/ 52 w 1613"/>
              <a:gd name="T67" fmla="*/ 29 h 1093"/>
              <a:gd name="T68" fmla="*/ 51 w 1613"/>
              <a:gd name="T69" fmla="*/ 29 h 1093"/>
              <a:gd name="T70" fmla="*/ 48 w 1613"/>
              <a:gd name="T71" fmla="*/ 30 h 1093"/>
              <a:gd name="T72" fmla="*/ 34 w 1613"/>
              <a:gd name="T73" fmla="*/ 34 h 1093"/>
              <a:gd name="T74" fmla="*/ 19 w 1613"/>
              <a:gd name="T75" fmla="*/ 37 h 1093"/>
              <a:gd name="T76" fmla="*/ 16 w 1613"/>
              <a:gd name="T77" fmla="*/ 38 h 1093"/>
              <a:gd name="T78" fmla="*/ 12 w 1613"/>
              <a:gd name="T79" fmla="*/ 39 h 1093"/>
              <a:gd name="T80" fmla="*/ 7 w 1613"/>
              <a:gd name="T81" fmla="*/ 40 h 1093"/>
              <a:gd name="T82" fmla="*/ 6 w 1613"/>
              <a:gd name="T83" fmla="*/ 40 h 1093"/>
              <a:gd name="T84" fmla="*/ 5 w 1613"/>
              <a:gd name="T85" fmla="*/ 36 h 1093"/>
              <a:gd name="T86" fmla="*/ 4 w 1613"/>
              <a:gd name="T87" fmla="*/ 32 h 1093"/>
              <a:gd name="T88" fmla="*/ 3 w 1613"/>
              <a:gd name="T89" fmla="*/ 28 h 1093"/>
              <a:gd name="T90" fmla="*/ 2 w 1613"/>
              <a:gd name="T91" fmla="*/ 22 h 1093"/>
              <a:gd name="T92" fmla="*/ 1 w 1613"/>
              <a:gd name="T93" fmla="*/ 16 h 1093"/>
              <a:gd name="T94" fmla="*/ 0 w 1613"/>
              <a:gd name="T95" fmla="*/ 12 h 1093"/>
              <a:gd name="T96" fmla="*/ 1 w 1613"/>
              <a:gd name="T97" fmla="*/ 11 h 1093"/>
              <a:gd name="T98" fmla="*/ 3 w 1613"/>
              <a:gd name="T99" fmla="*/ 9 h 1093"/>
              <a:gd name="T100" fmla="*/ 6 w 1613"/>
              <a:gd name="T101" fmla="*/ 7 h 10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13"/>
              <a:gd name="T154" fmla="*/ 0 h 1093"/>
              <a:gd name="T155" fmla="*/ 1613 w 1613"/>
              <a:gd name="T156" fmla="*/ 1093 h 10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13" h="1093">
                <a:moveTo>
                  <a:pt x="158" y="197"/>
                </a:moveTo>
                <a:lnTo>
                  <a:pt x="159" y="199"/>
                </a:lnTo>
                <a:lnTo>
                  <a:pt x="161" y="204"/>
                </a:lnTo>
                <a:lnTo>
                  <a:pt x="164" y="208"/>
                </a:lnTo>
                <a:lnTo>
                  <a:pt x="165" y="214"/>
                </a:lnTo>
                <a:lnTo>
                  <a:pt x="166" y="221"/>
                </a:lnTo>
                <a:lnTo>
                  <a:pt x="168" y="228"/>
                </a:lnTo>
                <a:lnTo>
                  <a:pt x="169" y="235"/>
                </a:lnTo>
                <a:lnTo>
                  <a:pt x="171" y="243"/>
                </a:lnTo>
                <a:lnTo>
                  <a:pt x="172" y="250"/>
                </a:lnTo>
                <a:lnTo>
                  <a:pt x="172" y="257"/>
                </a:lnTo>
                <a:lnTo>
                  <a:pt x="173" y="262"/>
                </a:lnTo>
                <a:lnTo>
                  <a:pt x="174" y="268"/>
                </a:lnTo>
                <a:lnTo>
                  <a:pt x="174" y="273"/>
                </a:lnTo>
                <a:lnTo>
                  <a:pt x="174" y="276"/>
                </a:lnTo>
                <a:lnTo>
                  <a:pt x="174" y="278"/>
                </a:lnTo>
                <a:lnTo>
                  <a:pt x="175" y="280"/>
                </a:lnTo>
                <a:lnTo>
                  <a:pt x="182" y="277"/>
                </a:lnTo>
                <a:lnTo>
                  <a:pt x="202" y="271"/>
                </a:lnTo>
                <a:lnTo>
                  <a:pt x="234" y="265"/>
                </a:lnTo>
                <a:lnTo>
                  <a:pt x="274" y="254"/>
                </a:lnTo>
                <a:lnTo>
                  <a:pt x="322" y="242"/>
                </a:lnTo>
                <a:lnTo>
                  <a:pt x="376" y="228"/>
                </a:lnTo>
                <a:lnTo>
                  <a:pt x="434" y="214"/>
                </a:lnTo>
                <a:lnTo>
                  <a:pt x="494" y="199"/>
                </a:lnTo>
                <a:lnTo>
                  <a:pt x="552" y="183"/>
                </a:lnTo>
                <a:lnTo>
                  <a:pt x="610" y="169"/>
                </a:lnTo>
                <a:lnTo>
                  <a:pt x="664" y="155"/>
                </a:lnTo>
                <a:lnTo>
                  <a:pt x="712" y="143"/>
                </a:lnTo>
                <a:lnTo>
                  <a:pt x="752" y="132"/>
                </a:lnTo>
                <a:lnTo>
                  <a:pt x="785" y="126"/>
                </a:lnTo>
                <a:lnTo>
                  <a:pt x="804" y="120"/>
                </a:lnTo>
                <a:lnTo>
                  <a:pt x="812" y="119"/>
                </a:lnTo>
                <a:lnTo>
                  <a:pt x="841" y="114"/>
                </a:lnTo>
                <a:lnTo>
                  <a:pt x="872" y="107"/>
                </a:lnTo>
                <a:lnTo>
                  <a:pt x="906" y="97"/>
                </a:lnTo>
                <a:lnTo>
                  <a:pt x="943" y="83"/>
                </a:lnTo>
                <a:lnTo>
                  <a:pt x="982" y="69"/>
                </a:lnTo>
                <a:lnTo>
                  <a:pt x="1021" y="54"/>
                </a:lnTo>
                <a:lnTo>
                  <a:pt x="1062" y="39"/>
                </a:lnTo>
                <a:lnTo>
                  <a:pt x="1102" y="27"/>
                </a:lnTo>
                <a:lnTo>
                  <a:pt x="1141" y="14"/>
                </a:lnTo>
                <a:lnTo>
                  <a:pt x="1180" y="6"/>
                </a:lnTo>
                <a:lnTo>
                  <a:pt x="1217" y="0"/>
                </a:lnTo>
                <a:lnTo>
                  <a:pt x="1252" y="0"/>
                </a:lnTo>
                <a:lnTo>
                  <a:pt x="1286" y="5"/>
                </a:lnTo>
                <a:lnTo>
                  <a:pt x="1317" y="15"/>
                </a:lnTo>
                <a:lnTo>
                  <a:pt x="1343" y="33"/>
                </a:lnTo>
                <a:lnTo>
                  <a:pt x="1367" y="59"/>
                </a:lnTo>
                <a:lnTo>
                  <a:pt x="1366" y="70"/>
                </a:lnTo>
                <a:lnTo>
                  <a:pt x="1369" y="81"/>
                </a:lnTo>
                <a:lnTo>
                  <a:pt x="1372" y="91"/>
                </a:lnTo>
                <a:lnTo>
                  <a:pt x="1377" y="101"/>
                </a:lnTo>
                <a:lnTo>
                  <a:pt x="1384" y="111"/>
                </a:lnTo>
                <a:lnTo>
                  <a:pt x="1390" y="120"/>
                </a:lnTo>
                <a:lnTo>
                  <a:pt x="1398" y="128"/>
                </a:lnTo>
                <a:lnTo>
                  <a:pt x="1408" y="135"/>
                </a:lnTo>
                <a:lnTo>
                  <a:pt x="1418" y="142"/>
                </a:lnTo>
                <a:lnTo>
                  <a:pt x="1427" y="149"/>
                </a:lnTo>
                <a:lnTo>
                  <a:pt x="1436" y="154"/>
                </a:lnTo>
                <a:lnTo>
                  <a:pt x="1447" y="160"/>
                </a:lnTo>
                <a:lnTo>
                  <a:pt x="1455" y="165"/>
                </a:lnTo>
                <a:lnTo>
                  <a:pt x="1463" y="169"/>
                </a:lnTo>
                <a:lnTo>
                  <a:pt x="1470" y="174"/>
                </a:lnTo>
                <a:lnTo>
                  <a:pt x="1477" y="178"/>
                </a:lnTo>
                <a:lnTo>
                  <a:pt x="1472" y="186"/>
                </a:lnTo>
                <a:lnTo>
                  <a:pt x="1470" y="197"/>
                </a:lnTo>
                <a:lnTo>
                  <a:pt x="1469" y="207"/>
                </a:lnTo>
                <a:lnTo>
                  <a:pt x="1467" y="217"/>
                </a:lnTo>
                <a:lnTo>
                  <a:pt x="1466" y="229"/>
                </a:lnTo>
                <a:lnTo>
                  <a:pt x="1465" y="239"/>
                </a:lnTo>
                <a:lnTo>
                  <a:pt x="1465" y="251"/>
                </a:lnTo>
                <a:lnTo>
                  <a:pt x="1464" y="261"/>
                </a:lnTo>
                <a:lnTo>
                  <a:pt x="1463" y="273"/>
                </a:lnTo>
                <a:lnTo>
                  <a:pt x="1461" y="283"/>
                </a:lnTo>
                <a:lnTo>
                  <a:pt x="1458" y="293"/>
                </a:lnTo>
                <a:lnTo>
                  <a:pt x="1454" y="303"/>
                </a:lnTo>
                <a:lnTo>
                  <a:pt x="1449" y="312"/>
                </a:lnTo>
                <a:lnTo>
                  <a:pt x="1442" y="320"/>
                </a:lnTo>
                <a:lnTo>
                  <a:pt x="1434" y="328"/>
                </a:lnTo>
                <a:lnTo>
                  <a:pt x="1425" y="335"/>
                </a:lnTo>
                <a:lnTo>
                  <a:pt x="1429" y="338"/>
                </a:lnTo>
                <a:lnTo>
                  <a:pt x="1433" y="343"/>
                </a:lnTo>
                <a:lnTo>
                  <a:pt x="1435" y="347"/>
                </a:lnTo>
                <a:lnTo>
                  <a:pt x="1438" y="352"/>
                </a:lnTo>
                <a:lnTo>
                  <a:pt x="1438" y="357"/>
                </a:lnTo>
                <a:lnTo>
                  <a:pt x="1439" y="362"/>
                </a:lnTo>
                <a:lnTo>
                  <a:pt x="1438" y="367"/>
                </a:lnTo>
                <a:lnTo>
                  <a:pt x="1438" y="373"/>
                </a:lnTo>
                <a:lnTo>
                  <a:pt x="1435" y="377"/>
                </a:lnTo>
                <a:lnTo>
                  <a:pt x="1434" y="383"/>
                </a:lnTo>
                <a:lnTo>
                  <a:pt x="1432" y="388"/>
                </a:lnTo>
                <a:lnTo>
                  <a:pt x="1429" y="393"/>
                </a:lnTo>
                <a:lnTo>
                  <a:pt x="1427" y="398"/>
                </a:lnTo>
                <a:lnTo>
                  <a:pt x="1425" y="402"/>
                </a:lnTo>
                <a:lnTo>
                  <a:pt x="1423" y="407"/>
                </a:lnTo>
                <a:lnTo>
                  <a:pt x="1420" y="413"/>
                </a:lnTo>
                <a:lnTo>
                  <a:pt x="1420" y="419"/>
                </a:lnTo>
                <a:lnTo>
                  <a:pt x="1424" y="425"/>
                </a:lnTo>
                <a:lnTo>
                  <a:pt x="1426" y="430"/>
                </a:lnTo>
                <a:lnTo>
                  <a:pt x="1431" y="435"/>
                </a:lnTo>
                <a:lnTo>
                  <a:pt x="1435" y="439"/>
                </a:lnTo>
                <a:lnTo>
                  <a:pt x="1441" y="443"/>
                </a:lnTo>
                <a:lnTo>
                  <a:pt x="1447" y="446"/>
                </a:lnTo>
                <a:lnTo>
                  <a:pt x="1452" y="451"/>
                </a:lnTo>
                <a:lnTo>
                  <a:pt x="1458" y="454"/>
                </a:lnTo>
                <a:lnTo>
                  <a:pt x="1463" y="458"/>
                </a:lnTo>
                <a:lnTo>
                  <a:pt x="1467" y="462"/>
                </a:lnTo>
                <a:lnTo>
                  <a:pt x="1472" y="467"/>
                </a:lnTo>
                <a:lnTo>
                  <a:pt x="1474" y="473"/>
                </a:lnTo>
                <a:lnTo>
                  <a:pt x="1477" y="479"/>
                </a:lnTo>
                <a:lnTo>
                  <a:pt x="1477" y="486"/>
                </a:lnTo>
                <a:lnTo>
                  <a:pt x="1477" y="496"/>
                </a:lnTo>
                <a:lnTo>
                  <a:pt x="1484" y="500"/>
                </a:lnTo>
                <a:lnTo>
                  <a:pt x="1490" y="506"/>
                </a:lnTo>
                <a:lnTo>
                  <a:pt x="1498" y="512"/>
                </a:lnTo>
                <a:lnTo>
                  <a:pt x="1507" y="516"/>
                </a:lnTo>
                <a:lnTo>
                  <a:pt x="1516" y="521"/>
                </a:lnTo>
                <a:lnTo>
                  <a:pt x="1524" y="525"/>
                </a:lnTo>
                <a:lnTo>
                  <a:pt x="1533" y="529"/>
                </a:lnTo>
                <a:lnTo>
                  <a:pt x="1542" y="533"/>
                </a:lnTo>
                <a:lnTo>
                  <a:pt x="1551" y="537"/>
                </a:lnTo>
                <a:lnTo>
                  <a:pt x="1561" y="540"/>
                </a:lnTo>
                <a:lnTo>
                  <a:pt x="1570" y="544"/>
                </a:lnTo>
                <a:lnTo>
                  <a:pt x="1579" y="547"/>
                </a:lnTo>
                <a:lnTo>
                  <a:pt x="1588" y="551"/>
                </a:lnTo>
                <a:lnTo>
                  <a:pt x="1596" y="553"/>
                </a:lnTo>
                <a:lnTo>
                  <a:pt x="1604" y="556"/>
                </a:lnTo>
                <a:lnTo>
                  <a:pt x="1613" y="560"/>
                </a:lnTo>
                <a:lnTo>
                  <a:pt x="1612" y="567"/>
                </a:lnTo>
                <a:lnTo>
                  <a:pt x="1611" y="572"/>
                </a:lnTo>
                <a:lnTo>
                  <a:pt x="1609" y="578"/>
                </a:lnTo>
                <a:lnTo>
                  <a:pt x="1605" y="582"/>
                </a:lnTo>
                <a:lnTo>
                  <a:pt x="1602" y="585"/>
                </a:lnTo>
                <a:lnTo>
                  <a:pt x="1597" y="587"/>
                </a:lnTo>
                <a:lnTo>
                  <a:pt x="1592" y="590"/>
                </a:lnTo>
                <a:lnTo>
                  <a:pt x="1587" y="591"/>
                </a:lnTo>
                <a:lnTo>
                  <a:pt x="1581" y="593"/>
                </a:lnTo>
                <a:lnTo>
                  <a:pt x="1576" y="594"/>
                </a:lnTo>
                <a:lnTo>
                  <a:pt x="1570" y="595"/>
                </a:lnTo>
                <a:lnTo>
                  <a:pt x="1565" y="598"/>
                </a:lnTo>
                <a:lnTo>
                  <a:pt x="1559" y="600"/>
                </a:lnTo>
                <a:lnTo>
                  <a:pt x="1556" y="602"/>
                </a:lnTo>
                <a:lnTo>
                  <a:pt x="1553" y="606"/>
                </a:lnTo>
                <a:lnTo>
                  <a:pt x="1550" y="612"/>
                </a:lnTo>
                <a:lnTo>
                  <a:pt x="1548" y="623"/>
                </a:lnTo>
                <a:lnTo>
                  <a:pt x="1544" y="635"/>
                </a:lnTo>
                <a:lnTo>
                  <a:pt x="1539" y="645"/>
                </a:lnTo>
                <a:lnTo>
                  <a:pt x="1533" y="655"/>
                </a:lnTo>
                <a:lnTo>
                  <a:pt x="1526" y="664"/>
                </a:lnTo>
                <a:lnTo>
                  <a:pt x="1518" y="672"/>
                </a:lnTo>
                <a:lnTo>
                  <a:pt x="1510" y="682"/>
                </a:lnTo>
                <a:lnTo>
                  <a:pt x="1502" y="691"/>
                </a:lnTo>
                <a:lnTo>
                  <a:pt x="1494" y="699"/>
                </a:lnTo>
                <a:lnTo>
                  <a:pt x="1486" y="708"/>
                </a:lnTo>
                <a:lnTo>
                  <a:pt x="1479" y="717"/>
                </a:lnTo>
                <a:lnTo>
                  <a:pt x="1472" y="728"/>
                </a:lnTo>
                <a:lnTo>
                  <a:pt x="1467" y="738"/>
                </a:lnTo>
                <a:lnTo>
                  <a:pt x="1463" y="748"/>
                </a:lnTo>
                <a:lnTo>
                  <a:pt x="1461" y="761"/>
                </a:lnTo>
                <a:lnTo>
                  <a:pt x="1461" y="775"/>
                </a:lnTo>
                <a:lnTo>
                  <a:pt x="1454" y="774"/>
                </a:lnTo>
                <a:lnTo>
                  <a:pt x="1448" y="774"/>
                </a:lnTo>
                <a:lnTo>
                  <a:pt x="1442" y="774"/>
                </a:lnTo>
                <a:lnTo>
                  <a:pt x="1436" y="772"/>
                </a:lnTo>
                <a:lnTo>
                  <a:pt x="1431" y="772"/>
                </a:lnTo>
                <a:lnTo>
                  <a:pt x="1425" y="771"/>
                </a:lnTo>
                <a:lnTo>
                  <a:pt x="1419" y="771"/>
                </a:lnTo>
                <a:lnTo>
                  <a:pt x="1413" y="771"/>
                </a:lnTo>
                <a:lnTo>
                  <a:pt x="1409" y="771"/>
                </a:lnTo>
                <a:lnTo>
                  <a:pt x="1403" y="772"/>
                </a:lnTo>
                <a:lnTo>
                  <a:pt x="1398" y="774"/>
                </a:lnTo>
                <a:lnTo>
                  <a:pt x="1395" y="775"/>
                </a:lnTo>
                <a:lnTo>
                  <a:pt x="1392" y="778"/>
                </a:lnTo>
                <a:lnTo>
                  <a:pt x="1388" y="780"/>
                </a:lnTo>
                <a:lnTo>
                  <a:pt x="1386" y="785"/>
                </a:lnTo>
                <a:lnTo>
                  <a:pt x="1385" y="791"/>
                </a:lnTo>
                <a:lnTo>
                  <a:pt x="1373" y="793"/>
                </a:lnTo>
                <a:lnTo>
                  <a:pt x="1343" y="801"/>
                </a:lnTo>
                <a:lnTo>
                  <a:pt x="1296" y="813"/>
                </a:lnTo>
                <a:lnTo>
                  <a:pt x="1235" y="828"/>
                </a:lnTo>
                <a:lnTo>
                  <a:pt x="1163" y="846"/>
                </a:lnTo>
                <a:lnTo>
                  <a:pt x="1083" y="867"/>
                </a:lnTo>
                <a:lnTo>
                  <a:pt x="997" y="888"/>
                </a:lnTo>
                <a:lnTo>
                  <a:pt x="909" y="911"/>
                </a:lnTo>
                <a:lnTo>
                  <a:pt x="819" y="934"/>
                </a:lnTo>
                <a:lnTo>
                  <a:pt x="733" y="956"/>
                </a:lnTo>
                <a:lnTo>
                  <a:pt x="653" y="977"/>
                </a:lnTo>
                <a:lnTo>
                  <a:pt x="581" y="995"/>
                </a:lnTo>
                <a:lnTo>
                  <a:pt x="520" y="1010"/>
                </a:lnTo>
                <a:lnTo>
                  <a:pt x="473" y="1022"/>
                </a:lnTo>
                <a:lnTo>
                  <a:pt x="443" y="1030"/>
                </a:lnTo>
                <a:lnTo>
                  <a:pt x="433" y="1033"/>
                </a:lnTo>
                <a:lnTo>
                  <a:pt x="429" y="1033"/>
                </a:lnTo>
                <a:lnTo>
                  <a:pt x="420" y="1035"/>
                </a:lnTo>
                <a:lnTo>
                  <a:pt x="406" y="1038"/>
                </a:lnTo>
                <a:lnTo>
                  <a:pt x="389" y="1042"/>
                </a:lnTo>
                <a:lnTo>
                  <a:pt x="368" y="1047"/>
                </a:lnTo>
                <a:lnTo>
                  <a:pt x="344" y="1052"/>
                </a:lnTo>
                <a:lnTo>
                  <a:pt x="319" y="1057"/>
                </a:lnTo>
                <a:lnTo>
                  <a:pt x="294" y="1063"/>
                </a:lnTo>
                <a:lnTo>
                  <a:pt x="268" y="1068"/>
                </a:lnTo>
                <a:lnTo>
                  <a:pt x="243" y="1073"/>
                </a:lnTo>
                <a:lnTo>
                  <a:pt x="219" y="1078"/>
                </a:lnTo>
                <a:lnTo>
                  <a:pt x="198" y="1083"/>
                </a:lnTo>
                <a:lnTo>
                  <a:pt x="181" y="1087"/>
                </a:lnTo>
                <a:lnTo>
                  <a:pt x="167" y="1089"/>
                </a:lnTo>
                <a:lnTo>
                  <a:pt x="158" y="1092"/>
                </a:lnTo>
                <a:lnTo>
                  <a:pt x="156" y="1093"/>
                </a:lnTo>
                <a:lnTo>
                  <a:pt x="150" y="1068"/>
                </a:lnTo>
                <a:lnTo>
                  <a:pt x="145" y="1045"/>
                </a:lnTo>
                <a:lnTo>
                  <a:pt x="140" y="1023"/>
                </a:lnTo>
                <a:lnTo>
                  <a:pt x="136" y="1002"/>
                </a:lnTo>
                <a:lnTo>
                  <a:pt x="131" y="983"/>
                </a:lnTo>
                <a:lnTo>
                  <a:pt x="128" y="962"/>
                </a:lnTo>
                <a:lnTo>
                  <a:pt x="123" y="942"/>
                </a:lnTo>
                <a:lnTo>
                  <a:pt x="120" y="924"/>
                </a:lnTo>
                <a:lnTo>
                  <a:pt x="115" y="903"/>
                </a:lnTo>
                <a:lnTo>
                  <a:pt x="112" y="884"/>
                </a:lnTo>
                <a:lnTo>
                  <a:pt x="107" y="863"/>
                </a:lnTo>
                <a:lnTo>
                  <a:pt x="103" y="842"/>
                </a:lnTo>
                <a:lnTo>
                  <a:pt x="97" y="819"/>
                </a:lnTo>
                <a:lnTo>
                  <a:pt x="91" y="797"/>
                </a:lnTo>
                <a:lnTo>
                  <a:pt x="85" y="771"/>
                </a:lnTo>
                <a:lnTo>
                  <a:pt x="80" y="745"/>
                </a:lnTo>
                <a:lnTo>
                  <a:pt x="75" y="723"/>
                </a:lnTo>
                <a:lnTo>
                  <a:pt x="71" y="698"/>
                </a:lnTo>
                <a:lnTo>
                  <a:pt x="66" y="669"/>
                </a:lnTo>
                <a:lnTo>
                  <a:pt x="59" y="637"/>
                </a:lnTo>
                <a:lnTo>
                  <a:pt x="53" y="604"/>
                </a:lnTo>
                <a:lnTo>
                  <a:pt x="46" y="568"/>
                </a:lnTo>
                <a:lnTo>
                  <a:pt x="40" y="532"/>
                </a:lnTo>
                <a:lnTo>
                  <a:pt x="33" y="498"/>
                </a:lnTo>
                <a:lnTo>
                  <a:pt x="27" y="463"/>
                </a:lnTo>
                <a:lnTo>
                  <a:pt x="20" y="431"/>
                </a:lnTo>
                <a:lnTo>
                  <a:pt x="14" y="401"/>
                </a:lnTo>
                <a:lnTo>
                  <a:pt x="10" y="376"/>
                </a:lnTo>
                <a:lnTo>
                  <a:pt x="6" y="354"/>
                </a:lnTo>
                <a:lnTo>
                  <a:pt x="3" y="338"/>
                </a:lnTo>
                <a:lnTo>
                  <a:pt x="0" y="328"/>
                </a:lnTo>
                <a:lnTo>
                  <a:pt x="0" y="324"/>
                </a:lnTo>
                <a:lnTo>
                  <a:pt x="2" y="322"/>
                </a:lnTo>
                <a:lnTo>
                  <a:pt x="6" y="319"/>
                </a:lnTo>
                <a:lnTo>
                  <a:pt x="14" y="312"/>
                </a:lnTo>
                <a:lnTo>
                  <a:pt x="25" y="304"/>
                </a:lnTo>
                <a:lnTo>
                  <a:pt x="36" y="294"/>
                </a:lnTo>
                <a:lnTo>
                  <a:pt x="50" y="283"/>
                </a:lnTo>
                <a:lnTo>
                  <a:pt x="64" y="271"/>
                </a:lnTo>
                <a:lnTo>
                  <a:pt x="79" y="260"/>
                </a:lnTo>
                <a:lnTo>
                  <a:pt x="94" y="249"/>
                </a:lnTo>
                <a:lnTo>
                  <a:pt x="107" y="237"/>
                </a:lnTo>
                <a:lnTo>
                  <a:pt x="121" y="226"/>
                </a:lnTo>
                <a:lnTo>
                  <a:pt x="133" y="216"/>
                </a:lnTo>
                <a:lnTo>
                  <a:pt x="143" y="208"/>
                </a:lnTo>
                <a:lnTo>
                  <a:pt x="151" y="201"/>
                </a:lnTo>
                <a:lnTo>
                  <a:pt x="156" y="198"/>
                </a:lnTo>
                <a:lnTo>
                  <a:pt x="158" y="197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09" name="Freeform 27"/>
          <p:cNvSpPr>
            <a:spLocks/>
          </p:cNvSpPr>
          <p:nvPr/>
        </p:nvSpPr>
        <p:spPr bwMode="auto">
          <a:xfrm>
            <a:off x="7391445" y="1844685"/>
            <a:ext cx="207770" cy="338356"/>
          </a:xfrm>
          <a:custGeom>
            <a:avLst/>
            <a:gdLst>
              <a:gd name="T0" fmla="*/ 11 w 380"/>
              <a:gd name="T1" fmla="*/ 4 h 816"/>
              <a:gd name="T2" fmla="*/ 11 w 380"/>
              <a:gd name="T3" fmla="*/ 5 h 816"/>
              <a:gd name="T4" fmla="*/ 10 w 380"/>
              <a:gd name="T5" fmla="*/ 5 h 816"/>
              <a:gd name="T6" fmla="*/ 10 w 380"/>
              <a:gd name="T7" fmla="*/ 6 h 816"/>
              <a:gd name="T8" fmla="*/ 9 w 380"/>
              <a:gd name="T9" fmla="*/ 8 h 816"/>
              <a:gd name="T10" fmla="*/ 8 w 380"/>
              <a:gd name="T11" fmla="*/ 8 h 816"/>
              <a:gd name="T12" fmla="*/ 8 w 380"/>
              <a:gd name="T13" fmla="*/ 9 h 816"/>
              <a:gd name="T14" fmla="*/ 9 w 380"/>
              <a:gd name="T15" fmla="*/ 9 h 816"/>
              <a:gd name="T16" fmla="*/ 10 w 380"/>
              <a:gd name="T17" fmla="*/ 9 h 816"/>
              <a:gd name="T18" fmla="*/ 12 w 380"/>
              <a:gd name="T19" fmla="*/ 10 h 816"/>
              <a:gd name="T20" fmla="*/ 13 w 380"/>
              <a:gd name="T21" fmla="*/ 10 h 816"/>
              <a:gd name="T22" fmla="*/ 14 w 380"/>
              <a:gd name="T23" fmla="*/ 13 h 816"/>
              <a:gd name="T24" fmla="*/ 14 w 380"/>
              <a:gd name="T25" fmla="*/ 16 h 816"/>
              <a:gd name="T26" fmla="*/ 14 w 380"/>
              <a:gd name="T27" fmla="*/ 18 h 816"/>
              <a:gd name="T28" fmla="*/ 13 w 380"/>
              <a:gd name="T29" fmla="*/ 19 h 816"/>
              <a:gd name="T30" fmla="*/ 13 w 380"/>
              <a:gd name="T31" fmla="*/ 21 h 816"/>
              <a:gd name="T32" fmla="*/ 12 w 380"/>
              <a:gd name="T33" fmla="*/ 23 h 816"/>
              <a:gd name="T34" fmla="*/ 12 w 380"/>
              <a:gd name="T35" fmla="*/ 25 h 816"/>
              <a:gd name="T36" fmla="*/ 11 w 380"/>
              <a:gd name="T37" fmla="*/ 26 h 816"/>
              <a:gd name="T38" fmla="*/ 11 w 380"/>
              <a:gd name="T39" fmla="*/ 28 h 816"/>
              <a:gd name="T40" fmla="*/ 10 w 380"/>
              <a:gd name="T41" fmla="*/ 30 h 816"/>
              <a:gd name="T42" fmla="*/ 9 w 380"/>
              <a:gd name="T43" fmla="*/ 30 h 816"/>
              <a:gd name="T44" fmla="*/ 8 w 380"/>
              <a:gd name="T45" fmla="*/ 28 h 816"/>
              <a:gd name="T46" fmla="*/ 7 w 380"/>
              <a:gd name="T47" fmla="*/ 27 h 816"/>
              <a:gd name="T48" fmla="*/ 6 w 380"/>
              <a:gd name="T49" fmla="*/ 27 h 816"/>
              <a:gd name="T50" fmla="*/ 4 w 380"/>
              <a:gd name="T51" fmla="*/ 27 h 816"/>
              <a:gd name="T52" fmla="*/ 3 w 380"/>
              <a:gd name="T53" fmla="*/ 26 h 816"/>
              <a:gd name="T54" fmla="*/ 2 w 380"/>
              <a:gd name="T55" fmla="*/ 26 h 816"/>
              <a:gd name="T56" fmla="*/ 2 w 380"/>
              <a:gd name="T57" fmla="*/ 26 h 816"/>
              <a:gd name="T58" fmla="*/ 1 w 380"/>
              <a:gd name="T59" fmla="*/ 25 h 816"/>
              <a:gd name="T60" fmla="*/ 1 w 380"/>
              <a:gd name="T61" fmla="*/ 24 h 816"/>
              <a:gd name="T62" fmla="*/ 1 w 380"/>
              <a:gd name="T63" fmla="*/ 22 h 816"/>
              <a:gd name="T64" fmla="*/ 2 w 380"/>
              <a:gd name="T65" fmla="*/ 20 h 816"/>
              <a:gd name="T66" fmla="*/ 4 w 380"/>
              <a:gd name="T67" fmla="*/ 18 h 816"/>
              <a:gd name="T68" fmla="*/ 5 w 380"/>
              <a:gd name="T69" fmla="*/ 16 h 816"/>
              <a:gd name="T70" fmla="*/ 6 w 380"/>
              <a:gd name="T71" fmla="*/ 15 h 816"/>
              <a:gd name="T72" fmla="*/ 7 w 380"/>
              <a:gd name="T73" fmla="*/ 15 h 816"/>
              <a:gd name="T74" fmla="*/ 6 w 380"/>
              <a:gd name="T75" fmla="*/ 14 h 816"/>
              <a:gd name="T76" fmla="*/ 4 w 380"/>
              <a:gd name="T77" fmla="*/ 13 h 816"/>
              <a:gd name="T78" fmla="*/ 2 w 380"/>
              <a:gd name="T79" fmla="*/ 12 h 816"/>
              <a:gd name="T80" fmla="*/ 2 w 380"/>
              <a:gd name="T81" fmla="*/ 11 h 816"/>
              <a:gd name="T82" fmla="*/ 1 w 380"/>
              <a:gd name="T83" fmla="*/ 10 h 816"/>
              <a:gd name="T84" fmla="*/ 0 w 380"/>
              <a:gd name="T85" fmla="*/ 8 h 816"/>
              <a:gd name="T86" fmla="*/ 1 w 380"/>
              <a:gd name="T87" fmla="*/ 7 h 816"/>
              <a:gd name="T88" fmla="*/ 1 w 380"/>
              <a:gd name="T89" fmla="*/ 6 h 816"/>
              <a:gd name="T90" fmla="*/ 1 w 380"/>
              <a:gd name="T91" fmla="*/ 5 h 816"/>
              <a:gd name="T92" fmla="*/ 2 w 380"/>
              <a:gd name="T93" fmla="*/ 3 h 816"/>
              <a:gd name="T94" fmla="*/ 2 w 380"/>
              <a:gd name="T95" fmla="*/ 0 h 816"/>
              <a:gd name="T96" fmla="*/ 4 w 380"/>
              <a:gd name="T97" fmla="*/ 0 h 816"/>
              <a:gd name="T98" fmla="*/ 9 w 380"/>
              <a:gd name="T99" fmla="*/ 2 h 816"/>
              <a:gd name="T100" fmla="*/ 11 w 380"/>
              <a:gd name="T101" fmla="*/ 2 h 816"/>
              <a:gd name="T102" fmla="*/ 11 w 380"/>
              <a:gd name="T103" fmla="*/ 3 h 816"/>
              <a:gd name="T104" fmla="*/ 11 w 380"/>
              <a:gd name="T105" fmla="*/ 3 h 8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80"/>
              <a:gd name="T160" fmla="*/ 0 h 816"/>
              <a:gd name="T161" fmla="*/ 380 w 380"/>
              <a:gd name="T162" fmla="*/ 816 h 8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80" h="816">
                <a:moveTo>
                  <a:pt x="292" y="90"/>
                </a:moveTo>
                <a:lnTo>
                  <a:pt x="291" y="90"/>
                </a:lnTo>
                <a:lnTo>
                  <a:pt x="291" y="91"/>
                </a:lnTo>
                <a:lnTo>
                  <a:pt x="291" y="93"/>
                </a:lnTo>
                <a:lnTo>
                  <a:pt x="290" y="97"/>
                </a:lnTo>
                <a:lnTo>
                  <a:pt x="290" y="100"/>
                </a:lnTo>
                <a:lnTo>
                  <a:pt x="289" y="104"/>
                </a:lnTo>
                <a:lnTo>
                  <a:pt x="289" y="107"/>
                </a:lnTo>
                <a:lnTo>
                  <a:pt x="288" y="112"/>
                </a:lnTo>
                <a:lnTo>
                  <a:pt x="287" y="116"/>
                </a:lnTo>
                <a:lnTo>
                  <a:pt x="287" y="120"/>
                </a:lnTo>
                <a:lnTo>
                  <a:pt x="285" y="123"/>
                </a:lnTo>
                <a:lnTo>
                  <a:pt x="285" y="127"/>
                </a:lnTo>
                <a:lnTo>
                  <a:pt x="284" y="130"/>
                </a:lnTo>
                <a:lnTo>
                  <a:pt x="284" y="133"/>
                </a:lnTo>
                <a:lnTo>
                  <a:pt x="284" y="134"/>
                </a:lnTo>
                <a:lnTo>
                  <a:pt x="284" y="135"/>
                </a:lnTo>
                <a:lnTo>
                  <a:pt x="281" y="139"/>
                </a:lnTo>
                <a:lnTo>
                  <a:pt x="279" y="145"/>
                </a:lnTo>
                <a:lnTo>
                  <a:pt x="276" y="151"/>
                </a:lnTo>
                <a:lnTo>
                  <a:pt x="275" y="157"/>
                </a:lnTo>
                <a:lnTo>
                  <a:pt x="273" y="162"/>
                </a:lnTo>
                <a:lnTo>
                  <a:pt x="270" y="169"/>
                </a:lnTo>
                <a:lnTo>
                  <a:pt x="269" y="175"/>
                </a:lnTo>
                <a:lnTo>
                  <a:pt x="267" y="181"/>
                </a:lnTo>
                <a:lnTo>
                  <a:pt x="264" y="187"/>
                </a:lnTo>
                <a:lnTo>
                  <a:pt x="261" y="192"/>
                </a:lnTo>
                <a:lnTo>
                  <a:pt x="257" y="197"/>
                </a:lnTo>
                <a:lnTo>
                  <a:pt x="252" y="201"/>
                </a:lnTo>
                <a:lnTo>
                  <a:pt x="246" y="206"/>
                </a:lnTo>
                <a:lnTo>
                  <a:pt x="241" y="208"/>
                </a:lnTo>
                <a:lnTo>
                  <a:pt x="233" y="212"/>
                </a:lnTo>
                <a:lnTo>
                  <a:pt x="224" y="214"/>
                </a:lnTo>
                <a:lnTo>
                  <a:pt x="223" y="216"/>
                </a:lnTo>
                <a:lnTo>
                  <a:pt x="222" y="219"/>
                </a:lnTo>
                <a:lnTo>
                  <a:pt x="222" y="221"/>
                </a:lnTo>
                <a:lnTo>
                  <a:pt x="222" y="224"/>
                </a:lnTo>
                <a:lnTo>
                  <a:pt x="222" y="227"/>
                </a:lnTo>
                <a:lnTo>
                  <a:pt x="222" y="230"/>
                </a:lnTo>
                <a:lnTo>
                  <a:pt x="223" y="232"/>
                </a:lnTo>
                <a:lnTo>
                  <a:pt x="224" y="236"/>
                </a:lnTo>
                <a:lnTo>
                  <a:pt x="226" y="238"/>
                </a:lnTo>
                <a:lnTo>
                  <a:pt x="227" y="242"/>
                </a:lnTo>
                <a:lnTo>
                  <a:pt x="228" y="244"/>
                </a:lnTo>
                <a:lnTo>
                  <a:pt x="230" y="246"/>
                </a:lnTo>
                <a:lnTo>
                  <a:pt x="233" y="250"/>
                </a:lnTo>
                <a:lnTo>
                  <a:pt x="235" y="252"/>
                </a:lnTo>
                <a:lnTo>
                  <a:pt x="237" y="254"/>
                </a:lnTo>
                <a:lnTo>
                  <a:pt x="241" y="257"/>
                </a:lnTo>
                <a:lnTo>
                  <a:pt x="244" y="254"/>
                </a:lnTo>
                <a:lnTo>
                  <a:pt x="250" y="253"/>
                </a:lnTo>
                <a:lnTo>
                  <a:pt x="256" y="252"/>
                </a:lnTo>
                <a:lnTo>
                  <a:pt x="264" y="252"/>
                </a:lnTo>
                <a:lnTo>
                  <a:pt x="272" y="252"/>
                </a:lnTo>
                <a:lnTo>
                  <a:pt x="280" y="252"/>
                </a:lnTo>
                <a:lnTo>
                  <a:pt x="289" y="252"/>
                </a:lnTo>
                <a:lnTo>
                  <a:pt x="298" y="253"/>
                </a:lnTo>
                <a:lnTo>
                  <a:pt x="307" y="254"/>
                </a:lnTo>
                <a:lnTo>
                  <a:pt x="316" y="255"/>
                </a:lnTo>
                <a:lnTo>
                  <a:pt x="325" y="257"/>
                </a:lnTo>
                <a:lnTo>
                  <a:pt x="334" y="258"/>
                </a:lnTo>
                <a:lnTo>
                  <a:pt x="341" y="260"/>
                </a:lnTo>
                <a:lnTo>
                  <a:pt x="346" y="261"/>
                </a:lnTo>
                <a:lnTo>
                  <a:pt x="352" y="264"/>
                </a:lnTo>
                <a:lnTo>
                  <a:pt x="357" y="266"/>
                </a:lnTo>
                <a:lnTo>
                  <a:pt x="358" y="276"/>
                </a:lnTo>
                <a:lnTo>
                  <a:pt x="360" y="286"/>
                </a:lnTo>
                <a:lnTo>
                  <a:pt x="362" y="298"/>
                </a:lnTo>
                <a:lnTo>
                  <a:pt x="365" y="309"/>
                </a:lnTo>
                <a:lnTo>
                  <a:pt x="368" y="321"/>
                </a:lnTo>
                <a:lnTo>
                  <a:pt x="371" y="332"/>
                </a:lnTo>
                <a:lnTo>
                  <a:pt x="373" y="345"/>
                </a:lnTo>
                <a:lnTo>
                  <a:pt x="374" y="357"/>
                </a:lnTo>
                <a:lnTo>
                  <a:pt x="376" y="369"/>
                </a:lnTo>
                <a:lnTo>
                  <a:pt x="377" y="382"/>
                </a:lnTo>
                <a:lnTo>
                  <a:pt x="379" y="394"/>
                </a:lnTo>
                <a:lnTo>
                  <a:pt x="380" y="406"/>
                </a:lnTo>
                <a:lnTo>
                  <a:pt x="380" y="419"/>
                </a:lnTo>
                <a:lnTo>
                  <a:pt x="380" y="431"/>
                </a:lnTo>
                <a:lnTo>
                  <a:pt x="380" y="443"/>
                </a:lnTo>
                <a:lnTo>
                  <a:pt x="379" y="455"/>
                </a:lnTo>
                <a:lnTo>
                  <a:pt x="373" y="460"/>
                </a:lnTo>
                <a:lnTo>
                  <a:pt x="368" y="467"/>
                </a:lnTo>
                <a:lnTo>
                  <a:pt x="365" y="474"/>
                </a:lnTo>
                <a:lnTo>
                  <a:pt x="364" y="481"/>
                </a:lnTo>
                <a:lnTo>
                  <a:pt x="362" y="489"/>
                </a:lnTo>
                <a:lnTo>
                  <a:pt x="361" y="497"/>
                </a:lnTo>
                <a:lnTo>
                  <a:pt x="361" y="506"/>
                </a:lnTo>
                <a:lnTo>
                  <a:pt x="362" y="515"/>
                </a:lnTo>
                <a:lnTo>
                  <a:pt x="362" y="524"/>
                </a:lnTo>
                <a:lnTo>
                  <a:pt x="362" y="532"/>
                </a:lnTo>
                <a:lnTo>
                  <a:pt x="361" y="542"/>
                </a:lnTo>
                <a:lnTo>
                  <a:pt x="360" y="551"/>
                </a:lnTo>
                <a:lnTo>
                  <a:pt x="359" y="560"/>
                </a:lnTo>
                <a:lnTo>
                  <a:pt x="356" y="569"/>
                </a:lnTo>
                <a:lnTo>
                  <a:pt x="351" y="577"/>
                </a:lnTo>
                <a:lnTo>
                  <a:pt x="346" y="586"/>
                </a:lnTo>
                <a:lnTo>
                  <a:pt x="338" y="591"/>
                </a:lnTo>
                <a:lnTo>
                  <a:pt x="334" y="597"/>
                </a:lnTo>
                <a:lnTo>
                  <a:pt x="330" y="604"/>
                </a:lnTo>
                <a:lnTo>
                  <a:pt x="328" y="610"/>
                </a:lnTo>
                <a:lnTo>
                  <a:pt x="328" y="619"/>
                </a:lnTo>
                <a:lnTo>
                  <a:pt x="327" y="627"/>
                </a:lnTo>
                <a:lnTo>
                  <a:pt x="327" y="635"/>
                </a:lnTo>
                <a:lnTo>
                  <a:pt x="327" y="643"/>
                </a:lnTo>
                <a:lnTo>
                  <a:pt x="327" y="651"/>
                </a:lnTo>
                <a:lnTo>
                  <a:pt x="326" y="659"/>
                </a:lnTo>
                <a:lnTo>
                  <a:pt x="325" y="666"/>
                </a:lnTo>
                <a:lnTo>
                  <a:pt x="322" y="674"/>
                </a:lnTo>
                <a:lnTo>
                  <a:pt x="318" y="679"/>
                </a:lnTo>
                <a:lnTo>
                  <a:pt x="312" y="685"/>
                </a:lnTo>
                <a:lnTo>
                  <a:pt x="304" y="690"/>
                </a:lnTo>
                <a:lnTo>
                  <a:pt x="293" y="694"/>
                </a:lnTo>
                <a:lnTo>
                  <a:pt x="292" y="700"/>
                </a:lnTo>
                <a:lnTo>
                  <a:pt x="291" y="708"/>
                </a:lnTo>
                <a:lnTo>
                  <a:pt x="290" y="716"/>
                </a:lnTo>
                <a:lnTo>
                  <a:pt x="290" y="725"/>
                </a:lnTo>
                <a:lnTo>
                  <a:pt x="289" y="733"/>
                </a:lnTo>
                <a:lnTo>
                  <a:pt x="288" y="743"/>
                </a:lnTo>
                <a:lnTo>
                  <a:pt x="287" y="752"/>
                </a:lnTo>
                <a:lnTo>
                  <a:pt x="285" y="761"/>
                </a:lnTo>
                <a:lnTo>
                  <a:pt x="283" y="770"/>
                </a:lnTo>
                <a:lnTo>
                  <a:pt x="281" y="778"/>
                </a:lnTo>
                <a:lnTo>
                  <a:pt x="277" y="786"/>
                </a:lnTo>
                <a:lnTo>
                  <a:pt x="274" y="794"/>
                </a:lnTo>
                <a:lnTo>
                  <a:pt x="269" y="801"/>
                </a:lnTo>
                <a:lnTo>
                  <a:pt x="265" y="807"/>
                </a:lnTo>
                <a:lnTo>
                  <a:pt x="258" y="812"/>
                </a:lnTo>
                <a:lnTo>
                  <a:pt x="251" y="816"/>
                </a:lnTo>
                <a:lnTo>
                  <a:pt x="246" y="812"/>
                </a:lnTo>
                <a:lnTo>
                  <a:pt x="244" y="807"/>
                </a:lnTo>
                <a:lnTo>
                  <a:pt x="241" y="801"/>
                </a:lnTo>
                <a:lnTo>
                  <a:pt x="238" y="794"/>
                </a:lnTo>
                <a:lnTo>
                  <a:pt x="236" y="789"/>
                </a:lnTo>
                <a:lnTo>
                  <a:pt x="234" y="782"/>
                </a:lnTo>
                <a:lnTo>
                  <a:pt x="231" y="775"/>
                </a:lnTo>
                <a:lnTo>
                  <a:pt x="229" y="769"/>
                </a:lnTo>
                <a:lnTo>
                  <a:pt x="227" y="762"/>
                </a:lnTo>
                <a:lnTo>
                  <a:pt x="224" y="756"/>
                </a:lnTo>
                <a:lnTo>
                  <a:pt x="221" y="752"/>
                </a:lnTo>
                <a:lnTo>
                  <a:pt x="216" y="747"/>
                </a:lnTo>
                <a:lnTo>
                  <a:pt x="212" y="744"/>
                </a:lnTo>
                <a:lnTo>
                  <a:pt x="207" y="740"/>
                </a:lnTo>
                <a:lnTo>
                  <a:pt x="201" y="739"/>
                </a:lnTo>
                <a:lnTo>
                  <a:pt x="195" y="740"/>
                </a:lnTo>
                <a:lnTo>
                  <a:pt x="185" y="739"/>
                </a:lnTo>
                <a:lnTo>
                  <a:pt x="178" y="739"/>
                </a:lnTo>
                <a:lnTo>
                  <a:pt x="170" y="737"/>
                </a:lnTo>
                <a:lnTo>
                  <a:pt x="164" y="736"/>
                </a:lnTo>
                <a:lnTo>
                  <a:pt x="157" y="733"/>
                </a:lnTo>
                <a:lnTo>
                  <a:pt x="150" y="730"/>
                </a:lnTo>
                <a:lnTo>
                  <a:pt x="143" y="728"/>
                </a:lnTo>
                <a:lnTo>
                  <a:pt x="137" y="724"/>
                </a:lnTo>
                <a:lnTo>
                  <a:pt x="130" y="722"/>
                </a:lnTo>
                <a:lnTo>
                  <a:pt x="123" y="718"/>
                </a:lnTo>
                <a:lnTo>
                  <a:pt x="116" y="716"/>
                </a:lnTo>
                <a:lnTo>
                  <a:pt x="108" y="715"/>
                </a:lnTo>
                <a:lnTo>
                  <a:pt x="101" y="714"/>
                </a:lnTo>
                <a:lnTo>
                  <a:pt x="93" y="714"/>
                </a:lnTo>
                <a:lnTo>
                  <a:pt x="84" y="714"/>
                </a:lnTo>
                <a:lnTo>
                  <a:pt x="76" y="716"/>
                </a:lnTo>
                <a:lnTo>
                  <a:pt x="74" y="713"/>
                </a:lnTo>
                <a:lnTo>
                  <a:pt x="72" y="710"/>
                </a:lnTo>
                <a:lnTo>
                  <a:pt x="70" y="708"/>
                </a:lnTo>
                <a:lnTo>
                  <a:pt x="68" y="706"/>
                </a:lnTo>
                <a:lnTo>
                  <a:pt x="66" y="705"/>
                </a:lnTo>
                <a:lnTo>
                  <a:pt x="64" y="705"/>
                </a:lnTo>
                <a:lnTo>
                  <a:pt x="61" y="704"/>
                </a:lnTo>
                <a:lnTo>
                  <a:pt x="59" y="704"/>
                </a:lnTo>
                <a:lnTo>
                  <a:pt x="55" y="702"/>
                </a:lnTo>
                <a:lnTo>
                  <a:pt x="53" y="702"/>
                </a:lnTo>
                <a:lnTo>
                  <a:pt x="51" y="701"/>
                </a:lnTo>
                <a:lnTo>
                  <a:pt x="49" y="700"/>
                </a:lnTo>
                <a:lnTo>
                  <a:pt x="46" y="699"/>
                </a:lnTo>
                <a:lnTo>
                  <a:pt x="45" y="698"/>
                </a:lnTo>
                <a:lnTo>
                  <a:pt x="43" y="697"/>
                </a:lnTo>
                <a:lnTo>
                  <a:pt x="42" y="694"/>
                </a:lnTo>
                <a:lnTo>
                  <a:pt x="37" y="692"/>
                </a:lnTo>
                <a:lnTo>
                  <a:pt x="34" y="689"/>
                </a:lnTo>
                <a:lnTo>
                  <a:pt x="31" y="684"/>
                </a:lnTo>
                <a:lnTo>
                  <a:pt x="30" y="679"/>
                </a:lnTo>
                <a:lnTo>
                  <a:pt x="29" y="674"/>
                </a:lnTo>
                <a:lnTo>
                  <a:pt x="28" y="667"/>
                </a:lnTo>
                <a:lnTo>
                  <a:pt x="28" y="660"/>
                </a:lnTo>
                <a:lnTo>
                  <a:pt x="29" y="653"/>
                </a:lnTo>
                <a:lnTo>
                  <a:pt x="29" y="646"/>
                </a:lnTo>
                <a:lnTo>
                  <a:pt x="30" y="638"/>
                </a:lnTo>
                <a:lnTo>
                  <a:pt x="31" y="630"/>
                </a:lnTo>
                <a:lnTo>
                  <a:pt x="32" y="623"/>
                </a:lnTo>
                <a:lnTo>
                  <a:pt x="35" y="615"/>
                </a:lnTo>
                <a:lnTo>
                  <a:pt x="36" y="608"/>
                </a:lnTo>
                <a:lnTo>
                  <a:pt x="38" y="602"/>
                </a:lnTo>
                <a:lnTo>
                  <a:pt x="41" y="597"/>
                </a:lnTo>
                <a:lnTo>
                  <a:pt x="41" y="583"/>
                </a:lnTo>
                <a:lnTo>
                  <a:pt x="43" y="570"/>
                </a:lnTo>
                <a:lnTo>
                  <a:pt x="47" y="560"/>
                </a:lnTo>
                <a:lnTo>
                  <a:pt x="52" y="550"/>
                </a:lnTo>
                <a:lnTo>
                  <a:pt x="59" y="539"/>
                </a:lnTo>
                <a:lnTo>
                  <a:pt x="66" y="530"/>
                </a:lnTo>
                <a:lnTo>
                  <a:pt x="74" y="521"/>
                </a:lnTo>
                <a:lnTo>
                  <a:pt x="82" y="513"/>
                </a:lnTo>
                <a:lnTo>
                  <a:pt x="90" y="504"/>
                </a:lnTo>
                <a:lnTo>
                  <a:pt x="98" y="494"/>
                </a:lnTo>
                <a:lnTo>
                  <a:pt x="106" y="486"/>
                </a:lnTo>
                <a:lnTo>
                  <a:pt x="113" y="477"/>
                </a:lnTo>
                <a:lnTo>
                  <a:pt x="119" y="467"/>
                </a:lnTo>
                <a:lnTo>
                  <a:pt x="124" y="457"/>
                </a:lnTo>
                <a:lnTo>
                  <a:pt x="128" y="445"/>
                </a:lnTo>
                <a:lnTo>
                  <a:pt x="130" y="434"/>
                </a:lnTo>
                <a:lnTo>
                  <a:pt x="133" y="428"/>
                </a:lnTo>
                <a:lnTo>
                  <a:pt x="136" y="424"/>
                </a:lnTo>
                <a:lnTo>
                  <a:pt x="141" y="422"/>
                </a:lnTo>
                <a:lnTo>
                  <a:pt x="145" y="420"/>
                </a:lnTo>
                <a:lnTo>
                  <a:pt x="150" y="417"/>
                </a:lnTo>
                <a:lnTo>
                  <a:pt x="156" y="416"/>
                </a:lnTo>
                <a:lnTo>
                  <a:pt x="161" y="415"/>
                </a:lnTo>
                <a:lnTo>
                  <a:pt x="167" y="413"/>
                </a:lnTo>
                <a:lnTo>
                  <a:pt x="173" y="412"/>
                </a:lnTo>
                <a:lnTo>
                  <a:pt x="177" y="409"/>
                </a:lnTo>
                <a:lnTo>
                  <a:pt x="183" y="407"/>
                </a:lnTo>
                <a:lnTo>
                  <a:pt x="187" y="404"/>
                </a:lnTo>
                <a:lnTo>
                  <a:pt x="190" y="400"/>
                </a:lnTo>
                <a:lnTo>
                  <a:pt x="192" y="394"/>
                </a:lnTo>
                <a:lnTo>
                  <a:pt x="193" y="389"/>
                </a:lnTo>
                <a:lnTo>
                  <a:pt x="193" y="382"/>
                </a:lnTo>
                <a:lnTo>
                  <a:pt x="184" y="378"/>
                </a:lnTo>
                <a:lnTo>
                  <a:pt x="175" y="375"/>
                </a:lnTo>
                <a:lnTo>
                  <a:pt x="166" y="373"/>
                </a:lnTo>
                <a:lnTo>
                  <a:pt x="158" y="369"/>
                </a:lnTo>
                <a:lnTo>
                  <a:pt x="149" y="366"/>
                </a:lnTo>
                <a:lnTo>
                  <a:pt x="139" y="362"/>
                </a:lnTo>
                <a:lnTo>
                  <a:pt x="130" y="359"/>
                </a:lnTo>
                <a:lnTo>
                  <a:pt x="121" y="355"/>
                </a:lnTo>
                <a:lnTo>
                  <a:pt x="112" y="351"/>
                </a:lnTo>
                <a:lnTo>
                  <a:pt x="104" y="347"/>
                </a:lnTo>
                <a:lnTo>
                  <a:pt x="95" y="343"/>
                </a:lnTo>
                <a:lnTo>
                  <a:pt x="87" y="338"/>
                </a:lnTo>
                <a:lnTo>
                  <a:pt x="78" y="334"/>
                </a:lnTo>
                <a:lnTo>
                  <a:pt x="70" y="328"/>
                </a:lnTo>
                <a:lnTo>
                  <a:pt x="64" y="322"/>
                </a:lnTo>
                <a:lnTo>
                  <a:pt x="57" y="318"/>
                </a:lnTo>
                <a:lnTo>
                  <a:pt x="58" y="308"/>
                </a:lnTo>
                <a:lnTo>
                  <a:pt x="57" y="301"/>
                </a:lnTo>
                <a:lnTo>
                  <a:pt x="55" y="295"/>
                </a:lnTo>
                <a:lnTo>
                  <a:pt x="52" y="289"/>
                </a:lnTo>
                <a:lnTo>
                  <a:pt x="49" y="284"/>
                </a:lnTo>
                <a:lnTo>
                  <a:pt x="44" y="280"/>
                </a:lnTo>
                <a:lnTo>
                  <a:pt x="38" y="276"/>
                </a:lnTo>
                <a:lnTo>
                  <a:pt x="34" y="273"/>
                </a:lnTo>
                <a:lnTo>
                  <a:pt x="27" y="268"/>
                </a:lnTo>
                <a:lnTo>
                  <a:pt x="22" y="265"/>
                </a:lnTo>
                <a:lnTo>
                  <a:pt x="16" y="261"/>
                </a:lnTo>
                <a:lnTo>
                  <a:pt x="11" y="257"/>
                </a:lnTo>
                <a:lnTo>
                  <a:pt x="7" y="252"/>
                </a:lnTo>
                <a:lnTo>
                  <a:pt x="4" y="247"/>
                </a:lnTo>
                <a:lnTo>
                  <a:pt x="0" y="241"/>
                </a:lnTo>
                <a:lnTo>
                  <a:pt x="0" y="235"/>
                </a:lnTo>
                <a:lnTo>
                  <a:pt x="3" y="229"/>
                </a:lnTo>
                <a:lnTo>
                  <a:pt x="5" y="224"/>
                </a:lnTo>
                <a:lnTo>
                  <a:pt x="7" y="220"/>
                </a:lnTo>
                <a:lnTo>
                  <a:pt x="9" y="215"/>
                </a:lnTo>
                <a:lnTo>
                  <a:pt x="12" y="210"/>
                </a:lnTo>
                <a:lnTo>
                  <a:pt x="14" y="205"/>
                </a:lnTo>
                <a:lnTo>
                  <a:pt x="15" y="199"/>
                </a:lnTo>
                <a:lnTo>
                  <a:pt x="18" y="195"/>
                </a:lnTo>
                <a:lnTo>
                  <a:pt x="18" y="189"/>
                </a:lnTo>
                <a:lnTo>
                  <a:pt x="19" y="184"/>
                </a:lnTo>
                <a:lnTo>
                  <a:pt x="18" y="179"/>
                </a:lnTo>
                <a:lnTo>
                  <a:pt x="18" y="174"/>
                </a:lnTo>
                <a:lnTo>
                  <a:pt x="15" y="169"/>
                </a:lnTo>
                <a:lnTo>
                  <a:pt x="13" y="165"/>
                </a:lnTo>
                <a:lnTo>
                  <a:pt x="9" y="160"/>
                </a:lnTo>
                <a:lnTo>
                  <a:pt x="5" y="157"/>
                </a:lnTo>
                <a:lnTo>
                  <a:pt x="14" y="150"/>
                </a:lnTo>
                <a:lnTo>
                  <a:pt x="22" y="142"/>
                </a:lnTo>
                <a:lnTo>
                  <a:pt x="29" y="134"/>
                </a:lnTo>
                <a:lnTo>
                  <a:pt x="34" y="125"/>
                </a:lnTo>
                <a:lnTo>
                  <a:pt x="38" y="115"/>
                </a:lnTo>
                <a:lnTo>
                  <a:pt x="41" y="105"/>
                </a:lnTo>
                <a:lnTo>
                  <a:pt x="43" y="95"/>
                </a:lnTo>
                <a:lnTo>
                  <a:pt x="44" y="83"/>
                </a:lnTo>
                <a:lnTo>
                  <a:pt x="45" y="73"/>
                </a:lnTo>
                <a:lnTo>
                  <a:pt x="45" y="61"/>
                </a:lnTo>
                <a:lnTo>
                  <a:pt x="46" y="51"/>
                </a:lnTo>
                <a:lnTo>
                  <a:pt x="47" y="39"/>
                </a:lnTo>
                <a:lnTo>
                  <a:pt x="49" y="29"/>
                </a:lnTo>
                <a:lnTo>
                  <a:pt x="50" y="19"/>
                </a:lnTo>
                <a:lnTo>
                  <a:pt x="52" y="8"/>
                </a:lnTo>
                <a:lnTo>
                  <a:pt x="57" y="0"/>
                </a:lnTo>
                <a:lnTo>
                  <a:pt x="59" y="0"/>
                </a:lnTo>
                <a:lnTo>
                  <a:pt x="66" y="2"/>
                </a:lnTo>
                <a:lnTo>
                  <a:pt x="77" y="5"/>
                </a:lnTo>
                <a:lnTo>
                  <a:pt x="91" y="8"/>
                </a:lnTo>
                <a:lnTo>
                  <a:pt x="108" y="12"/>
                </a:lnTo>
                <a:lnTo>
                  <a:pt x="128" y="17"/>
                </a:lnTo>
                <a:lnTo>
                  <a:pt x="149" y="21"/>
                </a:lnTo>
                <a:lnTo>
                  <a:pt x="170" y="27"/>
                </a:lnTo>
                <a:lnTo>
                  <a:pt x="191" y="31"/>
                </a:lnTo>
                <a:lnTo>
                  <a:pt x="212" y="36"/>
                </a:lnTo>
                <a:lnTo>
                  <a:pt x="231" y="41"/>
                </a:lnTo>
                <a:lnTo>
                  <a:pt x="249" y="44"/>
                </a:lnTo>
                <a:lnTo>
                  <a:pt x="262" y="48"/>
                </a:lnTo>
                <a:lnTo>
                  <a:pt x="274" y="51"/>
                </a:lnTo>
                <a:lnTo>
                  <a:pt x="281" y="52"/>
                </a:lnTo>
                <a:lnTo>
                  <a:pt x="284" y="53"/>
                </a:lnTo>
                <a:lnTo>
                  <a:pt x="284" y="54"/>
                </a:lnTo>
                <a:lnTo>
                  <a:pt x="284" y="56"/>
                </a:lnTo>
                <a:lnTo>
                  <a:pt x="285" y="59"/>
                </a:lnTo>
                <a:lnTo>
                  <a:pt x="285" y="61"/>
                </a:lnTo>
                <a:lnTo>
                  <a:pt x="287" y="65"/>
                </a:lnTo>
                <a:lnTo>
                  <a:pt x="287" y="68"/>
                </a:lnTo>
                <a:lnTo>
                  <a:pt x="288" y="72"/>
                </a:lnTo>
                <a:lnTo>
                  <a:pt x="289" y="74"/>
                </a:lnTo>
                <a:lnTo>
                  <a:pt x="289" y="77"/>
                </a:lnTo>
                <a:lnTo>
                  <a:pt x="290" y="81"/>
                </a:lnTo>
                <a:lnTo>
                  <a:pt x="290" y="84"/>
                </a:lnTo>
                <a:lnTo>
                  <a:pt x="291" y="87"/>
                </a:lnTo>
                <a:lnTo>
                  <a:pt x="291" y="88"/>
                </a:lnTo>
                <a:lnTo>
                  <a:pt x="291" y="89"/>
                </a:lnTo>
                <a:lnTo>
                  <a:pt x="292" y="9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10" name="Freeform 28"/>
          <p:cNvSpPr>
            <a:spLocks/>
          </p:cNvSpPr>
          <p:nvPr/>
        </p:nvSpPr>
        <p:spPr bwMode="auto">
          <a:xfrm>
            <a:off x="6035218" y="1905638"/>
            <a:ext cx="631489" cy="551072"/>
          </a:xfrm>
          <a:custGeom>
            <a:avLst/>
            <a:gdLst>
              <a:gd name="T0" fmla="*/ 41 w 1158"/>
              <a:gd name="T1" fmla="*/ 17 h 1330"/>
              <a:gd name="T2" fmla="*/ 42 w 1158"/>
              <a:gd name="T3" fmla="*/ 19 h 1330"/>
              <a:gd name="T4" fmla="*/ 42 w 1158"/>
              <a:gd name="T5" fmla="*/ 22 h 1330"/>
              <a:gd name="T6" fmla="*/ 43 w 1158"/>
              <a:gd name="T7" fmla="*/ 25 h 1330"/>
              <a:gd name="T8" fmla="*/ 43 w 1158"/>
              <a:gd name="T9" fmla="*/ 29 h 1330"/>
              <a:gd name="T10" fmla="*/ 41 w 1158"/>
              <a:gd name="T11" fmla="*/ 32 h 1330"/>
              <a:gd name="T12" fmla="*/ 39 w 1158"/>
              <a:gd name="T13" fmla="*/ 34 h 1330"/>
              <a:gd name="T14" fmla="*/ 37 w 1158"/>
              <a:gd name="T15" fmla="*/ 35 h 1330"/>
              <a:gd name="T16" fmla="*/ 36 w 1158"/>
              <a:gd name="T17" fmla="*/ 37 h 1330"/>
              <a:gd name="T18" fmla="*/ 35 w 1158"/>
              <a:gd name="T19" fmla="*/ 40 h 1330"/>
              <a:gd name="T20" fmla="*/ 33 w 1158"/>
              <a:gd name="T21" fmla="*/ 41 h 1330"/>
              <a:gd name="T22" fmla="*/ 32 w 1158"/>
              <a:gd name="T23" fmla="*/ 42 h 1330"/>
              <a:gd name="T24" fmla="*/ 33 w 1158"/>
              <a:gd name="T25" fmla="*/ 45 h 1330"/>
              <a:gd name="T26" fmla="*/ 32 w 1158"/>
              <a:gd name="T27" fmla="*/ 46 h 1330"/>
              <a:gd name="T28" fmla="*/ 31 w 1158"/>
              <a:gd name="T29" fmla="*/ 48 h 1330"/>
              <a:gd name="T30" fmla="*/ 30 w 1158"/>
              <a:gd name="T31" fmla="*/ 49 h 1330"/>
              <a:gd name="T32" fmla="*/ 28 w 1158"/>
              <a:gd name="T33" fmla="*/ 48 h 1330"/>
              <a:gd name="T34" fmla="*/ 26 w 1158"/>
              <a:gd name="T35" fmla="*/ 47 h 1330"/>
              <a:gd name="T36" fmla="*/ 25 w 1158"/>
              <a:gd name="T37" fmla="*/ 45 h 1330"/>
              <a:gd name="T38" fmla="*/ 24 w 1158"/>
              <a:gd name="T39" fmla="*/ 46 h 1330"/>
              <a:gd name="T40" fmla="*/ 23 w 1158"/>
              <a:gd name="T41" fmla="*/ 47 h 1330"/>
              <a:gd name="T42" fmla="*/ 22 w 1158"/>
              <a:gd name="T43" fmla="*/ 48 h 1330"/>
              <a:gd name="T44" fmla="*/ 20 w 1158"/>
              <a:gd name="T45" fmla="*/ 48 h 1330"/>
              <a:gd name="T46" fmla="*/ 18 w 1158"/>
              <a:gd name="T47" fmla="*/ 48 h 1330"/>
              <a:gd name="T48" fmla="*/ 16 w 1158"/>
              <a:gd name="T49" fmla="*/ 47 h 1330"/>
              <a:gd name="T50" fmla="*/ 13 w 1158"/>
              <a:gd name="T51" fmla="*/ 48 h 1330"/>
              <a:gd name="T52" fmla="*/ 12 w 1158"/>
              <a:gd name="T53" fmla="*/ 46 h 1330"/>
              <a:gd name="T54" fmla="*/ 11 w 1158"/>
              <a:gd name="T55" fmla="*/ 45 h 1330"/>
              <a:gd name="T56" fmla="*/ 10 w 1158"/>
              <a:gd name="T57" fmla="*/ 44 h 1330"/>
              <a:gd name="T58" fmla="*/ 8 w 1158"/>
              <a:gd name="T59" fmla="*/ 44 h 1330"/>
              <a:gd name="T60" fmla="*/ 7 w 1158"/>
              <a:gd name="T61" fmla="*/ 44 h 1330"/>
              <a:gd name="T62" fmla="*/ 6 w 1158"/>
              <a:gd name="T63" fmla="*/ 44 h 1330"/>
              <a:gd name="T64" fmla="*/ 4 w 1158"/>
              <a:gd name="T65" fmla="*/ 36 h 1330"/>
              <a:gd name="T66" fmla="*/ 1 w 1158"/>
              <a:gd name="T67" fmla="*/ 18 h 1330"/>
              <a:gd name="T68" fmla="*/ 0 w 1158"/>
              <a:gd name="T69" fmla="*/ 10 h 1330"/>
              <a:gd name="T70" fmla="*/ 0 w 1158"/>
              <a:gd name="T71" fmla="*/ 11 h 1330"/>
              <a:gd name="T72" fmla="*/ 0 w 1158"/>
              <a:gd name="T73" fmla="*/ 11 h 1330"/>
              <a:gd name="T74" fmla="*/ 4 w 1158"/>
              <a:gd name="T75" fmla="*/ 10 h 1330"/>
              <a:gd name="T76" fmla="*/ 11 w 1158"/>
              <a:gd name="T77" fmla="*/ 9 h 1330"/>
              <a:gd name="T78" fmla="*/ 13 w 1158"/>
              <a:gd name="T79" fmla="*/ 9 h 1330"/>
              <a:gd name="T80" fmla="*/ 15 w 1158"/>
              <a:gd name="T81" fmla="*/ 9 h 1330"/>
              <a:gd name="T82" fmla="*/ 18 w 1158"/>
              <a:gd name="T83" fmla="*/ 10 h 1330"/>
              <a:gd name="T84" fmla="*/ 20 w 1158"/>
              <a:gd name="T85" fmla="*/ 10 h 1330"/>
              <a:gd name="T86" fmla="*/ 21 w 1158"/>
              <a:gd name="T87" fmla="*/ 10 h 1330"/>
              <a:gd name="T88" fmla="*/ 23 w 1158"/>
              <a:gd name="T89" fmla="*/ 10 h 1330"/>
              <a:gd name="T90" fmla="*/ 25 w 1158"/>
              <a:gd name="T91" fmla="*/ 9 h 1330"/>
              <a:gd name="T92" fmla="*/ 27 w 1158"/>
              <a:gd name="T93" fmla="*/ 8 h 1330"/>
              <a:gd name="T94" fmla="*/ 30 w 1158"/>
              <a:gd name="T95" fmla="*/ 8 h 1330"/>
              <a:gd name="T96" fmla="*/ 32 w 1158"/>
              <a:gd name="T97" fmla="*/ 6 h 1330"/>
              <a:gd name="T98" fmla="*/ 34 w 1158"/>
              <a:gd name="T99" fmla="*/ 4 h 1330"/>
              <a:gd name="T100" fmla="*/ 36 w 1158"/>
              <a:gd name="T101" fmla="*/ 3 h 1330"/>
              <a:gd name="T102" fmla="*/ 37 w 1158"/>
              <a:gd name="T103" fmla="*/ 1 h 1330"/>
              <a:gd name="T104" fmla="*/ 40 w 1158"/>
              <a:gd name="T105" fmla="*/ 0 h 1330"/>
              <a:gd name="T106" fmla="*/ 40 w 1158"/>
              <a:gd name="T107" fmla="*/ 5 h 1330"/>
              <a:gd name="T108" fmla="*/ 42 w 1158"/>
              <a:gd name="T109" fmla="*/ 13 h 13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58"/>
              <a:gd name="T166" fmla="*/ 0 h 1330"/>
              <a:gd name="T167" fmla="*/ 1158 w 1158"/>
              <a:gd name="T168" fmla="*/ 1330 h 133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58" h="1330">
                <a:moveTo>
                  <a:pt x="1148" y="421"/>
                </a:moveTo>
                <a:lnTo>
                  <a:pt x="1136" y="427"/>
                </a:lnTo>
                <a:lnTo>
                  <a:pt x="1128" y="433"/>
                </a:lnTo>
                <a:lnTo>
                  <a:pt x="1122" y="440"/>
                </a:lnTo>
                <a:lnTo>
                  <a:pt x="1119" y="447"/>
                </a:lnTo>
                <a:lnTo>
                  <a:pt x="1117" y="455"/>
                </a:lnTo>
                <a:lnTo>
                  <a:pt x="1116" y="463"/>
                </a:lnTo>
                <a:lnTo>
                  <a:pt x="1116" y="473"/>
                </a:lnTo>
                <a:lnTo>
                  <a:pt x="1118" y="482"/>
                </a:lnTo>
                <a:lnTo>
                  <a:pt x="1120" y="491"/>
                </a:lnTo>
                <a:lnTo>
                  <a:pt x="1124" y="501"/>
                </a:lnTo>
                <a:lnTo>
                  <a:pt x="1126" y="513"/>
                </a:lnTo>
                <a:lnTo>
                  <a:pt x="1130" y="524"/>
                </a:lnTo>
                <a:lnTo>
                  <a:pt x="1134" y="536"/>
                </a:lnTo>
                <a:lnTo>
                  <a:pt x="1136" y="548"/>
                </a:lnTo>
                <a:lnTo>
                  <a:pt x="1140" y="561"/>
                </a:lnTo>
                <a:lnTo>
                  <a:pt x="1142" y="576"/>
                </a:lnTo>
                <a:lnTo>
                  <a:pt x="1144" y="591"/>
                </a:lnTo>
                <a:lnTo>
                  <a:pt x="1148" y="607"/>
                </a:lnTo>
                <a:lnTo>
                  <a:pt x="1150" y="623"/>
                </a:lnTo>
                <a:lnTo>
                  <a:pt x="1152" y="639"/>
                </a:lnTo>
                <a:lnTo>
                  <a:pt x="1155" y="655"/>
                </a:lnTo>
                <a:lnTo>
                  <a:pt x="1156" y="671"/>
                </a:lnTo>
                <a:lnTo>
                  <a:pt x="1157" y="687"/>
                </a:lnTo>
                <a:lnTo>
                  <a:pt x="1158" y="703"/>
                </a:lnTo>
                <a:lnTo>
                  <a:pt x="1157" y="720"/>
                </a:lnTo>
                <a:lnTo>
                  <a:pt x="1157" y="736"/>
                </a:lnTo>
                <a:lnTo>
                  <a:pt x="1156" y="751"/>
                </a:lnTo>
                <a:lnTo>
                  <a:pt x="1153" y="767"/>
                </a:lnTo>
                <a:lnTo>
                  <a:pt x="1150" y="782"/>
                </a:lnTo>
                <a:lnTo>
                  <a:pt x="1147" y="796"/>
                </a:lnTo>
                <a:lnTo>
                  <a:pt x="1142" y="811"/>
                </a:lnTo>
                <a:lnTo>
                  <a:pt x="1136" y="826"/>
                </a:lnTo>
                <a:lnTo>
                  <a:pt x="1128" y="833"/>
                </a:lnTo>
                <a:lnTo>
                  <a:pt x="1121" y="842"/>
                </a:lnTo>
                <a:lnTo>
                  <a:pt x="1113" y="852"/>
                </a:lnTo>
                <a:lnTo>
                  <a:pt x="1106" y="862"/>
                </a:lnTo>
                <a:lnTo>
                  <a:pt x="1098" y="872"/>
                </a:lnTo>
                <a:lnTo>
                  <a:pt x="1089" y="883"/>
                </a:lnTo>
                <a:lnTo>
                  <a:pt x="1081" y="893"/>
                </a:lnTo>
                <a:lnTo>
                  <a:pt x="1073" y="903"/>
                </a:lnTo>
                <a:lnTo>
                  <a:pt x="1064" y="914"/>
                </a:lnTo>
                <a:lnTo>
                  <a:pt x="1055" y="922"/>
                </a:lnTo>
                <a:lnTo>
                  <a:pt x="1045" y="930"/>
                </a:lnTo>
                <a:lnTo>
                  <a:pt x="1035" y="937"/>
                </a:lnTo>
                <a:lnTo>
                  <a:pt x="1026" y="942"/>
                </a:lnTo>
                <a:lnTo>
                  <a:pt x="1016" y="946"/>
                </a:lnTo>
                <a:lnTo>
                  <a:pt x="1005" y="948"/>
                </a:lnTo>
                <a:lnTo>
                  <a:pt x="996" y="948"/>
                </a:lnTo>
                <a:lnTo>
                  <a:pt x="982" y="955"/>
                </a:lnTo>
                <a:lnTo>
                  <a:pt x="972" y="965"/>
                </a:lnTo>
                <a:lnTo>
                  <a:pt x="966" y="978"/>
                </a:lnTo>
                <a:lnTo>
                  <a:pt x="963" y="991"/>
                </a:lnTo>
                <a:lnTo>
                  <a:pt x="960" y="1006"/>
                </a:lnTo>
                <a:lnTo>
                  <a:pt x="960" y="1021"/>
                </a:lnTo>
                <a:lnTo>
                  <a:pt x="961" y="1037"/>
                </a:lnTo>
                <a:lnTo>
                  <a:pt x="961" y="1052"/>
                </a:lnTo>
                <a:lnTo>
                  <a:pt x="961" y="1065"/>
                </a:lnTo>
                <a:lnTo>
                  <a:pt x="961" y="1077"/>
                </a:lnTo>
                <a:lnTo>
                  <a:pt x="958" y="1088"/>
                </a:lnTo>
                <a:lnTo>
                  <a:pt x="953" y="1096"/>
                </a:lnTo>
                <a:lnTo>
                  <a:pt x="944" y="1102"/>
                </a:lnTo>
                <a:lnTo>
                  <a:pt x="933" y="1103"/>
                </a:lnTo>
                <a:lnTo>
                  <a:pt x="917" y="1102"/>
                </a:lnTo>
                <a:lnTo>
                  <a:pt x="896" y="1096"/>
                </a:lnTo>
                <a:lnTo>
                  <a:pt x="886" y="1097"/>
                </a:lnTo>
                <a:lnTo>
                  <a:pt x="879" y="1102"/>
                </a:lnTo>
                <a:lnTo>
                  <a:pt x="873" y="1108"/>
                </a:lnTo>
                <a:lnTo>
                  <a:pt x="871" y="1115"/>
                </a:lnTo>
                <a:lnTo>
                  <a:pt x="870" y="1124"/>
                </a:lnTo>
                <a:lnTo>
                  <a:pt x="870" y="1133"/>
                </a:lnTo>
                <a:lnTo>
                  <a:pt x="870" y="1143"/>
                </a:lnTo>
                <a:lnTo>
                  <a:pt x="872" y="1155"/>
                </a:lnTo>
                <a:lnTo>
                  <a:pt x="874" y="1166"/>
                </a:lnTo>
                <a:lnTo>
                  <a:pt x="875" y="1178"/>
                </a:lnTo>
                <a:lnTo>
                  <a:pt x="878" y="1189"/>
                </a:lnTo>
                <a:lnTo>
                  <a:pt x="879" y="1201"/>
                </a:lnTo>
                <a:lnTo>
                  <a:pt x="879" y="1212"/>
                </a:lnTo>
                <a:lnTo>
                  <a:pt x="878" y="1223"/>
                </a:lnTo>
                <a:lnTo>
                  <a:pt x="875" y="1232"/>
                </a:lnTo>
                <a:lnTo>
                  <a:pt x="872" y="1240"/>
                </a:lnTo>
                <a:lnTo>
                  <a:pt x="865" y="1243"/>
                </a:lnTo>
                <a:lnTo>
                  <a:pt x="859" y="1249"/>
                </a:lnTo>
                <a:lnTo>
                  <a:pt x="855" y="1255"/>
                </a:lnTo>
                <a:lnTo>
                  <a:pt x="851" y="1262"/>
                </a:lnTo>
                <a:lnTo>
                  <a:pt x="849" y="1270"/>
                </a:lnTo>
                <a:lnTo>
                  <a:pt x="847" y="1277"/>
                </a:lnTo>
                <a:lnTo>
                  <a:pt x="844" y="1285"/>
                </a:lnTo>
                <a:lnTo>
                  <a:pt x="842" y="1293"/>
                </a:lnTo>
                <a:lnTo>
                  <a:pt x="838" y="1300"/>
                </a:lnTo>
                <a:lnTo>
                  <a:pt x="836" y="1307"/>
                </a:lnTo>
                <a:lnTo>
                  <a:pt x="832" y="1312"/>
                </a:lnTo>
                <a:lnTo>
                  <a:pt x="827" y="1318"/>
                </a:lnTo>
                <a:lnTo>
                  <a:pt x="821" y="1323"/>
                </a:lnTo>
                <a:lnTo>
                  <a:pt x="814" y="1326"/>
                </a:lnTo>
                <a:lnTo>
                  <a:pt x="806" y="1328"/>
                </a:lnTo>
                <a:lnTo>
                  <a:pt x="796" y="1330"/>
                </a:lnTo>
                <a:lnTo>
                  <a:pt x="789" y="1324"/>
                </a:lnTo>
                <a:lnTo>
                  <a:pt x="782" y="1318"/>
                </a:lnTo>
                <a:lnTo>
                  <a:pt x="773" y="1313"/>
                </a:lnTo>
                <a:lnTo>
                  <a:pt x="765" y="1308"/>
                </a:lnTo>
                <a:lnTo>
                  <a:pt x="756" y="1303"/>
                </a:lnTo>
                <a:lnTo>
                  <a:pt x="746" y="1299"/>
                </a:lnTo>
                <a:lnTo>
                  <a:pt x="736" y="1294"/>
                </a:lnTo>
                <a:lnTo>
                  <a:pt x="727" y="1289"/>
                </a:lnTo>
                <a:lnTo>
                  <a:pt x="719" y="1284"/>
                </a:lnTo>
                <a:lnTo>
                  <a:pt x="711" y="1278"/>
                </a:lnTo>
                <a:lnTo>
                  <a:pt x="703" y="1272"/>
                </a:lnTo>
                <a:lnTo>
                  <a:pt x="697" y="1265"/>
                </a:lnTo>
                <a:lnTo>
                  <a:pt x="691" y="1257"/>
                </a:lnTo>
                <a:lnTo>
                  <a:pt x="688" y="1250"/>
                </a:lnTo>
                <a:lnTo>
                  <a:pt x="687" y="1241"/>
                </a:lnTo>
                <a:lnTo>
                  <a:pt x="687" y="1232"/>
                </a:lnTo>
                <a:lnTo>
                  <a:pt x="681" y="1228"/>
                </a:lnTo>
                <a:lnTo>
                  <a:pt x="676" y="1227"/>
                </a:lnTo>
                <a:lnTo>
                  <a:pt x="672" y="1227"/>
                </a:lnTo>
                <a:lnTo>
                  <a:pt x="667" y="1228"/>
                </a:lnTo>
                <a:lnTo>
                  <a:pt x="663" y="1232"/>
                </a:lnTo>
                <a:lnTo>
                  <a:pt x="657" y="1235"/>
                </a:lnTo>
                <a:lnTo>
                  <a:pt x="652" y="1240"/>
                </a:lnTo>
                <a:lnTo>
                  <a:pt x="648" y="1246"/>
                </a:lnTo>
                <a:lnTo>
                  <a:pt x="643" y="1251"/>
                </a:lnTo>
                <a:lnTo>
                  <a:pt x="638" y="1257"/>
                </a:lnTo>
                <a:lnTo>
                  <a:pt x="634" y="1263"/>
                </a:lnTo>
                <a:lnTo>
                  <a:pt x="629" y="1269"/>
                </a:lnTo>
                <a:lnTo>
                  <a:pt x="625" y="1274"/>
                </a:lnTo>
                <a:lnTo>
                  <a:pt x="619" y="1279"/>
                </a:lnTo>
                <a:lnTo>
                  <a:pt x="614" y="1284"/>
                </a:lnTo>
                <a:lnTo>
                  <a:pt x="611" y="1288"/>
                </a:lnTo>
                <a:lnTo>
                  <a:pt x="600" y="1293"/>
                </a:lnTo>
                <a:lnTo>
                  <a:pt x="591" y="1296"/>
                </a:lnTo>
                <a:lnTo>
                  <a:pt x="583" y="1297"/>
                </a:lnTo>
                <a:lnTo>
                  <a:pt x="574" y="1296"/>
                </a:lnTo>
                <a:lnTo>
                  <a:pt x="565" y="1295"/>
                </a:lnTo>
                <a:lnTo>
                  <a:pt x="557" y="1293"/>
                </a:lnTo>
                <a:lnTo>
                  <a:pt x="549" y="1289"/>
                </a:lnTo>
                <a:lnTo>
                  <a:pt x="541" y="1287"/>
                </a:lnTo>
                <a:lnTo>
                  <a:pt x="531" y="1284"/>
                </a:lnTo>
                <a:lnTo>
                  <a:pt x="523" y="1282"/>
                </a:lnTo>
                <a:lnTo>
                  <a:pt x="515" y="1281"/>
                </a:lnTo>
                <a:lnTo>
                  <a:pt x="509" y="1281"/>
                </a:lnTo>
                <a:lnTo>
                  <a:pt x="500" y="1284"/>
                </a:lnTo>
                <a:lnTo>
                  <a:pt x="492" y="1288"/>
                </a:lnTo>
                <a:lnTo>
                  <a:pt x="484" y="1295"/>
                </a:lnTo>
                <a:lnTo>
                  <a:pt x="477" y="1305"/>
                </a:lnTo>
                <a:lnTo>
                  <a:pt x="468" y="1294"/>
                </a:lnTo>
                <a:lnTo>
                  <a:pt x="458" y="1287"/>
                </a:lnTo>
                <a:lnTo>
                  <a:pt x="448" y="1282"/>
                </a:lnTo>
                <a:lnTo>
                  <a:pt x="437" y="1280"/>
                </a:lnTo>
                <a:lnTo>
                  <a:pt x="427" y="1279"/>
                </a:lnTo>
                <a:lnTo>
                  <a:pt x="415" y="1280"/>
                </a:lnTo>
                <a:lnTo>
                  <a:pt x="405" y="1281"/>
                </a:lnTo>
                <a:lnTo>
                  <a:pt x="394" y="1284"/>
                </a:lnTo>
                <a:lnTo>
                  <a:pt x="383" y="1286"/>
                </a:lnTo>
                <a:lnTo>
                  <a:pt x="372" y="1287"/>
                </a:lnTo>
                <a:lnTo>
                  <a:pt x="362" y="1287"/>
                </a:lnTo>
                <a:lnTo>
                  <a:pt x="352" y="1286"/>
                </a:lnTo>
                <a:lnTo>
                  <a:pt x="343" y="1282"/>
                </a:lnTo>
                <a:lnTo>
                  <a:pt x="335" y="1277"/>
                </a:lnTo>
                <a:lnTo>
                  <a:pt x="327" y="1268"/>
                </a:lnTo>
                <a:lnTo>
                  <a:pt x="321" y="1256"/>
                </a:lnTo>
                <a:lnTo>
                  <a:pt x="320" y="1250"/>
                </a:lnTo>
                <a:lnTo>
                  <a:pt x="318" y="1246"/>
                </a:lnTo>
                <a:lnTo>
                  <a:pt x="314" y="1240"/>
                </a:lnTo>
                <a:lnTo>
                  <a:pt x="311" y="1235"/>
                </a:lnTo>
                <a:lnTo>
                  <a:pt x="307" y="1230"/>
                </a:lnTo>
                <a:lnTo>
                  <a:pt x="303" y="1225"/>
                </a:lnTo>
                <a:lnTo>
                  <a:pt x="298" y="1220"/>
                </a:lnTo>
                <a:lnTo>
                  <a:pt x="292" y="1216"/>
                </a:lnTo>
                <a:lnTo>
                  <a:pt x="287" y="1212"/>
                </a:lnTo>
                <a:lnTo>
                  <a:pt x="281" y="1208"/>
                </a:lnTo>
                <a:lnTo>
                  <a:pt x="275" y="1205"/>
                </a:lnTo>
                <a:lnTo>
                  <a:pt x="269" y="1202"/>
                </a:lnTo>
                <a:lnTo>
                  <a:pt x="264" y="1200"/>
                </a:lnTo>
                <a:lnTo>
                  <a:pt x="258" y="1199"/>
                </a:lnTo>
                <a:lnTo>
                  <a:pt x="252" y="1197"/>
                </a:lnTo>
                <a:lnTo>
                  <a:pt x="248" y="1199"/>
                </a:lnTo>
                <a:lnTo>
                  <a:pt x="239" y="1200"/>
                </a:lnTo>
                <a:lnTo>
                  <a:pt x="233" y="1200"/>
                </a:lnTo>
                <a:lnTo>
                  <a:pt x="226" y="1199"/>
                </a:lnTo>
                <a:lnTo>
                  <a:pt x="220" y="1197"/>
                </a:lnTo>
                <a:lnTo>
                  <a:pt x="215" y="1195"/>
                </a:lnTo>
                <a:lnTo>
                  <a:pt x="210" y="1193"/>
                </a:lnTo>
                <a:lnTo>
                  <a:pt x="205" y="1191"/>
                </a:lnTo>
                <a:lnTo>
                  <a:pt x="200" y="1187"/>
                </a:lnTo>
                <a:lnTo>
                  <a:pt x="196" y="1185"/>
                </a:lnTo>
                <a:lnTo>
                  <a:pt x="191" y="1183"/>
                </a:lnTo>
                <a:lnTo>
                  <a:pt x="187" y="1180"/>
                </a:lnTo>
                <a:lnTo>
                  <a:pt x="181" y="1178"/>
                </a:lnTo>
                <a:lnTo>
                  <a:pt x="175" y="1177"/>
                </a:lnTo>
                <a:lnTo>
                  <a:pt x="169" y="1177"/>
                </a:lnTo>
                <a:lnTo>
                  <a:pt x="162" y="1178"/>
                </a:lnTo>
                <a:lnTo>
                  <a:pt x="156" y="1180"/>
                </a:lnTo>
                <a:lnTo>
                  <a:pt x="153" y="1170"/>
                </a:lnTo>
                <a:lnTo>
                  <a:pt x="149" y="1141"/>
                </a:lnTo>
                <a:lnTo>
                  <a:pt x="141" y="1096"/>
                </a:lnTo>
                <a:lnTo>
                  <a:pt x="130" y="1039"/>
                </a:lnTo>
                <a:lnTo>
                  <a:pt x="119" y="971"/>
                </a:lnTo>
                <a:lnTo>
                  <a:pt x="106" y="894"/>
                </a:lnTo>
                <a:lnTo>
                  <a:pt x="92" y="814"/>
                </a:lnTo>
                <a:lnTo>
                  <a:pt x="77" y="730"/>
                </a:lnTo>
                <a:lnTo>
                  <a:pt x="62" y="645"/>
                </a:lnTo>
                <a:lnTo>
                  <a:pt x="49" y="564"/>
                </a:lnTo>
                <a:lnTo>
                  <a:pt x="36" y="487"/>
                </a:lnTo>
                <a:lnTo>
                  <a:pt x="24" y="420"/>
                </a:lnTo>
                <a:lnTo>
                  <a:pt x="14" y="362"/>
                </a:lnTo>
                <a:lnTo>
                  <a:pt x="6" y="317"/>
                </a:lnTo>
                <a:lnTo>
                  <a:pt x="1" y="289"/>
                </a:lnTo>
                <a:lnTo>
                  <a:pt x="0" y="280"/>
                </a:lnTo>
                <a:lnTo>
                  <a:pt x="0" y="281"/>
                </a:lnTo>
                <a:lnTo>
                  <a:pt x="0" y="283"/>
                </a:lnTo>
                <a:lnTo>
                  <a:pt x="0" y="284"/>
                </a:lnTo>
                <a:lnTo>
                  <a:pt x="0" y="286"/>
                </a:lnTo>
                <a:lnTo>
                  <a:pt x="1" y="289"/>
                </a:lnTo>
                <a:lnTo>
                  <a:pt x="1" y="291"/>
                </a:lnTo>
                <a:lnTo>
                  <a:pt x="1" y="292"/>
                </a:lnTo>
                <a:lnTo>
                  <a:pt x="3" y="294"/>
                </a:lnTo>
                <a:lnTo>
                  <a:pt x="3" y="297"/>
                </a:lnTo>
                <a:lnTo>
                  <a:pt x="3" y="298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7" y="301"/>
                </a:lnTo>
                <a:lnTo>
                  <a:pt x="18" y="299"/>
                </a:lnTo>
                <a:lnTo>
                  <a:pt x="35" y="296"/>
                </a:lnTo>
                <a:lnTo>
                  <a:pt x="56" y="291"/>
                </a:lnTo>
                <a:lnTo>
                  <a:pt x="81" y="286"/>
                </a:lnTo>
                <a:lnTo>
                  <a:pt x="110" y="281"/>
                </a:lnTo>
                <a:lnTo>
                  <a:pt x="141" y="275"/>
                </a:lnTo>
                <a:lnTo>
                  <a:pt x="172" y="269"/>
                </a:lnTo>
                <a:lnTo>
                  <a:pt x="203" y="262"/>
                </a:lnTo>
                <a:lnTo>
                  <a:pt x="234" y="257"/>
                </a:lnTo>
                <a:lnTo>
                  <a:pt x="262" y="251"/>
                </a:lnTo>
                <a:lnTo>
                  <a:pt x="288" y="246"/>
                </a:lnTo>
                <a:lnTo>
                  <a:pt x="308" y="242"/>
                </a:lnTo>
                <a:lnTo>
                  <a:pt x="326" y="238"/>
                </a:lnTo>
                <a:lnTo>
                  <a:pt x="336" y="236"/>
                </a:lnTo>
                <a:lnTo>
                  <a:pt x="341" y="236"/>
                </a:lnTo>
                <a:lnTo>
                  <a:pt x="346" y="236"/>
                </a:lnTo>
                <a:lnTo>
                  <a:pt x="354" y="237"/>
                </a:lnTo>
                <a:lnTo>
                  <a:pt x="362" y="239"/>
                </a:lnTo>
                <a:lnTo>
                  <a:pt x="372" y="242"/>
                </a:lnTo>
                <a:lnTo>
                  <a:pt x="382" y="245"/>
                </a:lnTo>
                <a:lnTo>
                  <a:pt x="392" y="248"/>
                </a:lnTo>
                <a:lnTo>
                  <a:pt x="404" y="252"/>
                </a:lnTo>
                <a:lnTo>
                  <a:pt x="415" y="255"/>
                </a:lnTo>
                <a:lnTo>
                  <a:pt x="426" y="258"/>
                </a:lnTo>
                <a:lnTo>
                  <a:pt x="438" y="261"/>
                </a:lnTo>
                <a:lnTo>
                  <a:pt x="449" y="262"/>
                </a:lnTo>
                <a:lnTo>
                  <a:pt x="460" y="263"/>
                </a:lnTo>
                <a:lnTo>
                  <a:pt x="472" y="262"/>
                </a:lnTo>
                <a:lnTo>
                  <a:pt x="481" y="261"/>
                </a:lnTo>
                <a:lnTo>
                  <a:pt x="491" y="258"/>
                </a:lnTo>
                <a:lnTo>
                  <a:pt x="500" y="253"/>
                </a:lnTo>
                <a:lnTo>
                  <a:pt x="507" y="254"/>
                </a:lnTo>
                <a:lnTo>
                  <a:pt x="514" y="258"/>
                </a:lnTo>
                <a:lnTo>
                  <a:pt x="521" y="260"/>
                </a:lnTo>
                <a:lnTo>
                  <a:pt x="528" y="263"/>
                </a:lnTo>
                <a:lnTo>
                  <a:pt x="535" y="267"/>
                </a:lnTo>
                <a:lnTo>
                  <a:pt x="542" y="270"/>
                </a:lnTo>
                <a:lnTo>
                  <a:pt x="548" y="274"/>
                </a:lnTo>
                <a:lnTo>
                  <a:pt x="554" y="277"/>
                </a:lnTo>
                <a:lnTo>
                  <a:pt x="560" y="281"/>
                </a:lnTo>
                <a:lnTo>
                  <a:pt x="567" y="283"/>
                </a:lnTo>
                <a:lnTo>
                  <a:pt x="574" y="284"/>
                </a:lnTo>
                <a:lnTo>
                  <a:pt x="581" y="285"/>
                </a:lnTo>
                <a:lnTo>
                  <a:pt x="589" y="285"/>
                </a:lnTo>
                <a:lnTo>
                  <a:pt x="597" y="284"/>
                </a:lnTo>
                <a:lnTo>
                  <a:pt x="605" y="282"/>
                </a:lnTo>
                <a:lnTo>
                  <a:pt x="614" y="280"/>
                </a:lnTo>
                <a:lnTo>
                  <a:pt x="623" y="277"/>
                </a:lnTo>
                <a:lnTo>
                  <a:pt x="633" y="274"/>
                </a:lnTo>
                <a:lnTo>
                  <a:pt x="643" y="269"/>
                </a:lnTo>
                <a:lnTo>
                  <a:pt x="652" y="262"/>
                </a:lnTo>
                <a:lnTo>
                  <a:pt x="663" y="255"/>
                </a:lnTo>
                <a:lnTo>
                  <a:pt x="673" y="248"/>
                </a:lnTo>
                <a:lnTo>
                  <a:pt x="683" y="240"/>
                </a:lnTo>
                <a:lnTo>
                  <a:pt x="694" y="232"/>
                </a:lnTo>
                <a:lnTo>
                  <a:pt x="704" y="226"/>
                </a:lnTo>
                <a:lnTo>
                  <a:pt x="714" y="220"/>
                </a:lnTo>
                <a:lnTo>
                  <a:pt x="726" y="215"/>
                </a:lnTo>
                <a:lnTo>
                  <a:pt x="736" y="212"/>
                </a:lnTo>
                <a:lnTo>
                  <a:pt x="746" y="209"/>
                </a:lnTo>
                <a:lnTo>
                  <a:pt x="757" y="211"/>
                </a:lnTo>
                <a:lnTo>
                  <a:pt x="767" y="214"/>
                </a:lnTo>
                <a:lnTo>
                  <a:pt x="779" y="221"/>
                </a:lnTo>
                <a:lnTo>
                  <a:pt x="792" y="216"/>
                </a:lnTo>
                <a:lnTo>
                  <a:pt x="805" y="212"/>
                </a:lnTo>
                <a:lnTo>
                  <a:pt x="817" y="206"/>
                </a:lnTo>
                <a:lnTo>
                  <a:pt x="827" y="198"/>
                </a:lnTo>
                <a:lnTo>
                  <a:pt x="836" y="191"/>
                </a:lnTo>
                <a:lnTo>
                  <a:pt x="844" y="182"/>
                </a:lnTo>
                <a:lnTo>
                  <a:pt x="852" y="174"/>
                </a:lnTo>
                <a:lnTo>
                  <a:pt x="860" y="165"/>
                </a:lnTo>
                <a:lnTo>
                  <a:pt x="867" y="154"/>
                </a:lnTo>
                <a:lnTo>
                  <a:pt x="875" y="145"/>
                </a:lnTo>
                <a:lnTo>
                  <a:pt x="883" y="135"/>
                </a:lnTo>
                <a:lnTo>
                  <a:pt x="891" y="126"/>
                </a:lnTo>
                <a:lnTo>
                  <a:pt x="901" y="116"/>
                </a:lnTo>
                <a:lnTo>
                  <a:pt x="911" y="107"/>
                </a:lnTo>
                <a:lnTo>
                  <a:pt x="922" y="98"/>
                </a:lnTo>
                <a:lnTo>
                  <a:pt x="935" y="91"/>
                </a:lnTo>
                <a:lnTo>
                  <a:pt x="948" y="86"/>
                </a:lnTo>
                <a:lnTo>
                  <a:pt x="959" y="81"/>
                </a:lnTo>
                <a:lnTo>
                  <a:pt x="968" y="75"/>
                </a:lnTo>
                <a:lnTo>
                  <a:pt x="976" y="69"/>
                </a:lnTo>
                <a:lnTo>
                  <a:pt x="983" y="64"/>
                </a:lnTo>
                <a:lnTo>
                  <a:pt x="990" y="57"/>
                </a:lnTo>
                <a:lnTo>
                  <a:pt x="995" y="50"/>
                </a:lnTo>
                <a:lnTo>
                  <a:pt x="1001" y="43"/>
                </a:lnTo>
                <a:lnTo>
                  <a:pt x="1005" y="36"/>
                </a:lnTo>
                <a:lnTo>
                  <a:pt x="1011" y="30"/>
                </a:lnTo>
                <a:lnTo>
                  <a:pt x="1017" y="23"/>
                </a:lnTo>
                <a:lnTo>
                  <a:pt x="1024" y="18"/>
                </a:lnTo>
                <a:lnTo>
                  <a:pt x="1033" y="12"/>
                </a:lnTo>
                <a:lnTo>
                  <a:pt x="1042" y="7"/>
                </a:lnTo>
                <a:lnTo>
                  <a:pt x="1053" y="3"/>
                </a:lnTo>
                <a:lnTo>
                  <a:pt x="1068" y="0"/>
                </a:lnTo>
                <a:lnTo>
                  <a:pt x="1068" y="5"/>
                </a:lnTo>
                <a:lnTo>
                  <a:pt x="1071" y="18"/>
                </a:lnTo>
                <a:lnTo>
                  <a:pt x="1075" y="38"/>
                </a:lnTo>
                <a:lnTo>
                  <a:pt x="1080" y="66"/>
                </a:lnTo>
                <a:lnTo>
                  <a:pt x="1087" y="97"/>
                </a:lnTo>
                <a:lnTo>
                  <a:pt x="1093" y="132"/>
                </a:lnTo>
                <a:lnTo>
                  <a:pt x="1101" y="170"/>
                </a:lnTo>
                <a:lnTo>
                  <a:pt x="1108" y="211"/>
                </a:lnTo>
                <a:lnTo>
                  <a:pt x="1114" y="250"/>
                </a:lnTo>
                <a:lnTo>
                  <a:pt x="1122" y="288"/>
                </a:lnTo>
                <a:lnTo>
                  <a:pt x="1128" y="323"/>
                </a:lnTo>
                <a:lnTo>
                  <a:pt x="1135" y="354"/>
                </a:lnTo>
                <a:lnTo>
                  <a:pt x="1140" y="382"/>
                </a:lnTo>
                <a:lnTo>
                  <a:pt x="1144" y="402"/>
                </a:lnTo>
                <a:lnTo>
                  <a:pt x="1147" y="415"/>
                </a:lnTo>
                <a:lnTo>
                  <a:pt x="1148" y="421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11" name="Freeform 29"/>
          <p:cNvSpPr>
            <a:spLocks/>
          </p:cNvSpPr>
          <p:nvPr/>
        </p:nvSpPr>
        <p:spPr bwMode="auto">
          <a:xfrm>
            <a:off x="1017664" y="1913102"/>
            <a:ext cx="953777" cy="1095924"/>
          </a:xfrm>
          <a:custGeom>
            <a:avLst/>
            <a:gdLst>
              <a:gd name="T0" fmla="*/ 44 w 1749"/>
              <a:gd name="T1" fmla="*/ 6 h 2644"/>
              <a:gd name="T2" fmla="*/ 52 w 1749"/>
              <a:gd name="T3" fmla="*/ 8 h 2644"/>
              <a:gd name="T4" fmla="*/ 61 w 1749"/>
              <a:gd name="T5" fmla="*/ 10 h 2644"/>
              <a:gd name="T6" fmla="*/ 65 w 1749"/>
              <a:gd name="T7" fmla="*/ 12 h 2644"/>
              <a:gd name="T8" fmla="*/ 64 w 1749"/>
              <a:gd name="T9" fmla="*/ 18 h 2644"/>
              <a:gd name="T10" fmla="*/ 63 w 1749"/>
              <a:gd name="T11" fmla="*/ 24 h 2644"/>
              <a:gd name="T12" fmla="*/ 63 w 1749"/>
              <a:gd name="T13" fmla="*/ 26 h 2644"/>
              <a:gd name="T14" fmla="*/ 63 w 1749"/>
              <a:gd name="T15" fmla="*/ 26 h 2644"/>
              <a:gd name="T16" fmla="*/ 63 w 1749"/>
              <a:gd name="T17" fmla="*/ 26 h 2644"/>
              <a:gd name="T18" fmla="*/ 62 w 1749"/>
              <a:gd name="T19" fmla="*/ 27 h 2644"/>
              <a:gd name="T20" fmla="*/ 62 w 1749"/>
              <a:gd name="T21" fmla="*/ 33 h 2644"/>
              <a:gd name="T22" fmla="*/ 60 w 1749"/>
              <a:gd name="T23" fmla="*/ 42 h 2644"/>
              <a:gd name="T24" fmla="*/ 60 w 1749"/>
              <a:gd name="T25" fmla="*/ 47 h 2644"/>
              <a:gd name="T26" fmla="*/ 60 w 1749"/>
              <a:gd name="T27" fmla="*/ 47 h 2644"/>
              <a:gd name="T28" fmla="*/ 60 w 1749"/>
              <a:gd name="T29" fmla="*/ 47 h 2644"/>
              <a:gd name="T30" fmla="*/ 59 w 1749"/>
              <a:gd name="T31" fmla="*/ 55 h 2644"/>
              <a:gd name="T32" fmla="*/ 57 w 1749"/>
              <a:gd name="T33" fmla="*/ 63 h 2644"/>
              <a:gd name="T34" fmla="*/ 56 w 1749"/>
              <a:gd name="T35" fmla="*/ 72 h 2644"/>
              <a:gd name="T36" fmla="*/ 56 w 1749"/>
              <a:gd name="T37" fmla="*/ 75 h 2644"/>
              <a:gd name="T38" fmla="*/ 56 w 1749"/>
              <a:gd name="T39" fmla="*/ 79 h 2644"/>
              <a:gd name="T40" fmla="*/ 55 w 1749"/>
              <a:gd name="T41" fmla="*/ 83 h 2644"/>
              <a:gd name="T42" fmla="*/ 55 w 1749"/>
              <a:gd name="T43" fmla="*/ 84 h 2644"/>
              <a:gd name="T44" fmla="*/ 54 w 1749"/>
              <a:gd name="T45" fmla="*/ 85 h 2644"/>
              <a:gd name="T46" fmla="*/ 54 w 1749"/>
              <a:gd name="T47" fmla="*/ 85 h 2644"/>
              <a:gd name="T48" fmla="*/ 53 w 1749"/>
              <a:gd name="T49" fmla="*/ 85 h 2644"/>
              <a:gd name="T50" fmla="*/ 51 w 1749"/>
              <a:gd name="T51" fmla="*/ 84 h 2644"/>
              <a:gd name="T52" fmla="*/ 50 w 1749"/>
              <a:gd name="T53" fmla="*/ 84 h 2644"/>
              <a:gd name="T54" fmla="*/ 48 w 1749"/>
              <a:gd name="T55" fmla="*/ 84 h 2644"/>
              <a:gd name="T56" fmla="*/ 48 w 1749"/>
              <a:gd name="T57" fmla="*/ 85 h 2644"/>
              <a:gd name="T58" fmla="*/ 48 w 1749"/>
              <a:gd name="T59" fmla="*/ 86 h 2644"/>
              <a:gd name="T60" fmla="*/ 47 w 1749"/>
              <a:gd name="T61" fmla="*/ 87 h 2644"/>
              <a:gd name="T62" fmla="*/ 48 w 1749"/>
              <a:gd name="T63" fmla="*/ 89 h 2644"/>
              <a:gd name="T64" fmla="*/ 49 w 1749"/>
              <a:gd name="T65" fmla="*/ 92 h 2644"/>
              <a:gd name="T66" fmla="*/ 48 w 1749"/>
              <a:gd name="T67" fmla="*/ 95 h 2644"/>
              <a:gd name="T68" fmla="*/ 47 w 1749"/>
              <a:gd name="T69" fmla="*/ 96 h 2644"/>
              <a:gd name="T70" fmla="*/ 46 w 1749"/>
              <a:gd name="T71" fmla="*/ 97 h 2644"/>
              <a:gd name="T72" fmla="*/ 45 w 1749"/>
              <a:gd name="T73" fmla="*/ 98 h 2644"/>
              <a:gd name="T74" fmla="*/ 37 w 1749"/>
              <a:gd name="T75" fmla="*/ 86 h 2644"/>
              <a:gd name="T76" fmla="*/ 23 w 1749"/>
              <a:gd name="T77" fmla="*/ 67 h 2644"/>
              <a:gd name="T78" fmla="*/ 9 w 1749"/>
              <a:gd name="T79" fmla="*/ 49 h 2644"/>
              <a:gd name="T80" fmla="*/ 1 w 1749"/>
              <a:gd name="T81" fmla="*/ 37 h 2644"/>
              <a:gd name="T82" fmla="*/ 1 w 1749"/>
              <a:gd name="T83" fmla="*/ 37 h 2644"/>
              <a:gd name="T84" fmla="*/ 0 w 1749"/>
              <a:gd name="T85" fmla="*/ 36 h 2644"/>
              <a:gd name="T86" fmla="*/ 0 w 1749"/>
              <a:gd name="T87" fmla="*/ 34 h 2644"/>
              <a:gd name="T88" fmla="*/ 2 w 1749"/>
              <a:gd name="T89" fmla="*/ 30 h 2644"/>
              <a:gd name="T90" fmla="*/ 3 w 1749"/>
              <a:gd name="T91" fmla="*/ 25 h 2644"/>
              <a:gd name="T92" fmla="*/ 4 w 1749"/>
              <a:gd name="T93" fmla="*/ 21 h 2644"/>
              <a:gd name="T94" fmla="*/ 5 w 1749"/>
              <a:gd name="T95" fmla="*/ 17 h 2644"/>
              <a:gd name="T96" fmla="*/ 6 w 1749"/>
              <a:gd name="T97" fmla="*/ 13 h 2644"/>
              <a:gd name="T98" fmla="*/ 7 w 1749"/>
              <a:gd name="T99" fmla="*/ 10 h 2644"/>
              <a:gd name="T100" fmla="*/ 8 w 1749"/>
              <a:gd name="T101" fmla="*/ 6 h 2644"/>
              <a:gd name="T102" fmla="*/ 8 w 1749"/>
              <a:gd name="T103" fmla="*/ 4 h 2644"/>
              <a:gd name="T104" fmla="*/ 9 w 1749"/>
              <a:gd name="T105" fmla="*/ 1 h 2644"/>
              <a:gd name="T106" fmla="*/ 12 w 1749"/>
              <a:gd name="T107" fmla="*/ 0 h 2644"/>
              <a:gd name="T108" fmla="*/ 23 w 1749"/>
              <a:gd name="T109" fmla="*/ 3 h 2644"/>
              <a:gd name="T110" fmla="*/ 35 w 1749"/>
              <a:gd name="T111" fmla="*/ 5 h 26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49"/>
              <a:gd name="T169" fmla="*/ 0 h 2644"/>
              <a:gd name="T170" fmla="*/ 1749 w 1749"/>
              <a:gd name="T171" fmla="*/ 2644 h 264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49" h="2644">
                <a:moveTo>
                  <a:pt x="1018" y="140"/>
                </a:moveTo>
                <a:lnTo>
                  <a:pt x="1059" y="148"/>
                </a:lnTo>
                <a:lnTo>
                  <a:pt x="1101" y="157"/>
                </a:lnTo>
                <a:lnTo>
                  <a:pt x="1144" y="166"/>
                </a:lnTo>
                <a:lnTo>
                  <a:pt x="1188" y="175"/>
                </a:lnTo>
                <a:lnTo>
                  <a:pt x="1232" y="185"/>
                </a:lnTo>
                <a:lnTo>
                  <a:pt x="1276" y="193"/>
                </a:lnTo>
                <a:lnTo>
                  <a:pt x="1322" y="202"/>
                </a:lnTo>
                <a:lnTo>
                  <a:pt x="1368" y="211"/>
                </a:lnTo>
                <a:lnTo>
                  <a:pt x="1416" y="219"/>
                </a:lnTo>
                <a:lnTo>
                  <a:pt x="1462" y="228"/>
                </a:lnTo>
                <a:lnTo>
                  <a:pt x="1509" y="236"/>
                </a:lnTo>
                <a:lnTo>
                  <a:pt x="1557" y="244"/>
                </a:lnTo>
                <a:lnTo>
                  <a:pt x="1604" y="252"/>
                </a:lnTo>
                <a:lnTo>
                  <a:pt x="1652" y="261"/>
                </a:lnTo>
                <a:lnTo>
                  <a:pt x="1701" y="267"/>
                </a:lnTo>
                <a:lnTo>
                  <a:pt x="1749" y="275"/>
                </a:lnTo>
                <a:lnTo>
                  <a:pt x="1748" y="280"/>
                </a:lnTo>
                <a:lnTo>
                  <a:pt x="1747" y="293"/>
                </a:lnTo>
                <a:lnTo>
                  <a:pt x="1744" y="313"/>
                </a:lnTo>
                <a:lnTo>
                  <a:pt x="1741" y="340"/>
                </a:lnTo>
                <a:lnTo>
                  <a:pt x="1737" y="371"/>
                </a:lnTo>
                <a:lnTo>
                  <a:pt x="1734" y="405"/>
                </a:lnTo>
                <a:lnTo>
                  <a:pt x="1729" y="443"/>
                </a:lnTo>
                <a:lnTo>
                  <a:pt x="1725" y="482"/>
                </a:lnTo>
                <a:lnTo>
                  <a:pt x="1720" y="520"/>
                </a:lnTo>
                <a:lnTo>
                  <a:pt x="1716" y="558"/>
                </a:lnTo>
                <a:lnTo>
                  <a:pt x="1712" y="593"/>
                </a:lnTo>
                <a:lnTo>
                  <a:pt x="1709" y="624"/>
                </a:lnTo>
                <a:lnTo>
                  <a:pt x="1705" y="650"/>
                </a:lnTo>
                <a:lnTo>
                  <a:pt x="1703" y="671"/>
                </a:lnTo>
                <a:lnTo>
                  <a:pt x="1702" y="683"/>
                </a:lnTo>
                <a:lnTo>
                  <a:pt x="1702" y="689"/>
                </a:lnTo>
                <a:lnTo>
                  <a:pt x="1701" y="689"/>
                </a:lnTo>
                <a:lnTo>
                  <a:pt x="1701" y="690"/>
                </a:lnTo>
                <a:lnTo>
                  <a:pt x="1700" y="691"/>
                </a:lnTo>
                <a:lnTo>
                  <a:pt x="1698" y="694"/>
                </a:lnTo>
                <a:lnTo>
                  <a:pt x="1697" y="696"/>
                </a:lnTo>
                <a:lnTo>
                  <a:pt x="1696" y="698"/>
                </a:lnTo>
                <a:lnTo>
                  <a:pt x="1695" y="701"/>
                </a:lnTo>
                <a:lnTo>
                  <a:pt x="1694" y="704"/>
                </a:lnTo>
                <a:lnTo>
                  <a:pt x="1693" y="706"/>
                </a:lnTo>
                <a:lnTo>
                  <a:pt x="1691" y="709"/>
                </a:lnTo>
                <a:lnTo>
                  <a:pt x="1690" y="711"/>
                </a:lnTo>
                <a:lnTo>
                  <a:pt x="1689" y="713"/>
                </a:lnTo>
                <a:lnTo>
                  <a:pt x="1688" y="715"/>
                </a:lnTo>
                <a:lnTo>
                  <a:pt x="1687" y="717"/>
                </a:lnTo>
                <a:lnTo>
                  <a:pt x="1687" y="718"/>
                </a:lnTo>
                <a:lnTo>
                  <a:pt x="1687" y="719"/>
                </a:lnTo>
                <a:lnTo>
                  <a:pt x="1686" y="725"/>
                </a:lnTo>
                <a:lnTo>
                  <a:pt x="1683" y="742"/>
                </a:lnTo>
                <a:lnTo>
                  <a:pt x="1680" y="768"/>
                </a:lnTo>
                <a:lnTo>
                  <a:pt x="1675" y="804"/>
                </a:lnTo>
                <a:lnTo>
                  <a:pt x="1671" y="844"/>
                </a:lnTo>
                <a:lnTo>
                  <a:pt x="1665" y="890"/>
                </a:lnTo>
                <a:lnTo>
                  <a:pt x="1658" y="939"/>
                </a:lnTo>
                <a:lnTo>
                  <a:pt x="1652" y="991"/>
                </a:lnTo>
                <a:lnTo>
                  <a:pt x="1645" y="1042"/>
                </a:lnTo>
                <a:lnTo>
                  <a:pt x="1639" y="1091"/>
                </a:lnTo>
                <a:lnTo>
                  <a:pt x="1633" y="1137"/>
                </a:lnTo>
                <a:lnTo>
                  <a:pt x="1628" y="1177"/>
                </a:lnTo>
                <a:lnTo>
                  <a:pt x="1624" y="1213"/>
                </a:lnTo>
                <a:lnTo>
                  <a:pt x="1620" y="1239"/>
                </a:lnTo>
                <a:lnTo>
                  <a:pt x="1618" y="1257"/>
                </a:lnTo>
                <a:lnTo>
                  <a:pt x="1618" y="1263"/>
                </a:lnTo>
                <a:lnTo>
                  <a:pt x="1617" y="1263"/>
                </a:lnTo>
                <a:lnTo>
                  <a:pt x="1616" y="1263"/>
                </a:lnTo>
                <a:lnTo>
                  <a:pt x="1614" y="1265"/>
                </a:lnTo>
                <a:lnTo>
                  <a:pt x="1613" y="1266"/>
                </a:lnTo>
                <a:lnTo>
                  <a:pt x="1612" y="1266"/>
                </a:lnTo>
                <a:lnTo>
                  <a:pt x="1611" y="1266"/>
                </a:lnTo>
                <a:lnTo>
                  <a:pt x="1610" y="1267"/>
                </a:lnTo>
                <a:lnTo>
                  <a:pt x="1609" y="1268"/>
                </a:lnTo>
                <a:lnTo>
                  <a:pt x="1608" y="1268"/>
                </a:lnTo>
                <a:lnTo>
                  <a:pt x="1608" y="1269"/>
                </a:lnTo>
                <a:lnTo>
                  <a:pt x="1603" y="1314"/>
                </a:lnTo>
                <a:lnTo>
                  <a:pt x="1598" y="1359"/>
                </a:lnTo>
                <a:lnTo>
                  <a:pt x="1594" y="1402"/>
                </a:lnTo>
                <a:lnTo>
                  <a:pt x="1588" y="1447"/>
                </a:lnTo>
                <a:lnTo>
                  <a:pt x="1582" y="1492"/>
                </a:lnTo>
                <a:lnTo>
                  <a:pt x="1575" y="1536"/>
                </a:lnTo>
                <a:lnTo>
                  <a:pt x="1570" y="1581"/>
                </a:lnTo>
                <a:lnTo>
                  <a:pt x="1563" y="1624"/>
                </a:lnTo>
                <a:lnTo>
                  <a:pt x="1556" y="1669"/>
                </a:lnTo>
                <a:lnTo>
                  <a:pt x="1550" y="1714"/>
                </a:lnTo>
                <a:lnTo>
                  <a:pt x="1543" y="1759"/>
                </a:lnTo>
                <a:lnTo>
                  <a:pt x="1537" y="1803"/>
                </a:lnTo>
                <a:lnTo>
                  <a:pt x="1532" y="1848"/>
                </a:lnTo>
                <a:lnTo>
                  <a:pt x="1526" y="1894"/>
                </a:lnTo>
                <a:lnTo>
                  <a:pt x="1521" y="1939"/>
                </a:lnTo>
                <a:lnTo>
                  <a:pt x="1518" y="1986"/>
                </a:lnTo>
                <a:lnTo>
                  <a:pt x="1517" y="1988"/>
                </a:lnTo>
                <a:lnTo>
                  <a:pt x="1516" y="1998"/>
                </a:lnTo>
                <a:lnTo>
                  <a:pt x="1514" y="2010"/>
                </a:lnTo>
                <a:lnTo>
                  <a:pt x="1512" y="2029"/>
                </a:lnTo>
                <a:lnTo>
                  <a:pt x="1510" y="2048"/>
                </a:lnTo>
                <a:lnTo>
                  <a:pt x="1508" y="2071"/>
                </a:lnTo>
                <a:lnTo>
                  <a:pt x="1505" y="2096"/>
                </a:lnTo>
                <a:lnTo>
                  <a:pt x="1503" y="2122"/>
                </a:lnTo>
                <a:lnTo>
                  <a:pt x="1499" y="2147"/>
                </a:lnTo>
                <a:lnTo>
                  <a:pt x="1497" y="2172"/>
                </a:lnTo>
                <a:lnTo>
                  <a:pt x="1495" y="2195"/>
                </a:lnTo>
                <a:lnTo>
                  <a:pt x="1493" y="2215"/>
                </a:lnTo>
                <a:lnTo>
                  <a:pt x="1490" y="2233"/>
                </a:lnTo>
                <a:lnTo>
                  <a:pt x="1489" y="2246"/>
                </a:lnTo>
                <a:lnTo>
                  <a:pt x="1488" y="2255"/>
                </a:lnTo>
                <a:lnTo>
                  <a:pt x="1488" y="2258"/>
                </a:lnTo>
                <a:lnTo>
                  <a:pt x="1485" y="2262"/>
                </a:lnTo>
                <a:lnTo>
                  <a:pt x="1482" y="2266"/>
                </a:lnTo>
                <a:lnTo>
                  <a:pt x="1479" y="2270"/>
                </a:lnTo>
                <a:lnTo>
                  <a:pt x="1476" y="2273"/>
                </a:lnTo>
                <a:lnTo>
                  <a:pt x="1473" y="2277"/>
                </a:lnTo>
                <a:lnTo>
                  <a:pt x="1470" y="2280"/>
                </a:lnTo>
                <a:lnTo>
                  <a:pt x="1466" y="2284"/>
                </a:lnTo>
                <a:lnTo>
                  <a:pt x="1463" y="2286"/>
                </a:lnTo>
                <a:lnTo>
                  <a:pt x="1459" y="2289"/>
                </a:lnTo>
                <a:lnTo>
                  <a:pt x="1457" y="2293"/>
                </a:lnTo>
                <a:lnTo>
                  <a:pt x="1453" y="2295"/>
                </a:lnTo>
                <a:lnTo>
                  <a:pt x="1450" y="2299"/>
                </a:lnTo>
                <a:lnTo>
                  <a:pt x="1448" y="2302"/>
                </a:lnTo>
                <a:lnTo>
                  <a:pt x="1444" y="2305"/>
                </a:lnTo>
                <a:lnTo>
                  <a:pt x="1442" y="2309"/>
                </a:lnTo>
                <a:lnTo>
                  <a:pt x="1441" y="2314"/>
                </a:lnTo>
                <a:lnTo>
                  <a:pt x="1433" y="2310"/>
                </a:lnTo>
                <a:lnTo>
                  <a:pt x="1426" y="2305"/>
                </a:lnTo>
                <a:lnTo>
                  <a:pt x="1419" y="2301"/>
                </a:lnTo>
                <a:lnTo>
                  <a:pt x="1412" y="2295"/>
                </a:lnTo>
                <a:lnTo>
                  <a:pt x="1404" y="2291"/>
                </a:lnTo>
                <a:lnTo>
                  <a:pt x="1396" y="2285"/>
                </a:lnTo>
                <a:lnTo>
                  <a:pt x="1388" y="2279"/>
                </a:lnTo>
                <a:lnTo>
                  <a:pt x="1380" y="2274"/>
                </a:lnTo>
                <a:lnTo>
                  <a:pt x="1372" y="2270"/>
                </a:lnTo>
                <a:lnTo>
                  <a:pt x="1364" y="2265"/>
                </a:lnTo>
                <a:lnTo>
                  <a:pt x="1355" y="2263"/>
                </a:lnTo>
                <a:lnTo>
                  <a:pt x="1345" y="2262"/>
                </a:lnTo>
                <a:lnTo>
                  <a:pt x="1336" y="2262"/>
                </a:lnTo>
                <a:lnTo>
                  <a:pt x="1327" y="2263"/>
                </a:lnTo>
                <a:lnTo>
                  <a:pt x="1318" y="2266"/>
                </a:lnTo>
                <a:lnTo>
                  <a:pt x="1309" y="2273"/>
                </a:lnTo>
                <a:lnTo>
                  <a:pt x="1303" y="2277"/>
                </a:lnTo>
                <a:lnTo>
                  <a:pt x="1298" y="2281"/>
                </a:lnTo>
                <a:lnTo>
                  <a:pt x="1296" y="2286"/>
                </a:lnTo>
                <a:lnTo>
                  <a:pt x="1294" y="2292"/>
                </a:lnTo>
                <a:lnTo>
                  <a:pt x="1293" y="2296"/>
                </a:lnTo>
                <a:lnTo>
                  <a:pt x="1293" y="2302"/>
                </a:lnTo>
                <a:lnTo>
                  <a:pt x="1293" y="2307"/>
                </a:lnTo>
                <a:lnTo>
                  <a:pt x="1294" y="2312"/>
                </a:lnTo>
                <a:lnTo>
                  <a:pt x="1294" y="2317"/>
                </a:lnTo>
                <a:lnTo>
                  <a:pt x="1293" y="2323"/>
                </a:lnTo>
                <a:lnTo>
                  <a:pt x="1293" y="2327"/>
                </a:lnTo>
                <a:lnTo>
                  <a:pt x="1290" y="2332"/>
                </a:lnTo>
                <a:lnTo>
                  <a:pt x="1288" y="2335"/>
                </a:lnTo>
                <a:lnTo>
                  <a:pt x="1284" y="2340"/>
                </a:lnTo>
                <a:lnTo>
                  <a:pt x="1279" y="2343"/>
                </a:lnTo>
                <a:lnTo>
                  <a:pt x="1272" y="2347"/>
                </a:lnTo>
                <a:lnTo>
                  <a:pt x="1276" y="2358"/>
                </a:lnTo>
                <a:lnTo>
                  <a:pt x="1281" y="2372"/>
                </a:lnTo>
                <a:lnTo>
                  <a:pt x="1287" y="2386"/>
                </a:lnTo>
                <a:lnTo>
                  <a:pt x="1291" y="2401"/>
                </a:lnTo>
                <a:lnTo>
                  <a:pt x="1297" y="2417"/>
                </a:lnTo>
                <a:lnTo>
                  <a:pt x="1301" y="2433"/>
                </a:lnTo>
                <a:lnTo>
                  <a:pt x="1305" y="2449"/>
                </a:lnTo>
                <a:lnTo>
                  <a:pt x="1307" y="2465"/>
                </a:lnTo>
                <a:lnTo>
                  <a:pt x="1310" y="2481"/>
                </a:lnTo>
                <a:lnTo>
                  <a:pt x="1310" y="2498"/>
                </a:lnTo>
                <a:lnTo>
                  <a:pt x="1309" y="2513"/>
                </a:lnTo>
                <a:lnTo>
                  <a:pt x="1306" y="2529"/>
                </a:lnTo>
                <a:lnTo>
                  <a:pt x="1303" y="2544"/>
                </a:lnTo>
                <a:lnTo>
                  <a:pt x="1297" y="2558"/>
                </a:lnTo>
                <a:lnTo>
                  <a:pt x="1289" y="2571"/>
                </a:lnTo>
                <a:lnTo>
                  <a:pt x="1279" y="2583"/>
                </a:lnTo>
                <a:lnTo>
                  <a:pt x="1276" y="2587"/>
                </a:lnTo>
                <a:lnTo>
                  <a:pt x="1273" y="2590"/>
                </a:lnTo>
                <a:lnTo>
                  <a:pt x="1271" y="2594"/>
                </a:lnTo>
                <a:lnTo>
                  <a:pt x="1266" y="2598"/>
                </a:lnTo>
                <a:lnTo>
                  <a:pt x="1263" y="2602"/>
                </a:lnTo>
                <a:lnTo>
                  <a:pt x="1258" y="2606"/>
                </a:lnTo>
                <a:lnTo>
                  <a:pt x="1253" y="2611"/>
                </a:lnTo>
                <a:lnTo>
                  <a:pt x="1249" y="2616"/>
                </a:lnTo>
                <a:lnTo>
                  <a:pt x="1244" y="2619"/>
                </a:lnTo>
                <a:lnTo>
                  <a:pt x="1238" y="2624"/>
                </a:lnTo>
                <a:lnTo>
                  <a:pt x="1234" y="2627"/>
                </a:lnTo>
                <a:lnTo>
                  <a:pt x="1229" y="2631"/>
                </a:lnTo>
                <a:lnTo>
                  <a:pt x="1225" y="2635"/>
                </a:lnTo>
                <a:lnTo>
                  <a:pt x="1221" y="2637"/>
                </a:lnTo>
                <a:lnTo>
                  <a:pt x="1217" y="2641"/>
                </a:lnTo>
                <a:lnTo>
                  <a:pt x="1214" y="2644"/>
                </a:lnTo>
                <a:lnTo>
                  <a:pt x="1137" y="2540"/>
                </a:lnTo>
                <a:lnTo>
                  <a:pt x="1061" y="2436"/>
                </a:lnTo>
                <a:lnTo>
                  <a:pt x="987" y="2334"/>
                </a:lnTo>
                <a:lnTo>
                  <a:pt x="912" y="2231"/>
                </a:lnTo>
                <a:lnTo>
                  <a:pt x="838" y="2127"/>
                </a:lnTo>
                <a:lnTo>
                  <a:pt x="765" y="2025"/>
                </a:lnTo>
                <a:lnTo>
                  <a:pt x="691" y="1923"/>
                </a:lnTo>
                <a:lnTo>
                  <a:pt x="619" y="1821"/>
                </a:lnTo>
                <a:lnTo>
                  <a:pt x="546" y="1718"/>
                </a:lnTo>
                <a:lnTo>
                  <a:pt x="474" y="1616"/>
                </a:lnTo>
                <a:lnTo>
                  <a:pt x="402" y="1514"/>
                </a:lnTo>
                <a:lnTo>
                  <a:pt x="328" y="1412"/>
                </a:lnTo>
                <a:lnTo>
                  <a:pt x="255" y="1311"/>
                </a:lnTo>
                <a:lnTo>
                  <a:pt x="182" y="1209"/>
                </a:lnTo>
                <a:lnTo>
                  <a:pt x="108" y="1108"/>
                </a:lnTo>
                <a:lnTo>
                  <a:pt x="35" y="1007"/>
                </a:lnTo>
                <a:lnTo>
                  <a:pt x="32" y="1004"/>
                </a:lnTo>
                <a:lnTo>
                  <a:pt x="30" y="1002"/>
                </a:lnTo>
                <a:lnTo>
                  <a:pt x="28" y="998"/>
                </a:lnTo>
                <a:lnTo>
                  <a:pt x="26" y="996"/>
                </a:lnTo>
                <a:lnTo>
                  <a:pt x="22" y="992"/>
                </a:lnTo>
                <a:lnTo>
                  <a:pt x="19" y="990"/>
                </a:lnTo>
                <a:lnTo>
                  <a:pt x="16" y="987"/>
                </a:lnTo>
                <a:lnTo>
                  <a:pt x="13" y="983"/>
                </a:lnTo>
                <a:lnTo>
                  <a:pt x="9" y="980"/>
                </a:lnTo>
                <a:lnTo>
                  <a:pt x="7" y="976"/>
                </a:lnTo>
                <a:lnTo>
                  <a:pt x="5" y="973"/>
                </a:lnTo>
                <a:lnTo>
                  <a:pt x="3" y="969"/>
                </a:lnTo>
                <a:lnTo>
                  <a:pt x="1" y="965"/>
                </a:lnTo>
                <a:lnTo>
                  <a:pt x="0" y="961"/>
                </a:lnTo>
                <a:lnTo>
                  <a:pt x="0" y="957"/>
                </a:lnTo>
                <a:lnTo>
                  <a:pt x="1" y="952"/>
                </a:lnTo>
                <a:lnTo>
                  <a:pt x="9" y="928"/>
                </a:lnTo>
                <a:lnTo>
                  <a:pt x="16" y="905"/>
                </a:lnTo>
                <a:lnTo>
                  <a:pt x="23" y="881"/>
                </a:lnTo>
                <a:lnTo>
                  <a:pt x="30" y="856"/>
                </a:lnTo>
                <a:lnTo>
                  <a:pt x="36" y="831"/>
                </a:lnTo>
                <a:lnTo>
                  <a:pt x="43" y="806"/>
                </a:lnTo>
                <a:lnTo>
                  <a:pt x="49" y="781"/>
                </a:lnTo>
                <a:lnTo>
                  <a:pt x="54" y="756"/>
                </a:lnTo>
                <a:lnTo>
                  <a:pt x="60" y="730"/>
                </a:lnTo>
                <a:lnTo>
                  <a:pt x="66" y="705"/>
                </a:lnTo>
                <a:lnTo>
                  <a:pt x="72" y="680"/>
                </a:lnTo>
                <a:lnTo>
                  <a:pt x="78" y="656"/>
                </a:lnTo>
                <a:lnTo>
                  <a:pt x="85" y="632"/>
                </a:lnTo>
                <a:lnTo>
                  <a:pt x="93" y="607"/>
                </a:lnTo>
                <a:lnTo>
                  <a:pt x="101" y="584"/>
                </a:lnTo>
                <a:lnTo>
                  <a:pt x="112" y="563"/>
                </a:lnTo>
                <a:lnTo>
                  <a:pt x="114" y="541"/>
                </a:lnTo>
                <a:lnTo>
                  <a:pt x="118" y="519"/>
                </a:lnTo>
                <a:lnTo>
                  <a:pt x="121" y="498"/>
                </a:lnTo>
                <a:lnTo>
                  <a:pt x="126" y="478"/>
                </a:lnTo>
                <a:lnTo>
                  <a:pt x="130" y="457"/>
                </a:lnTo>
                <a:lnTo>
                  <a:pt x="136" y="437"/>
                </a:lnTo>
                <a:lnTo>
                  <a:pt x="142" y="417"/>
                </a:lnTo>
                <a:lnTo>
                  <a:pt x="147" y="397"/>
                </a:lnTo>
                <a:lnTo>
                  <a:pt x="153" y="377"/>
                </a:lnTo>
                <a:lnTo>
                  <a:pt x="160" y="357"/>
                </a:lnTo>
                <a:lnTo>
                  <a:pt x="166" y="337"/>
                </a:lnTo>
                <a:lnTo>
                  <a:pt x="173" y="317"/>
                </a:lnTo>
                <a:lnTo>
                  <a:pt x="178" y="297"/>
                </a:lnTo>
                <a:lnTo>
                  <a:pt x="185" y="278"/>
                </a:lnTo>
                <a:lnTo>
                  <a:pt x="191" y="258"/>
                </a:lnTo>
                <a:lnTo>
                  <a:pt x="197" y="239"/>
                </a:lnTo>
                <a:lnTo>
                  <a:pt x="198" y="223"/>
                </a:lnTo>
                <a:lnTo>
                  <a:pt x="200" y="207"/>
                </a:lnTo>
                <a:lnTo>
                  <a:pt x="204" y="190"/>
                </a:lnTo>
                <a:lnTo>
                  <a:pt x="207" y="175"/>
                </a:lnTo>
                <a:lnTo>
                  <a:pt x="211" y="159"/>
                </a:lnTo>
                <a:lnTo>
                  <a:pt x="214" y="144"/>
                </a:lnTo>
                <a:lnTo>
                  <a:pt x="219" y="128"/>
                </a:lnTo>
                <a:lnTo>
                  <a:pt x="222" y="113"/>
                </a:lnTo>
                <a:lnTo>
                  <a:pt x="227" y="99"/>
                </a:lnTo>
                <a:lnTo>
                  <a:pt x="230" y="84"/>
                </a:lnTo>
                <a:lnTo>
                  <a:pt x="235" y="69"/>
                </a:lnTo>
                <a:lnTo>
                  <a:pt x="238" y="55"/>
                </a:lnTo>
                <a:lnTo>
                  <a:pt x="242" y="40"/>
                </a:lnTo>
                <a:lnTo>
                  <a:pt x="244" y="26"/>
                </a:lnTo>
                <a:lnTo>
                  <a:pt x="246" y="12"/>
                </a:lnTo>
                <a:lnTo>
                  <a:pt x="249" y="0"/>
                </a:lnTo>
                <a:lnTo>
                  <a:pt x="257" y="1"/>
                </a:lnTo>
                <a:lnTo>
                  <a:pt x="281" y="5"/>
                </a:lnTo>
                <a:lnTo>
                  <a:pt x="319" y="12"/>
                </a:lnTo>
                <a:lnTo>
                  <a:pt x="368" y="22"/>
                </a:lnTo>
                <a:lnTo>
                  <a:pt x="427" y="32"/>
                </a:lnTo>
                <a:lnTo>
                  <a:pt x="491" y="43"/>
                </a:lnTo>
                <a:lnTo>
                  <a:pt x="561" y="56"/>
                </a:lnTo>
                <a:lnTo>
                  <a:pt x="633" y="70"/>
                </a:lnTo>
                <a:lnTo>
                  <a:pt x="704" y="82"/>
                </a:lnTo>
                <a:lnTo>
                  <a:pt x="774" y="95"/>
                </a:lnTo>
                <a:lnTo>
                  <a:pt x="838" y="107"/>
                </a:lnTo>
                <a:lnTo>
                  <a:pt x="897" y="117"/>
                </a:lnTo>
                <a:lnTo>
                  <a:pt x="946" y="126"/>
                </a:lnTo>
                <a:lnTo>
                  <a:pt x="984" y="133"/>
                </a:lnTo>
                <a:lnTo>
                  <a:pt x="1009" y="138"/>
                </a:lnTo>
                <a:lnTo>
                  <a:pt x="1018" y="14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12" name="Freeform 30"/>
          <p:cNvSpPr>
            <a:spLocks/>
          </p:cNvSpPr>
          <p:nvPr/>
        </p:nvSpPr>
        <p:spPr bwMode="auto">
          <a:xfrm>
            <a:off x="6463844" y="2078549"/>
            <a:ext cx="688748" cy="522461"/>
          </a:xfrm>
          <a:custGeom>
            <a:avLst/>
            <a:gdLst>
              <a:gd name="T0" fmla="*/ 15 w 1263"/>
              <a:gd name="T1" fmla="*/ 6 h 1260"/>
              <a:gd name="T2" fmla="*/ 16 w 1263"/>
              <a:gd name="T3" fmla="*/ 12 h 1260"/>
              <a:gd name="T4" fmla="*/ 20 w 1263"/>
              <a:gd name="T5" fmla="*/ 12 h 1260"/>
              <a:gd name="T6" fmla="*/ 26 w 1263"/>
              <a:gd name="T7" fmla="*/ 11 h 1260"/>
              <a:gd name="T8" fmla="*/ 27 w 1263"/>
              <a:gd name="T9" fmla="*/ 13 h 1260"/>
              <a:gd name="T10" fmla="*/ 28 w 1263"/>
              <a:gd name="T11" fmla="*/ 17 h 1260"/>
              <a:gd name="T12" fmla="*/ 30 w 1263"/>
              <a:gd name="T13" fmla="*/ 14 h 1260"/>
              <a:gd name="T14" fmla="*/ 32 w 1263"/>
              <a:gd name="T15" fmla="*/ 12 h 1260"/>
              <a:gd name="T16" fmla="*/ 35 w 1263"/>
              <a:gd name="T17" fmla="*/ 10 h 1260"/>
              <a:gd name="T18" fmla="*/ 38 w 1263"/>
              <a:gd name="T19" fmla="*/ 9 h 1260"/>
              <a:gd name="T20" fmla="*/ 42 w 1263"/>
              <a:gd name="T21" fmla="*/ 9 h 1260"/>
              <a:gd name="T22" fmla="*/ 46 w 1263"/>
              <a:gd name="T23" fmla="*/ 10 h 1260"/>
              <a:gd name="T24" fmla="*/ 47 w 1263"/>
              <a:gd name="T25" fmla="*/ 11 h 1260"/>
              <a:gd name="T26" fmla="*/ 46 w 1263"/>
              <a:gd name="T27" fmla="*/ 12 h 1260"/>
              <a:gd name="T28" fmla="*/ 44 w 1263"/>
              <a:gd name="T29" fmla="*/ 11 h 1260"/>
              <a:gd name="T30" fmla="*/ 41 w 1263"/>
              <a:gd name="T31" fmla="*/ 10 h 1260"/>
              <a:gd name="T32" fmla="*/ 39 w 1263"/>
              <a:gd name="T33" fmla="*/ 14 h 1260"/>
              <a:gd name="T34" fmla="*/ 36 w 1263"/>
              <a:gd name="T35" fmla="*/ 19 h 1260"/>
              <a:gd name="T36" fmla="*/ 35 w 1263"/>
              <a:gd name="T37" fmla="*/ 20 h 1260"/>
              <a:gd name="T38" fmla="*/ 35 w 1263"/>
              <a:gd name="T39" fmla="*/ 21 h 1260"/>
              <a:gd name="T40" fmla="*/ 34 w 1263"/>
              <a:gd name="T41" fmla="*/ 21 h 1260"/>
              <a:gd name="T42" fmla="*/ 33 w 1263"/>
              <a:gd name="T43" fmla="*/ 21 h 1260"/>
              <a:gd name="T44" fmla="*/ 33 w 1263"/>
              <a:gd name="T45" fmla="*/ 24 h 1260"/>
              <a:gd name="T46" fmla="*/ 32 w 1263"/>
              <a:gd name="T47" fmla="*/ 27 h 1260"/>
              <a:gd name="T48" fmla="*/ 30 w 1263"/>
              <a:gd name="T49" fmla="*/ 26 h 1260"/>
              <a:gd name="T50" fmla="*/ 28 w 1263"/>
              <a:gd name="T51" fmla="*/ 25 h 1260"/>
              <a:gd name="T52" fmla="*/ 27 w 1263"/>
              <a:gd name="T53" fmla="*/ 29 h 1260"/>
              <a:gd name="T54" fmla="*/ 27 w 1263"/>
              <a:gd name="T55" fmla="*/ 32 h 1260"/>
              <a:gd name="T56" fmla="*/ 25 w 1263"/>
              <a:gd name="T57" fmla="*/ 35 h 1260"/>
              <a:gd name="T58" fmla="*/ 24 w 1263"/>
              <a:gd name="T59" fmla="*/ 37 h 1260"/>
              <a:gd name="T60" fmla="*/ 24 w 1263"/>
              <a:gd name="T61" fmla="*/ 39 h 1260"/>
              <a:gd name="T62" fmla="*/ 24 w 1263"/>
              <a:gd name="T63" fmla="*/ 41 h 1260"/>
              <a:gd name="T64" fmla="*/ 22 w 1263"/>
              <a:gd name="T65" fmla="*/ 41 h 1260"/>
              <a:gd name="T66" fmla="*/ 21 w 1263"/>
              <a:gd name="T67" fmla="*/ 43 h 1260"/>
              <a:gd name="T68" fmla="*/ 20 w 1263"/>
              <a:gd name="T69" fmla="*/ 43 h 1260"/>
              <a:gd name="T70" fmla="*/ 19 w 1263"/>
              <a:gd name="T71" fmla="*/ 43 h 1260"/>
              <a:gd name="T72" fmla="*/ 18 w 1263"/>
              <a:gd name="T73" fmla="*/ 44 h 1260"/>
              <a:gd name="T74" fmla="*/ 16 w 1263"/>
              <a:gd name="T75" fmla="*/ 45 h 1260"/>
              <a:gd name="T76" fmla="*/ 14 w 1263"/>
              <a:gd name="T77" fmla="*/ 46 h 1260"/>
              <a:gd name="T78" fmla="*/ 12 w 1263"/>
              <a:gd name="T79" fmla="*/ 47 h 1260"/>
              <a:gd name="T80" fmla="*/ 10 w 1263"/>
              <a:gd name="T81" fmla="*/ 46 h 1260"/>
              <a:gd name="T82" fmla="*/ 8 w 1263"/>
              <a:gd name="T83" fmla="*/ 44 h 1260"/>
              <a:gd name="T84" fmla="*/ 7 w 1263"/>
              <a:gd name="T85" fmla="*/ 44 h 1260"/>
              <a:gd name="T86" fmla="*/ 6 w 1263"/>
              <a:gd name="T87" fmla="*/ 43 h 1260"/>
              <a:gd name="T88" fmla="*/ 5 w 1263"/>
              <a:gd name="T89" fmla="*/ 43 h 1260"/>
              <a:gd name="T90" fmla="*/ 3 w 1263"/>
              <a:gd name="T91" fmla="*/ 41 h 1260"/>
              <a:gd name="T92" fmla="*/ 2 w 1263"/>
              <a:gd name="T93" fmla="*/ 39 h 1260"/>
              <a:gd name="T94" fmla="*/ 0 w 1263"/>
              <a:gd name="T95" fmla="*/ 38 h 1260"/>
              <a:gd name="T96" fmla="*/ 0 w 1263"/>
              <a:gd name="T97" fmla="*/ 36 h 1260"/>
              <a:gd name="T98" fmla="*/ 1 w 1263"/>
              <a:gd name="T99" fmla="*/ 34 h 1260"/>
              <a:gd name="T100" fmla="*/ 2 w 1263"/>
              <a:gd name="T101" fmla="*/ 32 h 1260"/>
              <a:gd name="T102" fmla="*/ 3 w 1263"/>
              <a:gd name="T103" fmla="*/ 30 h 1260"/>
              <a:gd name="T104" fmla="*/ 3 w 1263"/>
              <a:gd name="T105" fmla="*/ 27 h 1260"/>
              <a:gd name="T106" fmla="*/ 5 w 1263"/>
              <a:gd name="T107" fmla="*/ 25 h 1260"/>
              <a:gd name="T108" fmla="*/ 6 w 1263"/>
              <a:gd name="T109" fmla="*/ 23 h 1260"/>
              <a:gd name="T110" fmla="*/ 8 w 1263"/>
              <a:gd name="T111" fmla="*/ 20 h 1260"/>
              <a:gd name="T112" fmla="*/ 11 w 1263"/>
              <a:gd name="T113" fmla="*/ 18 h 1260"/>
              <a:gd name="T114" fmla="*/ 13 w 1263"/>
              <a:gd name="T115" fmla="*/ 15 h 1260"/>
              <a:gd name="T116" fmla="*/ 14 w 1263"/>
              <a:gd name="T117" fmla="*/ 10 h 1260"/>
              <a:gd name="T118" fmla="*/ 13 w 1263"/>
              <a:gd name="T119" fmla="*/ 5 h 1260"/>
              <a:gd name="T120" fmla="*/ 12 w 1263"/>
              <a:gd name="T121" fmla="*/ 2 h 1260"/>
              <a:gd name="T122" fmla="*/ 13 w 1263"/>
              <a:gd name="T123" fmla="*/ 0 h 1260"/>
              <a:gd name="T124" fmla="*/ 13 w 1263"/>
              <a:gd name="T125" fmla="*/ 0 h 12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3"/>
              <a:gd name="T190" fmla="*/ 0 h 1260"/>
              <a:gd name="T191" fmla="*/ 1263 w 1263"/>
              <a:gd name="T192" fmla="*/ 1260 h 126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3" h="1260">
                <a:moveTo>
                  <a:pt x="360" y="2"/>
                </a:moveTo>
                <a:lnTo>
                  <a:pt x="365" y="28"/>
                </a:lnTo>
                <a:lnTo>
                  <a:pt x="371" y="54"/>
                </a:lnTo>
                <a:lnTo>
                  <a:pt x="377" y="76"/>
                </a:lnTo>
                <a:lnTo>
                  <a:pt x="383" y="99"/>
                </a:lnTo>
                <a:lnTo>
                  <a:pt x="387" y="120"/>
                </a:lnTo>
                <a:lnTo>
                  <a:pt x="392" y="141"/>
                </a:lnTo>
                <a:lnTo>
                  <a:pt x="395" y="160"/>
                </a:lnTo>
                <a:lnTo>
                  <a:pt x="400" y="181"/>
                </a:lnTo>
                <a:lnTo>
                  <a:pt x="403" y="199"/>
                </a:lnTo>
                <a:lnTo>
                  <a:pt x="408" y="219"/>
                </a:lnTo>
                <a:lnTo>
                  <a:pt x="411" y="240"/>
                </a:lnTo>
                <a:lnTo>
                  <a:pt x="416" y="259"/>
                </a:lnTo>
                <a:lnTo>
                  <a:pt x="420" y="280"/>
                </a:lnTo>
                <a:lnTo>
                  <a:pt x="425" y="302"/>
                </a:lnTo>
                <a:lnTo>
                  <a:pt x="430" y="325"/>
                </a:lnTo>
                <a:lnTo>
                  <a:pt x="436" y="350"/>
                </a:lnTo>
                <a:lnTo>
                  <a:pt x="438" y="349"/>
                </a:lnTo>
                <a:lnTo>
                  <a:pt x="447" y="346"/>
                </a:lnTo>
                <a:lnTo>
                  <a:pt x="461" y="344"/>
                </a:lnTo>
                <a:lnTo>
                  <a:pt x="478" y="340"/>
                </a:lnTo>
                <a:lnTo>
                  <a:pt x="499" y="335"/>
                </a:lnTo>
                <a:lnTo>
                  <a:pt x="523" y="330"/>
                </a:lnTo>
                <a:lnTo>
                  <a:pt x="548" y="325"/>
                </a:lnTo>
                <a:lnTo>
                  <a:pt x="574" y="320"/>
                </a:lnTo>
                <a:lnTo>
                  <a:pt x="599" y="314"/>
                </a:lnTo>
                <a:lnTo>
                  <a:pt x="624" y="309"/>
                </a:lnTo>
                <a:lnTo>
                  <a:pt x="648" y="304"/>
                </a:lnTo>
                <a:lnTo>
                  <a:pt x="669" y="299"/>
                </a:lnTo>
                <a:lnTo>
                  <a:pt x="686" y="295"/>
                </a:lnTo>
                <a:lnTo>
                  <a:pt x="700" y="292"/>
                </a:lnTo>
                <a:lnTo>
                  <a:pt x="709" y="290"/>
                </a:lnTo>
                <a:lnTo>
                  <a:pt x="713" y="290"/>
                </a:lnTo>
                <a:lnTo>
                  <a:pt x="713" y="291"/>
                </a:lnTo>
                <a:lnTo>
                  <a:pt x="714" y="297"/>
                </a:lnTo>
                <a:lnTo>
                  <a:pt x="715" y="305"/>
                </a:lnTo>
                <a:lnTo>
                  <a:pt x="717" y="315"/>
                </a:lnTo>
                <a:lnTo>
                  <a:pt x="721" y="329"/>
                </a:lnTo>
                <a:lnTo>
                  <a:pt x="723" y="343"/>
                </a:lnTo>
                <a:lnTo>
                  <a:pt x="726" y="358"/>
                </a:lnTo>
                <a:lnTo>
                  <a:pt x="730" y="374"/>
                </a:lnTo>
                <a:lnTo>
                  <a:pt x="733" y="390"/>
                </a:lnTo>
                <a:lnTo>
                  <a:pt x="737" y="405"/>
                </a:lnTo>
                <a:lnTo>
                  <a:pt x="739" y="419"/>
                </a:lnTo>
                <a:lnTo>
                  <a:pt x="743" y="433"/>
                </a:lnTo>
                <a:lnTo>
                  <a:pt x="745" y="443"/>
                </a:lnTo>
                <a:lnTo>
                  <a:pt x="746" y="451"/>
                </a:lnTo>
                <a:lnTo>
                  <a:pt x="747" y="457"/>
                </a:lnTo>
                <a:lnTo>
                  <a:pt x="748" y="459"/>
                </a:lnTo>
                <a:lnTo>
                  <a:pt x="758" y="452"/>
                </a:lnTo>
                <a:lnTo>
                  <a:pt x="767" y="444"/>
                </a:lnTo>
                <a:lnTo>
                  <a:pt x="775" y="435"/>
                </a:lnTo>
                <a:lnTo>
                  <a:pt x="783" y="425"/>
                </a:lnTo>
                <a:lnTo>
                  <a:pt x="791" y="413"/>
                </a:lnTo>
                <a:lnTo>
                  <a:pt x="799" y="402"/>
                </a:lnTo>
                <a:lnTo>
                  <a:pt x="807" y="389"/>
                </a:lnTo>
                <a:lnTo>
                  <a:pt x="814" y="377"/>
                </a:lnTo>
                <a:lnTo>
                  <a:pt x="822" y="365"/>
                </a:lnTo>
                <a:lnTo>
                  <a:pt x="829" y="353"/>
                </a:lnTo>
                <a:lnTo>
                  <a:pt x="837" y="343"/>
                </a:lnTo>
                <a:lnTo>
                  <a:pt x="845" y="334"/>
                </a:lnTo>
                <a:lnTo>
                  <a:pt x="853" y="325"/>
                </a:lnTo>
                <a:lnTo>
                  <a:pt x="861" y="318"/>
                </a:lnTo>
                <a:lnTo>
                  <a:pt x="870" y="313"/>
                </a:lnTo>
                <a:lnTo>
                  <a:pt x="879" y="311"/>
                </a:lnTo>
                <a:lnTo>
                  <a:pt x="887" y="303"/>
                </a:lnTo>
                <a:lnTo>
                  <a:pt x="896" y="296"/>
                </a:lnTo>
                <a:lnTo>
                  <a:pt x="905" y="291"/>
                </a:lnTo>
                <a:lnTo>
                  <a:pt x="915" y="288"/>
                </a:lnTo>
                <a:lnTo>
                  <a:pt x="925" y="284"/>
                </a:lnTo>
                <a:lnTo>
                  <a:pt x="936" y="282"/>
                </a:lnTo>
                <a:lnTo>
                  <a:pt x="946" y="281"/>
                </a:lnTo>
                <a:lnTo>
                  <a:pt x="958" y="279"/>
                </a:lnTo>
                <a:lnTo>
                  <a:pt x="969" y="278"/>
                </a:lnTo>
                <a:lnTo>
                  <a:pt x="979" y="275"/>
                </a:lnTo>
                <a:lnTo>
                  <a:pt x="991" y="273"/>
                </a:lnTo>
                <a:lnTo>
                  <a:pt x="1001" y="269"/>
                </a:lnTo>
                <a:lnTo>
                  <a:pt x="1012" y="265"/>
                </a:lnTo>
                <a:lnTo>
                  <a:pt x="1021" y="260"/>
                </a:lnTo>
                <a:lnTo>
                  <a:pt x="1031" y="252"/>
                </a:lnTo>
                <a:lnTo>
                  <a:pt x="1040" y="244"/>
                </a:lnTo>
                <a:lnTo>
                  <a:pt x="1051" y="242"/>
                </a:lnTo>
                <a:lnTo>
                  <a:pt x="1063" y="240"/>
                </a:lnTo>
                <a:lnTo>
                  <a:pt x="1077" y="237"/>
                </a:lnTo>
                <a:lnTo>
                  <a:pt x="1092" y="235"/>
                </a:lnTo>
                <a:lnTo>
                  <a:pt x="1108" y="234"/>
                </a:lnTo>
                <a:lnTo>
                  <a:pt x="1124" y="233"/>
                </a:lnTo>
                <a:lnTo>
                  <a:pt x="1140" y="232"/>
                </a:lnTo>
                <a:lnTo>
                  <a:pt x="1156" y="232"/>
                </a:lnTo>
                <a:lnTo>
                  <a:pt x="1173" y="232"/>
                </a:lnTo>
                <a:lnTo>
                  <a:pt x="1189" y="233"/>
                </a:lnTo>
                <a:lnTo>
                  <a:pt x="1204" y="236"/>
                </a:lnTo>
                <a:lnTo>
                  <a:pt x="1217" y="240"/>
                </a:lnTo>
                <a:lnTo>
                  <a:pt x="1231" y="244"/>
                </a:lnTo>
                <a:lnTo>
                  <a:pt x="1244" y="250"/>
                </a:lnTo>
                <a:lnTo>
                  <a:pt x="1254" y="258"/>
                </a:lnTo>
                <a:lnTo>
                  <a:pt x="1263" y="268"/>
                </a:lnTo>
                <a:lnTo>
                  <a:pt x="1261" y="274"/>
                </a:lnTo>
                <a:lnTo>
                  <a:pt x="1261" y="280"/>
                </a:lnTo>
                <a:lnTo>
                  <a:pt x="1261" y="286"/>
                </a:lnTo>
                <a:lnTo>
                  <a:pt x="1261" y="290"/>
                </a:lnTo>
                <a:lnTo>
                  <a:pt x="1261" y="294"/>
                </a:lnTo>
                <a:lnTo>
                  <a:pt x="1262" y="297"/>
                </a:lnTo>
                <a:lnTo>
                  <a:pt x="1262" y="299"/>
                </a:lnTo>
                <a:lnTo>
                  <a:pt x="1263" y="302"/>
                </a:lnTo>
                <a:lnTo>
                  <a:pt x="1263" y="304"/>
                </a:lnTo>
                <a:lnTo>
                  <a:pt x="1263" y="306"/>
                </a:lnTo>
                <a:lnTo>
                  <a:pt x="1263" y="309"/>
                </a:lnTo>
                <a:lnTo>
                  <a:pt x="1262" y="310"/>
                </a:lnTo>
                <a:lnTo>
                  <a:pt x="1261" y="312"/>
                </a:lnTo>
                <a:lnTo>
                  <a:pt x="1259" y="314"/>
                </a:lnTo>
                <a:lnTo>
                  <a:pt x="1255" y="315"/>
                </a:lnTo>
                <a:lnTo>
                  <a:pt x="1252" y="319"/>
                </a:lnTo>
                <a:lnTo>
                  <a:pt x="1240" y="321"/>
                </a:lnTo>
                <a:lnTo>
                  <a:pt x="1230" y="321"/>
                </a:lnTo>
                <a:lnTo>
                  <a:pt x="1220" y="320"/>
                </a:lnTo>
                <a:lnTo>
                  <a:pt x="1209" y="317"/>
                </a:lnTo>
                <a:lnTo>
                  <a:pt x="1200" y="312"/>
                </a:lnTo>
                <a:lnTo>
                  <a:pt x="1191" y="306"/>
                </a:lnTo>
                <a:lnTo>
                  <a:pt x="1183" y="299"/>
                </a:lnTo>
                <a:lnTo>
                  <a:pt x="1174" y="294"/>
                </a:lnTo>
                <a:lnTo>
                  <a:pt x="1166" y="287"/>
                </a:lnTo>
                <a:lnTo>
                  <a:pt x="1158" y="281"/>
                </a:lnTo>
                <a:lnTo>
                  <a:pt x="1148" y="276"/>
                </a:lnTo>
                <a:lnTo>
                  <a:pt x="1140" y="274"/>
                </a:lnTo>
                <a:lnTo>
                  <a:pt x="1132" y="272"/>
                </a:lnTo>
                <a:lnTo>
                  <a:pt x="1123" y="273"/>
                </a:lnTo>
                <a:lnTo>
                  <a:pt x="1114" y="276"/>
                </a:lnTo>
                <a:lnTo>
                  <a:pt x="1106" y="283"/>
                </a:lnTo>
                <a:lnTo>
                  <a:pt x="1105" y="298"/>
                </a:lnTo>
                <a:lnTo>
                  <a:pt x="1101" y="314"/>
                </a:lnTo>
                <a:lnTo>
                  <a:pt x="1096" y="329"/>
                </a:lnTo>
                <a:lnTo>
                  <a:pt x="1088" y="343"/>
                </a:lnTo>
                <a:lnTo>
                  <a:pt x="1077" y="358"/>
                </a:lnTo>
                <a:lnTo>
                  <a:pt x="1065" y="372"/>
                </a:lnTo>
                <a:lnTo>
                  <a:pt x="1052" y="387"/>
                </a:lnTo>
                <a:lnTo>
                  <a:pt x="1038" y="400"/>
                </a:lnTo>
                <a:lnTo>
                  <a:pt x="1024" y="414"/>
                </a:lnTo>
                <a:lnTo>
                  <a:pt x="1010" y="429"/>
                </a:lnTo>
                <a:lnTo>
                  <a:pt x="998" y="443"/>
                </a:lnTo>
                <a:lnTo>
                  <a:pt x="985" y="458"/>
                </a:lnTo>
                <a:lnTo>
                  <a:pt x="975" y="472"/>
                </a:lnTo>
                <a:lnTo>
                  <a:pt x="967" y="487"/>
                </a:lnTo>
                <a:lnTo>
                  <a:pt x="960" y="503"/>
                </a:lnTo>
                <a:lnTo>
                  <a:pt x="956" y="519"/>
                </a:lnTo>
                <a:lnTo>
                  <a:pt x="954" y="521"/>
                </a:lnTo>
                <a:lnTo>
                  <a:pt x="952" y="525"/>
                </a:lnTo>
                <a:lnTo>
                  <a:pt x="951" y="528"/>
                </a:lnTo>
                <a:lnTo>
                  <a:pt x="950" y="533"/>
                </a:lnTo>
                <a:lnTo>
                  <a:pt x="950" y="537"/>
                </a:lnTo>
                <a:lnTo>
                  <a:pt x="950" y="543"/>
                </a:lnTo>
                <a:lnTo>
                  <a:pt x="950" y="548"/>
                </a:lnTo>
                <a:lnTo>
                  <a:pt x="950" y="553"/>
                </a:lnTo>
                <a:lnTo>
                  <a:pt x="948" y="558"/>
                </a:lnTo>
                <a:lnTo>
                  <a:pt x="948" y="562"/>
                </a:lnTo>
                <a:lnTo>
                  <a:pt x="947" y="567"/>
                </a:lnTo>
                <a:lnTo>
                  <a:pt x="946" y="570"/>
                </a:lnTo>
                <a:lnTo>
                  <a:pt x="945" y="574"/>
                </a:lnTo>
                <a:lnTo>
                  <a:pt x="943" y="576"/>
                </a:lnTo>
                <a:lnTo>
                  <a:pt x="940" y="577"/>
                </a:lnTo>
                <a:lnTo>
                  <a:pt x="937" y="579"/>
                </a:lnTo>
                <a:lnTo>
                  <a:pt x="936" y="577"/>
                </a:lnTo>
                <a:lnTo>
                  <a:pt x="935" y="577"/>
                </a:lnTo>
                <a:lnTo>
                  <a:pt x="932" y="576"/>
                </a:lnTo>
                <a:lnTo>
                  <a:pt x="930" y="576"/>
                </a:lnTo>
                <a:lnTo>
                  <a:pt x="928" y="575"/>
                </a:lnTo>
                <a:lnTo>
                  <a:pt x="924" y="574"/>
                </a:lnTo>
                <a:lnTo>
                  <a:pt x="921" y="573"/>
                </a:lnTo>
                <a:lnTo>
                  <a:pt x="917" y="572"/>
                </a:lnTo>
                <a:lnTo>
                  <a:pt x="914" y="570"/>
                </a:lnTo>
                <a:lnTo>
                  <a:pt x="910" y="569"/>
                </a:lnTo>
                <a:lnTo>
                  <a:pt x="907" y="568"/>
                </a:lnTo>
                <a:lnTo>
                  <a:pt x="905" y="567"/>
                </a:lnTo>
                <a:lnTo>
                  <a:pt x="902" y="567"/>
                </a:lnTo>
                <a:lnTo>
                  <a:pt x="900" y="566"/>
                </a:lnTo>
                <a:lnTo>
                  <a:pt x="899" y="566"/>
                </a:lnTo>
                <a:lnTo>
                  <a:pt x="896" y="575"/>
                </a:lnTo>
                <a:lnTo>
                  <a:pt x="893" y="585"/>
                </a:lnTo>
                <a:lnTo>
                  <a:pt x="891" y="596"/>
                </a:lnTo>
                <a:lnTo>
                  <a:pt x="890" y="606"/>
                </a:lnTo>
                <a:lnTo>
                  <a:pt x="890" y="618"/>
                </a:lnTo>
                <a:lnTo>
                  <a:pt x="889" y="629"/>
                </a:lnTo>
                <a:lnTo>
                  <a:pt x="889" y="641"/>
                </a:lnTo>
                <a:lnTo>
                  <a:pt x="887" y="651"/>
                </a:lnTo>
                <a:lnTo>
                  <a:pt x="886" y="662"/>
                </a:lnTo>
                <a:lnTo>
                  <a:pt x="885" y="673"/>
                </a:lnTo>
                <a:lnTo>
                  <a:pt x="883" y="683"/>
                </a:lnTo>
                <a:lnTo>
                  <a:pt x="879" y="693"/>
                </a:lnTo>
                <a:lnTo>
                  <a:pt x="875" y="703"/>
                </a:lnTo>
                <a:lnTo>
                  <a:pt x="869" y="711"/>
                </a:lnTo>
                <a:lnTo>
                  <a:pt x="861" y="719"/>
                </a:lnTo>
                <a:lnTo>
                  <a:pt x="853" y="726"/>
                </a:lnTo>
                <a:lnTo>
                  <a:pt x="845" y="727"/>
                </a:lnTo>
                <a:lnTo>
                  <a:pt x="837" y="727"/>
                </a:lnTo>
                <a:lnTo>
                  <a:pt x="829" y="726"/>
                </a:lnTo>
                <a:lnTo>
                  <a:pt x="822" y="724"/>
                </a:lnTo>
                <a:lnTo>
                  <a:pt x="815" y="722"/>
                </a:lnTo>
                <a:lnTo>
                  <a:pt x="809" y="719"/>
                </a:lnTo>
                <a:lnTo>
                  <a:pt x="802" y="715"/>
                </a:lnTo>
                <a:lnTo>
                  <a:pt x="797" y="712"/>
                </a:lnTo>
                <a:lnTo>
                  <a:pt x="790" y="707"/>
                </a:lnTo>
                <a:lnTo>
                  <a:pt x="784" y="704"/>
                </a:lnTo>
                <a:lnTo>
                  <a:pt x="778" y="699"/>
                </a:lnTo>
                <a:lnTo>
                  <a:pt x="772" y="696"/>
                </a:lnTo>
                <a:lnTo>
                  <a:pt x="766" y="693"/>
                </a:lnTo>
                <a:lnTo>
                  <a:pt x="760" y="690"/>
                </a:lnTo>
                <a:lnTo>
                  <a:pt x="754" y="688"/>
                </a:lnTo>
                <a:lnTo>
                  <a:pt x="748" y="688"/>
                </a:lnTo>
                <a:lnTo>
                  <a:pt x="745" y="699"/>
                </a:lnTo>
                <a:lnTo>
                  <a:pt x="741" y="711"/>
                </a:lnTo>
                <a:lnTo>
                  <a:pt x="739" y="722"/>
                </a:lnTo>
                <a:lnTo>
                  <a:pt x="736" y="734"/>
                </a:lnTo>
                <a:lnTo>
                  <a:pt x="733" y="744"/>
                </a:lnTo>
                <a:lnTo>
                  <a:pt x="731" y="755"/>
                </a:lnTo>
                <a:lnTo>
                  <a:pt x="729" y="767"/>
                </a:lnTo>
                <a:lnTo>
                  <a:pt x="726" y="778"/>
                </a:lnTo>
                <a:lnTo>
                  <a:pt x="724" y="789"/>
                </a:lnTo>
                <a:lnTo>
                  <a:pt x="723" y="800"/>
                </a:lnTo>
                <a:lnTo>
                  <a:pt x="722" y="812"/>
                </a:lnTo>
                <a:lnTo>
                  <a:pt x="720" y="822"/>
                </a:lnTo>
                <a:lnTo>
                  <a:pt x="720" y="834"/>
                </a:lnTo>
                <a:lnTo>
                  <a:pt x="718" y="845"/>
                </a:lnTo>
                <a:lnTo>
                  <a:pt x="718" y="857"/>
                </a:lnTo>
                <a:lnTo>
                  <a:pt x="718" y="869"/>
                </a:lnTo>
                <a:lnTo>
                  <a:pt x="709" y="874"/>
                </a:lnTo>
                <a:lnTo>
                  <a:pt x="704" y="881"/>
                </a:lnTo>
                <a:lnTo>
                  <a:pt x="699" y="889"/>
                </a:lnTo>
                <a:lnTo>
                  <a:pt x="695" y="899"/>
                </a:lnTo>
                <a:lnTo>
                  <a:pt x="693" y="908"/>
                </a:lnTo>
                <a:lnTo>
                  <a:pt x="691" y="920"/>
                </a:lnTo>
                <a:lnTo>
                  <a:pt x="689" y="930"/>
                </a:lnTo>
                <a:lnTo>
                  <a:pt x="687" y="940"/>
                </a:lnTo>
                <a:lnTo>
                  <a:pt x="686" y="952"/>
                </a:lnTo>
                <a:lnTo>
                  <a:pt x="684" y="961"/>
                </a:lnTo>
                <a:lnTo>
                  <a:pt x="681" y="970"/>
                </a:lnTo>
                <a:lnTo>
                  <a:pt x="677" y="978"/>
                </a:lnTo>
                <a:lnTo>
                  <a:pt x="671" y="985"/>
                </a:lnTo>
                <a:lnTo>
                  <a:pt x="664" y="991"/>
                </a:lnTo>
                <a:lnTo>
                  <a:pt x="655" y="993"/>
                </a:lnTo>
                <a:lnTo>
                  <a:pt x="645" y="996"/>
                </a:lnTo>
                <a:lnTo>
                  <a:pt x="648" y="1000"/>
                </a:lnTo>
                <a:lnTo>
                  <a:pt x="652" y="1005"/>
                </a:lnTo>
                <a:lnTo>
                  <a:pt x="654" y="1012"/>
                </a:lnTo>
                <a:lnTo>
                  <a:pt x="656" y="1017"/>
                </a:lnTo>
                <a:lnTo>
                  <a:pt x="659" y="1024"/>
                </a:lnTo>
                <a:lnTo>
                  <a:pt x="660" y="1031"/>
                </a:lnTo>
                <a:lnTo>
                  <a:pt x="661" y="1038"/>
                </a:lnTo>
                <a:lnTo>
                  <a:pt x="661" y="1045"/>
                </a:lnTo>
                <a:lnTo>
                  <a:pt x="661" y="1053"/>
                </a:lnTo>
                <a:lnTo>
                  <a:pt x="661" y="1060"/>
                </a:lnTo>
                <a:lnTo>
                  <a:pt x="660" y="1067"/>
                </a:lnTo>
                <a:lnTo>
                  <a:pt x="659" y="1074"/>
                </a:lnTo>
                <a:lnTo>
                  <a:pt x="656" y="1081"/>
                </a:lnTo>
                <a:lnTo>
                  <a:pt x="655" y="1086"/>
                </a:lnTo>
                <a:lnTo>
                  <a:pt x="653" y="1092"/>
                </a:lnTo>
                <a:lnTo>
                  <a:pt x="651" y="1098"/>
                </a:lnTo>
                <a:lnTo>
                  <a:pt x="640" y="1099"/>
                </a:lnTo>
                <a:lnTo>
                  <a:pt x="633" y="1101"/>
                </a:lnTo>
                <a:lnTo>
                  <a:pt x="626" y="1104"/>
                </a:lnTo>
                <a:lnTo>
                  <a:pt x="621" y="1105"/>
                </a:lnTo>
                <a:lnTo>
                  <a:pt x="615" y="1107"/>
                </a:lnTo>
                <a:lnTo>
                  <a:pt x="612" y="1109"/>
                </a:lnTo>
                <a:lnTo>
                  <a:pt x="607" y="1112"/>
                </a:lnTo>
                <a:lnTo>
                  <a:pt x="603" y="1114"/>
                </a:lnTo>
                <a:lnTo>
                  <a:pt x="601" y="1117"/>
                </a:lnTo>
                <a:lnTo>
                  <a:pt x="598" y="1121"/>
                </a:lnTo>
                <a:lnTo>
                  <a:pt x="594" y="1125"/>
                </a:lnTo>
                <a:lnTo>
                  <a:pt x="591" y="1130"/>
                </a:lnTo>
                <a:lnTo>
                  <a:pt x="586" y="1137"/>
                </a:lnTo>
                <a:lnTo>
                  <a:pt x="582" y="1144"/>
                </a:lnTo>
                <a:lnTo>
                  <a:pt x="577" y="1152"/>
                </a:lnTo>
                <a:lnTo>
                  <a:pt x="571" y="1161"/>
                </a:lnTo>
                <a:lnTo>
                  <a:pt x="568" y="1160"/>
                </a:lnTo>
                <a:lnTo>
                  <a:pt x="564" y="1160"/>
                </a:lnTo>
                <a:lnTo>
                  <a:pt x="561" y="1160"/>
                </a:lnTo>
                <a:lnTo>
                  <a:pt x="557" y="1159"/>
                </a:lnTo>
                <a:lnTo>
                  <a:pt x="553" y="1159"/>
                </a:lnTo>
                <a:lnTo>
                  <a:pt x="548" y="1158"/>
                </a:lnTo>
                <a:lnTo>
                  <a:pt x="545" y="1156"/>
                </a:lnTo>
                <a:lnTo>
                  <a:pt x="540" y="1156"/>
                </a:lnTo>
                <a:lnTo>
                  <a:pt x="536" y="1156"/>
                </a:lnTo>
                <a:lnTo>
                  <a:pt x="531" y="1156"/>
                </a:lnTo>
                <a:lnTo>
                  <a:pt x="528" y="1156"/>
                </a:lnTo>
                <a:lnTo>
                  <a:pt x="523" y="1156"/>
                </a:lnTo>
                <a:lnTo>
                  <a:pt x="520" y="1158"/>
                </a:lnTo>
                <a:lnTo>
                  <a:pt x="517" y="1159"/>
                </a:lnTo>
                <a:lnTo>
                  <a:pt x="515" y="1161"/>
                </a:lnTo>
                <a:lnTo>
                  <a:pt x="514" y="1163"/>
                </a:lnTo>
                <a:lnTo>
                  <a:pt x="514" y="1169"/>
                </a:lnTo>
                <a:lnTo>
                  <a:pt x="513" y="1176"/>
                </a:lnTo>
                <a:lnTo>
                  <a:pt x="510" y="1181"/>
                </a:lnTo>
                <a:lnTo>
                  <a:pt x="508" y="1185"/>
                </a:lnTo>
                <a:lnTo>
                  <a:pt x="503" y="1189"/>
                </a:lnTo>
                <a:lnTo>
                  <a:pt x="499" y="1192"/>
                </a:lnTo>
                <a:lnTo>
                  <a:pt x="493" y="1194"/>
                </a:lnTo>
                <a:lnTo>
                  <a:pt x="486" y="1198"/>
                </a:lnTo>
                <a:lnTo>
                  <a:pt x="479" y="1200"/>
                </a:lnTo>
                <a:lnTo>
                  <a:pt x="472" y="1202"/>
                </a:lnTo>
                <a:lnTo>
                  <a:pt x="466" y="1205"/>
                </a:lnTo>
                <a:lnTo>
                  <a:pt x="457" y="1207"/>
                </a:lnTo>
                <a:lnTo>
                  <a:pt x="451" y="1209"/>
                </a:lnTo>
                <a:lnTo>
                  <a:pt x="444" y="1213"/>
                </a:lnTo>
                <a:lnTo>
                  <a:pt x="438" y="1216"/>
                </a:lnTo>
                <a:lnTo>
                  <a:pt x="432" y="1221"/>
                </a:lnTo>
                <a:lnTo>
                  <a:pt x="424" y="1215"/>
                </a:lnTo>
                <a:lnTo>
                  <a:pt x="417" y="1212"/>
                </a:lnTo>
                <a:lnTo>
                  <a:pt x="410" y="1210"/>
                </a:lnTo>
                <a:lnTo>
                  <a:pt x="405" y="1213"/>
                </a:lnTo>
                <a:lnTo>
                  <a:pt x="398" y="1215"/>
                </a:lnTo>
                <a:lnTo>
                  <a:pt x="391" y="1220"/>
                </a:lnTo>
                <a:lnTo>
                  <a:pt x="385" y="1224"/>
                </a:lnTo>
                <a:lnTo>
                  <a:pt x="378" y="1231"/>
                </a:lnTo>
                <a:lnTo>
                  <a:pt x="371" y="1237"/>
                </a:lnTo>
                <a:lnTo>
                  <a:pt x="365" y="1243"/>
                </a:lnTo>
                <a:lnTo>
                  <a:pt x="359" y="1248"/>
                </a:lnTo>
                <a:lnTo>
                  <a:pt x="351" y="1253"/>
                </a:lnTo>
                <a:lnTo>
                  <a:pt x="344" y="1256"/>
                </a:lnTo>
                <a:lnTo>
                  <a:pt x="336" y="1259"/>
                </a:lnTo>
                <a:lnTo>
                  <a:pt x="328" y="1260"/>
                </a:lnTo>
                <a:lnTo>
                  <a:pt x="320" y="1259"/>
                </a:lnTo>
                <a:lnTo>
                  <a:pt x="311" y="1255"/>
                </a:lnTo>
                <a:lnTo>
                  <a:pt x="303" y="1252"/>
                </a:lnTo>
                <a:lnTo>
                  <a:pt x="297" y="1248"/>
                </a:lnTo>
                <a:lnTo>
                  <a:pt x="290" y="1246"/>
                </a:lnTo>
                <a:lnTo>
                  <a:pt x="282" y="1243"/>
                </a:lnTo>
                <a:lnTo>
                  <a:pt x="275" y="1239"/>
                </a:lnTo>
                <a:lnTo>
                  <a:pt x="268" y="1235"/>
                </a:lnTo>
                <a:lnTo>
                  <a:pt x="261" y="1231"/>
                </a:lnTo>
                <a:lnTo>
                  <a:pt x="254" y="1226"/>
                </a:lnTo>
                <a:lnTo>
                  <a:pt x="247" y="1222"/>
                </a:lnTo>
                <a:lnTo>
                  <a:pt x="240" y="1217"/>
                </a:lnTo>
                <a:lnTo>
                  <a:pt x="233" y="1212"/>
                </a:lnTo>
                <a:lnTo>
                  <a:pt x="228" y="1206"/>
                </a:lnTo>
                <a:lnTo>
                  <a:pt x="222" y="1199"/>
                </a:lnTo>
                <a:lnTo>
                  <a:pt x="215" y="1191"/>
                </a:lnTo>
                <a:lnTo>
                  <a:pt x="210" y="1184"/>
                </a:lnTo>
                <a:lnTo>
                  <a:pt x="209" y="1183"/>
                </a:lnTo>
                <a:lnTo>
                  <a:pt x="208" y="1183"/>
                </a:lnTo>
                <a:lnTo>
                  <a:pt x="207" y="1182"/>
                </a:lnTo>
                <a:lnTo>
                  <a:pt x="205" y="1181"/>
                </a:lnTo>
                <a:lnTo>
                  <a:pt x="202" y="1179"/>
                </a:lnTo>
                <a:lnTo>
                  <a:pt x="199" y="1178"/>
                </a:lnTo>
                <a:lnTo>
                  <a:pt x="196" y="1176"/>
                </a:lnTo>
                <a:lnTo>
                  <a:pt x="193" y="1175"/>
                </a:lnTo>
                <a:lnTo>
                  <a:pt x="190" y="1174"/>
                </a:lnTo>
                <a:lnTo>
                  <a:pt x="187" y="1171"/>
                </a:lnTo>
                <a:lnTo>
                  <a:pt x="184" y="1170"/>
                </a:lnTo>
                <a:lnTo>
                  <a:pt x="182" y="1169"/>
                </a:lnTo>
                <a:lnTo>
                  <a:pt x="179" y="1168"/>
                </a:lnTo>
                <a:lnTo>
                  <a:pt x="178" y="1167"/>
                </a:lnTo>
                <a:lnTo>
                  <a:pt x="177" y="1167"/>
                </a:lnTo>
                <a:lnTo>
                  <a:pt x="170" y="1168"/>
                </a:lnTo>
                <a:lnTo>
                  <a:pt x="164" y="1169"/>
                </a:lnTo>
                <a:lnTo>
                  <a:pt x="159" y="1169"/>
                </a:lnTo>
                <a:lnTo>
                  <a:pt x="154" y="1167"/>
                </a:lnTo>
                <a:lnTo>
                  <a:pt x="149" y="1166"/>
                </a:lnTo>
                <a:lnTo>
                  <a:pt x="144" y="1162"/>
                </a:lnTo>
                <a:lnTo>
                  <a:pt x="140" y="1159"/>
                </a:lnTo>
                <a:lnTo>
                  <a:pt x="136" y="1154"/>
                </a:lnTo>
                <a:lnTo>
                  <a:pt x="131" y="1150"/>
                </a:lnTo>
                <a:lnTo>
                  <a:pt x="128" y="1145"/>
                </a:lnTo>
                <a:lnTo>
                  <a:pt x="124" y="1140"/>
                </a:lnTo>
                <a:lnTo>
                  <a:pt x="121" y="1135"/>
                </a:lnTo>
                <a:lnTo>
                  <a:pt x="117" y="1129"/>
                </a:lnTo>
                <a:lnTo>
                  <a:pt x="114" y="1124"/>
                </a:lnTo>
                <a:lnTo>
                  <a:pt x="110" y="1120"/>
                </a:lnTo>
                <a:lnTo>
                  <a:pt x="108" y="1115"/>
                </a:lnTo>
                <a:lnTo>
                  <a:pt x="94" y="1110"/>
                </a:lnTo>
                <a:lnTo>
                  <a:pt x="84" y="1105"/>
                </a:lnTo>
                <a:lnTo>
                  <a:pt x="76" y="1100"/>
                </a:lnTo>
                <a:lnTo>
                  <a:pt x="70" y="1094"/>
                </a:lnTo>
                <a:lnTo>
                  <a:pt x="64" y="1087"/>
                </a:lnTo>
                <a:lnTo>
                  <a:pt x="61" y="1082"/>
                </a:lnTo>
                <a:lnTo>
                  <a:pt x="59" y="1075"/>
                </a:lnTo>
                <a:lnTo>
                  <a:pt x="55" y="1069"/>
                </a:lnTo>
                <a:lnTo>
                  <a:pt x="53" y="1062"/>
                </a:lnTo>
                <a:lnTo>
                  <a:pt x="50" y="1055"/>
                </a:lnTo>
                <a:lnTo>
                  <a:pt x="47" y="1048"/>
                </a:lnTo>
                <a:lnTo>
                  <a:pt x="42" y="1043"/>
                </a:lnTo>
                <a:lnTo>
                  <a:pt x="38" y="1036"/>
                </a:lnTo>
                <a:lnTo>
                  <a:pt x="30" y="1030"/>
                </a:lnTo>
                <a:lnTo>
                  <a:pt x="21" y="1024"/>
                </a:lnTo>
                <a:lnTo>
                  <a:pt x="10" y="1020"/>
                </a:lnTo>
                <a:lnTo>
                  <a:pt x="6" y="1013"/>
                </a:lnTo>
                <a:lnTo>
                  <a:pt x="3" y="1007"/>
                </a:lnTo>
                <a:lnTo>
                  <a:pt x="1" y="1001"/>
                </a:lnTo>
                <a:lnTo>
                  <a:pt x="1" y="994"/>
                </a:lnTo>
                <a:lnTo>
                  <a:pt x="0" y="989"/>
                </a:lnTo>
                <a:lnTo>
                  <a:pt x="1" y="983"/>
                </a:lnTo>
                <a:lnTo>
                  <a:pt x="1" y="977"/>
                </a:lnTo>
                <a:lnTo>
                  <a:pt x="2" y="971"/>
                </a:lnTo>
                <a:lnTo>
                  <a:pt x="3" y="966"/>
                </a:lnTo>
                <a:lnTo>
                  <a:pt x="4" y="959"/>
                </a:lnTo>
                <a:lnTo>
                  <a:pt x="7" y="952"/>
                </a:lnTo>
                <a:lnTo>
                  <a:pt x="8" y="945"/>
                </a:lnTo>
                <a:lnTo>
                  <a:pt x="8" y="937"/>
                </a:lnTo>
                <a:lnTo>
                  <a:pt x="8" y="929"/>
                </a:lnTo>
                <a:lnTo>
                  <a:pt x="8" y="920"/>
                </a:lnTo>
                <a:lnTo>
                  <a:pt x="8" y="911"/>
                </a:lnTo>
                <a:lnTo>
                  <a:pt x="18" y="909"/>
                </a:lnTo>
                <a:lnTo>
                  <a:pt x="26" y="907"/>
                </a:lnTo>
                <a:lnTo>
                  <a:pt x="33" y="904"/>
                </a:lnTo>
                <a:lnTo>
                  <a:pt x="39" y="899"/>
                </a:lnTo>
                <a:lnTo>
                  <a:pt x="44" y="893"/>
                </a:lnTo>
                <a:lnTo>
                  <a:pt x="48" y="888"/>
                </a:lnTo>
                <a:lnTo>
                  <a:pt x="50" y="881"/>
                </a:lnTo>
                <a:lnTo>
                  <a:pt x="54" y="874"/>
                </a:lnTo>
                <a:lnTo>
                  <a:pt x="56" y="866"/>
                </a:lnTo>
                <a:lnTo>
                  <a:pt x="59" y="858"/>
                </a:lnTo>
                <a:lnTo>
                  <a:pt x="61" y="851"/>
                </a:lnTo>
                <a:lnTo>
                  <a:pt x="63" y="843"/>
                </a:lnTo>
                <a:lnTo>
                  <a:pt x="67" y="836"/>
                </a:lnTo>
                <a:lnTo>
                  <a:pt x="71" y="830"/>
                </a:lnTo>
                <a:lnTo>
                  <a:pt x="77" y="824"/>
                </a:lnTo>
                <a:lnTo>
                  <a:pt x="84" y="821"/>
                </a:lnTo>
                <a:lnTo>
                  <a:pt x="87" y="813"/>
                </a:lnTo>
                <a:lnTo>
                  <a:pt x="90" y="804"/>
                </a:lnTo>
                <a:lnTo>
                  <a:pt x="91" y="795"/>
                </a:lnTo>
                <a:lnTo>
                  <a:pt x="91" y="783"/>
                </a:lnTo>
                <a:lnTo>
                  <a:pt x="90" y="772"/>
                </a:lnTo>
                <a:lnTo>
                  <a:pt x="87" y="760"/>
                </a:lnTo>
                <a:lnTo>
                  <a:pt x="86" y="749"/>
                </a:lnTo>
                <a:lnTo>
                  <a:pt x="84" y="737"/>
                </a:lnTo>
                <a:lnTo>
                  <a:pt x="82" y="726"/>
                </a:lnTo>
                <a:lnTo>
                  <a:pt x="82" y="715"/>
                </a:lnTo>
                <a:lnTo>
                  <a:pt x="82" y="705"/>
                </a:lnTo>
                <a:lnTo>
                  <a:pt x="83" y="697"/>
                </a:lnTo>
                <a:lnTo>
                  <a:pt x="85" y="689"/>
                </a:lnTo>
                <a:lnTo>
                  <a:pt x="91" y="683"/>
                </a:lnTo>
                <a:lnTo>
                  <a:pt x="98" y="678"/>
                </a:lnTo>
                <a:lnTo>
                  <a:pt x="108" y="677"/>
                </a:lnTo>
                <a:lnTo>
                  <a:pt x="129" y="683"/>
                </a:lnTo>
                <a:lnTo>
                  <a:pt x="146" y="684"/>
                </a:lnTo>
                <a:lnTo>
                  <a:pt x="157" y="683"/>
                </a:lnTo>
                <a:lnTo>
                  <a:pt x="167" y="677"/>
                </a:lnTo>
                <a:lnTo>
                  <a:pt x="171" y="669"/>
                </a:lnTo>
                <a:lnTo>
                  <a:pt x="173" y="658"/>
                </a:lnTo>
                <a:lnTo>
                  <a:pt x="175" y="646"/>
                </a:lnTo>
                <a:lnTo>
                  <a:pt x="175" y="633"/>
                </a:lnTo>
                <a:lnTo>
                  <a:pt x="173" y="618"/>
                </a:lnTo>
                <a:lnTo>
                  <a:pt x="173" y="602"/>
                </a:lnTo>
                <a:lnTo>
                  <a:pt x="173" y="587"/>
                </a:lnTo>
                <a:lnTo>
                  <a:pt x="175" y="572"/>
                </a:lnTo>
                <a:lnTo>
                  <a:pt x="178" y="559"/>
                </a:lnTo>
                <a:lnTo>
                  <a:pt x="184" y="546"/>
                </a:lnTo>
                <a:lnTo>
                  <a:pt x="194" y="536"/>
                </a:lnTo>
                <a:lnTo>
                  <a:pt x="208" y="529"/>
                </a:lnTo>
                <a:lnTo>
                  <a:pt x="218" y="529"/>
                </a:lnTo>
                <a:lnTo>
                  <a:pt x="229" y="527"/>
                </a:lnTo>
                <a:lnTo>
                  <a:pt x="238" y="522"/>
                </a:lnTo>
                <a:lnTo>
                  <a:pt x="247" y="518"/>
                </a:lnTo>
                <a:lnTo>
                  <a:pt x="256" y="510"/>
                </a:lnTo>
                <a:lnTo>
                  <a:pt x="265" y="502"/>
                </a:lnTo>
                <a:lnTo>
                  <a:pt x="275" y="492"/>
                </a:lnTo>
                <a:lnTo>
                  <a:pt x="283" y="483"/>
                </a:lnTo>
                <a:lnTo>
                  <a:pt x="292" y="473"/>
                </a:lnTo>
                <a:lnTo>
                  <a:pt x="300" y="461"/>
                </a:lnTo>
                <a:lnTo>
                  <a:pt x="308" y="451"/>
                </a:lnTo>
                <a:lnTo>
                  <a:pt x="316" y="441"/>
                </a:lnTo>
                <a:lnTo>
                  <a:pt x="324" y="431"/>
                </a:lnTo>
                <a:lnTo>
                  <a:pt x="332" y="422"/>
                </a:lnTo>
                <a:lnTo>
                  <a:pt x="340" y="414"/>
                </a:lnTo>
                <a:lnTo>
                  <a:pt x="348" y="407"/>
                </a:lnTo>
                <a:lnTo>
                  <a:pt x="353" y="392"/>
                </a:lnTo>
                <a:lnTo>
                  <a:pt x="359" y="377"/>
                </a:lnTo>
                <a:lnTo>
                  <a:pt x="362" y="363"/>
                </a:lnTo>
                <a:lnTo>
                  <a:pt x="364" y="348"/>
                </a:lnTo>
                <a:lnTo>
                  <a:pt x="367" y="332"/>
                </a:lnTo>
                <a:lnTo>
                  <a:pt x="368" y="315"/>
                </a:lnTo>
                <a:lnTo>
                  <a:pt x="368" y="299"/>
                </a:lnTo>
                <a:lnTo>
                  <a:pt x="368" y="283"/>
                </a:lnTo>
                <a:lnTo>
                  <a:pt x="368" y="267"/>
                </a:lnTo>
                <a:lnTo>
                  <a:pt x="367" y="251"/>
                </a:lnTo>
                <a:lnTo>
                  <a:pt x="364" y="235"/>
                </a:lnTo>
                <a:lnTo>
                  <a:pt x="363" y="219"/>
                </a:lnTo>
                <a:lnTo>
                  <a:pt x="361" y="203"/>
                </a:lnTo>
                <a:lnTo>
                  <a:pt x="359" y="188"/>
                </a:lnTo>
                <a:lnTo>
                  <a:pt x="356" y="172"/>
                </a:lnTo>
                <a:lnTo>
                  <a:pt x="354" y="157"/>
                </a:lnTo>
                <a:lnTo>
                  <a:pt x="352" y="142"/>
                </a:lnTo>
                <a:lnTo>
                  <a:pt x="348" y="129"/>
                </a:lnTo>
                <a:lnTo>
                  <a:pt x="346" y="117"/>
                </a:lnTo>
                <a:lnTo>
                  <a:pt x="342" y="105"/>
                </a:lnTo>
                <a:lnTo>
                  <a:pt x="338" y="94"/>
                </a:lnTo>
                <a:lnTo>
                  <a:pt x="336" y="82"/>
                </a:lnTo>
                <a:lnTo>
                  <a:pt x="332" y="72"/>
                </a:lnTo>
                <a:lnTo>
                  <a:pt x="330" y="63"/>
                </a:lnTo>
                <a:lnTo>
                  <a:pt x="328" y="54"/>
                </a:lnTo>
                <a:lnTo>
                  <a:pt x="328" y="44"/>
                </a:lnTo>
                <a:lnTo>
                  <a:pt x="329" y="36"/>
                </a:lnTo>
                <a:lnTo>
                  <a:pt x="331" y="28"/>
                </a:lnTo>
                <a:lnTo>
                  <a:pt x="334" y="21"/>
                </a:lnTo>
                <a:lnTo>
                  <a:pt x="340" y="14"/>
                </a:lnTo>
                <a:lnTo>
                  <a:pt x="348" y="8"/>
                </a:lnTo>
                <a:lnTo>
                  <a:pt x="360" y="2"/>
                </a:lnTo>
                <a:lnTo>
                  <a:pt x="357" y="1"/>
                </a:lnTo>
                <a:lnTo>
                  <a:pt x="356" y="0"/>
                </a:lnTo>
                <a:lnTo>
                  <a:pt x="355" y="0"/>
                </a:lnTo>
                <a:lnTo>
                  <a:pt x="354" y="0"/>
                </a:lnTo>
                <a:lnTo>
                  <a:pt x="354" y="1"/>
                </a:lnTo>
                <a:lnTo>
                  <a:pt x="355" y="1"/>
                </a:lnTo>
                <a:lnTo>
                  <a:pt x="356" y="2"/>
                </a:lnTo>
                <a:lnTo>
                  <a:pt x="357" y="2"/>
                </a:lnTo>
                <a:lnTo>
                  <a:pt x="359" y="2"/>
                </a:lnTo>
                <a:lnTo>
                  <a:pt x="360" y="2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13" name="Freeform 31"/>
          <p:cNvSpPr>
            <a:spLocks/>
          </p:cNvSpPr>
          <p:nvPr/>
        </p:nvSpPr>
        <p:spPr bwMode="auto">
          <a:xfrm>
            <a:off x="1845470" y="2027546"/>
            <a:ext cx="796723" cy="776228"/>
          </a:xfrm>
          <a:custGeom>
            <a:avLst/>
            <a:gdLst>
              <a:gd name="T0" fmla="*/ 38 w 1461"/>
              <a:gd name="T1" fmla="*/ 5 h 1874"/>
              <a:gd name="T2" fmla="*/ 38 w 1461"/>
              <a:gd name="T3" fmla="*/ 8 h 1874"/>
              <a:gd name="T4" fmla="*/ 38 w 1461"/>
              <a:gd name="T5" fmla="*/ 11 h 1874"/>
              <a:gd name="T6" fmla="*/ 37 w 1461"/>
              <a:gd name="T7" fmla="*/ 14 h 1874"/>
              <a:gd name="T8" fmla="*/ 37 w 1461"/>
              <a:gd name="T9" fmla="*/ 16 h 1874"/>
              <a:gd name="T10" fmla="*/ 37 w 1461"/>
              <a:gd name="T11" fmla="*/ 18 h 1874"/>
              <a:gd name="T12" fmla="*/ 40 w 1461"/>
              <a:gd name="T13" fmla="*/ 18 h 1874"/>
              <a:gd name="T14" fmla="*/ 44 w 1461"/>
              <a:gd name="T15" fmla="*/ 19 h 1874"/>
              <a:gd name="T16" fmla="*/ 49 w 1461"/>
              <a:gd name="T17" fmla="*/ 19 h 1874"/>
              <a:gd name="T18" fmla="*/ 53 w 1461"/>
              <a:gd name="T19" fmla="*/ 20 h 1874"/>
              <a:gd name="T20" fmla="*/ 54 w 1461"/>
              <a:gd name="T21" fmla="*/ 20 h 1874"/>
              <a:gd name="T22" fmla="*/ 53 w 1461"/>
              <a:gd name="T23" fmla="*/ 28 h 1874"/>
              <a:gd name="T24" fmla="*/ 52 w 1461"/>
              <a:gd name="T25" fmla="*/ 39 h 1874"/>
              <a:gd name="T26" fmla="*/ 51 w 1461"/>
              <a:gd name="T27" fmla="*/ 50 h 1874"/>
              <a:gd name="T28" fmla="*/ 50 w 1461"/>
              <a:gd name="T29" fmla="*/ 61 h 1874"/>
              <a:gd name="T30" fmla="*/ 49 w 1461"/>
              <a:gd name="T31" fmla="*/ 68 h 1874"/>
              <a:gd name="T32" fmla="*/ 43 w 1461"/>
              <a:gd name="T33" fmla="*/ 69 h 1874"/>
              <a:gd name="T34" fmla="*/ 34 w 1461"/>
              <a:gd name="T35" fmla="*/ 67 h 1874"/>
              <a:gd name="T36" fmla="*/ 25 w 1461"/>
              <a:gd name="T37" fmla="*/ 67 h 1874"/>
              <a:gd name="T38" fmla="*/ 15 w 1461"/>
              <a:gd name="T39" fmla="*/ 65 h 1874"/>
              <a:gd name="T40" fmla="*/ 6 w 1461"/>
              <a:gd name="T41" fmla="*/ 64 h 1874"/>
              <a:gd name="T42" fmla="*/ 0 w 1461"/>
              <a:gd name="T43" fmla="*/ 61 h 1874"/>
              <a:gd name="T44" fmla="*/ 1 w 1461"/>
              <a:gd name="T45" fmla="*/ 56 h 1874"/>
              <a:gd name="T46" fmla="*/ 1 w 1461"/>
              <a:gd name="T47" fmla="*/ 52 h 1874"/>
              <a:gd name="T48" fmla="*/ 2 w 1461"/>
              <a:gd name="T49" fmla="*/ 47 h 1874"/>
              <a:gd name="T50" fmla="*/ 3 w 1461"/>
              <a:gd name="T51" fmla="*/ 42 h 1874"/>
              <a:gd name="T52" fmla="*/ 3 w 1461"/>
              <a:gd name="T53" fmla="*/ 37 h 1874"/>
              <a:gd name="T54" fmla="*/ 3 w 1461"/>
              <a:gd name="T55" fmla="*/ 37 h 1874"/>
              <a:gd name="T56" fmla="*/ 4 w 1461"/>
              <a:gd name="T57" fmla="*/ 37 h 1874"/>
              <a:gd name="T58" fmla="*/ 4 w 1461"/>
              <a:gd name="T59" fmla="*/ 37 h 1874"/>
              <a:gd name="T60" fmla="*/ 4 w 1461"/>
              <a:gd name="T61" fmla="*/ 36 h 1874"/>
              <a:gd name="T62" fmla="*/ 4 w 1461"/>
              <a:gd name="T63" fmla="*/ 32 h 1874"/>
              <a:gd name="T64" fmla="*/ 5 w 1461"/>
              <a:gd name="T65" fmla="*/ 26 h 1874"/>
              <a:gd name="T66" fmla="*/ 6 w 1461"/>
              <a:gd name="T67" fmla="*/ 21 h 1874"/>
              <a:gd name="T68" fmla="*/ 6 w 1461"/>
              <a:gd name="T69" fmla="*/ 17 h 1874"/>
              <a:gd name="T70" fmla="*/ 6 w 1461"/>
              <a:gd name="T71" fmla="*/ 16 h 1874"/>
              <a:gd name="T72" fmla="*/ 6 w 1461"/>
              <a:gd name="T73" fmla="*/ 16 h 1874"/>
              <a:gd name="T74" fmla="*/ 6 w 1461"/>
              <a:gd name="T75" fmla="*/ 16 h 1874"/>
              <a:gd name="T76" fmla="*/ 7 w 1461"/>
              <a:gd name="T77" fmla="*/ 16 h 1874"/>
              <a:gd name="T78" fmla="*/ 7 w 1461"/>
              <a:gd name="T79" fmla="*/ 15 h 1874"/>
              <a:gd name="T80" fmla="*/ 7 w 1461"/>
              <a:gd name="T81" fmla="*/ 15 h 1874"/>
              <a:gd name="T82" fmla="*/ 7 w 1461"/>
              <a:gd name="T83" fmla="*/ 14 h 1874"/>
              <a:gd name="T84" fmla="*/ 7 w 1461"/>
              <a:gd name="T85" fmla="*/ 10 h 1874"/>
              <a:gd name="T86" fmla="*/ 8 w 1461"/>
              <a:gd name="T87" fmla="*/ 6 h 1874"/>
              <a:gd name="T88" fmla="*/ 8 w 1461"/>
              <a:gd name="T89" fmla="*/ 2 h 1874"/>
              <a:gd name="T90" fmla="*/ 9 w 1461"/>
              <a:gd name="T91" fmla="*/ 0 h 1874"/>
              <a:gd name="T92" fmla="*/ 12 w 1461"/>
              <a:gd name="T93" fmla="*/ 0 h 1874"/>
              <a:gd name="T94" fmla="*/ 18 w 1461"/>
              <a:gd name="T95" fmla="*/ 1 h 1874"/>
              <a:gd name="T96" fmla="*/ 24 w 1461"/>
              <a:gd name="T97" fmla="*/ 2 h 1874"/>
              <a:gd name="T98" fmla="*/ 29 w 1461"/>
              <a:gd name="T99" fmla="*/ 2 h 1874"/>
              <a:gd name="T100" fmla="*/ 35 w 1461"/>
              <a:gd name="T101" fmla="*/ 3 h 18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61"/>
              <a:gd name="T154" fmla="*/ 0 h 1874"/>
              <a:gd name="T155" fmla="*/ 1461 w 1461"/>
              <a:gd name="T156" fmla="*/ 1874 h 18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61" h="1874">
                <a:moveTo>
                  <a:pt x="1037" y="95"/>
                </a:moveTo>
                <a:lnTo>
                  <a:pt x="1033" y="121"/>
                </a:lnTo>
                <a:lnTo>
                  <a:pt x="1031" y="147"/>
                </a:lnTo>
                <a:lnTo>
                  <a:pt x="1029" y="173"/>
                </a:lnTo>
                <a:lnTo>
                  <a:pt x="1025" y="199"/>
                </a:lnTo>
                <a:lnTo>
                  <a:pt x="1023" y="224"/>
                </a:lnTo>
                <a:lnTo>
                  <a:pt x="1021" y="250"/>
                </a:lnTo>
                <a:lnTo>
                  <a:pt x="1019" y="275"/>
                </a:lnTo>
                <a:lnTo>
                  <a:pt x="1016" y="299"/>
                </a:lnTo>
                <a:lnTo>
                  <a:pt x="1014" y="323"/>
                </a:lnTo>
                <a:lnTo>
                  <a:pt x="1012" y="347"/>
                </a:lnTo>
                <a:lnTo>
                  <a:pt x="1009" y="372"/>
                </a:lnTo>
                <a:lnTo>
                  <a:pt x="1008" y="394"/>
                </a:lnTo>
                <a:lnTo>
                  <a:pt x="1007" y="419"/>
                </a:lnTo>
                <a:lnTo>
                  <a:pt x="1006" y="442"/>
                </a:lnTo>
                <a:lnTo>
                  <a:pt x="1006" y="465"/>
                </a:lnTo>
                <a:lnTo>
                  <a:pt x="1006" y="488"/>
                </a:lnTo>
                <a:lnTo>
                  <a:pt x="1010" y="488"/>
                </a:lnTo>
                <a:lnTo>
                  <a:pt x="1025" y="490"/>
                </a:lnTo>
                <a:lnTo>
                  <a:pt x="1047" y="492"/>
                </a:lnTo>
                <a:lnTo>
                  <a:pt x="1076" y="496"/>
                </a:lnTo>
                <a:lnTo>
                  <a:pt x="1110" y="500"/>
                </a:lnTo>
                <a:lnTo>
                  <a:pt x="1150" y="505"/>
                </a:lnTo>
                <a:lnTo>
                  <a:pt x="1191" y="509"/>
                </a:lnTo>
                <a:lnTo>
                  <a:pt x="1233" y="515"/>
                </a:lnTo>
                <a:lnTo>
                  <a:pt x="1275" y="520"/>
                </a:lnTo>
                <a:lnTo>
                  <a:pt x="1316" y="524"/>
                </a:lnTo>
                <a:lnTo>
                  <a:pt x="1355" y="529"/>
                </a:lnTo>
                <a:lnTo>
                  <a:pt x="1390" y="534"/>
                </a:lnTo>
                <a:lnTo>
                  <a:pt x="1419" y="537"/>
                </a:lnTo>
                <a:lnTo>
                  <a:pt x="1440" y="539"/>
                </a:lnTo>
                <a:lnTo>
                  <a:pt x="1455" y="542"/>
                </a:lnTo>
                <a:lnTo>
                  <a:pt x="1461" y="543"/>
                </a:lnTo>
                <a:lnTo>
                  <a:pt x="1457" y="602"/>
                </a:lnTo>
                <a:lnTo>
                  <a:pt x="1451" y="675"/>
                </a:lnTo>
                <a:lnTo>
                  <a:pt x="1443" y="758"/>
                </a:lnTo>
                <a:lnTo>
                  <a:pt x="1435" y="849"/>
                </a:lnTo>
                <a:lnTo>
                  <a:pt x="1425" y="946"/>
                </a:lnTo>
                <a:lnTo>
                  <a:pt x="1416" y="1048"/>
                </a:lnTo>
                <a:lnTo>
                  <a:pt x="1406" y="1152"/>
                </a:lnTo>
                <a:lnTo>
                  <a:pt x="1396" y="1256"/>
                </a:lnTo>
                <a:lnTo>
                  <a:pt x="1385" y="1360"/>
                </a:lnTo>
                <a:lnTo>
                  <a:pt x="1375" y="1458"/>
                </a:lnTo>
                <a:lnTo>
                  <a:pt x="1365" y="1553"/>
                </a:lnTo>
                <a:lnTo>
                  <a:pt x="1355" y="1639"/>
                </a:lnTo>
                <a:lnTo>
                  <a:pt x="1347" y="1717"/>
                </a:lnTo>
                <a:lnTo>
                  <a:pt x="1340" y="1782"/>
                </a:lnTo>
                <a:lnTo>
                  <a:pt x="1335" y="1835"/>
                </a:lnTo>
                <a:lnTo>
                  <a:pt x="1331" y="1874"/>
                </a:lnTo>
                <a:lnTo>
                  <a:pt x="1244" y="1864"/>
                </a:lnTo>
                <a:lnTo>
                  <a:pt x="1159" y="1855"/>
                </a:lnTo>
                <a:lnTo>
                  <a:pt x="1074" y="1845"/>
                </a:lnTo>
                <a:lnTo>
                  <a:pt x="990" y="1836"/>
                </a:lnTo>
                <a:lnTo>
                  <a:pt x="907" y="1827"/>
                </a:lnTo>
                <a:lnTo>
                  <a:pt x="825" y="1818"/>
                </a:lnTo>
                <a:lnTo>
                  <a:pt x="744" y="1810"/>
                </a:lnTo>
                <a:lnTo>
                  <a:pt x="662" y="1801"/>
                </a:lnTo>
                <a:lnTo>
                  <a:pt x="580" y="1790"/>
                </a:lnTo>
                <a:lnTo>
                  <a:pt x="499" y="1781"/>
                </a:lnTo>
                <a:lnTo>
                  <a:pt x="417" y="1771"/>
                </a:lnTo>
                <a:lnTo>
                  <a:pt x="336" y="1760"/>
                </a:lnTo>
                <a:lnTo>
                  <a:pt x="253" y="1749"/>
                </a:lnTo>
                <a:lnTo>
                  <a:pt x="169" y="1738"/>
                </a:lnTo>
                <a:lnTo>
                  <a:pt x="85" y="1724"/>
                </a:lnTo>
                <a:lnTo>
                  <a:pt x="0" y="1711"/>
                </a:lnTo>
                <a:lnTo>
                  <a:pt x="3" y="1664"/>
                </a:lnTo>
                <a:lnTo>
                  <a:pt x="8" y="1619"/>
                </a:lnTo>
                <a:lnTo>
                  <a:pt x="14" y="1573"/>
                </a:lnTo>
                <a:lnTo>
                  <a:pt x="19" y="1528"/>
                </a:lnTo>
                <a:lnTo>
                  <a:pt x="26" y="1484"/>
                </a:lnTo>
                <a:lnTo>
                  <a:pt x="32" y="1439"/>
                </a:lnTo>
                <a:lnTo>
                  <a:pt x="39" y="1394"/>
                </a:lnTo>
                <a:lnTo>
                  <a:pt x="46" y="1349"/>
                </a:lnTo>
                <a:lnTo>
                  <a:pt x="53" y="1306"/>
                </a:lnTo>
                <a:lnTo>
                  <a:pt x="58" y="1261"/>
                </a:lnTo>
                <a:lnTo>
                  <a:pt x="65" y="1217"/>
                </a:lnTo>
                <a:lnTo>
                  <a:pt x="71" y="1172"/>
                </a:lnTo>
                <a:lnTo>
                  <a:pt x="77" y="1127"/>
                </a:lnTo>
                <a:lnTo>
                  <a:pt x="81" y="1084"/>
                </a:lnTo>
                <a:lnTo>
                  <a:pt x="86" y="1039"/>
                </a:lnTo>
                <a:lnTo>
                  <a:pt x="90" y="994"/>
                </a:lnTo>
                <a:lnTo>
                  <a:pt x="90" y="993"/>
                </a:lnTo>
                <a:lnTo>
                  <a:pt x="91" y="993"/>
                </a:lnTo>
                <a:lnTo>
                  <a:pt x="92" y="992"/>
                </a:lnTo>
                <a:lnTo>
                  <a:pt x="93" y="991"/>
                </a:lnTo>
                <a:lnTo>
                  <a:pt x="94" y="991"/>
                </a:lnTo>
                <a:lnTo>
                  <a:pt x="95" y="991"/>
                </a:lnTo>
                <a:lnTo>
                  <a:pt x="96" y="990"/>
                </a:lnTo>
                <a:lnTo>
                  <a:pt x="98" y="988"/>
                </a:lnTo>
                <a:lnTo>
                  <a:pt x="99" y="988"/>
                </a:lnTo>
                <a:lnTo>
                  <a:pt x="100" y="988"/>
                </a:lnTo>
                <a:lnTo>
                  <a:pt x="100" y="982"/>
                </a:lnTo>
                <a:lnTo>
                  <a:pt x="102" y="964"/>
                </a:lnTo>
                <a:lnTo>
                  <a:pt x="106" y="938"/>
                </a:lnTo>
                <a:lnTo>
                  <a:pt x="110" y="902"/>
                </a:lnTo>
                <a:lnTo>
                  <a:pt x="115" y="862"/>
                </a:lnTo>
                <a:lnTo>
                  <a:pt x="121" y="816"/>
                </a:lnTo>
                <a:lnTo>
                  <a:pt x="127" y="767"/>
                </a:lnTo>
                <a:lnTo>
                  <a:pt x="134" y="716"/>
                </a:lnTo>
                <a:lnTo>
                  <a:pt x="140" y="664"/>
                </a:lnTo>
                <a:lnTo>
                  <a:pt x="147" y="615"/>
                </a:lnTo>
                <a:lnTo>
                  <a:pt x="153" y="569"/>
                </a:lnTo>
                <a:lnTo>
                  <a:pt x="157" y="529"/>
                </a:lnTo>
                <a:lnTo>
                  <a:pt x="162" y="493"/>
                </a:lnTo>
                <a:lnTo>
                  <a:pt x="165" y="467"/>
                </a:lnTo>
                <a:lnTo>
                  <a:pt x="168" y="450"/>
                </a:lnTo>
                <a:lnTo>
                  <a:pt x="169" y="444"/>
                </a:lnTo>
                <a:lnTo>
                  <a:pt x="169" y="443"/>
                </a:lnTo>
                <a:lnTo>
                  <a:pt x="169" y="442"/>
                </a:lnTo>
                <a:lnTo>
                  <a:pt x="170" y="440"/>
                </a:lnTo>
                <a:lnTo>
                  <a:pt x="171" y="438"/>
                </a:lnTo>
                <a:lnTo>
                  <a:pt x="172" y="436"/>
                </a:lnTo>
                <a:lnTo>
                  <a:pt x="173" y="434"/>
                </a:lnTo>
                <a:lnTo>
                  <a:pt x="175" y="431"/>
                </a:lnTo>
                <a:lnTo>
                  <a:pt x="176" y="429"/>
                </a:lnTo>
                <a:lnTo>
                  <a:pt x="177" y="426"/>
                </a:lnTo>
                <a:lnTo>
                  <a:pt x="178" y="423"/>
                </a:lnTo>
                <a:lnTo>
                  <a:pt x="179" y="421"/>
                </a:lnTo>
                <a:lnTo>
                  <a:pt x="180" y="419"/>
                </a:lnTo>
                <a:lnTo>
                  <a:pt x="182" y="416"/>
                </a:lnTo>
                <a:lnTo>
                  <a:pt x="183" y="415"/>
                </a:lnTo>
                <a:lnTo>
                  <a:pt x="183" y="414"/>
                </a:lnTo>
                <a:lnTo>
                  <a:pt x="184" y="414"/>
                </a:lnTo>
                <a:lnTo>
                  <a:pt x="184" y="408"/>
                </a:lnTo>
                <a:lnTo>
                  <a:pt x="185" y="396"/>
                </a:lnTo>
                <a:lnTo>
                  <a:pt x="187" y="375"/>
                </a:lnTo>
                <a:lnTo>
                  <a:pt x="191" y="349"/>
                </a:lnTo>
                <a:lnTo>
                  <a:pt x="194" y="318"/>
                </a:lnTo>
                <a:lnTo>
                  <a:pt x="198" y="283"/>
                </a:lnTo>
                <a:lnTo>
                  <a:pt x="202" y="245"/>
                </a:lnTo>
                <a:lnTo>
                  <a:pt x="207" y="207"/>
                </a:lnTo>
                <a:lnTo>
                  <a:pt x="211" y="168"/>
                </a:lnTo>
                <a:lnTo>
                  <a:pt x="216" y="130"/>
                </a:lnTo>
                <a:lnTo>
                  <a:pt x="219" y="96"/>
                </a:lnTo>
                <a:lnTo>
                  <a:pt x="223" y="65"/>
                </a:lnTo>
                <a:lnTo>
                  <a:pt x="226" y="38"/>
                </a:lnTo>
                <a:lnTo>
                  <a:pt x="229" y="18"/>
                </a:lnTo>
                <a:lnTo>
                  <a:pt x="230" y="5"/>
                </a:lnTo>
                <a:lnTo>
                  <a:pt x="231" y="0"/>
                </a:lnTo>
                <a:lnTo>
                  <a:pt x="282" y="5"/>
                </a:lnTo>
                <a:lnTo>
                  <a:pt x="333" y="11"/>
                </a:lnTo>
                <a:lnTo>
                  <a:pt x="384" y="17"/>
                </a:lnTo>
                <a:lnTo>
                  <a:pt x="436" y="22"/>
                </a:lnTo>
                <a:lnTo>
                  <a:pt x="486" y="29"/>
                </a:lnTo>
                <a:lnTo>
                  <a:pt x="536" y="35"/>
                </a:lnTo>
                <a:lnTo>
                  <a:pt x="586" y="41"/>
                </a:lnTo>
                <a:lnTo>
                  <a:pt x="637" y="48"/>
                </a:lnTo>
                <a:lnTo>
                  <a:pt x="686" y="53"/>
                </a:lnTo>
                <a:lnTo>
                  <a:pt x="737" y="59"/>
                </a:lnTo>
                <a:lnTo>
                  <a:pt x="786" y="65"/>
                </a:lnTo>
                <a:lnTo>
                  <a:pt x="836" y="72"/>
                </a:lnTo>
                <a:lnTo>
                  <a:pt x="886" y="77"/>
                </a:lnTo>
                <a:lnTo>
                  <a:pt x="936" y="83"/>
                </a:lnTo>
                <a:lnTo>
                  <a:pt x="986" y="89"/>
                </a:lnTo>
                <a:lnTo>
                  <a:pt x="1037" y="95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14" name="Freeform 32"/>
          <p:cNvSpPr>
            <a:spLocks/>
          </p:cNvSpPr>
          <p:nvPr/>
        </p:nvSpPr>
        <p:spPr bwMode="auto">
          <a:xfrm>
            <a:off x="7371813" y="2089744"/>
            <a:ext cx="158690" cy="187838"/>
          </a:xfrm>
          <a:custGeom>
            <a:avLst/>
            <a:gdLst>
              <a:gd name="T0" fmla="*/ 3 w 291"/>
              <a:gd name="T1" fmla="*/ 1 h 452"/>
              <a:gd name="T2" fmla="*/ 2 w 291"/>
              <a:gd name="T3" fmla="*/ 1 h 452"/>
              <a:gd name="T4" fmla="*/ 2 w 291"/>
              <a:gd name="T5" fmla="*/ 2 h 452"/>
              <a:gd name="T6" fmla="*/ 2 w 291"/>
              <a:gd name="T7" fmla="*/ 3 h 452"/>
              <a:gd name="T8" fmla="*/ 3 w 291"/>
              <a:gd name="T9" fmla="*/ 4 h 452"/>
              <a:gd name="T10" fmla="*/ 3 w 291"/>
              <a:gd name="T11" fmla="*/ 4 h 452"/>
              <a:gd name="T12" fmla="*/ 3 w 291"/>
              <a:gd name="T13" fmla="*/ 5 h 452"/>
              <a:gd name="T14" fmla="*/ 3 w 291"/>
              <a:gd name="T15" fmla="*/ 5 h 452"/>
              <a:gd name="T16" fmla="*/ 4 w 291"/>
              <a:gd name="T17" fmla="*/ 5 h 452"/>
              <a:gd name="T18" fmla="*/ 4 w 291"/>
              <a:gd name="T19" fmla="*/ 6 h 452"/>
              <a:gd name="T20" fmla="*/ 5 w 291"/>
              <a:gd name="T21" fmla="*/ 7 h 452"/>
              <a:gd name="T22" fmla="*/ 5 w 291"/>
              <a:gd name="T23" fmla="*/ 7 h 452"/>
              <a:gd name="T24" fmla="*/ 6 w 291"/>
              <a:gd name="T25" fmla="*/ 8 h 452"/>
              <a:gd name="T26" fmla="*/ 6 w 291"/>
              <a:gd name="T27" fmla="*/ 8 h 452"/>
              <a:gd name="T28" fmla="*/ 6 w 291"/>
              <a:gd name="T29" fmla="*/ 9 h 452"/>
              <a:gd name="T30" fmla="*/ 7 w 291"/>
              <a:gd name="T31" fmla="*/ 9 h 452"/>
              <a:gd name="T32" fmla="*/ 7 w 291"/>
              <a:gd name="T33" fmla="*/ 10 h 452"/>
              <a:gd name="T34" fmla="*/ 7 w 291"/>
              <a:gd name="T35" fmla="*/ 10 h 452"/>
              <a:gd name="T36" fmla="*/ 8 w 291"/>
              <a:gd name="T37" fmla="*/ 10 h 452"/>
              <a:gd name="T38" fmla="*/ 8 w 291"/>
              <a:gd name="T39" fmla="*/ 11 h 452"/>
              <a:gd name="T40" fmla="*/ 9 w 291"/>
              <a:gd name="T41" fmla="*/ 11 h 452"/>
              <a:gd name="T42" fmla="*/ 10 w 291"/>
              <a:gd name="T43" fmla="*/ 11 h 452"/>
              <a:gd name="T44" fmla="*/ 10 w 291"/>
              <a:gd name="T45" fmla="*/ 12 h 452"/>
              <a:gd name="T46" fmla="*/ 10 w 291"/>
              <a:gd name="T47" fmla="*/ 13 h 452"/>
              <a:gd name="T48" fmla="*/ 10 w 291"/>
              <a:gd name="T49" fmla="*/ 14 h 452"/>
              <a:gd name="T50" fmla="*/ 11 w 291"/>
              <a:gd name="T51" fmla="*/ 15 h 452"/>
              <a:gd name="T52" fmla="*/ 11 w 291"/>
              <a:gd name="T53" fmla="*/ 15 h 452"/>
              <a:gd name="T54" fmla="*/ 10 w 291"/>
              <a:gd name="T55" fmla="*/ 15 h 452"/>
              <a:gd name="T56" fmla="*/ 9 w 291"/>
              <a:gd name="T57" fmla="*/ 16 h 452"/>
              <a:gd name="T58" fmla="*/ 7 w 291"/>
              <a:gd name="T59" fmla="*/ 16 h 452"/>
              <a:gd name="T60" fmla="*/ 6 w 291"/>
              <a:gd name="T61" fmla="*/ 17 h 452"/>
              <a:gd name="T62" fmla="*/ 5 w 291"/>
              <a:gd name="T63" fmla="*/ 17 h 452"/>
              <a:gd name="T64" fmla="*/ 4 w 291"/>
              <a:gd name="T65" fmla="*/ 15 h 452"/>
              <a:gd name="T66" fmla="*/ 3 w 291"/>
              <a:gd name="T67" fmla="*/ 12 h 452"/>
              <a:gd name="T68" fmla="*/ 2 w 291"/>
              <a:gd name="T69" fmla="*/ 9 h 452"/>
              <a:gd name="T70" fmla="*/ 1 w 291"/>
              <a:gd name="T71" fmla="*/ 6 h 452"/>
              <a:gd name="T72" fmla="*/ 0 w 291"/>
              <a:gd name="T73" fmla="*/ 3 h 452"/>
              <a:gd name="T74" fmla="*/ 0 w 291"/>
              <a:gd name="T75" fmla="*/ 1 h 452"/>
              <a:gd name="T76" fmla="*/ 0 w 291"/>
              <a:gd name="T77" fmla="*/ 0 h 452"/>
              <a:gd name="T78" fmla="*/ 1 w 291"/>
              <a:gd name="T79" fmla="*/ 0 h 452"/>
              <a:gd name="T80" fmla="*/ 1 w 291"/>
              <a:gd name="T81" fmla="*/ 0 h 452"/>
              <a:gd name="T82" fmla="*/ 2 w 291"/>
              <a:gd name="T83" fmla="*/ 0 h 452"/>
              <a:gd name="T84" fmla="*/ 3 w 291"/>
              <a:gd name="T85" fmla="*/ 0 h 4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1"/>
              <a:gd name="T130" fmla="*/ 0 h 452"/>
              <a:gd name="T131" fmla="*/ 291 w 291"/>
              <a:gd name="T132" fmla="*/ 452 h 4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1" h="452">
                <a:moveTo>
                  <a:pt x="76" y="5"/>
                </a:moveTo>
                <a:lnTo>
                  <a:pt x="73" y="10"/>
                </a:lnTo>
                <a:lnTo>
                  <a:pt x="71" y="16"/>
                </a:lnTo>
                <a:lnTo>
                  <a:pt x="70" y="23"/>
                </a:lnTo>
                <a:lnTo>
                  <a:pt x="67" y="31"/>
                </a:lnTo>
                <a:lnTo>
                  <a:pt x="66" y="38"/>
                </a:lnTo>
                <a:lnTo>
                  <a:pt x="65" y="46"/>
                </a:lnTo>
                <a:lnTo>
                  <a:pt x="64" y="54"/>
                </a:lnTo>
                <a:lnTo>
                  <a:pt x="63" y="61"/>
                </a:lnTo>
                <a:lnTo>
                  <a:pt x="63" y="68"/>
                </a:lnTo>
                <a:lnTo>
                  <a:pt x="63" y="75"/>
                </a:lnTo>
                <a:lnTo>
                  <a:pt x="63" y="82"/>
                </a:lnTo>
                <a:lnTo>
                  <a:pt x="64" y="87"/>
                </a:lnTo>
                <a:lnTo>
                  <a:pt x="66" y="92"/>
                </a:lnTo>
                <a:lnTo>
                  <a:pt x="69" y="97"/>
                </a:lnTo>
                <a:lnTo>
                  <a:pt x="72" y="100"/>
                </a:lnTo>
                <a:lnTo>
                  <a:pt x="77" y="102"/>
                </a:lnTo>
                <a:lnTo>
                  <a:pt x="78" y="114"/>
                </a:lnTo>
                <a:lnTo>
                  <a:pt x="80" y="123"/>
                </a:lnTo>
                <a:lnTo>
                  <a:pt x="82" y="130"/>
                </a:lnTo>
                <a:lnTo>
                  <a:pt x="84" y="135"/>
                </a:lnTo>
                <a:lnTo>
                  <a:pt x="85" y="137"/>
                </a:lnTo>
                <a:lnTo>
                  <a:pt x="87" y="138"/>
                </a:lnTo>
                <a:lnTo>
                  <a:pt x="88" y="139"/>
                </a:lnTo>
                <a:lnTo>
                  <a:pt x="90" y="139"/>
                </a:lnTo>
                <a:lnTo>
                  <a:pt x="93" y="140"/>
                </a:lnTo>
                <a:lnTo>
                  <a:pt x="96" y="141"/>
                </a:lnTo>
                <a:lnTo>
                  <a:pt x="100" y="144"/>
                </a:lnTo>
                <a:lnTo>
                  <a:pt x="103" y="147"/>
                </a:lnTo>
                <a:lnTo>
                  <a:pt x="108" y="153"/>
                </a:lnTo>
                <a:lnTo>
                  <a:pt x="113" y="162"/>
                </a:lnTo>
                <a:lnTo>
                  <a:pt x="119" y="174"/>
                </a:lnTo>
                <a:lnTo>
                  <a:pt x="127" y="190"/>
                </a:lnTo>
                <a:lnTo>
                  <a:pt x="132" y="193"/>
                </a:lnTo>
                <a:lnTo>
                  <a:pt x="136" y="198"/>
                </a:lnTo>
                <a:lnTo>
                  <a:pt x="140" y="202"/>
                </a:lnTo>
                <a:lnTo>
                  <a:pt x="143" y="206"/>
                </a:lnTo>
                <a:lnTo>
                  <a:pt x="147" y="209"/>
                </a:lnTo>
                <a:lnTo>
                  <a:pt x="149" y="214"/>
                </a:lnTo>
                <a:lnTo>
                  <a:pt x="153" y="217"/>
                </a:lnTo>
                <a:lnTo>
                  <a:pt x="155" y="221"/>
                </a:lnTo>
                <a:lnTo>
                  <a:pt x="158" y="224"/>
                </a:lnTo>
                <a:lnTo>
                  <a:pt x="162" y="229"/>
                </a:lnTo>
                <a:lnTo>
                  <a:pt x="164" y="232"/>
                </a:lnTo>
                <a:lnTo>
                  <a:pt x="168" y="236"/>
                </a:lnTo>
                <a:lnTo>
                  <a:pt x="172" y="240"/>
                </a:lnTo>
                <a:lnTo>
                  <a:pt x="176" y="245"/>
                </a:lnTo>
                <a:lnTo>
                  <a:pt x="181" y="248"/>
                </a:lnTo>
                <a:lnTo>
                  <a:pt x="187" y="254"/>
                </a:lnTo>
                <a:lnTo>
                  <a:pt x="187" y="257"/>
                </a:lnTo>
                <a:lnTo>
                  <a:pt x="188" y="261"/>
                </a:lnTo>
                <a:lnTo>
                  <a:pt x="191" y="264"/>
                </a:lnTo>
                <a:lnTo>
                  <a:pt x="193" y="268"/>
                </a:lnTo>
                <a:lnTo>
                  <a:pt x="196" y="270"/>
                </a:lnTo>
                <a:lnTo>
                  <a:pt x="200" y="272"/>
                </a:lnTo>
                <a:lnTo>
                  <a:pt x="203" y="275"/>
                </a:lnTo>
                <a:lnTo>
                  <a:pt x="208" y="278"/>
                </a:lnTo>
                <a:lnTo>
                  <a:pt x="212" y="280"/>
                </a:lnTo>
                <a:lnTo>
                  <a:pt x="218" y="284"/>
                </a:lnTo>
                <a:lnTo>
                  <a:pt x="224" y="287"/>
                </a:lnTo>
                <a:lnTo>
                  <a:pt x="231" y="291"/>
                </a:lnTo>
                <a:lnTo>
                  <a:pt x="238" y="294"/>
                </a:lnTo>
                <a:lnTo>
                  <a:pt x="246" y="300"/>
                </a:lnTo>
                <a:lnTo>
                  <a:pt x="254" y="305"/>
                </a:lnTo>
                <a:lnTo>
                  <a:pt x="263" y="311"/>
                </a:lnTo>
                <a:lnTo>
                  <a:pt x="263" y="308"/>
                </a:lnTo>
                <a:lnTo>
                  <a:pt x="265" y="307"/>
                </a:lnTo>
                <a:lnTo>
                  <a:pt x="266" y="309"/>
                </a:lnTo>
                <a:lnTo>
                  <a:pt x="269" y="314"/>
                </a:lnTo>
                <a:lnTo>
                  <a:pt x="271" y="319"/>
                </a:lnTo>
                <a:lnTo>
                  <a:pt x="273" y="328"/>
                </a:lnTo>
                <a:lnTo>
                  <a:pt x="276" y="337"/>
                </a:lnTo>
                <a:lnTo>
                  <a:pt x="278" y="346"/>
                </a:lnTo>
                <a:lnTo>
                  <a:pt x="280" y="356"/>
                </a:lnTo>
                <a:lnTo>
                  <a:pt x="282" y="365"/>
                </a:lnTo>
                <a:lnTo>
                  <a:pt x="285" y="376"/>
                </a:lnTo>
                <a:lnTo>
                  <a:pt x="286" y="385"/>
                </a:lnTo>
                <a:lnTo>
                  <a:pt x="288" y="393"/>
                </a:lnTo>
                <a:lnTo>
                  <a:pt x="289" y="400"/>
                </a:lnTo>
                <a:lnTo>
                  <a:pt x="289" y="404"/>
                </a:lnTo>
                <a:lnTo>
                  <a:pt x="291" y="408"/>
                </a:lnTo>
                <a:lnTo>
                  <a:pt x="288" y="408"/>
                </a:lnTo>
                <a:lnTo>
                  <a:pt x="282" y="409"/>
                </a:lnTo>
                <a:lnTo>
                  <a:pt x="274" y="411"/>
                </a:lnTo>
                <a:lnTo>
                  <a:pt x="264" y="414"/>
                </a:lnTo>
                <a:lnTo>
                  <a:pt x="251" y="417"/>
                </a:lnTo>
                <a:lnTo>
                  <a:pt x="238" y="422"/>
                </a:lnTo>
                <a:lnTo>
                  <a:pt x="223" y="425"/>
                </a:lnTo>
                <a:lnTo>
                  <a:pt x="208" y="430"/>
                </a:lnTo>
                <a:lnTo>
                  <a:pt x="192" y="433"/>
                </a:lnTo>
                <a:lnTo>
                  <a:pt x="177" y="437"/>
                </a:lnTo>
                <a:lnTo>
                  <a:pt x="163" y="441"/>
                </a:lnTo>
                <a:lnTo>
                  <a:pt x="150" y="445"/>
                </a:lnTo>
                <a:lnTo>
                  <a:pt x="140" y="447"/>
                </a:lnTo>
                <a:lnTo>
                  <a:pt x="132" y="449"/>
                </a:lnTo>
                <a:lnTo>
                  <a:pt x="126" y="450"/>
                </a:lnTo>
                <a:lnTo>
                  <a:pt x="125" y="452"/>
                </a:lnTo>
                <a:lnTo>
                  <a:pt x="116" y="426"/>
                </a:lnTo>
                <a:lnTo>
                  <a:pt x="108" y="401"/>
                </a:lnTo>
                <a:lnTo>
                  <a:pt x="100" y="376"/>
                </a:lnTo>
                <a:lnTo>
                  <a:pt x="92" y="349"/>
                </a:lnTo>
                <a:lnTo>
                  <a:pt x="82" y="323"/>
                </a:lnTo>
                <a:lnTo>
                  <a:pt x="74" y="295"/>
                </a:lnTo>
                <a:lnTo>
                  <a:pt x="65" y="268"/>
                </a:lnTo>
                <a:lnTo>
                  <a:pt x="57" y="241"/>
                </a:lnTo>
                <a:lnTo>
                  <a:pt x="49" y="213"/>
                </a:lnTo>
                <a:lnTo>
                  <a:pt x="41" y="185"/>
                </a:lnTo>
                <a:lnTo>
                  <a:pt x="33" y="157"/>
                </a:lnTo>
                <a:lnTo>
                  <a:pt x="25" y="130"/>
                </a:lnTo>
                <a:lnTo>
                  <a:pt x="18" y="102"/>
                </a:lnTo>
                <a:lnTo>
                  <a:pt x="11" y="75"/>
                </a:lnTo>
                <a:lnTo>
                  <a:pt x="5" y="47"/>
                </a:lnTo>
                <a:lnTo>
                  <a:pt x="0" y="21"/>
                </a:lnTo>
                <a:lnTo>
                  <a:pt x="1" y="15"/>
                </a:lnTo>
                <a:lnTo>
                  <a:pt x="3" y="10"/>
                </a:lnTo>
                <a:lnTo>
                  <a:pt x="7" y="7"/>
                </a:lnTo>
                <a:lnTo>
                  <a:pt x="10" y="5"/>
                </a:lnTo>
                <a:lnTo>
                  <a:pt x="13" y="2"/>
                </a:lnTo>
                <a:lnTo>
                  <a:pt x="18" y="1"/>
                </a:lnTo>
                <a:lnTo>
                  <a:pt x="24" y="0"/>
                </a:lnTo>
                <a:lnTo>
                  <a:pt x="28" y="0"/>
                </a:lnTo>
                <a:lnTo>
                  <a:pt x="34" y="0"/>
                </a:lnTo>
                <a:lnTo>
                  <a:pt x="40" y="0"/>
                </a:lnTo>
                <a:lnTo>
                  <a:pt x="46" y="1"/>
                </a:lnTo>
                <a:lnTo>
                  <a:pt x="51" y="1"/>
                </a:lnTo>
                <a:lnTo>
                  <a:pt x="57" y="2"/>
                </a:lnTo>
                <a:lnTo>
                  <a:pt x="63" y="2"/>
                </a:lnTo>
                <a:lnTo>
                  <a:pt x="69" y="4"/>
                </a:lnTo>
                <a:lnTo>
                  <a:pt x="76" y="5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15" name="Freeform 33"/>
          <p:cNvSpPr>
            <a:spLocks/>
          </p:cNvSpPr>
          <p:nvPr/>
        </p:nvSpPr>
        <p:spPr bwMode="auto">
          <a:xfrm>
            <a:off x="6853207" y="2098452"/>
            <a:ext cx="685476" cy="359503"/>
          </a:xfrm>
          <a:custGeom>
            <a:avLst/>
            <a:gdLst>
              <a:gd name="T0" fmla="*/ 37 w 1256"/>
              <a:gd name="T1" fmla="*/ 6 h 866"/>
              <a:gd name="T2" fmla="*/ 39 w 1256"/>
              <a:gd name="T3" fmla="*/ 13 h 866"/>
              <a:gd name="T4" fmla="*/ 41 w 1256"/>
              <a:gd name="T5" fmla="*/ 16 h 866"/>
              <a:gd name="T6" fmla="*/ 45 w 1256"/>
              <a:gd name="T7" fmla="*/ 15 h 866"/>
              <a:gd name="T8" fmla="*/ 46 w 1256"/>
              <a:gd name="T9" fmla="*/ 14 h 866"/>
              <a:gd name="T10" fmla="*/ 47 w 1256"/>
              <a:gd name="T11" fmla="*/ 16 h 866"/>
              <a:gd name="T12" fmla="*/ 46 w 1256"/>
              <a:gd name="T13" fmla="*/ 17 h 866"/>
              <a:gd name="T14" fmla="*/ 46 w 1256"/>
              <a:gd name="T15" fmla="*/ 19 h 866"/>
              <a:gd name="T16" fmla="*/ 45 w 1256"/>
              <a:gd name="T17" fmla="*/ 21 h 866"/>
              <a:gd name="T18" fmla="*/ 44 w 1256"/>
              <a:gd name="T19" fmla="*/ 24 h 866"/>
              <a:gd name="T20" fmla="*/ 43 w 1256"/>
              <a:gd name="T21" fmla="*/ 26 h 866"/>
              <a:gd name="T22" fmla="*/ 42 w 1256"/>
              <a:gd name="T23" fmla="*/ 29 h 866"/>
              <a:gd name="T24" fmla="*/ 42 w 1256"/>
              <a:gd name="T25" fmla="*/ 31 h 866"/>
              <a:gd name="T26" fmla="*/ 41 w 1256"/>
              <a:gd name="T27" fmla="*/ 31 h 866"/>
              <a:gd name="T28" fmla="*/ 41 w 1256"/>
              <a:gd name="T29" fmla="*/ 26 h 866"/>
              <a:gd name="T30" fmla="*/ 42 w 1256"/>
              <a:gd name="T31" fmla="*/ 22 h 866"/>
              <a:gd name="T32" fmla="*/ 41 w 1256"/>
              <a:gd name="T33" fmla="*/ 22 h 866"/>
              <a:gd name="T34" fmla="*/ 40 w 1256"/>
              <a:gd name="T35" fmla="*/ 22 h 866"/>
              <a:gd name="T36" fmla="*/ 39 w 1256"/>
              <a:gd name="T37" fmla="*/ 21 h 866"/>
              <a:gd name="T38" fmla="*/ 38 w 1256"/>
              <a:gd name="T39" fmla="*/ 19 h 866"/>
              <a:gd name="T40" fmla="*/ 36 w 1256"/>
              <a:gd name="T41" fmla="*/ 18 h 866"/>
              <a:gd name="T42" fmla="*/ 36 w 1256"/>
              <a:gd name="T43" fmla="*/ 15 h 866"/>
              <a:gd name="T44" fmla="*/ 36 w 1256"/>
              <a:gd name="T45" fmla="*/ 13 h 866"/>
              <a:gd name="T46" fmla="*/ 36 w 1256"/>
              <a:gd name="T47" fmla="*/ 11 h 866"/>
              <a:gd name="T48" fmla="*/ 35 w 1256"/>
              <a:gd name="T49" fmla="*/ 9 h 866"/>
              <a:gd name="T50" fmla="*/ 35 w 1256"/>
              <a:gd name="T51" fmla="*/ 6 h 866"/>
              <a:gd name="T52" fmla="*/ 35 w 1256"/>
              <a:gd name="T53" fmla="*/ 3 h 866"/>
              <a:gd name="T54" fmla="*/ 35 w 1256"/>
              <a:gd name="T55" fmla="*/ 2 h 866"/>
              <a:gd name="T56" fmla="*/ 34 w 1256"/>
              <a:gd name="T57" fmla="*/ 3 h 866"/>
              <a:gd name="T58" fmla="*/ 33 w 1256"/>
              <a:gd name="T59" fmla="*/ 4 h 866"/>
              <a:gd name="T60" fmla="*/ 33 w 1256"/>
              <a:gd name="T61" fmla="*/ 5 h 866"/>
              <a:gd name="T62" fmla="*/ 32 w 1256"/>
              <a:gd name="T63" fmla="*/ 6 h 866"/>
              <a:gd name="T64" fmla="*/ 31 w 1256"/>
              <a:gd name="T65" fmla="*/ 11 h 866"/>
              <a:gd name="T66" fmla="*/ 31 w 1256"/>
              <a:gd name="T67" fmla="*/ 16 h 866"/>
              <a:gd name="T68" fmla="*/ 32 w 1256"/>
              <a:gd name="T69" fmla="*/ 18 h 866"/>
              <a:gd name="T70" fmla="*/ 34 w 1256"/>
              <a:gd name="T71" fmla="*/ 19 h 866"/>
              <a:gd name="T72" fmla="*/ 33 w 1256"/>
              <a:gd name="T73" fmla="*/ 20 h 866"/>
              <a:gd name="T74" fmla="*/ 35 w 1256"/>
              <a:gd name="T75" fmla="*/ 22 h 866"/>
              <a:gd name="T76" fmla="*/ 34 w 1256"/>
              <a:gd name="T77" fmla="*/ 24 h 866"/>
              <a:gd name="T78" fmla="*/ 32 w 1256"/>
              <a:gd name="T79" fmla="*/ 23 h 866"/>
              <a:gd name="T80" fmla="*/ 30 w 1256"/>
              <a:gd name="T81" fmla="*/ 22 h 866"/>
              <a:gd name="T82" fmla="*/ 29 w 1256"/>
              <a:gd name="T83" fmla="*/ 22 h 866"/>
              <a:gd name="T84" fmla="*/ 28 w 1256"/>
              <a:gd name="T85" fmla="*/ 21 h 866"/>
              <a:gd name="T86" fmla="*/ 27 w 1256"/>
              <a:gd name="T87" fmla="*/ 20 h 866"/>
              <a:gd name="T88" fmla="*/ 26 w 1256"/>
              <a:gd name="T89" fmla="*/ 21 h 866"/>
              <a:gd name="T90" fmla="*/ 25 w 1256"/>
              <a:gd name="T91" fmla="*/ 19 h 866"/>
              <a:gd name="T92" fmla="*/ 26 w 1256"/>
              <a:gd name="T93" fmla="*/ 16 h 866"/>
              <a:gd name="T94" fmla="*/ 27 w 1256"/>
              <a:gd name="T95" fmla="*/ 13 h 866"/>
              <a:gd name="T96" fmla="*/ 27 w 1256"/>
              <a:gd name="T97" fmla="*/ 10 h 866"/>
              <a:gd name="T98" fmla="*/ 27 w 1256"/>
              <a:gd name="T99" fmla="*/ 8 h 866"/>
              <a:gd name="T100" fmla="*/ 25 w 1256"/>
              <a:gd name="T101" fmla="*/ 9 h 866"/>
              <a:gd name="T102" fmla="*/ 22 w 1256"/>
              <a:gd name="T103" fmla="*/ 8 h 866"/>
              <a:gd name="T104" fmla="*/ 19 w 1256"/>
              <a:gd name="T105" fmla="*/ 7 h 866"/>
              <a:gd name="T106" fmla="*/ 15 w 1256"/>
              <a:gd name="T107" fmla="*/ 7 h 866"/>
              <a:gd name="T108" fmla="*/ 11 w 1256"/>
              <a:gd name="T109" fmla="*/ 8 h 866"/>
              <a:gd name="T110" fmla="*/ 9 w 1256"/>
              <a:gd name="T111" fmla="*/ 9 h 866"/>
              <a:gd name="T112" fmla="*/ 6 w 1256"/>
              <a:gd name="T113" fmla="*/ 10 h 866"/>
              <a:gd name="T114" fmla="*/ 4 w 1256"/>
              <a:gd name="T115" fmla="*/ 12 h 866"/>
              <a:gd name="T116" fmla="*/ 2 w 1256"/>
              <a:gd name="T117" fmla="*/ 15 h 866"/>
              <a:gd name="T118" fmla="*/ 1 w 1256"/>
              <a:gd name="T119" fmla="*/ 14 h 866"/>
              <a:gd name="T120" fmla="*/ 0 w 1256"/>
              <a:gd name="T121" fmla="*/ 10 h 866"/>
              <a:gd name="T122" fmla="*/ 3 w 1256"/>
              <a:gd name="T123" fmla="*/ 8 h 866"/>
              <a:gd name="T124" fmla="*/ 24 w 1256"/>
              <a:gd name="T125" fmla="*/ 3 h 8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56"/>
              <a:gd name="T190" fmla="*/ 0 h 866"/>
              <a:gd name="T191" fmla="*/ 1256 w 1256"/>
              <a:gd name="T192" fmla="*/ 866 h 8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56" h="866">
                <a:moveTo>
                  <a:pt x="952" y="0"/>
                </a:moveTo>
                <a:lnTo>
                  <a:pt x="957" y="26"/>
                </a:lnTo>
                <a:lnTo>
                  <a:pt x="963" y="54"/>
                </a:lnTo>
                <a:lnTo>
                  <a:pt x="970" y="81"/>
                </a:lnTo>
                <a:lnTo>
                  <a:pt x="977" y="109"/>
                </a:lnTo>
                <a:lnTo>
                  <a:pt x="985" y="136"/>
                </a:lnTo>
                <a:lnTo>
                  <a:pt x="993" y="164"/>
                </a:lnTo>
                <a:lnTo>
                  <a:pt x="1001" y="192"/>
                </a:lnTo>
                <a:lnTo>
                  <a:pt x="1009" y="220"/>
                </a:lnTo>
                <a:lnTo>
                  <a:pt x="1017" y="247"/>
                </a:lnTo>
                <a:lnTo>
                  <a:pt x="1026" y="274"/>
                </a:lnTo>
                <a:lnTo>
                  <a:pt x="1034" y="302"/>
                </a:lnTo>
                <a:lnTo>
                  <a:pt x="1044" y="328"/>
                </a:lnTo>
                <a:lnTo>
                  <a:pt x="1052" y="355"/>
                </a:lnTo>
                <a:lnTo>
                  <a:pt x="1060" y="380"/>
                </a:lnTo>
                <a:lnTo>
                  <a:pt x="1068" y="405"/>
                </a:lnTo>
                <a:lnTo>
                  <a:pt x="1077" y="431"/>
                </a:lnTo>
                <a:lnTo>
                  <a:pt x="1078" y="429"/>
                </a:lnTo>
                <a:lnTo>
                  <a:pt x="1084" y="428"/>
                </a:lnTo>
                <a:lnTo>
                  <a:pt x="1092" y="426"/>
                </a:lnTo>
                <a:lnTo>
                  <a:pt x="1102" y="424"/>
                </a:lnTo>
                <a:lnTo>
                  <a:pt x="1115" y="420"/>
                </a:lnTo>
                <a:lnTo>
                  <a:pt x="1129" y="416"/>
                </a:lnTo>
                <a:lnTo>
                  <a:pt x="1144" y="412"/>
                </a:lnTo>
                <a:lnTo>
                  <a:pt x="1160" y="409"/>
                </a:lnTo>
                <a:lnTo>
                  <a:pt x="1175" y="404"/>
                </a:lnTo>
                <a:lnTo>
                  <a:pt x="1190" y="401"/>
                </a:lnTo>
                <a:lnTo>
                  <a:pt x="1203" y="396"/>
                </a:lnTo>
                <a:lnTo>
                  <a:pt x="1216" y="393"/>
                </a:lnTo>
                <a:lnTo>
                  <a:pt x="1226" y="390"/>
                </a:lnTo>
                <a:lnTo>
                  <a:pt x="1234" y="388"/>
                </a:lnTo>
                <a:lnTo>
                  <a:pt x="1240" y="387"/>
                </a:lnTo>
                <a:lnTo>
                  <a:pt x="1243" y="387"/>
                </a:lnTo>
                <a:lnTo>
                  <a:pt x="1243" y="386"/>
                </a:lnTo>
                <a:lnTo>
                  <a:pt x="1244" y="387"/>
                </a:lnTo>
                <a:lnTo>
                  <a:pt x="1245" y="390"/>
                </a:lnTo>
                <a:lnTo>
                  <a:pt x="1247" y="394"/>
                </a:lnTo>
                <a:lnTo>
                  <a:pt x="1248" y="397"/>
                </a:lnTo>
                <a:lnTo>
                  <a:pt x="1251" y="403"/>
                </a:lnTo>
                <a:lnTo>
                  <a:pt x="1252" y="408"/>
                </a:lnTo>
                <a:lnTo>
                  <a:pt x="1254" y="413"/>
                </a:lnTo>
                <a:lnTo>
                  <a:pt x="1255" y="419"/>
                </a:lnTo>
                <a:lnTo>
                  <a:pt x="1256" y="426"/>
                </a:lnTo>
                <a:lnTo>
                  <a:pt x="1256" y="432"/>
                </a:lnTo>
                <a:lnTo>
                  <a:pt x="1256" y="437"/>
                </a:lnTo>
                <a:lnTo>
                  <a:pt x="1256" y="443"/>
                </a:lnTo>
                <a:lnTo>
                  <a:pt x="1255" y="448"/>
                </a:lnTo>
                <a:lnTo>
                  <a:pt x="1254" y="452"/>
                </a:lnTo>
                <a:lnTo>
                  <a:pt x="1247" y="458"/>
                </a:lnTo>
                <a:lnTo>
                  <a:pt x="1243" y="464"/>
                </a:lnTo>
                <a:lnTo>
                  <a:pt x="1239" y="471"/>
                </a:lnTo>
                <a:lnTo>
                  <a:pt x="1236" y="478"/>
                </a:lnTo>
                <a:lnTo>
                  <a:pt x="1232" y="485"/>
                </a:lnTo>
                <a:lnTo>
                  <a:pt x="1231" y="491"/>
                </a:lnTo>
                <a:lnTo>
                  <a:pt x="1229" y="498"/>
                </a:lnTo>
                <a:lnTo>
                  <a:pt x="1228" y="506"/>
                </a:lnTo>
                <a:lnTo>
                  <a:pt x="1226" y="513"/>
                </a:lnTo>
                <a:lnTo>
                  <a:pt x="1226" y="521"/>
                </a:lnTo>
                <a:lnTo>
                  <a:pt x="1225" y="528"/>
                </a:lnTo>
                <a:lnTo>
                  <a:pt x="1225" y="536"/>
                </a:lnTo>
                <a:lnTo>
                  <a:pt x="1225" y="543"/>
                </a:lnTo>
                <a:lnTo>
                  <a:pt x="1225" y="551"/>
                </a:lnTo>
                <a:lnTo>
                  <a:pt x="1224" y="558"/>
                </a:lnTo>
                <a:lnTo>
                  <a:pt x="1224" y="566"/>
                </a:lnTo>
                <a:lnTo>
                  <a:pt x="1221" y="580"/>
                </a:lnTo>
                <a:lnTo>
                  <a:pt x="1217" y="593"/>
                </a:lnTo>
                <a:lnTo>
                  <a:pt x="1211" y="605"/>
                </a:lnTo>
                <a:lnTo>
                  <a:pt x="1206" y="616"/>
                </a:lnTo>
                <a:lnTo>
                  <a:pt x="1199" y="626"/>
                </a:lnTo>
                <a:lnTo>
                  <a:pt x="1192" y="635"/>
                </a:lnTo>
                <a:lnTo>
                  <a:pt x="1185" y="645"/>
                </a:lnTo>
                <a:lnTo>
                  <a:pt x="1178" y="655"/>
                </a:lnTo>
                <a:lnTo>
                  <a:pt x="1171" y="664"/>
                </a:lnTo>
                <a:lnTo>
                  <a:pt x="1165" y="674"/>
                </a:lnTo>
                <a:lnTo>
                  <a:pt x="1160" y="684"/>
                </a:lnTo>
                <a:lnTo>
                  <a:pt x="1156" y="696"/>
                </a:lnTo>
                <a:lnTo>
                  <a:pt x="1153" y="707"/>
                </a:lnTo>
                <a:lnTo>
                  <a:pt x="1153" y="721"/>
                </a:lnTo>
                <a:lnTo>
                  <a:pt x="1154" y="736"/>
                </a:lnTo>
                <a:lnTo>
                  <a:pt x="1157" y="753"/>
                </a:lnTo>
                <a:lnTo>
                  <a:pt x="1154" y="755"/>
                </a:lnTo>
                <a:lnTo>
                  <a:pt x="1151" y="759"/>
                </a:lnTo>
                <a:lnTo>
                  <a:pt x="1148" y="766"/>
                </a:lnTo>
                <a:lnTo>
                  <a:pt x="1146" y="775"/>
                </a:lnTo>
                <a:lnTo>
                  <a:pt x="1144" y="784"/>
                </a:lnTo>
                <a:lnTo>
                  <a:pt x="1141" y="795"/>
                </a:lnTo>
                <a:lnTo>
                  <a:pt x="1139" y="806"/>
                </a:lnTo>
                <a:lnTo>
                  <a:pt x="1137" y="818"/>
                </a:lnTo>
                <a:lnTo>
                  <a:pt x="1134" y="828"/>
                </a:lnTo>
                <a:lnTo>
                  <a:pt x="1132" y="838"/>
                </a:lnTo>
                <a:lnTo>
                  <a:pt x="1129" y="848"/>
                </a:lnTo>
                <a:lnTo>
                  <a:pt x="1125" y="856"/>
                </a:lnTo>
                <a:lnTo>
                  <a:pt x="1121" y="861"/>
                </a:lnTo>
                <a:lnTo>
                  <a:pt x="1115" y="865"/>
                </a:lnTo>
                <a:lnTo>
                  <a:pt x="1109" y="866"/>
                </a:lnTo>
                <a:lnTo>
                  <a:pt x="1103" y="865"/>
                </a:lnTo>
                <a:lnTo>
                  <a:pt x="1097" y="852"/>
                </a:lnTo>
                <a:lnTo>
                  <a:pt x="1093" y="838"/>
                </a:lnTo>
                <a:lnTo>
                  <a:pt x="1092" y="822"/>
                </a:lnTo>
                <a:lnTo>
                  <a:pt x="1092" y="805"/>
                </a:lnTo>
                <a:lnTo>
                  <a:pt x="1094" y="787"/>
                </a:lnTo>
                <a:lnTo>
                  <a:pt x="1098" y="767"/>
                </a:lnTo>
                <a:lnTo>
                  <a:pt x="1102" y="748"/>
                </a:lnTo>
                <a:lnTo>
                  <a:pt x="1107" y="727"/>
                </a:lnTo>
                <a:lnTo>
                  <a:pt x="1113" y="706"/>
                </a:lnTo>
                <a:lnTo>
                  <a:pt x="1118" y="687"/>
                </a:lnTo>
                <a:lnTo>
                  <a:pt x="1123" y="667"/>
                </a:lnTo>
                <a:lnTo>
                  <a:pt x="1129" y="649"/>
                </a:lnTo>
                <a:lnTo>
                  <a:pt x="1132" y="632"/>
                </a:lnTo>
                <a:lnTo>
                  <a:pt x="1136" y="616"/>
                </a:lnTo>
                <a:lnTo>
                  <a:pt x="1138" y="603"/>
                </a:lnTo>
                <a:lnTo>
                  <a:pt x="1139" y="591"/>
                </a:lnTo>
                <a:lnTo>
                  <a:pt x="1138" y="591"/>
                </a:lnTo>
                <a:lnTo>
                  <a:pt x="1137" y="591"/>
                </a:lnTo>
                <a:lnTo>
                  <a:pt x="1134" y="593"/>
                </a:lnTo>
                <a:lnTo>
                  <a:pt x="1131" y="593"/>
                </a:lnTo>
                <a:lnTo>
                  <a:pt x="1128" y="594"/>
                </a:lnTo>
                <a:lnTo>
                  <a:pt x="1123" y="595"/>
                </a:lnTo>
                <a:lnTo>
                  <a:pt x="1118" y="596"/>
                </a:lnTo>
                <a:lnTo>
                  <a:pt x="1115" y="597"/>
                </a:lnTo>
                <a:lnTo>
                  <a:pt x="1110" y="598"/>
                </a:lnTo>
                <a:lnTo>
                  <a:pt x="1106" y="599"/>
                </a:lnTo>
                <a:lnTo>
                  <a:pt x="1101" y="601"/>
                </a:lnTo>
                <a:lnTo>
                  <a:pt x="1098" y="602"/>
                </a:lnTo>
                <a:lnTo>
                  <a:pt x="1094" y="602"/>
                </a:lnTo>
                <a:lnTo>
                  <a:pt x="1092" y="603"/>
                </a:lnTo>
                <a:lnTo>
                  <a:pt x="1091" y="603"/>
                </a:lnTo>
                <a:lnTo>
                  <a:pt x="1091" y="604"/>
                </a:lnTo>
                <a:lnTo>
                  <a:pt x="1079" y="598"/>
                </a:lnTo>
                <a:lnTo>
                  <a:pt x="1071" y="591"/>
                </a:lnTo>
                <a:lnTo>
                  <a:pt x="1064" y="585"/>
                </a:lnTo>
                <a:lnTo>
                  <a:pt x="1059" y="575"/>
                </a:lnTo>
                <a:lnTo>
                  <a:pt x="1055" y="566"/>
                </a:lnTo>
                <a:lnTo>
                  <a:pt x="1052" y="556"/>
                </a:lnTo>
                <a:lnTo>
                  <a:pt x="1048" y="547"/>
                </a:lnTo>
                <a:lnTo>
                  <a:pt x="1045" y="536"/>
                </a:lnTo>
                <a:lnTo>
                  <a:pt x="1042" y="527"/>
                </a:lnTo>
                <a:lnTo>
                  <a:pt x="1038" y="518"/>
                </a:lnTo>
                <a:lnTo>
                  <a:pt x="1033" y="511"/>
                </a:lnTo>
                <a:lnTo>
                  <a:pt x="1028" y="505"/>
                </a:lnTo>
                <a:lnTo>
                  <a:pt x="1021" y="501"/>
                </a:lnTo>
                <a:lnTo>
                  <a:pt x="1011" y="498"/>
                </a:lnTo>
                <a:lnTo>
                  <a:pt x="1000" y="498"/>
                </a:lnTo>
                <a:lnTo>
                  <a:pt x="986" y="501"/>
                </a:lnTo>
                <a:lnTo>
                  <a:pt x="980" y="497"/>
                </a:lnTo>
                <a:lnTo>
                  <a:pt x="976" y="491"/>
                </a:lnTo>
                <a:lnTo>
                  <a:pt x="973" y="486"/>
                </a:lnTo>
                <a:lnTo>
                  <a:pt x="971" y="477"/>
                </a:lnTo>
                <a:lnTo>
                  <a:pt x="970" y="467"/>
                </a:lnTo>
                <a:lnTo>
                  <a:pt x="971" y="457"/>
                </a:lnTo>
                <a:lnTo>
                  <a:pt x="971" y="446"/>
                </a:lnTo>
                <a:lnTo>
                  <a:pt x="972" y="434"/>
                </a:lnTo>
                <a:lnTo>
                  <a:pt x="973" y="423"/>
                </a:lnTo>
                <a:lnTo>
                  <a:pt x="975" y="411"/>
                </a:lnTo>
                <a:lnTo>
                  <a:pt x="976" y="400"/>
                </a:lnTo>
                <a:lnTo>
                  <a:pt x="977" y="388"/>
                </a:lnTo>
                <a:lnTo>
                  <a:pt x="977" y="379"/>
                </a:lnTo>
                <a:lnTo>
                  <a:pt x="977" y="370"/>
                </a:lnTo>
                <a:lnTo>
                  <a:pt x="976" y="363"/>
                </a:lnTo>
                <a:lnTo>
                  <a:pt x="973" y="358"/>
                </a:lnTo>
                <a:lnTo>
                  <a:pt x="983" y="347"/>
                </a:lnTo>
                <a:lnTo>
                  <a:pt x="990" y="338"/>
                </a:lnTo>
                <a:lnTo>
                  <a:pt x="992" y="328"/>
                </a:lnTo>
                <a:lnTo>
                  <a:pt x="992" y="320"/>
                </a:lnTo>
                <a:lnTo>
                  <a:pt x="990" y="312"/>
                </a:lnTo>
                <a:lnTo>
                  <a:pt x="986" y="305"/>
                </a:lnTo>
                <a:lnTo>
                  <a:pt x="980" y="298"/>
                </a:lnTo>
                <a:lnTo>
                  <a:pt x="975" y="292"/>
                </a:lnTo>
                <a:lnTo>
                  <a:pt x="968" y="285"/>
                </a:lnTo>
                <a:lnTo>
                  <a:pt x="962" y="278"/>
                </a:lnTo>
                <a:lnTo>
                  <a:pt x="956" y="271"/>
                </a:lnTo>
                <a:lnTo>
                  <a:pt x="952" y="263"/>
                </a:lnTo>
                <a:lnTo>
                  <a:pt x="949" y="255"/>
                </a:lnTo>
                <a:lnTo>
                  <a:pt x="949" y="246"/>
                </a:lnTo>
                <a:lnTo>
                  <a:pt x="952" y="236"/>
                </a:lnTo>
                <a:lnTo>
                  <a:pt x="959" y="226"/>
                </a:lnTo>
                <a:lnTo>
                  <a:pt x="954" y="215"/>
                </a:lnTo>
                <a:lnTo>
                  <a:pt x="951" y="203"/>
                </a:lnTo>
                <a:lnTo>
                  <a:pt x="948" y="193"/>
                </a:lnTo>
                <a:lnTo>
                  <a:pt x="945" y="181"/>
                </a:lnTo>
                <a:lnTo>
                  <a:pt x="942" y="171"/>
                </a:lnTo>
                <a:lnTo>
                  <a:pt x="940" y="159"/>
                </a:lnTo>
                <a:lnTo>
                  <a:pt x="939" y="149"/>
                </a:lnTo>
                <a:lnTo>
                  <a:pt x="938" y="138"/>
                </a:lnTo>
                <a:lnTo>
                  <a:pt x="938" y="127"/>
                </a:lnTo>
                <a:lnTo>
                  <a:pt x="938" y="116"/>
                </a:lnTo>
                <a:lnTo>
                  <a:pt x="939" y="105"/>
                </a:lnTo>
                <a:lnTo>
                  <a:pt x="940" y="94"/>
                </a:lnTo>
                <a:lnTo>
                  <a:pt x="944" y="84"/>
                </a:lnTo>
                <a:lnTo>
                  <a:pt x="947" y="72"/>
                </a:lnTo>
                <a:lnTo>
                  <a:pt x="952" y="62"/>
                </a:lnTo>
                <a:lnTo>
                  <a:pt x="959" y="51"/>
                </a:lnTo>
                <a:lnTo>
                  <a:pt x="949" y="47"/>
                </a:lnTo>
                <a:lnTo>
                  <a:pt x="942" y="45"/>
                </a:lnTo>
                <a:lnTo>
                  <a:pt x="938" y="43"/>
                </a:lnTo>
                <a:lnTo>
                  <a:pt x="934" y="45"/>
                </a:lnTo>
                <a:lnTo>
                  <a:pt x="931" y="47"/>
                </a:lnTo>
                <a:lnTo>
                  <a:pt x="930" y="51"/>
                </a:lnTo>
                <a:lnTo>
                  <a:pt x="929" y="56"/>
                </a:lnTo>
                <a:lnTo>
                  <a:pt x="928" y="61"/>
                </a:lnTo>
                <a:lnTo>
                  <a:pt x="928" y="66"/>
                </a:lnTo>
                <a:lnTo>
                  <a:pt x="926" y="73"/>
                </a:lnTo>
                <a:lnTo>
                  <a:pt x="926" y="79"/>
                </a:lnTo>
                <a:lnTo>
                  <a:pt x="925" y="85"/>
                </a:lnTo>
                <a:lnTo>
                  <a:pt x="923" y="91"/>
                </a:lnTo>
                <a:lnTo>
                  <a:pt x="919" y="96"/>
                </a:lnTo>
                <a:lnTo>
                  <a:pt x="915" y="101"/>
                </a:lnTo>
                <a:lnTo>
                  <a:pt x="910" y="104"/>
                </a:lnTo>
                <a:lnTo>
                  <a:pt x="906" y="103"/>
                </a:lnTo>
                <a:lnTo>
                  <a:pt x="901" y="104"/>
                </a:lnTo>
                <a:lnTo>
                  <a:pt x="896" y="105"/>
                </a:lnTo>
                <a:lnTo>
                  <a:pt x="893" y="107"/>
                </a:lnTo>
                <a:lnTo>
                  <a:pt x="888" y="109"/>
                </a:lnTo>
                <a:lnTo>
                  <a:pt x="885" y="112"/>
                </a:lnTo>
                <a:lnTo>
                  <a:pt x="883" y="115"/>
                </a:lnTo>
                <a:lnTo>
                  <a:pt x="879" y="118"/>
                </a:lnTo>
                <a:lnTo>
                  <a:pt x="877" y="123"/>
                </a:lnTo>
                <a:lnTo>
                  <a:pt x="875" y="126"/>
                </a:lnTo>
                <a:lnTo>
                  <a:pt x="873" y="131"/>
                </a:lnTo>
                <a:lnTo>
                  <a:pt x="872" y="135"/>
                </a:lnTo>
                <a:lnTo>
                  <a:pt x="871" y="141"/>
                </a:lnTo>
                <a:lnTo>
                  <a:pt x="871" y="146"/>
                </a:lnTo>
                <a:lnTo>
                  <a:pt x="871" y="151"/>
                </a:lnTo>
                <a:lnTo>
                  <a:pt x="873" y="157"/>
                </a:lnTo>
                <a:lnTo>
                  <a:pt x="876" y="172"/>
                </a:lnTo>
                <a:lnTo>
                  <a:pt x="875" y="189"/>
                </a:lnTo>
                <a:lnTo>
                  <a:pt x="871" y="209"/>
                </a:lnTo>
                <a:lnTo>
                  <a:pt x="867" y="228"/>
                </a:lnTo>
                <a:lnTo>
                  <a:pt x="860" y="249"/>
                </a:lnTo>
                <a:lnTo>
                  <a:pt x="852" y="270"/>
                </a:lnTo>
                <a:lnTo>
                  <a:pt x="845" y="292"/>
                </a:lnTo>
                <a:lnTo>
                  <a:pt x="838" y="312"/>
                </a:lnTo>
                <a:lnTo>
                  <a:pt x="831" y="333"/>
                </a:lnTo>
                <a:lnTo>
                  <a:pt x="826" y="354"/>
                </a:lnTo>
                <a:lnTo>
                  <a:pt x="823" y="373"/>
                </a:lnTo>
                <a:lnTo>
                  <a:pt x="823" y="390"/>
                </a:lnTo>
                <a:lnTo>
                  <a:pt x="826" y="406"/>
                </a:lnTo>
                <a:lnTo>
                  <a:pt x="833" y="421"/>
                </a:lnTo>
                <a:lnTo>
                  <a:pt x="844" y="434"/>
                </a:lnTo>
                <a:lnTo>
                  <a:pt x="861" y="444"/>
                </a:lnTo>
                <a:lnTo>
                  <a:pt x="860" y="451"/>
                </a:lnTo>
                <a:lnTo>
                  <a:pt x="862" y="458"/>
                </a:lnTo>
                <a:lnTo>
                  <a:pt x="864" y="464"/>
                </a:lnTo>
                <a:lnTo>
                  <a:pt x="869" y="469"/>
                </a:lnTo>
                <a:lnTo>
                  <a:pt x="873" y="473"/>
                </a:lnTo>
                <a:lnTo>
                  <a:pt x="879" y="478"/>
                </a:lnTo>
                <a:lnTo>
                  <a:pt x="885" y="481"/>
                </a:lnTo>
                <a:lnTo>
                  <a:pt x="891" y="485"/>
                </a:lnTo>
                <a:lnTo>
                  <a:pt x="896" y="488"/>
                </a:lnTo>
                <a:lnTo>
                  <a:pt x="901" y="491"/>
                </a:lnTo>
                <a:lnTo>
                  <a:pt x="906" y="495"/>
                </a:lnTo>
                <a:lnTo>
                  <a:pt x="909" y="500"/>
                </a:lnTo>
                <a:lnTo>
                  <a:pt x="911" y="504"/>
                </a:lnTo>
                <a:lnTo>
                  <a:pt x="913" y="511"/>
                </a:lnTo>
                <a:lnTo>
                  <a:pt x="910" y="518"/>
                </a:lnTo>
                <a:lnTo>
                  <a:pt x="908" y="526"/>
                </a:lnTo>
                <a:lnTo>
                  <a:pt x="903" y="524"/>
                </a:lnTo>
                <a:lnTo>
                  <a:pt x="901" y="526"/>
                </a:lnTo>
                <a:lnTo>
                  <a:pt x="902" y="531"/>
                </a:lnTo>
                <a:lnTo>
                  <a:pt x="905" y="537"/>
                </a:lnTo>
                <a:lnTo>
                  <a:pt x="909" y="547"/>
                </a:lnTo>
                <a:lnTo>
                  <a:pt x="915" y="557"/>
                </a:lnTo>
                <a:lnTo>
                  <a:pt x="921" y="568"/>
                </a:lnTo>
                <a:lnTo>
                  <a:pt x="926" y="581"/>
                </a:lnTo>
                <a:lnTo>
                  <a:pt x="932" y="594"/>
                </a:lnTo>
                <a:lnTo>
                  <a:pt x="937" y="605"/>
                </a:lnTo>
                <a:lnTo>
                  <a:pt x="941" y="616"/>
                </a:lnTo>
                <a:lnTo>
                  <a:pt x="944" y="625"/>
                </a:lnTo>
                <a:lnTo>
                  <a:pt x="944" y="632"/>
                </a:lnTo>
                <a:lnTo>
                  <a:pt x="941" y="636"/>
                </a:lnTo>
                <a:lnTo>
                  <a:pt x="937" y="639"/>
                </a:lnTo>
                <a:lnTo>
                  <a:pt x="930" y="637"/>
                </a:lnTo>
                <a:lnTo>
                  <a:pt x="924" y="636"/>
                </a:lnTo>
                <a:lnTo>
                  <a:pt x="918" y="635"/>
                </a:lnTo>
                <a:lnTo>
                  <a:pt x="913" y="633"/>
                </a:lnTo>
                <a:lnTo>
                  <a:pt x="906" y="630"/>
                </a:lnTo>
                <a:lnTo>
                  <a:pt x="899" y="627"/>
                </a:lnTo>
                <a:lnTo>
                  <a:pt x="891" y="622"/>
                </a:lnTo>
                <a:lnTo>
                  <a:pt x="883" y="619"/>
                </a:lnTo>
                <a:lnTo>
                  <a:pt x="875" y="614"/>
                </a:lnTo>
                <a:lnTo>
                  <a:pt x="865" y="610"/>
                </a:lnTo>
                <a:lnTo>
                  <a:pt x="857" y="606"/>
                </a:lnTo>
                <a:lnTo>
                  <a:pt x="848" y="603"/>
                </a:lnTo>
                <a:lnTo>
                  <a:pt x="840" y="599"/>
                </a:lnTo>
                <a:lnTo>
                  <a:pt x="831" y="597"/>
                </a:lnTo>
                <a:lnTo>
                  <a:pt x="823" y="596"/>
                </a:lnTo>
                <a:lnTo>
                  <a:pt x="815" y="596"/>
                </a:lnTo>
                <a:lnTo>
                  <a:pt x="808" y="598"/>
                </a:lnTo>
                <a:lnTo>
                  <a:pt x="807" y="597"/>
                </a:lnTo>
                <a:lnTo>
                  <a:pt x="804" y="596"/>
                </a:lnTo>
                <a:lnTo>
                  <a:pt x="801" y="594"/>
                </a:lnTo>
                <a:lnTo>
                  <a:pt x="798" y="590"/>
                </a:lnTo>
                <a:lnTo>
                  <a:pt x="793" y="587"/>
                </a:lnTo>
                <a:lnTo>
                  <a:pt x="787" y="582"/>
                </a:lnTo>
                <a:lnTo>
                  <a:pt x="781" y="578"/>
                </a:lnTo>
                <a:lnTo>
                  <a:pt x="776" y="574"/>
                </a:lnTo>
                <a:lnTo>
                  <a:pt x="770" y="570"/>
                </a:lnTo>
                <a:lnTo>
                  <a:pt x="764" y="565"/>
                </a:lnTo>
                <a:lnTo>
                  <a:pt x="759" y="560"/>
                </a:lnTo>
                <a:lnTo>
                  <a:pt x="754" y="557"/>
                </a:lnTo>
                <a:lnTo>
                  <a:pt x="750" y="554"/>
                </a:lnTo>
                <a:lnTo>
                  <a:pt x="747" y="551"/>
                </a:lnTo>
                <a:lnTo>
                  <a:pt x="745" y="550"/>
                </a:lnTo>
                <a:lnTo>
                  <a:pt x="740" y="549"/>
                </a:lnTo>
                <a:lnTo>
                  <a:pt x="737" y="549"/>
                </a:lnTo>
                <a:lnTo>
                  <a:pt x="732" y="549"/>
                </a:lnTo>
                <a:lnTo>
                  <a:pt x="727" y="550"/>
                </a:lnTo>
                <a:lnTo>
                  <a:pt x="723" y="551"/>
                </a:lnTo>
                <a:lnTo>
                  <a:pt x="718" y="552"/>
                </a:lnTo>
                <a:lnTo>
                  <a:pt x="713" y="554"/>
                </a:lnTo>
                <a:lnTo>
                  <a:pt x="708" y="555"/>
                </a:lnTo>
                <a:lnTo>
                  <a:pt x="702" y="556"/>
                </a:lnTo>
                <a:lnTo>
                  <a:pt x="698" y="557"/>
                </a:lnTo>
                <a:lnTo>
                  <a:pt x="693" y="557"/>
                </a:lnTo>
                <a:lnTo>
                  <a:pt x="688" y="557"/>
                </a:lnTo>
                <a:lnTo>
                  <a:pt x="684" y="557"/>
                </a:lnTo>
                <a:lnTo>
                  <a:pt x="679" y="556"/>
                </a:lnTo>
                <a:lnTo>
                  <a:pt x="676" y="555"/>
                </a:lnTo>
                <a:lnTo>
                  <a:pt x="673" y="552"/>
                </a:lnTo>
                <a:lnTo>
                  <a:pt x="669" y="542"/>
                </a:lnTo>
                <a:lnTo>
                  <a:pt x="667" y="531"/>
                </a:lnTo>
                <a:lnTo>
                  <a:pt x="668" y="519"/>
                </a:lnTo>
                <a:lnTo>
                  <a:pt x="671" y="505"/>
                </a:lnTo>
                <a:lnTo>
                  <a:pt x="675" y="491"/>
                </a:lnTo>
                <a:lnTo>
                  <a:pt x="681" y="478"/>
                </a:lnTo>
                <a:lnTo>
                  <a:pt x="687" y="463"/>
                </a:lnTo>
                <a:lnTo>
                  <a:pt x="695" y="448"/>
                </a:lnTo>
                <a:lnTo>
                  <a:pt x="702" y="433"/>
                </a:lnTo>
                <a:lnTo>
                  <a:pt x="709" y="419"/>
                </a:lnTo>
                <a:lnTo>
                  <a:pt x="716" y="404"/>
                </a:lnTo>
                <a:lnTo>
                  <a:pt x="721" y="390"/>
                </a:lnTo>
                <a:lnTo>
                  <a:pt x="724" y="377"/>
                </a:lnTo>
                <a:lnTo>
                  <a:pt x="726" y="364"/>
                </a:lnTo>
                <a:lnTo>
                  <a:pt x="725" y="352"/>
                </a:lnTo>
                <a:lnTo>
                  <a:pt x="723" y="343"/>
                </a:lnTo>
                <a:lnTo>
                  <a:pt x="721" y="338"/>
                </a:lnTo>
                <a:lnTo>
                  <a:pt x="721" y="331"/>
                </a:lnTo>
                <a:lnTo>
                  <a:pt x="721" y="323"/>
                </a:lnTo>
                <a:lnTo>
                  <a:pt x="723" y="313"/>
                </a:lnTo>
                <a:lnTo>
                  <a:pt x="724" y="304"/>
                </a:lnTo>
                <a:lnTo>
                  <a:pt x="726" y="293"/>
                </a:lnTo>
                <a:lnTo>
                  <a:pt x="730" y="282"/>
                </a:lnTo>
                <a:lnTo>
                  <a:pt x="732" y="271"/>
                </a:lnTo>
                <a:lnTo>
                  <a:pt x="734" y="261"/>
                </a:lnTo>
                <a:lnTo>
                  <a:pt x="737" y="250"/>
                </a:lnTo>
                <a:lnTo>
                  <a:pt x="739" y="240"/>
                </a:lnTo>
                <a:lnTo>
                  <a:pt x="740" y="231"/>
                </a:lnTo>
                <a:lnTo>
                  <a:pt x="740" y="223"/>
                </a:lnTo>
                <a:lnTo>
                  <a:pt x="739" y="216"/>
                </a:lnTo>
                <a:lnTo>
                  <a:pt x="737" y="210"/>
                </a:lnTo>
                <a:lnTo>
                  <a:pt x="734" y="207"/>
                </a:lnTo>
                <a:lnTo>
                  <a:pt x="722" y="215"/>
                </a:lnTo>
                <a:lnTo>
                  <a:pt x="710" y="220"/>
                </a:lnTo>
                <a:lnTo>
                  <a:pt x="699" y="225"/>
                </a:lnTo>
                <a:lnTo>
                  <a:pt x="690" y="228"/>
                </a:lnTo>
                <a:lnTo>
                  <a:pt x="680" y="230"/>
                </a:lnTo>
                <a:lnTo>
                  <a:pt x="671" y="230"/>
                </a:lnTo>
                <a:lnTo>
                  <a:pt x="662" y="230"/>
                </a:lnTo>
                <a:lnTo>
                  <a:pt x="653" y="228"/>
                </a:lnTo>
                <a:lnTo>
                  <a:pt x="644" y="226"/>
                </a:lnTo>
                <a:lnTo>
                  <a:pt x="633" y="224"/>
                </a:lnTo>
                <a:lnTo>
                  <a:pt x="622" y="223"/>
                </a:lnTo>
                <a:lnTo>
                  <a:pt x="610" y="220"/>
                </a:lnTo>
                <a:lnTo>
                  <a:pt x="598" y="219"/>
                </a:lnTo>
                <a:lnTo>
                  <a:pt x="584" y="218"/>
                </a:lnTo>
                <a:lnTo>
                  <a:pt x="568" y="218"/>
                </a:lnTo>
                <a:lnTo>
                  <a:pt x="550" y="220"/>
                </a:lnTo>
                <a:lnTo>
                  <a:pt x="541" y="210"/>
                </a:lnTo>
                <a:lnTo>
                  <a:pt x="531" y="202"/>
                </a:lnTo>
                <a:lnTo>
                  <a:pt x="518" y="195"/>
                </a:lnTo>
                <a:lnTo>
                  <a:pt x="506" y="190"/>
                </a:lnTo>
                <a:lnTo>
                  <a:pt x="491" y="187"/>
                </a:lnTo>
                <a:lnTo>
                  <a:pt x="476" y="185"/>
                </a:lnTo>
                <a:lnTo>
                  <a:pt x="461" y="182"/>
                </a:lnTo>
                <a:lnTo>
                  <a:pt x="445" y="182"/>
                </a:lnTo>
                <a:lnTo>
                  <a:pt x="429" y="182"/>
                </a:lnTo>
                <a:lnTo>
                  <a:pt x="412" y="184"/>
                </a:lnTo>
                <a:lnTo>
                  <a:pt x="396" y="185"/>
                </a:lnTo>
                <a:lnTo>
                  <a:pt x="380" y="187"/>
                </a:lnTo>
                <a:lnTo>
                  <a:pt x="365" y="189"/>
                </a:lnTo>
                <a:lnTo>
                  <a:pt x="352" y="192"/>
                </a:lnTo>
                <a:lnTo>
                  <a:pt x="339" y="194"/>
                </a:lnTo>
                <a:lnTo>
                  <a:pt x="327" y="196"/>
                </a:lnTo>
                <a:lnTo>
                  <a:pt x="318" y="204"/>
                </a:lnTo>
                <a:lnTo>
                  <a:pt x="308" y="212"/>
                </a:lnTo>
                <a:lnTo>
                  <a:pt x="299" y="217"/>
                </a:lnTo>
                <a:lnTo>
                  <a:pt x="288" y="221"/>
                </a:lnTo>
                <a:lnTo>
                  <a:pt x="278" y="225"/>
                </a:lnTo>
                <a:lnTo>
                  <a:pt x="266" y="227"/>
                </a:lnTo>
                <a:lnTo>
                  <a:pt x="256" y="230"/>
                </a:lnTo>
                <a:lnTo>
                  <a:pt x="245" y="231"/>
                </a:lnTo>
                <a:lnTo>
                  <a:pt x="233" y="233"/>
                </a:lnTo>
                <a:lnTo>
                  <a:pt x="223" y="234"/>
                </a:lnTo>
                <a:lnTo>
                  <a:pt x="212" y="236"/>
                </a:lnTo>
                <a:lnTo>
                  <a:pt x="202" y="240"/>
                </a:lnTo>
                <a:lnTo>
                  <a:pt x="192" y="243"/>
                </a:lnTo>
                <a:lnTo>
                  <a:pt x="183" y="248"/>
                </a:lnTo>
                <a:lnTo>
                  <a:pt x="174" y="255"/>
                </a:lnTo>
                <a:lnTo>
                  <a:pt x="166" y="263"/>
                </a:lnTo>
                <a:lnTo>
                  <a:pt x="157" y="265"/>
                </a:lnTo>
                <a:lnTo>
                  <a:pt x="148" y="270"/>
                </a:lnTo>
                <a:lnTo>
                  <a:pt x="140" y="277"/>
                </a:lnTo>
                <a:lnTo>
                  <a:pt x="132" y="286"/>
                </a:lnTo>
                <a:lnTo>
                  <a:pt x="124" y="295"/>
                </a:lnTo>
                <a:lnTo>
                  <a:pt x="116" y="305"/>
                </a:lnTo>
                <a:lnTo>
                  <a:pt x="109" y="317"/>
                </a:lnTo>
                <a:lnTo>
                  <a:pt x="101" y="329"/>
                </a:lnTo>
                <a:lnTo>
                  <a:pt x="94" y="341"/>
                </a:lnTo>
                <a:lnTo>
                  <a:pt x="86" y="354"/>
                </a:lnTo>
                <a:lnTo>
                  <a:pt x="78" y="365"/>
                </a:lnTo>
                <a:lnTo>
                  <a:pt x="70" y="377"/>
                </a:lnTo>
                <a:lnTo>
                  <a:pt x="62" y="387"/>
                </a:lnTo>
                <a:lnTo>
                  <a:pt x="54" y="396"/>
                </a:lnTo>
                <a:lnTo>
                  <a:pt x="45" y="404"/>
                </a:lnTo>
                <a:lnTo>
                  <a:pt x="35" y="411"/>
                </a:lnTo>
                <a:lnTo>
                  <a:pt x="34" y="409"/>
                </a:lnTo>
                <a:lnTo>
                  <a:pt x="33" y="403"/>
                </a:lnTo>
                <a:lnTo>
                  <a:pt x="32" y="395"/>
                </a:lnTo>
                <a:lnTo>
                  <a:pt x="30" y="385"/>
                </a:lnTo>
                <a:lnTo>
                  <a:pt x="26" y="371"/>
                </a:lnTo>
                <a:lnTo>
                  <a:pt x="24" y="357"/>
                </a:lnTo>
                <a:lnTo>
                  <a:pt x="20" y="342"/>
                </a:lnTo>
                <a:lnTo>
                  <a:pt x="17" y="326"/>
                </a:lnTo>
                <a:lnTo>
                  <a:pt x="13" y="310"/>
                </a:lnTo>
                <a:lnTo>
                  <a:pt x="10" y="295"/>
                </a:lnTo>
                <a:lnTo>
                  <a:pt x="8" y="281"/>
                </a:lnTo>
                <a:lnTo>
                  <a:pt x="4" y="267"/>
                </a:lnTo>
                <a:lnTo>
                  <a:pt x="2" y="257"/>
                </a:lnTo>
                <a:lnTo>
                  <a:pt x="1" y="249"/>
                </a:lnTo>
                <a:lnTo>
                  <a:pt x="0" y="243"/>
                </a:lnTo>
                <a:lnTo>
                  <a:pt x="0" y="242"/>
                </a:lnTo>
                <a:lnTo>
                  <a:pt x="10" y="239"/>
                </a:lnTo>
                <a:lnTo>
                  <a:pt x="40" y="231"/>
                </a:lnTo>
                <a:lnTo>
                  <a:pt x="87" y="219"/>
                </a:lnTo>
                <a:lnTo>
                  <a:pt x="148" y="204"/>
                </a:lnTo>
                <a:lnTo>
                  <a:pt x="220" y="186"/>
                </a:lnTo>
                <a:lnTo>
                  <a:pt x="300" y="165"/>
                </a:lnTo>
                <a:lnTo>
                  <a:pt x="386" y="143"/>
                </a:lnTo>
                <a:lnTo>
                  <a:pt x="476" y="120"/>
                </a:lnTo>
                <a:lnTo>
                  <a:pt x="564" y="97"/>
                </a:lnTo>
                <a:lnTo>
                  <a:pt x="650" y="76"/>
                </a:lnTo>
                <a:lnTo>
                  <a:pt x="730" y="55"/>
                </a:lnTo>
                <a:lnTo>
                  <a:pt x="802" y="37"/>
                </a:lnTo>
                <a:lnTo>
                  <a:pt x="863" y="22"/>
                </a:lnTo>
                <a:lnTo>
                  <a:pt x="910" y="10"/>
                </a:lnTo>
                <a:lnTo>
                  <a:pt x="940" y="2"/>
                </a:lnTo>
                <a:lnTo>
                  <a:pt x="952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16" name="Freeform 34"/>
          <p:cNvSpPr>
            <a:spLocks/>
          </p:cNvSpPr>
          <p:nvPr/>
        </p:nvSpPr>
        <p:spPr bwMode="auto">
          <a:xfrm>
            <a:off x="6383682" y="2184284"/>
            <a:ext cx="1087927" cy="546096"/>
          </a:xfrm>
          <a:custGeom>
            <a:avLst/>
            <a:gdLst>
              <a:gd name="T0" fmla="*/ 56 w 1994"/>
              <a:gd name="T1" fmla="*/ 1 h 1317"/>
              <a:gd name="T2" fmla="*/ 59 w 1994"/>
              <a:gd name="T3" fmla="*/ 0 h 1317"/>
              <a:gd name="T4" fmla="*/ 59 w 1994"/>
              <a:gd name="T5" fmla="*/ 3 h 1317"/>
              <a:gd name="T6" fmla="*/ 59 w 1994"/>
              <a:gd name="T7" fmla="*/ 6 h 1317"/>
              <a:gd name="T8" fmla="*/ 57 w 1994"/>
              <a:gd name="T9" fmla="*/ 11 h 1317"/>
              <a:gd name="T10" fmla="*/ 58 w 1994"/>
              <a:gd name="T11" fmla="*/ 13 h 1317"/>
              <a:gd name="T12" fmla="*/ 59 w 1994"/>
              <a:gd name="T13" fmla="*/ 13 h 1317"/>
              <a:gd name="T14" fmla="*/ 61 w 1994"/>
              <a:gd name="T15" fmla="*/ 14 h 1317"/>
              <a:gd name="T16" fmla="*/ 62 w 1994"/>
              <a:gd name="T17" fmla="*/ 14 h 1317"/>
              <a:gd name="T18" fmla="*/ 65 w 1994"/>
              <a:gd name="T19" fmla="*/ 15 h 1317"/>
              <a:gd name="T20" fmla="*/ 67 w 1994"/>
              <a:gd name="T21" fmla="*/ 17 h 1317"/>
              <a:gd name="T22" fmla="*/ 69 w 1994"/>
              <a:gd name="T23" fmla="*/ 16 h 1317"/>
              <a:gd name="T24" fmla="*/ 68 w 1994"/>
              <a:gd name="T25" fmla="*/ 19 h 1317"/>
              <a:gd name="T26" fmla="*/ 69 w 1994"/>
              <a:gd name="T27" fmla="*/ 21 h 1317"/>
              <a:gd name="T28" fmla="*/ 69 w 1994"/>
              <a:gd name="T29" fmla="*/ 23 h 1317"/>
              <a:gd name="T30" fmla="*/ 70 w 1994"/>
              <a:gd name="T31" fmla="*/ 25 h 1317"/>
              <a:gd name="T32" fmla="*/ 70 w 1994"/>
              <a:gd name="T33" fmla="*/ 26 h 1317"/>
              <a:gd name="T34" fmla="*/ 71 w 1994"/>
              <a:gd name="T35" fmla="*/ 28 h 1317"/>
              <a:gd name="T36" fmla="*/ 67 w 1994"/>
              <a:gd name="T37" fmla="*/ 27 h 1317"/>
              <a:gd name="T38" fmla="*/ 67 w 1994"/>
              <a:gd name="T39" fmla="*/ 27 h 1317"/>
              <a:gd name="T40" fmla="*/ 69 w 1994"/>
              <a:gd name="T41" fmla="*/ 29 h 1317"/>
              <a:gd name="T42" fmla="*/ 72 w 1994"/>
              <a:gd name="T43" fmla="*/ 29 h 1317"/>
              <a:gd name="T44" fmla="*/ 74 w 1994"/>
              <a:gd name="T45" fmla="*/ 31 h 1317"/>
              <a:gd name="T46" fmla="*/ 73 w 1994"/>
              <a:gd name="T47" fmla="*/ 32 h 1317"/>
              <a:gd name="T48" fmla="*/ 72 w 1994"/>
              <a:gd name="T49" fmla="*/ 33 h 1317"/>
              <a:gd name="T50" fmla="*/ 40 w 1994"/>
              <a:gd name="T51" fmla="*/ 41 h 1317"/>
              <a:gd name="T52" fmla="*/ 15 w 1994"/>
              <a:gd name="T53" fmla="*/ 46 h 1317"/>
              <a:gd name="T54" fmla="*/ 3 w 1994"/>
              <a:gd name="T55" fmla="*/ 48 h 1317"/>
              <a:gd name="T56" fmla="*/ 1 w 1994"/>
              <a:gd name="T57" fmla="*/ 47 h 1317"/>
              <a:gd name="T58" fmla="*/ 4 w 1994"/>
              <a:gd name="T59" fmla="*/ 45 h 1317"/>
              <a:gd name="T60" fmla="*/ 8 w 1994"/>
              <a:gd name="T61" fmla="*/ 40 h 1317"/>
              <a:gd name="T62" fmla="*/ 12 w 1994"/>
              <a:gd name="T63" fmla="*/ 36 h 1317"/>
              <a:gd name="T64" fmla="*/ 13 w 1994"/>
              <a:gd name="T65" fmla="*/ 35 h 1317"/>
              <a:gd name="T66" fmla="*/ 14 w 1994"/>
              <a:gd name="T67" fmla="*/ 35 h 1317"/>
              <a:gd name="T68" fmla="*/ 16 w 1994"/>
              <a:gd name="T69" fmla="*/ 37 h 1317"/>
              <a:gd name="T70" fmla="*/ 19 w 1994"/>
              <a:gd name="T71" fmla="*/ 37 h 1317"/>
              <a:gd name="T72" fmla="*/ 21 w 1994"/>
              <a:gd name="T73" fmla="*/ 35 h 1317"/>
              <a:gd name="T74" fmla="*/ 23 w 1994"/>
              <a:gd name="T75" fmla="*/ 35 h 1317"/>
              <a:gd name="T76" fmla="*/ 24 w 1994"/>
              <a:gd name="T77" fmla="*/ 34 h 1317"/>
              <a:gd name="T78" fmla="*/ 26 w 1994"/>
              <a:gd name="T79" fmla="*/ 33 h 1317"/>
              <a:gd name="T80" fmla="*/ 27 w 1994"/>
              <a:gd name="T81" fmla="*/ 33 h 1317"/>
              <a:gd name="T82" fmla="*/ 28 w 1994"/>
              <a:gd name="T83" fmla="*/ 32 h 1317"/>
              <a:gd name="T84" fmla="*/ 30 w 1994"/>
              <a:gd name="T85" fmla="*/ 30 h 1317"/>
              <a:gd name="T86" fmla="*/ 30 w 1994"/>
              <a:gd name="T87" fmla="*/ 28 h 1317"/>
              <a:gd name="T88" fmla="*/ 31 w 1994"/>
              <a:gd name="T89" fmla="*/ 26 h 1317"/>
              <a:gd name="T90" fmla="*/ 32 w 1994"/>
              <a:gd name="T91" fmla="*/ 23 h 1317"/>
              <a:gd name="T92" fmla="*/ 32 w 1994"/>
              <a:gd name="T93" fmla="*/ 19 h 1317"/>
              <a:gd name="T94" fmla="*/ 33 w 1994"/>
              <a:gd name="T95" fmla="*/ 16 h 1317"/>
              <a:gd name="T96" fmla="*/ 35 w 1994"/>
              <a:gd name="T97" fmla="*/ 17 h 1317"/>
              <a:gd name="T98" fmla="*/ 38 w 1994"/>
              <a:gd name="T99" fmla="*/ 17 h 1317"/>
              <a:gd name="T100" fmla="*/ 38 w 1994"/>
              <a:gd name="T101" fmla="*/ 13 h 1317"/>
              <a:gd name="T102" fmla="*/ 39 w 1994"/>
              <a:gd name="T103" fmla="*/ 12 h 1317"/>
              <a:gd name="T104" fmla="*/ 40 w 1994"/>
              <a:gd name="T105" fmla="*/ 12 h 1317"/>
              <a:gd name="T106" fmla="*/ 41 w 1994"/>
              <a:gd name="T107" fmla="*/ 11 h 1317"/>
              <a:gd name="T108" fmla="*/ 41 w 1994"/>
              <a:gd name="T109" fmla="*/ 9 h 1317"/>
              <a:gd name="T110" fmla="*/ 45 w 1994"/>
              <a:gd name="T111" fmla="*/ 4 h 1317"/>
              <a:gd name="T112" fmla="*/ 47 w 1994"/>
              <a:gd name="T113" fmla="*/ 1 h 1317"/>
              <a:gd name="T114" fmla="*/ 50 w 1994"/>
              <a:gd name="T115" fmla="*/ 2 h 1317"/>
              <a:gd name="T116" fmla="*/ 52 w 1994"/>
              <a:gd name="T117" fmla="*/ 2 h 1317"/>
              <a:gd name="T118" fmla="*/ 52 w 1994"/>
              <a:gd name="T119" fmla="*/ 1 h 131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94"/>
              <a:gd name="T181" fmla="*/ 0 h 1317"/>
              <a:gd name="T182" fmla="*/ 1994 w 1994"/>
              <a:gd name="T183" fmla="*/ 1317 h 131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94" h="1317">
                <a:moveTo>
                  <a:pt x="1410" y="13"/>
                </a:moveTo>
                <a:lnTo>
                  <a:pt x="1428" y="11"/>
                </a:lnTo>
                <a:lnTo>
                  <a:pt x="1444" y="11"/>
                </a:lnTo>
                <a:lnTo>
                  <a:pt x="1458" y="11"/>
                </a:lnTo>
                <a:lnTo>
                  <a:pt x="1470" y="13"/>
                </a:lnTo>
                <a:lnTo>
                  <a:pt x="1482" y="14"/>
                </a:lnTo>
                <a:lnTo>
                  <a:pt x="1493" y="17"/>
                </a:lnTo>
                <a:lnTo>
                  <a:pt x="1504" y="19"/>
                </a:lnTo>
                <a:lnTo>
                  <a:pt x="1513" y="20"/>
                </a:lnTo>
                <a:lnTo>
                  <a:pt x="1522" y="21"/>
                </a:lnTo>
                <a:lnTo>
                  <a:pt x="1531" y="23"/>
                </a:lnTo>
                <a:lnTo>
                  <a:pt x="1540" y="23"/>
                </a:lnTo>
                <a:lnTo>
                  <a:pt x="1550" y="21"/>
                </a:lnTo>
                <a:lnTo>
                  <a:pt x="1559" y="18"/>
                </a:lnTo>
                <a:lnTo>
                  <a:pt x="1570" y="13"/>
                </a:lnTo>
                <a:lnTo>
                  <a:pt x="1582" y="8"/>
                </a:lnTo>
                <a:lnTo>
                  <a:pt x="1594" y="0"/>
                </a:lnTo>
                <a:lnTo>
                  <a:pt x="1597" y="3"/>
                </a:lnTo>
                <a:lnTo>
                  <a:pt x="1598" y="9"/>
                </a:lnTo>
                <a:lnTo>
                  <a:pt x="1599" y="16"/>
                </a:lnTo>
                <a:lnTo>
                  <a:pt x="1598" y="24"/>
                </a:lnTo>
                <a:lnTo>
                  <a:pt x="1597" y="33"/>
                </a:lnTo>
                <a:lnTo>
                  <a:pt x="1596" y="43"/>
                </a:lnTo>
                <a:lnTo>
                  <a:pt x="1593" y="54"/>
                </a:lnTo>
                <a:lnTo>
                  <a:pt x="1591" y="64"/>
                </a:lnTo>
                <a:lnTo>
                  <a:pt x="1589" y="75"/>
                </a:lnTo>
                <a:lnTo>
                  <a:pt x="1585" y="86"/>
                </a:lnTo>
                <a:lnTo>
                  <a:pt x="1584" y="97"/>
                </a:lnTo>
                <a:lnTo>
                  <a:pt x="1582" y="106"/>
                </a:lnTo>
                <a:lnTo>
                  <a:pt x="1581" y="116"/>
                </a:lnTo>
                <a:lnTo>
                  <a:pt x="1581" y="124"/>
                </a:lnTo>
                <a:lnTo>
                  <a:pt x="1581" y="131"/>
                </a:lnTo>
                <a:lnTo>
                  <a:pt x="1583" y="136"/>
                </a:lnTo>
                <a:lnTo>
                  <a:pt x="1585" y="147"/>
                </a:lnTo>
                <a:lnTo>
                  <a:pt x="1586" y="158"/>
                </a:lnTo>
                <a:lnTo>
                  <a:pt x="1584" y="170"/>
                </a:lnTo>
                <a:lnTo>
                  <a:pt x="1581" y="183"/>
                </a:lnTo>
                <a:lnTo>
                  <a:pt x="1576" y="197"/>
                </a:lnTo>
                <a:lnTo>
                  <a:pt x="1569" y="212"/>
                </a:lnTo>
                <a:lnTo>
                  <a:pt x="1562" y="227"/>
                </a:lnTo>
                <a:lnTo>
                  <a:pt x="1555" y="242"/>
                </a:lnTo>
                <a:lnTo>
                  <a:pt x="1547" y="257"/>
                </a:lnTo>
                <a:lnTo>
                  <a:pt x="1541" y="272"/>
                </a:lnTo>
                <a:lnTo>
                  <a:pt x="1535" y="286"/>
                </a:lnTo>
                <a:lnTo>
                  <a:pt x="1531" y="299"/>
                </a:lnTo>
                <a:lnTo>
                  <a:pt x="1528" y="312"/>
                </a:lnTo>
                <a:lnTo>
                  <a:pt x="1527" y="325"/>
                </a:lnTo>
                <a:lnTo>
                  <a:pt x="1529" y="335"/>
                </a:lnTo>
                <a:lnTo>
                  <a:pt x="1533" y="345"/>
                </a:lnTo>
                <a:lnTo>
                  <a:pt x="1537" y="348"/>
                </a:lnTo>
                <a:lnTo>
                  <a:pt x="1540" y="349"/>
                </a:lnTo>
                <a:lnTo>
                  <a:pt x="1545" y="350"/>
                </a:lnTo>
                <a:lnTo>
                  <a:pt x="1550" y="350"/>
                </a:lnTo>
                <a:lnTo>
                  <a:pt x="1554" y="350"/>
                </a:lnTo>
                <a:lnTo>
                  <a:pt x="1559" y="350"/>
                </a:lnTo>
                <a:lnTo>
                  <a:pt x="1564" y="349"/>
                </a:lnTo>
                <a:lnTo>
                  <a:pt x="1569" y="348"/>
                </a:lnTo>
                <a:lnTo>
                  <a:pt x="1574" y="347"/>
                </a:lnTo>
                <a:lnTo>
                  <a:pt x="1579" y="345"/>
                </a:lnTo>
                <a:lnTo>
                  <a:pt x="1584" y="344"/>
                </a:lnTo>
                <a:lnTo>
                  <a:pt x="1589" y="343"/>
                </a:lnTo>
                <a:lnTo>
                  <a:pt x="1593" y="342"/>
                </a:lnTo>
                <a:lnTo>
                  <a:pt x="1597" y="342"/>
                </a:lnTo>
                <a:lnTo>
                  <a:pt x="1601" y="342"/>
                </a:lnTo>
                <a:lnTo>
                  <a:pt x="1605" y="343"/>
                </a:lnTo>
                <a:lnTo>
                  <a:pt x="1607" y="344"/>
                </a:lnTo>
                <a:lnTo>
                  <a:pt x="1610" y="347"/>
                </a:lnTo>
                <a:lnTo>
                  <a:pt x="1614" y="350"/>
                </a:lnTo>
                <a:lnTo>
                  <a:pt x="1619" y="353"/>
                </a:lnTo>
                <a:lnTo>
                  <a:pt x="1624" y="358"/>
                </a:lnTo>
                <a:lnTo>
                  <a:pt x="1630" y="363"/>
                </a:lnTo>
                <a:lnTo>
                  <a:pt x="1636" y="367"/>
                </a:lnTo>
                <a:lnTo>
                  <a:pt x="1641" y="371"/>
                </a:lnTo>
                <a:lnTo>
                  <a:pt x="1647" y="375"/>
                </a:lnTo>
                <a:lnTo>
                  <a:pt x="1653" y="380"/>
                </a:lnTo>
                <a:lnTo>
                  <a:pt x="1658" y="383"/>
                </a:lnTo>
                <a:lnTo>
                  <a:pt x="1661" y="387"/>
                </a:lnTo>
                <a:lnTo>
                  <a:pt x="1664" y="389"/>
                </a:lnTo>
                <a:lnTo>
                  <a:pt x="1667" y="390"/>
                </a:lnTo>
                <a:lnTo>
                  <a:pt x="1668" y="391"/>
                </a:lnTo>
                <a:lnTo>
                  <a:pt x="1675" y="389"/>
                </a:lnTo>
                <a:lnTo>
                  <a:pt x="1683" y="389"/>
                </a:lnTo>
                <a:lnTo>
                  <a:pt x="1691" y="390"/>
                </a:lnTo>
                <a:lnTo>
                  <a:pt x="1700" y="392"/>
                </a:lnTo>
                <a:lnTo>
                  <a:pt x="1708" y="396"/>
                </a:lnTo>
                <a:lnTo>
                  <a:pt x="1717" y="399"/>
                </a:lnTo>
                <a:lnTo>
                  <a:pt x="1725" y="403"/>
                </a:lnTo>
                <a:lnTo>
                  <a:pt x="1735" y="407"/>
                </a:lnTo>
                <a:lnTo>
                  <a:pt x="1743" y="412"/>
                </a:lnTo>
                <a:lnTo>
                  <a:pt x="1751" y="415"/>
                </a:lnTo>
                <a:lnTo>
                  <a:pt x="1759" y="420"/>
                </a:lnTo>
                <a:lnTo>
                  <a:pt x="1766" y="423"/>
                </a:lnTo>
                <a:lnTo>
                  <a:pt x="1773" y="426"/>
                </a:lnTo>
                <a:lnTo>
                  <a:pt x="1778" y="428"/>
                </a:lnTo>
                <a:lnTo>
                  <a:pt x="1784" y="429"/>
                </a:lnTo>
                <a:lnTo>
                  <a:pt x="1790" y="430"/>
                </a:lnTo>
                <a:lnTo>
                  <a:pt x="1800" y="446"/>
                </a:lnTo>
                <a:lnTo>
                  <a:pt x="1811" y="457"/>
                </a:lnTo>
                <a:lnTo>
                  <a:pt x="1819" y="463"/>
                </a:lnTo>
                <a:lnTo>
                  <a:pt x="1825" y="464"/>
                </a:lnTo>
                <a:lnTo>
                  <a:pt x="1832" y="463"/>
                </a:lnTo>
                <a:lnTo>
                  <a:pt x="1837" y="458"/>
                </a:lnTo>
                <a:lnTo>
                  <a:pt x="1842" y="453"/>
                </a:lnTo>
                <a:lnTo>
                  <a:pt x="1845" y="448"/>
                </a:lnTo>
                <a:lnTo>
                  <a:pt x="1848" y="441"/>
                </a:lnTo>
                <a:lnTo>
                  <a:pt x="1851" y="436"/>
                </a:lnTo>
                <a:lnTo>
                  <a:pt x="1852" y="434"/>
                </a:lnTo>
                <a:lnTo>
                  <a:pt x="1853" y="434"/>
                </a:lnTo>
                <a:lnTo>
                  <a:pt x="1854" y="437"/>
                </a:lnTo>
                <a:lnTo>
                  <a:pt x="1855" y="445"/>
                </a:lnTo>
                <a:lnTo>
                  <a:pt x="1856" y="459"/>
                </a:lnTo>
                <a:lnTo>
                  <a:pt x="1858" y="479"/>
                </a:lnTo>
                <a:lnTo>
                  <a:pt x="1853" y="483"/>
                </a:lnTo>
                <a:lnTo>
                  <a:pt x="1851" y="488"/>
                </a:lnTo>
                <a:lnTo>
                  <a:pt x="1850" y="494"/>
                </a:lnTo>
                <a:lnTo>
                  <a:pt x="1848" y="499"/>
                </a:lnTo>
                <a:lnTo>
                  <a:pt x="1848" y="505"/>
                </a:lnTo>
                <a:lnTo>
                  <a:pt x="1850" y="511"/>
                </a:lnTo>
                <a:lnTo>
                  <a:pt x="1851" y="517"/>
                </a:lnTo>
                <a:lnTo>
                  <a:pt x="1853" y="523"/>
                </a:lnTo>
                <a:lnTo>
                  <a:pt x="1854" y="529"/>
                </a:lnTo>
                <a:lnTo>
                  <a:pt x="1856" y="536"/>
                </a:lnTo>
                <a:lnTo>
                  <a:pt x="1858" y="543"/>
                </a:lnTo>
                <a:lnTo>
                  <a:pt x="1859" y="550"/>
                </a:lnTo>
                <a:lnTo>
                  <a:pt x="1860" y="557"/>
                </a:lnTo>
                <a:lnTo>
                  <a:pt x="1860" y="564"/>
                </a:lnTo>
                <a:lnTo>
                  <a:pt x="1859" y="571"/>
                </a:lnTo>
                <a:lnTo>
                  <a:pt x="1858" y="579"/>
                </a:lnTo>
                <a:lnTo>
                  <a:pt x="1853" y="584"/>
                </a:lnTo>
                <a:lnTo>
                  <a:pt x="1852" y="590"/>
                </a:lnTo>
                <a:lnTo>
                  <a:pt x="1852" y="596"/>
                </a:lnTo>
                <a:lnTo>
                  <a:pt x="1854" y="600"/>
                </a:lnTo>
                <a:lnTo>
                  <a:pt x="1858" y="605"/>
                </a:lnTo>
                <a:lnTo>
                  <a:pt x="1861" y="610"/>
                </a:lnTo>
                <a:lnTo>
                  <a:pt x="1867" y="614"/>
                </a:lnTo>
                <a:lnTo>
                  <a:pt x="1871" y="619"/>
                </a:lnTo>
                <a:lnTo>
                  <a:pt x="1877" y="623"/>
                </a:lnTo>
                <a:lnTo>
                  <a:pt x="1882" y="629"/>
                </a:lnTo>
                <a:lnTo>
                  <a:pt x="1886" y="635"/>
                </a:lnTo>
                <a:lnTo>
                  <a:pt x="1890" y="641"/>
                </a:lnTo>
                <a:lnTo>
                  <a:pt x="1893" y="648"/>
                </a:lnTo>
                <a:lnTo>
                  <a:pt x="1893" y="654"/>
                </a:lnTo>
                <a:lnTo>
                  <a:pt x="1893" y="662"/>
                </a:lnTo>
                <a:lnTo>
                  <a:pt x="1891" y="673"/>
                </a:lnTo>
                <a:lnTo>
                  <a:pt x="1889" y="673"/>
                </a:lnTo>
                <a:lnTo>
                  <a:pt x="1889" y="675"/>
                </a:lnTo>
                <a:lnTo>
                  <a:pt x="1889" y="677"/>
                </a:lnTo>
                <a:lnTo>
                  <a:pt x="1889" y="681"/>
                </a:lnTo>
                <a:lnTo>
                  <a:pt x="1890" y="685"/>
                </a:lnTo>
                <a:lnTo>
                  <a:pt x="1891" y="689"/>
                </a:lnTo>
                <a:lnTo>
                  <a:pt x="1893" y="695"/>
                </a:lnTo>
                <a:lnTo>
                  <a:pt x="1896" y="699"/>
                </a:lnTo>
                <a:lnTo>
                  <a:pt x="1897" y="705"/>
                </a:lnTo>
                <a:lnTo>
                  <a:pt x="1899" y="711"/>
                </a:lnTo>
                <a:lnTo>
                  <a:pt x="1901" y="716"/>
                </a:lnTo>
                <a:lnTo>
                  <a:pt x="1904" y="722"/>
                </a:lnTo>
                <a:lnTo>
                  <a:pt x="1905" y="728"/>
                </a:lnTo>
                <a:lnTo>
                  <a:pt x="1906" y="734"/>
                </a:lnTo>
                <a:lnTo>
                  <a:pt x="1907" y="738"/>
                </a:lnTo>
                <a:lnTo>
                  <a:pt x="1908" y="744"/>
                </a:lnTo>
                <a:lnTo>
                  <a:pt x="1907" y="746"/>
                </a:lnTo>
                <a:lnTo>
                  <a:pt x="1904" y="749"/>
                </a:lnTo>
                <a:lnTo>
                  <a:pt x="1898" y="749"/>
                </a:lnTo>
                <a:lnTo>
                  <a:pt x="1891" y="747"/>
                </a:lnTo>
                <a:lnTo>
                  <a:pt x="1883" y="745"/>
                </a:lnTo>
                <a:lnTo>
                  <a:pt x="1874" y="743"/>
                </a:lnTo>
                <a:lnTo>
                  <a:pt x="1865" y="739"/>
                </a:lnTo>
                <a:lnTo>
                  <a:pt x="1854" y="736"/>
                </a:lnTo>
                <a:lnTo>
                  <a:pt x="1843" y="733"/>
                </a:lnTo>
                <a:lnTo>
                  <a:pt x="1831" y="730"/>
                </a:lnTo>
                <a:lnTo>
                  <a:pt x="1821" y="727"/>
                </a:lnTo>
                <a:lnTo>
                  <a:pt x="1811" y="726"/>
                </a:lnTo>
                <a:lnTo>
                  <a:pt x="1801" y="726"/>
                </a:lnTo>
                <a:lnTo>
                  <a:pt x="1792" y="726"/>
                </a:lnTo>
                <a:lnTo>
                  <a:pt x="1785" y="728"/>
                </a:lnTo>
                <a:lnTo>
                  <a:pt x="1779" y="733"/>
                </a:lnTo>
                <a:lnTo>
                  <a:pt x="1783" y="734"/>
                </a:lnTo>
                <a:lnTo>
                  <a:pt x="1788" y="736"/>
                </a:lnTo>
                <a:lnTo>
                  <a:pt x="1793" y="738"/>
                </a:lnTo>
                <a:lnTo>
                  <a:pt x="1801" y="742"/>
                </a:lnTo>
                <a:lnTo>
                  <a:pt x="1808" y="745"/>
                </a:lnTo>
                <a:lnTo>
                  <a:pt x="1817" y="749"/>
                </a:lnTo>
                <a:lnTo>
                  <a:pt x="1827" y="752"/>
                </a:lnTo>
                <a:lnTo>
                  <a:pt x="1835" y="756"/>
                </a:lnTo>
                <a:lnTo>
                  <a:pt x="1844" y="759"/>
                </a:lnTo>
                <a:lnTo>
                  <a:pt x="1851" y="762"/>
                </a:lnTo>
                <a:lnTo>
                  <a:pt x="1859" y="766"/>
                </a:lnTo>
                <a:lnTo>
                  <a:pt x="1865" y="768"/>
                </a:lnTo>
                <a:lnTo>
                  <a:pt x="1869" y="770"/>
                </a:lnTo>
                <a:lnTo>
                  <a:pt x="1873" y="772"/>
                </a:lnTo>
                <a:lnTo>
                  <a:pt x="1874" y="773"/>
                </a:lnTo>
                <a:lnTo>
                  <a:pt x="1877" y="783"/>
                </a:lnTo>
                <a:lnTo>
                  <a:pt x="1884" y="790"/>
                </a:lnTo>
                <a:lnTo>
                  <a:pt x="1892" y="795"/>
                </a:lnTo>
                <a:lnTo>
                  <a:pt x="1902" y="797"/>
                </a:lnTo>
                <a:lnTo>
                  <a:pt x="1913" y="797"/>
                </a:lnTo>
                <a:lnTo>
                  <a:pt x="1925" y="796"/>
                </a:lnTo>
                <a:lnTo>
                  <a:pt x="1937" y="795"/>
                </a:lnTo>
                <a:lnTo>
                  <a:pt x="1948" y="792"/>
                </a:lnTo>
                <a:lnTo>
                  <a:pt x="1960" y="791"/>
                </a:lnTo>
                <a:lnTo>
                  <a:pt x="1970" y="790"/>
                </a:lnTo>
                <a:lnTo>
                  <a:pt x="1980" y="790"/>
                </a:lnTo>
                <a:lnTo>
                  <a:pt x="1986" y="792"/>
                </a:lnTo>
                <a:lnTo>
                  <a:pt x="1992" y="796"/>
                </a:lnTo>
                <a:lnTo>
                  <a:pt x="1994" y="803"/>
                </a:lnTo>
                <a:lnTo>
                  <a:pt x="1994" y="813"/>
                </a:lnTo>
                <a:lnTo>
                  <a:pt x="1991" y="827"/>
                </a:lnTo>
                <a:lnTo>
                  <a:pt x="1990" y="830"/>
                </a:lnTo>
                <a:lnTo>
                  <a:pt x="1989" y="834"/>
                </a:lnTo>
                <a:lnTo>
                  <a:pt x="1988" y="837"/>
                </a:lnTo>
                <a:lnTo>
                  <a:pt x="1986" y="841"/>
                </a:lnTo>
                <a:lnTo>
                  <a:pt x="1985" y="844"/>
                </a:lnTo>
                <a:lnTo>
                  <a:pt x="1984" y="847"/>
                </a:lnTo>
                <a:lnTo>
                  <a:pt x="1983" y="851"/>
                </a:lnTo>
                <a:lnTo>
                  <a:pt x="1982" y="854"/>
                </a:lnTo>
                <a:lnTo>
                  <a:pt x="1981" y="859"/>
                </a:lnTo>
                <a:lnTo>
                  <a:pt x="1980" y="862"/>
                </a:lnTo>
                <a:lnTo>
                  <a:pt x="1978" y="867"/>
                </a:lnTo>
                <a:lnTo>
                  <a:pt x="1977" y="870"/>
                </a:lnTo>
                <a:lnTo>
                  <a:pt x="1976" y="875"/>
                </a:lnTo>
                <a:lnTo>
                  <a:pt x="1976" y="880"/>
                </a:lnTo>
                <a:lnTo>
                  <a:pt x="1975" y="884"/>
                </a:lnTo>
                <a:lnTo>
                  <a:pt x="1975" y="890"/>
                </a:lnTo>
                <a:lnTo>
                  <a:pt x="1963" y="892"/>
                </a:lnTo>
                <a:lnTo>
                  <a:pt x="1931" y="900"/>
                </a:lnTo>
                <a:lnTo>
                  <a:pt x="1881" y="913"/>
                </a:lnTo>
                <a:lnTo>
                  <a:pt x="1814" y="929"/>
                </a:lnTo>
                <a:lnTo>
                  <a:pt x="1733" y="949"/>
                </a:lnTo>
                <a:lnTo>
                  <a:pt x="1639" y="971"/>
                </a:lnTo>
                <a:lnTo>
                  <a:pt x="1537" y="997"/>
                </a:lnTo>
                <a:lnTo>
                  <a:pt x="1425" y="1023"/>
                </a:lnTo>
                <a:lnTo>
                  <a:pt x="1309" y="1051"/>
                </a:lnTo>
                <a:lnTo>
                  <a:pt x="1189" y="1078"/>
                </a:lnTo>
                <a:lnTo>
                  <a:pt x="1067" y="1106"/>
                </a:lnTo>
                <a:lnTo>
                  <a:pt x="947" y="1133"/>
                </a:lnTo>
                <a:lnTo>
                  <a:pt x="829" y="1159"/>
                </a:lnTo>
                <a:lnTo>
                  <a:pt x="716" y="1183"/>
                </a:lnTo>
                <a:lnTo>
                  <a:pt x="611" y="1205"/>
                </a:lnTo>
                <a:lnTo>
                  <a:pt x="516" y="1223"/>
                </a:lnTo>
                <a:lnTo>
                  <a:pt x="488" y="1230"/>
                </a:lnTo>
                <a:lnTo>
                  <a:pt x="458" y="1238"/>
                </a:lnTo>
                <a:lnTo>
                  <a:pt x="427" y="1245"/>
                </a:lnTo>
                <a:lnTo>
                  <a:pt x="395" y="1253"/>
                </a:lnTo>
                <a:lnTo>
                  <a:pt x="362" y="1260"/>
                </a:lnTo>
                <a:lnTo>
                  <a:pt x="327" y="1266"/>
                </a:lnTo>
                <a:lnTo>
                  <a:pt x="292" y="1272"/>
                </a:lnTo>
                <a:lnTo>
                  <a:pt x="256" y="1278"/>
                </a:lnTo>
                <a:lnTo>
                  <a:pt x="220" y="1284"/>
                </a:lnTo>
                <a:lnTo>
                  <a:pt x="186" y="1290"/>
                </a:lnTo>
                <a:lnTo>
                  <a:pt x="151" y="1295"/>
                </a:lnTo>
                <a:lnTo>
                  <a:pt x="118" y="1300"/>
                </a:lnTo>
                <a:lnTo>
                  <a:pt x="86" y="1305"/>
                </a:lnTo>
                <a:lnTo>
                  <a:pt x="55" y="1309"/>
                </a:lnTo>
                <a:lnTo>
                  <a:pt x="26" y="1313"/>
                </a:lnTo>
                <a:lnTo>
                  <a:pt x="0" y="1317"/>
                </a:lnTo>
                <a:lnTo>
                  <a:pt x="3" y="1306"/>
                </a:lnTo>
                <a:lnTo>
                  <a:pt x="8" y="1297"/>
                </a:lnTo>
                <a:lnTo>
                  <a:pt x="14" y="1287"/>
                </a:lnTo>
                <a:lnTo>
                  <a:pt x="20" y="1278"/>
                </a:lnTo>
                <a:lnTo>
                  <a:pt x="28" y="1270"/>
                </a:lnTo>
                <a:lnTo>
                  <a:pt x="37" y="1263"/>
                </a:lnTo>
                <a:lnTo>
                  <a:pt x="46" y="1256"/>
                </a:lnTo>
                <a:lnTo>
                  <a:pt x="55" y="1250"/>
                </a:lnTo>
                <a:lnTo>
                  <a:pt x="64" y="1244"/>
                </a:lnTo>
                <a:lnTo>
                  <a:pt x="74" y="1238"/>
                </a:lnTo>
                <a:lnTo>
                  <a:pt x="84" y="1233"/>
                </a:lnTo>
                <a:lnTo>
                  <a:pt x="93" y="1228"/>
                </a:lnTo>
                <a:lnTo>
                  <a:pt x="102" y="1223"/>
                </a:lnTo>
                <a:lnTo>
                  <a:pt x="111" y="1218"/>
                </a:lnTo>
                <a:lnTo>
                  <a:pt x="119" y="1214"/>
                </a:lnTo>
                <a:lnTo>
                  <a:pt x="127" y="1210"/>
                </a:lnTo>
                <a:lnTo>
                  <a:pt x="135" y="1198"/>
                </a:lnTo>
                <a:lnTo>
                  <a:pt x="145" y="1184"/>
                </a:lnTo>
                <a:lnTo>
                  <a:pt x="154" y="1169"/>
                </a:lnTo>
                <a:lnTo>
                  <a:pt x="163" y="1154"/>
                </a:lnTo>
                <a:lnTo>
                  <a:pt x="173" y="1137"/>
                </a:lnTo>
                <a:lnTo>
                  <a:pt x="185" y="1120"/>
                </a:lnTo>
                <a:lnTo>
                  <a:pt x="196" y="1102"/>
                </a:lnTo>
                <a:lnTo>
                  <a:pt x="208" y="1085"/>
                </a:lnTo>
                <a:lnTo>
                  <a:pt x="219" y="1069"/>
                </a:lnTo>
                <a:lnTo>
                  <a:pt x="232" y="1052"/>
                </a:lnTo>
                <a:lnTo>
                  <a:pt x="245" y="1037"/>
                </a:lnTo>
                <a:lnTo>
                  <a:pt x="258" y="1023"/>
                </a:lnTo>
                <a:lnTo>
                  <a:pt x="271" y="1009"/>
                </a:lnTo>
                <a:lnTo>
                  <a:pt x="286" y="998"/>
                </a:lnTo>
                <a:lnTo>
                  <a:pt x="300" y="989"/>
                </a:lnTo>
                <a:lnTo>
                  <a:pt x="315" y="982"/>
                </a:lnTo>
                <a:lnTo>
                  <a:pt x="315" y="981"/>
                </a:lnTo>
                <a:lnTo>
                  <a:pt x="316" y="980"/>
                </a:lnTo>
                <a:lnTo>
                  <a:pt x="318" y="976"/>
                </a:lnTo>
                <a:lnTo>
                  <a:pt x="320" y="973"/>
                </a:lnTo>
                <a:lnTo>
                  <a:pt x="324" y="969"/>
                </a:lnTo>
                <a:lnTo>
                  <a:pt x="327" y="965"/>
                </a:lnTo>
                <a:lnTo>
                  <a:pt x="332" y="960"/>
                </a:lnTo>
                <a:lnTo>
                  <a:pt x="335" y="955"/>
                </a:lnTo>
                <a:lnTo>
                  <a:pt x="339" y="950"/>
                </a:lnTo>
                <a:lnTo>
                  <a:pt x="343" y="945"/>
                </a:lnTo>
                <a:lnTo>
                  <a:pt x="347" y="940"/>
                </a:lnTo>
                <a:lnTo>
                  <a:pt x="350" y="937"/>
                </a:lnTo>
                <a:lnTo>
                  <a:pt x="353" y="934"/>
                </a:lnTo>
                <a:lnTo>
                  <a:pt x="355" y="930"/>
                </a:lnTo>
                <a:lnTo>
                  <a:pt x="356" y="929"/>
                </a:lnTo>
                <a:lnTo>
                  <a:pt x="357" y="929"/>
                </a:lnTo>
                <a:lnTo>
                  <a:pt x="362" y="936"/>
                </a:lnTo>
                <a:lnTo>
                  <a:pt x="369" y="944"/>
                </a:lnTo>
                <a:lnTo>
                  <a:pt x="375" y="951"/>
                </a:lnTo>
                <a:lnTo>
                  <a:pt x="380" y="957"/>
                </a:lnTo>
                <a:lnTo>
                  <a:pt x="387" y="961"/>
                </a:lnTo>
                <a:lnTo>
                  <a:pt x="394" y="967"/>
                </a:lnTo>
                <a:lnTo>
                  <a:pt x="401" y="971"/>
                </a:lnTo>
                <a:lnTo>
                  <a:pt x="408" y="975"/>
                </a:lnTo>
                <a:lnTo>
                  <a:pt x="415" y="980"/>
                </a:lnTo>
                <a:lnTo>
                  <a:pt x="422" y="983"/>
                </a:lnTo>
                <a:lnTo>
                  <a:pt x="429" y="986"/>
                </a:lnTo>
                <a:lnTo>
                  <a:pt x="437" y="990"/>
                </a:lnTo>
                <a:lnTo>
                  <a:pt x="444" y="993"/>
                </a:lnTo>
                <a:lnTo>
                  <a:pt x="450" y="996"/>
                </a:lnTo>
                <a:lnTo>
                  <a:pt x="458" y="999"/>
                </a:lnTo>
                <a:lnTo>
                  <a:pt x="467" y="1004"/>
                </a:lnTo>
                <a:lnTo>
                  <a:pt x="475" y="1005"/>
                </a:lnTo>
                <a:lnTo>
                  <a:pt x="483" y="1004"/>
                </a:lnTo>
                <a:lnTo>
                  <a:pt x="491" y="1001"/>
                </a:lnTo>
                <a:lnTo>
                  <a:pt x="498" y="997"/>
                </a:lnTo>
                <a:lnTo>
                  <a:pt x="506" y="992"/>
                </a:lnTo>
                <a:lnTo>
                  <a:pt x="512" y="986"/>
                </a:lnTo>
                <a:lnTo>
                  <a:pt x="518" y="981"/>
                </a:lnTo>
                <a:lnTo>
                  <a:pt x="525" y="975"/>
                </a:lnTo>
                <a:lnTo>
                  <a:pt x="532" y="969"/>
                </a:lnTo>
                <a:lnTo>
                  <a:pt x="538" y="963"/>
                </a:lnTo>
                <a:lnTo>
                  <a:pt x="545" y="960"/>
                </a:lnTo>
                <a:lnTo>
                  <a:pt x="552" y="957"/>
                </a:lnTo>
                <a:lnTo>
                  <a:pt x="557" y="955"/>
                </a:lnTo>
                <a:lnTo>
                  <a:pt x="564" y="957"/>
                </a:lnTo>
                <a:lnTo>
                  <a:pt x="571" y="960"/>
                </a:lnTo>
                <a:lnTo>
                  <a:pt x="579" y="966"/>
                </a:lnTo>
                <a:lnTo>
                  <a:pt x="585" y="961"/>
                </a:lnTo>
                <a:lnTo>
                  <a:pt x="591" y="958"/>
                </a:lnTo>
                <a:lnTo>
                  <a:pt x="598" y="954"/>
                </a:lnTo>
                <a:lnTo>
                  <a:pt x="604" y="952"/>
                </a:lnTo>
                <a:lnTo>
                  <a:pt x="613" y="950"/>
                </a:lnTo>
                <a:lnTo>
                  <a:pt x="619" y="947"/>
                </a:lnTo>
                <a:lnTo>
                  <a:pt x="626" y="945"/>
                </a:lnTo>
                <a:lnTo>
                  <a:pt x="633" y="943"/>
                </a:lnTo>
                <a:lnTo>
                  <a:pt x="640" y="939"/>
                </a:lnTo>
                <a:lnTo>
                  <a:pt x="646" y="937"/>
                </a:lnTo>
                <a:lnTo>
                  <a:pt x="650" y="934"/>
                </a:lnTo>
                <a:lnTo>
                  <a:pt x="655" y="930"/>
                </a:lnTo>
                <a:lnTo>
                  <a:pt x="657" y="926"/>
                </a:lnTo>
                <a:lnTo>
                  <a:pt x="660" y="921"/>
                </a:lnTo>
                <a:lnTo>
                  <a:pt x="661" y="914"/>
                </a:lnTo>
                <a:lnTo>
                  <a:pt x="661" y="908"/>
                </a:lnTo>
                <a:lnTo>
                  <a:pt x="662" y="906"/>
                </a:lnTo>
                <a:lnTo>
                  <a:pt x="664" y="904"/>
                </a:lnTo>
                <a:lnTo>
                  <a:pt x="667" y="903"/>
                </a:lnTo>
                <a:lnTo>
                  <a:pt x="670" y="901"/>
                </a:lnTo>
                <a:lnTo>
                  <a:pt x="675" y="901"/>
                </a:lnTo>
                <a:lnTo>
                  <a:pt x="678" y="901"/>
                </a:lnTo>
                <a:lnTo>
                  <a:pt x="683" y="901"/>
                </a:lnTo>
                <a:lnTo>
                  <a:pt x="687" y="901"/>
                </a:lnTo>
                <a:lnTo>
                  <a:pt x="692" y="901"/>
                </a:lnTo>
                <a:lnTo>
                  <a:pt x="695" y="903"/>
                </a:lnTo>
                <a:lnTo>
                  <a:pt x="700" y="904"/>
                </a:lnTo>
                <a:lnTo>
                  <a:pt x="704" y="904"/>
                </a:lnTo>
                <a:lnTo>
                  <a:pt x="708" y="905"/>
                </a:lnTo>
                <a:lnTo>
                  <a:pt x="711" y="905"/>
                </a:lnTo>
                <a:lnTo>
                  <a:pt x="715" y="905"/>
                </a:lnTo>
                <a:lnTo>
                  <a:pt x="718" y="906"/>
                </a:lnTo>
                <a:lnTo>
                  <a:pt x="724" y="897"/>
                </a:lnTo>
                <a:lnTo>
                  <a:pt x="729" y="889"/>
                </a:lnTo>
                <a:lnTo>
                  <a:pt x="733" y="882"/>
                </a:lnTo>
                <a:lnTo>
                  <a:pt x="738" y="875"/>
                </a:lnTo>
                <a:lnTo>
                  <a:pt x="741" y="870"/>
                </a:lnTo>
                <a:lnTo>
                  <a:pt x="745" y="866"/>
                </a:lnTo>
                <a:lnTo>
                  <a:pt x="748" y="862"/>
                </a:lnTo>
                <a:lnTo>
                  <a:pt x="750" y="859"/>
                </a:lnTo>
                <a:lnTo>
                  <a:pt x="754" y="857"/>
                </a:lnTo>
                <a:lnTo>
                  <a:pt x="759" y="854"/>
                </a:lnTo>
                <a:lnTo>
                  <a:pt x="762" y="852"/>
                </a:lnTo>
                <a:lnTo>
                  <a:pt x="768" y="850"/>
                </a:lnTo>
                <a:lnTo>
                  <a:pt x="773" y="849"/>
                </a:lnTo>
                <a:lnTo>
                  <a:pt x="780" y="846"/>
                </a:lnTo>
                <a:lnTo>
                  <a:pt x="787" y="844"/>
                </a:lnTo>
                <a:lnTo>
                  <a:pt x="798" y="843"/>
                </a:lnTo>
                <a:lnTo>
                  <a:pt x="800" y="837"/>
                </a:lnTo>
                <a:lnTo>
                  <a:pt x="802" y="831"/>
                </a:lnTo>
                <a:lnTo>
                  <a:pt x="803" y="826"/>
                </a:lnTo>
                <a:lnTo>
                  <a:pt x="806" y="819"/>
                </a:lnTo>
                <a:lnTo>
                  <a:pt x="807" y="812"/>
                </a:lnTo>
                <a:lnTo>
                  <a:pt x="808" y="805"/>
                </a:lnTo>
                <a:lnTo>
                  <a:pt x="808" y="798"/>
                </a:lnTo>
                <a:lnTo>
                  <a:pt x="808" y="791"/>
                </a:lnTo>
                <a:lnTo>
                  <a:pt x="808" y="784"/>
                </a:lnTo>
                <a:lnTo>
                  <a:pt x="807" y="777"/>
                </a:lnTo>
                <a:lnTo>
                  <a:pt x="806" y="770"/>
                </a:lnTo>
                <a:lnTo>
                  <a:pt x="803" y="764"/>
                </a:lnTo>
                <a:lnTo>
                  <a:pt x="801" y="757"/>
                </a:lnTo>
                <a:lnTo>
                  <a:pt x="799" y="751"/>
                </a:lnTo>
                <a:lnTo>
                  <a:pt x="795" y="745"/>
                </a:lnTo>
                <a:lnTo>
                  <a:pt x="792" y="741"/>
                </a:lnTo>
                <a:lnTo>
                  <a:pt x="802" y="738"/>
                </a:lnTo>
                <a:lnTo>
                  <a:pt x="811" y="736"/>
                </a:lnTo>
                <a:lnTo>
                  <a:pt x="818" y="730"/>
                </a:lnTo>
                <a:lnTo>
                  <a:pt x="824" y="723"/>
                </a:lnTo>
                <a:lnTo>
                  <a:pt x="829" y="715"/>
                </a:lnTo>
                <a:lnTo>
                  <a:pt x="831" y="706"/>
                </a:lnTo>
                <a:lnTo>
                  <a:pt x="833" y="697"/>
                </a:lnTo>
                <a:lnTo>
                  <a:pt x="836" y="685"/>
                </a:lnTo>
                <a:lnTo>
                  <a:pt x="837" y="675"/>
                </a:lnTo>
                <a:lnTo>
                  <a:pt x="839" y="665"/>
                </a:lnTo>
                <a:lnTo>
                  <a:pt x="840" y="653"/>
                </a:lnTo>
                <a:lnTo>
                  <a:pt x="844" y="644"/>
                </a:lnTo>
                <a:lnTo>
                  <a:pt x="847" y="634"/>
                </a:lnTo>
                <a:lnTo>
                  <a:pt x="852" y="626"/>
                </a:lnTo>
                <a:lnTo>
                  <a:pt x="857" y="619"/>
                </a:lnTo>
                <a:lnTo>
                  <a:pt x="865" y="614"/>
                </a:lnTo>
                <a:lnTo>
                  <a:pt x="865" y="602"/>
                </a:lnTo>
                <a:lnTo>
                  <a:pt x="865" y="590"/>
                </a:lnTo>
                <a:lnTo>
                  <a:pt x="867" y="579"/>
                </a:lnTo>
                <a:lnTo>
                  <a:pt x="867" y="567"/>
                </a:lnTo>
                <a:lnTo>
                  <a:pt x="869" y="557"/>
                </a:lnTo>
                <a:lnTo>
                  <a:pt x="870" y="545"/>
                </a:lnTo>
                <a:lnTo>
                  <a:pt x="871" y="534"/>
                </a:lnTo>
                <a:lnTo>
                  <a:pt x="873" y="523"/>
                </a:lnTo>
                <a:lnTo>
                  <a:pt x="876" y="512"/>
                </a:lnTo>
                <a:lnTo>
                  <a:pt x="878" y="500"/>
                </a:lnTo>
                <a:lnTo>
                  <a:pt x="880" y="489"/>
                </a:lnTo>
                <a:lnTo>
                  <a:pt x="883" y="479"/>
                </a:lnTo>
                <a:lnTo>
                  <a:pt x="886" y="467"/>
                </a:lnTo>
                <a:lnTo>
                  <a:pt x="888" y="456"/>
                </a:lnTo>
                <a:lnTo>
                  <a:pt x="892" y="444"/>
                </a:lnTo>
                <a:lnTo>
                  <a:pt x="895" y="433"/>
                </a:lnTo>
                <a:lnTo>
                  <a:pt x="901" y="433"/>
                </a:lnTo>
                <a:lnTo>
                  <a:pt x="907" y="435"/>
                </a:lnTo>
                <a:lnTo>
                  <a:pt x="913" y="438"/>
                </a:lnTo>
                <a:lnTo>
                  <a:pt x="919" y="441"/>
                </a:lnTo>
                <a:lnTo>
                  <a:pt x="925" y="444"/>
                </a:lnTo>
                <a:lnTo>
                  <a:pt x="931" y="449"/>
                </a:lnTo>
                <a:lnTo>
                  <a:pt x="937" y="452"/>
                </a:lnTo>
                <a:lnTo>
                  <a:pt x="944" y="457"/>
                </a:lnTo>
                <a:lnTo>
                  <a:pt x="949" y="460"/>
                </a:lnTo>
                <a:lnTo>
                  <a:pt x="956" y="464"/>
                </a:lnTo>
                <a:lnTo>
                  <a:pt x="962" y="467"/>
                </a:lnTo>
                <a:lnTo>
                  <a:pt x="969" y="469"/>
                </a:lnTo>
                <a:lnTo>
                  <a:pt x="976" y="471"/>
                </a:lnTo>
                <a:lnTo>
                  <a:pt x="984" y="472"/>
                </a:lnTo>
                <a:lnTo>
                  <a:pt x="992" y="472"/>
                </a:lnTo>
                <a:lnTo>
                  <a:pt x="1000" y="471"/>
                </a:lnTo>
                <a:lnTo>
                  <a:pt x="1009" y="464"/>
                </a:lnTo>
                <a:lnTo>
                  <a:pt x="1016" y="456"/>
                </a:lnTo>
                <a:lnTo>
                  <a:pt x="1022" y="448"/>
                </a:lnTo>
                <a:lnTo>
                  <a:pt x="1026" y="438"/>
                </a:lnTo>
                <a:lnTo>
                  <a:pt x="1030" y="428"/>
                </a:lnTo>
                <a:lnTo>
                  <a:pt x="1032" y="418"/>
                </a:lnTo>
                <a:lnTo>
                  <a:pt x="1034" y="407"/>
                </a:lnTo>
                <a:lnTo>
                  <a:pt x="1036" y="396"/>
                </a:lnTo>
                <a:lnTo>
                  <a:pt x="1036" y="386"/>
                </a:lnTo>
                <a:lnTo>
                  <a:pt x="1037" y="374"/>
                </a:lnTo>
                <a:lnTo>
                  <a:pt x="1037" y="363"/>
                </a:lnTo>
                <a:lnTo>
                  <a:pt x="1038" y="351"/>
                </a:lnTo>
                <a:lnTo>
                  <a:pt x="1039" y="341"/>
                </a:lnTo>
                <a:lnTo>
                  <a:pt x="1040" y="330"/>
                </a:lnTo>
                <a:lnTo>
                  <a:pt x="1043" y="320"/>
                </a:lnTo>
                <a:lnTo>
                  <a:pt x="1046" y="311"/>
                </a:lnTo>
                <a:lnTo>
                  <a:pt x="1047" y="311"/>
                </a:lnTo>
                <a:lnTo>
                  <a:pt x="1049" y="312"/>
                </a:lnTo>
                <a:lnTo>
                  <a:pt x="1052" y="312"/>
                </a:lnTo>
                <a:lnTo>
                  <a:pt x="1054" y="313"/>
                </a:lnTo>
                <a:lnTo>
                  <a:pt x="1057" y="314"/>
                </a:lnTo>
                <a:lnTo>
                  <a:pt x="1061" y="315"/>
                </a:lnTo>
                <a:lnTo>
                  <a:pt x="1064" y="317"/>
                </a:lnTo>
                <a:lnTo>
                  <a:pt x="1068" y="318"/>
                </a:lnTo>
                <a:lnTo>
                  <a:pt x="1071" y="319"/>
                </a:lnTo>
                <a:lnTo>
                  <a:pt x="1075" y="320"/>
                </a:lnTo>
                <a:lnTo>
                  <a:pt x="1077" y="321"/>
                </a:lnTo>
                <a:lnTo>
                  <a:pt x="1079" y="321"/>
                </a:lnTo>
                <a:lnTo>
                  <a:pt x="1082" y="322"/>
                </a:lnTo>
                <a:lnTo>
                  <a:pt x="1083" y="322"/>
                </a:lnTo>
                <a:lnTo>
                  <a:pt x="1084" y="324"/>
                </a:lnTo>
                <a:lnTo>
                  <a:pt x="1087" y="322"/>
                </a:lnTo>
                <a:lnTo>
                  <a:pt x="1090" y="321"/>
                </a:lnTo>
                <a:lnTo>
                  <a:pt x="1092" y="319"/>
                </a:lnTo>
                <a:lnTo>
                  <a:pt x="1093" y="315"/>
                </a:lnTo>
                <a:lnTo>
                  <a:pt x="1094" y="312"/>
                </a:lnTo>
                <a:lnTo>
                  <a:pt x="1095" y="307"/>
                </a:lnTo>
                <a:lnTo>
                  <a:pt x="1095" y="303"/>
                </a:lnTo>
                <a:lnTo>
                  <a:pt x="1097" y="298"/>
                </a:lnTo>
                <a:lnTo>
                  <a:pt x="1097" y="293"/>
                </a:lnTo>
                <a:lnTo>
                  <a:pt x="1097" y="288"/>
                </a:lnTo>
                <a:lnTo>
                  <a:pt x="1097" y="282"/>
                </a:lnTo>
                <a:lnTo>
                  <a:pt x="1097" y="278"/>
                </a:lnTo>
                <a:lnTo>
                  <a:pt x="1098" y="273"/>
                </a:lnTo>
                <a:lnTo>
                  <a:pt x="1099" y="270"/>
                </a:lnTo>
                <a:lnTo>
                  <a:pt x="1101" y="266"/>
                </a:lnTo>
                <a:lnTo>
                  <a:pt x="1103" y="264"/>
                </a:lnTo>
                <a:lnTo>
                  <a:pt x="1107" y="248"/>
                </a:lnTo>
                <a:lnTo>
                  <a:pt x="1113" y="233"/>
                </a:lnTo>
                <a:lnTo>
                  <a:pt x="1122" y="218"/>
                </a:lnTo>
                <a:lnTo>
                  <a:pt x="1132" y="203"/>
                </a:lnTo>
                <a:lnTo>
                  <a:pt x="1145" y="188"/>
                </a:lnTo>
                <a:lnTo>
                  <a:pt x="1157" y="174"/>
                </a:lnTo>
                <a:lnTo>
                  <a:pt x="1171" y="160"/>
                </a:lnTo>
                <a:lnTo>
                  <a:pt x="1185" y="145"/>
                </a:lnTo>
                <a:lnTo>
                  <a:pt x="1199" y="132"/>
                </a:lnTo>
                <a:lnTo>
                  <a:pt x="1212" y="118"/>
                </a:lnTo>
                <a:lnTo>
                  <a:pt x="1223" y="103"/>
                </a:lnTo>
                <a:lnTo>
                  <a:pt x="1233" y="89"/>
                </a:lnTo>
                <a:lnTo>
                  <a:pt x="1243" y="74"/>
                </a:lnTo>
                <a:lnTo>
                  <a:pt x="1248" y="59"/>
                </a:lnTo>
                <a:lnTo>
                  <a:pt x="1252" y="43"/>
                </a:lnTo>
                <a:lnTo>
                  <a:pt x="1253" y="28"/>
                </a:lnTo>
                <a:lnTo>
                  <a:pt x="1261" y="21"/>
                </a:lnTo>
                <a:lnTo>
                  <a:pt x="1270" y="18"/>
                </a:lnTo>
                <a:lnTo>
                  <a:pt x="1279" y="17"/>
                </a:lnTo>
                <a:lnTo>
                  <a:pt x="1287" y="19"/>
                </a:lnTo>
                <a:lnTo>
                  <a:pt x="1297" y="21"/>
                </a:lnTo>
                <a:lnTo>
                  <a:pt x="1305" y="26"/>
                </a:lnTo>
                <a:lnTo>
                  <a:pt x="1314" y="32"/>
                </a:lnTo>
                <a:lnTo>
                  <a:pt x="1322" y="39"/>
                </a:lnTo>
                <a:lnTo>
                  <a:pt x="1331" y="44"/>
                </a:lnTo>
                <a:lnTo>
                  <a:pt x="1339" y="51"/>
                </a:lnTo>
                <a:lnTo>
                  <a:pt x="1348" y="57"/>
                </a:lnTo>
                <a:lnTo>
                  <a:pt x="1358" y="62"/>
                </a:lnTo>
                <a:lnTo>
                  <a:pt x="1368" y="65"/>
                </a:lnTo>
                <a:lnTo>
                  <a:pt x="1377" y="66"/>
                </a:lnTo>
                <a:lnTo>
                  <a:pt x="1387" y="66"/>
                </a:lnTo>
                <a:lnTo>
                  <a:pt x="1399" y="64"/>
                </a:lnTo>
                <a:lnTo>
                  <a:pt x="1402" y="60"/>
                </a:lnTo>
                <a:lnTo>
                  <a:pt x="1406" y="59"/>
                </a:lnTo>
                <a:lnTo>
                  <a:pt x="1407" y="57"/>
                </a:lnTo>
                <a:lnTo>
                  <a:pt x="1409" y="55"/>
                </a:lnTo>
                <a:lnTo>
                  <a:pt x="1409" y="54"/>
                </a:lnTo>
                <a:lnTo>
                  <a:pt x="1410" y="51"/>
                </a:lnTo>
                <a:lnTo>
                  <a:pt x="1409" y="49"/>
                </a:lnTo>
                <a:lnTo>
                  <a:pt x="1409" y="47"/>
                </a:lnTo>
                <a:lnTo>
                  <a:pt x="1408" y="44"/>
                </a:lnTo>
                <a:lnTo>
                  <a:pt x="1408" y="42"/>
                </a:lnTo>
                <a:lnTo>
                  <a:pt x="1407" y="39"/>
                </a:lnTo>
                <a:lnTo>
                  <a:pt x="1407" y="35"/>
                </a:lnTo>
                <a:lnTo>
                  <a:pt x="1407" y="31"/>
                </a:lnTo>
                <a:lnTo>
                  <a:pt x="1407" y="25"/>
                </a:lnTo>
                <a:lnTo>
                  <a:pt x="1408" y="19"/>
                </a:lnTo>
                <a:lnTo>
                  <a:pt x="1410" y="13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17" name="Freeform 35"/>
          <p:cNvSpPr>
            <a:spLocks/>
          </p:cNvSpPr>
          <p:nvPr/>
        </p:nvSpPr>
        <p:spPr bwMode="auto">
          <a:xfrm>
            <a:off x="6319878" y="2553739"/>
            <a:ext cx="1251525" cy="441604"/>
          </a:xfrm>
          <a:custGeom>
            <a:avLst/>
            <a:gdLst>
              <a:gd name="T0" fmla="*/ 79 w 2296"/>
              <a:gd name="T1" fmla="*/ 2 h 1065"/>
              <a:gd name="T2" fmla="*/ 81 w 2296"/>
              <a:gd name="T3" fmla="*/ 4 h 1065"/>
              <a:gd name="T4" fmla="*/ 81 w 2296"/>
              <a:gd name="T5" fmla="*/ 5 h 1065"/>
              <a:gd name="T6" fmla="*/ 80 w 2296"/>
              <a:gd name="T7" fmla="*/ 5 h 1065"/>
              <a:gd name="T8" fmla="*/ 79 w 2296"/>
              <a:gd name="T9" fmla="*/ 4 h 1065"/>
              <a:gd name="T10" fmla="*/ 78 w 2296"/>
              <a:gd name="T11" fmla="*/ 5 h 1065"/>
              <a:gd name="T12" fmla="*/ 77 w 2296"/>
              <a:gd name="T13" fmla="*/ 6 h 1065"/>
              <a:gd name="T14" fmla="*/ 77 w 2296"/>
              <a:gd name="T15" fmla="*/ 7 h 1065"/>
              <a:gd name="T16" fmla="*/ 78 w 2296"/>
              <a:gd name="T17" fmla="*/ 8 h 1065"/>
              <a:gd name="T18" fmla="*/ 80 w 2296"/>
              <a:gd name="T19" fmla="*/ 7 h 1065"/>
              <a:gd name="T20" fmla="*/ 81 w 2296"/>
              <a:gd name="T21" fmla="*/ 9 h 1065"/>
              <a:gd name="T22" fmla="*/ 82 w 2296"/>
              <a:gd name="T23" fmla="*/ 8 h 1065"/>
              <a:gd name="T24" fmla="*/ 84 w 2296"/>
              <a:gd name="T25" fmla="*/ 8 h 1065"/>
              <a:gd name="T26" fmla="*/ 85 w 2296"/>
              <a:gd name="T27" fmla="*/ 10 h 1065"/>
              <a:gd name="T28" fmla="*/ 83 w 2296"/>
              <a:gd name="T29" fmla="*/ 13 h 1065"/>
              <a:gd name="T30" fmla="*/ 79 w 2296"/>
              <a:gd name="T31" fmla="*/ 15 h 1065"/>
              <a:gd name="T32" fmla="*/ 78 w 2296"/>
              <a:gd name="T33" fmla="*/ 14 h 1065"/>
              <a:gd name="T34" fmla="*/ 77 w 2296"/>
              <a:gd name="T35" fmla="*/ 14 h 1065"/>
              <a:gd name="T36" fmla="*/ 77 w 2296"/>
              <a:gd name="T37" fmla="*/ 14 h 1065"/>
              <a:gd name="T38" fmla="*/ 77 w 2296"/>
              <a:gd name="T39" fmla="*/ 16 h 1065"/>
              <a:gd name="T40" fmla="*/ 77 w 2296"/>
              <a:gd name="T41" fmla="*/ 18 h 1065"/>
              <a:gd name="T42" fmla="*/ 76 w 2296"/>
              <a:gd name="T43" fmla="*/ 20 h 1065"/>
              <a:gd name="T44" fmla="*/ 76 w 2296"/>
              <a:gd name="T45" fmla="*/ 21 h 1065"/>
              <a:gd name="T46" fmla="*/ 80 w 2296"/>
              <a:gd name="T47" fmla="*/ 19 h 1065"/>
              <a:gd name="T48" fmla="*/ 81 w 2296"/>
              <a:gd name="T49" fmla="*/ 22 h 1065"/>
              <a:gd name="T50" fmla="*/ 79 w 2296"/>
              <a:gd name="T51" fmla="*/ 24 h 1065"/>
              <a:gd name="T52" fmla="*/ 72 w 2296"/>
              <a:gd name="T53" fmla="*/ 28 h 1065"/>
              <a:gd name="T54" fmla="*/ 69 w 2296"/>
              <a:gd name="T55" fmla="*/ 32 h 1065"/>
              <a:gd name="T56" fmla="*/ 68 w 2296"/>
              <a:gd name="T57" fmla="*/ 38 h 1065"/>
              <a:gd name="T58" fmla="*/ 65 w 2296"/>
              <a:gd name="T59" fmla="*/ 38 h 1065"/>
              <a:gd name="T60" fmla="*/ 63 w 2296"/>
              <a:gd name="T61" fmla="*/ 39 h 1065"/>
              <a:gd name="T62" fmla="*/ 62 w 2296"/>
              <a:gd name="T63" fmla="*/ 39 h 1065"/>
              <a:gd name="T64" fmla="*/ 56 w 2296"/>
              <a:gd name="T65" fmla="*/ 36 h 1065"/>
              <a:gd name="T66" fmla="*/ 48 w 2296"/>
              <a:gd name="T67" fmla="*/ 31 h 1065"/>
              <a:gd name="T68" fmla="*/ 42 w 2296"/>
              <a:gd name="T69" fmla="*/ 31 h 1065"/>
              <a:gd name="T70" fmla="*/ 37 w 2296"/>
              <a:gd name="T71" fmla="*/ 33 h 1065"/>
              <a:gd name="T72" fmla="*/ 34 w 2296"/>
              <a:gd name="T73" fmla="*/ 30 h 1065"/>
              <a:gd name="T74" fmla="*/ 33 w 2296"/>
              <a:gd name="T75" fmla="*/ 30 h 1065"/>
              <a:gd name="T76" fmla="*/ 31 w 2296"/>
              <a:gd name="T77" fmla="*/ 30 h 1065"/>
              <a:gd name="T78" fmla="*/ 20 w 2296"/>
              <a:gd name="T79" fmla="*/ 31 h 1065"/>
              <a:gd name="T80" fmla="*/ 17 w 2296"/>
              <a:gd name="T81" fmla="*/ 33 h 1065"/>
              <a:gd name="T82" fmla="*/ 14 w 2296"/>
              <a:gd name="T83" fmla="*/ 35 h 1065"/>
              <a:gd name="T84" fmla="*/ 13 w 2296"/>
              <a:gd name="T85" fmla="*/ 35 h 1065"/>
              <a:gd name="T86" fmla="*/ 7 w 2296"/>
              <a:gd name="T87" fmla="*/ 36 h 1065"/>
              <a:gd name="T88" fmla="*/ 0 w 2296"/>
              <a:gd name="T89" fmla="*/ 37 h 1065"/>
              <a:gd name="T90" fmla="*/ 2 w 2296"/>
              <a:gd name="T91" fmla="*/ 34 h 1065"/>
              <a:gd name="T92" fmla="*/ 3 w 2296"/>
              <a:gd name="T93" fmla="*/ 31 h 1065"/>
              <a:gd name="T94" fmla="*/ 5 w 2296"/>
              <a:gd name="T95" fmla="*/ 29 h 1065"/>
              <a:gd name="T96" fmla="*/ 6 w 2296"/>
              <a:gd name="T97" fmla="*/ 29 h 1065"/>
              <a:gd name="T98" fmla="*/ 9 w 2296"/>
              <a:gd name="T99" fmla="*/ 28 h 1065"/>
              <a:gd name="T100" fmla="*/ 12 w 2296"/>
              <a:gd name="T101" fmla="*/ 26 h 1065"/>
              <a:gd name="T102" fmla="*/ 13 w 2296"/>
              <a:gd name="T103" fmla="*/ 23 h 1065"/>
              <a:gd name="T104" fmla="*/ 15 w 2296"/>
              <a:gd name="T105" fmla="*/ 22 h 1065"/>
              <a:gd name="T106" fmla="*/ 18 w 2296"/>
              <a:gd name="T107" fmla="*/ 19 h 1065"/>
              <a:gd name="T108" fmla="*/ 21 w 2296"/>
              <a:gd name="T109" fmla="*/ 17 h 1065"/>
              <a:gd name="T110" fmla="*/ 23 w 2296"/>
              <a:gd name="T111" fmla="*/ 16 h 1065"/>
              <a:gd name="T112" fmla="*/ 23 w 2296"/>
              <a:gd name="T113" fmla="*/ 14 h 1065"/>
              <a:gd name="T114" fmla="*/ 39 w 2296"/>
              <a:gd name="T115" fmla="*/ 9 h 1065"/>
              <a:gd name="T116" fmla="*/ 76 w 2296"/>
              <a:gd name="T117" fmla="*/ 0 h 10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96"/>
              <a:gd name="T178" fmla="*/ 0 h 1065"/>
              <a:gd name="T179" fmla="*/ 2296 w 2296"/>
              <a:gd name="T180" fmla="*/ 1065 h 10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96" h="1065">
                <a:moveTo>
                  <a:pt x="2093" y="0"/>
                </a:moveTo>
                <a:lnTo>
                  <a:pt x="2098" y="7"/>
                </a:lnTo>
                <a:lnTo>
                  <a:pt x="2103" y="14"/>
                </a:lnTo>
                <a:lnTo>
                  <a:pt x="2109" y="21"/>
                </a:lnTo>
                <a:lnTo>
                  <a:pt x="2115" y="25"/>
                </a:lnTo>
                <a:lnTo>
                  <a:pt x="2121" y="31"/>
                </a:lnTo>
                <a:lnTo>
                  <a:pt x="2126" y="36"/>
                </a:lnTo>
                <a:lnTo>
                  <a:pt x="2133" y="40"/>
                </a:lnTo>
                <a:lnTo>
                  <a:pt x="2139" y="45"/>
                </a:lnTo>
                <a:lnTo>
                  <a:pt x="2145" y="49"/>
                </a:lnTo>
                <a:lnTo>
                  <a:pt x="2152" y="54"/>
                </a:lnTo>
                <a:lnTo>
                  <a:pt x="2157" y="59"/>
                </a:lnTo>
                <a:lnTo>
                  <a:pt x="2164" y="64"/>
                </a:lnTo>
                <a:lnTo>
                  <a:pt x="2171" y="71"/>
                </a:lnTo>
                <a:lnTo>
                  <a:pt x="2178" y="78"/>
                </a:lnTo>
                <a:lnTo>
                  <a:pt x="2185" y="86"/>
                </a:lnTo>
                <a:lnTo>
                  <a:pt x="2193" y="95"/>
                </a:lnTo>
                <a:lnTo>
                  <a:pt x="2193" y="98"/>
                </a:lnTo>
                <a:lnTo>
                  <a:pt x="2193" y="100"/>
                </a:lnTo>
                <a:lnTo>
                  <a:pt x="2194" y="102"/>
                </a:lnTo>
                <a:lnTo>
                  <a:pt x="2194" y="104"/>
                </a:lnTo>
                <a:lnTo>
                  <a:pt x="2195" y="107"/>
                </a:lnTo>
                <a:lnTo>
                  <a:pt x="2196" y="110"/>
                </a:lnTo>
                <a:lnTo>
                  <a:pt x="2196" y="113"/>
                </a:lnTo>
                <a:lnTo>
                  <a:pt x="2198" y="115"/>
                </a:lnTo>
                <a:lnTo>
                  <a:pt x="2198" y="117"/>
                </a:lnTo>
                <a:lnTo>
                  <a:pt x="2198" y="119"/>
                </a:lnTo>
                <a:lnTo>
                  <a:pt x="2198" y="122"/>
                </a:lnTo>
                <a:lnTo>
                  <a:pt x="2196" y="124"/>
                </a:lnTo>
                <a:lnTo>
                  <a:pt x="2195" y="126"/>
                </a:lnTo>
                <a:lnTo>
                  <a:pt x="2194" y="129"/>
                </a:lnTo>
                <a:lnTo>
                  <a:pt x="2191" y="130"/>
                </a:lnTo>
                <a:lnTo>
                  <a:pt x="2188" y="132"/>
                </a:lnTo>
                <a:lnTo>
                  <a:pt x="2184" y="133"/>
                </a:lnTo>
                <a:lnTo>
                  <a:pt x="2180" y="133"/>
                </a:lnTo>
                <a:lnTo>
                  <a:pt x="2177" y="133"/>
                </a:lnTo>
                <a:lnTo>
                  <a:pt x="2173" y="132"/>
                </a:lnTo>
                <a:lnTo>
                  <a:pt x="2171" y="131"/>
                </a:lnTo>
                <a:lnTo>
                  <a:pt x="2168" y="130"/>
                </a:lnTo>
                <a:lnTo>
                  <a:pt x="2165" y="127"/>
                </a:lnTo>
                <a:lnTo>
                  <a:pt x="2163" y="125"/>
                </a:lnTo>
                <a:lnTo>
                  <a:pt x="2161" y="123"/>
                </a:lnTo>
                <a:lnTo>
                  <a:pt x="2158" y="121"/>
                </a:lnTo>
                <a:lnTo>
                  <a:pt x="2156" y="118"/>
                </a:lnTo>
                <a:lnTo>
                  <a:pt x="2154" y="115"/>
                </a:lnTo>
                <a:lnTo>
                  <a:pt x="2152" y="113"/>
                </a:lnTo>
                <a:lnTo>
                  <a:pt x="2149" y="110"/>
                </a:lnTo>
                <a:lnTo>
                  <a:pt x="2147" y="107"/>
                </a:lnTo>
                <a:lnTo>
                  <a:pt x="2146" y="106"/>
                </a:lnTo>
                <a:lnTo>
                  <a:pt x="2145" y="106"/>
                </a:lnTo>
                <a:lnTo>
                  <a:pt x="2143" y="107"/>
                </a:lnTo>
                <a:lnTo>
                  <a:pt x="2140" y="110"/>
                </a:lnTo>
                <a:lnTo>
                  <a:pt x="2137" y="114"/>
                </a:lnTo>
                <a:lnTo>
                  <a:pt x="2133" y="117"/>
                </a:lnTo>
                <a:lnTo>
                  <a:pt x="2129" y="122"/>
                </a:lnTo>
                <a:lnTo>
                  <a:pt x="2124" y="126"/>
                </a:lnTo>
                <a:lnTo>
                  <a:pt x="2119" y="131"/>
                </a:lnTo>
                <a:lnTo>
                  <a:pt x="2114" y="135"/>
                </a:lnTo>
                <a:lnTo>
                  <a:pt x="2109" y="140"/>
                </a:lnTo>
                <a:lnTo>
                  <a:pt x="2104" y="145"/>
                </a:lnTo>
                <a:lnTo>
                  <a:pt x="2101" y="148"/>
                </a:lnTo>
                <a:lnTo>
                  <a:pt x="2098" y="152"/>
                </a:lnTo>
                <a:lnTo>
                  <a:pt x="2094" y="155"/>
                </a:lnTo>
                <a:lnTo>
                  <a:pt x="2093" y="156"/>
                </a:lnTo>
                <a:lnTo>
                  <a:pt x="2093" y="157"/>
                </a:lnTo>
                <a:lnTo>
                  <a:pt x="2092" y="157"/>
                </a:lnTo>
                <a:lnTo>
                  <a:pt x="2092" y="158"/>
                </a:lnTo>
                <a:lnTo>
                  <a:pt x="2091" y="161"/>
                </a:lnTo>
                <a:lnTo>
                  <a:pt x="2089" y="163"/>
                </a:lnTo>
                <a:lnTo>
                  <a:pt x="2088" y="167"/>
                </a:lnTo>
                <a:lnTo>
                  <a:pt x="2086" y="170"/>
                </a:lnTo>
                <a:lnTo>
                  <a:pt x="2085" y="173"/>
                </a:lnTo>
                <a:lnTo>
                  <a:pt x="2083" y="178"/>
                </a:lnTo>
                <a:lnTo>
                  <a:pt x="2080" y="181"/>
                </a:lnTo>
                <a:lnTo>
                  <a:pt x="2079" y="185"/>
                </a:lnTo>
                <a:lnTo>
                  <a:pt x="2077" y="188"/>
                </a:lnTo>
                <a:lnTo>
                  <a:pt x="2076" y="192"/>
                </a:lnTo>
                <a:lnTo>
                  <a:pt x="2075" y="194"/>
                </a:lnTo>
                <a:lnTo>
                  <a:pt x="2073" y="196"/>
                </a:lnTo>
                <a:lnTo>
                  <a:pt x="2073" y="198"/>
                </a:lnTo>
                <a:lnTo>
                  <a:pt x="2073" y="199"/>
                </a:lnTo>
                <a:lnTo>
                  <a:pt x="2075" y="201"/>
                </a:lnTo>
                <a:lnTo>
                  <a:pt x="2076" y="203"/>
                </a:lnTo>
                <a:lnTo>
                  <a:pt x="2078" y="206"/>
                </a:lnTo>
                <a:lnTo>
                  <a:pt x="2080" y="207"/>
                </a:lnTo>
                <a:lnTo>
                  <a:pt x="2084" y="208"/>
                </a:lnTo>
                <a:lnTo>
                  <a:pt x="2087" y="208"/>
                </a:lnTo>
                <a:lnTo>
                  <a:pt x="2092" y="208"/>
                </a:lnTo>
                <a:lnTo>
                  <a:pt x="2096" y="208"/>
                </a:lnTo>
                <a:lnTo>
                  <a:pt x="2101" y="207"/>
                </a:lnTo>
                <a:lnTo>
                  <a:pt x="2107" y="206"/>
                </a:lnTo>
                <a:lnTo>
                  <a:pt x="2112" y="204"/>
                </a:lnTo>
                <a:lnTo>
                  <a:pt x="2118" y="203"/>
                </a:lnTo>
                <a:lnTo>
                  <a:pt x="2124" y="201"/>
                </a:lnTo>
                <a:lnTo>
                  <a:pt x="2131" y="199"/>
                </a:lnTo>
                <a:lnTo>
                  <a:pt x="2138" y="196"/>
                </a:lnTo>
                <a:lnTo>
                  <a:pt x="2145" y="194"/>
                </a:lnTo>
                <a:lnTo>
                  <a:pt x="2153" y="194"/>
                </a:lnTo>
                <a:lnTo>
                  <a:pt x="2161" y="196"/>
                </a:lnTo>
                <a:lnTo>
                  <a:pt x="2166" y="199"/>
                </a:lnTo>
                <a:lnTo>
                  <a:pt x="2172" y="203"/>
                </a:lnTo>
                <a:lnTo>
                  <a:pt x="2176" y="207"/>
                </a:lnTo>
                <a:lnTo>
                  <a:pt x="2179" y="211"/>
                </a:lnTo>
                <a:lnTo>
                  <a:pt x="2183" y="217"/>
                </a:lnTo>
                <a:lnTo>
                  <a:pt x="2185" y="223"/>
                </a:lnTo>
                <a:lnTo>
                  <a:pt x="2187" y="227"/>
                </a:lnTo>
                <a:lnTo>
                  <a:pt x="2189" y="234"/>
                </a:lnTo>
                <a:lnTo>
                  <a:pt x="2191" y="240"/>
                </a:lnTo>
                <a:lnTo>
                  <a:pt x="2193" y="246"/>
                </a:lnTo>
                <a:lnTo>
                  <a:pt x="2195" y="250"/>
                </a:lnTo>
                <a:lnTo>
                  <a:pt x="2198" y="256"/>
                </a:lnTo>
                <a:lnTo>
                  <a:pt x="2201" y="261"/>
                </a:lnTo>
                <a:lnTo>
                  <a:pt x="2206" y="265"/>
                </a:lnTo>
                <a:lnTo>
                  <a:pt x="2210" y="262"/>
                </a:lnTo>
                <a:lnTo>
                  <a:pt x="2214" y="257"/>
                </a:lnTo>
                <a:lnTo>
                  <a:pt x="2216" y="252"/>
                </a:lnTo>
                <a:lnTo>
                  <a:pt x="2218" y="246"/>
                </a:lnTo>
                <a:lnTo>
                  <a:pt x="2219" y="239"/>
                </a:lnTo>
                <a:lnTo>
                  <a:pt x="2219" y="232"/>
                </a:lnTo>
                <a:lnTo>
                  <a:pt x="2221" y="226"/>
                </a:lnTo>
                <a:lnTo>
                  <a:pt x="2222" y="219"/>
                </a:lnTo>
                <a:lnTo>
                  <a:pt x="2223" y="214"/>
                </a:lnTo>
                <a:lnTo>
                  <a:pt x="2224" y="209"/>
                </a:lnTo>
                <a:lnTo>
                  <a:pt x="2226" y="206"/>
                </a:lnTo>
                <a:lnTo>
                  <a:pt x="2231" y="202"/>
                </a:lnTo>
                <a:lnTo>
                  <a:pt x="2235" y="201"/>
                </a:lnTo>
                <a:lnTo>
                  <a:pt x="2242" y="202"/>
                </a:lnTo>
                <a:lnTo>
                  <a:pt x="2250" y="204"/>
                </a:lnTo>
                <a:lnTo>
                  <a:pt x="2262" y="209"/>
                </a:lnTo>
                <a:lnTo>
                  <a:pt x="2263" y="215"/>
                </a:lnTo>
                <a:lnTo>
                  <a:pt x="2267" y="221"/>
                </a:lnTo>
                <a:lnTo>
                  <a:pt x="2269" y="226"/>
                </a:lnTo>
                <a:lnTo>
                  <a:pt x="2272" y="232"/>
                </a:lnTo>
                <a:lnTo>
                  <a:pt x="2276" y="238"/>
                </a:lnTo>
                <a:lnTo>
                  <a:pt x="2279" y="243"/>
                </a:lnTo>
                <a:lnTo>
                  <a:pt x="2284" y="249"/>
                </a:lnTo>
                <a:lnTo>
                  <a:pt x="2286" y="255"/>
                </a:lnTo>
                <a:lnTo>
                  <a:pt x="2290" y="261"/>
                </a:lnTo>
                <a:lnTo>
                  <a:pt x="2292" y="266"/>
                </a:lnTo>
                <a:lnTo>
                  <a:pt x="2294" y="272"/>
                </a:lnTo>
                <a:lnTo>
                  <a:pt x="2295" y="279"/>
                </a:lnTo>
                <a:lnTo>
                  <a:pt x="2296" y="285"/>
                </a:lnTo>
                <a:lnTo>
                  <a:pt x="2296" y="292"/>
                </a:lnTo>
                <a:lnTo>
                  <a:pt x="2295" y="300"/>
                </a:lnTo>
                <a:lnTo>
                  <a:pt x="2294" y="308"/>
                </a:lnTo>
                <a:lnTo>
                  <a:pt x="2281" y="315"/>
                </a:lnTo>
                <a:lnTo>
                  <a:pt x="2271" y="323"/>
                </a:lnTo>
                <a:lnTo>
                  <a:pt x="2261" y="333"/>
                </a:lnTo>
                <a:lnTo>
                  <a:pt x="2253" y="345"/>
                </a:lnTo>
                <a:lnTo>
                  <a:pt x="2244" y="356"/>
                </a:lnTo>
                <a:lnTo>
                  <a:pt x="2235" y="369"/>
                </a:lnTo>
                <a:lnTo>
                  <a:pt x="2227" y="380"/>
                </a:lnTo>
                <a:lnTo>
                  <a:pt x="2219" y="391"/>
                </a:lnTo>
                <a:lnTo>
                  <a:pt x="2210" y="401"/>
                </a:lnTo>
                <a:lnTo>
                  <a:pt x="2201" y="409"/>
                </a:lnTo>
                <a:lnTo>
                  <a:pt x="2191" y="415"/>
                </a:lnTo>
                <a:lnTo>
                  <a:pt x="2179" y="418"/>
                </a:lnTo>
                <a:lnTo>
                  <a:pt x="2166" y="418"/>
                </a:lnTo>
                <a:lnTo>
                  <a:pt x="2153" y="415"/>
                </a:lnTo>
                <a:lnTo>
                  <a:pt x="2137" y="408"/>
                </a:lnTo>
                <a:lnTo>
                  <a:pt x="2119" y="397"/>
                </a:lnTo>
                <a:lnTo>
                  <a:pt x="2115" y="395"/>
                </a:lnTo>
                <a:lnTo>
                  <a:pt x="2112" y="392"/>
                </a:lnTo>
                <a:lnTo>
                  <a:pt x="2109" y="389"/>
                </a:lnTo>
                <a:lnTo>
                  <a:pt x="2107" y="386"/>
                </a:lnTo>
                <a:lnTo>
                  <a:pt x="2104" y="382"/>
                </a:lnTo>
                <a:lnTo>
                  <a:pt x="2102" y="378"/>
                </a:lnTo>
                <a:lnTo>
                  <a:pt x="2100" y="374"/>
                </a:lnTo>
                <a:lnTo>
                  <a:pt x="2098" y="371"/>
                </a:lnTo>
                <a:lnTo>
                  <a:pt x="2095" y="368"/>
                </a:lnTo>
                <a:lnTo>
                  <a:pt x="2093" y="364"/>
                </a:lnTo>
                <a:lnTo>
                  <a:pt x="2091" y="362"/>
                </a:lnTo>
                <a:lnTo>
                  <a:pt x="2087" y="360"/>
                </a:lnTo>
                <a:lnTo>
                  <a:pt x="2085" y="358"/>
                </a:lnTo>
                <a:lnTo>
                  <a:pt x="2081" y="358"/>
                </a:lnTo>
                <a:lnTo>
                  <a:pt x="2077" y="358"/>
                </a:lnTo>
                <a:lnTo>
                  <a:pt x="2073" y="361"/>
                </a:lnTo>
                <a:lnTo>
                  <a:pt x="2073" y="363"/>
                </a:lnTo>
                <a:lnTo>
                  <a:pt x="2073" y="364"/>
                </a:lnTo>
                <a:lnTo>
                  <a:pt x="2073" y="366"/>
                </a:lnTo>
                <a:lnTo>
                  <a:pt x="2073" y="368"/>
                </a:lnTo>
                <a:lnTo>
                  <a:pt x="2073" y="370"/>
                </a:lnTo>
                <a:lnTo>
                  <a:pt x="2073" y="373"/>
                </a:lnTo>
                <a:lnTo>
                  <a:pt x="2073" y="376"/>
                </a:lnTo>
                <a:lnTo>
                  <a:pt x="2073" y="378"/>
                </a:lnTo>
                <a:lnTo>
                  <a:pt x="2073" y="379"/>
                </a:lnTo>
                <a:lnTo>
                  <a:pt x="2073" y="381"/>
                </a:lnTo>
                <a:lnTo>
                  <a:pt x="2073" y="382"/>
                </a:lnTo>
                <a:lnTo>
                  <a:pt x="2073" y="385"/>
                </a:lnTo>
                <a:lnTo>
                  <a:pt x="2073" y="386"/>
                </a:lnTo>
                <a:lnTo>
                  <a:pt x="2072" y="386"/>
                </a:lnTo>
                <a:lnTo>
                  <a:pt x="2071" y="386"/>
                </a:lnTo>
                <a:lnTo>
                  <a:pt x="2070" y="386"/>
                </a:lnTo>
                <a:lnTo>
                  <a:pt x="2069" y="386"/>
                </a:lnTo>
                <a:lnTo>
                  <a:pt x="2068" y="386"/>
                </a:lnTo>
                <a:lnTo>
                  <a:pt x="2064" y="394"/>
                </a:lnTo>
                <a:lnTo>
                  <a:pt x="2063" y="402"/>
                </a:lnTo>
                <a:lnTo>
                  <a:pt x="2064" y="410"/>
                </a:lnTo>
                <a:lnTo>
                  <a:pt x="2068" y="416"/>
                </a:lnTo>
                <a:lnTo>
                  <a:pt x="2072" y="422"/>
                </a:lnTo>
                <a:lnTo>
                  <a:pt x="2077" y="427"/>
                </a:lnTo>
                <a:lnTo>
                  <a:pt x="2083" y="433"/>
                </a:lnTo>
                <a:lnTo>
                  <a:pt x="2088" y="438"/>
                </a:lnTo>
                <a:lnTo>
                  <a:pt x="2093" y="442"/>
                </a:lnTo>
                <a:lnTo>
                  <a:pt x="2098" y="447"/>
                </a:lnTo>
                <a:lnTo>
                  <a:pt x="2101" y="453"/>
                </a:lnTo>
                <a:lnTo>
                  <a:pt x="2102" y="458"/>
                </a:lnTo>
                <a:lnTo>
                  <a:pt x="2102" y="464"/>
                </a:lnTo>
                <a:lnTo>
                  <a:pt x="2099" y="470"/>
                </a:lnTo>
                <a:lnTo>
                  <a:pt x="2093" y="478"/>
                </a:lnTo>
                <a:lnTo>
                  <a:pt x="2085" y="486"/>
                </a:lnTo>
                <a:lnTo>
                  <a:pt x="2085" y="494"/>
                </a:lnTo>
                <a:lnTo>
                  <a:pt x="2084" y="501"/>
                </a:lnTo>
                <a:lnTo>
                  <a:pt x="2081" y="508"/>
                </a:lnTo>
                <a:lnTo>
                  <a:pt x="2078" y="512"/>
                </a:lnTo>
                <a:lnTo>
                  <a:pt x="2075" y="517"/>
                </a:lnTo>
                <a:lnTo>
                  <a:pt x="2070" y="522"/>
                </a:lnTo>
                <a:lnTo>
                  <a:pt x="2064" y="525"/>
                </a:lnTo>
                <a:lnTo>
                  <a:pt x="2060" y="527"/>
                </a:lnTo>
                <a:lnTo>
                  <a:pt x="2054" y="531"/>
                </a:lnTo>
                <a:lnTo>
                  <a:pt x="2048" y="533"/>
                </a:lnTo>
                <a:lnTo>
                  <a:pt x="2042" y="535"/>
                </a:lnTo>
                <a:lnTo>
                  <a:pt x="2037" y="538"/>
                </a:lnTo>
                <a:lnTo>
                  <a:pt x="2032" y="541"/>
                </a:lnTo>
                <a:lnTo>
                  <a:pt x="2027" y="544"/>
                </a:lnTo>
                <a:lnTo>
                  <a:pt x="2024" y="549"/>
                </a:lnTo>
                <a:lnTo>
                  <a:pt x="2022" y="554"/>
                </a:lnTo>
                <a:lnTo>
                  <a:pt x="2032" y="559"/>
                </a:lnTo>
                <a:lnTo>
                  <a:pt x="2043" y="561"/>
                </a:lnTo>
                <a:lnTo>
                  <a:pt x="2055" y="559"/>
                </a:lnTo>
                <a:lnTo>
                  <a:pt x="2068" y="556"/>
                </a:lnTo>
                <a:lnTo>
                  <a:pt x="2079" y="550"/>
                </a:lnTo>
                <a:lnTo>
                  <a:pt x="2092" y="543"/>
                </a:lnTo>
                <a:lnTo>
                  <a:pt x="2103" y="535"/>
                </a:lnTo>
                <a:lnTo>
                  <a:pt x="2115" y="528"/>
                </a:lnTo>
                <a:lnTo>
                  <a:pt x="2126" y="523"/>
                </a:lnTo>
                <a:lnTo>
                  <a:pt x="2137" y="518"/>
                </a:lnTo>
                <a:lnTo>
                  <a:pt x="2147" y="515"/>
                </a:lnTo>
                <a:lnTo>
                  <a:pt x="2156" y="516"/>
                </a:lnTo>
                <a:lnTo>
                  <a:pt x="2164" y="519"/>
                </a:lnTo>
                <a:lnTo>
                  <a:pt x="2171" y="527"/>
                </a:lnTo>
                <a:lnTo>
                  <a:pt x="2177" y="541"/>
                </a:lnTo>
                <a:lnTo>
                  <a:pt x="2181" y="561"/>
                </a:lnTo>
                <a:lnTo>
                  <a:pt x="2185" y="569"/>
                </a:lnTo>
                <a:lnTo>
                  <a:pt x="2186" y="577"/>
                </a:lnTo>
                <a:lnTo>
                  <a:pt x="2187" y="584"/>
                </a:lnTo>
                <a:lnTo>
                  <a:pt x="2186" y="589"/>
                </a:lnTo>
                <a:lnTo>
                  <a:pt x="2184" y="594"/>
                </a:lnTo>
                <a:lnTo>
                  <a:pt x="2181" y="598"/>
                </a:lnTo>
                <a:lnTo>
                  <a:pt x="2177" y="602"/>
                </a:lnTo>
                <a:lnTo>
                  <a:pt x="2173" y="607"/>
                </a:lnTo>
                <a:lnTo>
                  <a:pt x="2168" y="609"/>
                </a:lnTo>
                <a:lnTo>
                  <a:pt x="2163" y="612"/>
                </a:lnTo>
                <a:lnTo>
                  <a:pt x="2158" y="616"/>
                </a:lnTo>
                <a:lnTo>
                  <a:pt x="2154" y="619"/>
                </a:lnTo>
                <a:lnTo>
                  <a:pt x="2149" y="624"/>
                </a:lnTo>
                <a:lnTo>
                  <a:pt x="2146" y="627"/>
                </a:lnTo>
                <a:lnTo>
                  <a:pt x="2142" y="633"/>
                </a:lnTo>
                <a:lnTo>
                  <a:pt x="2141" y="639"/>
                </a:lnTo>
                <a:lnTo>
                  <a:pt x="2130" y="643"/>
                </a:lnTo>
                <a:lnTo>
                  <a:pt x="2117" y="650"/>
                </a:lnTo>
                <a:lnTo>
                  <a:pt x="2101" y="658"/>
                </a:lnTo>
                <a:lnTo>
                  <a:pt x="2084" y="667"/>
                </a:lnTo>
                <a:lnTo>
                  <a:pt x="2064" y="678"/>
                </a:lnTo>
                <a:lnTo>
                  <a:pt x="2045" y="688"/>
                </a:lnTo>
                <a:lnTo>
                  <a:pt x="2024" y="701"/>
                </a:lnTo>
                <a:lnTo>
                  <a:pt x="2003" y="713"/>
                </a:lnTo>
                <a:lnTo>
                  <a:pt x="1984" y="726"/>
                </a:lnTo>
                <a:lnTo>
                  <a:pt x="1965" y="740"/>
                </a:lnTo>
                <a:lnTo>
                  <a:pt x="1947" y="754"/>
                </a:lnTo>
                <a:lnTo>
                  <a:pt x="1932" y="769"/>
                </a:lnTo>
                <a:lnTo>
                  <a:pt x="1918" y="783"/>
                </a:lnTo>
                <a:lnTo>
                  <a:pt x="1908" y="797"/>
                </a:lnTo>
                <a:lnTo>
                  <a:pt x="1901" y="812"/>
                </a:lnTo>
                <a:lnTo>
                  <a:pt x="1897" y="827"/>
                </a:lnTo>
                <a:lnTo>
                  <a:pt x="1889" y="832"/>
                </a:lnTo>
                <a:lnTo>
                  <a:pt x="1883" y="839"/>
                </a:lnTo>
                <a:lnTo>
                  <a:pt x="1876" y="848"/>
                </a:lnTo>
                <a:lnTo>
                  <a:pt x="1871" y="858"/>
                </a:lnTo>
                <a:lnTo>
                  <a:pt x="1866" y="870"/>
                </a:lnTo>
                <a:lnTo>
                  <a:pt x="1863" y="883"/>
                </a:lnTo>
                <a:lnTo>
                  <a:pt x="1861" y="897"/>
                </a:lnTo>
                <a:lnTo>
                  <a:pt x="1857" y="912"/>
                </a:lnTo>
                <a:lnTo>
                  <a:pt x="1855" y="927"/>
                </a:lnTo>
                <a:lnTo>
                  <a:pt x="1853" y="942"/>
                </a:lnTo>
                <a:lnTo>
                  <a:pt x="1850" y="957"/>
                </a:lnTo>
                <a:lnTo>
                  <a:pt x="1849" y="972"/>
                </a:lnTo>
                <a:lnTo>
                  <a:pt x="1847" y="987"/>
                </a:lnTo>
                <a:lnTo>
                  <a:pt x="1843" y="999"/>
                </a:lnTo>
                <a:lnTo>
                  <a:pt x="1841" y="1013"/>
                </a:lnTo>
                <a:lnTo>
                  <a:pt x="1838" y="1025"/>
                </a:lnTo>
                <a:lnTo>
                  <a:pt x="1828" y="1026"/>
                </a:lnTo>
                <a:lnTo>
                  <a:pt x="1818" y="1027"/>
                </a:lnTo>
                <a:lnTo>
                  <a:pt x="1808" y="1027"/>
                </a:lnTo>
                <a:lnTo>
                  <a:pt x="1799" y="1028"/>
                </a:lnTo>
                <a:lnTo>
                  <a:pt x="1788" y="1028"/>
                </a:lnTo>
                <a:lnTo>
                  <a:pt x="1778" y="1028"/>
                </a:lnTo>
                <a:lnTo>
                  <a:pt x="1768" y="1028"/>
                </a:lnTo>
                <a:lnTo>
                  <a:pt x="1758" y="1028"/>
                </a:lnTo>
                <a:lnTo>
                  <a:pt x="1750" y="1029"/>
                </a:lnTo>
                <a:lnTo>
                  <a:pt x="1741" y="1030"/>
                </a:lnTo>
                <a:lnTo>
                  <a:pt x="1734" y="1033"/>
                </a:lnTo>
                <a:lnTo>
                  <a:pt x="1728" y="1036"/>
                </a:lnTo>
                <a:lnTo>
                  <a:pt x="1723" y="1041"/>
                </a:lnTo>
                <a:lnTo>
                  <a:pt x="1719" y="1045"/>
                </a:lnTo>
                <a:lnTo>
                  <a:pt x="1717" y="1052"/>
                </a:lnTo>
                <a:lnTo>
                  <a:pt x="1717" y="1060"/>
                </a:lnTo>
                <a:lnTo>
                  <a:pt x="1716" y="1060"/>
                </a:lnTo>
                <a:lnTo>
                  <a:pt x="1715" y="1060"/>
                </a:lnTo>
                <a:lnTo>
                  <a:pt x="1714" y="1060"/>
                </a:lnTo>
                <a:lnTo>
                  <a:pt x="1711" y="1060"/>
                </a:lnTo>
                <a:lnTo>
                  <a:pt x="1709" y="1060"/>
                </a:lnTo>
                <a:lnTo>
                  <a:pt x="1707" y="1061"/>
                </a:lnTo>
                <a:lnTo>
                  <a:pt x="1703" y="1061"/>
                </a:lnTo>
                <a:lnTo>
                  <a:pt x="1701" y="1063"/>
                </a:lnTo>
                <a:lnTo>
                  <a:pt x="1697" y="1063"/>
                </a:lnTo>
                <a:lnTo>
                  <a:pt x="1694" y="1063"/>
                </a:lnTo>
                <a:lnTo>
                  <a:pt x="1692" y="1064"/>
                </a:lnTo>
                <a:lnTo>
                  <a:pt x="1689" y="1064"/>
                </a:lnTo>
                <a:lnTo>
                  <a:pt x="1687" y="1064"/>
                </a:lnTo>
                <a:lnTo>
                  <a:pt x="1686" y="1064"/>
                </a:lnTo>
                <a:lnTo>
                  <a:pt x="1685" y="1064"/>
                </a:lnTo>
                <a:lnTo>
                  <a:pt x="1685" y="1065"/>
                </a:lnTo>
                <a:lnTo>
                  <a:pt x="1662" y="1050"/>
                </a:lnTo>
                <a:lnTo>
                  <a:pt x="1639" y="1035"/>
                </a:lnTo>
                <a:lnTo>
                  <a:pt x="1616" y="1021"/>
                </a:lnTo>
                <a:lnTo>
                  <a:pt x="1593" y="1006"/>
                </a:lnTo>
                <a:lnTo>
                  <a:pt x="1570" y="991"/>
                </a:lnTo>
                <a:lnTo>
                  <a:pt x="1547" y="975"/>
                </a:lnTo>
                <a:lnTo>
                  <a:pt x="1524" y="960"/>
                </a:lnTo>
                <a:lnTo>
                  <a:pt x="1500" y="945"/>
                </a:lnTo>
                <a:lnTo>
                  <a:pt x="1477" y="930"/>
                </a:lnTo>
                <a:lnTo>
                  <a:pt x="1453" y="916"/>
                </a:lnTo>
                <a:lnTo>
                  <a:pt x="1428" y="899"/>
                </a:lnTo>
                <a:lnTo>
                  <a:pt x="1404" y="885"/>
                </a:lnTo>
                <a:lnTo>
                  <a:pt x="1380" y="870"/>
                </a:lnTo>
                <a:lnTo>
                  <a:pt x="1355" y="856"/>
                </a:lnTo>
                <a:lnTo>
                  <a:pt x="1330" y="841"/>
                </a:lnTo>
                <a:lnTo>
                  <a:pt x="1305" y="827"/>
                </a:lnTo>
                <a:lnTo>
                  <a:pt x="1288" y="831"/>
                </a:lnTo>
                <a:lnTo>
                  <a:pt x="1272" y="833"/>
                </a:lnTo>
                <a:lnTo>
                  <a:pt x="1256" y="835"/>
                </a:lnTo>
                <a:lnTo>
                  <a:pt x="1239" y="836"/>
                </a:lnTo>
                <a:lnTo>
                  <a:pt x="1223" y="837"/>
                </a:lnTo>
                <a:lnTo>
                  <a:pt x="1205" y="837"/>
                </a:lnTo>
                <a:lnTo>
                  <a:pt x="1189" y="837"/>
                </a:lnTo>
                <a:lnTo>
                  <a:pt x="1172" y="839"/>
                </a:lnTo>
                <a:lnTo>
                  <a:pt x="1156" y="839"/>
                </a:lnTo>
                <a:lnTo>
                  <a:pt x="1140" y="841"/>
                </a:lnTo>
                <a:lnTo>
                  <a:pt x="1125" y="843"/>
                </a:lnTo>
                <a:lnTo>
                  <a:pt x="1110" y="845"/>
                </a:lnTo>
                <a:lnTo>
                  <a:pt x="1095" y="850"/>
                </a:lnTo>
                <a:lnTo>
                  <a:pt x="1081" y="856"/>
                </a:lnTo>
                <a:lnTo>
                  <a:pt x="1067" y="864"/>
                </a:lnTo>
                <a:lnTo>
                  <a:pt x="1056" y="873"/>
                </a:lnTo>
                <a:lnTo>
                  <a:pt x="1040" y="880"/>
                </a:lnTo>
                <a:lnTo>
                  <a:pt x="1027" y="883"/>
                </a:lnTo>
                <a:lnTo>
                  <a:pt x="1016" y="885"/>
                </a:lnTo>
                <a:lnTo>
                  <a:pt x="1005" y="882"/>
                </a:lnTo>
                <a:lnTo>
                  <a:pt x="997" y="878"/>
                </a:lnTo>
                <a:lnTo>
                  <a:pt x="989" y="871"/>
                </a:lnTo>
                <a:lnTo>
                  <a:pt x="982" y="863"/>
                </a:lnTo>
                <a:lnTo>
                  <a:pt x="975" y="855"/>
                </a:lnTo>
                <a:lnTo>
                  <a:pt x="969" y="847"/>
                </a:lnTo>
                <a:lnTo>
                  <a:pt x="963" y="837"/>
                </a:lnTo>
                <a:lnTo>
                  <a:pt x="956" y="829"/>
                </a:lnTo>
                <a:lnTo>
                  <a:pt x="948" y="824"/>
                </a:lnTo>
                <a:lnTo>
                  <a:pt x="940" y="819"/>
                </a:lnTo>
                <a:lnTo>
                  <a:pt x="931" y="817"/>
                </a:lnTo>
                <a:lnTo>
                  <a:pt x="919" y="817"/>
                </a:lnTo>
                <a:lnTo>
                  <a:pt x="908" y="821"/>
                </a:lnTo>
                <a:lnTo>
                  <a:pt x="906" y="820"/>
                </a:lnTo>
                <a:lnTo>
                  <a:pt x="906" y="819"/>
                </a:lnTo>
                <a:lnTo>
                  <a:pt x="906" y="818"/>
                </a:lnTo>
                <a:lnTo>
                  <a:pt x="905" y="817"/>
                </a:lnTo>
                <a:lnTo>
                  <a:pt x="904" y="814"/>
                </a:lnTo>
                <a:lnTo>
                  <a:pt x="904" y="812"/>
                </a:lnTo>
                <a:lnTo>
                  <a:pt x="903" y="809"/>
                </a:lnTo>
                <a:lnTo>
                  <a:pt x="902" y="806"/>
                </a:lnTo>
                <a:lnTo>
                  <a:pt x="901" y="804"/>
                </a:lnTo>
                <a:lnTo>
                  <a:pt x="900" y="801"/>
                </a:lnTo>
                <a:lnTo>
                  <a:pt x="900" y="798"/>
                </a:lnTo>
                <a:lnTo>
                  <a:pt x="898" y="796"/>
                </a:lnTo>
                <a:lnTo>
                  <a:pt x="897" y="795"/>
                </a:lnTo>
                <a:lnTo>
                  <a:pt x="897" y="794"/>
                </a:lnTo>
                <a:lnTo>
                  <a:pt x="897" y="793"/>
                </a:lnTo>
                <a:lnTo>
                  <a:pt x="893" y="793"/>
                </a:lnTo>
                <a:lnTo>
                  <a:pt x="881" y="794"/>
                </a:lnTo>
                <a:lnTo>
                  <a:pt x="863" y="796"/>
                </a:lnTo>
                <a:lnTo>
                  <a:pt x="839" y="798"/>
                </a:lnTo>
                <a:lnTo>
                  <a:pt x="811" y="802"/>
                </a:lnTo>
                <a:lnTo>
                  <a:pt x="780" y="805"/>
                </a:lnTo>
                <a:lnTo>
                  <a:pt x="747" y="809"/>
                </a:lnTo>
                <a:lnTo>
                  <a:pt x="712" y="812"/>
                </a:lnTo>
                <a:lnTo>
                  <a:pt x="676" y="816"/>
                </a:lnTo>
                <a:lnTo>
                  <a:pt x="643" y="819"/>
                </a:lnTo>
                <a:lnTo>
                  <a:pt x="612" y="822"/>
                </a:lnTo>
                <a:lnTo>
                  <a:pt x="585" y="826"/>
                </a:lnTo>
                <a:lnTo>
                  <a:pt x="560" y="828"/>
                </a:lnTo>
                <a:lnTo>
                  <a:pt x="542" y="831"/>
                </a:lnTo>
                <a:lnTo>
                  <a:pt x="530" y="832"/>
                </a:lnTo>
                <a:lnTo>
                  <a:pt x="527" y="833"/>
                </a:lnTo>
                <a:lnTo>
                  <a:pt x="522" y="844"/>
                </a:lnTo>
                <a:lnTo>
                  <a:pt x="517" y="855"/>
                </a:lnTo>
                <a:lnTo>
                  <a:pt x="509" y="864"/>
                </a:lnTo>
                <a:lnTo>
                  <a:pt x="499" y="873"/>
                </a:lnTo>
                <a:lnTo>
                  <a:pt x="489" y="881"/>
                </a:lnTo>
                <a:lnTo>
                  <a:pt x="478" y="888"/>
                </a:lnTo>
                <a:lnTo>
                  <a:pt x="466" y="895"/>
                </a:lnTo>
                <a:lnTo>
                  <a:pt x="453" y="901"/>
                </a:lnTo>
                <a:lnTo>
                  <a:pt x="441" y="906"/>
                </a:lnTo>
                <a:lnTo>
                  <a:pt x="429" y="912"/>
                </a:lnTo>
                <a:lnTo>
                  <a:pt x="417" y="918"/>
                </a:lnTo>
                <a:lnTo>
                  <a:pt x="405" y="924"/>
                </a:lnTo>
                <a:lnTo>
                  <a:pt x="394" y="929"/>
                </a:lnTo>
                <a:lnTo>
                  <a:pt x="383" y="935"/>
                </a:lnTo>
                <a:lnTo>
                  <a:pt x="374" y="941"/>
                </a:lnTo>
                <a:lnTo>
                  <a:pt x="367" y="949"/>
                </a:lnTo>
                <a:lnTo>
                  <a:pt x="366" y="949"/>
                </a:lnTo>
                <a:lnTo>
                  <a:pt x="365" y="949"/>
                </a:lnTo>
                <a:lnTo>
                  <a:pt x="364" y="949"/>
                </a:lnTo>
                <a:lnTo>
                  <a:pt x="361" y="950"/>
                </a:lnTo>
                <a:lnTo>
                  <a:pt x="360" y="950"/>
                </a:lnTo>
                <a:lnTo>
                  <a:pt x="358" y="951"/>
                </a:lnTo>
                <a:lnTo>
                  <a:pt x="357" y="952"/>
                </a:lnTo>
                <a:lnTo>
                  <a:pt x="355" y="952"/>
                </a:lnTo>
                <a:lnTo>
                  <a:pt x="352" y="953"/>
                </a:lnTo>
                <a:lnTo>
                  <a:pt x="351" y="953"/>
                </a:lnTo>
                <a:lnTo>
                  <a:pt x="349" y="955"/>
                </a:lnTo>
                <a:lnTo>
                  <a:pt x="348" y="955"/>
                </a:lnTo>
                <a:lnTo>
                  <a:pt x="347" y="955"/>
                </a:lnTo>
                <a:lnTo>
                  <a:pt x="347" y="956"/>
                </a:lnTo>
                <a:lnTo>
                  <a:pt x="329" y="953"/>
                </a:lnTo>
                <a:lnTo>
                  <a:pt x="311" y="955"/>
                </a:lnTo>
                <a:lnTo>
                  <a:pt x="292" y="956"/>
                </a:lnTo>
                <a:lnTo>
                  <a:pt x="273" y="959"/>
                </a:lnTo>
                <a:lnTo>
                  <a:pt x="252" y="964"/>
                </a:lnTo>
                <a:lnTo>
                  <a:pt x="232" y="968"/>
                </a:lnTo>
                <a:lnTo>
                  <a:pt x="210" y="974"/>
                </a:lnTo>
                <a:lnTo>
                  <a:pt x="188" y="980"/>
                </a:lnTo>
                <a:lnTo>
                  <a:pt x="166" y="986"/>
                </a:lnTo>
                <a:lnTo>
                  <a:pt x="144" y="993"/>
                </a:lnTo>
                <a:lnTo>
                  <a:pt x="121" y="998"/>
                </a:lnTo>
                <a:lnTo>
                  <a:pt x="99" y="1004"/>
                </a:lnTo>
                <a:lnTo>
                  <a:pt x="76" y="1009"/>
                </a:lnTo>
                <a:lnTo>
                  <a:pt x="54" y="1012"/>
                </a:lnTo>
                <a:lnTo>
                  <a:pt x="33" y="1016"/>
                </a:lnTo>
                <a:lnTo>
                  <a:pt x="12" y="1018"/>
                </a:lnTo>
                <a:lnTo>
                  <a:pt x="5" y="999"/>
                </a:lnTo>
                <a:lnTo>
                  <a:pt x="0" y="986"/>
                </a:lnTo>
                <a:lnTo>
                  <a:pt x="0" y="973"/>
                </a:lnTo>
                <a:lnTo>
                  <a:pt x="2" y="963"/>
                </a:lnTo>
                <a:lnTo>
                  <a:pt x="5" y="953"/>
                </a:lnTo>
                <a:lnTo>
                  <a:pt x="11" y="947"/>
                </a:lnTo>
                <a:lnTo>
                  <a:pt x="17" y="940"/>
                </a:lnTo>
                <a:lnTo>
                  <a:pt x="25" y="934"/>
                </a:lnTo>
                <a:lnTo>
                  <a:pt x="31" y="928"/>
                </a:lnTo>
                <a:lnTo>
                  <a:pt x="40" y="921"/>
                </a:lnTo>
                <a:lnTo>
                  <a:pt x="48" y="914"/>
                </a:lnTo>
                <a:lnTo>
                  <a:pt x="54" y="906"/>
                </a:lnTo>
                <a:lnTo>
                  <a:pt x="61" y="897"/>
                </a:lnTo>
                <a:lnTo>
                  <a:pt x="66" y="887"/>
                </a:lnTo>
                <a:lnTo>
                  <a:pt x="68" y="874"/>
                </a:lnTo>
                <a:lnTo>
                  <a:pt x="69" y="859"/>
                </a:lnTo>
                <a:lnTo>
                  <a:pt x="74" y="852"/>
                </a:lnTo>
                <a:lnTo>
                  <a:pt x="79" y="847"/>
                </a:lnTo>
                <a:lnTo>
                  <a:pt x="83" y="841"/>
                </a:lnTo>
                <a:lnTo>
                  <a:pt x="87" y="836"/>
                </a:lnTo>
                <a:lnTo>
                  <a:pt x="90" y="832"/>
                </a:lnTo>
                <a:lnTo>
                  <a:pt x="92" y="827"/>
                </a:lnTo>
                <a:lnTo>
                  <a:pt x="96" y="822"/>
                </a:lnTo>
                <a:lnTo>
                  <a:pt x="99" y="819"/>
                </a:lnTo>
                <a:lnTo>
                  <a:pt x="102" y="814"/>
                </a:lnTo>
                <a:lnTo>
                  <a:pt x="105" y="811"/>
                </a:lnTo>
                <a:lnTo>
                  <a:pt x="110" y="808"/>
                </a:lnTo>
                <a:lnTo>
                  <a:pt x="113" y="804"/>
                </a:lnTo>
                <a:lnTo>
                  <a:pt x="118" y="801"/>
                </a:lnTo>
                <a:lnTo>
                  <a:pt x="123" y="798"/>
                </a:lnTo>
                <a:lnTo>
                  <a:pt x="129" y="795"/>
                </a:lnTo>
                <a:lnTo>
                  <a:pt x="137" y="793"/>
                </a:lnTo>
                <a:lnTo>
                  <a:pt x="141" y="788"/>
                </a:lnTo>
                <a:lnTo>
                  <a:pt x="144" y="783"/>
                </a:lnTo>
                <a:lnTo>
                  <a:pt x="148" y="781"/>
                </a:lnTo>
                <a:lnTo>
                  <a:pt x="150" y="779"/>
                </a:lnTo>
                <a:lnTo>
                  <a:pt x="153" y="777"/>
                </a:lnTo>
                <a:lnTo>
                  <a:pt x="158" y="775"/>
                </a:lnTo>
                <a:lnTo>
                  <a:pt x="161" y="774"/>
                </a:lnTo>
                <a:lnTo>
                  <a:pt x="165" y="773"/>
                </a:lnTo>
                <a:lnTo>
                  <a:pt x="169" y="772"/>
                </a:lnTo>
                <a:lnTo>
                  <a:pt x="174" y="772"/>
                </a:lnTo>
                <a:lnTo>
                  <a:pt x="179" y="771"/>
                </a:lnTo>
                <a:lnTo>
                  <a:pt x="184" y="769"/>
                </a:lnTo>
                <a:lnTo>
                  <a:pt x="190" y="767"/>
                </a:lnTo>
                <a:lnTo>
                  <a:pt x="196" y="765"/>
                </a:lnTo>
                <a:lnTo>
                  <a:pt x="204" y="763"/>
                </a:lnTo>
                <a:lnTo>
                  <a:pt x="212" y="759"/>
                </a:lnTo>
                <a:lnTo>
                  <a:pt x="218" y="756"/>
                </a:lnTo>
                <a:lnTo>
                  <a:pt x="223" y="752"/>
                </a:lnTo>
                <a:lnTo>
                  <a:pt x="232" y="748"/>
                </a:lnTo>
                <a:lnTo>
                  <a:pt x="238" y="743"/>
                </a:lnTo>
                <a:lnTo>
                  <a:pt x="246" y="739"/>
                </a:lnTo>
                <a:lnTo>
                  <a:pt x="255" y="733"/>
                </a:lnTo>
                <a:lnTo>
                  <a:pt x="264" y="727"/>
                </a:lnTo>
                <a:lnTo>
                  <a:pt x="272" y="723"/>
                </a:lnTo>
                <a:lnTo>
                  <a:pt x="280" y="717"/>
                </a:lnTo>
                <a:lnTo>
                  <a:pt x="288" y="711"/>
                </a:lnTo>
                <a:lnTo>
                  <a:pt x="296" y="705"/>
                </a:lnTo>
                <a:lnTo>
                  <a:pt x="303" y="700"/>
                </a:lnTo>
                <a:lnTo>
                  <a:pt x="310" y="695"/>
                </a:lnTo>
                <a:lnTo>
                  <a:pt x="317" y="689"/>
                </a:lnTo>
                <a:lnTo>
                  <a:pt x="321" y="686"/>
                </a:lnTo>
                <a:lnTo>
                  <a:pt x="327" y="682"/>
                </a:lnTo>
                <a:lnTo>
                  <a:pt x="333" y="677"/>
                </a:lnTo>
                <a:lnTo>
                  <a:pt x="338" y="671"/>
                </a:lnTo>
                <a:lnTo>
                  <a:pt x="344" y="664"/>
                </a:lnTo>
                <a:lnTo>
                  <a:pt x="348" y="658"/>
                </a:lnTo>
                <a:lnTo>
                  <a:pt x="352" y="651"/>
                </a:lnTo>
                <a:lnTo>
                  <a:pt x="356" y="644"/>
                </a:lnTo>
                <a:lnTo>
                  <a:pt x="358" y="638"/>
                </a:lnTo>
                <a:lnTo>
                  <a:pt x="361" y="631"/>
                </a:lnTo>
                <a:lnTo>
                  <a:pt x="364" y="623"/>
                </a:lnTo>
                <a:lnTo>
                  <a:pt x="365" y="616"/>
                </a:lnTo>
                <a:lnTo>
                  <a:pt x="367" y="608"/>
                </a:lnTo>
                <a:lnTo>
                  <a:pt x="368" y="601"/>
                </a:lnTo>
                <a:lnTo>
                  <a:pt x="371" y="593"/>
                </a:lnTo>
                <a:lnTo>
                  <a:pt x="372" y="586"/>
                </a:lnTo>
                <a:lnTo>
                  <a:pt x="374" y="579"/>
                </a:lnTo>
                <a:lnTo>
                  <a:pt x="376" y="572"/>
                </a:lnTo>
                <a:lnTo>
                  <a:pt x="389" y="580"/>
                </a:lnTo>
                <a:lnTo>
                  <a:pt x="402" y="584"/>
                </a:lnTo>
                <a:lnTo>
                  <a:pt x="412" y="584"/>
                </a:lnTo>
                <a:lnTo>
                  <a:pt x="422" y="580"/>
                </a:lnTo>
                <a:lnTo>
                  <a:pt x="432" y="573"/>
                </a:lnTo>
                <a:lnTo>
                  <a:pt x="440" y="565"/>
                </a:lnTo>
                <a:lnTo>
                  <a:pt x="449" y="556"/>
                </a:lnTo>
                <a:lnTo>
                  <a:pt x="457" y="544"/>
                </a:lnTo>
                <a:lnTo>
                  <a:pt x="465" y="534"/>
                </a:lnTo>
                <a:lnTo>
                  <a:pt x="474" y="523"/>
                </a:lnTo>
                <a:lnTo>
                  <a:pt x="483" y="512"/>
                </a:lnTo>
                <a:lnTo>
                  <a:pt x="493" y="504"/>
                </a:lnTo>
                <a:lnTo>
                  <a:pt x="504" y="497"/>
                </a:lnTo>
                <a:lnTo>
                  <a:pt x="516" y="494"/>
                </a:lnTo>
                <a:lnTo>
                  <a:pt x="528" y="493"/>
                </a:lnTo>
                <a:lnTo>
                  <a:pt x="543" y="496"/>
                </a:lnTo>
                <a:lnTo>
                  <a:pt x="549" y="493"/>
                </a:lnTo>
                <a:lnTo>
                  <a:pt x="556" y="488"/>
                </a:lnTo>
                <a:lnTo>
                  <a:pt x="560" y="485"/>
                </a:lnTo>
                <a:lnTo>
                  <a:pt x="565" y="480"/>
                </a:lnTo>
                <a:lnTo>
                  <a:pt x="570" y="476"/>
                </a:lnTo>
                <a:lnTo>
                  <a:pt x="573" y="471"/>
                </a:lnTo>
                <a:lnTo>
                  <a:pt x="576" y="465"/>
                </a:lnTo>
                <a:lnTo>
                  <a:pt x="580" y="461"/>
                </a:lnTo>
                <a:lnTo>
                  <a:pt x="585" y="456"/>
                </a:lnTo>
                <a:lnTo>
                  <a:pt x="588" y="451"/>
                </a:lnTo>
                <a:lnTo>
                  <a:pt x="593" y="447"/>
                </a:lnTo>
                <a:lnTo>
                  <a:pt x="597" y="442"/>
                </a:lnTo>
                <a:lnTo>
                  <a:pt x="603" y="439"/>
                </a:lnTo>
                <a:lnTo>
                  <a:pt x="610" y="435"/>
                </a:lnTo>
                <a:lnTo>
                  <a:pt x="618" y="432"/>
                </a:lnTo>
                <a:lnTo>
                  <a:pt x="627" y="431"/>
                </a:lnTo>
                <a:lnTo>
                  <a:pt x="629" y="426"/>
                </a:lnTo>
                <a:lnTo>
                  <a:pt x="630" y="422"/>
                </a:lnTo>
                <a:lnTo>
                  <a:pt x="632" y="416"/>
                </a:lnTo>
                <a:lnTo>
                  <a:pt x="633" y="409"/>
                </a:lnTo>
                <a:lnTo>
                  <a:pt x="633" y="402"/>
                </a:lnTo>
                <a:lnTo>
                  <a:pt x="632" y="395"/>
                </a:lnTo>
                <a:lnTo>
                  <a:pt x="632" y="388"/>
                </a:lnTo>
                <a:lnTo>
                  <a:pt x="630" y="381"/>
                </a:lnTo>
                <a:lnTo>
                  <a:pt x="629" y="373"/>
                </a:lnTo>
                <a:lnTo>
                  <a:pt x="628" y="366"/>
                </a:lnTo>
                <a:lnTo>
                  <a:pt x="628" y="360"/>
                </a:lnTo>
                <a:lnTo>
                  <a:pt x="628" y="353"/>
                </a:lnTo>
                <a:lnTo>
                  <a:pt x="628" y="347"/>
                </a:lnTo>
                <a:lnTo>
                  <a:pt x="629" y="341"/>
                </a:lnTo>
                <a:lnTo>
                  <a:pt x="630" y="337"/>
                </a:lnTo>
                <a:lnTo>
                  <a:pt x="634" y="333"/>
                </a:lnTo>
                <a:lnTo>
                  <a:pt x="729" y="315"/>
                </a:lnTo>
                <a:lnTo>
                  <a:pt x="834" y="294"/>
                </a:lnTo>
                <a:lnTo>
                  <a:pt x="947" y="270"/>
                </a:lnTo>
                <a:lnTo>
                  <a:pt x="1065" y="245"/>
                </a:lnTo>
                <a:lnTo>
                  <a:pt x="1185" y="217"/>
                </a:lnTo>
                <a:lnTo>
                  <a:pt x="1307" y="189"/>
                </a:lnTo>
                <a:lnTo>
                  <a:pt x="1427" y="161"/>
                </a:lnTo>
                <a:lnTo>
                  <a:pt x="1543" y="133"/>
                </a:lnTo>
                <a:lnTo>
                  <a:pt x="1655" y="107"/>
                </a:lnTo>
                <a:lnTo>
                  <a:pt x="1757" y="81"/>
                </a:lnTo>
                <a:lnTo>
                  <a:pt x="1851" y="60"/>
                </a:lnTo>
                <a:lnTo>
                  <a:pt x="1932" y="39"/>
                </a:lnTo>
                <a:lnTo>
                  <a:pt x="1999" y="23"/>
                </a:lnTo>
                <a:lnTo>
                  <a:pt x="2049" y="10"/>
                </a:lnTo>
                <a:lnTo>
                  <a:pt x="2081" y="2"/>
                </a:lnTo>
                <a:lnTo>
                  <a:pt x="2093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18" name="Freeform 36"/>
          <p:cNvSpPr>
            <a:spLocks/>
          </p:cNvSpPr>
          <p:nvPr/>
        </p:nvSpPr>
        <p:spPr bwMode="auto">
          <a:xfrm>
            <a:off x="2476958" y="2803774"/>
            <a:ext cx="1030668" cy="819766"/>
          </a:xfrm>
          <a:custGeom>
            <a:avLst/>
            <a:gdLst>
              <a:gd name="T0" fmla="*/ 70 w 1892"/>
              <a:gd name="T1" fmla="*/ 5 h 1977"/>
              <a:gd name="T2" fmla="*/ 70 w 1892"/>
              <a:gd name="T3" fmla="*/ 6 h 1977"/>
              <a:gd name="T4" fmla="*/ 70 w 1892"/>
              <a:gd name="T5" fmla="*/ 8 h 1977"/>
              <a:gd name="T6" fmla="*/ 70 w 1892"/>
              <a:gd name="T7" fmla="*/ 10 h 1977"/>
              <a:gd name="T8" fmla="*/ 70 w 1892"/>
              <a:gd name="T9" fmla="*/ 11 h 1977"/>
              <a:gd name="T10" fmla="*/ 70 w 1892"/>
              <a:gd name="T11" fmla="*/ 12 h 1977"/>
              <a:gd name="T12" fmla="*/ 70 w 1892"/>
              <a:gd name="T13" fmla="*/ 15 h 1977"/>
              <a:gd name="T14" fmla="*/ 70 w 1892"/>
              <a:gd name="T15" fmla="*/ 22 h 1977"/>
              <a:gd name="T16" fmla="*/ 69 w 1892"/>
              <a:gd name="T17" fmla="*/ 29 h 1977"/>
              <a:gd name="T18" fmla="*/ 69 w 1892"/>
              <a:gd name="T19" fmla="*/ 35 h 1977"/>
              <a:gd name="T20" fmla="*/ 69 w 1892"/>
              <a:gd name="T21" fmla="*/ 38 h 1977"/>
              <a:gd name="T22" fmla="*/ 69 w 1892"/>
              <a:gd name="T23" fmla="*/ 38 h 1977"/>
              <a:gd name="T24" fmla="*/ 69 w 1892"/>
              <a:gd name="T25" fmla="*/ 38 h 1977"/>
              <a:gd name="T26" fmla="*/ 69 w 1892"/>
              <a:gd name="T27" fmla="*/ 38 h 1977"/>
              <a:gd name="T28" fmla="*/ 69 w 1892"/>
              <a:gd name="T29" fmla="*/ 38 h 1977"/>
              <a:gd name="T30" fmla="*/ 69 w 1892"/>
              <a:gd name="T31" fmla="*/ 41 h 1977"/>
              <a:gd name="T32" fmla="*/ 68 w 1892"/>
              <a:gd name="T33" fmla="*/ 47 h 1977"/>
              <a:gd name="T34" fmla="*/ 68 w 1892"/>
              <a:gd name="T35" fmla="*/ 56 h 1977"/>
              <a:gd name="T36" fmla="*/ 68 w 1892"/>
              <a:gd name="T37" fmla="*/ 64 h 1977"/>
              <a:gd name="T38" fmla="*/ 68 w 1892"/>
              <a:gd name="T39" fmla="*/ 68 h 1977"/>
              <a:gd name="T40" fmla="*/ 63 w 1892"/>
              <a:gd name="T41" fmla="*/ 68 h 1977"/>
              <a:gd name="T42" fmla="*/ 56 w 1892"/>
              <a:gd name="T43" fmla="*/ 68 h 1977"/>
              <a:gd name="T44" fmla="*/ 50 w 1892"/>
              <a:gd name="T45" fmla="*/ 67 h 1977"/>
              <a:gd name="T46" fmla="*/ 43 w 1892"/>
              <a:gd name="T47" fmla="*/ 67 h 1977"/>
              <a:gd name="T48" fmla="*/ 36 w 1892"/>
              <a:gd name="T49" fmla="*/ 66 h 1977"/>
              <a:gd name="T50" fmla="*/ 31 w 1892"/>
              <a:gd name="T51" fmla="*/ 66 h 1977"/>
              <a:gd name="T52" fmla="*/ 31 w 1892"/>
              <a:gd name="T53" fmla="*/ 66 h 1977"/>
              <a:gd name="T54" fmla="*/ 31 w 1892"/>
              <a:gd name="T55" fmla="*/ 66 h 1977"/>
              <a:gd name="T56" fmla="*/ 31 w 1892"/>
              <a:gd name="T57" fmla="*/ 67 h 1977"/>
              <a:gd name="T58" fmla="*/ 31 w 1892"/>
              <a:gd name="T59" fmla="*/ 67 h 1977"/>
              <a:gd name="T60" fmla="*/ 31 w 1892"/>
              <a:gd name="T61" fmla="*/ 68 h 1977"/>
              <a:gd name="T62" fmla="*/ 27 w 1892"/>
              <a:gd name="T63" fmla="*/ 68 h 1977"/>
              <a:gd name="T64" fmla="*/ 23 w 1892"/>
              <a:gd name="T65" fmla="*/ 68 h 1977"/>
              <a:gd name="T66" fmla="*/ 19 w 1892"/>
              <a:gd name="T67" fmla="*/ 68 h 1977"/>
              <a:gd name="T68" fmla="*/ 15 w 1892"/>
              <a:gd name="T69" fmla="*/ 68 h 1977"/>
              <a:gd name="T70" fmla="*/ 11 w 1892"/>
              <a:gd name="T71" fmla="*/ 68 h 1977"/>
              <a:gd name="T72" fmla="*/ 10 w 1892"/>
              <a:gd name="T73" fmla="*/ 68 h 1977"/>
              <a:gd name="T74" fmla="*/ 9 w 1892"/>
              <a:gd name="T75" fmla="*/ 69 h 1977"/>
              <a:gd name="T76" fmla="*/ 9 w 1892"/>
              <a:gd name="T77" fmla="*/ 71 h 1977"/>
              <a:gd name="T78" fmla="*/ 9 w 1892"/>
              <a:gd name="T79" fmla="*/ 72 h 1977"/>
              <a:gd name="T80" fmla="*/ 9 w 1892"/>
              <a:gd name="T81" fmla="*/ 73 h 1977"/>
              <a:gd name="T82" fmla="*/ 9 w 1892"/>
              <a:gd name="T83" fmla="*/ 73 h 1977"/>
              <a:gd name="T84" fmla="*/ 8 w 1892"/>
              <a:gd name="T85" fmla="*/ 73 h 1977"/>
              <a:gd name="T86" fmla="*/ 5 w 1892"/>
              <a:gd name="T87" fmla="*/ 73 h 1977"/>
              <a:gd name="T88" fmla="*/ 3 w 1892"/>
              <a:gd name="T89" fmla="*/ 73 h 1977"/>
              <a:gd name="T90" fmla="*/ 1 w 1892"/>
              <a:gd name="T91" fmla="*/ 72 h 1977"/>
              <a:gd name="T92" fmla="*/ 0 w 1892"/>
              <a:gd name="T93" fmla="*/ 72 h 1977"/>
              <a:gd name="T94" fmla="*/ 1 w 1892"/>
              <a:gd name="T95" fmla="*/ 66 h 1977"/>
              <a:gd name="T96" fmla="*/ 2 w 1892"/>
              <a:gd name="T97" fmla="*/ 49 h 1977"/>
              <a:gd name="T98" fmla="*/ 4 w 1892"/>
              <a:gd name="T99" fmla="*/ 29 h 1977"/>
              <a:gd name="T100" fmla="*/ 5 w 1892"/>
              <a:gd name="T101" fmla="*/ 11 h 1977"/>
              <a:gd name="T102" fmla="*/ 6 w 1892"/>
              <a:gd name="T103" fmla="*/ 1 h 1977"/>
              <a:gd name="T104" fmla="*/ 14 w 1892"/>
              <a:gd name="T105" fmla="*/ 1 h 1977"/>
              <a:gd name="T106" fmla="*/ 26 w 1892"/>
              <a:gd name="T107" fmla="*/ 2 h 1977"/>
              <a:gd name="T108" fmla="*/ 38 w 1892"/>
              <a:gd name="T109" fmla="*/ 3 h 1977"/>
              <a:gd name="T110" fmla="*/ 50 w 1892"/>
              <a:gd name="T111" fmla="*/ 4 h 1977"/>
              <a:gd name="T112" fmla="*/ 62 w 1892"/>
              <a:gd name="T113" fmla="*/ 4 h 19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892"/>
              <a:gd name="T172" fmla="*/ 0 h 1977"/>
              <a:gd name="T173" fmla="*/ 1892 w 1892"/>
              <a:gd name="T174" fmla="*/ 1977 h 19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892" h="1977">
                <a:moveTo>
                  <a:pt x="1892" y="120"/>
                </a:moveTo>
                <a:lnTo>
                  <a:pt x="1892" y="121"/>
                </a:lnTo>
                <a:lnTo>
                  <a:pt x="1892" y="128"/>
                </a:lnTo>
                <a:lnTo>
                  <a:pt x="1892" y="137"/>
                </a:lnTo>
                <a:lnTo>
                  <a:pt x="1892" y="148"/>
                </a:lnTo>
                <a:lnTo>
                  <a:pt x="1892" y="163"/>
                </a:lnTo>
                <a:lnTo>
                  <a:pt x="1892" y="178"/>
                </a:lnTo>
                <a:lnTo>
                  <a:pt x="1892" y="196"/>
                </a:lnTo>
                <a:lnTo>
                  <a:pt x="1892" y="214"/>
                </a:lnTo>
                <a:lnTo>
                  <a:pt x="1892" y="231"/>
                </a:lnTo>
                <a:lnTo>
                  <a:pt x="1892" y="248"/>
                </a:lnTo>
                <a:lnTo>
                  <a:pt x="1892" y="263"/>
                </a:lnTo>
                <a:lnTo>
                  <a:pt x="1892" y="278"/>
                </a:lnTo>
                <a:lnTo>
                  <a:pt x="1892" y="290"/>
                </a:lnTo>
                <a:lnTo>
                  <a:pt x="1892" y="299"/>
                </a:lnTo>
                <a:lnTo>
                  <a:pt x="1892" y="306"/>
                </a:lnTo>
                <a:lnTo>
                  <a:pt x="1892" y="308"/>
                </a:lnTo>
                <a:lnTo>
                  <a:pt x="1891" y="315"/>
                </a:lnTo>
                <a:lnTo>
                  <a:pt x="1891" y="338"/>
                </a:lnTo>
                <a:lnTo>
                  <a:pt x="1890" y="372"/>
                </a:lnTo>
                <a:lnTo>
                  <a:pt x="1889" y="417"/>
                </a:lnTo>
                <a:lnTo>
                  <a:pt x="1886" y="471"/>
                </a:lnTo>
                <a:lnTo>
                  <a:pt x="1885" y="531"/>
                </a:lnTo>
                <a:lnTo>
                  <a:pt x="1883" y="594"/>
                </a:lnTo>
                <a:lnTo>
                  <a:pt x="1882" y="661"/>
                </a:lnTo>
                <a:lnTo>
                  <a:pt x="1879" y="726"/>
                </a:lnTo>
                <a:lnTo>
                  <a:pt x="1877" y="789"/>
                </a:lnTo>
                <a:lnTo>
                  <a:pt x="1876" y="849"/>
                </a:lnTo>
                <a:lnTo>
                  <a:pt x="1874" y="903"/>
                </a:lnTo>
                <a:lnTo>
                  <a:pt x="1872" y="948"/>
                </a:lnTo>
                <a:lnTo>
                  <a:pt x="1871" y="982"/>
                </a:lnTo>
                <a:lnTo>
                  <a:pt x="1871" y="1005"/>
                </a:lnTo>
                <a:lnTo>
                  <a:pt x="1871" y="1014"/>
                </a:lnTo>
                <a:lnTo>
                  <a:pt x="1870" y="1014"/>
                </a:lnTo>
                <a:lnTo>
                  <a:pt x="1869" y="1014"/>
                </a:lnTo>
                <a:lnTo>
                  <a:pt x="1868" y="1014"/>
                </a:lnTo>
                <a:lnTo>
                  <a:pt x="1868" y="1015"/>
                </a:lnTo>
                <a:lnTo>
                  <a:pt x="1867" y="1015"/>
                </a:lnTo>
                <a:lnTo>
                  <a:pt x="1866" y="1016"/>
                </a:lnTo>
                <a:lnTo>
                  <a:pt x="1864" y="1016"/>
                </a:lnTo>
                <a:lnTo>
                  <a:pt x="1863" y="1016"/>
                </a:lnTo>
                <a:lnTo>
                  <a:pt x="1863" y="1017"/>
                </a:lnTo>
                <a:lnTo>
                  <a:pt x="1862" y="1017"/>
                </a:lnTo>
                <a:lnTo>
                  <a:pt x="1861" y="1017"/>
                </a:lnTo>
                <a:lnTo>
                  <a:pt x="1861" y="1018"/>
                </a:lnTo>
                <a:lnTo>
                  <a:pt x="1860" y="1027"/>
                </a:lnTo>
                <a:lnTo>
                  <a:pt x="1859" y="1053"/>
                </a:lnTo>
                <a:lnTo>
                  <a:pt x="1858" y="1094"/>
                </a:lnTo>
                <a:lnTo>
                  <a:pt x="1855" y="1147"/>
                </a:lnTo>
                <a:lnTo>
                  <a:pt x="1853" y="1209"/>
                </a:lnTo>
                <a:lnTo>
                  <a:pt x="1851" y="1279"/>
                </a:lnTo>
                <a:lnTo>
                  <a:pt x="1848" y="1354"/>
                </a:lnTo>
                <a:lnTo>
                  <a:pt x="1846" y="1432"/>
                </a:lnTo>
                <a:lnTo>
                  <a:pt x="1843" y="1509"/>
                </a:lnTo>
                <a:lnTo>
                  <a:pt x="1840" y="1583"/>
                </a:lnTo>
                <a:lnTo>
                  <a:pt x="1838" y="1653"/>
                </a:lnTo>
                <a:lnTo>
                  <a:pt x="1836" y="1715"/>
                </a:lnTo>
                <a:lnTo>
                  <a:pt x="1833" y="1768"/>
                </a:lnTo>
                <a:lnTo>
                  <a:pt x="1832" y="1810"/>
                </a:lnTo>
                <a:lnTo>
                  <a:pt x="1831" y="1835"/>
                </a:lnTo>
                <a:lnTo>
                  <a:pt x="1831" y="1845"/>
                </a:lnTo>
                <a:lnTo>
                  <a:pt x="1767" y="1841"/>
                </a:lnTo>
                <a:lnTo>
                  <a:pt x="1703" y="1836"/>
                </a:lnTo>
                <a:lnTo>
                  <a:pt x="1641" y="1831"/>
                </a:lnTo>
                <a:lnTo>
                  <a:pt x="1579" y="1828"/>
                </a:lnTo>
                <a:lnTo>
                  <a:pt x="1518" y="1823"/>
                </a:lnTo>
                <a:lnTo>
                  <a:pt x="1459" y="1820"/>
                </a:lnTo>
                <a:lnTo>
                  <a:pt x="1398" y="1817"/>
                </a:lnTo>
                <a:lnTo>
                  <a:pt x="1338" y="1812"/>
                </a:lnTo>
                <a:lnTo>
                  <a:pt x="1277" y="1809"/>
                </a:lnTo>
                <a:lnTo>
                  <a:pt x="1217" y="1804"/>
                </a:lnTo>
                <a:lnTo>
                  <a:pt x="1156" y="1799"/>
                </a:lnTo>
                <a:lnTo>
                  <a:pt x="1095" y="1795"/>
                </a:lnTo>
                <a:lnTo>
                  <a:pt x="1033" y="1790"/>
                </a:lnTo>
                <a:lnTo>
                  <a:pt x="971" y="1786"/>
                </a:lnTo>
                <a:lnTo>
                  <a:pt x="908" y="1780"/>
                </a:lnTo>
                <a:lnTo>
                  <a:pt x="845" y="1775"/>
                </a:lnTo>
                <a:lnTo>
                  <a:pt x="841" y="1776"/>
                </a:lnTo>
                <a:lnTo>
                  <a:pt x="839" y="1779"/>
                </a:lnTo>
                <a:lnTo>
                  <a:pt x="837" y="1782"/>
                </a:lnTo>
                <a:lnTo>
                  <a:pt x="835" y="1784"/>
                </a:lnTo>
                <a:lnTo>
                  <a:pt x="834" y="1788"/>
                </a:lnTo>
                <a:lnTo>
                  <a:pt x="834" y="1791"/>
                </a:lnTo>
                <a:lnTo>
                  <a:pt x="834" y="1795"/>
                </a:lnTo>
                <a:lnTo>
                  <a:pt x="833" y="1799"/>
                </a:lnTo>
                <a:lnTo>
                  <a:pt x="833" y="1803"/>
                </a:lnTo>
                <a:lnTo>
                  <a:pt x="833" y="1807"/>
                </a:lnTo>
                <a:lnTo>
                  <a:pt x="833" y="1812"/>
                </a:lnTo>
                <a:lnTo>
                  <a:pt x="833" y="1815"/>
                </a:lnTo>
                <a:lnTo>
                  <a:pt x="832" y="1820"/>
                </a:lnTo>
                <a:lnTo>
                  <a:pt x="832" y="1825"/>
                </a:lnTo>
                <a:lnTo>
                  <a:pt x="831" y="1829"/>
                </a:lnTo>
                <a:lnTo>
                  <a:pt x="830" y="1835"/>
                </a:lnTo>
                <a:lnTo>
                  <a:pt x="798" y="1834"/>
                </a:lnTo>
                <a:lnTo>
                  <a:pt x="764" y="1834"/>
                </a:lnTo>
                <a:lnTo>
                  <a:pt x="730" y="1834"/>
                </a:lnTo>
                <a:lnTo>
                  <a:pt x="694" y="1834"/>
                </a:lnTo>
                <a:lnTo>
                  <a:pt x="658" y="1834"/>
                </a:lnTo>
                <a:lnTo>
                  <a:pt x="622" y="1834"/>
                </a:lnTo>
                <a:lnTo>
                  <a:pt x="585" y="1834"/>
                </a:lnTo>
                <a:lnTo>
                  <a:pt x="548" y="1834"/>
                </a:lnTo>
                <a:lnTo>
                  <a:pt x="510" y="1834"/>
                </a:lnTo>
                <a:lnTo>
                  <a:pt x="473" y="1834"/>
                </a:lnTo>
                <a:lnTo>
                  <a:pt x="437" y="1834"/>
                </a:lnTo>
                <a:lnTo>
                  <a:pt x="400" y="1834"/>
                </a:lnTo>
                <a:lnTo>
                  <a:pt x="363" y="1833"/>
                </a:lnTo>
                <a:lnTo>
                  <a:pt x="328" y="1833"/>
                </a:lnTo>
                <a:lnTo>
                  <a:pt x="294" y="1833"/>
                </a:lnTo>
                <a:lnTo>
                  <a:pt x="261" y="1833"/>
                </a:lnTo>
                <a:lnTo>
                  <a:pt x="259" y="1834"/>
                </a:lnTo>
                <a:lnTo>
                  <a:pt x="259" y="1838"/>
                </a:lnTo>
                <a:lnTo>
                  <a:pt x="258" y="1845"/>
                </a:lnTo>
                <a:lnTo>
                  <a:pt x="257" y="1854"/>
                </a:lnTo>
                <a:lnTo>
                  <a:pt x="256" y="1866"/>
                </a:lnTo>
                <a:lnTo>
                  <a:pt x="255" y="1877"/>
                </a:lnTo>
                <a:lnTo>
                  <a:pt x="253" y="1891"/>
                </a:lnTo>
                <a:lnTo>
                  <a:pt x="251" y="1905"/>
                </a:lnTo>
                <a:lnTo>
                  <a:pt x="250" y="1918"/>
                </a:lnTo>
                <a:lnTo>
                  <a:pt x="248" y="1931"/>
                </a:lnTo>
                <a:lnTo>
                  <a:pt x="247" y="1943"/>
                </a:lnTo>
                <a:lnTo>
                  <a:pt x="246" y="1954"/>
                </a:lnTo>
                <a:lnTo>
                  <a:pt x="245" y="1964"/>
                </a:lnTo>
                <a:lnTo>
                  <a:pt x="243" y="1970"/>
                </a:lnTo>
                <a:lnTo>
                  <a:pt x="243" y="1975"/>
                </a:lnTo>
                <a:lnTo>
                  <a:pt x="243" y="1977"/>
                </a:lnTo>
                <a:lnTo>
                  <a:pt x="240" y="1976"/>
                </a:lnTo>
                <a:lnTo>
                  <a:pt x="232" y="1976"/>
                </a:lnTo>
                <a:lnTo>
                  <a:pt x="220" y="1975"/>
                </a:lnTo>
                <a:lnTo>
                  <a:pt x="204" y="1973"/>
                </a:lnTo>
                <a:lnTo>
                  <a:pt x="186" y="1972"/>
                </a:lnTo>
                <a:lnTo>
                  <a:pt x="165" y="1969"/>
                </a:lnTo>
                <a:lnTo>
                  <a:pt x="143" y="1967"/>
                </a:lnTo>
                <a:lnTo>
                  <a:pt x="121" y="1965"/>
                </a:lnTo>
                <a:lnTo>
                  <a:pt x="98" y="1962"/>
                </a:lnTo>
                <a:lnTo>
                  <a:pt x="77" y="1960"/>
                </a:lnTo>
                <a:lnTo>
                  <a:pt x="56" y="1958"/>
                </a:lnTo>
                <a:lnTo>
                  <a:pt x="38" y="1957"/>
                </a:lnTo>
                <a:lnTo>
                  <a:pt x="21" y="1954"/>
                </a:lnTo>
                <a:lnTo>
                  <a:pt x="10" y="1953"/>
                </a:lnTo>
                <a:lnTo>
                  <a:pt x="2" y="1953"/>
                </a:lnTo>
                <a:lnTo>
                  <a:pt x="0" y="1953"/>
                </a:lnTo>
                <a:lnTo>
                  <a:pt x="1" y="1930"/>
                </a:lnTo>
                <a:lnTo>
                  <a:pt x="7" y="1868"/>
                </a:lnTo>
                <a:lnTo>
                  <a:pt x="15" y="1773"/>
                </a:lnTo>
                <a:lnTo>
                  <a:pt x="26" y="1648"/>
                </a:lnTo>
                <a:lnTo>
                  <a:pt x="40" y="1499"/>
                </a:lnTo>
                <a:lnTo>
                  <a:pt x="54" y="1335"/>
                </a:lnTo>
                <a:lnTo>
                  <a:pt x="70" y="1158"/>
                </a:lnTo>
                <a:lnTo>
                  <a:pt x="86" y="977"/>
                </a:lnTo>
                <a:lnTo>
                  <a:pt x="102" y="794"/>
                </a:lnTo>
                <a:lnTo>
                  <a:pt x="118" y="617"/>
                </a:lnTo>
                <a:lnTo>
                  <a:pt x="132" y="453"/>
                </a:lnTo>
                <a:lnTo>
                  <a:pt x="146" y="305"/>
                </a:lnTo>
                <a:lnTo>
                  <a:pt x="157" y="179"/>
                </a:lnTo>
                <a:lnTo>
                  <a:pt x="165" y="84"/>
                </a:lnTo>
                <a:lnTo>
                  <a:pt x="171" y="22"/>
                </a:lnTo>
                <a:lnTo>
                  <a:pt x="173" y="0"/>
                </a:lnTo>
                <a:lnTo>
                  <a:pt x="276" y="13"/>
                </a:lnTo>
                <a:lnTo>
                  <a:pt x="381" y="24"/>
                </a:lnTo>
                <a:lnTo>
                  <a:pt x="487" y="36"/>
                </a:lnTo>
                <a:lnTo>
                  <a:pt x="595" y="47"/>
                </a:lnTo>
                <a:lnTo>
                  <a:pt x="703" y="58"/>
                </a:lnTo>
                <a:lnTo>
                  <a:pt x="812" y="67"/>
                </a:lnTo>
                <a:lnTo>
                  <a:pt x="923" y="76"/>
                </a:lnTo>
                <a:lnTo>
                  <a:pt x="1032" y="84"/>
                </a:lnTo>
                <a:lnTo>
                  <a:pt x="1142" y="91"/>
                </a:lnTo>
                <a:lnTo>
                  <a:pt x="1252" y="97"/>
                </a:lnTo>
                <a:lnTo>
                  <a:pt x="1361" y="102"/>
                </a:lnTo>
                <a:lnTo>
                  <a:pt x="1470" y="108"/>
                </a:lnTo>
                <a:lnTo>
                  <a:pt x="1577" y="112"/>
                </a:lnTo>
                <a:lnTo>
                  <a:pt x="1684" y="115"/>
                </a:lnTo>
                <a:lnTo>
                  <a:pt x="1789" y="117"/>
                </a:lnTo>
                <a:lnTo>
                  <a:pt x="1892" y="12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19" name="Freeform 37"/>
          <p:cNvSpPr>
            <a:spLocks/>
          </p:cNvSpPr>
          <p:nvPr/>
        </p:nvSpPr>
        <p:spPr bwMode="auto">
          <a:xfrm>
            <a:off x="6135012" y="2949317"/>
            <a:ext cx="816355" cy="646856"/>
          </a:xfrm>
          <a:custGeom>
            <a:avLst/>
            <a:gdLst>
              <a:gd name="T0" fmla="*/ 25 w 1499"/>
              <a:gd name="T1" fmla="*/ 1 h 1560"/>
              <a:gd name="T2" fmla="*/ 23 w 1499"/>
              <a:gd name="T3" fmla="*/ 3 h 1560"/>
              <a:gd name="T4" fmla="*/ 25 w 1499"/>
              <a:gd name="T5" fmla="*/ 5 h 1560"/>
              <a:gd name="T6" fmla="*/ 27 w 1499"/>
              <a:gd name="T7" fmla="*/ 6 h 1560"/>
              <a:gd name="T8" fmla="*/ 30 w 1499"/>
              <a:gd name="T9" fmla="*/ 8 h 1560"/>
              <a:gd name="T10" fmla="*/ 33 w 1499"/>
              <a:gd name="T11" fmla="*/ 12 h 1560"/>
              <a:gd name="T12" fmla="*/ 38 w 1499"/>
              <a:gd name="T13" fmla="*/ 14 h 1560"/>
              <a:gd name="T14" fmla="*/ 38 w 1499"/>
              <a:gd name="T15" fmla="*/ 15 h 1560"/>
              <a:gd name="T16" fmla="*/ 40 w 1499"/>
              <a:gd name="T17" fmla="*/ 16 h 1560"/>
              <a:gd name="T18" fmla="*/ 42 w 1499"/>
              <a:gd name="T19" fmla="*/ 19 h 1560"/>
              <a:gd name="T20" fmla="*/ 46 w 1499"/>
              <a:gd name="T21" fmla="*/ 22 h 1560"/>
              <a:gd name="T22" fmla="*/ 48 w 1499"/>
              <a:gd name="T23" fmla="*/ 25 h 1560"/>
              <a:gd name="T24" fmla="*/ 50 w 1499"/>
              <a:gd name="T25" fmla="*/ 27 h 1560"/>
              <a:gd name="T26" fmla="*/ 52 w 1499"/>
              <a:gd name="T27" fmla="*/ 29 h 1560"/>
              <a:gd name="T28" fmla="*/ 53 w 1499"/>
              <a:gd name="T29" fmla="*/ 32 h 1560"/>
              <a:gd name="T30" fmla="*/ 55 w 1499"/>
              <a:gd name="T31" fmla="*/ 33 h 1560"/>
              <a:gd name="T32" fmla="*/ 55 w 1499"/>
              <a:gd name="T33" fmla="*/ 34 h 1560"/>
              <a:gd name="T34" fmla="*/ 54 w 1499"/>
              <a:gd name="T35" fmla="*/ 35 h 1560"/>
              <a:gd name="T36" fmla="*/ 54 w 1499"/>
              <a:gd name="T37" fmla="*/ 36 h 1560"/>
              <a:gd name="T38" fmla="*/ 54 w 1499"/>
              <a:gd name="T39" fmla="*/ 36 h 1560"/>
              <a:gd name="T40" fmla="*/ 54 w 1499"/>
              <a:gd name="T41" fmla="*/ 37 h 1560"/>
              <a:gd name="T42" fmla="*/ 54 w 1499"/>
              <a:gd name="T43" fmla="*/ 39 h 1560"/>
              <a:gd name="T44" fmla="*/ 53 w 1499"/>
              <a:gd name="T45" fmla="*/ 41 h 1560"/>
              <a:gd name="T46" fmla="*/ 53 w 1499"/>
              <a:gd name="T47" fmla="*/ 42 h 1560"/>
              <a:gd name="T48" fmla="*/ 53 w 1499"/>
              <a:gd name="T49" fmla="*/ 44 h 1560"/>
              <a:gd name="T50" fmla="*/ 51 w 1499"/>
              <a:gd name="T51" fmla="*/ 46 h 1560"/>
              <a:gd name="T52" fmla="*/ 53 w 1499"/>
              <a:gd name="T53" fmla="*/ 49 h 1560"/>
              <a:gd name="T54" fmla="*/ 52 w 1499"/>
              <a:gd name="T55" fmla="*/ 51 h 1560"/>
              <a:gd name="T56" fmla="*/ 49 w 1499"/>
              <a:gd name="T57" fmla="*/ 50 h 1560"/>
              <a:gd name="T58" fmla="*/ 47 w 1499"/>
              <a:gd name="T59" fmla="*/ 51 h 1560"/>
              <a:gd name="T60" fmla="*/ 48 w 1499"/>
              <a:gd name="T61" fmla="*/ 54 h 1560"/>
              <a:gd name="T62" fmla="*/ 47 w 1499"/>
              <a:gd name="T63" fmla="*/ 56 h 1560"/>
              <a:gd name="T64" fmla="*/ 46 w 1499"/>
              <a:gd name="T65" fmla="*/ 56 h 1560"/>
              <a:gd name="T66" fmla="*/ 45 w 1499"/>
              <a:gd name="T67" fmla="*/ 54 h 1560"/>
              <a:gd name="T68" fmla="*/ 40 w 1499"/>
              <a:gd name="T69" fmla="*/ 55 h 1560"/>
              <a:gd name="T70" fmla="*/ 23 w 1499"/>
              <a:gd name="T71" fmla="*/ 57 h 1560"/>
              <a:gd name="T72" fmla="*/ 17 w 1499"/>
              <a:gd name="T73" fmla="*/ 58 h 1560"/>
              <a:gd name="T74" fmla="*/ 15 w 1499"/>
              <a:gd name="T75" fmla="*/ 56 h 1560"/>
              <a:gd name="T76" fmla="*/ 14 w 1499"/>
              <a:gd name="T77" fmla="*/ 54 h 1560"/>
              <a:gd name="T78" fmla="*/ 14 w 1499"/>
              <a:gd name="T79" fmla="*/ 53 h 1560"/>
              <a:gd name="T80" fmla="*/ 13 w 1499"/>
              <a:gd name="T81" fmla="*/ 51 h 1560"/>
              <a:gd name="T82" fmla="*/ 13 w 1499"/>
              <a:gd name="T83" fmla="*/ 49 h 1560"/>
              <a:gd name="T84" fmla="*/ 12 w 1499"/>
              <a:gd name="T85" fmla="*/ 46 h 1560"/>
              <a:gd name="T86" fmla="*/ 11 w 1499"/>
              <a:gd name="T87" fmla="*/ 44 h 1560"/>
              <a:gd name="T88" fmla="*/ 12 w 1499"/>
              <a:gd name="T89" fmla="*/ 41 h 1560"/>
              <a:gd name="T90" fmla="*/ 12 w 1499"/>
              <a:gd name="T91" fmla="*/ 39 h 1560"/>
              <a:gd name="T92" fmla="*/ 12 w 1499"/>
              <a:gd name="T93" fmla="*/ 37 h 1560"/>
              <a:gd name="T94" fmla="*/ 11 w 1499"/>
              <a:gd name="T95" fmla="*/ 35 h 1560"/>
              <a:gd name="T96" fmla="*/ 10 w 1499"/>
              <a:gd name="T97" fmla="*/ 33 h 1560"/>
              <a:gd name="T98" fmla="*/ 9 w 1499"/>
              <a:gd name="T99" fmla="*/ 30 h 1560"/>
              <a:gd name="T100" fmla="*/ 6 w 1499"/>
              <a:gd name="T101" fmla="*/ 22 h 1560"/>
              <a:gd name="T102" fmla="*/ 2 w 1499"/>
              <a:gd name="T103" fmla="*/ 11 h 1560"/>
              <a:gd name="T104" fmla="*/ 1 w 1499"/>
              <a:gd name="T105" fmla="*/ 4 h 1560"/>
              <a:gd name="T106" fmla="*/ 9 w 1499"/>
              <a:gd name="T107" fmla="*/ 3 h 1560"/>
              <a:gd name="T108" fmla="*/ 14 w 1499"/>
              <a:gd name="T109" fmla="*/ 2 h 1560"/>
              <a:gd name="T110" fmla="*/ 20 w 1499"/>
              <a:gd name="T111" fmla="*/ 1 h 1560"/>
              <a:gd name="T112" fmla="*/ 25 w 1499"/>
              <a:gd name="T113" fmla="*/ 0 h 15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9"/>
              <a:gd name="T172" fmla="*/ 0 h 1560"/>
              <a:gd name="T173" fmla="*/ 1499 w 1499"/>
              <a:gd name="T174" fmla="*/ 1560 h 156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9" h="1560">
                <a:moveTo>
                  <a:pt x="687" y="1"/>
                </a:moveTo>
                <a:lnTo>
                  <a:pt x="687" y="7"/>
                </a:lnTo>
                <a:lnTo>
                  <a:pt x="685" y="13"/>
                </a:lnTo>
                <a:lnTo>
                  <a:pt x="683" y="20"/>
                </a:lnTo>
                <a:lnTo>
                  <a:pt x="678" y="26"/>
                </a:lnTo>
                <a:lnTo>
                  <a:pt x="674" y="33"/>
                </a:lnTo>
                <a:lnTo>
                  <a:pt x="668" y="39"/>
                </a:lnTo>
                <a:lnTo>
                  <a:pt x="662" y="46"/>
                </a:lnTo>
                <a:lnTo>
                  <a:pt x="655" y="51"/>
                </a:lnTo>
                <a:lnTo>
                  <a:pt x="650" y="58"/>
                </a:lnTo>
                <a:lnTo>
                  <a:pt x="643" y="65"/>
                </a:lnTo>
                <a:lnTo>
                  <a:pt x="638" y="72"/>
                </a:lnTo>
                <a:lnTo>
                  <a:pt x="634" y="79"/>
                </a:lnTo>
                <a:lnTo>
                  <a:pt x="630" y="86"/>
                </a:lnTo>
                <a:lnTo>
                  <a:pt x="628" y="94"/>
                </a:lnTo>
                <a:lnTo>
                  <a:pt x="627" y="101"/>
                </a:lnTo>
                <a:lnTo>
                  <a:pt x="629" y="110"/>
                </a:lnTo>
                <a:lnTo>
                  <a:pt x="636" y="112"/>
                </a:lnTo>
                <a:lnTo>
                  <a:pt x="644" y="117"/>
                </a:lnTo>
                <a:lnTo>
                  <a:pt x="653" y="121"/>
                </a:lnTo>
                <a:lnTo>
                  <a:pt x="664" y="126"/>
                </a:lnTo>
                <a:lnTo>
                  <a:pt x="673" y="131"/>
                </a:lnTo>
                <a:lnTo>
                  <a:pt x="683" y="136"/>
                </a:lnTo>
                <a:lnTo>
                  <a:pt x="693" y="141"/>
                </a:lnTo>
                <a:lnTo>
                  <a:pt x="705" y="147"/>
                </a:lnTo>
                <a:lnTo>
                  <a:pt x="715" y="151"/>
                </a:lnTo>
                <a:lnTo>
                  <a:pt x="726" y="156"/>
                </a:lnTo>
                <a:lnTo>
                  <a:pt x="737" y="160"/>
                </a:lnTo>
                <a:lnTo>
                  <a:pt x="747" y="164"/>
                </a:lnTo>
                <a:lnTo>
                  <a:pt x="758" y="167"/>
                </a:lnTo>
                <a:lnTo>
                  <a:pt x="768" y="170"/>
                </a:lnTo>
                <a:lnTo>
                  <a:pt x="777" y="172"/>
                </a:lnTo>
                <a:lnTo>
                  <a:pt x="788" y="173"/>
                </a:lnTo>
                <a:lnTo>
                  <a:pt x="799" y="194"/>
                </a:lnTo>
                <a:lnTo>
                  <a:pt x="812" y="213"/>
                </a:lnTo>
                <a:lnTo>
                  <a:pt x="824" y="232"/>
                </a:lnTo>
                <a:lnTo>
                  <a:pt x="837" y="249"/>
                </a:lnTo>
                <a:lnTo>
                  <a:pt x="850" y="264"/>
                </a:lnTo>
                <a:lnTo>
                  <a:pt x="862" y="278"/>
                </a:lnTo>
                <a:lnTo>
                  <a:pt x="876" y="291"/>
                </a:lnTo>
                <a:lnTo>
                  <a:pt x="890" y="304"/>
                </a:lnTo>
                <a:lnTo>
                  <a:pt x="904" y="316"/>
                </a:lnTo>
                <a:lnTo>
                  <a:pt x="919" y="326"/>
                </a:lnTo>
                <a:lnTo>
                  <a:pt x="934" y="336"/>
                </a:lnTo>
                <a:lnTo>
                  <a:pt x="950" y="347"/>
                </a:lnTo>
                <a:lnTo>
                  <a:pt x="966" y="357"/>
                </a:lnTo>
                <a:lnTo>
                  <a:pt x="983" y="366"/>
                </a:lnTo>
                <a:lnTo>
                  <a:pt x="1000" y="375"/>
                </a:lnTo>
                <a:lnTo>
                  <a:pt x="1019" y="386"/>
                </a:lnTo>
                <a:lnTo>
                  <a:pt x="1019" y="391"/>
                </a:lnTo>
                <a:lnTo>
                  <a:pt x="1020" y="397"/>
                </a:lnTo>
                <a:lnTo>
                  <a:pt x="1022" y="402"/>
                </a:lnTo>
                <a:lnTo>
                  <a:pt x="1025" y="407"/>
                </a:lnTo>
                <a:lnTo>
                  <a:pt x="1028" y="411"/>
                </a:lnTo>
                <a:lnTo>
                  <a:pt x="1031" y="414"/>
                </a:lnTo>
                <a:lnTo>
                  <a:pt x="1036" y="418"/>
                </a:lnTo>
                <a:lnTo>
                  <a:pt x="1041" y="421"/>
                </a:lnTo>
                <a:lnTo>
                  <a:pt x="1045" y="424"/>
                </a:lnTo>
                <a:lnTo>
                  <a:pt x="1051" y="426"/>
                </a:lnTo>
                <a:lnTo>
                  <a:pt x="1056" y="428"/>
                </a:lnTo>
                <a:lnTo>
                  <a:pt x="1061" y="430"/>
                </a:lnTo>
                <a:lnTo>
                  <a:pt x="1066" y="433"/>
                </a:lnTo>
                <a:lnTo>
                  <a:pt x="1071" y="434"/>
                </a:lnTo>
                <a:lnTo>
                  <a:pt x="1076" y="436"/>
                </a:lnTo>
                <a:lnTo>
                  <a:pt x="1081" y="438"/>
                </a:lnTo>
                <a:lnTo>
                  <a:pt x="1083" y="459"/>
                </a:lnTo>
                <a:lnTo>
                  <a:pt x="1090" y="476"/>
                </a:lnTo>
                <a:lnTo>
                  <a:pt x="1099" y="492"/>
                </a:lnTo>
                <a:lnTo>
                  <a:pt x="1112" y="506"/>
                </a:lnTo>
                <a:lnTo>
                  <a:pt x="1126" y="518"/>
                </a:lnTo>
                <a:lnTo>
                  <a:pt x="1142" y="527"/>
                </a:lnTo>
                <a:lnTo>
                  <a:pt x="1158" y="536"/>
                </a:lnTo>
                <a:lnTo>
                  <a:pt x="1175" y="545"/>
                </a:lnTo>
                <a:lnTo>
                  <a:pt x="1192" y="553"/>
                </a:lnTo>
                <a:lnTo>
                  <a:pt x="1210" y="563"/>
                </a:lnTo>
                <a:lnTo>
                  <a:pt x="1227" y="572"/>
                </a:lnTo>
                <a:lnTo>
                  <a:pt x="1243" y="581"/>
                </a:lnTo>
                <a:lnTo>
                  <a:pt x="1257" y="592"/>
                </a:lnTo>
                <a:lnTo>
                  <a:pt x="1268" y="606"/>
                </a:lnTo>
                <a:lnTo>
                  <a:pt x="1279" y="622"/>
                </a:lnTo>
                <a:lnTo>
                  <a:pt x="1286" y="641"/>
                </a:lnTo>
                <a:lnTo>
                  <a:pt x="1288" y="650"/>
                </a:lnTo>
                <a:lnTo>
                  <a:pt x="1292" y="660"/>
                </a:lnTo>
                <a:lnTo>
                  <a:pt x="1296" y="669"/>
                </a:lnTo>
                <a:lnTo>
                  <a:pt x="1302" y="680"/>
                </a:lnTo>
                <a:lnTo>
                  <a:pt x="1307" y="690"/>
                </a:lnTo>
                <a:lnTo>
                  <a:pt x="1313" y="699"/>
                </a:lnTo>
                <a:lnTo>
                  <a:pt x="1320" y="710"/>
                </a:lnTo>
                <a:lnTo>
                  <a:pt x="1327" y="719"/>
                </a:lnTo>
                <a:lnTo>
                  <a:pt x="1335" y="728"/>
                </a:lnTo>
                <a:lnTo>
                  <a:pt x="1343" y="737"/>
                </a:lnTo>
                <a:lnTo>
                  <a:pt x="1352" y="745"/>
                </a:lnTo>
                <a:lnTo>
                  <a:pt x="1360" y="753"/>
                </a:lnTo>
                <a:lnTo>
                  <a:pt x="1371" y="760"/>
                </a:lnTo>
                <a:lnTo>
                  <a:pt x="1380" y="767"/>
                </a:lnTo>
                <a:lnTo>
                  <a:pt x="1390" y="773"/>
                </a:lnTo>
                <a:lnTo>
                  <a:pt x="1400" y="779"/>
                </a:lnTo>
                <a:lnTo>
                  <a:pt x="1403" y="787"/>
                </a:lnTo>
                <a:lnTo>
                  <a:pt x="1406" y="796"/>
                </a:lnTo>
                <a:lnTo>
                  <a:pt x="1410" y="805"/>
                </a:lnTo>
                <a:lnTo>
                  <a:pt x="1413" y="814"/>
                </a:lnTo>
                <a:lnTo>
                  <a:pt x="1418" y="824"/>
                </a:lnTo>
                <a:lnTo>
                  <a:pt x="1421" y="835"/>
                </a:lnTo>
                <a:lnTo>
                  <a:pt x="1426" y="845"/>
                </a:lnTo>
                <a:lnTo>
                  <a:pt x="1430" y="854"/>
                </a:lnTo>
                <a:lnTo>
                  <a:pt x="1436" y="864"/>
                </a:lnTo>
                <a:lnTo>
                  <a:pt x="1442" y="873"/>
                </a:lnTo>
                <a:lnTo>
                  <a:pt x="1449" y="880"/>
                </a:lnTo>
                <a:lnTo>
                  <a:pt x="1457" y="888"/>
                </a:lnTo>
                <a:lnTo>
                  <a:pt x="1465" y="893"/>
                </a:lnTo>
                <a:lnTo>
                  <a:pt x="1475" y="898"/>
                </a:lnTo>
                <a:lnTo>
                  <a:pt x="1486" y="901"/>
                </a:lnTo>
                <a:lnTo>
                  <a:pt x="1498" y="904"/>
                </a:lnTo>
                <a:lnTo>
                  <a:pt x="1498" y="905"/>
                </a:lnTo>
                <a:lnTo>
                  <a:pt x="1499" y="907"/>
                </a:lnTo>
                <a:lnTo>
                  <a:pt x="1498" y="910"/>
                </a:lnTo>
                <a:lnTo>
                  <a:pt x="1496" y="913"/>
                </a:lnTo>
                <a:lnTo>
                  <a:pt x="1494" y="916"/>
                </a:lnTo>
                <a:lnTo>
                  <a:pt x="1491" y="920"/>
                </a:lnTo>
                <a:lnTo>
                  <a:pt x="1488" y="923"/>
                </a:lnTo>
                <a:lnTo>
                  <a:pt x="1484" y="928"/>
                </a:lnTo>
                <a:lnTo>
                  <a:pt x="1481" y="932"/>
                </a:lnTo>
                <a:lnTo>
                  <a:pt x="1478" y="937"/>
                </a:lnTo>
                <a:lnTo>
                  <a:pt x="1474" y="941"/>
                </a:lnTo>
                <a:lnTo>
                  <a:pt x="1471" y="945"/>
                </a:lnTo>
                <a:lnTo>
                  <a:pt x="1468" y="950"/>
                </a:lnTo>
                <a:lnTo>
                  <a:pt x="1466" y="953"/>
                </a:lnTo>
                <a:lnTo>
                  <a:pt x="1466" y="958"/>
                </a:lnTo>
                <a:lnTo>
                  <a:pt x="1466" y="961"/>
                </a:lnTo>
                <a:lnTo>
                  <a:pt x="1465" y="961"/>
                </a:lnTo>
                <a:lnTo>
                  <a:pt x="1465" y="962"/>
                </a:lnTo>
                <a:lnTo>
                  <a:pt x="1465" y="964"/>
                </a:lnTo>
                <a:lnTo>
                  <a:pt x="1465" y="966"/>
                </a:lnTo>
                <a:lnTo>
                  <a:pt x="1464" y="968"/>
                </a:lnTo>
                <a:lnTo>
                  <a:pt x="1464" y="970"/>
                </a:lnTo>
                <a:lnTo>
                  <a:pt x="1463" y="974"/>
                </a:lnTo>
                <a:lnTo>
                  <a:pt x="1463" y="977"/>
                </a:lnTo>
                <a:lnTo>
                  <a:pt x="1463" y="980"/>
                </a:lnTo>
                <a:lnTo>
                  <a:pt x="1461" y="983"/>
                </a:lnTo>
                <a:lnTo>
                  <a:pt x="1461" y="985"/>
                </a:lnTo>
                <a:lnTo>
                  <a:pt x="1460" y="988"/>
                </a:lnTo>
                <a:lnTo>
                  <a:pt x="1460" y="990"/>
                </a:lnTo>
                <a:lnTo>
                  <a:pt x="1460" y="991"/>
                </a:lnTo>
                <a:lnTo>
                  <a:pt x="1460" y="992"/>
                </a:lnTo>
                <a:lnTo>
                  <a:pt x="1460" y="993"/>
                </a:lnTo>
                <a:lnTo>
                  <a:pt x="1465" y="999"/>
                </a:lnTo>
                <a:lnTo>
                  <a:pt x="1468" y="1006"/>
                </a:lnTo>
                <a:lnTo>
                  <a:pt x="1471" y="1013"/>
                </a:lnTo>
                <a:lnTo>
                  <a:pt x="1473" y="1020"/>
                </a:lnTo>
                <a:lnTo>
                  <a:pt x="1473" y="1028"/>
                </a:lnTo>
                <a:lnTo>
                  <a:pt x="1473" y="1036"/>
                </a:lnTo>
                <a:lnTo>
                  <a:pt x="1472" y="1043"/>
                </a:lnTo>
                <a:lnTo>
                  <a:pt x="1469" y="1051"/>
                </a:lnTo>
                <a:lnTo>
                  <a:pt x="1467" y="1059"/>
                </a:lnTo>
                <a:lnTo>
                  <a:pt x="1463" y="1066"/>
                </a:lnTo>
                <a:lnTo>
                  <a:pt x="1458" y="1074"/>
                </a:lnTo>
                <a:lnTo>
                  <a:pt x="1452" y="1080"/>
                </a:lnTo>
                <a:lnTo>
                  <a:pt x="1446" y="1086"/>
                </a:lnTo>
                <a:lnTo>
                  <a:pt x="1440" y="1092"/>
                </a:lnTo>
                <a:lnTo>
                  <a:pt x="1432" y="1097"/>
                </a:lnTo>
                <a:lnTo>
                  <a:pt x="1423" y="1101"/>
                </a:lnTo>
                <a:lnTo>
                  <a:pt x="1426" y="1106"/>
                </a:lnTo>
                <a:lnTo>
                  <a:pt x="1427" y="1111"/>
                </a:lnTo>
                <a:lnTo>
                  <a:pt x="1428" y="1115"/>
                </a:lnTo>
                <a:lnTo>
                  <a:pt x="1429" y="1121"/>
                </a:lnTo>
                <a:lnTo>
                  <a:pt x="1429" y="1125"/>
                </a:lnTo>
                <a:lnTo>
                  <a:pt x="1430" y="1131"/>
                </a:lnTo>
                <a:lnTo>
                  <a:pt x="1429" y="1137"/>
                </a:lnTo>
                <a:lnTo>
                  <a:pt x="1429" y="1143"/>
                </a:lnTo>
                <a:lnTo>
                  <a:pt x="1429" y="1148"/>
                </a:lnTo>
                <a:lnTo>
                  <a:pt x="1429" y="1155"/>
                </a:lnTo>
                <a:lnTo>
                  <a:pt x="1428" y="1161"/>
                </a:lnTo>
                <a:lnTo>
                  <a:pt x="1428" y="1167"/>
                </a:lnTo>
                <a:lnTo>
                  <a:pt x="1427" y="1174"/>
                </a:lnTo>
                <a:lnTo>
                  <a:pt x="1427" y="1179"/>
                </a:lnTo>
                <a:lnTo>
                  <a:pt x="1427" y="1186"/>
                </a:lnTo>
                <a:lnTo>
                  <a:pt x="1428" y="1193"/>
                </a:lnTo>
                <a:lnTo>
                  <a:pt x="1412" y="1206"/>
                </a:lnTo>
                <a:lnTo>
                  <a:pt x="1402" y="1219"/>
                </a:lnTo>
                <a:lnTo>
                  <a:pt x="1395" y="1231"/>
                </a:lnTo>
                <a:lnTo>
                  <a:pt x="1391" y="1242"/>
                </a:lnTo>
                <a:lnTo>
                  <a:pt x="1390" y="1253"/>
                </a:lnTo>
                <a:lnTo>
                  <a:pt x="1392" y="1262"/>
                </a:lnTo>
                <a:lnTo>
                  <a:pt x="1396" y="1273"/>
                </a:lnTo>
                <a:lnTo>
                  <a:pt x="1402" y="1283"/>
                </a:lnTo>
                <a:lnTo>
                  <a:pt x="1409" y="1292"/>
                </a:lnTo>
                <a:lnTo>
                  <a:pt x="1414" y="1302"/>
                </a:lnTo>
                <a:lnTo>
                  <a:pt x="1421" y="1312"/>
                </a:lnTo>
                <a:lnTo>
                  <a:pt x="1427" y="1322"/>
                </a:lnTo>
                <a:lnTo>
                  <a:pt x="1433" y="1333"/>
                </a:lnTo>
                <a:lnTo>
                  <a:pt x="1436" y="1345"/>
                </a:lnTo>
                <a:lnTo>
                  <a:pt x="1437" y="1356"/>
                </a:lnTo>
                <a:lnTo>
                  <a:pt x="1436" y="1370"/>
                </a:lnTo>
                <a:lnTo>
                  <a:pt x="1426" y="1371"/>
                </a:lnTo>
                <a:lnTo>
                  <a:pt x="1415" y="1371"/>
                </a:lnTo>
                <a:lnTo>
                  <a:pt x="1406" y="1371"/>
                </a:lnTo>
                <a:lnTo>
                  <a:pt x="1396" y="1370"/>
                </a:lnTo>
                <a:lnTo>
                  <a:pt x="1386" y="1368"/>
                </a:lnTo>
                <a:lnTo>
                  <a:pt x="1375" y="1364"/>
                </a:lnTo>
                <a:lnTo>
                  <a:pt x="1366" y="1362"/>
                </a:lnTo>
                <a:lnTo>
                  <a:pt x="1356" y="1360"/>
                </a:lnTo>
                <a:lnTo>
                  <a:pt x="1345" y="1358"/>
                </a:lnTo>
                <a:lnTo>
                  <a:pt x="1336" y="1355"/>
                </a:lnTo>
                <a:lnTo>
                  <a:pt x="1327" y="1355"/>
                </a:lnTo>
                <a:lnTo>
                  <a:pt x="1318" y="1355"/>
                </a:lnTo>
                <a:lnTo>
                  <a:pt x="1309" y="1356"/>
                </a:lnTo>
                <a:lnTo>
                  <a:pt x="1300" y="1360"/>
                </a:lnTo>
                <a:lnTo>
                  <a:pt x="1292" y="1364"/>
                </a:lnTo>
                <a:lnTo>
                  <a:pt x="1286" y="1372"/>
                </a:lnTo>
                <a:lnTo>
                  <a:pt x="1286" y="1379"/>
                </a:lnTo>
                <a:lnTo>
                  <a:pt x="1286" y="1389"/>
                </a:lnTo>
                <a:lnTo>
                  <a:pt x="1287" y="1398"/>
                </a:lnTo>
                <a:lnTo>
                  <a:pt x="1288" y="1408"/>
                </a:lnTo>
                <a:lnTo>
                  <a:pt x="1289" y="1418"/>
                </a:lnTo>
                <a:lnTo>
                  <a:pt x="1290" y="1430"/>
                </a:lnTo>
                <a:lnTo>
                  <a:pt x="1290" y="1440"/>
                </a:lnTo>
                <a:lnTo>
                  <a:pt x="1291" y="1452"/>
                </a:lnTo>
                <a:lnTo>
                  <a:pt x="1291" y="1463"/>
                </a:lnTo>
                <a:lnTo>
                  <a:pt x="1291" y="1474"/>
                </a:lnTo>
                <a:lnTo>
                  <a:pt x="1290" y="1484"/>
                </a:lnTo>
                <a:lnTo>
                  <a:pt x="1289" y="1494"/>
                </a:lnTo>
                <a:lnTo>
                  <a:pt x="1287" y="1502"/>
                </a:lnTo>
                <a:lnTo>
                  <a:pt x="1284" y="1512"/>
                </a:lnTo>
                <a:lnTo>
                  <a:pt x="1281" y="1518"/>
                </a:lnTo>
                <a:lnTo>
                  <a:pt x="1277" y="1525"/>
                </a:lnTo>
                <a:lnTo>
                  <a:pt x="1269" y="1525"/>
                </a:lnTo>
                <a:lnTo>
                  <a:pt x="1263" y="1523"/>
                </a:lnTo>
                <a:lnTo>
                  <a:pt x="1257" y="1521"/>
                </a:lnTo>
                <a:lnTo>
                  <a:pt x="1251" y="1517"/>
                </a:lnTo>
                <a:lnTo>
                  <a:pt x="1245" y="1513"/>
                </a:lnTo>
                <a:lnTo>
                  <a:pt x="1241" y="1507"/>
                </a:lnTo>
                <a:lnTo>
                  <a:pt x="1236" y="1501"/>
                </a:lnTo>
                <a:lnTo>
                  <a:pt x="1231" y="1495"/>
                </a:lnTo>
                <a:lnTo>
                  <a:pt x="1227" y="1490"/>
                </a:lnTo>
                <a:lnTo>
                  <a:pt x="1222" y="1483"/>
                </a:lnTo>
                <a:lnTo>
                  <a:pt x="1219" y="1477"/>
                </a:lnTo>
                <a:lnTo>
                  <a:pt x="1214" y="1471"/>
                </a:lnTo>
                <a:lnTo>
                  <a:pt x="1210" y="1467"/>
                </a:lnTo>
                <a:lnTo>
                  <a:pt x="1204" y="1462"/>
                </a:lnTo>
                <a:lnTo>
                  <a:pt x="1199" y="1459"/>
                </a:lnTo>
                <a:lnTo>
                  <a:pt x="1194" y="1458"/>
                </a:lnTo>
                <a:lnTo>
                  <a:pt x="1184" y="1458"/>
                </a:lnTo>
                <a:lnTo>
                  <a:pt x="1161" y="1461"/>
                </a:lnTo>
                <a:lnTo>
                  <a:pt x="1125" y="1467"/>
                </a:lnTo>
                <a:lnTo>
                  <a:pt x="1077" y="1472"/>
                </a:lnTo>
                <a:lnTo>
                  <a:pt x="1022" y="1480"/>
                </a:lnTo>
                <a:lnTo>
                  <a:pt x="959" y="1490"/>
                </a:lnTo>
                <a:lnTo>
                  <a:pt x="892" y="1499"/>
                </a:lnTo>
                <a:lnTo>
                  <a:pt x="824" y="1508"/>
                </a:lnTo>
                <a:lnTo>
                  <a:pt x="755" y="1517"/>
                </a:lnTo>
                <a:lnTo>
                  <a:pt x="689" y="1526"/>
                </a:lnTo>
                <a:lnTo>
                  <a:pt x="626" y="1536"/>
                </a:lnTo>
                <a:lnTo>
                  <a:pt x="570" y="1544"/>
                </a:lnTo>
                <a:lnTo>
                  <a:pt x="523" y="1549"/>
                </a:lnTo>
                <a:lnTo>
                  <a:pt x="486" y="1555"/>
                </a:lnTo>
                <a:lnTo>
                  <a:pt x="463" y="1559"/>
                </a:lnTo>
                <a:lnTo>
                  <a:pt x="455" y="1560"/>
                </a:lnTo>
                <a:lnTo>
                  <a:pt x="454" y="1559"/>
                </a:lnTo>
                <a:lnTo>
                  <a:pt x="452" y="1555"/>
                </a:lnTo>
                <a:lnTo>
                  <a:pt x="449" y="1551"/>
                </a:lnTo>
                <a:lnTo>
                  <a:pt x="444" y="1545"/>
                </a:lnTo>
                <a:lnTo>
                  <a:pt x="439" y="1538"/>
                </a:lnTo>
                <a:lnTo>
                  <a:pt x="434" y="1530"/>
                </a:lnTo>
                <a:lnTo>
                  <a:pt x="427" y="1522"/>
                </a:lnTo>
                <a:lnTo>
                  <a:pt x="421" y="1514"/>
                </a:lnTo>
                <a:lnTo>
                  <a:pt x="414" y="1505"/>
                </a:lnTo>
                <a:lnTo>
                  <a:pt x="407" y="1497"/>
                </a:lnTo>
                <a:lnTo>
                  <a:pt x="401" y="1489"/>
                </a:lnTo>
                <a:lnTo>
                  <a:pt x="397" y="1482"/>
                </a:lnTo>
                <a:lnTo>
                  <a:pt x="392" y="1476"/>
                </a:lnTo>
                <a:lnTo>
                  <a:pt x="389" y="1471"/>
                </a:lnTo>
                <a:lnTo>
                  <a:pt x="386" y="1468"/>
                </a:lnTo>
                <a:lnTo>
                  <a:pt x="389" y="1461"/>
                </a:lnTo>
                <a:lnTo>
                  <a:pt x="390" y="1455"/>
                </a:lnTo>
                <a:lnTo>
                  <a:pt x="391" y="1449"/>
                </a:lnTo>
                <a:lnTo>
                  <a:pt x="391" y="1444"/>
                </a:lnTo>
                <a:lnTo>
                  <a:pt x="390" y="1439"/>
                </a:lnTo>
                <a:lnTo>
                  <a:pt x="389" y="1433"/>
                </a:lnTo>
                <a:lnTo>
                  <a:pt x="386" y="1429"/>
                </a:lnTo>
                <a:lnTo>
                  <a:pt x="384" y="1424"/>
                </a:lnTo>
                <a:lnTo>
                  <a:pt x="381" y="1418"/>
                </a:lnTo>
                <a:lnTo>
                  <a:pt x="377" y="1414"/>
                </a:lnTo>
                <a:lnTo>
                  <a:pt x="373" y="1408"/>
                </a:lnTo>
                <a:lnTo>
                  <a:pt x="368" y="1404"/>
                </a:lnTo>
                <a:lnTo>
                  <a:pt x="363" y="1398"/>
                </a:lnTo>
                <a:lnTo>
                  <a:pt x="359" y="1393"/>
                </a:lnTo>
                <a:lnTo>
                  <a:pt x="353" y="1387"/>
                </a:lnTo>
                <a:lnTo>
                  <a:pt x="348" y="1382"/>
                </a:lnTo>
                <a:lnTo>
                  <a:pt x="351" y="1370"/>
                </a:lnTo>
                <a:lnTo>
                  <a:pt x="353" y="1359"/>
                </a:lnTo>
                <a:lnTo>
                  <a:pt x="354" y="1347"/>
                </a:lnTo>
                <a:lnTo>
                  <a:pt x="354" y="1336"/>
                </a:lnTo>
                <a:lnTo>
                  <a:pt x="355" y="1325"/>
                </a:lnTo>
                <a:lnTo>
                  <a:pt x="354" y="1314"/>
                </a:lnTo>
                <a:lnTo>
                  <a:pt x="353" y="1304"/>
                </a:lnTo>
                <a:lnTo>
                  <a:pt x="352" y="1292"/>
                </a:lnTo>
                <a:lnTo>
                  <a:pt x="350" y="1282"/>
                </a:lnTo>
                <a:lnTo>
                  <a:pt x="346" y="1271"/>
                </a:lnTo>
                <a:lnTo>
                  <a:pt x="344" y="1262"/>
                </a:lnTo>
                <a:lnTo>
                  <a:pt x="339" y="1252"/>
                </a:lnTo>
                <a:lnTo>
                  <a:pt x="335" y="1243"/>
                </a:lnTo>
                <a:lnTo>
                  <a:pt x="330" y="1233"/>
                </a:lnTo>
                <a:lnTo>
                  <a:pt x="326" y="1225"/>
                </a:lnTo>
                <a:lnTo>
                  <a:pt x="320" y="1217"/>
                </a:lnTo>
                <a:lnTo>
                  <a:pt x="314" y="1208"/>
                </a:lnTo>
                <a:lnTo>
                  <a:pt x="312" y="1200"/>
                </a:lnTo>
                <a:lnTo>
                  <a:pt x="309" y="1191"/>
                </a:lnTo>
                <a:lnTo>
                  <a:pt x="308" y="1182"/>
                </a:lnTo>
                <a:lnTo>
                  <a:pt x="308" y="1171"/>
                </a:lnTo>
                <a:lnTo>
                  <a:pt x="308" y="1161"/>
                </a:lnTo>
                <a:lnTo>
                  <a:pt x="311" y="1151"/>
                </a:lnTo>
                <a:lnTo>
                  <a:pt x="312" y="1140"/>
                </a:lnTo>
                <a:lnTo>
                  <a:pt x="314" y="1129"/>
                </a:lnTo>
                <a:lnTo>
                  <a:pt x="315" y="1119"/>
                </a:lnTo>
                <a:lnTo>
                  <a:pt x="317" y="1108"/>
                </a:lnTo>
                <a:lnTo>
                  <a:pt x="320" y="1098"/>
                </a:lnTo>
                <a:lnTo>
                  <a:pt x="321" y="1088"/>
                </a:lnTo>
                <a:lnTo>
                  <a:pt x="322" y="1078"/>
                </a:lnTo>
                <a:lnTo>
                  <a:pt x="322" y="1069"/>
                </a:lnTo>
                <a:lnTo>
                  <a:pt x="322" y="1061"/>
                </a:lnTo>
                <a:lnTo>
                  <a:pt x="330" y="1052"/>
                </a:lnTo>
                <a:lnTo>
                  <a:pt x="337" y="1045"/>
                </a:lnTo>
                <a:lnTo>
                  <a:pt x="340" y="1037"/>
                </a:lnTo>
                <a:lnTo>
                  <a:pt x="343" y="1031"/>
                </a:lnTo>
                <a:lnTo>
                  <a:pt x="342" y="1026"/>
                </a:lnTo>
                <a:lnTo>
                  <a:pt x="340" y="1020"/>
                </a:lnTo>
                <a:lnTo>
                  <a:pt x="337" y="1014"/>
                </a:lnTo>
                <a:lnTo>
                  <a:pt x="332" y="1008"/>
                </a:lnTo>
                <a:lnTo>
                  <a:pt x="328" y="1003"/>
                </a:lnTo>
                <a:lnTo>
                  <a:pt x="323" y="997"/>
                </a:lnTo>
                <a:lnTo>
                  <a:pt x="317" y="990"/>
                </a:lnTo>
                <a:lnTo>
                  <a:pt x="313" y="984"/>
                </a:lnTo>
                <a:lnTo>
                  <a:pt x="308" y="976"/>
                </a:lnTo>
                <a:lnTo>
                  <a:pt x="305" y="968"/>
                </a:lnTo>
                <a:lnTo>
                  <a:pt x="303" y="960"/>
                </a:lnTo>
                <a:lnTo>
                  <a:pt x="303" y="951"/>
                </a:lnTo>
                <a:lnTo>
                  <a:pt x="298" y="939"/>
                </a:lnTo>
                <a:lnTo>
                  <a:pt x="293" y="928"/>
                </a:lnTo>
                <a:lnTo>
                  <a:pt x="288" y="918"/>
                </a:lnTo>
                <a:lnTo>
                  <a:pt x="283" y="908"/>
                </a:lnTo>
                <a:lnTo>
                  <a:pt x="278" y="899"/>
                </a:lnTo>
                <a:lnTo>
                  <a:pt x="273" y="890"/>
                </a:lnTo>
                <a:lnTo>
                  <a:pt x="268" y="881"/>
                </a:lnTo>
                <a:lnTo>
                  <a:pt x="262" y="873"/>
                </a:lnTo>
                <a:lnTo>
                  <a:pt x="257" y="864"/>
                </a:lnTo>
                <a:lnTo>
                  <a:pt x="252" y="856"/>
                </a:lnTo>
                <a:lnTo>
                  <a:pt x="246" y="846"/>
                </a:lnTo>
                <a:lnTo>
                  <a:pt x="240" y="837"/>
                </a:lnTo>
                <a:lnTo>
                  <a:pt x="236" y="827"/>
                </a:lnTo>
                <a:lnTo>
                  <a:pt x="231" y="816"/>
                </a:lnTo>
                <a:lnTo>
                  <a:pt x="227" y="806"/>
                </a:lnTo>
                <a:lnTo>
                  <a:pt x="222" y="795"/>
                </a:lnTo>
                <a:lnTo>
                  <a:pt x="207" y="756"/>
                </a:lnTo>
                <a:lnTo>
                  <a:pt x="192" y="717"/>
                </a:lnTo>
                <a:lnTo>
                  <a:pt x="178" y="675"/>
                </a:lnTo>
                <a:lnTo>
                  <a:pt x="163" y="634"/>
                </a:lnTo>
                <a:lnTo>
                  <a:pt x="150" y="591"/>
                </a:lnTo>
                <a:lnTo>
                  <a:pt x="136" y="548"/>
                </a:lnTo>
                <a:lnTo>
                  <a:pt x="121" y="505"/>
                </a:lnTo>
                <a:lnTo>
                  <a:pt x="107" y="460"/>
                </a:lnTo>
                <a:lnTo>
                  <a:pt x="93" y="417"/>
                </a:lnTo>
                <a:lnTo>
                  <a:pt x="79" y="373"/>
                </a:lnTo>
                <a:lnTo>
                  <a:pt x="67" y="329"/>
                </a:lnTo>
                <a:lnTo>
                  <a:pt x="53" y="287"/>
                </a:lnTo>
                <a:lnTo>
                  <a:pt x="39" y="244"/>
                </a:lnTo>
                <a:lnTo>
                  <a:pt x="27" y="203"/>
                </a:lnTo>
                <a:lnTo>
                  <a:pt x="13" y="163"/>
                </a:lnTo>
                <a:lnTo>
                  <a:pt x="0" y="124"/>
                </a:lnTo>
                <a:lnTo>
                  <a:pt x="4" y="123"/>
                </a:lnTo>
                <a:lnTo>
                  <a:pt x="15" y="120"/>
                </a:lnTo>
                <a:lnTo>
                  <a:pt x="32" y="118"/>
                </a:lnTo>
                <a:lnTo>
                  <a:pt x="54" y="113"/>
                </a:lnTo>
                <a:lnTo>
                  <a:pt x="81" y="109"/>
                </a:lnTo>
                <a:lnTo>
                  <a:pt x="111" y="104"/>
                </a:lnTo>
                <a:lnTo>
                  <a:pt x="143" y="98"/>
                </a:lnTo>
                <a:lnTo>
                  <a:pt x="176" y="93"/>
                </a:lnTo>
                <a:lnTo>
                  <a:pt x="208" y="87"/>
                </a:lnTo>
                <a:lnTo>
                  <a:pt x="240" y="81"/>
                </a:lnTo>
                <a:lnTo>
                  <a:pt x="270" y="77"/>
                </a:lnTo>
                <a:lnTo>
                  <a:pt x="297" y="72"/>
                </a:lnTo>
                <a:lnTo>
                  <a:pt x="319" y="67"/>
                </a:lnTo>
                <a:lnTo>
                  <a:pt x="336" y="65"/>
                </a:lnTo>
                <a:lnTo>
                  <a:pt x="347" y="63"/>
                </a:lnTo>
                <a:lnTo>
                  <a:pt x="352" y="63"/>
                </a:lnTo>
                <a:lnTo>
                  <a:pt x="373" y="61"/>
                </a:lnTo>
                <a:lnTo>
                  <a:pt x="394" y="57"/>
                </a:lnTo>
                <a:lnTo>
                  <a:pt x="416" y="54"/>
                </a:lnTo>
                <a:lnTo>
                  <a:pt x="439" y="49"/>
                </a:lnTo>
                <a:lnTo>
                  <a:pt x="462" y="43"/>
                </a:lnTo>
                <a:lnTo>
                  <a:pt x="484" y="38"/>
                </a:lnTo>
                <a:lnTo>
                  <a:pt x="507" y="32"/>
                </a:lnTo>
                <a:lnTo>
                  <a:pt x="529" y="26"/>
                </a:lnTo>
                <a:lnTo>
                  <a:pt x="551" y="20"/>
                </a:lnTo>
                <a:lnTo>
                  <a:pt x="573" y="15"/>
                </a:lnTo>
                <a:lnTo>
                  <a:pt x="593" y="10"/>
                </a:lnTo>
                <a:lnTo>
                  <a:pt x="614" y="5"/>
                </a:lnTo>
                <a:lnTo>
                  <a:pt x="634" y="2"/>
                </a:lnTo>
                <a:lnTo>
                  <a:pt x="652" y="1"/>
                </a:lnTo>
                <a:lnTo>
                  <a:pt x="669" y="0"/>
                </a:lnTo>
                <a:lnTo>
                  <a:pt x="687" y="1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20" name="Freeform 38"/>
          <p:cNvSpPr>
            <a:spLocks/>
          </p:cNvSpPr>
          <p:nvPr/>
        </p:nvSpPr>
        <p:spPr bwMode="auto">
          <a:xfrm>
            <a:off x="5974685" y="3511584"/>
            <a:ext cx="1341504" cy="770008"/>
          </a:xfrm>
          <a:custGeom>
            <a:avLst/>
            <a:gdLst>
              <a:gd name="T0" fmla="*/ 66 w 2460"/>
              <a:gd name="T1" fmla="*/ 7 h 1858"/>
              <a:gd name="T2" fmla="*/ 68 w 2460"/>
              <a:gd name="T3" fmla="*/ 12 h 1858"/>
              <a:gd name="T4" fmla="*/ 72 w 2460"/>
              <a:gd name="T5" fmla="*/ 16 h 1858"/>
              <a:gd name="T6" fmla="*/ 79 w 2460"/>
              <a:gd name="T7" fmla="*/ 26 h 1858"/>
              <a:gd name="T8" fmla="*/ 79 w 2460"/>
              <a:gd name="T9" fmla="*/ 29 h 1858"/>
              <a:gd name="T10" fmla="*/ 86 w 2460"/>
              <a:gd name="T11" fmla="*/ 37 h 1858"/>
              <a:gd name="T12" fmla="*/ 91 w 2460"/>
              <a:gd name="T13" fmla="*/ 51 h 1858"/>
              <a:gd name="T14" fmla="*/ 91 w 2460"/>
              <a:gd name="T15" fmla="*/ 58 h 1858"/>
              <a:gd name="T16" fmla="*/ 89 w 2460"/>
              <a:gd name="T17" fmla="*/ 66 h 1858"/>
              <a:gd name="T18" fmla="*/ 84 w 2460"/>
              <a:gd name="T19" fmla="*/ 69 h 1858"/>
              <a:gd name="T20" fmla="*/ 82 w 2460"/>
              <a:gd name="T21" fmla="*/ 68 h 1858"/>
              <a:gd name="T22" fmla="*/ 83 w 2460"/>
              <a:gd name="T23" fmla="*/ 67 h 1858"/>
              <a:gd name="T24" fmla="*/ 79 w 2460"/>
              <a:gd name="T25" fmla="*/ 63 h 1858"/>
              <a:gd name="T26" fmla="*/ 74 w 2460"/>
              <a:gd name="T27" fmla="*/ 59 h 1858"/>
              <a:gd name="T28" fmla="*/ 71 w 2460"/>
              <a:gd name="T29" fmla="*/ 56 h 1858"/>
              <a:gd name="T30" fmla="*/ 69 w 2460"/>
              <a:gd name="T31" fmla="*/ 54 h 1858"/>
              <a:gd name="T32" fmla="*/ 67 w 2460"/>
              <a:gd name="T33" fmla="*/ 50 h 1858"/>
              <a:gd name="T34" fmla="*/ 66 w 2460"/>
              <a:gd name="T35" fmla="*/ 50 h 1858"/>
              <a:gd name="T36" fmla="*/ 64 w 2460"/>
              <a:gd name="T37" fmla="*/ 51 h 1858"/>
              <a:gd name="T38" fmla="*/ 59 w 2460"/>
              <a:gd name="T39" fmla="*/ 43 h 1858"/>
              <a:gd name="T40" fmla="*/ 61 w 2460"/>
              <a:gd name="T41" fmla="*/ 40 h 1858"/>
              <a:gd name="T42" fmla="*/ 60 w 2460"/>
              <a:gd name="T43" fmla="*/ 37 h 1858"/>
              <a:gd name="T44" fmla="*/ 57 w 2460"/>
              <a:gd name="T45" fmla="*/ 40 h 1858"/>
              <a:gd name="T46" fmla="*/ 56 w 2460"/>
              <a:gd name="T47" fmla="*/ 38 h 1858"/>
              <a:gd name="T48" fmla="*/ 56 w 2460"/>
              <a:gd name="T49" fmla="*/ 34 h 1858"/>
              <a:gd name="T50" fmla="*/ 56 w 2460"/>
              <a:gd name="T51" fmla="*/ 32 h 1858"/>
              <a:gd name="T52" fmla="*/ 57 w 2460"/>
              <a:gd name="T53" fmla="*/ 29 h 1858"/>
              <a:gd name="T54" fmla="*/ 55 w 2460"/>
              <a:gd name="T55" fmla="*/ 25 h 1858"/>
              <a:gd name="T56" fmla="*/ 53 w 2460"/>
              <a:gd name="T57" fmla="*/ 23 h 1858"/>
              <a:gd name="T58" fmla="*/ 48 w 2460"/>
              <a:gd name="T59" fmla="*/ 20 h 1858"/>
              <a:gd name="T60" fmla="*/ 44 w 2460"/>
              <a:gd name="T61" fmla="*/ 17 h 1858"/>
              <a:gd name="T62" fmla="*/ 40 w 2460"/>
              <a:gd name="T63" fmla="*/ 14 h 1858"/>
              <a:gd name="T64" fmla="*/ 36 w 2460"/>
              <a:gd name="T65" fmla="*/ 14 h 1858"/>
              <a:gd name="T66" fmla="*/ 35 w 2460"/>
              <a:gd name="T67" fmla="*/ 15 h 1858"/>
              <a:gd name="T68" fmla="*/ 34 w 2460"/>
              <a:gd name="T69" fmla="*/ 16 h 1858"/>
              <a:gd name="T70" fmla="*/ 31 w 2460"/>
              <a:gd name="T71" fmla="*/ 18 h 1858"/>
              <a:gd name="T72" fmla="*/ 28 w 2460"/>
              <a:gd name="T73" fmla="*/ 19 h 1858"/>
              <a:gd name="T74" fmla="*/ 27 w 2460"/>
              <a:gd name="T75" fmla="*/ 20 h 1858"/>
              <a:gd name="T76" fmla="*/ 27 w 2460"/>
              <a:gd name="T77" fmla="*/ 20 h 1858"/>
              <a:gd name="T78" fmla="*/ 25 w 2460"/>
              <a:gd name="T79" fmla="*/ 20 h 1858"/>
              <a:gd name="T80" fmla="*/ 22 w 2460"/>
              <a:gd name="T81" fmla="*/ 17 h 1858"/>
              <a:gd name="T82" fmla="*/ 17 w 2460"/>
              <a:gd name="T83" fmla="*/ 15 h 1858"/>
              <a:gd name="T84" fmla="*/ 14 w 2460"/>
              <a:gd name="T85" fmla="*/ 14 h 1858"/>
              <a:gd name="T86" fmla="*/ 15 w 2460"/>
              <a:gd name="T87" fmla="*/ 14 h 1858"/>
              <a:gd name="T88" fmla="*/ 14 w 2460"/>
              <a:gd name="T89" fmla="*/ 13 h 1858"/>
              <a:gd name="T90" fmla="*/ 12 w 2460"/>
              <a:gd name="T91" fmla="*/ 13 h 1858"/>
              <a:gd name="T92" fmla="*/ 9 w 2460"/>
              <a:gd name="T93" fmla="*/ 14 h 1858"/>
              <a:gd name="T94" fmla="*/ 6 w 2460"/>
              <a:gd name="T95" fmla="*/ 14 h 1858"/>
              <a:gd name="T96" fmla="*/ 3 w 2460"/>
              <a:gd name="T97" fmla="*/ 16 h 1858"/>
              <a:gd name="T98" fmla="*/ 1 w 2460"/>
              <a:gd name="T99" fmla="*/ 15 h 1858"/>
              <a:gd name="T100" fmla="*/ 1 w 2460"/>
              <a:gd name="T101" fmla="*/ 13 h 1858"/>
              <a:gd name="T102" fmla="*/ 0 w 2460"/>
              <a:gd name="T103" fmla="*/ 11 h 1858"/>
              <a:gd name="T104" fmla="*/ 0 w 2460"/>
              <a:gd name="T105" fmla="*/ 9 h 1858"/>
              <a:gd name="T106" fmla="*/ 9 w 2460"/>
              <a:gd name="T107" fmla="*/ 7 h 1858"/>
              <a:gd name="T108" fmla="*/ 26 w 2460"/>
              <a:gd name="T109" fmla="*/ 5 h 1858"/>
              <a:gd name="T110" fmla="*/ 28 w 2460"/>
              <a:gd name="T111" fmla="*/ 8 h 1858"/>
              <a:gd name="T112" fmla="*/ 51 w 2460"/>
              <a:gd name="T113" fmla="*/ 4 h 1858"/>
              <a:gd name="T114" fmla="*/ 56 w 2460"/>
              <a:gd name="T115" fmla="*/ 5 h 1858"/>
              <a:gd name="T116" fmla="*/ 59 w 2460"/>
              <a:gd name="T117" fmla="*/ 5 h 1858"/>
              <a:gd name="T118" fmla="*/ 58 w 2460"/>
              <a:gd name="T119" fmla="*/ 1 h 1858"/>
              <a:gd name="T120" fmla="*/ 63 w 2460"/>
              <a:gd name="T121" fmla="*/ 1 h 18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60"/>
              <a:gd name="T184" fmla="*/ 0 h 1858"/>
              <a:gd name="T185" fmla="*/ 2460 w 2460"/>
              <a:gd name="T186" fmla="*/ 1858 h 18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60" h="1858">
                <a:moveTo>
                  <a:pt x="1728" y="15"/>
                </a:moveTo>
                <a:lnTo>
                  <a:pt x="1725" y="36"/>
                </a:lnTo>
                <a:lnTo>
                  <a:pt x="1724" y="55"/>
                </a:lnTo>
                <a:lnTo>
                  <a:pt x="1724" y="73"/>
                </a:lnTo>
                <a:lnTo>
                  <a:pt x="1727" y="89"/>
                </a:lnTo>
                <a:lnTo>
                  <a:pt x="1730" y="105"/>
                </a:lnTo>
                <a:lnTo>
                  <a:pt x="1736" y="119"/>
                </a:lnTo>
                <a:lnTo>
                  <a:pt x="1743" y="132"/>
                </a:lnTo>
                <a:lnTo>
                  <a:pt x="1750" y="146"/>
                </a:lnTo>
                <a:lnTo>
                  <a:pt x="1758" y="159"/>
                </a:lnTo>
                <a:lnTo>
                  <a:pt x="1767" y="173"/>
                </a:lnTo>
                <a:lnTo>
                  <a:pt x="1775" y="185"/>
                </a:lnTo>
                <a:lnTo>
                  <a:pt x="1783" y="199"/>
                </a:lnTo>
                <a:lnTo>
                  <a:pt x="1793" y="214"/>
                </a:lnTo>
                <a:lnTo>
                  <a:pt x="1799" y="229"/>
                </a:lnTo>
                <a:lnTo>
                  <a:pt x="1806" y="245"/>
                </a:lnTo>
                <a:lnTo>
                  <a:pt x="1813" y="263"/>
                </a:lnTo>
                <a:lnTo>
                  <a:pt x="1818" y="270"/>
                </a:lnTo>
                <a:lnTo>
                  <a:pt x="1822" y="279"/>
                </a:lnTo>
                <a:lnTo>
                  <a:pt x="1827" y="287"/>
                </a:lnTo>
                <a:lnTo>
                  <a:pt x="1830" y="297"/>
                </a:lnTo>
                <a:lnTo>
                  <a:pt x="1835" y="305"/>
                </a:lnTo>
                <a:lnTo>
                  <a:pt x="1840" y="314"/>
                </a:lnTo>
                <a:lnTo>
                  <a:pt x="1843" y="323"/>
                </a:lnTo>
                <a:lnTo>
                  <a:pt x="1848" y="332"/>
                </a:lnTo>
                <a:lnTo>
                  <a:pt x="1852" y="341"/>
                </a:lnTo>
                <a:lnTo>
                  <a:pt x="1858" y="351"/>
                </a:lnTo>
                <a:lnTo>
                  <a:pt x="1863" y="360"/>
                </a:lnTo>
                <a:lnTo>
                  <a:pt x="1868" y="368"/>
                </a:lnTo>
                <a:lnTo>
                  <a:pt x="1875" y="377"/>
                </a:lnTo>
                <a:lnTo>
                  <a:pt x="1882" y="385"/>
                </a:lnTo>
                <a:lnTo>
                  <a:pt x="1890" y="393"/>
                </a:lnTo>
                <a:lnTo>
                  <a:pt x="1899" y="401"/>
                </a:lnTo>
                <a:lnTo>
                  <a:pt x="1909" y="410"/>
                </a:lnTo>
                <a:lnTo>
                  <a:pt x="1920" y="423"/>
                </a:lnTo>
                <a:lnTo>
                  <a:pt x="1934" y="438"/>
                </a:lnTo>
                <a:lnTo>
                  <a:pt x="1948" y="455"/>
                </a:lnTo>
                <a:lnTo>
                  <a:pt x="1964" y="475"/>
                </a:lnTo>
                <a:lnTo>
                  <a:pt x="1980" y="497"/>
                </a:lnTo>
                <a:lnTo>
                  <a:pt x="1997" y="518"/>
                </a:lnTo>
                <a:lnTo>
                  <a:pt x="2014" y="543"/>
                </a:lnTo>
                <a:lnTo>
                  <a:pt x="2032" y="567"/>
                </a:lnTo>
                <a:lnTo>
                  <a:pt x="2049" y="591"/>
                </a:lnTo>
                <a:lnTo>
                  <a:pt x="2066" y="615"/>
                </a:lnTo>
                <a:lnTo>
                  <a:pt x="2083" y="638"/>
                </a:lnTo>
                <a:lnTo>
                  <a:pt x="2101" y="661"/>
                </a:lnTo>
                <a:lnTo>
                  <a:pt x="2116" y="683"/>
                </a:lnTo>
                <a:lnTo>
                  <a:pt x="2131" y="702"/>
                </a:lnTo>
                <a:lnTo>
                  <a:pt x="2144" y="721"/>
                </a:lnTo>
                <a:lnTo>
                  <a:pt x="2144" y="726"/>
                </a:lnTo>
                <a:lnTo>
                  <a:pt x="2145" y="732"/>
                </a:lnTo>
                <a:lnTo>
                  <a:pt x="2144" y="738"/>
                </a:lnTo>
                <a:lnTo>
                  <a:pt x="2143" y="744"/>
                </a:lnTo>
                <a:lnTo>
                  <a:pt x="2142" y="748"/>
                </a:lnTo>
                <a:lnTo>
                  <a:pt x="2140" y="754"/>
                </a:lnTo>
                <a:lnTo>
                  <a:pt x="2137" y="759"/>
                </a:lnTo>
                <a:lnTo>
                  <a:pt x="2135" y="763"/>
                </a:lnTo>
                <a:lnTo>
                  <a:pt x="2133" y="767"/>
                </a:lnTo>
                <a:lnTo>
                  <a:pt x="2131" y="770"/>
                </a:lnTo>
                <a:lnTo>
                  <a:pt x="2128" y="773"/>
                </a:lnTo>
                <a:lnTo>
                  <a:pt x="2126" y="776"/>
                </a:lnTo>
                <a:lnTo>
                  <a:pt x="2124" y="778"/>
                </a:lnTo>
                <a:lnTo>
                  <a:pt x="2122" y="779"/>
                </a:lnTo>
                <a:lnTo>
                  <a:pt x="2121" y="780"/>
                </a:lnTo>
                <a:lnTo>
                  <a:pt x="2121" y="781"/>
                </a:lnTo>
                <a:lnTo>
                  <a:pt x="2149" y="811"/>
                </a:lnTo>
                <a:lnTo>
                  <a:pt x="2177" y="842"/>
                </a:lnTo>
                <a:lnTo>
                  <a:pt x="2205" y="873"/>
                </a:lnTo>
                <a:lnTo>
                  <a:pt x="2232" y="906"/>
                </a:lnTo>
                <a:lnTo>
                  <a:pt x="2259" y="939"/>
                </a:lnTo>
                <a:lnTo>
                  <a:pt x="2285" y="972"/>
                </a:lnTo>
                <a:lnTo>
                  <a:pt x="2309" y="1007"/>
                </a:lnTo>
                <a:lnTo>
                  <a:pt x="2333" y="1042"/>
                </a:lnTo>
                <a:lnTo>
                  <a:pt x="2354" y="1078"/>
                </a:lnTo>
                <a:lnTo>
                  <a:pt x="2373" y="1115"/>
                </a:lnTo>
                <a:lnTo>
                  <a:pt x="2391" y="1153"/>
                </a:lnTo>
                <a:lnTo>
                  <a:pt x="2406" y="1192"/>
                </a:lnTo>
                <a:lnTo>
                  <a:pt x="2419" y="1231"/>
                </a:lnTo>
                <a:lnTo>
                  <a:pt x="2428" y="1272"/>
                </a:lnTo>
                <a:lnTo>
                  <a:pt x="2435" y="1315"/>
                </a:lnTo>
                <a:lnTo>
                  <a:pt x="2439" y="1358"/>
                </a:lnTo>
                <a:lnTo>
                  <a:pt x="2441" y="1365"/>
                </a:lnTo>
                <a:lnTo>
                  <a:pt x="2443" y="1374"/>
                </a:lnTo>
                <a:lnTo>
                  <a:pt x="2444" y="1387"/>
                </a:lnTo>
                <a:lnTo>
                  <a:pt x="2444" y="1401"/>
                </a:lnTo>
                <a:lnTo>
                  <a:pt x="2444" y="1417"/>
                </a:lnTo>
                <a:lnTo>
                  <a:pt x="2443" y="1434"/>
                </a:lnTo>
                <a:lnTo>
                  <a:pt x="2442" y="1452"/>
                </a:lnTo>
                <a:lnTo>
                  <a:pt x="2442" y="1471"/>
                </a:lnTo>
                <a:lnTo>
                  <a:pt x="2441" y="1489"/>
                </a:lnTo>
                <a:lnTo>
                  <a:pt x="2441" y="1508"/>
                </a:lnTo>
                <a:lnTo>
                  <a:pt x="2441" y="1525"/>
                </a:lnTo>
                <a:lnTo>
                  <a:pt x="2443" y="1542"/>
                </a:lnTo>
                <a:lnTo>
                  <a:pt x="2446" y="1557"/>
                </a:lnTo>
                <a:lnTo>
                  <a:pt x="2449" y="1570"/>
                </a:lnTo>
                <a:lnTo>
                  <a:pt x="2454" y="1580"/>
                </a:lnTo>
                <a:lnTo>
                  <a:pt x="2460" y="1589"/>
                </a:lnTo>
                <a:lnTo>
                  <a:pt x="2454" y="1609"/>
                </a:lnTo>
                <a:lnTo>
                  <a:pt x="2449" y="1628"/>
                </a:lnTo>
                <a:lnTo>
                  <a:pt x="2446" y="1649"/>
                </a:lnTo>
                <a:lnTo>
                  <a:pt x="2442" y="1670"/>
                </a:lnTo>
                <a:lnTo>
                  <a:pt x="2441" y="1690"/>
                </a:lnTo>
                <a:lnTo>
                  <a:pt x="2439" y="1710"/>
                </a:lnTo>
                <a:lnTo>
                  <a:pt x="2436" y="1729"/>
                </a:lnTo>
                <a:lnTo>
                  <a:pt x="2433" y="1748"/>
                </a:lnTo>
                <a:lnTo>
                  <a:pt x="2428" y="1764"/>
                </a:lnTo>
                <a:lnTo>
                  <a:pt x="2421" y="1780"/>
                </a:lnTo>
                <a:lnTo>
                  <a:pt x="2412" y="1795"/>
                </a:lnTo>
                <a:lnTo>
                  <a:pt x="2401" y="1806"/>
                </a:lnTo>
                <a:lnTo>
                  <a:pt x="2386" y="1817"/>
                </a:lnTo>
                <a:lnTo>
                  <a:pt x="2367" y="1825"/>
                </a:lnTo>
                <a:lnTo>
                  <a:pt x="2344" y="1830"/>
                </a:lnTo>
                <a:lnTo>
                  <a:pt x="2317" y="1834"/>
                </a:lnTo>
                <a:lnTo>
                  <a:pt x="2311" y="1837"/>
                </a:lnTo>
                <a:lnTo>
                  <a:pt x="2306" y="1841"/>
                </a:lnTo>
                <a:lnTo>
                  <a:pt x="2300" y="1844"/>
                </a:lnTo>
                <a:lnTo>
                  <a:pt x="2293" y="1848"/>
                </a:lnTo>
                <a:lnTo>
                  <a:pt x="2286" y="1850"/>
                </a:lnTo>
                <a:lnTo>
                  <a:pt x="2279" y="1852"/>
                </a:lnTo>
                <a:lnTo>
                  <a:pt x="2271" y="1855"/>
                </a:lnTo>
                <a:lnTo>
                  <a:pt x="2264" y="1856"/>
                </a:lnTo>
                <a:lnTo>
                  <a:pt x="2256" y="1857"/>
                </a:lnTo>
                <a:lnTo>
                  <a:pt x="2249" y="1858"/>
                </a:lnTo>
                <a:lnTo>
                  <a:pt x="2242" y="1858"/>
                </a:lnTo>
                <a:lnTo>
                  <a:pt x="2235" y="1857"/>
                </a:lnTo>
                <a:lnTo>
                  <a:pt x="2229" y="1856"/>
                </a:lnTo>
                <a:lnTo>
                  <a:pt x="2224" y="1855"/>
                </a:lnTo>
                <a:lnTo>
                  <a:pt x="2220" y="1852"/>
                </a:lnTo>
                <a:lnTo>
                  <a:pt x="2217" y="1850"/>
                </a:lnTo>
                <a:lnTo>
                  <a:pt x="2214" y="1848"/>
                </a:lnTo>
                <a:lnTo>
                  <a:pt x="2214" y="1844"/>
                </a:lnTo>
                <a:lnTo>
                  <a:pt x="2216" y="1842"/>
                </a:lnTo>
                <a:lnTo>
                  <a:pt x="2217" y="1838"/>
                </a:lnTo>
                <a:lnTo>
                  <a:pt x="2218" y="1834"/>
                </a:lnTo>
                <a:lnTo>
                  <a:pt x="2220" y="1830"/>
                </a:lnTo>
                <a:lnTo>
                  <a:pt x="2222" y="1826"/>
                </a:lnTo>
                <a:lnTo>
                  <a:pt x="2226" y="1821"/>
                </a:lnTo>
                <a:lnTo>
                  <a:pt x="2227" y="1818"/>
                </a:lnTo>
                <a:lnTo>
                  <a:pt x="2229" y="1813"/>
                </a:lnTo>
                <a:lnTo>
                  <a:pt x="2232" y="1810"/>
                </a:lnTo>
                <a:lnTo>
                  <a:pt x="2233" y="1807"/>
                </a:lnTo>
                <a:lnTo>
                  <a:pt x="2233" y="1804"/>
                </a:lnTo>
                <a:lnTo>
                  <a:pt x="2232" y="1802"/>
                </a:lnTo>
                <a:lnTo>
                  <a:pt x="2231" y="1801"/>
                </a:lnTo>
                <a:lnTo>
                  <a:pt x="2228" y="1801"/>
                </a:lnTo>
                <a:lnTo>
                  <a:pt x="2217" y="1792"/>
                </a:lnTo>
                <a:lnTo>
                  <a:pt x="2208" y="1783"/>
                </a:lnTo>
                <a:lnTo>
                  <a:pt x="2198" y="1775"/>
                </a:lnTo>
                <a:lnTo>
                  <a:pt x="2190" y="1765"/>
                </a:lnTo>
                <a:lnTo>
                  <a:pt x="2183" y="1756"/>
                </a:lnTo>
                <a:lnTo>
                  <a:pt x="2177" y="1745"/>
                </a:lnTo>
                <a:lnTo>
                  <a:pt x="2170" y="1736"/>
                </a:lnTo>
                <a:lnTo>
                  <a:pt x="2164" y="1726"/>
                </a:lnTo>
                <a:lnTo>
                  <a:pt x="2158" y="1715"/>
                </a:lnTo>
                <a:lnTo>
                  <a:pt x="2151" y="1705"/>
                </a:lnTo>
                <a:lnTo>
                  <a:pt x="2144" y="1696"/>
                </a:lnTo>
                <a:lnTo>
                  <a:pt x="2137" y="1686"/>
                </a:lnTo>
                <a:lnTo>
                  <a:pt x="2129" y="1676"/>
                </a:lnTo>
                <a:lnTo>
                  <a:pt x="2120" y="1667"/>
                </a:lnTo>
                <a:lnTo>
                  <a:pt x="2111" y="1659"/>
                </a:lnTo>
                <a:lnTo>
                  <a:pt x="2101" y="1651"/>
                </a:lnTo>
                <a:lnTo>
                  <a:pt x="2078" y="1641"/>
                </a:lnTo>
                <a:lnTo>
                  <a:pt x="2057" y="1633"/>
                </a:lnTo>
                <a:lnTo>
                  <a:pt x="2040" y="1626"/>
                </a:lnTo>
                <a:lnTo>
                  <a:pt x="2024" y="1620"/>
                </a:lnTo>
                <a:lnTo>
                  <a:pt x="2010" y="1616"/>
                </a:lnTo>
                <a:lnTo>
                  <a:pt x="1998" y="1611"/>
                </a:lnTo>
                <a:lnTo>
                  <a:pt x="1988" y="1606"/>
                </a:lnTo>
                <a:lnTo>
                  <a:pt x="1979" y="1602"/>
                </a:lnTo>
                <a:lnTo>
                  <a:pt x="1971" y="1597"/>
                </a:lnTo>
                <a:lnTo>
                  <a:pt x="1964" y="1593"/>
                </a:lnTo>
                <a:lnTo>
                  <a:pt x="1958" y="1587"/>
                </a:lnTo>
                <a:lnTo>
                  <a:pt x="1951" y="1579"/>
                </a:lnTo>
                <a:lnTo>
                  <a:pt x="1945" y="1571"/>
                </a:lnTo>
                <a:lnTo>
                  <a:pt x="1939" y="1560"/>
                </a:lnTo>
                <a:lnTo>
                  <a:pt x="1933" y="1549"/>
                </a:lnTo>
                <a:lnTo>
                  <a:pt x="1926" y="1535"/>
                </a:lnTo>
                <a:lnTo>
                  <a:pt x="1922" y="1526"/>
                </a:lnTo>
                <a:lnTo>
                  <a:pt x="1920" y="1519"/>
                </a:lnTo>
                <a:lnTo>
                  <a:pt x="1918" y="1511"/>
                </a:lnTo>
                <a:lnTo>
                  <a:pt x="1916" y="1504"/>
                </a:lnTo>
                <a:lnTo>
                  <a:pt x="1912" y="1497"/>
                </a:lnTo>
                <a:lnTo>
                  <a:pt x="1909" y="1491"/>
                </a:lnTo>
                <a:lnTo>
                  <a:pt x="1905" y="1486"/>
                </a:lnTo>
                <a:lnTo>
                  <a:pt x="1902" y="1480"/>
                </a:lnTo>
                <a:lnTo>
                  <a:pt x="1896" y="1475"/>
                </a:lnTo>
                <a:lnTo>
                  <a:pt x="1891" y="1471"/>
                </a:lnTo>
                <a:lnTo>
                  <a:pt x="1884" y="1466"/>
                </a:lnTo>
                <a:lnTo>
                  <a:pt x="1878" y="1463"/>
                </a:lnTo>
                <a:lnTo>
                  <a:pt x="1870" y="1460"/>
                </a:lnTo>
                <a:lnTo>
                  <a:pt x="1860" y="1458"/>
                </a:lnTo>
                <a:lnTo>
                  <a:pt x="1850" y="1457"/>
                </a:lnTo>
                <a:lnTo>
                  <a:pt x="1840" y="1456"/>
                </a:lnTo>
                <a:lnTo>
                  <a:pt x="1832" y="1448"/>
                </a:lnTo>
                <a:lnTo>
                  <a:pt x="1826" y="1440"/>
                </a:lnTo>
                <a:lnTo>
                  <a:pt x="1821" y="1432"/>
                </a:lnTo>
                <a:lnTo>
                  <a:pt x="1818" y="1423"/>
                </a:lnTo>
                <a:lnTo>
                  <a:pt x="1817" y="1414"/>
                </a:lnTo>
                <a:lnTo>
                  <a:pt x="1814" y="1405"/>
                </a:lnTo>
                <a:lnTo>
                  <a:pt x="1814" y="1397"/>
                </a:lnTo>
                <a:lnTo>
                  <a:pt x="1814" y="1388"/>
                </a:lnTo>
                <a:lnTo>
                  <a:pt x="1813" y="1379"/>
                </a:lnTo>
                <a:lnTo>
                  <a:pt x="1813" y="1370"/>
                </a:lnTo>
                <a:lnTo>
                  <a:pt x="1812" y="1361"/>
                </a:lnTo>
                <a:lnTo>
                  <a:pt x="1810" y="1351"/>
                </a:lnTo>
                <a:lnTo>
                  <a:pt x="1807" y="1341"/>
                </a:lnTo>
                <a:lnTo>
                  <a:pt x="1804" y="1332"/>
                </a:lnTo>
                <a:lnTo>
                  <a:pt x="1798" y="1323"/>
                </a:lnTo>
                <a:lnTo>
                  <a:pt x="1793" y="1315"/>
                </a:lnTo>
                <a:lnTo>
                  <a:pt x="1786" y="1316"/>
                </a:lnTo>
                <a:lnTo>
                  <a:pt x="1781" y="1319"/>
                </a:lnTo>
                <a:lnTo>
                  <a:pt x="1778" y="1323"/>
                </a:lnTo>
                <a:lnTo>
                  <a:pt x="1776" y="1326"/>
                </a:lnTo>
                <a:lnTo>
                  <a:pt x="1775" y="1331"/>
                </a:lnTo>
                <a:lnTo>
                  <a:pt x="1775" y="1335"/>
                </a:lnTo>
                <a:lnTo>
                  <a:pt x="1776" y="1340"/>
                </a:lnTo>
                <a:lnTo>
                  <a:pt x="1778" y="1346"/>
                </a:lnTo>
                <a:lnTo>
                  <a:pt x="1779" y="1350"/>
                </a:lnTo>
                <a:lnTo>
                  <a:pt x="1780" y="1356"/>
                </a:lnTo>
                <a:lnTo>
                  <a:pt x="1781" y="1361"/>
                </a:lnTo>
                <a:lnTo>
                  <a:pt x="1782" y="1365"/>
                </a:lnTo>
                <a:lnTo>
                  <a:pt x="1782" y="1370"/>
                </a:lnTo>
                <a:lnTo>
                  <a:pt x="1781" y="1374"/>
                </a:lnTo>
                <a:lnTo>
                  <a:pt x="1779" y="1378"/>
                </a:lnTo>
                <a:lnTo>
                  <a:pt x="1776" y="1382"/>
                </a:lnTo>
                <a:lnTo>
                  <a:pt x="1753" y="1380"/>
                </a:lnTo>
                <a:lnTo>
                  <a:pt x="1735" y="1374"/>
                </a:lnTo>
                <a:lnTo>
                  <a:pt x="1719" y="1366"/>
                </a:lnTo>
                <a:lnTo>
                  <a:pt x="1705" y="1356"/>
                </a:lnTo>
                <a:lnTo>
                  <a:pt x="1694" y="1343"/>
                </a:lnTo>
                <a:lnTo>
                  <a:pt x="1684" y="1329"/>
                </a:lnTo>
                <a:lnTo>
                  <a:pt x="1675" y="1313"/>
                </a:lnTo>
                <a:lnTo>
                  <a:pt x="1667" y="1296"/>
                </a:lnTo>
                <a:lnTo>
                  <a:pt x="1660" y="1278"/>
                </a:lnTo>
                <a:lnTo>
                  <a:pt x="1652" y="1259"/>
                </a:lnTo>
                <a:lnTo>
                  <a:pt x="1644" y="1241"/>
                </a:lnTo>
                <a:lnTo>
                  <a:pt x="1635" y="1223"/>
                </a:lnTo>
                <a:lnTo>
                  <a:pt x="1625" y="1204"/>
                </a:lnTo>
                <a:lnTo>
                  <a:pt x="1612" y="1187"/>
                </a:lnTo>
                <a:lnTo>
                  <a:pt x="1597" y="1171"/>
                </a:lnTo>
                <a:lnTo>
                  <a:pt x="1580" y="1156"/>
                </a:lnTo>
                <a:lnTo>
                  <a:pt x="1588" y="1147"/>
                </a:lnTo>
                <a:lnTo>
                  <a:pt x="1595" y="1139"/>
                </a:lnTo>
                <a:lnTo>
                  <a:pt x="1602" y="1131"/>
                </a:lnTo>
                <a:lnTo>
                  <a:pt x="1609" y="1124"/>
                </a:lnTo>
                <a:lnTo>
                  <a:pt x="1613" y="1117"/>
                </a:lnTo>
                <a:lnTo>
                  <a:pt x="1618" y="1110"/>
                </a:lnTo>
                <a:lnTo>
                  <a:pt x="1622" y="1104"/>
                </a:lnTo>
                <a:lnTo>
                  <a:pt x="1626" y="1097"/>
                </a:lnTo>
                <a:lnTo>
                  <a:pt x="1629" y="1089"/>
                </a:lnTo>
                <a:lnTo>
                  <a:pt x="1632" y="1081"/>
                </a:lnTo>
                <a:lnTo>
                  <a:pt x="1634" y="1073"/>
                </a:lnTo>
                <a:lnTo>
                  <a:pt x="1635" y="1064"/>
                </a:lnTo>
                <a:lnTo>
                  <a:pt x="1636" y="1054"/>
                </a:lnTo>
                <a:lnTo>
                  <a:pt x="1637" y="1043"/>
                </a:lnTo>
                <a:lnTo>
                  <a:pt x="1638" y="1031"/>
                </a:lnTo>
                <a:lnTo>
                  <a:pt x="1640" y="1018"/>
                </a:lnTo>
                <a:lnTo>
                  <a:pt x="1638" y="1002"/>
                </a:lnTo>
                <a:lnTo>
                  <a:pt x="1637" y="992"/>
                </a:lnTo>
                <a:lnTo>
                  <a:pt x="1634" y="986"/>
                </a:lnTo>
                <a:lnTo>
                  <a:pt x="1629" y="985"/>
                </a:lnTo>
                <a:lnTo>
                  <a:pt x="1623" y="986"/>
                </a:lnTo>
                <a:lnTo>
                  <a:pt x="1618" y="991"/>
                </a:lnTo>
                <a:lnTo>
                  <a:pt x="1611" y="997"/>
                </a:lnTo>
                <a:lnTo>
                  <a:pt x="1604" y="1007"/>
                </a:lnTo>
                <a:lnTo>
                  <a:pt x="1597" y="1016"/>
                </a:lnTo>
                <a:lnTo>
                  <a:pt x="1590" y="1025"/>
                </a:lnTo>
                <a:lnTo>
                  <a:pt x="1583" y="1035"/>
                </a:lnTo>
                <a:lnTo>
                  <a:pt x="1578" y="1043"/>
                </a:lnTo>
                <a:lnTo>
                  <a:pt x="1572" y="1050"/>
                </a:lnTo>
                <a:lnTo>
                  <a:pt x="1568" y="1055"/>
                </a:lnTo>
                <a:lnTo>
                  <a:pt x="1565" y="1057"/>
                </a:lnTo>
                <a:lnTo>
                  <a:pt x="1564" y="1056"/>
                </a:lnTo>
                <a:lnTo>
                  <a:pt x="1558" y="1061"/>
                </a:lnTo>
                <a:lnTo>
                  <a:pt x="1553" y="1065"/>
                </a:lnTo>
                <a:lnTo>
                  <a:pt x="1549" y="1068"/>
                </a:lnTo>
                <a:lnTo>
                  <a:pt x="1544" y="1069"/>
                </a:lnTo>
                <a:lnTo>
                  <a:pt x="1541" y="1069"/>
                </a:lnTo>
                <a:lnTo>
                  <a:pt x="1536" y="1068"/>
                </a:lnTo>
                <a:lnTo>
                  <a:pt x="1534" y="1065"/>
                </a:lnTo>
                <a:lnTo>
                  <a:pt x="1530" y="1063"/>
                </a:lnTo>
                <a:lnTo>
                  <a:pt x="1527" y="1058"/>
                </a:lnTo>
                <a:lnTo>
                  <a:pt x="1523" y="1055"/>
                </a:lnTo>
                <a:lnTo>
                  <a:pt x="1521" y="1049"/>
                </a:lnTo>
                <a:lnTo>
                  <a:pt x="1518" y="1045"/>
                </a:lnTo>
                <a:lnTo>
                  <a:pt x="1515" y="1039"/>
                </a:lnTo>
                <a:lnTo>
                  <a:pt x="1512" y="1033"/>
                </a:lnTo>
                <a:lnTo>
                  <a:pt x="1509" y="1027"/>
                </a:lnTo>
                <a:lnTo>
                  <a:pt x="1506" y="1023"/>
                </a:lnTo>
                <a:lnTo>
                  <a:pt x="1506" y="1012"/>
                </a:lnTo>
                <a:lnTo>
                  <a:pt x="1506" y="1003"/>
                </a:lnTo>
                <a:lnTo>
                  <a:pt x="1506" y="993"/>
                </a:lnTo>
                <a:lnTo>
                  <a:pt x="1506" y="983"/>
                </a:lnTo>
                <a:lnTo>
                  <a:pt x="1506" y="973"/>
                </a:lnTo>
                <a:lnTo>
                  <a:pt x="1506" y="963"/>
                </a:lnTo>
                <a:lnTo>
                  <a:pt x="1506" y="953"/>
                </a:lnTo>
                <a:lnTo>
                  <a:pt x="1506" y="943"/>
                </a:lnTo>
                <a:lnTo>
                  <a:pt x="1506" y="933"/>
                </a:lnTo>
                <a:lnTo>
                  <a:pt x="1506" y="924"/>
                </a:lnTo>
                <a:lnTo>
                  <a:pt x="1506" y="915"/>
                </a:lnTo>
                <a:lnTo>
                  <a:pt x="1506" y="907"/>
                </a:lnTo>
                <a:lnTo>
                  <a:pt x="1506" y="899"/>
                </a:lnTo>
                <a:lnTo>
                  <a:pt x="1506" y="891"/>
                </a:lnTo>
                <a:lnTo>
                  <a:pt x="1506" y="883"/>
                </a:lnTo>
                <a:lnTo>
                  <a:pt x="1506" y="877"/>
                </a:lnTo>
                <a:lnTo>
                  <a:pt x="1511" y="873"/>
                </a:lnTo>
                <a:lnTo>
                  <a:pt x="1515" y="871"/>
                </a:lnTo>
                <a:lnTo>
                  <a:pt x="1519" y="868"/>
                </a:lnTo>
                <a:lnTo>
                  <a:pt x="1522" y="864"/>
                </a:lnTo>
                <a:lnTo>
                  <a:pt x="1523" y="860"/>
                </a:lnTo>
                <a:lnTo>
                  <a:pt x="1525" y="856"/>
                </a:lnTo>
                <a:lnTo>
                  <a:pt x="1525" y="852"/>
                </a:lnTo>
                <a:lnTo>
                  <a:pt x="1525" y="847"/>
                </a:lnTo>
                <a:lnTo>
                  <a:pt x="1525" y="842"/>
                </a:lnTo>
                <a:lnTo>
                  <a:pt x="1523" y="838"/>
                </a:lnTo>
                <a:lnTo>
                  <a:pt x="1522" y="832"/>
                </a:lnTo>
                <a:lnTo>
                  <a:pt x="1521" y="827"/>
                </a:lnTo>
                <a:lnTo>
                  <a:pt x="1520" y="823"/>
                </a:lnTo>
                <a:lnTo>
                  <a:pt x="1519" y="817"/>
                </a:lnTo>
                <a:lnTo>
                  <a:pt x="1518" y="813"/>
                </a:lnTo>
                <a:lnTo>
                  <a:pt x="1518" y="808"/>
                </a:lnTo>
                <a:lnTo>
                  <a:pt x="1522" y="796"/>
                </a:lnTo>
                <a:lnTo>
                  <a:pt x="1525" y="787"/>
                </a:lnTo>
                <a:lnTo>
                  <a:pt x="1526" y="778"/>
                </a:lnTo>
                <a:lnTo>
                  <a:pt x="1525" y="770"/>
                </a:lnTo>
                <a:lnTo>
                  <a:pt x="1521" y="762"/>
                </a:lnTo>
                <a:lnTo>
                  <a:pt x="1518" y="754"/>
                </a:lnTo>
                <a:lnTo>
                  <a:pt x="1513" y="747"/>
                </a:lnTo>
                <a:lnTo>
                  <a:pt x="1507" y="740"/>
                </a:lnTo>
                <a:lnTo>
                  <a:pt x="1502" y="733"/>
                </a:lnTo>
                <a:lnTo>
                  <a:pt x="1497" y="726"/>
                </a:lnTo>
                <a:lnTo>
                  <a:pt x="1492" y="719"/>
                </a:lnTo>
                <a:lnTo>
                  <a:pt x="1489" y="711"/>
                </a:lnTo>
                <a:lnTo>
                  <a:pt x="1487" y="705"/>
                </a:lnTo>
                <a:lnTo>
                  <a:pt x="1486" y="696"/>
                </a:lnTo>
                <a:lnTo>
                  <a:pt x="1487" y="687"/>
                </a:lnTo>
                <a:lnTo>
                  <a:pt x="1491" y="679"/>
                </a:lnTo>
                <a:lnTo>
                  <a:pt x="1482" y="676"/>
                </a:lnTo>
                <a:lnTo>
                  <a:pt x="1475" y="671"/>
                </a:lnTo>
                <a:lnTo>
                  <a:pt x="1468" y="665"/>
                </a:lnTo>
                <a:lnTo>
                  <a:pt x="1461" y="660"/>
                </a:lnTo>
                <a:lnTo>
                  <a:pt x="1456" y="652"/>
                </a:lnTo>
                <a:lnTo>
                  <a:pt x="1450" y="644"/>
                </a:lnTo>
                <a:lnTo>
                  <a:pt x="1444" y="637"/>
                </a:lnTo>
                <a:lnTo>
                  <a:pt x="1438" y="629"/>
                </a:lnTo>
                <a:lnTo>
                  <a:pt x="1431" y="622"/>
                </a:lnTo>
                <a:lnTo>
                  <a:pt x="1426" y="615"/>
                </a:lnTo>
                <a:lnTo>
                  <a:pt x="1419" y="610"/>
                </a:lnTo>
                <a:lnTo>
                  <a:pt x="1411" y="607"/>
                </a:lnTo>
                <a:lnTo>
                  <a:pt x="1403" y="605"/>
                </a:lnTo>
                <a:lnTo>
                  <a:pt x="1392" y="605"/>
                </a:lnTo>
                <a:lnTo>
                  <a:pt x="1382" y="606"/>
                </a:lnTo>
                <a:lnTo>
                  <a:pt x="1371" y="611"/>
                </a:lnTo>
                <a:lnTo>
                  <a:pt x="1364" y="598"/>
                </a:lnTo>
                <a:lnTo>
                  <a:pt x="1357" y="585"/>
                </a:lnTo>
                <a:lnTo>
                  <a:pt x="1348" y="575"/>
                </a:lnTo>
                <a:lnTo>
                  <a:pt x="1338" y="567"/>
                </a:lnTo>
                <a:lnTo>
                  <a:pt x="1328" y="559"/>
                </a:lnTo>
                <a:lnTo>
                  <a:pt x="1318" y="552"/>
                </a:lnTo>
                <a:lnTo>
                  <a:pt x="1306" y="545"/>
                </a:lnTo>
                <a:lnTo>
                  <a:pt x="1295" y="539"/>
                </a:lnTo>
                <a:lnTo>
                  <a:pt x="1283" y="533"/>
                </a:lnTo>
                <a:lnTo>
                  <a:pt x="1273" y="526"/>
                </a:lnTo>
                <a:lnTo>
                  <a:pt x="1261" y="520"/>
                </a:lnTo>
                <a:lnTo>
                  <a:pt x="1251" y="513"/>
                </a:lnTo>
                <a:lnTo>
                  <a:pt x="1242" y="503"/>
                </a:lnTo>
                <a:lnTo>
                  <a:pt x="1233" y="494"/>
                </a:lnTo>
                <a:lnTo>
                  <a:pt x="1225" y="483"/>
                </a:lnTo>
                <a:lnTo>
                  <a:pt x="1219" y="470"/>
                </a:lnTo>
                <a:lnTo>
                  <a:pt x="1207" y="467"/>
                </a:lnTo>
                <a:lnTo>
                  <a:pt x="1197" y="463"/>
                </a:lnTo>
                <a:lnTo>
                  <a:pt x="1188" y="458"/>
                </a:lnTo>
                <a:lnTo>
                  <a:pt x="1179" y="451"/>
                </a:lnTo>
                <a:lnTo>
                  <a:pt x="1171" y="444"/>
                </a:lnTo>
                <a:lnTo>
                  <a:pt x="1162" y="436"/>
                </a:lnTo>
                <a:lnTo>
                  <a:pt x="1154" y="426"/>
                </a:lnTo>
                <a:lnTo>
                  <a:pt x="1146" y="418"/>
                </a:lnTo>
                <a:lnTo>
                  <a:pt x="1138" y="410"/>
                </a:lnTo>
                <a:lnTo>
                  <a:pt x="1130" y="402"/>
                </a:lnTo>
                <a:lnTo>
                  <a:pt x="1122" y="394"/>
                </a:lnTo>
                <a:lnTo>
                  <a:pt x="1113" y="387"/>
                </a:lnTo>
                <a:lnTo>
                  <a:pt x="1104" y="383"/>
                </a:lnTo>
                <a:lnTo>
                  <a:pt x="1095" y="379"/>
                </a:lnTo>
                <a:lnTo>
                  <a:pt x="1083" y="377"/>
                </a:lnTo>
                <a:lnTo>
                  <a:pt x="1073" y="377"/>
                </a:lnTo>
                <a:lnTo>
                  <a:pt x="1065" y="378"/>
                </a:lnTo>
                <a:lnTo>
                  <a:pt x="1057" y="379"/>
                </a:lnTo>
                <a:lnTo>
                  <a:pt x="1049" y="379"/>
                </a:lnTo>
                <a:lnTo>
                  <a:pt x="1039" y="379"/>
                </a:lnTo>
                <a:lnTo>
                  <a:pt x="1031" y="378"/>
                </a:lnTo>
                <a:lnTo>
                  <a:pt x="1022" y="378"/>
                </a:lnTo>
                <a:lnTo>
                  <a:pt x="1013" y="377"/>
                </a:lnTo>
                <a:lnTo>
                  <a:pt x="1004" y="376"/>
                </a:lnTo>
                <a:lnTo>
                  <a:pt x="995" y="375"/>
                </a:lnTo>
                <a:lnTo>
                  <a:pt x="985" y="375"/>
                </a:lnTo>
                <a:lnTo>
                  <a:pt x="976" y="375"/>
                </a:lnTo>
                <a:lnTo>
                  <a:pt x="968" y="376"/>
                </a:lnTo>
                <a:lnTo>
                  <a:pt x="960" y="378"/>
                </a:lnTo>
                <a:lnTo>
                  <a:pt x="953" y="381"/>
                </a:lnTo>
                <a:lnTo>
                  <a:pt x="946" y="384"/>
                </a:lnTo>
                <a:lnTo>
                  <a:pt x="941" y="390"/>
                </a:lnTo>
                <a:lnTo>
                  <a:pt x="941" y="392"/>
                </a:lnTo>
                <a:lnTo>
                  <a:pt x="942" y="394"/>
                </a:lnTo>
                <a:lnTo>
                  <a:pt x="943" y="397"/>
                </a:lnTo>
                <a:lnTo>
                  <a:pt x="943" y="400"/>
                </a:lnTo>
                <a:lnTo>
                  <a:pt x="944" y="402"/>
                </a:lnTo>
                <a:lnTo>
                  <a:pt x="945" y="405"/>
                </a:lnTo>
                <a:lnTo>
                  <a:pt x="945" y="408"/>
                </a:lnTo>
                <a:lnTo>
                  <a:pt x="945" y="410"/>
                </a:lnTo>
                <a:lnTo>
                  <a:pt x="946" y="414"/>
                </a:lnTo>
                <a:lnTo>
                  <a:pt x="946" y="416"/>
                </a:lnTo>
                <a:lnTo>
                  <a:pt x="945" y="418"/>
                </a:lnTo>
                <a:lnTo>
                  <a:pt x="945" y="422"/>
                </a:lnTo>
                <a:lnTo>
                  <a:pt x="944" y="424"/>
                </a:lnTo>
                <a:lnTo>
                  <a:pt x="943" y="426"/>
                </a:lnTo>
                <a:lnTo>
                  <a:pt x="942" y="429"/>
                </a:lnTo>
                <a:lnTo>
                  <a:pt x="941" y="431"/>
                </a:lnTo>
                <a:lnTo>
                  <a:pt x="931" y="432"/>
                </a:lnTo>
                <a:lnTo>
                  <a:pt x="923" y="435"/>
                </a:lnTo>
                <a:lnTo>
                  <a:pt x="915" y="438"/>
                </a:lnTo>
                <a:lnTo>
                  <a:pt x="907" y="440"/>
                </a:lnTo>
                <a:lnTo>
                  <a:pt x="899" y="444"/>
                </a:lnTo>
                <a:lnTo>
                  <a:pt x="891" y="447"/>
                </a:lnTo>
                <a:lnTo>
                  <a:pt x="884" y="452"/>
                </a:lnTo>
                <a:lnTo>
                  <a:pt x="877" y="456"/>
                </a:lnTo>
                <a:lnTo>
                  <a:pt x="869" y="461"/>
                </a:lnTo>
                <a:lnTo>
                  <a:pt x="862" y="466"/>
                </a:lnTo>
                <a:lnTo>
                  <a:pt x="857" y="471"/>
                </a:lnTo>
                <a:lnTo>
                  <a:pt x="850" y="477"/>
                </a:lnTo>
                <a:lnTo>
                  <a:pt x="843" y="484"/>
                </a:lnTo>
                <a:lnTo>
                  <a:pt x="837" y="490"/>
                </a:lnTo>
                <a:lnTo>
                  <a:pt x="831" y="498"/>
                </a:lnTo>
                <a:lnTo>
                  <a:pt x="826" y="506"/>
                </a:lnTo>
                <a:lnTo>
                  <a:pt x="819" y="503"/>
                </a:lnTo>
                <a:lnTo>
                  <a:pt x="812" y="502"/>
                </a:lnTo>
                <a:lnTo>
                  <a:pt x="806" y="502"/>
                </a:lnTo>
                <a:lnTo>
                  <a:pt x="799" y="502"/>
                </a:lnTo>
                <a:lnTo>
                  <a:pt x="793" y="502"/>
                </a:lnTo>
                <a:lnTo>
                  <a:pt x="788" y="503"/>
                </a:lnTo>
                <a:lnTo>
                  <a:pt x="781" y="505"/>
                </a:lnTo>
                <a:lnTo>
                  <a:pt x="775" y="507"/>
                </a:lnTo>
                <a:lnTo>
                  <a:pt x="769" y="508"/>
                </a:lnTo>
                <a:lnTo>
                  <a:pt x="764" y="510"/>
                </a:lnTo>
                <a:lnTo>
                  <a:pt x="758" y="513"/>
                </a:lnTo>
                <a:lnTo>
                  <a:pt x="752" y="514"/>
                </a:lnTo>
                <a:lnTo>
                  <a:pt x="746" y="516"/>
                </a:lnTo>
                <a:lnTo>
                  <a:pt x="741" y="517"/>
                </a:lnTo>
                <a:lnTo>
                  <a:pt x="735" y="520"/>
                </a:lnTo>
                <a:lnTo>
                  <a:pt x="730" y="521"/>
                </a:lnTo>
                <a:lnTo>
                  <a:pt x="731" y="521"/>
                </a:lnTo>
                <a:lnTo>
                  <a:pt x="732" y="522"/>
                </a:lnTo>
                <a:lnTo>
                  <a:pt x="734" y="523"/>
                </a:lnTo>
                <a:lnTo>
                  <a:pt x="735" y="524"/>
                </a:lnTo>
                <a:lnTo>
                  <a:pt x="736" y="526"/>
                </a:lnTo>
                <a:lnTo>
                  <a:pt x="737" y="528"/>
                </a:lnTo>
                <a:lnTo>
                  <a:pt x="738" y="529"/>
                </a:lnTo>
                <a:lnTo>
                  <a:pt x="739" y="530"/>
                </a:lnTo>
                <a:lnTo>
                  <a:pt x="739" y="531"/>
                </a:lnTo>
                <a:lnTo>
                  <a:pt x="741" y="532"/>
                </a:lnTo>
                <a:lnTo>
                  <a:pt x="741" y="534"/>
                </a:lnTo>
                <a:lnTo>
                  <a:pt x="742" y="536"/>
                </a:lnTo>
                <a:lnTo>
                  <a:pt x="742" y="537"/>
                </a:lnTo>
                <a:lnTo>
                  <a:pt x="742" y="539"/>
                </a:lnTo>
                <a:lnTo>
                  <a:pt x="741" y="540"/>
                </a:lnTo>
                <a:lnTo>
                  <a:pt x="741" y="543"/>
                </a:lnTo>
                <a:lnTo>
                  <a:pt x="736" y="547"/>
                </a:lnTo>
                <a:lnTo>
                  <a:pt x="732" y="549"/>
                </a:lnTo>
                <a:lnTo>
                  <a:pt x="728" y="552"/>
                </a:lnTo>
                <a:lnTo>
                  <a:pt x="724" y="553"/>
                </a:lnTo>
                <a:lnTo>
                  <a:pt x="720" y="552"/>
                </a:lnTo>
                <a:lnTo>
                  <a:pt x="716" y="552"/>
                </a:lnTo>
                <a:lnTo>
                  <a:pt x="712" y="549"/>
                </a:lnTo>
                <a:lnTo>
                  <a:pt x="708" y="548"/>
                </a:lnTo>
                <a:lnTo>
                  <a:pt x="704" y="546"/>
                </a:lnTo>
                <a:lnTo>
                  <a:pt x="699" y="544"/>
                </a:lnTo>
                <a:lnTo>
                  <a:pt x="696" y="541"/>
                </a:lnTo>
                <a:lnTo>
                  <a:pt x="691" y="539"/>
                </a:lnTo>
                <a:lnTo>
                  <a:pt x="686" y="538"/>
                </a:lnTo>
                <a:lnTo>
                  <a:pt x="682" y="537"/>
                </a:lnTo>
                <a:lnTo>
                  <a:pt x="677" y="537"/>
                </a:lnTo>
                <a:lnTo>
                  <a:pt x="674" y="538"/>
                </a:lnTo>
                <a:lnTo>
                  <a:pt x="673" y="522"/>
                </a:lnTo>
                <a:lnTo>
                  <a:pt x="669" y="509"/>
                </a:lnTo>
                <a:lnTo>
                  <a:pt x="665" y="499"/>
                </a:lnTo>
                <a:lnTo>
                  <a:pt x="658" y="490"/>
                </a:lnTo>
                <a:lnTo>
                  <a:pt x="650" y="483"/>
                </a:lnTo>
                <a:lnTo>
                  <a:pt x="640" y="477"/>
                </a:lnTo>
                <a:lnTo>
                  <a:pt x="630" y="472"/>
                </a:lnTo>
                <a:lnTo>
                  <a:pt x="619" y="468"/>
                </a:lnTo>
                <a:lnTo>
                  <a:pt x="607" y="464"/>
                </a:lnTo>
                <a:lnTo>
                  <a:pt x="596" y="461"/>
                </a:lnTo>
                <a:lnTo>
                  <a:pt x="583" y="456"/>
                </a:lnTo>
                <a:lnTo>
                  <a:pt x="572" y="453"/>
                </a:lnTo>
                <a:lnTo>
                  <a:pt x="560" y="448"/>
                </a:lnTo>
                <a:lnTo>
                  <a:pt x="550" y="443"/>
                </a:lnTo>
                <a:lnTo>
                  <a:pt x="540" y="436"/>
                </a:lnTo>
                <a:lnTo>
                  <a:pt x="532" y="429"/>
                </a:lnTo>
                <a:lnTo>
                  <a:pt x="522" y="425"/>
                </a:lnTo>
                <a:lnTo>
                  <a:pt x="512" y="422"/>
                </a:lnTo>
                <a:lnTo>
                  <a:pt x="501" y="421"/>
                </a:lnTo>
                <a:lnTo>
                  <a:pt x="490" y="420"/>
                </a:lnTo>
                <a:lnTo>
                  <a:pt x="480" y="418"/>
                </a:lnTo>
                <a:lnTo>
                  <a:pt x="468" y="417"/>
                </a:lnTo>
                <a:lnTo>
                  <a:pt x="457" y="416"/>
                </a:lnTo>
                <a:lnTo>
                  <a:pt x="446" y="415"/>
                </a:lnTo>
                <a:lnTo>
                  <a:pt x="436" y="414"/>
                </a:lnTo>
                <a:lnTo>
                  <a:pt x="426" y="413"/>
                </a:lnTo>
                <a:lnTo>
                  <a:pt x="415" y="409"/>
                </a:lnTo>
                <a:lnTo>
                  <a:pt x="406" y="407"/>
                </a:lnTo>
                <a:lnTo>
                  <a:pt x="398" y="402"/>
                </a:lnTo>
                <a:lnTo>
                  <a:pt x="391" y="397"/>
                </a:lnTo>
                <a:lnTo>
                  <a:pt x="384" y="390"/>
                </a:lnTo>
                <a:lnTo>
                  <a:pt x="380" y="382"/>
                </a:lnTo>
                <a:lnTo>
                  <a:pt x="380" y="381"/>
                </a:lnTo>
                <a:lnTo>
                  <a:pt x="381" y="381"/>
                </a:lnTo>
                <a:lnTo>
                  <a:pt x="382" y="381"/>
                </a:lnTo>
                <a:lnTo>
                  <a:pt x="384" y="379"/>
                </a:lnTo>
                <a:lnTo>
                  <a:pt x="386" y="378"/>
                </a:lnTo>
                <a:lnTo>
                  <a:pt x="389" y="377"/>
                </a:lnTo>
                <a:lnTo>
                  <a:pt x="392" y="376"/>
                </a:lnTo>
                <a:lnTo>
                  <a:pt x="396" y="376"/>
                </a:lnTo>
                <a:lnTo>
                  <a:pt x="398" y="375"/>
                </a:lnTo>
                <a:lnTo>
                  <a:pt x="401" y="374"/>
                </a:lnTo>
                <a:lnTo>
                  <a:pt x="404" y="372"/>
                </a:lnTo>
                <a:lnTo>
                  <a:pt x="406" y="371"/>
                </a:lnTo>
                <a:lnTo>
                  <a:pt x="408" y="370"/>
                </a:lnTo>
                <a:lnTo>
                  <a:pt x="409" y="370"/>
                </a:lnTo>
                <a:lnTo>
                  <a:pt x="411" y="370"/>
                </a:lnTo>
                <a:lnTo>
                  <a:pt x="412" y="370"/>
                </a:lnTo>
                <a:lnTo>
                  <a:pt x="409" y="368"/>
                </a:lnTo>
                <a:lnTo>
                  <a:pt x="407" y="367"/>
                </a:lnTo>
                <a:lnTo>
                  <a:pt x="406" y="364"/>
                </a:lnTo>
                <a:lnTo>
                  <a:pt x="404" y="362"/>
                </a:lnTo>
                <a:lnTo>
                  <a:pt x="400" y="361"/>
                </a:lnTo>
                <a:lnTo>
                  <a:pt x="398" y="359"/>
                </a:lnTo>
                <a:lnTo>
                  <a:pt x="394" y="356"/>
                </a:lnTo>
                <a:lnTo>
                  <a:pt x="392" y="355"/>
                </a:lnTo>
                <a:lnTo>
                  <a:pt x="389" y="354"/>
                </a:lnTo>
                <a:lnTo>
                  <a:pt x="384" y="353"/>
                </a:lnTo>
                <a:lnTo>
                  <a:pt x="381" y="353"/>
                </a:lnTo>
                <a:lnTo>
                  <a:pt x="376" y="353"/>
                </a:lnTo>
                <a:lnTo>
                  <a:pt x="373" y="355"/>
                </a:lnTo>
                <a:lnTo>
                  <a:pt x="368" y="358"/>
                </a:lnTo>
                <a:lnTo>
                  <a:pt x="363" y="361"/>
                </a:lnTo>
                <a:lnTo>
                  <a:pt x="359" y="366"/>
                </a:lnTo>
                <a:lnTo>
                  <a:pt x="353" y="368"/>
                </a:lnTo>
                <a:lnTo>
                  <a:pt x="347" y="369"/>
                </a:lnTo>
                <a:lnTo>
                  <a:pt x="342" y="369"/>
                </a:lnTo>
                <a:lnTo>
                  <a:pt x="335" y="368"/>
                </a:lnTo>
                <a:lnTo>
                  <a:pt x="328" y="367"/>
                </a:lnTo>
                <a:lnTo>
                  <a:pt x="321" y="364"/>
                </a:lnTo>
                <a:lnTo>
                  <a:pt x="314" y="363"/>
                </a:lnTo>
                <a:lnTo>
                  <a:pt x="307" y="361"/>
                </a:lnTo>
                <a:lnTo>
                  <a:pt x="300" y="360"/>
                </a:lnTo>
                <a:lnTo>
                  <a:pt x="293" y="359"/>
                </a:lnTo>
                <a:lnTo>
                  <a:pt x="286" y="360"/>
                </a:lnTo>
                <a:lnTo>
                  <a:pt x="281" y="361"/>
                </a:lnTo>
                <a:lnTo>
                  <a:pt x="275" y="363"/>
                </a:lnTo>
                <a:lnTo>
                  <a:pt x="269" y="368"/>
                </a:lnTo>
                <a:lnTo>
                  <a:pt x="263" y="375"/>
                </a:lnTo>
                <a:lnTo>
                  <a:pt x="260" y="384"/>
                </a:lnTo>
                <a:lnTo>
                  <a:pt x="251" y="385"/>
                </a:lnTo>
                <a:lnTo>
                  <a:pt x="243" y="386"/>
                </a:lnTo>
                <a:lnTo>
                  <a:pt x="236" y="387"/>
                </a:lnTo>
                <a:lnTo>
                  <a:pt x="228" y="389"/>
                </a:lnTo>
                <a:lnTo>
                  <a:pt x="221" y="389"/>
                </a:lnTo>
                <a:lnTo>
                  <a:pt x="214" y="390"/>
                </a:lnTo>
                <a:lnTo>
                  <a:pt x="207" y="390"/>
                </a:lnTo>
                <a:lnTo>
                  <a:pt x="200" y="389"/>
                </a:lnTo>
                <a:lnTo>
                  <a:pt x="194" y="387"/>
                </a:lnTo>
                <a:lnTo>
                  <a:pt x="188" y="386"/>
                </a:lnTo>
                <a:lnTo>
                  <a:pt x="182" y="384"/>
                </a:lnTo>
                <a:lnTo>
                  <a:pt x="176" y="382"/>
                </a:lnTo>
                <a:lnTo>
                  <a:pt x="169" y="378"/>
                </a:lnTo>
                <a:lnTo>
                  <a:pt x="163" y="375"/>
                </a:lnTo>
                <a:lnTo>
                  <a:pt x="158" y="369"/>
                </a:lnTo>
                <a:lnTo>
                  <a:pt x="152" y="364"/>
                </a:lnTo>
                <a:lnTo>
                  <a:pt x="145" y="366"/>
                </a:lnTo>
                <a:lnTo>
                  <a:pt x="139" y="368"/>
                </a:lnTo>
                <a:lnTo>
                  <a:pt x="135" y="372"/>
                </a:lnTo>
                <a:lnTo>
                  <a:pt x="130" y="378"/>
                </a:lnTo>
                <a:lnTo>
                  <a:pt x="125" y="384"/>
                </a:lnTo>
                <a:lnTo>
                  <a:pt x="121" y="391"/>
                </a:lnTo>
                <a:lnTo>
                  <a:pt x="116" y="398"/>
                </a:lnTo>
                <a:lnTo>
                  <a:pt x="112" y="405"/>
                </a:lnTo>
                <a:lnTo>
                  <a:pt x="106" y="410"/>
                </a:lnTo>
                <a:lnTo>
                  <a:pt x="100" y="416"/>
                </a:lnTo>
                <a:lnTo>
                  <a:pt x="92" y="421"/>
                </a:lnTo>
                <a:lnTo>
                  <a:pt x="84" y="424"/>
                </a:lnTo>
                <a:lnTo>
                  <a:pt x="75" y="426"/>
                </a:lnTo>
                <a:lnTo>
                  <a:pt x="63" y="426"/>
                </a:lnTo>
                <a:lnTo>
                  <a:pt x="50" y="424"/>
                </a:lnTo>
                <a:lnTo>
                  <a:pt x="36" y="421"/>
                </a:lnTo>
                <a:lnTo>
                  <a:pt x="35" y="420"/>
                </a:lnTo>
                <a:lnTo>
                  <a:pt x="35" y="417"/>
                </a:lnTo>
                <a:lnTo>
                  <a:pt x="35" y="415"/>
                </a:lnTo>
                <a:lnTo>
                  <a:pt x="35" y="412"/>
                </a:lnTo>
                <a:lnTo>
                  <a:pt x="35" y="407"/>
                </a:lnTo>
                <a:lnTo>
                  <a:pt x="35" y="402"/>
                </a:lnTo>
                <a:lnTo>
                  <a:pt x="33" y="397"/>
                </a:lnTo>
                <a:lnTo>
                  <a:pt x="33" y="392"/>
                </a:lnTo>
                <a:lnTo>
                  <a:pt x="32" y="386"/>
                </a:lnTo>
                <a:lnTo>
                  <a:pt x="31" y="382"/>
                </a:lnTo>
                <a:lnTo>
                  <a:pt x="30" y="376"/>
                </a:lnTo>
                <a:lnTo>
                  <a:pt x="29" y="371"/>
                </a:lnTo>
                <a:lnTo>
                  <a:pt x="27" y="368"/>
                </a:lnTo>
                <a:lnTo>
                  <a:pt x="25" y="364"/>
                </a:lnTo>
                <a:lnTo>
                  <a:pt x="23" y="362"/>
                </a:lnTo>
                <a:lnTo>
                  <a:pt x="21" y="362"/>
                </a:lnTo>
                <a:lnTo>
                  <a:pt x="19" y="353"/>
                </a:lnTo>
                <a:lnTo>
                  <a:pt x="17" y="346"/>
                </a:lnTo>
                <a:lnTo>
                  <a:pt x="17" y="339"/>
                </a:lnTo>
                <a:lnTo>
                  <a:pt x="17" y="335"/>
                </a:lnTo>
                <a:lnTo>
                  <a:pt x="19" y="329"/>
                </a:lnTo>
                <a:lnTo>
                  <a:pt x="19" y="325"/>
                </a:lnTo>
                <a:lnTo>
                  <a:pt x="20" y="321"/>
                </a:lnTo>
                <a:lnTo>
                  <a:pt x="21" y="317"/>
                </a:lnTo>
                <a:lnTo>
                  <a:pt x="21" y="314"/>
                </a:lnTo>
                <a:lnTo>
                  <a:pt x="21" y="310"/>
                </a:lnTo>
                <a:lnTo>
                  <a:pt x="21" y="307"/>
                </a:lnTo>
                <a:lnTo>
                  <a:pt x="20" y="302"/>
                </a:lnTo>
                <a:lnTo>
                  <a:pt x="17" y="298"/>
                </a:lnTo>
                <a:lnTo>
                  <a:pt x="15" y="293"/>
                </a:lnTo>
                <a:lnTo>
                  <a:pt x="12" y="289"/>
                </a:lnTo>
                <a:lnTo>
                  <a:pt x="7" y="283"/>
                </a:lnTo>
                <a:lnTo>
                  <a:pt x="4" y="278"/>
                </a:lnTo>
                <a:lnTo>
                  <a:pt x="1" y="274"/>
                </a:lnTo>
                <a:lnTo>
                  <a:pt x="0" y="269"/>
                </a:lnTo>
                <a:lnTo>
                  <a:pt x="0" y="264"/>
                </a:lnTo>
                <a:lnTo>
                  <a:pt x="0" y="260"/>
                </a:lnTo>
                <a:lnTo>
                  <a:pt x="1" y="255"/>
                </a:lnTo>
                <a:lnTo>
                  <a:pt x="4" y="252"/>
                </a:lnTo>
                <a:lnTo>
                  <a:pt x="5" y="247"/>
                </a:lnTo>
                <a:lnTo>
                  <a:pt x="7" y="243"/>
                </a:lnTo>
                <a:lnTo>
                  <a:pt x="10" y="239"/>
                </a:lnTo>
                <a:lnTo>
                  <a:pt x="13" y="236"/>
                </a:lnTo>
                <a:lnTo>
                  <a:pt x="16" y="231"/>
                </a:lnTo>
                <a:lnTo>
                  <a:pt x="19" y="229"/>
                </a:lnTo>
                <a:lnTo>
                  <a:pt x="22" y="225"/>
                </a:lnTo>
                <a:lnTo>
                  <a:pt x="24" y="223"/>
                </a:lnTo>
                <a:lnTo>
                  <a:pt x="28" y="222"/>
                </a:lnTo>
                <a:lnTo>
                  <a:pt x="33" y="221"/>
                </a:lnTo>
                <a:lnTo>
                  <a:pt x="51" y="219"/>
                </a:lnTo>
                <a:lnTo>
                  <a:pt x="77" y="214"/>
                </a:lnTo>
                <a:lnTo>
                  <a:pt x="113" y="209"/>
                </a:lnTo>
                <a:lnTo>
                  <a:pt x="155" y="202"/>
                </a:lnTo>
                <a:lnTo>
                  <a:pt x="204" y="196"/>
                </a:lnTo>
                <a:lnTo>
                  <a:pt x="255" y="188"/>
                </a:lnTo>
                <a:lnTo>
                  <a:pt x="311" y="179"/>
                </a:lnTo>
                <a:lnTo>
                  <a:pt x="367" y="170"/>
                </a:lnTo>
                <a:lnTo>
                  <a:pt x="422" y="161"/>
                </a:lnTo>
                <a:lnTo>
                  <a:pt x="477" y="152"/>
                </a:lnTo>
                <a:lnTo>
                  <a:pt x="529" y="143"/>
                </a:lnTo>
                <a:lnTo>
                  <a:pt x="576" y="135"/>
                </a:lnTo>
                <a:lnTo>
                  <a:pt x="618" y="127"/>
                </a:lnTo>
                <a:lnTo>
                  <a:pt x="652" y="119"/>
                </a:lnTo>
                <a:lnTo>
                  <a:pt x="678" y="113"/>
                </a:lnTo>
                <a:lnTo>
                  <a:pt x="681" y="116"/>
                </a:lnTo>
                <a:lnTo>
                  <a:pt x="684" y="121"/>
                </a:lnTo>
                <a:lnTo>
                  <a:pt x="689" y="127"/>
                </a:lnTo>
                <a:lnTo>
                  <a:pt x="693" y="134"/>
                </a:lnTo>
                <a:lnTo>
                  <a:pt x="699" y="142"/>
                </a:lnTo>
                <a:lnTo>
                  <a:pt x="706" y="150"/>
                </a:lnTo>
                <a:lnTo>
                  <a:pt x="713" y="159"/>
                </a:lnTo>
                <a:lnTo>
                  <a:pt x="719" y="167"/>
                </a:lnTo>
                <a:lnTo>
                  <a:pt x="726" y="175"/>
                </a:lnTo>
                <a:lnTo>
                  <a:pt x="731" y="183"/>
                </a:lnTo>
                <a:lnTo>
                  <a:pt x="736" y="190"/>
                </a:lnTo>
                <a:lnTo>
                  <a:pt x="741" y="196"/>
                </a:lnTo>
                <a:lnTo>
                  <a:pt x="744" y="200"/>
                </a:lnTo>
                <a:lnTo>
                  <a:pt x="746" y="204"/>
                </a:lnTo>
                <a:lnTo>
                  <a:pt x="747" y="205"/>
                </a:lnTo>
                <a:lnTo>
                  <a:pt x="755" y="204"/>
                </a:lnTo>
                <a:lnTo>
                  <a:pt x="778" y="200"/>
                </a:lnTo>
                <a:lnTo>
                  <a:pt x="815" y="194"/>
                </a:lnTo>
                <a:lnTo>
                  <a:pt x="862" y="189"/>
                </a:lnTo>
                <a:lnTo>
                  <a:pt x="918" y="181"/>
                </a:lnTo>
                <a:lnTo>
                  <a:pt x="981" y="171"/>
                </a:lnTo>
                <a:lnTo>
                  <a:pt x="1047" y="162"/>
                </a:lnTo>
                <a:lnTo>
                  <a:pt x="1116" y="153"/>
                </a:lnTo>
                <a:lnTo>
                  <a:pt x="1184" y="144"/>
                </a:lnTo>
                <a:lnTo>
                  <a:pt x="1251" y="135"/>
                </a:lnTo>
                <a:lnTo>
                  <a:pt x="1314" y="125"/>
                </a:lnTo>
                <a:lnTo>
                  <a:pt x="1369" y="117"/>
                </a:lnTo>
                <a:lnTo>
                  <a:pt x="1417" y="112"/>
                </a:lnTo>
                <a:lnTo>
                  <a:pt x="1453" y="106"/>
                </a:lnTo>
                <a:lnTo>
                  <a:pt x="1476" y="103"/>
                </a:lnTo>
                <a:lnTo>
                  <a:pt x="1486" y="103"/>
                </a:lnTo>
                <a:lnTo>
                  <a:pt x="1491" y="104"/>
                </a:lnTo>
                <a:lnTo>
                  <a:pt x="1496" y="107"/>
                </a:lnTo>
                <a:lnTo>
                  <a:pt x="1502" y="112"/>
                </a:lnTo>
                <a:lnTo>
                  <a:pt x="1506" y="116"/>
                </a:lnTo>
                <a:lnTo>
                  <a:pt x="1511" y="122"/>
                </a:lnTo>
                <a:lnTo>
                  <a:pt x="1514" y="128"/>
                </a:lnTo>
                <a:lnTo>
                  <a:pt x="1519" y="135"/>
                </a:lnTo>
                <a:lnTo>
                  <a:pt x="1523" y="140"/>
                </a:lnTo>
                <a:lnTo>
                  <a:pt x="1528" y="146"/>
                </a:lnTo>
                <a:lnTo>
                  <a:pt x="1533" y="152"/>
                </a:lnTo>
                <a:lnTo>
                  <a:pt x="1537" y="158"/>
                </a:lnTo>
                <a:lnTo>
                  <a:pt x="1543" y="162"/>
                </a:lnTo>
                <a:lnTo>
                  <a:pt x="1549" y="166"/>
                </a:lnTo>
                <a:lnTo>
                  <a:pt x="1555" y="168"/>
                </a:lnTo>
                <a:lnTo>
                  <a:pt x="1561" y="170"/>
                </a:lnTo>
                <a:lnTo>
                  <a:pt x="1569" y="170"/>
                </a:lnTo>
                <a:lnTo>
                  <a:pt x="1573" y="163"/>
                </a:lnTo>
                <a:lnTo>
                  <a:pt x="1576" y="157"/>
                </a:lnTo>
                <a:lnTo>
                  <a:pt x="1579" y="147"/>
                </a:lnTo>
                <a:lnTo>
                  <a:pt x="1581" y="139"/>
                </a:lnTo>
                <a:lnTo>
                  <a:pt x="1582" y="129"/>
                </a:lnTo>
                <a:lnTo>
                  <a:pt x="1583" y="119"/>
                </a:lnTo>
                <a:lnTo>
                  <a:pt x="1583" y="108"/>
                </a:lnTo>
                <a:lnTo>
                  <a:pt x="1583" y="97"/>
                </a:lnTo>
                <a:lnTo>
                  <a:pt x="1582" y="85"/>
                </a:lnTo>
                <a:lnTo>
                  <a:pt x="1582" y="75"/>
                </a:lnTo>
                <a:lnTo>
                  <a:pt x="1581" y="63"/>
                </a:lnTo>
                <a:lnTo>
                  <a:pt x="1580" y="53"/>
                </a:lnTo>
                <a:lnTo>
                  <a:pt x="1579" y="43"/>
                </a:lnTo>
                <a:lnTo>
                  <a:pt x="1578" y="34"/>
                </a:lnTo>
                <a:lnTo>
                  <a:pt x="1578" y="24"/>
                </a:lnTo>
                <a:lnTo>
                  <a:pt x="1578" y="17"/>
                </a:lnTo>
                <a:lnTo>
                  <a:pt x="1584" y="9"/>
                </a:lnTo>
                <a:lnTo>
                  <a:pt x="1592" y="5"/>
                </a:lnTo>
                <a:lnTo>
                  <a:pt x="1601" y="1"/>
                </a:lnTo>
                <a:lnTo>
                  <a:pt x="1610" y="0"/>
                </a:lnTo>
                <a:lnTo>
                  <a:pt x="1619" y="0"/>
                </a:lnTo>
                <a:lnTo>
                  <a:pt x="1628" y="0"/>
                </a:lnTo>
                <a:lnTo>
                  <a:pt x="1637" y="3"/>
                </a:lnTo>
                <a:lnTo>
                  <a:pt x="1648" y="5"/>
                </a:lnTo>
                <a:lnTo>
                  <a:pt x="1658" y="7"/>
                </a:lnTo>
                <a:lnTo>
                  <a:pt x="1667" y="9"/>
                </a:lnTo>
                <a:lnTo>
                  <a:pt x="1678" y="13"/>
                </a:lnTo>
                <a:lnTo>
                  <a:pt x="1688" y="15"/>
                </a:lnTo>
                <a:lnTo>
                  <a:pt x="1698" y="16"/>
                </a:lnTo>
                <a:lnTo>
                  <a:pt x="1707" y="16"/>
                </a:lnTo>
                <a:lnTo>
                  <a:pt x="1718" y="16"/>
                </a:lnTo>
                <a:lnTo>
                  <a:pt x="1728" y="15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21" name="Freeform 39"/>
          <p:cNvSpPr>
            <a:spLocks/>
          </p:cNvSpPr>
          <p:nvPr/>
        </p:nvSpPr>
        <p:spPr bwMode="auto">
          <a:xfrm>
            <a:off x="5171419" y="1263759"/>
            <a:ext cx="840894" cy="301037"/>
          </a:xfrm>
          <a:custGeom>
            <a:avLst/>
            <a:gdLst>
              <a:gd name="T0" fmla="*/ 22 w 1543"/>
              <a:gd name="T1" fmla="*/ 1 h 726"/>
              <a:gd name="T2" fmla="*/ 21 w 1543"/>
              <a:gd name="T3" fmla="*/ 2 h 726"/>
              <a:gd name="T4" fmla="*/ 18 w 1543"/>
              <a:gd name="T5" fmla="*/ 5 h 726"/>
              <a:gd name="T6" fmla="*/ 17 w 1543"/>
              <a:gd name="T7" fmla="*/ 8 h 726"/>
              <a:gd name="T8" fmla="*/ 20 w 1543"/>
              <a:gd name="T9" fmla="*/ 7 h 726"/>
              <a:gd name="T10" fmla="*/ 24 w 1543"/>
              <a:gd name="T11" fmla="*/ 7 h 726"/>
              <a:gd name="T12" fmla="*/ 26 w 1543"/>
              <a:gd name="T13" fmla="*/ 9 h 726"/>
              <a:gd name="T14" fmla="*/ 27 w 1543"/>
              <a:gd name="T15" fmla="*/ 11 h 726"/>
              <a:gd name="T16" fmla="*/ 29 w 1543"/>
              <a:gd name="T17" fmla="*/ 10 h 726"/>
              <a:gd name="T18" fmla="*/ 31 w 1543"/>
              <a:gd name="T19" fmla="*/ 11 h 726"/>
              <a:gd name="T20" fmla="*/ 33 w 1543"/>
              <a:gd name="T21" fmla="*/ 10 h 726"/>
              <a:gd name="T22" fmla="*/ 35 w 1543"/>
              <a:gd name="T23" fmla="*/ 8 h 726"/>
              <a:gd name="T24" fmla="*/ 40 w 1543"/>
              <a:gd name="T25" fmla="*/ 7 h 726"/>
              <a:gd name="T26" fmla="*/ 44 w 1543"/>
              <a:gd name="T27" fmla="*/ 6 h 726"/>
              <a:gd name="T28" fmla="*/ 46 w 1543"/>
              <a:gd name="T29" fmla="*/ 5 h 726"/>
              <a:gd name="T30" fmla="*/ 46 w 1543"/>
              <a:gd name="T31" fmla="*/ 5 h 726"/>
              <a:gd name="T32" fmla="*/ 47 w 1543"/>
              <a:gd name="T33" fmla="*/ 7 h 726"/>
              <a:gd name="T34" fmla="*/ 48 w 1543"/>
              <a:gd name="T35" fmla="*/ 8 h 726"/>
              <a:gd name="T36" fmla="*/ 51 w 1543"/>
              <a:gd name="T37" fmla="*/ 8 h 726"/>
              <a:gd name="T38" fmla="*/ 53 w 1543"/>
              <a:gd name="T39" fmla="*/ 8 h 726"/>
              <a:gd name="T40" fmla="*/ 55 w 1543"/>
              <a:gd name="T41" fmla="*/ 10 h 726"/>
              <a:gd name="T42" fmla="*/ 57 w 1543"/>
              <a:gd name="T43" fmla="*/ 12 h 726"/>
              <a:gd name="T44" fmla="*/ 57 w 1543"/>
              <a:gd name="T45" fmla="*/ 13 h 726"/>
              <a:gd name="T46" fmla="*/ 57 w 1543"/>
              <a:gd name="T47" fmla="*/ 14 h 726"/>
              <a:gd name="T48" fmla="*/ 54 w 1543"/>
              <a:gd name="T49" fmla="*/ 14 h 726"/>
              <a:gd name="T50" fmla="*/ 51 w 1543"/>
              <a:gd name="T51" fmla="*/ 13 h 726"/>
              <a:gd name="T52" fmla="*/ 49 w 1543"/>
              <a:gd name="T53" fmla="*/ 15 h 726"/>
              <a:gd name="T54" fmla="*/ 45 w 1543"/>
              <a:gd name="T55" fmla="*/ 14 h 726"/>
              <a:gd name="T56" fmla="*/ 39 w 1543"/>
              <a:gd name="T57" fmla="*/ 15 h 726"/>
              <a:gd name="T58" fmla="*/ 35 w 1543"/>
              <a:gd name="T59" fmla="*/ 19 h 726"/>
              <a:gd name="T60" fmla="*/ 35 w 1543"/>
              <a:gd name="T61" fmla="*/ 19 h 726"/>
              <a:gd name="T62" fmla="*/ 34 w 1543"/>
              <a:gd name="T63" fmla="*/ 19 h 726"/>
              <a:gd name="T64" fmla="*/ 34 w 1543"/>
              <a:gd name="T65" fmla="*/ 18 h 726"/>
              <a:gd name="T66" fmla="*/ 34 w 1543"/>
              <a:gd name="T67" fmla="*/ 17 h 726"/>
              <a:gd name="T68" fmla="*/ 32 w 1543"/>
              <a:gd name="T69" fmla="*/ 19 h 726"/>
              <a:gd name="T70" fmla="*/ 30 w 1543"/>
              <a:gd name="T71" fmla="*/ 19 h 726"/>
              <a:gd name="T72" fmla="*/ 28 w 1543"/>
              <a:gd name="T73" fmla="*/ 22 h 726"/>
              <a:gd name="T74" fmla="*/ 27 w 1543"/>
              <a:gd name="T75" fmla="*/ 25 h 726"/>
              <a:gd name="T76" fmla="*/ 27 w 1543"/>
              <a:gd name="T77" fmla="*/ 26 h 726"/>
              <a:gd name="T78" fmla="*/ 26 w 1543"/>
              <a:gd name="T79" fmla="*/ 27 h 726"/>
              <a:gd name="T80" fmla="*/ 25 w 1543"/>
              <a:gd name="T81" fmla="*/ 25 h 726"/>
              <a:gd name="T82" fmla="*/ 25 w 1543"/>
              <a:gd name="T83" fmla="*/ 24 h 726"/>
              <a:gd name="T84" fmla="*/ 23 w 1543"/>
              <a:gd name="T85" fmla="*/ 23 h 726"/>
              <a:gd name="T86" fmla="*/ 23 w 1543"/>
              <a:gd name="T87" fmla="*/ 20 h 726"/>
              <a:gd name="T88" fmla="*/ 21 w 1543"/>
              <a:gd name="T89" fmla="*/ 19 h 726"/>
              <a:gd name="T90" fmla="*/ 19 w 1543"/>
              <a:gd name="T91" fmla="*/ 18 h 726"/>
              <a:gd name="T92" fmla="*/ 13 w 1543"/>
              <a:gd name="T93" fmla="*/ 17 h 726"/>
              <a:gd name="T94" fmla="*/ 8 w 1543"/>
              <a:gd name="T95" fmla="*/ 17 h 726"/>
              <a:gd name="T96" fmla="*/ 4 w 1543"/>
              <a:gd name="T97" fmla="*/ 16 h 726"/>
              <a:gd name="T98" fmla="*/ 1 w 1543"/>
              <a:gd name="T99" fmla="*/ 14 h 726"/>
              <a:gd name="T100" fmla="*/ 0 w 1543"/>
              <a:gd name="T101" fmla="*/ 13 h 726"/>
              <a:gd name="T102" fmla="*/ 1 w 1543"/>
              <a:gd name="T103" fmla="*/ 12 h 726"/>
              <a:gd name="T104" fmla="*/ 4 w 1543"/>
              <a:gd name="T105" fmla="*/ 10 h 726"/>
              <a:gd name="T106" fmla="*/ 7 w 1543"/>
              <a:gd name="T107" fmla="*/ 9 h 726"/>
              <a:gd name="T108" fmla="*/ 11 w 1543"/>
              <a:gd name="T109" fmla="*/ 7 h 726"/>
              <a:gd name="T110" fmla="*/ 13 w 1543"/>
              <a:gd name="T111" fmla="*/ 5 h 726"/>
              <a:gd name="T112" fmla="*/ 16 w 1543"/>
              <a:gd name="T113" fmla="*/ 3 h 726"/>
              <a:gd name="T114" fmla="*/ 18 w 1543"/>
              <a:gd name="T115" fmla="*/ 1 h 726"/>
              <a:gd name="T116" fmla="*/ 20 w 1543"/>
              <a:gd name="T117" fmla="*/ 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43"/>
              <a:gd name="T178" fmla="*/ 0 h 726"/>
              <a:gd name="T179" fmla="*/ 1543 w 1543"/>
              <a:gd name="T180" fmla="*/ 726 h 72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43" h="726">
                <a:moveTo>
                  <a:pt x="610" y="7"/>
                </a:moveTo>
                <a:lnTo>
                  <a:pt x="612" y="14"/>
                </a:lnTo>
                <a:lnTo>
                  <a:pt x="613" y="20"/>
                </a:lnTo>
                <a:lnTo>
                  <a:pt x="612" y="24"/>
                </a:lnTo>
                <a:lnTo>
                  <a:pt x="611" y="29"/>
                </a:lnTo>
                <a:lnTo>
                  <a:pt x="608" y="31"/>
                </a:lnTo>
                <a:lnTo>
                  <a:pt x="605" y="33"/>
                </a:lnTo>
                <a:lnTo>
                  <a:pt x="600" y="34"/>
                </a:lnTo>
                <a:lnTo>
                  <a:pt x="596" y="36"/>
                </a:lnTo>
                <a:lnTo>
                  <a:pt x="590" y="37"/>
                </a:lnTo>
                <a:lnTo>
                  <a:pt x="584" y="37"/>
                </a:lnTo>
                <a:lnTo>
                  <a:pt x="578" y="38"/>
                </a:lnTo>
                <a:lnTo>
                  <a:pt x="573" y="38"/>
                </a:lnTo>
                <a:lnTo>
                  <a:pt x="567" y="39"/>
                </a:lnTo>
                <a:lnTo>
                  <a:pt x="562" y="39"/>
                </a:lnTo>
                <a:lnTo>
                  <a:pt x="558" y="41"/>
                </a:lnTo>
                <a:lnTo>
                  <a:pt x="554" y="44"/>
                </a:lnTo>
                <a:lnTo>
                  <a:pt x="551" y="57"/>
                </a:lnTo>
                <a:lnTo>
                  <a:pt x="545" y="70"/>
                </a:lnTo>
                <a:lnTo>
                  <a:pt x="537" y="83"/>
                </a:lnTo>
                <a:lnTo>
                  <a:pt x="528" y="94"/>
                </a:lnTo>
                <a:lnTo>
                  <a:pt x="518" y="105"/>
                </a:lnTo>
                <a:lnTo>
                  <a:pt x="507" y="115"/>
                </a:lnTo>
                <a:lnTo>
                  <a:pt x="496" y="125"/>
                </a:lnTo>
                <a:lnTo>
                  <a:pt x="484" y="134"/>
                </a:lnTo>
                <a:lnTo>
                  <a:pt x="474" y="145"/>
                </a:lnTo>
                <a:lnTo>
                  <a:pt x="464" y="155"/>
                </a:lnTo>
                <a:lnTo>
                  <a:pt x="455" y="167"/>
                </a:lnTo>
                <a:lnTo>
                  <a:pt x="450" y="178"/>
                </a:lnTo>
                <a:lnTo>
                  <a:pt x="446" y="191"/>
                </a:lnTo>
                <a:lnTo>
                  <a:pt x="445" y="203"/>
                </a:lnTo>
                <a:lnTo>
                  <a:pt x="446" y="218"/>
                </a:lnTo>
                <a:lnTo>
                  <a:pt x="453" y="235"/>
                </a:lnTo>
                <a:lnTo>
                  <a:pt x="460" y="222"/>
                </a:lnTo>
                <a:lnTo>
                  <a:pt x="468" y="210"/>
                </a:lnTo>
                <a:lnTo>
                  <a:pt x="478" y="202"/>
                </a:lnTo>
                <a:lnTo>
                  <a:pt x="490" y="195"/>
                </a:lnTo>
                <a:lnTo>
                  <a:pt x="501" y="191"/>
                </a:lnTo>
                <a:lnTo>
                  <a:pt x="515" y="187"/>
                </a:lnTo>
                <a:lnTo>
                  <a:pt x="528" y="186"/>
                </a:lnTo>
                <a:lnTo>
                  <a:pt x="543" y="186"/>
                </a:lnTo>
                <a:lnTo>
                  <a:pt x="557" y="186"/>
                </a:lnTo>
                <a:lnTo>
                  <a:pt x="572" y="188"/>
                </a:lnTo>
                <a:lnTo>
                  <a:pt x="587" y="191"/>
                </a:lnTo>
                <a:lnTo>
                  <a:pt x="600" y="193"/>
                </a:lnTo>
                <a:lnTo>
                  <a:pt x="614" y="196"/>
                </a:lnTo>
                <a:lnTo>
                  <a:pt x="628" y="200"/>
                </a:lnTo>
                <a:lnTo>
                  <a:pt x="642" y="202"/>
                </a:lnTo>
                <a:lnTo>
                  <a:pt x="654" y="206"/>
                </a:lnTo>
                <a:lnTo>
                  <a:pt x="662" y="207"/>
                </a:lnTo>
                <a:lnTo>
                  <a:pt x="670" y="210"/>
                </a:lnTo>
                <a:lnTo>
                  <a:pt x="677" y="214"/>
                </a:lnTo>
                <a:lnTo>
                  <a:pt x="682" y="218"/>
                </a:lnTo>
                <a:lnTo>
                  <a:pt x="687" y="224"/>
                </a:lnTo>
                <a:lnTo>
                  <a:pt x="691" y="230"/>
                </a:lnTo>
                <a:lnTo>
                  <a:pt x="695" y="235"/>
                </a:lnTo>
                <a:lnTo>
                  <a:pt x="697" y="242"/>
                </a:lnTo>
                <a:lnTo>
                  <a:pt x="700" y="248"/>
                </a:lnTo>
                <a:lnTo>
                  <a:pt x="703" y="255"/>
                </a:lnTo>
                <a:lnTo>
                  <a:pt x="706" y="262"/>
                </a:lnTo>
                <a:lnTo>
                  <a:pt x="710" y="269"/>
                </a:lnTo>
                <a:lnTo>
                  <a:pt x="713" y="276"/>
                </a:lnTo>
                <a:lnTo>
                  <a:pt x="718" y="283"/>
                </a:lnTo>
                <a:lnTo>
                  <a:pt x="723" y="288"/>
                </a:lnTo>
                <a:lnTo>
                  <a:pt x="731" y="294"/>
                </a:lnTo>
                <a:lnTo>
                  <a:pt x="737" y="293"/>
                </a:lnTo>
                <a:lnTo>
                  <a:pt x="745" y="291"/>
                </a:lnTo>
                <a:lnTo>
                  <a:pt x="752" y="288"/>
                </a:lnTo>
                <a:lnTo>
                  <a:pt x="760" y="285"/>
                </a:lnTo>
                <a:lnTo>
                  <a:pt x="767" y="281"/>
                </a:lnTo>
                <a:lnTo>
                  <a:pt x="775" y="278"/>
                </a:lnTo>
                <a:lnTo>
                  <a:pt x="783" y="275"/>
                </a:lnTo>
                <a:lnTo>
                  <a:pt x="790" y="271"/>
                </a:lnTo>
                <a:lnTo>
                  <a:pt x="798" y="269"/>
                </a:lnTo>
                <a:lnTo>
                  <a:pt x="805" y="268"/>
                </a:lnTo>
                <a:lnTo>
                  <a:pt x="812" y="268"/>
                </a:lnTo>
                <a:lnTo>
                  <a:pt x="819" y="269"/>
                </a:lnTo>
                <a:lnTo>
                  <a:pt x="825" y="272"/>
                </a:lnTo>
                <a:lnTo>
                  <a:pt x="831" y="277"/>
                </a:lnTo>
                <a:lnTo>
                  <a:pt x="836" y="284"/>
                </a:lnTo>
                <a:lnTo>
                  <a:pt x="842" y="294"/>
                </a:lnTo>
                <a:lnTo>
                  <a:pt x="851" y="293"/>
                </a:lnTo>
                <a:lnTo>
                  <a:pt x="861" y="291"/>
                </a:lnTo>
                <a:lnTo>
                  <a:pt x="869" y="288"/>
                </a:lnTo>
                <a:lnTo>
                  <a:pt x="879" y="284"/>
                </a:lnTo>
                <a:lnTo>
                  <a:pt x="885" y="279"/>
                </a:lnTo>
                <a:lnTo>
                  <a:pt x="894" y="273"/>
                </a:lnTo>
                <a:lnTo>
                  <a:pt x="900" y="268"/>
                </a:lnTo>
                <a:lnTo>
                  <a:pt x="907" y="261"/>
                </a:lnTo>
                <a:lnTo>
                  <a:pt x="914" y="254"/>
                </a:lnTo>
                <a:lnTo>
                  <a:pt x="921" y="246"/>
                </a:lnTo>
                <a:lnTo>
                  <a:pt x="927" y="239"/>
                </a:lnTo>
                <a:lnTo>
                  <a:pt x="934" y="232"/>
                </a:lnTo>
                <a:lnTo>
                  <a:pt x="940" y="224"/>
                </a:lnTo>
                <a:lnTo>
                  <a:pt x="946" y="217"/>
                </a:lnTo>
                <a:lnTo>
                  <a:pt x="953" y="211"/>
                </a:lnTo>
                <a:lnTo>
                  <a:pt x="961" y="206"/>
                </a:lnTo>
                <a:lnTo>
                  <a:pt x="976" y="200"/>
                </a:lnTo>
                <a:lnTo>
                  <a:pt x="992" y="196"/>
                </a:lnTo>
                <a:lnTo>
                  <a:pt x="1008" y="194"/>
                </a:lnTo>
                <a:lnTo>
                  <a:pt x="1025" y="192"/>
                </a:lnTo>
                <a:lnTo>
                  <a:pt x="1041" y="190"/>
                </a:lnTo>
                <a:lnTo>
                  <a:pt x="1058" y="188"/>
                </a:lnTo>
                <a:lnTo>
                  <a:pt x="1074" y="186"/>
                </a:lnTo>
                <a:lnTo>
                  <a:pt x="1091" y="185"/>
                </a:lnTo>
                <a:lnTo>
                  <a:pt x="1107" y="183"/>
                </a:lnTo>
                <a:lnTo>
                  <a:pt x="1123" y="180"/>
                </a:lnTo>
                <a:lnTo>
                  <a:pt x="1140" y="177"/>
                </a:lnTo>
                <a:lnTo>
                  <a:pt x="1154" y="172"/>
                </a:lnTo>
                <a:lnTo>
                  <a:pt x="1169" y="167"/>
                </a:lnTo>
                <a:lnTo>
                  <a:pt x="1184" y="160"/>
                </a:lnTo>
                <a:lnTo>
                  <a:pt x="1198" y="152"/>
                </a:lnTo>
                <a:lnTo>
                  <a:pt x="1212" y="142"/>
                </a:lnTo>
                <a:lnTo>
                  <a:pt x="1213" y="142"/>
                </a:lnTo>
                <a:lnTo>
                  <a:pt x="1215" y="142"/>
                </a:lnTo>
                <a:lnTo>
                  <a:pt x="1218" y="142"/>
                </a:lnTo>
                <a:lnTo>
                  <a:pt x="1221" y="142"/>
                </a:lnTo>
                <a:lnTo>
                  <a:pt x="1225" y="142"/>
                </a:lnTo>
                <a:lnTo>
                  <a:pt x="1229" y="142"/>
                </a:lnTo>
                <a:lnTo>
                  <a:pt x="1233" y="142"/>
                </a:lnTo>
                <a:lnTo>
                  <a:pt x="1236" y="142"/>
                </a:lnTo>
                <a:lnTo>
                  <a:pt x="1241" y="142"/>
                </a:lnTo>
                <a:lnTo>
                  <a:pt x="1244" y="142"/>
                </a:lnTo>
                <a:lnTo>
                  <a:pt x="1248" y="142"/>
                </a:lnTo>
                <a:lnTo>
                  <a:pt x="1250" y="142"/>
                </a:lnTo>
                <a:lnTo>
                  <a:pt x="1252" y="142"/>
                </a:lnTo>
                <a:lnTo>
                  <a:pt x="1253" y="142"/>
                </a:lnTo>
                <a:lnTo>
                  <a:pt x="1255" y="142"/>
                </a:lnTo>
                <a:lnTo>
                  <a:pt x="1253" y="148"/>
                </a:lnTo>
                <a:lnTo>
                  <a:pt x="1252" y="155"/>
                </a:lnTo>
                <a:lnTo>
                  <a:pt x="1252" y="162"/>
                </a:lnTo>
                <a:lnTo>
                  <a:pt x="1252" y="169"/>
                </a:lnTo>
                <a:lnTo>
                  <a:pt x="1253" y="176"/>
                </a:lnTo>
                <a:lnTo>
                  <a:pt x="1253" y="183"/>
                </a:lnTo>
                <a:lnTo>
                  <a:pt x="1255" y="190"/>
                </a:lnTo>
                <a:lnTo>
                  <a:pt x="1257" y="195"/>
                </a:lnTo>
                <a:lnTo>
                  <a:pt x="1259" y="201"/>
                </a:lnTo>
                <a:lnTo>
                  <a:pt x="1261" y="207"/>
                </a:lnTo>
                <a:lnTo>
                  <a:pt x="1265" y="213"/>
                </a:lnTo>
                <a:lnTo>
                  <a:pt x="1268" y="216"/>
                </a:lnTo>
                <a:lnTo>
                  <a:pt x="1273" y="221"/>
                </a:lnTo>
                <a:lnTo>
                  <a:pt x="1278" y="223"/>
                </a:lnTo>
                <a:lnTo>
                  <a:pt x="1283" y="225"/>
                </a:lnTo>
                <a:lnTo>
                  <a:pt x="1290" y="227"/>
                </a:lnTo>
                <a:lnTo>
                  <a:pt x="1299" y="224"/>
                </a:lnTo>
                <a:lnTo>
                  <a:pt x="1309" y="222"/>
                </a:lnTo>
                <a:lnTo>
                  <a:pt x="1319" y="221"/>
                </a:lnTo>
                <a:lnTo>
                  <a:pt x="1328" y="221"/>
                </a:lnTo>
                <a:lnTo>
                  <a:pt x="1338" y="221"/>
                </a:lnTo>
                <a:lnTo>
                  <a:pt x="1348" y="222"/>
                </a:lnTo>
                <a:lnTo>
                  <a:pt x="1357" y="222"/>
                </a:lnTo>
                <a:lnTo>
                  <a:pt x="1367" y="223"/>
                </a:lnTo>
                <a:lnTo>
                  <a:pt x="1376" y="224"/>
                </a:lnTo>
                <a:lnTo>
                  <a:pt x="1386" y="225"/>
                </a:lnTo>
                <a:lnTo>
                  <a:pt x="1396" y="225"/>
                </a:lnTo>
                <a:lnTo>
                  <a:pt x="1405" y="226"/>
                </a:lnTo>
                <a:lnTo>
                  <a:pt x="1414" y="225"/>
                </a:lnTo>
                <a:lnTo>
                  <a:pt x="1424" y="224"/>
                </a:lnTo>
                <a:lnTo>
                  <a:pt x="1433" y="223"/>
                </a:lnTo>
                <a:lnTo>
                  <a:pt x="1443" y="221"/>
                </a:lnTo>
                <a:lnTo>
                  <a:pt x="1451" y="224"/>
                </a:lnTo>
                <a:lnTo>
                  <a:pt x="1458" y="230"/>
                </a:lnTo>
                <a:lnTo>
                  <a:pt x="1464" y="237"/>
                </a:lnTo>
                <a:lnTo>
                  <a:pt x="1468" y="244"/>
                </a:lnTo>
                <a:lnTo>
                  <a:pt x="1473" y="252"/>
                </a:lnTo>
                <a:lnTo>
                  <a:pt x="1476" y="260"/>
                </a:lnTo>
                <a:lnTo>
                  <a:pt x="1481" y="268"/>
                </a:lnTo>
                <a:lnTo>
                  <a:pt x="1484" y="277"/>
                </a:lnTo>
                <a:lnTo>
                  <a:pt x="1488" y="285"/>
                </a:lnTo>
                <a:lnTo>
                  <a:pt x="1491" y="293"/>
                </a:lnTo>
                <a:lnTo>
                  <a:pt x="1496" y="301"/>
                </a:lnTo>
                <a:lnTo>
                  <a:pt x="1501" y="308"/>
                </a:lnTo>
                <a:lnTo>
                  <a:pt x="1506" y="314"/>
                </a:lnTo>
                <a:lnTo>
                  <a:pt x="1514" y="318"/>
                </a:lnTo>
                <a:lnTo>
                  <a:pt x="1522" y="323"/>
                </a:lnTo>
                <a:lnTo>
                  <a:pt x="1533" y="325"/>
                </a:lnTo>
                <a:lnTo>
                  <a:pt x="1533" y="327"/>
                </a:lnTo>
                <a:lnTo>
                  <a:pt x="1533" y="330"/>
                </a:lnTo>
                <a:lnTo>
                  <a:pt x="1534" y="333"/>
                </a:lnTo>
                <a:lnTo>
                  <a:pt x="1535" y="335"/>
                </a:lnTo>
                <a:lnTo>
                  <a:pt x="1536" y="338"/>
                </a:lnTo>
                <a:lnTo>
                  <a:pt x="1537" y="340"/>
                </a:lnTo>
                <a:lnTo>
                  <a:pt x="1538" y="342"/>
                </a:lnTo>
                <a:lnTo>
                  <a:pt x="1540" y="346"/>
                </a:lnTo>
                <a:lnTo>
                  <a:pt x="1541" y="348"/>
                </a:lnTo>
                <a:lnTo>
                  <a:pt x="1542" y="350"/>
                </a:lnTo>
                <a:lnTo>
                  <a:pt x="1542" y="353"/>
                </a:lnTo>
                <a:lnTo>
                  <a:pt x="1543" y="355"/>
                </a:lnTo>
                <a:lnTo>
                  <a:pt x="1543" y="357"/>
                </a:lnTo>
                <a:lnTo>
                  <a:pt x="1543" y="361"/>
                </a:lnTo>
                <a:lnTo>
                  <a:pt x="1543" y="363"/>
                </a:lnTo>
                <a:lnTo>
                  <a:pt x="1543" y="366"/>
                </a:lnTo>
                <a:lnTo>
                  <a:pt x="1534" y="362"/>
                </a:lnTo>
                <a:lnTo>
                  <a:pt x="1525" y="360"/>
                </a:lnTo>
                <a:lnTo>
                  <a:pt x="1514" y="360"/>
                </a:lnTo>
                <a:lnTo>
                  <a:pt x="1505" y="360"/>
                </a:lnTo>
                <a:lnTo>
                  <a:pt x="1495" y="361"/>
                </a:lnTo>
                <a:lnTo>
                  <a:pt x="1486" y="362"/>
                </a:lnTo>
                <a:lnTo>
                  <a:pt x="1475" y="364"/>
                </a:lnTo>
                <a:lnTo>
                  <a:pt x="1465" y="366"/>
                </a:lnTo>
                <a:lnTo>
                  <a:pt x="1456" y="369"/>
                </a:lnTo>
                <a:lnTo>
                  <a:pt x="1445" y="371"/>
                </a:lnTo>
                <a:lnTo>
                  <a:pt x="1436" y="372"/>
                </a:lnTo>
                <a:lnTo>
                  <a:pt x="1426" y="372"/>
                </a:lnTo>
                <a:lnTo>
                  <a:pt x="1417" y="371"/>
                </a:lnTo>
                <a:lnTo>
                  <a:pt x="1407" y="370"/>
                </a:lnTo>
                <a:lnTo>
                  <a:pt x="1399" y="366"/>
                </a:lnTo>
                <a:lnTo>
                  <a:pt x="1391" y="362"/>
                </a:lnTo>
                <a:lnTo>
                  <a:pt x="1384" y="379"/>
                </a:lnTo>
                <a:lnTo>
                  <a:pt x="1378" y="393"/>
                </a:lnTo>
                <a:lnTo>
                  <a:pt x="1368" y="402"/>
                </a:lnTo>
                <a:lnTo>
                  <a:pt x="1359" y="407"/>
                </a:lnTo>
                <a:lnTo>
                  <a:pt x="1348" y="408"/>
                </a:lnTo>
                <a:lnTo>
                  <a:pt x="1337" y="407"/>
                </a:lnTo>
                <a:lnTo>
                  <a:pt x="1325" y="404"/>
                </a:lnTo>
                <a:lnTo>
                  <a:pt x="1313" y="399"/>
                </a:lnTo>
                <a:lnTo>
                  <a:pt x="1301" y="393"/>
                </a:lnTo>
                <a:lnTo>
                  <a:pt x="1287" y="386"/>
                </a:lnTo>
                <a:lnTo>
                  <a:pt x="1274" y="379"/>
                </a:lnTo>
                <a:lnTo>
                  <a:pt x="1261" y="373"/>
                </a:lnTo>
                <a:lnTo>
                  <a:pt x="1248" y="369"/>
                </a:lnTo>
                <a:lnTo>
                  <a:pt x="1235" y="365"/>
                </a:lnTo>
                <a:lnTo>
                  <a:pt x="1223" y="364"/>
                </a:lnTo>
                <a:lnTo>
                  <a:pt x="1212" y="366"/>
                </a:lnTo>
                <a:lnTo>
                  <a:pt x="1197" y="381"/>
                </a:lnTo>
                <a:lnTo>
                  <a:pt x="1181" y="394"/>
                </a:lnTo>
                <a:lnTo>
                  <a:pt x="1164" y="402"/>
                </a:lnTo>
                <a:lnTo>
                  <a:pt x="1144" y="408"/>
                </a:lnTo>
                <a:lnTo>
                  <a:pt x="1125" y="412"/>
                </a:lnTo>
                <a:lnTo>
                  <a:pt x="1105" y="415"/>
                </a:lnTo>
                <a:lnTo>
                  <a:pt x="1084" y="416"/>
                </a:lnTo>
                <a:lnTo>
                  <a:pt x="1064" y="418"/>
                </a:lnTo>
                <a:lnTo>
                  <a:pt x="1043" y="420"/>
                </a:lnTo>
                <a:lnTo>
                  <a:pt x="1023" y="425"/>
                </a:lnTo>
                <a:lnTo>
                  <a:pt x="1005" y="431"/>
                </a:lnTo>
                <a:lnTo>
                  <a:pt x="989" y="440"/>
                </a:lnTo>
                <a:lnTo>
                  <a:pt x="973" y="453"/>
                </a:lnTo>
                <a:lnTo>
                  <a:pt x="960" y="469"/>
                </a:lnTo>
                <a:lnTo>
                  <a:pt x="950" y="491"/>
                </a:lnTo>
                <a:lnTo>
                  <a:pt x="942" y="518"/>
                </a:lnTo>
                <a:lnTo>
                  <a:pt x="941" y="518"/>
                </a:lnTo>
                <a:lnTo>
                  <a:pt x="940" y="518"/>
                </a:lnTo>
                <a:lnTo>
                  <a:pt x="938" y="518"/>
                </a:lnTo>
                <a:lnTo>
                  <a:pt x="937" y="518"/>
                </a:lnTo>
                <a:lnTo>
                  <a:pt x="936" y="517"/>
                </a:lnTo>
                <a:lnTo>
                  <a:pt x="935" y="517"/>
                </a:lnTo>
                <a:lnTo>
                  <a:pt x="934" y="516"/>
                </a:lnTo>
                <a:lnTo>
                  <a:pt x="933" y="516"/>
                </a:lnTo>
                <a:lnTo>
                  <a:pt x="930" y="515"/>
                </a:lnTo>
                <a:lnTo>
                  <a:pt x="929" y="514"/>
                </a:lnTo>
                <a:lnTo>
                  <a:pt x="927" y="512"/>
                </a:lnTo>
                <a:lnTo>
                  <a:pt x="926" y="511"/>
                </a:lnTo>
                <a:lnTo>
                  <a:pt x="923" y="510"/>
                </a:lnTo>
                <a:lnTo>
                  <a:pt x="921" y="509"/>
                </a:lnTo>
                <a:lnTo>
                  <a:pt x="920" y="508"/>
                </a:lnTo>
                <a:lnTo>
                  <a:pt x="920" y="507"/>
                </a:lnTo>
                <a:lnTo>
                  <a:pt x="920" y="505"/>
                </a:lnTo>
                <a:lnTo>
                  <a:pt x="920" y="503"/>
                </a:lnTo>
                <a:lnTo>
                  <a:pt x="920" y="501"/>
                </a:lnTo>
                <a:lnTo>
                  <a:pt x="920" y="497"/>
                </a:lnTo>
                <a:lnTo>
                  <a:pt x="921" y="494"/>
                </a:lnTo>
                <a:lnTo>
                  <a:pt x="921" y="489"/>
                </a:lnTo>
                <a:lnTo>
                  <a:pt x="922" y="486"/>
                </a:lnTo>
                <a:lnTo>
                  <a:pt x="922" y="482"/>
                </a:lnTo>
                <a:lnTo>
                  <a:pt x="922" y="478"/>
                </a:lnTo>
                <a:lnTo>
                  <a:pt x="923" y="474"/>
                </a:lnTo>
                <a:lnTo>
                  <a:pt x="923" y="471"/>
                </a:lnTo>
                <a:lnTo>
                  <a:pt x="923" y="469"/>
                </a:lnTo>
                <a:lnTo>
                  <a:pt x="923" y="466"/>
                </a:lnTo>
                <a:lnTo>
                  <a:pt x="923" y="465"/>
                </a:lnTo>
                <a:lnTo>
                  <a:pt x="925" y="465"/>
                </a:lnTo>
                <a:lnTo>
                  <a:pt x="917" y="466"/>
                </a:lnTo>
                <a:lnTo>
                  <a:pt x="908" y="469"/>
                </a:lnTo>
                <a:lnTo>
                  <a:pt x="903" y="472"/>
                </a:lnTo>
                <a:lnTo>
                  <a:pt x="897" y="477"/>
                </a:lnTo>
                <a:lnTo>
                  <a:pt x="891" y="482"/>
                </a:lnTo>
                <a:lnTo>
                  <a:pt x="887" y="488"/>
                </a:lnTo>
                <a:lnTo>
                  <a:pt x="881" y="494"/>
                </a:lnTo>
                <a:lnTo>
                  <a:pt x="876" y="500"/>
                </a:lnTo>
                <a:lnTo>
                  <a:pt x="872" y="505"/>
                </a:lnTo>
                <a:lnTo>
                  <a:pt x="867" y="510"/>
                </a:lnTo>
                <a:lnTo>
                  <a:pt x="861" y="514"/>
                </a:lnTo>
                <a:lnTo>
                  <a:pt x="856" y="516"/>
                </a:lnTo>
                <a:lnTo>
                  <a:pt x="850" y="516"/>
                </a:lnTo>
                <a:lnTo>
                  <a:pt x="843" y="516"/>
                </a:lnTo>
                <a:lnTo>
                  <a:pt x="835" y="512"/>
                </a:lnTo>
                <a:lnTo>
                  <a:pt x="827" y="508"/>
                </a:lnTo>
                <a:lnTo>
                  <a:pt x="821" y="518"/>
                </a:lnTo>
                <a:lnTo>
                  <a:pt x="815" y="528"/>
                </a:lnTo>
                <a:lnTo>
                  <a:pt x="808" y="539"/>
                </a:lnTo>
                <a:lnTo>
                  <a:pt x="802" y="549"/>
                </a:lnTo>
                <a:lnTo>
                  <a:pt x="795" y="558"/>
                </a:lnTo>
                <a:lnTo>
                  <a:pt x="788" y="568"/>
                </a:lnTo>
                <a:lnTo>
                  <a:pt x="780" y="578"/>
                </a:lnTo>
                <a:lnTo>
                  <a:pt x="773" y="587"/>
                </a:lnTo>
                <a:lnTo>
                  <a:pt x="767" y="596"/>
                </a:lnTo>
                <a:lnTo>
                  <a:pt x="760" y="607"/>
                </a:lnTo>
                <a:lnTo>
                  <a:pt x="754" y="617"/>
                </a:lnTo>
                <a:lnTo>
                  <a:pt x="750" y="627"/>
                </a:lnTo>
                <a:lnTo>
                  <a:pt x="745" y="639"/>
                </a:lnTo>
                <a:lnTo>
                  <a:pt x="743" y="650"/>
                </a:lnTo>
                <a:lnTo>
                  <a:pt x="741" y="663"/>
                </a:lnTo>
                <a:lnTo>
                  <a:pt x="741" y="677"/>
                </a:lnTo>
                <a:lnTo>
                  <a:pt x="737" y="679"/>
                </a:lnTo>
                <a:lnTo>
                  <a:pt x="735" y="682"/>
                </a:lnTo>
                <a:lnTo>
                  <a:pt x="733" y="687"/>
                </a:lnTo>
                <a:lnTo>
                  <a:pt x="730" y="692"/>
                </a:lnTo>
                <a:lnTo>
                  <a:pt x="729" y="696"/>
                </a:lnTo>
                <a:lnTo>
                  <a:pt x="727" y="701"/>
                </a:lnTo>
                <a:lnTo>
                  <a:pt x="726" y="705"/>
                </a:lnTo>
                <a:lnTo>
                  <a:pt x="725" y="710"/>
                </a:lnTo>
                <a:lnTo>
                  <a:pt x="722" y="715"/>
                </a:lnTo>
                <a:lnTo>
                  <a:pt x="720" y="718"/>
                </a:lnTo>
                <a:lnTo>
                  <a:pt x="716" y="721"/>
                </a:lnTo>
                <a:lnTo>
                  <a:pt x="714" y="724"/>
                </a:lnTo>
                <a:lnTo>
                  <a:pt x="710" y="726"/>
                </a:lnTo>
                <a:lnTo>
                  <a:pt x="706" y="726"/>
                </a:lnTo>
                <a:lnTo>
                  <a:pt x="700" y="725"/>
                </a:lnTo>
                <a:lnTo>
                  <a:pt x="695" y="724"/>
                </a:lnTo>
                <a:lnTo>
                  <a:pt x="690" y="720"/>
                </a:lnTo>
                <a:lnTo>
                  <a:pt x="685" y="717"/>
                </a:lnTo>
                <a:lnTo>
                  <a:pt x="683" y="713"/>
                </a:lnTo>
                <a:lnTo>
                  <a:pt x="680" y="709"/>
                </a:lnTo>
                <a:lnTo>
                  <a:pt x="677" y="704"/>
                </a:lnTo>
                <a:lnTo>
                  <a:pt x="675" y="701"/>
                </a:lnTo>
                <a:lnTo>
                  <a:pt x="674" y="695"/>
                </a:lnTo>
                <a:lnTo>
                  <a:pt x="674" y="690"/>
                </a:lnTo>
                <a:lnTo>
                  <a:pt x="673" y="686"/>
                </a:lnTo>
                <a:lnTo>
                  <a:pt x="673" y="680"/>
                </a:lnTo>
                <a:lnTo>
                  <a:pt x="674" y="676"/>
                </a:lnTo>
                <a:lnTo>
                  <a:pt x="675" y="670"/>
                </a:lnTo>
                <a:lnTo>
                  <a:pt x="676" y="664"/>
                </a:lnTo>
                <a:lnTo>
                  <a:pt x="679" y="659"/>
                </a:lnTo>
                <a:lnTo>
                  <a:pt x="681" y="654"/>
                </a:lnTo>
                <a:lnTo>
                  <a:pt x="684" y="649"/>
                </a:lnTo>
                <a:lnTo>
                  <a:pt x="670" y="651"/>
                </a:lnTo>
                <a:lnTo>
                  <a:pt x="660" y="651"/>
                </a:lnTo>
                <a:lnTo>
                  <a:pt x="651" y="650"/>
                </a:lnTo>
                <a:lnTo>
                  <a:pt x="644" y="646"/>
                </a:lnTo>
                <a:lnTo>
                  <a:pt x="638" y="641"/>
                </a:lnTo>
                <a:lnTo>
                  <a:pt x="635" y="634"/>
                </a:lnTo>
                <a:lnTo>
                  <a:pt x="633" y="627"/>
                </a:lnTo>
                <a:lnTo>
                  <a:pt x="630" y="618"/>
                </a:lnTo>
                <a:lnTo>
                  <a:pt x="629" y="609"/>
                </a:lnTo>
                <a:lnTo>
                  <a:pt x="629" y="600"/>
                </a:lnTo>
                <a:lnTo>
                  <a:pt x="628" y="590"/>
                </a:lnTo>
                <a:lnTo>
                  <a:pt x="628" y="580"/>
                </a:lnTo>
                <a:lnTo>
                  <a:pt x="627" y="571"/>
                </a:lnTo>
                <a:lnTo>
                  <a:pt x="626" y="563"/>
                </a:lnTo>
                <a:lnTo>
                  <a:pt x="623" y="555"/>
                </a:lnTo>
                <a:lnTo>
                  <a:pt x="621" y="549"/>
                </a:lnTo>
                <a:lnTo>
                  <a:pt x="620" y="548"/>
                </a:lnTo>
                <a:lnTo>
                  <a:pt x="618" y="546"/>
                </a:lnTo>
                <a:lnTo>
                  <a:pt x="614" y="543"/>
                </a:lnTo>
                <a:lnTo>
                  <a:pt x="610" y="540"/>
                </a:lnTo>
                <a:lnTo>
                  <a:pt x="604" y="535"/>
                </a:lnTo>
                <a:lnTo>
                  <a:pt x="598" y="531"/>
                </a:lnTo>
                <a:lnTo>
                  <a:pt x="591" y="525"/>
                </a:lnTo>
                <a:lnTo>
                  <a:pt x="584" y="520"/>
                </a:lnTo>
                <a:lnTo>
                  <a:pt x="577" y="515"/>
                </a:lnTo>
                <a:lnTo>
                  <a:pt x="570" y="509"/>
                </a:lnTo>
                <a:lnTo>
                  <a:pt x="565" y="504"/>
                </a:lnTo>
                <a:lnTo>
                  <a:pt x="559" y="500"/>
                </a:lnTo>
                <a:lnTo>
                  <a:pt x="554" y="496"/>
                </a:lnTo>
                <a:lnTo>
                  <a:pt x="551" y="494"/>
                </a:lnTo>
                <a:lnTo>
                  <a:pt x="549" y="492"/>
                </a:lnTo>
                <a:lnTo>
                  <a:pt x="529" y="489"/>
                </a:lnTo>
                <a:lnTo>
                  <a:pt x="511" y="487"/>
                </a:lnTo>
                <a:lnTo>
                  <a:pt x="492" y="485"/>
                </a:lnTo>
                <a:lnTo>
                  <a:pt x="473" y="484"/>
                </a:lnTo>
                <a:lnTo>
                  <a:pt x="454" y="481"/>
                </a:lnTo>
                <a:lnTo>
                  <a:pt x="436" y="480"/>
                </a:lnTo>
                <a:lnTo>
                  <a:pt x="416" y="478"/>
                </a:lnTo>
                <a:lnTo>
                  <a:pt x="398" y="477"/>
                </a:lnTo>
                <a:lnTo>
                  <a:pt x="380" y="474"/>
                </a:lnTo>
                <a:lnTo>
                  <a:pt x="361" y="472"/>
                </a:lnTo>
                <a:lnTo>
                  <a:pt x="343" y="470"/>
                </a:lnTo>
                <a:lnTo>
                  <a:pt x="324" y="468"/>
                </a:lnTo>
                <a:lnTo>
                  <a:pt x="306" y="464"/>
                </a:lnTo>
                <a:lnTo>
                  <a:pt x="286" y="460"/>
                </a:lnTo>
                <a:lnTo>
                  <a:pt x="268" y="456"/>
                </a:lnTo>
                <a:lnTo>
                  <a:pt x="251" y="451"/>
                </a:lnTo>
                <a:lnTo>
                  <a:pt x="235" y="449"/>
                </a:lnTo>
                <a:lnTo>
                  <a:pt x="220" y="447"/>
                </a:lnTo>
                <a:lnTo>
                  <a:pt x="204" y="445"/>
                </a:lnTo>
                <a:lnTo>
                  <a:pt x="188" y="443"/>
                </a:lnTo>
                <a:lnTo>
                  <a:pt x="171" y="441"/>
                </a:lnTo>
                <a:lnTo>
                  <a:pt x="157" y="439"/>
                </a:lnTo>
                <a:lnTo>
                  <a:pt x="140" y="437"/>
                </a:lnTo>
                <a:lnTo>
                  <a:pt x="126" y="433"/>
                </a:lnTo>
                <a:lnTo>
                  <a:pt x="111" y="429"/>
                </a:lnTo>
                <a:lnTo>
                  <a:pt x="96" y="424"/>
                </a:lnTo>
                <a:lnTo>
                  <a:pt x="83" y="418"/>
                </a:lnTo>
                <a:lnTo>
                  <a:pt x="70" y="410"/>
                </a:lnTo>
                <a:lnTo>
                  <a:pt x="59" y="402"/>
                </a:lnTo>
                <a:lnTo>
                  <a:pt x="50" y="392"/>
                </a:lnTo>
                <a:lnTo>
                  <a:pt x="40" y="379"/>
                </a:lnTo>
                <a:lnTo>
                  <a:pt x="35" y="366"/>
                </a:lnTo>
                <a:lnTo>
                  <a:pt x="32" y="365"/>
                </a:lnTo>
                <a:lnTo>
                  <a:pt x="30" y="365"/>
                </a:lnTo>
                <a:lnTo>
                  <a:pt x="28" y="364"/>
                </a:lnTo>
                <a:lnTo>
                  <a:pt x="25" y="364"/>
                </a:lnTo>
                <a:lnTo>
                  <a:pt x="24" y="364"/>
                </a:lnTo>
                <a:lnTo>
                  <a:pt x="22" y="363"/>
                </a:lnTo>
                <a:lnTo>
                  <a:pt x="20" y="363"/>
                </a:lnTo>
                <a:lnTo>
                  <a:pt x="17" y="362"/>
                </a:lnTo>
                <a:lnTo>
                  <a:pt x="15" y="361"/>
                </a:lnTo>
                <a:lnTo>
                  <a:pt x="13" y="360"/>
                </a:lnTo>
                <a:lnTo>
                  <a:pt x="11" y="358"/>
                </a:lnTo>
                <a:lnTo>
                  <a:pt x="8" y="356"/>
                </a:lnTo>
                <a:lnTo>
                  <a:pt x="6" y="354"/>
                </a:lnTo>
                <a:lnTo>
                  <a:pt x="4" y="352"/>
                </a:lnTo>
                <a:lnTo>
                  <a:pt x="1" y="349"/>
                </a:lnTo>
                <a:lnTo>
                  <a:pt x="0" y="347"/>
                </a:lnTo>
                <a:lnTo>
                  <a:pt x="11" y="341"/>
                </a:lnTo>
                <a:lnTo>
                  <a:pt x="22" y="335"/>
                </a:lnTo>
                <a:lnTo>
                  <a:pt x="32" y="330"/>
                </a:lnTo>
                <a:lnTo>
                  <a:pt x="43" y="323"/>
                </a:lnTo>
                <a:lnTo>
                  <a:pt x="53" y="316"/>
                </a:lnTo>
                <a:lnTo>
                  <a:pt x="63" y="309"/>
                </a:lnTo>
                <a:lnTo>
                  <a:pt x="74" y="301"/>
                </a:lnTo>
                <a:lnTo>
                  <a:pt x="83" y="294"/>
                </a:lnTo>
                <a:lnTo>
                  <a:pt x="92" y="286"/>
                </a:lnTo>
                <a:lnTo>
                  <a:pt x="101" y="278"/>
                </a:lnTo>
                <a:lnTo>
                  <a:pt x="111" y="270"/>
                </a:lnTo>
                <a:lnTo>
                  <a:pt x="120" y="263"/>
                </a:lnTo>
                <a:lnTo>
                  <a:pt x="129" y="255"/>
                </a:lnTo>
                <a:lnTo>
                  <a:pt x="138" y="248"/>
                </a:lnTo>
                <a:lnTo>
                  <a:pt x="147" y="241"/>
                </a:lnTo>
                <a:lnTo>
                  <a:pt x="157" y="235"/>
                </a:lnTo>
                <a:lnTo>
                  <a:pt x="171" y="238"/>
                </a:lnTo>
                <a:lnTo>
                  <a:pt x="186" y="238"/>
                </a:lnTo>
                <a:lnTo>
                  <a:pt x="200" y="238"/>
                </a:lnTo>
                <a:lnTo>
                  <a:pt x="214" y="235"/>
                </a:lnTo>
                <a:lnTo>
                  <a:pt x="227" y="232"/>
                </a:lnTo>
                <a:lnTo>
                  <a:pt x="239" y="227"/>
                </a:lnTo>
                <a:lnTo>
                  <a:pt x="251" y="223"/>
                </a:lnTo>
                <a:lnTo>
                  <a:pt x="262" y="216"/>
                </a:lnTo>
                <a:lnTo>
                  <a:pt x="274" y="209"/>
                </a:lnTo>
                <a:lnTo>
                  <a:pt x="284" y="202"/>
                </a:lnTo>
                <a:lnTo>
                  <a:pt x="295" y="194"/>
                </a:lnTo>
                <a:lnTo>
                  <a:pt x="305" y="186"/>
                </a:lnTo>
                <a:lnTo>
                  <a:pt x="316" y="177"/>
                </a:lnTo>
                <a:lnTo>
                  <a:pt x="327" y="169"/>
                </a:lnTo>
                <a:lnTo>
                  <a:pt x="337" y="161"/>
                </a:lnTo>
                <a:lnTo>
                  <a:pt x="349" y="154"/>
                </a:lnTo>
                <a:lnTo>
                  <a:pt x="350" y="139"/>
                </a:lnTo>
                <a:lnTo>
                  <a:pt x="354" y="129"/>
                </a:lnTo>
                <a:lnTo>
                  <a:pt x="360" y="118"/>
                </a:lnTo>
                <a:lnTo>
                  <a:pt x="367" y="110"/>
                </a:lnTo>
                <a:lnTo>
                  <a:pt x="375" y="105"/>
                </a:lnTo>
                <a:lnTo>
                  <a:pt x="384" y="99"/>
                </a:lnTo>
                <a:lnTo>
                  <a:pt x="393" y="94"/>
                </a:lnTo>
                <a:lnTo>
                  <a:pt x="404" y="90"/>
                </a:lnTo>
                <a:lnTo>
                  <a:pt x="414" y="85"/>
                </a:lnTo>
                <a:lnTo>
                  <a:pt x="423" y="80"/>
                </a:lnTo>
                <a:lnTo>
                  <a:pt x="432" y="75"/>
                </a:lnTo>
                <a:lnTo>
                  <a:pt x="441" y="69"/>
                </a:lnTo>
                <a:lnTo>
                  <a:pt x="447" y="61"/>
                </a:lnTo>
                <a:lnTo>
                  <a:pt x="453" y="51"/>
                </a:lnTo>
                <a:lnTo>
                  <a:pt x="458" y="40"/>
                </a:lnTo>
                <a:lnTo>
                  <a:pt x="460" y="26"/>
                </a:lnTo>
                <a:lnTo>
                  <a:pt x="468" y="23"/>
                </a:lnTo>
                <a:lnTo>
                  <a:pt x="477" y="21"/>
                </a:lnTo>
                <a:lnTo>
                  <a:pt x="487" y="17"/>
                </a:lnTo>
                <a:lnTo>
                  <a:pt x="496" y="15"/>
                </a:lnTo>
                <a:lnTo>
                  <a:pt x="505" y="11"/>
                </a:lnTo>
                <a:lnTo>
                  <a:pt x="514" y="9"/>
                </a:lnTo>
                <a:lnTo>
                  <a:pt x="523" y="6"/>
                </a:lnTo>
                <a:lnTo>
                  <a:pt x="533" y="5"/>
                </a:lnTo>
                <a:lnTo>
                  <a:pt x="543" y="2"/>
                </a:lnTo>
                <a:lnTo>
                  <a:pt x="552" y="1"/>
                </a:lnTo>
                <a:lnTo>
                  <a:pt x="561" y="0"/>
                </a:lnTo>
                <a:lnTo>
                  <a:pt x="570" y="0"/>
                </a:lnTo>
                <a:lnTo>
                  <a:pt x="580" y="0"/>
                </a:lnTo>
                <a:lnTo>
                  <a:pt x="590" y="1"/>
                </a:lnTo>
                <a:lnTo>
                  <a:pt x="599" y="3"/>
                </a:lnTo>
                <a:lnTo>
                  <a:pt x="610" y="7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22" name="Freeform 40"/>
          <p:cNvSpPr>
            <a:spLocks/>
          </p:cNvSpPr>
          <p:nvPr/>
        </p:nvSpPr>
        <p:spPr bwMode="auto">
          <a:xfrm>
            <a:off x="5732561" y="1452840"/>
            <a:ext cx="575865" cy="597098"/>
          </a:xfrm>
          <a:custGeom>
            <a:avLst/>
            <a:gdLst>
              <a:gd name="T0" fmla="*/ 24 w 1056"/>
              <a:gd name="T1" fmla="*/ 4 h 1441"/>
              <a:gd name="T2" fmla="*/ 27 w 1056"/>
              <a:gd name="T3" fmla="*/ 6 h 1441"/>
              <a:gd name="T4" fmla="*/ 26 w 1056"/>
              <a:gd name="T5" fmla="*/ 7 h 1441"/>
              <a:gd name="T6" fmla="*/ 25 w 1056"/>
              <a:gd name="T7" fmla="*/ 7 h 1441"/>
              <a:gd name="T8" fmla="*/ 27 w 1056"/>
              <a:gd name="T9" fmla="*/ 9 h 1441"/>
              <a:gd name="T10" fmla="*/ 28 w 1056"/>
              <a:gd name="T11" fmla="*/ 13 h 1441"/>
              <a:gd name="T12" fmla="*/ 28 w 1056"/>
              <a:gd name="T13" fmla="*/ 15 h 1441"/>
              <a:gd name="T14" fmla="*/ 27 w 1056"/>
              <a:gd name="T15" fmla="*/ 17 h 1441"/>
              <a:gd name="T16" fmla="*/ 25 w 1056"/>
              <a:gd name="T17" fmla="*/ 21 h 1441"/>
              <a:gd name="T18" fmla="*/ 24 w 1056"/>
              <a:gd name="T19" fmla="*/ 25 h 1441"/>
              <a:gd name="T20" fmla="*/ 26 w 1056"/>
              <a:gd name="T21" fmla="*/ 25 h 1441"/>
              <a:gd name="T22" fmla="*/ 28 w 1056"/>
              <a:gd name="T23" fmla="*/ 24 h 1441"/>
              <a:gd name="T24" fmla="*/ 29 w 1056"/>
              <a:gd name="T25" fmla="*/ 22 h 1441"/>
              <a:gd name="T26" fmla="*/ 30 w 1056"/>
              <a:gd name="T27" fmla="*/ 20 h 1441"/>
              <a:gd name="T28" fmla="*/ 31 w 1056"/>
              <a:gd name="T29" fmla="*/ 19 h 1441"/>
              <a:gd name="T30" fmla="*/ 34 w 1056"/>
              <a:gd name="T31" fmla="*/ 19 h 1441"/>
              <a:gd name="T32" fmla="*/ 35 w 1056"/>
              <a:gd name="T33" fmla="*/ 20 h 1441"/>
              <a:gd name="T34" fmla="*/ 35 w 1056"/>
              <a:gd name="T35" fmla="*/ 21 h 1441"/>
              <a:gd name="T36" fmla="*/ 37 w 1056"/>
              <a:gd name="T37" fmla="*/ 25 h 1441"/>
              <a:gd name="T38" fmla="*/ 39 w 1056"/>
              <a:gd name="T39" fmla="*/ 30 h 1441"/>
              <a:gd name="T40" fmla="*/ 39 w 1056"/>
              <a:gd name="T41" fmla="*/ 32 h 1441"/>
              <a:gd name="T42" fmla="*/ 38 w 1056"/>
              <a:gd name="T43" fmla="*/ 34 h 1441"/>
              <a:gd name="T44" fmla="*/ 37 w 1056"/>
              <a:gd name="T45" fmla="*/ 34 h 1441"/>
              <a:gd name="T46" fmla="*/ 37 w 1056"/>
              <a:gd name="T47" fmla="*/ 35 h 1441"/>
              <a:gd name="T48" fmla="*/ 36 w 1056"/>
              <a:gd name="T49" fmla="*/ 37 h 1441"/>
              <a:gd name="T50" fmla="*/ 35 w 1056"/>
              <a:gd name="T51" fmla="*/ 38 h 1441"/>
              <a:gd name="T52" fmla="*/ 35 w 1056"/>
              <a:gd name="T53" fmla="*/ 39 h 1441"/>
              <a:gd name="T54" fmla="*/ 35 w 1056"/>
              <a:gd name="T55" fmla="*/ 42 h 1441"/>
              <a:gd name="T56" fmla="*/ 33 w 1056"/>
              <a:gd name="T57" fmla="*/ 46 h 1441"/>
              <a:gd name="T58" fmla="*/ 32 w 1056"/>
              <a:gd name="T59" fmla="*/ 49 h 1441"/>
              <a:gd name="T60" fmla="*/ 24 w 1056"/>
              <a:gd name="T61" fmla="*/ 51 h 1441"/>
              <a:gd name="T62" fmla="*/ 21 w 1056"/>
              <a:gd name="T63" fmla="*/ 51 h 1441"/>
              <a:gd name="T64" fmla="*/ 21 w 1056"/>
              <a:gd name="T65" fmla="*/ 51 h 1441"/>
              <a:gd name="T66" fmla="*/ 14 w 1056"/>
              <a:gd name="T67" fmla="*/ 52 h 1441"/>
              <a:gd name="T68" fmla="*/ 4 w 1056"/>
              <a:gd name="T69" fmla="*/ 53 h 1441"/>
              <a:gd name="T70" fmla="*/ 3 w 1056"/>
              <a:gd name="T71" fmla="*/ 52 h 1441"/>
              <a:gd name="T72" fmla="*/ 4 w 1056"/>
              <a:gd name="T73" fmla="*/ 50 h 1441"/>
              <a:gd name="T74" fmla="*/ 5 w 1056"/>
              <a:gd name="T75" fmla="*/ 44 h 1441"/>
              <a:gd name="T76" fmla="*/ 4 w 1056"/>
              <a:gd name="T77" fmla="*/ 36 h 1441"/>
              <a:gd name="T78" fmla="*/ 2 w 1056"/>
              <a:gd name="T79" fmla="*/ 32 h 1441"/>
              <a:gd name="T80" fmla="*/ 1 w 1056"/>
              <a:gd name="T81" fmla="*/ 30 h 1441"/>
              <a:gd name="T82" fmla="*/ 1 w 1056"/>
              <a:gd name="T83" fmla="*/ 27 h 1441"/>
              <a:gd name="T84" fmla="*/ 0 w 1056"/>
              <a:gd name="T85" fmla="*/ 23 h 1441"/>
              <a:gd name="T86" fmla="*/ 1 w 1056"/>
              <a:gd name="T87" fmla="*/ 18 h 1441"/>
              <a:gd name="T88" fmla="*/ 2 w 1056"/>
              <a:gd name="T89" fmla="*/ 13 h 1441"/>
              <a:gd name="T90" fmla="*/ 4 w 1056"/>
              <a:gd name="T91" fmla="*/ 11 h 1441"/>
              <a:gd name="T92" fmla="*/ 6 w 1056"/>
              <a:gd name="T93" fmla="*/ 9 h 1441"/>
              <a:gd name="T94" fmla="*/ 6 w 1056"/>
              <a:gd name="T95" fmla="*/ 11 h 1441"/>
              <a:gd name="T96" fmla="*/ 7 w 1056"/>
              <a:gd name="T97" fmla="*/ 14 h 1441"/>
              <a:gd name="T98" fmla="*/ 8 w 1056"/>
              <a:gd name="T99" fmla="*/ 11 h 1441"/>
              <a:gd name="T100" fmla="*/ 8 w 1056"/>
              <a:gd name="T101" fmla="*/ 8 h 1441"/>
              <a:gd name="T102" fmla="*/ 10 w 1056"/>
              <a:gd name="T103" fmla="*/ 6 h 1441"/>
              <a:gd name="T104" fmla="*/ 11 w 1056"/>
              <a:gd name="T105" fmla="*/ 4 h 1441"/>
              <a:gd name="T106" fmla="*/ 10 w 1056"/>
              <a:gd name="T107" fmla="*/ 2 h 1441"/>
              <a:gd name="T108" fmla="*/ 11 w 1056"/>
              <a:gd name="T109" fmla="*/ 1 h 1441"/>
              <a:gd name="T110" fmla="*/ 13 w 1056"/>
              <a:gd name="T111" fmla="*/ 0 h 1441"/>
              <a:gd name="T112" fmla="*/ 15 w 1056"/>
              <a:gd name="T113" fmla="*/ 1 h 1441"/>
              <a:gd name="T114" fmla="*/ 17 w 1056"/>
              <a:gd name="T115" fmla="*/ 1 h 1441"/>
              <a:gd name="T116" fmla="*/ 19 w 1056"/>
              <a:gd name="T117" fmla="*/ 2 h 1441"/>
              <a:gd name="T118" fmla="*/ 20 w 1056"/>
              <a:gd name="T119" fmla="*/ 2 h 1441"/>
              <a:gd name="T120" fmla="*/ 21 w 1056"/>
              <a:gd name="T121" fmla="*/ 3 h 144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56"/>
              <a:gd name="T184" fmla="*/ 0 h 1441"/>
              <a:gd name="T185" fmla="*/ 1056 w 1056"/>
              <a:gd name="T186" fmla="*/ 1441 h 144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56" h="1441">
                <a:moveTo>
                  <a:pt x="578" y="73"/>
                </a:moveTo>
                <a:lnTo>
                  <a:pt x="590" y="77"/>
                </a:lnTo>
                <a:lnTo>
                  <a:pt x="603" y="81"/>
                </a:lnTo>
                <a:lnTo>
                  <a:pt x="615" y="84"/>
                </a:lnTo>
                <a:lnTo>
                  <a:pt x="627" y="87"/>
                </a:lnTo>
                <a:lnTo>
                  <a:pt x="639" y="91"/>
                </a:lnTo>
                <a:lnTo>
                  <a:pt x="650" y="93"/>
                </a:lnTo>
                <a:lnTo>
                  <a:pt x="661" y="98"/>
                </a:lnTo>
                <a:lnTo>
                  <a:pt x="672" y="101"/>
                </a:lnTo>
                <a:lnTo>
                  <a:pt x="681" y="106"/>
                </a:lnTo>
                <a:lnTo>
                  <a:pt x="690" y="111"/>
                </a:lnTo>
                <a:lnTo>
                  <a:pt x="698" y="119"/>
                </a:lnTo>
                <a:lnTo>
                  <a:pt x="705" y="127"/>
                </a:lnTo>
                <a:lnTo>
                  <a:pt x="711" y="138"/>
                </a:lnTo>
                <a:lnTo>
                  <a:pt x="715" y="149"/>
                </a:lnTo>
                <a:lnTo>
                  <a:pt x="719" y="163"/>
                </a:lnTo>
                <a:lnTo>
                  <a:pt x="721" y="179"/>
                </a:lnTo>
                <a:lnTo>
                  <a:pt x="719" y="179"/>
                </a:lnTo>
                <a:lnTo>
                  <a:pt x="716" y="179"/>
                </a:lnTo>
                <a:lnTo>
                  <a:pt x="713" y="179"/>
                </a:lnTo>
                <a:lnTo>
                  <a:pt x="711" y="179"/>
                </a:lnTo>
                <a:lnTo>
                  <a:pt x="707" y="179"/>
                </a:lnTo>
                <a:lnTo>
                  <a:pt x="704" y="180"/>
                </a:lnTo>
                <a:lnTo>
                  <a:pt x="700" y="180"/>
                </a:lnTo>
                <a:lnTo>
                  <a:pt x="697" y="181"/>
                </a:lnTo>
                <a:lnTo>
                  <a:pt x="693" y="181"/>
                </a:lnTo>
                <a:lnTo>
                  <a:pt x="690" y="183"/>
                </a:lnTo>
                <a:lnTo>
                  <a:pt x="687" y="184"/>
                </a:lnTo>
                <a:lnTo>
                  <a:pt x="684" y="185"/>
                </a:lnTo>
                <a:lnTo>
                  <a:pt x="681" y="186"/>
                </a:lnTo>
                <a:lnTo>
                  <a:pt x="680" y="187"/>
                </a:lnTo>
                <a:lnTo>
                  <a:pt x="677" y="188"/>
                </a:lnTo>
                <a:lnTo>
                  <a:pt x="677" y="191"/>
                </a:lnTo>
                <a:lnTo>
                  <a:pt x="681" y="194"/>
                </a:lnTo>
                <a:lnTo>
                  <a:pt x="685" y="199"/>
                </a:lnTo>
                <a:lnTo>
                  <a:pt x="690" y="204"/>
                </a:lnTo>
                <a:lnTo>
                  <a:pt x="697" y="211"/>
                </a:lnTo>
                <a:lnTo>
                  <a:pt x="704" y="221"/>
                </a:lnTo>
                <a:lnTo>
                  <a:pt x="712" y="230"/>
                </a:lnTo>
                <a:lnTo>
                  <a:pt x="720" y="241"/>
                </a:lnTo>
                <a:lnTo>
                  <a:pt x="727" y="253"/>
                </a:lnTo>
                <a:lnTo>
                  <a:pt x="734" y="264"/>
                </a:lnTo>
                <a:lnTo>
                  <a:pt x="741" y="277"/>
                </a:lnTo>
                <a:lnTo>
                  <a:pt x="745" y="289"/>
                </a:lnTo>
                <a:lnTo>
                  <a:pt x="750" y="302"/>
                </a:lnTo>
                <a:lnTo>
                  <a:pt x="752" y="316"/>
                </a:lnTo>
                <a:lnTo>
                  <a:pt x="752" y="328"/>
                </a:lnTo>
                <a:lnTo>
                  <a:pt x="751" y="341"/>
                </a:lnTo>
                <a:lnTo>
                  <a:pt x="750" y="350"/>
                </a:lnTo>
                <a:lnTo>
                  <a:pt x="751" y="360"/>
                </a:lnTo>
                <a:lnTo>
                  <a:pt x="751" y="369"/>
                </a:lnTo>
                <a:lnTo>
                  <a:pt x="752" y="377"/>
                </a:lnTo>
                <a:lnTo>
                  <a:pt x="752" y="385"/>
                </a:lnTo>
                <a:lnTo>
                  <a:pt x="753" y="393"/>
                </a:lnTo>
                <a:lnTo>
                  <a:pt x="753" y="400"/>
                </a:lnTo>
                <a:lnTo>
                  <a:pt x="754" y="408"/>
                </a:lnTo>
                <a:lnTo>
                  <a:pt x="753" y="414"/>
                </a:lnTo>
                <a:lnTo>
                  <a:pt x="753" y="420"/>
                </a:lnTo>
                <a:lnTo>
                  <a:pt x="751" y="427"/>
                </a:lnTo>
                <a:lnTo>
                  <a:pt x="749" y="433"/>
                </a:lnTo>
                <a:lnTo>
                  <a:pt x="745" y="439"/>
                </a:lnTo>
                <a:lnTo>
                  <a:pt x="741" y="446"/>
                </a:lnTo>
                <a:lnTo>
                  <a:pt x="735" y="451"/>
                </a:lnTo>
                <a:lnTo>
                  <a:pt x="728" y="457"/>
                </a:lnTo>
                <a:lnTo>
                  <a:pt x="728" y="473"/>
                </a:lnTo>
                <a:lnTo>
                  <a:pt x="726" y="488"/>
                </a:lnTo>
                <a:lnTo>
                  <a:pt x="721" y="502"/>
                </a:lnTo>
                <a:lnTo>
                  <a:pt x="713" y="516"/>
                </a:lnTo>
                <a:lnTo>
                  <a:pt x="704" y="530"/>
                </a:lnTo>
                <a:lnTo>
                  <a:pt x="695" y="542"/>
                </a:lnTo>
                <a:lnTo>
                  <a:pt x="684" y="555"/>
                </a:lnTo>
                <a:lnTo>
                  <a:pt x="674" y="567"/>
                </a:lnTo>
                <a:lnTo>
                  <a:pt x="664" y="580"/>
                </a:lnTo>
                <a:lnTo>
                  <a:pt x="656" y="593"/>
                </a:lnTo>
                <a:lnTo>
                  <a:pt x="649" y="607"/>
                </a:lnTo>
                <a:lnTo>
                  <a:pt x="644" y="620"/>
                </a:lnTo>
                <a:lnTo>
                  <a:pt x="643" y="635"/>
                </a:lnTo>
                <a:lnTo>
                  <a:pt x="645" y="650"/>
                </a:lnTo>
                <a:lnTo>
                  <a:pt x="651" y="667"/>
                </a:lnTo>
                <a:lnTo>
                  <a:pt x="661" y="686"/>
                </a:lnTo>
                <a:lnTo>
                  <a:pt x="668" y="687"/>
                </a:lnTo>
                <a:lnTo>
                  <a:pt x="676" y="689"/>
                </a:lnTo>
                <a:lnTo>
                  <a:pt x="683" y="689"/>
                </a:lnTo>
                <a:lnTo>
                  <a:pt x="689" y="689"/>
                </a:lnTo>
                <a:lnTo>
                  <a:pt x="695" y="688"/>
                </a:lnTo>
                <a:lnTo>
                  <a:pt x="700" y="687"/>
                </a:lnTo>
                <a:lnTo>
                  <a:pt x="706" y="685"/>
                </a:lnTo>
                <a:lnTo>
                  <a:pt x="711" y="682"/>
                </a:lnTo>
                <a:lnTo>
                  <a:pt x="715" y="679"/>
                </a:lnTo>
                <a:lnTo>
                  <a:pt x="721" y="675"/>
                </a:lnTo>
                <a:lnTo>
                  <a:pt x="726" y="672"/>
                </a:lnTo>
                <a:lnTo>
                  <a:pt x="731" y="667"/>
                </a:lnTo>
                <a:lnTo>
                  <a:pt x="736" y="663"/>
                </a:lnTo>
                <a:lnTo>
                  <a:pt x="742" y="658"/>
                </a:lnTo>
                <a:lnTo>
                  <a:pt x="749" y="652"/>
                </a:lnTo>
                <a:lnTo>
                  <a:pt x="756" y="648"/>
                </a:lnTo>
                <a:lnTo>
                  <a:pt x="760" y="646"/>
                </a:lnTo>
                <a:lnTo>
                  <a:pt x="765" y="643"/>
                </a:lnTo>
                <a:lnTo>
                  <a:pt x="768" y="639"/>
                </a:lnTo>
                <a:lnTo>
                  <a:pt x="772" y="634"/>
                </a:lnTo>
                <a:lnTo>
                  <a:pt x="775" y="627"/>
                </a:lnTo>
                <a:lnTo>
                  <a:pt x="777" y="620"/>
                </a:lnTo>
                <a:lnTo>
                  <a:pt x="779" y="612"/>
                </a:lnTo>
                <a:lnTo>
                  <a:pt x="781" y="604"/>
                </a:lnTo>
                <a:lnTo>
                  <a:pt x="782" y="596"/>
                </a:lnTo>
                <a:lnTo>
                  <a:pt x="783" y="587"/>
                </a:lnTo>
                <a:lnTo>
                  <a:pt x="784" y="579"/>
                </a:lnTo>
                <a:lnTo>
                  <a:pt x="787" y="571"/>
                </a:lnTo>
                <a:lnTo>
                  <a:pt x="789" y="564"/>
                </a:lnTo>
                <a:lnTo>
                  <a:pt x="790" y="557"/>
                </a:lnTo>
                <a:lnTo>
                  <a:pt x="793" y="551"/>
                </a:lnTo>
                <a:lnTo>
                  <a:pt x="797" y="547"/>
                </a:lnTo>
                <a:lnTo>
                  <a:pt x="804" y="543"/>
                </a:lnTo>
                <a:lnTo>
                  <a:pt x="811" y="540"/>
                </a:lnTo>
                <a:lnTo>
                  <a:pt x="818" y="536"/>
                </a:lnTo>
                <a:lnTo>
                  <a:pt x="825" y="532"/>
                </a:lnTo>
                <a:lnTo>
                  <a:pt x="830" y="526"/>
                </a:lnTo>
                <a:lnTo>
                  <a:pt x="837" y="522"/>
                </a:lnTo>
                <a:lnTo>
                  <a:pt x="843" y="516"/>
                </a:lnTo>
                <a:lnTo>
                  <a:pt x="849" y="511"/>
                </a:lnTo>
                <a:lnTo>
                  <a:pt x="854" y="508"/>
                </a:lnTo>
                <a:lnTo>
                  <a:pt x="860" y="504"/>
                </a:lnTo>
                <a:lnTo>
                  <a:pt x="867" y="501"/>
                </a:lnTo>
                <a:lnTo>
                  <a:pt x="874" y="500"/>
                </a:lnTo>
                <a:lnTo>
                  <a:pt x="881" y="501"/>
                </a:lnTo>
                <a:lnTo>
                  <a:pt x="888" y="502"/>
                </a:lnTo>
                <a:lnTo>
                  <a:pt x="896" y="505"/>
                </a:lnTo>
                <a:lnTo>
                  <a:pt x="905" y="512"/>
                </a:lnTo>
                <a:lnTo>
                  <a:pt x="912" y="515"/>
                </a:lnTo>
                <a:lnTo>
                  <a:pt x="919" y="518"/>
                </a:lnTo>
                <a:lnTo>
                  <a:pt x="925" y="520"/>
                </a:lnTo>
                <a:lnTo>
                  <a:pt x="929" y="524"/>
                </a:lnTo>
                <a:lnTo>
                  <a:pt x="934" y="526"/>
                </a:lnTo>
                <a:lnTo>
                  <a:pt x="937" y="528"/>
                </a:lnTo>
                <a:lnTo>
                  <a:pt x="939" y="532"/>
                </a:lnTo>
                <a:lnTo>
                  <a:pt x="942" y="534"/>
                </a:lnTo>
                <a:lnTo>
                  <a:pt x="944" y="538"/>
                </a:lnTo>
                <a:lnTo>
                  <a:pt x="945" y="541"/>
                </a:lnTo>
                <a:lnTo>
                  <a:pt x="946" y="544"/>
                </a:lnTo>
                <a:lnTo>
                  <a:pt x="948" y="548"/>
                </a:lnTo>
                <a:lnTo>
                  <a:pt x="949" y="553"/>
                </a:lnTo>
                <a:lnTo>
                  <a:pt x="950" y="558"/>
                </a:lnTo>
                <a:lnTo>
                  <a:pt x="951" y="564"/>
                </a:lnTo>
                <a:lnTo>
                  <a:pt x="952" y="571"/>
                </a:lnTo>
                <a:lnTo>
                  <a:pt x="961" y="581"/>
                </a:lnTo>
                <a:lnTo>
                  <a:pt x="971" y="593"/>
                </a:lnTo>
                <a:lnTo>
                  <a:pt x="977" y="607"/>
                </a:lnTo>
                <a:lnTo>
                  <a:pt x="984" y="620"/>
                </a:lnTo>
                <a:lnTo>
                  <a:pt x="990" y="635"/>
                </a:lnTo>
                <a:lnTo>
                  <a:pt x="995" y="650"/>
                </a:lnTo>
                <a:lnTo>
                  <a:pt x="999" y="667"/>
                </a:lnTo>
                <a:lnTo>
                  <a:pt x="1003" y="683"/>
                </a:lnTo>
                <a:lnTo>
                  <a:pt x="1007" y="701"/>
                </a:lnTo>
                <a:lnTo>
                  <a:pt x="1011" y="717"/>
                </a:lnTo>
                <a:lnTo>
                  <a:pt x="1015" y="734"/>
                </a:lnTo>
                <a:lnTo>
                  <a:pt x="1021" y="750"/>
                </a:lnTo>
                <a:lnTo>
                  <a:pt x="1027" y="766"/>
                </a:lnTo>
                <a:lnTo>
                  <a:pt x="1034" y="782"/>
                </a:lnTo>
                <a:lnTo>
                  <a:pt x="1042" y="796"/>
                </a:lnTo>
                <a:lnTo>
                  <a:pt x="1052" y="811"/>
                </a:lnTo>
                <a:lnTo>
                  <a:pt x="1052" y="818"/>
                </a:lnTo>
                <a:lnTo>
                  <a:pt x="1052" y="825"/>
                </a:lnTo>
                <a:lnTo>
                  <a:pt x="1053" y="833"/>
                </a:lnTo>
                <a:lnTo>
                  <a:pt x="1053" y="841"/>
                </a:lnTo>
                <a:lnTo>
                  <a:pt x="1054" y="848"/>
                </a:lnTo>
                <a:lnTo>
                  <a:pt x="1056" y="856"/>
                </a:lnTo>
                <a:lnTo>
                  <a:pt x="1056" y="863"/>
                </a:lnTo>
                <a:lnTo>
                  <a:pt x="1056" y="871"/>
                </a:lnTo>
                <a:lnTo>
                  <a:pt x="1054" y="878"/>
                </a:lnTo>
                <a:lnTo>
                  <a:pt x="1053" y="885"/>
                </a:lnTo>
                <a:lnTo>
                  <a:pt x="1051" y="890"/>
                </a:lnTo>
                <a:lnTo>
                  <a:pt x="1049" y="897"/>
                </a:lnTo>
                <a:lnTo>
                  <a:pt x="1045" y="902"/>
                </a:lnTo>
                <a:lnTo>
                  <a:pt x="1040" y="908"/>
                </a:lnTo>
                <a:lnTo>
                  <a:pt x="1034" y="911"/>
                </a:lnTo>
                <a:lnTo>
                  <a:pt x="1027" y="916"/>
                </a:lnTo>
                <a:lnTo>
                  <a:pt x="1026" y="916"/>
                </a:lnTo>
                <a:lnTo>
                  <a:pt x="1023" y="916"/>
                </a:lnTo>
                <a:lnTo>
                  <a:pt x="1022" y="916"/>
                </a:lnTo>
                <a:lnTo>
                  <a:pt x="1020" y="916"/>
                </a:lnTo>
                <a:lnTo>
                  <a:pt x="1018" y="916"/>
                </a:lnTo>
                <a:lnTo>
                  <a:pt x="1015" y="916"/>
                </a:lnTo>
                <a:lnTo>
                  <a:pt x="1013" y="916"/>
                </a:lnTo>
                <a:lnTo>
                  <a:pt x="1011" y="916"/>
                </a:lnTo>
                <a:lnTo>
                  <a:pt x="1008" y="916"/>
                </a:lnTo>
                <a:lnTo>
                  <a:pt x="1006" y="916"/>
                </a:lnTo>
                <a:lnTo>
                  <a:pt x="1004" y="916"/>
                </a:lnTo>
                <a:lnTo>
                  <a:pt x="1003" y="916"/>
                </a:lnTo>
                <a:lnTo>
                  <a:pt x="1000" y="916"/>
                </a:lnTo>
                <a:lnTo>
                  <a:pt x="998" y="924"/>
                </a:lnTo>
                <a:lnTo>
                  <a:pt x="997" y="933"/>
                </a:lnTo>
                <a:lnTo>
                  <a:pt x="996" y="941"/>
                </a:lnTo>
                <a:lnTo>
                  <a:pt x="996" y="949"/>
                </a:lnTo>
                <a:lnTo>
                  <a:pt x="995" y="958"/>
                </a:lnTo>
                <a:lnTo>
                  <a:pt x="994" y="966"/>
                </a:lnTo>
                <a:lnTo>
                  <a:pt x="992" y="974"/>
                </a:lnTo>
                <a:lnTo>
                  <a:pt x="991" y="981"/>
                </a:lnTo>
                <a:lnTo>
                  <a:pt x="989" y="989"/>
                </a:lnTo>
                <a:lnTo>
                  <a:pt x="985" y="996"/>
                </a:lnTo>
                <a:lnTo>
                  <a:pt x="982" y="1002"/>
                </a:lnTo>
                <a:lnTo>
                  <a:pt x="977" y="1007"/>
                </a:lnTo>
                <a:lnTo>
                  <a:pt x="972" y="1013"/>
                </a:lnTo>
                <a:lnTo>
                  <a:pt x="966" y="1018"/>
                </a:lnTo>
                <a:lnTo>
                  <a:pt x="958" y="1022"/>
                </a:lnTo>
                <a:lnTo>
                  <a:pt x="949" y="1026"/>
                </a:lnTo>
                <a:lnTo>
                  <a:pt x="942" y="1024"/>
                </a:lnTo>
                <a:lnTo>
                  <a:pt x="937" y="1024"/>
                </a:lnTo>
                <a:lnTo>
                  <a:pt x="936" y="1025"/>
                </a:lnTo>
                <a:lnTo>
                  <a:pt x="935" y="1027"/>
                </a:lnTo>
                <a:lnTo>
                  <a:pt x="936" y="1032"/>
                </a:lnTo>
                <a:lnTo>
                  <a:pt x="938" y="1036"/>
                </a:lnTo>
                <a:lnTo>
                  <a:pt x="941" y="1042"/>
                </a:lnTo>
                <a:lnTo>
                  <a:pt x="944" y="1048"/>
                </a:lnTo>
                <a:lnTo>
                  <a:pt x="948" y="1055"/>
                </a:lnTo>
                <a:lnTo>
                  <a:pt x="951" y="1060"/>
                </a:lnTo>
                <a:lnTo>
                  <a:pt x="954" y="1067"/>
                </a:lnTo>
                <a:lnTo>
                  <a:pt x="957" y="1073"/>
                </a:lnTo>
                <a:lnTo>
                  <a:pt x="958" y="1078"/>
                </a:lnTo>
                <a:lnTo>
                  <a:pt x="959" y="1082"/>
                </a:lnTo>
                <a:lnTo>
                  <a:pt x="958" y="1084"/>
                </a:lnTo>
                <a:lnTo>
                  <a:pt x="956" y="1087"/>
                </a:lnTo>
                <a:lnTo>
                  <a:pt x="951" y="1099"/>
                </a:lnTo>
                <a:lnTo>
                  <a:pt x="946" y="1113"/>
                </a:lnTo>
                <a:lnTo>
                  <a:pt x="942" y="1128"/>
                </a:lnTo>
                <a:lnTo>
                  <a:pt x="937" y="1143"/>
                </a:lnTo>
                <a:lnTo>
                  <a:pt x="931" y="1158"/>
                </a:lnTo>
                <a:lnTo>
                  <a:pt x="926" y="1173"/>
                </a:lnTo>
                <a:lnTo>
                  <a:pt x="920" y="1189"/>
                </a:lnTo>
                <a:lnTo>
                  <a:pt x="915" y="1205"/>
                </a:lnTo>
                <a:lnTo>
                  <a:pt x="910" y="1221"/>
                </a:lnTo>
                <a:lnTo>
                  <a:pt x="905" y="1237"/>
                </a:lnTo>
                <a:lnTo>
                  <a:pt x="902" y="1252"/>
                </a:lnTo>
                <a:lnTo>
                  <a:pt x="898" y="1268"/>
                </a:lnTo>
                <a:lnTo>
                  <a:pt x="896" y="1283"/>
                </a:lnTo>
                <a:lnTo>
                  <a:pt x="893" y="1298"/>
                </a:lnTo>
                <a:lnTo>
                  <a:pt x="893" y="1312"/>
                </a:lnTo>
                <a:lnTo>
                  <a:pt x="895" y="1327"/>
                </a:lnTo>
                <a:lnTo>
                  <a:pt x="890" y="1327"/>
                </a:lnTo>
                <a:lnTo>
                  <a:pt x="880" y="1329"/>
                </a:lnTo>
                <a:lnTo>
                  <a:pt x="862" y="1333"/>
                </a:lnTo>
                <a:lnTo>
                  <a:pt x="842" y="1336"/>
                </a:lnTo>
                <a:lnTo>
                  <a:pt x="816" y="1341"/>
                </a:lnTo>
                <a:lnTo>
                  <a:pt x="788" y="1346"/>
                </a:lnTo>
                <a:lnTo>
                  <a:pt x="757" y="1352"/>
                </a:lnTo>
                <a:lnTo>
                  <a:pt x="726" y="1359"/>
                </a:lnTo>
                <a:lnTo>
                  <a:pt x="695" y="1365"/>
                </a:lnTo>
                <a:lnTo>
                  <a:pt x="664" y="1371"/>
                </a:lnTo>
                <a:lnTo>
                  <a:pt x="635" y="1376"/>
                </a:lnTo>
                <a:lnTo>
                  <a:pt x="610" y="1381"/>
                </a:lnTo>
                <a:lnTo>
                  <a:pt x="589" y="1384"/>
                </a:lnTo>
                <a:lnTo>
                  <a:pt x="572" y="1388"/>
                </a:lnTo>
                <a:lnTo>
                  <a:pt x="561" y="1390"/>
                </a:lnTo>
                <a:lnTo>
                  <a:pt x="558" y="1391"/>
                </a:lnTo>
                <a:lnTo>
                  <a:pt x="557" y="1390"/>
                </a:lnTo>
                <a:lnTo>
                  <a:pt x="557" y="1389"/>
                </a:lnTo>
                <a:lnTo>
                  <a:pt x="557" y="1388"/>
                </a:lnTo>
                <a:lnTo>
                  <a:pt x="557" y="1385"/>
                </a:lnTo>
                <a:lnTo>
                  <a:pt x="557" y="1384"/>
                </a:lnTo>
                <a:lnTo>
                  <a:pt x="555" y="1382"/>
                </a:lnTo>
                <a:lnTo>
                  <a:pt x="555" y="1381"/>
                </a:lnTo>
                <a:lnTo>
                  <a:pt x="555" y="1379"/>
                </a:lnTo>
                <a:lnTo>
                  <a:pt x="554" y="1376"/>
                </a:lnTo>
                <a:lnTo>
                  <a:pt x="554" y="1375"/>
                </a:lnTo>
                <a:lnTo>
                  <a:pt x="554" y="1373"/>
                </a:lnTo>
                <a:lnTo>
                  <a:pt x="554" y="1372"/>
                </a:lnTo>
                <a:lnTo>
                  <a:pt x="554" y="1371"/>
                </a:lnTo>
                <a:lnTo>
                  <a:pt x="530" y="1375"/>
                </a:lnTo>
                <a:lnTo>
                  <a:pt x="503" y="1380"/>
                </a:lnTo>
                <a:lnTo>
                  <a:pt x="475" y="1385"/>
                </a:lnTo>
                <a:lnTo>
                  <a:pt x="444" y="1390"/>
                </a:lnTo>
                <a:lnTo>
                  <a:pt x="413" y="1396"/>
                </a:lnTo>
                <a:lnTo>
                  <a:pt x="380" y="1400"/>
                </a:lnTo>
                <a:lnTo>
                  <a:pt x="346" y="1405"/>
                </a:lnTo>
                <a:lnTo>
                  <a:pt x="312" y="1410"/>
                </a:lnTo>
                <a:lnTo>
                  <a:pt x="277" y="1414"/>
                </a:lnTo>
                <a:lnTo>
                  <a:pt x="242" y="1419"/>
                </a:lnTo>
                <a:lnTo>
                  <a:pt x="207" y="1422"/>
                </a:lnTo>
                <a:lnTo>
                  <a:pt x="174" y="1427"/>
                </a:lnTo>
                <a:lnTo>
                  <a:pt x="140" y="1430"/>
                </a:lnTo>
                <a:lnTo>
                  <a:pt x="109" y="1434"/>
                </a:lnTo>
                <a:lnTo>
                  <a:pt x="78" y="1437"/>
                </a:lnTo>
                <a:lnTo>
                  <a:pt x="51" y="1441"/>
                </a:lnTo>
                <a:lnTo>
                  <a:pt x="54" y="1429"/>
                </a:lnTo>
                <a:lnTo>
                  <a:pt x="59" y="1420"/>
                </a:lnTo>
                <a:lnTo>
                  <a:pt x="62" y="1412"/>
                </a:lnTo>
                <a:lnTo>
                  <a:pt x="67" y="1405"/>
                </a:lnTo>
                <a:lnTo>
                  <a:pt x="71" y="1399"/>
                </a:lnTo>
                <a:lnTo>
                  <a:pt x="76" y="1393"/>
                </a:lnTo>
                <a:lnTo>
                  <a:pt x="81" y="1389"/>
                </a:lnTo>
                <a:lnTo>
                  <a:pt x="85" y="1384"/>
                </a:lnTo>
                <a:lnTo>
                  <a:pt x="89" y="1379"/>
                </a:lnTo>
                <a:lnTo>
                  <a:pt x="92" y="1373"/>
                </a:lnTo>
                <a:lnTo>
                  <a:pt x="96" y="1367"/>
                </a:lnTo>
                <a:lnTo>
                  <a:pt x="98" y="1360"/>
                </a:lnTo>
                <a:lnTo>
                  <a:pt x="99" y="1353"/>
                </a:lnTo>
                <a:lnTo>
                  <a:pt x="100" y="1344"/>
                </a:lnTo>
                <a:lnTo>
                  <a:pt x="100" y="1334"/>
                </a:lnTo>
                <a:lnTo>
                  <a:pt x="99" y="1322"/>
                </a:lnTo>
                <a:lnTo>
                  <a:pt x="103" y="1307"/>
                </a:lnTo>
                <a:lnTo>
                  <a:pt x="108" y="1289"/>
                </a:lnTo>
                <a:lnTo>
                  <a:pt x="114" y="1269"/>
                </a:lnTo>
                <a:lnTo>
                  <a:pt x="121" y="1248"/>
                </a:lnTo>
                <a:lnTo>
                  <a:pt x="128" y="1223"/>
                </a:lnTo>
                <a:lnTo>
                  <a:pt x="134" y="1198"/>
                </a:lnTo>
                <a:lnTo>
                  <a:pt x="138" y="1172"/>
                </a:lnTo>
                <a:lnTo>
                  <a:pt x="143" y="1144"/>
                </a:lnTo>
                <a:lnTo>
                  <a:pt x="145" y="1117"/>
                </a:lnTo>
                <a:lnTo>
                  <a:pt x="145" y="1088"/>
                </a:lnTo>
                <a:lnTo>
                  <a:pt x="143" y="1060"/>
                </a:lnTo>
                <a:lnTo>
                  <a:pt x="137" y="1033"/>
                </a:lnTo>
                <a:lnTo>
                  <a:pt x="129" y="1006"/>
                </a:lnTo>
                <a:lnTo>
                  <a:pt x="116" y="982"/>
                </a:lnTo>
                <a:lnTo>
                  <a:pt x="100" y="958"/>
                </a:lnTo>
                <a:lnTo>
                  <a:pt x="81" y="937"/>
                </a:lnTo>
                <a:lnTo>
                  <a:pt x="76" y="926"/>
                </a:lnTo>
                <a:lnTo>
                  <a:pt x="73" y="914"/>
                </a:lnTo>
                <a:lnTo>
                  <a:pt x="68" y="904"/>
                </a:lnTo>
                <a:lnTo>
                  <a:pt x="65" y="893"/>
                </a:lnTo>
                <a:lnTo>
                  <a:pt x="61" y="882"/>
                </a:lnTo>
                <a:lnTo>
                  <a:pt x="57" y="873"/>
                </a:lnTo>
                <a:lnTo>
                  <a:pt x="53" y="864"/>
                </a:lnTo>
                <a:lnTo>
                  <a:pt x="50" y="855"/>
                </a:lnTo>
                <a:lnTo>
                  <a:pt x="45" y="845"/>
                </a:lnTo>
                <a:lnTo>
                  <a:pt x="40" y="837"/>
                </a:lnTo>
                <a:lnTo>
                  <a:pt x="37" y="831"/>
                </a:lnTo>
                <a:lnTo>
                  <a:pt x="32" y="824"/>
                </a:lnTo>
                <a:lnTo>
                  <a:pt x="27" y="817"/>
                </a:lnTo>
                <a:lnTo>
                  <a:pt x="22" y="811"/>
                </a:lnTo>
                <a:lnTo>
                  <a:pt x="16" y="805"/>
                </a:lnTo>
                <a:lnTo>
                  <a:pt x="12" y="802"/>
                </a:lnTo>
                <a:lnTo>
                  <a:pt x="21" y="789"/>
                </a:lnTo>
                <a:lnTo>
                  <a:pt x="27" y="777"/>
                </a:lnTo>
                <a:lnTo>
                  <a:pt x="29" y="765"/>
                </a:lnTo>
                <a:lnTo>
                  <a:pt x="28" y="754"/>
                </a:lnTo>
                <a:lnTo>
                  <a:pt x="25" y="743"/>
                </a:lnTo>
                <a:lnTo>
                  <a:pt x="21" y="732"/>
                </a:lnTo>
                <a:lnTo>
                  <a:pt x="15" y="720"/>
                </a:lnTo>
                <a:lnTo>
                  <a:pt x="11" y="709"/>
                </a:lnTo>
                <a:lnTo>
                  <a:pt x="6" y="696"/>
                </a:lnTo>
                <a:lnTo>
                  <a:pt x="1" y="683"/>
                </a:lnTo>
                <a:lnTo>
                  <a:pt x="0" y="671"/>
                </a:lnTo>
                <a:lnTo>
                  <a:pt x="0" y="657"/>
                </a:lnTo>
                <a:lnTo>
                  <a:pt x="4" y="643"/>
                </a:lnTo>
                <a:lnTo>
                  <a:pt x="11" y="628"/>
                </a:lnTo>
                <a:lnTo>
                  <a:pt x="22" y="612"/>
                </a:lnTo>
                <a:lnTo>
                  <a:pt x="39" y="596"/>
                </a:lnTo>
                <a:lnTo>
                  <a:pt x="42" y="584"/>
                </a:lnTo>
                <a:lnTo>
                  <a:pt x="43" y="570"/>
                </a:lnTo>
                <a:lnTo>
                  <a:pt x="43" y="554"/>
                </a:lnTo>
                <a:lnTo>
                  <a:pt x="42" y="536"/>
                </a:lnTo>
                <a:lnTo>
                  <a:pt x="40" y="518"/>
                </a:lnTo>
                <a:lnTo>
                  <a:pt x="38" y="499"/>
                </a:lnTo>
                <a:lnTo>
                  <a:pt x="37" y="479"/>
                </a:lnTo>
                <a:lnTo>
                  <a:pt x="35" y="459"/>
                </a:lnTo>
                <a:lnTo>
                  <a:pt x="35" y="440"/>
                </a:lnTo>
                <a:lnTo>
                  <a:pt x="35" y="422"/>
                </a:lnTo>
                <a:lnTo>
                  <a:pt x="36" y="403"/>
                </a:lnTo>
                <a:lnTo>
                  <a:pt x="39" y="386"/>
                </a:lnTo>
                <a:lnTo>
                  <a:pt x="45" y="371"/>
                </a:lnTo>
                <a:lnTo>
                  <a:pt x="53" y="357"/>
                </a:lnTo>
                <a:lnTo>
                  <a:pt x="63" y="346"/>
                </a:lnTo>
                <a:lnTo>
                  <a:pt x="78" y="338"/>
                </a:lnTo>
                <a:lnTo>
                  <a:pt x="81" y="332"/>
                </a:lnTo>
                <a:lnTo>
                  <a:pt x="84" y="326"/>
                </a:lnTo>
                <a:lnTo>
                  <a:pt x="89" y="320"/>
                </a:lnTo>
                <a:lnTo>
                  <a:pt x="93" y="315"/>
                </a:lnTo>
                <a:lnTo>
                  <a:pt x="98" y="310"/>
                </a:lnTo>
                <a:lnTo>
                  <a:pt x="104" y="304"/>
                </a:lnTo>
                <a:lnTo>
                  <a:pt x="111" y="297"/>
                </a:lnTo>
                <a:lnTo>
                  <a:pt x="116" y="292"/>
                </a:lnTo>
                <a:lnTo>
                  <a:pt x="122" y="285"/>
                </a:lnTo>
                <a:lnTo>
                  <a:pt x="129" y="278"/>
                </a:lnTo>
                <a:lnTo>
                  <a:pt x="135" y="271"/>
                </a:lnTo>
                <a:lnTo>
                  <a:pt x="142" y="263"/>
                </a:lnTo>
                <a:lnTo>
                  <a:pt x="147" y="255"/>
                </a:lnTo>
                <a:lnTo>
                  <a:pt x="152" y="246"/>
                </a:lnTo>
                <a:lnTo>
                  <a:pt x="158" y="237"/>
                </a:lnTo>
                <a:lnTo>
                  <a:pt x="162" y="226"/>
                </a:lnTo>
                <a:lnTo>
                  <a:pt x="168" y="230"/>
                </a:lnTo>
                <a:lnTo>
                  <a:pt x="171" y="237"/>
                </a:lnTo>
                <a:lnTo>
                  <a:pt x="174" y="247"/>
                </a:lnTo>
                <a:lnTo>
                  <a:pt x="175" y="260"/>
                </a:lnTo>
                <a:lnTo>
                  <a:pt x="174" y="273"/>
                </a:lnTo>
                <a:lnTo>
                  <a:pt x="174" y="287"/>
                </a:lnTo>
                <a:lnTo>
                  <a:pt x="173" y="302"/>
                </a:lnTo>
                <a:lnTo>
                  <a:pt x="171" y="317"/>
                </a:lnTo>
                <a:lnTo>
                  <a:pt x="170" y="331"/>
                </a:lnTo>
                <a:lnTo>
                  <a:pt x="171" y="345"/>
                </a:lnTo>
                <a:lnTo>
                  <a:pt x="173" y="355"/>
                </a:lnTo>
                <a:lnTo>
                  <a:pt x="175" y="363"/>
                </a:lnTo>
                <a:lnTo>
                  <a:pt x="178" y="368"/>
                </a:lnTo>
                <a:lnTo>
                  <a:pt x="185" y="370"/>
                </a:lnTo>
                <a:lnTo>
                  <a:pt x="194" y="366"/>
                </a:lnTo>
                <a:lnTo>
                  <a:pt x="206" y="360"/>
                </a:lnTo>
                <a:lnTo>
                  <a:pt x="208" y="354"/>
                </a:lnTo>
                <a:lnTo>
                  <a:pt x="209" y="346"/>
                </a:lnTo>
                <a:lnTo>
                  <a:pt x="212" y="338"/>
                </a:lnTo>
                <a:lnTo>
                  <a:pt x="213" y="328"/>
                </a:lnTo>
                <a:lnTo>
                  <a:pt x="213" y="318"/>
                </a:lnTo>
                <a:lnTo>
                  <a:pt x="214" y="307"/>
                </a:lnTo>
                <a:lnTo>
                  <a:pt x="214" y="295"/>
                </a:lnTo>
                <a:lnTo>
                  <a:pt x="215" y="284"/>
                </a:lnTo>
                <a:lnTo>
                  <a:pt x="215" y="271"/>
                </a:lnTo>
                <a:lnTo>
                  <a:pt x="214" y="260"/>
                </a:lnTo>
                <a:lnTo>
                  <a:pt x="214" y="247"/>
                </a:lnTo>
                <a:lnTo>
                  <a:pt x="214" y="235"/>
                </a:lnTo>
                <a:lnTo>
                  <a:pt x="214" y="224"/>
                </a:lnTo>
                <a:lnTo>
                  <a:pt x="214" y="214"/>
                </a:lnTo>
                <a:lnTo>
                  <a:pt x="214" y="203"/>
                </a:lnTo>
                <a:lnTo>
                  <a:pt x="214" y="195"/>
                </a:lnTo>
                <a:lnTo>
                  <a:pt x="217" y="187"/>
                </a:lnTo>
                <a:lnTo>
                  <a:pt x="223" y="181"/>
                </a:lnTo>
                <a:lnTo>
                  <a:pt x="230" y="176"/>
                </a:lnTo>
                <a:lnTo>
                  <a:pt x="239" y="170"/>
                </a:lnTo>
                <a:lnTo>
                  <a:pt x="249" y="165"/>
                </a:lnTo>
                <a:lnTo>
                  <a:pt x="259" y="161"/>
                </a:lnTo>
                <a:lnTo>
                  <a:pt x="268" y="157"/>
                </a:lnTo>
                <a:lnTo>
                  <a:pt x="277" y="153"/>
                </a:lnTo>
                <a:lnTo>
                  <a:pt x="285" y="148"/>
                </a:lnTo>
                <a:lnTo>
                  <a:pt x="291" y="142"/>
                </a:lnTo>
                <a:lnTo>
                  <a:pt x="296" y="137"/>
                </a:lnTo>
                <a:lnTo>
                  <a:pt x="297" y="131"/>
                </a:lnTo>
                <a:lnTo>
                  <a:pt x="296" y="124"/>
                </a:lnTo>
                <a:lnTo>
                  <a:pt x="290" y="116"/>
                </a:lnTo>
                <a:lnTo>
                  <a:pt x="281" y="107"/>
                </a:lnTo>
                <a:lnTo>
                  <a:pt x="268" y="98"/>
                </a:lnTo>
                <a:lnTo>
                  <a:pt x="267" y="91"/>
                </a:lnTo>
                <a:lnTo>
                  <a:pt x="267" y="85"/>
                </a:lnTo>
                <a:lnTo>
                  <a:pt x="267" y="79"/>
                </a:lnTo>
                <a:lnTo>
                  <a:pt x="268" y="72"/>
                </a:lnTo>
                <a:lnTo>
                  <a:pt x="270" y="67"/>
                </a:lnTo>
                <a:lnTo>
                  <a:pt x="272" y="61"/>
                </a:lnTo>
                <a:lnTo>
                  <a:pt x="275" y="55"/>
                </a:lnTo>
                <a:lnTo>
                  <a:pt x="277" y="49"/>
                </a:lnTo>
                <a:lnTo>
                  <a:pt x="281" y="44"/>
                </a:lnTo>
                <a:lnTo>
                  <a:pt x="283" y="38"/>
                </a:lnTo>
                <a:lnTo>
                  <a:pt x="286" y="33"/>
                </a:lnTo>
                <a:lnTo>
                  <a:pt x="290" y="27"/>
                </a:lnTo>
                <a:lnTo>
                  <a:pt x="293" y="23"/>
                </a:lnTo>
                <a:lnTo>
                  <a:pt x="296" y="17"/>
                </a:lnTo>
                <a:lnTo>
                  <a:pt x="298" y="13"/>
                </a:lnTo>
                <a:lnTo>
                  <a:pt x="301" y="9"/>
                </a:lnTo>
                <a:lnTo>
                  <a:pt x="306" y="5"/>
                </a:lnTo>
                <a:lnTo>
                  <a:pt x="312" y="1"/>
                </a:lnTo>
                <a:lnTo>
                  <a:pt x="317" y="0"/>
                </a:lnTo>
                <a:lnTo>
                  <a:pt x="324" y="0"/>
                </a:lnTo>
                <a:lnTo>
                  <a:pt x="331" y="0"/>
                </a:lnTo>
                <a:lnTo>
                  <a:pt x="338" y="2"/>
                </a:lnTo>
                <a:lnTo>
                  <a:pt x="346" y="3"/>
                </a:lnTo>
                <a:lnTo>
                  <a:pt x="354" y="7"/>
                </a:lnTo>
                <a:lnTo>
                  <a:pt x="361" y="9"/>
                </a:lnTo>
                <a:lnTo>
                  <a:pt x="369" y="13"/>
                </a:lnTo>
                <a:lnTo>
                  <a:pt x="376" y="16"/>
                </a:lnTo>
                <a:lnTo>
                  <a:pt x="383" y="19"/>
                </a:lnTo>
                <a:lnTo>
                  <a:pt x="390" y="23"/>
                </a:lnTo>
                <a:lnTo>
                  <a:pt x="396" y="25"/>
                </a:lnTo>
                <a:lnTo>
                  <a:pt x="401" y="27"/>
                </a:lnTo>
                <a:lnTo>
                  <a:pt x="407" y="30"/>
                </a:lnTo>
                <a:lnTo>
                  <a:pt x="415" y="26"/>
                </a:lnTo>
                <a:lnTo>
                  <a:pt x="423" y="24"/>
                </a:lnTo>
                <a:lnTo>
                  <a:pt x="431" y="24"/>
                </a:lnTo>
                <a:lnTo>
                  <a:pt x="439" y="23"/>
                </a:lnTo>
                <a:lnTo>
                  <a:pt x="446" y="24"/>
                </a:lnTo>
                <a:lnTo>
                  <a:pt x="453" y="25"/>
                </a:lnTo>
                <a:lnTo>
                  <a:pt x="459" y="26"/>
                </a:lnTo>
                <a:lnTo>
                  <a:pt x="466" y="30"/>
                </a:lnTo>
                <a:lnTo>
                  <a:pt x="472" y="32"/>
                </a:lnTo>
                <a:lnTo>
                  <a:pt x="477" y="36"/>
                </a:lnTo>
                <a:lnTo>
                  <a:pt x="483" y="40"/>
                </a:lnTo>
                <a:lnTo>
                  <a:pt x="489" y="45"/>
                </a:lnTo>
                <a:lnTo>
                  <a:pt x="495" y="49"/>
                </a:lnTo>
                <a:lnTo>
                  <a:pt x="500" y="54"/>
                </a:lnTo>
                <a:lnTo>
                  <a:pt x="505" y="60"/>
                </a:lnTo>
                <a:lnTo>
                  <a:pt x="512" y="65"/>
                </a:lnTo>
                <a:lnTo>
                  <a:pt x="513" y="65"/>
                </a:lnTo>
                <a:lnTo>
                  <a:pt x="514" y="65"/>
                </a:lnTo>
                <a:lnTo>
                  <a:pt x="518" y="65"/>
                </a:lnTo>
                <a:lnTo>
                  <a:pt x="520" y="65"/>
                </a:lnTo>
                <a:lnTo>
                  <a:pt x="523" y="65"/>
                </a:lnTo>
                <a:lnTo>
                  <a:pt x="528" y="67"/>
                </a:lnTo>
                <a:lnTo>
                  <a:pt x="532" y="67"/>
                </a:lnTo>
                <a:lnTo>
                  <a:pt x="537" y="68"/>
                </a:lnTo>
                <a:lnTo>
                  <a:pt x="543" y="68"/>
                </a:lnTo>
                <a:lnTo>
                  <a:pt x="549" y="69"/>
                </a:lnTo>
                <a:lnTo>
                  <a:pt x="554" y="69"/>
                </a:lnTo>
                <a:lnTo>
                  <a:pt x="560" y="70"/>
                </a:lnTo>
                <a:lnTo>
                  <a:pt x="566" y="71"/>
                </a:lnTo>
                <a:lnTo>
                  <a:pt x="572" y="72"/>
                </a:lnTo>
                <a:lnTo>
                  <a:pt x="578" y="73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23" name="Freeform 41"/>
          <p:cNvSpPr>
            <a:spLocks/>
          </p:cNvSpPr>
          <p:nvPr/>
        </p:nvSpPr>
        <p:spPr bwMode="auto">
          <a:xfrm>
            <a:off x="7553407" y="1529964"/>
            <a:ext cx="510426" cy="187838"/>
          </a:xfrm>
          <a:custGeom>
            <a:avLst/>
            <a:gdLst>
              <a:gd name="T0" fmla="*/ 31 w 937"/>
              <a:gd name="T1" fmla="*/ 13 h 453"/>
              <a:gd name="T2" fmla="*/ 30 w 937"/>
              <a:gd name="T3" fmla="*/ 14 h 453"/>
              <a:gd name="T4" fmla="*/ 30 w 937"/>
              <a:gd name="T5" fmla="*/ 15 h 453"/>
              <a:gd name="T6" fmla="*/ 29 w 937"/>
              <a:gd name="T7" fmla="*/ 15 h 453"/>
              <a:gd name="T8" fmla="*/ 29 w 937"/>
              <a:gd name="T9" fmla="*/ 14 h 453"/>
              <a:gd name="T10" fmla="*/ 28 w 937"/>
              <a:gd name="T11" fmla="*/ 13 h 453"/>
              <a:gd name="T12" fmla="*/ 28 w 937"/>
              <a:gd name="T13" fmla="*/ 12 h 453"/>
              <a:gd name="T14" fmla="*/ 28 w 937"/>
              <a:gd name="T15" fmla="*/ 11 h 453"/>
              <a:gd name="T16" fmla="*/ 27 w 937"/>
              <a:gd name="T17" fmla="*/ 13 h 453"/>
              <a:gd name="T18" fmla="*/ 25 w 937"/>
              <a:gd name="T19" fmla="*/ 15 h 453"/>
              <a:gd name="T20" fmla="*/ 24 w 937"/>
              <a:gd name="T21" fmla="*/ 17 h 453"/>
              <a:gd name="T22" fmla="*/ 23 w 937"/>
              <a:gd name="T23" fmla="*/ 15 h 453"/>
              <a:gd name="T24" fmla="*/ 22 w 937"/>
              <a:gd name="T25" fmla="*/ 13 h 453"/>
              <a:gd name="T26" fmla="*/ 20 w 937"/>
              <a:gd name="T27" fmla="*/ 12 h 453"/>
              <a:gd name="T28" fmla="*/ 19 w 937"/>
              <a:gd name="T29" fmla="*/ 11 h 453"/>
              <a:gd name="T30" fmla="*/ 16 w 937"/>
              <a:gd name="T31" fmla="*/ 12 h 453"/>
              <a:gd name="T32" fmla="*/ 14 w 937"/>
              <a:gd name="T33" fmla="*/ 13 h 453"/>
              <a:gd name="T34" fmla="*/ 10 w 937"/>
              <a:gd name="T35" fmla="*/ 14 h 453"/>
              <a:gd name="T36" fmla="*/ 8 w 937"/>
              <a:gd name="T37" fmla="*/ 15 h 453"/>
              <a:gd name="T38" fmla="*/ 8 w 937"/>
              <a:gd name="T39" fmla="*/ 15 h 453"/>
              <a:gd name="T40" fmla="*/ 8 w 937"/>
              <a:gd name="T41" fmla="*/ 16 h 453"/>
              <a:gd name="T42" fmla="*/ 7 w 937"/>
              <a:gd name="T43" fmla="*/ 16 h 453"/>
              <a:gd name="T44" fmla="*/ 7 w 937"/>
              <a:gd name="T45" fmla="*/ 16 h 453"/>
              <a:gd name="T46" fmla="*/ 6 w 937"/>
              <a:gd name="T47" fmla="*/ 15 h 453"/>
              <a:gd name="T48" fmla="*/ 5 w 937"/>
              <a:gd name="T49" fmla="*/ 16 h 453"/>
              <a:gd name="T50" fmla="*/ 2 w 937"/>
              <a:gd name="T51" fmla="*/ 16 h 453"/>
              <a:gd name="T52" fmla="*/ 1 w 937"/>
              <a:gd name="T53" fmla="*/ 16 h 453"/>
              <a:gd name="T54" fmla="*/ 0 w 937"/>
              <a:gd name="T55" fmla="*/ 12 h 453"/>
              <a:gd name="T56" fmla="*/ 0 w 937"/>
              <a:gd name="T57" fmla="*/ 8 h 453"/>
              <a:gd name="T58" fmla="*/ 1 w 937"/>
              <a:gd name="T59" fmla="*/ 6 h 453"/>
              <a:gd name="T60" fmla="*/ 5 w 937"/>
              <a:gd name="T61" fmla="*/ 5 h 453"/>
              <a:gd name="T62" fmla="*/ 7 w 937"/>
              <a:gd name="T63" fmla="*/ 5 h 453"/>
              <a:gd name="T64" fmla="*/ 10 w 937"/>
              <a:gd name="T65" fmla="*/ 4 h 453"/>
              <a:gd name="T66" fmla="*/ 15 w 937"/>
              <a:gd name="T67" fmla="*/ 3 h 453"/>
              <a:gd name="T68" fmla="*/ 18 w 937"/>
              <a:gd name="T69" fmla="*/ 2 h 453"/>
              <a:gd name="T70" fmla="*/ 18 w 937"/>
              <a:gd name="T71" fmla="*/ 3 h 453"/>
              <a:gd name="T72" fmla="*/ 19 w 937"/>
              <a:gd name="T73" fmla="*/ 3 h 453"/>
              <a:gd name="T74" fmla="*/ 19 w 937"/>
              <a:gd name="T75" fmla="*/ 3 h 453"/>
              <a:gd name="T76" fmla="*/ 20 w 937"/>
              <a:gd name="T77" fmla="*/ 2 h 453"/>
              <a:gd name="T78" fmla="*/ 20 w 937"/>
              <a:gd name="T79" fmla="*/ 2 h 453"/>
              <a:gd name="T80" fmla="*/ 21 w 937"/>
              <a:gd name="T81" fmla="*/ 2 h 453"/>
              <a:gd name="T82" fmla="*/ 22 w 937"/>
              <a:gd name="T83" fmla="*/ 1 h 453"/>
              <a:gd name="T84" fmla="*/ 24 w 937"/>
              <a:gd name="T85" fmla="*/ 0 h 453"/>
              <a:gd name="T86" fmla="*/ 24 w 937"/>
              <a:gd name="T87" fmla="*/ 2 h 453"/>
              <a:gd name="T88" fmla="*/ 24 w 937"/>
              <a:gd name="T89" fmla="*/ 4 h 453"/>
              <a:gd name="T90" fmla="*/ 26 w 937"/>
              <a:gd name="T91" fmla="*/ 6 h 453"/>
              <a:gd name="T92" fmla="*/ 28 w 937"/>
              <a:gd name="T93" fmla="*/ 10 h 453"/>
              <a:gd name="T94" fmla="*/ 31 w 937"/>
              <a:gd name="T95" fmla="*/ 11 h 453"/>
              <a:gd name="T96" fmla="*/ 32 w 937"/>
              <a:gd name="T97" fmla="*/ 11 h 453"/>
              <a:gd name="T98" fmla="*/ 33 w 937"/>
              <a:gd name="T99" fmla="*/ 9 h 453"/>
              <a:gd name="T100" fmla="*/ 34 w 937"/>
              <a:gd name="T101" fmla="*/ 9 h 453"/>
              <a:gd name="T102" fmla="*/ 34 w 937"/>
              <a:gd name="T103" fmla="*/ 9 h 453"/>
              <a:gd name="T104" fmla="*/ 34 w 937"/>
              <a:gd name="T105" fmla="*/ 9 h 453"/>
              <a:gd name="T106" fmla="*/ 34 w 937"/>
              <a:gd name="T107" fmla="*/ 11 h 453"/>
              <a:gd name="T108" fmla="*/ 33 w 937"/>
              <a:gd name="T109" fmla="*/ 12 h 453"/>
              <a:gd name="T110" fmla="*/ 31 w 937"/>
              <a:gd name="T111" fmla="*/ 13 h 4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37"/>
              <a:gd name="T169" fmla="*/ 0 h 453"/>
              <a:gd name="T170" fmla="*/ 937 w 937"/>
              <a:gd name="T171" fmla="*/ 453 h 45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37" h="453">
                <a:moveTo>
                  <a:pt x="841" y="346"/>
                </a:moveTo>
                <a:lnTo>
                  <a:pt x="839" y="349"/>
                </a:lnTo>
                <a:lnTo>
                  <a:pt x="836" y="353"/>
                </a:lnTo>
                <a:lnTo>
                  <a:pt x="833" y="356"/>
                </a:lnTo>
                <a:lnTo>
                  <a:pt x="831" y="359"/>
                </a:lnTo>
                <a:lnTo>
                  <a:pt x="829" y="363"/>
                </a:lnTo>
                <a:lnTo>
                  <a:pt x="825" y="366"/>
                </a:lnTo>
                <a:lnTo>
                  <a:pt x="823" y="370"/>
                </a:lnTo>
                <a:lnTo>
                  <a:pt x="821" y="373"/>
                </a:lnTo>
                <a:lnTo>
                  <a:pt x="817" y="377"/>
                </a:lnTo>
                <a:lnTo>
                  <a:pt x="815" y="380"/>
                </a:lnTo>
                <a:lnTo>
                  <a:pt x="813" y="384"/>
                </a:lnTo>
                <a:lnTo>
                  <a:pt x="810" y="387"/>
                </a:lnTo>
                <a:lnTo>
                  <a:pt x="808" y="391"/>
                </a:lnTo>
                <a:lnTo>
                  <a:pt x="807" y="394"/>
                </a:lnTo>
                <a:lnTo>
                  <a:pt x="806" y="397"/>
                </a:lnTo>
                <a:lnTo>
                  <a:pt x="805" y="401"/>
                </a:lnTo>
                <a:lnTo>
                  <a:pt x="800" y="402"/>
                </a:lnTo>
                <a:lnTo>
                  <a:pt x="795" y="402"/>
                </a:lnTo>
                <a:lnTo>
                  <a:pt x="792" y="402"/>
                </a:lnTo>
                <a:lnTo>
                  <a:pt x="788" y="402"/>
                </a:lnTo>
                <a:lnTo>
                  <a:pt x="786" y="401"/>
                </a:lnTo>
                <a:lnTo>
                  <a:pt x="783" y="399"/>
                </a:lnTo>
                <a:lnTo>
                  <a:pt x="780" y="396"/>
                </a:lnTo>
                <a:lnTo>
                  <a:pt x="778" y="394"/>
                </a:lnTo>
                <a:lnTo>
                  <a:pt x="777" y="392"/>
                </a:lnTo>
                <a:lnTo>
                  <a:pt x="775" y="388"/>
                </a:lnTo>
                <a:lnTo>
                  <a:pt x="774" y="385"/>
                </a:lnTo>
                <a:lnTo>
                  <a:pt x="772" y="381"/>
                </a:lnTo>
                <a:lnTo>
                  <a:pt x="771" y="378"/>
                </a:lnTo>
                <a:lnTo>
                  <a:pt x="771" y="374"/>
                </a:lnTo>
                <a:lnTo>
                  <a:pt x="770" y="371"/>
                </a:lnTo>
                <a:lnTo>
                  <a:pt x="770" y="369"/>
                </a:lnTo>
                <a:lnTo>
                  <a:pt x="769" y="365"/>
                </a:lnTo>
                <a:lnTo>
                  <a:pt x="768" y="362"/>
                </a:lnTo>
                <a:lnTo>
                  <a:pt x="768" y="357"/>
                </a:lnTo>
                <a:lnTo>
                  <a:pt x="768" y="353"/>
                </a:lnTo>
                <a:lnTo>
                  <a:pt x="768" y="347"/>
                </a:lnTo>
                <a:lnTo>
                  <a:pt x="768" y="342"/>
                </a:lnTo>
                <a:lnTo>
                  <a:pt x="768" y="337"/>
                </a:lnTo>
                <a:lnTo>
                  <a:pt x="768" y="331"/>
                </a:lnTo>
                <a:lnTo>
                  <a:pt x="767" y="325"/>
                </a:lnTo>
                <a:lnTo>
                  <a:pt x="767" y="319"/>
                </a:lnTo>
                <a:lnTo>
                  <a:pt x="765" y="315"/>
                </a:lnTo>
                <a:lnTo>
                  <a:pt x="764" y="309"/>
                </a:lnTo>
                <a:lnTo>
                  <a:pt x="763" y="305"/>
                </a:lnTo>
                <a:lnTo>
                  <a:pt x="761" y="301"/>
                </a:lnTo>
                <a:lnTo>
                  <a:pt x="757" y="299"/>
                </a:lnTo>
                <a:lnTo>
                  <a:pt x="755" y="296"/>
                </a:lnTo>
                <a:lnTo>
                  <a:pt x="753" y="303"/>
                </a:lnTo>
                <a:lnTo>
                  <a:pt x="749" y="312"/>
                </a:lnTo>
                <a:lnTo>
                  <a:pt x="744" y="323"/>
                </a:lnTo>
                <a:lnTo>
                  <a:pt x="737" y="332"/>
                </a:lnTo>
                <a:lnTo>
                  <a:pt x="730" y="343"/>
                </a:lnTo>
                <a:lnTo>
                  <a:pt x="721" y="354"/>
                </a:lnTo>
                <a:lnTo>
                  <a:pt x="713" y="365"/>
                </a:lnTo>
                <a:lnTo>
                  <a:pt x="703" y="377"/>
                </a:lnTo>
                <a:lnTo>
                  <a:pt x="693" y="387"/>
                </a:lnTo>
                <a:lnTo>
                  <a:pt x="685" y="399"/>
                </a:lnTo>
                <a:lnTo>
                  <a:pt x="676" y="409"/>
                </a:lnTo>
                <a:lnTo>
                  <a:pt x="669" y="419"/>
                </a:lnTo>
                <a:lnTo>
                  <a:pt x="662" y="428"/>
                </a:lnTo>
                <a:lnTo>
                  <a:pt x="656" y="438"/>
                </a:lnTo>
                <a:lnTo>
                  <a:pt x="653" y="446"/>
                </a:lnTo>
                <a:lnTo>
                  <a:pt x="652" y="453"/>
                </a:lnTo>
                <a:lnTo>
                  <a:pt x="647" y="453"/>
                </a:lnTo>
                <a:lnTo>
                  <a:pt x="642" y="451"/>
                </a:lnTo>
                <a:lnTo>
                  <a:pt x="638" y="447"/>
                </a:lnTo>
                <a:lnTo>
                  <a:pt x="633" y="441"/>
                </a:lnTo>
                <a:lnTo>
                  <a:pt x="629" y="433"/>
                </a:lnTo>
                <a:lnTo>
                  <a:pt x="625" y="424"/>
                </a:lnTo>
                <a:lnTo>
                  <a:pt x="621" y="413"/>
                </a:lnTo>
                <a:lnTo>
                  <a:pt x="616" y="402"/>
                </a:lnTo>
                <a:lnTo>
                  <a:pt x="610" y="391"/>
                </a:lnTo>
                <a:lnTo>
                  <a:pt x="606" y="378"/>
                </a:lnTo>
                <a:lnTo>
                  <a:pt x="600" y="366"/>
                </a:lnTo>
                <a:lnTo>
                  <a:pt x="595" y="355"/>
                </a:lnTo>
                <a:lnTo>
                  <a:pt x="590" y="345"/>
                </a:lnTo>
                <a:lnTo>
                  <a:pt x="583" y="335"/>
                </a:lnTo>
                <a:lnTo>
                  <a:pt x="577" y="327"/>
                </a:lnTo>
                <a:lnTo>
                  <a:pt x="570" y="322"/>
                </a:lnTo>
                <a:lnTo>
                  <a:pt x="564" y="319"/>
                </a:lnTo>
                <a:lnTo>
                  <a:pt x="559" y="317"/>
                </a:lnTo>
                <a:lnTo>
                  <a:pt x="553" y="315"/>
                </a:lnTo>
                <a:lnTo>
                  <a:pt x="546" y="311"/>
                </a:lnTo>
                <a:lnTo>
                  <a:pt x="539" y="308"/>
                </a:lnTo>
                <a:lnTo>
                  <a:pt x="532" y="305"/>
                </a:lnTo>
                <a:lnTo>
                  <a:pt x="524" y="302"/>
                </a:lnTo>
                <a:lnTo>
                  <a:pt x="515" y="300"/>
                </a:lnTo>
                <a:lnTo>
                  <a:pt x="506" y="299"/>
                </a:lnTo>
                <a:lnTo>
                  <a:pt x="496" y="299"/>
                </a:lnTo>
                <a:lnTo>
                  <a:pt x="486" y="299"/>
                </a:lnTo>
                <a:lnTo>
                  <a:pt x="476" y="301"/>
                </a:lnTo>
                <a:lnTo>
                  <a:pt x="465" y="304"/>
                </a:lnTo>
                <a:lnTo>
                  <a:pt x="454" y="310"/>
                </a:lnTo>
                <a:lnTo>
                  <a:pt x="442" y="317"/>
                </a:lnTo>
                <a:lnTo>
                  <a:pt x="431" y="327"/>
                </a:lnTo>
                <a:lnTo>
                  <a:pt x="427" y="327"/>
                </a:lnTo>
                <a:lnTo>
                  <a:pt x="421" y="330"/>
                </a:lnTo>
                <a:lnTo>
                  <a:pt x="410" y="333"/>
                </a:lnTo>
                <a:lnTo>
                  <a:pt x="396" y="338"/>
                </a:lnTo>
                <a:lnTo>
                  <a:pt x="379" y="343"/>
                </a:lnTo>
                <a:lnTo>
                  <a:pt x="361" y="349"/>
                </a:lnTo>
                <a:lnTo>
                  <a:pt x="341" y="355"/>
                </a:lnTo>
                <a:lnTo>
                  <a:pt x="321" y="362"/>
                </a:lnTo>
                <a:lnTo>
                  <a:pt x="300" y="369"/>
                </a:lnTo>
                <a:lnTo>
                  <a:pt x="280" y="374"/>
                </a:lnTo>
                <a:lnTo>
                  <a:pt x="262" y="380"/>
                </a:lnTo>
                <a:lnTo>
                  <a:pt x="245" y="386"/>
                </a:lnTo>
                <a:lnTo>
                  <a:pt x="231" y="391"/>
                </a:lnTo>
                <a:lnTo>
                  <a:pt x="221" y="394"/>
                </a:lnTo>
                <a:lnTo>
                  <a:pt x="214" y="396"/>
                </a:lnTo>
                <a:lnTo>
                  <a:pt x="211" y="397"/>
                </a:lnTo>
                <a:lnTo>
                  <a:pt x="210" y="399"/>
                </a:lnTo>
                <a:lnTo>
                  <a:pt x="209" y="401"/>
                </a:lnTo>
                <a:lnTo>
                  <a:pt x="209" y="403"/>
                </a:lnTo>
                <a:lnTo>
                  <a:pt x="209" y="405"/>
                </a:lnTo>
                <a:lnTo>
                  <a:pt x="209" y="409"/>
                </a:lnTo>
                <a:lnTo>
                  <a:pt x="210" y="411"/>
                </a:lnTo>
                <a:lnTo>
                  <a:pt x="210" y="413"/>
                </a:lnTo>
                <a:lnTo>
                  <a:pt x="210" y="416"/>
                </a:lnTo>
                <a:lnTo>
                  <a:pt x="210" y="418"/>
                </a:lnTo>
                <a:lnTo>
                  <a:pt x="210" y="420"/>
                </a:lnTo>
                <a:lnTo>
                  <a:pt x="209" y="422"/>
                </a:lnTo>
                <a:lnTo>
                  <a:pt x="209" y="424"/>
                </a:lnTo>
                <a:lnTo>
                  <a:pt x="207" y="425"/>
                </a:lnTo>
                <a:lnTo>
                  <a:pt x="206" y="426"/>
                </a:lnTo>
                <a:lnTo>
                  <a:pt x="202" y="426"/>
                </a:lnTo>
                <a:lnTo>
                  <a:pt x="200" y="427"/>
                </a:lnTo>
                <a:lnTo>
                  <a:pt x="196" y="427"/>
                </a:lnTo>
                <a:lnTo>
                  <a:pt x="195" y="427"/>
                </a:lnTo>
                <a:lnTo>
                  <a:pt x="193" y="428"/>
                </a:lnTo>
                <a:lnTo>
                  <a:pt x="191" y="427"/>
                </a:lnTo>
                <a:lnTo>
                  <a:pt x="188" y="427"/>
                </a:lnTo>
                <a:lnTo>
                  <a:pt x="187" y="427"/>
                </a:lnTo>
                <a:lnTo>
                  <a:pt x="185" y="426"/>
                </a:lnTo>
                <a:lnTo>
                  <a:pt x="184" y="425"/>
                </a:lnTo>
                <a:lnTo>
                  <a:pt x="181" y="424"/>
                </a:lnTo>
                <a:lnTo>
                  <a:pt x="180" y="423"/>
                </a:lnTo>
                <a:lnTo>
                  <a:pt x="179" y="420"/>
                </a:lnTo>
                <a:lnTo>
                  <a:pt x="178" y="419"/>
                </a:lnTo>
                <a:lnTo>
                  <a:pt x="177" y="417"/>
                </a:lnTo>
                <a:lnTo>
                  <a:pt x="175" y="416"/>
                </a:lnTo>
                <a:lnTo>
                  <a:pt x="173" y="413"/>
                </a:lnTo>
                <a:lnTo>
                  <a:pt x="173" y="412"/>
                </a:lnTo>
                <a:lnTo>
                  <a:pt x="171" y="412"/>
                </a:lnTo>
                <a:lnTo>
                  <a:pt x="166" y="413"/>
                </a:lnTo>
                <a:lnTo>
                  <a:pt x="160" y="416"/>
                </a:lnTo>
                <a:lnTo>
                  <a:pt x="150" y="418"/>
                </a:lnTo>
                <a:lnTo>
                  <a:pt x="139" y="422"/>
                </a:lnTo>
                <a:lnTo>
                  <a:pt x="127" y="425"/>
                </a:lnTo>
                <a:lnTo>
                  <a:pt x="114" y="428"/>
                </a:lnTo>
                <a:lnTo>
                  <a:pt x="101" y="432"/>
                </a:lnTo>
                <a:lnTo>
                  <a:pt x="87" y="435"/>
                </a:lnTo>
                <a:lnTo>
                  <a:pt x="73" y="439"/>
                </a:lnTo>
                <a:lnTo>
                  <a:pt x="62" y="442"/>
                </a:lnTo>
                <a:lnTo>
                  <a:pt x="50" y="446"/>
                </a:lnTo>
                <a:lnTo>
                  <a:pt x="41" y="448"/>
                </a:lnTo>
                <a:lnTo>
                  <a:pt x="34" y="450"/>
                </a:lnTo>
                <a:lnTo>
                  <a:pt x="30" y="451"/>
                </a:lnTo>
                <a:lnTo>
                  <a:pt x="29" y="453"/>
                </a:lnTo>
                <a:lnTo>
                  <a:pt x="20" y="438"/>
                </a:lnTo>
                <a:lnTo>
                  <a:pt x="15" y="420"/>
                </a:lnTo>
                <a:lnTo>
                  <a:pt x="10" y="403"/>
                </a:lnTo>
                <a:lnTo>
                  <a:pt x="7" y="385"/>
                </a:lnTo>
                <a:lnTo>
                  <a:pt x="3" y="366"/>
                </a:lnTo>
                <a:lnTo>
                  <a:pt x="1" y="347"/>
                </a:lnTo>
                <a:lnTo>
                  <a:pt x="0" y="326"/>
                </a:lnTo>
                <a:lnTo>
                  <a:pt x="0" y="307"/>
                </a:lnTo>
                <a:lnTo>
                  <a:pt x="0" y="287"/>
                </a:lnTo>
                <a:lnTo>
                  <a:pt x="1" y="268"/>
                </a:lnTo>
                <a:lnTo>
                  <a:pt x="2" y="249"/>
                </a:lnTo>
                <a:lnTo>
                  <a:pt x="4" y="231"/>
                </a:lnTo>
                <a:lnTo>
                  <a:pt x="7" y="215"/>
                </a:lnTo>
                <a:lnTo>
                  <a:pt x="9" y="200"/>
                </a:lnTo>
                <a:lnTo>
                  <a:pt x="11" y="186"/>
                </a:lnTo>
                <a:lnTo>
                  <a:pt x="15" y="175"/>
                </a:lnTo>
                <a:lnTo>
                  <a:pt x="16" y="173"/>
                </a:lnTo>
                <a:lnTo>
                  <a:pt x="22" y="172"/>
                </a:lnTo>
                <a:lnTo>
                  <a:pt x="31" y="170"/>
                </a:lnTo>
                <a:lnTo>
                  <a:pt x="42" y="166"/>
                </a:lnTo>
                <a:lnTo>
                  <a:pt x="56" y="163"/>
                </a:lnTo>
                <a:lnTo>
                  <a:pt x="71" y="160"/>
                </a:lnTo>
                <a:lnTo>
                  <a:pt x="87" y="156"/>
                </a:lnTo>
                <a:lnTo>
                  <a:pt x="104" y="152"/>
                </a:lnTo>
                <a:lnTo>
                  <a:pt x="122" y="147"/>
                </a:lnTo>
                <a:lnTo>
                  <a:pt x="138" y="143"/>
                </a:lnTo>
                <a:lnTo>
                  <a:pt x="153" y="140"/>
                </a:lnTo>
                <a:lnTo>
                  <a:pt x="166" y="137"/>
                </a:lnTo>
                <a:lnTo>
                  <a:pt x="178" y="133"/>
                </a:lnTo>
                <a:lnTo>
                  <a:pt x="187" y="131"/>
                </a:lnTo>
                <a:lnTo>
                  <a:pt x="193" y="130"/>
                </a:lnTo>
                <a:lnTo>
                  <a:pt x="195" y="130"/>
                </a:lnTo>
                <a:lnTo>
                  <a:pt x="198" y="129"/>
                </a:lnTo>
                <a:lnTo>
                  <a:pt x="207" y="126"/>
                </a:lnTo>
                <a:lnTo>
                  <a:pt x="222" y="123"/>
                </a:lnTo>
                <a:lnTo>
                  <a:pt x="240" y="117"/>
                </a:lnTo>
                <a:lnTo>
                  <a:pt x="261" y="111"/>
                </a:lnTo>
                <a:lnTo>
                  <a:pt x="286" y="106"/>
                </a:lnTo>
                <a:lnTo>
                  <a:pt x="311" y="99"/>
                </a:lnTo>
                <a:lnTo>
                  <a:pt x="339" y="92"/>
                </a:lnTo>
                <a:lnTo>
                  <a:pt x="365" y="85"/>
                </a:lnTo>
                <a:lnTo>
                  <a:pt x="391" y="78"/>
                </a:lnTo>
                <a:lnTo>
                  <a:pt x="416" y="72"/>
                </a:lnTo>
                <a:lnTo>
                  <a:pt x="437" y="67"/>
                </a:lnTo>
                <a:lnTo>
                  <a:pt x="455" y="61"/>
                </a:lnTo>
                <a:lnTo>
                  <a:pt x="470" y="57"/>
                </a:lnTo>
                <a:lnTo>
                  <a:pt x="479" y="55"/>
                </a:lnTo>
                <a:lnTo>
                  <a:pt x="483" y="55"/>
                </a:lnTo>
                <a:lnTo>
                  <a:pt x="483" y="56"/>
                </a:lnTo>
                <a:lnTo>
                  <a:pt x="484" y="58"/>
                </a:lnTo>
                <a:lnTo>
                  <a:pt x="485" y="61"/>
                </a:lnTo>
                <a:lnTo>
                  <a:pt x="487" y="63"/>
                </a:lnTo>
                <a:lnTo>
                  <a:pt x="490" y="67"/>
                </a:lnTo>
                <a:lnTo>
                  <a:pt x="492" y="70"/>
                </a:lnTo>
                <a:lnTo>
                  <a:pt x="494" y="72"/>
                </a:lnTo>
                <a:lnTo>
                  <a:pt x="496" y="76"/>
                </a:lnTo>
                <a:lnTo>
                  <a:pt x="499" y="78"/>
                </a:lnTo>
                <a:lnTo>
                  <a:pt x="502" y="80"/>
                </a:lnTo>
                <a:lnTo>
                  <a:pt x="504" y="83"/>
                </a:lnTo>
                <a:lnTo>
                  <a:pt x="507" y="83"/>
                </a:lnTo>
                <a:lnTo>
                  <a:pt x="509" y="83"/>
                </a:lnTo>
                <a:lnTo>
                  <a:pt x="513" y="81"/>
                </a:lnTo>
                <a:lnTo>
                  <a:pt x="515" y="80"/>
                </a:lnTo>
                <a:lnTo>
                  <a:pt x="516" y="79"/>
                </a:lnTo>
                <a:lnTo>
                  <a:pt x="517" y="78"/>
                </a:lnTo>
                <a:lnTo>
                  <a:pt x="519" y="77"/>
                </a:lnTo>
                <a:lnTo>
                  <a:pt x="522" y="73"/>
                </a:lnTo>
                <a:lnTo>
                  <a:pt x="524" y="70"/>
                </a:lnTo>
                <a:lnTo>
                  <a:pt x="527" y="67"/>
                </a:lnTo>
                <a:lnTo>
                  <a:pt x="530" y="62"/>
                </a:lnTo>
                <a:lnTo>
                  <a:pt x="533" y="58"/>
                </a:lnTo>
                <a:lnTo>
                  <a:pt x="536" y="54"/>
                </a:lnTo>
                <a:lnTo>
                  <a:pt x="538" y="50"/>
                </a:lnTo>
                <a:lnTo>
                  <a:pt x="540" y="47"/>
                </a:lnTo>
                <a:lnTo>
                  <a:pt x="542" y="44"/>
                </a:lnTo>
                <a:lnTo>
                  <a:pt x="545" y="41"/>
                </a:lnTo>
                <a:lnTo>
                  <a:pt x="546" y="40"/>
                </a:lnTo>
                <a:lnTo>
                  <a:pt x="547" y="40"/>
                </a:lnTo>
                <a:lnTo>
                  <a:pt x="548" y="41"/>
                </a:lnTo>
                <a:lnTo>
                  <a:pt x="548" y="46"/>
                </a:lnTo>
                <a:lnTo>
                  <a:pt x="549" y="48"/>
                </a:lnTo>
                <a:lnTo>
                  <a:pt x="552" y="49"/>
                </a:lnTo>
                <a:lnTo>
                  <a:pt x="555" y="49"/>
                </a:lnTo>
                <a:lnTo>
                  <a:pt x="559" y="48"/>
                </a:lnTo>
                <a:lnTo>
                  <a:pt x="563" y="45"/>
                </a:lnTo>
                <a:lnTo>
                  <a:pt x="568" y="41"/>
                </a:lnTo>
                <a:lnTo>
                  <a:pt x="573" y="38"/>
                </a:lnTo>
                <a:lnTo>
                  <a:pt x="578" y="32"/>
                </a:lnTo>
                <a:lnTo>
                  <a:pt x="584" y="27"/>
                </a:lnTo>
                <a:lnTo>
                  <a:pt x="590" y="22"/>
                </a:lnTo>
                <a:lnTo>
                  <a:pt x="595" y="16"/>
                </a:lnTo>
                <a:lnTo>
                  <a:pt x="601" y="11"/>
                </a:lnTo>
                <a:lnTo>
                  <a:pt x="606" y="7"/>
                </a:lnTo>
                <a:lnTo>
                  <a:pt x="611" y="2"/>
                </a:lnTo>
                <a:lnTo>
                  <a:pt x="616" y="0"/>
                </a:lnTo>
                <a:lnTo>
                  <a:pt x="632" y="3"/>
                </a:lnTo>
                <a:lnTo>
                  <a:pt x="644" y="8"/>
                </a:lnTo>
                <a:lnTo>
                  <a:pt x="651" y="13"/>
                </a:lnTo>
                <a:lnTo>
                  <a:pt x="653" y="18"/>
                </a:lnTo>
                <a:lnTo>
                  <a:pt x="652" y="24"/>
                </a:lnTo>
                <a:lnTo>
                  <a:pt x="648" y="31"/>
                </a:lnTo>
                <a:lnTo>
                  <a:pt x="644" y="39"/>
                </a:lnTo>
                <a:lnTo>
                  <a:pt x="639" y="47"/>
                </a:lnTo>
                <a:lnTo>
                  <a:pt x="633" y="56"/>
                </a:lnTo>
                <a:lnTo>
                  <a:pt x="629" y="67"/>
                </a:lnTo>
                <a:lnTo>
                  <a:pt x="625" y="78"/>
                </a:lnTo>
                <a:lnTo>
                  <a:pt x="625" y="91"/>
                </a:lnTo>
                <a:lnTo>
                  <a:pt x="628" y="103"/>
                </a:lnTo>
                <a:lnTo>
                  <a:pt x="636" y="118"/>
                </a:lnTo>
                <a:lnTo>
                  <a:pt x="647" y="133"/>
                </a:lnTo>
                <a:lnTo>
                  <a:pt x="665" y="150"/>
                </a:lnTo>
                <a:lnTo>
                  <a:pt x="677" y="152"/>
                </a:lnTo>
                <a:lnTo>
                  <a:pt x="688" y="156"/>
                </a:lnTo>
                <a:lnTo>
                  <a:pt x="699" y="164"/>
                </a:lnTo>
                <a:lnTo>
                  <a:pt x="709" y="175"/>
                </a:lnTo>
                <a:lnTo>
                  <a:pt x="719" y="186"/>
                </a:lnTo>
                <a:lnTo>
                  <a:pt x="729" y="200"/>
                </a:lnTo>
                <a:lnTo>
                  <a:pt x="738" y="215"/>
                </a:lnTo>
                <a:lnTo>
                  <a:pt x="747" y="230"/>
                </a:lnTo>
                <a:lnTo>
                  <a:pt x="757" y="245"/>
                </a:lnTo>
                <a:lnTo>
                  <a:pt x="767" y="260"/>
                </a:lnTo>
                <a:lnTo>
                  <a:pt x="777" y="273"/>
                </a:lnTo>
                <a:lnTo>
                  <a:pt x="786" y="285"/>
                </a:lnTo>
                <a:lnTo>
                  <a:pt x="798" y="295"/>
                </a:lnTo>
                <a:lnTo>
                  <a:pt x="808" y="302"/>
                </a:lnTo>
                <a:lnTo>
                  <a:pt x="821" y="307"/>
                </a:lnTo>
                <a:lnTo>
                  <a:pt x="833" y="308"/>
                </a:lnTo>
                <a:lnTo>
                  <a:pt x="836" y="304"/>
                </a:lnTo>
                <a:lnTo>
                  <a:pt x="838" y="301"/>
                </a:lnTo>
                <a:lnTo>
                  <a:pt x="843" y="296"/>
                </a:lnTo>
                <a:lnTo>
                  <a:pt x="847" y="293"/>
                </a:lnTo>
                <a:lnTo>
                  <a:pt x="853" y="288"/>
                </a:lnTo>
                <a:lnTo>
                  <a:pt x="857" y="285"/>
                </a:lnTo>
                <a:lnTo>
                  <a:pt x="863" y="280"/>
                </a:lnTo>
                <a:lnTo>
                  <a:pt x="869" y="276"/>
                </a:lnTo>
                <a:lnTo>
                  <a:pt x="875" y="270"/>
                </a:lnTo>
                <a:lnTo>
                  <a:pt x="880" y="265"/>
                </a:lnTo>
                <a:lnTo>
                  <a:pt x="885" y="261"/>
                </a:lnTo>
                <a:lnTo>
                  <a:pt x="890" y="256"/>
                </a:lnTo>
                <a:lnTo>
                  <a:pt x="893" y="250"/>
                </a:lnTo>
                <a:lnTo>
                  <a:pt x="897" y="246"/>
                </a:lnTo>
                <a:lnTo>
                  <a:pt x="899" y="241"/>
                </a:lnTo>
                <a:lnTo>
                  <a:pt x="900" y="237"/>
                </a:lnTo>
                <a:lnTo>
                  <a:pt x="902" y="235"/>
                </a:lnTo>
                <a:lnTo>
                  <a:pt x="906" y="235"/>
                </a:lnTo>
                <a:lnTo>
                  <a:pt x="908" y="235"/>
                </a:lnTo>
                <a:lnTo>
                  <a:pt x="910" y="237"/>
                </a:lnTo>
                <a:lnTo>
                  <a:pt x="913" y="238"/>
                </a:lnTo>
                <a:lnTo>
                  <a:pt x="915" y="239"/>
                </a:lnTo>
                <a:lnTo>
                  <a:pt x="917" y="241"/>
                </a:lnTo>
                <a:lnTo>
                  <a:pt x="918" y="242"/>
                </a:lnTo>
                <a:lnTo>
                  <a:pt x="921" y="245"/>
                </a:lnTo>
                <a:lnTo>
                  <a:pt x="923" y="247"/>
                </a:lnTo>
                <a:lnTo>
                  <a:pt x="924" y="249"/>
                </a:lnTo>
                <a:lnTo>
                  <a:pt x="926" y="251"/>
                </a:lnTo>
                <a:lnTo>
                  <a:pt x="928" y="253"/>
                </a:lnTo>
                <a:lnTo>
                  <a:pt x="930" y="255"/>
                </a:lnTo>
                <a:lnTo>
                  <a:pt x="932" y="256"/>
                </a:lnTo>
                <a:lnTo>
                  <a:pt x="934" y="258"/>
                </a:lnTo>
                <a:lnTo>
                  <a:pt x="937" y="266"/>
                </a:lnTo>
                <a:lnTo>
                  <a:pt x="937" y="273"/>
                </a:lnTo>
                <a:lnTo>
                  <a:pt x="934" y="281"/>
                </a:lnTo>
                <a:lnTo>
                  <a:pt x="931" y="288"/>
                </a:lnTo>
                <a:lnTo>
                  <a:pt x="926" y="294"/>
                </a:lnTo>
                <a:lnTo>
                  <a:pt x="921" y="300"/>
                </a:lnTo>
                <a:lnTo>
                  <a:pt x="914" y="305"/>
                </a:lnTo>
                <a:lnTo>
                  <a:pt x="906" y="310"/>
                </a:lnTo>
                <a:lnTo>
                  <a:pt x="897" y="316"/>
                </a:lnTo>
                <a:lnTo>
                  <a:pt x="888" y="320"/>
                </a:lnTo>
                <a:lnTo>
                  <a:pt x="879" y="325"/>
                </a:lnTo>
                <a:lnTo>
                  <a:pt x="870" y="328"/>
                </a:lnTo>
                <a:lnTo>
                  <a:pt x="862" y="333"/>
                </a:lnTo>
                <a:lnTo>
                  <a:pt x="854" y="337"/>
                </a:lnTo>
                <a:lnTo>
                  <a:pt x="847" y="341"/>
                </a:lnTo>
                <a:lnTo>
                  <a:pt x="841" y="346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24" name="Freeform 42"/>
          <p:cNvSpPr>
            <a:spLocks/>
          </p:cNvSpPr>
          <p:nvPr/>
        </p:nvSpPr>
        <p:spPr bwMode="auto">
          <a:xfrm>
            <a:off x="6702698" y="1268734"/>
            <a:ext cx="1110831" cy="666760"/>
          </a:xfrm>
          <a:custGeom>
            <a:avLst/>
            <a:gdLst>
              <a:gd name="T0" fmla="*/ 58 w 2035"/>
              <a:gd name="T1" fmla="*/ 54 h 1609"/>
              <a:gd name="T2" fmla="*/ 57 w 2035"/>
              <a:gd name="T3" fmla="*/ 53 h 1609"/>
              <a:gd name="T4" fmla="*/ 51 w 2035"/>
              <a:gd name="T5" fmla="*/ 52 h 1609"/>
              <a:gd name="T6" fmla="*/ 48 w 2035"/>
              <a:gd name="T7" fmla="*/ 51 h 1609"/>
              <a:gd name="T8" fmla="*/ 45 w 2035"/>
              <a:gd name="T9" fmla="*/ 48 h 1609"/>
              <a:gd name="T10" fmla="*/ 38 w 2035"/>
              <a:gd name="T11" fmla="*/ 45 h 1609"/>
              <a:gd name="T12" fmla="*/ 25 w 2035"/>
              <a:gd name="T13" fmla="*/ 49 h 1609"/>
              <a:gd name="T14" fmla="*/ 12 w 2035"/>
              <a:gd name="T15" fmla="*/ 52 h 1609"/>
              <a:gd name="T16" fmla="*/ 1 w 2035"/>
              <a:gd name="T17" fmla="*/ 55 h 1609"/>
              <a:gd name="T18" fmla="*/ 0 w 2035"/>
              <a:gd name="T19" fmla="*/ 53 h 1609"/>
              <a:gd name="T20" fmla="*/ 0 w 2035"/>
              <a:gd name="T21" fmla="*/ 52 h 1609"/>
              <a:gd name="T22" fmla="*/ 5 w 2035"/>
              <a:gd name="T23" fmla="*/ 45 h 1609"/>
              <a:gd name="T24" fmla="*/ 6 w 2035"/>
              <a:gd name="T25" fmla="*/ 41 h 1609"/>
              <a:gd name="T26" fmla="*/ 7 w 2035"/>
              <a:gd name="T27" fmla="*/ 39 h 1609"/>
              <a:gd name="T28" fmla="*/ 8 w 2035"/>
              <a:gd name="T29" fmla="*/ 37 h 1609"/>
              <a:gd name="T30" fmla="*/ 7 w 2035"/>
              <a:gd name="T31" fmla="*/ 36 h 1609"/>
              <a:gd name="T32" fmla="*/ 13 w 2035"/>
              <a:gd name="T33" fmla="*/ 34 h 1609"/>
              <a:gd name="T34" fmla="*/ 19 w 2035"/>
              <a:gd name="T35" fmla="*/ 34 h 1609"/>
              <a:gd name="T36" fmla="*/ 24 w 2035"/>
              <a:gd name="T37" fmla="*/ 32 h 1609"/>
              <a:gd name="T38" fmla="*/ 27 w 2035"/>
              <a:gd name="T39" fmla="*/ 29 h 1609"/>
              <a:gd name="T40" fmla="*/ 29 w 2035"/>
              <a:gd name="T41" fmla="*/ 27 h 1609"/>
              <a:gd name="T42" fmla="*/ 28 w 2035"/>
              <a:gd name="T43" fmla="*/ 25 h 1609"/>
              <a:gd name="T44" fmla="*/ 28 w 2035"/>
              <a:gd name="T45" fmla="*/ 22 h 1609"/>
              <a:gd name="T46" fmla="*/ 27 w 2035"/>
              <a:gd name="T47" fmla="*/ 21 h 1609"/>
              <a:gd name="T48" fmla="*/ 26 w 2035"/>
              <a:gd name="T49" fmla="*/ 20 h 1609"/>
              <a:gd name="T50" fmla="*/ 29 w 2035"/>
              <a:gd name="T51" fmla="*/ 17 h 1609"/>
              <a:gd name="T52" fmla="*/ 31 w 2035"/>
              <a:gd name="T53" fmla="*/ 13 h 1609"/>
              <a:gd name="T54" fmla="*/ 36 w 2035"/>
              <a:gd name="T55" fmla="*/ 6 h 1609"/>
              <a:gd name="T56" fmla="*/ 40 w 2035"/>
              <a:gd name="T57" fmla="*/ 3 h 1609"/>
              <a:gd name="T58" fmla="*/ 48 w 2035"/>
              <a:gd name="T59" fmla="*/ 0 h 1609"/>
              <a:gd name="T60" fmla="*/ 50 w 2035"/>
              <a:gd name="T61" fmla="*/ 5 h 1609"/>
              <a:gd name="T62" fmla="*/ 51 w 2035"/>
              <a:gd name="T63" fmla="*/ 12 h 1609"/>
              <a:gd name="T64" fmla="*/ 53 w 2035"/>
              <a:gd name="T65" fmla="*/ 17 h 1609"/>
              <a:gd name="T66" fmla="*/ 55 w 2035"/>
              <a:gd name="T67" fmla="*/ 21 h 1609"/>
              <a:gd name="T68" fmla="*/ 57 w 2035"/>
              <a:gd name="T69" fmla="*/ 27 h 1609"/>
              <a:gd name="T70" fmla="*/ 58 w 2035"/>
              <a:gd name="T71" fmla="*/ 32 h 1609"/>
              <a:gd name="T72" fmla="*/ 58 w 2035"/>
              <a:gd name="T73" fmla="*/ 38 h 1609"/>
              <a:gd name="T74" fmla="*/ 60 w 2035"/>
              <a:gd name="T75" fmla="*/ 43 h 1609"/>
              <a:gd name="T76" fmla="*/ 61 w 2035"/>
              <a:gd name="T77" fmla="*/ 48 h 1609"/>
              <a:gd name="T78" fmla="*/ 62 w 2035"/>
              <a:gd name="T79" fmla="*/ 50 h 1609"/>
              <a:gd name="T80" fmla="*/ 62 w 2035"/>
              <a:gd name="T81" fmla="*/ 51 h 1609"/>
              <a:gd name="T82" fmla="*/ 61 w 2035"/>
              <a:gd name="T83" fmla="*/ 51 h 1609"/>
              <a:gd name="T84" fmla="*/ 61 w 2035"/>
              <a:gd name="T85" fmla="*/ 52 h 1609"/>
              <a:gd name="T86" fmla="*/ 61 w 2035"/>
              <a:gd name="T87" fmla="*/ 52 h 1609"/>
              <a:gd name="T88" fmla="*/ 60 w 2035"/>
              <a:gd name="T89" fmla="*/ 53 h 1609"/>
              <a:gd name="T90" fmla="*/ 60 w 2035"/>
              <a:gd name="T91" fmla="*/ 54 h 1609"/>
              <a:gd name="T92" fmla="*/ 64 w 2035"/>
              <a:gd name="T93" fmla="*/ 53 h 1609"/>
              <a:gd name="T94" fmla="*/ 66 w 2035"/>
              <a:gd name="T95" fmla="*/ 51 h 1609"/>
              <a:gd name="T96" fmla="*/ 69 w 2035"/>
              <a:gd name="T97" fmla="*/ 50 h 1609"/>
              <a:gd name="T98" fmla="*/ 71 w 2035"/>
              <a:gd name="T99" fmla="*/ 49 h 1609"/>
              <a:gd name="T100" fmla="*/ 71 w 2035"/>
              <a:gd name="T101" fmla="*/ 50 h 1609"/>
              <a:gd name="T102" fmla="*/ 73 w 2035"/>
              <a:gd name="T103" fmla="*/ 49 h 1609"/>
              <a:gd name="T104" fmla="*/ 75 w 2035"/>
              <a:gd name="T105" fmla="*/ 49 h 1609"/>
              <a:gd name="T106" fmla="*/ 71 w 2035"/>
              <a:gd name="T107" fmla="*/ 53 h 1609"/>
              <a:gd name="T108" fmla="*/ 66 w 2035"/>
              <a:gd name="T109" fmla="*/ 56 h 1609"/>
              <a:gd name="T110" fmla="*/ 63 w 2035"/>
              <a:gd name="T111" fmla="*/ 57 h 1609"/>
              <a:gd name="T112" fmla="*/ 61 w 2035"/>
              <a:gd name="T113" fmla="*/ 58 h 1609"/>
              <a:gd name="T114" fmla="*/ 60 w 2035"/>
              <a:gd name="T115" fmla="*/ 60 h 1609"/>
              <a:gd name="T116" fmla="*/ 59 w 2035"/>
              <a:gd name="T117" fmla="*/ 58 h 1609"/>
              <a:gd name="T118" fmla="*/ 58 w 2035"/>
              <a:gd name="T119" fmla="*/ 55 h 160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35"/>
              <a:gd name="T181" fmla="*/ 0 h 1609"/>
              <a:gd name="T182" fmla="*/ 2035 w 2035"/>
              <a:gd name="T183" fmla="*/ 1609 h 160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35" h="1609">
                <a:moveTo>
                  <a:pt x="1554" y="1480"/>
                </a:moveTo>
                <a:lnTo>
                  <a:pt x="1553" y="1479"/>
                </a:lnTo>
                <a:lnTo>
                  <a:pt x="1553" y="1478"/>
                </a:lnTo>
                <a:lnTo>
                  <a:pt x="1553" y="1477"/>
                </a:lnTo>
                <a:lnTo>
                  <a:pt x="1552" y="1474"/>
                </a:lnTo>
                <a:lnTo>
                  <a:pt x="1552" y="1471"/>
                </a:lnTo>
                <a:lnTo>
                  <a:pt x="1551" y="1467"/>
                </a:lnTo>
                <a:lnTo>
                  <a:pt x="1551" y="1464"/>
                </a:lnTo>
                <a:lnTo>
                  <a:pt x="1550" y="1462"/>
                </a:lnTo>
                <a:lnTo>
                  <a:pt x="1549" y="1458"/>
                </a:lnTo>
                <a:lnTo>
                  <a:pt x="1549" y="1455"/>
                </a:lnTo>
                <a:lnTo>
                  <a:pt x="1547" y="1451"/>
                </a:lnTo>
                <a:lnTo>
                  <a:pt x="1547" y="1449"/>
                </a:lnTo>
                <a:lnTo>
                  <a:pt x="1546" y="1446"/>
                </a:lnTo>
                <a:lnTo>
                  <a:pt x="1546" y="1444"/>
                </a:lnTo>
                <a:lnTo>
                  <a:pt x="1546" y="1443"/>
                </a:lnTo>
                <a:lnTo>
                  <a:pt x="1543" y="1442"/>
                </a:lnTo>
                <a:lnTo>
                  <a:pt x="1536" y="1441"/>
                </a:lnTo>
                <a:lnTo>
                  <a:pt x="1524" y="1438"/>
                </a:lnTo>
                <a:lnTo>
                  <a:pt x="1511" y="1434"/>
                </a:lnTo>
                <a:lnTo>
                  <a:pt x="1493" y="1431"/>
                </a:lnTo>
                <a:lnTo>
                  <a:pt x="1474" y="1426"/>
                </a:lnTo>
                <a:lnTo>
                  <a:pt x="1453" y="1421"/>
                </a:lnTo>
                <a:lnTo>
                  <a:pt x="1432" y="1417"/>
                </a:lnTo>
                <a:lnTo>
                  <a:pt x="1411" y="1411"/>
                </a:lnTo>
                <a:lnTo>
                  <a:pt x="1390" y="1407"/>
                </a:lnTo>
                <a:lnTo>
                  <a:pt x="1370" y="1402"/>
                </a:lnTo>
                <a:lnTo>
                  <a:pt x="1353" y="1398"/>
                </a:lnTo>
                <a:lnTo>
                  <a:pt x="1339" y="1395"/>
                </a:lnTo>
                <a:lnTo>
                  <a:pt x="1328" y="1392"/>
                </a:lnTo>
                <a:lnTo>
                  <a:pt x="1321" y="1390"/>
                </a:lnTo>
                <a:lnTo>
                  <a:pt x="1319" y="1390"/>
                </a:lnTo>
                <a:lnTo>
                  <a:pt x="1312" y="1386"/>
                </a:lnTo>
                <a:lnTo>
                  <a:pt x="1305" y="1381"/>
                </a:lnTo>
                <a:lnTo>
                  <a:pt x="1296" y="1377"/>
                </a:lnTo>
                <a:lnTo>
                  <a:pt x="1286" y="1372"/>
                </a:lnTo>
                <a:lnTo>
                  <a:pt x="1277" y="1366"/>
                </a:lnTo>
                <a:lnTo>
                  <a:pt x="1268" y="1361"/>
                </a:lnTo>
                <a:lnTo>
                  <a:pt x="1258" y="1354"/>
                </a:lnTo>
                <a:lnTo>
                  <a:pt x="1248" y="1347"/>
                </a:lnTo>
                <a:lnTo>
                  <a:pt x="1239" y="1339"/>
                </a:lnTo>
                <a:lnTo>
                  <a:pt x="1231" y="1331"/>
                </a:lnTo>
                <a:lnTo>
                  <a:pt x="1223" y="1323"/>
                </a:lnTo>
                <a:lnTo>
                  <a:pt x="1217" y="1313"/>
                </a:lnTo>
                <a:lnTo>
                  <a:pt x="1213" y="1303"/>
                </a:lnTo>
                <a:lnTo>
                  <a:pt x="1209" y="1293"/>
                </a:lnTo>
                <a:lnTo>
                  <a:pt x="1208" y="1282"/>
                </a:lnTo>
                <a:lnTo>
                  <a:pt x="1209" y="1271"/>
                </a:lnTo>
                <a:lnTo>
                  <a:pt x="1185" y="1245"/>
                </a:lnTo>
                <a:lnTo>
                  <a:pt x="1159" y="1227"/>
                </a:lnTo>
                <a:lnTo>
                  <a:pt x="1128" y="1217"/>
                </a:lnTo>
                <a:lnTo>
                  <a:pt x="1094" y="1212"/>
                </a:lnTo>
                <a:lnTo>
                  <a:pt x="1059" y="1212"/>
                </a:lnTo>
                <a:lnTo>
                  <a:pt x="1022" y="1218"/>
                </a:lnTo>
                <a:lnTo>
                  <a:pt x="983" y="1226"/>
                </a:lnTo>
                <a:lnTo>
                  <a:pt x="944" y="1239"/>
                </a:lnTo>
                <a:lnTo>
                  <a:pt x="904" y="1251"/>
                </a:lnTo>
                <a:lnTo>
                  <a:pt x="863" y="1266"/>
                </a:lnTo>
                <a:lnTo>
                  <a:pt x="824" y="1281"/>
                </a:lnTo>
                <a:lnTo>
                  <a:pt x="785" y="1295"/>
                </a:lnTo>
                <a:lnTo>
                  <a:pt x="748" y="1309"/>
                </a:lnTo>
                <a:lnTo>
                  <a:pt x="714" y="1319"/>
                </a:lnTo>
                <a:lnTo>
                  <a:pt x="683" y="1326"/>
                </a:lnTo>
                <a:lnTo>
                  <a:pt x="654" y="1331"/>
                </a:lnTo>
                <a:lnTo>
                  <a:pt x="646" y="1332"/>
                </a:lnTo>
                <a:lnTo>
                  <a:pt x="627" y="1338"/>
                </a:lnTo>
                <a:lnTo>
                  <a:pt x="594" y="1344"/>
                </a:lnTo>
                <a:lnTo>
                  <a:pt x="554" y="1355"/>
                </a:lnTo>
                <a:lnTo>
                  <a:pt x="506" y="1367"/>
                </a:lnTo>
                <a:lnTo>
                  <a:pt x="452" y="1381"/>
                </a:lnTo>
                <a:lnTo>
                  <a:pt x="394" y="1395"/>
                </a:lnTo>
                <a:lnTo>
                  <a:pt x="336" y="1411"/>
                </a:lnTo>
                <a:lnTo>
                  <a:pt x="276" y="1426"/>
                </a:lnTo>
                <a:lnTo>
                  <a:pt x="218" y="1440"/>
                </a:lnTo>
                <a:lnTo>
                  <a:pt x="164" y="1454"/>
                </a:lnTo>
                <a:lnTo>
                  <a:pt x="116" y="1466"/>
                </a:lnTo>
                <a:lnTo>
                  <a:pt x="76" y="1477"/>
                </a:lnTo>
                <a:lnTo>
                  <a:pt x="44" y="1483"/>
                </a:lnTo>
                <a:lnTo>
                  <a:pt x="24" y="1489"/>
                </a:lnTo>
                <a:lnTo>
                  <a:pt x="17" y="1492"/>
                </a:lnTo>
                <a:lnTo>
                  <a:pt x="16" y="1490"/>
                </a:lnTo>
                <a:lnTo>
                  <a:pt x="16" y="1488"/>
                </a:lnTo>
                <a:lnTo>
                  <a:pt x="16" y="1485"/>
                </a:lnTo>
                <a:lnTo>
                  <a:pt x="16" y="1480"/>
                </a:lnTo>
                <a:lnTo>
                  <a:pt x="15" y="1474"/>
                </a:lnTo>
                <a:lnTo>
                  <a:pt x="14" y="1469"/>
                </a:lnTo>
                <a:lnTo>
                  <a:pt x="14" y="1462"/>
                </a:lnTo>
                <a:lnTo>
                  <a:pt x="13" y="1455"/>
                </a:lnTo>
                <a:lnTo>
                  <a:pt x="11" y="1447"/>
                </a:lnTo>
                <a:lnTo>
                  <a:pt x="10" y="1440"/>
                </a:lnTo>
                <a:lnTo>
                  <a:pt x="8" y="1433"/>
                </a:lnTo>
                <a:lnTo>
                  <a:pt x="7" y="1426"/>
                </a:lnTo>
                <a:lnTo>
                  <a:pt x="6" y="1420"/>
                </a:lnTo>
                <a:lnTo>
                  <a:pt x="3" y="1416"/>
                </a:lnTo>
                <a:lnTo>
                  <a:pt x="1" y="1411"/>
                </a:lnTo>
                <a:lnTo>
                  <a:pt x="0" y="1409"/>
                </a:lnTo>
                <a:lnTo>
                  <a:pt x="1" y="1407"/>
                </a:lnTo>
                <a:lnTo>
                  <a:pt x="6" y="1401"/>
                </a:lnTo>
                <a:lnTo>
                  <a:pt x="13" y="1393"/>
                </a:lnTo>
                <a:lnTo>
                  <a:pt x="23" y="1380"/>
                </a:lnTo>
                <a:lnTo>
                  <a:pt x="34" y="1366"/>
                </a:lnTo>
                <a:lnTo>
                  <a:pt x="47" y="1350"/>
                </a:lnTo>
                <a:lnTo>
                  <a:pt x="62" y="1331"/>
                </a:lnTo>
                <a:lnTo>
                  <a:pt x="77" y="1311"/>
                </a:lnTo>
                <a:lnTo>
                  <a:pt x="93" y="1289"/>
                </a:lnTo>
                <a:lnTo>
                  <a:pt x="109" y="1266"/>
                </a:lnTo>
                <a:lnTo>
                  <a:pt x="125" y="1242"/>
                </a:lnTo>
                <a:lnTo>
                  <a:pt x="140" y="1219"/>
                </a:lnTo>
                <a:lnTo>
                  <a:pt x="154" y="1195"/>
                </a:lnTo>
                <a:lnTo>
                  <a:pt x="168" y="1171"/>
                </a:lnTo>
                <a:lnTo>
                  <a:pt x="178" y="1147"/>
                </a:lnTo>
                <a:lnTo>
                  <a:pt x="188" y="1125"/>
                </a:lnTo>
                <a:lnTo>
                  <a:pt x="182" y="1118"/>
                </a:lnTo>
                <a:lnTo>
                  <a:pt x="177" y="1114"/>
                </a:lnTo>
                <a:lnTo>
                  <a:pt x="171" y="1108"/>
                </a:lnTo>
                <a:lnTo>
                  <a:pt x="168" y="1103"/>
                </a:lnTo>
                <a:lnTo>
                  <a:pt x="164" y="1099"/>
                </a:lnTo>
                <a:lnTo>
                  <a:pt x="162" y="1094"/>
                </a:lnTo>
                <a:lnTo>
                  <a:pt x="161" y="1091"/>
                </a:lnTo>
                <a:lnTo>
                  <a:pt x="161" y="1086"/>
                </a:lnTo>
                <a:lnTo>
                  <a:pt x="163" y="1081"/>
                </a:lnTo>
                <a:lnTo>
                  <a:pt x="165" y="1076"/>
                </a:lnTo>
                <a:lnTo>
                  <a:pt x="171" y="1071"/>
                </a:lnTo>
                <a:lnTo>
                  <a:pt x="178" y="1065"/>
                </a:lnTo>
                <a:lnTo>
                  <a:pt x="186" y="1060"/>
                </a:lnTo>
                <a:lnTo>
                  <a:pt x="198" y="1053"/>
                </a:lnTo>
                <a:lnTo>
                  <a:pt x="210" y="1045"/>
                </a:lnTo>
                <a:lnTo>
                  <a:pt x="226" y="1038"/>
                </a:lnTo>
                <a:lnTo>
                  <a:pt x="224" y="1033"/>
                </a:lnTo>
                <a:lnTo>
                  <a:pt x="223" y="1030"/>
                </a:lnTo>
                <a:lnTo>
                  <a:pt x="221" y="1026"/>
                </a:lnTo>
                <a:lnTo>
                  <a:pt x="218" y="1022"/>
                </a:lnTo>
                <a:lnTo>
                  <a:pt x="217" y="1018"/>
                </a:lnTo>
                <a:lnTo>
                  <a:pt x="215" y="1015"/>
                </a:lnTo>
                <a:lnTo>
                  <a:pt x="213" y="1011"/>
                </a:lnTo>
                <a:lnTo>
                  <a:pt x="210" y="1008"/>
                </a:lnTo>
                <a:lnTo>
                  <a:pt x="208" y="1003"/>
                </a:lnTo>
                <a:lnTo>
                  <a:pt x="207" y="1000"/>
                </a:lnTo>
                <a:lnTo>
                  <a:pt x="205" y="995"/>
                </a:lnTo>
                <a:lnTo>
                  <a:pt x="203" y="992"/>
                </a:lnTo>
                <a:lnTo>
                  <a:pt x="202" y="987"/>
                </a:lnTo>
                <a:lnTo>
                  <a:pt x="202" y="983"/>
                </a:lnTo>
                <a:lnTo>
                  <a:pt x="201" y="979"/>
                </a:lnTo>
                <a:lnTo>
                  <a:pt x="202" y="975"/>
                </a:lnTo>
                <a:lnTo>
                  <a:pt x="221" y="964"/>
                </a:lnTo>
                <a:lnTo>
                  <a:pt x="238" y="954"/>
                </a:lnTo>
                <a:lnTo>
                  <a:pt x="255" y="945"/>
                </a:lnTo>
                <a:lnTo>
                  <a:pt x="271" y="937"/>
                </a:lnTo>
                <a:lnTo>
                  <a:pt x="286" y="930"/>
                </a:lnTo>
                <a:lnTo>
                  <a:pt x="301" y="923"/>
                </a:lnTo>
                <a:lnTo>
                  <a:pt x="316" y="917"/>
                </a:lnTo>
                <a:lnTo>
                  <a:pt x="331" y="914"/>
                </a:lnTo>
                <a:lnTo>
                  <a:pt x="346" y="910"/>
                </a:lnTo>
                <a:lnTo>
                  <a:pt x="361" y="909"/>
                </a:lnTo>
                <a:lnTo>
                  <a:pt x="377" y="909"/>
                </a:lnTo>
                <a:lnTo>
                  <a:pt x="394" y="911"/>
                </a:lnTo>
                <a:lnTo>
                  <a:pt x="412" y="914"/>
                </a:lnTo>
                <a:lnTo>
                  <a:pt x="431" y="919"/>
                </a:lnTo>
                <a:lnTo>
                  <a:pt x="452" y="926"/>
                </a:lnTo>
                <a:lnTo>
                  <a:pt x="475" y="935"/>
                </a:lnTo>
                <a:lnTo>
                  <a:pt x="491" y="927"/>
                </a:lnTo>
                <a:lnTo>
                  <a:pt x="507" y="921"/>
                </a:lnTo>
                <a:lnTo>
                  <a:pt x="525" y="914"/>
                </a:lnTo>
                <a:lnTo>
                  <a:pt x="543" y="908"/>
                </a:lnTo>
                <a:lnTo>
                  <a:pt x="560" y="902"/>
                </a:lnTo>
                <a:lnTo>
                  <a:pt x="578" y="896"/>
                </a:lnTo>
                <a:lnTo>
                  <a:pt x="595" y="891"/>
                </a:lnTo>
                <a:lnTo>
                  <a:pt x="613" y="884"/>
                </a:lnTo>
                <a:lnTo>
                  <a:pt x="629" y="877"/>
                </a:lnTo>
                <a:lnTo>
                  <a:pt x="645" y="868"/>
                </a:lnTo>
                <a:lnTo>
                  <a:pt x="660" y="859"/>
                </a:lnTo>
                <a:lnTo>
                  <a:pt x="674" y="847"/>
                </a:lnTo>
                <a:lnTo>
                  <a:pt x="686" y="834"/>
                </a:lnTo>
                <a:lnTo>
                  <a:pt x="697" y="819"/>
                </a:lnTo>
                <a:lnTo>
                  <a:pt x="706" y="802"/>
                </a:lnTo>
                <a:lnTo>
                  <a:pt x="714" y="783"/>
                </a:lnTo>
                <a:lnTo>
                  <a:pt x="714" y="782"/>
                </a:lnTo>
                <a:lnTo>
                  <a:pt x="716" y="780"/>
                </a:lnTo>
                <a:lnTo>
                  <a:pt x="718" y="777"/>
                </a:lnTo>
                <a:lnTo>
                  <a:pt x="723" y="773"/>
                </a:lnTo>
                <a:lnTo>
                  <a:pt x="728" y="770"/>
                </a:lnTo>
                <a:lnTo>
                  <a:pt x="732" y="765"/>
                </a:lnTo>
                <a:lnTo>
                  <a:pt x="738" y="761"/>
                </a:lnTo>
                <a:lnTo>
                  <a:pt x="744" y="756"/>
                </a:lnTo>
                <a:lnTo>
                  <a:pt x="750" y="752"/>
                </a:lnTo>
                <a:lnTo>
                  <a:pt x="755" y="747"/>
                </a:lnTo>
                <a:lnTo>
                  <a:pt x="760" y="742"/>
                </a:lnTo>
                <a:lnTo>
                  <a:pt x="764" y="739"/>
                </a:lnTo>
                <a:lnTo>
                  <a:pt x="769" y="736"/>
                </a:lnTo>
                <a:lnTo>
                  <a:pt x="771" y="732"/>
                </a:lnTo>
                <a:lnTo>
                  <a:pt x="774" y="731"/>
                </a:lnTo>
                <a:lnTo>
                  <a:pt x="775" y="731"/>
                </a:lnTo>
                <a:lnTo>
                  <a:pt x="775" y="722"/>
                </a:lnTo>
                <a:lnTo>
                  <a:pt x="773" y="714"/>
                </a:lnTo>
                <a:lnTo>
                  <a:pt x="768" y="706"/>
                </a:lnTo>
                <a:lnTo>
                  <a:pt x="762" y="698"/>
                </a:lnTo>
                <a:lnTo>
                  <a:pt x="755" y="690"/>
                </a:lnTo>
                <a:lnTo>
                  <a:pt x="748" y="682"/>
                </a:lnTo>
                <a:lnTo>
                  <a:pt x="741" y="674"/>
                </a:lnTo>
                <a:lnTo>
                  <a:pt x="735" y="666"/>
                </a:lnTo>
                <a:lnTo>
                  <a:pt x="730" y="656"/>
                </a:lnTo>
                <a:lnTo>
                  <a:pt x="727" y="646"/>
                </a:lnTo>
                <a:lnTo>
                  <a:pt x="725" y="636"/>
                </a:lnTo>
                <a:lnTo>
                  <a:pt x="728" y="625"/>
                </a:lnTo>
                <a:lnTo>
                  <a:pt x="733" y="613"/>
                </a:lnTo>
                <a:lnTo>
                  <a:pt x="744" y="600"/>
                </a:lnTo>
                <a:lnTo>
                  <a:pt x="759" y="585"/>
                </a:lnTo>
                <a:lnTo>
                  <a:pt x="779" y="570"/>
                </a:lnTo>
                <a:lnTo>
                  <a:pt x="775" y="564"/>
                </a:lnTo>
                <a:lnTo>
                  <a:pt x="770" y="560"/>
                </a:lnTo>
                <a:lnTo>
                  <a:pt x="764" y="559"/>
                </a:lnTo>
                <a:lnTo>
                  <a:pt x="759" y="559"/>
                </a:lnTo>
                <a:lnTo>
                  <a:pt x="753" y="559"/>
                </a:lnTo>
                <a:lnTo>
                  <a:pt x="746" y="561"/>
                </a:lnTo>
                <a:lnTo>
                  <a:pt x="739" y="563"/>
                </a:lnTo>
                <a:lnTo>
                  <a:pt x="732" y="564"/>
                </a:lnTo>
                <a:lnTo>
                  <a:pt x="727" y="567"/>
                </a:lnTo>
                <a:lnTo>
                  <a:pt x="720" y="568"/>
                </a:lnTo>
                <a:lnTo>
                  <a:pt x="715" y="568"/>
                </a:lnTo>
                <a:lnTo>
                  <a:pt x="710" y="567"/>
                </a:lnTo>
                <a:lnTo>
                  <a:pt x="706" y="564"/>
                </a:lnTo>
                <a:lnTo>
                  <a:pt x="704" y="559"/>
                </a:lnTo>
                <a:lnTo>
                  <a:pt x="702" y="552"/>
                </a:lnTo>
                <a:lnTo>
                  <a:pt x="702" y="543"/>
                </a:lnTo>
                <a:lnTo>
                  <a:pt x="704" y="536"/>
                </a:lnTo>
                <a:lnTo>
                  <a:pt x="707" y="529"/>
                </a:lnTo>
                <a:lnTo>
                  <a:pt x="714" y="522"/>
                </a:lnTo>
                <a:lnTo>
                  <a:pt x="722" y="514"/>
                </a:lnTo>
                <a:lnTo>
                  <a:pt x="731" y="507"/>
                </a:lnTo>
                <a:lnTo>
                  <a:pt x="741" y="499"/>
                </a:lnTo>
                <a:lnTo>
                  <a:pt x="753" y="492"/>
                </a:lnTo>
                <a:lnTo>
                  <a:pt x="763" y="483"/>
                </a:lnTo>
                <a:lnTo>
                  <a:pt x="774" y="475"/>
                </a:lnTo>
                <a:lnTo>
                  <a:pt x="782" y="466"/>
                </a:lnTo>
                <a:lnTo>
                  <a:pt x="789" y="455"/>
                </a:lnTo>
                <a:lnTo>
                  <a:pt x="794" y="444"/>
                </a:lnTo>
                <a:lnTo>
                  <a:pt x="797" y="432"/>
                </a:lnTo>
                <a:lnTo>
                  <a:pt x="796" y="421"/>
                </a:lnTo>
                <a:lnTo>
                  <a:pt x="791" y="407"/>
                </a:lnTo>
                <a:lnTo>
                  <a:pt x="783" y="393"/>
                </a:lnTo>
                <a:lnTo>
                  <a:pt x="799" y="376"/>
                </a:lnTo>
                <a:lnTo>
                  <a:pt x="815" y="358"/>
                </a:lnTo>
                <a:lnTo>
                  <a:pt x="832" y="338"/>
                </a:lnTo>
                <a:lnTo>
                  <a:pt x="850" y="317"/>
                </a:lnTo>
                <a:lnTo>
                  <a:pt x="867" y="297"/>
                </a:lnTo>
                <a:lnTo>
                  <a:pt x="884" y="276"/>
                </a:lnTo>
                <a:lnTo>
                  <a:pt x="901" y="254"/>
                </a:lnTo>
                <a:lnTo>
                  <a:pt x="917" y="232"/>
                </a:lnTo>
                <a:lnTo>
                  <a:pt x="933" y="212"/>
                </a:lnTo>
                <a:lnTo>
                  <a:pt x="948" y="191"/>
                </a:lnTo>
                <a:lnTo>
                  <a:pt x="962" y="173"/>
                </a:lnTo>
                <a:lnTo>
                  <a:pt x="975" y="154"/>
                </a:lnTo>
                <a:lnTo>
                  <a:pt x="988" y="137"/>
                </a:lnTo>
                <a:lnTo>
                  <a:pt x="998" y="121"/>
                </a:lnTo>
                <a:lnTo>
                  <a:pt x="1007" y="107"/>
                </a:lnTo>
                <a:lnTo>
                  <a:pt x="1015" y="97"/>
                </a:lnTo>
                <a:lnTo>
                  <a:pt x="1017" y="96"/>
                </a:lnTo>
                <a:lnTo>
                  <a:pt x="1024" y="92"/>
                </a:lnTo>
                <a:lnTo>
                  <a:pt x="1036" y="88"/>
                </a:lnTo>
                <a:lnTo>
                  <a:pt x="1051" y="82"/>
                </a:lnTo>
                <a:lnTo>
                  <a:pt x="1069" y="74"/>
                </a:lnTo>
                <a:lnTo>
                  <a:pt x="1090" y="66"/>
                </a:lnTo>
                <a:lnTo>
                  <a:pt x="1113" y="58"/>
                </a:lnTo>
                <a:lnTo>
                  <a:pt x="1137" y="49"/>
                </a:lnTo>
                <a:lnTo>
                  <a:pt x="1162" y="39"/>
                </a:lnTo>
                <a:lnTo>
                  <a:pt x="1188" y="31"/>
                </a:lnTo>
                <a:lnTo>
                  <a:pt x="1213" y="23"/>
                </a:lnTo>
                <a:lnTo>
                  <a:pt x="1238" y="15"/>
                </a:lnTo>
                <a:lnTo>
                  <a:pt x="1262" y="10"/>
                </a:lnTo>
                <a:lnTo>
                  <a:pt x="1284" y="5"/>
                </a:lnTo>
                <a:lnTo>
                  <a:pt x="1304" y="1"/>
                </a:lnTo>
                <a:lnTo>
                  <a:pt x="1321" y="0"/>
                </a:lnTo>
                <a:lnTo>
                  <a:pt x="1326" y="18"/>
                </a:lnTo>
                <a:lnTo>
                  <a:pt x="1330" y="36"/>
                </a:lnTo>
                <a:lnTo>
                  <a:pt x="1336" y="54"/>
                </a:lnTo>
                <a:lnTo>
                  <a:pt x="1342" y="73"/>
                </a:lnTo>
                <a:lnTo>
                  <a:pt x="1347" y="91"/>
                </a:lnTo>
                <a:lnTo>
                  <a:pt x="1353" y="111"/>
                </a:lnTo>
                <a:lnTo>
                  <a:pt x="1358" y="129"/>
                </a:lnTo>
                <a:lnTo>
                  <a:pt x="1363" y="149"/>
                </a:lnTo>
                <a:lnTo>
                  <a:pt x="1368" y="167"/>
                </a:lnTo>
                <a:lnTo>
                  <a:pt x="1372" y="186"/>
                </a:lnTo>
                <a:lnTo>
                  <a:pt x="1375" y="207"/>
                </a:lnTo>
                <a:lnTo>
                  <a:pt x="1378" y="227"/>
                </a:lnTo>
                <a:lnTo>
                  <a:pt x="1380" y="247"/>
                </a:lnTo>
                <a:lnTo>
                  <a:pt x="1381" y="268"/>
                </a:lnTo>
                <a:lnTo>
                  <a:pt x="1380" y="290"/>
                </a:lnTo>
                <a:lnTo>
                  <a:pt x="1378" y="312"/>
                </a:lnTo>
                <a:lnTo>
                  <a:pt x="1388" y="319"/>
                </a:lnTo>
                <a:lnTo>
                  <a:pt x="1395" y="330"/>
                </a:lnTo>
                <a:lnTo>
                  <a:pt x="1400" y="344"/>
                </a:lnTo>
                <a:lnTo>
                  <a:pt x="1405" y="360"/>
                </a:lnTo>
                <a:lnTo>
                  <a:pt x="1408" y="377"/>
                </a:lnTo>
                <a:lnTo>
                  <a:pt x="1411" y="396"/>
                </a:lnTo>
                <a:lnTo>
                  <a:pt x="1413" y="415"/>
                </a:lnTo>
                <a:lnTo>
                  <a:pt x="1415" y="435"/>
                </a:lnTo>
                <a:lnTo>
                  <a:pt x="1419" y="454"/>
                </a:lnTo>
                <a:lnTo>
                  <a:pt x="1422" y="472"/>
                </a:lnTo>
                <a:lnTo>
                  <a:pt x="1427" y="489"/>
                </a:lnTo>
                <a:lnTo>
                  <a:pt x="1432" y="504"/>
                </a:lnTo>
                <a:lnTo>
                  <a:pt x="1440" y="515"/>
                </a:lnTo>
                <a:lnTo>
                  <a:pt x="1450" y="523"/>
                </a:lnTo>
                <a:lnTo>
                  <a:pt x="1462" y="529"/>
                </a:lnTo>
                <a:lnTo>
                  <a:pt x="1477" y="530"/>
                </a:lnTo>
                <a:lnTo>
                  <a:pt x="1485" y="545"/>
                </a:lnTo>
                <a:lnTo>
                  <a:pt x="1493" y="561"/>
                </a:lnTo>
                <a:lnTo>
                  <a:pt x="1500" y="577"/>
                </a:lnTo>
                <a:lnTo>
                  <a:pt x="1506" y="595"/>
                </a:lnTo>
                <a:lnTo>
                  <a:pt x="1512" y="613"/>
                </a:lnTo>
                <a:lnTo>
                  <a:pt x="1516" y="631"/>
                </a:lnTo>
                <a:lnTo>
                  <a:pt x="1521" y="649"/>
                </a:lnTo>
                <a:lnTo>
                  <a:pt x="1526" y="668"/>
                </a:lnTo>
                <a:lnTo>
                  <a:pt x="1530" y="686"/>
                </a:lnTo>
                <a:lnTo>
                  <a:pt x="1535" y="705"/>
                </a:lnTo>
                <a:lnTo>
                  <a:pt x="1539" y="722"/>
                </a:lnTo>
                <a:lnTo>
                  <a:pt x="1544" y="740"/>
                </a:lnTo>
                <a:lnTo>
                  <a:pt x="1550" y="756"/>
                </a:lnTo>
                <a:lnTo>
                  <a:pt x="1557" y="773"/>
                </a:lnTo>
                <a:lnTo>
                  <a:pt x="1564" y="790"/>
                </a:lnTo>
                <a:lnTo>
                  <a:pt x="1573" y="805"/>
                </a:lnTo>
                <a:lnTo>
                  <a:pt x="1569" y="815"/>
                </a:lnTo>
                <a:lnTo>
                  <a:pt x="1567" y="829"/>
                </a:lnTo>
                <a:lnTo>
                  <a:pt x="1565" y="844"/>
                </a:lnTo>
                <a:lnTo>
                  <a:pt x="1562" y="860"/>
                </a:lnTo>
                <a:lnTo>
                  <a:pt x="1560" y="878"/>
                </a:lnTo>
                <a:lnTo>
                  <a:pt x="1559" y="896"/>
                </a:lnTo>
                <a:lnTo>
                  <a:pt x="1558" y="916"/>
                </a:lnTo>
                <a:lnTo>
                  <a:pt x="1557" y="935"/>
                </a:lnTo>
                <a:lnTo>
                  <a:pt x="1558" y="956"/>
                </a:lnTo>
                <a:lnTo>
                  <a:pt x="1559" y="976"/>
                </a:lnTo>
                <a:lnTo>
                  <a:pt x="1560" y="995"/>
                </a:lnTo>
                <a:lnTo>
                  <a:pt x="1564" y="1015"/>
                </a:lnTo>
                <a:lnTo>
                  <a:pt x="1567" y="1033"/>
                </a:lnTo>
                <a:lnTo>
                  <a:pt x="1573" y="1050"/>
                </a:lnTo>
                <a:lnTo>
                  <a:pt x="1578" y="1068"/>
                </a:lnTo>
                <a:lnTo>
                  <a:pt x="1587" y="1083"/>
                </a:lnTo>
                <a:lnTo>
                  <a:pt x="1591" y="1094"/>
                </a:lnTo>
                <a:lnTo>
                  <a:pt x="1596" y="1107"/>
                </a:lnTo>
                <a:lnTo>
                  <a:pt x="1599" y="1119"/>
                </a:lnTo>
                <a:lnTo>
                  <a:pt x="1601" y="1133"/>
                </a:lnTo>
                <a:lnTo>
                  <a:pt x="1603" y="1147"/>
                </a:lnTo>
                <a:lnTo>
                  <a:pt x="1604" y="1162"/>
                </a:lnTo>
                <a:lnTo>
                  <a:pt x="1605" y="1177"/>
                </a:lnTo>
                <a:lnTo>
                  <a:pt x="1606" y="1193"/>
                </a:lnTo>
                <a:lnTo>
                  <a:pt x="1607" y="1208"/>
                </a:lnTo>
                <a:lnTo>
                  <a:pt x="1610" y="1224"/>
                </a:lnTo>
                <a:lnTo>
                  <a:pt x="1612" y="1240"/>
                </a:lnTo>
                <a:lnTo>
                  <a:pt x="1615" y="1256"/>
                </a:lnTo>
                <a:lnTo>
                  <a:pt x="1621" y="1272"/>
                </a:lnTo>
                <a:lnTo>
                  <a:pt x="1627" y="1288"/>
                </a:lnTo>
                <a:lnTo>
                  <a:pt x="1636" y="1304"/>
                </a:lnTo>
                <a:lnTo>
                  <a:pt x="1646" y="1320"/>
                </a:lnTo>
                <a:lnTo>
                  <a:pt x="1645" y="1324"/>
                </a:lnTo>
                <a:lnTo>
                  <a:pt x="1645" y="1327"/>
                </a:lnTo>
                <a:lnTo>
                  <a:pt x="1646" y="1331"/>
                </a:lnTo>
                <a:lnTo>
                  <a:pt x="1647" y="1334"/>
                </a:lnTo>
                <a:lnTo>
                  <a:pt x="1650" y="1338"/>
                </a:lnTo>
                <a:lnTo>
                  <a:pt x="1652" y="1341"/>
                </a:lnTo>
                <a:lnTo>
                  <a:pt x="1654" y="1344"/>
                </a:lnTo>
                <a:lnTo>
                  <a:pt x="1657" y="1348"/>
                </a:lnTo>
                <a:lnTo>
                  <a:pt x="1658" y="1351"/>
                </a:lnTo>
                <a:lnTo>
                  <a:pt x="1660" y="1356"/>
                </a:lnTo>
                <a:lnTo>
                  <a:pt x="1661" y="1359"/>
                </a:lnTo>
                <a:lnTo>
                  <a:pt x="1661" y="1364"/>
                </a:lnTo>
                <a:lnTo>
                  <a:pt x="1661" y="1370"/>
                </a:lnTo>
                <a:lnTo>
                  <a:pt x="1661" y="1374"/>
                </a:lnTo>
                <a:lnTo>
                  <a:pt x="1659" y="1380"/>
                </a:lnTo>
                <a:lnTo>
                  <a:pt x="1657" y="1387"/>
                </a:lnTo>
                <a:lnTo>
                  <a:pt x="1657" y="1384"/>
                </a:lnTo>
                <a:lnTo>
                  <a:pt x="1658" y="1381"/>
                </a:lnTo>
                <a:lnTo>
                  <a:pt x="1658" y="1380"/>
                </a:lnTo>
                <a:lnTo>
                  <a:pt x="1658" y="1379"/>
                </a:lnTo>
                <a:lnTo>
                  <a:pt x="1658" y="1378"/>
                </a:lnTo>
                <a:lnTo>
                  <a:pt x="1657" y="1378"/>
                </a:lnTo>
                <a:lnTo>
                  <a:pt x="1657" y="1379"/>
                </a:lnTo>
                <a:lnTo>
                  <a:pt x="1657" y="1380"/>
                </a:lnTo>
                <a:lnTo>
                  <a:pt x="1655" y="1380"/>
                </a:lnTo>
                <a:lnTo>
                  <a:pt x="1655" y="1381"/>
                </a:lnTo>
                <a:lnTo>
                  <a:pt x="1655" y="1382"/>
                </a:lnTo>
                <a:lnTo>
                  <a:pt x="1655" y="1384"/>
                </a:lnTo>
                <a:lnTo>
                  <a:pt x="1655" y="1386"/>
                </a:lnTo>
                <a:lnTo>
                  <a:pt x="1657" y="1387"/>
                </a:lnTo>
                <a:lnTo>
                  <a:pt x="1654" y="1387"/>
                </a:lnTo>
                <a:lnTo>
                  <a:pt x="1652" y="1388"/>
                </a:lnTo>
                <a:lnTo>
                  <a:pt x="1650" y="1389"/>
                </a:lnTo>
                <a:lnTo>
                  <a:pt x="1647" y="1390"/>
                </a:lnTo>
                <a:lnTo>
                  <a:pt x="1646" y="1392"/>
                </a:lnTo>
                <a:lnTo>
                  <a:pt x="1644" y="1394"/>
                </a:lnTo>
                <a:lnTo>
                  <a:pt x="1643" y="1395"/>
                </a:lnTo>
                <a:lnTo>
                  <a:pt x="1641" y="1397"/>
                </a:lnTo>
                <a:lnTo>
                  <a:pt x="1639" y="1400"/>
                </a:lnTo>
                <a:lnTo>
                  <a:pt x="1637" y="1402"/>
                </a:lnTo>
                <a:lnTo>
                  <a:pt x="1636" y="1403"/>
                </a:lnTo>
                <a:lnTo>
                  <a:pt x="1634" y="1405"/>
                </a:lnTo>
                <a:lnTo>
                  <a:pt x="1633" y="1408"/>
                </a:lnTo>
                <a:lnTo>
                  <a:pt x="1630" y="1410"/>
                </a:lnTo>
                <a:lnTo>
                  <a:pt x="1628" y="1411"/>
                </a:lnTo>
                <a:lnTo>
                  <a:pt x="1627" y="1413"/>
                </a:lnTo>
                <a:lnTo>
                  <a:pt x="1624" y="1417"/>
                </a:lnTo>
                <a:lnTo>
                  <a:pt x="1623" y="1421"/>
                </a:lnTo>
                <a:lnTo>
                  <a:pt x="1622" y="1425"/>
                </a:lnTo>
                <a:lnTo>
                  <a:pt x="1622" y="1427"/>
                </a:lnTo>
                <a:lnTo>
                  <a:pt x="1622" y="1429"/>
                </a:lnTo>
                <a:lnTo>
                  <a:pt x="1622" y="1432"/>
                </a:lnTo>
                <a:lnTo>
                  <a:pt x="1623" y="1433"/>
                </a:lnTo>
                <a:lnTo>
                  <a:pt x="1624" y="1435"/>
                </a:lnTo>
                <a:lnTo>
                  <a:pt x="1624" y="1436"/>
                </a:lnTo>
                <a:lnTo>
                  <a:pt x="1626" y="1438"/>
                </a:lnTo>
                <a:lnTo>
                  <a:pt x="1627" y="1440"/>
                </a:lnTo>
                <a:lnTo>
                  <a:pt x="1627" y="1441"/>
                </a:lnTo>
                <a:lnTo>
                  <a:pt x="1627" y="1443"/>
                </a:lnTo>
                <a:lnTo>
                  <a:pt x="1627" y="1446"/>
                </a:lnTo>
                <a:lnTo>
                  <a:pt x="1626" y="1449"/>
                </a:lnTo>
                <a:lnTo>
                  <a:pt x="1624" y="1454"/>
                </a:lnTo>
                <a:lnTo>
                  <a:pt x="1634" y="1450"/>
                </a:lnTo>
                <a:lnTo>
                  <a:pt x="1644" y="1449"/>
                </a:lnTo>
                <a:lnTo>
                  <a:pt x="1654" y="1447"/>
                </a:lnTo>
                <a:lnTo>
                  <a:pt x="1665" y="1446"/>
                </a:lnTo>
                <a:lnTo>
                  <a:pt x="1675" y="1446"/>
                </a:lnTo>
                <a:lnTo>
                  <a:pt x="1684" y="1444"/>
                </a:lnTo>
                <a:lnTo>
                  <a:pt x="1695" y="1442"/>
                </a:lnTo>
                <a:lnTo>
                  <a:pt x="1704" y="1441"/>
                </a:lnTo>
                <a:lnTo>
                  <a:pt x="1713" y="1439"/>
                </a:lnTo>
                <a:lnTo>
                  <a:pt x="1722" y="1435"/>
                </a:lnTo>
                <a:lnTo>
                  <a:pt x="1730" y="1431"/>
                </a:lnTo>
                <a:lnTo>
                  <a:pt x="1737" y="1425"/>
                </a:lnTo>
                <a:lnTo>
                  <a:pt x="1744" y="1418"/>
                </a:lnTo>
                <a:lnTo>
                  <a:pt x="1750" y="1409"/>
                </a:lnTo>
                <a:lnTo>
                  <a:pt x="1754" y="1398"/>
                </a:lnTo>
                <a:lnTo>
                  <a:pt x="1759" y="1386"/>
                </a:lnTo>
                <a:lnTo>
                  <a:pt x="1767" y="1381"/>
                </a:lnTo>
                <a:lnTo>
                  <a:pt x="1777" y="1378"/>
                </a:lnTo>
                <a:lnTo>
                  <a:pt x="1787" y="1375"/>
                </a:lnTo>
                <a:lnTo>
                  <a:pt x="1796" y="1372"/>
                </a:lnTo>
                <a:lnTo>
                  <a:pt x="1805" y="1370"/>
                </a:lnTo>
                <a:lnTo>
                  <a:pt x="1815" y="1367"/>
                </a:lnTo>
                <a:lnTo>
                  <a:pt x="1825" y="1365"/>
                </a:lnTo>
                <a:lnTo>
                  <a:pt x="1834" y="1362"/>
                </a:lnTo>
                <a:lnTo>
                  <a:pt x="1843" y="1359"/>
                </a:lnTo>
                <a:lnTo>
                  <a:pt x="1853" y="1356"/>
                </a:lnTo>
                <a:lnTo>
                  <a:pt x="1862" y="1351"/>
                </a:lnTo>
                <a:lnTo>
                  <a:pt x="1870" y="1347"/>
                </a:lnTo>
                <a:lnTo>
                  <a:pt x="1880" y="1342"/>
                </a:lnTo>
                <a:lnTo>
                  <a:pt x="1888" y="1336"/>
                </a:lnTo>
                <a:lnTo>
                  <a:pt x="1897" y="1330"/>
                </a:lnTo>
                <a:lnTo>
                  <a:pt x="1905" y="1323"/>
                </a:lnTo>
                <a:lnTo>
                  <a:pt x="1905" y="1324"/>
                </a:lnTo>
                <a:lnTo>
                  <a:pt x="1905" y="1326"/>
                </a:lnTo>
                <a:lnTo>
                  <a:pt x="1906" y="1327"/>
                </a:lnTo>
                <a:lnTo>
                  <a:pt x="1907" y="1328"/>
                </a:lnTo>
                <a:lnTo>
                  <a:pt x="1908" y="1331"/>
                </a:lnTo>
                <a:lnTo>
                  <a:pt x="1910" y="1332"/>
                </a:lnTo>
                <a:lnTo>
                  <a:pt x="1912" y="1333"/>
                </a:lnTo>
                <a:lnTo>
                  <a:pt x="1913" y="1335"/>
                </a:lnTo>
                <a:lnTo>
                  <a:pt x="1915" y="1335"/>
                </a:lnTo>
                <a:lnTo>
                  <a:pt x="1918" y="1336"/>
                </a:lnTo>
                <a:lnTo>
                  <a:pt x="1920" y="1338"/>
                </a:lnTo>
                <a:lnTo>
                  <a:pt x="1922" y="1338"/>
                </a:lnTo>
                <a:lnTo>
                  <a:pt x="1925" y="1338"/>
                </a:lnTo>
                <a:lnTo>
                  <a:pt x="1927" y="1338"/>
                </a:lnTo>
                <a:lnTo>
                  <a:pt x="1929" y="1338"/>
                </a:lnTo>
                <a:lnTo>
                  <a:pt x="1931" y="1338"/>
                </a:lnTo>
                <a:lnTo>
                  <a:pt x="1935" y="1335"/>
                </a:lnTo>
                <a:lnTo>
                  <a:pt x="1941" y="1334"/>
                </a:lnTo>
                <a:lnTo>
                  <a:pt x="1946" y="1331"/>
                </a:lnTo>
                <a:lnTo>
                  <a:pt x="1952" y="1327"/>
                </a:lnTo>
                <a:lnTo>
                  <a:pt x="1959" y="1324"/>
                </a:lnTo>
                <a:lnTo>
                  <a:pt x="1965" y="1319"/>
                </a:lnTo>
                <a:lnTo>
                  <a:pt x="1972" y="1316"/>
                </a:lnTo>
                <a:lnTo>
                  <a:pt x="1980" y="1312"/>
                </a:lnTo>
                <a:lnTo>
                  <a:pt x="1987" y="1310"/>
                </a:lnTo>
                <a:lnTo>
                  <a:pt x="1994" y="1308"/>
                </a:lnTo>
                <a:lnTo>
                  <a:pt x="2000" y="1307"/>
                </a:lnTo>
                <a:lnTo>
                  <a:pt x="2007" y="1308"/>
                </a:lnTo>
                <a:lnTo>
                  <a:pt x="2015" y="1309"/>
                </a:lnTo>
                <a:lnTo>
                  <a:pt x="2021" y="1313"/>
                </a:lnTo>
                <a:lnTo>
                  <a:pt x="2028" y="1319"/>
                </a:lnTo>
                <a:lnTo>
                  <a:pt x="2035" y="1327"/>
                </a:lnTo>
                <a:lnTo>
                  <a:pt x="2020" y="1343"/>
                </a:lnTo>
                <a:lnTo>
                  <a:pt x="2005" y="1358"/>
                </a:lnTo>
                <a:lnTo>
                  <a:pt x="1989" y="1371"/>
                </a:lnTo>
                <a:lnTo>
                  <a:pt x="1974" y="1384"/>
                </a:lnTo>
                <a:lnTo>
                  <a:pt x="1957" y="1394"/>
                </a:lnTo>
                <a:lnTo>
                  <a:pt x="1941" y="1404"/>
                </a:lnTo>
                <a:lnTo>
                  <a:pt x="1925" y="1413"/>
                </a:lnTo>
                <a:lnTo>
                  <a:pt x="1907" y="1423"/>
                </a:lnTo>
                <a:lnTo>
                  <a:pt x="1891" y="1432"/>
                </a:lnTo>
                <a:lnTo>
                  <a:pt x="1874" y="1441"/>
                </a:lnTo>
                <a:lnTo>
                  <a:pt x="1858" y="1450"/>
                </a:lnTo>
                <a:lnTo>
                  <a:pt x="1843" y="1461"/>
                </a:lnTo>
                <a:lnTo>
                  <a:pt x="1827" y="1471"/>
                </a:lnTo>
                <a:lnTo>
                  <a:pt x="1812" y="1482"/>
                </a:lnTo>
                <a:lnTo>
                  <a:pt x="1798" y="1495"/>
                </a:lnTo>
                <a:lnTo>
                  <a:pt x="1785" y="1510"/>
                </a:lnTo>
                <a:lnTo>
                  <a:pt x="1775" y="1509"/>
                </a:lnTo>
                <a:lnTo>
                  <a:pt x="1765" y="1510"/>
                </a:lnTo>
                <a:lnTo>
                  <a:pt x="1757" y="1512"/>
                </a:lnTo>
                <a:lnTo>
                  <a:pt x="1749" y="1515"/>
                </a:lnTo>
                <a:lnTo>
                  <a:pt x="1742" y="1519"/>
                </a:lnTo>
                <a:lnTo>
                  <a:pt x="1735" y="1523"/>
                </a:lnTo>
                <a:lnTo>
                  <a:pt x="1728" y="1528"/>
                </a:lnTo>
                <a:lnTo>
                  <a:pt x="1721" y="1533"/>
                </a:lnTo>
                <a:lnTo>
                  <a:pt x="1714" y="1537"/>
                </a:lnTo>
                <a:lnTo>
                  <a:pt x="1708" y="1543"/>
                </a:lnTo>
                <a:lnTo>
                  <a:pt x="1701" y="1547"/>
                </a:lnTo>
                <a:lnTo>
                  <a:pt x="1693" y="1551"/>
                </a:lnTo>
                <a:lnTo>
                  <a:pt x="1687" y="1554"/>
                </a:lnTo>
                <a:lnTo>
                  <a:pt x="1677" y="1556"/>
                </a:lnTo>
                <a:lnTo>
                  <a:pt x="1668" y="1557"/>
                </a:lnTo>
                <a:lnTo>
                  <a:pt x="1659" y="1557"/>
                </a:lnTo>
                <a:lnTo>
                  <a:pt x="1653" y="1559"/>
                </a:lnTo>
                <a:lnTo>
                  <a:pt x="1650" y="1564"/>
                </a:lnTo>
                <a:lnTo>
                  <a:pt x="1646" y="1569"/>
                </a:lnTo>
                <a:lnTo>
                  <a:pt x="1643" y="1574"/>
                </a:lnTo>
                <a:lnTo>
                  <a:pt x="1641" y="1579"/>
                </a:lnTo>
                <a:lnTo>
                  <a:pt x="1638" y="1585"/>
                </a:lnTo>
                <a:lnTo>
                  <a:pt x="1636" y="1589"/>
                </a:lnTo>
                <a:lnTo>
                  <a:pt x="1634" y="1595"/>
                </a:lnTo>
                <a:lnTo>
                  <a:pt x="1631" y="1600"/>
                </a:lnTo>
                <a:lnTo>
                  <a:pt x="1628" y="1603"/>
                </a:lnTo>
                <a:lnTo>
                  <a:pt x="1626" y="1606"/>
                </a:lnTo>
                <a:lnTo>
                  <a:pt x="1621" y="1609"/>
                </a:lnTo>
                <a:lnTo>
                  <a:pt x="1616" y="1609"/>
                </a:lnTo>
                <a:lnTo>
                  <a:pt x="1612" y="1609"/>
                </a:lnTo>
                <a:lnTo>
                  <a:pt x="1605" y="1606"/>
                </a:lnTo>
                <a:lnTo>
                  <a:pt x="1598" y="1604"/>
                </a:lnTo>
                <a:lnTo>
                  <a:pt x="1597" y="1602"/>
                </a:lnTo>
                <a:lnTo>
                  <a:pt x="1596" y="1598"/>
                </a:lnTo>
                <a:lnTo>
                  <a:pt x="1593" y="1593"/>
                </a:lnTo>
                <a:lnTo>
                  <a:pt x="1591" y="1585"/>
                </a:lnTo>
                <a:lnTo>
                  <a:pt x="1588" y="1574"/>
                </a:lnTo>
                <a:lnTo>
                  <a:pt x="1583" y="1564"/>
                </a:lnTo>
                <a:lnTo>
                  <a:pt x="1580" y="1554"/>
                </a:lnTo>
                <a:lnTo>
                  <a:pt x="1576" y="1542"/>
                </a:lnTo>
                <a:lnTo>
                  <a:pt x="1572" y="1529"/>
                </a:lnTo>
                <a:lnTo>
                  <a:pt x="1568" y="1519"/>
                </a:lnTo>
                <a:lnTo>
                  <a:pt x="1564" y="1509"/>
                </a:lnTo>
                <a:lnTo>
                  <a:pt x="1560" y="1498"/>
                </a:lnTo>
                <a:lnTo>
                  <a:pt x="1558" y="1490"/>
                </a:lnTo>
                <a:lnTo>
                  <a:pt x="1555" y="1485"/>
                </a:lnTo>
                <a:lnTo>
                  <a:pt x="1554" y="1481"/>
                </a:lnTo>
                <a:lnTo>
                  <a:pt x="1554" y="148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25" name="Freeform 43"/>
          <p:cNvSpPr>
            <a:spLocks/>
          </p:cNvSpPr>
          <p:nvPr/>
        </p:nvSpPr>
        <p:spPr bwMode="auto">
          <a:xfrm>
            <a:off x="6476933" y="2882143"/>
            <a:ext cx="762367" cy="442848"/>
          </a:xfrm>
          <a:custGeom>
            <a:avLst/>
            <a:gdLst>
              <a:gd name="T0" fmla="*/ 2 w 1398"/>
              <a:gd name="T1" fmla="*/ 6 h 1066"/>
              <a:gd name="T2" fmla="*/ 3 w 1398"/>
              <a:gd name="T3" fmla="*/ 6 h 1066"/>
              <a:gd name="T4" fmla="*/ 4 w 1398"/>
              <a:gd name="T5" fmla="*/ 5 h 1066"/>
              <a:gd name="T6" fmla="*/ 7 w 1398"/>
              <a:gd name="T7" fmla="*/ 4 h 1066"/>
              <a:gd name="T8" fmla="*/ 9 w 1398"/>
              <a:gd name="T9" fmla="*/ 2 h 1066"/>
              <a:gd name="T10" fmla="*/ 12 w 1398"/>
              <a:gd name="T11" fmla="*/ 1 h 1066"/>
              <a:gd name="T12" fmla="*/ 19 w 1398"/>
              <a:gd name="T13" fmla="*/ 0 h 1066"/>
              <a:gd name="T14" fmla="*/ 23 w 1398"/>
              <a:gd name="T15" fmla="*/ 0 h 1066"/>
              <a:gd name="T16" fmla="*/ 23 w 1398"/>
              <a:gd name="T17" fmla="*/ 0 h 1066"/>
              <a:gd name="T18" fmla="*/ 23 w 1398"/>
              <a:gd name="T19" fmla="*/ 1 h 1066"/>
              <a:gd name="T20" fmla="*/ 24 w 1398"/>
              <a:gd name="T21" fmla="*/ 1 h 1066"/>
              <a:gd name="T22" fmla="*/ 26 w 1398"/>
              <a:gd name="T23" fmla="*/ 3 h 1066"/>
              <a:gd name="T24" fmla="*/ 28 w 1398"/>
              <a:gd name="T25" fmla="*/ 3 h 1066"/>
              <a:gd name="T26" fmla="*/ 32 w 1398"/>
              <a:gd name="T27" fmla="*/ 2 h 1066"/>
              <a:gd name="T28" fmla="*/ 35 w 1398"/>
              <a:gd name="T29" fmla="*/ 2 h 1066"/>
              <a:gd name="T30" fmla="*/ 40 w 1398"/>
              <a:gd name="T31" fmla="*/ 2 h 1066"/>
              <a:gd name="T32" fmla="*/ 45 w 1398"/>
              <a:gd name="T33" fmla="*/ 6 h 1066"/>
              <a:gd name="T34" fmla="*/ 50 w 1398"/>
              <a:gd name="T35" fmla="*/ 9 h 1066"/>
              <a:gd name="T36" fmla="*/ 52 w 1398"/>
              <a:gd name="T37" fmla="*/ 10 h 1066"/>
              <a:gd name="T38" fmla="*/ 52 w 1398"/>
              <a:gd name="T39" fmla="*/ 10 h 1066"/>
              <a:gd name="T40" fmla="*/ 49 w 1398"/>
              <a:gd name="T41" fmla="*/ 13 h 1066"/>
              <a:gd name="T42" fmla="*/ 47 w 1398"/>
              <a:gd name="T43" fmla="*/ 15 h 1066"/>
              <a:gd name="T44" fmla="*/ 46 w 1398"/>
              <a:gd name="T45" fmla="*/ 18 h 1066"/>
              <a:gd name="T46" fmla="*/ 47 w 1398"/>
              <a:gd name="T47" fmla="*/ 19 h 1066"/>
              <a:gd name="T48" fmla="*/ 47 w 1398"/>
              <a:gd name="T49" fmla="*/ 20 h 1066"/>
              <a:gd name="T50" fmla="*/ 46 w 1398"/>
              <a:gd name="T51" fmla="*/ 22 h 1066"/>
              <a:gd name="T52" fmla="*/ 43 w 1398"/>
              <a:gd name="T53" fmla="*/ 23 h 1066"/>
              <a:gd name="T54" fmla="*/ 43 w 1398"/>
              <a:gd name="T55" fmla="*/ 26 h 1066"/>
              <a:gd name="T56" fmla="*/ 41 w 1398"/>
              <a:gd name="T57" fmla="*/ 28 h 1066"/>
              <a:gd name="T58" fmla="*/ 39 w 1398"/>
              <a:gd name="T59" fmla="*/ 30 h 1066"/>
              <a:gd name="T60" fmla="*/ 38 w 1398"/>
              <a:gd name="T61" fmla="*/ 32 h 1066"/>
              <a:gd name="T62" fmla="*/ 36 w 1398"/>
              <a:gd name="T63" fmla="*/ 32 h 1066"/>
              <a:gd name="T64" fmla="*/ 35 w 1398"/>
              <a:gd name="T65" fmla="*/ 32 h 1066"/>
              <a:gd name="T66" fmla="*/ 34 w 1398"/>
              <a:gd name="T67" fmla="*/ 32 h 1066"/>
              <a:gd name="T68" fmla="*/ 33 w 1398"/>
              <a:gd name="T69" fmla="*/ 33 h 1066"/>
              <a:gd name="T70" fmla="*/ 32 w 1398"/>
              <a:gd name="T71" fmla="*/ 34 h 1066"/>
              <a:gd name="T72" fmla="*/ 33 w 1398"/>
              <a:gd name="T73" fmla="*/ 36 h 1066"/>
              <a:gd name="T74" fmla="*/ 33 w 1398"/>
              <a:gd name="T75" fmla="*/ 38 h 1066"/>
              <a:gd name="T76" fmla="*/ 31 w 1398"/>
              <a:gd name="T77" fmla="*/ 39 h 1066"/>
              <a:gd name="T78" fmla="*/ 30 w 1398"/>
              <a:gd name="T79" fmla="*/ 38 h 1066"/>
              <a:gd name="T80" fmla="*/ 29 w 1398"/>
              <a:gd name="T81" fmla="*/ 36 h 1066"/>
              <a:gd name="T82" fmla="*/ 27 w 1398"/>
              <a:gd name="T83" fmla="*/ 34 h 1066"/>
              <a:gd name="T84" fmla="*/ 25 w 1398"/>
              <a:gd name="T85" fmla="*/ 32 h 1066"/>
              <a:gd name="T86" fmla="*/ 24 w 1398"/>
              <a:gd name="T87" fmla="*/ 30 h 1066"/>
              <a:gd name="T88" fmla="*/ 22 w 1398"/>
              <a:gd name="T89" fmla="*/ 27 h 1066"/>
              <a:gd name="T90" fmla="*/ 18 w 1398"/>
              <a:gd name="T91" fmla="*/ 25 h 1066"/>
              <a:gd name="T92" fmla="*/ 16 w 1398"/>
              <a:gd name="T93" fmla="*/ 22 h 1066"/>
              <a:gd name="T94" fmla="*/ 15 w 1398"/>
              <a:gd name="T95" fmla="*/ 22 h 1066"/>
              <a:gd name="T96" fmla="*/ 15 w 1398"/>
              <a:gd name="T97" fmla="*/ 21 h 1066"/>
              <a:gd name="T98" fmla="*/ 12 w 1398"/>
              <a:gd name="T99" fmla="*/ 19 h 1066"/>
              <a:gd name="T100" fmla="*/ 9 w 1398"/>
              <a:gd name="T101" fmla="*/ 16 h 1066"/>
              <a:gd name="T102" fmla="*/ 6 w 1398"/>
              <a:gd name="T103" fmla="*/ 12 h 1066"/>
              <a:gd name="T104" fmla="*/ 4 w 1398"/>
              <a:gd name="T105" fmla="*/ 12 h 1066"/>
              <a:gd name="T106" fmla="*/ 1 w 1398"/>
              <a:gd name="T107" fmla="*/ 11 h 1066"/>
              <a:gd name="T108" fmla="*/ 0 w 1398"/>
              <a:gd name="T109" fmla="*/ 9 h 1066"/>
              <a:gd name="T110" fmla="*/ 1 w 1398"/>
              <a:gd name="T111" fmla="*/ 8 h 1066"/>
              <a:gd name="T112" fmla="*/ 2 w 1398"/>
              <a:gd name="T113" fmla="*/ 6 h 10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98"/>
              <a:gd name="T172" fmla="*/ 0 h 1066"/>
              <a:gd name="T173" fmla="*/ 1398 w 1398"/>
              <a:gd name="T174" fmla="*/ 1066 h 10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98" h="1066">
                <a:moveTo>
                  <a:pt x="60" y="163"/>
                </a:moveTo>
                <a:lnTo>
                  <a:pt x="60" y="162"/>
                </a:lnTo>
                <a:lnTo>
                  <a:pt x="61" y="162"/>
                </a:lnTo>
                <a:lnTo>
                  <a:pt x="62" y="162"/>
                </a:lnTo>
                <a:lnTo>
                  <a:pt x="64" y="160"/>
                </a:lnTo>
                <a:lnTo>
                  <a:pt x="65" y="160"/>
                </a:lnTo>
                <a:lnTo>
                  <a:pt x="68" y="159"/>
                </a:lnTo>
                <a:lnTo>
                  <a:pt x="70" y="159"/>
                </a:lnTo>
                <a:lnTo>
                  <a:pt x="71" y="158"/>
                </a:lnTo>
                <a:lnTo>
                  <a:pt x="73" y="157"/>
                </a:lnTo>
                <a:lnTo>
                  <a:pt x="74" y="157"/>
                </a:lnTo>
                <a:lnTo>
                  <a:pt x="77" y="156"/>
                </a:lnTo>
                <a:lnTo>
                  <a:pt x="78" y="156"/>
                </a:lnTo>
                <a:lnTo>
                  <a:pt x="79" y="156"/>
                </a:lnTo>
                <a:lnTo>
                  <a:pt x="80" y="156"/>
                </a:lnTo>
                <a:lnTo>
                  <a:pt x="87" y="148"/>
                </a:lnTo>
                <a:lnTo>
                  <a:pt x="96" y="142"/>
                </a:lnTo>
                <a:lnTo>
                  <a:pt x="107" y="136"/>
                </a:lnTo>
                <a:lnTo>
                  <a:pt x="118" y="131"/>
                </a:lnTo>
                <a:lnTo>
                  <a:pt x="130" y="125"/>
                </a:lnTo>
                <a:lnTo>
                  <a:pt x="142" y="119"/>
                </a:lnTo>
                <a:lnTo>
                  <a:pt x="155" y="113"/>
                </a:lnTo>
                <a:lnTo>
                  <a:pt x="168" y="108"/>
                </a:lnTo>
                <a:lnTo>
                  <a:pt x="180" y="102"/>
                </a:lnTo>
                <a:lnTo>
                  <a:pt x="192" y="95"/>
                </a:lnTo>
                <a:lnTo>
                  <a:pt x="203" y="88"/>
                </a:lnTo>
                <a:lnTo>
                  <a:pt x="214" y="80"/>
                </a:lnTo>
                <a:lnTo>
                  <a:pt x="223" y="71"/>
                </a:lnTo>
                <a:lnTo>
                  <a:pt x="230" y="62"/>
                </a:lnTo>
                <a:lnTo>
                  <a:pt x="235" y="51"/>
                </a:lnTo>
                <a:lnTo>
                  <a:pt x="240" y="40"/>
                </a:lnTo>
                <a:lnTo>
                  <a:pt x="243" y="39"/>
                </a:lnTo>
                <a:lnTo>
                  <a:pt x="255" y="38"/>
                </a:lnTo>
                <a:lnTo>
                  <a:pt x="273" y="35"/>
                </a:lnTo>
                <a:lnTo>
                  <a:pt x="298" y="33"/>
                </a:lnTo>
                <a:lnTo>
                  <a:pt x="325" y="29"/>
                </a:lnTo>
                <a:lnTo>
                  <a:pt x="356" y="26"/>
                </a:lnTo>
                <a:lnTo>
                  <a:pt x="389" y="23"/>
                </a:lnTo>
                <a:lnTo>
                  <a:pt x="425" y="19"/>
                </a:lnTo>
                <a:lnTo>
                  <a:pt x="460" y="16"/>
                </a:lnTo>
                <a:lnTo>
                  <a:pt x="493" y="12"/>
                </a:lnTo>
                <a:lnTo>
                  <a:pt x="524" y="9"/>
                </a:lnTo>
                <a:lnTo>
                  <a:pt x="552" y="5"/>
                </a:lnTo>
                <a:lnTo>
                  <a:pt x="576" y="3"/>
                </a:lnTo>
                <a:lnTo>
                  <a:pt x="594" y="1"/>
                </a:lnTo>
                <a:lnTo>
                  <a:pt x="606" y="0"/>
                </a:lnTo>
                <a:lnTo>
                  <a:pt x="610" y="0"/>
                </a:lnTo>
                <a:lnTo>
                  <a:pt x="610" y="1"/>
                </a:lnTo>
                <a:lnTo>
                  <a:pt x="610" y="2"/>
                </a:lnTo>
                <a:lnTo>
                  <a:pt x="611" y="3"/>
                </a:lnTo>
                <a:lnTo>
                  <a:pt x="613" y="5"/>
                </a:lnTo>
                <a:lnTo>
                  <a:pt x="613" y="8"/>
                </a:lnTo>
                <a:lnTo>
                  <a:pt x="614" y="11"/>
                </a:lnTo>
                <a:lnTo>
                  <a:pt x="615" y="13"/>
                </a:lnTo>
                <a:lnTo>
                  <a:pt x="616" y="16"/>
                </a:lnTo>
                <a:lnTo>
                  <a:pt x="617" y="19"/>
                </a:lnTo>
                <a:lnTo>
                  <a:pt x="617" y="21"/>
                </a:lnTo>
                <a:lnTo>
                  <a:pt x="618" y="24"/>
                </a:lnTo>
                <a:lnTo>
                  <a:pt x="619" y="25"/>
                </a:lnTo>
                <a:lnTo>
                  <a:pt x="619" y="26"/>
                </a:lnTo>
                <a:lnTo>
                  <a:pt x="619" y="27"/>
                </a:lnTo>
                <a:lnTo>
                  <a:pt x="621" y="28"/>
                </a:lnTo>
                <a:lnTo>
                  <a:pt x="632" y="24"/>
                </a:lnTo>
                <a:lnTo>
                  <a:pt x="644" y="24"/>
                </a:lnTo>
                <a:lnTo>
                  <a:pt x="653" y="26"/>
                </a:lnTo>
                <a:lnTo>
                  <a:pt x="661" y="31"/>
                </a:lnTo>
                <a:lnTo>
                  <a:pt x="669" y="36"/>
                </a:lnTo>
                <a:lnTo>
                  <a:pt x="676" y="44"/>
                </a:lnTo>
                <a:lnTo>
                  <a:pt x="682" y="54"/>
                </a:lnTo>
                <a:lnTo>
                  <a:pt x="688" y="62"/>
                </a:lnTo>
                <a:lnTo>
                  <a:pt x="695" y="70"/>
                </a:lnTo>
                <a:lnTo>
                  <a:pt x="702" y="78"/>
                </a:lnTo>
                <a:lnTo>
                  <a:pt x="710" y="85"/>
                </a:lnTo>
                <a:lnTo>
                  <a:pt x="718" y="89"/>
                </a:lnTo>
                <a:lnTo>
                  <a:pt x="729" y="92"/>
                </a:lnTo>
                <a:lnTo>
                  <a:pt x="740" y="90"/>
                </a:lnTo>
                <a:lnTo>
                  <a:pt x="753" y="87"/>
                </a:lnTo>
                <a:lnTo>
                  <a:pt x="769" y="80"/>
                </a:lnTo>
                <a:lnTo>
                  <a:pt x="780" y="71"/>
                </a:lnTo>
                <a:lnTo>
                  <a:pt x="794" y="63"/>
                </a:lnTo>
                <a:lnTo>
                  <a:pt x="808" y="57"/>
                </a:lnTo>
                <a:lnTo>
                  <a:pt x="823" y="52"/>
                </a:lnTo>
                <a:lnTo>
                  <a:pt x="838" y="50"/>
                </a:lnTo>
                <a:lnTo>
                  <a:pt x="853" y="48"/>
                </a:lnTo>
                <a:lnTo>
                  <a:pt x="869" y="46"/>
                </a:lnTo>
                <a:lnTo>
                  <a:pt x="885" y="46"/>
                </a:lnTo>
                <a:lnTo>
                  <a:pt x="902" y="44"/>
                </a:lnTo>
                <a:lnTo>
                  <a:pt x="918" y="44"/>
                </a:lnTo>
                <a:lnTo>
                  <a:pt x="936" y="44"/>
                </a:lnTo>
                <a:lnTo>
                  <a:pt x="952" y="43"/>
                </a:lnTo>
                <a:lnTo>
                  <a:pt x="969" y="42"/>
                </a:lnTo>
                <a:lnTo>
                  <a:pt x="985" y="40"/>
                </a:lnTo>
                <a:lnTo>
                  <a:pt x="1001" y="38"/>
                </a:lnTo>
                <a:lnTo>
                  <a:pt x="1018" y="34"/>
                </a:lnTo>
                <a:lnTo>
                  <a:pt x="1043" y="48"/>
                </a:lnTo>
                <a:lnTo>
                  <a:pt x="1068" y="63"/>
                </a:lnTo>
                <a:lnTo>
                  <a:pt x="1093" y="77"/>
                </a:lnTo>
                <a:lnTo>
                  <a:pt x="1117" y="92"/>
                </a:lnTo>
                <a:lnTo>
                  <a:pt x="1141" y="106"/>
                </a:lnTo>
                <a:lnTo>
                  <a:pt x="1166" y="123"/>
                </a:lnTo>
                <a:lnTo>
                  <a:pt x="1190" y="137"/>
                </a:lnTo>
                <a:lnTo>
                  <a:pt x="1213" y="152"/>
                </a:lnTo>
                <a:lnTo>
                  <a:pt x="1237" y="167"/>
                </a:lnTo>
                <a:lnTo>
                  <a:pt x="1260" y="182"/>
                </a:lnTo>
                <a:lnTo>
                  <a:pt x="1283" y="198"/>
                </a:lnTo>
                <a:lnTo>
                  <a:pt x="1306" y="213"/>
                </a:lnTo>
                <a:lnTo>
                  <a:pt x="1329" y="228"/>
                </a:lnTo>
                <a:lnTo>
                  <a:pt x="1352" y="242"/>
                </a:lnTo>
                <a:lnTo>
                  <a:pt x="1375" y="257"/>
                </a:lnTo>
                <a:lnTo>
                  <a:pt x="1398" y="272"/>
                </a:lnTo>
                <a:lnTo>
                  <a:pt x="1398" y="270"/>
                </a:lnTo>
                <a:lnTo>
                  <a:pt x="1398" y="268"/>
                </a:lnTo>
                <a:lnTo>
                  <a:pt x="1398" y="267"/>
                </a:lnTo>
                <a:lnTo>
                  <a:pt x="1398" y="266"/>
                </a:lnTo>
                <a:lnTo>
                  <a:pt x="1398" y="267"/>
                </a:lnTo>
                <a:lnTo>
                  <a:pt x="1397" y="267"/>
                </a:lnTo>
                <a:lnTo>
                  <a:pt x="1397" y="268"/>
                </a:lnTo>
                <a:lnTo>
                  <a:pt x="1397" y="270"/>
                </a:lnTo>
                <a:lnTo>
                  <a:pt x="1397" y="271"/>
                </a:lnTo>
                <a:lnTo>
                  <a:pt x="1398" y="272"/>
                </a:lnTo>
                <a:lnTo>
                  <a:pt x="1387" y="282"/>
                </a:lnTo>
                <a:lnTo>
                  <a:pt x="1376" y="294"/>
                </a:lnTo>
                <a:lnTo>
                  <a:pt x="1364" y="304"/>
                </a:lnTo>
                <a:lnTo>
                  <a:pt x="1353" y="316"/>
                </a:lnTo>
                <a:lnTo>
                  <a:pt x="1341" y="327"/>
                </a:lnTo>
                <a:lnTo>
                  <a:pt x="1330" y="339"/>
                </a:lnTo>
                <a:lnTo>
                  <a:pt x="1318" y="350"/>
                </a:lnTo>
                <a:lnTo>
                  <a:pt x="1308" y="363"/>
                </a:lnTo>
                <a:lnTo>
                  <a:pt x="1298" y="375"/>
                </a:lnTo>
                <a:lnTo>
                  <a:pt x="1290" y="388"/>
                </a:lnTo>
                <a:lnTo>
                  <a:pt x="1282" y="402"/>
                </a:lnTo>
                <a:lnTo>
                  <a:pt x="1276" y="417"/>
                </a:lnTo>
                <a:lnTo>
                  <a:pt x="1271" y="432"/>
                </a:lnTo>
                <a:lnTo>
                  <a:pt x="1269" y="447"/>
                </a:lnTo>
                <a:lnTo>
                  <a:pt x="1269" y="464"/>
                </a:lnTo>
                <a:lnTo>
                  <a:pt x="1271" y="481"/>
                </a:lnTo>
                <a:lnTo>
                  <a:pt x="1261" y="487"/>
                </a:lnTo>
                <a:lnTo>
                  <a:pt x="1254" y="492"/>
                </a:lnTo>
                <a:lnTo>
                  <a:pt x="1251" y="498"/>
                </a:lnTo>
                <a:lnTo>
                  <a:pt x="1249" y="503"/>
                </a:lnTo>
                <a:lnTo>
                  <a:pt x="1249" y="506"/>
                </a:lnTo>
                <a:lnTo>
                  <a:pt x="1252" y="511"/>
                </a:lnTo>
                <a:lnTo>
                  <a:pt x="1255" y="514"/>
                </a:lnTo>
                <a:lnTo>
                  <a:pt x="1259" y="519"/>
                </a:lnTo>
                <a:lnTo>
                  <a:pt x="1263" y="524"/>
                </a:lnTo>
                <a:lnTo>
                  <a:pt x="1268" y="528"/>
                </a:lnTo>
                <a:lnTo>
                  <a:pt x="1272" y="533"/>
                </a:lnTo>
                <a:lnTo>
                  <a:pt x="1276" y="538"/>
                </a:lnTo>
                <a:lnTo>
                  <a:pt x="1278" y="544"/>
                </a:lnTo>
                <a:lnTo>
                  <a:pt x="1279" y="551"/>
                </a:lnTo>
                <a:lnTo>
                  <a:pt x="1278" y="559"/>
                </a:lnTo>
                <a:lnTo>
                  <a:pt x="1275" y="568"/>
                </a:lnTo>
                <a:lnTo>
                  <a:pt x="1268" y="576"/>
                </a:lnTo>
                <a:lnTo>
                  <a:pt x="1261" y="583"/>
                </a:lnTo>
                <a:lnTo>
                  <a:pt x="1251" y="590"/>
                </a:lnTo>
                <a:lnTo>
                  <a:pt x="1240" y="596"/>
                </a:lnTo>
                <a:lnTo>
                  <a:pt x="1228" y="602"/>
                </a:lnTo>
                <a:lnTo>
                  <a:pt x="1215" y="607"/>
                </a:lnTo>
                <a:lnTo>
                  <a:pt x="1202" y="612"/>
                </a:lnTo>
                <a:lnTo>
                  <a:pt x="1191" y="618"/>
                </a:lnTo>
                <a:lnTo>
                  <a:pt x="1179" y="623"/>
                </a:lnTo>
                <a:lnTo>
                  <a:pt x="1169" y="630"/>
                </a:lnTo>
                <a:lnTo>
                  <a:pt x="1160" y="638"/>
                </a:lnTo>
                <a:lnTo>
                  <a:pt x="1153" y="646"/>
                </a:lnTo>
                <a:lnTo>
                  <a:pt x="1148" y="656"/>
                </a:lnTo>
                <a:lnTo>
                  <a:pt x="1147" y="667"/>
                </a:lnTo>
                <a:lnTo>
                  <a:pt x="1148" y="680"/>
                </a:lnTo>
                <a:lnTo>
                  <a:pt x="1154" y="695"/>
                </a:lnTo>
                <a:lnTo>
                  <a:pt x="1147" y="705"/>
                </a:lnTo>
                <a:lnTo>
                  <a:pt x="1140" y="715"/>
                </a:lnTo>
                <a:lnTo>
                  <a:pt x="1133" y="725"/>
                </a:lnTo>
                <a:lnTo>
                  <a:pt x="1125" y="735"/>
                </a:lnTo>
                <a:lnTo>
                  <a:pt x="1117" y="744"/>
                </a:lnTo>
                <a:lnTo>
                  <a:pt x="1109" y="752"/>
                </a:lnTo>
                <a:lnTo>
                  <a:pt x="1101" y="761"/>
                </a:lnTo>
                <a:lnTo>
                  <a:pt x="1092" y="771"/>
                </a:lnTo>
                <a:lnTo>
                  <a:pt x="1083" y="780"/>
                </a:lnTo>
                <a:lnTo>
                  <a:pt x="1074" y="788"/>
                </a:lnTo>
                <a:lnTo>
                  <a:pt x="1064" y="797"/>
                </a:lnTo>
                <a:lnTo>
                  <a:pt x="1055" y="806"/>
                </a:lnTo>
                <a:lnTo>
                  <a:pt x="1046" y="815"/>
                </a:lnTo>
                <a:lnTo>
                  <a:pt x="1037" y="826"/>
                </a:lnTo>
                <a:lnTo>
                  <a:pt x="1028" y="835"/>
                </a:lnTo>
                <a:lnTo>
                  <a:pt x="1018" y="846"/>
                </a:lnTo>
                <a:lnTo>
                  <a:pt x="1017" y="846"/>
                </a:lnTo>
                <a:lnTo>
                  <a:pt x="1014" y="846"/>
                </a:lnTo>
                <a:lnTo>
                  <a:pt x="1010" y="847"/>
                </a:lnTo>
                <a:lnTo>
                  <a:pt x="1005" y="849"/>
                </a:lnTo>
                <a:lnTo>
                  <a:pt x="999" y="850"/>
                </a:lnTo>
                <a:lnTo>
                  <a:pt x="992" y="852"/>
                </a:lnTo>
                <a:lnTo>
                  <a:pt x="985" y="853"/>
                </a:lnTo>
                <a:lnTo>
                  <a:pt x="977" y="856"/>
                </a:lnTo>
                <a:lnTo>
                  <a:pt x="969" y="858"/>
                </a:lnTo>
                <a:lnTo>
                  <a:pt x="962" y="859"/>
                </a:lnTo>
                <a:lnTo>
                  <a:pt x="955" y="861"/>
                </a:lnTo>
                <a:lnTo>
                  <a:pt x="949" y="862"/>
                </a:lnTo>
                <a:lnTo>
                  <a:pt x="944" y="864"/>
                </a:lnTo>
                <a:lnTo>
                  <a:pt x="940" y="865"/>
                </a:lnTo>
                <a:lnTo>
                  <a:pt x="937" y="865"/>
                </a:lnTo>
                <a:lnTo>
                  <a:pt x="937" y="866"/>
                </a:lnTo>
                <a:lnTo>
                  <a:pt x="929" y="865"/>
                </a:lnTo>
                <a:lnTo>
                  <a:pt x="923" y="864"/>
                </a:lnTo>
                <a:lnTo>
                  <a:pt x="917" y="864"/>
                </a:lnTo>
                <a:lnTo>
                  <a:pt x="911" y="864"/>
                </a:lnTo>
                <a:lnTo>
                  <a:pt x="907" y="865"/>
                </a:lnTo>
                <a:lnTo>
                  <a:pt x="903" y="866"/>
                </a:lnTo>
                <a:lnTo>
                  <a:pt x="900" y="867"/>
                </a:lnTo>
                <a:lnTo>
                  <a:pt x="896" y="869"/>
                </a:lnTo>
                <a:lnTo>
                  <a:pt x="894" y="873"/>
                </a:lnTo>
                <a:lnTo>
                  <a:pt x="892" y="876"/>
                </a:lnTo>
                <a:lnTo>
                  <a:pt x="888" y="881"/>
                </a:lnTo>
                <a:lnTo>
                  <a:pt x="886" y="885"/>
                </a:lnTo>
                <a:lnTo>
                  <a:pt x="884" y="891"/>
                </a:lnTo>
                <a:lnTo>
                  <a:pt x="880" y="897"/>
                </a:lnTo>
                <a:lnTo>
                  <a:pt x="878" y="904"/>
                </a:lnTo>
                <a:lnTo>
                  <a:pt x="875" y="912"/>
                </a:lnTo>
                <a:lnTo>
                  <a:pt x="878" y="920"/>
                </a:lnTo>
                <a:lnTo>
                  <a:pt x="883" y="928"/>
                </a:lnTo>
                <a:lnTo>
                  <a:pt x="886" y="937"/>
                </a:lnTo>
                <a:lnTo>
                  <a:pt x="888" y="946"/>
                </a:lnTo>
                <a:lnTo>
                  <a:pt x="891" y="955"/>
                </a:lnTo>
                <a:lnTo>
                  <a:pt x="893" y="966"/>
                </a:lnTo>
                <a:lnTo>
                  <a:pt x="894" y="975"/>
                </a:lnTo>
                <a:lnTo>
                  <a:pt x="894" y="985"/>
                </a:lnTo>
                <a:lnTo>
                  <a:pt x="894" y="996"/>
                </a:lnTo>
                <a:lnTo>
                  <a:pt x="893" y="1006"/>
                </a:lnTo>
                <a:lnTo>
                  <a:pt x="891" y="1015"/>
                </a:lnTo>
                <a:lnTo>
                  <a:pt x="888" y="1026"/>
                </a:lnTo>
                <a:lnTo>
                  <a:pt x="885" y="1036"/>
                </a:lnTo>
                <a:lnTo>
                  <a:pt x="882" y="1046"/>
                </a:lnTo>
                <a:lnTo>
                  <a:pt x="877" y="1055"/>
                </a:lnTo>
                <a:lnTo>
                  <a:pt x="871" y="1066"/>
                </a:lnTo>
                <a:lnTo>
                  <a:pt x="859" y="1063"/>
                </a:lnTo>
                <a:lnTo>
                  <a:pt x="848" y="1060"/>
                </a:lnTo>
                <a:lnTo>
                  <a:pt x="838" y="1055"/>
                </a:lnTo>
                <a:lnTo>
                  <a:pt x="830" y="1050"/>
                </a:lnTo>
                <a:lnTo>
                  <a:pt x="822" y="1042"/>
                </a:lnTo>
                <a:lnTo>
                  <a:pt x="815" y="1035"/>
                </a:lnTo>
                <a:lnTo>
                  <a:pt x="809" y="1026"/>
                </a:lnTo>
                <a:lnTo>
                  <a:pt x="803" y="1016"/>
                </a:lnTo>
                <a:lnTo>
                  <a:pt x="799" y="1007"/>
                </a:lnTo>
                <a:lnTo>
                  <a:pt x="794" y="997"/>
                </a:lnTo>
                <a:lnTo>
                  <a:pt x="791" y="986"/>
                </a:lnTo>
                <a:lnTo>
                  <a:pt x="786" y="976"/>
                </a:lnTo>
                <a:lnTo>
                  <a:pt x="783" y="967"/>
                </a:lnTo>
                <a:lnTo>
                  <a:pt x="779" y="958"/>
                </a:lnTo>
                <a:lnTo>
                  <a:pt x="776" y="949"/>
                </a:lnTo>
                <a:lnTo>
                  <a:pt x="773" y="941"/>
                </a:lnTo>
                <a:lnTo>
                  <a:pt x="763" y="935"/>
                </a:lnTo>
                <a:lnTo>
                  <a:pt x="753" y="929"/>
                </a:lnTo>
                <a:lnTo>
                  <a:pt x="744" y="922"/>
                </a:lnTo>
                <a:lnTo>
                  <a:pt x="733" y="915"/>
                </a:lnTo>
                <a:lnTo>
                  <a:pt x="725" y="907"/>
                </a:lnTo>
                <a:lnTo>
                  <a:pt x="716" y="899"/>
                </a:lnTo>
                <a:lnTo>
                  <a:pt x="708" y="890"/>
                </a:lnTo>
                <a:lnTo>
                  <a:pt x="700" y="881"/>
                </a:lnTo>
                <a:lnTo>
                  <a:pt x="693" y="872"/>
                </a:lnTo>
                <a:lnTo>
                  <a:pt x="686" y="861"/>
                </a:lnTo>
                <a:lnTo>
                  <a:pt x="680" y="852"/>
                </a:lnTo>
                <a:lnTo>
                  <a:pt x="675" y="842"/>
                </a:lnTo>
                <a:lnTo>
                  <a:pt x="669" y="831"/>
                </a:lnTo>
                <a:lnTo>
                  <a:pt x="665" y="822"/>
                </a:lnTo>
                <a:lnTo>
                  <a:pt x="661" y="812"/>
                </a:lnTo>
                <a:lnTo>
                  <a:pt x="659" y="803"/>
                </a:lnTo>
                <a:lnTo>
                  <a:pt x="652" y="784"/>
                </a:lnTo>
                <a:lnTo>
                  <a:pt x="641" y="768"/>
                </a:lnTo>
                <a:lnTo>
                  <a:pt x="630" y="754"/>
                </a:lnTo>
                <a:lnTo>
                  <a:pt x="616" y="743"/>
                </a:lnTo>
                <a:lnTo>
                  <a:pt x="600" y="734"/>
                </a:lnTo>
                <a:lnTo>
                  <a:pt x="583" y="725"/>
                </a:lnTo>
                <a:lnTo>
                  <a:pt x="565" y="715"/>
                </a:lnTo>
                <a:lnTo>
                  <a:pt x="548" y="707"/>
                </a:lnTo>
                <a:lnTo>
                  <a:pt x="531" y="698"/>
                </a:lnTo>
                <a:lnTo>
                  <a:pt x="515" y="689"/>
                </a:lnTo>
                <a:lnTo>
                  <a:pt x="499" y="680"/>
                </a:lnTo>
                <a:lnTo>
                  <a:pt x="485" y="668"/>
                </a:lnTo>
                <a:lnTo>
                  <a:pt x="472" y="654"/>
                </a:lnTo>
                <a:lnTo>
                  <a:pt x="463" y="638"/>
                </a:lnTo>
                <a:lnTo>
                  <a:pt x="456" y="621"/>
                </a:lnTo>
                <a:lnTo>
                  <a:pt x="454" y="600"/>
                </a:lnTo>
                <a:lnTo>
                  <a:pt x="449" y="598"/>
                </a:lnTo>
                <a:lnTo>
                  <a:pt x="444" y="596"/>
                </a:lnTo>
                <a:lnTo>
                  <a:pt x="439" y="595"/>
                </a:lnTo>
                <a:lnTo>
                  <a:pt x="434" y="592"/>
                </a:lnTo>
                <a:lnTo>
                  <a:pt x="429" y="590"/>
                </a:lnTo>
                <a:lnTo>
                  <a:pt x="424" y="588"/>
                </a:lnTo>
                <a:lnTo>
                  <a:pt x="418" y="586"/>
                </a:lnTo>
                <a:lnTo>
                  <a:pt x="414" y="583"/>
                </a:lnTo>
                <a:lnTo>
                  <a:pt x="409" y="580"/>
                </a:lnTo>
                <a:lnTo>
                  <a:pt x="404" y="576"/>
                </a:lnTo>
                <a:lnTo>
                  <a:pt x="401" y="573"/>
                </a:lnTo>
                <a:lnTo>
                  <a:pt x="398" y="569"/>
                </a:lnTo>
                <a:lnTo>
                  <a:pt x="395" y="564"/>
                </a:lnTo>
                <a:lnTo>
                  <a:pt x="393" y="559"/>
                </a:lnTo>
                <a:lnTo>
                  <a:pt x="392" y="553"/>
                </a:lnTo>
                <a:lnTo>
                  <a:pt x="392" y="548"/>
                </a:lnTo>
                <a:lnTo>
                  <a:pt x="373" y="537"/>
                </a:lnTo>
                <a:lnTo>
                  <a:pt x="356" y="528"/>
                </a:lnTo>
                <a:lnTo>
                  <a:pt x="339" y="519"/>
                </a:lnTo>
                <a:lnTo>
                  <a:pt x="323" y="509"/>
                </a:lnTo>
                <a:lnTo>
                  <a:pt x="307" y="498"/>
                </a:lnTo>
                <a:lnTo>
                  <a:pt x="292" y="488"/>
                </a:lnTo>
                <a:lnTo>
                  <a:pt x="277" y="478"/>
                </a:lnTo>
                <a:lnTo>
                  <a:pt x="263" y="466"/>
                </a:lnTo>
                <a:lnTo>
                  <a:pt x="249" y="453"/>
                </a:lnTo>
                <a:lnTo>
                  <a:pt x="235" y="440"/>
                </a:lnTo>
                <a:lnTo>
                  <a:pt x="223" y="426"/>
                </a:lnTo>
                <a:lnTo>
                  <a:pt x="210" y="411"/>
                </a:lnTo>
                <a:lnTo>
                  <a:pt x="197" y="394"/>
                </a:lnTo>
                <a:lnTo>
                  <a:pt x="185" y="375"/>
                </a:lnTo>
                <a:lnTo>
                  <a:pt x="172" y="356"/>
                </a:lnTo>
                <a:lnTo>
                  <a:pt x="161" y="335"/>
                </a:lnTo>
                <a:lnTo>
                  <a:pt x="150" y="334"/>
                </a:lnTo>
                <a:lnTo>
                  <a:pt x="141" y="332"/>
                </a:lnTo>
                <a:lnTo>
                  <a:pt x="131" y="329"/>
                </a:lnTo>
                <a:lnTo>
                  <a:pt x="120" y="326"/>
                </a:lnTo>
                <a:lnTo>
                  <a:pt x="110" y="322"/>
                </a:lnTo>
                <a:lnTo>
                  <a:pt x="99" y="318"/>
                </a:lnTo>
                <a:lnTo>
                  <a:pt x="88" y="313"/>
                </a:lnTo>
                <a:lnTo>
                  <a:pt x="78" y="309"/>
                </a:lnTo>
                <a:lnTo>
                  <a:pt x="66" y="303"/>
                </a:lnTo>
                <a:lnTo>
                  <a:pt x="56" y="298"/>
                </a:lnTo>
                <a:lnTo>
                  <a:pt x="46" y="293"/>
                </a:lnTo>
                <a:lnTo>
                  <a:pt x="37" y="288"/>
                </a:lnTo>
                <a:lnTo>
                  <a:pt x="26" y="283"/>
                </a:lnTo>
                <a:lnTo>
                  <a:pt x="17" y="279"/>
                </a:lnTo>
                <a:lnTo>
                  <a:pt x="9" y="274"/>
                </a:lnTo>
                <a:lnTo>
                  <a:pt x="2" y="272"/>
                </a:lnTo>
                <a:lnTo>
                  <a:pt x="0" y="263"/>
                </a:lnTo>
                <a:lnTo>
                  <a:pt x="1" y="256"/>
                </a:lnTo>
                <a:lnTo>
                  <a:pt x="3" y="248"/>
                </a:lnTo>
                <a:lnTo>
                  <a:pt x="7" y="241"/>
                </a:lnTo>
                <a:lnTo>
                  <a:pt x="11" y="234"/>
                </a:lnTo>
                <a:lnTo>
                  <a:pt x="16" y="227"/>
                </a:lnTo>
                <a:lnTo>
                  <a:pt x="23" y="220"/>
                </a:lnTo>
                <a:lnTo>
                  <a:pt x="28" y="213"/>
                </a:lnTo>
                <a:lnTo>
                  <a:pt x="35" y="208"/>
                </a:lnTo>
                <a:lnTo>
                  <a:pt x="41" y="201"/>
                </a:lnTo>
                <a:lnTo>
                  <a:pt x="47" y="195"/>
                </a:lnTo>
                <a:lnTo>
                  <a:pt x="51" y="188"/>
                </a:lnTo>
                <a:lnTo>
                  <a:pt x="56" y="182"/>
                </a:lnTo>
                <a:lnTo>
                  <a:pt x="58" y="175"/>
                </a:lnTo>
                <a:lnTo>
                  <a:pt x="60" y="169"/>
                </a:lnTo>
                <a:lnTo>
                  <a:pt x="60" y="163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26" name="Freeform 44"/>
          <p:cNvSpPr>
            <a:spLocks/>
          </p:cNvSpPr>
          <p:nvPr/>
        </p:nvSpPr>
        <p:spPr bwMode="auto">
          <a:xfrm>
            <a:off x="479425" y="1802390"/>
            <a:ext cx="1248254" cy="1536284"/>
          </a:xfrm>
          <a:custGeom>
            <a:avLst/>
            <a:gdLst>
              <a:gd name="T0" fmla="*/ 55 w 2288"/>
              <a:gd name="T1" fmla="*/ 135 h 3706"/>
              <a:gd name="T2" fmla="*/ 49 w 2288"/>
              <a:gd name="T3" fmla="*/ 134 h 3706"/>
              <a:gd name="T4" fmla="*/ 48 w 2288"/>
              <a:gd name="T5" fmla="*/ 131 h 3706"/>
              <a:gd name="T6" fmla="*/ 47 w 2288"/>
              <a:gd name="T7" fmla="*/ 127 h 3706"/>
              <a:gd name="T8" fmla="*/ 41 w 2288"/>
              <a:gd name="T9" fmla="*/ 119 h 3706"/>
              <a:gd name="T10" fmla="*/ 39 w 2288"/>
              <a:gd name="T11" fmla="*/ 116 h 3706"/>
              <a:gd name="T12" fmla="*/ 35 w 2288"/>
              <a:gd name="T13" fmla="*/ 115 h 3706"/>
              <a:gd name="T14" fmla="*/ 31 w 2288"/>
              <a:gd name="T15" fmla="*/ 110 h 3706"/>
              <a:gd name="T16" fmla="*/ 25 w 2288"/>
              <a:gd name="T17" fmla="*/ 107 h 3706"/>
              <a:gd name="T18" fmla="*/ 22 w 2288"/>
              <a:gd name="T19" fmla="*/ 106 h 3706"/>
              <a:gd name="T20" fmla="*/ 20 w 2288"/>
              <a:gd name="T21" fmla="*/ 105 h 3706"/>
              <a:gd name="T22" fmla="*/ 20 w 2288"/>
              <a:gd name="T23" fmla="*/ 100 h 3706"/>
              <a:gd name="T24" fmla="*/ 20 w 2288"/>
              <a:gd name="T25" fmla="*/ 98 h 3706"/>
              <a:gd name="T26" fmla="*/ 20 w 2288"/>
              <a:gd name="T27" fmla="*/ 96 h 3706"/>
              <a:gd name="T28" fmla="*/ 18 w 2288"/>
              <a:gd name="T29" fmla="*/ 95 h 3706"/>
              <a:gd name="T30" fmla="*/ 18 w 2288"/>
              <a:gd name="T31" fmla="*/ 92 h 3706"/>
              <a:gd name="T32" fmla="*/ 16 w 2288"/>
              <a:gd name="T33" fmla="*/ 89 h 3706"/>
              <a:gd name="T34" fmla="*/ 14 w 2288"/>
              <a:gd name="T35" fmla="*/ 85 h 3706"/>
              <a:gd name="T36" fmla="*/ 13 w 2288"/>
              <a:gd name="T37" fmla="*/ 82 h 3706"/>
              <a:gd name="T38" fmla="*/ 11 w 2288"/>
              <a:gd name="T39" fmla="*/ 78 h 3706"/>
              <a:gd name="T40" fmla="*/ 13 w 2288"/>
              <a:gd name="T41" fmla="*/ 73 h 3706"/>
              <a:gd name="T42" fmla="*/ 13 w 2288"/>
              <a:gd name="T43" fmla="*/ 70 h 3706"/>
              <a:gd name="T44" fmla="*/ 11 w 2288"/>
              <a:gd name="T45" fmla="*/ 70 h 3706"/>
              <a:gd name="T46" fmla="*/ 9 w 2288"/>
              <a:gd name="T47" fmla="*/ 67 h 3706"/>
              <a:gd name="T48" fmla="*/ 9 w 2288"/>
              <a:gd name="T49" fmla="*/ 62 h 3706"/>
              <a:gd name="T50" fmla="*/ 10 w 2288"/>
              <a:gd name="T51" fmla="*/ 59 h 3706"/>
              <a:gd name="T52" fmla="*/ 11 w 2288"/>
              <a:gd name="T53" fmla="*/ 61 h 3706"/>
              <a:gd name="T54" fmla="*/ 11 w 2288"/>
              <a:gd name="T55" fmla="*/ 56 h 3706"/>
              <a:gd name="T56" fmla="*/ 12 w 2288"/>
              <a:gd name="T57" fmla="*/ 54 h 3706"/>
              <a:gd name="T58" fmla="*/ 10 w 2288"/>
              <a:gd name="T59" fmla="*/ 54 h 3706"/>
              <a:gd name="T60" fmla="*/ 9 w 2288"/>
              <a:gd name="T61" fmla="*/ 57 h 3706"/>
              <a:gd name="T62" fmla="*/ 6 w 2288"/>
              <a:gd name="T63" fmla="*/ 54 h 3706"/>
              <a:gd name="T64" fmla="*/ 6 w 2288"/>
              <a:gd name="T65" fmla="*/ 51 h 3706"/>
              <a:gd name="T66" fmla="*/ 4 w 2288"/>
              <a:gd name="T67" fmla="*/ 45 h 3706"/>
              <a:gd name="T68" fmla="*/ 3 w 2288"/>
              <a:gd name="T69" fmla="*/ 40 h 3706"/>
              <a:gd name="T70" fmla="*/ 3 w 2288"/>
              <a:gd name="T71" fmla="*/ 35 h 3706"/>
              <a:gd name="T72" fmla="*/ 4 w 2288"/>
              <a:gd name="T73" fmla="*/ 29 h 3706"/>
              <a:gd name="T74" fmla="*/ 0 w 2288"/>
              <a:gd name="T75" fmla="*/ 21 h 3706"/>
              <a:gd name="T76" fmla="*/ 3 w 2288"/>
              <a:gd name="T77" fmla="*/ 15 h 3706"/>
              <a:gd name="T78" fmla="*/ 5 w 2288"/>
              <a:gd name="T79" fmla="*/ 9 h 3706"/>
              <a:gd name="T80" fmla="*/ 5 w 2288"/>
              <a:gd name="T81" fmla="*/ 4 h 3706"/>
              <a:gd name="T82" fmla="*/ 8 w 2288"/>
              <a:gd name="T83" fmla="*/ 1 h 3706"/>
              <a:gd name="T84" fmla="*/ 41 w 2288"/>
              <a:gd name="T85" fmla="*/ 9 h 3706"/>
              <a:gd name="T86" fmla="*/ 44 w 2288"/>
              <a:gd name="T87" fmla="*/ 16 h 3706"/>
              <a:gd name="T88" fmla="*/ 42 w 2288"/>
              <a:gd name="T89" fmla="*/ 25 h 3706"/>
              <a:gd name="T90" fmla="*/ 39 w 2288"/>
              <a:gd name="T91" fmla="*/ 35 h 3706"/>
              <a:gd name="T92" fmla="*/ 37 w 2288"/>
              <a:gd name="T93" fmla="*/ 45 h 3706"/>
              <a:gd name="T94" fmla="*/ 38 w 2288"/>
              <a:gd name="T95" fmla="*/ 47 h 3706"/>
              <a:gd name="T96" fmla="*/ 70 w 2288"/>
              <a:gd name="T97" fmla="*/ 92 h 3706"/>
              <a:gd name="T98" fmla="*/ 82 w 2288"/>
              <a:gd name="T99" fmla="*/ 110 h 3706"/>
              <a:gd name="T100" fmla="*/ 83 w 2288"/>
              <a:gd name="T101" fmla="*/ 113 h 3706"/>
              <a:gd name="T102" fmla="*/ 85 w 2288"/>
              <a:gd name="T103" fmla="*/ 116 h 3706"/>
              <a:gd name="T104" fmla="*/ 84 w 2288"/>
              <a:gd name="T105" fmla="*/ 119 h 3706"/>
              <a:gd name="T106" fmla="*/ 81 w 2288"/>
              <a:gd name="T107" fmla="*/ 121 h 3706"/>
              <a:gd name="T108" fmla="*/ 80 w 2288"/>
              <a:gd name="T109" fmla="*/ 126 h 3706"/>
              <a:gd name="T110" fmla="*/ 78 w 2288"/>
              <a:gd name="T111" fmla="*/ 128 h 3706"/>
              <a:gd name="T112" fmla="*/ 77 w 2288"/>
              <a:gd name="T113" fmla="*/ 132 h 3706"/>
              <a:gd name="T114" fmla="*/ 79 w 2288"/>
              <a:gd name="T115" fmla="*/ 133 h 3706"/>
              <a:gd name="T116" fmla="*/ 79 w 2288"/>
              <a:gd name="T117" fmla="*/ 135 h 3706"/>
              <a:gd name="T118" fmla="*/ 77 w 2288"/>
              <a:gd name="T119" fmla="*/ 137 h 37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88"/>
              <a:gd name="T181" fmla="*/ 0 h 3706"/>
              <a:gd name="T182" fmla="*/ 2288 w 2288"/>
              <a:gd name="T183" fmla="*/ 3706 h 370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88" h="3706">
                <a:moveTo>
                  <a:pt x="2068" y="3706"/>
                </a:moveTo>
                <a:lnTo>
                  <a:pt x="2060" y="3705"/>
                </a:lnTo>
                <a:lnTo>
                  <a:pt x="2037" y="3703"/>
                </a:lnTo>
                <a:lnTo>
                  <a:pt x="2003" y="3701"/>
                </a:lnTo>
                <a:lnTo>
                  <a:pt x="1958" y="3697"/>
                </a:lnTo>
                <a:lnTo>
                  <a:pt x="1905" y="3693"/>
                </a:lnTo>
                <a:lnTo>
                  <a:pt x="1845" y="3688"/>
                </a:lnTo>
                <a:lnTo>
                  <a:pt x="1782" y="3682"/>
                </a:lnTo>
                <a:lnTo>
                  <a:pt x="1716" y="3678"/>
                </a:lnTo>
                <a:lnTo>
                  <a:pt x="1651" y="3672"/>
                </a:lnTo>
                <a:lnTo>
                  <a:pt x="1588" y="3666"/>
                </a:lnTo>
                <a:lnTo>
                  <a:pt x="1528" y="3662"/>
                </a:lnTo>
                <a:lnTo>
                  <a:pt x="1475" y="3657"/>
                </a:lnTo>
                <a:lnTo>
                  <a:pt x="1430" y="3654"/>
                </a:lnTo>
                <a:lnTo>
                  <a:pt x="1396" y="3651"/>
                </a:lnTo>
                <a:lnTo>
                  <a:pt x="1373" y="3649"/>
                </a:lnTo>
                <a:lnTo>
                  <a:pt x="1366" y="3649"/>
                </a:lnTo>
                <a:lnTo>
                  <a:pt x="1361" y="3640"/>
                </a:lnTo>
                <a:lnTo>
                  <a:pt x="1358" y="3633"/>
                </a:lnTo>
                <a:lnTo>
                  <a:pt x="1353" y="3627"/>
                </a:lnTo>
                <a:lnTo>
                  <a:pt x="1348" y="3621"/>
                </a:lnTo>
                <a:lnTo>
                  <a:pt x="1344" y="3618"/>
                </a:lnTo>
                <a:lnTo>
                  <a:pt x="1338" y="3614"/>
                </a:lnTo>
                <a:lnTo>
                  <a:pt x="1333" y="3611"/>
                </a:lnTo>
                <a:lnTo>
                  <a:pt x="1328" y="3609"/>
                </a:lnTo>
                <a:lnTo>
                  <a:pt x="1322" y="3606"/>
                </a:lnTo>
                <a:lnTo>
                  <a:pt x="1317" y="3603"/>
                </a:lnTo>
                <a:lnTo>
                  <a:pt x="1312" y="3600"/>
                </a:lnTo>
                <a:lnTo>
                  <a:pt x="1307" y="3596"/>
                </a:lnTo>
                <a:lnTo>
                  <a:pt x="1302" y="3591"/>
                </a:lnTo>
                <a:lnTo>
                  <a:pt x="1298" y="3586"/>
                </a:lnTo>
                <a:lnTo>
                  <a:pt x="1294" y="3579"/>
                </a:lnTo>
                <a:lnTo>
                  <a:pt x="1291" y="3571"/>
                </a:lnTo>
                <a:lnTo>
                  <a:pt x="1294" y="3565"/>
                </a:lnTo>
                <a:lnTo>
                  <a:pt x="1298" y="3559"/>
                </a:lnTo>
                <a:lnTo>
                  <a:pt x="1301" y="3554"/>
                </a:lnTo>
                <a:lnTo>
                  <a:pt x="1304" y="3548"/>
                </a:lnTo>
                <a:lnTo>
                  <a:pt x="1306" y="3542"/>
                </a:lnTo>
                <a:lnTo>
                  <a:pt x="1308" y="3535"/>
                </a:lnTo>
                <a:lnTo>
                  <a:pt x="1309" y="3529"/>
                </a:lnTo>
                <a:lnTo>
                  <a:pt x="1310" y="3523"/>
                </a:lnTo>
                <a:lnTo>
                  <a:pt x="1312" y="3516"/>
                </a:lnTo>
                <a:lnTo>
                  <a:pt x="1312" y="3509"/>
                </a:lnTo>
                <a:lnTo>
                  <a:pt x="1312" y="3502"/>
                </a:lnTo>
                <a:lnTo>
                  <a:pt x="1312" y="3496"/>
                </a:lnTo>
                <a:lnTo>
                  <a:pt x="1312" y="3489"/>
                </a:lnTo>
                <a:lnTo>
                  <a:pt x="1310" y="3482"/>
                </a:lnTo>
                <a:lnTo>
                  <a:pt x="1309" y="3477"/>
                </a:lnTo>
                <a:lnTo>
                  <a:pt x="1308" y="3471"/>
                </a:lnTo>
                <a:lnTo>
                  <a:pt x="1291" y="3456"/>
                </a:lnTo>
                <a:lnTo>
                  <a:pt x="1277" y="3440"/>
                </a:lnTo>
                <a:lnTo>
                  <a:pt x="1263" y="3424"/>
                </a:lnTo>
                <a:lnTo>
                  <a:pt x="1252" y="3407"/>
                </a:lnTo>
                <a:lnTo>
                  <a:pt x="1240" y="3389"/>
                </a:lnTo>
                <a:lnTo>
                  <a:pt x="1230" y="3372"/>
                </a:lnTo>
                <a:lnTo>
                  <a:pt x="1220" y="3355"/>
                </a:lnTo>
                <a:lnTo>
                  <a:pt x="1209" y="3338"/>
                </a:lnTo>
                <a:lnTo>
                  <a:pt x="1199" y="3319"/>
                </a:lnTo>
                <a:lnTo>
                  <a:pt x="1187" y="3302"/>
                </a:lnTo>
                <a:lnTo>
                  <a:pt x="1177" y="3286"/>
                </a:lnTo>
                <a:lnTo>
                  <a:pt x="1164" y="3270"/>
                </a:lnTo>
                <a:lnTo>
                  <a:pt x="1151" y="3254"/>
                </a:lnTo>
                <a:lnTo>
                  <a:pt x="1137" y="3240"/>
                </a:lnTo>
                <a:lnTo>
                  <a:pt x="1120" y="3226"/>
                </a:lnTo>
                <a:lnTo>
                  <a:pt x="1102" y="3215"/>
                </a:lnTo>
                <a:lnTo>
                  <a:pt x="1093" y="3212"/>
                </a:lnTo>
                <a:lnTo>
                  <a:pt x="1087" y="3210"/>
                </a:lnTo>
                <a:lnTo>
                  <a:pt x="1082" y="3207"/>
                </a:lnTo>
                <a:lnTo>
                  <a:pt x="1077" y="3202"/>
                </a:lnTo>
                <a:lnTo>
                  <a:pt x="1074" y="3197"/>
                </a:lnTo>
                <a:lnTo>
                  <a:pt x="1071" y="3192"/>
                </a:lnTo>
                <a:lnTo>
                  <a:pt x="1069" y="3186"/>
                </a:lnTo>
                <a:lnTo>
                  <a:pt x="1068" y="3179"/>
                </a:lnTo>
                <a:lnTo>
                  <a:pt x="1067" y="3173"/>
                </a:lnTo>
                <a:lnTo>
                  <a:pt x="1066" y="3166"/>
                </a:lnTo>
                <a:lnTo>
                  <a:pt x="1064" y="3160"/>
                </a:lnTo>
                <a:lnTo>
                  <a:pt x="1063" y="3153"/>
                </a:lnTo>
                <a:lnTo>
                  <a:pt x="1062" y="3146"/>
                </a:lnTo>
                <a:lnTo>
                  <a:pt x="1060" y="3140"/>
                </a:lnTo>
                <a:lnTo>
                  <a:pt x="1058" y="3134"/>
                </a:lnTo>
                <a:lnTo>
                  <a:pt x="1055" y="3130"/>
                </a:lnTo>
                <a:lnTo>
                  <a:pt x="1044" y="3130"/>
                </a:lnTo>
                <a:lnTo>
                  <a:pt x="1033" y="3131"/>
                </a:lnTo>
                <a:lnTo>
                  <a:pt x="1023" y="3130"/>
                </a:lnTo>
                <a:lnTo>
                  <a:pt x="1013" y="3129"/>
                </a:lnTo>
                <a:lnTo>
                  <a:pt x="1003" y="3126"/>
                </a:lnTo>
                <a:lnTo>
                  <a:pt x="994" y="3123"/>
                </a:lnTo>
                <a:lnTo>
                  <a:pt x="985" y="3120"/>
                </a:lnTo>
                <a:lnTo>
                  <a:pt x="976" y="3116"/>
                </a:lnTo>
                <a:lnTo>
                  <a:pt x="967" y="3112"/>
                </a:lnTo>
                <a:lnTo>
                  <a:pt x="958" y="3108"/>
                </a:lnTo>
                <a:lnTo>
                  <a:pt x="948" y="3103"/>
                </a:lnTo>
                <a:lnTo>
                  <a:pt x="940" y="3097"/>
                </a:lnTo>
                <a:lnTo>
                  <a:pt x="931" y="3093"/>
                </a:lnTo>
                <a:lnTo>
                  <a:pt x="922" y="3087"/>
                </a:lnTo>
                <a:lnTo>
                  <a:pt x="913" y="3083"/>
                </a:lnTo>
                <a:lnTo>
                  <a:pt x="905" y="3078"/>
                </a:lnTo>
                <a:lnTo>
                  <a:pt x="897" y="3062"/>
                </a:lnTo>
                <a:lnTo>
                  <a:pt x="889" y="3047"/>
                </a:lnTo>
                <a:lnTo>
                  <a:pt x="879" y="3033"/>
                </a:lnTo>
                <a:lnTo>
                  <a:pt x="870" y="3018"/>
                </a:lnTo>
                <a:lnTo>
                  <a:pt x="860" y="3004"/>
                </a:lnTo>
                <a:lnTo>
                  <a:pt x="848" y="2991"/>
                </a:lnTo>
                <a:lnTo>
                  <a:pt x="838" y="2978"/>
                </a:lnTo>
                <a:lnTo>
                  <a:pt x="825" y="2965"/>
                </a:lnTo>
                <a:lnTo>
                  <a:pt x="813" y="2954"/>
                </a:lnTo>
                <a:lnTo>
                  <a:pt x="800" y="2944"/>
                </a:lnTo>
                <a:lnTo>
                  <a:pt x="785" y="2934"/>
                </a:lnTo>
                <a:lnTo>
                  <a:pt x="771" y="2925"/>
                </a:lnTo>
                <a:lnTo>
                  <a:pt x="756" y="2918"/>
                </a:lnTo>
                <a:lnTo>
                  <a:pt x="740" y="2913"/>
                </a:lnTo>
                <a:lnTo>
                  <a:pt x="723" y="2908"/>
                </a:lnTo>
                <a:lnTo>
                  <a:pt x="707" y="2906"/>
                </a:lnTo>
                <a:lnTo>
                  <a:pt x="700" y="2900"/>
                </a:lnTo>
                <a:lnTo>
                  <a:pt x="694" y="2895"/>
                </a:lnTo>
                <a:lnTo>
                  <a:pt x="688" y="2888"/>
                </a:lnTo>
                <a:lnTo>
                  <a:pt x="682" y="2883"/>
                </a:lnTo>
                <a:lnTo>
                  <a:pt x="675" y="2876"/>
                </a:lnTo>
                <a:lnTo>
                  <a:pt x="668" y="2870"/>
                </a:lnTo>
                <a:lnTo>
                  <a:pt x="661" y="2864"/>
                </a:lnTo>
                <a:lnTo>
                  <a:pt x="654" y="2859"/>
                </a:lnTo>
                <a:lnTo>
                  <a:pt x="647" y="2854"/>
                </a:lnTo>
                <a:lnTo>
                  <a:pt x="640" y="2849"/>
                </a:lnTo>
                <a:lnTo>
                  <a:pt x="632" y="2847"/>
                </a:lnTo>
                <a:lnTo>
                  <a:pt x="625" y="2846"/>
                </a:lnTo>
                <a:lnTo>
                  <a:pt x="618" y="2846"/>
                </a:lnTo>
                <a:lnTo>
                  <a:pt x="610" y="2848"/>
                </a:lnTo>
                <a:lnTo>
                  <a:pt x="603" y="2852"/>
                </a:lnTo>
                <a:lnTo>
                  <a:pt x="597" y="2859"/>
                </a:lnTo>
                <a:lnTo>
                  <a:pt x="590" y="2859"/>
                </a:lnTo>
                <a:lnTo>
                  <a:pt x="584" y="2859"/>
                </a:lnTo>
                <a:lnTo>
                  <a:pt x="578" y="2857"/>
                </a:lnTo>
                <a:lnTo>
                  <a:pt x="574" y="2857"/>
                </a:lnTo>
                <a:lnTo>
                  <a:pt x="568" y="2855"/>
                </a:lnTo>
                <a:lnTo>
                  <a:pt x="562" y="2853"/>
                </a:lnTo>
                <a:lnTo>
                  <a:pt x="556" y="2850"/>
                </a:lnTo>
                <a:lnTo>
                  <a:pt x="552" y="2848"/>
                </a:lnTo>
                <a:lnTo>
                  <a:pt x="547" y="2845"/>
                </a:lnTo>
                <a:lnTo>
                  <a:pt x="542" y="2841"/>
                </a:lnTo>
                <a:lnTo>
                  <a:pt x="538" y="2838"/>
                </a:lnTo>
                <a:lnTo>
                  <a:pt x="534" y="2834"/>
                </a:lnTo>
                <a:lnTo>
                  <a:pt x="531" y="2830"/>
                </a:lnTo>
                <a:lnTo>
                  <a:pt x="528" y="2825"/>
                </a:lnTo>
                <a:lnTo>
                  <a:pt x="525" y="2821"/>
                </a:lnTo>
                <a:lnTo>
                  <a:pt x="523" y="2817"/>
                </a:lnTo>
                <a:lnTo>
                  <a:pt x="519" y="2806"/>
                </a:lnTo>
                <a:lnTo>
                  <a:pt x="518" y="2794"/>
                </a:lnTo>
                <a:lnTo>
                  <a:pt x="518" y="2785"/>
                </a:lnTo>
                <a:lnTo>
                  <a:pt x="519" y="2775"/>
                </a:lnTo>
                <a:lnTo>
                  <a:pt x="521" y="2765"/>
                </a:lnTo>
                <a:lnTo>
                  <a:pt x="523" y="2757"/>
                </a:lnTo>
                <a:lnTo>
                  <a:pt x="525" y="2748"/>
                </a:lnTo>
                <a:lnTo>
                  <a:pt x="528" y="2740"/>
                </a:lnTo>
                <a:lnTo>
                  <a:pt x="530" y="2731"/>
                </a:lnTo>
                <a:lnTo>
                  <a:pt x="531" y="2723"/>
                </a:lnTo>
                <a:lnTo>
                  <a:pt x="532" y="2714"/>
                </a:lnTo>
                <a:lnTo>
                  <a:pt x="533" y="2705"/>
                </a:lnTo>
                <a:lnTo>
                  <a:pt x="532" y="2697"/>
                </a:lnTo>
                <a:lnTo>
                  <a:pt x="531" y="2686"/>
                </a:lnTo>
                <a:lnTo>
                  <a:pt x="528" y="2677"/>
                </a:lnTo>
                <a:lnTo>
                  <a:pt x="523" y="2667"/>
                </a:lnTo>
                <a:lnTo>
                  <a:pt x="523" y="2666"/>
                </a:lnTo>
                <a:lnTo>
                  <a:pt x="524" y="2664"/>
                </a:lnTo>
                <a:lnTo>
                  <a:pt x="525" y="2662"/>
                </a:lnTo>
                <a:lnTo>
                  <a:pt x="526" y="2659"/>
                </a:lnTo>
                <a:lnTo>
                  <a:pt x="529" y="2655"/>
                </a:lnTo>
                <a:lnTo>
                  <a:pt x="531" y="2651"/>
                </a:lnTo>
                <a:lnTo>
                  <a:pt x="533" y="2646"/>
                </a:lnTo>
                <a:lnTo>
                  <a:pt x="537" y="2643"/>
                </a:lnTo>
                <a:lnTo>
                  <a:pt x="539" y="2638"/>
                </a:lnTo>
                <a:lnTo>
                  <a:pt x="541" y="2633"/>
                </a:lnTo>
                <a:lnTo>
                  <a:pt x="544" y="2629"/>
                </a:lnTo>
                <a:lnTo>
                  <a:pt x="546" y="2625"/>
                </a:lnTo>
                <a:lnTo>
                  <a:pt x="547" y="2622"/>
                </a:lnTo>
                <a:lnTo>
                  <a:pt x="548" y="2620"/>
                </a:lnTo>
                <a:lnTo>
                  <a:pt x="549" y="2618"/>
                </a:lnTo>
                <a:lnTo>
                  <a:pt x="551" y="2618"/>
                </a:lnTo>
                <a:lnTo>
                  <a:pt x="547" y="2613"/>
                </a:lnTo>
                <a:lnTo>
                  <a:pt x="542" y="2608"/>
                </a:lnTo>
                <a:lnTo>
                  <a:pt x="539" y="2605"/>
                </a:lnTo>
                <a:lnTo>
                  <a:pt x="534" y="2601"/>
                </a:lnTo>
                <a:lnTo>
                  <a:pt x="530" y="2599"/>
                </a:lnTo>
                <a:lnTo>
                  <a:pt x="525" y="2597"/>
                </a:lnTo>
                <a:lnTo>
                  <a:pt x="521" y="2594"/>
                </a:lnTo>
                <a:lnTo>
                  <a:pt x="515" y="2592"/>
                </a:lnTo>
                <a:lnTo>
                  <a:pt x="510" y="2591"/>
                </a:lnTo>
                <a:lnTo>
                  <a:pt x="507" y="2589"/>
                </a:lnTo>
                <a:lnTo>
                  <a:pt x="502" y="2586"/>
                </a:lnTo>
                <a:lnTo>
                  <a:pt x="499" y="2584"/>
                </a:lnTo>
                <a:lnTo>
                  <a:pt x="495" y="2581"/>
                </a:lnTo>
                <a:lnTo>
                  <a:pt x="493" y="2576"/>
                </a:lnTo>
                <a:lnTo>
                  <a:pt x="491" y="2571"/>
                </a:lnTo>
                <a:lnTo>
                  <a:pt x="491" y="2567"/>
                </a:lnTo>
                <a:lnTo>
                  <a:pt x="492" y="2561"/>
                </a:lnTo>
                <a:lnTo>
                  <a:pt x="494" y="2555"/>
                </a:lnTo>
                <a:lnTo>
                  <a:pt x="496" y="2549"/>
                </a:lnTo>
                <a:lnTo>
                  <a:pt x="499" y="2543"/>
                </a:lnTo>
                <a:lnTo>
                  <a:pt x="500" y="2537"/>
                </a:lnTo>
                <a:lnTo>
                  <a:pt x="502" y="2531"/>
                </a:lnTo>
                <a:lnTo>
                  <a:pt x="502" y="2524"/>
                </a:lnTo>
                <a:lnTo>
                  <a:pt x="503" y="2518"/>
                </a:lnTo>
                <a:lnTo>
                  <a:pt x="502" y="2513"/>
                </a:lnTo>
                <a:lnTo>
                  <a:pt x="502" y="2507"/>
                </a:lnTo>
                <a:lnTo>
                  <a:pt x="500" y="2502"/>
                </a:lnTo>
                <a:lnTo>
                  <a:pt x="498" y="2497"/>
                </a:lnTo>
                <a:lnTo>
                  <a:pt x="493" y="2493"/>
                </a:lnTo>
                <a:lnTo>
                  <a:pt x="488" y="2489"/>
                </a:lnTo>
                <a:lnTo>
                  <a:pt x="483" y="2485"/>
                </a:lnTo>
                <a:lnTo>
                  <a:pt x="476" y="2483"/>
                </a:lnTo>
                <a:lnTo>
                  <a:pt x="469" y="2477"/>
                </a:lnTo>
                <a:lnTo>
                  <a:pt x="464" y="2471"/>
                </a:lnTo>
                <a:lnTo>
                  <a:pt x="460" y="2464"/>
                </a:lnTo>
                <a:lnTo>
                  <a:pt x="457" y="2458"/>
                </a:lnTo>
                <a:lnTo>
                  <a:pt x="455" y="2450"/>
                </a:lnTo>
                <a:lnTo>
                  <a:pt x="453" y="2441"/>
                </a:lnTo>
                <a:lnTo>
                  <a:pt x="450" y="2433"/>
                </a:lnTo>
                <a:lnTo>
                  <a:pt x="448" y="2425"/>
                </a:lnTo>
                <a:lnTo>
                  <a:pt x="447" y="2416"/>
                </a:lnTo>
                <a:lnTo>
                  <a:pt x="444" y="2408"/>
                </a:lnTo>
                <a:lnTo>
                  <a:pt x="440" y="2400"/>
                </a:lnTo>
                <a:lnTo>
                  <a:pt x="437" y="2392"/>
                </a:lnTo>
                <a:lnTo>
                  <a:pt x="431" y="2385"/>
                </a:lnTo>
                <a:lnTo>
                  <a:pt x="425" y="2379"/>
                </a:lnTo>
                <a:lnTo>
                  <a:pt x="417" y="2374"/>
                </a:lnTo>
                <a:lnTo>
                  <a:pt x="408" y="2369"/>
                </a:lnTo>
                <a:lnTo>
                  <a:pt x="407" y="2361"/>
                </a:lnTo>
                <a:lnTo>
                  <a:pt x="405" y="2354"/>
                </a:lnTo>
                <a:lnTo>
                  <a:pt x="402" y="2347"/>
                </a:lnTo>
                <a:lnTo>
                  <a:pt x="400" y="2340"/>
                </a:lnTo>
                <a:lnTo>
                  <a:pt x="398" y="2334"/>
                </a:lnTo>
                <a:lnTo>
                  <a:pt x="395" y="2327"/>
                </a:lnTo>
                <a:lnTo>
                  <a:pt x="392" y="2320"/>
                </a:lnTo>
                <a:lnTo>
                  <a:pt x="390" y="2314"/>
                </a:lnTo>
                <a:lnTo>
                  <a:pt x="387" y="2307"/>
                </a:lnTo>
                <a:lnTo>
                  <a:pt x="385" y="2300"/>
                </a:lnTo>
                <a:lnTo>
                  <a:pt x="383" y="2293"/>
                </a:lnTo>
                <a:lnTo>
                  <a:pt x="382" y="2286"/>
                </a:lnTo>
                <a:lnTo>
                  <a:pt x="380" y="2280"/>
                </a:lnTo>
                <a:lnTo>
                  <a:pt x="379" y="2273"/>
                </a:lnTo>
                <a:lnTo>
                  <a:pt x="380" y="2265"/>
                </a:lnTo>
                <a:lnTo>
                  <a:pt x="382" y="2258"/>
                </a:lnTo>
                <a:lnTo>
                  <a:pt x="375" y="2251"/>
                </a:lnTo>
                <a:lnTo>
                  <a:pt x="368" y="2245"/>
                </a:lnTo>
                <a:lnTo>
                  <a:pt x="362" y="2238"/>
                </a:lnTo>
                <a:lnTo>
                  <a:pt x="357" y="2231"/>
                </a:lnTo>
                <a:lnTo>
                  <a:pt x="352" y="2224"/>
                </a:lnTo>
                <a:lnTo>
                  <a:pt x="347" y="2217"/>
                </a:lnTo>
                <a:lnTo>
                  <a:pt x="341" y="2209"/>
                </a:lnTo>
                <a:lnTo>
                  <a:pt x="337" y="2203"/>
                </a:lnTo>
                <a:lnTo>
                  <a:pt x="332" y="2194"/>
                </a:lnTo>
                <a:lnTo>
                  <a:pt x="327" y="2186"/>
                </a:lnTo>
                <a:lnTo>
                  <a:pt x="323" y="2178"/>
                </a:lnTo>
                <a:lnTo>
                  <a:pt x="318" y="2170"/>
                </a:lnTo>
                <a:lnTo>
                  <a:pt x="313" y="2161"/>
                </a:lnTo>
                <a:lnTo>
                  <a:pt x="308" y="2153"/>
                </a:lnTo>
                <a:lnTo>
                  <a:pt x="302" y="2145"/>
                </a:lnTo>
                <a:lnTo>
                  <a:pt x="296" y="2137"/>
                </a:lnTo>
                <a:lnTo>
                  <a:pt x="296" y="2126"/>
                </a:lnTo>
                <a:lnTo>
                  <a:pt x="296" y="2115"/>
                </a:lnTo>
                <a:lnTo>
                  <a:pt x="296" y="2104"/>
                </a:lnTo>
                <a:lnTo>
                  <a:pt x="296" y="2091"/>
                </a:lnTo>
                <a:lnTo>
                  <a:pt x="296" y="2078"/>
                </a:lnTo>
                <a:lnTo>
                  <a:pt x="296" y="2067"/>
                </a:lnTo>
                <a:lnTo>
                  <a:pt x="298" y="2054"/>
                </a:lnTo>
                <a:lnTo>
                  <a:pt x="299" y="2043"/>
                </a:lnTo>
                <a:lnTo>
                  <a:pt x="301" y="2030"/>
                </a:lnTo>
                <a:lnTo>
                  <a:pt x="303" y="2019"/>
                </a:lnTo>
                <a:lnTo>
                  <a:pt x="308" y="2008"/>
                </a:lnTo>
                <a:lnTo>
                  <a:pt x="314" y="1998"/>
                </a:lnTo>
                <a:lnTo>
                  <a:pt x="319" y="1989"/>
                </a:lnTo>
                <a:lnTo>
                  <a:pt x="327" y="1981"/>
                </a:lnTo>
                <a:lnTo>
                  <a:pt x="338" y="1974"/>
                </a:lnTo>
                <a:lnTo>
                  <a:pt x="349" y="1969"/>
                </a:lnTo>
                <a:lnTo>
                  <a:pt x="350" y="1964"/>
                </a:lnTo>
                <a:lnTo>
                  <a:pt x="352" y="1959"/>
                </a:lnTo>
                <a:lnTo>
                  <a:pt x="352" y="1954"/>
                </a:lnTo>
                <a:lnTo>
                  <a:pt x="353" y="1949"/>
                </a:lnTo>
                <a:lnTo>
                  <a:pt x="353" y="1944"/>
                </a:lnTo>
                <a:lnTo>
                  <a:pt x="353" y="1938"/>
                </a:lnTo>
                <a:lnTo>
                  <a:pt x="353" y="1933"/>
                </a:lnTo>
                <a:lnTo>
                  <a:pt x="353" y="1928"/>
                </a:lnTo>
                <a:lnTo>
                  <a:pt x="352" y="1922"/>
                </a:lnTo>
                <a:lnTo>
                  <a:pt x="350" y="1916"/>
                </a:lnTo>
                <a:lnTo>
                  <a:pt x="349" y="1912"/>
                </a:lnTo>
                <a:lnTo>
                  <a:pt x="348" y="1906"/>
                </a:lnTo>
                <a:lnTo>
                  <a:pt x="347" y="1902"/>
                </a:lnTo>
                <a:lnTo>
                  <a:pt x="345" y="1896"/>
                </a:lnTo>
                <a:lnTo>
                  <a:pt x="342" y="1891"/>
                </a:lnTo>
                <a:lnTo>
                  <a:pt x="341" y="1888"/>
                </a:lnTo>
                <a:lnTo>
                  <a:pt x="340" y="1888"/>
                </a:lnTo>
                <a:lnTo>
                  <a:pt x="339" y="1888"/>
                </a:lnTo>
                <a:lnTo>
                  <a:pt x="337" y="1889"/>
                </a:lnTo>
                <a:lnTo>
                  <a:pt x="333" y="1889"/>
                </a:lnTo>
                <a:lnTo>
                  <a:pt x="330" y="1890"/>
                </a:lnTo>
                <a:lnTo>
                  <a:pt x="326" y="1891"/>
                </a:lnTo>
                <a:lnTo>
                  <a:pt x="323" y="1892"/>
                </a:lnTo>
                <a:lnTo>
                  <a:pt x="318" y="1895"/>
                </a:lnTo>
                <a:lnTo>
                  <a:pt x="314" y="1896"/>
                </a:lnTo>
                <a:lnTo>
                  <a:pt x="310" y="1897"/>
                </a:lnTo>
                <a:lnTo>
                  <a:pt x="307" y="1898"/>
                </a:lnTo>
                <a:lnTo>
                  <a:pt x="303" y="1899"/>
                </a:lnTo>
                <a:lnTo>
                  <a:pt x="300" y="1899"/>
                </a:lnTo>
                <a:lnTo>
                  <a:pt x="298" y="1900"/>
                </a:lnTo>
                <a:lnTo>
                  <a:pt x="296" y="1900"/>
                </a:lnTo>
                <a:lnTo>
                  <a:pt x="296" y="1902"/>
                </a:lnTo>
                <a:lnTo>
                  <a:pt x="291" y="1889"/>
                </a:lnTo>
                <a:lnTo>
                  <a:pt x="284" y="1877"/>
                </a:lnTo>
                <a:lnTo>
                  <a:pt x="277" y="1866"/>
                </a:lnTo>
                <a:lnTo>
                  <a:pt x="270" y="1853"/>
                </a:lnTo>
                <a:lnTo>
                  <a:pt x="263" y="1842"/>
                </a:lnTo>
                <a:lnTo>
                  <a:pt x="256" y="1829"/>
                </a:lnTo>
                <a:lnTo>
                  <a:pt x="249" y="1817"/>
                </a:lnTo>
                <a:lnTo>
                  <a:pt x="242" y="1804"/>
                </a:lnTo>
                <a:lnTo>
                  <a:pt x="238" y="1790"/>
                </a:lnTo>
                <a:lnTo>
                  <a:pt x="233" y="1776"/>
                </a:lnTo>
                <a:lnTo>
                  <a:pt x="231" y="1764"/>
                </a:lnTo>
                <a:lnTo>
                  <a:pt x="229" y="1750"/>
                </a:lnTo>
                <a:lnTo>
                  <a:pt x="230" y="1735"/>
                </a:lnTo>
                <a:lnTo>
                  <a:pt x="232" y="1721"/>
                </a:lnTo>
                <a:lnTo>
                  <a:pt x="237" y="1706"/>
                </a:lnTo>
                <a:lnTo>
                  <a:pt x="245" y="1692"/>
                </a:lnTo>
                <a:lnTo>
                  <a:pt x="245" y="1684"/>
                </a:lnTo>
                <a:lnTo>
                  <a:pt x="246" y="1678"/>
                </a:lnTo>
                <a:lnTo>
                  <a:pt x="247" y="1671"/>
                </a:lnTo>
                <a:lnTo>
                  <a:pt x="248" y="1664"/>
                </a:lnTo>
                <a:lnTo>
                  <a:pt x="249" y="1657"/>
                </a:lnTo>
                <a:lnTo>
                  <a:pt x="250" y="1650"/>
                </a:lnTo>
                <a:lnTo>
                  <a:pt x="253" y="1643"/>
                </a:lnTo>
                <a:lnTo>
                  <a:pt x="254" y="1636"/>
                </a:lnTo>
                <a:lnTo>
                  <a:pt x="255" y="1629"/>
                </a:lnTo>
                <a:lnTo>
                  <a:pt x="256" y="1622"/>
                </a:lnTo>
                <a:lnTo>
                  <a:pt x="257" y="1615"/>
                </a:lnTo>
                <a:lnTo>
                  <a:pt x="258" y="1610"/>
                </a:lnTo>
                <a:lnTo>
                  <a:pt x="260" y="1603"/>
                </a:lnTo>
                <a:lnTo>
                  <a:pt x="260" y="1596"/>
                </a:lnTo>
                <a:lnTo>
                  <a:pt x="261" y="1590"/>
                </a:lnTo>
                <a:lnTo>
                  <a:pt x="262" y="1584"/>
                </a:lnTo>
                <a:lnTo>
                  <a:pt x="268" y="1584"/>
                </a:lnTo>
                <a:lnTo>
                  <a:pt x="272" y="1587"/>
                </a:lnTo>
                <a:lnTo>
                  <a:pt x="276" y="1590"/>
                </a:lnTo>
                <a:lnTo>
                  <a:pt x="279" y="1594"/>
                </a:lnTo>
                <a:lnTo>
                  <a:pt x="283" y="1598"/>
                </a:lnTo>
                <a:lnTo>
                  <a:pt x="284" y="1603"/>
                </a:lnTo>
                <a:lnTo>
                  <a:pt x="286" y="1607"/>
                </a:lnTo>
                <a:lnTo>
                  <a:pt x="288" y="1613"/>
                </a:lnTo>
                <a:lnTo>
                  <a:pt x="291" y="1619"/>
                </a:lnTo>
                <a:lnTo>
                  <a:pt x="292" y="1625"/>
                </a:lnTo>
                <a:lnTo>
                  <a:pt x="295" y="1629"/>
                </a:lnTo>
                <a:lnTo>
                  <a:pt x="298" y="1634"/>
                </a:lnTo>
                <a:lnTo>
                  <a:pt x="301" y="1638"/>
                </a:lnTo>
                <a:lnTo>
                  <a:pt x="306" y="1642"/>
                </a:lnTo>
                <a:lnTo>
                  <a:pt x="311" y="1645"/>
                </a:lnTo>
                <a:lnTo>
                  <a:pt x="318" y="1648"/>
                </a:lnTo>
                <a:lnTo>
                  <a:pt x="317" y="1636"/>
                </a:lnTo>
                <a:lnTo>
                  <a:pt x="316" y="1625"/>
                </a:lnTo>
                <a:lnTo>
                  <a:pt x="314" y="1612"/>
                </a:lnTo>
                <a:lnTo>
                  <a:pt x="311" y="1601"/>
                </a:lnTo>
                <a:lnTo>
                  <a:pt x="308" y="1589"/>
                </a:lnTo>
                <a:lnTo>
                  <a:pt x="306" y="1578"/>
                </a:lnTo>
                <a:lnTo>
                  <a:pt x="302" y="1566"/>
                </a:lnTo>
                <a:lnTo>
                  <a:pt x="300" y="1555"/>
                </a:lnTo>
                <a:lnTo>
                  <a:pt x="298" y="1543"/>
                </a:lnTo>
                <a:lnTo>
                  <a:pt x="298" y="1533"/>
                </a:lnTo>
                <a:lnTo>
                  <a:pt x="298" y="1521"/>
                </a:lnTo>
                <a:lnTo>
                  <a:pt x="300" y="1510"/>
                </a:lnTo>
                <a:lnTo>
                  <a:pt x="304" y="1499"/>
                </a:lnTo>
                <a:lnTo>
                  <a:pt x="310" y="1489"/>
                </a:lnTo>
                <a:lnTo>
                  <a:pt x="318" y="1478"/>
                </a:lnTo>
                <a:lnTo>
                  <a:pt x="330" y="1468"/>
                </a:lnTo>
                <a:lnTo>
                  <a:pt x="330" y="1465"/>
                </a:lnTo>
                <a:lnTo>
                  <a:pt x="330" y="1463"/>
                </a:lnTo>
                <a:lnTo>
                  <a:pt x="330" y="1459"/>
                </a:lnTo>
                <a:lnTo>
                  <a:pt x="330" y="1457"/>
                </a:lnTo>
                <a:lnTo>
                  <a:pt x="329" y="1455"/>
                </a:lnTo>
                <a:lnTo>
                  <a:pt x="327" y="1452"/>
                </a:lnTo>
                <a:lnTo>
                  <a:pt x="326" y="1450"/>
                </a:lnTo>
                <a:lnTo>
                  <a:pt x="324" y="1448"/>
                </a:lnTo>
                <a:lnTo>
                  <a:pt x="323" y="1447"/>
                </a:lnTo>
                <a:lnTo>
                  <a:pt x="321" y="1444"/>
                </a:lnTo>
                <a:lnTo>
                  <a:pt x="318" y="1442"/>
                </a:lnTo>
                <a:lnTo>
                  <a:pt x="316" y="1441"/>
                </a:lnTo>
                <a:lnTo>
                  <a:pt x="314" y="1440"/>
                </a:lnTo>
                <a:lnTo>
                  <a:pt x="311" y="1439"/>
                </a:lnTo>
                <a:lnTo>
                  <a:pt x="309" y="1437"/>
                </a:lnTo>
                <a:lnTo>
                  <a:pt x="308" y="1437"/>
                </a:lnTo>
                <a:lnTo>
                  <a:pt x="299" y="1439"/>
                </a:lnTo>
                <a:lnTo>
                  <a:pt x="292" y="1442"/>
                </a:lnTo>
                <a:lnTo>
                  <a:pt x="286" y="1447"/>
                </a:lnTo>
                <a:lnTo>
                  <a:pt x="281" y="1451"/>
                </a:lnTo>
                <a:lnTo>
                  <a:pt x="278" y="1456"/>
                </a:lnTo>
                <a:lnTo>
                  <a:pt x="275" y="1463"/>
                </a:lnTo>
                <a:lnTo>
                  <a:pt x="273" y="1468"/>
                </a:lnTo>
                <a:lnTo>
                  <a:pt x="271" y="1475"/>
                </a:lnTo>
                <a:lnTo>
                  <a:pt x="270" y="1482"/>
                </a:lnTo>
                <a:lnTo>
                  <a:pt x="269" y="1490"/>
                </a:lnTo>
                <a:lnTo>
                  <a:pt x="268" y="1498"/>
                </a:lnTo>
                <a:lnTo>
                  <a:pt x="267" y="1505"/>
                </a:lnTo>
                <a:lnTo>
                  <a:pt x="265" y="1513"/>
                </a:lnTo>
                <a:lnTo>
                  <a:pt x="263" y="1521"/>
                </a:lnTo>
                <a:lnTo>
                  <a:pt x="260" y="1528"/>
                </a:lnTo>
                <a:lnTo>
                  <a:pt x="256" y="1536"/>
                </a:lnTo>
                <a:lnTo>
                  <a:pt x="247" y="1535"/>
                </a:lnTo>
                <a:lnTo>
                  <a:pt x="239" y="1533"/>
                </a:lnTo>
                <a:lnTo>
                  <a:pt x="232" y="1529"/>
                </a:lnTo>
                <a:lnTo>
                  <a:pt x="225" y="1524"/>
                </a:lnTo>
                <a:lnTo>
                  <a:pt x="219" y="1518"/>
                </a:lnTo>
                <a:lnTo>
                  <a:pt x="214" y="1511"/>
                </a:lnTo>
                <a:lnTo>
                  <a:pt x="209" y="1503"/>
                </a:lnTo>
                <a:lnTo>
                  <a:pt x="203" y="1495"/>
                </a:lnTo>
                <a:lnTo>
                  <a:pt x="198" y="1487"/>
                </a:lnTo>
                <a:lnTo>
                  <a:pt x="193" y="1479"/>
                </a:lnTo>
                <a:lnTo>
                  <a:pt x="187" y="1472"/>
                </a:lnTo>
                <a:lnTo>
                  <a:pt x="181" y="1466"/>
                </a:lnTo>
                <a:lnTo>
                  <a:pt x="175" y="1462"/>
                </a:lnTo>
                <a:lnTo>
                  <a:pt x="168" y="1458"/>
                </a:lnTo>
                <a:lnTo>
                  <a:pt x="160" y="1456"/>
                </a:lnTo>
                <a:lnTo>
                  <a:pt x="152" y="1457"/>
                </a:lnTo>
                <a:lnTo>
                  <a:pt x="148" y="1449"/>
                </a:lnTo>
                <a:lnTo>
                  <a:pt x="146" y="1442"/>
                </a:lnTo>
                <a:lnTo>
                  <a:pt x="145" y="1435"/>
                </a:lnTo>
                <a:lnTo>
                  <a:pt x="145" y="1428"/>
                </a:lnTo>
                <a:lnTo>
                  <a:pt x="145" y="1421"/>
                </a:lnTo>
                <a:lnTo>
                  <a:pt x="146" y="1414"/>
                </a:lnTo>
                <a:lnTo>
                  <a:pt x="147" y="1408"/>
                </a:lnTo>
                <a:lnTo>
                  <a:pt x="149" y="1401"/>
                </a:lnTo>
                <a:lnTo>
                  <a:pt x="150" y="1394"/>
                </a:lnTo>
                <a:lnTo>
                  <a:pt x="152" y="1387"/>
                </a:lnTo>
                <a:lnTo>
                  <a:pt x="154" y="1380"/>
                </a:lnTo>
                <a:lnTo>
                  <a:pt x="155" y="1374"/>
                </a:lnTo>
                <a:lnTo>
                  <a:pt x="156" y="1367"/>
                </a:lnTo>
                <a:lnTo>
                  <a:pt x="157" y="1360"/>
                </a:lnTo>
                <a:lnTo>
                  <a:pt x="157" y="1355"/>
                </a:lnTo>
                <a:lnTo>
                  <a:pt x="157" y="1349"/>
                </a:lnTo>
                <a:lnTo>
                  <a:pt x="144" y="1335"/>
                </a:lnTo>
                <a:lnTo>
                  <a:pt x="134" y="1320"/>
                </a:lnTo>
                <a:lnTo>
                  <a:pt x="127" y="1305"/>
                </a:lnTo>
                <a:lnTo>
                  <a:pt x="123" y="1288"/>
                </a:lnTo>
                <a:lnTo>
                  <a:pt x="121" y="1272"/>
                </a:lnTo>
                <a:lnTo>
                  <a:pt x="118" y="1255"/>
                </a:lnTo>
                <a:lnTo>
                  <a:pt x="117" y="1237"/>
                </a:lnTo>
                <a:lnTo>
                  <a:pt x="117" y="1221"/>
                </a:lnTo>
                <a:lnTo>
                  <a:pt x="116" y="1204"/>
                </a:lnTo>
                <a:lnTo>
                  <a:pt x="115" y="1188"/>
                </a:lnTo>
                <a:lnTo>
                  <a:pt x="111" y="1172"/>
                </a:lnTo>
                <a:lnTo>
                  <a:pt x="107" y="1157"/>
                </a:lnTo>
                <a:lnTo>
                  <a:pt x="100" y="1143"/>
                </a:lnTo>
                <a:lnTo>
                  <a:pt x="89" y="1131"/>
                </a:lnTo>
                <a:lnTo>
                  <a:pt x="76" y="1120"/>
                </a:lnTo>
                <a:lnTo>
                  <a:pt x="60" y="1111"/>
                </a:lnTo>
                <a:lnTo>
                  <a:pt x="66" y="1105"/>
                </a:lnTo>
                <a:lnTo>
                  <a:pt x="72" y="1098"/>
                </a:lnTo>
                <a:lnTo>
                  <a:pt x="77" y="1092"/>
                </a:lnTo>
                <a:lnTo>
                  <a:pt x="81" y="1085"/>
                </a:lnTo>
                <a:lnTo>
                  <a:pt x="85" y="1077"/>
                </a:lnTo>
                <a:lnTo>
                  <a:pt x="87" y="1069"/>
                </a:lnTo>
                <a:lnTo>
                  <a:pt x="89" y="1059"/>
                </a:lnTo>
                <a:lnTo>
                  <a:pt x="91" y="1051"/>
                </a:lnTo>
                <a:lnTo>
                  <a:pt x="91" y="1042"/>
                </a:lnTo>
                <a:lnTo>
                  <a:pt x="91" y="1032"/>
                </a:lnTo>
                <a:lnTo>
                  <a:pt x="91" y="1023"/>
                </a:lnTo>
                <a:lnTo>
                  <a:pt x="89" y="1013"/>
                </a:lnTo>
                <a:lnTo>
                  <a:pt x="88" y="1003"/>
                </a:lnTo>
                <a:lnTo>
                  <a:pt x="87" y="994"/>
                </a:lnTo>
                <a:lnTo>
                  <a:pt x="86" y="985"/>
                </a:lnTo>
                <a:lnTo>
                  <a:pt x="85" y="976"/>
                </a:lnTo>
                <a:lnTo>
                  <a:pt x="84" y="964"/>
                </a:lnTo>
                <a:lnTo>
                  <a:pt x="85" y="953"/>
                </a:lnTo>
                <a:lnTo>
                  <a:pt x="86" y="941"/>
                </a:lnTo>
                <a:lnTo>
                  <a:pt x="88" y="930"/>
                </a:lnTo>
                <a:lnTo>
                  <a:pt x="91" y="919"/>
                </a:lnTo>
                <a:lnTo>
                  <a:pt x="93" y="908"/>
                </a:lnTo>
                <a:lnTo>
                  <a:pt x="96" y="896"/>
                </a:lnTo>
                <a:lnTo>
                  <a:pt x="100" y="886"/>
                </a:lnTo>
                <a:lnTo>
                  <a:pt x="102" y="874"/>
                </a:lnTo>
                <a:lnTo>
                  <a:pt x="104" y="863"/>
                </a:lnTo>
                <a:lnTo>
                  <a:pt x="107" y="851"/>
                </a:lnTo>
                <a:lnTo>
                  <a:pt x="107" y="840"/>
                </a:lnTo>
                <a:lnTo>
                  <a:pt x="108" y="829"/>
                </a:lnTo>
                <a:lnTo>
                  <a:pt x="107" y="817"/>
                </a:lnTo>
                <a:lnTo>
                  <a:pt x="104" y="804"/>
                </a:lnTo>
                <a:lnTo>
                  <a:pt x="101" y="793"/>
                </a:lnTo>
                <a:lnTo>
                  <a:pt x="98" y="773"/>
                </a:lnTo>
                <a:lnTo>
                  <a:pt x="92" y="756"/>
                </a:lnTo>
                <a:lnTo>
                  <a:pt x="85" y="739"/>
                </a:lnTo>
                <a:lnTo>
                  <a:pt x="77" y="723"/>
                </a:lnTo>
                <a:lnTo>
                  <a:pt x="66" y="707"/>
                </a:lnTo>
                <a:lnTo>
                  <a:pt x="56" y="692"/>
                </a:lnTo>
                <a:lnTo>
                  <a:pt x="46" y="676"/>
                </a:lnTo>
                <a:lnTo>
                  <a:pt x="37" y="661"/>
                </a:lnTo>
                <a:lnTo>
                  <a:pt x="26" y="646"/>
                </a:lnTo>
                <a:lnTo>
                  <a:pt x="18" y="630"/>
                </a:lnTo>
                <a:lnTo>
                  <a:pt x="10" y="614"/>
                </a:lnTo>
                <a:lnTo>
                  <a:pt x="4" y="596"/>
                </a:lnTo>
                <a:lnTo>
                  <a:pt x="1" y="579"/>
                </a:lnTo>
                <a:lnTo>
                  <a:pt x="0" y="561"/>
                </a:lnTo>
                <a:lnTo>
                  <a:pt x="2" y="541"/>
                </a:lnTo>
                <a:lnTo>
                  <a:pt x="8" y="521"/>
                </a:lnTo>
                <a:lnTo>
                  <a:pt x="19" y="510"/>
                </a:lnTo>
                <a:lnTo>
                  <a:pt x="30" y="499"/>
                </a:lnTo>
                <a:lnTo>
                  <a:pt x="39" y="487"/>
                </a:lnTo>
                <a:lnTo>
                  <a:pt x="48" y="476"/>
                </a:lnTo>
                <a:lnTo>
                  <a:pt x="55" y="463"/>
                </a:lnTo>
                <a:lnTo>
                  <a:pt x="62" y="451"/>
                </a:lnTo>
                <a:lnTo>
                  <a:pt x="69" y="438"/>
                </a:lnTo>
                <a:lnTo>
                  <a:pt x="73" y="424"/>
                </a:lnTo>
                <a:lnTo>
                  <a:pt x="78" y="410"/>
                </a:lnTo>
                <a:lnTo>
                  <a:pt x="81" y="395"/>
                </a:lnTo>
                <a:lnTo>
                  <a:pt x="84" y="382"/>
                </a:lnTo>
                <a:lnTo>
                  <a:pt x="86" y="367"/>
                </a:lnTo>
                <a:lnTo>
                  <a:pt x="87" y="352"/>
                </a:lnTo>
                <a:lnTo>
                  <a:pt x="88" y="337"/>
                </a:lnTo>
                <a:lnTo>
                  <a:pt x="88" y="322"/>
                </a:lnTo>
                <a:lnTo>
                  <a:pt x="88" y="307"/>
                </a:lnTo>
                <a:lnTo>
                  <a:pt x="94" y="298"/>
                </a:lnTo>
                <a:lnTo>
                  <a:pt x="100" y="289"/>
                </a:lnTo>
                <a:lnTo>
                  <a:pt x="107" y="279"/>
                </a:lnTo>
                <a:lnTo>
                  <a:pt x="114" y="270"/>
                </a:lnTo>
                <a:lnTo>
                  <a:pt x="119" y="261"/>
                </a:lnTo>
                <a:lnTo>
                  <a:pt x="126" y="252"/>
                </a:lnTo>
                <a:lnTo>
                  <a:pt x="132" y="243"/>
                </a:lnTo>
                <a:lnTo>
                  <a:pt x="137" y="233"/>
                </a:lnTo>
                <a:lnTo>
                  <a:pt x="141" y="223"/>
                </a:lnTo>
                <a:lnTo>
                  <a:pt x="145" y="213"/>
                </a:lnTo>
                <a:lnTo>
                  <a:pt x="147" y="202"/>
                </a:lnTo>
                <a:lnTo>
                  <a:pt x="148" y="192"/>
                </a:lnTo>
                <a:lnTo>
                  <a:pt x="148" y="181"/>
                </a:lnTo>
                <a:lnTo>
                  <a:pt x="147" y="169"/>
                </a:lnTo>
                <a:lnTo>
                  <a:pt x="144" y="158"/>
                </a:lnTo>
                <a:lnTo>
                  <a:pt x="140" y="146"/>
                </a:lnTo>
                <a:lnTo>
                  <a:pt x="131" y="138"/>
                </a:lnTo>
                <a:lnTo>
                  <a:pt x="126" y="130"/>
                </a:lnTo>
                <a:lnTo>
                  <a:pt x="123" y="123"/>
                </a:lnTo>
                <a:lnTo>
                  <a:pt x="122" y="115"/>
                </a:lnTo>
                <a:lnTo>
                  <a:pt x="123" y="108"/>
                </a:lnTo>
                <a:lnTo>
                  <a:pt x="126" y="100"/>
                </a:lnTo>
                <a:lnTo>
                  <a:pt x="130" y="92"/>
                </a:lnTo>
                <a:lnTo>
                  <a:pt x="134" y="83"/>
                </a:lnTo>
                <a:lnTo>
                  <a:pt x="139" y="75"/>
                </a:lnTo>
                <a:lnTo>
                  <a:pt x="145" y="66"/>
                </a:lnTo>
                <a:lnTo>
                  <a:pt x="149" y="55"/>
                </a:lnTo>
                <a:lnTo>
                  <a:pt x="154" y="46"/>
                </a:lnTo>
                <a:lnTo>
                  <a:pt x="157" y="36"/>
                </a:lnTo>
                <a:lnTo>
                  <a:pt x="161" y="24"/>
                </a:lnTo>
                <a:lnTo>
                  <a:pt x="162" y="12"/>
                </a:lnTo>
                <a:lnTo>
                  <a:pt x="162" y="0"/>
                </a:lnTo>
                <a:lnTo>
                  <a:pt x="229" y="17"/>
                </a:lnTo>
                <a:lnTo>
                  <a:pt x="296" y="35"/>
                </a:lnTo>
                <a:lnTo>
                  <a:pt x="363" y="52"/>
                </a:lnTo>
                <a:lnTo>
                  <a:pt x="431" y="70"/>
                </a:lnTo>
                <a:lnTo>
                  <a:pt x="499" y="87"/>
                </a:lnTo>
                <a:lnTo>
                  <a:pt x="565" y="105"/>
                </a:lnTo>
                <a:lnTo>
                  <a:pt x="633" y="122"/>
                </a:lnTo>
                <a:lnTo>
                  <a:pt x="701" y="138"/>
                </a:lnTo>
                <a:lnTo>
                  <a:pt x="768" y="155"/>
                </a:lnTo>
                <a:lnTo>
                  <a:pt x="836" y="171"/>
                </a:lnTo>
                <a:lnTo>
                  <a:pt x="902" y="189"/>
                </a:lnTo>
                <a:lnTo>
                  <a:pt x="969" y="205"/>
                </a:lnTo>
                <a:lnTo>
                  <a:pt x="1036" y="220"/>
                </a:lnTo>
                <a:lnTo>
                  <a:pt x="1102" y="236"/>
                </a:lnTo>
                <a:lnTo>
                  <a:pt x="1168" y="251"/>
                </a:lnTo>
                <a:lnTo>
                  <a:pt x="1235" y="267"/>
                </a:lnTo>
                <a:lnTo>
                  <a:pt x="1232" y="279"/>
                </a:lnTo>
                <a:lnTo>
                  <a:pt x="1230" y="293"/>
                </a:lnTo>
                <a:lnTo>
                  <a:pt x="1228" y="307"/>
                </a:lnTo>
                <a:lnTo>
                  <a:pt x="1224" y="322"/>
                </a:lnTo>
                <a:lnTo>
                  <a:pt x="1221" y="336"/>
                </a:lnTo>
                <a:lnTo>
                  <a:pt x="1216" y="351"/>
                </a:lnTo>
                <a:lnTo>
                  <a:pt x="1213" y="366"/>
                </a:lnTo>
                <a:lnTo>
                  <a:pt x="1208" y="380"/>
                </a:lnTo>
                <a:lnTo>
                  <a:pt x="1205" y="395"/>
                </a:lnTo>
                <a:lnTo>
                  <a:pt x="1200" y="411"/>
                </a:lnTo>
                <a:lnTo>
                  <a:pt x="1197" y="426"/>
                </a:lnTo>
                <a:lnTo>
                  <a:pt x="1193" y="442"/>
                </a:lnTo>
                <a:lnTo>
                  <a:pt x="1190" y="457"/>
                </a:lnTo>
                <a:lnTo>
                  <a:pt x="1186" y="474"/>
                </a:lnTo>
                <a:lnTo>
                  <a:pt x="1184" y="490"/>
                </a:lnTo>
                <a:lnTo>
                  <a:pt x="1183" y="506"/>
                </a:lnTo>
                <a:lnTo>
                  <a:pt x="1177" y="525"/>
                </a:lnTo>
                <a:lnTo>
                  <a:pt x="1171" y="545"/>
                </a:lnTo>
                <a:lnTo>
                  <a:pt x="1164" y="564"/>
                </a:lnTo>
                <a:lnTo>
                  <a:pt x="1159" y="585"/>
                </a:lnTo>
                <a:lnTo>
                  <a:pt x="1152" y="604"/>
                </a:lnTo>
                <a:lnTo>
                  <a:pt x="1146" y="624"/>
                </a:lnTo>
                <a:lnTo>
                  <a:pt x="1139" y="645"/>
                </a:lnTo>
                <a:lnTo>
                  <a:pt x="1133" y="664"/>
                </a:lnTo>
                <a:lnTo>
                  <a:pt x="1128" y="685"/>
                </a:lnTo>
                <a:lnTo>
                  <a:pt x="1122" y="704"/>
                </a:lnTo>
                <a:lnTo>
                  <a:pt x="1116" y="725"/>
                </a:lnTo>
                <a:lnTo>
                  <a:pt x="1112" y="746"/>
                </a:lnTo>
                <a:lnTo>
                  <a:pt x="1107" y="766"/>
                </a:lnTo>
                <a:lnTo>
                  <a:pt x="1104" y="787"/>
                </a:lnTo>
                <a:lnTo>
                  <a:pt x="1100" y="808"/>
                </a:lnTo>
                <a:lnTo>
                  <a:pt x="1098" y="830"/>
                </a:lnTo>
                <a:lnTo>
                  <a:pt x="1087" y="851"/>
                </a:lnTo>
                <a:lnTo>
                  <a:pt x="1079" y="874"/>
                </a:lnTo>
                <a:lnTo>
                  <a:pt x="1071" y="899"/>
                </a:lnTo>
                <a:lnTo>
                  <a:pt x="1064" y="923"/>
                </a:lnTo>
                <a:lnTo>
                  <a:pt x="1058" y="947"/>
                </a:lnTo>
                <a:lnTo>
                  <a:pt x="1052" y="972"/>
                </a:lnTo>
                <a:lnTo>
                  <a:pt x="1046" y="997"/>
                </a:lnTo>
                <a:lnTo>
                  <a:pt x="1040" y="1023"/>
                </a:lnTo>
                <a:lnTo>
                  <a:pt x="1035" y="1048"/>
                </a:lnTo>
                <a:lnTo>
                  <a:pt x="1029" y="1073"/>
                </a:lnTo>
                <a:lnTo>
                  <a:pt x="1022" y="1098"/>
                </a:lnTo>
                <a:lnTo>
                  <a:pt x="1016" y="1123"/>
                </a:lnTo>
                <a:lnTo>
                  <a:pt x="1009" y="1148"/>
                </a:lnTo>
                <a:lnTo>
                  <a:pt x="1002" y="1172"/>
                </a:lnTo>
                <a:lnTo>
                  <a:pt x="995" y="1195"/>
                </a:lnTo>
                <a:lnTo>
                  <a:pt x="987" y="1219"/>
                </a:lnTo>
                <a:lnTo>
                  <a:pt x="986" y="1224"/>
                </a:lnTo>
                <a:lnTo>
                  <a:pt x="986" y="1228"/>
                </a:lnTo>
                <a:lnTo>
                  <a:pt x="987" y="1232"/>
                </a:lnTo>
                <a:lnTo>
                  <a:pt x="989" y="1236"/>
                </a:lnTo>
                <a:lnTo>
                  <a:pt x="990" y="1240"/>
                </a:lnTo>
                <a:lnTo>
                  <a:pt x="992" y="1243"/>
                </a:lnTo>
                <a:lnTo>
                  <a:pt x="995" y="1247"/>
                </a:lnTo>
                <a:lnTo>
                  <a:pt x="998" y="1250"/>
                </a:lnTo>
                <a:lnTo>
                  <a:pt x="1001" y="1254"/>
                </a:lnTo>
                <a:lnTo>
                  <a:pt x="1003" y="1257"/>
                </a:lnTo>
                <a:lnTo>
                  <a:pt x="1007" y="1259"/>
                </a:lnTo>
                <a:lnTo>
                  <a:pt x="1010" y="1263"/>
                </a:lnTo>
                <a:lnTo>
                  <a:pt x="1013" y="1265"/>
                </a:lnTo>
                <a:lnTo>
                  <a:pt x="1016" y="1269"/>
                </a:lnTo>
                <a:lnTo>
                  <a:pt x="1018" y="1271"/>
                </a:lnTo>
                <a:lnTo>
                  <a:pt x="1021" y="1274"/>
                </a:lnTo>
                <a:lnTo>
                  <a:pt x="1094" y="1375"/>
                </a:lnTo>
                <a:lnTo>
                  <a:pt x="1168" y="1476"/>
                </a:lnTo>
                <a:lnTo>
                  <a:pt x="1241" y="1578"/>
                </a:lnTo>
                <a:lnTo>
                  <a:pt x="1314" y="1679"/>
                </a:lnTo>
                <a:lnTo>
                  <a:pt x="1388" y="1781"/>
                </a:lnTo>
                <a:lnTo>
                  <a:pt x="1460" y="1883"/>
                </a:lnTo>
                <a:lnTo>
                  <a:pt x="1532" y="1985"/>
                </a:lnTo>
                <a:lnTo>
                  <a:pt x="1605" y="2088"/>
                </a:lnTo>
                <a:lnTo>
                  <a:pt x="1677" y="2190"/>
                </a:lnTo>
                <a:lnTo>
                  <a:pt x="1751" y="2292"/>
                </a:lnTo>
                <a:lnTo>
                  <a:pt x="1824" y="2394"/>
                </a:lnTo>
                <a:lnTo>
                  <a:pt x="1898" y="2498"/>
                </a:lnTo>
                <a:lnTo>
                  <a:pt x="1973" y="2601"/>
                </a:lnTo>
                <a:lnTo>
                  <a:pt x="2047" y="2703"/>
                </a:lnTo>
                <a:lnTo>
                  <a:pt x="2123" y="2807"/>
                </a:lnTo>
                <a:lnTo>
                  <a:pt x="2200" y="2911"/>
                </a:lnTo>
                <a:lnTo>
                  <a:pt x="2197" y="2916"/>
                </a:lnTo>
                <a:lnTo>
                  <a:pt x="2195" y="2922"/>
                </a:lnTo>
                <a:lnTo>
                  <a:pt x="2193" y="2927"/>
                </a:lnTo>
                <a:lnTo>
                  <a:pt x="2192" y="2934"/>
                </a:lnTo>
                <a:lnTo>
                  <a:pt x="2193" y="2941"/>
                </a:lnTo>
                <a:lnTo>
                  <a:pt x="2195" y="2948"/>
                </a:lnTo>
                <a:lnTo>
                  <a:pt x="2196" y="2956"/>
                </a:lnTo>
                <a:lnTo>
                  <a:pt x="2198" y="2963"/>
                </a:lnTo>
                <a:lnTo>
                  <a:pt x="2201" y="2971"/>
                </a:lnTo>
                <a:lnTo>
                  <a:pt x="2205" y="2978"/>
                </a:lnTo>
                <a:lnTo>
                  <a:pt x="2208" y="2985"/>
                </a:lnTo>
                <a:lnTo>
                  <a:pt x="2213" y="2992"/>
                </a:lnTo>
                <a:lnTo>
                  <a:pt x="2218" y="2998"/>
                </a:lnTo>
                <a:lnTo>
                  <a:pt x="2222" y="3003"/>
                </a:lnTo>
                <a:lnTo>
                  <a:pt x="2227" y="3009"/>
                </a:lnTo>
                <a:lnTo>
                  <a:pt x="2231" y="3014"/>
                </a:lnTo>
                <a:lnTo>
                  <a:pt x="2235" y="3017"/>
                </a:lnTo>
                <a:lnTo>
                  <a:pt x="2238" y="3022"/>
                </a:lnTo>
                <a:lnTo>
                  <a:pt x="2241" y="3029"/>
                </a:lnTo>
                <a:lnTo>
                  <a:pt x="2243" y="3034"/>
                </a:lnTo>
                <a:lnTo>
                  <a:pt x="2244" y="3042"/>
                </a:lnTo>
                <a:lnTo>
                  <a:pt x="2246" y="3050"/>
                </a:lnTo>
                <a:lnTo>
                  <a:pt x="2247" y="3058"/>
                </a:lnTo>
                <a:lnTo>
                  <a:pt x="2250" y="3066"/>
                </a:lnTo>
                <a:lnTo>
                  <a:pt x="2251" y="3076"/>
                </a:lnTo>
                <a:lnTo>
                  <a:pt x="2252" y="3084"/>
                </a:lnTo>
                <a:lnTo>
                  <a:pt x="2254" y="3092"/>
                </a:lnTo>
                <a:lnTo>
                  <a:pt x="2257" y="3100"/>
                </a:lnTo>
                <a:lnTo>
                  <a:pt x="2259" y="3108"/>
                </a:lnTo>
                <a:lnTo>
                  <a:pt x="2262" y="3115"/>
                </a:lnTo>
                <a:lnTo>
                  <a:pt x="2267" y="3120"/>
                </a:lnTo>
                <a:lnTo>
                  <a:pt x="2272" y="3126"/>
                </a:lnTo>
                <a:lnTo>
                  <a:pt x="2275" y="3131"/>
                </a:lnTo>
                <a:lnTo>
                  <a:pt x="2280" y="3137"/>
                </a:lnTo>
                <a:lnTo>
                  <a:pt x="2283" y="3141"/>
                </a:lnTo>
                <a:lnTo>
                  <a:pt x="2285" y="3147"/>
                </a:lnTo>
                <a:lnTo>
                  <a:pt x="2287" y="3153"/>
                </a:lnTo>
                <a:lnTo>
                  <a:pt x="2288" y="3158"/>
                </a:lnTo>
                <a:lnTo>
                  <a:pt x="2288" y="3164"/>
                </a:lnTo>
                <a:lnTo>
                  <a:pt x="2288" y="3170"/>
                </a:lnTo>
                <a:lnTo>
                  <a:pt x="2287" y="3176"/>
                </a:lnTo>
                <a:lnTo>
                  <a:pt x="2284" y="3180"/>
                </a:lnTo>
                <a:lnTo>
                  <a:pt x="2282" y="3185"/>
                </a:lnTo>
                <a:lnTo>
                  <a:pt x="2279" y="3189"/>
                </a:lnTo>
                <a:lnTo>
                  <a:pt x="2274" y="3193"/>
                </a:lnTo>
                <a:lnTo>
                  <a:pt x="2269" y="3196"/>
                </a:lnTo>
                <a:lnTo>
                  <a:pt x="2264" y="3200"/>
                </a:lnTo>
                <a:lnTo>
                  <a:pt x="2258" y="3202"/>
                </a:lnTo>
                <a:lnTo>
                  <a:pt x="2251" y="3204"/>
                </a:lnTo>
                <a:lnTo>
                  <a:pt x="2244" y="3208"/>
                </a:lnTo>
                <a:lnTo>
                  <a:pt x="2236" y="3211"/>
                </a:lnTo>
                <a:lnTo>
                  <a:pt x="2229" y="3217"/>
                </a:lnTo>
                <a:lnTo>
                  <a:pt x="2222" y="3223"/>
                </a:lnTo>
                <a:lnTo>
                  <a:pt x="2215" y="3230"/>
                </a:lnTo>
                <a:lnTo>
                  <a:pt x="2208" y="3236"/>
                </a:lnTo>
                <a:lnTo>
                  <a:pt x="2203" y="3243"/>
                </a:lnTo>
                <a:lnTo>
                  <a:pt x="2197" y="3250"/>
                </a:lnTo>
                <a:lnTo>
                  <a:pt x="2191" y="3258"/>
                </a:lnTo>
                <a:lnTo>
                  <a:pt x="2185" y="3265"/>
                </a:lnTo>
                <a:lnTo>
                  <a:pt x="2182" y="3272"/>
                </a:lnTo>
                <a:lnTo>
                  <a:pt x="2177" y="3278"/>
                </a:lnTo>
                <a:lnTo>
                  <a:pt x="2175" y="3284"/>
                </a:lnTo>
                <a:lnTo>
                  <a:pt x="2173" y="3288"/>
                </a:lnTo>
                <a:lnTo>
                  <a:pt x="2172" y="3293"/>
                </a:lnTo>
                <a:lnTo>
                  <a:pt x="2170" y="3297"/>
                </a:lnTo>
                <a:lnTo>
                  <a:pt x="2169" y="3303"/>
                </a:lnTo>
                <a:lnTo>
                  <a:pt x="2168" y="3311"/>
                </a:lnTo>
                <a:lnTo>
                  <a:pt x="2166" y="3322"/>
                </a:lnTo>
                <a:lnTo>
                  <a:pt x="2164" y="3332"/>
                </a:lnTo>
                <a:lnTo>
                  <a:pt x="2161" y="3343"/>
                </a:lnTo>
                <a:lnTo>
                  <a:pt x="2159" y="3355"/>
                </a:lnTo>
                <a:lnTo>
                  <a:pt x="2157" y="3366"/>
                </a:lnTo>
                <a:lnTo>
                  <a:pt x="2153" y="3379"/>
                </a:lnTo>
                <a:lnTo>
                  <a:pt x="2150" y="3390"/>
                </a:lnTo>
                <a:lnTo>
                  <a:pt x="2146" y="3402"/>
                </a:lnTo>
                <a:lnTo>
                  <a:pt x="2142" y="3412"/>
                </a:lnTo>
                <a:lnTo>
                  <a:pt x="2137" y="3421"/>
                </a:lnTo>
                <a:lnTo>
                  <a:pt x="2133" y="3430"/>
                </a:lnTo>
                <a:lnTo>
                  <a:pt x="2128" y="3436"/>
                </a:lnTo>
                <a:lnTo>
                  <a:pt x="2123" y="3441"/>
                </a:lnTo>
                <a:lnTo>
                  <a:pt x="2118" y="3444"/>
                </a:lnTo>
                <a:lnTo>
                  <a:pt x="2114" y="3448"/>
                </a:lnTo>
                <a:lnTo>
                  <a:pt x="2111" y="3451"/>
                </a:lnTo>
                <a:lnTo>
                  <a:pt x="2108" y="3456"/>
                </a:lnTo>
                <a:lnTo>
                  <a:pt x="2106" y="3461"/>
                </a:lnTo>
                <a:lnTo>
                  <a:pt x="2104" y="3465"/>
                </a:lnTo>
                <a:lnTo>
                  <a:pt x="2103" y="3470"/>
                </a:lnTo>
                <a:lnTo>
                  <a:pt x="2100" y="3475"/>
                </a:lnTo>
                <a:lnTo>
                  <a:pt x="2099" y="3480"/>
                </a:lnTo>
                <a:lnTo>
                  <a:pt x="2098" y="3486"/>
                </a:lnTo>
                <a:lnTo>
                  <a:pt x="2097" y="3493"/>
                </a:lnTo>
                <a:lnTo>
                  <a:pt x="2096" y="3500"/>
                </a:lnTo>
                <a:lnTo>
                  <a:pt x="2095" y="3506"/>
                </a:lnTo>
                <a:lnTo>
                  <a:pt x="2093" y="3513"/>
                </a:lnTo>
                <a:lnTo>
                  <a:pt x="2091" y="3521"/>
                </a:lnTo>
                <a:lnTo>
                  <a:pt x="2089" y="3531"/>
                </a:lnTo>
                <a:lnTo>
                  <a:pt x="2085" y="3539"/>
                </a:lnTo>
                <a:lnTo>
                  <a:pt x="2084" y="3547"/>
                </a:lnTo>
                <a:lnTo>
                  <a:pt x="2083" y="3554"/>
                </a:lnTo>
                <a:lnTo>
                  <a:pt x="2084" y="3559"/>
                </a:lnTo>
                <a:lnTo>
                  <a:pt x="2084" y="3565"/>
                </a:lnTo>
                <a:lnTo>
                  <a:pt x="2085" y="3570"/>
                </a:lnTo>
                <a:lnTo>
                  <a:pt x="2088" y="3574"/>
                </a:lnTo>
                <a:lnTo>
                  <a:pt x="2090" y="3579"/>
                </a:lnTo>
                <a:lnTo>
                  <a:pt x="2093" y="3582"/>
                </a:lnTo>
                <a:lnTo>
                  <a:pt x="2097" y="3586"/>
                </a:lnTo>
                <a:lnTo>
                  <a:pt x="2101" y="3588"/>
                </a:lnTo>
                <a:lnTo>
                  <a:pt x="2106" y="3591"/>
                </a:lnTo>
                <a:lnTo>
                  <a:pt x="2111" y="3594"/>
                </a:lnTo>
                <a:lnTo>
                  <a:pt x="2115" y="3595"/>
                </a:lnTo>
                <a:lnTo>
                  <a:pt x="2121" y="3597"/>
                </a:lnTo>
                <a:lnTo>
                  <a:pt x="2127" y="3600"/>
                </a:lnTo>
                <a:lnTo>
                  <a:pt x="2131" y="3601"/>
                </a:lnTo>
                <a:lnTo>
                  <a:pt x="2136" y="3604"/>
                </a:lnTo>
                <a:lnTo>
                  <a:pt x="2138" y="3608"/>
                </a:lnTo>
                <a:lnTo>
                  <a:pt x="2141" y="3611"/>
                </a:lnTo>
                <a:lnTo>
                  <a:pt x="2142" y="3616"/>
                </a:lnTo>
                <a:lnTo>
                  <a:pt x="2142" y="3621"/>
                </a:lnTo>
                <a:lnTo>
                  <a:pt x="2142" y="3626"/>
                </a:lnTo>
                <a:lnTo>
                  <a:pt x="2141" y="3632"/>
                </a:lnTo>
                <a:lnTo>
                  <a:pt x="2138" y="3636"/>
                </a:lnTo>
                <a:lnTo>
                  <a:pt x="2136" y="3642"/>
                </a:lnTo>
                <a:lnTo>
                  <a:pt x="2134" y="3647"/>
                </a:lnTo>
                <a:lnTo>
                  <a:pt x="2131" y="3651"/>
                </a:lnTo>
                <a:lnTo>
                  <a:pt x="2129" y="3656"/>
                </a:lnTo>
                <a:lnTo>
                  <a:pt x="2126" y="3659"/>
                </a:lnTo>
                <a:lnTo>
                  <a:pt x="2123" y="3663"/>
                </a:lnTo>
                <a:lnTo>
                  <a:pt x="2121" y="3665"/>
                </a:lnTo>
                <a:lnTo>
                  <a:pt x="2118" y="3666"/>
                </a:lnTo>
                <a:lnTo>
                  <a:pt x="2114" y="3668"/>
                </a:lnTo>
                <a:lnTo>
                  <a:pt x="2110" y="3672"/>
                </a:lnTo>
                <a:lnTo>
                  <a:pt x="2106" y="3675"/>
                </a:lnTo>
                <a:lnTo>
                  <a:pt x="2101" y="3678"/>
                </a:lnTo>
                <a:lnTo>
                  <a:pt x="2097" y="3681"/>
                </a:lnTo>
                <a:lnTo>
                  <a:pt x="2092" y="3685"/>
                </a:lnTo>
                <a:lnTo>
                  <a:pt x="2089" y="3689"/>
                </a:lnTo>
                <a:lnTo>
                  <a:pt x="2084" y="3691"/>
                </a:lnTo>
                <a:lnTo>
                  <a:pt x="2081" y="3695"/>
                </a:lnTo>
                <a:lnTo>
                  <a:pt x="2077" y="3698"/>
                </a:lnTo>
                <a:lnTo>
                  <a:pt x="2074" y="3701"/>
                </a:lnTo>
                <a:lnTo>
                  <a:pt x="2072" y="3703"/>
                </a:lnTo>
                <a:lnTo>
                  <a:pt x="2069" y="3704"/>
                </a:lnTo>
                <a:lnTo>
                  <a:pt x="2068" y="3705"/>
                </a:lnTo>
                <a:lnTo>
                  <a:pt x="2068" y="3706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27" name="Freeform 45"/>
          <p:cNvSpPr>
            <a:spLocks/>
          </p:cNvSpPr>
          <p:nvPr/>
        </p:nvSpPr>
        <p:spPr bwMode="auto">
          <a:xfrm>
            <a:off x="3353844" y="1554844"/>
            <a:ext cx="1073204" cy="490118"/>
          </a:xfrm>
          <a:custGeom>
            <a:avLst/>
            <a:gdLst>
              <a:gd name="T0" fmla="*/ 71 w 1967"/>
              <a:gd name="T1" fmla="*/ 28 h 1182"/>
              <a:gd name="T2" fmla="*/ 71 w 1967"/>
              <a:gd name="T3" fmla="*/ 26 h 1182"/>
              <a:gd name="T4" fmla="*/ 71 w 1967"/>
              <a:gd name="T5" fmla="*/ 24 h 1182"/>
              <a:gd name="T6" fmla="*/ 71 w 1967"/>
              <a:gd name="T7" fmla="*/ 23 h 1182"/>
              <a:gd name="T8" fmla="*/ 71 w 1967"/>
              <a:gd name="T9" fmla="*/ 19 h 1182"/>
              <a:gd name="T10" fmla="*/ 71 w 1967"/>
              <a:gd name="T11" fmla="*/ 16 h 1182"/>
              <a:gd name="T12" fmla="*/ 71 w 1967"/>
              <a:gd name="T13" fmla="*/ 12 h 1182"/>
              <a:gd name="T14" fmla="*/ 70 w 1967"/>
              <a:gd name="T15" fmla="*/ 9 h 1182"/>
              <a:gd name="T16" fmla="*/ 69 w 1967"/>
              <a:gd name="T17" fmla="*/ 7 h 1182"/>
              <a:gd name="T18" fmla="*/ 68 w 1967"/>
              <a:gd name="T19" fmla="*/ 5 h 1182"/>
              <a:gd name="T20" fmla="*/ 67 w 1967"/>
              <a:gd name="T21" fmla="*/ 3 h 1182"/>
              <a:gd name="T22" fmla="*/ 68 w 1967"/>
              <a:gd name="T23" fmla="*/ 1 h 1182"/>
              <a:gd name="T24" fmla="*/ 56 w 1967"/>
              <a:gd name="T25" fmla="*/ 1 h 1182"/>
              <a:gd name="T26" fmla="*/ 40 w 1967"/>
              <a:gd name="T27" fmla="*/ 1 h 1182"/>
              <a:gd name="T28" fmla="*/ 23 w 1967"/>
              <a:gd name="T29" fmla="*/ 1 h 1182"/>
              <a:gd name="T30" fmla="*/ 6 w 1967"/>
              <a:gd name="T31" fmla="*/ 0 h 1182"/>
              <a:gd name="T32" fmla="*/ 2 w 1967"/>
              <a:gd name="T33" fmla="*/ 2 h 1182"/>
              <a:gd name="T34" fmla="*/ 1 w 1967"/>
              <a:gd name="T35" fmla="*/ 5 h 1182"/>
              <a:gd name="T36" fmla="*/ 1 w 1967"/>
              <a:gd name="T37" fmla="*/ 8 h 1182"/>
              <a:gd name="T38" fmla="*/ 1 w 1967"/>
              <a:gd name="T39" fmla="*/ 11 h 1182"/>
              <a:gd name="T40" fmla="*/ 1 w 1967"/>
              <a:gd name="T41" fmla="*/ 17 h 1182"/>
              <a:gd name="T42" fmla="*/ 0 w 1967"/>
              <a:gd name="T43" fmla="*/ 24 h 1182"/>
              <a:gd name="T44" fmla="*/ 0 w 1967"/>
              <a:gd name="T45" fmla="*/ 30 h 1182"/>
              <a:gd name="T46" fmla="*/ 0 w 1967"/>
              <a:gd name="T47" fmla="*/ 36 h 1182"/>
              <a:gd name="T48" fmla="*/ 10 w 1967"/>
              <a:gd name="T49" fmla="*/ 38 h 1182"/>
              <a:gd name="T50" fmla="*/ 23 w 1967"/>
              <a:gd name="T51" fmla="*/ 38 h 1182"/>
              <a:gd name="T52" fmla="*/ 36 w 1967"/>
              <a:gd name="T53" fmla="*/ 38 h 1182"/>
              <a:gd name="T54" fmla="*/ 49 w 1967"/>
              <a:gd name="T55" fmla="*/ 38 h 1182"/>
              <a:gd name="T56" fmla="*/ 53 w 1967"/>
              <a:gd name="T57" fmla="*/ 38 h 1182"/>
              <a:gd name="T58" fmla="*/ 54 w 1967"/>
              <a:gd name="T59" fmla="*/ 39 h 1182"/>
              <a:gd name="T60" fmla="*/ 55 w 1967"/>
              <a:gd name="T61" fmla="*/ 39 h 1182"/>
              <a:gd name="T62" fmla="*/ 55 w 1967"/>
              <a:gd name="T63" fmla="*/ 39 h 1182"/>
              <a:gd name="T64" fmla="*/ 56 w 1967"/>
              <a:gd name="T65" fmla="*/ 40 h 1182"/>
              <a:gd name="T66" fmla="*/ 57 w 1967"/>
              <a:gd name="T67" fmla="*/ 40 h 1182"/>
              <a:gd name="T68" fmla="*/ 58 w 1967"/>
              <a:gd name="T69" fmla="*/ 41 h 1182"/>
              <a:gd name="T70" fmla="*/ 59 w 1967"/>
              <a:gd name="T71" fmla="*/ 41 h 1182"/>
              <a:gd name="T72" fmla="*/ 60 w 1967"/>
              <a:gd name="T73" fmla="*/ 40 h 1182"/>
              <a:gd name="T74" fmla="*/ 62 w 1967"/>
              <a:gd name="T75" fmla="*/ 40 h 1182"/>
              <a:gd name="T76" fmla="*/ 63 w 1967"/>
              <a:gd name="T77" fmla="*/ 40 h 1182"/>
              <a:gd name="T78" fmla="*/ 65 w 1967"/>
              <a:gd name="T79" fmla="*/ 39 h 1182"/>
              <a:gd name="T80" fmla="*/ 67 w 1967"/>
              <a:gd name="T81" fmla="*/ 41 h 1182"/>
              <a:gd name="T82" fmla="*/ 69 w 1967"/>
              <a:gd name="T83" fmla="*/ 42 h 1182"/>
              <a:gd name="T84" fmla="*/ 71 w 1967"/>
              <a:gd name="T85" fmla="*/ 43 h 1182"/>
              <a:gd name="T86" fmla="*/ 73 w 1967"/>
              <a:gd name="T87" fmla="*/ 44 h 1182"/>
              <a:gd name="T88" fmla="*/ 73 w 1967"/>
              <a:gd name="T89" fmla="*/ 43 h 1182"/>
              <a:gd name="T90" fmla="*/ 72 w 1967"/>
              <a:gd name="T91" fmla="*/ 42 h 1182"/>
              <a:gd name="T92" fmla="*/ 72 w 1967"/>
              <a:gd name="T93" fmla="*/ 42 h 1182"/>
              <a:gd name="T94" fmla="*/ 71 w 1967"/>
              <a:gd name="T95" fmla="*/ 41 h 1182"/>
              <a:gd name="T96" fmla="*/ 71 w 1967"/>
              <a:gd name="T97" fmla="*/ 40 h 1182"/>
              <a:gd name="T98" fmla="*/ 71 w 1967"/>
              <a:gd name="T99" fmla="*/ 39 h 1182"/>
              <a:gd name="T100" fmla="*/ 71 w 1967"/>
              <a:gd name="T101" fmla="*/ 38 h 1182"/>
              <a:gd name="T102" fmla="*/ 72 w 1967"/>
              <a:gd name="T103" fmla="*/ 37 h 1182"/>
              <a:gd name="T104" fmla="*/ 72 w 1967"/>
              <a:gd name="T105" fmla="*/ 36 h 1182"/>
              <a:gd name="T106" fmla="*/ 72 w 1967"/>
              <a:gd name="T107" fmla="*/ 35 h 1182"/>
              <a:gd name="T108" fmla="*/ 72 w 1967"/>
              <a:gd name="T109" fmla="*/ 35 h 1182"/>
              <a:gd name="T110" fmla="*/ 71 w 1967"/>
              <a:gd name="T111" fmla="*/ 34 h 1182"/>
              <a:gd name="T112" fmla="*/ 71 w 1967"/>
              <a:gd name="T113" fmla="*/ 33 h 1182"/>
              <a:gd name="T114" fmla="*/ 71 w 1967"/>
              <a:gd name="T115" fmla="*/ 32 h 1182"/>
              <a:gd name="T116" fmla="*/ 71 w 1967"/>
              <a:gd name="T117" fmla="*/ 30 h 1182"/>
              <a:gd name="T118" fmla="*/ 71 w 1967"/>
              <a:gd name="T119" fmla="*/ 30 h 11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67"/>
              <a:gd name="T181" fmla="*/ 0 h 1182"/>
              <a:gd name="T182" fmla="*/ 1967 w 1967"/>
              <a:gd name="T183" fmla="*/ 1182 h 11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67" h="1182">
                <a:moveTo>
                  <a:pt x="1929" y="801"/>
                </a:moveTo>
                <a:lnTo>
                  <a:pt x="1924" y="788"/>
                </a:lnTo>
                <a:lnTo>
                  <a:pt x="1920" y="775"/>
                </a:lnTo>
                <a:lnTo>
                  <a:pt x="1918" y="764"/>
                </a:lnTo>
                <a:lnTo>
                  <a:pt x="1917" y="751"/>
                </a:lnTo>
                <a:lnTo>
                  <a:pt x="1918" y="738"/>
                </a:lnTo>
                <a:lnTo>
                  <a:pt x="1919" y="726"/>
                </a:lnTo>
                <a:lnTo>
                  <a:pt x="1920" y="712"/>
                </a:lnTo>
                <a:lnTo>
                  <a:pt x="1921" y="699"/>
                </a:lnTo>
                <a:lnTo>
                  <a:pt x="1923" y="687"/>
                </a:lnTo>
                <a:lnTo>
                  <a:pt x="1924" y="673"/>
                </a:lnTo>
                <a:lnTo>
                  <a:pt x="1924" y="660"/>
                </a:lnTo>
                <a:lnTo>
                  <a:pt x="1923" y="648"/>
                </a:lnTo>
                <a:lnTo>
                  <a:pt x="1920" y="635"/>
                </a:lnTo>
                <a:lnTo>
                  <a:pt x="1917" y="622"/>
                </a:lnTo>
                <a:lnTo>
                  <a:pt x="1911" y="609"/>
                </a:lnTo>
                <a:lnTo>
                  <a:pt x="1903" y="597"/>
                </a:lnTo>
                <a:lnTo>
                  <a:pt x="1906" y="571"/>
                </a:lnTo>
                <a:lnTo>
                  <a:pt x="1910" y="545"/>
                </a:lnTo>
                <a:lnTo>
                  <a:pt x="1912" y="520"/>
                </a:lnTo>
                <a:lnTo>
                  <a:pt x="1913" y="496"/>
                </a:lnTo>
                <a:lnTo>
                  <a:pt x="1914" y="472"/>
                </a:lnTo>
                <a:lnTo>
                  <a:pt x="1914" y="448"/>
                </a:lnTo>
                <a:lnTo>
                  <a:pt x="1914" y="424"/>
                </a:lnTo>
                <a:lnTo>
                  <a:pt x="1913" y="401"/>
                </a:lnTo>
                <a:lnTo>
                  <a:pt x="1911" y="377"/>
                </a:lnTo>
                <a:lnTo>
                  <a:pt x="1909" y="354"/>
                </a:lnTo>
                <a:lnTo>
                  <a:pt x="1905" y="330"/>
                </a:lnTo>
                <a:lnTo>
                  <a:pt x="1902" y="305"/>
                </a:lnTo>
                <a:lnTo>
                  <a:pt x="1897" y="281"/>
                </a:lnTo>
                <a:lnTo>
                  <a:pt x="1893" y="257"/>
                </a:lnTo>
                <a:lnTo>
                  <a:pt x="1888" y="232"/>
                </a:lnTo>
                <a:lnTo>
                  <a:pt x="1882" y="207"/>
                </a:lnTo>
                <a:lnTo>
                  <a:pt x="1879" y="196"/>
                </a:lnTo>
                <a:lnTo>
                  <a:pt x="1874" y="187"/>
                </a:lnTo>
                <a:lnTo>
                  <a:pt x="1868" y="176"/>
                </a:lnTo>
                <a:lnTo>
                  <a:pt x="1860" y="165"/>
                </a:lnTo>
                <a:lnTo>
                  <a:pt x="1852" y="154"/>
                </a:lnTo>
                <a:lnTo>
                  <a:pt x="1844" y="141"/>
                </a:lnTo>
                <a:lnTo>
                  <a:pt x="1836" y="128"/>
                </a:lnTo>
                <a:lnTo>
                  <a:pt x="1828" y="116"/>
                </a:lnTo>
                <a:lnTo>
                  <a:pt x="1822" y="102"/>
                </a:lnTo>
                <a:lnTo>
                  <a:pt x="1817" y="88"/>
                </a:lnTo>
                <a:lnTo>
                  <a:pt x="1814" y="74"/>
                </a:lnTo>
                <a:lnTo>
                  <a:pt x="1813" y="60"/>
                </a:lnTo>
                <a:lnTo>
                  <a:pt x="1816" y="45"/>
                </a:lnTo>
                <a:lnTo>
                  <a:pt x="1821" y="30"/>
                </a:lnTo>
                <a:lnTo>
                  <a:pt x="1831" y="15"/>
                </a:lnTo>
                <a:lnTo>
                  <a:pt x="1844" y="0"/>
                </a:lnTo>
                <a:lnTo>
                  <a:pt x="1737" y="6"/>
                </a:lnTo>
                <a:lnTo>
                  <a:pt x="1630" y="11"/>
                </a:lnTo>
                <a:lnTo>
                  <a:pt x="1520" y="15"/>
                </a:lnTo>
                <a:lnTo>
                  <a:pt x="1410" y="18"/>
                </a:lnTo>
                <a:lnTo>
                  <a:pt x="1298" y="22"/>
                </a:lnTo>
                <a:lnTo>
                  <a:pt x="1184" y="23"/>
                </a:lnTo>
                <a:lnTo>
                  <a:pt x="1071" y="24"/>
                </a:lnTo>
                <a:lnTo>
                  <a:pt x="957" y="25"/>
                </a:lnTo>
                <a:lnTo>
                  <a:pt x="842" y="24"/>
                </a:lnTo>
                <a:lnTo>
                  <a:pt x="728" y="23"/>
                </a:lnTo>
                <a:lnTo>
                  <a:pt x="613" y="20"/>
                </a:lnTo>
                <a:lnTo>
                  <a:pt x="499" y="18"/>
                </a:lnTo>
                <a:lnTo>
                  <a:pt x="385" y="15"/>
                </a:lnTo>
                <a:lnTo>
                  <a:pt x="272" y="11"/>
                </a:lnTo>
                <a:lnTo>
                  <a:pt x="160" y="7"/>
                </a:lnTo>
                <a:lnTo>
                  <a:pt x="50" y="2"/>
                </a:lnTo>
                <a:lnTo>
                  <a:pt x="47" y="20"/>
                </a:lnTo>
                <a:lnTo>
                  <a:pt x="46" y="39"/>
                </a:lnTo>
                <a:lnTo>
                  <a:pt x="45" y="58"/>
                </a:lnTo>
                <a:lnTo>
                  <a:pt x="44" y="78"/>
                </a:lnTo>
                <a:lnTo>
                  <a:pt x="43" y="97"/>
                </a:lnTo>
                <a:lnTo>
                  <a:pt x="40" y="118"/>
                </a:lnTo>
                <a:lnTo>
                  <a:pt x="39" y="139"/>
                </a:lnTo>
                <a:lnTo>
                  <a:pt x="38" y="159"/>
                </a:lnTo>
                <a:lnTo>
                  <a:pt x="37" y="180"/>
                </a:lnTo>
                <a:lnTo>
                  <a:pt x="36" y="201"/>
                </a:lnTo>
                <a:lnTo>
                  <a:pt x="34" y="223"/>
                </a:lnTo>
                <a:lnTo>
                  <a:pt x="32" y="243"/>
                </a:lnTo>
                <a:lnTo>
                  <a:pt x="31" y="265"/>
                </a:lnTo>
                <a:lnTo>
                  <a:pt x="30" y="286"/>
                </a:lnTo>
                <a:lnTo>
                  <a:pt x="29" y="308"/>
                </a:lnTo>
                <a:lnTo>
                  <a:pt x="28" y="330"/>
                </a:lnTo>
                <a:lnTo>
                  <a:pt x="25" y="373"/>
                </a:lnTo>
                <a:lnTo>
                  <a:pt x="24" y="417"/>
                </a:lnTo>
                <a:lnTo>
                  <a:pt x="22" y="460"/>
                </a:lnTo>
                <a:lnTo>
                  <a:pt x="20" y="504"/>
                </a:lnTo>
                <a:lnTo>
                  <a:pt x="17" y="548"/>
                </a:lnTo>
                <a:lnTo>
                  <a:pt x="14" y="591"/>
                </a:lnTo>
                <a:lnTo>
                  <a:pt x="12" y="635"/>
                </a:lnTo>
                <a:lnTo>
                  <a:pt x="9" y="679"/>
                </a:lnTo>
                <a:lnTo>
                  <a:pt x="7" y="721"/>
                </a:lnTo>
                <a:lnTo>
                  <a:pt x="5" y="764"/>
                </a:lnTo>
                <a:lnTo>
                  <a:pt x="3" y="806"/>
                </a:lnTo>
                <a:lnTo>
                  <a:pt x="1" y="848"/>
                </a:lnTo>
                <a:lnTo>
                  <a:pt x="0" y="889"/>
                </a:lnTo>
                <a:lnTo>
                  <a:pt x="0" y="929"/>
                </a:lnTo>
                <a:lnTo>
                  <a:pt x="0" y="969"/>
                </a:lnTo>
                <a:lnTo>
                  <a:pt x="3" y="1010"/>
                </a:lnTo>
                <a:lnTo>
                  <a:pt x="89" y="1013"/>
                </a:lnTo>
                <a:lnTo>
                  <a:pt x="177" y="1015"/>
                </a:lnTo>
                <a:lnTo>
                  <a:pt x="266" y="1019"/>
                </a:lnTo>
                <a:lnTo>
                  <a:pt x="355" y="1021"/>
                </a:lnTo>
                <a:lnTo>
                  <a:pt x="445" y="1023"/>
                </a:lnTo>
                <a:lnTo>
                  <a:pt x="535" y="1025"/>
                </a:lnTo>
                <a:lnTo>
                  <a:pt x="624" y="1027"/>
                </a:lnTo>
                <a:lnTo>
                  <a:pt x="714" y="1028"/>
                </a:lnTo>
                <a:lnTo>
                  <a:pt x="804" y="1029"/>
                </a:lnTo>
                <a:lnTo>
                  <a:pt x="894" y="1030"/>
                </a:lnTo>
                <a:lnTo>
                  <a:pt x="982" y="1031"/>
                </a:lnTo>
                <a:lnTo>
                  <a:pt x="1071" y="1033"/>
                </a:lnTo>
                <a:lnTo>
                  <a:pt x="1158" y="1033"/>
                </a:lnTo>
                <a:lnTo>
                  <a:pt x="1245" y="1034"/>
                </a:lnTo>
                <a:lnTo>
                  <a:pt x="1330" y="1035"/>
                </a:lnTo>
                <a:lnTo>
                  <a:pt x="1415" y="1036"/>
                </a:lnTo>
                <a:lnTo>
                  <a:pt x="1418" y="1036"/>
                </a:lnTo>
                <a:lnTo>
                  <a:pt x="1421" y="1038"/>
                </a:lnTo>
                <a:lnTo>
                  <a:pt x="1425" y="1039"/>
                </a:lnTo>
                <a:lnTo>
                  <a:pt x="1430" y="1042"/>
                </a:lnTo>
                <a:lnTo>
                  <a:pt x="1436" y="1043"/>
                </a:lnTo>
                <a:lnTo>
                  <a:pt x="1442" y="1045"/>
                </a:lnTo>
                <a:lnTo>
                  <a:pt x="1448" y="1049"/>
                </a:lnTo>
                <a:lnTo>
                  <a:pt x="1453" y="1051"/>
                </a:lnTo>
                <a:lnTo>
                  <a:pt x="1459" y="1053"/>
                </a:lnTo>
                <a:lnTo>
                  <a:pt x="1465" y="1054"/>
                </a:lnTo>
                <a:lnTo>
                  <a:pt x="1471" y="1057"/>
                </a:lnTo>
                <a:lnTo>
                  <a:pt x="1474" y="1058"/>
                </a:lnTo>
                <a:lnTo>
                  <a:pt x="1478" y="1060"/>
                </a:lnTo>
                <a:lnTo>
                  <a:pt x="1480" y="1060"/>
                </a:lnTo>
                <a:lnTo>
                  <a:pt x="1481" y="1061"/>
                </a:lnTo>
                <a:lnTo>
                  <a:pt x="1487" y="1062"/>
                </a:lnTo>
                <a:lnTo>
                  <a:pt x="1494" y="1065"/>
                </a:lnTo>
                <a:lnTo>
                  <a:pt x="1501" y="1067"/>
                </a:lnTo>
                <a:lnTo>
                  <a:pt x="1506" y="1071"/>
                </a:lnTo>
                <a:lnTo>
                  <a:pt x="1513" y="1074"/>
                </a:lnTo>
                <a:lnTo>
                  <a:pt x="1519" y="1077"/>
                </a:lnTo>
                <a:lnTo>
                  <a:pt x="1525" y="1081"/>
                </a:lnTo>
                <a:lnTo>
                  <a:pt x="1532" y="1084"/>
                </a:lnTo>
                <a:lnTo>
                  <a:pt x="1537" y="1088"/>
                </a:lnTo>
                <a:lnTo>
                  <a:pt x="1544" y="1091"/>
                </a:lnTo>
                <a:lnTo>
                  <a:pt x="1550" y="1093"/>
                </a:lnTo>
                <a:lnTo>
                  <a:pt x="1557" y="1096"/>
                </a:lnTo>
                <a:lnTo>
                  <a:pt x="1563" y="1098"/>
                </a:lnTo>
                <a:lnTo>
                  <a:pt x="1570" y="1100"/>
                </a:lnTo>
                <a:lnTo>
                  <a:pt x="1576" y="1102"/>
                </a:lnTo>
                <a:lnTo>
                  <a:pt x="1584" y="1103"/>
                </a:lnTo>
                <a:lnTo>
                  <a:pt x="1591" y="1091"/>
                </a:lnTo>
                <a:lnTo>
                  <a:pt x="1599" y="1084"/>
                </a:lnTo>
                <a:lnTo>
                  <a:pt x="1609" y="1077"/>
                </a:lnTo>
                <a:lnTo>
                  <a:pt x="1618" y="1074"/>
                </a:lnTo>
                <a:lnTo>
                  <a:pt x="1628" y="1072"/>
                </a:lnTo>
                <a:lnTo>
                  <a:pt x="1639" y="1069"/>
                </a:lnTo>
                <a:lnTo>
                  <a:pt x="1650" y="1069"/>
                </a:lnTo>
                <a:lnTo>
                  <a:pt x="1662" y="1069"/>
                </a:lnTo>
                <a:lnTo>
                  <a:pt x="1673" y="1071"/>
                </a:lnTo>
                <a:lnTo>
                  <a:pt x="1685" y="1072"/>
                </a:lnTo>
                <a:lnTo>
                  <a:pt x="1696" y="1072"/>
                </a:lnTo>
                <a:lnTo>
                  <a:pt x="1709" y="1072"/>
                </a:lnTo>
                <a:lnTo>
                  <a:pt x="1720" y="1071"/>
                </a:lnTo>
                <a:lnTo>
                  <a:pt x="1732" y="1069"/>
                </a:lnTo>
                <a:lnTo>
                  <a:pt x="1743" y="1066"/>
                </a:lnTo>
                <a:lnTo>
                  <a:pt x="1755" y="1061"/>
                </a:lnTo>
                <a:lnTo>
                  <a:pt x="1766" y="1071"/>
                </a:lnTo>
                <a:lnTo>
                  <a:pt x="1779" y="1080"/>
                </a:lnTo>
                <a:lnTo>
                  <a:pt x="1791" y="1089"/>
                </a:lnTo>
                <a:lnTo>
                  <a:pt x="1803" y="1097"/>
                </a:lnTo>
                <a:lnTo>
                  <a:pt x="1817" y="1106"/>
                </a:lnTo>
                <a:lnTo>
                  <a:pt x="1829" y="1114"/>
                </a:lnTo>
                <a:lnTo>
                  <a:pt x="1842" y="1121"/>
                </a:lnTo>
                <a:lnTo>
                  <a:pt x="1856" y="1129"/>
                </a:lnTo>
                <a:lnTo>
                  <a:pt x="1868" y="1136"/>
                </a:lnTo>
                <a:lnTo>
                  <a:pt x="1882" y="1143"/>
                </a:lnTo>
                <a:lnTo>
                  <a:pt x="1896" y="1150"/>
                </a:lnTo>
                <a:lnTo>
                  <a:pt x="1910" y="1157"/>
                </a:lnTo>
                <a:lnTo>
                  <a:pt x="1924" y="1162"/>
                </a:lnTo>
                <a:lnTo>
                  <a:pt x="1937" y="1169"/>
                </a:lnTo>
                <a:lnTo>
                  <a:pt x="1952" y="1175"/>
                </a:lnTo>
                <a:lnTo>
                  <a:pt x="1967" y="1182"/>
                </a:lnTo>
                <a:lnTo>
                  <a:pt x="1967" y="1174"/>
                </a:lnTo>
                <a:lnTo>
                  <a:pt x="1966" y="1168"/>
                </a:lnTo>
                <a:lnTo>
                  <a:pt x="1966" y="1162"/>
                </a:lnTo>
                <a:lnTo>
                  <a:pt x="1964" y="1157"/>
                </a:lnTo>
                <a:lnTo>
                  <a:pt x="1963" y="1152"/>
                </a:lnTo>
                <a:lnTo>
                  <a:pt x="1960" y="1147"/>
                </a:lnTo>
                <a:lnTo>
                  <a:pt x="1958" y="1143"/>
                </a:lnTo>
                <a:lnTo>
                  <a:pt x="1955" y="1139"/>
                </a:lnTo>
                <a:lnTo>
                  <a:pt x="1952" y="1136"/>
                </a:lnTo>
                <a:lnTo>
                  <a:pt x="1949" y="1133"/>
                </a:lnTo>
                <a:lnTo>
                  <a:pt x="1946" y="1129"/>
                </a:lnTo>
                <a:lnTo>
                  <a:pt x="1941" y="1126"/>
                </a:lnTo>
                <a:lnTo>
                  <a:pt x="1937" y="1123"/>
                </a:lnTo>
                <a:lnTo>
                  <a:pt x="1934" y="1120"/>
                </a:lnTo>
                <a:lnTo>
                  <a:pt x="1929" y="1116"/>
                </a:lnTo>
                <a:lnTo>
                  <a:pt x="1926" y="1114"/>
                </a:lnTo>
                <a:lnTo>
                  <a:pt x="1925" y="1106"/>
                </a:lnTo>
                <a:lnTo>
                  <a:pt x="1924" y="1098"/>
                </a:lnTo>
                <a:lnTo>
                  <a:pt x="1923" y="1091"/>
                </a:lnTo>
                <a:lnTo>
                  <a:pt x="1921" y="1083"/>
                </a:lnTo>
                <a:lnTo>
                  <a:pt x="1920" y="1075"/>
                </a:lnTo>
                <a:lnTo>
                  <a:pt x="1919" y="1067"/>
                </a:lnTo>
                <a:lnTo>
                  <a:pt x="1918" y="1059"/>
                </a:lnTo>
                <a:lnTo>
                  <a:pt x="1917" y="1051"/>
                </a:lnTo>
                <a:lnTo>
                  <a:pt x="1917" y="1044"/>
                </a:lnTo>
                <a:lnTo>
                  <a:pt x="1917" y="1036"/>
                </a:lnTo>
                <a:lnTo>
                  <a:pt x="1918" y="1029"/>
                </a:lnTo>
                <a:lnTo>
                  <a:pt x="1920" y="1022"/>
                </a:lnTo>
                <a:lnTo>
                  <a:pt x="1923" y="1015"/>
                </a:lnTo>
                <a:lnTo>
                  <a:pt x="1926" y="1008"/>
                </a:lnTo>
                <a:lnTo>
                  <a:pt x="1931" y="1003"/>
                </a:lnTo>
                <a:lnTo>
                  <a:pt x="1936" y="998"/>
                </a:lnTo>
                <a:lnTo>
                  <a:pt x="1937" y="992"/>
                </a:lnTo>
                <a:lnTo>
                  <a:pt x="1939" y="988"/>
                </a:lnTo>
                <a:lnTo>
                  <a:pt x="1940" y="982"/>
                </a:lnTo>
                <a:lnTo>
                  <a:pt x="1941" y="976"/>
                </a:lnTo>
                <a:lnTo>
                  <a:pt x="1941" y="971"/>
                </a:lnTo>
                <a:lnTo>
                  <a:pt x="1941" y="965"/>
                </a:lnTo>
                <a:lnTo>
                  <a:pt x="1941" y="960"/>
                </a:lnTo>
                <a:lnTo>
                  <a:pt x="1940" y="954"/>
                </a:lnTo>
                <a:lnTo>
                  <a:pt x="1939" y="949"/>
                </a:lnTo>
                <a:lnTo>
                  <a:pt x="1936" y="944"/>
                </a:lnTo>
                <a:lnTo>
                  <a:pt x="1934" y="940"/>
                </a:lnTo>
                <a:lnTo>
                  <a:pt x="1932" y="936"/>
                </a:lnTo>
                <a:lnTo>
                  <a:pt x="1928" y="933"/>
                </a:lnTo>
                <a:lnTo>
                  <a:pt x="1924" y="929"/>
                </a:lnTo>
                <a:lnTo>
                  <a:pt x="1919" y="927"/>
                </a:lnTo>
                <a:lnTo>
                  <a:pt x="1914" y="927"/>
                </a:lnTo>
                <a:lnTo>
                  <a:pt x="1914" y="919"/>
                </a:lnTo>
                <a:lnTo>
                  <a:pt x="1914" y="911"/>
                </a:lnTo>
                <a:lnTo>
                  <a:pt x="1913" y="902"/>
                </a:lnTo>
                <a:lnTo>
                  <a:pt x="1912" y="892"/>
                </a:lnTo>
                <a:lnTo>
                  <a:pt x="1910" y="882"/>
                </a:lnTo>
                <a:lnTo>
                  <a:pt x="1908" y="872"/>
                </a:lnTo>
                <a:lnTo>
                  <a:pt x="1905" y="863"/>
                </a:lnTo>
                <a:lnTo>
                  <a:pt x="1904" y="852"/>
                </a:lnTo>
                <a:lnTo>
                  <a:pt x="1903" y="842"/>
                </a:lnTo>
                <a:lnTo>
                  <a:pt x="1903" y="833"/>
                </a:lnTo>
                <a:lnTo>
                  <a:pt x="1903" y="825"/>
                </a:lnTo>
                <a:lnTo>
                  <a:pt x="1905" y="817"/>
                </a:lnTo>
                <a:lnTo>
                  <a:pt x="1909" y="811"/>
                </a:lnTo>
                <a:lnTo>
                  <a:pt x="1913" y="805"/>
                </a:lnTo>
                <a:lnTo>
                  <a:pt x="1920" y="802"/>
                </a:lnTo>
                <a:lnTo>
                  <a:pt x="1929" y="801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28" name="Freeform 46"/>
          <p:cNvSpPr>
            <a:spLocks/>
          </p:cNvSpPr>
          <p:nvPr/>
        </p:nvSpPr>
        <p:spPr bwMode="auto">
          <a:xfrm>
            <a:off x="3352208" y="1974056"/>
            <a:ext cx="1241710" cy="444092"/>
          </a:xfrm>
          <a:custGeom>
            <a:avLst/>
            <a:gdLst>
              <a:gd name="T0" fmla="*/ 13 w 2279"/>
              <a:gd name="T1" fmla="*/ 0 h 1073"/>
              <a:gd name="T2" fmla="*/ 30 w 2279"/>
              <a:gd name="T3" fmla="*/ 1 h 1073"/>
              <a:gd name="T4" fmla="*/ 46 w 2279"/>
              <a:gd name="T5" fmla="*/ 1 h 1073"/>
              <a:gd name="T6" fmla="*/ 53 w 2279"/>
              <a:gd name="T7" fmla="*/ 1 h 1073"/>
              <a:gd name="T8" fmla="*/ 54 w 2279"/>
              <a:gd name="T9" fmla="*/ 2 h 1073"/>
              <a:gd name="T10" fmla="*/ 55 w 2279"/>
              <a:gd name="T11" fmla="*/ 2 h 1073"/>
              <a:gd name="T12" fmla="*/ 56 w 2279"/>
              <a:gd name="T13" fmla="*/ 2 h 1073"/>
              <a:gd name="T14" fmla="*/ 57 w 2279"/>
              <a:gd name="T15" fmla="*/ 3 h 1073"/>
              <a:gd name="T16" fmla="*/ 58 w 2279"/>
              <a:gd name="T17" fmla="*/ 3 h 1073"/>
              <a:gd name="T18" fmla="*/ 59 w 2279"/>
              <a:gd name="T19" fmla="*/ 3 h 1073"/>
              <a:gd name="T20" fmla="*/ 61 w 2279"/>
              <a:gd name="T21" fmla="*/ 2 h 1073"/>
              <a:gd name="T22" fmla="*/ 63 w 2279"/>
              <a:gd name="T23" fmla="*/ 2 h 1073"/>
              <a:gd name="T24" fmla="*/ 65 w 2279"/>
              <a:gd name="T25" fmla="*/ 2 h 1073"/>
              <a:gd name="T26" fmla="*/ 68 w 2279"/>
              <a:gd name="T27" fmla="*/ 4 h 1073"/>
              <a:gd name="T28" fmla="*/ 70 w 2279"/>
              <a:gd name="T29" fmla="*/ 5 h 1073"/>
              <a:gd name="T30" fmla="*/ 73 w 2279"/>
              <a:gd name="T31" fmla="*/ 6 h 1073"/>
              <a:gd name="T32" fmla="*/ 74 w 2279"/>
              <a:gd name="T33" fmla="*/ 8 h 1073"/>
              <a:gd name="T34" fmla="*/ 75 w 2279"/>
              <a:gd name="T35" fmla="*/ 10 h 1073"/>
              <a:gd name="T36" fmla="*/ 77 w 2279"/>
              <a:gd name="T37" fmla="*/ 11 h 1073"/>
              <a:gd name="T38" fmla="*/ 77 w 2279"/>
              <a:gd name="T39" fmla="*/ 12 h 1073"/>
              <a:gd name="T40" fmla="*/ 77 w 2279"/>
              <a:gd name="T41" fmla="*/ 13 h 1073"/>
              <a:gd name="T42" fmla="*/ 77 w 2279"/>
              <a:gd name="T43" fmla="*/ 14 h 1073"/>
              <a:gd name="T44" fmla="*/ 77 w 2279"/>
              <a:gd name="T45" fmla="*/ 16 h 1073"/>
              <a:gd name="T46" fmla="*/ 78 w 2279"/>
              <a:gd name="T47" fmla="*/ 17 h 1073"/>
              <a:gd name="T48" fmla="*/ 79 w 2279"/>
              <a:gd name="T49" fmla="*/ 19 h 1073"/>
              <a:gd name="T50" fmla="*/ 78 w 2279"/>
              <a:gd name="T51" fmla="*/ 21 h 1073"/>
              <a:gd name="T52" fmla="*/ 79 w 2279"/>
              <a:gd name="T53" fmla="*/ 23 h 1073"/>
              <a:gd name="T54" fmla="*/ 79 w 2279"/>
              <a:gd name="T55" fmla="*/ 25 h 1073"/>
              <a:gd name="T56" fmla="*/ 79 w 2279"/>
              <a:gd name="T57" fmla="*/ 26 h 1073"/>
              <a:gd name="T58" fmla="*/ 80 w 2279"/>
              <a:gd name="T59" fmla="*/ 28 h 1073"/>
              <a:gd name="T60" fmla="*/ 80 w 2279"/>
              <a:gd name="T61" fmla="*/ 29 h 1073"/>
              <a:gd name="T62" fmla="*/ 81 w 2279"/>
              <a:gd name="T63" fmla="*/ 30 h 1073"/>
              <a:gd name="T64" fmla="*/ 82 w 2279"/>
              <a:gd name="T65" fmla="*/ 33 h 1073"/>
              <a:gd name="T66" fmla="*/ 83 w 2279"/>
              <a:gd name="T67" fmla="*/ 35 h 1073"/>
              <a:gd name="T68" fmla="*/ 84 w 2279"/>
              <a:gd name="T69" fmla="*/ 38 h 1073"/>
              <a:gd name="T70" fmla="*/ 68 w 2279"/>
              <a:gd name="T71" fmla="*/ 39 h 1073"/>
              <a:gd name="T72" fmla="*/ 47 w 2279"/>
              <a:gd name="T73" fmla="*/ 39 h 1073"/>
              <a:gd name="T74" fmla="*/ 28 w 2279"/>
              <a:gd name="T75" fmla="*/ 40 h 1073"/>
              <a:gd name="T76" fmla="*/ 21 w 2279"/>
              <a:gd name="T77" fmla="*/ 38 h 1073"/>
              <a:gd name="T78" fmla="*/ 21 w 2279"/>
              <a:gd name="T79" fmla="*/ 33 h 1073"/>
              <a:gd name="T80" fmla="*/ 21 w 2279"/>
              <a:gd name="T81" fmla="*/ 28 h 1073"/>
              <a:gd name="T82" fmla="*/ 18 w 2279"/>
              <a:gd name="T83" fmla="*/ 27 h 1073"/>
              <a:gd name="T84" fmla="*/ 12 w 2279"/>
              <a:gd name="T85" fmla="*/ 27 h 1073"/>
              <a:gd name="T86" fmla="*/ 5 w 2279"/>
              <a:gd name="T87" fmla="*/ 27 h 1073"/>
              <a:gd name="T88" fmla="*/ 0 w 2279"/>
              <a:gd name="T89" fmla="*/ 27 h 1073"/>
              <a:gd name="T90" fmla="*/ 0 w 2279"/>
              <a:gd name="T91" fmla="*/ 26 h 1073"/>
              <a:gd name="T92" fmla="*/ 0 w 2279"/>
              <a:gd name="T93" fmla="*/ 25 h 1073"/>
              <a:gd name="T94" fmla="*/ 1 w 2279"/>
              <a:gd name="T95" fmla="*/ 24 h 1073"/>
              <a:gd name="T96" fmla="*/ 0 w 2279"/>
              <a:gd name="T97" fmla="*/ 16 h 1073"/>
              <a:gd name="T98" fmla="*/ 0 w 2279"/>
              <a:gd name="T99" fmla="*/ 9 h 1073"/>
              <a:gd name="T100" fmla="*/ 0 w 2279"/>
              <a:gd name="T101" fmla="*/ 1 h 10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79"/>
              <a:gd name="T154" fmla="*/ 0 h 1073"/>
              <a:gd name="T155" fmla="*/ 2279 w 2279"/>
              <a:gd name="T156" fmla="*/ 1073 h 10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79" h="1073">
                <a:moveTo>
                  <a:pt x="5" y="0"/>
                </a:moveTo>
                <a:lnTo>
                  <a:pt x="93" y="3"/>
                </a:lnTo>
                <a:lnTo>
                  <a:pt x="180" y="5"/>
                </a:lnTo>
                <a:lnTo>
                  <a:pt x="270" y="9"/>
                </a:lnTo>
                <a:lnTo>
                  <a:pt x="358" y="11"/>
                </a:lnTo>
                <a:lnTo>
                  <a:pt x="448" y="13"/>
                </a:lnTo>
                <a:lnTo>
                  <a:pt x="539" y="15"/>
                </a:lnTo>
                <a:lnTo>
                  <a:pt x="628" y="17"/>
                </a:lnTo>
                <a:lnTo>
                  <a:pt x="718" y="18"/>
                </a:lnTo>
                <a:lnTo>
                  <a:pt x="808" y="19"/>
                </a:lnTo>
                <a:lnTo>
                  <a:pt x="898" y="20"/>
                </a:lnTo>
                <a:lnTo>
                  <a:pt x="986" y="21"/>
                </a:lnTo>
                <a:lnTo>
                  <a:pt x="1075" y="23"/>
                </a:lnTo>
                <a:lnTo>
                  <a:pt x="1162" y="23"/>
                </a:lnTo>
                <a:lnTo>
                  <a:pt x="1249" y="24"/>
                </a:lnTo>
                <a:lnTo>
                  <a:pt x="1334" y="25"/>
                </a:lnTo>
                <a:lnTo>
                  <a:pt x="1419" y="26"/>
                </a:lnTo>
                <a:lnTo>
                  <a:pt x="1422" y="26"/>
                </a:lnTo>
                <a:lnTo>
                  <a:pt x="1425" y="28"/>
                </a:lnTo>
                <a:lnTo>
                  <a:pt x="1429" y="29"/>
                </a:lnTo>
                <a:lnTo>
                  <a:pt x="1434" y="32"/>
                </a:lnTo>
                <a:lnTo>
                  <a:pt x="1440" y="33"/>
                </a:lnTo>
                <a:lnTo>
                  <a:pt x="1446" y="35"/>
                </a:lnTo>
                <a:lnTo>
                  <a:pt x="1452" y="39"/>
                </a:lnTo>
                <a:lnTo>
                  <a:pt x="1457" y="41"/>
                </a:lnTo>
                <a:lnTo>
                  <a:pt x="1463" y="43"/>
                </a:lnTo>
                <a:lnTo>
                  <a:pt x="1469" y="44"/>
                </a:lnTo>
                <a:lnTo>
                  <a:pt x="1475" y="47"/>
                </a:lnTo>
                <a:lnTo>
                  <a:pt x="1478" y="48"/>
                </a:lnTo>
                <a:lnTo>
                  <a:pt x="1482" y="50"/>
                </a:lnTo>
                <a:lnTo>
                  <a:pt x="1484" y="50"/>
                </a:lnTo>
                <a:lnTo>
                  <a:pt x="1485" y="51"/>
                </a:lnTo>
                <a:lnTo>
                  <a:pt x="1491" y="52"/>
                </a:lnTo>
                <a:lnTo>
                  <a:pt x="1498" y="55"/>
                </a:lnTo>
                <a:lnTo>
                  <a:pt x="1505" y="57"/>
                </a:lnTo>
                <a:lnTo>
                  <a:pt x="1510" y="61"/>
                </a:lnTo>
                <a:lnTo>
                  <a:pt x="1517" y="64"/>
                </a:lnTo>
                <a:lnTo>
                  <a:pt x="1523" y="67"/>
                </a:lnTo>
                <a:lnTo>
                  <a:pt x="1529" y="71"/>
                </a:lnTo>
                <a:lnTo>
                  <a:pt x="1536" y="74"/>
                </a:lnTo>
                <a:lnTo>
                  <a:pt x="1541" y="78"/>
                </a:lnTo>
                <a:lnTo>
                  <a:pt x="1548" y="81"/>
                </a:lnTo>
                <a:lnTo>
                  <a:pt x="1554" y="83"/>
                </a:lnTo>
                <a:lnTo>
                  <a:pt x="1561" y="86"/>
                </a:lnTo>
                <a:lnTo>
                  <a:pt x="1567" y="88"/>
                </a:lnTo>
                <a:lnTo>
                  <a:pt x="1574" y="90"/>
                </a:lnTo>
                <a:lnTo>
                  <a:pt x="1580" y="92"/>
                </a:lnTo>
                <a:lnTo>
                  <a:pt x="1588" y="93"/>
                </a:lnTo>
                <a:lnTo>
                  <a:pt x="1595" y="81"/>
                </a:lnTo>
                <a:lnTo>
                  <a:pt x="1603" y="74"/>
                </a:lnTo>
                <a:lnTo>
                  <a:pt x="1613" y="67"/>
                </a:lnTo>
                <a:lnTo>
                  <a:pt x="1622" y="64"/>
                </a:lnTo>
                <a:lnTo>
                  <a:pt x="1632" y="62"/>
                </a:lnTo>
                <a:lnTo>
                  <a:pt x="1643" y="59"/>
                </a:lnTo>
                <a:lnTo>
                  <a:pt x="1654" y="59"/>
                </a:lnTo>
                <a:lnTo>
                  <a:pt x="1666" y="59"/>
                </a:lnTo>
                <a:lnTo>
                  <a:pt x="1677" y="61"/>
                </a:lnTo>
                <a:lnTo>
                  <a:pt x="1689" y="62"/>
                </a:lnTo>
                <a:lnTo>
                  <a:pt x="1700" y="62"/>
                </a:lnTo>
                <a:lnTo>
                  <a:pt x="1713" y="62"/>
                </a:lnTo>
                <a:lnTo>
                  <a:pt x="1724" y="61"/>
                </a:lnTo>
                <a:lnTo>
                  <a:pt x="1736" y="59"/>
                </a:lnTo>
                <a:lnTo>
                  <a:pt x="1747" y="56"/>
                </a:lnTo>
                <a:lnTo>
                  <a:pt x="1759" y="51"/>
                </a:lnTo>
                <a:lnTo>
                  <a:pt x="1770" y="61"/>
                </a:lnTo>
                <a:lnTo>
                  <a:pt x="1783" y="70"/>
                </a:lnTo>
                <a:lnTo>
                  <a:pt x="1795" y="79"/>
                </a:lnTo>
                <a:lnTo>
                  <a:pt x="1807" y="87"/>
                </a:lnTo>
                <a:lnTo>
                  <a:pt x="1820" y="96"/>
                </a:lnTo>
                <a:lnTo>
                  <a:pt x="1833" y="104"/>
                </a:lnTo>
                <a:lnTo>
                  <a:pt x="1846" y="111"/>
                </a:lnTo>
                <a:lnTo>
                  <a:pt x="1859" y="119"/>
                </a:lnTo>
                <a:lnTo>
                  <a:pt x="1872" y="126"/>
                </a:lnTo>
                <a:lnTo>
                  <a:pt x="1886" y="133"/>
                </a:lnTo>
                <a:lnTo>
                  <a:pt x="1899" y="140"/>
                </a:lnTo>
                <a:lnTo>
                  <a:pt x="1913" y="147"/>
                </a:lnTo>
                <a:lnTo>
                  <a:pt x="1927" y="152"/>
                </a:lnTo>
                <a:lnTo>
                  <a:pt x="1941" y="159"/>
                </a:lnTo>
                <a:lnTo>
                  <a:pt x="1955" y="165"/>
                </a:lnTo>
                <a:lnTo>
                  <a:pt x="1970" y="172"/>
                </a:lnTo>
                <a:lnTo>
                  <a:pt x="1976" y="183"/>
                </a:lnTo>
                <a:lnTo>
                  <a:pt x="1983" y="195"/>
                </a:lnTo>
                <a:lnTo>
                  <a:pt x="1989" y="205"/>
                </a:lnTo>
                <a:lnTo>
                  <a:pt x="1995" y="216"/>
                </a:lnTo>
                <a:lnTo>
                  <a:pt x="2002" y="226"/>
                </a:lnTo>
                <a:lnTo>
                  <a:pt x="2009" y="235"/>
                </a:lnTo>
                <a:lnTo>
                  <a:pt x="2016" y="244"/>
                </a:lnTo>
                <a:lnTo>
                  <a:pt x="2023" y="252"/>
                </a:lnTo>
                <a:lnTo>
                  <a:pt x="2030" y="262"/>
                </a:lnTo>
                <a:lnTo>
                  <a:pt x="2038" y="270"/>
                </a:lnTo>
                <a:lnTo>
                  <a:pt x="2045" y="276"/>
                </a:lnTo>
                <a:lnTo>
                  <a:pt x="2052" y="285"/>
                </a:lnTo>
                <a:lnTo>
                  <a:pt x="2059" y="291"/>
                </a:lnTo>
                <a:lnTo>
                  <a:pt x="2067" y="298"/>
                </a:lnTo>
                <a:lnTo>
                  <a:pt x="2074" y="305"/>
                </a:lnTo>
                <a:lnTo>
                  <a:pt x="2082" y="313"/>
                </a:lnTo>
                <a:lnTo>
                  <a:pt x="2078" y="318"/>
                </a:lnTo>
                <a:lnTo>
                  <a:pt x="2075" y="324"/>
                </a:lnTo>
                <a:lnTo>
                  <a:pt x="2073" y="329"/>
                </a:lnTo>
                <a:lnTo>
                  <a:pt x="2071" y="335"/>
                </a:lnTo>
                <a:lnTo>
                  <a:pt x="2070" y="340"/>
                </a:lnTo>
                <a:lnTo>
                  <a:pt x="2070" y="345"/>
                </a:lnTo>
                <a:lnTo>
                  <a:pt x="2070" y="350"/>
                </a:lnTo>
                <a:lnTo>
                  <a:pt x="2071" y="356"/>
                </a:lnTo>
                <a:lnTo>
                  <a:pt x="2073" y="360"/>
                </a:lnTo>
                <a:lnTo>
                  <a:pt x="2074" y="366"/>
                </a:lnTo>
                <a:lnTo>
                  <a:pt x="2076" y="371"/>
                </a:lnTo>
                <a:lnTo>
                  <a:pt x="2078" y="376"/>
                </a:lnTo>
                <a:lnTo>
                  <a:pt x="2081" y="382"/>
                </a:lnTo>
                <a:lnTo>
                  <a:pt x="2084" y="387"/>
                </a:lnTo>
                <a:lnTo>
                  <a:pt x="2086" y="393"/>
                </a:lnTo>
                <a:lnTo>
                  <a:pt x="2091" y="398"/>
                </a:lnTo>
                <a:lnTo>
                  <a:pt x="2082" y="410"/>
                </a:lnTo>
                <a:lnTo>
                  <a:pt x="2076" y="421"/>
                </a:lnTo>
                <a:lnTo>
                  <a:pt x="2075" y="430"/>
                </a:lnTo>
                <a:lnTo>
                  <a:pt x="2076" y="440"/>
                </a:lnTo>
                <a:lnTo>
                  <a:pt x="2079" y="448"/>
                </a:lnTo>
                <a:lnTo>
                  <a:pt x="2084" y="456"/>
                </a:lnTo>
                <a:lnTo>
                  <a:pt x="2091" y="463"/>
                </a:lnTo>
                <a:lnTo>
                  <a:pt x="2098" y="470"/>
                </a:lnTo>
                <a:lnTo>
                  <a:pt x="2105" y="478"/>
                </a:lnTo>
                <a:lnTo>
                  <a:pt x="2112" y="484"/>
                </a:lnTo>
                <a:lnTo>
                  <a:pt x="2119" y="492"/>
                </a:lnTo>
                <a:lnTo>
                  <a:pt x="2123" y="502"/>
                </a:lnTo>
                <a:lnTo>
                  <a:pt x="2125" y="511"/>
                </a:lnTo>
                <a:lnTo>
                  <a:pt x="2125" y="521"/>
                </a:lnTo>
                <a:lnTo>
                  <a:pt x="2122" y="534"/>
                </a:lnTo>
                <a:lnTo>
                  <a:pt x="2116" y="548"/>
                </a:lnTo>
                <a:lnTo>
                  <a:pt x="2116" y="557"/>
                </a:lnTo>
                <a:lnTo>
                  <a:pt x="2117" y="567"/>
                </a:lnTo>
                <a:lnTo>
                  <a:pt x="2120" y="577"/>
                </a:lnTo>
                <a:lnTo>
                  <a:pt x="2122" y="588"/>
                </a:lnTo>
                <a:lnTo>
                  <a:pt x="2125" y="598"/>
                </a:lnTo>
                <a:lnTo>
                  <a:pt x="2129" y="609"/>
                </a:lnTo>
                <a:lnTo>
                  <a:pt x="2131" y="618"/>
                </a:lnTo>
                <a:lnTo>
                  <a:pt x="2135" y="628"/>
                </a:lnTo>
                <a:lnTo>
                  <a:pt x="2137" y="638"/>
                </a:lnTo>
                <a:lnTo>
                  <a:pt x="2139" y="649"/>
                </a:lnTo>
                <a:lnTo>
                  <a:pt x="2139" y="658"/>
                </a:lnTo>
                <a:lnTo>
                  <a:pt x="2140" y="667"/>
                </a:lnTo>
                <a:lnTo>
                  <a:pt x="2139" y="677"/>
                </a:lnTo>
                <a:lnTo>
                  <a:pt x="2137" y="687"/>
                </a:lnTo>
                <a:lnTo>
                  <a:pt x="2132" y="696"/>
                </a:lnTo>
                <a:lnTo>
                  <a:pt x="2128" y="705"/>
                </a:lnTo>
                <a:lnTo>
                  <a:pt x="2132" y="708"/>
                </a:lnTo>
                <a:lnTo>
                  <a:pt x="2137" y="714"/>
                </a:lnTo>
                <a:lnTo>
                  <a:pt x="2140" y="721"/>
                </a:lnTo>
                <a:lnTo>
                  <a:pt x="2145" y="729"/>
                </a:lnTo>
                <a:lnTo>
                  <a:pt x="2148" y="738"/>
                </a:lnTo>
                <a:lnTo>
                  <a:pt x="2152" y="748"/>
                </a:lnTo>
                <a:lnTo>
                  <a:pt x="2155" y="757"/>
                </a:lnTo>
                <a:lnTo>
                  <a:pt x="2159" y="767"/>
                </a:lnTo>
                <a:lnTo>
                  <a:pt x="2162" y="776"/>
                </a:lnTo>
                <a:lnTo>
                  <a:pt x="2166" y="785"/>
                </a:lnTo>
                <a:lnTo>
                  <a:pt x="2170" y="793"/>
                </a:lnTo>
                <a:lnTo>
                  <a:pt x="2174" y="800"/>
                </a:lnTo>
                <a:lnTo>
                  <a:pt x="2178" y="807"/>
                </a:lnTo>
                <a:lnTo>
                  <a:pt x="2183" y="812"/>
                </a:lnTo>
                <a:lnTo>
                  <a:pt x="2187" y="815"/>
                </a:lnTo>
                <a:lnTo>
                  <a:pt x="2193" y="816"/>
                </a:lnTo>
                <a:lnTo>
                  <a:pt x="2198" y="830"/>
                </a:lnTo>
                <a:lnTo>
                  <a:pt x="2205" y="844"/>
                </a:lnTo>
                <a:lnTo>
                  <a:pt x="2210" y="858"/>
                </a:lnTo>
                <a:lnTo>
                  <a:pt x="2217" y="870"/>
                </a:lnTo>
                <a:lnTo>
                  <a:pt x="2223" y="883"/>
                </a:lnTo>
                <a:lnTo>
                  <a:pt x="2230" y="896"/>
                </a:lnTo>
                <a:lnTo>
                  <a:pt x="2236" y="908"/>
                </a:lnTo>
                <a:lnTo>
                  <a:pt x="2243" y="921"/>
                </a:lnTo>
                <a:lnTo>
                  <a:pt x="2248" y="934"/>
                </a:lnTo>
                <a:lnTo>
                  <a:pt x="2254" y="946"/>
                </a:lnTo>
                <a:lnTo>
                  <a:pt x="2260" y="960"/>
                </a:lnTo>
                <a:lnTo>
                  <a:pt x="2266" y="974"/>
                </a:lnTo>
                <a:lnTo>
                  <a:pt x="2269" y="989"/>
                </a:lnTo>
                <a:lnTo>
                  <a:pt x="2274" y="1005"/>
                </a:lnTo>
                <a:lnTo>
                  <a:pt x="2276" y="1022"/>
                </a:lnTo>
                <a:lnTo>
                  <a:pt x="2279" y="1040"/>
                </a:lnTo>
                <a:lnTo>
                  <a:pt x="2167" y="1044"/>
                </a:lnTo>
                <a:lnTo>
                  <a:pt x="2054" y="1049"/>
                </a:lnTo>
                <a:lnTo>
                  <a:pt x="1943" y="1052"/>
                </a:lnTo>
                <a:lnTo>
                  <a:pt x="1831" y="1057"/>
                </a:lnTo>
                <a:lnTo>
                  <a:pt x="1720" y="1060"/>
                </a:lnTo>
                <a:lnTo>
                  <a:pt x="1609" y="1062"/>
                </a:lnTo>
                <a:lnTo>
                  <a:pt x="1500" y="1066"/>
                </a:lnTo>
                <a:lnTo>
                  <a:pt x="1391" y="1068"/>
                </a:lnTo>
                <a:lnTo>
                  <a:pt x="1283" y="1069"/>
                </a:lnTo>
                <a:lnTo>
                  <a:pt x="1176" y="1071"/>
                </a:lnTo>
                <a:lnTo>
                  <a:pt x="1069" y="1073"/>
                </a:lnTo>
                <a:lnTo>
                  <a:pt x="964" y="1073"/>
                </a:lnTo>
                <a:lnTo>
                  <a:pt x="860" y="1073"/>
                </a:lnTo>
                <a:lnTo>
                  <a:pt x="756" y="1073"/>
                </a:lnTo>
                <a:lnTo>
                  <a:pt x="654" y="1071"/>
                </a:lnTo>
                <a:lnTo>
                  <a:pt x="554" y="1070"/>
                </a:lnTo>
                <a:lnTo>
                  <a:pt x="554" y="1066"/>
                </a:lnTo>
                <a:lnTo>
                  <a:pt x="554" y="1055"/>
                </a:lnTo>
                <a:lnTo>
                  <a:pt x="554" y="1038"/>
                </a:lnTo>
                <a:lnTo>
                  <a:pt x="554" y="1016"/>
                </a:lnTo>
                <a:lnTo>
                  <a:pt x="554" y="991"/>
                </a:lnTo>
                <a:lnTo>
                  <a:pt x="554" y="962"/>
                </a:lnTo>
                <a:lnTo>
                  <a:pt x="554" y="932"/>
                </a:lnTo>
                <a:lnTo>
                  <a:pt x="554" y="900"/>
                </a:lnTo>
                <a:lnTo>
                  <a:pt x="554" y="868"/>
                </a:lnTo>
                <a:lnTo>
                  <a:pt x="554" y="838"/>
                </a:lnTo>
                <a:lnTo>
                  <a:pt x="554" y="810"/>
                </a:lnTo>
                <a:lnTo>
                  <a:pt x="554" y="784"/>
                </a:lnTo>
                <a:lnTo>
                  <a:pt x="554" y="762"/>
                </a:lnTo>
                <a:lnTo>
                  <a:pt x="554" y="745"/>
                </a:lnTo>
                <a:lnTo>
                  <a:pt x="554" y="735"/>
                </a:lnTo>
                <a:lnTo>
                  <a:pt x="554" y="731"/>
                </a:lnTo>
                <a:lnTo>
                  <a:pt x="519" y="730"/>
                </a:lnTo>
                <a:lnTo>
                  <a:pt x="485" y="729"/>
                </a:lnTo>
                <a:lnTo>
                  <a:pt x="450" y="729"/>
                </a:lnTo>
                <a:lnTo>
                  <a:pt x="416" y="730"/>
                </a:lnTo>
                <a:lnTo>
                  <a:pt x="380" y="730"/>
                </a:lnTo>
                <a:lnTo>
                  <a:pt x="346" y="731"/>
                </a:lnTo>
                <a:lnTo>
                  <a:pt x="311" y="733"/>
                </a:lnTo>
                <a:lnTo>
                  <a:pt x="277" y="734"/>
                </a:lnTo>
                <a:lnTo>
                  <a:pt x="242" y="735"/>
                </a:lnTo>
                <a:lnTo>
                  <a:pt x="207" y="736"/>
                </a:lnTo>
                <a:lnTo>
                  <a:pt x="172" y="736"/>
                </a:lnTo>
                <a:lnTo>
                  <a:pt x="138" y="736"/>
                </a:lnTo>
                <a:lnTo>
                  <a:pt x="103" y="736"/>
                </a:lnTo>
                <a:lnTo>
                  <a:pt x="69" y="735"/>
                </a:lnTo>
                <a:lnTo>
                  <a:pt x="34" y="734"/>
                </a:lnTo>
                <a:lnTo>
                  <a:pt x="0" y="731"/>
                </a:lnTo>
                <a:lnTo>
                  <a:pt x="1" y="725"/>
                </a:lnTo>
                <a:lnTo>
                  <a:pt x="2" y="718"/>
                </a:lnTo>
                <a:lnTo>
                  <a:pt x="3" y="712"/>
                </a:lnTo>
                <a:lnTo>
                  <a:pt x="3" y="705"/>
                </a:lnTo>
                <a:lnTo>
                  <a:pt x="4" y="699"/>
                </a:lnTo>
                <a:lnTo>
                  <a:pt x="4" y="692"/>
                </a:lnTo>
                <a:lnTo>
                  <a:pt x="4" y="687"/>
                </a:lnTo>
                <a:lnTo>
                  <a:pt x="4" y="681"/>
                </a:lnTo>
                <a:lnTo>
                  <a:pt x="4" y="675"/>
                </a:lnTo>
                <a:lnTo>
                  <a:pt x="5" y="669"/>
                </a:lnTo>
                <a:lnTo>
                  <a:pt x="5" y="664"/>
                </a:lnTo>
                <a:lnTo>
                  <a:pt x="7" y="658"/>
                </a:lnTo>
                <a:lnTo>
                  <a:pt x="9" y="653"/>
                </a:lnTo>
                <a:lnTo>
                  <a:pt x="10" y="649"/>
                </a:lnTo>
                <a:lnTo>
                  <a:pt x="13" y="645"/>
                </a:lnTo>
                <a:lnTo>
                  <a:pt x="17" y="642"/>
                </a:lnTo>
                <a:lnTo>
                  <a:pt x="15" y="596"/>
                </a:lnTo>
                <a:lnTo>
                  <a:pt x="12" y="551"/>
                </a:lnTo>
                <a:lnTo>
                  <a:pt x="11" y="509"/>
                </a:lnTo>
                <a:lnTo>
                  <a:pt x="10" y="466"/>
                </a:lnTo>
                <a:lnTo>
                  <a:pt x="10" y="426"/>
                </a:lnTo>
                <a:lnTo>
                  <a:pt x="9" y="386"/>
                </a:lnTo>
                <a:lnTo>
                  <a:pt x="9" y="347"/>
                </a:lnTo>
                <a:lnTo>
                  <a:pt x="9" y="309"/>
                </a:lnTo>
                <a:lnTo>
                  <a:pt x="9" y="270"/>
                </a:lnTo>
                <a:lnTo>
                  <a:pt x="9" y="232"/>
                </a:lnTo>
                <a:lnTo>
                  <a:pt x="9" y="194"/>
                </a:lnTo>
                <a:lnTo>
                  <a:pt x="8" y="156"/>
                </a:lnTo>
                <a:lnTo>
                  <a:pt x="8" y="117"/>
                </a:lnTo>
                <a:lnTo>
                  <a:pt x="7" y="79"/>
                </a:lnTo>
                <a:lnTo>
                  <a:pt x="7" y="39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29" name="Freeform 47"/>
          <p:cNvSpPr>
            <a:spLocks/>
          </p:cNvSpPr>
          <p:nvPr/>
        </p:nvSpPr>
        <p:spPr bwMode="auto">
          <a:xfrm>
            <a:off x="4844223" y="1347103"/>
            <a:ext cx="780363" cy="643124"/>
          </a:xfrm>
          <a:custGeom>
            <a:avLst/>
            <a:gdLst>
              <a:gd name="T0" fmla="*/ 17 w 1431"/>
              <a:gd name="T1" fmla="*/ 2 h 1550"/>
              <a:gd name="T2" fmla="*/ 17 w 1431"/>
              <a:gd name="T3" fmla="*/ 4 h 1550"/>
              <a:gd name="T4" fmla="*/ 20 w 1431"/>
              <a:gd name="T5" fmla="*/ 4 h 1550"/>
              <a:gd name="T6" fmla="*/ 22 w 1431"/>
              <a:gd name="T7" fmla="*/ 6 h 1550"/>
              <a:gd name="T8" fmla="*/ 23 w 1431"/>
              <a:gd name="T9" fmla="*/ 6 h 1550"/>
              <a:gd name="T10" fmla="*/ 25 w 1431"/>
              <a:gd name="T11" fmla="*/ 8 h 1550"/>
              <a:gd name="T12" fmla="*/ 30 w 1431"/>
              <a:gd name="T13" fmla="*/ 9 h 1550"/>
              <a:gd name="T14" fmla="*/ 36 w 1431"/>
              <a:gd name="T15" fmla="*/ 10 h 1550"/>
              <a:gd name="T16" fmla="*/ 43 w 1431"/>
              <a:gd name="T17" fmla="*/ 11 h 1550"/>
              <a:gd name="T18" fmla="*/ 44 w 1431"/>
              <a:gd name="T19" fmla="*/ 12 h 1550"/>
              <a:gd name="T20" fmla="*/ 45 w 1431"/>
              <a:gd name="T21" fmla="*/ 14 h 1550"/>
              <a:gd name="T22" fmla="*/ 46 w 1431"/>
              <a:gd name="T23" fmla="*/ 17 h 1550"/>
              <a:gd name="T24" fmla="*/ 47 w 1431"/>
              <a:gd name="T25" fmla="*/ 18 h 1550"/>
              <a:gd name="T26" fmla="*/ 48 w 1431"/>
              <a:gd name="T27" fmla="*/ 19 h 1550"/>
              <a:gd name="T28" fmla="*/ 48 w 1431"/>
              <a:gd name="T29" fmla="*/ 21 h 1550"/>
              <a:gd name="T30" fmla="*/ 46 w 1431"/>
              <a:gd name="T31" fmla="*/ 22 h 1550"/>
              <a:gd name="T32" fmla="*/ 45 w 1431"/>
              <a:gd name="T33" fmla="*/ 25 h 1550"/>
              <a:gd name="T34" fmla="*/ 44 w 1431"/>
              <a:gd name="T35" fmla="*/ 28 h 1550"/>
              <a:gd name="T36" fmla="*/ 45 w 1431"/>
              <a:gd name="T37" fmla="*/ 28 h 1550"/>
              <a:gd name="T38" fmla="*/ 47 w 1431"/>
              <a:gd name="T39" fmla="*/ 26 h 1550"/>
              <a:gd name="T40" fmla="*/ 50 w 1431"/>
              <a:gd name="T41" fmla="*/ 21 h 1550"/>
              <a:gd name="T42" fmla="*/ 52 w 1431"/>
              <a:gd name="T43" fmla="*/ 18 h 1550"/>
              <a:gd name="T44" fmla="*/ 52 w 1431"/>
              <a:gd name="T45" fmla="*/ 17 h 1550"/>
              <a:gd name="T46" fmla="*/ 53 w 1431"/>
              <a:gd name="T47" fmla="*/ 19 h 1550"/>
              <a:gd name="T48" fmla="*/ 52 w 1431"/>
              <a:gd name="T49" fmla="*/ 23 h 1550"/>
              <a:gd name="T50" fmla="*/ 50 w 1431"/>
              <a:gd name="T51" fmla="*/ 27 h 1550"/>
              <a:gd name="T52" fmla="*/ 49 w 1431"/>
              <a:gd name="T53" fmla="*/ 31 h 1550"/>
              <a:gd name="T54" fmla="*/ 49 w 1431"/>
              <a:gd name="T55" fmla="*/ 36 h 1550"/>
              <a:gd name="T56" fmla="*/ 48 w 1431"/>
              <a:gd name="T57" fmla="*/ 42 h 1550"/>
              <a:gd name="T58" fmla="*/ 48 w 1431"/>
              <a:gd name="T59" fmla="*/ 48 h 1550"/>
              <a:gd name="T60" fmla="*/ 50 w 1431"/>
              <a:gd name="T61" fmla="*/ 52 h 1550"/>
              <a:gd name="T62" fmla="*/ 50 w 1431"/>
              <a:gd name="T63" fmla="*/ 55 h 1550"/>
              <a:gd name="T64" fmla="*/ 35 w 1431"/>
              <a:gd name="T65" fmla="*/ 57 h 1550"/>
              <a:gd name="T66" fmla="*/ 25 w 1431"/>
              <a:gd name="T67" fmla="*/ 57 h 1550"/>
              <a:gd name="T68" fmla="*/ 23 w 1431"/>
              <a:gd name="T69" fmla="*/ 54 h 1550"/>
              <a:gd name="T70" fmla="*/ 21 w 1431"/>
              <a:gd name="T71" fmla="*/ 52 h 1550"/>
              <a:gd name="T72" fmla="*/ 20 w 1431"/>
              <a:gd name="T73" fmla="*/ 49 h 1550"/>
              <a:gd name="T74" fmla="*/ 20 w 1431"/>
              <a:gd name="T75" fmla="*/ 47 h 1550"/>
              <a:gd name="T76" fmla="*/ 19 w 1431"/>
              <a:gd name="T77" fmla="*/ 46 h 1550"/>
              <a:gd name="T78" fmla="*/ 17 w 1431"/>
              <a:gd name="T79" fmla="*/ 41 h 1550"/>
              <a:gd name="T80" fmla="*/ 12 w 1431"/>
              <a:gd name="T81" fmla="*/ 37 h 1550"/>
              <a:gd name="T82" fmla="*/ 11 w 1431"/>
              <a:gd name="T83" fmla="*/ 36 h 1550"/>
              <a:gd name="T84" fmla="*/ 10 w 1431"/>
              <a:gd name="T85" fmla="*/ 34 h 1550"/>
              <a:gd name="T86" fmla="*/ 8 w 1431"/>
              <a:gd name="T87" fmla="*/ 33 h 1550"/>
              <a:gd name="T88" fmla="*/ 6 w 1431"/>
              <a:gd name="T89" fmla="*/ 32 h 1550"/>
              <a:gd name="T90" fmla="*/ 3 w 1431"/>
              <a:gd name="T91" fmla="*/ 31 h 1550"/>
              <a:gd name="T92" fmla="*/ 2 w 1431"/>
              <a:gd name="T93" fmla="*/ 26 h 1550"/>
              <a:gd name="T94" fmla="*/ 2 w 1431"/>
              <a:gd name="T95" fmla="*/ 21 h 1550"/>
              <a:gd name="T96" fmla="*/ 1 w 1431"/>
              <a:gd name="T97" fmla="*/ 20 h 1550"/>
              <a:gd name="T98" fmla="*/ 0 w 1431"/>
              <a:gd name="T99" fmla="*/ 18 h 1550"/>
              <a:gd name="T100" fmla="*/ 2 w 1431"/>
              <a:gd name="T101" fmla="*/ 14 h 1550"/>
              <a:gd name="T102" fmla="*/ 3 w 1431"/>
              <a:gd name="T103" fmla="*/ 11 h 1550"/>
              <a:gd name="T104" fmla="*/ 3 w 1431"/>
              <a:gd name="T105" fmla="*/ 8 h 1550"/>
              <a:gd name="T106" fmla="*/ 3 w 1431"/>
              <a:gd name="T107" fmla="*/ 5 h 1550"/>
              <a:gd name="T108" fmla="*/ 5 w 1431"/>
              <a:gd name="T109" fmla="*/ 3 h 1550"/>
              <a:gd name="T110" fmla="*/ 11 w 1431"/>
              <a:gd name="T111" fmla="*/ 3 h 1550"/>
              <a:gd name="T112" fmla="*/ 16 w 1431"/>
              <a:gd name="T113" fmla="*/ 0 h 1550"/>
              <a:gd name="T114" fmla="*/ 17 w 1431"/>
              <a:gd name="T115" fmla="*/ 0 h 15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31"/>
              <a:gd name="T175" fmla="*/ 0 h 1550"/>
              <a:gd name="T176" fmla="*/ 1431 w 1431"/>
              <a:gd name="T177" fmla="*/ 1550 h 155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31" h="1550">
                <a:moveTo>
                  <a:pt x="464" y="5"/>
                </a:moveTo>
                <a:lnTo>
                  <a:pt x="468" y="13"/>
                </a:lnTo>
                <a:lnTo>
                  <a:pt x="471" y="21"/>
                </a:lnTo>
                <a:lnTo>
                  <a:pt x="471" y="28"/>
                </a:lnTo>
                <a:lnTo>
                  <a:pt x="470" y="34"/>
                </a:lnTo>
                <a:lnTo>
                  <a:pt x="469" y="40"/>
                </a:lnTo>
                <a:lnTo>
                  <a:pt x="466" y="46"/>
                </a:lnTo>
                <a:lnTo>
                  <a:pt x="462" y="52"/>
                </a:lnTo>
                <a:lnTo>
                  <a:pt x="459" y="57"/>
                </a:lnTo>
                <a:lnTo>
                  <a:pt x="454" y="62"/>
                </a:lnTo>
                <a:lnTo>
                  <a:pt x="451" y="68"/>
                </a:lnTo>
                <a:lnTo>
                  <a:pt x="447" y="74"/>
                </a:lnTo>
                <a:lnTo>
                  <a:pt x="445" y="79"/>
                </a:lnTo>
                <a:lnTo>
                  <a:pt x="444" y="85"/>
                </a:lnTo>
                <a:lnTo>
                  <a:pt x="443" y="92"/>
                </a:lnTo>
                <a:lnTo>
                  <a:pt x="445" y="100"/>
                </a:lnTo>
                <a:lnTo>
                  <a:pt x="448" y="108"/>
                </a:lnTo>
                <a:lnTo>
                  <a:pt x="455" y="105"/>
                </a:lnTo>
                <a:lnTo>
                  <a:pt x="463" y="103"/>
                </a:lnTo>
                <a:lnTo>
                  <a:pt x="471" y="102"/>
                </a:lnTo>
                <a:lnTo>
                  <a:pt x="480" y="102"/>
                </a:lnTo>
                <a:lnTo>
                  <a:pt x="489" y="102"/>
                </a:lnTo>
                <a:lnTo>
                  <a:pt x="498" y="103"/>
                </a:lnTo>
                <a:lnTo>
                  <a:pt x="507" y="106"/>
                </a:lnTo>
                <a:lnTo>
                  <a:pt x="517" y="108"/>
                </a:lnTo>
                <a:lnTo>
                  <a:pt x="526" y="110"/>
                </a:lnTo>
                <a:lnTo>
                  <a:pt x="537" y="114"/>
                </a:lnTo>
                <a:lnTo>
                  <a:pt x="547" y="118"/>
                </a:lnTo>
                <a:lnTo>
                  <a:pt x="558" y="123"/>
                </a:lnTo>
                <a:lnTo>
                  <a:pt x="568" y="128"/>
                </a:lnTo>
                <a:lnTo>
                  <a:pt x="578" y="133"/>
                </a:lnTo>
                <a:lnTo>
                  <a:pt x="590" y="139"/>
                </a:lnTo>
                <a:lnTo>
                  <a:pt x="601" y="146"/>
                </a:lnTo>
                <a:lnTo>
                  <a:pt x="602" y="148"/>
                </a:lnTo>
                <a:lnTo>
                  <a:pt x="603" y="151"/>
                </a:lnTo>
                <a:lnTo>
                  <a:pt x="606" y="153"/>
                </a:lnTo>
                <a:lnTo>
                  <a:pt x="608" y="155"/>
                </a:lnTo>
                <a:lnTo>
                  <a:pt x="609" y="157"/>
                </a:lnTo>
                <a:lnTo>
                  <a:pt x="612" y="159"/>
                </a:lnTo>
                <a:lnTo>
                  <a:pt x="614" y="160"/>
                </a:lnTo>
                <a:lnTo>
                  <a:pt x="616" y="161"/>
                </a:lnTo>
                <a:lnTo>
                  <a:pt x="618" y="162"/>
                </a:lnTo>
                <a:lnTo>
                  <a:pt x="621" y="162"/>
                </a:lnTo>
                <a:lnTo>
                  <a:pt x="623" y="163"/>
                </a:lnTo>
                <a:lnTo>
                  <a:pt x="625" y="163"/>
                </a:lnTo>
                <a:lnTo>
                  <a:pt x="628" y="163"/>
                </a:lnTo>
                <a:lnTo>
                  <a:pt x="630" y="164"/>
                </a:lnTo>
                <a:lnTo>
                  <a:pt x="632" y="164"/>
                </a:lnTo>
                <a:lnTo>
                  <a:pt x="636" y="165"/>
                </a:lnTo>
                <a:lnTo>
                  <a:pt x="641" y="178"/>
                </a:lnTo>
                <a:lnTo>
                  <a:pt x="651" y="191"/>
                </a:lnTo>
                <a:lnTo>
                  <a:pt x="660" y="201"/>
                </a:lnTo>
                <a:lnTo>
                  <a:pt x="671" y="209"/>
                </a:lnTo>
                <a:lnTo>
                  <a:pt x="684" y="217"/>
                </a:lnTo>
                <a:lnTo>
                  <a:pt x="697" y="223"/>
                </a:lnTo>
                <a:lnTo>
                  <a:pt x="712" y="228"/>
                </a:lnTo>
                <a:lnTo>
                  <a:pt x="727" y="232"/>
                </a:lnTo>
                <a:lnTo>
                  <a:pt x="741" y="236"/>
                </a:lnTo>
                <a:lnTo>
                  <a:pt x="758" y="238"/>
                </a:lnTo>
                <a:lnTo>
                  <a:pt x="772" y="240"/>
                </a:lnTo>
                <a:lnTo>
                  <a:pt x="789" y="242"/>
                </a:lnTo>
                <a:lnTo>
                  <a:pt x="805" y="244"/>
                </a:lnTo>
                <a:lnTo>
                  <a:pt x="821" y="246"/>
                </a:lnTo>
                <a:lnTo>
                  <a:pt x="836" y="248"/>
                </a:lnTo>
                <a:lnTo>
                  <a:pt x="852" y="250"/>
                </a:lnTo>
                <a:lnTo>
                  <a:pt x="869" y="255"/>
                </a:lnTo>
                <a:lnTo>
                  <a:pt x="887" y="260"/>
                </a:lnTo>
                <a:lnTo>
                  <a:pt x="907" y="263"/>
                </a:lnTo>
                <a:lnTo>
                  <a:pt x="925" y="267"/>
                </a:lnTo>
                <a:lnTo>
                  <a:pt x="944" y="270"/>
                </a:lnTo>
                <a:lnTo>
                  <a:pt x="962" y="272"/>
                </a:lnTo>
                <a:lnTo>
                  <a:pt x="981" y="275"/>
                </a:lnTo>
                <a:lnTo>
                  <a:pt x="999" y="276"/>
                </a:lnTo>
                <a:lnTo>
                  <a:pt x="1017" y="278"/>
                </a:lnTo>
                <a:lnTo>
                  <a:pt x="1037" y="279"/>
                </a:lnTo>
                <a:lnTo>
                  <a:pt x="1055" y="280"/>
                </a:lnTo>
                <a:lnTo>
                  <a:pt x="1074" y="283"/>
                </a:lnTo>
                <a:lnTo>
                  <a:pt x="1093" y="284"/>
                </a:lnTo>
                <a:lnTo>
                  <a:pt x="1112" y="286"/>
                </a:lnTo>
                <a:lnTo>
                  <a:pt x="1130" y="287"/>
                </a:lnTo>
                <a:lnTo>
                  <a:pt x="1150" y="291"/>
                </a:lnTo>
                <a:lnTo>
                  <a:pt x="1152" y="293"/>
                </a:lnTo>
                <a:lnTo>
                  <a:pt x="1155" y="295"/>
                </a:lnTo>
                <a:lnTo>
                  <a:pt x="1160" y="299"/>
                </a:lnTo>
                <a:lnTo>
                  <a:pt x="1166" y="303"/>
                </a:lnTo>
                <a:lnTo>
                  <a:pt x="1171" y="308"/>
                </a:lnTo>
                <a:lnTo>
                  <a:pt x="1178" y="314"/>
                </a:lnTo>
                <a:lnTo>
                  <a:pt x="1185" y="319"/>
                </a:lnTo>
                <a:lnTo>
                  <a:pt x="1192" y="324"/>
                </a:lnTo>
                <a:lnTo>
                  <a:pt x="1199" y="330"/>
                </a:lnTo>
                <a:lnTo>
                  <a:pt x="1205" y="334"/>
                </a:lnTo>
                <a:lnTo>
                  <a:pt x="1211" y="339"/>
                </a:lnTo>
                <a:lnTo>
                  <a:pt x="1215" y="342"/>
                </a:lnTo>
                <a:lnTo>
                  <a:pt x="1219" y="345"/>
                </a:lnTo>
                <a:lnTo>
                  <a:pt x="1221" y="347"/>
                </a:lnTo>
                <a:lnTo>
                  <a:pt x="1222" y="348"/>
                </a:lnTo>
                <a:lnTo>
                  <a:pt x="1224" y="354"/>
                </a:lnTo>
                <a:lnTo>
                  <a:pt x="1227" y="362"/>
                </a:lnTo>
                <a:lnTo>
                  <a:pt x="1228" y="371"/>
                </a:lnTo>
                <a:lnTo>
                  <a:pt x="1229" y="380"/>
                </a:lnTo>
                <a:lnTo>
                  <a:pt x="1229" y="389"/>
                </a:lnTo>
                <a:lnTo>
                  <a:pt x="1230" y="400"/>
                </a:lnTo>
                <a:lnTo>
                  <a:pt x="1230" y="409"/>
                </a:lnTo>
                <a:lnTo>
                  <a:pt x="1231" y="418"/>
                </a:lnTo>
                <a:lnTo>
                  <a:pt x="1234" y="426"/>
                </a:lnTo>
                <a:lnTo>
                  <a:pt x="1236" y="434"/>
                </a:lnTo>
                <a:lnTo>
                  <a:pt x="1239" y="441"/>
                </a:lnTo>
                <a:lnTo>
                  <a:pt x="1245" y="446"/>
                </a:lnTo>
                <a:lnTo>
                  <a:pt x="1252" y="449"/>
                </a:lnTo>
                <a:lnTo>
                  <a:pt x="1261" y="452"/>
                </a:lnTo>
                <a:lnTo>
                  <a:pt x="1271" y="450"/>
                </a:lnTo>
                <a:lnTo>
                  <a:pt x="1285" y="448"/>
                </a:lnTo>
                <a:lnTo>
                  <a:pt x="1282" y="453"/>
                </a:lnTo>
                <a:lnTo>
                  <a:pt x="1280" y="458"/>
                </a:lnTo>
                <a:lnTo>
                  <a:pt x="1277" y="463"/>
                </a:lnTo>
                <a:lnTo>
                  <a:pt x="1275" y="469"/>
                </a:lnTo>
                <a:lnTo>
                  <a:pt x="1274" y="475"/>
                </a:lnTo>
                <a:lnTo>
                  <a:pt x="1274" y="480"/>
                </a:lnTo>
                <a:lnTo>
                  <a:pt x="1274" y="485"/>
                </a:lnTo>
                <a:lnTo>
                  <a:pt x="1274" y="491"/>
                </a:lnTo>
                <a:lnTo>
                  <a:pt x="1274" y="495"/>
                </a:lnTo>
                <a:lnTo>
                  <a:pt x="1276" y="500"/>
                </a:lnTo>
                <a:lnTo>
                  <a:pt x="1277" y="504"/>
                </a:lnTo>
                <a:lnTo>
                  <a:pt x="1280" y="509"/>
                </a:lnTo>
                <a:lnTo>
                  <a:pt x="1283" y="512"/>
                </a:lnTo>
                <a:lnTo>
                  <a:pt x="1286" y="517"/>
                </a:lnTo>
                <a:lnTo>
                  <a:pt x="1290" y="519"/>
                </a:lnTo>
                <a:lnTo>
                  <a:pt x="1296" y="523"/>
                </a:lnTo>
                <a:lnTo>
                  <a:pt x="1298" y="529"/>
                </a:lnTo>
                <a:lnTo>
                  <a:pt x="1300" y="535"/>
                </a:lnTo>
                <a:lnTo>
                  <a:pt x="1300" y="540"/>
                </a:lnTo>
                <a:lnTo>
                  <a:pt x="1299" y="546"/>
                </a:lnTo>
                <a:lnTo>
                  <a:pt x="1296" y="549"/>
                </a:lnTo>
                <a:lnTo>
                  <a:pt x="1292" y="554"/>
                </a:lnTo>
                <a:lnTo>
                  <a:pt x="1289" y="558"/>
                </a:lnTo>
                <a:lnTo>
                  <a:pt x="1283" y="562"/>
                </a:lnTo>
                <a:lnTo>
                  <a:pt x="1278" y="565"/>
                </a:lnTo>
                <a:lnTo>
                  <a:pt x="1273" y="570"/>
                </a:lnTo>
                <a:lnTo>
                  <a:pt x="1267" y="573"/>
                </a:lnTo>
                <a:lnTo>
                  <a:pt x="1262" y="578"/>
                </a:lnTo>
                <a:lnTo>
                  <a:pt x="1257" y="582"/>
                </a:lnTo>
                <a:lnTo>
                  <a:pt x="1253" y="588"/>
                </a:lnTo>
                <a:lnTo>
                  <a:pt x="1250" y="594"/>
                </a:lnTo>
                <a:lnTo>
                  <a:pt x="1247" y="601"/>
                </a:lnTo>
                <a:lnTo>
                  <a:pt x="1240" y="608"/>
                </a:lnTo>
                <a:lnTo>
                  <a:pt x="1235" y="616"/>
                </a:lnTo>
                <a:lnTo>
                  <a:pt x="1230" y="625"/>
                </a:lnTo>
                <a:lnTo>
                  <a:pt x="1225" y="634"/>
                </a:lnTo>
                <a:lnTo>
                  <a:pt x="1222" y="643"/>
                </a:lnTo>
                <a:lnTo>
                  <a:pt x="1220" y="653"/>
                </a:lnTo>
                <a:lnTo>
                  <a:pt x="1217" y="663"/>
                </a:lnTo>
                <a:lnTo>
                  <a:pt x="1215" y="672"/>
                </a:lnTo>
                <a:lnTo>
                  <a:pt x="1214" y="682"/>
                </a:lnTo>
                <a:lnTo>
                  <a:pt x="1212" y="692"/>
                </a:lnTo>
                <a:lnTo>
                  <a:pt x="1209" y="702"/>
                </a:lnTo>
                <a:lnTo>
                  <a:pt x="1208" y="711"/>
                </a:lnTo>
                <a:lnTo>
                  <a:pt x="1206" y="720"/>
                </a:lnTo>
                <a:lnTo>
                  <a:pt x="1202" y="730"/>
                </a:lnTo>
                <a:lnTo>
                  <a:pt x="1199" y="739"/>
                </a:lnTo>
                <a:lnTo>
                  <a:pt x="1196" y="747"/>
                </a:lnTo>
                <a:lnTo>
                  <a:pt x="1197" y="748"/>
                </a:lnTo>
                <a:lnTo>
                  <a:pt x="1198" y="749"/>
                </a:lnTo>
                <a:lnTo>
                  <a:pt x="1199" y="750"/>
                </a:lnTo>
                <a:lnTo>
                  <a:pt x="1200" y="751"/>
                </a:lnTo>
                <a:lnTo>
                  <a:pt x="1201" y="753"/>
                </a:lnTo>
                <a:lnTo>
                  <a:pt x="1204" y="754"/>
                </a:lnTo>
                <a:lnTo>
                  <a:pt x="1205" y="755"/>
                </a:lnTo>
                <a:lnTo>
                  <a:pt x="1207" y="756"/>
                </a:lnTo>
                <a:lnTo>
                  <a:pt x="1208" y="756"/>
                </a:lnTo>
                <a:lnTo>
                  <a:pt x="1209" y="756"/>
                </a:lnTo>
                <a:lnTo>
                  <a:pt x="1212" y="757"/>
                </a:lnTo>
                <a:lnTo>
                  <a:pt x="1214" y="757"/>
                </a:lnTo>
                <a:lnTo>
                  <a:pt x="1215" y="757"/>
                </a:lnTo>
                <a:lnTo>
                  <a:pt x="1217" y="757"/>
                </a:lnTo>
                <a:lnTo>
                  <a:pt x="1220" y="757"/>
                </a:lnTo>
                <a:lnTo>
                  <a:pt x="1222" y="758"/>
                </a:lnTo>
                <a:lnTo>
                  <a:pt x="1229" y="739"/>
                </a:lnTo>
                <a:lnTo>
                  <a:pt x="1238" y="722"/>
                </a:lnTo>
                <a:lnTo>
                  <a:pt x="1247" y="705"/>
                </a:lnTo>
                <a:lnTo>
                  <a:pt x="1258" y="689"/>
                </a:lnTo>
                <a:lnTo>
                  <a:pt x="1269" y="674"/>
                </a:lnTo>
                <a:lnTo>
                  <a:pt x="1282" y="661"/>
                </a:lnTo>
                <a:lnTo>
                  <a:pt x="1293" y="646"/>
                </a:lnTo>
                <a:lnTo>
                  <a:pt x="1306" y="632"/>
                </a:lnTo>
                <a:lnTo>
                  <a:pt x="1317" y="617"/>
                </a:lnTo>
                <a:lnTo>
                  <a:pt x="1330" y="603"/>
                </a:lnTo>
                <a:lnTo>
                  <a:pt x="1340" y="588"/>
                </a:lnTo>
                <a:lnTo>
                  <a:pt x="1351" y="572"/>
                </a:lnTo>
                <a:lnTo>
                  <a:pt x="1360" y="556"/>
                </a:lnTo>
                <a:lnTo>
                  <a:pt x="1368" y="539"/>
                </a:lnTo>
                <a:lnTo>
                  <a:pt x="1375" y="520"/>
                </a:lnTo>
                <a:lnTo>
                  <a:pt x="1381" y="501"/>
                </a:lnTo>
                <a:lnTo>
                  <a:pt x="1383" y="499"/>
                </a:lnTo>
                <a:lnTo>
                  <a:pt x="1385" y="496"/>
                </a:lnTo>
                <a:lnTo>
                  <a:pt x="1386" y="495"/>
                </a:lnTo>
                <a:lnTo>
                  <a:pt x="1389" y="493"/>
                </a:lnTo>
                <a:lnTo>
                  <a:pt x="1390" y="491"/>
                </a:lnTo>
                <a:lnTo>
                  <a:pt x="1391" y="487"/>
                </a:lnTo>
                <a:lnTo>
                  <a:pt x="1391" y="485"/>
                </a:lnTo>
                <a:lnTo>
                  <a:pt x="1392" y="483"/>
                </a:lnTo>
                <a:lnTo>
                  <a:pt x="1393" y="480"/>
                </a:lnTo>
                <a:lnTo>
                  <a:pt x="1394" y="477"/>
                </a:lnTo>
                <a:lnTo>
                  <a:pt x="1396" y="475"/>
                </a:lnTo>
                <a:lnTo>
                  <a:pt x="1397" y="472"/>
                </a:lnTo>
                <a:lnTo>
                  <a:pt x="1398" y="470"/>
                </a:lnTo>
                <a:lnTo>
                  <a:pt x="1400" y="468"/>
                </a:lnTo>
                <a:lnTo>
                  <a:pt x="1403" y="465"/>
                </a:lnTo>
                <a:lnTo>
                  <a:pt x="1406" y="464"/>
                </a:lnTo>
                <a:lnTo>
                  <a:pt x="1415" y="470"/>
                </a:lnTo>
                <a:lnTo>
                  <a:pt x="1422" y="476"/>
                </a:lnTo>
                <a:lnTo>
                  <a:pt x="1427" y="483"/>
                </a:lnTo>
                <a:lnTo>
                  <a:pt x="1430" y="491"/>
                </a:lnTo>
                <a:lnTo>
                  <a:pt x="1431" y="499"/>
                </a:lnTo>
                <a:lnTo>
                  <a:pt x="1430" y="508"/>
                </a:lnTo>
                <a:lnTo>
                  <a:pt x="1429" y="516"/>
                </a:lnTo>
                <a:lnTo>
                  <a:pt x="1426" y="525"/>
                </a:lnTo>
                <a:lnTo>
                  <a:pt x="1422" y="535"/>
                </a:lnTo>
                <a:lnTo>
                  <a:pt x="1419" y="545"/>
                </a:lnTo>
                <a:lnTo>
                  <a:pt x="1415" y="554"/>
                </a:lnTo>
                <a:lnTo>
                  <a:pt x="1411" y="564"/>
                </a:lnTo>
                <a:lnTo>
                  <a:pt x="1407" y="573"/>
                </a:lnTo>
                <a:lnTo>
                  <a:pt x="1404" y="582"/>
                </a:lnTo>
                <a:lnTo>
                  <a:pt x="1401" y="592"/>
                </a:lnTo>
                <a:lnTo>
                  <a:pt x="1401" y="601"/>
                </a:lnTo>
                <a:lnTo>
                  <a:pt x="1393" y="611"/>
                </a:lnTo>
                <a:lnTo>
                  <a:pt x="1386" y="622"/>
                </a:lnTo>
                <a:lnTo>
                  <a:pt x="1380" y="633"/>
                </a:lnTo>
                <a:lnTo>
                  <a:pt x="1374" y="645"/>
                </a:lnTo>
                <a:lnTo>
                  <a:pt x="1367" y="656"/>
                </a:lnTo>
                <a:lnTo>
                  <a:pt x="1361" y="668"/>
                </a:lnTo>
                <a:lnTo>
                  <a:pt x="1357" y="680"/>
                </a:lnTo>
                <a:lnTo>
                  <a:pt x="1352" y="693"/>
                </a:lnTo>
                <a:lnTo>
                  <a:pt x="1347" y="704"/>
                </a:lnTo>
                <a:lnTo>
                  <a:pt x="1343" y="718"/>
                </a:lnTo>
                <a:lnTo>
                  <a:pt x="1339" y="731"/>
                </a:lnTo>
                <a:lnTo>
                  <a:pt x="1336" y="743"/>
                </a:lnTo>
                <a:lnTo>
                  <a:pt x="1332" y="757"/>
                </a:lnTo>
                <a:lnTo>
                  <a:pt x="1330" y="771"/>
                </a:lnTo>
                <a:lnTo>
                  <a:pt x="1328" y="785"/>
                </a:lnTo>
                <a:lnTo>
                  <a:pt x="1327" y="798"/>
                </a:lnTo>
                <a:lnTo>
                  <a:pt x="1328" y="811"/>
                </a:lnTo>
                <a:lnTo>
                  <a:pt x="1329" y="826"/>
                </a:lnTo>
                <a:lnTo>
                  <a:pt x="1329" y="840"/>
                </a:lnTo>
                <a:lnTo>
                  <a:pt x="1329" y="855"/>
                </a:lnTo>
                <a:lnTo>
                  <a:pt x="1328" y="870"/>
                </a:lnTo>
                <a:lnTo>
                  <a:pt x="1326" y="885"/>
                </a:lnTo>
                <a:lnTo>
                  <a:pt x="1323" y="900"/>
                </a:lnTo>
                <a:lnTo>
                  <a:pt x="1321" y="915"/>
                </a:lnTo>
                <a:lnTo>
                  <a:pt x="1319" y="929"/>
                </a:lnTo>
                <a:lnTo>
                  <a:pt x="1317" y="946"/>
                </a:lnTo>
                <a:lnTo>
                  <a:pt x="1315" y="960"/>
                </a:lnTo>
                <a:lnTo>
                  <a:pt x="1314" y="975"/>
                </a:lnTo>
                <a:lnTo>
                  <a:pt x="1313" y="990"/>
                </a:lnTo>
                <a:lnTo>
                  <a:pt x="1313" y="1005"/>
                </a:lnTo>
                <a:lnTo>
                  <a:pt x="1314" y="1019"/>
                </a:lnTo>
                <a:lnTo>
                  <a:pt x="1316" y="1034"/>
                </a:lnTo>
                <a:lnTo>
                  <a:pt x="1316" y="1052"/>
                </a:lnTo>
                <a:lnTo>
                  <a:pt x="1315" y="1071"/>
                </a:lnTo>
                <a:lnTo>
                  <a:pt x="1313" y="1090"/>
                </a:lnTo>
                <a:lnTo>
                  <a:pt x="1311" y="1110"/>
                </a:lnTo>
                <a:lnTo>
                  <a:pt x="1307" y="1130"/>
                </a:lnTo>
                <a:lnTo>
                  <a:pt x="1304" y="1150"/>
                </a:lnTo>
                <a:lnTo>
                  <a:pt x="1300" y="1171"/>
                </a:lnTo>
                <a:lnTo>
                  <a:pt x="1298" y="1191"/>
                </a:lnTo>
                <a:lnTo>
                  <a:pt x="1296" y="1211"/>
                </a:lnTo>
                <a:lnTo>
                  <a:pt x="1296" y="1232"/>
                </a:lnTo>
                <a:lnTo>
                  <a:pt x="1296" y="1251"/>
                </a:lnTo>
                <a:lnTo>
                  <a:pt x="1299" y="1270"/>
                </a:lnTo>
                <a:lnTo>
                  <a:pt x="1303" y="1289"/>
                </a:lnTo>
                <a:lnTo>
                  <a:pt x="1309" y="1306"/>
                </a:lnTo>
                <a:lnTo>
                  <a:pt x="1320" y="1324"/>
                </a:lnTo>
                <a:lnTo>
                  <a:pt x="1332" y="1341"/>
                </a:lnTo>
                <a:lnTo>
                  <a:pt x="1335" y="1349"/>
                </a:lnTo>
                <a:lnTo>
                  <a:pt x="1337" y="1357"/>
                </a:lnTo>
                <a:lnTo>
                  <a:pt x="1339" y="1366"/>
                </a:lnTo>
                <a:lnTo>
                  <a:pt x="1342" y="1375"/>
                </a:lnTo>
                <a:lnTo>
                  <a:pt x="1343" y="1386"/>
                </a:lnTo>
                <a:lnTo>
                  <a:pt x="1344" y="1395"/>
                </a:lnTo>
                <a:lnTo>
                  <a:pt x="1345" y="1405"/>
                </a:lnTo>
                <a:lnTo>
                  <a:pt x="1346" y="1415"/>
                </a:lnTo>
                <a:lnTo>
                  <a:pt x="1347" y="1426"/>
                </a:lnTo>
                <a:lnTo>
                  <a:pt x="1347" y="1435"/>
                </a:lnTo>
                <a:lnTo>
                  <a:pt x="1349" y="1445"/>
                </a:lnTo>
                <a:lnTo>
                  <a:pt x="1349" y="1456"/>
                </a:lnTo>
                <a:lnTo>
                  <a:pt x="1349" y="1466"/>
                </a:lnTo>
                <a:lnTo>
                  <a:pt x="1350" y="1476"/>
                </a:lnTo>
                <a:lnTo>
                  <a:pt x="1350" y="1485"/>
                </a:lnTo>
                <a:lnTo>
                  <a:pt x="1351" y="1496"/>
                </a:lnTo>
                <a:lnTo>
                  <a:pt x="1343" y="1496"/>
                </a:lnTo>
                <a:lnTo>
                  <a:pt x="1322" y="1498"/>
                </a:lnTo>
                <a:lnTo>
                  <a:pt x="1289" y="1500"/>
                </a:lnTo>
                <a:lnTo>
                  <a:pt x="1247" y="1504"/>
                </a:lnTo>
                <a:lnTo>
                  <a:pt x="1197" y="1507"/>
                </a:lnTo>
                <a:lnTo>
                  <a:pt x="1140" y="1512"/>
                </a:lnTo>
                <a:lnTo>
                  <a:pt x="1081" y="1518"/>
                </a:lnTo>
                <a:lnTo>
                  <a:pt x="1020" y="1522"/>
                </a:lnTo>
                <a:lnTo>
                  <a:pt x="958" y="1527"/>
                </a:lnTo>
                <a:lnTo>
                  <a:pt x="898" y="1533"/>
                </a:lnTo>
                <a:lnTo>
                  <a:pt x="841" y="1537"/>
                </a:lnTo>
                <a:lnTo>
                  <a:pt x="792" y="1541"/>
                </a:lnTo>
                <a:lnTo>
                  <a:pt x="750" y="1544"/>
                </a:lnTo>
                <a:lnTo>
                  <a:pt x="716" y="1546"/>
                </a:lnTo>
                <a:lnTo>
                  <a:pt x="695" y="1549"/>
                </a:lnTo>
                <a:lnTo>
                  <a:pt x="689" y="1550"/>
                </a:lnTo>
                <a:lnTo>
                  <a:pt x="681" y="1537"/>
                </a:lnTo>
                <a:lnTo>
                  <a:pt x="674" y="1526"/>
                </a:lnTo>
                <a:lnTo>
                  <a:pt x="668" y="1515"/>
                </a:lnTo>
                <a:lnTo>
                  <a:pt x="661" y="1506"/>
                </a:lnTo>
                <a:lnTo>
                  <a:pt x="655" y="1498"/>
                </a:lnTo>
                <a:lnTo>
                  <a:pt x="649" y="1490"/>
                </a:lnTo>
                <a:lnTo>
                  <a:pt x="643" y="1483"/>
                </a:lnTo>
                <a:lnTo>
                  <a:pt x="637" y="1477"/>
                </a:lnTo>
                <a:lnTo>
                  <a:pt x="630" y="1472"/>
                </a:lnTo>
                <a:lnTo>
                  <a:pt x="622" y="1466"/>
                </a:lnTo>
                <a:lnTo>
                  <a:pt x="614" y="1461"/>
                </a:lnTo>
                <a:lnTo>
                  <a:pt x="606" y="1457"/>
                </a:lnTo>
                <a:lnTo>
                  <a:pt x="597" y="1452"/>
                </a:lnTo>
                <a:lnTo>
                  <a:pt x="586" y="1448"/>
                </a:lnTo>
                <a:lnTo>
                  <a:pt x="576" y="1444"/>
                </a:lnTo>
                <a:lnTo>
                  <a:pt x="564" y="1441"/>
                </a:lnTo>
                <a:lnTo>
                  <a:pt x="562" y="1430"/>
                </a:lnTo>
                <a:lnTo>
                  <a:pt x="560" y="1420"/>
                </a:lnTo>
                <a:lnTo>
                  <a:pt x="558" y="1412"/>
                </a:lnTo>
                <a:lnTo>
                  <a:pt x="555" y="1403"/>
                </a:lnTo>
                <a:lnTo>
                  <a:pt x="552" y="1396"/>
                </a:lnTo>
                <a:lnTo>
                  <a:pt x="549" y="1388"/>
                </a:lnTo>
                <a:lnTo>
                  <a:pt x="547" y="1380"/>
                </a:lnTo>
                <a:lnTo>
                  <a:pt x="545" y="1373"/>
                </a:lnTo>
                <a:lnTo>
                  <a:pt x="544" y="1366"/>
                </a:lnTo>
                <a:lnTo>
                  <a:pt x="543" y="1358"/>
                </a:lnTo>
                <a:lnTo>
                  <a:pt x="541" y="1351"/>
                </a:lnTo>
                <a:lnTo>
                  <a:pt x="543" y="1343"/>
                </a:lnTo>
                <a:lnTo>
                  <a:pt x="544" y="1335"/>
                </a:lnTo>
                <a:lnTo>
                  <a:pt x="546" y="1326"/>
                </a:lnTo>
                <a:lnTo>
                  <a:pt x="549" y="1317"/>
                </a:lnTo>
                <a:lnTo>
                  <a:pt x="555" y="1307"/>
                </a:lnTo>
                <a:lnTo>
                  <a:pt x="554" y="1303"/>
                </a:lnTo>
                <a:lnTo>
                  <a:pt x="554" y="1298"/>
                </a:lnTo>
                <a:lnTo>
                  <a:pt x="553" y="1294"/>
                </a:lnTo>
                <a:lnTo>
                  <a:pt x="551" y="1289"/>
                </a:lnTo>
                <a:lnTo>
                  <a:pt x="549" y="1284"/>
                </a:lnTo>
                <a:lnTo>
                  <a:pt x="547" y="1281"/>
                </a:lnTo>
                <a:lnTo>
                  <a:pt x="545" y="1276"/>
                </a:lnTo>
                <a:lnTo>
                  <a:pt x="543" y="1272"/>
                </a:lnTo>
                <a:lnTo>
                  <a:pt x="540" y="1268"/>
                </a:lnTo>
                <a:lnTo>
                  <a:pt x="537" y="1264"/>
                </a:lnTo>
                <a:lnTo>
                  <a:pt x="535" y="1260"/>
                </a:lnTo>
                <a:lnTo>
                  <a:pt x="532" y="1257"/>
                </a:lnTo>
                <a:lnTo>
                  <a:pt x="529" y="1253"/>
                </a:lnTo>
                <a:lnTo>
                  <a:pt x="526" y="1250"/>
                </a:lnTo>
                <a:lnTo>
                  <a:pt x="524" y="1248"/>
                </a:lnTo>
                <a:lnTo>
                  <a:pt x="523" y="1245"/>
                </a:lnTo>
                <a:lnTo>
                  <a:pt x="513" y="1229"/>
                </a:lnTo>
                <a:lnTo>
                  <a:pt x="503" y="1212"/>
                </a:lnTo>
                <a:lnTo>
                  <a:pt x="495" y="1193"/>
                </a:lnTo>
                <a:lnTo>
                  <a:pt x="487" y="1174"/>
                </a:lnTo>
                <a:lnTo>
                  <a:pt x="478" y="1153"/>
                </a:lnTo>
                <a:lnTo>
                  <a:pt x="470" y="1134"/>
                </a:lnTo>
                <a:lnTo>
                  <a:pt x="461" y="1114"/>
                </a:lnTo>
                <a:lnTo>
                  <a:pt x="452" y="1096"/>
                </a:lnTo>
                <a:lnTo>
                  <a:pt x="441" y="1078"/>
                </a:lnTo>
                <a:lnTo>
                  <a:pt x="430" y="1062"/>
                </a:lnTo>
                <a:lnTo>
                  <a:pt x="417" y="1045"/>
                </a:lnTo>
                <a:lnTo>
                  <a:pt x="403" y="1033"/>
                </a:lnTo>
                <a:lnTo>
                  <a:pt x="387" y="1023"/>
                </a:lnTo>
                <a:lnTo>
                  <a:pt x="370" y="1014"/>
                </a:lnTo>
                <a:lnTo>
                  <a:pt x="351" y="1009"/>
                </a:lnTo>
                <a:lnTo>
                  <a:pt x="330" y="1008"/>
                </a:lnTo>
                <a:lnTo>
                  <a:pt x="324" y="1004"/>
                </a:lnTo>
                <a:lnTo>
                  <a:pt x="318" y="1001"/>
                </a:lnTo>
                <a:lnTo>
                  <a:pt x="315" y="997"/>
                </a:lnTo>
                <a:lnTo>
                  <a:pt x="311" y="993"/>
                </a:lnTo>
                <a:lnTo>
                  <a:pt x="309" y="989"/>
                </a:lnTo>
                <a:lnTo>
                  <a:pt x="307" y="985"/>
                </a:lnTo>
                <a:lnTo>
                  <a:pt x="306" y="980"/>
                </a:lnTo>
                <a:lnTo>
                  <a:pt x="305" y="975"/>
                </a:lnTo>
                <a:lnTo>
                  <a:pt x="303" y="971"/>
                </a:lnTo>
                <a:lnTo>
                  <a:pt x="302" y="965"/>
                </a:lnTo>
                <a:lnTo>
                  <a:pt x="301" y="960"/>
                </a:lnTo>
                <a:lnTo>
                  <a:pt x="300" y="956"/>
                </a:lnTo>
                <a:lnTo>
                  <a:pt x="299" y="952"/>
                </a:lnTo>
                <a:lnTo>
                  <a:pt x="298" y="948"/>
                </a:lnTo>
                <a:lnTo>
                  <a:pt x="295" y="944"/>
                </a:lnTo>
                <a:lnTo>
                  <a:pt x="293" y="941"/>
                </a:lnTo>
                <a:lnTo>
                  <a:pt x="287" y="937"/>
                </a:lnTo>
                <a:lnTo>
                  <a:pt x="282" y="934"/>
                </a:lnTo>
                <a:lnTo>
                  <a:pt x="276" y="929"/>
                </a:lnTo>
                <a:lnTo>
                  <a:pt x="270" y="926"/>
                </a:lnTo>
                <a:lnTo>
                  <a:pt x="264" y="921"/>
                </a:lnTo>
                <a:lnTo>
                  <a:pt x="259" y="917"/>
                </a:lnTo>
                <a:lnTo>
                  <a:pt x="253" y="913"/>
                </a:lnTo>
                <a:lnTo>
                  <a:pt x="246" y="910"/>
                </a:lnTo>
                <a:lnTo>
                  <a:pt x="240" y="906"/>
                </a:lnTo>
                <a:lnTo>
                  <a:pt x="233" y="904"/>
                </a:lnTo>
                <a:lnTo>
                  <a:pt x="226" y="902"/>
                </a:lnTo>
                <a:lnTo>
                  <a:pt x="219" y="900"/>
                </a:lnTo>
                <a:lnTo>
                  <a:pt x="213" y="900"/>
                </a:lnTo>
                <a:lnTo>
                  <a:pt x="206" y="900"/>
                </a:lnTo>
                <a:lnTo>
                  <a:pt x="198" y="901"/>
                </a:lnTo>
                <a:lnTo>
                  <a:pt x="191" y="903"/>
                </a:lnTo>
                <a:lnTo>
                  <a:pt x="186" y="893"/>
                </a:lnTo>
                <a:lnTo>
                  <a:pt x="180" y="883"/>
                </a:lnTo>
                <a:lnTo>
                  <a:pt x="174" y="877"/>
                </a:lnTo>
                <a:lnTo>
                  <a:pt x="165" y="872"/>
                </a:lnTo>
                <a:lnTo>
                  <a:pt x="156" y="867"/>
                </a:lnTo>
                <a:lnTo>
                  <a:pt x="147" y="864"/>
                </a:lnTo>
                <a:lnTo>
                  <a:pt x="137" y="862"/>
                </a:lnTo>
                <a:lnTo>
                  <a:pt x="128" y="858"/>
                </a:lnTo>
                <a:lnTo>
                  <a:pt x="117" y="856"/>
                </a:lnTo>
                <a:lnTo>
                  <a:pt x="108" y="852"/>
                </a:lnTo>
                <a:lnTo>
                  <a:pt x="99" y="848"/>
                </a:lnTo>
                <a:lnTo>
                  <a:pt x="90" y="843"/>
                </a:lnTo>
                <a:lnTo>
                  <a:pt x="83" y="838"/>
                </a:lnTo>
                <a:lnTo>
                  <a:pt x="76" y="830"/>
                </a:lnTo>
                <a:lnTo>
                  <a:pt x="70" y="820"/>
                </a:lnTo>
                <a:lnTo>
                  <a:pt x="67" y="809"/>
                </a:lnTo>
                <a:lnTo>
                  <a:pt x="64" y="793"/>
                </a:lnTo>
                <a:lnTo>
                  <a:pt x="61" y="778"/>
                </a:lnTo>
                <a:lnTo>
                  <a:pt x="57" y="763"/>
                </a:lnTo>
                <a:lnTo>
                  <a:pt x="54" y="748"/>
                </a:lnTo>
                <a:lnTo>
                  <a:pt x="49" y="733"/>
                </a:lnTo>
                <a:lnTo>
                  <a:pt x="45" y="719"/>
                </a:lnTo>
                <a:lnTo>
                  <a:pt x="41" y="704"/>
                </a:lnTo>
                <a:lnTo>
                  <a:pt x="38" y="690"/>
                </a:lnTo>
                <a:lnTo>
                  <a:pt x="34" y="677"/>
                </a:lnTo>
                <a:lnTo>
                  <a:pt x="33" y="663"/>
                </a:lnTo>
                <a:lnTo>
                  <a:pt x="32" y="649"/>
                </a:lnTo>
                <a:lnTo>
                  <a:pt x="33" y="635"/>
                </a:lnTo>
                <a:lnTo>
                  <a:pt x="36" y="622"/>
                </a:lnTo>
                <a:lnTo>
                  <a:pt x="40" y="607"/>
                </a:lnTo>
                <a:lnTo>
                  <a:pt x="47" y="593"/>
                </a:lnTo>
                <a:lnTo>
                  <a:pt x="56" y="579"/>
                </a:lnTo>
                <a:lnTo>
                  <a:pt x="54" y="572"/>
                </a:lnTo>
                <a:lnTo>
                  <a:pt x="52" y="566"/>
                </a:lnTo>
                <a:lnTo>
                  <a:pt x="50" y="561"/>
                </a:lnTo>
                <a:lnTo>
                  <a:pt x="48" y="555"/>
                </a:lnTo>
                <a:lnTo>
                  <a:pt x="46" y="549"/>
                </a:lnTo>
                <a:lnTo>
                  <a:pt x="44" y="543"/>
                </a:lnTo>
                <a:lnTo>
                  <a:pt x="40" y="539"/>
                </a:lnTo>
                <a:lnTo>
                  <a:pt x="38" y="534"/>
                </a:lnTo>
                <a:lnTo>
                  <a:pt x="34" y="530"/>
                </a:lnTo>
                <a:lnTo>
                  <a:pt x="31" y="525"/>
                </a:lnTo>
                <a:lnTo>
                  <a:pt x="27" y="520"/>
                </a:lnTo>
                <a:lnTo>
                  <a:pt x="23" y="516"/>
                </a:lnTo>
                <a:lnTo>
                  <a:pt x="18" y="512"/>
                </a:lnTo>
                <a:lnTo>
                  <a:pt x="14" y="508"/>
                </a:lnTo>
                <a:lnTo>
                  <a:pt x="8" y="504"/>
                </a:lnTo>
                <a:lnTo>
                  <a:pt x="3" y="501"/>
                </a:lnTo>
                <a:lnTo>
                  <a:pt x="0" y="488"/>
                </a:lnTo>
                <a:lnTo>
                  <a:pt x="0" y="476"/>
                </a:lnTo>
                <a:lnTo>
                  <a:pt x="0" y="464"/>
                </a:lnTo>
                <a:lnTo>
                  <a:pt x="2" y="454"/>
                </a:lnTo>
                <a:lnTo>
                  <a:pt x="4" y="442"/>
                </a:lnTo>
                <a:lnTo>
                  <a:pt x="9" y="432"/>
                </a:lnTo>
                <a:lnTo>
                  <a:pt x="14" y="423"/>
                </a:lnTo>
                <a:lnTo>
                  <a:pt x="21" y="414"/>
                </a:lnTo>
                <a:lnTo>
                  <a:pt x="26" y="404"/>
                </a:lnTo>
                <a:lnTo>
                  <a:pt x="34" y="395"/>
                </a:lnTo>
                <a:lnTo>
                  <a:pt x="42" y="387"/>
                </a:lnTo>
                <a:lnTo>
                  <a:pt x="50" y="378"/>
                </a:lnTo>
                <a:lnTo>
                  <a:pt x="59" y="370"/>
                </a:lnTo>
                <a:lnTo>
                  <a:pt x="68" y="363"/>
                </a:lnTo>
                <a:lnTo>
                  <a:pt x="77" y="355"/>
                </a:lnTo>
                <a:lnTo>
                  <a:pt x="86" y="348"/>
                </a:lnTo>
                <a:lnTo>
                  <a:pt x="86" y="338"/>
                </a:lnTo>
                <a:lnTo>
                  <a:pt x="87" y="329"/>
                </a:lnTo>
                <a:lnTo>
                  <a:pt x="88" y="318"/>
                </a:lnTo>
                <a:lnTo>
                  <a:pt x="90" y="309"/>
                </a:lnTo>
                <a:lnTo>
                  <a:pt x="91" y="299"/>
                </a:lnTo>
                <a:lnTo>
                  <a:pt x="93" y="290"/>
                </a:lnTo>
                <a:lnTo>
                  <a:pt x="94" y="279"/>
                </a:lnTo>
                <a:lnTo>
                  <a:pt x="96" y="270"/>
                </a:lnTo>
                <a:lnTo>
                  <a:pt x="96" y="260"/>
                </a:lnTo>
                <a:lnTo>
                  <a:pt x="98" y="250"/>
                </a:lnTo>
                <a:lnTo>
                  <a:pt x="98" y="241"/>
                </a:lnTo>
                <a:lnTo>
                  <a:pt x="96" y="232"/>
                </a:lnTo>
                <a:lnTo>
                  <a:pt x="94" y="223"/>
                </a:lnTo>
                <a:lnTo>
                  <a:pt x="92" y="214"/>
                </a:lnTo>
                <a:lnTo>
                  <a:pt x="87" y="206"/>
                </a:lnTo>
                <a:lnTo>
                  <a:pt x="83" y="198"/>
                </a:lnTo>
                <a:lnTo>
                  <a:pt x="79" y="186"/>
                </a:lnTo>
                <a:lnTo>
                  <a:pt x="78" y="176"/>
                </a:lnTo>
                <a:lnTo>
                  <a:pt x="78" y="167"/>
                </a:lnTo>
                <a:lnTo>
                  <a:pt x="79" y="159"/>
                </a:lnTo>
                <a:lnTo>
                  <a:pt x="82" y="151"/>
                </a:lnTo>
                <a:lnTo>
                  <a:pt x="85" y="144"/>
                </a:lnTo>
                <a:lnTo>
                  <a:pt x="90" y="137"/>
                </a:lnTo>
                <a:lnTo>
                  <a:pt x="94" y="130"/>
                </a:lnTo>
                <a:lnTo>
                  <a:pt x="100" y="124"/>
                </a:lnTo>
                <a:lnTo>
                  <a:pt x="107" y="118"/>
                </a:lnTo>
                <a:lnTo>
                  <a:pt x="115" y="113"/>
                </a:lnTo>
                <a:lnTo>
                  <a:pt x="122" y="107"/>
                </a:lnTo>
                <a:lnTo>
                  <a:pt x="131" y="101"/>
                </a:lnTo>
                <a:lnTo>
                  <a:pt x="139" y="97"/>
                </a:lnTo>
                <a:lnTo>
                  <a:pt x="148" y="91"/>
                </a:lnTo>
                <a:lnTo>
                  <a:pt x="157" y="85"/>
                </a:lnTo>
                <a:lnTo>
                  <a:pt x="175" y="91"/>
                </a:lnTo>
                <a:lnTo>
                  <a:pt x="193" y="95"/>
                </a:lnTo>
                <a:lnTo>
                  <a:pt x="210" y="98"/>
                </a:lnTo>
                <a:lnTo>
                  <a:pt x="228" y="98"/>
                </a:lnTo>
                <a:lnTo>
                  <a:pt x="245" y="95"/>
                </a:lnTo>
                <a:lnTo>
                  <a:pt x="261" y="92"/>
                </a:lnTo>
                <a:lnTo>
                  <a:pt x="278" y="86"/>
                </a:lnTo>
                <a:lnTo>
                  <a:pt x="294" y="80"/>
                </a:lnTo>
                <a:lnTo>
                  <a:pt x="310" y="72"/>
                </a:lnTo>
                <a:lnTo>
                  <a:pt x="326" y="64"/>
                </a:lnTo>
                <a:lnTo>
                  <a:pt x="341" y="54"/>
                </a:lnTo>
                <a:lnTo>
                  <a:pt x="357" y="44"/>
                </a:lnTo>
                <a:lnTo>
                  <a:pt x="372" y="33"/>
                </a:lnTo>
                <a:lnTo>
                  <a:pt x="387" y="22"/>
                </a:lnTo>
                <a:lnTo>
                  <a:pt x="402" y="10"/>
                </a:lnTo>
                <a:lnTo>
                  <a:pt x="417" y="0"/>
                </a:lnTo>
                <a:lnTo>
                  <a:pt x="420" y="0"/>
                </a:lnTo>
                <a:lnTo>
                  <a:pt x="422" y="1"/>
                </a:lnTo>
                <a:lnTo>
                  <a:pt x="425" y="2"/>
                </a:lnTo>
                <a:lnTo>
                  <a:pt x="428" y="2"/>
                </a:lnTo>
                <a:lnTo>
                  <a:pt x="431" y="3"/>
                </a:lnTo>
                <a:lnTo>
                  <a:pt x="433" y="3"/>
                </a:lnTo>
                <a:lnTo>
                  <a:pt x="437" y="3"/>
                </a:lnTo>
                <a:lnTo>
                  <a:pt x="439" y="3"/>
                </a:lnTo>
                <a:lnTo>
                  <a:pt x="443" y="3"/>
                </a:lnTo>
                <a:lnTo>
                  <a:pt x="446" y="5"/>
                </a:lnTo>
                <a:lnTo>
                  <a:pt x="448" y="5"/>
                </a:lnTo>
                <a:lnTo>
                  <a:pt x="452" y="5"/>
                </a:lnTo>
                <a:lnTo>
                  <a:pt x="455" y="5"/>
                </a:lnTo>
                <a:lnTo>
                  <a:pt x="457" y="5"/>
                </a:lnTo>
                <a:lnTo>
                  <a:pt x="461" y="5"/>
                </a:lnTo>
                <a:lnTo>
                  <a:pt x="464" y="5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30" name="Freeform 48"/>
          <p:cNvSpPr>
            <a:spLocks/>
          </p:cNvSpPr>
          <p:nvPr/>
        </p:nvSpPr>
        <p:spPr bwMode="auto">
          <a:xfrm>
            <a:off x="5678574" y="2021327"/>
            <a:ext cx="449895" cy="621977"/>
          </a:xfrm>
          <a:custGeom>
            <a:avLst/>
            <a:gdLst>
              <a:gd name="T0" fmla="*/ 25 w 825"/>
              <a:gd name="T1" fmla="*/ 8 h 1499"/>
              <a:gd name="T2" fmla="*/ 29 w 825"/>
              <a:gd name="T3" fmla="*/ 26 h 1499"/>
              <a:gd name="T4" fmla="*/ 30 w 825"/>
              <a:gd name="T5" fmla="*/ 33 h 1499"/>
              <a:gd name="T6" fmla="*/ 30 w 825"/>
              <a:gd name="T7" fmla="*/ 34 h 1499"/>
              <a:gd name="T8" fmla="*/ 29 w 825"/>
              <a:gd name="T9" fmla="*/ 35 h 1499"/>
              <a:gd name="T10" fmla="*/ 30 w 825"/>
              <a:gd name="T11" fmla="*/ 36 h 1499"/>
              <a:gd name="T12" fmla="*/ 31 w 825"/>
              <a:gd name="T13" fmla="*/ 37 h 1499"/>
              <a:gd name="T14" fmla="*/ 30 w 825"/>
              <a:gd name="T15" fmla="*/ 38 h 1499"/>
              <a:gd name="T16" fmla="*/ 28 w 825"/>
              <a:gd name="T17" fmla="*/ 39 h 1499"/>
              <a:gd name="T18" fmla="*/ 26 w 825"/>
              <a:gd name="T19" fmla="*/ 39 h 1499"/>
              <a:gd name="T20" fmla="*/ 24 w 825"/>
              <a:gd name="T21" fmla="*/ 40 h 1499"/>
              <a:gd name="T22" fmla="*/ 25 w 825"/>
              <a:gd name="T23" fmla="*/ 41 h 1499"/>
              <a:gd name="T24" fmla="*/ 24 w 825"/>
              <a:gd name="T25" fmla="*/ 42 h 1499"/>
              <a:gd name="T26" fmla="*/ 24 w 825"/>
              <a:gd name="T27" fmla="*/ 44 h 1499"/>
              <a:gd name="T28" fmla="*/ 22 w 825"/>
              <a:gd name="T29" fmla="*/ 45 h 1499"/>
              <a:gd name="T30" fmla="*/ 22 w 825"/>
              <a:gd name="T31" fmla="*/ 47 h 1499"/>
              <a:gd name="T32" fmla="*/ 22 w 825"/>
              <a:gd name="T33" fmla="*/ 48 h 1499"/>
              <a:gd name="T34" fmla="*/ 21 w 825"/>
              <a:gd name="T35" fmla="*/ 49 h 1499"/>
              <a:gd name="T36" fmla="*/ 20 w 825"/>
              <a:gd name="T37" fmla="*/ 50 h 1499"/>
              <a:gd name="T38" fmla="*/ 18 w 825"/>
              <a:gd name="T39" fmla="*/ 49 h 1499"/>
              <a:gd name="T40" fmla="*/ 17 w 825"/>
              <a:gd name="T41" fmla="*/ 48 h 1499"/>
              <a:gd name="T42" fmla="*/ 15 w 825"/>
              <a:gd name="T43" fmla="*/ 50 h 1499"/>
              <a:gd name="T44" fmla="*/ 16 w 825"/>
              <a:gd name="T45" fmla="*/ 52 h 1499"/>
              <a:gd name="T46" fmla="*/ 15 w 825"/>
              <a:gd name="T47" fmla="*/ 52 h 1499"/>
              <a:gd name="T48" fmla="*/ 14 w 825"/>
              <a:gd name="T49" fmla="*/ 52 h 1499"/>
              <a:gd name="T50" fmla="*/ 12 w 825"/>
              <a:gd name="T51" fmla="*/ 52 h 1499"/>
              <a:gd name="T52" fmla="*/ 11 w 825"/>
              <a:gd name="T53" fmla="*/ 51 h 1499"/>
              <a:gd name="T54" fmla="*/ 11 w 825"/>
              <a:gd name="T55" fmla="*/ 52 h 1499"/>
              <a:gd name="T56" fmla="*/ 10 w 825"/>
              <a:gd name="T57" fmla="*/ 53 h 1499"/>
              <a:gd name="T58" fmla="*/ 8 w 825"/>
              <a:gd name="T59" fmla="*/ 54 h 1499"/>
              <a:gd name="T60" fmla="*/ 7 w 825"/>
              <a:gd name="T61" fmla="*/ 53 h 1499"/>
              <a:gd name="T62" fmla="*/ 6 w 825"/>
              <a:gd name="T63" fmla="*/ 53 h 1499"/>
              <a:gd name="T64" fmla="*/ 4 w 825"/>
              <a:gd name="T65" fmla="*/ 53 h 1499"/>
              <a:gd name="T66" fmla="*/ 2 w 825"/>
              <a:gd name="T67" fmla="*/ 54 h 1499"/>
              <a:gd name="T68" fmla="*/ 1 w 825"/>
              <a:gd name="T69" fmla="*/ 55 h 1499"/>
              <a:gd name="T70" fmla="*/ 0 w 825"/>
              <a:gd name="T71" fmla="*/ 55 h 1499"/>
              <a:gd name="T72" fmla="*/ 0 w 825"/>
              <a:gd name="T73" fmla="*/ 54 h 1499"/>
              <a:gd name="T74" fmla="*/ 0 w 825"/>
              <a:gd name="T75" fmla="*/ 53 h 1499"/>
              <a:gd name="T76" fmla="*/ 0 w 825"/>
              <a:gd name="T77" fmla="*/ 52 h 1499"/>
              <a:gd name="T78" fmla="*/ 0 w 825"/>
              <a:gd name="T79" fmla="*/ 50 h 1499"/>
              <a:gd name="T80" fmla="*/ 2 w 825"/>
              <a:gd name="T81" fmla="*/ 48 h 1499"/>
              <a:gd name="T82" fmla="*/ 3 w 825"/>
              <a:gd name="T83" fmla="*/ 46 h 1499"/>
              <a:gd name="T84" fmla="*/ 4 w 825"/>
              <a:gd name="T85" fmla="*/ 43 h 1499"/>
              <a:gd name="T86" fmla="*/ 4 w 825"/>
              <a:gd name="T87" fmla="*/ 40 h 1499"/>
              <a:gd name="T88" fmla="*/ 2 w 825"/>
              <a:gd name="T89" fmla="*/ 38 h 1499"/>
              <a:gd name="T90" fmla="*/ 3 w 825"/>
              <a:gd name="T91" fmla="*/ 34 h 1499"/>
              <a:gd name="T92" fmla="*/ 3 w 825"/>
              <a:gd name="T93" fmla="*/ 30 h 1499"/>
              <a:gd name="T94" fmla="*/ 2 w 825"/>
              <a:gd name="T95" fmla="*/ 26 h 1499"/>
              <a:gd name="T96" fmla="*/ 2 w 825"/>
              <a:gd name="T97" fmla="*/ 21 h 1499"/>
              <a:gd name="T98" fmla="*/ 1 w 825"/>
              <a:gd name="T99" fmla="*/ 12 h 1499"/>
              <a:gd name="T100" fmla="*/ 1 w 825"/>
              <a:gd name="T101" fmla="*/ 5 h 1499"/>
              <a:gd name="T102" fmla="*/ 4 w 825"/>
              <a:gd name="T103" fmla="*/ 4 h 1499"/>
              <a:gd name="T104" fmla="*/ 5 w 825"/>
              <a:gd name="T105" fmla="*/ 3 h 1499"/>
              <a:gd name="T106" fmla="*/ 9 w 825"/>
              <a:gd name="T107" fmla="*/ 2 h 1499"/>
              <a:gd name="T108" fmla="*/ 16 w 825"/>
              <a:gd name="T109" fmla="*/ 1 h 1499"/>
              <a:gd name="T110" fmla="*/ 23 w 825"/>
              <a:gd name="T111" fmla="*/ 0 h 14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25"/>
              <a:gd name="T169" fmla="*/ 0 h 1499"/>
              <a:gd name="T170" fmla="*/ 825 w 825"/>
              <a:gd name="T171" fmla="*/ 1499 h 149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25" h="1499">
                <a:moveTo>
                  <a:pt x="652" y="0"/>
                </a:moveTo>
                <a:lnTo>
                  <a:pt x="653" y="9"/>
                </a:lnTo>
                <a:lnTo>
                  <a:pt x="658" y="37"/>
                </a:lnTo>
                <a:lnTo>
                  <a:pt x="666" y="82"/>
                </a:lnTo>
                <a:lnTo>
                  <a:pt x="676" y="140"/>
                </a:lnTo>
                <a:lnTo>
                  <a:pt x="688" y="207"/>
                </a:lnTo>
                <a:lnTo>
                  <a:pt x="701" y="284"/>
                </a:lnTo>
                <a:lnTo>
                  <a:pt x="714" y="365"/>
                </a:lnTo>
                <a:lnTo>
                  <a:pt x="729" y="450"/>
                </a:lnTo>
                <a:lnTo>
                  <a:pt x="744" y="534"/>
                </a:lnTo>
                <a:lnTo>
                  <a:pt x="758" y="614"/>
                </a:lnTo>
                <a:lnTo>
                  <a:pt x="771" y="691"/>
                </a:lnTo>
                <a:lnTo>
                  <a:pt x="782" y="759"/>
                </a:lnTo>
                <a:lnTo>
                  <a:pt x="793" y="816"/>
                </a:lnTo>
                <a:lnTo>
                  <a:pt x="801" y="861"/>
                </a:lnTo>
                <a:lnTo>
                  <a:pt x="805" y="890"/>
                </a:lnTo>
                <a:lnTo>
                  <a:pt x="808" y="900"/>
                </a:lnTo>
                <a:lnTo>
                  <a:pt x="809" y="903"/>
                </a:lnTo>
                <a:lnTo>
                  <a:pt x="810" y="906"/>
                </a:lnTo>
                <a:lnTo>
                  <a:pt x="810" y="908"/>
                </a:lnTo>
                <a:lnTo>
                  <a:pt x="809" y="911"/>
                </a:lnTo>
                <a:lnTo>
                  <a:pt x="809" y="914"/>
                </a:lnTo>
                <a:lnTo>
                  <a:pt x="806" y="916"/>
                </a:lnTo>
                <a:lnTo>
                  <a:pt x="805" y="920"/>
                </a:lnTo>
                <a:lnTo>
                  <a:pt x="803" y="922"/>
                </a:lnTo>
                <a:lnTo>
                  <a:pt x="801" y="925"/>
                </a:lnTo>
                <a:lnTo>
                  <a:pt x="798" y="929"/>
                </a:lnTo>
                <a:lnTo>
                  <a:pt x="797" y="932"/>
                </a:lnTo>
                <a:lnTo>
                  <a:pt x="795" y="936"/>
                </a:lnTo>
                <a:lnTo>
                  <a:pt x="794" y="939"/>
                </a:lnTo>
                <a:lnTo>
                  <a:pt x="793" y="943"/>
                </a:lnTo>
                <a:lnTo>
                  <a:pt x="791" y="947"/>
                </a:lnTo>
                <a:lnTo>
                  <a:pt x="793" y="952"/>
                </a:lnTo>
                <a:lnTo>
                  <a:pt x="796" y="955"/>
                </a:lnTo>
                <a:lnTo>
                  <a:pt x="799" y="959"/>
                </a:lnTo>
                <a:lnTo>
                  <a:pt x="804" y="963"/>
                </a:lnTo>
                <a:lnTo>
                  <a:pt x="809" y="968"/>
                </a:lnTo>
                <a:lnTo>
                  <a:pt x="812" y="974"/>
                </a:lnTo>
                <a:lnTo>
                  <a:pt x="816" y="978"/>
                </a:lnTo>
                <a:lnTo>
                  <a:pt x="819" y="983"/>
                </a:lnTo>
                <a:lnTo>
                  <a:pt x="822" y="989"/>
                </a:lnTo>
                <a:lnTo>
                  <a:pt x="824" y="994"/>
                </a:lnTo>
                <a:lnTo>
                  <a:pt x="825" y="999"/>
                </a:lnTo>
                <a:lnTo>
                  <a:pt x="825" y="1005"/>
                </a:lnTo>
                <a:lnTo>
                  <a:pt x="825" y="1009"/>
                </a:lnTo>
                <a:lnTo>
                  <a:pt x="822" y="1015"/>
                </a:lnTo>
                <a:lnTo>
                  <a:pt x="819" y="1020"/>
                </a:lnTo>
                <a:lnTo>
                  <a:pt x="813" y="1024"/>
                </a:lnTo>
                <a:lnTo>
                  <a:pt x="808" y="1030"/>
                </a:lnTo>
                <a:lnTo>
                  <a:pt x="798" y="1035"/>
                </a:lnTo>
                <a:lnTo>
                  <a:pt x="790" y="1038"/>
                </a:lnTo>
                <a:lnTo>
                  <a:pt x="781" y="1042"/>
                </a:lnTo>
                <a:lnTo>
                  <a:pt x="772" y="1045"/>
                </a:lnTo>
                <a:lnTo>
                  <a:pt x="762" y="1046"/>
                </a:lnTo>
                <a:lnTo>
                  <a:pt x="751" y="1048"/>
                </a:lnTo>
                <a:lnTo>
                  <a:pt x="741" y="1050"/>
                </a:lnTo>
                <a:lnTo>
                  <a:pt x="731" y="1051"/>
                </a:lnTo>
                <a:lnTo>
                  <a:pt x="720" y="1052"/>
                </a:lnTo>
                <a:lnTo>
                  <a:pt x="710" y="1054"/>
                </a:lnTo>
                <a:lnTo>
                  <a:pt x="701" y="1055"/>
                </a:lnTo>
                <a:lnTo>
                  <a:pt x="690" y="1058"/>
                </a:lnTo>
                <a:lnTo>
                  <a:pt x="681" y="1061"/>
                </a:lnTo>
                <a:lnTo>
                  <a:pt x="673" y="1064"/>
                </a:lnTo>
                <a:lnTo>
                  <a:pt x="665" y="1069"/>
                </a:lnTo>
                <a:lnTo>
                  <a:pt x="658" y="1075"/>
                </a:lnTo>
                <a:lnTo>
                  <a:pt x="660" y="1081"/>
                </a:lnTo>
                <a:lnTo>
                  <a:pt x="663" y="1086"/>
                </a:lnTo>
                <a:lnTo>
                  <a:pt x="665" y="1092"/>
                </a:lnTo>
                <a:lnTo>
                  <a:pt x="665" y="1098"/>
                </a:lnTo>
                <a:lnTo>
                  <a:pt x="666" y="1104"/>
                </a:lnTo>
                <a:lnTo>
                  <a:pt x="665" y="1109"/>
                </a:lnTo>
                <a:lnTo>
                  <a:pt x="665" y="1115"/>
                </a:lnTo>
                <a:lnTo>
                  <a:pt x="664" y="1120"/>
                </a:lnTo>
                <a:lnTo>
                  <a:pt x="662" y="1125"/>
                </a:lnTo>
                <a:lnTo>
                  <a:pt x="660" y="1130"/>
                </a:lnTo>
                <a:lnTo>
                  <a:pt x="658" y="1136"/>
                </a:lnTo>
                <a:lnTo>
                  <a:pt x="657" y="1141"/>
                </a:lnTo>
                <a:lnTo>
                  <a:pt x="655" y="1146"/>
                </a:lnTo>
                <a:lnTo>
                  <a:pt x="652" y="1152"/>
                </a:lnTo>
                <a:lnTo>
                  <a:pt x="651" y="1158"/>
                </a:lnTo>
                <a:lnTo>
                  <a:pt x="650" y="1164"/>
                </a:lnTo>
                <a:lnTo>
                  <a:pt x="647" y="1172"/>
                </a:lnTo>
                <a:lnTo>
                  <a:pt x="643" y="1181"/>
                </a:lnTo>
                <a:lnTo>
                  <a:pt x="639" y="1187"/>
                </a:lnTo>
                <a:lnTo>
                  <a:pt x="633" y="1193"/>
                </a:lnTo>
                <a:lnTo>
                  <a:pt x="628" y="1198"/>
                </a:lnTo>
                <a:lnTo>
                  <a:pt x="622" y="1202"/>
                </a:lnTo>
                <a:lnTo>
                  <a:pt x="617" y="1207"/>
                </a:lnTo>
                <a:lnTo>
                  <a:pt x="612" y="1212"/>
                </a:lnTo>
                <a:lnTo>
                  <a:pt x="607" y="1216"/>
                </a:lnTo>
                <a:lnTo>
                  <a:pt x="603" y="1222"/>
                </a:lnTo>
                <a:lnTo>
                  <a:pt x="599" y="1228"/>
                </a:lnTo>
                <a:lnTo>
                  <a:pt x="597" y="1235"/>
                </a:lnTo>
                <a:lnTo>
                  <a:pt x="596" y="1243"/>
                </a:lnTo>
                <a:lnTo>
                  <a:pt x="596" y="1252"/>
                </a:lnTo>
                <a:lnTo>
                  <a:pt x="598" y="1262"/>
                </a:lnTo>
                <a:lnTo>
                  <a:pt x="602" y="1276"/>
                </a:lnTo>
                <a:lnTo>
                  <a:pt x="597" y="1278"/>
                </a:lnTo>
                <a:lnTo>
                  <a:pt x="595" y="1282"/>
                </a:lnTo>
                <a:lnTo>
                  <a:pt x="591" y="1286"/>
                </a:lnTo>
                <a:lnTo>
                  <a:pt x="588" y="1291"/>
                </a:lnTo>
                <a:lnTo>
                  <a:pt x="586" y="1297"/>
                </a:lnTo>
                <a:lnTo>
                  <a:pt x="582" y="1302"/>
                </a:lnTo>
                <a:lnTo>
                  <a:pt x="580" y="1309"/>
                </a:lnTo>
                <a:lnTo>
                  <a:pt x="576" y="1315"/>
                </a:lnTo>
                <a:lnTo>
                  <a:pt x="573" y="1321"/>
                </a:lnTo>
                <a:lnTo>
                  <a:pt x="570" y="1326"/>
                </a:lnTo>
                <a:lnTo>
                  <a:pt x="565" y="1332"/>
                </a:lnTo>
                <a:lnTo>
                  <a:pt x="562" y="1337"/>
                </a:lnTo>
                <a:lnTo>
                  <a:pt x="556" y="1340"/>
                </a:lnTo>
                <a:lnTo>
                  <a:pt x="551" y="1343"/>
                </a:lnTo>
                <a:lnTo>
                  <a:pt x="544" y="1344"/>
                </a:lnTo>
                <a:lnTo>
                  <a:pt x="539" y="1344"/>
                </a:lnTo>
                <a:lnTo>
                  <a:pt x="528" y="1346"/>
                </a:lnTo>
                <a:lnTo>
                  <a:pt x="519" y="1345"/>
                </a:lnTo>
                <a:lnTo>
                  <a:pt x="511" y="1341"/>
                </a:lnTo>
                <a:lnTo>
                  <a:pt x="503" y="1337"/>
                </a:lnTo>
                <a:lnTo>
                  <a:pt x="496" y="1331"/>
                </a:lnTo>
                <a:lnTo>
                  <a:pt x="488" y="1324"/>
                </a:lnTo>
                <a:lnTo>
                  <a:pt x="482" y="1317"/>
                </a:lnTo>
                <a:lnTo>
                  <a:pt x="475" y="1310"/>
                </a:lnTo>
                <a:lnTo>
                  <a:pt x="470" y="1305"/>
                </a:lnTo>
                <a:lnTo>
                  <a:pt x="465" y="1300"/>
                </a:lnTo>
                <a:lnTo>
                  <a:pt x="460" y="1299"/>
                </a:lnTo>
                <a:lnTo>
                  <a:pt x="456" y="1299"/>
                </a:lnTo>
                <a:lnTo>
                  <a:pt x="451" y="1303"/>
                </a:lnTo>
                <a:lnTo>
                  <a:pt x="448" y="1311"/>
                </a:lnTo>
                <a:lnTo>
                  <a:pt x="445" y="1323"/>
                </a:lnTo>
                <a:lnTo>
                  <a:pt x="443" y="1341"/>
                </a:lnTo>
                <a:lnTo>
                  <a:pt x="429" y="1344"/>
                </a:lnTo>
                <a:lnTo>
                  <a:pt x="420" y="1348"/>
                </a:lnTo>
                <a:lnTo>
                  <a:pt x="415" y="1354"/>
                </a:lnTo>
                <a:lnTo>
                  <a:pt x="413" y="1360"/>
                </a:lnTo>
                <a:lnTo>
                  <a:pt x="413" y="1368"/>
                </a:lnTo>
                <a:lnTo>
                  <a:pt x="415" y="1375"/>
                </a:lnTo>
                <a:lnTo>
                  <a:pt x="419" y="1383"/>
                </a:lnTo>
                <a:lnTo>
                  <a:pt x="422" y="1391"/>
                </a:lnTo>
                <a:lnTo>
                  <a:pt x="426" y="1398"/>
                </a:lnTo>
                <a:lnTo>
                  <a:pt x="428" y="1403"/>
                </a:lnTo>
                <a:lnTo>
                  <a:pt x="429" y="1408"/>
                </a:lnTo>
                <a:lnTo>
                  <a:pt x="428" y="1413"/>
                </a:lnTo>
                <a:lnTo>
                  <a:pt x="424" y="1414"/>
                </a:lnTo>
                <a:lnTo>
                  <a:pt x="417" y="1414"/>
                </a:lnTo>
                <a:lnTo>
                  <a:pt x="404" y="1411"/>
                </a:lnTo>
                <a:lnTo>
                  <a:pt x="388" y="1407"/>
                </a:lnTo>
                <a:lnTo>
                  <a:pt x="387" y="1403"/>
                </a:lnTo>
                <a:lnTo>
                  <a:pt x="384" y="1402"/>
                </a:lnTo>
                <a:lnTo>
                  <a:pt x="381" y="1400"/>
                </a:lnTo>
                <a:lnTo>
                  <a:pt x="376" y="1399"/>
                </a:lnTo>
                <a:lnTo>
                  <a:pt x="371" y="1398"/>
                </a:lnTo>
                <a:lnTo>
                  <a:pt x="365" y="1397"/>
                </a:lnTo>
                <a:lnTo>
                  <a:pt x="359" y="1395"/>
                </a:lnTo>
                <a:lnTo>
                  <a:pt x="353" y="1394"/>
                </a:lnTo>
                <a:lnTo>
                  <a:pt x="347" y="1393"/>
                </a:lnTo>
                <a:lnTo>
                  <a:pt x="341" y="1392"/>
                </a:lnTo>
                <a:lnTo>
                  <a:pt x="334" y="1391"/>
                </a:lnTo>
                <a:lnTo>
                  <a:pt x="329" y="1391"/>
                </a:lnTo>
                <a:lnTo>
                  <a:pt x="324" y="1390"/>
                </a:lnTo>
                <a:lnTo>
                  <a:pt x="319" y="1387"/>
                </a:lnTo>
                <a:lnTo>
                  <a:pt x="317" y="1386"/>
                </a:lnTo>
                <a:lnTo>
                  <a:pt x="314" y="1385"/>
                </a:lnTo>
                <a:lnTo>
                  <a:pt x="307" y="1387"/>
                </a:lnTo>
                <a:lnTo>
                  <a:pt x="302" y="1391"/>
                </a:lnTo>
                <a:lnTo>
                  <a:pt x="298" y="1395"/>
                </a:lnTo>
                <a:lnTo>
                  <a:pt x="296" y="1400"/>
                </a:lnTo>
                <a:lnTo>
                  <a:pt x="294" y="1405"/>
                </a:lnTo>
                <a:lnTo>
                  <a:pt x="292" y="1409"/>
                </a:lnTo>
                <a:lnTo>
                  <a:pt x="291" y="1415"/>
                </a:lnTo>
                <a:lnTo>
                  <a:pt x="290" y="1419"/>
                </a:lnTo>
                <a:lnTo>
                  <a:pt x="289" y="1425"/>
                </a:lnTo>
                <a:lnTo>
                  <a:pt x="288" y="1430"/>
                </a:lnTo>
                <a:lnTo>
                  <a:pt x="286" y="1434"/>
                </a:lnTo>
                <a:lnTo>
                  <a:pt x="282" y="1438"/>
                </a:lnTo>
                <a:lnTo>
                  <a:pt x="278" y="1440"/>
                </a:lnTo>
                <a:lnTo>
                  <a:pt x="272" y="1442"/>
                </a:lnTo>
                <a:lnTo>
                  <a:pt x="265" y="1444"/>
                </a:lnTo>
                <a:lnTo>
                  <a:pt x="257" y="1445"/>
                </a:lnTo>
                <a:lnTo>
                  <a:pt x="245" y="1446"/>
                </a:lnTo>
                <a:lnTo>
                  <a:pt x="236" y="1446"/>
                </a:lnTo>
                <a:lnTo>
                  <a:pt x="228" y="1446"/>
                </a:lnTo>
                <a:lnTo>
                  <a:pt x="222" y="1444"/>
                </a:lnTo>
                <a:lnTo>
                  <a:pt x="217" y="1440"/>
                </a:lnTo>
                <a:lnTo>
                  <a:pt x="212" y="1437"/>
                </a:lnTo>
                <a:lnTo>
                  <a:pt x="207" y="1433"/>
                </a:lnTo>
                <a:lnTo>
                  <a:pt x="203" y="1430"/>
                </a:lnTo>
                <a:lnTo>
                  <a:pt x="199" y="1426"/>
                </a:lnTo>
                <a:lnTo>
                  <a:pt x="195" y="1424"/>
                </a:lnTo>
                <a:lnTo>
                  <a:pt x="191" y="1422"/>
                </a:lnTo>
                <a:lnTo>
                  <a:pt x="186" y="1422"/>
                </a:lnTo>
                <a:lnTo>
                  <a:pt x="180" y="1423"/>
                </a:lnTo>
                <a:lnTo>
                  <a:pt x="174" y="1425"/>
                </a:lnTo>
                <a:lnTo>
                  <a:pt x="166" y="1430"/>
                </a:lnTo>
                <a:lnTo>
                  <a:pt x="157" y="1437"/>
                </a:lnTo>
                <a:lnTo>
                  <a:pt x="150" y="1436"/>
                </a:lnTo>
                <a:lnTo>
                  <a:pt x="142" y="1436"/>
                </a:lnTo>
                <a:lnTo>
                  <a:pt x="133" y="1436"/>
                </a:lnTo>
                <a:lnTo>
                  <a:pt x="123" y="1437"/>
                </a:lnTo>
                <a:lnTo>
                  <a:pt x="113" y="1439"/>
                </a:lnTo>
                <a:lnTo>
                  <a:pt x="103" y="1441"/>
                </a:lnTo>
                <a:lnTo>
                  <a:pt x="92" y="1444"/>
                </a:lnTo>
                <a:lnTo>
                  <a:pt x="82" y="1448"/>
                </a:lnTo>
                <a:lnTo>
                  <a:pt x="72" y="1452"/>
                </a:lnTo>
                <a:lnTo>
                  <a:pt x="61" y="1457"/>
                </a:lnTo>
                <a:lnTo>
                  <a:pt x="52" y="1462"/>
                </a:lnTo>
                <a:lnTo>
                  <a:pt x="43" y="1468"/>
                </a:lnTo>
                <a:lnTo>
                  <a:pt x="36" y="1475"/>
                </a:lnTo>
                <a:lnTo>
                  <a:pt x="29" y="1482"/>
                </a:lnTo>
                <a:lnTo>
                  <a:pt x="25" y="1490"/>
                </a:lnTo>
                <a:lnTo>
                  <a:pt x="21" y="1499"/>
                </a:lnTo>
                <a:lnTo>
                  <a:pt x="20" y="1495"/>
                </a:lnTo>
                <a:lnTo>
                  <a:pt x="18" y="1492"/>
                </a:lnTo>
                <a:lnTo>
                  <a:pt x="17" y="1488"/>
                </a:lnTo>
                <a:lnTo>
                  <a:pt x="15" y="1486"/>
                </a:lnTo>
                <a:lnTo>
                  <a:pt x="13" y="1483"/>
                </a:lnTo>
                <a:lnTo>
                  <a:pt x="11" y="1480"/>
                </a:lnTo>
                <a:lnTo>
                  <a:pt x="10" y="1477"/>
                </a:lnTo>
                <a:lnTo>
                  <a:pt x="7" y="1475"/>
                </a:lnTo>
                <a:lnTo>
                  <a:pt x="5" y="1471"/>
                </a:lnTo>
                <a:lnTo>
                  <a:pt x="4" y="1469"/>
                </a:lnTo>
                <a:lnTo>
                  <a:pt x="3" y="1467"/>
                </a:lnTo>
                <a:lnTo>
                  <a:pt x="2" y="1464"/>
                </a:lnTo>
                <a:lnTo>
                  <a:pt x="0" y="1461"/>
                </a:lnTo>
                <a:lnTo>
                  <a:pt x="0" y="1459"/>
                </a:lnTo>
                <a:lnTo>
                  <a:pt x="0" y="1456"/>
                </a:lnTo>
                <a:lnTo>
                  <a:pt x="2" y="1455"/>
                </a:lnTo>
                <a:lnTo>
                  <a:pt x="5" y="1448"/>
                </a:lnTo>
                <a:lnTo>
                  <a:pt x="9" y="1441"/>
                </a:lnTo>
                <a:lnTo>
                  <a:pt x="11" y="1434"/>
                </a:lnTo>
                <a:lnTo>
                  <a:pt x="12" y="1429"/>
                </a:lnTo>
                <a:lnTo>
                  <a:pt x="12" y="1422"/>
                </a:lnTo>
                <a:lnTo>
                  <a:pt x="12" y="1415"/>
                </a:lnTo>
                <a:lnTo>
                  <a:pt x="11" y="1408"/>
                </a:lnTo>
                <a:lnTo>
                  <a:pt x="10" y="1401"/>
                </a:lnTo>
                <a:lnTo>
                  <a:pt x="9" y="1394"/>
                </a:lnTo>
                <a:lnTo>
                  <a:pt x="7" y="1387"/>
                </a:lnTo>
                <a:lnTo>
                  <a:pt x="5" y="1380"/>
                </a:lnTo>
                <a:lnTo>
                  <a:pt x="4" y="1374"/>
                </a:lnTo>
                <a:lnTo>
                  <a:pt x="4" y="1365"/>
                </a:lnTo>
                <a:lnTo>
                  <a:pt x="3" y="1359"/>
                </a:lnTo>
                <a:lnTo>
                  <a:pt x="4" y="1351"/>
                </a:lnTo>
                <a:lnTo>
                  <a:pt x="5" y="1344"/>
                </a:lnTo>
                <a:lnTo>
                  <a:pt x="19" y="1334"/>
                </a:lnTo>
                <a:lnTo>
                  <a:pt x="30" y="1325"/>
                </a:lnTo>
                <a:lnTo>
                  <a:pt x="40" y="1316"/>
                </a:lnTo>
                <a:lnTo>
                  <a:pt x="46" y="1306"/>
                </a:lnTo>
                <a:lnTo>
                  <a:pt x="52" y="1295"/>
                </a:lnTo>
                <a:lnTo>
                  <a:pt x="57" y="1285"/>
                </a:lnTo>
                <a:lnTo>
                  <a:pt x="59" y="1274"/>
                </a:lnTo>
                <a:lnTo>
                  <a:pt x="63" y="1262"/>
                </a:lnTo>
                <a:lnTo>
                  <a:pt x="65" y="1251"/>
                </a:lnTo>
                <a:lnTo>
                  <a:pt x="68" y="1239"/>
                </a:lnTo>
                <a:lnTo>
                  <a:pt x="72" y="1228"/>
                </a:lnTo>
                <a:lnTo>
                  <a:pt x="75" y="1216"/>
                </a:lnTo>
                <a:lnTo>
                  <a:pt x="81" y="1205"/>
                </a:lnTo>
                <a:lnTo>
                  <a:pt x="88" y="1193"/>
                </a:lnTo>
                <a:lnTo>
                  <a:pt x="97" y="1182"/>
                </a:lnTo>
                <a:lnTo>
                  <a:pt x="110" y="1170"/>
                </a:lnTo>
                <a:lnTo>
                  <a:pt x="112" y="1155"/>
                </a:lnTo>
                <a:lnTo>
                  <a:pt x="113" y="1141"/>
                </a:lnTo>
                <a:lnTo>
                  <a:pt x="112" y="1129"/>
                </a:lnTo>
                <a:lnTo>
                  <a:pt x="110" y="1116"/>
                </a:lnTo>
                <a:lnTo>
                  <a:pt x="105" y="1105"/>
                </a:lnTo>
                <a:lnTo>
                  <a:pt x="100" y="1092"/>
                </a:lnTo>
                <a:lnTo>
                  <a:pt x="96" y="1082"/>
                </a:lnTo>
                <a:lnTo>
                  <a:pt x="90" y="1070"/>
                </a:lnTo>
                <a:lnTo>
                  <a:pt x="83" y="1059"/>
                </a:lnTo>
                <a:lnTo>
                  <a:pt x="77" y="1047"/>
                </a:lnTo>
                <a:lnTo>
                  <a:pt x="73" y="1037"/>
                </a:lnTo>
                <a:lnTo>
                  <a:pt x="68" y="1024"/>
                </a:lnTo>
                <a:lnTo>
                  <a:pt x="64" y="1013"/>
                </a:lnTo>
                <a:lnTo>
                  <a:pt x="61" y="1000"/>
                </a:lnTo>
                <a:lnTo>
                  <a:pt x="60" y="988"/>
                </a:lnTo>
                <a:lnTo>
                  <a:pt x="61" y="974"/>
                </a:lnTo>
                <a:lnTo>
                  <a:pt x="69" y="958"/>
                </a:lnTo>
                <a:lnTo>
                  <a:pt x="75" y="942"/>
                </a:lnTo>
                <a:lnTo>
                  <a:pt x="80" y="924"/>
                </a:lnTo>
                <a:lnTo>
                  <a:pt x="82" y="907"/>
                </a:lnTo>
                <a:lnTo>
                  <a:pt x="83" y="889"/>
                </a:lnTo>
                <a:lnTo>
                  <a:pt x="82" y="870"/>
                </a:lnTo>
                <a:lnTo>
                  <a:pt x="81" y="851"/>
                </a:lnTo>
                <a:lnTo>
                  <a:pt x="79" y="832"/>
                </a:lnTo>
                <a:lnTo>
                  <a:pt x="76" y="813"/>
                </a:lnTo>
                <a:lnTo>
                  <a:pt x="73" y="792"/>
                </a:lnTo>
                <a:lnTo>
                  <a:pt x="69" y="773"/>
                </a:lnTo>
                <a:lnTo>
                  <a:pt x="67" y="752"/>
                </a:lnTo>
                <a:lnTo>
                  <a:pt x="65" y="732"/>
                </a:lnTo>
                <a:lnTo>
                  <a:pt x="63" y="712"/>
                </a:lnTo>
                <a:lnTo>
                  <a:pt x="61" y="691"/>
                </a:lnTo>
                <a:lnTo>
                  <a:pt x="61" y="672"/>
                </a:lnTo>
                <a:lnTo>
                  <a:pt x="60" y="667"/>
                </a:lnTo>
                <a:lnTo>
                  <a:pt x="59" y="654"/>
                </a:lnTo>
                <a:lnTo>
                  <a:pt x="57" y="636"/>
                </a:lnTo>
                <a:lnTo>
                  <a:pt x="54" y="611"/>
                </a:lnTo>
                <a:lnTo>
                  <a:pt x="51" y="580"/>
                </a:lnTo>
                <a:lnTo>
                  <a:pt x="48" y="545"/>
                </a:lnTo>
                <a:lnTo>
                  <a:pt x="43" y="506"/>
                </a:lnTo>
                <a:lnTo>
                  <a:pt x="40" y="466"/>
                </a:lnTo>
                <a:lnTo>
                  <a:pt x="35" y="422"/>
                </a:lnTo>
                <a:lnTo>
                  <a:pt x="29" y="379"/>
                </a:lnTo>
                <a:lnTo>
                  <a:pt x="25" y="334"/>
                </a:lnTo>
                <a:lnTo>
                  <a:pt x="20" y="291"/>
                </a:lnTo>
                <a:lnTo>
                  <a:pt x="14" y="249"/>
                </a:lnTo>
                <a:lnTo>
                  <a:pt x="10" y="210"/>
                </a:lnTo>
                <a:lnTo>
                  <a:pt x="5" y="174"/>
                </a:lnTo>
                <a:lnTo>
                  <a:pt x="2" y="143"/>
                </a:lnTo>
                <a:lnTo>
                  <a:pt x="17" y="143"/>
                </a:lnTo>
                <a:lnTo>
                  <a:pt x="30" y="141"/>
                </a:lnTo>
                <a:lnTo>
                  <a:pt x="45" y="137"/>
                </a:lnTo>
                <a:lnTo>
                  <a:pt x="58" y="134"/>
                </a:lnTo>
                <a:lnTo>
                  <a:pt x="72" y="128"/>
                </a:lnTo>
                <a:lnTo>
                  <a:pt x="83" y="121"/>
                </a:lnTo>
                <a:lnTo>
                  <a:pt x="95" y="116"/>
                </a:lnTo>
                <a:lnTo>
                  <a:pt x="105" y="107"/>
                </a:lnTo>
                <a:lnTo>
                  <a:pt x="114" y="101"/>
                </a:lnTo>
                <a:lnTo>
                  <a:pt x="123" y="94"/>
                </a:lnTo>
                <a:lnTo>
                  <a:pt x="130" y="87"/>
                </a:lnTo>
                <a:lnTo>
                  <a:pt x="136" y="81"/>
                </a:lnTo>
                <a:lnTo>
                  <a:pt x="142" y="76"/>
                </a:lnTo>
                <a:lnTo>
                  <a:pt x="145" y="72"/>
                </a:lnTo>
                <a:lnTo>
                  <a:pt x="148" y="70"/>
                </a:lnTo>
                <a:lnTo>
                  <a:pt x="149" y="70"/>
                </a:lnTo>
                <a:lnTo>
                  <a:pt x="176" y="66"/>
                </a:lnTo>
                <a:lnTo>
                  <a:pt x="207" y="63"/>
                </a:lnTo>
                <a:lnTo>
                  <a:pt x="238" y="59"/>
                </a:lnTo>
                <a:lnTo>
                  <a:pt x="272" y="56"/>
                </a:lnTo>
                <a:lnTo>
                  <a:pt x="305" y="51"/>
                </a:lnTo>
                <a:lnTo>
                  <a:pt x="340" y="48"/>
                </a:lnTo>
                <a:lnTo>
                  <a:pt x="375" y="43"/>
                </a:lnTo>
                <a:lnTo>
                  <a:pt x="410" y="39"/>
                </a:lnTo>
                <a:lnTo>
                  <a:pt x="444" y="34"/>
                </a:lnTo>
                <a:lnTo>
                  <a:pt x="478" y="29"/>
                </a:lnTo>
                <a:lnTo>
                  <a:pt x="511" y="25"/>
                </a:lnTo>
                <a:lnTo>
                  <a:pt x="542" y="19"/>
                </a:lnTo>
                <a:lnTo>
                  <a:pt x="573" y="14"/>
                </a:lnTo>
                <a:lnTo>
                  <a:pt x="601" y="9"/>
                </a:lnTo>
                <a:lnTo>
                  <a:pt x="628" y="4"/>
                </a:lnTo>
                <a:lnTo>
                  <a:pt x="652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31" name="Freeform 49"/>
          <p:cNvSpPr>
            <a:spLocks/>
          </p:cNvSpPr>
          <p:nvPr/>
        </p:nvSpPr>
        <p:spPr bwMode="auto">
          <a:xfrm>
            <a:off x="2570210" y="2252703"/>
            <a:ext cx="1083019" cy="600830"/>
          </a:xfrm>
          <a:custGeom>
            <a:avLst/>
            <a:gdLst>
              <a:gd name="T0" fmla="*/ 56 w 1986"/>
              <a:gd name="T1" fmla="*/ 2 h 1451"/>
              <a:gd name="T2" fmla="*/ 59 w 1986"/>
              <a:gd name="T3" fmla="*/ 2 h 1451"/>
              <a:gd name="T4" fmla="*/ 63 w 1986"/>
              <a:gd name="T5" fmla="*/ 2 h 1451"/>
              <a:gd name="T6" fmla="*/ 67 w 1986"/>
              <a:gd name="T7" fmla="*/ 2 h 1451"/>
              <a:gd name="T8" fmla="*/ 71 w 1986"/>
              <a:gd name="T9" fmla="*/ 2 h 1451"/>
              <a:gd name="T10" fmla="*/ 74 w 1986"/>
              <a:gd name="T11" fmla="*/ 2 h 1451"/>
              <a:gd name="T12" fmla="*/ 74 w 1986"/>
              <a:gd name="T13" fmla="*/ 4 h 1451"/>
              <a:gd name="T14" fmla="*/ 74 w 1986"/>
              <a:gd name="T15" fmla="*/ 7 h 1451"/>
              <a:gd name="T16" fmla="*/ 74 w 1986"/>
              <a:gd name="T17" fmla="*/ 11 h 1451"/>
              <a:gd name="T18" fmla="*/ 74 w 1986"/>
              <a:gd name="T19" fmla="*/ 14 h 1451"/>
              <a:gd name="T20" fmla="*/ 74 w 1986"/>
              <a:gd name="T21" fmla="*/ 15 h 1451"/>
              <a:gd name="T22" fmla="*/ 73 w 1986"/>
              <a:gd name="T23" fmla="*/ 22 h 1451"/>
              <a:gd name="T24" fmla="*/ 73 w 1986"/>
              <a:gd name="T25" fmla="*/ 29 h 1451"/>
              <a:gd name="T26" fmla="*/ 73 w 1986"/>
              <a:gd name="T27" fmla="*/ 36 h 1451"/>
              <a:gd name="T28" fmla="*/ 73 w 1986"/>
              <a:gd name="T29" fmla="*/ 43 h 1451"/>
              <a:gd name="T30" fmla="*/ 73 w 1986"/>
              <a:gd name="T31" fmla="*/ 51 h 1451"/>
              <a:gd name="T32" fmla="*/ 72 w 1986"/>
              <a:gd name="T33" fmla="*/ 53 h 1451"/>
              <a:gd name="T34" fmla="*/ 70 w 1986"/>
              <a:gd name="T35" fmla="*/ 54 h 1451"/>
              <a:gd name="T36" fmla="*/ 69 w 1986"/>
              <a:gd name="T37" fmla="*/ 53 h 1451"/>
              <a:gd name="T38" fmla="*/ 67 w 1986"/>
              <a:gd name="T39" fmla="*/ 53 h 1451"/>
              <a:gd name="T40" fmla="*/ 65 w 1986"/>
              <a:gd name="T41" fmla="*/ 53 h 1451"/>
              <a:gd name="T42" fmla="*/ 60 w 1986"/>
              <a:gd name="T43" fmla="*/ 53 h 1451"/>
              <a:gd name="T44" fmla="*/ 48 w 1986"/>
              <a:gd name="T45" fmla="*/ 53 h 1451"/>
              <a:gd name="T46" fmla="*/ 36 w 1986"/>
              <a:gd name="T47" fmla="*/ 52 h 1451"/>
              <a:gd name="T48" fmla="*/ 24 w 1986"/>
              <a:gd name="T49" fmla="*/ 52 h 1451"/>
              <a:gd name="T50" fmla="*/ 12 w 1986"/>
              <a:gd name="T51" fmla="*/ 50 h 1451"/>
              <a:gd name="T52" fmla="*/ 0 w 1986"/>
              <a:gd name="T53" fmla="*/ 49 h 1451"/>
              <a:gd name="T54" fmla="*/ 1 w 1986"/>
              <a:gd name="T55" fmla="*/ 43 h 1451"/>
              <a:gd name="T56" fmla="*/ 2 w 1986"/>
              <a:gd name="T57" fmla="*/ 34 h 1451"/>
              <a:gd name="T58" fmla="*/ 3 w 1986"/>
              <a:gd name="T59" fmla="*/ 23 h 1451"/>
              <a:gd name="T60" fmla="*/ 4 w 1986"/>
              <a:gd name="T61" fmla="*/ 11 h 1451"/>
              <a:gd name="T62" fmla="*/ 5 w 1986"/>
              <a:gd name="T63" fmla="*/ 2 h 1451"/>
              <a:gd name="T64" fmla="*/ 6 w 1986"/>
              <a:gd name="T65" fmla="*/ 0 h 1451"/>
              <a:gd name="T66" fmla="*/ 10 w 1986"/>
              <a:gd name="T67" fmla="*/ 0 h 1451"/>
              <a:gd name="T68" fmla="*/ 16 w 1986"/>
              <a:gd name="T69" fmla="*/ 1 h 1451"/>
              <a:gd name="T70" fmla="*/ 23 w 1986"/>
              <a:gd name="T71" fmla="*/ 1 h 1451"/>
              <a:gd name="T72" fmla="*/ 27 w 1986"/>
              <a:gd name="T73" fmla="*/ 2 h 1451"/>
              <a:gd name="T74" fmla="*/ 30 w 1986"/>
              <a:gd name="T75" fmla="*/ 2 h 1451"/>
              <a:gd name="T76" fmla="*/ 34 w 1986"/>
              <a:gd name="T77" fmla="*/ 2 h 1451"/>
              <a:gd name="T78" fmla="*/ 39 w 1986"/>
              <a:gd name="T79" fmla="*/ 2 h 1451"/>
              <a:gd name="T80" fmla="*/ 44 w 1986"/>
              <a:gd name="T81" fmla="*/ 2 h 1451"/>
              <a:gd name="T82" fmla="*/ 48 w 1986"/>
              <a:gd name="T83" fmla="*/ 2 h 1451"/>
              <a:gd name="T84" fmla="*/ 53 w 1986"/>
              <a:gd name="T85" fmla="*/ 2 h 14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86"/>
              <a:gd name="T130" fmla="*/ 0 h 1451"/>
              <a:gd name="T131" fmla="*/ 1986 w 1986"/>
              <a:gd name="T132" fmla="*/ 1451 h 14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86" h="1451">
                <a:moveTo>
                  <a:pt x="1432" y="59"/>
                </a:moveTo>
                <a:lnTo>
                  <a:pt x="1466" y="62"/>
                </a:lnTo>
                <a:lnTo>
                  <a:pt x="1501" y="63"/>
                </a:lnTo>
                <a:lnTo>
                  <a:pt x="1535" y="64"/>
                </a:lnTo>
                <a:lnTo>
                  <a:pt x="1570" y="64"/>
                </a:lnTo>
                <a:lnTo>
                  <a:pt x="1604" y="64"/>
                </a:lnTo>
                <a:lnTo>
                  <a:pt x="1639" y="64"/>
                </a:lnTo>
                <a:lnTo>
                  <a:pt x="1674" y="63"/>
                </a:lnTo>
                <a:lnTo>
                  <a:pt x="1709" y="62"/>
                </a:lnTo>
                <a:lnTo>
                  <a:pt x="1743" y="61"/>
                </a:lnTo>
                <a:lnTo>
                  <a:pt x="1778" y="59"/>
                </a:lnTo>
                <a:lnTo>
                  <a:pt x="1812" y="58"/>
                </a:lnTo>
                <a:lnTo>
                  <a:pt x="1848" y="58"/>
                </a:lnTo>
                <a:lnTo>
                  <a:pt x="1882" y="57"/>
                </a:lnTo>
                <a:lnTo>
                  <a:pt x="1917" y="57"/>
                </a:lnTo>
                <a:lnTo>
                  <a:pt x="1951" y="58"/>
                </a:lnTo>
                <a:lnTo>
                  <a:pt x="1986" y="59"/>
                </a:lnTo>
                <a:lnTo>
                  <a:pt x="1986" y="63"/>
                </a:lnTo>
                <a:lnTo>
                  <a:pt x="1986" y="73"/>
                </a:lnTo>
                <a:lnTo>
                  <a:pt x="1986" y="90"/>
                </a:lnTo>
                <a:lnTo>
                  <a:pt x="1986" y="112"/>
                </a:lnTo>
                <a:lnTo>
                  <a:pt x="1986" y="138"/>
                </a:lnTo>
                <a:lnTo>
                  <a:pt x="1986" y="166"/>
                </a:lnTo>
                <a:lnTo>
                  <a:pt x="1986" y="196"/>
                </a:lnTo>
                <a:lnTo>
                  <a:pt x="1986" y="228"/>
                </a:lnTo>
                <a:lnTo>
                  <a:pt x="1986" y="260"/>
                </a:lnTo>
                <a:lnTo>
                  <a:pt x="1986" y="290"/>
                </a:lnTo>
                <a:lnTo>
                  <a:pt x="1986" y="319"/>
                </a:lnTo>
                <a:lnTo>
                  <a:pt x="1986" y="344"/>
                </a:lnTo>
                <a:lnTo>
                  <a:pt x="1986" y="366"/>
                </a:lnTo>
                <a:lnTo>
                  <a:pt x="1986" y="383"/>
                </a:lnTo>
                <a:lnTo>
                  <a:pt x="1986" y="394"/>
                </a:lnTo>
                <a:lnTo>
                  <a:pt x="1986" y="398"/>
                </a:lnTo>
                <a:lnTo>
                  <a:pt x="1985" y="460"/>
                </a:lnTo>
                <a:lnTo>
                  <a:pt x="1983" y="524"/>
                </a:lnTo>
                <a:lnTo>
                  <a:pt x="1982" y="587"/>
                </a:lnTo>
                <a:lnTo>
                  <a:pt x="1981" y="650"/>
                </a:lnTo>
                <a:lnTo>
                  <a:pt x="1980" y="714"/>
                </a:lnTo>
                <a:lnTo>
                  <a:pt x="1979" y="777"/>
                </a:lnTo>
                <a:lnTo>
                  <a:pt x="1978" y="842"/>
                </a:lnTo>
                <a:lnTo>
                  <a:pt x="1977" y="907"/>
                </a:lnTo>
                <a:lnTo>
                  <a:pt x="1975" y="973"/>
                </a:lnTo>
                <a:lnTo>
                  <a:pt x="1975" y="1038"/>
                </a:lnTo>
                <a:lnTo>
                  <a:pt x="1974" y="1104"/>
                </a:lnTo>
                <a:lnTo>
                  <a:pt x="1974" y="1170"/>
                </a:lnTo>
                <a:lnTo>
                  <a:pt x="1974" y="1237"/>
                </a:lnTo>
                <a:lnTo>
                  <a:pt x="1974" y="1304"/>
                </a:lnTo>
                <a:lnTo>
                  <a:pt x="1974" y="1371"/>
                </a:lnTo>
                <a:lnTo>
                  <a:pt x="1975" y="1440"/>
                </a:lnTo>
                <a:lnTo>
                  <a:pt x="1960" y="1444"/>
                </a:lnTo>
                <a:lnTo>
                  <a:pt x="1947" y="1447"/>
                </a:lnTo>
                <a:lnTo>
                  <a:pt x="1932" y="1448"/>
                </a:lnTo>
                <a:lnTo>
                  <a:pt x="1918" y="1450"/>
                </a:lnTo>
                <a:lnTo>
                  <a:pt x="1903" y="1450"/>
                </a:lnTo>
                <a:lnTo>
                  <a:pt x="1888" y="1450"/>
                </a:lnTo>
                <a:lnTo>
                  <a:pt x="1873" y="1448"/>
                </a:lnTo>
                <a:lnTo>
                  <a:pt x="1857" y="1447"/>
                </a:lnTo>
                <a:lnTo>
                  <a:pt x="1842" y="1446"/>
                </a:lnTo>
                <a:lnTo>
                  <a:pt x="1825" y="1445"/>
                </a:lnTo>
                <a:lnTo>
                  <a:pt x="1809" y="1444"/>
                </a:lnTo>
                <a:lnTo>
                  <a:pt x="1791" y="1444"/>
                </a:lnTo>
                <a:lnTo>
                  <a:pt x="1774" y="1444"/>
                </a:lnTo>
                <a:lnTo>
                  <a:pt x="1756" y="1445"/>
                </a:lnTo>
                <a:lnTo>
                  <a:pt x="1737" y="1447"/>
                </a:lnTo>
                <a:lnTo>
                  <a:pt x="1719" y="1451"/>
                </a:lnTo>
                <a:lnTo>
                  <a:pt x="1616" y="1448"/>
                </a:lnTo>
                <a:lnTo>
                  <a:pt x="1511" y="1446"/>
                </a:lnTo>
                <a:lnTo>
                  <a:pt x="1404" y="1443"/>
                </a:lnTo>
                <a:lnTo>
                  <a:pt x="1297" y="1438"/>
                </a:lnTo>
                <a:lnTo>
                  <a:pt x="1188" y="1433"/>
                </a:lnTo>
                <a:lnTo>
                  <a:pt x="1079" y="1428"/>
                </a:lnTo>
                <a:lnTo>
                  <a:pt x="969" y="1421"/>
                </a:lnTo>
                <a:lnTo>
                  <a:pt x="859" y="1413"/>
                </a:lnTo>
                <a:lnTo>
                  <a:pt x="750" y="1405"/>
                </a:lnTo>
                <a:lnTo>
                  <a:pt x="639" y="1397"/>
                </a:lnTo>
                <a:lnTo>
                  <a:pt x="530" y="1386"/>
                </a:lnTo>
                <a:lnTo>
                  <a:pt x="422" y="1377"/>
                </a:lnTo>
                <a:lnTo>
                  <a:pt x="314" y="1366"/>
                </a:lnTo>
                <a:lnTo>
                  <a:pt x="208" y="1354"/>
                </a:lnTo>
                <a:lnTo>
                  <a:pt x="103" y="1343"/>
                </a:lnTo>
                <a:lnTo>
                  <a:pt x="0" y="1331"/>
                </a:lnTo>
                <a:lnTo>
                  <a:pt x="4" y="1292"/>
                </a:lnTo>
                <a:lnTo>
                  <a:pt x="9" y="1239"/>
                </a:lnTo>
                <a:lnTo>
                  <a:pt x="16" y="1174"/>
                </a:lnTo>
                <a:lnTo>
                  <a:pt x="24" y="1096"/>
                </a:lnTo>
                <a:lnTo>
                  <a:pt x="34" y="1010"/>
                </a:lnTo>
                <a:lnTo>
                  <a:pt x="44" y="915"/>
                </a:lnTo>
                <a:lnTo>
                  <a:pt x="54" y="817"/>
                </a:lnTo>
                <a:lnTo>
                  <a:pt x="65" y="713"/>
                </a:lnTo>
                <a:lnTo>
                  <a:pt x="75" y="609"/>
                </a:lnTo>
                <a:lnTo>
                  <a:pt x="85" y="505"/>
                </a:lnTo>
                <a:lnTo>
                  <a:pt x="94" y="403"/>
                </a:lnTo>
                <a:lnTo>
                  <a:pt x="104" y="306"/>
                </a:lnTo>
                <a:lnTo>
                  <a:pt x="112" y="215"/>
                </a:lnTo>
                <a:lnTo>
                  <a:pt x="120" y="132"/>
                </a:lnTo>
                <a:lnTo>
                  <a:pt x="126" y="59"/>
                </a:lnTo>
                <a:lnTo>
                  <a:pt x="130" y="0"/>
                </a:lnTo>
                <a:lnTo>
                  <a:pt x="137" y="0"/>
                </a:lnTo>
                <a:lnTo>
                  <a:pt x="157" y="1"/>
                </a:lnTo>
                <a:lnTo>
                  <a:pt x="188" y="3"/>
                </a:lnTo>
                <a:lnTo>
                  <a:pt x="228" y="7"/>
                </a:lnTo>
                <a:lnTo>
                  <a:pt x="276" y="10"/>
                </a:lnTo>
                <a:lnTo>
                  <a:pt x="329" y="13"/>
                </a:lnTo>
                <a:lnTo>
                  <a:pt x="387" y="17"/>
                </a:lnTo>
                <a:lnTo>
                  <a:pt x="445" y="22"/>
                </a:lnTo>
                <a:lnTo>
                  <a:pt x="504" y="26"/>
                </a:lnTo>
                <a:lnTo>
                  <a:pt x="561" y="30"/>
                </a:lnTo>
                <a:lnTo>
                  <a:pt x="614" y="33"/>
                </a:lnTo>
                <a:lnTo>
                  <a:pt x="662" y="36"/>
                </a:lnTo>
                <a:lnTo>
                  <a:pt x="703" y="40"/>
                </a:lnTo>
                <a:lnTo>
                  <a:pt x="734" y="42"/>
                </a:lnTo>
                <a:lnTo>
                  <a:pt x="753" y="43"/>
                </a:lnTo>
                <a:lnTo>
                  <a:pt x="761" y="45"/>
                </a:lnTo>
                <a:lnTo>
                  <a:pt x="803" y="43"/>
                </a:lnTo>
                <a:lnTo>
                  <a:pt x="844" y="43"/>
                </a:lnTo>
                <a:lnTo>
                  <a:pt x="887" y="45"/>
                </a:lnTo>
                <a:lnTo>
                  <a:pt x="929" y="47"/>
                </a:lnTo>
                <a:lnTo>
                  <a:pt x="972" y="48"/>
                </a:lnTo>
                <a:lnTo>
                  <a:pt x="1013" y="50"/>
                </a:lnTo>
                <a:lnTo>
                  <a:pt x="1056" y="53"/>
                </a:lnTo>
                <a:lnTo>
                  <a:pt x="1098" y="55"/>
                </a:lnTo>
                <a:lnTo>
                  <a:pt x="1141" y="57"/>
                </a:lnTo>
                <a:lnTo>
                  <a:pt x="1182" y="59"/>
                </a:lnTo>
                <a:lnTo>
                  <a:pt x="1225" y="61"/>
                </a:lnTo>
                <a:lnTo>
                  <a:pt x="1266" y="62"/>
                </a:lnTo>
                <a:lnTo>
                  <a:pt x="1307" y="63"/>
                </a:lnTo>
                <a:lnTo>
                  <a:pt x="1349" y="63"/>
                </a:lnTo>
                <a:lnTo>
                  <a:pt x="1390" y="61"/>
                </a:lnTo>
                <a:lnTo>
                  <a:pt x="1432" y="59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32" name="Freeform 50"/>
          <p:cNvSpPr>
            <a:spLocks/>
          </p:cNvSpPr>
          <p:nvPr/>
        </p:nvSpPr>
        <p:spPr bwMode="auto">
          <a:xfrm>
            <a:off x="5528063" y="2393269"/>
            <a:ext cx="1050300" cy="449068"/>
          </a:xfrm>
          <a:custGeom>
            <a:avLst/>
            <a:gdLst>
              <a:gd name="T0" fmla="*/ 42 w 1928"/>
              <a:gd name="T1" fmla="*/ 0 h 1081"/>
              <a:gd name="T2" fmla="*/ 44 w 1928"/>
              <a:gd name="T3" fmla="*/ 1 h 1081"/>
              <a:gd name="T4" fmla="*/ 46 w 1928"/>
              <a:gd name="T5" fmla="*/ 2 h 1081"/>
              <a:gd name="T6" fmla="*/ 47 w 1928"/>
              <a:gd name="T7" fmla="*/ 4 h 1081"/>
              <a:gd name="T8" fmla="*/ 51 w 1928"/>
              <a:gd name="T9" fmla="*/ 4 h 1081"/>
              <a:gd name="T10" fmla="*/ 53 w 1928"/>
              <a:gd name="T11" fmla="*/ 4 h 1081"/>
              <a:gd name="T12" fmla="*/ 56 w 1928"/>
              <a:gd name="T13" fmla="*/ 4 h 1081"/>
              <a:gd name="T14" fmla="*/ 58 w 1928"/>
              <a:gd name="T15" fmla="*/ 3 h 1081"/>
              <a:gd name="T16" fmla="*/ 60 w 1928"/>
              <a:gd name="T17" fmla="*/ 2 h 1081"/>
              <a:gd name="T18" fmla="*/ 62 w 1928"/>
              <a:gd name="T19" fmla="*/ 4 h 1081"/>
              <a:gd name="T20" fmla="*/ 64 w 1928"/>
              <a:gd name="T21" fmla="*/ 6 h 1081"/>
              <a:gd name="T22" fmla="*/ 63 w 1928"/>
              <a:gd name="T23" fmla="*/ 9 h 1081"/>
              <a:gd name="T24" fmla="*/ 65 w 1928"/>
              <a:gd name="T25" fmla="*/ 11 h 1081"/>
              <a:gd name="T26" fmla="*/ 66 w 1928"/>
              <a:gd name="T27" fmla="*/ 13 h 1081"/>
              <a:gd name="T28" fmla="*/ 68 w 1928"/>
              <a:gd name="T29" fmla="*/ 14 h 1081"/>
              <a:gd name="T30" fmla="*/ 70 w 1928"/>
              <a:gd name="T31" fmla="*/ 15 h 1081"/>
              <a:gd name="T32" fmla="*/ 71 w 1928"/>
              <a:gd name="T33" fmla="*/ 15 h 1081"/>
              <a:gd name="T34" fmla="*/ 71 w 1928"/>
              <a:gd name="T35" fmla="*/ 16 h 1081"/>
              <a:gd name="T36" fmla="*/ 70 w 1928"/>
              <a:gd name="T37" fmla="*/ 17 h 1081"/>
              <a:gd name="T38" fmla="*/ 68 w 1928"/>
              <a:gd name="T39" fmla="*/ 19 h 1081"/>
              <a:gd name="T40" fmla="*/ 64 w 1928"/>
              <a:gd name="T41" fmla="*/ 25 h 1081"/>
              <a:gd name="T42" fmla="*/ 61 w 1928"/>
              <a:gd name="T43" fmla="*/ 27 h 1081"/>
              <a:gd name="T44" fmla="*/ 58 w 1928"/>
              <a:gd name="T45" fmla="*/ 30 h 1081"/>
              <a:gd name="T46" fmla="*/ 35 w 1928"/>
              <a:gd name="T47" fmla="*/ 34 h 1081"/>
              <a:gd name="T48" fmla="*/ 15 w 1928"/>
              <a:gd name="T49" fmla="*/ 37 h 1081"/>
              <a:gd name="T50" fmla="*/ 13 w 1928"/>
              <a:gd name="T51" fmla="*/ 37 h 1081"/>
              <a:gd name="T52" fmla="*/ 13 w 1928"/>
              <a:gd name="T53" fmla="*/ 37 h 1081"/>
              <a:gd name="T54" fmla="*/ 13 w 1928"/>
              <a:gd name="T55" fmla="*/ 39 h 1081"/>
              <a:gd name="T56" fmla="*/ 8 w 1928"/>
              <a:gd name="T57" fmla="*/ 39 h 1081"/>
              <a:gd name="T58" fmla="*/ 0 w 1928"/>
              <a:gd name="T59" fmla="*/ 40 h 1081"/>
              <a:gd name="T60" fmla="*/ 0 w 1928"/>
              <a:gd name="T61" fmla="*/ 39 h 1081"/>
              <a:gd name="T62" fmla="*/ 1 w 1928"/>
              <a:gd name="T63" fmla="*/ 39 h 1081"/>
              <a:gd name="T64" fmla="*/ 1 w 1928"/>
              <a:gd name="T65" fmla="*/ 37 h 1081"/>
              <a:gd name="T66" fmla="*/ 1 w 1928"/>
              <a:gd name="T67" fmla="*/ 35 h 1081"/>
              <a:gd name="T68" fmla="*/ 1 w 1928"/>
              <a:gd name="T69" fmla="*/ 32 h 1081"/>
              <a:gd name="T70" fmla="*/ 3 w 1928"/>
              <a:gd name="T71" fmla="*/ 31 h 1081"/>
              <a:gd name="T72" fmla="*/ 7 w 1928"/>
              <a:gd name="T73" fmla="*/ 32 h 1081"/>
              <a:gd name="T74" fmla="*/ 8 w 1928"/>
              <a:gd name="T75" fmla="*/ 30 h 1081"/>
              <a:gd name="T76" fmla="*/ 7 w 1928"/>
              <a:gd name="T77" fmla="*/ 28 h 1081"/>
              <a:gd name="T78" fmla="*/ 10 w 1928"/>
              <a:gd name="T79" fmla="*/ 27 h 1081"/>
              <a:gd name="T80" fmla="*/ 10 w 1928"/>
              <a:gd name="T81" fmla="*/ 25 h 1081"/>
              <a:gd name="T82" fmla="*/ 10 w 1928"/>
              <a:gd name="T83" fmla="*/ 23 h 1081"/>
              <a:gd name="T84" fmla="*/ 12 w 1928"/>
              <a:gd name="T85" fmla="*/ 21 h 1081"/>
              <a:gd name="T86" fmla="*/ 16 w 1928"/>
              <a:gd name="T87" fmla="*/ 20 h 1081"/>
              <a:gd name="T88" fmla="*/ 18 w 1928"/>
              <a:gd name="T89" fmla="*/ 20 h 1081"/>
              <a:gd name="T90" fmla="*/ 20 w 1928"/>
              <a:gd name="T91" fmla="*/ 20 h 1081"/>
              <a:gd name="T92" fmla="*/ 21 w 1928"/>
              <a:gd name="T93" fmla="*/ 19 h 1081"/>
              <a:gd name="T94" fmla="*/ 22 w 1928"/>
              <a:gd name="T95" fmla="*/ 18 h 1081"/>
              <a:gd name="T96" fmla="*/ 24 w 1928"/>
              <a:gd name="T97" fmla="*/ 19 h 1081"/>
              <a:gd name="T98" fmla="*/ 26 w 1928"/>
              <a:gd name="T99" fmla="*/ 19 h 1081"/>
              <a:gd name="T100" fmla="*/ 26 w 1928"/>
              <a:gd name="T101" fmla="*/ 17 h 1081"/>
              <a:gd name="T102" fmla="*/ 27 w 1928"/>
              <a:gd name="T103" fmla="*/ 15 h 1081"/>
              <a:gd name="T104" fmla="*/ 30 w 1928"/>
              <a:gd name="T105" fmla="*/ 17 h 1081"/>
              <a:gd name="T106" fmla="*/ 32 w 1928"/>
              <a:gd name="T107" fmla="*/ 15 h 1081"/>
              <a:gd name="T108" fmla="*/ 32 w 1928"/>
              <a:gd name="T109" fmla="*/ 14 h 1081"/>
              <a:gd name="T110" fmla="*/ 33 w 1928"/>
              <a:gd name="T111" fmla="*/ 11 h 1081"/>
              <a:gd name="T112" fmla="*/ 35 w 1928"/>
              <a:gd name="T113" fmla="*/ 9 h 1081"/>
              <a:gd name="T114" fmla="*/ 35 w 1928"/>
              <a:gd name="T115" fmla="*/ 7 h 1081"/>
              <a:gd name="T116" fmla="*/ 36 w 1928"/>
              <a:gd name="T117" fmla="*/ 6 h 1081"/>
              <a:gd name="T118" fmla="*/ 40 w 1928"/>
              <a:gd name="T119" fmla="*/ 5 h 1081"/>
              <a:gd name="T120" fmla="*/ 41 w 1928"/>
              <a:gd name="T121" fmla="*/ 4 h 1081"/>
              <a:gd name="T122" fmla="*/ 40 w 1928"/>
              <a:gd name="T123" fmla="*/ 2 h 1081"/>
              <a:gd name="T124" fmla="*/ 40 w 1928"/>
              <a:gd name="T125" fmla="*/ 1 h 10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28"/>
              <a:gd name="T190" fmla="*/ 0 h 1081"/>
              <a:gd name="T191" fmla="*/ 1928 w 1928"/>
              <a:gd name="T192" fmla="*/ 1081 h 10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28" h="1081">
                <a:moveTo>
                  <a:pt x="1086" y="2"/>
                </a:moveTo>
                <a:lnTo>
                  <a:pt x="1092" y="0"/>
                </a:lnTo>
                <a:lnTo>
                  <a:pt x="1099" y="0"/>
                </a:lnTo>
                <a:lnTo>
                  <a:pt x="1105" y="0"/>
                </a:lnTo>
                <a:lnTo>
                  <a:pt x="1111" y="1"/>
                </a:lnTo>
                <a:lnTo>
                  <a:pt x="1117" y="3"/>
                </a:lnTo>
                <a:lnTo>
                  <a:pt x="1121" y="6"/>
                </a:lnTo>
                <a:lnTo>
                  <a:pt x="1126" y="8"/>
                </a:lnTo>
                <a:lnTo>
                  <a:pt x="1130" y="11"/>
                </a:lnTo>
                <a:lnTo>
                  <a:pt x="1135" y="14"/>
                </a:lnTo>
                <a:lnTo>
                  <a:pt x="1140" y="16"/>
                </a:lnTo>
                <a:lnTo>
                  <a:pt x="1145" y="18"/>
                </a:lnTo>
                <a:lnTo>
                  <a:pt x="1150" y="21"/>
                </a:lnTo>
                <a:lnTo>
                  <a:pt x="1156" y="22"/>
                </a:lnTo>
                <a:lnTo>
                  <a:pt x="1163" y="22"/>
                </a:lnTo>
                <a:lnTo>
                  <a:pt x="1169" y="22"/>
                </a:lnTo>
                <a:lnTo>
                  <a:pt x="1178" y="21"/>
                </a:lnTo>
                <a:lnTo>
                  <a:pt x="1182" y="19"/>
                </a:lnTo>
                <a:lnTo>
                  <a:pt x="1188" y="21"/>
                </a:lnTo>
                <a:lnTo>
                  <a:pt x="1194" y="22"/>
                </a:lnTo>
                <a:lnTo>
                  <a:pt x="1199" y="24"/>
                </a:lnTo>
                <a:lnTo>
                  <a:pt x="1205" y="27"/>
                </a:lnTo>
                <a:lnTo>
                  <a:pt x="1211" y="30"/>
                </a:lnTo>
                <a:lnTo>
                  <a:pt x="1217" y="34"/>
                </a:lnTo>
                <a:lnTo>
                  <a:pt x="1222" y="38"/>
                </a:lnTo>
                <a:lnTo>
                  <a:pt x="1228" y="42"/>
                </a:lnTo>
                <a:lnTo>
                  <a:pt x="1233" y="47"/>
                </a:lnTo>
                <a:lnTo>
                  <a:pt x="1237" y="52"/>
                </a:lnTo>
                <a:lnTo>
                  <a:pt x="1241" y="57"/>
                </a:lnTo>
                <a:lnTo>
                  <a:pt x="1244" y="62"/>
                </a:lnTo>
                <a:lnTo>
                  <a:pt x="1248" y="68"/>
                </a:lnTo>
                <a:lnTo>
                  <a:pt x="1250" y="72"/>
                </a:lnTo>
                <a:lnTo>
                  <a:pt x="1251" y="78"/>
                </a:lnTo>
                <a:lnTo>
                  <a:pt x="1257" y="90"/>
                </a:lnTo>
                <a:lnTo>
                  <a:pt x="1264" y="99"/>
                </a:lnTo>
                <a:lnTo>
                  <a:pt x="1273" y="104"/>
                </a:lnTo>
                <a:lnTo>
                  <a:pt x="1281" y="108"/>
                </a:lnTo>
                <a:lnTo>
                  <a:pt x="1291" y="109"/>
                </a:lnTo>
                <a:lnTo>
                  <a:pt x="1302" y="109"/>
                </a:lnTo>
                <a:lnTo>
                  <a:pt x="1312" y="108"/>
                </a:lnTo>
                <a:lnTo>
                  <a:pt x="1322" y="106"/>
                </a:lnTo>
                <a:lnTo>
                  <a:pt x="1334" y="103"/>
                </a:lnTo>
                <a:lnTo>
                  <a:pt x="1345" y="102"/>
                </a:lnTo>
                <a:lnTo>
                  <a:pt x="1356" y="101"/>
                </a:lnTo>
                <a:lnTo>
                  <a:pt x="1367" y="102"/>
                </a:lnTo>
                <a:lnTo>
                  <a:pt x="1378" y="104"/>
                </a:lnTo>
                <a:lnTo>
                  <a:pt x="1388" y="109"/>
                </a:lnTo>
                <a:lnTo>
                  <a:pt x="1398" y="116"/>
                </a:lnTo>
                <a:lnTo>
                  <a:pt x="1407" y="127"/>
                </a:lnTo>
                <a:lnTo>
                  <a:pt x="1414" y="117"/>
                </a:lnTo>
                <a:lnTo>
                  <a:pt x="1422" y="110"/>
                </a:lnTo>
                <a:lnTo>
                  <a:pt x="1430" y="106"/>
                </a:lnTo>
                <a:lnTo>
                  <a:pt x="1437" y="103"/>
                </a:lnTo>
                <a:lnTo>
                  <a:pt x="1445" y="103"/>
                </a:lnTo>
                <a:lnTo>
                  <a:pt x="1453" y="104"/>
                </a:lnTo>
                <a:lnTo>
                  <a:pt x="1461" y="106"/>
                </a:lnTo>
                <a:lnTo>
                  <a:pt x="1470" y="109"/>
                </a:lnTo>
                <a:lnTo>
                  <a:pt x="1478" y="111"/>
                </a:lnTo>
                <a:lnTo>
                  <a:pt x="1486" y="115"/>
                </a:lnTo>
                <a:lnTo>
                  <a:pt x="1494" y="117"/>
                </a:lnTo>
                <a:lnTo>
                  <a:pt x="1503" y="118"/>
                </a:lnTo>
                <a:lnTo>
                  <a:pt x="1512" y="119"/>
                </a:lnTo>
                <a:lnTo>
                  <a:pt x="1521" y="118"/>
                </a:lnTo>
                <a:lnTo>
                  <a:pt x="1530" y="115"/>
                </a:lnTo>
                <a:lnTo>
                  <a:pt x="1541" y="110"/>
                </a:lnTo>
                <a:lnTo>
                  <a:pt x="1544" y="106"/>
                </a:lnTo>
                <a:lnTo>
                  <a:pt x="1549" y="101"/>
                </a:lnTo>
                <a:lnTo>
                  <a:pt x="1555" y="96"/>
                </a:lnTo>
                <a:lnTo>
                  <a:pt x="1559" y="91"/>
                </a:lnTo>
                <a:lnTo>
                  <a:pt x="1564" y="85"/>
                </a:lnTo>
                <a:lnTo>
                  <a:pt x="1568" y="79"/>
                </a:lnTo>
                <a:lnTo>
                  <a:pt x="1573" y="73"/>
                </a:lnTo>
                <a:lnTo>
                  <a:pt x="1578" y="68"/>
                </a:lnTo>
                <a:lnTo>
                  <a:pt x="1582" y="62"/>
                </a:lnTo>
                <a:lnTo>
                  <a:pt x="1587" y="57"/>
                </a:lnTo>
                <a:lnTo>
                  <a:pt x="1593" y="54"/>
                </a:lnTo>
                <a:lnTo>
                  <a:pt x="1597" y="50"/>
                </a:lnTo>
                <a:lnTo>
                  <a:pt x="1602" y="49"/>
                </a:lnTo>
                <a:lnTo>
                  <a:pt x="1606" y="49"/>
                </a:lnTo>
                <a:lnTo>
                  <a:pt x="1611" y="50"/>
                </a:lnTo>
                <a:lnTo>
                  <a:pt x="1617" y="54"/>
                </a:lnTo>
                <a:lnTo>
                  <a:pt x="1617" y="63"/>
                </a:lnTo>
                <a:lnTo>
                  <a:pt x="1618" y="72"/>
                </a:lnTo>
                <a:lnTo>
                  <a:pt x="1622" y="79"/>
                </a:lnTo>
                <a:lnTo>
                  <a:pt x="1627" y="87"/>
                </a:lnTo>
                <a:lnTo>
                  <a:pt x="1634" y="94"/>
                </a:lnTo>
                <a:lnTo>
                  <a:pt x="1641" y="100"/>
                </a:lnTo>
                <a:lnTo>
                  <a:pt x="1649" y="106"/>
                </a:lnTo>
                <a:lnTo>
                  <a:pt x="1658" y="111"/>
                </a:lnTo>
                <a:lnTo>
                  <a:pt x="1667" y="116"/>
                </a:lnTo>
                <a:lnTo>
                  <a:pt x="1676" y="121"/>
                </a:lnTo>
                <a:lnTo>
                  <a:pt x="1687" y="125"/>
                </a:lnTo>
                <a:lnTo>
                  <a:pt x="1696" y="130"/>
                </a:lnTo>
                <a:lnTo>
                  <a:pt x="1704" y="135"/>
                </a:lnTo>
                <a:lnTo>
                  <a:pt x="1712" y="140"/>
                </a:lnTo>
                <a:lnTo>
                  <a:pt x="1719" y="146"/>
                </a:lnTo>
                <a:lnTo>
                  <a:pt x="1726" y="152"/>
                </a:lnTo>
                <a:lnTo>
                  <a:pt x="1726" y="161"/>
                </a:lnTo>
                <a:lnTo>
                  <a:pt x="1726" y="170"/>
                </a:lnTo>
                <a:lnTo>
                  <a:pt x="1726" y="178"/>
                </a:lnTo>
                <a:lnTo>
                  <a:pt x="1726" y="186"/>
                </a:lnTo>
                <a:lnTo>
                  <a:pt x="1725" y="193"/>
                </a:lnTo>
                <a:lnTo>
                  <a:pt x="1722" y="200"/>
                </a:lnTo>
                <a:lnTo>
                  <a:pt x="1721" y="207"/>
                </a:lnTo>
                <a:lnTo>
                  <a:pt x="1720" y="212"/>
                </a:lnTo>
                <a:lnTo>
                  <a:pt x="1719" y="218"/>
                </a:lnTo>
                <a:lnTo>
                  <a:pt x="1719" y="224"/>
                </a:lnTo>
                <a:lnTo>
                  <a:pt x="1718" y="230"/>
                </a:lnTo>
                <a:lnTo>
                  <a:pt x="1719" y="235"/>
                </a:lnTo>
                <a:lnTo>
                  <a:pt x="1719" y="242"/>
                </a:lnTo>
                <a:lnTo>
                  <a:pt x="1721" y="248"/>
                </a:lnTo>
                <a:lnTo>
                  <a:pt x="1724" y="254"/>
                </a:lnTo>
                <a:lnTo>
                  <a:pt x="1728" y="261"/>
                </a:lnTo>
                <a:lnTo>
                  <a:pt x="1739" y="265"/>
                </a:lnTo>
                <a:lnTo>
                  <a:pt x="1748" y="271"/>
                </a:lnTo>
                <a:lnTo>
                  <a:pt x="1755" y="277"/>
                </a:lnTo>
                <a:lnTo>
                  <a:pt x="1760" y="284"/>
                </a:lnTo>
                <a:lnTo>
                  <a:pt x="1765" y="289"/>
                </a:lnTo>
                <a:lnTo>
                  <a:pt x="1767" y="296"/>
                </a:lnTo>
                <a:lnTo>
                  <a:pt x="1771" y="303"/>
                </a:lnTo>
                <a:lnTo>
                  <a:pt x="1773" y="310"/>
                </a:lnTo>
                <a:lnTo>
                  <a:pt x="1775" y="316"/>
                </a:lnTo>
                <a:lnTo>
                  <a:pt x="1778" y="323"/>
                </a:lnTo>
                <a:lnTo>
                  <a:pt x="1782" y="328"/>
                </a:lnTo>
                <a:lnTo>
                  <a:pt x="1787" y="335"/>
                </a:lnTo>
                <a:lnTo>
                  <a:pt x="1793" y="341"/>
                </a:lnTo>
                <a:lnTo>
                  <a:pt x="1802" y="346"/>
                </a:lnTo>
                <a:lnTo>
                  <a:pt x="1812" y="351"/>
                </a:lnTo>
                <a:lnTo>
                  <a:pt x="1826" y="356"/>
                </a:lnTo>
                <a:lnTo>
                  <a:pt x="1828" y="361"/>
                </a:lnTo>
                <a:lnTo>
                  <a:pt x="1832" y="365"/>
                </a:lnTo>
                <a:lnTo>
                  <a:pt x="1835" y="370"/>
                </a:lnTo>
                <a:lnTo>
                  <a:pt x="1839" y="376"/>
                </a:lnTo>
                <a:lnTo>
                  <a:pt x="1842" y="381"/>
                </a:lnTo>
                <a:lnTo>
                  <a:pt x="1846" y="386"/>
                </a:lnTo>
                <a:lnTo>
                  <a:pt x="1849" y="391"/>
                </a:lnTo>
                <a:lnTo>
                  <a:pt x="1854" y="395"/>
                </a:lnTo>
                <a:lnTo>
                  <a:pt x="1858" y="400"/>
                </a:lnTo>
                <a:lnTo>
                  <a:pt x="1862" y="403"/>
                </a:lnTo>
                <a:lnTo>
                  <a:pt x="1867" y="407"/>
                </a:lnTo>
                <a:lnTo>
                  <a:pt x="1872" y="408"/>
                </a:lnTo>
                <a:lnTo>
                  <a:pt x="1877" y="410"/>
                </a:lnTo>
                <a:lnTo>
                  <a:pt x="1882" y="410"/>
                </a:lnTo>
                <a:lnTo>
                  <a:pt x="1888" y="409"/>
                </a:lnTo>
                <a:lnTo>
                  <a:pt x="1895" y="408"/>
                </a:lnTo>
                <a:lnTo>
                  <a:pt x="1896" y="408"/>
                </a:lnTo>
                <a:lnTo>
                  <a:pt x="1897" y="409"/>
                </a:lnTo>
                <a:lnTo>
                  <a:pt x="1900" y="410"/>
                </a:lnTo>
                <a:lnTo>
                  <a:pt x="1902" y="411"/>
                </a:lnTo>
                <a:lnTo>
                  <a:pt x="1905" y="412"/>
                </a:lnTo>
                <a:lnTo>
                  <a:pt x="1908" y="415"/>
                </a:lnTo>
                <a:lnTo>
                  <a:pt x="1911" y="416"/>
                </a:lnTo>
                <a:lnTo>
                  <a:pt x="1914" y="417"/>
                </a:lnTo>
                <a:lnTo>
                  <a:pt x="1917" y="419"/>
                </a:lnTo>
                <a:lnTo>
                  <a:pt x="1920" y="420"/>
                </a:lnTo>
                <a:lnTo>
                  <a:pt x="1923" y="422"/>
                </a:lnTo>
                <a:lnTo>
                  <a:pt x="1925" y="423"/>
                </a:lnTo>
                <a:lnTo>
                  <a:pt x="1926" y="424"/>
                </a:lnTo>
                <a:lnTo>
                  <a:pt x="1927" y="424"/>
                </a:lnTo>
                <a:lnTo>
                  <a:pt x="1928" y="425"/>
                </a:lnTo>
                <a:lnTo>
                  <a:pt x="1927" y="425"/>
                </a:lnTo>
                <a:lnTo>
                  <a:pt x="1926" y="426"/>
                </a:lnTo>
                <a:lnTo>
                  <a:pt x="1924" y="430"/>
                </a:lnTo>
                <a:lnTo>
                  <a:pt x="1921" y="433"/>
                </a:lnTo>
                <a:lnTo>
                  <a:pt x="1918" y="436"/>
                </a:lnTo>
                <a:lnTo>
                  <a:pt x="1914" y="441"/>
                </a:lnTo>
                <a:lnTo>
                  <a:pt x="1910" y="446"/>
                </a:lnTo>
                <a:lnTo>
                  <a:pt x="1906" y="451"/>
                </a:lnTo>
                <a:lnTo>
                  <a:pt x="1903" y="456"/>
                </a:lnTo>
                <a:lnTo>
                  <a:pt x="1898" y="461"/>
                </a:lnTo>
                <a:lnTo>
                  <a:pt x="1895" y="465"/>
                </a:lnTo>
                <a:lnTo>
                  <a:pt x="1891" y="469"/>
                </a:lnTo>
                <a:lnTo>
                  <a:pt x="1889" y="472"/>
                </a:lnTo>
                <a:lnTo>
                  <a:pt x="1887" y="476"/>
                </a:lnTo>
                <a:lnTo>
                  <a:pt x="1886" y="477"/>
                </a:lnTo>
                <a:lnTo>
                  <a:pt x="1886" y="478"/>
                </a:lnTo>
                <a:lnTo>
                  <a:pt x="1871" y="485"/>
                </a:lnTo>
                <a:lnTo>
                  <a:pt x="1857" y="494"/>
                </a:lnTo>
                <a:lnTo>
                  <a:pt x="1843" y="505"/>
                </a:lnTo>
                <a:lnTo>
                  <a:pt x="1829" y="519"/>
                </a:lnTo>
                <a:lnTo>
                  <a:pt x="1817" y="533"/>
                </a:lnTo>
                <a:lnTo>
                  <a:pt x="1804" y="549"/>
                </a:lnTo>
                <a:lnTo>
                  <a:pt x="1791" y="565"/>
                </a:lnTo>
                <a:lnTo>
                  <a:pt x="1780" y="582"/>
                </a:lnTo>
                <a:lnTo>
                  <a:pt x="1767" y="600"/>
                </a:lnTo>
                <a:lnTo>
                  <a:pt x="1757" y="617"/>
                </a:lnTo>
                <a:lnTo>
                  <a:pt x="1745" y="634"/>
                </a:lnTo>
                <a:lnTo>
                  <a:pt x="1735" y="650"/>
                </a:lnTo>
                <a:lnTo>
                  <a:pt x="1726" y="666"/>
                </a:lnTo>
                <a:lnTo>
                  <a:pt x="1716" y="680"/>
                </a:lnTo>
                <a:lnTo>
                  <a:pt x="1706" y="694"/>
                </a:lnTo>
                <a:lnTo>
                  <a:pt x="1698" y="706"/>
                </a:lnTo>
                <a:lnTo>
                  <a:pt x="1690" y="710"/>
                </a:lnTo>
                <a:lnTo>
                  <a:pt x="1682" y="714"/>
                </a:lnTo>
                <a:lnTo>
                  <a:pt x="1673" y="719"/>
                </a:lnTo>
                <a:lnTo>
                  <a:pt x="1664" y="724"/>
                </a:lnTo>
                <a:lnTo>
                  <a:pt x="1655" y="728"/>
                </a:lnTo>
                <a:lnTo>
                  <a:pt x="1645" y="734"/>
                </a:lnTo>
                <a:lnTo>
                  <a:pt x="1635" y="740"/>
                </a:lnTo>
                <a:lnTo>
                  <a:pt x="1626" y="746"/>
                </a:lnTo>
                <a:lnTo>
                  <a:pt x="1617" y="751"/>
                </a:lnTo>
                <a:lnTo>
                  <a:pt x="1608" y="758"/>
                </a:lnTo>
                <a:lnTo>
                  <a:pt x="1599" y="765"/>
                </a:lnTo>
                <a:lnTo>
                  <a:pt x="1591" y="773"/>
                </a:lnTo>
                <a:lnTo>
                  <a:pt x="1585" y="782"/>
                </a:lnTo>
                <a:lnTo>
                  <a:pt x="1579" y="791"/>
                </a:lnTo>
                <a:lnTo>
                  <a:pt x="1574" y="802"/>
                </a:lnTo>
                <a:lnTo>
                  <a:pt x="1571" y="813"/>
                </a:lnTo>
                <a:lnTo>
                  <a:pt x="1501" y="824"/>
                </a:lnTo>
                <a:lnTo>
                  <a:pt x="1427" y="835"/>
                </a:lnTo>
                <a:lnTo>
                  <a:pt x="1349" y="848"/>
                </a:lnTo>
                <a:lnTo>
                  <a:pt x="1267" y="860"/>
                </a:lnTo>
                <a:lnTo>
                  <a:pt x="1184" y="873"/>
                </a:lnTo>
                <a:lnTo>
                  <a:pt x="1100" y="887"/>
                </a:lnTo>
                <a:lnTo>
                  <a:pt x="1018" y="899"/>
                </a:lnTo>
                <a:lnTo>
                  <a:pt x="934" y="912"/>
                </a:lnTo>
                <a:lnTo>
                  <a:pt x="853" y="925"/>
                </a:lnTo>
                <a:lnTo>
                  <a:pt x="774" y="936"/>
                </a:lnTo>
                <a:lnTo>
                  <a:pt x="699" y="947"/>
                </a:lnTo>
                <a:lnTo>
                  <a:pt x="629" y="957"/>
                </a:lnTo>
                <a:lnTo>
                  <a:pt x="564" y="966"/>
                </a:lnTo>
                <a:lnTo>
                  <a:pt x="505" y="974"/>
                </a:lnTo>
                <a:lnTo>
                  <a:pt x="453" y="981"/>
                </a:lnTo>
                <a:lnTo>
                  <a:pt x="411" y="987"/>
                </a:lnTo>
                <a:lnTo>
                  <a:pt x="401" y="987"/>
                </a:lnTo>
                <a:lnTo>
                  <a:pt x="393" y="988"/>
                </a:lnTo>
                <a:lnTo>
                  <a:pt x="387" y="988"/>
                </a:lnTo>
                <a:lnTo>
                  <a:pt x="380" y="989"/>
                </a:lnTo>
                <a:lnTo>
                  <a:pt x="373" y="989"/>
                </a:lnTo>
                <a:lnTo>
                  <a:pt x="367" y="989"/>
                </a:lnTo>
                <a:lnTo>
                  <a:pt x="362" y="989"/>
                </a:lnTo>
                <a:lnTo>
                  <a:pt x="358" y="989"/>
                </a:lnTo>
                <a:lnTo>
                  <a:pt x="353" y="989"/>
                </a:lnTo>
                <a:lnTo>
                  <a:pt x="350" y="989"/>
                </a:lnTo>
                <a:lnTo>
                  <a:pt x="346" y="988"/>
                </a:lnTo>
                <a:lnTo>
                  <a:pt x="344" y="988"/>
                </a:lnTo>
                <a:lnTo>
                  <a:pt x="342" y="988"/>
                </a:lnTo>
                <a:lnTo>
                  <a:pt x="341" y="988"/>
                </a:lnTo>
                <a:lnTo>
                  <a:pt x="339" y="988"/>
                </a:lnTo>
                <a:lnTo>
                  <a:pt x="339" y="989"/>
                </a:lnTo>
                <a:lnTo>
                  <a:pt x="339" y="993"/>
                </a:lnTo>
                <a:lnTo>
                  <a:pt x="341" y="996"/>
                </a:lnTo>
                <a:lnTo>
                  <a:pt x="341" y="999"/>
                </a:lnTo>
                <a:lnTo>
                  <a:pt x="342" y="1004"/>
                </a:lnTo>
                <a:lnTo>
                  <a:pt x="343" y="1009"/>
                </a:lnTo>
                <a:lnTo>
                  <a:pt x="344" y="1013"/>
                </a:lnTo>
                <a:lnTo>
                  <a:pt x="344" y="1018"/>
                </a:lnTo>
                <a:lnTo>
                  <a:pt x="345" y="1022"/>
                </a:lnTo>
                <a:lnTo>
                  <a:pt x="346" y="1027"/>
                </a:lnTo>
                <a:lnTo>
                  <a:pt x="346" y="1030"/>
                </a:lnTo>
                <a:lnTo>
                  <a:pt x="347" y="1034"/>
                </a:lnTo>
                <a:lnTo>
                  <a:pt x="347" y="1037"/>
                </a:lnTo>
                <a:lnTo>
                  <a:pt x="347" y="1038"/>
                </a:lnTo>
                <a:lnTo>
                  <a:pt x="349" y="1040"/>
                </a:lnTo>
                <a:lnTo>
                  <a:pt x="344" y="1040"/>
                </a:lnTo>
                <a:lnTo>
                  <a:pt x="334" y="1041"/>
                </a:lnTo>
                <a:lnTo>
                  <a:pt x="316" y="1043"/>
                </a:lnTo>
                <a:lnTo>
                  <a:pt x="295" y="1045"/>
                </a:lnTo>
                <a:lnTo>
                  <a:pt x="268" y="1049"/>
                </a:lnTo>
                <a:lnTo>
                  <a:pt x="239" y="1052"/>
                </a:lnTo>
                <a:lnTo>
                  <a:pt x="207" y="1056"/>
                </a:lnTo>
                <a:lnTo>
                  <a:pt x="176" y="1060"/>
                </a:lnTo>
                <a:lnTo>
                  <a:pt x="144" y="1064"/>
                </a:lnTo>
                <a:lnTo>
                  <a:pt x="112" y="1067"/>
                </a:lnTo>
                <a:lnTo>
                  <a:pt x="83" y="1071"/>
                </a:lnTo>
                <a:lnTo>
                  <a:pt x="57" y="1074"/>
                </a:lnTo>
                <a:lnTo>
                  <a:pt x="35" y="1076"/>
                </a:lnTo>
                <a:lnTo>
                  <a:pt x="17" y="1079"/>
                </a:lnTo>
                <a:lnTo>
                  <a:pt x="7" y="1080"/>
                </a:lnTo>
                <a:lnTo>
                  <a:pt x="4" y="1081"/>
                </a:lnTo>
                <a:lnTo>
                  <a:pt x="3" y="1080"/>
                </a:lnTo>
                <a:lnTo>
                  <a:pt x="3" y="1079"/>
                </a:lnTo>
                <a:lnTo>
                  <a:pt x="1" y="1078"/>
                </a:lnTo>
                <a:lnTo>
                  <a:pt x="1" y="1075"/>
                </a:lnTo>
                <a:lnTo>
                  <a:pt x="1" y="1073"/>
                </a:lnTo>
                <a:lnTo>
                  <a:pt x="0" y="1069"/>
                </a:lnTo>
                <a:lnTo>
                  <a:pt x="0" y="1066"/>
                </a:lnTo>
                <a:lnTo>
                  <a:pt x="1" y="1063"/>
                </a:lnTo>
                <a:lnTo>
                  <a:pt x="3" y="1059"/>
                </a:lnTo>
                <a:lnTo>
                  <a:pt x="4" y="1056"/>
                </a:lnTo>
                <a:lnTo>
                  <a:pt x="7" y="1053"/>
                </a:lnTo>
                <a:lnTo>
                  <a:pt x="11" y="1050"/>
                </a:lnTo>
                <a:lnTo>
                  <a:pt x="15" y="1047"/>
                </a:lnTo>
                <a:lnTo>
                  <a:pt x="21" y="1044"/>
                </a:lnTo>
                <a:lnTo>
                  <a:pt x="28" y="1043"/>
                </a:lnTo>
                <a:lnTo>
                  <a:pt x="37" y="1042"/>
                </a:lnTo>
                <a:lnTo>
                  <a:pt x="36" y="1041"/>
                </a:lnTo>
                <a:lnTo>
                  <a:pt x="36" y="1040"/>
                </a:lnTo>
                <a:lnTo>
                  <a:pt x="34" y="1037"/>
                </a:lnTo>
                <a:lnTo>
                  <a:pt x="32" y="1035"/>
                </a:lnTo>
                <a:lnTo>
                  <a:pt x="30" y="1032"/>
                </a:lnTo>
                <a:lnTo>
                  <a:pt x="29" y="1027"/>
                </a:lnTo>
                <a:lnTo>
                  <a:pt x="27" y="1022"/>
                </a:lnTo>
                <a:lnTo>
                  <a:pt x="24" y="1018"/>
                </a:lnTo>
                <a:lnTo>
                  <a:pt x="22" y="1012"/>
                </a:lnTo>
                <a:lnTo>
                  <a:pt x="20" y="1005"/>
                </a:lnTo>
                <a:lnTo>
                  <a:pt x="17" y="998"/>
                </a:lnTo>
                <a:lnTo>
                  <a:pt x="15" y="991"/>
                </a:lnTo>
                <a:lnTo>
                  <a:pt x="14" y="984"/>
                </a:lnTo>
                <a:lnTo>
                  <a:pt x="13" y="978"/>
                </a:lnTo>
                <a:lnTo>
                  <a:pt x="13" y="970"/>
                </a:lnTo>
                <a:lnTo>
                  <a:pt x="13" y="963"/>
                </a:lnTo>
                <a:lnTo>
                  <a:pt x="13" y="956"/>
                </a:lnTo>
                <a:lnTo>
                  <a:pt x="13" y="949"/>
                </a:lnTo>
                <a:lnTo>
                  <a:pt x="14" y="942"/>
                </a:lnTo>
                <a:lnTo>
                  <a:pt x="14" y="934"/>
                </a:lnTo>
                <a:lnTo>
                  <a:pt x="15" y="926"/>
                </a:lnTo>
                <a:lnTo>
                  <a:pt x="16" y="918"/>
                </a:lnTo>
                <a:lnTo>
                  <a:pt x="17" y="910"/>
                </a:lnTo>
                <a:lnTo>
                  <a:pt x="20" y="902"/>
                </a:lnTo>
                <a:lnTo>
                  <a:pt x="21" y="894"/>
                </a:lnTo>
                <a:lnTo>
                  <a:pt x="22" y="887"/>
                </a:lnTo>
                <a:lnTo>
                  <a:pt x="23" y="881"/>
                </a:lnTo>
                <a:lnTo>
                  <a:pt x="24" y="875"/>
                </a:lnTo>
                <a:lnTo>
                  <a:pt x="24" y="871"/>
                </a:lnTo>
                <a:lnTo>
                  <a:pt x="26" y="867"/>
                </a:lnTo>
                <a:lnTo>
                  <a:pt x="26" y="865"/>
                </a:lnTo>
                <a:lnTo>
                  <a:pt x="27" y="865"/>
                </a:lnTo>
                <a:lnTo>
                  <a:pt x="38" y="851"/>
                </a:lnTo>
                <a:lnTo>
                  <a:pt x="50" y="842"/>
                </a:lnTo>
                <a:lnTo>
                  <a:pt x="61" y="835"/>
                </a:lnTo>
                <a:lnTo>
                  <a:pt x="72" y="832"/>
                </a:lnTo>
                <a:lnTo>
                  <a:pt x="83" y="829"/>
                </a:lnTo>
                <a:lnTo>
                  <a:pt x="93" y="829"/>
                </a:lnTo>
                <a:lnTo>
                  <a:pt x="104" y="832"/>
                </a:lnTo>
                <a:lnTo>
                  <a:pt x="114" y="834"/>
                </a:lnTo>
                <a:lnTo>
                  <a:pt x="123" y="837"/>
                </a:lnTo>
                <a:lnTo>
                  <a:pt x="134" y="842"/>
                </a:lnTo>
                <a:lnTo>
                  <a:pt x="144" y="847"/>
                </a:lnTo>
                <a:lnTo>
                  <a:pt x="154" y="850"/>
                </a:lnTo>
                <a:lnTo>
                  <a:pt x="165" y="855"/>
                </a:lnTo>
                <a:lnTo>
                  <a:pt x="174" y="857"/>
                </a:lnTo>
                <a:lnTo>
                  <a:pt x="184" y="858"/>
                </a:lnTo>
                <a:lnTo>
                  <a:pt x="196" y="859"/>
                </a:lnTo>
                <a:lnTo>
                  <a:pt x="203" y="855"/>
                </a:lnTo>
                <a:lnTo>
                  <a:pt x="208" y="850"/>
                </a:lnTo>
                <a:lnTo>
                  <a:pt x="212" y="845"/>
                </a:lnTo>
                <a:lnTo>
                  <a:pt x="214" y="840"/>
                </a:lnTo>
                <a:lnTo>
                  <a:pt x="214" y="834"/>
                </a:lnTo>
                <a:lnTo>
                  <a:pt x="213" y="828"/>
                </a:lnTo>
                <a:lnTo>
                  <a:pt x="212" y="822"/>
                </a:lnTo>
                <a:lnTo>
                  <a:pt x="208" y="817"/>
                </a:lnTo>
                <a:lnTo>
                  <a:pt x="206" y="810"/>
                </a:lnTo>
                <a:lnTo>
                  <a:pt x="203" y="803"/>
                </a:lnTo>
                <a:lnTo>
                  <a:pt x="198" y="797"/>
                </a:lnTo>
                <a:lnTo>
                  <a:pt x="195" y="790"/>
                </a:lnTo>
                <a:lnTo>
                  <a:pt x="192" y="785"/>
                </a:lnTo>
                <a:lnTo>
                  <a:pt x="189" y="779"/>
                </a:lnTo>
                <a:lnTo>
                  <a:pt x="188" y="772"/>
                </a:lnTo>
                <a:lnTo>
                  <a:pt x="188" y="767"/>
                </a:lnTo>
                <a:lnTo>
                  <a:pt x="190" y="757"/>
                </a:lnTo>
                <a:lnTo>
                  <a:pt x="195" y="749"/>
                </a:lnTo>
                <a:lnTo>
                  <a:pt x="200" y="742"/>
                </a:lnTo>
                <a:lnTo>
                  <a:pt x="207" y="736"/>
                </a:lnTo>
                <a:lnTo>
                  <a:pt x="215" y="732"/>
                </a:lnTo>
                <a:lnTo>
                  <a:pt x="223" y="728"/>
                </a:lnTo>
                <a:lnTo>
                  <a:pt x="231" y="725"/>
                </a:lnTo>
                <a:lnTo>
                  <a:pt x="241" y="721"/>
                </a:lnTo>
                <a:lnTo>
                  <a:pt x="250" y="718"/>
                </a:lnTo>
                <a:lnTo>
                  <a:pt x="258" y="716"/>
                </a:lnTo>
                <a:lnTo>
                  <a:pt x="266" y="711"/>
                </a:lnTo>
                <a:lnTo>
                  <a:pt x="274" y="708"/>
                </a:lnTo>
                <a:lnTo>
                  <a:pt x="280" y="702"/>
                </a:lnTo>
                <a:lnTo>
                  <a:pt x="284" y="696"/>
                </a:lnTo>
                <a:lnTo>
                  <a:pt x="288" y="688"/>
                </a:lnTo>
                <a:lnTo>
                  <a:pt x="290" y="680"/>
                </a:lnTo>
                <a:lnTo>
                  <a:pt x="287" y="674"/>
                </a:lnTo>
                <a:lnTo>
                  <a:pt x="284" y="669"/>
                </a:lnTo>
                <a:lnTo>
                  <a:pt x="282" y="663"/>
                </a:lnTo>
                <a:lnTo>
                  <a:pt x="280" y="657"/>
                </a:lnTo>
                <a:lnTo>
                  <a:pt x="278" y="651"/>
                </a:lnTo>
                <a:lnTo>
                  <a:pt x="277" y="646"/>
                </a:lnTo>
                <a:lnTo>
                  <a:pt x="277" y="640"/>
                </a:lnTo>
                <a:lnTo>
                  <a:pt x="277" y="635"/>
                </a:lnTo>
                <a:lnTo>
                  <a:pt x="277" y="629"/>
                </a:lnTo>
                <a:lnTo>
                  <a:pt x="278" y="624"/>
                </a:lnTo>
                <a:lnTo>
                  <a:pt x="281" y="619"/>
                </a:lnTo>
                <a:lnTo>
                  <a:pt x="283" y="615"/>
                </a:lnTo>
                <a:lnTo>
                  <a:pt x="285" y="611"/>
                </a:lnTo>
                <a:lnTo>
                  <a:pt x="289" y="607"/>
                </a:lnTo>
                <a:lnTo>
                  <a:pt x="293" y="603"/>
                </a:lnTo>
                <a:lnTo>
                  <a:pt x="299" y="601"/>
                </a:lnTo>
                <a:lnTo>
                  <a:pt x="303" y="592"/>
                </a:lnTo>
                <a:lnTo>
                  <a:pt x="308" y="584"/>
                </a:lnTo>
                <a:lnTo>
                  <a:pt x="314" y="577"/>
                </a:lnTo>
                <a:lnTo>
                  <a:pt x="322" y="570"/>
                </a:lnTo>
                <a:lnTo>
                  <a:pt x="331" y="564"/>
                </a:lnTo>
                <a:lnTo>
                  <a:pt x="341" y="559"/>
                </a:lnTo>
                <a:lnTo>
                  <a:pt x="350" y="554"/>
                </a:lnTo>
                <a:lnTo>
                  <a:pt x="360" y="550"/>
                </a:lnTo>
                <a:lnTo>
                  <a:pt x="370" y="546"/>
                </a:lnTo>
                <a:lnTo>
                  <a:pt x="381" y="543"/>
                </a:lnTo>
                <a:lnTo>
                  <a:pt x="391" y="541"/>
                </a:lnTo>
                <a:lnTo>
                  <a:pt x="401" y="539"/>
                </a:lnTo>
                <a:lnTo>
                  <a:pt x="411" y="538"/>
                </a:lnTo>
                <a:lnTo>
                  <a:pt x="420" y="538"/>
                </a:lnTo>
                <a:lnTo>
                  <a:pt x="428" y="538"/>
                </a:lnTo>
                <a:lnTo>
                  <a:pt x="435" y="539"/>
                </a:lnTo>
                <a:lnTo>
                  <a:pt x="444" y="532"/>
                </a:lnTo>
                <a:lnTo>
                  <a:pt x="452" y="527"/>
                </a:lnTo>
                <a:lnTo>
                  <a:pt x="458" y="525"/>
                </a:lnTo>
                <a:lnTo>
                  <a:pt x="464" y="524"/>
                </a:lnTo>
                <a:lnTo>
                  <a:pt x="469" y="524"/>
                </a:lnTo>
                <a:lnTo>
                  <a:pt x="474" y="526"/>
                </a:lnTo>
                <a:lnTo>
                  <a:pt x="477" y="528"/>
                </a:lnTo>
                <a:lnTo>
                  <a:pt x="482" y="532"/>
                </a:lnTo>
                <a:lnTo>
                  <a:pt x="485" y="535"/>
                </a:lnTo>
                <a:lnTo>
                  <a:pt x="490" y="539"/>
                </a:lnTo>
                <a:lnTo>
                  <a:pt x="495" y="542"/>
                </a:lnTo>
                <a:lnTo>
                  <a:pt x="500" y="546"/>
                </a:lnTo>
                <a:lnTo>
                  <a:pt x="507" y="548"/>
                </a:lnTo>
                <a:lnTo>
                  <a:pt x="514" y="548"/>
                </a:lnTo>
                <a:lnTo>
                  <a:pt x="523" y="548"/>
                </a:lnTo>
                <a:lnTo>
                  <a:pt x="535" y="547"/>
                </a:lnTo>
                <a:lnTo>
                  <a:pt x="543" y="546"/>
                </a:lnTo>
                <a:lnTo>
                  <a:pt x="550" y="544"/>
                </a:lnTo>
                <a:lnTo>
                  <a:pt x="556" y="542"/>
                </a:lnTo>
                <a:lnTo>
                  <a:pt x="560" y="540"/>
                </a:lnTo>
                <a:lnTo>
                  <a:pt x="564" y="536"/>
                </a:lnTo>
                <a:lnTo>
                  <a:pt x="566" y="532"/>
                </a:lnTo>
                <a:lnTo>
                  <a:pt x="567" y="527"/>
                </a:lnTo>
                <a:lnTo>
                  <a:pt x="568" y="521"/>
                </a:lnTo>
                <a:lnTo>
                  <a:pt x="569" y="517"/>
                </a:lnTo>
                <a:lnTo>
                  <a:pt x="570" y="511"/>
                </a:lnTo>
                <a:lnTo>
                  <a:pt x="572" y="507"/>
                </a:lnTo>
                <a:lnTo>
                  <a:pt x="574" y="502"/>
                </a:lnTo>
                <a:lnTo>
                  <a:pt x="576" y="497"/>
                </a:lnTo>
                <a:lnTo>
                  <a:pt x="580" y="493"/>
                </a:lnTo>
                <a:lnTo>
                  <a:pt x="585" y="489"/>
                </a:lnTo>
                <a:lnTo>
                  <a:pt x="592" y="487"/>
                </a:lnTo>
                <a:lnTo>
                  <a:pt x="595" y="488"/>
                </a:lnTo>
                <a:lnTo>
                  <a:pt x="598" y="489"/>
                </a:lnTo>
                <a:lnTo>
                  <a:pt x="603" y="492"/>
                </a:lnTo>
                <a:lnTo>
                  <a:pt x="607" y="493"/>
                </a:lnTo>
                <a:lnTo>
                  <a:pt x="613" y="493"/>
                </a:lnTo>
                <a:lnTo>
                  <a:pt x="620" y="494"/>
                </a:lnTo>
                <a:lnTo>
                  <a:pt x="626" y="495"/>
                </a:lnTo>
                <a:lnTo>
                  <a:pt x="633" y="496"/>
                </a:lnTo>
                <a:lnTo>
                  <a:pt x="638" y="497"/>
                </a:lnTo>
                <a:lnTo>
                  <a:pt x="644" y="499"/>
                </a:lnTo>
                <a:lnTo>
                  <a:pt x="650" y="500"/>
                </a:lnTo>
                <a:lnTo>
                  <a:pt x="654" y="501"/>
                </a:lnTo>
                <a:lnTo>
                  <a:pt x="659" y="502"/>
                </a:lnTo>
                <a:lnTo>
                  <a:pt x="662" y="504"/>
                </a:lnTo>
                <a:lnTo>
                  <a:pt x="665" y="505"/>
                </a:lnTo>
                <a:lnTo>
                  <a:pt x="666" y="509"/>
                </a:lnTo>
                <a:lnTo>
                  <a:pt x="682" y="513"/>
                </a:lnTo>
                <a:lnTo>
                  <a:pt x="695" y="516"/>
                </a:lnTo>
                <a:lnTo>
                  <a:pt x="702" y="516"/>
                </a:lnTo>
                <a:lnTo>
                  <a:pt x="706" y="515"/>
                </a:lnTo>
                <a:lnTo>
                  <a:pt x="707" y="511"/>
                </a:lnTo>
                <a:lnTo>
                  <a:pt x="706" y="507"/>
                </a:lnTo>
                <a:lnTo>
                  <a:pt x="704" y="500"/>
                </a:lnTo>
                <a:lnTo>
                  <a:pt x="700" y="493"/>
                </a:lnTo>
                <a:lnTo>
                  <a:pt x="697" y="486"/>
                </a:lnTo>
                <a:lnTo>
                  <a:pt x="693" y="478"/>
                </a:lnTo>
                <a:lnTo>
                  <a:pt x="691" y="471"/>
                </a:lnTo>
                <a:lnTo>
                  <a:pt x="691" y="463"/>
                </a:lnTo>
                <a:lnTo>
                  <a:pt x="693" y="456"/>
                </a:lnTo>
                <a:lnTo>
                  <a:pt x="698" y="450"/>
                </a:lnTo>
                <a:lnTo>
                  <a:pt x="707" y="446"/>
                </a:lnTo>
                <a:lnTo>
                  <a:pt x="721" y="443"/>
                </a:lnTo>
                <a:lnTo>
                  <a:pt x="723" y="425"/>
                </a:lnTo>
                <a:lnTo>
                  <a:pt x="726" y="412"/>
                </a:lnTo>
                <a:lnTo>
                  <a:pt x="729" y="404"/>
                </a:lnTo>
                <a:lnTo>
                  <a:pt x="734" y="400"/>
                </a:lnTo>
                <a:lnTo>
                  <a:pt x="738" y="400"/>
                </a:lnTo>
                <a:lnTo>
                  <a:pt x="743" y="401"/>
                </a:lnTo>
                <a:lnTo>
                  <a:pt x="748" y="405"/>
                </a:lnTo>
                <a:lnTo>
                  <a:pt x="753" y="411"/>
                </a:lnTo>
                <a:lnTo>
                  <a:pt x="760" y="418"/>
                </a:lnTo>
                <a:lnTo>
                  <a:pt x="766" y="425"/>
                </a:lnTo>
                <a:lnTo>
                  <a:pt x="774" y="432"/>
                </a:lnTo>
                <a:lnTo>
                  <a:pt x="781" y="439"/>
                </a:lnTo>
                <a:lnTo>
                  <a:pt x="789" y="443"/>
                </a:lnTo>
                <a:lnTo>
                  <a:pt x="797" y="447"/>
                </a:lnTo>
                <a:lnTo>
                  <a:pt x="806" y="448"/>
                </a:lnTo>
                <a:lnTo>
                  <a:pt x="817" y="446"/>
                </a:lnTo>
                <a:lnTo>
                  <a:pt x="822" y="446"/>
                </a:lnTo>
                <a:lnTo>
                  <a:pt x="829" y="445"/>
                </a:lnTo>
                <a:lnTo>
                  <a:pt x="834" y="442"/>
                </a:lnTo>
                <a:lnTo>
                  <a:pt x="840" y="439"/>
                </a:lnTo>
                <a:lnTo>
                  <a:pt x="843" y="434"/>
                </a:lnTo>
                <a:lnTo>
                  <a:pt x="848" y="428"/>
                </a:lnTo>
                <a:lnTo>
                  <a:pt x="851" y="423"/>
                </a:lnTo>
                <a:lnTo>
                  <a:pt x="854" y="417"/>
                </a:lnTo>
                <a:lnTo>
                  <a:pt x="858" y="410"/>
                </a:lnTo>
                <a:lnTo>
                  <a:pt x="860" y="404"/>
                </a:lnTo>
                <a:lnTo>
                  <a:pt x="864" y="399"/>
                </a:lnTo>
                <a:lnTo>
                  <a:pt x="866" y="393"/>
                </a:lnTo>
                <a:lnTo>
                  <a:pt x="869" y="387"/>
                </a:lnTo>
                <a:lnTo>
                  <a:pt x="873" y="384"/>
                </a:lnTo>
                <a:lnTo>
                  <a:pt x="875" y="380"/>
                </a:lnTo>
                <a:lnTo>
                  <a:pt x="880" y="378"/>
                </a:lnTo>
                <a:lnTo>
                  <a:pt x="876" y="364"/>
                </a:lnTo>
                <a:lnTo>
                  <a:pt x="874" y="354"/>
                </a:lnTo>
                <a:lnTo>
                  <a:pt x="874" y="345"/>
                </a:lnTo>
                <a:lnTo>
                  <a:pt x="875" y="337"/>
                </a:lnTo>
                <a:lnTo>
                  <a:pt x="877" y="330"/>
                </a:lnTo>
                <a:lnTo>
                  <a:pt x="881" y="324"/>
                </a:lnTo>
                <a:lnTo>
                  <a:pt x="885" y="318"/>
                </a:lnTo>
                <a:lnTo>
                  <a:pt x="890" y="314"/>
                </a:lnTo>
                <a:lnTo>
                  <a:pt x="895" y="309"/>
                </a:lnTo>
                <a:lnTo>
                  <a:pt x="900" y="304"/>
                </a:lnTo>
                <a:lnTo>
                  <a:pt x="906" y="300"/>
                </a:lnTo>
                <a:lnTo>
                  <a:pt x="911" y="295"/>
                </a:lnTo>
                <a:lnTo>
                  <a:pt x="917" y="289"/>
                </a:lnTo>
                <a:lnTo>
                  <a:pt x="921" y="283"/>
                </a:lnTo>
                <a:lnTo>
                  <a:pt x="925" y="274"/>
                </a:lnTo>
                <a:lnTo>
                  <a:pt x="928" y="266"/>
                </a:lnTo>
                <a:lnTo>
                  <a:pt x="929" y="260"/>
                </a:lnTo>
                <a:lnTo>
                  <a:pt x="930" y="254"/>
                </a:lnTo>
                <a:lnTo>
                  <a:pt x="933" y="248"/>
                </a:lnTo>
                <a:lnTo>
                  <a:pt x="935" y="243"/>
                </a:lnTo>
                <a:lnTo>
                  <a:pt x="936" y="238"/>
                </a:lnTo>
                <a:lnTo>
                  <a:pt x="938" y="232"/>
                </a:lnTo>
                <a:lnTo>
                  <a:pt x="940" y="227"/>
                </a:lnTo>
                <a:lnTo>
                  <a:pt x="942" y="222"/>
                </a:lnTo>
                <a:lnTo>
                  <a:pt x="943" y="217"/>
                </a:lnTo>
                <a:lnTo>
                  <a:pt x="943" y="211"/>
                </a:lnTo>
                <a:lnTo>
                  <a:pt x="944" y="206"/>
                </a:lnTo>
                <a:lnTo>
                  <a:pt x="943" y="200"/>
                </a:lnTo>
                <a:lnTo>
                  <a:pt x="943" y="194"/>
                </a:lnTo>
                <a:lnTo>
                  <a:pt x="941" y="188"/>
                </a:lnTo>
                <a:lnTo>
                  <a:pt x="938" y="183"/>
                </a:lnTo>
                <a:lnTo>
                  <a:pt x="936" y="177"/>
                </a:lnTo>
                <a:lnTo>
                  <a:pt x="943" y="171"/>
                </a:lnTo>
                <a:lnTo>
                  <a:pt x="951" y="166"/>
                </a:lnTo>
                <a:lnTo>
                  <a:pt x="959" y="163"/>
                </a:lnTo>
                <a:lnTo>
                  <a:pt x="968" y="160"/>
                </a:lnTo>
                <a:lnTo>
                  <a:pt x="979" y="157"/>
                </a:lnTo>
                <a:lnTo>
                  <a:pt x="988" y="156"/>
                </a:lnTo>
                <a:lnTo>
                  <a:pt x="998" y="154"/>
                </a:lnTo>
                <a:lnTo>
                  <a:pt x="1009" y="153"/>
                </a:lnTo>
                <a:lnTo>
                  <a:pt x="1019" y="152"/>
                </a:lnTo>
                <a:lnTo>
                  <a:pt x="1029" y="150"/>
                </a:lnTo>
                <a:lnTo>
                  <a:pt x="1040" y="148"/>
                </a:lnTo>
                <a:lnTo>
                  <a:pt x="1050" y="147"/>
                </a:lnTo>
                <a:lnTo>
                  <a:pt x="1059" y="144"/>
                </a:lnTo>
                <a:lnTo>
                  <a:pt x="1068" y="140"/>
                </a:lnTo>
                <a:lnTo>
                  <a:pt x="1076" y="137"/>
                </a:lnTo>
                <a:lnTo>
                  <a:pt x="1086" y="132"/>
                </a:lnTo>
                <a:lnTo>
                  <a:pt x="1091" y="126"/>
                </a:lnTo>
                <a:lnTo>
                  <a:pt x="1097" y="122"/>
                </a:lnTo>
                <a:lnTo>
                  <a:pt x="1100" y="117"/>
                </a:lnTo>
                <a:lnTo>
                  <a:pt x="1103" y="111"/>
                </a:lnTo>
                <a:lnTo>
                  <a:pt x="1103" y="107"/>
                </a:lnTo>
                <a:lnTo>
                  <a:pt x="1103" y="101"/>
                </a:lnTo>
                <a:lnTo>
                  <a:pt x="1102" y="96"/>
                </a:lnTo>
                <a:lnTo>
                  <a:pt x="1100" y="91"/>
                </a:lnTo>
                <a:lnTo>
                  <a:pt x="1097" y="85"/>
                </a:lnTo>
                <a:lnTo>
                  <a:pt x="1094" y="80"/>
                </a:lnTo>
                <a:lnTo>
                  <a:pt x="1090" y="76"/>
                </a:lnTo>
                <a:lnTo>
                  <a:pt x="1087" y="70"/>
                </a:lnTo>
                <a:lnTo>
                  <a:pt x="1082" y="65"/>
                </a:lnTo>
                <a:lnTo>
                  <a:pt x="1077" y="61"/>
                </a:lnTo>
                <a:lnTo>
                  <a:pt x="1074" y="57"/>
                </a:lnTo>
                <a:lnTo>
                  <a:pt x="1071" y="54"/>
                </a:lnTo>
                <a:lnTo>
                  <a:pt x="1069" y="49"/>
                </a:lnTo>
                <a:lnTo>
                  <a:pt x="1071" y="45"/>
                </a:lnTo>
                <a:lnTo>
                  <a:pt x="1072" y="41"/>
                </a:lnTo>
                <a:lnTo>
                  <a:pt x="1073" y="38"/>
                </a:lnTo>
                <a:lnTo>
                  <a:pt x="1075" y="34"/>
                </a:lnTo>
                <a:lnTo>
                  <a:pt x="1076" y="31"/>
                </a:lnTo>
                <a:lnTo>
                  <a:pt x="1079" y="27"/>
                </a:lnTo>
                <a:lnTo>
                  <a:pt x="1081" y="24"/>
                </a:lnTo>
                <a:lnTo>
                  <a:pt x="1083" y="22"/>
                </a:lnTo>
                <a:lnTo>
                  <a:pt x="1084" y="18"/>
                </a:lnTo>
                <a:lnTo>
                  <a:pt x="1087" y="16"/>
                </a:lnTo>
                <a:lnTo>
                  <a:pt x="1087" y="13"/>
                </a:lnTo>
                <a:lnTo>
                  <a:pt x="1088" y="10"/>
                </a:lnTo>
                <a:lnTo>
                  <a:pt x="1088" y="8"/>
                </a:lnTo>
                <a:lnTo>
                  <a:pt x="1087" y="5"/>
                </a:lnTo>
                <a:lnTo>
                  <a:pt x="1086" y="2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33" name="Freeform 51"/>
          <p:cNvSpPr>
            <a:spLocks/>
          </p:cNvSpPr>
          <p:nvPr/>
        </p:nvSpPr>
        <p:spPr bwMode="auto">
          <a:xfrm>
            <a:off x="5415180" y="2691818"/>
            <a:ext cx="1249890" cy="379406"/>
          </a:xfrm>
          <a:custGeom>
            <a:avLst/>
            <a:gdLst>
              <a:gd name="T0" fmla="*/ 85 w 2293"/>
              <a:gd name="T1" fmla="*/ 1 h 916"/>
              <a:gd name="T2" fmla="*/ 85 w 2293"/>
              <a:gd name="T3" fmla="*/ 3 h 916"/>
              <a:gd name="T4" fmla="*/ 84 w 2293"/>
              <a:gd name="T5" fmla="*/ 4 h 916"/>
              <a:gd name="T6" fmla="*/ 83 w 2293"/>
              <a:gd name="T7" fmla="*/ 5 h 916"/>
              <a:gd name="T8" fmla="*/ 82 w 2293"/>
              <a:gd name="T9" fmla="*/ 6 h 916"/>
              <a:gd name="T10" fmla="*/ 80 w 2293"/>
              <a:gd name="T11" fmla="*/ 6 h 916"/>
              <a:gd name="T12" fmla="*/ 78 w 2293"/>
              <a:gd name="T13" fmla="*/ 8 h 916"/>
              <a:gd name="T14" fmla="*/ 76 w 2293"/>
              <a:gd name="T15" fmla="*/ 9 h 916"/>
              <a:gd name="T16" fmla="*/ 75 w 2293"/>
              <a:gd name="T17" fmla="*/ 10 h 916"/>
              <a:gd name="T18" fmla="*/ 74 w 2293"/>
              <a:gd name="T19" fmla="*/ 12 h 916"/>
              <a:gd name="T20" fmla="*/ 73 w 2293"/>
              <a:gd name="T21" fmla="*/ 13 h 916"/>
              <a:gd name="T22" fmla="*/ 72 w 2293"/>
              <a:gd name="T23" fmla="*/ 14 h 916"/>
              <a:gd name="T24" fmla="*/ 70 w 2293"/>
              <a:gd name="T25" fmla="*/ 15 h 916"/>
              <a:gd name="T26" fmla="*/ 69 w 2293"/>
              <a:gd name="T27" fmla="*/ 16 h 916"/>
              <a:gd name="T28" fmla="*/ 67 w 2293"/>
              <a:gd name="T29" fmla="*/ 16 h 916"/>
              <a:gd name="T30" fmla="*/ 67 w 2293"/>
              <a:gd name="T31" fmla="*/ 17 h 916"/>
              <a:gd name="T32" fmla="*/ 65 w 2293"/>
              <a:gd name="T33" fmla="*/ 18 h 916"/>
              <a:gd name="T34" fmla="*/ 65 w 2293"/>
              <a:gd name="T35" fmla="*/ 18 h 916"/>
              <a:gd name="T36" fmla="*/ 64 w 2293"/>
              <a:gd name="T37" fmla="*/ 20 h 916"/>
              <a:gd name="T38" fmla="*/ 63 w 2293"/>
              <a:gd name="T39" fmla="*/ 22 h 916"/>
              <a:gd name="T40" fmla="*/ 61 w 2293"/>
              <a:gd name="T41" fmla="*/ 24 h 916"/>
              <a:gd name="T42" fmla="*/ 61 w 2293"/>
              <a:gd name="T43" fmla="*/ 25 h 916"/>
              <a:gd name="T44" fmla="*/ 54 w 2293"/>
              <a:gd name="T45" fmla="*/ 27 h 916"/>
              <a:gd name="T46" fmla="*/ 49 w 2293"/>
              <a:gd name="T47" fmla="*/ 28 h 916"/>
              <a:gd name="T48" fmla="*/ 43 w 2293"/>
              <a:gd name="T49" fmla="*/ 28 h 916"/>
              <a:gd name="T50" fmla="*/ 29 w 2293"/>
              <a:gd name="T51" fmla="*/ 30 h 916"/>
              <a:gd name="T52" fmla="*/ 22 w 2293"/>
              <a:gd name="T53" fmla="*/ 31 h 916"/>
              <a:gd name="T54" fmla="*/ 13 w 2293"/>
              <a:gd name="T55" fmla="*/ 32 h 916"/>
              <a:gd name="T56" fmla="*/ 5 w 2293"/>
              <a:gd name="T57" fmla="*/ 33 h 916"/>
              <a:gd name="T58" fmla="*/ 0 w 2293"/>
              <a:gd name="T59" fmla="*/ 33 h 916"/>
              <a:gd name="T60" fmla="*/ 1 w 2293"/>
              <a:gd name="T61" fmla="*/ 33 h 916"/>
              <a:gd name="T62" fmla="*/ 1 w 2293"/>
              <a:gd name="T63" fmla="*/ 32 h 916"/>
              <a:gd name="T64" fmla="*/ 1 w 2293"/>
              <a:gd name="T65" fmla="*/ 31 h 916"/>
              <a:gd name="T66" fmla="*/ 0 w 2293"/>
              <a:gd name="T67" fmla="*/ 28 h 916"/>
              <a:gd name="T68" fmla="*/ 1 w 2293"/>
              <a:gd name="T69" fmla="*/ 27 h 916"/>
              <a:gd name="T70" fmla="*/ 2 w 2293"/>
              <a:gd name="T71" fmla="*/ 26 h 916"/>
              <a:gd name="T72" fmla="*/ 3 w 2293"/>
              <a:gd name="T73" fmla="*/ 24 h 916"/>
              <a:gd name="T74" fmla="*/ 4 w 2293"/>
              <a:gd name="T75" fmla="*/ 23 h 916"/>
              <a:gd name="T76" fmla="*/ 5 w 2293"/>
              <a:gd name="T77" fmla="*/ 22 h 916"/>
              <a:gd name="T78" fmla="*/ 5 w 2293"/>
              <a:gd name="T79" fmla="*/ 21 h 916"/>
              <a:gd name="T80" fmla="*/ 5 w 2293"/>
              <a:gd name="T81" fmla="*/ 20 h 916"/>
              <a:gd name="T82" fmla="*/ 5 w 2293"/>
              <a:gd name="T83" fmla="*/ 19 h 916"/>
              <a:gd name="T84" fmla="*/ 5 w 2293"/>
              <a:gd name="T85" fmla="*/ 18 h 916"/>
              <a:gd name="T86" fmla="*/ 5 w 2293"/>
              <a:gd name="T87" fmla="*/ 17 h 916"/>
              <a:gd name="T88" fmla="*/ 6 w 2293"/>
              <a:gd name="T89" fmla="*/ 16 h 916"/>
              <a:gd name="T90" fmla="*/ 5 w 2293"/>
              <a:gd name="T91" fmla="*/ 15 h 916"/>
              <a:gd name="T92" fmla="*/ 6 w 2293"/>
              <a:gd name="T93" fmla="*/ 14 h 916"/>
              <a:gd name="T94" fmla="*/ 8 w 2293"/>
              <a:gd name="T95" fmla="*/ 14 h 916"/>
              <a:gd name="T96" fmla="*/ 11 w 2293"/>
              <a:gd name="T97" fmla="*/ 13 h 916"/>
              <a:gd name="T98" fmla="*/ 18 w 2293"/>
              <a:gd name="T99" fmla="*/ 12 h 916"/>
              <a:gd name="T100" fmla="*/ 20 w 2293"/>
              <a:gd name="T101" fmla="*/ 12 h 916"/>
              <a:gd name="T102" fmla="*/ 20 w 2293"/>
              <a:gd name="T103" fmla="*/ 11 h 916"/>
              <a:gd name="T104" fmla="*/ 20 w 2293"/>
              <a:gd name="T105" fmla="*/ 10 h 916"/>
              <a:gd name="T106" fmla="*/ 20 w 2293"/>
              <a:gd name="T107" fmla="*/ 10 h 916"/>
              <a:gd name="T108" fmla="*/ 22 w 2293"/>
              <a:gd name="T109" fmla="*/ 10 h 916"/>
              <a:gd name="T110" fmla="*/ 24 w 2293"/>
              <a:gd name="T111" fmla="*/ 10 h 916"/>
              <a:gd name="T112" fmla="*/ 39 w 2293"/>
              <a:gd name="T113" fmla="*/ 8 h 916"/>
              <a:gd name="T114" fmla="*/ 57 w 2293"/>
              <a:gd name="T115" fmla="*/ 5 h 916"/>
              <a:gd name="T116" fmla="*/ 69 w 2293"/>
              <a:gd name="T117" fmla="*/ 3 h 916"/>
              <a:gd name="T118" fmla="*/ 77 w 2293"/>
              <a:gd name="T119" fmla="*/ 2 h 916"/>
              <a:gd name="T120" fmla="*/ 84 w 2293"/>
              <a:gd name="T121" fmla="*/ 0 h 9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93"/>
              <a:gd name="T184" fmla="*/ 0 h 916"/>
              <a:gd name="T185" fmla="*/ 2293 w 2293"/>
              <a:gd name="T186" fmla="*/ 916 h 9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93" h="916">
                <a:moveTo>
                  <a:pt x="2293" y="0"/>
                </a:moveTo>
                <a:lnTo>
                  <a:pt x="2289" y="4"/>
                </a:lnTo>
                <a:lnTo>
                  <a:pt x="2288" y="8"/>
                </a:lnTo>
                <a:lnTo>
                  <a:pt x="2287" y="14"/>
                </a:lnTo>
                <a:lnTo>
                  <a:pt x="2287" y="20"/>
                </a:lnTo>
                <a:lnTo>
                  <a:pt x="2288" y="27"/>
                </a:lnTo>
                <a:lnTo>
                  <a:pt x="2288" y="33"/>
                </a:lnTo>
                <a:lnTo>
                  <a:pt x="2289" y="40"/>
                </a:lnTo>
                <a:lnTo>
                  <a:pt x="2291" y="48"/>
                </a:lnTo>
                <a:lnTo>
                  <a:pt x="2292" y="55"/>
                </a:lnTo>
                <a:lnTo>
                  <a:pt x="2293" y="62"/>
                </a:lnTo>
                <a:lnTo>
                  <a:pt x="2293" y="69"/>
                </a:lnTo>
                <a:lnTo>
                  <a:pt x="2293" y="76"/>
                </a:lnTo>
                <a:lnTo>
                  <a:pt x="2293" y="83"/>
                </a:lnTo>
                <a:lnTo>
                  <a:pt x="2291" y="89"/>
                </a:lnTo>
                <a:lnTo>
                  <a:pt x="2288" y="93"/>
                </a:lnTo>
                <a:lnTo>
                  <a:pt x="2286" y="98"/>
                </a:lnTo>
                <a:lnTo>
                  <a:pt x="2277" y="99"/>
                </a:lnTo>
                <a:lnTo>
                  <a:pt x="2269" y="101"/>
                </a:lnTo>
                <a:lnTo>
                  <a:pt x="2262" y="105"/>
                </a:lnTo>
                <a:lnTo>
                  <a:pt x="2256" y="108"/>
                </a:lnTo>
                <a:lnTo>
                  <a:pt x="2252" y="113"/>
                </a:lnTo>
                <a:lnTo>
                  <a:pt x="2247" y="117"/>
                </a:lnTo>
                <a:lnTo>
                  <a:pt x="2244" y="122"/>
                </a:lnTo>
                <a:lnTo>
                  <a:pt x="2239" y="126"/>
                </a:lnTo>
                <a:lnTo>
                  <a:pt x="2235" y="132"/>
                </a:lnTo>
                <a:lnTo>
                  <a:pt x="2232" y="137"/>
                </a:lnTo>
                <a:lnTo>
                  <a:pt x="2229" y="141"/>
                </a:lnTo>
                <a:lnTo>
                  <a:pt x="2224" y="147"/>
                </a:lnTo>
                <a:lnTo>
                  <a:pt x="2219" y="152"/>
                </a:lnTo>
                <a:lnTo>
                  <a:pt x="2215" y="155"/>
                </a:lnTo>
                <a:lnTo>
                  <a:pt x="2208" y="160"/>
                </a:lnTo>
                <a:lnTo>
                  <a:pt x="2202" y="163"/>
                </a:lnTo>
                <a:lnTo>
                  <a:pt x="2187" y="160"/>
                </a:lnTo>
                <a:lnTo>
                  <a:pt x="2175" y="161"/>
                </a:lnTo>
                <a:lnTo>
                  <a:pt x="2163" y="164"/>
                </a:lnTo>
                <a:lnTo>
                  <a:pt x="2152" y="171"/>
                </a:lnTo>
                <a:lnTo>
                  <a:pt x="2142" y="179"/>
                </a:lnTo>
                <a:lnTo>
                  <a:pt x="2133" y="190"/>
                </a:lnTo>
                <a:lnTo>
                  <a:pt x="2124" y="201"/>
                </a:lnTo>
                <a:lnTo>
                  <a:pt x="2116" y="211"/>
                </a:lnTo>
                <a:lnTo>
                  <a:pt x="2108" y="223"/>
                </a:lnTo>
                <a:lnTo>
                  <a:pt x="2099" y="232"/>
                </a:lnTo>
                <a:lnTo>
                  <a:pt x="2091" y="240"/>
                </a:lnTo>
                <a:lnTo>
                  <a:pt x="2081" y="247"/>
                </a:lnTo>
                <a:lnTo>
                  <a:pt x="2071" y="251"/>
                </a:lnTo>
                <a:lnTo>
                  <a:pt x="2061" y="251"/>
                </a:lnTo>
                <a:lnTo>
                  <a:pt x="2048" y="247"/>
                </a:lnTo>
                <a:lnTo>
                  <a:pt x="2035" y="239"/>
                </a:lnTo>
                <a:lnTo>
                  <a:pt x="2033" y="246"/>
                </a:lnTo>
                <a:lnTo>
                  <a:pt x="2031" y="253"/>
                </a:lnTo>
                <a:lnTo>
                  <a:pt x="2030" y="260"/>
                </a:lnTo>
                <a:lnTo>
                  <a:pt x="2027" y="267"/>
                </a:lnTo>
                <a:lnTo>
                  <a:pt x="2025" y="274"/>
                </a:lnTo>
                <a:lnTo>
                  <a:pt x="2023" y="280"/>
                </a:lnTo>
                <a:lnTo>
                  <a:pt x="2020" y="288"/>
                </a:lnTo>
                <a:lnTo>
                  <a:pt x="2018" y="295"/>
                </a:lnTo>
                <a:lnTo>
                  <a:pt x="2016" y="302"/>
                </a:lnTo>
                <a:lnTo>
                  <a:pt x="2012" y="309"/>
                </a:lnTo>
                <a:lnTo>
                  <a:pt x="2009" y="315"/>
                </a:lnTo>
                <a:lnTo>
                  <a:pt x="2004" y="322"/>
                </a:lnTo>
                <a:lnTo>
                  <a:pt x="2000" y="328"/>
                </a:lnTo>
                <a:lnTo>
                  <a:pt x="1995" y="334"/>
                </a:lnTo>
                <a:lnTo>
                  <a:pt x="1989" y="340"/>
                </a:lnTo>
                <a:lnTo>
                  <a:pt x="1984" y="346"/>
                </a:lnTo>
                <a:lnTo>
                  <a:pt x="1978" y="349"/>
                </a:lnTo>
                <a:lnTo>
                  <a:pt x="1972" y="354"/>
                </a:lnTo>
                <a:lnTo>
                  <a:pt x="1965" y="359"/>
                </a:lnTo>
                <a:lnTo>
                  <a:pt x="1958" y="364"/>
                </a:lnTo>
                <a:lnTo>
                  <a:pt x="1951" y="370"/>
                </a:lnTo>
                <a:lnTo>
                  <a:pt x="1945" y="376"/>
                </a:lnTo>
                <a:lnTo>
                  <a:pt x="1937" y="382"/>
                </a:lnTo>
                <a:lnTo>
                  <a:pt x="1928" y="387"/>
                </a:lnTo>
                <a:lnTo>
                  <a:pt x="1922" y="393"/>
                </a:lnTo>
                <a:lnTo>
                  <a:pt x="1914" y="399"/>
                </a:lnTo>
                <a:lnTo>
                  <a:pt x="1905" y="404"/>
                </a:lnTo>
                <a:lnTo>
                  <a:pt x="1899" y="409"/>
                </a:lnTo>
                <a:lnTo>
                  <a:pt x="1891" y="414"/>
                </a:lnTo>
                <a:lnTo>
                  <a:pt x="1884" y="418"/>
                </a:lnTo>
                <a:lnTo>
                  <a:pt x="1877" y="423"/>
                </a:lnTo>
                <a:lnTo>
                  <a:pt x="1871" y="426"/>
                </a:lnTo>
                <a:lnTo>
                  <a:pt x="1864" y="429"/>
                </a:lnTo>
                <a:lnTo>
                  <a:pt x="1857" y="431"/>
                </a:lnTo>
                <a:lnTo>
                  <a:pt x="1851" y="433"/>
                </a:lnTo>
                <a:lnTo>
                  <a:pt x="1846" y="436"/>
                </a:lnTo>
                <a:lnTo>
                  <a:pt x="1840" y="437"/>
                </a:lnTo>
                <a:lnTo>
                  <a:pt x="1835" y="438"/>
                </a:lnTo>
                <a:lnTo>
                  <a:pt x="1831" y="439"/>
                </a:lnTo>
                <a:lnTo>
                  <a:pt x="1826" y="440"/>
                </a:lnTo>
                <a:lnTo>
                  <a:pt x="1822" y="441"/>
                </a:lnTo>
                <a:lnTo>
                  <a:pt x="1818" y="442"/>
                </a:lnTo>
                <a:lnTo>
                  <a:pt x="1814" y="445"/>
                </a:lnTo>
                <a:lnTo>
                  <a:pt x="1810" y="446"/>
                </a:lnTo>
                <a:lnTo>
                  <a:pt x="1807" y="448"/>
                </a:lnTo>
                <a:lnTo>
                  <a:pt x="1803" y="452"/>
                </a:lnTo>
                <a:lnTo>
                  <a:pt x="1800" y="455"/>
                </a:lnTo>
                <a:lnTo>
                  <a:pt x="1796" y="460"/>
                </a:lnTo>
                <a:lnTo>
                  <a:pt x="1788" y="462"/>
                </a:lnTo>
                <a:lnTo>
                  <a:pt x="1782" y="465"/>
                </a:lnTo>
                <a:lnTo>
                  <a:pt x="1777" y="469"/>
                </a:lnTo>
                <a:lnTo>
                  <a:pt x="1772" y="472"/>
                </a:lnTo>
                <a:lnTo>
                  <a:pt x="1769" y="476"/>
                </a:lnTo>
                <a:lnTo>
                  <a:pt x="1764" y="479"/>
                </a:lnTo>
                <a:lnTo>
                  <a:pt x="1761" y="483"/>
                </a:lnTo>
                <a:lnTo>
                  <a:pt x="1758" y="486"/>
                </a:lnTo>
                <a:lnTo>
                  <a:pt x="1755" y="491"/>
                </a:lnTo>
                <a:lnTo>
                  <a:pt x="1751" y="494"/>
                </a:lnTo>
                <a:lnTo>
                  <a:pt x="1749" y="499"/>
                </a:lnTo>
                <a:lnTo>
                  <a:pt x="1746" y="503"/>
                </a:lnTo>
                <a:lnTo>
                  <a:pt x="1742" y="508"/>
                </a:lnTo>
                <a:lnTo>
                  <a:pt x="1738" y="514"/>
                </a:lnTo>
                <a:lnTo>
                  <a:pt x="1733" y="519"/>
                </a:lnTo>
                <a:lnTo>
                  <a:pt x="1728" y="526"/>
                </a:lnTo>
                <a:lnTo>
                  <a:pt x="1727" y="540"/>
                </a:lnTo>
                <a:lnTo>
                  <a:pt x="1725" y="553"/>
                </a:lnTo>
                <a:lnTo>
                  <a:pt x="1720" y="564"/>
                </a:lnTo>
                <a:lnTo>
                  <a:pt x="1715" y="572"/>
                </a:lnTo>
                <a:lnTo>
                  <a:pt x="1708" y="580"/>
                </a:lnTo>
                <a:lnTo>
                  <a:pt x="1701" y="587"/>
                </a:lnTo>
                <a:lnTo>
                  <a:pt x="1693" y="594"/>
                </a:lnTo>
                <a:lnTo>
                  <a:pt x="1685" y="600"/>
                </a:lnTo>
                <a:lnTo>
                  <a:pt x="1678" y="606"/>
                </a:lnTo>
                <a:lnTo>
                  <a:pt x="1671" y="612"/>
                </a:lnTo>
                <a:lnTo>
                  <a:pt x="1665" y="620"/>
                </a:lnTo>
                <a:lnTo>
                  <a:pt x="1662" y="630"/>
                </a:lnTo>
                <a:lnTo>
                  <a:pt x="1659" y="640"/>
                </a:lnTo>
                <a:lnTo>
                  <a:pt x="1661" y="653"/>
                </a:lnTo>
                <a:lnTo>
                  <a:pt x="1664" y="666"/>
                </a:lnTo>
                <a:lnTo>
                  <a:pt x="1671" y="685"/>
                </a:lnTo>
                <a:lnTo>
                  <a:pt x="1666" y="685"/>
                </a:lnTo>
                <a:lnTo>
                  <a:pt x="1655" y="687"/>
                </a:lnTo>
                <a:lnTo>
                  <a:pt x="1638" y="689"/>
                </a:lnTo>
                <a:lnTo>
                  <a:pt x="1616" y="694"/>
                </a:lnTo>
                <a:lnTo>
                  <a:pt x="1589" y="699"/>
                </a:lnTo>
                <a:lnTo>
                  <a:pt x="1559" y="703"/>
                </a:lnTo>
                <a:lnTo>
                  <a:pt x="1527" y="709"/>
                </a:lnTo>
                <a:lnTo>
                  <a:pt x="1495" y="715"/>
                </a:lnTo>
                <a:lnTo>
                  <a:pt x="1462" y="720"/>
                </a:lnTo>
                <a:lnTo>
                  <a:pt x="1430" y="726"/>
                </a:lnTo>
                <a:lnTo>
                  <a:pt x="1400" y="731"/>
                </a:lnTo>
                <a:lnTo>
                  <a:pt x="1373" y="735"/>
                </a:lnTo>
                <a:lnTo>
                  <a:pt x="1351" y="740"/>
                </a:lnTo>
                <a:lnTo>
                  <a:pt x="1334" y="742"/>
                </a:lnTo>
                <a:lnTo>
                  <a:pt x="1323" y="745"/>
                </a:lnTo>
                <a:lnTo>
                  <a:pt x="1319" y="746"/>
                </a:lnTo>
                <a:lnTo>
                  <a:pt x="1311" y="746"/>
                </a:lnTo>
                <a:lnTo>
                  <a:pt x="1288" y="749"/>
                </a:lnTo>
                <a:lnTo>
                  <a:pt x="1254" y="754"/>
                </a:lnTo>
                <a:lnTo>
                  <a:pt x="1209" y="759"/>
                </a:lnTo>
                <a:lnTo>
                  <a:pt x="1156" y="766"/>
                </a:lnTo>
                <a:lnTo>
                  <a:pt x="1096" y="774"/>
                </a:lnTo>
                <a:lnTo>
                  <a:pt x="1033" y="782"/>
                </a:lnTo>
                <a:lnTo>
                  <a:pt x="967" y="792"/>
                </a:lnTo>
                <a:lnTo>
                  <a:pt x="902" y="800"/>
                </a:lnTo>
                <a:lnTo>
                  <a:pt x="839" y="808"/>
                </a:lnTo>
                <a:lnTo>
                  <a:pt x="779" y="816"/>
                </a:lnTo>
                <a:lnTo>
                  <a:pt x="726" y="823"/>
                </a:lnTo>
                <a:lnTo>
                  <a:pt x="681" y="828"/>
                </a:lnTo>
                <a:lnTo>
                  <a:pt x="647" y="833"/>
                </a:lnTo>
                <a:lnTo>
                  <a:pt x="624" y="836"/>
                </a:lnTo>
                <a:lnTo>
                  <a:pt x="617" y="838"/>
                </a:lnTo>
                <a:lnTo>
                  <a:pt x="583" y="842"/>
                </a:lnTo>
                <a:lnTo>
                  <a:pt x="550" y="847"/>
                </a:lnTo>
                <a:lnTo>
                  <a:pt x="514" y="851"/>
                </a:lnTo>
                <a:lnTo>
                  <a:pt x="478" y="856"/>
                </a:lnTo>
                <a:lnTo>
                  <a:pt x="441" y="862"/>
                </a:lnTo>
                <a:lnTo>
                  <a:pt x="403" y="866"/>
                </a:lnTo>
                <a:lnTo>
                  <a:pt x="364" y="872"/>
                </a:lnTo>
                <a:lnTo>
                  <a:pt x="326" y="877"/>
                </a:lnTo>
                <a:lnTo>
                  <a:pt x="286" y="882"/>
                </a:lnTo>
                <a:lnTo>
                  <a:pt x="246" y="887"/>
                </a:lnTo>
                <a:lnTo>
                  <a:pt x="207" y="893"/>
                </a:lnTo>
                <a:lnTo>
                  <a:pt x="168" y="897"/>
                </a:lnTo>
                <a:lnTo>
                  <a:pt x="129" y="902"/>
                </a:lnTo>
                <a:lnTo>
                  <a:pt x="91" y="907"/>
                </a:lnTo>
                <a:lnTo>
                  <a:pt x="53" y="911"/>
                </a:lnTo>
                <a:lnTo>
                  <a:pt x="18" y="916"/>
                </a:lnTo>
                <a:lnTo>
                  <a:pt x="14" y="911"/>
                </a:lnTo>
                <a:lnTo>
                  <a:pt x="13" y="907"/>
                </a:lnTo>
                <a:lnTo>
                  <a:pt x="12" y="903"/>
                </a:lnTo>
                <a:lnTo>
                  <a:pt x="11" y="900"/>
                </a:lnTo>
                <a:lnTo>
                  <a:pt x="11" y="896"/>
                </a:lnTo>
                <a:lnTo>
                  <a:pt x="11" y="894"/>
                </a:lnTo>
                <a:lnTo>
                  <a:pt x="12" y="890"/>
                </a:lnTo>
                <a:lnTo>
                  <a:pt x="13" y="888"/>
                </a:lnTo>
                <a:lnTo>
                  <a:pt x="15" y="886"/>
                </a:lnTo>
                <a:lnTo>
                  <a:pt x="18" y="884"/>
                </a:lnTo>
                <a:lnTo>
                  <a:pt x="20" y="881"/>
                </a:lnTo>
                <a:lnTo>
                  <a:pt x="22" y="879"/>
                </a:lnTo>
                <a:lnTo>
                  <a:pt x="26" y="877"/>
                </a:lnTo>
                <a:lnTo>
                  <a:pt x="28" y="874"/>
                </a:lnTo>
                <a:lnTo>
                  <a:pt x="31" y="872"/>
                </a:lnTo>
                <a:lnTo>
                  <a:pt x="36" y="870"/>
                </a:lnTo>
                <a:lnTo>
                  <a:pt x="37" y="862"/>
                </a:lnTo>
                <a:lnTo>
                  <a:pt x="37" y="854"/>
                </a:lnTo>
                <a:lnTo>
                  <a:pt x="35" y="844"/>
                </a:lnTo>
                <a:lnTo>
                  <a:pt x="31" y="835"/>
                </a:lnTo>
                <a:lnTo>
                  <a:pt x="28" y="826"/>
                </a:lnTo>
                <a:lnTo>
                  <a:pt x="22" y="816"/>
                </a:lnTo>
                <a:lnTo>
                  <a:pt x="17" y="807"/>
                </a:lnTo>
                <a:lnTo>
                  <a:pt x="12" y="796"/>
                </a:lnTo>
                <a:lnTo>
                  <a:pt x="7" y="786"/>
                </a:lnTo>
                <a:lnTo>
                  <a:pt x="4" y="777"/>
                </a:lnTo>
                <a:lnTo>
                  <a:pt x="2" y="768"/>
                </a:lnTo>
                <a:lnTo>
                  <a:pt x="0" y="759"/>
                </a:lnTo>
                <a:lnTo>
                  <a:pt x="2" y="751"/>
                </a:lnTo>
                <a:lnTo>
                  <a:pt x="6" y="745"/>
                </a:lnTo>
                <a:lnTo>
                  <a:pt x="13" y="739"/>
                </a:lnTo>
                <a:lnTo>
                  <a:pt x="23" y="734"/>
                </a:lnTo>
                <a:lnTo>
                  <a:pt x="33" y="728"/>
                </a:lnTo>
                <a:lnTo>
                  <a:pt x="42" y="723"/>
                </a:lnTo>
                <a:lnTo>
                  <a:pt x="49" y="717"/>
                </a:lnTo>
                <a:lnTo>
                  <a:pt x="54" y="710"/>
                </a:lnTo>
                <a:lnTo>
                  <a:pt x="59" y="704"/>
                </a:lnTo>
                <a:lnTo>
                  <a:pt x="63" y="697"/>
                </a:lnTo>
                <a:lnTo>
                  <a:pt x="66" y="691"/>
                </a:lnTo>
                <a:lnTo>
                  <a:pt x="69" y="684"/>
                </a:lnTo>
                <a:lnTo>
                  <a:pt x="72" y="677"/>
                </a:lnTo>
                <a:lnTo>
                  <a:pt x="75" y="670"/>
                </a:lnTo>
                <a:lnTo>
                  <a:pt x="77" y="663"/>
                </a:lnTo>
                <a:lnTo>
                  <a:pt x="82" y="655"/>
                </a:lnTo>
                <a:lnTo>
                  <a:pt x="87" y="648"/>
                </a:lnTo>
                <a:lnTo>
                  <a:pt x="91" y="640"/>
                </a:lnTo>
                <a:lnTo>
                  <a:pt x="98" y="633"/>
                </a:lnTo>
                <a:lnTo>
                  <a:pt x="107" y="626"/>
                </a:lnTo>
                <a:lnTo>
                  <a:pt x="107" y="625"/>
                </a:lnTo>
                <a:lnTo>
                  <a:pt x="107" y="623"/>
                </a:lnTo>
                <a:lnTo>
                  <a:pt x="110" y="620"/>
                </a:lnTo>
                <a:lnTo>
                  <a:pt x="111" y="617"/>
                </a:lnTo>
                <a:lnTo>
                  <a:pt x="113" y="612"/>
                </a:lnTo>
                <a:lnTo>
                  <a:pt x="114" y="607"/>
                </a:lnTo>
                <a:lnTo>
                  <a:pt x="117" y="602"/>
                </a:lnTo>
                <a:lnTo>
                  <a:pt x="120" y="596"/>
                </a:lnTo>
                <a:lnTo>
                  <a:pt x="122" y="591"/>
                </a:lnTo>
                <a:lnTo>
                  <a:pt x="125" y="586"/>
                </a:lnTo>
                <a:lnTo>
                  <a:pt x="126" y="580"/>
                </a:lnTo>
                <a:lnTo>
                  <a:pt x="128" y="576"/>
                </a:lnTo>
                <a:lnTo>
                  <a:pt x="129" y="572"/>
                </a:lnTo>
                <a:lnTo>
                  <a:pt x="131" y="570"/>
                </a:lnTo>
                <a:lnTo>
                  <a:pt x="131" y="568"/>
                </a:lnTo>
                <a:lnTo>
                  <a:pt x="133" y="568"/>
                </a:lnTo>
                <a:lnTo>
                  <a:pt x="134" y="563"/>
                </a:lnTo>
                <a:lnTo>
                  <a:pt x="134" y="557"/>
                </a:lnTo>
                <a:lnTo>
                  <a:pt x="134" y="553"/>
                </a:lnTo>
                <a:lnTo>
                  <a:pt x="134" y="547"/>
                </a:lnTo>
                <a:lnTo>
                  <a:pt x="133" y="541"/>
                </a:lnTo>
                <a:lnTo>
                  <a:pt x="131" y="535"/>
                </a:lnTo>
                <a:lnTo>
                  <a:pt x="130" y="530"/>
                </a:lnTo>
                <a:lnTo>
                  <a:pt x="129" y="524"/>
                </a:lnTo>
                <a:lnTo>
                  <a:pt x="128" y="518"/>
                </a:lnTo>
                <a:lnTo>
                  <a:pt x="127" y="512"/>
                </a:lnTo>
                <a:lnTo>
                  <a:pt x="127" y="508"/>
                </a:lnTo>
                <a:lnTo>
                  <a:pt x="127" y="502"/>
                </a:lnTo>
                <a:lnTo>
                  <a:pt x="127" y="498"/>
                </a:lnTo>
                <a:lnTo>
                  <a:pt x="129" y="493"/>
                </a:lnTo>
                <a:lnTo>
                  <a:pt x="131" y="489"/>
                </a:lnTo>
                <a:lnTo>
                  <a:pt x="135" y="486"/>
                </a:lnTo>
                <a:lnTo>
                  <a:pt x="128" y="479"/>
                </a:lnTo>
                <a:lnTo>
                  <a:pt x="125" y="473"/>
                </a:lnTo>
                <a:lnTo>
                  <a:pt x="123" y="469"/>
                </a:lnTo>
                <a:lnTo>
                  <a:pt x="123" y="465"/>
                </a:lnTo>
                <a:lnTo>
                  <a:pt x="126" y="462"/>
                </a:lnTo>
                <a:lnTo>
                  <a:pt x="130" y="460"/>
                </a:lnTo>
                <a:lnTo>
                  <a:pt x="135" y="457"/>
                </a:lnTo>
                <a:lnTo>
                  <a:pt x="140" y="455"/>
                </a:lnTo>
                <a:lnTo>
                  <a:pt x="145" y="453"/>
                </a:lnTo>
                <a:lnTo>
                  <a:pt x="151" y="450"/>
                </a:lnTo>
                <a:lnTo>
                  <a:pt x="156" y="448"/>
                </a:lnTo>
                <a:lnTo>
                  <a:pt x="160" y="445"/>
                </a:lnTo>
                <a:lnTo>
                  <a:pt x="164" y="441"/>
                </a:lnTo>
                <a:lnTo>
                  <a:pt x="165" y="437"/>
                </a:lnTo>
                <a:lnTo>
                  <a:pt x="165" y="431"/>
                </a:lnTo>
                <a:lnTo>
                  <a:pt x="163" y="425"/>
                </a:lnTo>
                <a:lnTo>
                  <a:pt x="152" y="413"/>
                </a:lnTo>
                <a:lnTo>
                  <a:pt x="146" y="402"/>
                </a:lnTo>
                <a:lnTo>
                  <a:pt x="144" y="395"/>
                </a:lnTo>
                <a:lnTo>
                  <a:pt x="143" y="390"/>
                </a:lnTo>
                <a:lnTo>
                  <a:pt x="145" y="385"/>
                </a:lnTo>
                <a:lnTo>
                  <a:pt x="150" y="383"/>
                </a:lnTo>
                <a:lnTo>
                  <a:pt x="156" y="382"/>
                </a:lnTo>
                <a:lnTo>
                  <a:pt x="163" y="380"/>
                </a:lnTo>
                <a:lnTo>
                  <a:pt x="169" y="380"/>
                </a:lnTo>
                <a:lnTo>
                  <a:pt x="177" y="379"/>
                </a:lnTo>
                <a:lnTo>
                  <a:pt x="186" y="379"/>
                </a:lnTo>
                <a:lnTo>
                  <a:pt x="192" y="378"/>
                </a:lnTo>
                <a:lnTo>
                  <a:pt x="199" y="376"/>
                </a:lnTo>
                <a:lnTo>
                  <a:pt x="204" y="372"/>
                </a:lnTo>
                <a:lnTo>
                  <a:pt x="207" y="368"/>
                </a:lnTo>
                <a:lnTo>
                  <a:pt x="210" y="362"/>
                </a:lnTo>
                <a:lnTo>
                  <a:pt x="213" y="361"/>
                </a:lnTo>
                <a:lnTo>
                  <a:pt x="223" y="360"/>
                </a:lnTo>
                <a:lnTo>
                  <a:pt x="241" y="357"/>
                </a:lnTo>
                <a:lnTo>
                  <a:pt x="263" y="355"/>
                </a:lnTo>
                <a:lnTo>
                  <a:pt x="289" y="352"/>
                </a:lnTo>
                <a:lnTo>
                  <a:pt x="318" y="348"/>
                </a:lnTo>
                <a:lnTo>
                  <a:pt x="350" y="345"/>
                </a:lnTo>
                <a:lnTo>
                  <a:pt x="382" y="341"/>
                </a:lnTo>
                <a:lnTo>
                  <a:pt x="413" y="337"/>
                </a:lnTo>
                <a:lnTo>
                  <a:pt x="445" y="333"/>
                </a:lnTo>
                <a:lnTo>
                  <a:pt x="474" y="330"/>
                </a:lnTo>
                <a:lnTo>
                  <a:pt x="501" y="326"/>
                </a:lnTo>
                <a:lnTo>
                  <a:pt x="522" y="324"/>
                </a:lnTo>
                <a:lnTo>
                  <a:pt x="540" y="322"/>
                </a:lnTo>
                <a:lnTo>
                  <a:pt x="550" y="321"/>
                </a:lnTo>
                <a:lnTo>
                  <a:pt x="555" y="321"/>
                </a:lnTo>
                <a:lnTo>
                  <a:pt x="553" y="319"/>
                </a:lnTo>
                <a:lnTo>
                  <a:pt x="553" y="318"/>
                </a:lnTo>
                <a:lnTo>
                  <a:pt x="553" y="315"/>
                </a:lnTo>
                <a:lnTo>
                  <a:pt x="552" y="311"/>
                </a:lnTo>
                <a:lnTo>
                  <a:pt x="552" y="308"/>
                </a:lnTo>
                <a:lnTo>
                  <a:pt x="551" y="303"/>
                </a:lnTo>
                <a:lnTo>
                  <a:pt x="550" y="299"/>
                </a:lnTo>
                <a:lnTo>
                  <a:pt x="550" y="294"/>
                </a:lnTo>
                <a:lnTo>
                  <a:pt x="549" y="290"/>
                </a:lnTo>
                <a:lnTo>
                  <a:pt x="548" y="285"/>
                </a:lnTo>
                <a:lnTo>
                  <a:pt x="547" y="280"/>
                </a:lnTo>
                <a:lnTo>
                  <a:pt x="547" y="277"/>
                </a:lnTo>
                <a:lnTo>
                  <a:pt x="545" y="274"/>
                </a:lnTo>
                <a:lnTo>
                  <a:pt x="545" y="270"/>
                </a:lnTo>
                <a:lnTo>
                  <a:pt x="545" y="269"/>
                </a:lnTo>
                <a:lnTo>
                  <a:pt x="547" y="269"/>
                </a:lnTo>
                <a:lnTo>
                  <a:pt x="548" y="269"/>
                </a:lnTo>
                <a:lnTo>
                  <a:pt x="550" y="269"/>
                </a:lnTo>
                <a:lnTo>
                  <a:pt x="553" y="269"/>
                </a:lnTo>
                <a:lnTo>
                  <a:pt x="557" y="269"/>
                </a:lnTo>
                <a:lnTo>
                  <a:pt x="561" y="269"/>
                </a:lnTo>
                <a:lnTo>
                  <a:pt x="566" y="269"/>
                </a:lnTo>
                <a:lnTo>
                  <a:pt x="571" y="269"/>
                </a:lnTo>
                <a:lnTo>
                  <a:pt x="576" y="269"/>
                </a:lnTo>
                <a:lnTo>
                  <a:pt x="582" y="268"/>
                </a:lnTo>
                <a:lnTo>
                  <a:pt x="588" y="268"/>
                </a:lnTo>
                <a:lnTo>
                  <a:pt x="595" y="268"/>
                </a:lnTo>
                <a:lnTo>
                  <a:pt x="602" y="267"/>
                </a:lnTo>
                <a:lnTo>
                  <a:pt x="609" y="265"/>
                </a:lnTo>
                <a:lnTo>
                  <a:pt x="617" y="265"/>
                </a:lnTo>
                <a:lnTo>
                  <a:pt x="658" y="260"/>
                </a:lnTo>
                <a:lnTo>
                  <a:pt x="707" y="253"/>
                </a:lnTo>
                <a:lnTo>
                  <a:pt x="765" y="246"/>
                </a:lnTo>
                <a:lnTo>
                  <a:pt x="829" y="237"/>
                </a:lnTo>
                <a:lnTo>
                  <a:pt x="899" y="226"/>
                </a:lnTo>
                <a:lnTo>
                  <a:pt x="974" y="216"/>
                </a:lnTo>
                <a:lnTo>
                  <a:pt x="1052" y="205"/>
                </a:lnTo>
                <a:lnTo>
                  <a:pt x="1134" y="192"/>
                </a:lnTo>
                <a:lnTo>
                  <a:pt x="1218" y="179"/>
                </a:lnTo>
                <a:lnTo>
                  <a:pt x="1302" y="167"/>
                </a:lnTo>
                <a:lnTo>
                  <a:pt x="1386" y="154"/>
                </a:lnTo>
                <a:lnTo>
                  <a:pt x="1470" y="141"/>
                </a:lnTo>
                <a:lnTo>
                  <a:pt x="1551" y="129"/>
                </a:lnTo>
                <a:lnTo>
                  <a:pt x="1631" y="116"/>
                </a:lnTo>
                <a:lnTo>
                  <a:pt x="1705" y="105"/>
                </a:lnTo>
                <a:lnTo>
                  <a:pt x="1777" y="94"/>
                </a:lnTo>
                <a:lnTo>
                  <a:pt x="1803" y="90"/>
                </a:lnTo>
                <a:lnTo>
                  <a:pt x="1832" y="86"/>
                </a:lnTo>
                <a:lnTo>
                  <a:pt x="1863" y="82"/>
                </a:lnTo>
                <a:lnTo>
                  <a:pt x="1895" y="77"/>
                </a:lnTo>
                <a:lnTo>
                  <a:pt x="1928" y="72"/>
                </a:lnTo>
                <a:lnTo>
                  <a:pt x="1963" y="67"/>
                </a:lnTo>
                <a:lnTo>
                  <a:pt x="1997" y="61"/>
                </a:lnTo>
                <a:lnTo>
                  <a:pt x="2033" y="55"/>
                </a:lnTo>
                <a:lnTo>
                  <a:pt x="2069" y="49"/>
                </a:lnTo>
                <a:lnTo>
                  <a:pt x="2104" y="43"/>
                </a:lnTo>
                <a:lnTo>
                  <a:pt x="2139" y="36"/>
                </a:lnTo>
                <a:lnTo>
                  <a:pt x="2172" y="29"/>
                </a:lnTo>
                <a:lnTo>
                  <a:pt x="2204" y="22"/>
                </a:lnTo>
                <a:lnTo>
                  <a:pt x="2235" y="15"/>
                </a:lnTo>
                <a:lnTo>
                  <a:pt x="2265" y="7"/>
                </a:lnTo>
                <a:lnTo>
                  <a:pt x="2293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34" name="Freeform 52"/>
          <p:cNvSpPr>
            <a:spLocks/>
          </p:cNvSpPr>
          <p:nvPr/>
        </p:nvSpPr>
        <p:spPr bwMode="auto">
          <a:xfrm>
            <a:off x="3507627" y="2833629"/>
            <a:ext cx="1289153" cy="477679"/>
          </a:xfrm>
          <a:custGeom>
            <a:avLst/>
            <a:gdLst>
              <a:gd name="T0" fmla="*/ 84 w 2364"/>
              <a:gd name="T1" fmla="*/ 1 h 1152"/>
              <a:gd name="T2" fmla="*/ 84 w 2364"/>
              <a:gd name="T3" fmla="*/ 3 h 1152"/>
              <a:gd name="T4" fmla="*/ 84 w 2364"/>
              <a:gd name="T5" fmla="*/ 5 h 1152"/>
              <a:gd name="T6" fmla="*/ 85 w 2364"/>
              <a:gd name="T7" fmla="*/ 12 h 1152"/>
              <a:gd name="T8" fmla="*/ 86 w 2364"/>
              <a:gd name="T9" fmla="*/ 24 h 1152"/>
              <a:gd name="T10" fmla="*/ 87 w 2364"/>
              <a:gd name="T11" fmla="*/ 35 h 1152"/>
              <a:gd name="T12" fmla="*/ 87 w 2364"/>
              <a:gd name="T13" fmla="*/ 43 h 1152"/>
              <a:gd name="T14" fmla="*/ 85 w 2364"/>
              <a:gd name="T15" fmla="*/ 42 h 1152"/>
              <a:gd name="T16" fmla="*/ 84 w 2364"/>
              <a:gd name="T17" fmla="*/ 41 h 1152"/>
              <a:gd name="T18" fmla="*/ 82 w 2364"/>
              <a:gd name="T19" fmla="*/ 41 h 1152"/>
              <a:gd name="T20" fmla="*/ 82 w 2364"/>
              <a:gd name="T21" fmla="*/ 40 h 1152"/>
              <a:gd name="T22" fmla="*/ 81 w 2364"/>
              <a:gd name="T23" fmla="*/ 39 h 1152"/>
              <a:gd name="T24" fmla="*/ 80 w 2364"/>
              <a:gd name="T25" fmla="*/ 40 h 1152"/>
              <a:gd name="T26" fmla="*/ 78 w 2364"/>
              <a:gd name="T27" fmla="*/ 40 h 1152"/>
              <a:gd name="T28" fmla="*/ 75 w 2364"/>
              <a:gd name="T29" fmla="*/ 39 h 1152"/>
              <a:gd name="T30" fmla="*/ 73 w 2364"/>
              <a:gd name="T31" fmla="*/ 41 h 1152"/>
              <a:gd name="T32" fmla="*/ 71 w 2364"/>
              <a:gd name="T33" fmla="*/ 41 h 1152"/>
              <a:gd name="T34" fmla="*/ 69 w 2364"/>
              <a:gd name="T35" fmla="*/ 42 h 1152"/>
              <a:gd name="T36" fmla="*/ 67 w 2364"/>
              <a:gd name="T37" fmla="*/ 42 h 1152"/>
              <a:gd name="T38" fmla="*/ 66 w 2364"/>
              <a:gd name="T39" fmla="*/ 41 h 1152"/>
              <a:gd name="T40" fmla="*/ 66 w 2364"/>
              <a:gd name="T41" fmla="*/ 41 h 1152"/>
              <a:gd name="T42" fmla="*/ 65 w 2364"/>
              <a:gd name="T43" fmla="*/ 40 h 1152"/>
              <a:gd name="T44" fmla="*/ 64 w 2364"/>
              <a:gd name="T45" fmla="*/ 41 h 1152"/>
              <a:gd name="T46" fmla="*/ 62 w 2364"/>
              <a:gd name="T47" fmla="*/ 41 h 1152"/>
              <a:gd name="T48" fmla="*/ 61 w 2364"/>
              <a:gd name="T49" fmla="*/ 41 h 1152"/>
              <a:gd name="T50" fmla="*/ 59 w 2364"/>
              <a:gd name="T51" fmla="*/ 42 h 1152"/>
              <a:gd name="T52" fmla="*/ 57 w 2364"/>
              <a:gd name="T53" fmla="*/ 40 h 1152"/>
              <a:gd name="T54" fmla="*/ 55 w 2364"/>
              <a:gd name="T55" fmla="*/ 40 h 1152"/>
              <a:gd name="T56" fmla="*/ 52 w 2364"/>
              <a:gd name="T57" fmla="*/ 40 h 1152"/>
              <a:gd name="T58" fmla="*/ 50 w 2364"/>
              <a:gd name="T59" fmla="*/ 39 h 1152"/>
              <a:gd name="T60" fmla="*/ 48 w 2364"/>
              <a:gd name="T61" fmla="*/ 37 h 1152"/>
              <a:gd name="T62" fmla="*/ 46 w 2364"/>
              <a:gd name="T63" fmla="*/ 38 h 1152"/>
              <a:gd name="T64" fmla="*/ 45 w 2364"/>
              <a:gd name="T65" fmla="*/ 37 h 1152"/>
              <a:gd name="T66" fmla="*/ 44 w 2364"/>
              <a:gd name="T67" fmla="*/ 37 h 1152"/>
              <a:gd name="T68" fmla="*/ 43 w 2364"/>
              <a:gd name="T69" fmla="*/ 38 h 1152"/>
              <a:gd name="T70" fmla="*/ 41 w 2364"/>
              <a:gd name="T71" fmla="*/ 37 h 1152"/>
              <a:gd name="T72" fmla="*/ 38 w 2364"/>
              <a:gd name="T73" fmla="*/ 36 h 1152"/>
              <a:gd name="T74" fmla="*/ 37 w 2364"/>
              <a:gd name="T75" fmla="*/ 35 h 1152"/>
              <a:gd name="T76" fmla="*/ 36 w 2364"/>
              <a:gd name="T77" fmla="*/ 35 h 1152"/>
              <a:gd name="T78" fmla="*/ 35 w 2364"/>
              <a:gd name="T79" fmla="*/ 35 h 1152"/>
              <a:gd name="T80" fmla="*/ 33 w 2364"/>
              <a:gd name="T81" fmla="*/ 35 h 1152"/>
              <a:gd name="T82" fmla="*/ 32 w 2364"/>
              <a:gd name="T83" fmla="*/ 34 h 1152"/>
              <a:gd name="T84" fmla="*/ 31 w 2364"/>
              <a:gd name="T85" fmla="*/ 33 h 1152"/>
              <a:gd name="T86" fmla="*/ 30 w 2364"/>
              <a:gd name="T87" fmla="*/ 33 h 1152"/>
              <a:gd name="T88" fmla="*/ 30 w 2364"/>
              <a:gd name="T89" fmla="*/ 31 h 1152"/>
              <a:gd name="T90" fmla="*/ 30 w 2364"/>
              <a:gd name="T91" fmla="*/ 23 h 1152"/>
              <a:gd name="T92" fmla="*/ 30 w 2364"/>
              <a:gd name="T93" fmla="*/ 13 h 1152"/>
              <a:gd name="T94" fmla="*/ 28 w 2364"/>
              <a:gd name="T95" fmla="*/ 9 h 1152"/>
              <a:gd name="T96" fmla="*/ 19 w 2364"/>
              <a:gd name="T97" fmla="*/ 9 h 1152"/>
              <a:gd name="T98" fmla="*/ 9 w 2364"/>
              <a:gd name="T99" fmla="*/ 9 h 1152"/>
              <a:gd name="T100" fmla="*/ 0 w 2364"/>
              <a:gd name="T101" fmla="*/ 9 h 1152"/>
              <a:gd name="T102" fmla="*/ 0 w 2364"/>
              <a:gd name="T103" fmla="*/ 7 h 1152"/>
              <a:gd name="T104" fmla="*/ 0 w 2364"/>
              <a:gd name="T105" fmla="*/ 4 h 1152"/>
              <a:gd name="T106" fmla="*/ 0 w 2364"/>
              <a:gd name="T107" fmla="*/ 2 h 1152"/>
              <a:gd name="T108" fmla="*/ 3 w 2364"/>
              <a:gd name="T109" fmla="*/ 2 h 1152"/>
              <a:gd name="T110" fmla="*/ 6 w 2364"/>
              <a:gd name="T111" fmla="*/ 2 h 1152"/>
              <a:gd name="T112" fmla="*/ 8 w 2364"/>
              <a:gd name="T113" fmla="*/ 2 h 1152"/>
              <a:gd name="T114" fmla="*/ 23 w 2364"/>
              <a:gd name="T115" fmla="*/ 2 h 1152"/>
              <a:gd name="T116" fmla="*/ 46 w 2364"/>
              <a:gd name="T117" fmla="*/ 2 h 1152"/>
              <a:gd name="T118" fmla="*/ 70 w 2364"/>
              <a:gd name="T119" fmla="*/ 1 h 11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4"/>
              <a:gd name="T181" fmla="*/ 0 h 1152"/>
              <a:gd name="T182" fmla="*/ 2364 w 2364"/>
              <a:gd name="T183" fmla="*/ 1152 h 11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4" h="1152">
                <a:moveTo>
                  <a:pt x="2259" y="0"/>
                </a:moveTo>
                <a:lnTo>
                  <a:pt x="2263" y="11"/>
                </a:lnTo>
                <a:lnTo>
                  <a:pt x="2267" y="20"/>
                </a:lnTo>
                <a:lnTo>
                  <a:pt x="2270" y="30"/>
                </a:lnTo>
                <a:lnTo>
                  <a:pt x="2272" y="40"/>
                </a:lnTo>
                <a:lnTo>
                  <a:pt x="2274" y="50"/>
                </a:lnTo>
                <a:lnTo>
                  <a:pt x="2275" y="59"/>
                </a:lnTo>
                <a:lnTo>
                  <a:pt x="2276" y="68"/>
                </a:lnTo>
                <a:lnTo>
                  <a:pt x="2278" y="77"/>
                </a:lnTo>
                <a:lnTo>
                  <a:pt x="2278" y="87"/>
                </a:lnTo>
                <a:lnTo>
                  <a:pt x="2278" y="96"/>
                </a:lnTo>
                <a:lnTo>
                  <a:pt x="2279" y="105"/>
                </a:lnTo>
                <a:lnTo>
                  <a:pt x="2280" y="114"/>
                </a:lnTo>
                <a:lnTo>
                  <a:pt x="2280" y="123"/>
                </a:lnTo>
                <a:lnTo>
                  <a:pt x="2281" y="134"/>
                </a:lnTo>
                <a:lnTo>
                  <a:pt x="2283" y="143"/>
                </a:lnTo>
                <a:lnTo>
                  <a:pt x="2286" y="153"/>
                </a:lnTo>
                <a:lnTo>
                  <a:pt x="2289" y="211"/>
                </a:lnTo>
                <a:lnTo>
                  <a:pt x="2294" y="270"/>
                </a:lnTo>
                <a:lnTo>
                  <a:pt x="2297" y="330"/>
                </a:lnTo>
                <a:lnTo>
                  <a:pt x="2303" y="391"/>
                </a:lnTo>
                <a:lnTo>
                  <a:pt x="2307" y="452"/>
                </a:lnTo>
                <a:lnTo>
                  <a:pt x="2312" y="514"/>
                </a:lnTo>
                <a:lnTo>
                  <a:pt x="2318" y="576"/>
                </a:lnTo>
                <a:lnTo>
                  <a:pt x="2324" y="639"/>
                </a:lnTo>
                <a:lnTo>
                  <a:pt x="2328" y="702"/>
                </a:lnTo>
                <a:lnTo>
                  <a:pt x="2334" y="766"/>
                </a:lnTo>
                <a:lnTo>
                  <a:pt x="2340" y="830"/>
                </a:lnTo>
                <a:lnTo>
                  <a:pt x="2344" y="893"/>
                </a:lnTo>
                <a:lnTo>
                  <a:pt x="2350" y="957"/>
                </a:lnTo>
                <a:lnTo>
                  <a:pt x="2355" y="1022"/>
                </a:lnTo>
                <a:lnTo>
                  <a:pt x="2359" y="1086"/>
                </a:lnTo>
                <a:lnTo>
                  <a:pt x="2364" y="1150"/>
                </a:lnTo>
                <a:lnTo>
                  <a:pt x="2352" y="1152"/>
                </a:lnTo>
                <a:lnTo>
                  <a:pt x="2343" y="1152"/>
                </a:lnTo>
                <a:lnTo>
                  <a:pt x="2334" y="1150"/>
                </a:lnTo>
                <a:lnTo>
                  <a:pt x="2325" y="1148"/>
                </a:lnTo>
                <a:lnTo>
                  <a:pt x="2317" y="1145"/>
                </a:lnTo>
                <a:lnTo>
                  <a:pt x="2309" y="1139"/>
                </a:lnTo>
                <a:lnTo>
                  <a:pt x="2301" y="1134"/>
                </a:lnTo>
                <a:lnTo>
                  <a:pt x="2294" y="1129"/>
                </a:lnTo>
                <a:lnTo>
                  <a:pt x="2286" y="1123"/>
                </a:lnTo>
                <a:lnTo>
                  <a:pt x="2278" y="1116"/>
                </a:lnTo>
                <a:lnTo>
                  <a:pt x="2270" y="1110"/>
                </a:lnTo>
                <a:lnTo>
                  <a:pt x="2261" y="1106"/>
                </a:lnTo>
                <a:lnTo>
                  <a:pt x="2252" y="1101"/>
                </a:lnTo>
                <a:lnTo>
                  <a:pt x="2243" y="1098"/>
                </a:lnTo>
                <a:lnTo>
                  <a:pt x="2233" y="1095"/>
                </a:lnTo>
                <a:lnTo>
                  <a:pt x="2222" y="1095"/>
                </a:lnTo>
                <a:lnTo>
                  <a:pt x="2221" y="1094"/>
                </a:lnTo>
                <a:lnTo>
                  <a:pt x="2220" y="1093"/>
                </a:lnTo>
                <a:lnTo>
                  <a:pt x="2218" y="1091"/>
                </a:lnTo>
                <a:lnTo>
                  <a:pt x="2216" y="1087"/>
                </a:lnTo>
                <a:lnTo>
                  <a:pt x="2212" y="1084"/>
                </a:lnTo>
                <a:lnTo>
                  <a:pt x="2209" y="1080"/>
                </a:lnTo>
                <a:lnTo>
                  <a:pt x="2205" y="1077"/>
                </a:lnTo>
                <a:lnTo>
                  <a:pt x="2202" y="1072"/>
                </a:lnTo>
                <a:lnTo>
                  <a:pt x="2197" y="1068"/>
                </a:lnTo>
                <a:lnTo>
                  <a:pt x="2194" y="1064"/>
                </a:lnTo>
                <a:lnTo>
                  <a:pt x="2190" y="1061"/>
                </a:lnTo>
                <a:lnTo>
                  <a:pt x="2187" y="1057"/>
                </a:lnTo>
                <a:lnTo>
                  <a:pt x="2184" y="1054"/>
                </a:lnTo>
                <a:lnTo>
                  <a:pt x="2182" y="1052"/>
                </a:lnTo>
                <a:lnTo>
                  <a:pt x="2181" y="1050"/>
                </a:lnTo>
                <a:lnTo>
                  <a:pt x="2168" y="1067"/>
                </a:lnTo>
                <a:lnTo>
                  <a:pt x="2157" y="1077"/>
                </a:lnTo>
                <a:lnTo>
                  <a:pt x="2144" y="1084"/>
                </a:lnTo>
                <a:lnTo>
                  <a:pt x="2132" y="1086"/>
                </a:lnTo>
                <a:lnTo>
                  <a:pt x="2118" y="1086"/>
                </a:lnTo>
                <a:lnTo>
                  <a:pt x="2105" y="1084"/>
                </a:lnTo>
                <a:lnTo>
                  <a:pt x="2091" y="1079"/>
                </a:lnTo>
                <a:lnTo>
                  <a:pt x="2078" y="1075"/>
                </a:lnTo>
                <a:lnTo>
                  <a:pt x="2064" y="1070"/>
                </a:lnTo>
                <a:lnTo>
                  <a:pt x="2050" y="1065"/>
                </a:lnTo>
                <a:lnTo>
                  <a:pt x="2036" y="1063"/>
                </a:lnTo>
                <a:lnTo>
                  <a:pt x="2024" y="1063"/>
                </a:lnTo>
                <a:lnTo>
                  <a:pt x="2010" y="1065"/>
                </a:lnTo>
                <a:lnTo>
                  <a:pt x="1996" y="1071"/>
                </a:lnTo>
                <a:lnTo>
                  <a:pt x="1983" y="1083"/>
                </a:lnTo>
                <a:lnTo>
                  <a:pt x="1971" y="1099"/>
                </a:lnTo>
                <a:lnTo>
                  <a:pt x="1960" y="1093"/>
                </a:lnTo>
                <a:lnTo>
                  <a:pt x="1950" y="1090"/>
                </a:lnTo>
                <a:lnTo>
                  <a:pt x="1940" y="1090"/>
                </a:lnTo>
                <a:lnTo>
                  <a:pt x="1929" y="1092"/>
                </a:lnTo>
                <a:lnTo>
                  <a:pt x="1919" y="1095"/>
                </a:lnTo>
                <a:lnTo>
                  <a:pt x="1909" y="1100"/>
                </a:lnTo>
                <a:lnTo>
                  <a:pt x="1897" y="1106"/>
                </a:lnTo>
                <a:lnTo>
                  <a:pt x="1887" y="1111"/>
                </a:lnTo>
                <a:lnTo>
                  <a:pt x="1875" y="1116"/>
                </a:lnTo>
                <a:lnTo>
                  <a:pt x="1864" y="1122"/>
                </a:lnTo>
                <a:lnTo>
                  <a:pt x="1852" y="1125"/>
                </a:lnTo>
                <a:lnTo>
                  <a:pt x="1841" y="1127"/>
                </a:lnTo>
                <a:lnTo>
                  <a:pt x="1829" y="1127"/>
                </a:lnTo>
                <a:lnTo>
                  <a:pt x="1818" y="1126"/>
                </a:lnTo>
                <a:lnTo>
                  <a:pt x="1806" y="1122"/>
                </a:lnTo>
                <a:lnTo>
                  <a:pt x="1795" y="1114"/>
                </a:lnTo>
                <a:lnTo>
                  <a:pt x="1794" y="1113"/>
                </a:lnTo>
                <a:lnTo>
                  <a:pt x="1792" y="1113"/>
                </a:lnTo>
                <a:lnTo>
                  <a:pt x="1791" y="1110"/>
                </a:lnTo>
                <a:lnTo>
                  <a:pt x="1789" y="1109"/>
                </a:lnTo>
                <a:lnTo>
                  <a:pt x="1786" y="1107"/>
                </a:lnTo>
                <a:lnTo>
                  <a:pt x="1782" y="1104"/>
                </a:lnTo>
                <a:lnTo>
                  <a:pt x="1779" y="1102"/>
                </a:lnTo>
                <a:lnTo>
                  <a:pt x="1776" y="1100"/>
                </a:lnTo>
                <a:lnTo>
                  <a:pt x="1773" y="1098"/>
                </a:lnTo>
                <a:lnTo>
                  <a:pt x="1769" y="1095"/>
                </a:lnTo>
                <a:lnTo>
                  <a:pt x="1766" y="1093"/>
                </a:lnTo>
                <a:lnTo>
                  <a:pt x="1764" y="1091"/>
                </a:lnTo>
                <a:lnTo>
                  <a:pt x="1760" y="1090"/>
                </a:lnTo>
                <a:lnTo>
                  <a:pt x="1759" y="1087"/>
                </a:lnTo>
                <a:lnTo>
                  <a:pt x="1758" y="1087"/>
                </a:lnTo>
                <a:lnTo>
                  <a:pt x="1751" y="1102"/>
                </a:lnTo>
                <a:lnTo>
                  <a:pt x="1743" y="1111"/>
                </a:lnTo>
                <a:lnTo>
                  <a:pt x="1735" y="1117"/>
                </a:lnTo>
                <a:lnTo>
                  <a:pt x="1727" y="1119"/>
                </a:lnTo>
                <a:lnTo>
                  <a:pt x="1718" y="1119"/>
                </a:lnTo>
                <a:lnTo>
                  <a:pt x="1710" y="1116"/>
                </a:lnTo>
                <a:lnTo>
                  <a:pt x="1700" y="1113"/>
                </a:lnTo>
                <a:lnTo>
                  <a:pt x="1690" y="1107"/>
                </a:lnTo>
                <a:lnTo>
                  <a:pt x="1681" y="1102"/>
                </a:lnTo>
                <a:lnTo>
                  <a:pt x="1672" y="1098"/>
                </a:lnTo>
                <a:lnTo>
                  <a:pt x="1663" y="1095"/>
                </a:lnTo>
                <a:lnTo>
                  <a:pt x="1653" y="1095"/>
                </a:lnTo>
                <a:lnTo>
                  <a:pt x="1644" y="1098"/>
                </a:lnTo>
                <a:lnTo>
                  <a:pt x="1635" y="1103"/>
                </a:lnTo>
                <a:lnTo>
                  <a:pt x="1627" y="1114"/>
                </a:lnTo>
                <a:lnTo>
                  <a:pt x="1620" y="1130"/>
                </a:lnTo>
                <a:lnTo>
                  <a:pt x="1606" y="1131"/>
                </a:lnTo>
                <a:lnTo>
                  <a:pt x="1594" y="1130"/>
                </a:lnTo>
                <a:lnTo>
                  <a:pt x="1582" y="1127"/>
                </a:lnTo>
                <a:lnTo>
                  <a:pt x="1569" y="1122"/>
                </a:lnTo>
                <a:lnTo>
                  <a:pt x="1558" y="1116"/>
                </a:lnTo>
                <a:lnTo>
                  <a:pt x="1548" y="1108"/>
                </a:lnTo>
                <a:lnTo>
                  <a:pt x="1536" y="1101"/>
                </a:lnTo>
                <a:lnTo>
                  <a:pt x="1526" y="1093"/>
                </a:lnTo>
                <a:lnTo>
                  <a:pt x="1514" y="1086"/>
                </a:lnTo>
                <a:lnTo>
                  <a:pt x="1504" y="1082"/>
                </a:lnTo>
                <a:lnTo>
                  <a:pt x="1493" y="1077"/>
                </a:lnTo>
                <a:lnTo>
                  <a:pt x="1482" y="1075"/>
                </a:lnTo>
                <a:lnTo>
                  <a:pt x="1472" y="1076"/>
                </a:lnTo>
                <a:lnTo>
                  <a:pt x="1460" y="1079"/>
                </a:lnTo>
                <a:lnTo>
                  <a:pt x="1449" y="1087"/>
                </a:lnTo>
                <a:lnTo>
                  <a:pt x="1437" y="1099"/>
                </a:lnTo>
                <a:lnTo>
                  <a:pt x="1422" y="1096"/>
                </a:lnTo>
                <a:lnTo>
                  <a:pt x="1408" y="1092"/>
                </a:lnTo>
                <a:lnTo>
                  <a:pt x="1396" y="1085"/>
                </a:lnTo>
                <a:lnTo>
                  <a:pt x="1384" y="1076"/>
                </a:lnTo>
                <a:lnTo>
                  <a:pt x="1373" y="1065"/>
                </a:lnTo>
                <a:lnTo>
                  <a:pt x="1362" y="1054"/>
                </a:lnTo>
                <a:lnTo>
                  <a:pt x="1351" y="1042"/>
                </a:lnTo>
                <a:lnTo>
                  <a:pt x="1341" y="1032"/>
                </a:lnTo>
                <a:lnTo>
                  <a:pt x="1330" y="1023"/>
                </a:lnTo>
                <a:lnTo>
                  <a:pt x="1319" y="1014"/>
                </a:lnTo>
                <a:lnTo>
                  <a:pt x="1307" y="1008"/>
                </a:lnTo>
                <a:lnTo>
                  <a:pt x="1296" y="1006"/>
                </a:lnTo>
                <a:lnTo>
                  <a:pt x="1283" y="1006"/>
                </a:lnTo>
                <a:lnTo>
                  <a:pt x="1269" y="1009"/>
                </a:lnTo>
                <a:lnTo>
                  <a:pt x="1254" y="1018"/>
                </a:lnTo>
                <a:lnTo>
                  <a:pt x="1239" y="1032"/>
                </a:lnTo>
                <a:lnTo>
                  <a:pt x="1234" y="1026"/>
                </a:lnTo>
                <a:lnTo>
                  <a:pt x="1229" y="1022"/>
                </a:lnTo>
                <a:lnTo>
                  <a:pt x="1224" y="1017"/>
                </a:lnTo>
                <a:lnTo>
                  <a:pt x="1220" y="1014"/>
                </a:lnTo>
                <a:lnTo>
                  <a:pt x="1214" y="1011"/>
                </a:lnTo>
                <a:lnTo>
                  <a:pt x="1210" y="1009"/>
                </a:lnTo>
                <a:lnTo>
                  <a:pt x="1205" y="1008"/>
                </a:lnTo>
                <a:lnTo>
                  <a:pt x="1200" y="1007"/>
                </a:lnTo>
                <a:lnTo>
                  <a:pt x="1196" y="1007"/>
                </a:lnTo>
                <a:lnTo>
                  <a:pt x="1190" y="1008"/>
                </a:lnTo>
                <a:lnTo>
                  <a:pt x="1185" y="1009"/>
                </a:lnTo>
                <a:lnTo>
                  <a:pt x="1181" y="1010"/>
                </a:lnTo>
                <a:lnTo>
                  <a:pt x="1176" y="1013"/>
                </a:lnTo>
                <a:lnTo>
                  <a:pt x="1170" y="1016"/>
                </a:lnTo>
                <a:lnTo>
                  <a:pt x="1166" y="1019"/>
                </a:lnTo>
                <a:lnTo>
                  <a:pt x="1161" y="1024"/>
                </a:lnTo>
                <a:lnTo>
                  <a:pt x="1150" y="1018"/>
                </a:lnTo>
                <a:lnTo>
                  <a:pt x="1138" y="1014"/>
                </a:lnTo>
                <a:lnTo>
                  <a:pt x="1126" y="1009"/>
                </a:lnTo>
                <a:lnTo>
                  <a:pt x="1113" y="1006"/>
                </a:lnTo>
                <a:lnTo>
                  <a:pt x="1100" y="1002"/>
                </a:lnTo>
                <a:lnTo>
                  <a:pt x="1088" y="999"/>
                </a:lnTo>
                <a:lnTo>
                  <a:pt x="1075" y="997"/>
                </a:lnTo>
                <a:lnTo>
                  <a:pt x="1062" y="992"/>
                </a:lnTo>
                <a:lnTo>
                  <a:pt x="1050" y="988"/>
                </a:lnTo>
                <a:lnTo>
                  <a:pt x="1038" y="983"/>
                </a:lnTo>
                <a:lnTo>
                  <a:pt x="1028" y="977"/>
                </a:lnTo>
                <a:lnTo>
                  <a:pt x="1018" y="970"/>
                </a:lnTo>
                <a:lnTo>
                  <a:pt x="1008" y="962"/>
                </a:lnTo>
                <a:lnTo>
                  <a:pt x="1001" y="952"/>
                </a:lnTo>
                <a:lnTo>
                  <a:pt x="995" y="940"/>
                </a:lnTo>
                <a:lnTo>
                  <a:pt x="990" y="926"/>
                </a:lnTo>
                <a:lnTo>
                  <a:pt x="985" y="933"/>
                </a:lnTo>
                <a:lnTo>
                  <a:pt x="981" y="939"/>
                </a:lnTo>
                <a:lnTo>
                  <a:pt x="975" y="943"/>
                </a:lnTo>
                <a:lnTo>
                  <a:pt x="968" y="945"/>
                </a:lnTo>
                <a:lnTo>
                  <a:pt x="962" y="947"/>
                </a:lnTo>
                <a:lnTo>
                  <a:pt x="955" y="947"/>
                </a:lnTo>
                <a:lnTo>
                  <a:pt x="949" y="947"/>
                </a:lnTo>
                <a:lnTo>
                  <a:pt x="940" y="946"/>
                </a:lnTo>
                <a:lnTo>
                  <a:pt x="934" y="944"/>
                </a:lnTo>
                <a:lnTo>
                  <a:pt x="926" y="943"/>
                </a:lnTo>
                <a:lnTo>
                  <a:pt x="919" y="941"/>
                </a:lnTo>
                <a:lnTo>
                  <a:pt x="911" y="940"/>
                </a:lnTo>
                <a:lnTo>
                  <a:pt x="904" y="939"/>
                </a:lnTo>
                <a:lnTo>
                  <a:pt x="897" y="939"/>
                </a:lnTo>
                <a:lnTo>
                  <a:pt x="890" y="940"/>
                </a:lnTo>
                <a:lnTo>
                  <a:pt x="884" y="943"/>
                </a:lnTo>
                <a:lnTo>
                  <a:pt x="880" y="937"/>
                </a:lnTo>
                <a:lnTo>
                  <a:pt x="875" y="932"/>
                </a:lnTo>
                <a:lnTo>
                  <a:pt x="872" y="926"/>
                </a:lnTo>
                <a:lnTo>
                  <a:pt x="867" y="921"/>
                </a:lnTo>
                <a:lnTo>
                  <a:pt x="862" y="916"/>
                </a:lnTo>
                <a:lnTo>
                  <a:pt x="858" y="910"/>
                </a:lnTo>
                <a:lnTo>
                  <a:pt x="853" y="905"/>
                </a:lnTo>
                <a:lnTo>
                  <a:pt x="847" y="899"/>
                </a:lnTo>
                <a:lnTo>
                  <a:pt x="843" y="894"/>
                </a:lnTo>
                <a:lnTo>
                  <a:pt x="837" y="890"/>
                </a:lnTo>
                <a:lnTo>
                  <a:pt x="832" y="885"/>
                </a:lnTo>
                <a:lnTo>
                  <a:pt x="827" y="882"/>
                </a:lnTo>
                <a:lnTo>
                  <a:pt x="820" y="878"/>
                </a:lnTo>
                <a:lnTo>
                  <a:pt x="814" y="876"/>
                </a:lnTo>
                <a:lnTo>
                  <a:pt x="807" y="875"/>
                </a:lnTo>
                <a:lnTo>
                  <a:pt x="801" y="875"/>
                </a:lnTo>
                <a:lnTo>
                  <a:pt x="801" y="867"/>
                </a:lnTo>
                <a:lnTo>
                  <a:pt x="801" y="847"/>
                </a:lnTo>
                <a:lnTo>
                  <a:pt x="801" y="816"/>
                </a:lnTo>
                <a:lnTo>
                  <a:pt x="803" y="775"/>
                </a:lnTo>
                <a:lnTo>
                  <a:pt x="803" y="728"/>
                </a:lnTo>
                <a:lnTo>
                  <a:pt x="804" y="674"/>
                </a:lnTo>
                <a:lnTo>
                  <a:pt x="804" y="616"/>
                </a:lnTo>
                <a:lnTo>
                  <a:pt x="805" y="558"/>
                </a:lnTo>
                <a:lnTo>
                  <a:pt x="806" y="499"/>
                </a:lnTo>
                <a:lnTo>
                  <a:pt x="806" y="442"/>
                </a:lnTo>
                <a:lnTo>
                  <a:pt x="807" y="388"/>
                </a:lnTo>
                <a:lnTo>
                  <a:pt x="807" y="341"/>
                </a:lnTo>
                <a:lnTo>
                  <a:pt x="808" y="299"/>
                </a:lnTo>
                <a:lnTo>
                  <a:pt x="808" y="268"/>
                </a:lnTo>
                <a:lnTo>
                  <a:pt x="808" y="249"/>
                </a:lnTo>
                <a:lnTo>
                  <a:pt x="809" y="242"/>
                </a:lnTo>
                <a:lnTo>
                  <a:pt x="759" y="238"/>
                </a:lnTo>
                <a:lnTo>
                  <a:pt x="709" y="236"/>
                </a:lnTo>
                <a:lnTo>
                  <a:pt x="659" y="234"/>
                </a:lnTo>
                <a:lnTo>
                  <a:pt x="609" y="231"/>
                </a:lnTo>
                <a:lnTo>
                  <a:pt x="558" y="230"/>
                </a:lnTo>
                <a:lnTo>
                  <a:pt x="507" y="230"/>
                </a:lnTo>
                <a:lnTo>
                  <a:pt x="456" y="230"/>
                </a:lnTo>
                <a:lnTo>
                  <a:pt x="406" y="230"/>
                </a:lnTo>
                <a:lnTo>
                  <a:pt x="354" y="230"/>
                </a:lnTo>
                <a:lnTo>
                  <a:pt x="304" y="230"/>
                </a:lnTo>
                <a:lnTo>
                  <a:pt x="252" y="231"/>
                </a:lnTo>
                <a:lnTo>
                  <a:pt x="201" y="233"/>
                </a:lnTo>
                <a:lnTo>
                  <a:pt x="151" y="234"/>
                </a:lnTo>
                <a:lnTo>
                  <a:pt x="100" y="235"/>
                </a:lnTo>
                <a:lnTo>
                  <a:pt x="49" y="236"/>
                </a:lnTo>
                <a:lnTo>
                  <a:pt x="0" y="237"/>
                </a:lnTo>
                <a:lnTo>
                  <a:pt x="0" y="235"/>
                </a:lnTo>
                <a:lnTo>
                  <a:pt x="0" y="228"/>
                </a:lnTo>
                <a:lnTo>
                  <a:pt x="0" y="219"/>
                </a:lnTo>
                <a:lnTo>
                  <a:pt x="0" y="207"/>
                </a:lnTo>
                <a:lnTo>
                  <a:pt x="0" y="192"/>
                </a:lnTo>
                <a:lnTo>
                  <a:pt x="0" y="177"/>
                </a:lnTo>
                <a:lnTo>
                  <a:pt x="0" y="160"/>
                </a:lnTo>
                <a:lnTo>
                  <a:pt x="0" y="143"/>
                </a:lnTo>
                <a:lnTo>
                  <a:pt x="0" y="125"/>
                </a:lnTo>
                <a:lnTo>
                  <a:pt x="0" y="107"/>
                </a:lnTo>
                <a:lnTo>
                  <a:pt x="0" y="92"/>
                </a:lnTo>
                <a:lnTo>
                  <a:pt x="0" y="77"/>
                </a:lnTo>
                <a:lnTo>
                  <a:pt x="0" y="66"/>
                </a:lnTo>
                <a:lnTo>
                  <a:pt x="0" y="57"/>
                </a:lnTo>
                <a:lnTo>
                  <a:pt x="0" y="50"/>
                </a:lnTo>
                <a:lnTo>
                  <a:pt x="0" y="49"/>
                </a:lnTo>
                <a:lnTo>
                  <a:pt x="18" y="45"/>
                </a:lnTo>
                <a:lnTo>
                  <a:pt x="37" y="43"/>
                </a:lnTo>
                <a:lnTo>
                  <a:pt x="55" y="42"/>
                </a:lnTo>
                <a:lnTo>
                  <a:pt x="72" y="42"/>
                </a:lnTo>
                <a:lnTo>
                  <a:pt x="90" y="42"/>
                </a:lnTo>
                <a:lnTo>
                  <a:pt x="106" y="43"/>
                </a:lnTo>
                <a:lnTo>
                  <a:pt x="123" y="44"/>
                </a:lnTo>
                <a:lnTo>
                  <a:pt x="138" y="45"/>
                </a:lnTo>
                <a:lnTo>
                  <a:pt x="154" y="46"/>
                </a:lnTo>
                <a:lnTo>
                  <a:pt x="169" y="48"/>
                </a:lnTo>
                <a:lnTo>
                  <a:pt x="184" y="48"/>
                </a:lnTo>
                <a:lnTo>
                  <a:pt x="199" y="48"/>
                </a:lnTo>
                <a:lnTo>
                  <a:pt x="213" y="46"/>
                </a:lnTo>
                <a:lnTo>
                  <a:pt x="228" y="45"/>
                </a:lnTo>
                <a:lnTo>
                  <a:pt x="241" y="42"/>
                </a:lnTo>
                <a:lnTo>
                  <a:pt x="256" y="38"/>
                </a:lnTo>
                <a:lnTo>
                  <a:pt x="375" y="40"/>
                </a:lnTo>
                <a:lnTo>
                  <a:pt x="496" y="42"/>
                </a:lnTo>
                <a:lnTo>
                  <a:pt x="619" y="44"/>
                </a:lnTo>
                <a:lnTo>
                  <a:pt x="743" y="45"/>
                </a:lnTo>
                <a:lnTo>
                  <a:pt x="868" y="45"/>
                </a:lnTo>
                <a:lnTo>
                  <a:pt x="993" y="46"/>
                </a:lnTo>
                <a:lnTo>
                  <a:pt x="1121" y="45"/>
                </a:lnTo>
                <a:lnTo>
                  <a:pt x="1247" y="44"/>
                </a:lnTo>
                <a:lnTo>
                  <a:pt x="1375" y="42"/>
                </a:lnTo>
                <a:lnTo>
                  <a:pt x="1503" y="40"/>
                </a:lnTo>
                <a:lnTo>
                  <a:pt x="1630" y="36"/>
                </a:lnTo>
                <a:lnTo>
                  <a:pt x="1758" y="30"/>
                </a:lnTo>
                <a:lnTo>
                  <a:pt x="1884" y="25"/>
                </a:lnTo>
                <a:lnTo>
                  <a:pt x="2010" y="18"/>
                </a:lnTo>
                <a:lnTo>
                  <a:pt x="2135" y="10"/>
                </a:lnTo>
                <a:lnTo>
                  <a:pt x="2259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35" name="Freeform 53"/>
          <p:cNvSpPr>
            <a:spLocks/>
          </p:cNvSpPr>
          <p:nvPr/>
        </p:nvSpPr>
        <p:spPr bwMode="auto">
          <a:xfrm>
            <a:off x="2928489" y="2929413"/>
            <a:ext cx="2058064" cy="1516381"/>
          </a:xfrm>
          <a:custGeom>
            <a:avLst/>
            <a:gdLst>
              <a:gd name="T0" fmla="*/ 69 w 3772"/>
              <a:gd name="T1" fmla="*/ 3 h 3657"/>
              <a:gd name="T2" fmla="*/ 71 w 3772"/>
              <a:gd name="T3" fmla="*/ 25 h 3657"/>
              <a:gd name="T4" fmla="*/ 75 w 3772"/>
              <a:gd name="T5" fmla="*/ 27 h 3657"/>
              <a:gd name="T6" fmla="*/ 82 w 3772"/>
              <a:gd name="T7" fmla="*/ 29 h 3657"/>
              <a:gd name="T8" fmla="*/ 87 w 3772"/>
              <a:gd name="T9" fmla="*/ 29 h 3657"/>
              <a:gd name="T10" fmla="*/ 95 w 3772"/>
              <a:gd name="T11" fmla="*/ 32 h 3657"/>
              <a:gd name="T12" fmla="*/ 103 w 3772"/>
              <a:gd name="T13" fmla="*/ 33 h 3657"/>
              <a:gd name="T14" fmla="*/ 106 w 3772"/>
              <a:gd name="T15" fmla="*/ 33 h 3657"/>
              <a:gd name="T16" fmla="*/ 114 w 3772"/>
              <a:gd name="T17" fmla="*/ 31 h 3657"/>
              <a:gd name="T18" fmla="*/ 121 w 3772"/>
              <a:gd name="T19" fmla="*/ 31 h 3657"/>
              <a:gd name="T20" fmla="*/ 126 w 3772"/>
              <a:gd name="T21" fmla="*/ 34 h 3657"/>
              <a:gd name="T22" fmla="*/ 132 w 3772"/>
              <a:gd name="T23" fmla="*/ 35 h 3657"/>
              <a:gd name="T24" fmla="*/ 132 w 3772"/>
              <a:gd name="T25" fmla="*/ 45 h 3657"/>
              <a:gd name="T26" fmla="*/ 135 w 3772"/>
              <a:gd name="T27" fmla="*/ 57 h 3657"/>
              <a:gd name="T28" fmla="*/ 137 w 3772"/>
              <a:gd name="T29" fmla="*/ 62 h 3657"/>
              <a:gd name="T30" fmla="*/ 140 w 3772"/>
              <a:gd name="T31" fmla="*/ 69 h 3657"/>
              <a:gd name="T32" fmla="*/ 139 w 3772"/>
              <a:gd name="T33" fmla="*/ 76 h 3657"/>
              <a:gd name="T34" fmla="*/ 135 w 3772"/>
              <a:gd name="T35" fmla="*/ 82 h 3657"/>
              <a:gd name="T36" fmla="*/ 130 w 3772"/>
              <a:gd name="T37" fmla="*/ 86 h 3657"/>
              <a:gd name="T38" fmla="*/ 128 w 3772"/>
              <a:gd name="T39" fmla="*/ 86 h 3657"/>
              <a:gd name="T40" fmla="*/ 124 w 3772"/>
              <a:gd name="T41" fmla="*/ 85 h 3657"/>
              <a:gd name="T42" fmla="*/ 124 w 3772"/>
              <a:gd name="T43" fmla="*/ 87 h 3657"/>
              <a:gd name="T44" fmla="*/ 120 w 3772"/>
              <a:gd name="T45" fmla="*/ 95 h 3657"/>
              <a:gd name="T46" fmla="*/ 111 w 3772"/>
              <a:gd name="T47" fmla="*/ 100 h 3657"/>
              <a:gd name="T48" fmla="*/ 109 w 3772"/>
              <a:gd name="T49" fmla="*/ 99 h 3657"/>
              <a:gd name="T50" fmla="*/ 107 w 3772"/>
              <a:gd name="T51" fmla="*/ 99 h 3657"/>
              <a:gd name="T52" fmla="*/ 108 w 3772"/>
              <a:gd name="T53" fmla="*/ 101 h 3657"/>
              <a:gd name="T54" fmla="*/ 105 w 3772"/>
              <a:gd name="T55" fmla="*/ 103 h 3657"/>
              <a:gd name="T56" fmla="*/ 104 w 3772"/>
              <a:gd name="T57" fmla="*/ 105 h 3657"/>
              <a:gd name="T58" fmla="*/ 101 w 3772"/>
              <a:gd name="T59" fmla="*/ 106 h 3657"/>
              <a:gd name="T60" fmla="*/ 102 w 3772"/>
              <a:gd name="T61" fmla="*/ 107 h 3657"/>
              <a:gd name="T62" fmla="*/ 102 w 3772"/>
              <a:gd name="T63" fmla="*/ 109 h 3657"/>
              <a:gd name="T64" fmla="*/ 99 w 3772"/>
              <a:gd name="T65" fmla="*/ 110 h 3657"/>
              <a:gd name="T66" fmla="*/ 100 w 3772"/>
              <a:gd name="T67" fmla="*/ 113 h 3657"/>
              <a:gd name="T68" fmla="*/ 97 w 3772"/>
              <a:gd name="T69" fmla="*/ 117 h 3657"/>
              <a:gd name="T70" fmla="*/ 97 w 3772"/>
              <a:gd name="T71" fmla="*/ 118 h 3657"/>
              <a:gd name="T72" fmla="*/ 98 w 3772"/>
              <a:gd name="T73" fmla="*/ 118 h 3657"/>
              <a:gd name="T74" fmla="*/ 98 w 3772"/>
              <a:gd name="T75" fmla="*/ 125 h 3657"/>
              <a:gd name="T76" fmla="*/ 100 w 3772"/>
              <a:gd name="T77" fmla="*/ 131 h 3657"/>
              <a:gd name="T78" fmla="*/ 97 w 3772"/>
              <a:gd name="T79" fmla="*/ 135 h 3657"/>
              <a:gd name="T80" fmla="*/ 87 w 3772"/>
              <a:gd name="T81" fmla="*/ 132 h 3657"/>
              <a:gd name="T82" fmla="*/ 78 w 3772"/>
              <a:gd name="T83" fmla="*/ 126 h 3657"/>
              <a:gd name="T84" fmla="*/ 76 w 3772"/>
              <a:gd name="T85" fmla="*/ 117 h 3657"/>
              <a:gd name="T86" fmla="*/ 73 w 3772"/>
              <a:gd name="T87" fmla="*/ 114 h 3657"/>
              <a:gd name="T88" fmla="*/ 64 w 3772"/>
              <a:gd name="T89" fmla="*/ 99 h 3657"/>
              <a:gd name="T90" fmla="*/ 61 w 3772"/>
              <a:gd name="T91" fmla="*/ 93 h 3657"/>
              <a:gd name="T92" fmla="*/ 52 w 3772"/>
              <a:gd name="T93" fmla="*/ 85 h 3657"/>
              <a:gd name="T94" fmla="*/ 45 w 3772"/>
              <a:gd name="T95" fmla="*/ 84 h 3657"/>
              <a:gd name="T96" fmla="*/ 41 w 3772"/>
              <a:gd name="T97" fmla="*/ 87 h 3657"/>
              <a:gd name="T98" fmla="*/ 36 w 3772"/>
              <a:gd name="T99" fmla="*/ 96 h 3657"/>
              <a:gd name="T100" fmla="*/ 32 w 3772"/>
              <a:gd name="T101" fmla="*/ 94 h 3657"/>
              <a:gd name="T102" fmla="*/ 27 w 3772"/>
              <a:gd name="T103" fmla="*/ 92 h 3657"/>
              <a:gd name="T104" fmla="*/ 21 w 3772"/>
              <a:gd name="T105" fmla="*/ 87 h 3657"/>
              <a:gd name="T106" fmla="*/ 19 w 3772"/>
              <a:gd name="T107" fmla="*/ 79 h 3657"/>
              <a:gd name="T108" fmla="*/ 15 w 3772"/>
              <a:gd name="T109" fmla="*/ 73 h 3657"/>
              <a:gd name="T110" fmla="*/ 8 w 3772"/>
              <a:gd name="T111" fmla="*/ 66 h 3657"/>
              <a:gd name="T112" fmla="*/ 6 w 3772"/>
              <a:gd name="T113" fmla="*/ 64 h 3657"/>
              <a:gd name="T114" fmla="*/ 0 w 3772"/>
              <a:gd name="T115" fmla="*/ 56 h 3657"/>
              <a:gd name="T116" fmla="*/ 21 w 3772"/>
              <a:gd name="T117" fmla="*/ 56 h 3657"/>
              <a:gd name="T118" fmla="*/ 38 w 3772"/>
              <a:gd name="T119" fmla="*/ 29 h 3657"/>
              <a:gd name="T120" fmla="*/ 39 w 3772"/>
              <a:gd name="T121" fmla="*/ 20 h 36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772"/>
              <a:gd name="T184" fmla="*/ 0 h 3657"/>
              <a:gd name="T185" fmla="*/ 3772 w 3772"/>
              <a:gd name="T186" fmla="*/ 3657 h 36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772" h="3657">
                <a:moveTo>
                  <a:pt x="1062" y="7"/>
                </a:moveTo>
                <a:lnTo>
                  <a:pt x="1111" y="6"/>
                </a:lnTo>
                <a:lnTo>
                  <a:pt x="1162" y="5"/>
                </a:lnTo>
                <a:lnTo>
                  <a:pt x="1213" y="4"/>
                </a:lnTo>
                <a:lnTo>
                  <a:pt x="1263" y="3"/>
                </a:lnTo>
                <a:lnTo>
                  <a:pt x="1314" y="1"/>
                </a:lnTo>
                <a:lnTo>
                  <a:pt x="1366" y="1"/>
                </a:lnTo>
                <a:lnTo>
                  <a:pt x="1416" y="1"/>
                </a:lnTo>
                <a:lnTo>
                  <a:pt x="1468" y="0"/>
                </a:lnTo>
                <a:lnTo>
                  <a:pt x="1518" y="0"/>
                </a:lnTo>
                <a:lnTo>
                  <a:pt x="1569" y="1"/>
                </a:lnTo>
                <a:lnTo>
                  <a:pt x="1620" y="1"/>
                </a:lnTo>
                <a:lnTo>
                  <a:pt x="1671" y="3"/>
                </a:lnTo>
                <a:lnTo>
                  <a:pt x="1721" y="5"/>
                </a:lnTo>
                <a:lnTo>
                  <a:pt x="1771" y="6"/>
                </a:lnTo>
                <a:lnTo>
                  <a:pt x="1821" y="8"/>
                </a:lnTo>
                <a:lnTo>
                  <a:pt x="1871" y="12"/>
                </a:lnTo>
                <a:lnTo>
                  <a:pt x="1870" y="19"/>
                </a:lnTo>
                <a:lnTo>
                  <a:pt x="1870" y="38"/>
                </a:lnTo>
                <a:lnTo>
                  <a:pt x="1870" y="69"/>
                </a:lnTo>
                <a:lnTo>
                  <a:pt x="1869" y="111"/>
                </a:lnTo>
                <a:lnTo>
                  <a:pt x="1869" y="158"/>
                </a:lnTo>
                <a:lnTo>
                  <a:pt x="1868" y="212"/>
                </a:lnTo>
                <a:lnTo>
                  <a:pt x="1868" y="269"/>
                </a:lnTo>
                <a:lnTo>
                  <a:pt x="1867" y="328"/>
                </a:lnTo>
                <a:lnTo>
                  <a:pt x="1866" y="386"/>
                </a:lnTo>
                <a:lnTo>
                  <a:pt x="1866" y="444"/>
                </a:lnTo>
                <a:lnTo>
                  <a:pt x="1865" y="498"/>
                </a:lnTo>
                <a:lnTo>
                  <a:pt x="1865" y="545"/>
                </a:lnTo>
                <a:lnTo>
                  <a:pt x="1863" y="586"/>
                </a:lnTo>
                <a:lnTo>
                  <a:pt x="1863" y="617"/>
                </a:lnTo>
                <a:lnTo>
                  <a:pt x="1863" y="637"/>
                </a:lnTo>
                <a:lnTo>
                  <a:pt x="1863" y="645"/>
                </a:lnTo>
                <a:lnTo>
                  <a:pt x="1869" y="645"/>
                </a:lnTo>
                <a:lnTo>
                  <a:pt x="1875" y="646"/>
                </a:lnTo>
                <a:lnTo>
                  <a:pt x="1882" y="648"/>
                </a:lnTo>
                <a:lnTo>
                  <a:pt x="1888" y="652"/>
                </a:lnTo>
                <a:lnTo>
                  <a:pt x="1893" y="655"/>
                </a:lnTo>
                <a:lnTo>
                  <a:pt x="1898" y="660"/>
                </a:lnTo>
                <a:lnTo>
                  <a:pt x="1904" y="664"/>
                </a:lnTo>
                <a:lnTo>
                  <a:pt x="1909" y="669"/>
                </a:lnTo>
                <a:lnTo>
                  <a:pt x="1914" y="675"/>
                </a:lnTo>
                <a:lnTo>
                  <a:pt x="1919" y="680"/>
                </a:lnTo>
                <a:lnTo>
                  <a:pt x="1923" y="686"/>
                </a:lnTo>
                <a:lnTo>
                  <a:pt x="1928" y="691"/>
                </a:lnTo>
                <a:lnTo>
                  <a:pt x="1932" y="696"/>
                </a:lnTo>
                <a:lnTo>
                  <a:pt x="1937" y="702"/>
                </a:lnTo>
                <a:lnTo>
                  <a:pt x="1942" y="707"/>
                </a:lnTo>
                <a:lnTo>
                  <a:pt x="1946" y="713"/>
                </a:lnTo>
                <a:lnTo>
                  <a:pt x="1952" y="710"/>
                </a:lnTo>
                <a:lnTo>
                  <a:pt x="1958" y="709"/>
                </a:lnTo>
                <a:lnTo>
                  <a:pt x="1965" y="709"/>
                </a:lnTo>
                <a:lnTo>
                  <a:pt x="1971" y="710"/>
                </a:lnTo>
                <a:lnTo>
                  <a:pt x="1979" y="711"/>
                </a:lnTo>
                <a:lnTo>
                  <a:pt x="1986" y="713"/>
                </a:lnTo>
                <a:lnTo>
                  <a:pt x="1994" y="714"/>
                </a:lnTo>
                <a:lnTo>
                  <a:pt x="2001" y="716"/>
                </a:lnTo>
                <a:lnTo>
                  <a:pt x="2008" y="717"/>
                </a:lnTo>
                <a:lnTo>
                  <a:pt x="2016" y="717"/>
                </a:lnTo>
                <a:lnTo>
                  <a:pt x="2023" y="717"/>
                </a:lnTo>
                <a:lnTo>
                  <a:pt x="2029" y="715"/>
                </a:lnTo>
                <a:lnTo>
                  <a:pt x="2036" y="713"/>
                </a:lnTo>
                <a:lnTo>
                  <a:pt x="2042" y="709"/>
                </a:lnTo>
                <a:lnTo>
                  <a:pt x="2046" y="703"/>
                </a:lnTo>
                <a:lnTo>
                  <a:pt x="2052" y="696"/>
                </a:lnTo>
                <a:lnTo>
                  <a:pt x="2057" y="710"/>
                </a:lnTo>
                <a:lnTo>
                  <a:pt x="2063" y="722"/>
                </a:lnTo>
                <a:lnTo>
                  <a:pt x="2070" y="732"/>
                </a:lnTo>
                <a:lnTo>
                  <a:pt x="2080" y="740"/>
                </a:lnTo>
                <a:lnTo>
                  <a:pt x="2090" y="747"/>
                </a:lnTo>
                <a:lnTo>
                  <a:pt x="2100" y="753"/>
                </a:lnTo>
                <a:lnTo>
                  <a:pt x="2112" y="758"/>
                </a:lnTo>
                <a:lnTo>
                  <a:pt x="2124" y="762"/>
                </a:lnTo>
                <a:lnTo>
                  <a:pt x="2137" y="767"/>
                </a:lnTo>
                <a:lnTo>
                  <a:pt x="2150" y="769"/>
                </a:lnTo>
                <a:lnTo>
                  <a:pt x="2162" y="772"/>
                </a:lnTo>
                <a:lnTo>
                  <a:pt x="2175" y="776"/>
                </a:lnTo>
                <a:lnTo>
                  <a:pt x="2188" y="779"/>
                </a:lnTo>
                <a:lnTo>
                  <a:pt x="2200" y="784"/>
                </a:lnTo>
                <a:lnTo>
                  <a:pt x="2212" y="788"/>
                </a:lnTo>
                <a:lnTo>
                  <a:pt x="2223" y="794"/>
                </a:lnTo>
                <a:lnTo>
                  <a:pt x="2228" y="789"/>
                </a:lnTo>
                <a:lnTo>
                  <a:pt x="2232" y="785"/>
                </a:lnTo>
                <a:lnTo>
                  <a:pt x="2238" y="783"/>
                </a:lnTo>
                <a:lnTo>
                  <a:pt x="2243" y="780"/>
                </a:lnTo>
                <a:lnTo>
                  <a:pt x="2247" y="778"/>
                </a:lnTo>
                <a:lnTo>
                  <a:pt x="2252" y="777"/>
                </a:lnTo>
                <a:lnTo>
                  <a:pt x="2258" y="776"/>
                </a:lnTo>
                <a:lnTo>
                  <a:pt x="2262" y="777"/>
                </a:lnTo>
                <a:lnTo>
                  <a:pt x="2267" y="777"/>
                </a:lnTo>
                <a:lnTo>
                  <a:pt x="2272" y="779"/>
                </a:lnTo>
                <a:lnTo>
                  <a:pt x="2276" y="780"/>
                </a:lnTo>
                <a:lnTo>
                  <a:pt x="2282" y="784"/>
                </a:lnTo>
                <a:lnTo>
                  <a:pt x="2286" y="787"/>
                </a:lnTo>
                <a:lnTo>
                  <a:pt x="2291" y="792"/>
                </a:lnTo>
                <a:lnTo>
                  <a:pt x="2296" y="796"/>
                </a:lnTo>
                <a:lnTo>
                  <a:pt x="2301" y="802"/>
                </a:lnTo>
                <a:lnTo>
                  <a:pt x="2316" y="788"/>
                </a:lnTo>
                <a:lnTo>
                  <a:pt x="2331" y="779"/>
                </a:lnTo>
                <a:lnTo>
                  <a:pt x="2345" y="776"/>
                </a:lnTo>
                <a:lnTo>
                  <a:pt x="2358" y="776"/>
                </a:lnTo>
                <a:lnTo>
                  <a:pt x="2369" y="779"/>
                </a:lnTo>
                <a:lnTo>
                  <a:pt x="2381" y="785"/>
                </a:lnTo>
                <a:lnTo>
                  <a:pt x="2392" y="793"/>
                </a:lnTo>
                <a:lnTo>
                  <a:pt x="2403" y="803"/>
                </a:lnTo>
                <a:lnTo>
                  <a:pt x="2413" y="814"/>
                </a:lnTo>
                <a:lnTo>
                  <a:pt x="2424" y="825"/>
                </a:lnTo>
                <a:lnTo>
                  <a:pt x="2435" y="837"/>
                </a:lnTo>
                <a:lnTo>
                  <a:pt x="2446" y="847"/>
                </a:lnTo>
                <a:lnTo>
                  <a:pt x="2458" y="855"/>
                </a:lnTo>
                <a:lnTo>
                  <a:pt x="2470" y="862"/>
                </a:lnTo>
                <a:lnTo>
                  <a:pt x="2484" y="866"/>
                </a:lnTo>
                <a:lnTo>
                  <a:pt x="2499" y="869"/>
                </a:lnTo>
                <a:lnTo>
                  <a:pt x="2511" y="857"/>
                </a:lnTo>
                <a:lnTo>
                  <a:pt x="2522" y="849"/>
                </a:lnTo>
                <a:lnTo>
                  <a:pt x="2534" y="846"/>
                </a:lnTo>
                <a:lnTo>
                  <a:pt x="2544" y="845"/>
                </a:lnTo>
                <a:lnTo>
                  <a:pt x="2555" y="847"/>
                </a:lnTo>
                <a:lnTo>
                  <a:pt x="2566" y="852"/>
                </a:lnTo>
                <a:lnTo>
                  <a:pt x="2576" y="856"/>
                </a:lnTo>
                <a:lnTo>
                  <a:pt x="2588" y="863"/>
                </a:lnTo>
                <a:lnTo>
                  <a:pt x="2598" y="871"/>
                </a:lnTo>
                <a:lnTo>
                  <a:pt x="2610" y="878"/>
                </a:lnTo>
                <a:lnTo>
                  <a:pt x="2620" y="886"/>
                </a:lnTo>
                <a:lnTo>
                  <a:pt x="2631" y="892"/>
                </a:lnTo>
                <a:lnTo>
                  <a:pt x="2644" y="897"/>
                </a:lnTo>
                <a:lnTo>
                  <a:pt x="2656" y="900"/>
                </a:lnTo>
                <a:lnTo>
                  <a:pt x="2668" y="901"/>
                </a:lnTo>
                <a:lnTo>
                  <a:pt x="2682" y="900"/>
                </a:lnTo>
                <a:lnTo>
                  <a:pt x="2689" y="884"/>
                </a:lnTo>
                <a:lnTo>
                  <a:pt x="2697" y="873"/>
                </a:lnTo>
                <a:lnTo>
                  <a:pt x="2706" y="868"/>
                </a:lnTo>
                <a:lnTo>
                  <a:pt x="2715" y="865"/>
                </a:lnTo>
                <a:lnTo>
                  <a:pt x="2725" y="865"/>
                </a:lnTo>
                <a:lnTo>
                  <a:pt x="2734" y="868"/>
                </a:lnTo>
                <a:lnTo>
                  <a:pt x="2743" y="872"/>
                </a:lnTo>
                <a:lnTo>
                  <a:pt x="2752" y="877"/>
                </a:lnTo>
                <a:lnTo>
                  <a:pt x="2762" y="883"/>
                </a:lnTo>
                <a:lnTo>
                  <a:pt x="2772" y="886"/>
                </a:lnTo>
                <a:lnTo>
                  <a:pt x="2780" y="889"/>
                </a:lnTo>
                <a:lnTo>
                  <a:pt x="2789" y="889"/>
                </a:lnTo>
                <a:lnTo>
                  <a:pt x="2797" y="887"/>
                </a:lnTo>
                <a:lnTo>
                  <a:pt x="2805" y="881"/>
                </a:lnTo>
                <a:lnTo>
                  <a:pt x="2813" y="872"/>
                </a:lnTo>
                <a:lnTo>
                  <a:pt x="2820" y="857"/>
                </a:lnTo>
                <a:lnTo>
                  <a:pt x="2821" y="857"/>
                </a:lnTo>
                <a:lnTo>
                  <a:pt x="2822" y="860"/>
                </a:lnTo>
                <a:lnTo>
                  <a:pt x="2826" y="861"/>
                </a:lnTo>
                <a:lnTo>
                  <a:pt x="2828" y="863"/>
                </a:lnTo>
                <a:lnTo>
                  <a:pt x="2831" y="865"/>
                </a:lnTo>
                <a:lnTo>
                  <a:pt x="2835" y="868"/>
                </a:lnTo>
                <a:lnTo>
                  <a:pt x="2838" y="870"/>
                </a:lnTo>
                <a:lnTo>
                  <a:pt x="2841" y="872"/>
                </a:lnTo>
                <a:lnTo>
                  <a:pt x="2844" y="874"/>
                </a:lnTo>
                <a:lnTo>
                  <a:pt x="2848" y="877"/>
                </a:lnTo>
                <a:lnTo>
                  <a:pt x="2851" y="879"/>
                </a:lnTo>
                <a:lnTo>
                  <a:pt x="2853" y="880"/>
                </a:lnTo>
                <a:lnTo>
                  <a:pt x="2854" y="883"/>
                </a:lnTo>
                <a:lnTo>
                  <a:pt x="2856" y="883"/>
                </a:lnTo>
                <a:lnTo>
                  <a:pt x="2857" y="884"/>
                </a:lnTo>
                <a:lnTo>
                  <a:pt x="2868" y="892"/>
                </a:lnTo>
                <a:lnTo>
                  <a:pt x="2880" y="896"/>
                </a:lnTo>
                <a:lnTo>
                  <a:pt x="2891" y="897"/>
                </a:lnTo>
                <a:lnTo>
                  <a:pt x="2903" y="897"/>
                </a:lnTo>
                <a:lnTo>
                  <a:pt x="2914" y="895"/>
                </a:lnTo>
                <a:lnTo>
                  <a:pt x="2926" y="892"/>
                </a:lnTo>
                <a:lnTo>
                  <a:pt x="2937" y="886"/>
                </a:lnTo>
                <a:lnTo>
                  <a:pt x="2949" y="881"/>
                </a:lnTo>
                <a:lnTo>
                  <a:pt x="2959" y="876"/>
                </a:lnTo>
                <a:lnTo>
                  <a:pt x="2971" y="870"/>
                </a:lnTo>
                <a:lnTo>
                  <a:pt x="2981" y="865"/>
                </a:lnTo>
                <a:lnTo>
                  <a:pt x="2991" y="862"/>
                </a:lnTo>
                <a:lnTo>
                  <a:pt x="3002" y="860"/>
                </a:lnTo>
                <a:lnTo>
                  <a:pt x="3012" y="860"/>
                </a:lnTo>
                <a:lnTo>
                  <a:pt x="3022" y="863"/>
                </a:lnTo>
                <a:lnTo>
                  <a:pt x="3033" y="869"/>
                </a:lnTo>
                <a:lnTo>
                  <a:pt x="3045" y="853"/>
                </a:lnTo>
                <a:lnTo>
                  <a:pt x="3058" y="841"/>
                </a:lnTo>
                <a:lnTo>
                  <a:pt x="3072" y="835"/>
                </a:lnTo>
                <a:lnTo>
                  <a:pt x="3086" y="833"/>
                </a:lnTo>
                <a:lnTo>
                  <a:pt x="3098" y="833"/>
                </a:lnTo>
                <a:lnTo>
                  <a:pt x="3112" y="835"/>
                </a:lnTo>
                <a:lnTo>
                  <a:pt x="3126" y="840"/>
                </a:lnTo>
                <a:lnTo>
                  <a:pt x="3140" y="845"/>
                </a:lnTo>
                <a:lnTo>
                  <a:pt x="3153" y="849"/>
                </a:lnTo>
                <a:lnTo>
                  <a:pt x="3167" y="854"/>
                </a:lnTo>
                <a:lnTo>
                  <a:pt x="3180" y="856"/>
                </a:lnTo>
                <a:lnTo>
                  <a:pt x="3194" y="856"/>
                </a:lnTo>
                <a:lnTo>
                  <a:pt x="3206" y="854"/>
                </a:lnTo>
                <a:lnTo>
                  <a:pt x="3219" y="847"/>
                </a:lnTo>
                <a:lnTo>
                  <a:pt x="3230" y="837"/>
                </a:lnTo>
                <a:lnTo>
                  <a:pt x="3243" y="820"/>
                </a:lnTo>
                <a:lnTo>
                  <a:pt x="3244" y="822"/>
                </a:lnTo>
                <a:lnTo>
                  <a:pt x="3246" y="824"/>
                </a:lnTo>
                <a:lnTo>
                  <a:pt x="3249" y="827"/>
                </a:lnTo>
                <a:lnTo>
                  <a:pt x="3252" y="831"/>
                </a:lnTo>
                <a:lnTo>
                  <a:pt x="3256" y="834"/>
                </a:lnTo>
                <a:lnTo>
                  <a:pt x="3259" y="838"/>
                </a:lnTo>
                <a:lnTo>
                  <a:pt x="3264" y="842"/>
                </a:lnTo>
                <a:lnTo>
                  <a:pt x="3267" y="847"/>
                </a:lnTo>
                <a:lnTo>
                  <a:pt x="3271" y="850"/>
                </a:lnTo>
                <a:lnTo>
                  <a:pt x="3274" y="854"/>
                </a:lnTo>
                <a:lnTo>
                  <a:pt x="3278" y="857"/>
                </a:lnTo>
                <a:lnTo>
                  <a:pt x="3280" y="861"/>
                </a:lnTo>
                <a:lnTo>
                  <a:pt x="3282" y="863"/>
                </a:lnTo>
                <a:lnTo>
                  <a:pt x="3283" y="864"/>
                </a:lnTo>
                <a:lnTo>
                  <a:pt x="3284" y="865"/>
                </a:lnTo>
                <a:lnTo>
                  <a:pt x="3295" y="865"/>
                </a:lnTo>
                <a:lnTo>
                  <a:pt x="3305" y="868"/>
                </a:lnTo>
                <a:lnTo>
                  <a:pt x="3314" y="871"/>
                </a:lnTo>
                <a:lnTo>
                  <a:pt x="3323" y="876"/>
                </a:lnTo>
                <a:lnTo>
                  <a:pt x="3332" y="880"/>
                </a:lnTo>
                <a:lnTo>
                  <a:pt x="3340" y="886"/>
                </a:lnTo>
                <a:lnTo>
                  <a:pt x="3348" y="893"/>
                </a:lnTo>
                <a:lnTo>
                  <a:pt x="3356" y="899"/>
                </a:lnTo>
                <a:lnTo>
                  <a:pt x="3363" y="904"/>
                </a:lnTo>
                <a:lnTo>
                  <a:pt x="3371" y="909"/>
                </a:lnTo>
                <a:lnTo>
                  <a:pt x="3379" y="915"/>
                </a:lnTo>
                <a:lnTo>
                  <a:pt x="3387" y="918"/>
                </a:lnTo>
                <a:lnTo>
                  <a:pt x="3396" y="920"/>
                </a:lnTo>
                <a:lnTo>
                  <a:pt x="3405" y="922"/>
                </a:lnTo>
                <a:lnTo>
                  <a:pt x="3414" y="922"/>
                </a:lnTo>
                <a:lnTo>
                  <a:pt x="3426" y="920"/>
                </a:lnTo>
                <a:lnTo>
                  <a:pt x="3433" y="925"/>
                </a:lnTo>
                <a:lnTo>
                  <a:pt x="3442" y="928"/>
                </a:lnTo>
                <a:lnTo>
                  <a:pt x="3450" y="931"/>
                </a:lnTo>
                <a:lnTo>
                  <a:pt x="3459" y="933"/>
                </a:lnTo>
                <a:lnTo>
                  <a:pt x="3470" y="934"/>
                </a:lnTo>
                <a:lnTo>
                  <a:pt x="3479" y="935"/>
                </a:lnTo>
                <a:lnTo>
                  <a:pt x="3488" y="935"/>
                </a:lnTo>
                <a:lnTo>
                  <a:pt x="3498" y="937"/>
                </a:lnTo>
                <a:lnTo>
                  <a:pt x="3507" y="937"/>
                </a:lnTo>
                <a:lnTo>
                  <a:pt x="3518" y="937"/>
                </a:lnTo>
                <a:lnTo>
                  <a:pt x="3527" y="937"/>
                </a:lnTo>
                <a:lnTo>
                  <a:pt x="3536" y="938"/>
                </a:lnTo>
                <a:lnTo>
                  <a:pt x="3545" y="939"/>
                </a:lnTo>
                <a:lnTo>
                  <a:pt x="3555" y="940"/>
                </a:lnTo>
                <a:lnTo>
                  <a:pt x="3563" y="943"/>
                </a:lnTo>
                <a:lnTo>
                  <a:pt x="3571" y="947"/>
                </a:lnTo>
                <a:lnTo>
                  <a:pt x="3570" y="948"/>
                </a:lnTo>
                <a:lnTo>
                  <a:pt x="3570" y="954"/>
                </a:lnTo>
                <a:lnTo>
                  <a:pt x="3570" y="963"/>
                </a:lnTo>
                <a:lnTo>
                  <a:pt x="3570" y="976"/>
                </a:lnTo>
                <a:lnTo>
                  <a:pt x="3570" y="989"/>
                </a:lnTo>
                <a:lnTo>
                  <a:pt x="3570" y="1004"/>
                </a:lnTo>
                <a:lnTo>
                  <a:pt x="3568" y="1022"/>
                </a:lnTo>
                <a:lnTo>
                  <a:pt x="3568" y="1039"/>
                </a:lnTo>
                <a:lnTo>
                  <a:pt x="3568" y="1055"/>
                </a:lnTo>
                <a:lnTo>
                  <a:pt x="3567" y="1072"/>
                </a:lnTo>
                <a:lnTo>
                  <a:pt x="3567" y="1087"/>
                </a:lnTo>
                <a:lnTo>
                  <a:pt x="3567" y="1102"/>
                </a:lnTo>
                <a:lnTo>
                  <a:pt x="3567" y="1113"/>
                </a:lnTo>
                <a:lnTo>
                  <a:pt x="3567" y="1123"/>
                </a:lnTo>
                <a:lnTo>
                  <a:pt x="3567" y="1128"/>
                </a:lnTo>
                <a:lnTo>
                  <a:pt x="3567" y="1131"/>
                </a:lnTo>
                <a:lnTo>
                  <a:pt x="3566" y="1149"/>
                </a:lnTo>
                <a:lnTo>
                  <a:pt x="3566" y="1169"/>
                </a:lnTo>
                <a:lnTo>
                  <a:pt x="3567" y="1188"/>
                </a:lnTo>
                <a:lnTo>
                  <a:pt x="3570" y="1207"/>
                </a:lnTo>
                <a:lnTo>
                  <a:pt x="3572" y="1225"/>
                </a:lnTo>
                <a:lnTo>
                  <a:pt x="3574" y="1244"/>
                </a:lnTo>
                <a:lnTo>
                  <a:pt x="3578" y="1263"/>
                </a:lnTo>
                <a:lnTo>
                  <a:pt x="3581" y="1282"/>
                </a:lnTo>
                <a:lnTo>
                  <a:pt x="3583" y="1302"/>
                </a:lnTo>
                <a:lnTo>
                  <a:pt x="3586" y="1321"/>
                </a:lnTo>
                <a:lnTo>
                  <a:pt x="3588" y="1341"/>
                </a:lnTo>
                <a:lnTo>
                  <a:pt x="3588" y="1360"/>
                </a:lnTo>
                <a:lnTo>
                  <a:pt x="3588" y="1381"/>
                </a:lnTo>
                <a:lnTo>
                  <a:pt x="3586" y="1403"/>
                </a:lnTo>
                <a:lnTo>
                  <a:pt x="3582" y="1425"/>
                </a:lnTo>
                <a:lnTo>
                  <a:pt x="3578" y="1448"/>
                </a:lnTo>
                <a:lnTo>
                  <a:pt x="3584" y="1458"/>
                </a:lnTo>
                <a:lnTo>
                  <a:pt x="3591" y="1468"/>
                </a:lnTo>
                <a:lnTo>
                  <a:pt x="3599" y="1479"/>
                </a:lnTo>
                <a:lnTo>
                  <a:pt x="3609" y="1488"/>
                </a:lnTo>
                <a:lnTo>
                  <a:pt x="3617" y="1498"/>
                </a:lnTo>
                <a:lnTo>
                  <a:pt x="3626" y="1508"/>
                </a:lnTo>
                <a:lnTo>
                  <a:pt x="3634" y="1517"/>
                </a:lnTo>
                <a:lnTo>
                  <a:pt x="3642" y="1526"/>
                </a:lnTo>
                <a:lnTo>
                  <a:pt x="3650" y="1535"/>
                </a:lnTo>
                <a:lnTo>
                  <a:pt x="3657" y="1544"/>
                </a:lnTo>
                <a:lnTo>
                  <a:pt x="3663" y="1555"/>
                </a:lnTo>
                <a:lnTo>
                  <a:pt x="3668" y="1565"/>
                </a:lnTo>
                <a:lnTo>
                  <a:pt x="3672" y="1576"/>
                </a:lnTo>
                <a:lnTo>
                  <a:pt x="3675" y="1588"/>
                </a:lnTo>
                <a:lnTo>
                  <a:pt x="3676" y="1602"/>
                </a:lnTo>
                <a:lnTo>
                  <a:pt x="3676" y="1616"/>
                </a:lnTo>
                <a:lnTo>
                  <a:pt x="3682" y="1617"/>
                </a:lnTo>
                <a:lnTo>
                  <a:pt x="3688" y="1619"/>
                </a:lnTo>
                <a:lnTo>
                  <a:pt x="3691" y="1622"/>
                </a:lnTo>
                <a:lnTo>
                  <a:pt x="3695" y="1626"/>
                </a:lnTo>
                <a:lnTo>
                  <a:pt x="3698" y="1630"/>
                </a:lnTo>
                <a:lnTo>
                  <a:pt x="3699" y="1634"/>
                </a:lnTo>
                <a:lnTo>
                  <a:pt x="3701" y="1640"/>
                </a:lnTo>
                <a:lnTo>
                  <a:pt x="3702" y="1644"/>
                </a:lnTo>
                <a:lnTo>
                  <a:pt x="3703" y="1649"/>
                </a:lnTo>
                <a:lnTo>
                  <a:pt x="3703" y="1655"/>
                </a:lnTo>
                <a:lnTo>
                  <a:pt x="3703" y="1659"/>
                </a:lnTo>
                <a:lnTo>
                  <a:pt x="3704" y="1665"/>
                </a:lnTo>
                <a:lnTo>
                  <a:pt x="3704" y="1669"/>
                </a:lnTo>
                <a:lnTo>
                  <a:pt x="3705" y="1674"/>
                </a:lnTo>
                <a:lnTo>
                  <a:pt x="3706" y="1679"/>
                </a:lnTo>
                <a:lnTo>
                  <a:pt x="3709" y="1683"/>
                </a:lnTo>
                <a:lnTo>
                  <a:pt x="3712" y="1694"/>
                </a:lnTo>
                <a:lnTo>
                  <a:pt x="3718" y="1705"/>
                </a:lnTo>
                <a:lnTo>
                  <a:pt x="3724" y="1715"/>
                </a:lnTo>
                <a:lnTo>
                  <a:pt x="3729" y="1726"/>
                </a:lnTo>
                <a:lnTo>
                  <a:pt x="3736" y="1736"/>
                </a:lnTo>
                <a:lnTo>
                  <a:pt x="3742" y="1746"/>
                </a:lnTo>
                <a:lnTo>
                  <a:pt x="3749" y="1757"/>
                </a:lnTo>
                <a:lnTo>
                  <a:pt x="3755" y="1767"/>
                </a:lnTo>
                <a:lnTo>
                  <a:pt x="3760" y="1777"/>
                </a:lnTo>
                <a:lnTo>
                  <a:pt x="3765" y="1789"/>
                </a:lnTo>
                <a:lnTo>
                  <a:pt x="3768" y="1799"/>
                </a:lnTo>
                <a:lnTo>
                  <a:pt x="3771" y="1811"/>
                </a:lnTo>
                <a:lnTo>
                  <a:pt x="3772" y="1821"/>
                </a:lnTo>
                <a:lnTo>
                  <a:pt x="3772" y="1833"/>
                </a:lnTo>
                <a:lnTo>
                  <a:pt x="3770" y="1845"/>
                </a:lnTo>
                <a:lnTo>
                  <a:pt x="3766" y="1858"/>
                </a:lnTo>
                <a:lnTo>
                  <a:pt x="3762" y="1866"/>
                </a:lnTo>
                <a:lnTo>
                  <a:pt x="3756" y="1875"/>
                </a:lnTo>
                <a:lnTo>
                  <a:pt x="3751" y="1883"/>
                </a:lnTo>
                <a:lnTo>
                  <a:pt x="3745" y="1892"/>
                </a:lnTo>
                <a:lnTo>
                  <a:pt x="3741" y="1902"/>
                </a:lnTo>
                <a:lnTo>
                  <a:pt x="3736" y="1911"/>
                </a:lnTo>
                <a:lnTo>
                  <a:pt x="3730" y="1920"/>
                </a:lnTo>
                <a:lnTo>
                  <a:pt x="3727" y="1929"/>
                </a:lnTo>
                <a:lnTo>
                  <a:pt x="3724" y="1939"/>
                </a:lnTo>
                <a:lnTo>
                  <a:pt x="3720" y="1950"/>
                </a:lnTo>
                <a:lnTo>
                  <a:pt x="3718" y="1959"/>
                </a:lnTo>
                <a:lnTo>
                  <a:pt x="3717" y="1970"/>
                </a:lnTo>
                <a:lnTo>
                  <a:pt x="3717" y="1981"/>
                </a:lnTo>
                <a:lnTo>
                  <a:pt x="3718" y="1991"/>
                </a:lnTo>
                <a:lnTo>
                  <a:pt x="3720" y="2003"/>
                </a:lnTo>
                <a:lnTo>
                  <a:pt x="3725" y="2015"/>
                </a:lnTo>
                <a:lnTo>
                  <a:pt x="3733" y="2024"/>
                </a:lnTo>
                <a:lnTo>
                  <a:pt x="3739" y="2034"/>
                </a:lnTo>
                <a:lnTo>
                  <a:pt x="3743" y="2044"/>
                </a:lnTo>
                <a:lnTo>
                  <a:pt x="3745" y="2053"/>
                </a:lnTo>
                <a:lnTo>
                  <a:pt x="3745" y="2064"/>
                </a:lnTo>
                <a:lnTo>
                  <a:pt x="3744" y="2074"/>
                </a:lnTo>
                <a:lnTo>
                  <a:pt x="3742" y="2083"/>
                </a:lnTo>
                <a:lnTo>
                  <a:pt x="3740" y="2093"/>
                </a:lnTo>
                <a:lnTo>
                  <a:pt x="3736" y="2104"/>
                </a:lnTo>
                <a:lnTo>
                  <a:pt x="3733" y="2114"/>
                </a:lnTo>
                <a:lnTo>
                  <a:pt x="3728" y="2126"/>
                </a:lnTo>
                <a:lnTo>
                  <a:pt x="3725" y="2136"/>
                </a:lnTo>
                <a:lnTo>
                  <a:pt x="3722" y="2146"/>
                </a:lnTo>
                <a:lnTo>
                  <a:pt x="3720" y="2158"/>
                </a:lnTo>
                <a:lnTo>
                  <a:pt x="3719" y="2168"/>
                </a:lnTo>
                <a:lnTo>
                  <a:pt x="3720" y="2180"/>
                </a:lnTo>
                <a:lnTo>
                  <a:pt x="3716" y="2185"/>
                </a:lnTo>
                <a:lnTo>
                  <a:pt x="3710" y="2190"/>
                </a:lnTo>
                <a:lnTo>
                  <a:pt x="3703" y="2196"/>
                </a:lnTo>
                <a:lnTo>
                  <a:pt x="3696" y="2200"/>
                </a:lnTo>
                <a:lnTo>
                  <a:pt x="3687" y="2205"/>
                </a:lnTo>
                <a:lnTo>
                  <a:pt x="3679" y="2211"/>
                </a:lnTo>
                <a:lnTo>
                  <a:pt x="3670" y="2215"/>
                </a:lnTo>
                <a:lnTo>
                  <a:pt x="3662" y="2221"/>
                </a:lnTo>
                <a:lnTo>
                  <a:pt x="3653" y="2227"/>
                </a:lnTo>
                <a:lnTo>
                  <a:pt x="3647" y="2232"/>
                </a:lnTo>
                <a:lnTo>
                  <a:pt x="3641" y="2239"/>
                </a:lnTo>
                <a:lnTo>
                  <a:pt x="3637" y="2246"/>
                </a:lnTo>
                <a:lnTo>
                  <a:pt x="3635" y="2254"/>
                </a:lnTo>
                <a:lnTo>
                  <a:pt x="3635" y="2263"/>
                </a:lnTo>
                <a:lnTo>
                  <a:pt x="3639" y="2273"/>
                </a:lnTo>
                <a:lnTo>
                  <a:pt x="3644" y="2284"/>
                </a:lnTo>
                <a:lnTo>
                  <a:pt x="3630" y="2289"/>
                </a:lnTo>
                <a:lnTo>
                  <a:pt x="3618" y="2293"/>
                </a:lnTo>
                <a:lnTo>
                  <a:pt x="3605" y="2298"/>
                </a:lnTo>
                <a:lnTo>
                  <a:pt x="3595" y="2301"/>
                </a:lnTo>
                <a:lnTo>
                  <a:pt x="3583" y="2304"/>
                </a:lnTo>
                <a:lnTo>
                  <a:pt x="3573" y="2306"/>
                </a:lnTo>
                <a:lnTo>
                  <a:pt x="3563" y="2309"/>
                </a:lnTo>
                <a:lnTo>
                  <a:pt x="3553" y="2312"/>
                </a:lnTo>
                <a:lnTo>
                  <a:pt x="3543" y="2315"/>
                </a:lnTo>
                <a:lnTo>
                  <a:pt x="3534" y="2319"/>
                </a:lnTo>
                <a:lnTo>
                  <a:pt x="3524" y="2322"/>
                </a:lnTo>
                <a:lnTo>
                  <a:pt x="3514" y="2328"/>
                </a:lnTo>
                <a:lnTo>
                  <a:pt x="3504" y="2334"/>
                </a:lnTo>
                <a:lnTo>
                  <a:pt x="3494" y="2340"/>
                </a:lnTo>
                <a:lnTo>
                  <a:pt x="3483" y="2348"/>
                </a:lnTo>
                <a:lnTo>
                  <a:pt x="3473" y="2359"/>
                </a:lnTo>
                <a:lnTo>
                  <a:pt x="3472" y="2357"/>
                </a:lnTo>
                <a:lnTo>
                  <a:pt x="3471" y="2355"/>
                </a:lnTo>
                <a:lnTo>
                  <a:pt x="3470" y="2353"/>
                </a:lnTo>
                <a:lnTo>
                  <a:pt x="3470" y="2352"/>
                </a:lnTo>
                <a:lnTo>
                  <a:pt x="3468" y="2350"/>
                </a:lnTo>
                <a:lnTo>
                  <a:pt x="3468" y="2348"/>
                </a:lnTo>
                <a:lnTo>
                  <a:pt x="3467" y="2346"/>
                </a:lnTo>
                <a:lnTo>
                  <a:pt x="3467" y="2344"/>
                </a:lnTo>
                <a:lnTo>
                  <a:pt x="3467" y="2342"/>
                </a:lnTo>
                <a:lnTo>
                  <a:pt x="3467" y="2340"/>
                </a:lnTo>
                <a:lnTo>
                  <a:pt x="3467" y="2338"/>
                </a:lnTo>
                <a:lnTo>
                  <a:pt x="3467" y="2336"/>
                </a:lnTo>
                <a:lnTo>
                  <a:pt x="3467" y="2334"/>
                </a:lnTo>
                <a:lnTo>
                  <a:pt x="3467" y="2331"/>
                </a:lnTo>
                <a:lnTo>
                  <a:pt x="3467" y="2329"/>
                </a:lnTo>
                <a:lnTo>
                  <a:pt x="3467" y="2328"/>
                </a:lnTo>
                <a:lnTo>
                  <a:pt x="3460" y="2324"/>
                </a:lnTo>
                <a:lnTo>
                  <a:pt x="3453" y="2321"/>
                </a:lnTo>
                <a:lnTo>
                  <a:pt x="3447" y="2316"/>
                </a:lnTo>
                <a:lnTo>
                  <a:pt x="3440" y="2312"/>
                </a:lnTo>
                <a:lnTo>
                  <a:pt x="3433" y="2307"/>
                </a:lnTo>
                <a:lnTo>
                  <a:pt x="3426" y="2303"/>
                </a:lnTo>
                <a:lnTo>
                  <a:pt x="3419" y="2298"/>
                </a:lnTo>
                <a:lnTo>
                  <a:pt x="3412" y="2293"/>
                </a:lnTo>
                <a:lnTo>
                  <a:pt x="3404" y="2290"/>
                </a:lnTo>
                <a:lnTo>
                  <a:pt x="3397" y="2286"/>
                </a:lnTo>
                <a:lnTo>
                  <a:pt x="3389" y="2284"/>
                </a:lnTo>
                <a:lnTo>
                  <a:pt x="3381" y="2283"/>
                </a:lnTo>
                <a:lnTo>
                  <a:pt x="3372" y="2283"/>
                </a:lnTo>
                <a:lnTo>
                  <a:pt x="3363" y="2284"/>
                </a:lnTo>
                <a:lnTo>
                  <a:pt x="3352" y="2286"/>
                </a:lnTo>
                <a:lnTo>
                  <a:pt x="3343" y="2291"/>
                </a:lnTo>
                <a:lnTo>
                  <a:pt x="3341" y="2293"/>
                </a:lnTo>
                <a:lnTo>
                  <a:pt x="3341" y="2297"/>
                </a:lnTo>
                <a:lnTo>
                  <a:pt x="3340" y="2300"/>
                </a:lnTo>
                <a:lnTo>
                  <a:pt x="3340" y="2304"/>
                </a:lnTo>
                <a:lnTo>
                  <a:pt x="3340" y="2307"/>
                </a:lnTo>
                <a:lnTo>
                  <a:pt x="3340" y="2311"/>
                </a:lnTo>
                <a:lnTo>
                  <a:pt x="3340" y="2314"/>
                </a:lnTo>
                <a:lnTo>
                  <a:pt x="3340" y="2317"/>
                </a:lnTo>
                <a:lnTo>
                  <a:pt x="3340" y="2321"/>
                </a:lnTo>
                <a:lnTo>
                  <a:pt x="3338" y="2324"/>
                </a:lnTo>
                <a:lnTo>
                  <a:pt x="3338" y="2328"/>
                </a:lnTo>
                <a:lnTo>
                  <a:pt x="3337" y="2331"/>
                </a:lnTo>
                <a:lnTo>
                  <a:pt x="3335" y="2334"/>
                </a:lnTo>
                <a:lnTo>
                  <a:pt x="3334" y="2337"/>
                </a:lnTo>
                <a:lnTo>
                  <a:pt x="3330" y="2340"/>
                </a:lnTo>
                <a:lnTo>
                  <a:pt x="3328" y="2344"/>
                </a:lnTo>
                <a:lnTo>
                  <a:pt x="3329" y="2345"/>
                </a:lnTo>
                <a:lnTo>
                  <a:pt x="3332" y="2347"/>
                </a:lnTo>
                <a:lnTo>
                  <a:pt x="3334" y="2348"/>
                </a:lnTo>
                <a:lnTo>
                  <a:pt x="3337" y="2350"/>
                </a:lnTo>
                <a:lnTo>
                  <a:pt x="3340" y="2351"/>
                </a:lnTo>
                <a:lnTo>
                  <a:pt x="3343" y="2352"/>
                </a:lnTo>
                <a:lnTo>
                  <a:pt x="3345" y="2353"/>
                </a:lnTo>
                <a:lnTo>
                  <a:pt x="3349" y="2354"/>
                </a:lnTo>
                <a:lnTo>
                  <a:pt x="3351" y="2355"/>
                </a:lnTo>
                <a:lnTo>
                  <a:pt x="3355" y="2357"/>
                </a:lnTo>
                <a:lnTo>
                  <a:pt x="3357" y="2358"/>
                </a:lnTo>
                <a:lnTo>
                  <a:pt x="3360" y="2359"/>
                </a:lnTo>
                <a:lnTo>
                  <a:pt x="3363" y="2361"/>
                </a:lnTo>
                <a:lnTo>
                  <a:pt x="3365" y="2363"/>
                </a:lnTo>
                <a:lnTo>
                  <a:pt x="3367" y="2367"/>
                </a:lnTo>
                <a:lnTo>
                  <a:pt x="3369" y="2370"/>
                </a:lnTo>
                <a:lnTo>
                  <a:pt x="3364" y="2389"/>
                </a:lnTo>
                <a:lnTo>
                  <a:pt x="3357" y="2406"/>
                </a:lnTo>
                <a:lnTo>
                  <a:pt x="3350" y="2423"/>
                </a:lnTo>
                <a:lnTo>
                  <a:pt x="3341" y="2440"/>
                </a:lnTo>
                <a:lnTo>
                  <a:pt x="3332" y="2456"/>
                </a:lnTo>
                <a:lnTo>
                  <a:pt x="3321" y="2473"/>
                </a:lnTo>
                <a:lnTo>
                  <a:pt x="3310" y="2487"/>
                </a:lnTo>
                <a:lnTo>
                  <a:pt x="3298" y="2502"/>
                </a:lnTo>
                <a:lnTo>
                  <a:pt x="3286" y="2517"/>
                </a:lnTo>
                <a:lnTo>
                  <a:pt x="3273" y="2532"/>
                </a:lnTo>
                <a:lnTo>
                  <a:pt x="3259" y="2546"/>
                </a:lnTo>
                <a:lnTo>
                  <a:pt x="3245" y="2560"/>
                </a:lnTo>
                <a:lnTo>
                  <a:pt x="3232" y="2574"/>
                </a:lnTo>
                <a:lnTo>
                  <a:pt x="3218" y="2587"/>
                </a:lnTo>
                <a:lnTo>
                  <a:pt x="3204" y="2601"/>
                </a:lnTo>
                <a:lnTo>
                  <a:pt x="3190" y="2615"/>
                </a:lnTo>
                <a:lnTo>
                  <a:pt x="3180" y="2625"/>
                </a:lnTo>
                <a:lnTo>
                  <a:pt x="3169" y="2633"/>
                </a:lnTo>
                <a:lnTo>
                  <a:pt x="3158" y="2640"/>
                </a:lnTo>
                <a:lnTo>
                  <a:pt x="3146" y="2645"/>
                </a:lnTo>
                <a:lnTo>
                  <a:pt x="3135" y="2649"/>
                </a:lnTo>
                <a:lnTo>
                  <a:pt x="3123" y="2652"/>
                </a:lnTo>
                <a:lnTo>
                  <a:pt x="3111" y="2654"/>
                </a:lnTo>
                <a:lnTo>
                  <a:pt x="3098" y="2655"/>
                </a:lnTo>
                <a:lnTo>
                  <a:pt x="3086" y="2656"/>
                </a:lnTo>
                <a:lnTo>
                  <a:pt x="3073" y="2659"/>
                </a:lnTo>
                <a:lnTo>
                  <a:pt x="3061" y="2660"/>
                </a:lnTo>
                <a:lnTo>
                  <a:pt x="3049" y="2663"/>
                </a:lnTo>
                <a:lnTo>
                  <a:pt x="3036" y="2667"/>
                </a:lnTo>
                <a:lnTo>
                  <a:pt x="3025" y="2671"/>
                </a:lnTo>
                <a:lnTo>
                  <a:pt x="3012" y="2678"/>
                </a:lnTo>
                <a:lnTo>
                  <a:pt x="3002" y="2687"/>
                </a:lnTo>
                <a:lnTo>
                  <a:pt x="2995" y="2690"/>
                </a:lnTo>
                <a:lnTo>
                  <a:pt x="2990" y="2691"/>
                </a:lnTo>
                <a:lnTo>
                  <a:pt x="2985" y="2690"/>
                </a:lnTo>
                <a:lnTo>
                  <a:pt x="2983" y="2689"/>
                </a:lnTo>
                <a:lnTo>
                  <a:pt x="2981" y="2686"/>
                </a:lnTo>
                <a:lnTo>
                  <a:pt x="2980" y="2683"/>
                </a:lnTo>
                <a:lnTo>
                  <a:pt x="2979" y="2678"/>
                </a:lnTo>
                <a:lnTo>
                  <a:pt x="2977" y="2675"/>
                </a:lnTo>
                <a:lnTo>
                  <a:pt x="2976" y="2670"/>
                </a:lnTo>
                <a:lnTo>
                  <a:pt x="2976" y="2667"/>
                </a:lnTo>
                <a:lnTo>
                  <a:pt x="2975" y="2663"/>
                </a:lnTo>
                <a:lnTo>
                  <a:pt x="2974" y="2660"/>
                </a:lnTo>
                <a:lnTo>
                  <a:pt x="2972" y="2659"/>
                </a:lnTo>
                <a:lnTo>
                  <a:pt x="2969" y="2658"/>
                </a:lnTo>
                <a:lnTo>
                  <a:pt x="2965" y="2658"/>
                </a:lnTo>
                <a:lnTo>
                  <a:pt x="2961" y="2661"/>
                </a:lnTo>
                <a:lnTo>
                  <a:pt x="2957" y="2662"/>
                </a:lnTo>
                <a:lnTo>
                  <a:pt x="2953" y="2664"/>
                </a:lnTo>
                <a:lnTo>
                  <a:pt x="2951" y="2668"/>
                </a:lnTo>
                <a:lnTo>
                  <a:pt x="2949" y="2671"/>
                </a:lnTo>
                <a:lnTo>
                  <a:pt x="2946" y="2675"/>
                </a:lnTo>
                <a:lnTo>
                  <a:pt x="2944" y="2678"/>
                </a:lnTo>
                <a:lnTo>
                  <a:pt x="2942" y="2682"/>
                </a:lnTo>
                <a:lnTo>
                  <a:pt x="2941" y="2685"/>
                </a:lnTo>
                <a:lnTo>
                  <a:pt x="2938" y="2689"/>
                </a:lnTo>
                <a:lnTo>
                  <a:pt x="2936" y="2691"/>
                </a:lnTo>
                <a:lnTo>
                  <a:pt x="2934" y="2693"/>
                </a:lnTo>
                <a:lnTo>
                  <a:pt x="2930" y="2695"/>
                </a:lnTo>
                <a:lnTo>
                  <a:pt x="2927" y="2697"/>
                </a:lnTo>
                <a:lnTo>
                  <a:pt x="2923" y="2697"/>
                </a:lnTo>
                <a:lnTo>
                  <a:pt x="2919" y="2695"/>
                </a:lnTo>
                <a:lnTo>
                  <a:pt x="2914" y="2694"/>
                </a:lnTo>
                <a:lnTo>
                  <a:pt x="2911" y="2692"/>
                </a:lnTo>
                <a:lnTo>
                  <a:pt x="2908" y="2689"/>
                </a:lnTo>
                <a:lnTo>
                  <a:pt x="2907" y="2686"/>
                </a:lnTo>
                <a:lnTo>
                  <a:pt x="2905" y="2683"/>
                </a:lnTo>
                <a:lnTo>
                  <a:pt x="2903" y="2679"/>
                </a:lnTo>
                <a:lnTo>
                  <a:pt x="2902" y="2676"/>
                </a:lnTo>
                <a:lnTo>
                  <a:pt x="2899" y="2672"/>
                </a:lnTo>
                <a:lnTo>
                  <a:pt x="2898" y="2669"/>
                </a:lnTo>
                <a:lnTo>
                  <a:pt x="2896" y="2666"/>
                </a:lnTo>
                <a:lnTo>
                  <a:pt x="2894" y="2663"/>
                </a:lnTo>
                <a:lnTo>
                  <a:pt x="2891" y="2662"/>
                </a:lnTo>
                <a:lnTo>
                  <a:pt x="2889" y="2661"/>
                </a:lnTo>
                <a:lnTo>
                  <a:pt x="2887" y="2661"/>
                </a:lnTo>
                <a:lnTo>
                  <a:pt x="2884" y="2662"/>
                </a:lnTo>
                <a:lnTo>
                  <a:pt x="2881" y="2664"/>
                </a:lnTo>
                <a:lnTo>
                  <a:pt x="2877" y="2668"/>
                </a:lnTo>
                <a:lnTo>
                  <a:pt x="2873" y="2672"/>
                </a:lnTo>
                <a:lnTo>
                  <a:pt x="2872" y="2677"/>
                </a:lnTo>
                <a:lnTo>
                  <a:pt x="2871" y="2682"/>
                </a:lnTo>
                <a:lnTo>
                  <a:pt x="2872" y="2686"/>
                </a:lnTo>
                <a:lnTo>
                  <a:pt x="2874" y="2690"/>
                </a:lnTo>
                <a:lnTo>
                  <a:pt x="2876" y="2693"/>
                </a:lnTo>
                <a:lnTo>
                  <a:pt x="2880" y="2697"/>
                </a:lnTo>
                <a:lnTo>
                  <a:pt x="2883" y="2701"/>
                </a:lnTo>
                <a:lnTo>
                  <a:pt x="2888" y="2705"/>
                </a:lnTo>
                <a:lnTo>
                  <a:pt x="2892" y="2709"/>
                </a:lnTo>
                <a:lnTo>
                  <a:pt x="2897" y="2713"/>
                </a:lnTo>
                <a:lnTo>
                  <a:pt x="2902" y="2717"/>
                </a:lnTo>
                <a:lnTo>
                  <a:pt x="2905" y="2722"/>
                </a:lnTo>
                <a:lnTo>
                  <a:pt x="2908" y="2728"/>
                </a:lnTo>
                <a:lnTo>
                  <a:pt x="2912" y="2733"/>
                </a:lnTo>
                <a:lnTo>
                  <a:pt x="2914" y="2740"/>
                </a:lnTo>
                <a:lnTo>
                  <a:pt x="2911" y="2745"/>
                </a:lnTo>
                <a:lnTo>
                  <a:pt x="2907" y="2749"/>
                </a:lnTo>
                <a:lnTo>
                  <a:pt x="2903" y="2755"/>
                </a:lnTo>
                <a:lnTo>
                  <a:pt x="2899" y="2761"/>
                </a:lnTo>
                <a:lnTo>
                  <a:pt x="2896" y="2767"/>
                </a:lnTo>
                <a:lnTo>
                  <a:pt x="2892" y="2772"/>
                </a:lnTo>
                <a:lnTo>
                  <a:pt x="2888" y="2777"/>
                </a:lnTo>
                <a:lnTo>
                  <a:pt x="2884" y="2782"/>
                </a:lnTo>
                <a:lnTo>
                  <a:pt x="2880" y="2786"/>
                </a:lnTo>
                <a:lnTo>
                  <a:pt x="2875" y="2790"/>
                </a:lnTo>
                <a:lnTo>
                  <a:pt x="2869" y="2792"/>
                </a:lnTo>
                <a:lnTo>
                  <a:pt x="2865" y="2794"/>
                </a:lnTo>
                <a:lnTo>
                  <a:pt x="2859" y="2794"/>
                </a:lnTo>
                <a:lnTo>
                  <a:pt x="2852" y="2794"/>
                </a:lnTo>
                <a:lnTo>
                  <a:pt x="2846" y="2792"/>
                </a:lnTo>
                <a:lnTo>
                  <a:pt x="2839" y="2788"/>
                </a:lnTo>
                <a:lnTo>
                  <a:pt x="2838" y="2787"/>
                </a:lnTo>
                <a:lnTo>
                  <a:pt x="2837" y="2786"/>
                </a:lnTo>
                <a:lnTo>
                  <a:pt x="2837" y="2785"/>
                </a:lnTo>
                <a:lnTo>
                  <a:pt x="2836" y="2784"/>
                </a:lnTo>
                <a:lnTo>
                  <a:pt x="2835" y="2783"/>
                </a:lnTo>
                <a:lnTo>
                  <a:pt x="2834" y="2782"/>
                </a:lnTo>
                <a:lnTo>
                  <a:pt x="2833" y="2780"/>
                </a:lnTo>
                <a:lnTo>
                  <a:pt x="2831" y="2779"/>
                </a:lnTo>
                <a:lnTo>
                  <a:pt x="2831" y="2778"/>
                </a:lnTo>
                <a:lnTo>
                  <a:pt x="2830" y="2777"/>
                </a:lnTo>
                <a:lnTo>
                  <a:pt x="2823" y="2780"/>
                </a:lnTo>
                <a:lnTo>
                  <a:pt x="2820" y="2785"/>
                </a:lnTo>
                <a:lnTo>
                  <a:pt x="2816" y="2791"/>
                </a:lnTo>
                <a:lnTo>
                  <a:pt x="2815" y="2797"/>
                </a:lnTo>
                <a:lnTo>
                  <a:pt x="2814" y="2803"/>
                </a:lnTo>
                <a:lnTo>
                  <a:pt x="2814" y="2810"/>
                </a:lnTo>
                <a:lnTo>
                  <a:pt x="2814" y="2817"/>
                </a:lnTo>
                <a:lnTo>
                  <a:pt x="2814" y="2824"/>
                </a:lnTo>
                <a:lnTo>
                  <a:pt x="2814" y="2831"/>
                </a:lnTo>
                <a:lnTo>
                  <a:pt x="2813" y="2837"/>
                </a:lnTo>
                <a:lnTo>
                  <a:pt x="2812" y="2842"/>
                </a:lnTo>
                <a:lnTo>
                  <a:pt x="2810" y="2847"/>
                </a:lnTo>
                <a:lnTo>
                  <a:pt x="2805" y="2852"/>
                </a:lnTo>
                <a:lnTo>
                  <a:pt x="2800" y="2854"/>
                </a:lnTo>
                <a:lnTo>
                  <a:pt x="2792" y="2855"/>
                </a:lnTo>
                <a:lnTo>
                  <a:pt x="2783" y="2856"/>
                </a:lnTo>
                <a:lnTo>
                  <a:pt x="2777" y="2855"/>
                </a:lnTo>
                <a:lnTo>
                  <a:pt x="2773" y="2855"/>
                </a:lnTo>
                <a:lnTo>
                  <a:pt x="2768" y="2855"/>
                </a:lnTo>
                <a:lnTo>
                  <a:pt x="2762" y="2856"/>
                </a:lnTo>
                <a:lnTo>
                  <a:pt x="2758" y="2856"/>
                </a:lnTo>
                <a:lnTo>
                  <a:pt x="2753" y="2856"/>
                </a:lnTo>
                <a:lnTo>
                  <a:pt x="2749" y="2856"/>
                </a:lnTo>
                <a:lnTo>
                  <a:pt x="2744" y="2857"/>
                </a:lnTo>
                <a:lnTo>
                  <a:pt x="2739" y="2859"/>
                </a:lnTo>
                <a:lnTo>
                  <a:pt x="2736" y="2860"/>
                </a:lnTo>
                <a:lnTo>
                  <a:pt x="2731" y="2862"/>
                </a:lnTo>
                <a:lnTo>
                  <a:pt x="2728" y="2864"/>
                </a:lnTo>
                <a:lnTo>
                  <a:pt x="2725" y="2867"/>
                </a:lnTo>
                <a:lnTo>
                  <a:pt x="2721" y="2870"/>
                </a:lnTo>
                <a:lnTo>
                  <a:pt x="2718" y="2873"/>
                </a:lnTo>
                <a:lnTo>
                  <a:pt x="2715" y="2878"/>
                </a:lnTo>
                <a:lnTo>
                  <a:pt x="2714" y="2880"/>
                </a:lnTo>
                <a:lnTo>
                  <a:pt x="2713" y="2883"/>
                </a:lnTo>
                <a:lnTo>
                  <a:pt x="2714" y="2885"/>
                </a:lnTo>
                <a:lnTo>
                  <a:pt x="2714" y="2887"/>
                </a:lnTo>
                <a:lnTo>
                  <a:pt x="2715" y="2888"/>
                </a:lnTo>
                <a:lnTo>
                  <a:pt x="2718" y="2890"/>
                </a:lnTo>
                <a:lnTo>
                  <a:pt x="2719" y="2891"/>
                </a:lnTo>
                <a:lnTo>
                  <a:pt x="2721" y="2892"/>
                </a:lnTo>
                <a:lnTo>
                  <a:pt x="2723" y="2892"/>
                </a:lnTo>
                <a:lnTo>
                  <a:pt x="2726" y="2892"/>
                </a:lnTo>
                <a:lnTo>
                  <a:pt x="2729" y="2893"/>
                </a:lnTo>
                <a:lnTo>
                  <a:pt x="2731" y="2893"/>
                </a:lnTo>
                <a:lnTo>
                  <a:pt x="2734" y="2893"/>
                </a:lnTo>
                <a:lnTo>
                  <a:pt x="2736" y="2893"/>
                </a:lnTo>
                <a:lnTo>
                  <a:pt x="2739" y="2893"/>
                </a:lnTo>
                <a:lnTo>
                  <a:pt x="2742" y="2893"/>
                </a:lnTo>
                <a:lnTo>
                  <a:pt x="2743" y="2893"/>
                </a:lnTo>
                <a:lnTo>
                  <a:pt x="2744" y="2893"/>
                </a:lnTo>
                <a:lnTo>
                  <a:pt x="2745" y="2893"/>
                </a:lnTo>
                <a:lnTo>
                  <a:pt x="2746" y="2893"/>
                </a:lnTo>
                <a:lnTo>
                  <a:pt x="2747" y="2893"/>
                </a:lnTo>
                <a:lnTo>
                  <a:pt x="2749" y="2893"/>
                </a:lnTo>
                <a:lnTo>
                  <a:pt x="2750" y="2893"/>
                </a:lnTo>
                <a:lnTo>
                  <a:pt x="2751" y="2893"/>
                </a:lnTo>
                <a:lnTo>
                  <a:pt x="2752" y="2893"/>
                </a:lnTo>
                <a:lnTo>
                  <a:pt x="2753" y="2893"/>
                </a:lnTo>
                <a:lnTo>
                  <a:pt x="2754" y="2893"/>
                </a:lnTo>
                <a:lnTo>
                  <a:pt x="2756" y="2893"/>
                </a:lnTo>
                <a:lnTo>
                  <a:pt x="2757" y="2893"/>
                </a:lnTo>
                <a:lnTo>
                  <a:pt x="2758" y="2898"/>
                </a:lnTo>
                <a:lnTo>
                  <a:pt x="2759" y="2903"/>
                </a:lnTo>
                <a:lnTo>
                  <a:pt x="2759" y="2909"/>
                </a:lnTo>
                <a:lnTo>
                  <a:pt x="2758" y="2915"/>
                </a:lnTo>
                <a:lnTo>
                  <a:pt x="2757" y="2921"/>
                </a:lnTo>
                <a:lnTo>
                  <a:pt x="2756" y="2926"/>
                </a:lnTo>
                <a:lnTo>
                  <a:pt x="2753" y="2932"/>
                </a:lnTo>
                <a:lnTo>
                  <a:pt x="2751" y="2938"/>
                </a:lnTo>
                <a:lnTo>
                  <a:pt x="2747" y="2944"/>
                </a:lnTo>
                <a:lnTo>
                  <a:pt x="2745" y="2948"/>
                </a:lnTo>
                <a:lnTo>
                  <a:pt x="2742" y="2954"/>
                </a:lnTo>
                <a:lnTo>
                  <a:pt x="2738" y="2960"/>
                </a:lnTo>
                <a:lnTo>
                  <a:pt x="2735" y="2965"/>
                </a:lnTo>
                <a:lnTo>
                  <a:pt x="2733" y="2970"/>
                </a:lnTo>
                <a:lnTo>
                  <a:pt x="2729" y="2976"/>
                </a:lnTo>
                <a:lnTo>
                  <a:pt x="2727" y="2981"/>
                </a:lnTo>
                <a:lnTo>
                  <a:pt x="2721" y="2983"/>
                </a:lnTo>
                <a:lnTo>
                  <a:pt x="2716" y="2983"/>
                </a:lnTo>
                <a:lnTo>
                  <a:pt x="2712" y="2981"/>
                </a:lnTo>
                <a:lnTo>
                  <a:pt x="2707" y="2980"/>
                </a:lnTo>
                <a:lnTo>
                  <a:pt x="2704" y="2979"/>
                </a:lnTo>
                <a:lnTo>
                  <a:pt x="2699" y="2977"/>
                </a:lnTo>
                <a:lnTo>
                  <a:pt x="2695" y="2975"/>
                </a:lnTo>
                <a:lnTo>
                  <a:pt x="2691" y="2972"/>
                </a:lnTo>
                <a:lnTo>
                  <a:pt x="2688" y="2970"/>
                </a:lnTo>
                <a:lnTo>
                  <a:pt x="2683" y="2969"/>
                </a:lnTo>
                <a:lnTo>
                  <a:pt x="2680" y="2968"/>
                </a:lnTo>
                <a:lnTo>
                  <a:pt x="2676" y="2968"/>
                </a:lnTo>
                <a:lnTo>
                  <a:pt x="2673" y="2968"/>
                </a:lnTo>
                <a:lnTo>
                  <a:pt x="2669" y="2969"/>
                </a:lnTo>
                <a:lnTo>
                  <a:pt x="2666" y="2971"/>
                </a:lnTo>
                <a:lnTo>
                  <a:pt x="2664" y="2976"/>
                </a:lnTo>
                <a:lnTo>
                  <a:pt x="2660" y="2980"/>
                </a:lnTo>
                <a:lnTo>
                  <a:pt x="2660" y="2986"/>
                </a:lnTo>
                <a:lnTo>
                  <a:pt x="2660" y="2990"/>
                </a:lnTo>
                <a:lnTo>
                  <a:pt x="2661" y="2993"/>
                </a:lnTo>
                <a:lnTo>
                  <a:pt x="2662" y="2996"/>
                </a:lnTo>
                <a:lnTo>
                  <a:pt x="2665" y="2999"/>
                </a:lnTo>
                <a:lnTo>
                  <a:pt x="2668" y="3001"/>
                </a:lnTo>
                <a:lnTo>
                  <a:pt x="2672" y="3003"/>
                </a:lnTo>
                <a:lnTo>
                  <a:pt x="2675" y="3006"/>
                </a:lnTo>
                <a:lnTo>
                  <a:pt x="2679" y="3008"/>
                </a:lnTo>
                <a:lnTo>
                  <a:pt x="2682" y="3010"/>
                </a:lnTo>
                <a:lnTo>
                  <a:pt x="2684" y="3013"/>
                </a:lnTo>
                <a:lnTo>
                  <a:pt x="2687" y="3016"/>
                </a:lnTo>
                <a:lnTo>
                  <a:pt x="2689" y="3018"/>
                </a:lnTo>
                <a:lnTo>
                  <a:pt x="2690" y="3023"/>
                </a:lnTo>
                <a:lnTo>
                  <a:pt x="2690" y="3027"/>
                </a:lnTo>
                <a:lnTo>
                  <a:pt x="2690" y="3037"/>
                </a:lnTo>
                <a:lnTo>
                  <a:pt x="2690" y="3046"/>
                </a:lnTo>
                <a:lnTo>
                  <a:pt x="2689" y="3055"/>
                </a:lnTo>
                <a:lnTo>
                  <a:pt x="2687" y="3063"/>
                </a:lnTo>
                <a:lnTo>
                  <a:pt x="2684" y="3071"/>
                </a:lnTo>
                <a:lnTo>
                  <a:pt x="2682" y="3080"/>
                </a:lnTo>
                <a:lnTo>
                  <a:pt x="2679" y="3088"/>
                </a:lnTo>
                <a:lnTo>
                  <a:pt x="2675" y="3096"/>
                </a:lnTo>
                <a:lnTo>
                  <a:pt x="2672" y="3103"/>
                </a:lnTo>
                <a:lnTo>
                  <a:pt x="2668" y="3111"/>
                </a:lnTo>
                <a:lnTo>
                  <a:pt x="2665" y="3120"/>
                </a:lnTo>
                <a:lnTo>
                  <a:pt x="2662" y="3129"/>
                </a:lnTo>
                <a:lnTo>
                  <a:pt x="2660" y="3137"/>
                </a:lnTo>
                <a:lnTo>
                  <a:pt x="2658" y="3146"/>
                </a:lnTo>
                <a:lnTo>
                  <a:pt x="2657" y="3155"/>
                </a:lnTo>
                <a:lnTo>
                  <a:pt x="2657" y="3165"/>
                </a:lnTo>
                <a:lnTo>
                  <a:pt x="2651" y="3166"/>
                </a:lnTo>
                <a:lnTo>
                  <a:pt x="2646" y="3166"/>
                </a:lnTo>
                <a:lnTo>
                  <a:pt x="2641" y="3166"/>
                </a:lnTo>
                <a:lnTo>
                  <a:pt x="2636" y="3165"/>
                </a:lnTo>
                <a:lnTo>
                  <a:pt x="2630" y="3164"/>
                </a:lnTo>
                <a:lnTo>
                  <a:pt x="2624" y="3163"/>
                </a:lnTo>
                <a:lnTo>
                  <a:pt x="2619" y="3161"/>
                </a:lnTo>
                <a:lnTo>
                  <a:pt x="2613" y="3160"/>
                </a:lnTo>
                <a:lnTo>
                  <a:pt x="2607" y="3158"/>
                </a:lnTo>
                <a:lnTo>
                  <a:pt x="2601" y="3157"/>
                </a:lnTo>
                <a:lnTo>
                  <a:pt x="2597" y="3157"/>
                </a:lnTo>
                <a:lnTo>
                  <a:pt x="2591" y="3158"/>
                </a:lnTo>
                <a:lnTo>
                  <a:pt x="2587" y="3160"/>
                </a:lnTo>
                <a:lnTo>
                  <a:pt x="2582" y="3163"/>
                </a:lnTo>
                <a:lnTo>
                  <a:pt x="2577" y="3168"/>
                </a:lnTo>
                <a:lnTo>
                  <a:pt x="2574" y="3173"/>
                </a:lnTo>
                <a:lnTo>
                  <a:pt x="2575" y="3177"/>
                </a:lnTo>
                <a:lnTo>
                  <a:pt x="2577" y="3180"/>
                </a:lnTo>
                <a:lnTo>
                  <a:pt x="2580" y="3184"/>
                </a:lnTo>
                <a:lnTo>
                  <a:pt x="2582" y="3186"/>
                </a:lnTo>
                <a:lnTo>
                  <a:pt x="2585" y="3188"/>
                </a:lnTo>
                <a:lnTo>
                  <a:pt x="2589" y="3191"/>
                </a:lnTo>
                <a:lnTo>
                  <a:pt x="2593" y="3192"/>
                </a:lnTo>
                <a:lnTo>
                  <a:pt x="2598" y="3192"/>
                </a:lnTo>
                <a:lnTo>
                  <a:pt x="2603" y="3193"/>
                </a:lnTo>
                <a:lnTo>
                  <a:pt x="2607" y="3193"/>
                </a:lnTo>
                <a:lnTo>
                  <a:pt x="2613" y="3193"/>
                </a:lnTo>
                <a:lnTo>
                  <a:pt x="2620" y="3193"/>
                </a:lnTo>
                <a:lnTo>
                  <a:pt x="2626" y="3192"/>
                </a:lnTo>
                <a:lnTo>
                  <a:pt x="2633" y="3192"/>
                </a:lnTo>
                <a:lnTo>
                  <a:pt x="2639" y="3191"/>
                </a:lnTo>
                <a:lnTo>
                  <a:pt x="2647" y="3191"/>
                </a:lnTo>
                <a:lnTo>
                  <a:pt x="2644" y="3189"/>
                </a:lnTo>
                <a:lnTo>
                  <a:pt x="2642" y="3188"/>
                </a:lnTo>
                <a:lnTo>
                  <a:pt x="2641" y="3188"/>
                </a:lnTo>
                <a:lnTo>
                  <a:pt x="2639" y="3188"/>
                </a:lnTo>
                <a:lnTo>
                  <a:pt x="2638" y="3188"/>
                </a:lnTo>
                <a:lnTo>
                  <a:pt x="2637" y="3188"/>
                </a:lnTo>
                <a:lnTo>
                  <a:pt x="2638" y="3188"/>
                </a:lnTo>
                <a:lnTo>
                  <a:pt x="2639" y="3188"/>
                </a:lnTo>
                <a:lnTo>
                  <a:pt x="2641" y="3189"/>
                </a:lnTo>
                <a:lnTo>
                  <a:pt x="2642" y="3189"/>
                </a:lnTo>
                <a:lnTo>
                  <a:pt x="2643" y="3189"/>
                </a:lnTo>
                <a:lnTo>
                  <a:pt x="2644" y="3189"/>
                </a:lnTo>
                <a:lnTo>
                  <a:pt x="2645" y="3189"/>
                </a:lnTo>
                <a:lnTo>
                  <a:pt x="2647" y="3191"/>
                </a:lnTo>
                <a:lnTo>
                  <a:pt x="2649" y="3200"/>
                </a:lnTo>
                <a:lnTo>
                  <a:pt x="2649" y="3209"/>
                </a:lnTo>
                <a:lnTo>
                  <a:pt x="2647" y="3219"/>
                </a:lnTo>
                <a:lnTo>
                  <a:pt x="2645" y="3230"/>
                </a:lnTo>
                <a:lnTo>
                  <a:pt x="2642" y="3239"/>
                </a:lnTo>
                <a:lnTo>
                  <a:pt x="2637" y="3249"/>
                </a:lnTo>
                <a:lnTo>
                  <a:pt x="2633" y="3260"/>
                </a:lnTo>
                <a:lnTo>
                  <a:pt x="2629" y="3270"/>
                </a:lnTo>
                <a:lnTo>
                  <a:pt x="2624" y="3279"/>
                </a:lnTo>
                <a:lnTo>
                  <a:pt x="2622" y="3289"/>
                </a:lnTo>
                <a:lnTo>
                  <a:pt x="2620" y="3300"/>
                </a:lnTo>
                <a:lnTo>
                  <a:pt x="2619" y="3310"/>
                </a:lnTo>
                <a:lnTo>
                  <a:pt x="2620" y="3320"/>
                </a:lnTo>
                <a:lnTo>
                  <a:pt x="2623" y="3331"/>
                </a:lnTo>
                <a:lnTo>
                  <a:pt x="2629" y="3341"/>
                </a:lnTo>
                <a:lnTo>
                  <a:pt x="2637" y="3353"/>
                </a:lnTo>
                <a:lnTo>
                  <a:pt x="2641" y="3359"/>
                </a:lnTo>
                <a:lnTo>
                  <a:pt x="2643" y="3368"/>
                </a:lnTo>
                <a:lnTo>
                  <a:pt x="2644" y="3376"/>
                </a:lnTo>
                <a:lnTo>
                  <a:pt x="2646" y="3384"/>
                </a:lnTo>
                <a:lnTo>
                  <a:pt x="2646" y="3390"/>
                </a:lnTo>
                <a:lnTo>
                  <a:pt x="2646" y="3399"/>
                </a:lnTo>
                <a:lnTo>
                  <a:pt x="2646" y="3407"/>
                </a:lnTo>
                <a:lnTo>
                  <a:pt x="2646" y="3415"/>
                </a:lnTo>
                <a:lnTo>
                  <a:pt x="2646" y="3421"/>
                </a:lnTo>
                <a:lnTo>
                  <a:pt x="2646" y="3430"/>
                </a:lnTo>
                <a:lnTo>
                  <a:pt x="2646" y="3438"/>
                </a:lnTo>
                <a:lnTo>
                  <a:pt x="2647" y="3446"/>
                </a:lnTo>
                <a:lnTo>
                  <a:pt x="2649" y="3454"/>
                </a:lnTo>
                <a:lnTo>
                  <a:pt x="2650" y="3462"/>
                </a:lnTo>
                <a:lnTo>
                  <a:pt x="2652" y="3470"/>
                </a:lnTo>
                <a:lnTo>
                  <a:pt x="2657" y="3478"/>
                </a:lnTo>
                <a:lnTo>
                  <a:pt x="2660" y="3487"/>
                </a:lnTo>
                <a:lnTo>
                  <a:pt x="2665" y="3496"/>
                </a:lnTo>
                <a:lnTo>
                  <a:pt x="2670" y="3504"/>
                </a:lnTo>
                <a:lnTo>
                  <a:pt x="2676" y="3513"/>
                </a:lnTo>
                <a:lnTo>
                  <a:pt x="2682" y="3521"/>
                </a:lnTo>
                <a:lnTo>
                  <a:pt x="2688" y="3531"/>
                </a:lnTo>
                <a:lnTo>
                  <a:pt x="2693" y="3539"/>
                </a:lnTo>
                <a:lnTo>
                  <a:pt x="2699" y="3548"/>
                </a:lnTo>
                <a:lnTo>
                  <a:pt x="2704" y="3556"/>
                </a:lnTo>
                <a:lnTo>
                  <a:pt x="2708" y="3565"/>
                </a:lnTo>
                <a:lnTo>
                  <a:pt x="2713" y="3574"/>
                </a:lnTo>
                <a:lnTo>
                  <a:pt x="2715" y="3583"/>
                </a:lnTo>
                <a:lnTo>
                  <a:pt x="2718" y="3593"/>
                </a:lnTo>
                <a:lnTo>
                  <a:pt x="2718" y="3603"/>
                </a:lnTo>
                <a:lnTo>
                  <a:pt x="2718" y="3613"/>
                </a:lnTo>
                <a:lnTo>
                  <a:pt x="2715" y="3625"/>
                </a:lnTo>
                <a:lnTo>
                  <a:pt x="2708" y="3635"/>
                </a:lnTo>
                <a:lnTo>
                  <a:pt x="2702" y="3643"/>
                </a:lnTo>
                <a:lnTo>
                  <a:pt x="2695" y="3650"/>
                </a:lnTo>
                <a:lnTo>
                  <a:pt x="2687" y="3654"/>
                </a:lnTo>
                <a:lnTo>
                  <a:pt x="2679" y="3656"/>
                </a:lnTo>
                <a:lnTo>
                  <a:pt x="2669" y="3657"/>
                </a:lnTo>
                <a:lnTo>
                  <a:pt x="2660" y="3656"/>
                </a:lnTo>
                <a:lnTo>
                  <a:pt x="2651" y="3655"/>
                </a:lnTo>
                <a:lnTo>
                  <a:pt x="2642" y="3651"/>
                </a:lnTo>
                <a:lnTo>
                  <a:pt x="2633" y="3647"/>
                </a:lnTo>
                <a:lnTo>
                  <a:pt x="2623" y="3642"/>
                </a:lnTo>
                <a:lnTo>
                  <a:pt x="2615" y="3636"/>
                </a:lnTo>
                <a:lnTo>
                  <a:pt x="2606" y="3631"/>
                </a:lnTo>
                <a:lnTo>
                  <a:pt x="2598" y="3625"/>
                </a:lnTo>
                <a:lnTo>
                  <a:pt x="2591" y="3619"/>
                </a:lnTo>
                <a:lnTo>
                  <a:pt x="2584" y="3613"/>
                </a:lnTo>
                <a:lnTo>
                  <a:pt x="2570" y="3601"/>
                </a:lnTo>
                <a:lnTo>
                  <a:pt x="2557" y="3594"/>
                </a:lnTo>
                <a:lnTo>
                  <a:pt x="2542" y="3590"/>
                </a:lnTo>
                <a:lnTo>
                  <a:pt x="2527" y="3589"/>
                </a:lnTo>
                <a:lnTo>
                  <a:pt x="2511" y="3590"/>
                </a:lnTo>
                <a:lnTo>
                  <a:pt x="2495" y="3594"/>
                </a:lnTo>
                <a:lnTo>
                  <a:pt x="2478" y="3597"/>
                </a:lnTo>
                <a:lnTo>
                  <a:pt x="2462" y="3602"/>
                </a:lnTo>
                <a:lnTo>
                  <a:pt x="2446" y="3605"/>
                </a:lnTo>
                <a:lnTo>
                  <a:pt x="2431" y="3608"/>
                </a:lnTo>
                <a:lnTo>
                  <a:pt x="2416" y="3608"/>
                </a:lnTo>
                <a:lnTo>
                  <a:pt x="2403" y="3605"/>
                </a:lnTo>
                <a:lnTo>
                  <a:pt x="2390" y="3600"/>
                </a:lnTo>
                <a:lnTo>
                  <a:pt x="2378" y="3590"/>
                </a:lnTo>
                <a:lnTo>
                  <a:pt x="2368" y="3575"/>
                </a:lnTo>
                <a:lnTo>
                  <a:pt x="2360" y="3557"/>
                </a:lnTo>
                <a:lnTo>
                  <a:pt x="2343" y="3556"/>
                </a:lnTo>
                <a:lnTo>
                  <a:pt x="2326" y="3555"/>
                </a:lnTo>
                <a:lnTo>
                  <a:pt x="2308" y="3554"/>
                </a:lnTo>
                <a:lnTo>
                  <a:pt x="2291" y="3550"/>
                </a:lnTo>
                <a:lnTo>
                  <a:pt x="2275" y="3547"/>
                </a:lnTo>
                <a:lnTo>
                  <a:pt x="2258" y="3542"/>
                </a:lnTo>
                <a:lnTo>
                  <a:pt x="2240" y="3536"/>
                </a:lnTo>
                <a:lnTo>
                  <a:pt x="2226" y="3531"/>
                </a:lnTo>
                <a:lnTo>
                  <a:pt x="2209" y="3523"/>
                </a:lnTo>
                <a:lnTo>
                  <a:pt x="2194" y="3515"/>
                </a:lnTo>
                <a:lnTo>
                  <a:pt x="2181" y="3505"/>
                </a:lnTo>
                <a:lnTo>
                  <a:pt x="2167" y="3495"/>
                </a:lnTo>
                <a:lnTo>
                  <a:pt x="2154" y="3482"/>
                </a:lnTo>
                <a:lnTo>
                  <a:pt x="2144" y="3470"/>
                </a:lnTo>
                <a:lnTo>
                  <a:pt x="2134" y="3456"/>
                </a:lnTo>
                <a:lnTo>
                  <a:pt x="2126" y="3441"/>
                </a:lnTo>
                <a:lnTo>
                  <a:pt x="2124" y="3439"/>
                </a:lnTo>
                <a:lnTo>
                  <a:pt x="2121" y="3433"/>
                </a:lnTo>
                <a:lnTo>
                  <a:pt x="2117" y="3425"/>
                </a:lnTo>
                <a:lnTo>
                  <a:pt x="2112" y="3415"/>
                </a:lnTo>
                <a:lnTo>
                  <a:pt x="2105" y="3403"/>
                </a:lnTo>
                <a:lnTo>
                  <a:pt x="2098" y="3389"/>
                </a:lnTo>
                <a:lnTo>
                  <a:pt x="2090" y="3374"/>
                </a:lnTo>
                <a:lnTo>
                  <a:pt x="2082" y="3359"/>
                </a:lnTo>
                <a:lnTo>
                  <a:pt x="2074" y="3343"/>
                </a:lnTo>
                <a:lnTo>
                  <a:pt x="2066" y="3328"/>
                </a:lnTo>
                <a:lnTo>
                  <a:pt x="2059" y="3315"/>
                </a:lnTo>
                <a:lnTo>
                  <a:pt x="2052" y="3303"/>
                </a:lnTo>
                <a:lnTo>
                  <a:pt x="2046" y="3293"/>
                </a:lnTo>
                <a:lnTo>
                  <a:pt x="2043" y="3285"/>
                </a:lnTo>
                <a:lnTo>
                  <a:pt x="2039" y="3279"/>
                </a:lnTo>
                <a:lnTo>
                  <a:pt x="2039" y="3278"/>
                </a:lnTo>
                <a:lnTo>
                  <a:pt x="2038" y="3264"/>
                </a:lnTo>
                <a:lnTo>
                  <a:pt x="2039" y="3251"/>
                </a:lnTo>
                <a:lnTo>
                  <a:pt x="2039" y="3238"/>
                </a:lnTo>
                <a:lnTo>
                  <a:pt x="2039" y="3225"/>
                </a:lnTo>
                <a:lnTo>
                  <a:pt x="2039" y="3211"/>
                </a:lnTo>
                <a:lnTo>
                  <a:pt x="2040" y="3197"/>
                </a:lnTo>
                <a:lnTo>
                  <a:pt x="2039" y="3185"/>
                </a:lnTo>
                <a:lnTo>
                  <a:pt x="2039" y="3172"/>
                </a:lnTo>
                <a:lnTo>
                  <a:pt x="2038" y="3158"/>
                </a:lnTo>
                <a:lnTo>
                  <a:pt x="2037" y="3146"/>
                </a:lnTo>
                <a:lnTo>
                  <a:pt x="2035" y="3134"/>
                </a:lnTo>
                <a:lnTo>
                  <a:pt x="2031" y="3122"/>
                </a:lnTo>
                <a:lnTo>
                  <a:pt x="2028" y="3110"/>
                </a:lnTo>
                <a:lnTo>
                  <a:pt x="2022" y="3100"/>
                </a:lnTo>
                <a:lnTo>
                  <a:pt x="2016" y="3089"/>
                </a:lnTo>
                <a:lnTo>
                  <a:pt x="2009" y="3080"/>
                </a:lnTo>
                <a:lnTo>
                  <a:pt x="2008" y="3080"/>
                </a:lnTo>
                <a:lnTo>
                  <a:pt x="2007" y="3080"/>
                </a:lnTo>
                <a:lnTo>
                  <a:pt x="2005" y="3080"/>
                </a:lnTo>
                <a:lnTo>
                  <a:pt x="2002" y="3080"/>
                </a:lnTo>
                <a:lnTo>
                  <a:pt x="1999" y="3080"/>
                </a:lnTo>
                <a:lnTo>
                  <a:pt x="1996" y="3080"/>
                </a:lnTo>
                <a:lnTo>
                  <a:pt x="1992" y="3080"/>
                </a:lnTo>
                <a:lnTo>
                  <a:pt x="1989" y="3080"/>
                </a:lnTo>
                <a:lnTo>
                  <a:pt x="1984" y="3080"/>
                </a:lnTo>
                <a:lnTo>
                  <a:pt x="1981" y="3080"/>
                </a:lnTo>
                <a:lnTo>
                  <a:pt x="1977" y="3080"/>
                </a:lnTo>
                <a:lnTo>
                  <a:pt x="1974" y="3080"/>
                </a:lnTo>
                <a:lnTo>
                  <a:pt x="1971" y="3080"/>
                </a:lnTo>
                <a:lnTo>
                  <a:pt x="1969" y="3080"/>
                </a:lnTo>
                <a:lnTo>
                  <a:pt x="1968" y="3080"/>
                </a:lnTo>
                <a:lnTo>
                  <a:pt x="1950" y="3056"/>
                </a:lnTo>
                <a:lnTo>
                  <a:pt x="1932" y="3032"/>
                </a:lnTo>
                <a:lnTo>
                  <a:pt x="1914" y="3008"/>
                </a:lnTo>
                <a:lnTo>
                  <a:pt x="1897" y="2985"/>
                </a:lnTo>
                <a:lnTo>
                  <a:pt x="1878" y="2962"/>
                </a:lnTo>
                <a:lnTo>
                  <a:pt x="1860" y="2938"/>
                </a:lnTo>
                <a:lnTo>
                  <a:pt x="1843" y="2915"/>
                </a:lnTo>
                <a:lnTo>
                  <a:pt x="1825" y="2891"/>
                </a:lnTo>
                <a:lnTo>
                  <a:pt x="1808" y="2867"/>
                </a:lnTo>
                <a:lnTo>
                  <a:pt x="1791" y="2842"/>
                </a:lnTo>
                <a:lnTo>
                  <a:pt x="1776" y="2817"/>
                </a:lnTo>
                <a:lnTo>
                  <a:pt x="1761" y="2793"/>
                </a:lnTo>
                <a:lnTo>
                  <a:pt x="1746" y="2767"/>
                </a:lnTo>
                <a:lnTo>
                  <a:pt x="1733" y="2741"/>
                </a:lnTo>
                <a:lnTo>
                  <a:pt x="1721" y="2714"/>
                </a:lnTo>
                <a:lnTo>
                  <a:pt x="1710" y="2687"/>
                </a:lnTo>
                <a:lnTo>
                  <a:pt x="1714" y="2678"/>
                </a:lnTo>
                <a:lnTo>
                  <a:pt x="1715" y="2669"/>
                </a:lnTo>
                <a:lnTo>
                  <a:pt x="1715" y="2662"/>
                </a:lnTo>
                <a:lnTo>
                  <a:pt x="1714" y="2655"/>
                </a:lnTo>
                <a:lnTo>
                  <a:pt x="1712" y="2648"/>
                </a:lnTo>
                <a:lnTo>
                  <a:pt x="1708" y="2643"/>
                </a:lnTo>
                <a:lnTo>
                  <a:pt x="1704" y="2637"/>
                </a:lnTo>
                <a:lnTo>
                  <a:pt x="1699" y="2632"/>
                </a:lnTo>
                <a:lnTo>
                  <a:pt x="1693" y="2626"/>
                </a:lnTo>
                <a:lnTo>
                  <a:pt x="1687" y="2622"/>
                </a:lnTo>
                <a:lnTo>
                  <a:pt x="1682" y="2617"/>
                </a:lnTo>
                <a:lnTo>
                  <a:pt x="1677" y="2612"/>
                </a:lnTo>
                <a:lnTo>
                  <a:pt x="1673" y="2607"/>
                </a:lnTo>
                <a:lnTo>
                  <a:pt x="1668" y="2601"/>
                </a:lnTo>
                <a:lnTo>
                  <a:pt x="1664" y="2595"/>
                </a:lnTo>
                <a:lnTo>
                  <a:pt x="1663" y="2590"/>
                </a:lnTo>
                <a:lnTo>
                  <a:pt x="1661" y="2570"/>
                </a:lnTo>
                <a:lnTo>
                  <a:pt x="1656" y="2554"/>
                </a:lnTo>
                <a:lnTo>
                  <a:pt x="1651" y="2539"/>
                </a:lnTo>
                <a:lnTo>
                  <a:pt x="1643" y="2525"/>
                </a:lnTo>
                <a:lnTo>
                  <a:pt x="1635" y="2514"/>
                </a:lnTo>
                <a:lnTo>
                  <a:pt x="1624" y="2502"/>
                </a:lnTo>
                <a:lnTo>
                  <a:pt x="1613" y="2493"/>
                </a:lnTo>
                <a:lnTo>
                  <a:pt x="1601" y="2483"/>
                </a:lnTo>
                <a:lnTo>
                  <a:pt x="1590" y="2474"/>
                </a:lnTo>
                <a:lnTo>
                  <a:pt x="1577" y="2465"/>
                </a:lnTo>
                <a:lnTo>
                  <a:pt x="1566" y="2454"/>
                </a:lnTo>
                <a:lnTo>
                  <a:pt x="1555" y="2444"/>
                </a:lnTo>
                <a:lnTo>
                  <a:pt x="1545" y="2431"/>
                </a:lnTo>
                <a:lnTo>
                  <a:pt x="1536" y="2419"/>
                </a:lnTo>
                <a:lnTo>
                  <a:pt x="1529" y="2405"/>
                </a:lnTo>
                <a:lnTo>
                  <a:pt x="1523" y="2389"/>
                </a:lnTo>
                <a:lnTo>
                  <a:pt x="1515" y="2371"/>
                </a:lnTo>
                <a:lnTo>
                  <a:pt x="1505" y="2358"/>
                </a:lnTo>
                <a:lnTo>
                  <a:pt x="1494" y="2346"/>
                </a:lnTo>
                <a:lnTo>
                  <a:pt x="1482" y="2336"/>
                </a:lnTo>
                <a:lnTo>
                  <a:pt x="1468" y="2328"/>
                </a:lnTo>
                <a:lnTo>
                  <a:pt x="1454" y="2321"/>
                </a:lnTo>
                <a:lnTo>
                  <a:pt x="1438" y="2315"/>
                </a:lnTo>
                <a:lnTo>
                  <a:pt x="1422" y="2312"/>
                </a:lnTo>
                <a:lnTo>
                  <a:pt x="1406" y="2308"/>
                </a:lnTo>
                <a:lnTo>
                  <a:pt x="1389" y="2307"/>
                </a:lnTo>
                <a:lnTo>
                  <a:pt x="1371" y="2306"/>
                </a:lnTo>
                <a:lnTo>
                  <a:pt x="1354" y="2305"/>
                </a:lnTo>
                <a:lnTo>
                  <a:pt x="1337" y="2305"/>
                </a:lnTo>
                <a:lnTo>
                  <a:pt x="1320" y="2306"/>
                </a:lnTo>
                <a:lnTo>
                  <a:pt x="1302" y="2306"/>
                </a:lnTo>
                <a:lnTo>
                  <a:pt x="1287" y="2307"/>
                </a:lnTo>
                <a:lnTo>
                  <a:pt x="1282" y="2305"/>
                </a:lnTo>
                <a:lnTo>
                  <a:pt x="1277" y="2301"/>
                </a:lnTo>
                <a:lnTo>
                  <a:pt x="1272" y="2299"/>
                </a:lnTo>
                <a:lnTo>
                  <a:pt x="1268" y="2296"/>
                </a:lnTo>
                <a:lnTo>
                  <a:pt x="1263" y="2292"/>
                </a:lnTo>
                <a:lnTo>
                  <a:pt x="1259" y="2289"/>
                </a:lnTo>
                <a:lnTo>
                  <a:pt x="1253" y="2285"/>
                </a:lnTo>
                <a:lnTo>
                  <a:pt x="1248" y="2282"/>
                </a:lnTo>
                <a:lnTo>
                  <a:pt x="1244" y="2278"/>
                </a:lnTo>
                <a:lnTo>
                  <a:pt x="1239" y="2276"/>
                </a:lnTo>
                <a:lnTo>
                  <a:pt x="1233" y="2275"/>
                </a:lnTo>
                <a:lnTo>
                  <a:pt x="1228" y="2274"/>
                </a:lnTo>
                <a:lnTo>
                  <a:pt x="1222" y="2274"/>
                </a:lnTo>
                <a:lnTo>
                  <a:pt x="1215" y="2275"/>
                </a:lnTo>
                <a:lnTo>
                  <a:pt x="1209" y="2277"/>
                </a:lnTo>
                <a:lnTo>
                  <a:pt x="1202" y="2281"/>
                </a:lnTo>
                <a:lnTo>
                  <a:pt x="1200" y="2286"/>
                </a:lnTo>
                <a:lnTo>
                  <a:pt x="1198" y="2292"/>
                </a:lnTo>
                <a:lnTo>
                  <a:pt x="1193" y="2298"/>
                </a:lnTo>
                <a:lnTo>
                  <a:pt x="1188" y="2301"/>
                </a:lnTo>
                <a:lnTo>
                  <a:pt x="1184" y="2305"/>
                </a:lnTo>
                <a:lnTo>
                  <a:pt x="1178" y="2308"/>
                </a:lnTo>
                <a:lnTo>
                  <a:pt x="1171" y="2311"/>
                </a:lnTo>
                <a:lnTo>
                  <a:pt x="1164" y="2313"/>
                </a:lnTo>
                <a:lnTo>
                  <a:pt x="1157" y="2314"/>
                </a:lnTo>
                <a:lnTo>
                  <a:pt x="1149" y="2315"/>
                </a:lnTo>
                <a:lnTo>
                  <a:pt x="1143" y="2317"/>
                </a:lnTo>
                <a:lnTo>
                  <a:pt x="1134" y="2319"/>
                </a:lnTo>
                <a:lnTo>
                  <a:pt x="1128" y="2320"/>
                </a:lnTo>
                <a:lnTo>
                  <a:pt x="1121" y="2322"/>
                </a:lnTo>
                <a:lnTo>
                  <a:pt x="1115" y="2324"/>
                </a:lnTo>
                <a:lnTo>
                  <a:pt x="1109" y="2328"/>
                </a:lnTo>
                <a:lnTo>
                  <a:pt x="1100" y="2343"/>
                </a:lnTo>
                <a:lnTo>
                  <a:pt x="1093" y="2358"/>
                </a:lnTo>
                <a:lnTo>
                  <a:pt x="1086" y="2374"/>
                </a:lnTo>
                <a:lnTo>
                  <a:pt x="1080" y="2390"/>
                </a:lnTo>
                <a:lnTo>
                  <a:pt x="1075" y="2406"/>
                </a:lnTo>
                <a:lnTo>
                  <a:pt x="1069" y="2423"/>
                </a:lnTo>
                <a:lnTo>
                  <a:pt x="1063" y="2439"/>
                </a:lnTo>
                <a:lnTo>
                  <a:pt x="1057" y="2454"/>
                </a:lnTo>
                <a:lnTo>
                  <a:pt x="1051" y="2470"/>
                </a:lnTo>
                <a:lnTo>
                  <a:pt x="1044" y="2485"/>
                </a:lnTo>
                <a:lnTo>
                  <a:pt x="1034" y="2499"/>
                </a:lnTo>
                <a:lnTo>
                  <a:pt x="1026" y="2513"/>
                </a:lnTo>
                <a:lnTo>
                  <a:pt x="1015" y="2525"/>
                </a:lnTo>
                <a:lnTo>
                  <a:pt x="1003" y="2537"/>
                </a:lnTo>
                <a:lnTo>
                  <a:pt x="990" y="2547"/>
                </a:lnTo>
                <a:lnTo>
                  <a:pt x="975" y="2558"/>
                </a:lnTo>
                <a:lnTo>
                  <a:pt x="975" y="2562"/>
                </a:lnTo>
                <a:lnTo>
                  <a:pt x="975" y="2567"/>
                </a:lnTo>
                <a:lnTo>
                  <a:pt x="974" y="2571"/>
                </a:lnTo>
                <a:lnTo>
                  <a:pt x="972" y="2576"/>
                </a:lnTo>
                <a:lnTo>
                  <a:pt x="971" y="2579"/>
                </a:lnTo>
                <a:lnTo>
                  <a:pt x="969" y="2583"/>
                </a:lnTo>
                <a:lnTo>
                  <a:pt x="967" y="2586"/>
                </a:lnTo>
                <a:lnTo>
                  <a:pt x="964" y="2589"/>
                </a:lnTo>
                <a:lnTo>
                  <a:pt x="961" y="2591"/>
                </a:lnTo>
                <a:lnTo>
                  <a:pt x="957" y="2593"/>
                </a:lnTo>
                <a:lnTo>
                  <a:pt x="954" y="2594"/>
                </a:lnTo>
                <a:lnTo>
                  <a:pt x="949" y="2595"/>
                </a:lnTo>
                <a:lnTo>
                  <a:pt x="945" y="2595"/>
                </a:lnTo>
                <a:lnTo>
                  <a:pt x="940" y="2595"/>
                </a:lnTo>
                <a:lnTo>
                  <a:pt x="936" y="2595"/>
                </a:lnTo>
                <a:lnTo>
                  <a:pt x="931" y="2594"/>
                </a:lnTo>
                <a:lnTo>
                  <a:pt x="921" y="2593"/>
                </a:lnTo>
                <a:lnTo>
                  <a:pt x="911" y="2591"/>
                </a:lnTo>
                <a:lnTo>
                  <a:pt x="903" y="2587"/>
                </a:lnTo>
                <a:lnTo>
                  <a:pt x="895" y="2583"/>
                </a:lnTo>
                <a:lnTo>
                  <a:pt x="888" y="2577"/>
                </a:lnTo>
                <a:lnTo>
                  <a:pt x="883" y="2571"/>
                </a:lnTo>
                <a:lnTo>
                  <a:pt x="876" y="2564"/>
                </a:lnTo>
                <a:lnTo>
                  <a:pt x="870" y="2558"/>
                </a:lnTo>
                <a:lnTo>
                  <a:pt x="864" y="2551"/>
                </a:lnTo>
                <a:lnTo>
                  <a:pt x="857" y="2545"/>
                </a:lnTo>
                <a:lnTo>
                  <a:pt x="850" y="2539"/>
                </a:lnTo>
                <a:lnTo>
                  <a:pt x="844" y="2535"/>
                </a:lnTo>
                <a:lnTo>
                  <a:pt x="836" y="2531"/>
                </a:lnTo>
                <a:lnTo>
                  <a:pt x="826" y="2529"/>
                </a:lnTo>
                <a:lnTo>
                  <a:pt x="817" y="2529"/>
                </a:lnTo>
                <a:lnTo>
                  <a:pt x="807" y="2531"/>
                </a:lnTo>
                <a:lnTo>
                  <a:pt x="803" y="2524"/>
                </a:lnTo>
                <a:lnTo>
                  <a:pt x="800" y="2518"/>
                </a:lnTo>
                <a:lnTo>
                  <a:pt x="795" y="2514"/>
                </a:lnTo>
                <a:lnTo>
                  <a:pt x="791" y="2510"/>
                </a:lnTo>
                <a:lnTo>
                  <a:pt x="786" y="2507"/>
                </a:lnTo>
                <a:lnTo>
                  <a:pt x="782" y="2504"/>
                </a:lnTo>
                <a:lnTo>
                  <a:pt x="776" y="2501"/>
                </a:lnTo>
                <a:lnTo>
                  <a:pt x="770" y="2499"/>
                </a:lnTo>
                <a:lnTo>
                  <a:pt x="764" y="2498"/>
                </a:lnTo>
                <a:lnTo>
                  <a:pt x="759" y="2496"/>
                </a:lnTo>
                <a:lnTo>
                  <a:pt x="752" y="2494"/>
                </a:lnTo>
                <a:lnTo>
                  <a:pt x="746" y="2493"/>
                </a:lnTo>
                <a:lnTo>
                  <a:pt x="739" y="2491"/>
                </a:lnTo>
                <a:lnTo>
                  <a:pt x="733" y="2490"/>
                </a:lnTo>
                <a:lnTo>
                  <a:pt x="726" y="2487"/>
                </a:lnTo>
                <a:lnTo>
                  <a:pt x="721" y="2485"/>
                </a:lnTo>
                <a:lnTo>
                  <a:pt x="710" y="2478"/>
                </a:lnTo>
                <a:lnTo>
                  <a:pt x="701" y="2473"/>
                </a:lnTo>
                <a:lnTo>
                  <a:pt x="692" y="2465"/>
                </a:lnTo>
                <a:lnTo>
                  <a:pt x="683" y="2456"/>
                </a:lnTo>
                <a:lnTo>
                  <a:pt x="675" y="2448"/>
                </a:lnTo>
                <a:lnTo>
                  <a:pt x="667" y="2439"/>
                </a:lnTo>
                <a:lnTo>
                  <a:pt x="657" y="2431"/>
                </a:lnTo>
                <a:lnTo>
                  <a:pt x="649" y="2422"/>
                </a:lnTo>
                <a:lnTo>
                  <a:pt x="640" y="2413"/>
                </a:lnTo>
                <a:lnTo>
                  <a:pt x="632" y="2405"/>
                </a:lnTo>
                <a:lnTo>
                  <a:pt x="623" y="2397"/>
                </a:lnTo>
                <a:lnTo>
                  <a:pt x="614" y="2390"/>
                </a:lnTo>
                <a:lnTo>
                  <a:pt x="604" y="2383"/>
                </a:lnTo>
                <a:lnTo>
                  <a:pt x="595" y="2378"/>
                </a:lnTo>
                <a:lnTo>
                  <a:pt x="585" y="2373"/>
                </a:lnTo>
                <a:lnTo>
                  <a:pt x="575" y="2370"/>
                </a:lnTo>
                <a:lnTo>
                  <a:pt x="573" y="2355"/>
                </a:lnTo>
                <a:lnTo>
                  <a:pt x="572" y="2342"/>
                </a:lnTo>
                <a:lnTo>
                  <a:pt x="570" y="2329"/>
                </a:lnTo>
                <a:lnTo>
                  <a:pt x="567" y="2316"/>
                </a:lnTo>
                <a:lnTo>
                  <a:pt x="562" y="2305"/>
                </a:lnTo>
                <a:lnTo>
                  <a:pt x="557" y="2293"/>
                </a:lnTo>
                <a:lnTo>
                  <a:pt x="552" y="2283"/>
                </a:lnTo>
                <a:lnTo>
                  <a:pt x="547" y="2271"/>
                </a:lnTo>
                <a:lnTo>
                  <a:pt x="541" y="2260"/>
                </a:lnTo>
                <a:lnTo>
                  <a:pt x="537" y="2250"/>
                </a:lnTo>
                <a:lnTo>
                  <a:pt x="533" y="2238"/>
                </a:lnTo>
                <a:lnTo>
                  <a:pt x="530" y="2226"/>
                </a:lnTo>
                <a:lnTo>
                  <a:pt x="527" y="2213"/>
                </a:lnTo>
                <a:lnTo>
                  <a:pt x="526" y="2200"/>
                </a:lnTo>
                <a:lnTo>
                  <a:pt x="526" y="2186"/>
                </a:lnTo>
                <a:lnTo>
                  <a:pt x="530" y="2172"/>
                </a:lnTo>
                <a:lnTo>
                  <a:pt x="524" y="2164"/>
                </a:lnTo>
                <a:lnTo>
                  <a:pt x="519" y="2155"/>
                </a:lnTo>
                <a:lnTo>
                  <a:pt x="514" y="2147"/>
                </a:lnTo>
                <a:lnTo>
                  <a:pt x="508" y="2139"/>
                </a:lnTo>
                <a:lnTo>
                  <a:pt x="503" y="2131"/>
                </a:lnTo>
                <a:lnTo>
                  <a:pt x="499" y="2122"/>
                </a:lnTo>
                <a:lnTo>
                  <a:pt x="494" y="2114"/>
                </a:lnTo>
                <a:lnTo>
                  <a:pt x="489" y="2106"/>
                </a:lnTo>
                <a:lnTo>
                  <a:pt x="486" y="2097"/>
                </a:lnTo>
                <a:lnTo>
                  <a:pt x="483" y="2089"/>
                </a:lnTo>
                <a:lnTo>
                  <a:pt x="480" y="2080"/>
                </a:lnTo>
                <a:lnTo>
                  <a:pt x="479" y="2070"/>
                </a:lnTo>
                <a:lnTo>
                  <a:pt x="478" y="2061"/>
                </a:lnTo>
                <a:lnTo>
                  <a:pt x="478" y="2052"/>
                </a:lnTo>
                <a:lnTo>
                  <a:pt x="479" y="2043"/>
                </a:lnTo>
                <a:lnTo>
                  <a:pt x="483" y="2034"/>
                </a:lnTo>
                <a:lnTo>
                  <a:pt x="476" y="2021"/>
                </a:lnTo>
                <a:lnTo>
                  <a:pt x="469" y="2010"/>
                </a:lnTo>
                <a:lnTo>
                  <a:pt x="461" y="2000"/>
                </a:lnTo>
                <a:lnTo>
                  <a:pt x="452" y="1991"/>
                </a:lnTo>
                <a:lnTo>
                  <a:pt x="441" y="1984"/>
                </a:lnTo>
                <a:lnTo>
                  <a:pt x="431" y="1977"/>
                </a:lnTo>
                <a:lnTo>
                  <a:pt x="419" y="1972"/>
                </a:lnTo>
                <a:lnTo>
                  <a:pt x="408" y="1965"/>
                </a:lnTo>
                <a:lnTo>
                  <a:pt x="396" y="1959"/>
                </a:lnTo>
                <a:lnTo>
                  <a:pt x="384" y="1953"/>
                </a:lnTo>
                <a:lnTo>
                  <a:pt x="372" y="1948"/>
                </a:lnTo>
                <a:lnTo>
                  <a:pt x="361" y="1941"/>
                </a:lnTo>
                <a:lnTo>
                  <a:pt x="350" y="1933"/>
                </a:lnTo>
                <a:lnTo>
                  <a:pt x="340" y="1925"/>
                </a:lnTo>
                <a:lnTo>
                  <a:pt x="330" y="1914"/>
                </a:lnTo>
                <a:lnTo>
                  <a:pt x="322" y="1904"/>
                </a:lnTo>
                <a:lnTo>
                  <a:pt x="312" y="1895"/>
                </a:lnTo>
                <a:lnTo>
                  <a:pt x="303" y="1887"/>
                </a:lnTo>
                <a:lnTo>
                  <a:pt x="295" y="1877"/>
                </a:lnTo>
                <a:lnTo>
                  <a:pt x="286" y="1869"/>
                </a:lnTo>
                <a:lnTo>
                  <a:pt x="277" y="1861"/>
                </a:lnTo>
                <a:lnTo>
                  <a:pt x="269" y="1853"/>
                </a:lnTo>
                <a:lnTo>
                  <a:pt x="260" y="1844"/>
                </a:lnTo>
                <a:lnTo>
                  <a:pt x="251" y="1836"/>
                </a:lnTo>
                <a:lnTo>
                  <a:pt x="243" y="1827"/>
                </a:lnTo>
                <a:lnTo>
                  <a:pt x="237" y="1818"/>
                </a:lnTo>
                <a:lnTo>
                  <a:pt x="230" y="1809"/>
                </a:lnTo>
                <a:lnTo>
                  <a:pt x="224" y="1799"/>
                </a:lnTo>
                <a:lnTo>
                  <a:pt x="219" y="1789"/>
                </a:lnTo>
                <a:lnTo>
                  <a:pt x="215" y="1780"/>
                </a:lnTo>
                <a:lnTo>
                  <a:pt x="211" y="1768"/>
                </a:lnTo>
                <a:lnTo>
                  <a:pt x="210" y="1758"/>
                </a:lnTo>
                <a:lnTo>
                  <a:pt x="207" y="1755"/>
                </a:lnTo>
                <a:lnTo>
                  <a:pt x="204" y="1752"/>
                </a:lnTo>
                <a:lnTo>
                  <a:pt x="202" y="1751"/>
                </a:lnTo>
                <a:lnTo>
                  <a:pt x="199" y="1749"/>
                </a:lnTo>
                <a:lnTo>
                  <a:pt x="196" y="1748"/>
                </a:lnTo>
                <a:lnTo>
                  <a:pt x="193" y="1746"/>
                </a:lnTo>
                <a:lnTo>
                  <a:pt x="189" y="1745"/>
                </a:lnTo>
                <a:lnTo>
                  <a:pt x="186" y="1744"/>
                </a:lnTo>
                <a:lnTo>
                  <a:pt x="183" y="1743"/>
                </a:lnTo>
                <a:lnTo>
                  <a:pt x="179" y="1743"/>
                </a:lnTo>
                <a:lnTo>
                  <a:pt x="176" y="1742"/>
                </a:lnTo>
                <a:lnTo>
                  <a:pt x="172" y="1742"/>
                </a:lnTo>
                <a:lnTo>
                  <a:pt x="168" y="1742"/>
                </a:lnTo>
                <a:lnTo>
                  <a:pt x="164" y="1742"/>
                </a:lnTo>
                <a:lnTo>
                  <a:pt x="160" y="1742"/>
                </a:lnTo>
                <a:lnTo>
                  <a:pt x="156" y="1743"/>
                </a:lnTo>
                <a:lnTo>
                  <a:pt x="151" y="1728"/>
                </a:lnTo>
                <a:lnTo>
                  <a:pt x="147" y="1713"/>
                </a:lnTo>
                <a:lnTo>
                  <a:pt x="141" y="1699"/>
                </a:lnTo>
                <a:lnTo>
                  <a:pt x="134" y="1684"/>
                </a:lnTo>
                <a:lnTo>
                  <a:pt x="127" y="1672"/>
                </a:lnTo>
                <a:lnTo>
                  <a:pt x="118" y="1658"/>
                </a:lnTo>
                <a:lnTo>
                  <a:pt x="110" y="1644"/>
                </a:lnTo>
                <a:lnTo>
                  <a:pt x="100" y="1632"/>
                </a:lnTo>
                <a:lnTo>
                  <a:pt x="89" y="1619"/>
                </a:lnTo>
                <a:lnTo>
                  <a:pt x="79" y="1606"/>
                </a:lnTo>
                <a:lnTo>
                  <a:pt x="68" y="1594"/>
                </a:lnTo>
                <a:lnTo>
                  <a:pt x="55" y="1582"/>
                </a:lnTo>
                <a:lnTo>
                  <a:pt x="42" y="1570"/>
                </a:lnTo>
                <a:lnTo>
                  <a:pt x="28" y="1558"/>
                </a:lnTo>
                <a:lnTo>
                  <a:pt x="13" y="1545"/>
                </a:lnTo>
                <a:lnTo>
                  <a:pt x="0" y="1534"/>
                </a:lnTo>
                <a:lnTo>
                  <a:pt x="1" y="1529"/>
                </a:lnTo>
                <a:lnTo>
                  <a:pt x="2" y="1525"/>
                </a:lnTo>
                <a:lnTo>
                  <a:pt x="2" y="1520"/>
                </a:lnTo>
                <a:lnTo>
                  <a:pt x="3" y="1516"/>
                </a:lnTo>
                <a:lnTo>
                  <a:pt x="3" y="1511"/>
                </a:lnTo>
                <a:lnTo>
                  <a:pt x="3" y="1508"/>
                </a:lnTo>
                <a:lnTo>
                  <a:pt x="3" y="1503"/>
                </a:lnTo>
                <a:lnTo>
                  <a:pt x="3" y="1498"/>
                </a:lnTo>
                <a:lnTo>
                  <a:pt x="3" y="1495"/>
                </a:lnTo>
                <a:lnTo>
                  <a:pt x="3" y="1491"/>
                </a:lnTo>
                <a:lnTo>
                  <a:pt x="4" y="1488"/>
                </a:lnTo>
                <a:lnTo>
                  <a:pt x="4" y="1485"/>
                </a:lnTo>
                <a:lnTo>
                  <a:pt x="7" y="1481"/>
                </a:lnTo>
                <a:lnTo>
                  <a:pt x="8" y="1478"/>
                </a:lnTo>
                <a:lnTo>
                  <a:pt x="11" y="1475"/>
                </a:lnTo>
                <a:lnTo>
                  <a:pt x="15" y="1474"/>
                </a:lnTo>
                <a:lnTo>
                  <a:pt x="78" y="1479"/>
                </a:lnTo>
                <a:lnTo>
                  <a:pt x="141" y="1485"/>
                </a:lnTo>
                <a:lnTo>
                  <a:pt x="203" y="1489"/>
                </a:lnTo>
                <a:lnTo>
                  <a:pt x="265" y="1494"/>
                </a:lnTo>
                <a:lnTo>
                  <a:pt x="326" y="1498"/>
                </a:lnTo>
                <a:lnTo>
                  <a:pt x="387" y="1503"/>
                </a:lnTo>
                <a:lnTo>
                  <a:pt x="447" y="1508"/>
                </a:lnTo>
                <a:lnTo>
                  <a:pt x="508" y="1511"/>
                </a:lnTo>
                <a:lnTo>
                  <a:pt x="568" y="1516"/>
                </a:lnTo>
                <a:lnTo>
                  <a:pt x="629" y="1519"/>
                </a:lnTo>
                <a:lnTo>
                  <a:pt x="688" y="1522"/>
                </a:lnTo>
                <a:lnTo>
                  <a:pt x="749" y="1527"/>
                </a:lnTo>
                <a:lnTo>
                  <a:pt x="811" y="1530"/>
                </a:lnTo>
                <a:lnTo>
                  <a:pt x="873" y="1535"/>
                </a:lnTo>
                <a:lnTo>
                  <a:pt x="937" y="1540"/>
                </a:lnTo>
                <a:lnTo>
                  <a:pt x="1001" y="1544"/>
                </a:lnTo>
                <a:lnTo>
                  <a:pt x="1001" y="1534"/>
                </a:lnTo>
                <a:lnTo>
                  <a:pt x="1002" y="1509"/>
                </a:lnTo>
                <a:lnTo>
                  <a:pt x="1003" y="1467"/>
                </a:lnTo>
                <a:lnTo>
                  <a:pt x="1006" y="1414"/>
                </a:lnTo>
                <a:lnTo>
                  <a:pt x="1008" y="1352"/>
                </a:lnTo>
                <a:lnTo>
                  <a:pt x="1010" y="1282"/>
                </a:lnTo>
                <a:lnTo>
                  <a:pt x="1013" y="1208"/>
                </a:lnTo>
                <a:lnTo>
                  <a:pt x="1016" y="1131"/>
                </a:lnTo>
                <a:lnTo>
                  <a:pt x="1018" y="1053"/>
                </a:lnTo>
                <a:lnTo>
                  <a:pt x="1021" y="978"/>
                </a:lnTo>
                <a:lnTo>
                  <a:pt x="1023" y="908"/>
                </a:lnTo>
                <a:lnTo>
                  <a:pt x="1025" y="846"/>
                </a:lnTo>
                <a:lnTo>
                  <a:pt x="1028" y="793"/>
                </a:lnTo>
                <a:lnTo>
                  <a:pt x="1029" y="752"/>
                </a:lnTo>
                <a:lnTo>
                  <a:pt x="1030" y="726"/>
                </a:lnTo>
                <a:lnTo>
                  <a:pt x="1031" y="717"/>
                </a:lnTo>
                <a:lnTo>
                  <a:pt x="1031" y="716"/>
                </a:lnTo>
                <a:lnTo>
                  <a:pt x="1032" y="716"/>
                </a:lnTo>
                <a:lnTo>
                  <a:pt x="1033" y="716"/>
                </a:lnTo>
                <a:lnTo>
                  <a:pt x="1033" y="715"/>
                </a:lnTo>
                <a:lnTo>
                  <a:pt x="1034" y="715"/>
                </a:lnTo>
                <a:lnTo>
                  <a:pt x="1036" y="715"/>
                </a:lnTo>
                <a:lnTo>
                  <a:pt x="1037" y="714"/>
                </a:lnTo>
                <a:lnTo>
                  <a:pt x="1038" y="714"/>
                </a:lnTo>
                <a:lnTo>
                  <a:pt x="1038" y="713"/>
                </a:lnTo>
                <a:lnTo>
                  <a:pt x="1039" y="713"/>
                </a:lnTo>
                <a:lnTo>
                  <a:pt x="1040" y="713"/>
                </a:lnTo>
                <a:lnTo>
                  <a:pt x="1041" y="713"/>
                </a:lnTo>
                <a:lnTo>
                  <a:pt x="1041" y="704"/>
                </a:lnTo>
                <a:lnTo>
                  <a:pt x="1041" y="681"/>
                </a:lnTo>
                <a:lnTo>
                  <a:pt x="1042" y="647"/>
                </a:lnTo>
                <a:lnTo>
                  <a:pt x="1044" y="602"/>
                </a:lnTo>
                <a:lnTo>
                  <a:pt x="1046" y="548"/>
                </a:lnTo>
                <a:lnTo>
                  <a:pt x="1047" y="488"/>
                </a:lnTo>
                <a:lnTo>
                  <a:pt x="1049" y="425"/>
                </a:lnTo>
                <a:lnTo>
                  <a:pt x="1052" y="360"/>
                </a:lnTo>
                <a:lnTo>
                  <a:pt x="1053" y="293"/>
                </a:lnTo>
                <a:lnTo>
                  <a:pt x="1055" y="230"/>
                </a:lnTo>
                <a:lnTo>
                  <a:pt x="1056" y="170"/>
                </a:lnTo>
                <a:lnTo>
                  <a:pt x="1059" y="116"/>
                </a:lnTo>
                <a:lnTo>
                  <a:pt x="1060" y="71"/>
                </a:lnTo>
                <a:lnTo>
                  <a:pt x="1061" y="37"/>
                </a:lnTo>
                <a:lnTo>
                  <a:pt x="1061" y="14"/>
                </a:lnTo>
                <a:lnTo>
                  <a:pt x="1062" y="7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36" name="Freeform 54"/>
          <p:cNvSpPr>
            <a:spLocks/>
          </p:cNvSpPr>
          <p:nvPr/>
        </p:nvSpPr>
        <p:spPr bwMode="auto">
          <a:xfrm>
            <a:off x="5750557" y="3001563"/>
            <a:ext cx="597133" cy="709054"/>
          </a:xfrm>
          <a:custGeom>
            <a:avLst/>
            <a:gdLst>
              <a:gd name="T0" fmla="*/ 28 w 1097"/>
              <a:gd name="T1" fmla="*/ 6 h 1711"/>
              <a:gd name="T2" fmla="*/ 30 w 1097"/>
              <a:gd name="T3" fmla="*/ 14 h 1711"/>
              <a:gd name="T4" fmla="*/ 33 w 1097"/>
              <a:gd name="T5" fmla="*/ 22 h 1711"/>
              <a:gd name="T6" fmla="*/ 35 w 1097"/>
              <a:gd name="T7" fmla="*/ 26 h 1711"/>
              <a:gd name="T8" fmla="*/ 36 w 1097"/>
              <a:gd name="T9" fmla="*/ 28 h 1711"/>
              <a:gd name="T10" fmla="*/ 37 w 1097"/>
              <a:gd name="T11" fmla="*/ 29 h 1711"/>
              <a:gd name="T12" fmla="*/ 37 w 1097"/>
              <a:gd name="T13" fmla="*/ 31 h 1711"/>
              <a:gd name="T14" fmla="*/ 38 w 1097"/>
              <a:gd name="T15" fmla="*/ 33 h 1711"/>
              <a:gd name="T16" fmla="*/ 39 w 1097"/>
              <a:gd name="T17" fmla="*/ 34 h 1711"/>
              <a:gd name="T18" fmla="*/ 38 w 1097"/>
              <a:gd name="T19" fmla="*/ 35 h 1711"/>
              <a:gd name="T20" fmla="*/ 38 w 1097"/>
              <a:gd name="T21" fmla="*/ 37 h 1711"/>
              <a:gd name="T22" fmla="*/ 37 w 1097"/>
              <a:gd name="T23" fmla="*/ 39 h 1711"/>
              <a:gd name="T24" fmla="*/ 38 w 1097"/>
              <a:gd name="T25" fmla="*/ 40 h 1711"/>
              <a:gd name="T26" fmla="*/ 39 w 1097"/>
              <a:gd name="T27" fmla="*/ 42 h 1711"/>
              <a:gd name="T28" fmla="*/ 39 w 1097"/>
              <a:gd name="T29" fmla="*/ 44 h 1711"/>
              <a:gd name="T30" fmla="*/ 39 w 1097"/>
              <a:gd name="T31" fmla="*/ 46 h 1711"/>
              <a:gd name="T32" fmla="*/ 40 w 1097"/>
              <a:gd name="T33" fmla="*/ 47 h 1711"/>
              <a:gd name="T34" fmla="*/ 40 w 1097"/>
              <a:gd name="T35" fmla="*/ 48 h 1711"/>
              <a:gd name="T36" fmla="*/ 40 w 1097"/>
              <a:gd name="T37" fmla="*/ 49 h 1711"/>
              <a:gd name="T38" fmla="*/ 36 w 1097"/>
              <a:gd name="T39" fmla="*/ 51 h 1711"/>
              <a:gd name="T40" fmla="*/ 27 w 1097"/>
              <a:gd name="T41" fmla="*/ 52 h 1711"/>
              <a:gd name="T42" fmla="*/ 18 w 1097"/>
              <a:gd name="T43" fmla="*/ 53 h 1711"/>
              <a:gd name="T44" fmla="*/ 16 w 1097"/>
              <a:gd name="T45" fmla="*/ 54 h 1711"/>
              <a:gd name="T46" fmla="*/ 16 w 1097"/>
              <a:gd name="T47" fmla="*/ 55 h 1711"/>
              <a:gd name="T48" fmla="*/ 15 w 1097"/>
              <a:gd name="T49" fmla="*/ 55 h 1711"/>
              <a:gd name="T50" fmla="*/ 16 w 1097"/>
              <a:gd name="T51" fmla="*/ 56 h 1711"/>
              <a:gd name="T52" fmla="*/ 16 w 1097"/>
              <a:gd name="T53" fmla="*/ 57 h 1711"/>
              <a:gd name="T54" fmla="*/ 16 w 1097"/>
              <a:gd name="T55" fmla="*/ 58 h 1711"/>
              <a:gd name="T56" fmla="*/ 16 w 1097"/>
              <a:gd name="T57" fmla="*/ 59 h 1711"/>
              <a:gd name="T58" fmla="*/ 16 w 1097"/>
              <a:gd name="T59" fmla="*/ 59 h 1711"/>
              <a:gd name="T60" fmla="*/ 17 w 1097"/>
              <a:gd name="T61" fmla="*/ 60 h 1711"/>
              <a:gd name="T62" fmla="*/ 17 w 1097"/>
              <a:gd name="T63" fmla="*/ 61 h 1711"/>
              <a:gd name="T64" fmla="*/ 16 w 1097"/>
              <a:gd name="T65" fmla="*/ 62 h 1711"/>
              <a:gd name="T66" fmla="*/ 14 w 1097"/>
              <a:gd name="T67" fmla="*/ 63 h 1711"/>
              <a:gd name="T68" fmla="*/ 13 w 1097"/>
              <a:gd name="T69" fmla="*/ 63 h 1711"/>
              <a:gd name="T70" fmla="*/ 12 w 1097"/>
              <a:gd name="T71" fmla="*/ 63 h 1711"/>
              <a:gd name="T72" fmla="*/ 11 w 1097"/>
              <a:gd name="T73" fmla="*/ 62 h 1711"/>
              <a:gd name="T74" fmla="*/ 10 w 1097"/>
              <a:gd name="T75" fmla="*/ 61 h 1711"/>
              <a:gd name="T76" fmla="*/ 10 w 1097"/>
              <a:gd name="T77" fmla="*/ 60 h 1711"/>
              <a:gd name="T78" fmla="*/ 9 w 1097"/>
              <a:gd name="T79" fmla="*/ 59 h 1711"/>
              <a:gd name="T80" fmla="*/ 9 w 1097"/>
              <a:gd name="T81" fmla="*/ 58 h 1711"/>
              <a:gd name="T82" fmla="*/ 8 w 1097"/>
              <a:gd name="T83" fmla="*/ 58 h 1711"/>
              <a:gd name="T84" fmla="*/ 8 w 1097"/>
              <a:gd name="T85" fmla="*/ 60 h 1711"/>
              <a:gd name="T86" fmla="*/ 8 w 1097"/>
              <a:gd name="T87" fmla="*/ 61 h 1711"/>
              <a:gd name="T88" fmla="*/ 7 w 1097"/>
              <a:gd name="T89" fmla="*/ 61 h 1711"/>
              <a:gd name="T90" fmla="*/ 6 w 1097"/>
              <a:gd name="T91" fmla="*/ 61 h 1711"/>
              <a:gd name="T92" fmla="*/ 5 w 1097"/>
              <a:gd name="T93" fmla="*/ 61 h 1711"/>
              <a:gd name="T94" fmla="*/ 4 w 1097"/>
              <a:gd name="T95" fmla="*/ 62 h 1711"/>
              <a:gd name="T96" fmla="*/ 3 w 1097"/>
              <a:gd name="T97" fmla="*/ 57 h 1711"/>
              <a:gd name="T98" fmla="*/ 2 w 1097"/>
              <a:gd name="T99" fmla="*/ 52 h 1711"/>
              <a:gd name="T100" fmla="*/ 1 w 1097"/>
              <a:gd name="T101" fmla="*/ 46 h 1711"/>
              <a:gd name="T102" fmla="*/ 0 w 1097"/>
              <a:gd name="T103" fmla="*/ 32 h 1711"/>
              <a:gd name="T104" fmla="*/ 0 w 1097"/>
              <a:gd name="T105" fmla="*/ 16 h 1711"/>
              <a:gd name="T106" fmla="*/ 0 w 1097"/>
              <a:gd name="T107" fmla="*/ 5 h 1711"/>
              <a:gd name="T108" fmla="*/ 1 w 1097"/>
              <a:gd name="T109" fmla="*/ 3 h 1711"/>
              <a:gd name="T110" fmla="*/ 11 w 1097"/>
              <a:gd name="T111" fmla="*/ 2 h 1711"/>
              <a:gd name="T112" fmla="*/ 22 w 1097"/>
              <a:gd name="T113" fmla="*/ 0 h 17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97"/>
              <a:gd name="T172" fmla="*/ 0 h 1711"/>
              <a:gd name="T173" fmla="*/ 1097 w 1097"/>
              <a:gd name="T174" fmla="*/ 1711 h 17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97" h="1711">
                <a:moveTo>
                  <a:pt x="705" y="0"/>
                </a:moveTo>
                <a:lnTo>
                  <a:pt x="717" y="35"/>
                </a:lnTo>
                <a:lnTo>
                  <a:pt x="729" y="73"/>
                </a:lnTo>
                <a:lnTo>
                  <a:pt x="743" y="115"/>
                </a:lnTo>
                <a:lnTo>
                  <a:pt x="756" y="156"/>
                </a:lnTo>
                <a:lnTo>
                  <a:pt x="771" y="200"/>
                </a:lnTo>
                <a:lnTo>
                  <a:pt x="784" y="244"/>
                </a:lnTo>
                <a:lnTo>
                  <a:pt x="799" y="290"/>
                </a:lnTo>
                <a:lnTo>
                  <a:pt x="813" y="336"/>
                </a:lnTo>
                <a:lnTo>
                  <a:pt x="828" y="381"/>
                </a:lnTo>
                <a:lnTo>
                  <a:pt x="843" y="426"/>
                </a:lnTo>
                <a:lnTo>
                  <a:pt x="858" y="471"/>
                </a:lnTo>
                <a:lnTo>
                  <a:pt x="873" y="514"/>
                </a:lnTo>
                <a:lnTo>
                  <a:pt x="887" y="556"/>
                </a:lnTo>
                <a:lnTo>
                  <a:pt x="902" y="596"/>
                </a:lnTo>
                <a:lnTo>
                  <a:pt x="916" y="634"/>
                </a:lnTo>
                <a:lnTo>
                  <a:pt x="929" y="669"/>
                </a:lnTo>
                <a:lnTo>
                  <a:pt x="934" y="683"/>
                </a:lnTo>
                <a:lnTo>
                  <a:pt x="940" y="697"/>
                </a:lnTo>
                <a:lnTo>
                  <a:pt x="945" y="707"/>
                </a:lnTo>
                <a:lnTo>
                  <a:pt x="950" y="718"/>
                </a:lnTo>
                <a:lnTo>
                  <a:pt x="955" y="726"/>
                </a:lnTo>
                <a:lnTo>
                  <a:pt x="959" y="734"/>
                </a:lnTo>
                <a:lnTo>
                  <a:pt x="964" y="741"/>
                </a:lnTo>
                <a:lnTo>
                  <a:pt x="968" y="748"/>
                </a:lnTo>
                <a:lnTo>
                  <a:pt x="973" y="754"/>
                </a:lnTo>
                <a:lnTo>
                  <a:pt x="978" y="763"/>
                </a:lnTo>
                <a:lnTo>
                  <a:pt x="982" y="769"/>
                </a:lnTo>
                <a:lnTo>
                  <a:pt x="987" y="779"/>
                </a:lnTo>
                <a:lnTo>
                  <a:pt x="991" y="788"/>
                </a:lnTo>
                <a:lnTo>
                  <a:pt x="996" y="799"/>
                </a:lnTo>
                <a:lnTo>
                  <a:pt x="1002" y="812"/>
                </a:lnTo>
                <a:lnTo>
                  <a:pt x="1008" y="827"/>
                </a:lnTo>
                <a:lnTo>
                  <a:pt x="1008" y="836"/>
                </a:lnTo>
                <a:lnTo>
                  <a:pt x="1010" y="844"/>
                </a:lnTo>
                <a:lnTo>
                  <a:pt x="1013" y="852"/>
                </a:lnTo>
                <a:lnTo>
                  <a:pt x="1018" y="860"/>
                </a:lnTo>
                <a:lnTo>
                  <a:pt x="1022" y="866"/>
                </a:lnTo>
                <a:lnTo>
                  <a:pt x="1028" y="873"/>
                </a:lnTo>
                <a:lnTo>
                  <a:pt x="1033" y="879"/>
                </a:lnTo>
                <a:lnTo>
                  <a:pt x="1037" y="884"/>
                </a:lnTo>
                <a:lnTo>
                  <a:pt x="1042" y="890"/>
                </a:lnTo>
                <a:lnTo>
                  <a:pt x="1045" y="896"/>
                </a:lnTo>
                <a:lnTo>
                  <a:pt x="1047" y="902"/>
                </a:lnTo>
                <a:lnTo>
                  <a:pt x="1048" y="907"/>
                </a:lnTo>
                <a:lnTo>
                  <a:pt x="1045" y="913"/>
                </a:lnTo>
                <a:lnTo>
                  <a:pt x="1042" y="921"/>
                </a:lnTo>
                <a:lnTo>
                  <a:pt x="1035" y="928"/>
                </a:lnTo>
                <a:lnTo>
                  <a:pt x="1027" y="937"/>
                </a:lnTo>
                <a:lnTo>
                  <a:pt x="1027" y="945"/>
                </a:lnTo>
                <a:lnTo>
                  <a:pt x="1027" y="954"/>
                </a:lnTo>
                <a:lnTo>
                  <a:pt x="1026" y="964"/>
                </a:lnTo>
                <a:lnTo>
                  <a:pt x="1025" y="974"/>
                </a:lnTo>
                <a:lnTo>
                  <a:pt x="1022" y="984"/>
                </a:lnTo>
                <a:lnTo>
                  <a:pt x="1020" y="995"/>
                </a:lnTo>
                <a:lnTo>
                  <a:pt x="1019" y="1005"/>
                </a:lnTo>
                <a:lnTo>
                  <a:pt x="1017" y="1015"/>
                </a:lnTo>
                <a:lnTo>
                  <a:pt x="1016" y="1026"/>
                </a:lnTo>
                <a:lnTo>
                  <a:pt x="1013" y="1036"/>
                </a:lnTo>
                <a:lnTo>
                  <a:pt x="1013" y="1046"/>
                </a:lnTo>
                <a:lnTo>
                  <a:pt x="1013" y="1057"/>
                </a:lnTo>
                <a:lnTo>
                  <a:pt x="1014" y="1067"/>
                </a:lnTo>
                <a:lnTo>
                  <a:pt x="1017" y="1076"/>
                </a:lnTo>
                <a:lnTo>
                  <a:pt x="1019" y="1084"/>
                </a:lnTo>
                <a:lnTo>
                  <a:pt x="1025" y="1093"/>
                </a:lnTo>
                <a:lnTo>
                  <a:pt x="1031" y="1101"/>
                </a:lnTo>
                <a:lnTo>
                  <a:pt x="1035" y="1109"/>
                </a:lnTo>
                <a:lnTo>
                  <a:pt x="1040" y="1119"/>
                </a:lnTo>
                <a:lnTo>
                  <a:pt x="1044" y="1129"/>
                </a:lnTo>
                <a:lnTo>
                  <a:pt x="1049" y="1138"/>
                </a:lnTo>
                <a:lnTo>
                  <a:pt x="1051" y="1149"/>
                </a:lnTo>
                <a:lnTo>
                  <a:pt x="1055" y="1159"/>
                </a:lnTo>
                <a:lnTo>
                  <a:pt x="1057" y="1169"/>
                </a:lnTo>
                <a:lnTo>
                  <a:pt x="1058" y="1180"/>
                </a:lnTo>
                <a:lnTo>
                  <a:pt x="1059" y="1191"/>
                </a:lnTo>
                <a:lnTo>
                  <a:pt x="1060" y="1201"/>
                </a:lnTo>
                <a:lnTo>
                  <a:pt x="1059" y="1213"/>
                </a:lnTo>
                <a:lnTo>
                  <a:pt x="1059" y="1224"/>
                </a:lnTo>
                <a:lnTo>
                  <a:pt x="1058" y="1235"/>
                </a:lnTo>
                <a:lnTo>
                  <a:pt x="1056" y="1246"/>
                </a:lnTo>
                <a:lnTo>
                  <a:pt x="1053" y="1258"/>
                </a:lnTo>
                <a:lnTo>
                  <a:pt x="1058" y="1263"/>
                </a:lnTo>
                <a:lnTo>
                  <a:pt x="1064" y="1269"/>
                </a:lnTo>
                <a:lnTo>
                  <a:pt x="1068" y="1274"/>
                </a:lnTo>
                <a:lnTo>
                  <a:pt x="1073" y="1280"/>
                </a:lnTo>
                <a:lnTo>
                  <a:pt x="1078" y="1284"/>
                </a:lnTo>
                <a:lnTo>
                  <a:pt x="1082" y="1290"/>
                </a:lnTo>
                <a:lnTo>
                  <a:pt x="1086" y="1294"/>
                </a:lnTo>
                <a:lnTo>
                  <a:pt x="1089" y="1300"/>
                </a:lnTo>
                <a:lnTo>
                  <a:pt x="1093" y="1305"/>
                </a:lnTo>
                <a:lnTo>
                  <a:pt x="1095" y="1309"/>
                </a:lnTo>
                <a:lnTo>
                  <a:pt x="1096" y="1315"/>
                </a:lnTo>
                <a:lnTo>
                  <a:pt x="1097" y="1320"/>
                </a:lnTo>
                <a:lnTo>
                  <a:pt x="1097" y="1325"/>
                </a:lnTo>
                <a:lnTo>
                  <a:pt x="1096" y="1331"/>
                </a:lnTo>
                <a:lnTo>
                  <a:pt x="1094" y="1337"/>
                </a:lnTo>
                <a:lnTo>
                  <a:pt x="1091" y="1344"/>
                </a:lnTo>
                <a:lnTo>
                  <a:pt x="1065" y="1350"/>
                </a:lnTo>
                <a:lnTo>
                  <a:pt x="1031" y="1358"/>
                </a:lnTo>
                <a:lnTo>
                  <a:pt x="989" y="1366"/>
                </a:lnTo>
                <a:lnTo>
                  <a:pt x="942" y="1374"/>
                </a:lnTo>
                <a:lnTo>
                  <a:pt x="890" y="1383"/>
                </a:lnTo>
                <a:lnTo>
                  <a:pt x="835" y="1392"/>
                </a:lnTo>
                <a:lnTo>
                  <a:pt x="780" y="1401"/>
                </a:lnTo>
                <a:lnTo>
                  <a:pt x="724" y="1410"/>
                </a:lnTo>
                <a:lnTo>
                  <a:pt x="668" y="1419"/>
                </a:lnTo>
                <a:lnTo>
                  <a:pt x="617" y="1427"/>
                </a:lnTo>
                <a:lnTo>
                  <a:pt x="568" y="1433"/>
                </a:lnTo>
                <a:lnTo>
                  <a:pt x="526" y="1440"/>
                </a:lnTo>
                <a:lnTo>
                  <a:pt x="490" y="1445"/>
                </a:lnTo>
                <a:lnTo>
                  <a:pt x="464" y="1450"/>
                </a:lnTo>
                <a:lnTo>
                  <a:pt x="446" y="1452"/>
                </a:lnTo>
                <a:lnTo>
                  <a:pt x="441" y="1453"/>
                </a:lnTo>
                <a:lnTo>
                  <a:pt x="437" y="1454"/>
                </a:lnTo>
                <a:lnTo>
                  <a:pt x="434" y="1456"/>
                </a:lnTo>
                <a:lnTo>
                  <a:pt x="432" y="1460"/>
                </a:lnTo>
                <a:lnTo>
                  <a:pt x="428" y="1462"/>
                </a:lnTo>
                <a:lnTo>
                  <a:pt x="425" y="1467"/>
                </a:lnTo>
                <a:lnTo>
                  <a:pt x="422" y="1470"/>
                </a:lnTo>
                <a:lnTo>
                  <a:pt x="420" y="1474"/>
                </a:lnTo>
                <a:lnTo>
                  <a:pt x="418" y="1478"/>
                </a:lnTo>
                <a:lnTo>
                  <a:pt x="415" y="1483"/>
                </a:lnTo>
                <a:lnTo>
                  <a:pt x="414" y="1486"/>
                </a:lnTo>
                <a:lnTo>
                  <a:pt x="413" y="1491"/>
                </a:lnTo>
                <a:lnTo>
                  <a:pt x="413" y="1495"/>
                </a:lnTo>
                <a:lnTo>
                  <a:pt x="413" y="1500"/>
                </a:lnTo>
                <a:lnTo>
                  <a:pt x="414" y="1505"/>
                </a:lnTo>
                <a:lnTo>
                  <a:pt x="417" y="1509"/>
                </a:lnTo>
                <a:lnTo>
                  <a:pt x="420" y="1514"/>
                </a:lnTo>
                <a:lnTo>
                  <a:pt x="425" y="1520"/>
                </a:lnTo>
                <a:lnTo>
                  <a:pt x="428" y="1525"/>
                </a:lnTo>
                <a:lnTo>
                  <a:pt x="430" y="1530"/>
                </a:lnTo>
                <a:lnTo>
                  <a:pt x="433" y="1535"/>
                </a:lnTo>
                <a:lnTo>
                  <a:pt x="434" y="1538"/>
                </a:lnTo>
                <a:lnTo>
                  <a:pt x="434" y="1543"/>
                </a:lnTo>
                <a:lnTo>
                  <a:pt x="434" y="1546"/>
                </a:lnTo>
                <a:lnTo>
                  <a:pt x="434" y="1549"/>
                </a:lnTo>
                <a:lnTo>
                  <a:pt x="433" y="1553"/>
                </a:lnTo>
                <a:lnTo>
                  <a:pt x="432" y="1556"/>
                </a:lnTo>
                <a:lnTo>
                  <a:pt x="432" y="1561"/>
                </a:lnTo>
                <a:lnTo>
                  <a:pt x="430" y="1566"/>
                </a:lnTo>
                <a:lnTo>
                  <a:pt x="430" y="1571"/>
                </a:lnTo>
                <a:lnTo>
                  <a:pt x="430" y="1577"/>
                </a:lnTo>
                <a:lnTo>
                  <a:pt x="432" y="1584"/>
                </a:lnTo>
                <a:lnTo>
                  <a:pt x="434" y="1593"/>
                </a:lnTo>
                <a:lnTo>
                  <a:pt x="436" y="1593"/>
                </a:lnTo>
                <a:lnTo>
                  <a:pt x="438" y="1595"/>
                </a:lnTo>
                <a:lnTo>
                  <a:pt x="440" y="1599"/>
                </a:lnTo>
                <a:lnTo>
                  <a:pt x="442" y="1602"/>
                </a:lnTo>
                <a:lnTo>
                  <a:pt x="443" y="1607"/>
                </a:lnTo>
                <a:lnTo>
                  <a:pt x="444" y="1613"/>
                </a:lnTo>
                <a:lnTo>
                  <a:pt x="445" y="1617"/>
                </a:lnTo>
                <a:lnTo>
                  <a:pt x="446" y="1623"/>
                </a:lnTo>
                <a:lnTo>
                  <a:pt x="446" y="1628"/>
                </a:lnTo>
                <a:lnTo>
                  <a:pt x="448" y="1633"/>
                </a:lnTo>
                <a:lnTo>
                  <a:pt x="448" y="1638"/>
                </a:lnTo>
                <a:lnTo>
                  <a:pt x="448" y="1643"/>
                </a:lnTo>
                <a:lnTo>
                  <a:pt x="448" y="1646"/>
                </a:lnTo>
                <a:lnTo>
                  <a:pt x="448" y="1648"/>
                </a:lnTo>
                <a:lnTo>
                  <a:pt x="448" y="1651"/>
                </a:lnTo>
                <a:lnTo>
                  <a:pt x="449" y="1652"/>
                </a:lnTo>
                <a:lnTo>
                  <a:pt x="444" y="1654"/>
                </a:lnTo>
                <a:lnTo>
                  <a:pt x="438" y="1659"/>
                </a:lnTo>
                <a:lnTo>
                  <a:pt x="433" y="1663"/>
                </a:lnTo>
                <a:lnTo>
                  <a:pt x="427" y="1668"/>
                </a:lnTo>
                <a:lnTo>
                  <a:pt x="420" y="1674"/>
                </a:lnTo>
                <a:lnTo>
                  <a:pt x="414" y="1678"/>
                </a:lnTo>
                <a:lnTo>
                  <a:pt x="406" y="1684"/>
                </a:lnTo>
                <a:lnTo>
                  <a:pt x="399" y="1690"/>
                </a:lnTo>
                <a:lnTo>
                  <a:pt x="391" y="1694"/>
                </a:lnTo>
                <a:lnTo>
                  <a:pt x="383" y="1699"/>
                </a:lnTo>
                <a:lnTo>
                  <a:pt x="375" y="1703"/>
                </a:lnTo>
                <a:lnTo>
                  <a:pt x="367" y="1707"/>
                </a:lnTo>
                <a:lnTo>
                  <a:pt x="358" y="1709"/>
                </a:lnTo>
                <a:lnTo>
                  <a:pt x="350" y="1711"/>
                </a:lnTo>
                <a:lnTo>
                  <a:pt x="341" y="1711"/>
                </a:lnTo>
                <a:lnTo>
                  <a:pt x="333" y="1711"/>
                </a:lnTo>
                <a:lnTo>
                  <a:pt x="331" y="1710"/>
                </a:lnTo>
                <a:lnTo>
                  <a:pt x="329" y="1708"/>
                </a:lnTo>
                <a:lnTo>
                  <a:pt x="326" y="1706"/>
                </a:lnTo>
                <a:lnTo>
                  <a:pt x="320" y="1702"/>
                </a:lnTo>
                <a:lnTo>
                  <a:pt x="314" y="1698"/>
                </a:lnTo>
                <a:lnTo>
                  <a:pt x="308" y="1693"/>
                </a:lnTo>
                <a:lnTo>
                  <a:pt x="302" y="1687"/>
                </a:lnTo>
                <a:lnTo>
                  <a:pt x="295" y="1682"/>
                </a:lnTo>
                <a:lnTo>
                  <a:pt x="288" y="1675"/>
                </a:lnTo>
                <a:lnTo>
                  <a:pt x="281" y="1668"/>
                </a:lnTo>
                <a:lnTo>
                  <a:pt x="275" y="1662"/>
                </a:lnTo>
                <a:lnTo>
                  <a:pt x="269" y="1655"/>
                </a:lnTo>
                <a:lnTo>
                  <a:pt x="264" y="1648"/>
                </a:lnTo>
                <a:lnTo>
                  <a:pt x="260" y="1643"/>
                </a:lnTo>
                <a:lnTo>
                  <a:pt x="258" y="1637"/>
                </a:lnTo>
                <a:lnTo>
                  <a:pt x="258" y="1632"/>
                </a:lnTo>
                <a:lnTo>
                  <a:pt x="258" y="1626"/>
                </a:lnTo>
                <a:lnTo>
                  <a:pt x="258" y="1622"/>
                </a:lnTo>
                <a:lnTo>
                  <a:pt x="257" y="1616"/>
                </a:lnTo>
                <a:lnTo>
                  <a:pt x="256" y="1610"/>
                </a:lnTo>
                <a:lnTo>
                  <a:pt x="254" y="1606"/>
                </a:lnTo>
                <a:lnTo>
                  <a:pt x="252" y="1600"/>
                </a:lnTo>
                <a:lnTo>
                  <a:pt x="249" y="1594"/>
                </a:lnTo>
                <a:lnTo>
                  <a:pt x="245" y="1589"/>
                </a:lnTo>
                <a:lnTo>
                  <a:pt x="242" y="1583"/>
                </a:lnTo>
                <a:lnTo>
                  <a:pt x="238" y="1578"/>
                </a:lnTo>
                <a:lnTo>
                  <a:pt x="235" y="1572"/>
                </a:lnTo>
                <a:lnTo>
                  <a:pt x="231" y="1569"/>
                </a:lnTo>
                <a:lnTo>
                  <a:pt x="227" y="1564"/>
                </a:lnTo>
                <a:lnTo>
                  <a:pt x="223" y="1561"/>
                </a:lnTo>
                <a:lnTo>
                  <a:pt x="220" y="1559"/>
                </a:lnTo>
                <a:lnTo>
                  <a:pt x="217" y="1558"/>
                </a:lnTo>
                <a:lnTo>
                  <a:pt x="210" y="1562"/>
                </a:lnTo>
                <a:lnTo>
                  <a:pt x="205" y="1570"/>
                </a:lnTo>
                <a:lnTo>
                  <a:pt x="203" y="1578"/>
                </a:lnTo>
                <a:lnTo>
                  <a:pt x="202" y="1587"/>
                </a:lnTo>
                <a:lnTo>
                  <a:pt x="202" y="1598"/>
                </a:lnTo>
                <a:lnTo>
                  <a:pt x="203" y="1608"/>
                </a:lnTo>
                <a:lnTo>
                  <a:pt x="204" y="1617"/>
                </a:lnTo>
                <a:lnTo>
                  <a:pt x="205" y="1628"/>
                </a:lnTo>
                <a:lnTo>
                  <a:pt x="206" y="1637"/>
                </a:lnTo>
                <a:lnTo>
                  <a:pt x="207" y="1645"/>
                </a:lnTo>
                <a:lnTo>
                  <a:pt x="207" y="1652"/>
                </a:lnTo>
                <a:lnTo>
                  <a:pt x="206" y="1657"/>
                </a:lnTo>
                <a:lnTo>
                  <a:pt x="204" y="1661"/>
                </a:lnTo>
                <a:lnTo>
                  <a:pt x="200" y="1662"/>
                </a:lnTo>
                <a:lnTo>
                  <a:pt x="195" y="1661"/>
                </a:lnTo>
                <a:lnTo>
                  <a:pt x="188" y="1657"/>
                </a:lnTo>
                <a:lnTo>
                  <a:pt x="184" y="1655"/>
                </a:lnTo>
                <a:lnTo>
                  <a:pt x="182" y="1655"/>
                </a:lnTo>
                <a:lnTo>
                  <a:pt x="177" y="1655"/>
                </a:lnTo>
                <a:lnTo>
                  <a:pt x="172" y="1655"/>
                </a:lnTo>
                <a:lnTo>
                  <a:pt x="166" y="1656"/>
                </a:lnTo>
                <a:lnTo>
                  <a:pt x="160" y="1656"/>
                </a:lnTo>
                <a:lnTo>
                  <a:pt x="153" y="1657"/>
                </a:lnTo>
                <a:lnTo>
                  <a:pt x="146" y="1659"/>
                </a:lnTo>
                <a:lnTo>
                  <a:pt x="139" y="1660"/>
                </a:lnTo>
                <a:lnTo>
                  <a:pt x="133" y="1661"/>
                </a:lnTo>
                <a:lnTo>
                  <a:pt x="126" y="1662"/>
                </a:lnTo>
                <a:lnTo>
                  <a:pt x="120" y="1663"/>
                </a:lnTo>
                <a:lnTo>
                  <a:pt x="113" y="1663"/>
                </a:lnTo>
                <a:lnTo>
                  <a:pt x="108" y="1663"/>
                </a:lnTo>
                <a:lnTo>
                  <a:pt x="104" y="1663"/>
                </a:lnTo>
                <a:lnTo>
                  <a:pt x="100" y="1663"/>
                </a:lnTo>
                <a:lnTo>
                  <a:pt x="96" y="1637"/>
                </a:lnTo>
                <a:lnTo>
                  <a:pt x="91" y="1609"/>
                </a:lnTo>
                <a:lnTo>
                  <a:pt x="87" y="1582"/>
                </a:lnTo>
                <a:lnTo>
                  <a:pt x="82" y="1553"/>
                </a:lnTo>
                <a:lnTo>
                  <a:pt x="77" y="1523"/>
                </a:lnTo>
                <a:lnTo>
                  <a:pt x="72" y="1492"/>
                </a:lnTo>
                <a:lnTo>
                  <a:pt x="66" y="1461"/>
                </a:lnTo>
                <a:lnTo>
                  <a:pt x="61" y="1430"/>
                </a:lnTo>
                <a:lnTo>
                  <a:pt x="56" y="1397"/>
                </a:lnTo>
                <a:lnTo>
                  <a:pt x="51" y="1365"/>
                </a:lnTo>
                <a:lnTo>
                  <a:pt x="46" y="1331"/>
                </a:lnTo>
                <a:lnTo>
                  <a:pt x="42" y="1298"/>
                </a:lnTo>
                <a:lnTo>
                  <a:pt x="37" y="1265"/>
                </a:lnTo>
                <a:lnTo>
                  <a:pt x="34" y="1230"/>
                </a:lnTo>
                <a:lnTo>
                  <a:pt x="30" y="1196"/>
                </a:lnTo>
                <a:lnTo>
                  <a:pt x="28" y="1162"/>
                </a:lnTo>
                <a:lnTo>
                  <a:pt x="21" y="1066"/>
                </a:lnTo>
                <a:lnTo>
                  <a:pt x="16" y="970"/>
                </a:lnTo>
                <a:lnTo>
                  <a:pt x="12" y="874"/>
                </a:lnTo>
                <a:lnTo>
                  <a:pt x="8" y="780"/>
                </a:lnTo>
                <a:lnTo>
                  <a:pt x="6" y="688"/>
                </a:lnTo>
                <a:lnTo>
                  <a:pt x="4" y="599"/>
                </a:lnTo>
                <a:lnTo>
                  <a:pt x="3" y="516"/>
                </a:lnTo>
                <a:lnTo>
                  <a:pt x="2" y="436"/>
                </a:lnTo>
                <a:lnTo>
                  <a:pt x="0" y="363"/>
                </a:lnTo>
                <a:lnTo>
                  <a:pt x="0" y="296"/>
                </a:lnTo>
                <a:lnTo>
                  <a:pt x="0" y="238"/>
                </a:lnTo>
                <a:lnTo>
                  <a:pt x="2" y="187"/>
                </a:lnTo>
                <a:lnTo>
                  <a:pt x="2" y="147"/>
                </a:lnTo>
                <a:lnTo>
                  <a:pt x="2" y="116"/>
                </a:lnTo>
                <a:lnTo>
                  <a:pt x="2" y="97"/>
                </a:lnTo>
                <a:lnTo>
                  <a:pt x="3" y="92"/>
                </a:lnTo>
                <a:lnTo>
                  <a:pt x="10" y="90"/>
                </a:lnTo>
                <a:lnTo>
                  <a:pt x="33" y="87"/>
                </a:lnTo>
                <a:lnTo>
                  <a:pt x="67" y="82"/>
                </a:lnTo>
                <a:lnTo>
                  <a:pt x="112" y="77"/>
                </a:lnTo>
                <a:lnTo>
                  <a:pt x="165" y="70"/>
                </a:lnTo>
                <a:lnTo>
                  <a:pt x="225" y="62"/>
                </a:lnTo>
                <a:lnTo>
                  <a:pt x="288" y="54"/>
                </a:lnTo>
                <a:lnTo>
                  <a:pt x="353" y="46"/>
                </a:lnTo>
                <a:lnTo>
                  <a:pt x="419" y="36"/>
                </a:lnTo>
                <a:lnTo>
                  <a:pt x="482" y="28"/>
                </a:lnTo>
                <a:lnTo>
                  <a:pt x="542" y="20"/>
                </a:lnTo>
                <a:lnTo>
                  <a:pt x="595" y="13"/>
                </a:lnTo>
                <a:lnTo>
                  <a:pt x="640" y="8"/>
                </a:lnTo>
                <a:lnTo>
                  <a:pt x="674" y="3"/>
                </a:lnTo>
                <a:lnTo>
                  <a:pt x="697" y="0"/>
                </a:lnTo>
                <a:lnTo>
                  <a:pt x="705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37" name="Freeform 55"/>
          <p:cNvSpPr>
            <a:spLocks/>
          </p:cNvSpPr>
          <p:nvPr/>
        </p:nvSpPr>
        <p:spPr bwMode="auto">
          <a:xfrm>
            <a:off x="5279393" y="3038881"/>
            <a:ext cx="526786" cy="715274"/>
          </a:xfrm>
          <a:custGeom>
            <a:avLst/>
            <a:gdLst>
              <a:gd name="T0" fmla="*/ 32 w 964"/>
              <a:gd name="T1" fmla="*/ 8 h 1724"/>
              <a:gd name="T2" fmla="*/ 33 w 964"/>
              <a:gd name="T3" fmla="*/ 29 h 1724"/>
              <a:gd name="T4" fmla="*/ 34 w 964"/>
              <a:gd name="T5" fmla="*/ 45 h 1724"/>
              <a:gd name="T6" fmla="*/ 35 w 964"/>
              <a:gd name="T7" fmla="*/ 53 h 1724"/>
              <a:gd name="T8" fmla="*/ 36 w 964"/>
              <a:gd name="T9" fmla="*/ 59 h 1724"/>
              <a:gd name="T10" fmla="*/ 36 w 964"/>
              <a:gd name="T11" fmla="*/ 60 h 1724"/>
              <a:gd name="T12" fmla="*/ 35 w 964"/>
              <a:gd name="T13" fmla="*/ 61 h 1724"/>
              <a:gd name="T14" fmla="*/ 33 w 964"/>
              <a:gd name="T15" fmla="*/ 60 h 1724"/>
              <a:gd name="T16" fmla="*/ 30 w 964"/>
              <a:gd name="T17" fmla="*/ 60 h 1724"/>
              <a:gd name="T18" fmla="*/ 29 w 964"/>
              <a:gd name="T19" fmla="*/ 61 h 1724"/>
              <a:gd name="T20" fmla="*/ 26 w 964"/>
              <a:gd name="T21" fmla="*/ 62 h 1724"/>
              <a:gd name="T22" fmla="*/ 25 w 964"/>
              <a:gd name="T23" fmla="*/ 63 h 1724"/>
              <a:gd name="T24" fmla="*/ 24 w 964"/>
              <a:gd name="T25" fmla="*/ 64 h 1724"/>
              <a:gd name="T26" fmla="*/ 24 w 964"/>
              <a:gd name="T27" fmla="*/ 64 h 1724"/>
              <a:gd name="T28" fmla="*/ 21 w 964"/>
              <a:gd name="T29" fmla="*/ 61 h 1724"/>
              <a:gd name="T30" fmla="*/ 20 w 964"/>
              <a:gd name="T31" fmla="*/ 58 h 1724"/>
              <a:gd name="T32" fmla="*/ 20 w 964"/>
              <a:gd name="T33" fmla="*/ 56 h 1724"/>
              <a:gd name="T34" fmla="*/ 21 w 964"/>
              <a:gd name="T35" fmla="*/ 54 h 1724"/>
              <a:gd name="T36" fmla="*/ 18 w 964"/>
              <a:gd name="T37" fmla="*/ 54 h 1724"/>
              <a:gd name="T38" fmla="*/ 5 w 964"/>
              <a:gd name="T39" fmla="*/ 55 h 1724"/>
              <a:gd name="T40" fmla="*/ 0 w 964"/>
              <a:gd name="T41" fmla="*/ 55 h 1724"/>
              <a:gd name="T42" fmla="*/ 0 w 964"/>
              <a:gd name="T43" fmla="*/ 54 h 1724"/>
              <a:gd name="T44" fmla="*/ 1 w 964"/>
              <a:gd name="T45" fmla="*/ 53 h 1724"/>
              <a:gd name="T46" fmla="*/ 1 w 964"/>
              <a:gd name="T47" fmla="*/ 51 h 1724"/>
              <a:gd name="T48" fmla="*/ 1 w 964"/>
              <a:gd name="T49" fmla="*/ 49 h 1724"/>
              <a:gd name="T50" fmla="*/ 2 w 964"/>
              <a:gd name="T51" fmla="*/ 46 h 1724"/>
              <a:gd name="T52" fmla="*/ 4 w 964"/>
              <a:gd name="T53" fmla="*/ 44 h 1724"/>
              <a:gd name="T54" fmla="*/ 5 w 964"/>
              <a:gd name="T55" fmla="*/ 42 h 1724"/>
              <a:gd name="T56" fmla="*/ 4 w 964"/>
              <a:gd name="T57" fmla="*/ 40 h 1724"/>
              <a:gd name="T58" fmla="*/ 6 w 964"/>
              <a:gd name="T59" fmla="*/ 39 h 1724"/>
              <a:gd name="T60" fmla="*/ 6 w 964"/>
              <a:gd name="T61" fmla="*/ 38 h 1724"/>
              <a:gd name="T62" fmla="*/ 5 w 964"/>
              <a:gd name="T63" fmla="*/ 37 h 1724"/>
              <a:gd name="T64" fmla="*/ 4 w 964"/>
              <a:gd name="T65" fmla="*/ 36 h 1724"/>
              <a:gd name="T66" fmla="*/ 3 w 964"/>
              <a:gd name="T67" fmla="*/ 34 h 1724"/>
              <a:gd name="T68" fmla="*/ 3 w 964"/>
              <a:gd name="T69" fmla="*/ 33 h 1724"/>
              <a:gd name="T70" fmla="*/ 3 w 964"/>
              <a:gd name="T71" fmla="*/ 32 h 1724"/>
              <a:gd name="T72" fmla="*/ 3 w 964"/>
              <a:gd name="T73" fmla="*/ 32 h 1724"/>
              <a:gd name="T74" fmla="*/ 2 w 964"/>
              <a:gd name="T75" fmla="*/ 31 h 1724"/>
              <a:gd name="T76" fmla="*/ 2 w 964"/>
              <a:gd name="T77" fmla="*/ 30 h 1724"/>
              <a:gd name="T78" fmla="*/ 2 w 964"/>
              <a:gd name="T79" fmla="*/ 29 h 1724"/>
              <a:gd name="T80" fmla="*/ 3 w 964"/>
              <a:gd name="T81" fmla="*/ 27 h 1724"/>
              <a:gd name="T82" fmla="*/ 3 w 964"/>
              <a:gd name="T83" fmla="*/ 25 h 1724"/>
              <a:gd name="T84" fmla="*/ 2 w 964"/>
              <a:gd name="T85" fmla="*/ 23 h 1724"/>
              <a:gd name="T86" fmla="*/ 2 w 964"/>
              <a:gd name="T87" fmla="*/ 22 h 1724"/>
              <a:gd name="T88" fmla="*/ 2 w 964"/>
              <a:gd name="T89" fmla="*/ 21 h 1724"/>
              <a:gd name="T90" fmla="*/ 2 w 964"/>
              <a:gd name="T91" fmla="*/ 20 h 1724"/>
              <a:gd name="T92" fmla="*/ 3 w 964"/>
              <a:gd name="T93" fmla="*/ 19 h 1724"/>
              <a:gd name="T94" fmla="*/ 3 w 964"/>
              <a:gd name="T95" fmla="*/ 16 h 1724"/>
              <a:gd name="T96" fmla="*/ 4 w 964"/>
              <a:gd name="T97" fmla="*/ 14 h 1724"/>
              <a:gd name="T98" fmla="*/ 5 w 964"/>
              <a:gd name="T99" fmla="*/ 12 h 1724"/>
              <a:gd name="T100" fmla="*/ 6 w 964"/>
              <a:gd name="T101" fmla="*/ 10 h 1724"/>
              <a:gd name="T102" fmla="*/ 7 w 964"/>
              <a:gd name="T103" fmla="*/ 9 h 1724"/>
              <a:gd name="T104" fmla="*/ 8 w 964"/>
              <a:gd name="T105" fmla="*/ 8 h 1724"/>
              <a:gd name="T106" fmla="*/ 8 w 964"/>
              <a:gd name="T107" fmla="*/ 8 h 1724"/>
              <a:gd name="T108" fmla="*/ 8 w 964"/>
              <a:gd name="T109" fmla="*/ 6 h 1724"/>
              <a:gd name="T110" fmla="*/ 8 w 964"/>
              <a:gd name="T111" fmla="*/ 5 h 1724"/>
              <a:gd name="T112" fmla="*/ 9 w 964"/>
              <a:gd name="T113" fmla="*/ 5 h 1724"/>
              <a:gd name="T114" fmla="*/ 9 w 964"/>
              <a:gd name="T115" fmla="*/ 5 h 1724"/>
              <a:gd name="T116" fmla="*/ 10 w 964"/>
              <a:gd name="T117" fmla="*/ 4 h 1724"/>
              <a:gd name="T118" fmla="*/ 10 w 964"/>
              <a:gd name="T119" fmla="*/ 3 h 1724"/>
              <a:gd name="T120" fmla="*/ 17 w 964"/>
              <a:gd name="T121" fmla="*/ 2 h 1724"/>
              <a:gd name="T122" fmla="*/ 27 w 964"/>
              <a:gd name="T123" fmla="*/ 1 h 17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64"/>
              <a:gd name="T187" fmla="*/ 0 h 1724"/>
              <a:gd name="T188" fmla="*/ 964 w 964"/>
              <a:gd name="T189" fmla="*/ 1724 h 172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64" h="1724">
                <a:moveTo>
                  <a:pt x="865" y="0"/>
                </a:moveTo>
                <a:lnTo>
                  <a:pt x="864" y="5"/>
                </a:lnTo>
                <a:lnTo>
                  <a:pt x="864" y="25"/>
                </a:lnTo>
                <a:lnTo>
                  <a:pt x="864" y="55"/>
                </a:lnTo>
                <a:lnTo>
                  <a:pt x="864" y="96"/>
                </a:lnTo>
                <a:lnTo>
                  <a:pt x="864" y="147"/>
                </a:lnTo>
                <a:lnTo>
                  <a:pt x="864" y="205"/>
                </a:lnTo>
                <a:lnTo>
                  <a:pt x="865" y="272"/>
                </a:lnTo>
                <a:lnTo>
                  <a:pt x="865" y="347"/>
                </a:lnTo>
                <a:lnTo>
                  <a:pt x="866" y="426"/>
                </a:lnTo>
                <a:lnTo>
                  <a:pt x="868" y="511"/>
                </a:lnTo>
                <a:lnTo>
                  <a:pt x="870" y="599"/>
                </a:lnTo>
                <a:lnTo>
                  <a:pt x="873" y="691"/>
                </a:lnTo>
                <a:lnTo>
                  <a:pt x="876" y="784"/>
                </a:lnTo>
                <a:lnTo>
                  <a:pt x="881" y="880"/>
                </a:lnTo>
                <a:lnTo>
                  <a:pt x="885" y="975"/>
                </a:lnTo>
                <a:lnTo>
                  <a:pt x="892" y="1070"/>
                </a:lnTo>
                <a:lnTo>
                  <a:pt x="895" y="1105"/>
                </a:lnTo>
                <a:lnTo>
                  <a:pt x="898" y="1140"/>
                </a:lnTo>
                <a:lnTo>
                  <a:pt x="901" y="1174"/>
                </a:lnTo>
                <a:lnTo>
                  <a:pt x="906" y="1208"/>
                </a:lnTo>
                <a:lnTo>
                  <a:pt x="910" y="1242"/>
                </a:lnTo>
                <a:lnTo>
                  <a:pt x="914" y="1275"/>
                </a:lnTo>
                <a:lnTo>
                  <a:pt x="919" y="1307"/>
                </a:lnTo>
                <a:lnTo>
                  <a:pt x="924" y="1338"/>
                </a:lnTo>
                <a:lnTo>
                  <a:pt x="929" y="1369"/>
                </a:lnTo>
                <a:lnTo>
                  <a:pt x="934" y="1400"/>
                </a:lnTo>
                <a:lnTo>
                  <a:pt x="939" y="1430"/>
                </a:lnTo>
                <a:lnTo>
                  <a:pt x="944" y="1460"/>
                </a:lnTo>
                <a:lnTo>
                  <a:pt x="949" y="1489"/>
                </a:lnTo>
                <a:lnTo>
                  <a:pt x="953" y="1516"/>
                </a:lnTo>
                <a:lnTo>
                  <a:pt x="958" y="1544"/>
                </a:lnTo>
                <a:lnTo>
                  <a:pt x="962" y="1571"/>
                </a:lnTo>
                <a:lnTo>
                  <a:pt x="961" y="1577"/>
                </a:lnTo>
                <a:lnTo>
                  <a:pt x="960" y="1583"/>
                </a:lnTo>
                <a:lnTo>
                  <a:pt x="960" y="1588"/>
                </a:lnTo>
                <a:lnTo>
                  <a:pt x="961" y="1594"/>
                </a:lnTo>
                <a:lnTo>
                  <a:pt x="961" y="1600"/>
                </a:lnTo>
                <a:lnTo>
                  <a:pt x="962" y="1605"/>
                </a:lnTo>
                <a:lnTo>
                  <a:pt x="962" y="1609"/>
                </a:lnTo>
                <a:lnTo>
                  <a:pt x="964" y="1615"/>
                </a:lnTo>
                <a:lnTo>
                  <a:pt x="964" y="1619"/>
                </a:lnTo>
                <a:lnTo>
                  <a:pt x="964" y="1624"/>
                </a:lnTo>
                <a:lnTo>
                  <a:pt x="962" y="1629"/>
                </a:lnTo>
                <a:lnTo>
                  <a:pt x="962" y="1633"/>
                </a:lnTo>
                <a:lnTo>
                  <a:pt x="960" y="1638"/>
                </a:lnTo>
                <a:lnTo>
                  <a:pt x="958" y="1642"/>
                </a:lnTo>
                <a:lnTo>
                  <a:pt x="954" y="1647"/>
                </a:lnTo>
                <a:lnTo>
                  <a:pt x="951" y="1653"/>
                </a:lnTo>
                <a:lnTo>
                  <a:pt x="942" y="1649"/>
                </a:lnTo>
                <a:lnTo>
                  <a:pt x="934" y="1646"/>
                </a:lnTo>
                <a:lnTo>
                  <a:pt x="924" y="1642"/>
                </a:lnTo>
                <a:lnTo>
                  <a:pt x="914" y="1639"/>
                </a:lnTo>
                <a:lnTo>
                  <a:pt x="905" y="1634"/>
                </a:lnTo>
                <a:lnTo>
                  <a:pt x="895" y="1631"/>
                </a:lnTo>
                <a:lnTo>
                  <a:pt x="884" y="1628"/>
                </a:lnTo>
                <a:lnTo>
                  <a:pt x="875" y="1625"/>
                </a:lnTo>
                <a:lnTo>
                  <a:pt x="865" y="1622"/>
                </a:lnTo>
                <a:lnTo>
                  <a:pt x="854" y="1619"/>
                </a:lnTo>
                <a:lnTo>
                  <a:pt x="845" y="1618"/>
                </a:lnTo>
                <a:lnTo>
                  <a:pt x="835" y="1617"/>
                </a:lnTo>
                <a:lnTo>
                  <a:pt x="826" y="1618"/>
                </a:lnTo>
                <a:lnTo>
                  <a:pt x="818" y="1619"/>
                </a:lnTo>
                <a:lnTo>
                  <a:pt x="809" y="1621"/>
                </a:lnTo>
                <a:lnTo>
                  <a:pt x="803" y="1625"/>
                </a:lnTo>
                <a:lnTo>
                  <a:pt x="796" y="1632"/>
                </a:lnTo>
                <a:lnTo>
                  <a:pt x="789" y="1638"/>
                </a:lnTo>
                <a:lnTo>
                  <a:pt x="782" y="1644"/>
                </a:lnTo>
                <a:lnTo>
                  <a:pt x="774" y="1648"/>
                </a:lnTo>
                <a:lnTo>
                  <a:pt x="766" y="1652"/>
                </a:lnTo>
                <a:lnTo>
                  <a:pt x="758" y="1655"/>
                </a:lnTo>
                <a:lnTo>
                  <a:pt x="750" y="1657"/>
                </a:lnTo>
                <a:lnTo>
                  <a:pt x="742" y="1660"/>
                </a:lnTo>
                <a:lnTo>
                  <a:pt x="734" y="1662"/>
                </a:lnTo>
                <a:lnTo>
                  <a:pt x="726" y="1665"/>
                </a:lnTo>
                <a:lnTo>
                  <a:pt x="719" y="1668"/>
                </a:lnTo>
                <a:lnTo>
                  <a:pt x="712" y="1672"/>
                </a:lnTo>
                <a:lnTo>
                  <a:pt x="705" y="1677"/>
                </a:lnTo>
                <a:lnTo>
                  <a:pt x="699" y="1682"/>
                </a:lnTo>
                <a:lnTo>
                  <a:pt x="695" y="1688"/>
                </a:lnTo>
                <a:lnTo>
                  <a:pt x="691" y="1696"/>
                </a:lnTo>
                <a:lnTo>
                  <a:pt x="688" y="1698"/>
                </a:lnTo>
                <a:lnTo>
                  <a:pt x="684" y="1699"/>
                </a:lnTo>
                <a:lnTo>
                  <a:pt x="681" y="1700"/>
                </a:lnTo>
                <a:lnTo>
                  <a:pt x="677" y="1702"/>
                </a:lnTo>
                <a:lnTo>
                  <a:pt x="674" y="1703"/>
                </a:lnTo>
                <a:lnTo>
                  <a:pt x="672" y="1706"/>
                </a:lnTo>
                <a:lnTo>
                  <a:pt x="668" y="1708"/>
                </a:lnTo>
                <a:lnTo>
                  <a:pt x="666" y="1710"/>
                </a:lnTo>
                <a:lnTo>
                  <a:pt x="662" y="1711"/>
                </a:lnTo>
                <a:lnTo>
                  <a:pt x="660" y="1714"/>
                </a:lnTo>
                <a:lnTo>
                  <a:pt x="657" y="1716"/>
                </a:lnTo>
                <a:lnTo>
                  <a:pt x="654" y="1717"/>
                </a:lnTo>
                <a:lnTo>
                  <a:pt x="651" y="1719"/>
                </a:lnTo>
                <a:lnTo>
                  <a:pt x="649" y="1721"/>
                </a:lnTo>
                <a:lnTo>
                  <a:pt x="645" y="1722"/>
                </a:lnTo>
                <a:lnTo>
                  <a:pt x="643" y="1724"/>
                </a:lnTo>
                <a:lnTo>
                  <a:pt x="634" y="1715"/>
                </a:lnTo>
                <a:lnTo>
                  <a:pt x="624" y="1706"/>
                </a:lnTo>
                <a:lnTo>
                  <a:pt x="616" y="1695"/>
                </a:lnTo>
                <a:lnTo>
                  <a:pt x="608" y="1686"/>
                </a:lnTo>
                <a:lnTo>
                  <a:pt x="600" y="1676"/>
                </a:lnTo>
                <a:lnTo>
                  <a:pt x="592" y="1665"/>
                </a:lnTo>
                <a:lnTo>
                  <a:pt x="584" y="1655"/>
                </a:lnTo>
                <a:lnTo>
                  <a:pt x="577" y="1645"/>
                </a:lnTo>
                <a:lnTo>
                  <a:pt x="570" y="1633"/>
                </a:lnTo>
                <a:lnTo>
                  <a:pt x="565" y="1622"/>
                </a:lnTo>
                <a:lnTo>
                  <a:pt x="558" y="1611"/>
                </a:lnTo>
                <a:lnTo>
                  <a:pt x="553" y="1600"/>
                </a:lnTo>
                <a:lnTo>
                  <a:pt x="547" y="1588"/>
                </a:lnTo>
                <a:lnTo>
                  <a:pt x="544" y="1576"/>
                </a:lnTo>
                <a:lnTo>
                  <a:pt x="539" y="1564"/>
                </a:lnTo>
                <a:lnTo>
                  <a:pt x="537" y="1553"/>
                </a:lnTo>
                <a:lnTo>
                  <a:pt x="539" y="1546"/>
                </a:lnTo>
                <a:lnTo>
                  <a:pt x="542" y="1540"/>
                </a:lnTo>
                <a:lnTo>
                  <a:pt x="544" y="1534"/>
                </a:lnTo>
                <a:lnTo>
                  <a:pt x="545" y="1528"/>
                </a:lnTo>
                <a:lnTo>
                  <a:pt x="547" y="1521"/>
                </a:lnTo>
                <a:lnTo>
                  <a:pt x="550" y="1515"/>
                </a:lnTo>
                <a:lnTo>
                  <a:pt x="551" y="1508"/>
                </a:lnTo>
                <a:lnTo>
                  <a:pt x="553" y="1501"/>
                </a:lnTo>
                <a:lnTo>
                  <a:pt x="554" y="1494"/>
                </a:lnTo>
                <a:lnTo>
                  <a:pt x="555" y="1489"/>
                </a:lnTo>
                <a:lnTo>
                  <a:pt x="557" y="1482"/>
                </a:lnTo>
                <a:lnTo>
                  <a:pt x="558" y="1475"/>
                </a:lnTo>
                <a:lnTo>
                  <a:pt x="558" y="1469"/>
                </a:lnTo>
                <a:lnTo>
                  <a:pt x="559" y="1463"/>
                </a:lnTo>
                <a:lnTo>
                  <a:pt x="559" y="1456"/>
                </a:lnTo>
                <a:lnTo>
                  <a:pt x="559" y="1452"/>
                </a:lnTo>
                <a:lnTo>
                  <a:pt x="552" y="1452"/>
                </a:lnTo>
                <a:lnTo>
                  <a:pt x="535" y="1453"/>
                </a:lnTo>
                <a:lnTo>
                  <a:pt x="507" y="1455"/>
                </a:lnTo>
                <a:lnTo>
                  <a:pt x="473" y="1457"/>
                </a:lnTo>
                <a:lnTo>
                  <a:pt x="431" y="1461"/>
                </a:lnTo>
                <a:lnTo>
                  <a:pt x="384" y="1464"/>
                </a:lnTo>
                <a:lnTo>
                  <a:pt x="335" y="1469"/>
                </a:lnTo>
                <a:lnTo>
                  <a:pt x="284" y="1472"/>
                </a:lnTo>
                <a:lnTo>
                  <a:pt x="232" y="1476"/>
                </a:lnTo>
                <a:lnTo>
                  <a:pt x="183" y="1480"/>
                </a:lnTo>
                <a:lnTo>
                  <a:pt x="136" y="1484"/>
                </a:lnTo>
                <a:lnTo>
                  <a:pt x="94" y="1487"/>
                </a:lnTo>
                <a:lnTo>
                  <a:pt x="60" y="1490"/>
                </a:lnTo>
                <a:lnTo>
                  <a:pt x="32" y="1492"/>
                </a:lnTo>
                <a:lnTo>
                  <a:pt x="15" y="1493"/>
                </a:lnTo>
                <a:lnTo>
                  <a:pt x="9" y="1494"/>
                </a:lnTo>
                <a:lnTo>
                  <a:pt x="6" y="1490"/>
                </a:lnTo>
                <a:lnTo>
                  <a:pt x="4" y="1486"/>
                </a:lnTo>
                <a:lnTo>
                  <a:pt x="1" y="1482"/>
                </a:lnTo>
                <a:lnTo>
                  <a:pt x="0" y="1477"/>
                </a:lnTo>
                <a:lnTo>
                  <a:pt x="0" y="1474"/>
                </a:lnTo>
                <a:lnTo>
                  <a:pt x="0" y="1469"/>
                </a:lnTo>
                <a:lnTo>
                  <a:pt x="0" y="1464"/>
                </a:lnTo>
                <a:lnTo>
                  <a:pt x="1" y="1460"/>
                </a:lnTo>
                <a:lnTo>
                  <a:pt x="2" y="1455"/>
                </a:lnTo>
                <a:lnTo>
                  <a:pt x="5" y="1451"/>
                </a:lnTo>
                <a:lnTo>
                  <a:pt x="6" y="1446"/>
                </a:lnTo>
                <a:lnTo>
                  <a:pt x="8" y="1441"/>
                </a:lnTo>
                <a:lnTo>
                  <a:pt x="10" y="1437"/>
                </a:lnTo>
                <a:lnTo>
                  <a:pt x="13" y="1431"/>
                </a:lnTo>
                <a:lnTo>
                  <a:pt x="15" y="1426"/>
                </a:lnTo>
                <a:lnTo>
                  <a:pt x="17" y="1422"/>
                </a:lnTo>
                <a:lnTo>
                  <a:pt x="25" y="1416"/>
                </a:lnTo>
                <a:lnTo>
                  <a:pt x="31" y="1410"/>
                </a:lnTo>
                <a:lnTo>
                  <a:pt x="33" y="1403"/>
                </a:lnTo>
                <a:lnTo>
                  <a:pt x="36" y="1398"/>
                </a:lnTo>
                <a:lnTo>
                  <a:pt x="36" y="1390"/>
                </a:lnTo>
                <a:lnTo>
                  <a:pt x="35" y="1383"/>
                </a:lnTo>
                <a:lnTo>
                  <a:pt x="32" y="1375"/>
                </a:lnTo>
                <a:lnTo>
                  <a:pt x="30" y="1367"/>
                </a:lnTo>
                <a:lnTo>
                  <a:pt x="29" y="1359"/>
                </a:lnTo>
                <a:lnTo>
                  <a:pt x="27" y="1350"/>
                </a:lnTo>
                <a:lnTo>
                  <a:pt x="27" y="1341"/>
                </a:lnTo>
                <a:lnTo>
                  <a:pt x="27" y="1333"/>
                </a:lnTo>
                <a:lnTo>
                  <a:pt x="29" y="1327"/>
                </a:lnTo>
                <a:lnTo>
                  <a:pt x="33" y="1318"/>
                </a:lnTo>
                <a:lnTo>
                  <a:pt x="40" y="1312"/>
                </a:lnTo>
                <a:lnTo>
                  <a:pt x="51" y="1306"/>
                </a:lnTo>
                <a:lnTo>
                  <a:pt x="50" y="1296"/>
                </a:lnTo>
                <a:lnTo>
                  <a:pt x="51" y="1285"/>
                </a:lnTo>
                <a:lnTo>
                  <a:pt x="53" y="1275"/>
                </a:lnTo>
                <a:lnTo>
                  <a:pt x="56" y="1264"/>
                </a:lnTo>
                <a:lnTo>
                  <a:pt x="60" y="1254"/>
                </a:lnTo>
                <a:lnTo>
                  <a:pt x="64" y="1244"/>
                </a:lnTo>
                <a:lnTo>
                  <a:pt x="70" y="1233"/>
                </a:lnTo>
                <a:lnTo>
                  <a:pt x="76" y="1223"/>
                </a:lnTo>
                <a:lnTo>
                  <a:pt x="83" y="1213"/>
                </a:lnTo>
                <a:lnTo>
                  <a:pt x="89" y="1202"/>
                </a:lnTo>
                <a:lnTo>
                  <a:pt x="94" y="1192"/>
                </a:lnTo>
                <a:lnTo>
                  <a:pt x="100" y="1182"/>
                </a:lnTo>
                <a:lnTo>
                  <a:pt x="106" y="1173"/>
                </a:lnTo>
                <a:lnTo>
                  <a:pt x="110" y="1163"/>
                </a:lnTo>
                <a:lnTo>
                  <a:pt x="115" y="1153"/>
                </a:lnTo>
                <a:lnTo>
                  <a:pt x="119" y="1145"/>
                </a:lnTo>
                <a:lnTo>
                  <a:pt x="123" y="1138"/>
                </a:lnTo>
                <a:lnTo>
                  <a:pt x="127" y="1130"/>
                </a:lnTo>
                <a:lnTo>
                  <a:pt x="128" y="1123"/>
                </a:lnTo>
                <a:lnTo>
                  <a:pt x="127" y="1115"/>
                </a:lnTo>
                <a:lnTo>
                  <a:pt x="124" y="1107"/>
                </a:lnTo>
                <a:lnTo>
                  <a:pt x="122" y="1099"/>
                </a:lnTo>
                <a:lnTo>
                  <a:pt x="119" y="1092"/>
                </a:lnTo>
                <a:lnTo>
                  <a:pt x="116" y="1085"/>
                </a:lnTo>
                <a:lnTo>
                  <a:pt x="114" y="1078"/>
                </a:lnTo>
                <a:lnTo>
                  <a:pt x="113" y="1074"/>
                </a:lnTo>
                <a:lnTo>
                  <a:pt x="113" y="1068"/>
                </a:lnTo>
                <a:lnTo>
                  <a:pt x="115" y="1065"/>
                </a:lnTo>
                <a:lnTo>
                  <a:pt x="120" y="1062"/>
                </a:lnTo>
                <a:lnTo>
                  <a:pt x="127" y="1061"/>
                </a:lnTo>
                <a:lnTo>
                  <a:pt x="138" y="1062"/>
                </a:lnTo>
                <a:lnTo>
                  <a:pt x="153" y="1065"/>
                </a:lnTo>
                <a:lnTo>
                  <a:pt x="151" y="1058"/>
                </a:lnTo>
                <a:lnTo>
                  <a:pt x="151" y="1052"/>
                </a:lnTo>
                <a:lnTo>
                  <a:pt x="150" y="1047"/>
                </a:lnTo>
                <a:lnTo>
                  <a:pt x="151" y="1042"/>
                </a:lnTo>
                <a:lnTo>
                  <a:pt x="151" y="1036"/>
                </a:lnTo>
                <a:lnTo>
                  <a:pt x="152" y="1031"/>
                </a:lnTo>
                <a:lnTo>
                  <a:pt x="152" y="1027"/>
                </a:lnTo>
                <a:lnTo>
                  <a:pt x="152" y="1022"/>
                </a:lnTo>
                <a:lnTo>
                  <a:pt x="152" y="1017"/>
                </a:lnTo>
                <a:lnTo>
                  <a:pt x="151" y="1014"/>
                </a:lnTo>
                <a:lnTo>
                  <a:pt x="150" y="1011"/>
                </a:lnTo>
                <a:lnTo>
                  <a:pt x="147" y="1007"/>
                </a:lnTo>
                <a:lnTo>
                  <a:pt x="144" y="1004"/>
                </a:lnTo>
                <a:lnTo>
                  <a:pt x="138" y="1000"/>
                </a:lnTo>
                <a:lnTo>
                  <a:pt x="132" y="998"/>
                </a:lnTo>
                <a:lnTo>
                  <a:pt x="124" y="996"/>
                </a:lnTo>
                <a:lnTo>
                  <a:pt x="122" y="988"/>
                </a:lnTo>
                <a:lnTo>
                  <a:pt x="120" y="981"/>
                </a:lnTo>
                <a:lnTo>
                  <a:pt x="117" y="975"/>
                </a:lnTo>
                <a:lnTo>
                  <a:pt x="114" y="969"/>
                </a:lnTo>
                <a:lnTo>
                  <a:pt x="110" y="963"/>
                </a:lnTo>
                <a:lnTo>
                  <a:pt x="107" y="959"/>
                </a:lnTo>
                <a:lnTo>
                  <a:pt x="104" y="953"/>
                </a:lnTo>
                <a:lnTo>
                  <a:pt x="100" y="949"/>
                </a:lnTo>
                <a:lnTo>
                  <a:pt x="97" y="944"/>
                </a:lnTo>
                <a:lnTo>
                  <a:pt x="93" y="939"/>
                </a:lnTo>
                <a:lnTo>
                  <a:pt x="90" y="934"/>
                </a:lnTo>
                <a:lnTo>
                  <a:pt x="87" y="928"/>
                </a:lnTo>
                <a:lnTo>
                  <a:pt x="84" y="922"/>
                </a:lnTo>
                <a:lnTo>
                  <a:pt x="82" y="915"/>
                </a:lnTo>
                <a:lnTo>
                  <a:pt x="78" y="908"/>
                </a:lnTo>
                <a:lnTo>
                  <a:pt x="77" y="901"/>
                </a:lnTo>
                <a:lnTo>
                  <a:pt x="77" y="900"/>
                </a:lnTo>
                <a:lnTo>
                  <a:pt x="77" y="899"/>
                </a:lnTo>
                <a:lnTo>
                  <a:pt x="77" y="898"/>
                </a:lnTo>
                <a:lnTo>
                  <a:pt x="77" y="896"/>
                </a:lnTo>
                <a:lnTo>
                  <a:pt x="77" y="893"/>
                </a:lnTo>
                <a:lnTo>
                  <a:pt x="77" y="891"/>
                </a:lnTo>
                <a:lnTo>
                  <a:pt x="78" y="888"/>
                </a:lnTo>
                <a:lnTo>
                  <a:pt x="78" y="885"/>
                </a:lnTo>
                <a:lnTo>
                  <a:pt x="78" y="882"/>
                </a:lnTo>
                <a:lnTo>
                  <a:pt x="79" y="878"/>
                </a:lnTo>
                <a:lnTo>
                  <a:pt x="79" y="876"/>
                </a:lnTo>
                <a:lnTo>
                  <a:pt x="79" y="874"/>
                </a:lnTo>
                <a:lnTo>
                  <a:pt x="79" y="872"/>
                </a:lnTo>
                <a:lnTo>
                  <a:pt x="79" y="870"/>
                </a:lnTo>
                <a:lnTo>
                  <a:pt x="79" y="869"/>
                </a:lnTo>
                <a:lnTo>
                  <a:pt x="81" y="869"/>
                </a:lnTo>
                <a:lnTo>
                  <a:pt x="81" y="862"/>
                </a:lnTo>
                <a:lnTo>
                  <a:pt x="79" y="858"/>
                </a:lnTo>
                <a:lnTo>
                  <a:pt x="78" y="853"/>
                </a:lnTo>
                <a:lnTo>
                  <a:pt x="76" y="849"/>
                </a:lnTo>
                <a:lnTo>
                  <a:pt x="74" y="845"/>
                </a:lnTo>
                <a:lnTo>
                  <a:pt x="71" y="842"/>
                </a:lnTo>
                <a:lnTo>
                  <a:pt x="68" y="838"/>
                </a:lnTo>
                <a:lnTo>
                  <a:pt x="64" y="835"/>
                </a:lnTo>
                <a:lnTo>
                  <a:pt x="61" y="831"/>
                </a:lnTo>
                <a:lnTo>
                  <a:pt x="59" y="829"/>
                </a:lnTo>
                <a:lnTo>
                  <a:pt x="55" y="826"/>
                </a:lnTo>
                <a:lnTo>
                  <a:pt x="52" y="821"/>
                </a:lnTo>
                <a:lnTo>
                  <a:pt x="50" y="818"/>
                </a:lnTo>
                <a:lnTo>
                  <a:pt x="47" y="813"/>
                </a:lnTo>
                <a:lnTo>
                  <a:pt x="46" y="807"/>
                </a:lnTo>
                <a:lnTo>
                  <a:pt x="45" y="803"/>
                </a:lnTo>
                <a:lnTo>
                  <a:pt x="47" y="800"/>
                </a:lnTo>
                <a:lnTo>
                  <a:pt x="50" y="797"/>
                </a:lnTo>
                <a:lnTo>
                  <a:pt x="52" y="793"/>
                </a:lnTo>
                <a:lnTo>
                  <a:pt x="53" y="789"/>
                </a:lnTo>
                <a:lnTo>
                  <a:pt x="55" y="783"/>
                </a:lnTo>
                <a:lnTo>
                  <a:pt x="56" y="779"/>
                </a:lnTo>
                <a:lnTo>
                  <a:pt x="58" y="772"/>
                </a:lnTo>
                <a:lnTo>
                  <a:pt x="59" y="766"/>
                </a:lnTo>
                <a:lnTo>
                  <a:pt x="61" y="760"/>
                </a:lnTo>
                <a:lnTo>
                  <a:pt x="62" y="753"/>
                </a:lnTo>
                <a:lnTo>
                  <a:pt x="64" y="748"/>
                </a:lnTo>
                <a:lnTo>
                  <a:pt x="67" y="741"/>
                </a:lnTo>
                <a:lnTo>
                  <a:pt x="69" y="735"/>
                </a:lnTo>
                <a:lnTo>
                  <a:pt x="74" y="730"/>
                </a:lnTo>
                <a:lnTo>
                  <a:pt x="77" y="725"/>
                </a:lnTo>
                <a:lnTo>
                  <a:pt x="83" y="721"/>
                </a:lnTo>
                <a:lnTo>
                  <a:pt x="79" y="712"/>
                </a:lnTo>
                <a:lnTo>
                  <a:pt x="76" y="704"/>
                </a:lnTo>
                <a:lnTo>
                  <a:pt x="74" y="695"/>
                </a:lnTo>
                <a:lnTo>
                  <a:pt x="70" y="687"/>
                </a:lnTo>
                <a:lnTo>
                  <a:pt x="68" y="677"/>
                </a:lnTo>
                <a:lnTo>
                  <a:pt x="64" y="669"/>
                </a:lnTo>
                <a:lnTo>
                  <a:pt x="61" y="661"/>
                </a:lnTo>
                <a:lnTo>
                  <a:pt x="59" y="653"/>
                </a:lnTo>
                <a:lnTo>
                  <a:pt x="55" y="645"/>
                </a:lnTo>
                <a:lnTo>
                  <a:pt x="53" y="637"/>
                </a:lnTo>
                <a:lnTo>
                  <a:pt x="51" y="629"/>
                </a:lnTo>
                <a:lnTo>
                  <a:pt x="47" y="622"/>
                </a:lnTo>
                <a:lnTo>
                  <a:pt x="45" y="614"/>
                </a:lnTo>
                <a:lnTo>
                  <a:pt x="44" y="607"/>
                </a:lnTo>
                <a:lnTo>
                  <a:pt x="41" y="600"/>
                </a:lnTo>
                <a:lnTo>
                  <a:pt x="40" y="594"/>
                </a:lnTo>
                <a:lnTo>
                  <a:pt x="41" y="594"/>
                </a:lnTo>
                <a:lnTo>
                  <a:pt x="43" y="594"/>
                </a:lnTo>
                <a:lnTo>
                  <a:pt x="44" y="594"/>
                </a:lnTo>
                <a:lnTo>
                  <a:pt x="45" y="594"/>
                </a:lnTo>
                <a:lnTo>
                  <a:pt x="46" y="594"/>
                </a:lnTo>
                <a:lnTo>
                  <a:pt x="47" y="594"/>
                </a:lnTo>
                <a:lnTo>
                  <a:pt x="48" y="594"/>
                </a:lnTo>
                <a:lnTo>
                  <a:pt x="50" y="588"/>
                </a:lnTo>
                <a:lnTo>
                  <a:pt x="51" y="583"/>
                </a:lnTo>
                <a:lnTo>
                  <a:pt x="52" y="579"/>
                </a:lnTo>
                <a:lnTo>
                  <a:pt x="53" y="574"/>
                </a:lnTo>
                <a:lnTo>
                  <a:pt x="54" y="568"/>
                </a:lnTo>
                <a:lnTo>
                  <a:pt x="55" y="564"/>
                </a:lnTo>
                <a:lnTo>
                  <a:pt x="55" y="559"/>
                </a:lnTo>
                <a:lnTo>
                  <a:pt x="56" y="554"/>
                </a:lnTo>
                <a:lnTo>
                  <a:pt x="58" y="550"/>
                </a:lnTo>
                <a:lnTo>
                  <a:pt x="59" y="546"/>
                </a:lnTo>
                <a:lnTo>
                  <a:pt x="61" y="542"/>
                </a:lnTo>
                <a:lnTo>
                  <a:pt x="62" y="537"/>
                </a:lnTo>
                <a:lnTo>
                  <a:pt x="64" y="534"/>
                </a:lnTo>
                <a:lnTo>
                  <a:pt x="67" y="529"/>
                </a:lnTo>
                <a:lnTo>
                  <a:pt x="70" y="526"/>
                </a:lnTo>
                <a:lnTo>
                  <a:pt x="75" y="522"/>
                </a:lnTo>
                <a:lnTo>
                  <a:pt x="70" y="511"/>
                </a:lnTo>
                <a:lnTo>
                  <a:pt x="68" y="501"/>
                </a:lnTo>
                <a:lnTo>
                  <a:pt x="68" y="491"/>
                </a:lnTo>
                <a:lnTo>
                  <a:pt x="68" y="481"/>
                </a:lnTo>
                <a:lnTo>
                  <a:pt x="69" y="472"/>
                </a:lnTo>
                <a:lnTo>
                  <a:pt x="71" y="463"/>
                </a:lnTo>
                <a:lnTo>
                  <a:pt x="75" y="453"/>
                </a:lnTo>
                <a:lnTo>
                  <a:pt x="78" y="444"/>
                </a:lnTo>
                <a:lnTo>
                  <a:pt x="82" y="435"/>
                </a:lnTo>
                <a:lnTo>
                  <a:pt x="85" y="425"/>
                </a:lnTo>
                <a:lnTo>
                  <a:pt x="89" y="415"/>
                </a:lnTo>
                <a:lnTo>
                  <a:pt x="92" y="405"/>
                </a:lnTo>
                <a:lnTo>
                  <a:pt x="94" y="395"/>
                </a:lnTo>
                <a:lnTo>
                  <a:pt x="96" y="384"/>
                </a:lnTo>
                <a:lnTo>
                  <a:pt x="97" y="374"/>
                </a:lnTo>
                <a:lnTo>
                  <a:pt x="97" y="363"/>
                </a:lnTo>
                <a:lnTo>
                  <a:pt x="105" y="363"/>
                </a:lnTo>
                <a:lnTo>
                  <a:pt x="113" y="360"/>
                </a:lnTo>
                <a:lnTo>
                  <a:pt x="120" y="357"/>
                </a:lnTo>
                <a:lnTo>
                  <a:pt x="125" y="351"/>
                </a:lnTo>
                <a:lnTo>
                  <a:pt x="130" y="345"/>
                </a:lnTo>
                <a:lnTo>
                  <a:pt x="135" y="337"/>
                </a:lnTo>
                <a:lnTo>
                  <a:pt x="139" y="329"/>
                </a:lnTo>
                <a:lnTo>
                  <a:pt x="143" y="320"/>
                </a:lnTo>
                <a:lnTo>
                  <a:pt x="146" y="311"/>
                </a:lnTo>
                <a:lnTo>
                  <a:pt x="151" y="303"/>
                </a:lnTo>
                <a:lnTo>
                  <a:pt x="155" y="295"/>
                </a:lnTo>
                <a:lnTo>
                  <a:pt x="160" y="288"/>
                </a:lnTo>
                <a:lnTo>
                  <a:pt x="164" y="281"/>
                </a:lnTo>
                <a:lnTo>
                  <a:pt x="170" y="276"/>
                </a:lnTo>
                <a:lnTo>
                  <a:pt x="178" y="273"/>
                </a:lnTo>
                <a:lnTo>
                  <a:pt x="186" y="273"/>
                </a:lnTo>
                <a:lnTo>
                  <a:pt x="187" y="267"/>
                </a:lnTo>
                <a:lnTo>
                  <a:pt x="189" y="263"/>
                </a:lnTo>
                <a:lnTo>
                  <a:pt x="191" y="258"/>
                </a:lnTo>
                <a:lnTo>
                  <a:pt x="193" y="253"/>
                </a:lnTo>
                <a:lnTo>
                  <a:pt x="194" y="249"/>
                </a:lnTo>
                <a:lnTo>
                  <a:pt x="197" y="245"/>
                </a:lnTo>
                <a:lnTo>
                  <a:pt x="199" y="242"/>
                </a:lnTo>
                <a:lnTo>
                  <a:pt x="200" y="239"/>
                </a:lnTo>
                <a:lnTo>
                  <a:pt x="202" y="235"/>
                </a:lnTo>
                <a:lnTo>
                  <a:pt x="204" y="232"/>
                </a:lnTo>
                <a:lnTo>
                  <a:pt x="204" y="228"/>
                </a:lnTo>
                <a:lnTo>
                  <a:pt x="204" y="225"/>
                </a:lnTo>
                <a:lnTo>
                  <a:pt x="204" y="221"/>
                </a:lnTo>
                <a:lnTo>
                  <a:pt x="202" y="218"/>
                </a:lnTo>
                <a:lnTo>
                  <a:pt x="200" y="213"/>
                </a:lnTo>
                <a:lnTo>
                  <a:pt x="198" y="210"/>
                </a:lnTo>
                <a:lnTo>
                  <a:pt x="204" y="206"/>
                </a:lnTo>
                <a:lnTo>
                  <a:pt x="208" y="203"/>
                </a:lnTo>
                <a:lnTo>
                  <a:pt x="213" y="198"/>
                </a:lnTo>
                <a:lnTo>
                  <a:pt x="215" y="195"/>
                </a:lnTo>
                <a:lnTo>
                  <a:pt x="217" y="190"/>
                </a:lnTo>
                <a:lnTo>
                  <a:pt x="220" y="185"/>
                </a:lnTo>
                <a:lnTo>
                  <a:pt x="221" y="180"/>
                </a:lnTo>
                <a:lnTo>
                  <a:pt x="222" y="174"/>
                </a:lnTo>
                <a:lnTo>
                  <a:pt x="222" y="170"/>
                </a:lnTo>
                <a:lnTo>
                  <a:pt x="223" y="164"/>
                </a:lnTo>
                <a:lnTo>
                  <a:pt x="223" y="158"/>
                </a:lnTo>
                <a:lnTo>
                  <a:pt x="223" y="152"/>
                </a:lnTo>
                <a:lnTo>
                  <a:pt x="224" y="147"/>
                </a:lnTo>
                <a:lnTo>
                  <a:pt x="225" y="141"/>
                </a:lnTo>
                <a:lnTo>
                  <a:pt x="227" y="136"/>
                </a:lnTo>
                <a:lnTo>
                  <a:pt x="229" y="132"/>
                </a:lnTo>
                <a:lnTo>
                  <a:pt x="229" y="131"/>
                </a:lnTo>
                <a:lnTo>
                  <a:pt x="230" y="131"/>
                </a:lnTo>
                <a:lnTo>
                  <a:pt x="231" y="131"/>
                </a:lnTo>
                <a:lnTo>
                  <a:pt x="233" y="129"/>
                </a:lnTo>
                <a:lnTo>
                  <a:pt x="236" y="129"/>
                </a:lnTo>
                <a:lnTo>
                  <a:pt x="237" y="128"/>
                </a:lnTo>
                <a:lnTo>
                  <a:pt x="239" y="128"/>
                </a:lnTo>
                <a:lnTo>
                  <a:pt x="242" y="127"/>
                </a:lnTo>
                <a:lnTo>
                  <a:pt x="243" y="126"/>
                </a:lnTo>
                <a:lnTo>
                  <a:pt x="245" y="126"/>
                </a:lnTo>
                <a:lnTo>
                  <a:pt x="247" y="125"/>
                </a:lnTo>
                <a:lnTo>
                  <a:pt x="248" y="125"/>
                </a:lnTo>
                <a:lnTo>
                  <a:pt x="250" y="125"/>
                </a:lnTo>
                <a:lnTo>
                  <a:pt x="251" y="125"/>
                </a:lnTo>
                <a:lnTo>
                  <a:pt x="256" y="121"/>
                </a:lnTo>
                <a:lnTo>
                  <a:pt x="261" y="119"/>
                </a:lnTo>
                <a:lnTo>
                  <a:pt x="266" y="116"/>
                </a:lnTo>
                <a:lnTo>
                  <a:pt x="268" y="112"/>
                </a:lnTo>
                <a:lnTo>
                  <a:pt x="269" y="109"/>
                </a:lnTo>
                <a:lnTo>
                  <a:pt x="270" y="105"/>
                </a:lnTo>
                <a:lnTo>
                  <a:pt x="270" y="102"/>
                </a:lnTo>
                <a:lnTo>
                  <a:pt x="270" y="98"/>
                </a:lnTo>
                <a:lnTo>
                  <a:pt x="269" y="95"/>
                </a:lnTo>
                <a:lnTo>
                  <a:pt x="268" y="92"/>
                </a:lnTo>
                <a:lnTo>
                  <a:pt x="267" y="88"/>
                </a:lnTo>
                <a:lnTo>
                  <a:pt x="266" y="85"/>
                </a:lnTo>
                <a:lnTo>
                  <a:pt x="265" y="82"/>
                </a:lnTo>
                <a:lnTo>
                  <a:pt x="265" y="80"/>
                </a:lnTo>
                <a:lnTo>
                  <a:pt x="265" y="79"/>
                </a:lnTo>
                <a:lnTo>
                  <a:pt x="266" y="78"/>
                </a:lnTo>
                <a:lnTo>
                  <a:pt x="301" y="73"/>
                </a:lnTo>
                <a:lnTo>
                  <a:pt x="339" y="69"/>
                </a:lnTo>
                <a:lnTo>
                  <a:pt x="377" y="64"/>
                </a:lnTo>
                <a:lnTo>
                  <a:pt x="416" y="59"/>
                </a:lnTo>
                <a:lnTo>
                  <a:pt x="455" y="55"/>
                </a:lnTo>
                <a:lnTo>
                  <a:pt x="494" y="49"/>
                </a:lnTo>
                <a:lnTo>
                  <a:pt x="534" y="44"/>
                </a:lnTo>
                <a:lnTo>
                  <a:pt x="574" y="39"/>
                </a:lnTo>
                <a:lnTo>
                  <a:pt x="612" y="34"/>
                </a:lnTo>
                <a:lnTo>
                  <a:pt x="651" y="28"/>
                </a:lnTo>
                <a:lnTo>
                  <a:pt x="689" y="24"/>
                </a:lnTo>
                <a:lnTo>
                  <a:pt x="726" y="18"/>
                </a:lnTo>
                <a:lnTo>
                  <a:pt x="762" y="13"/>
                </a:lnTo>
                <a:lnTo>
                  <a:pt x="798" y="9"/>
                </a:lnTo>
                <a:lnTo>
                  <a:pt x="831" y="4"/>
                </a:lnTo>
                <a:lnTo>
                  <a:pt x="865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38" name="Freeform 56"/>
          <p:cNvSpPr>
            <a:spLocks/>
          </p:cNvSpPr>
          <p:nvPr/>
        </p:nvSpPr>
        <p:spPr bwMode="auto">
          <a:xfrm>
            <a:off x="4754243" y="2864728"/>
            <a:ext cx="732920" cy="533657"/>
          </a:xfrm>
          <a:custGeom>
            <a:avLst/>
            <a:gdLst>
              <a:gd name="T0" fmla="*/ 46 w 1344"/>
              <a:gd name="T1" fmla="*/ 19 h 1286"/>
              <a:gd name="T2" fmla="*/ 46 w 1344"/>
              <a:gd name="T3" fmla="*/ 20 h 1286"/>
              <a:gd name="T4" fmla="*/ 45 w 1344"/>
              <a:gd name="T5" fmla="*/ 20 h 1286"/>
              <a:gd name="T6" fmla="*/ 45 w 1344"/>
              <a:gd name="T7" fmla="*/ 20 h 1286"/>
              <a:gd name="T8" fmla="*/ 44 w 1344"/>
              <a:gd name="T9" fmla="*/ 20 h 1286"/>
              <a:gd name="T10" fmla="*/ 44 w 1344"/>
              <a:gd name="T11" fmla="*/ 21 h 1286"/>
              <a:gd name="T12" fmla="*/ 44 w 1344"/>
              <a:gd name="T13" fmla="*/ 23 h 1286"/>
              <a:gd name="T14" fmla="*/ 43 w 1344"/>
              <a:gd name="T15" fmla="*/ 23 h 1286"/>
              <a:gd name="T16" fmla="*/ 43 w 1344"/>
              <a:gd name="T17" fmla="*/ 24 h 1286"/>
              <a:gd name="T18" fmla="*/ 43 w 1344"/>
              <a:gd name="T19" fmla="*/ 25 h 1286"/>
              <a:gd name="T20" fmla="*/ 42 w 1344"/>
              <a:gd name="T21" fmla="*/ 26 h 1286"/>
              <a:gd name="T22" fmla="*/ 41 w 1344"/>
              <a:gd name="T23" fmla="*/ 28 h 1286"/>
              <a:gd name="T24" fmla="*/ 40 w 1344"/>
              <a:gd name="T25" fmla="*/ 29 h 1286"/>
              <a:gd name="T26" fmla="*/ 39 w 1344"/>
              <a:gd name="T27" fmla="*/ 31 h 1286"/>
              <a:gd name="T28" fmla="*/ 38 w 1344"/>
              <a:gd name="T29" fmla="*/ 33 h 1286"/>
              <a:gd name="T30" fmla="*/ 38 w 1344"/>
              <a:gd name="T31" fmla="*/ 35 h 1286"/>
              <a:gd name="T32" fmla="*/ 38 w 1344"/>
              <a:gd name="T33" fmla="*/ 36 h 1286"/>
              <a:gd name="T34" fmla="*/ 38 w 1344"/>
              <a:gd name="T35" fmla="*/ 37 h 1286"/>
              <a:gd name="T36" fmla="*/ 37 w 1344"/>
              <a:gd name="T37" fmla="*/ 38 h 1286"/>
              <a:gd name="T38" fmla="*/ 37 w 1344"/>
              <a:gd name="T39" fmla="*/ 38 h 1286"/>
              <a:gd name="T40" fmla="*/ 38 w 1344"/>
              <a:gd name="T41" fmla="*/ 40 h 1286"/>
              <a:gd name="T42" fmla="*/ 38 w 1344"/>
              <a:gd name="T43" fmla="*/ 42 h 1286"/>
              <a:gd name="T44" fmla="*/ 38 w 1344"/>
              <a:gd name="T45" fmla="*/ 43 h 1286"/>
              <a:gd name="T46" fmla="*/ 38 w 1344"/>
              <a:gd name="T47" fmla="*/ 44 h 1286"/>
              <a:gd name="T48" fmla="*/ 37 w 1344"/>
              <a:gd name="T49" fmla="*/ 45 h 1286"/>
              <a:gd name="T50" fmla="*/ 26 w 1344"/>
              <a:gd name="T51" fmla="*/ 46 h 1286"/>
              <a:gd name="T52" fmla="*/ 15 w 1344"/>
              <a:gd name="T53" fmla="*/ 47 h 1286"/>
              <a:gd name="T54" fmla="*/ 8 w 1344"/>
              <a:gd name="T55" fmla="*/ 47 h 1286"/>
              <a:gd name="T56" fmla="*/ 8 w 1344"/>
              <a:gd name="T57" fmla="*/ 44 h 1286"/>
              <a:gd name="T58" fmla="*/ 8 w 1344"/>
              <a:gd name="T59" fmla="*/ 41 h 1286"/>
              <a:gd name="T60" fmla="*/ 7 w 1344"/>
              <a:gd name="T61" fmla="*/ 41 h 1286"/>
              <a:gd name="T62" fmla="*/ 5 w 1344"/>
              <a:gd name="T63" fmla="*/ 40 h 1286"/>
              <a:gd name="T64" fmla="*/ 3 w 1344"/>
              <a:gd name="T65" fmla="*/ 40 h 1286"/>
              <a:gd name="T66" fmla="*/ 2 w 1344"/>
              <a:gd name="T67" fmla="*/ 26 h 1286"/>
              <a:gd name="T68" fmla="*/ 1 w 1344"/>
              <a:gd name="T69" fmla="*/ 12 h 1286"/>
              <a:gd name="T70" fmla="*/ 5 w 1344"/>
              <a:gd name="T71" fmla="*/ 3 h 1286"/>
              <a:gd name="T72" fmla="*/ 22 w 1344"/>
              <a:gd name="T73" fmla="*/ 1 h 1286"/>
              <a:gd name="T74" fmla="*/ 38 w 1344"/>
              <a:gd name="T75" fmla="*/ 0 h 1286"/>
              <a:gd name="T76" fmla="*/ 45 w 1344"/>
              <a:gd name="T77" fmla="*/ 1 h 1286"/>
              <a:gd name="T78" fmla="*/ 44 w 1344"/>
              <a:gd name="T79" fmla="*/ 3 h 1286"/>
              <a:gd name="T80" fmla="*/ 43 w 1344"/>
              <a:gd name="T81" fmla="*/ 6 h 1286"/>
              <a:gd name="T82" fmla="*/ 45 w 1344"/>
              <a:gd name="T83" fmla="*/ 6 h 1286"/>
              <a:gd name="T84" fmla="*/ 49 w 1344"/>
              <a:gd name="T85" fmla="*/ 6 h 1286"/>
              <a:gd name="T86" fmla="*/ 50 w 1344"/>
              <a:gd name="T87" fmla="*/ 6 h 1286"/>
              <a:gd name="T88" fmla="*/ 49 w 1344"/>
              <a:gd name="T89" fmla="*/ 7 h 1286"/>
              <a:gd name="T90" fmla="*/ 49 w 1344"/>
              <a:gd name="T91" fmla="*/ 8 h 1286"/>
              <a:gd name="T92" fmla="*/ 48 w 1344"/>
              <a:gd name="T93" fmla="*/ 9 h 1286"/>
              <a:gd name="T94" fmla="*/ 47 w 1344"/>
              <a:gd name="T95" fmla="*/ 10 h 1286"/>
              <a:gd name="T96" fmla="*/ 46 w 1344"/>
              <a:gd name="T97" fmla="*/ 12 h 1286"/>
              <a:gd name="T98" fmla="*/ 45 w 1344"/>
              <a:gd name="T99" fmla="*/ 13 h 1286"/>
              <a:gd name="T100" fmla="*/ 46 w 1344"/>
              <a:gd name="T101" fmla="*/ 15 h 1286"/>
              <a:gd name="T102" fmla="*/ 46 w 1344"/>
              <a:gd name="T103" fmla="*/ 17 h 1286"/>
              <a:gd name="T104" fmla="*/ 45 w 1344"/>
              <a:gd name="T105" fmla="*/ 17 h 1286"/>
              <a:gd name="T106" fmla="*/ 45 w 1344"/>
              <a:gd name="T107" fmla="*/ 18 h 12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44"/>
              <a:gd name="T163" fmla="*/ 0 h 1286"/>
              <a:gd name="T164" fmla="*/ 1344 w 1344"/>
              <a:gd name="T165" fmla="*/ 1286 h 128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44" h="1286">
                <a:moveTo>
                  <a:pt x="1230" y="499"/>
                </a:moveTo>
                <a:lnTo>
                  <a:pt x="1229" y="500"/>
                </a:lnTo>
                <a:lnTo>
                  <a:pt x="1229" y="501"/>
                </a:lnTo>
                <a:lnTo>
                  <a:pt x="1229" y="503"/>
                </a:lnTo>
                <a:lnTo>
                  <a:pt x="1229" y="506"/>
                </a:lnTo>
                <a:lnTo>
                  <a:pt x="1230" y="509"/>
                </a:lnTo>
                <a:lnTo>
                  <a:pt x="1231" y="513"/>
                </a:lnTo>
                <a:lnTo>
                  <a:pt x="1232" y="516"/>
                </a:lnTo>
                <a:lnTo>
                  <a:pt x="1233" y="519"/>
                </a:lnTo>
                <a:lnTo>
                  <a:pt x="1233" y="523"/>
                </a:lnTo>
                <a:lnTo>
                  <a:pt x="1233" y="526"/>
                </a:lnTo>
                <a:lnTo>
                  <a:pt x="1232" y="530"/>
                </a:lnTo>
                <a:lnTo>
                  <a:pt x="1231" y="533"/>
                </a:lnTo>
                <a:lnTo>
                  <a:pt x="1229" y="537"/>
                </a:lnTo>
                <a:lnTo>
                  <a:pt x="1224" y="540"/>
                </a:lnTo>
                <a:lnTo>
                  <a:pt x="1219" y="542"/>
                </a:lnTo>
                <a:lnTo>
                  <a:pt x="1214" y="546"/>
                </a:lnTo>
                <a:lnTo>
                  <a:pt x="1213" y="546"/>
                </a:lnTo>
                <a:lnTo>
                  <a:pt x="1211" y="546"/>
                </a:lnTo>
                <a:lnTo>
                  <a:pt x="1210" y="546"/>
                </a:lnTo>
                <a:lnTo>
                  <a:pt x="1208" y="547"/>
                </a:lnTo>
                <a:lnTo>
                  <a:pt x="1206" y="547"/>
                </a:lnTo>
                <a:lnTo>
                  <a:pt x="1205" y="548"/>
                </a:lnTo>
                <a:lnTo>
                  <a:pt x="1202" y="549"/>
                </a:lnTo>
                <a:lnTo>
                  <a:pt x="1200" y="549"/>
                </a:lnTo>
                <a:lnTo>
                  <a:pt x="1199" y="550"/>
                </a:lnTo>
                <a:lnTo>
                  <a:pt x="1196" y="550"/>
                </a:lnTo>
                <a:lnTo>
                  <a:pt x="1194" y="552"/>
                </a:lnTo>
                <a:lnTo>
                  <a:pt x="1193" y="552"/>
                </a:lnTo>
                <a:lnTo>
                  <a:pt x="1192" y="552"/>
                </a:lnTo>
                <a:lnTo>
                  <a:pt x="1192" y="553"/>
                </a:lnTo>
                <a:lnTo>
                  <a:pt x="1190" y="557"/>
                </a:lnTo>
                <a:lnTo>
                  <a:pt x="1188" y="562"/>
                </a:lnTo>
                <a:lnTo>
                  <a:pt x="1187" y="568"/>
                </a:lnTo>
                <a:lnTo>
                  <a:pt x="1186" y="573"/>
                </a:lnTo>
                <a:lnTo>
                  <a:pt x="1186" y="579"/>
                </a:lnTo>
                <a:lnTo>
                  <a:pt x="1186" y="585"/>
                </a:lnTo>
                <a:lnTo>
                  <a:pt x="1185" y="591"/>
                </a:lnTo>
                <a:lnTo>
                  <a:pt x="1185" y="595"/>
                </a:lnTo>
                <a:lnTo>
                  <a:pt x="1184" y="601"/>
                </a:lnTo>
                <a:lnTo>
                  <a:pt x="1183" y="606"/>
                </a:lnTo>
                <a:lnTo>
                  <a:pt x="1180" y="611"/>
                </a:lnTo>
                <a:lnTo>
                  <a:pt x="1178" y="616"/>
                </a:lnTo>
                <a:lnTo>
                  <a:pt x="1176" y="619"/>
                </a:lnTo>
                <a:lnTo>
                  <a:pt x="1171" y="624"/>
                </a:lnTo>
                <a:lnTo>
                  <a:pt x="1167" y="627"/>
                </a:lnTo>
                <a:lnTo>
                  <a:pt x="1161" y="631"/>
                </a:lnTo>
                <a:lnTo>
                  <a:pt x="1163" y="634"/>
                </a:lnTo>
                <a:lnTo>
                  <a:pt x="1165" y="639"/>
                </a:lnTo>
                <a:lnTo>
                  <a:pt x="1167" y="642"/>
                </a:lnTo>
                <a:lnTo>
                  <a:pt x="1167" y="646"/>
                </a:lnTo>
                <a:lnTo>
                  <a:pt x="1167" y="649"/>
                </a:lnTo>
                <a:lnTo>
                  <a:pt x="1167" y="653"/>
                </a:lnTo>
                <a:lnTo>
                  <a:pt x="1165" y="656"/>
                </a:lnTo>
                <a:lnTo>
                  <a:pt x="1163" y="660"/>
                </a:lnTo>
                <a:lnTo>
                  <a:pt x="1162" y="663"/>
                </a:lnTo>
                <a:lnTo>
                  <a:pt x="1160" y="666"/>
                </a:lnTo>
                <a:lnTo>
                  <a:pt x="1157" y="670"/>
                </a:lnTo>
                <a:lnTo>
                  <a:pt x="1156" y="674"/>
                </a:lnTo>
                <a:lnTo>
                  <a:pt x="1154" y="679"/>
                </a:lnTo>
                <a:lnTo>
                  <a:pt x="1152" y="684"/>
                </a:lnTo>
                <a:lnTo>
                  <a:pt x="1150" y="688"/>
                </a:lnTo>
                <a:lnTo>
                  <a:pt x="1149" y="694"/>
                </a:lnTo>
                <a:lnTo>
                  <a:pt x="1141" y="694"/>
                </a:lnTo>
                <a:lnTo>
                  <a:pt x="1134" y="697"/>
                </a:lnTo>
                <a:lnTo>
                  <a:pt x="1129" y="702"/>
                </a:lnTo>
                <a:lnTo>
                  <a:pt x="1123" y="708"/>
                </a:lnTo>
                <a:lnTo>
                  <a:pt x="1118" y="715"/>
                </a:lnTo>
                <a:lnTo>
                  <a:pt x="1115" y="723"/>
                </a:lnTo>
                <a:lnTo>
                  <a:pt x="1110" y="732"/>
                </a:lnTo>
                <a:lnTo>
                  <a:pt x="1107" y="740"/>
                </a:lnTo>
                <a:lnTo>
                  <a:pt x="1102" y="749"/>
                </a:lnTo>
                <a:lnTo>
                  <a:pt x="1098" y="757"/>
                </a:lnTo>
                <a:lnTo>
                  <a:pt x="1093" y="765"/>
                </a:lnTo>
                <a:lnTo>
                  <a:pt x="1088" y="772"/>
                </a:lnTo>
                <a:lnTo>
                  <a:pt x="1083" y="778"/>
                </a:lnTo>
                <a:lnTo>
                  <a:pt x="1076" y="781"/>
                </a:lnTo>
                <a:lnTo>
                  <a:pt x="1068" y="784"/>
                </a:lnTo>
                <a:lnTo>
                  <a:pt x="1060" y="784"/>
                </a:lnTo>
                <a:lnTo>
                  <a:pt x="1060" y="795"/>
                </a:lnTo>
                <a:lnTo>
                  <a:pt x="1059" y="805"/>
                </a:lnTo>
                <a:lnTo>
                  <a:pt x="1057" y="816"/>
                </a:lnTo>
                <a:lnTo>
                  <a:pt x="1055" y="826"/>
                </a:lnTo>
                <a:lnTo>
                  <a:pt x="1052" y="836"/>
                </a:lnTo>
                <a:lnTo>
                  <a:pt x="1048" y="846"/>
                </a:lnTo>
                <a:lnTo>
                  <a:pt x="1045" y="856"/>
                </a:lnTo>
                <a:lnTo>
                  <a:pt x="1041" y="865"/>
                </a:lnTo>
                <a:lnTo>
                  <a:pt x="1038" y="874"/>
                </a:lnTo>
                <a:lnTo>
                  <a:pt x="1036" y="884"/>
                </a:lnTo>
                <a:lnTo>
                  <a:pt x="1033" y="893"/>
                </a:lnTo>
                <a:lnTo>
                  <a:pt x="1031" y="902"/>
                </a:lnTo>
                <a:lnTo>
                  <a:pt x="1031" y="912"/>
                </a:lnTo>
                <a:lnTo>
                  <a:pt x="1031" y="922"/>
                </a:lnTo>
                <a:lnTo>
                  <a:pt x="1033" y="932"/>
                </a:lnTo>
                <a:lnTo>
                  <a:pt x="1038" y="943"/>
                </a:lnTo>
                <a:lnTo>
                  <a:pt x="1033" y="947"/>
                </a:lnTo>
                <a:lnTo>
                  <a:pt x="1030" y="950"/>
                </a:lnTo>
                <a:lnTo>
                  <a:pt x="1027" y="955"/>
                </a:lnTo>
                <a:lnTo>
                  <a:pt x="1025" y="958"/>
                </a:lnTo>
                <a:lnTo>
                  <a:pt x="1024" y="963"/>
                </a:lnTo>
                <a:lnTo>
                  <a:pt x="1022" y="967"/>
                </a:lnTo>
                <a:lnTo>
                  <a:pt x="1021" y="971"/>
                </a:lnTo>
                <a:lnTo>
                  <a:pt x="1019" y="975"/>
                </a:lnTo>
                <a:lnTo>
                  <a:pt x="1018" y="980"/>
                </a:lnTo>
                <a:lnTo>
                  <a:pt x="1018" y="985"/>
                </a:lnTo>
                <a:lnTo>
                  <a:pt x="1017" y="989"/>
                </a:lnTo>
                <a:lnTo>
                  <a:pt x="1016" y="995"/>
                </a:lnTo>
                <a:lnTo>
                  <a:pt x="1015" y="1000"/>
                </a:lnTo>
                <a:lnTo>
                  <a:pt x="1014" y="1004"/>
                </a:lnTo>
                <a:lnTo>
                  <a:pt x="1013" y="1009"/>
                </a:lnTo>
                <a:lnTo>
                  <a:pt x="1011" y="1015"/>
                </a:lnTo>
                <a:lnTo>
                  <a:pt x="1010" y="1015"/>
                </a:lnTo>
                <a:lnTo>
                  <a:pt x="1009" y="1015"/>
                </a:lnTo>
                <a:lnTo>
                  <a:pt x="1008" y="1015"/>
                </a:lnTo>
                <a:lnTo>
                  <a:pt x="1007" y="1015"/>
                </a:lnTo>
                <a:lnTo>
                  <a:pt x="1006" y="1015"/>
                </a:lnTo>
                <a:lnTo>
                  <a:pt x="1004" y="1015"/>
                </a:lnTo>
                <a:lnTo>
                  <a:pt x="1003" y="1015"/>
                </a:lnTo>
                <a:lnTo>
                  <a:pt x="1004" y="1021"/>
                </a:lnTo>
                <a:lnTo>
                  <a:pt x="1007" y="1028"/>
                </a:lnTo>
                <a:lnTo>
                  <a:pt x="1008" y="1035"/>
                </a:lnTo>
                <a:lnTo>
                  <a:pt x="1010" y="1043"/>
                </a:lnTo>
                <a:lnTo>
                  <a:pt x="1014" y="1050"/>
                </a:lnTo>
                <a:lnTo>
                  <a:pt x="1016" y="1058"/>
                </a:lnTo>
                <a:lnTo>
                  <a:pt x="1018" y="1066"/>
                </a:lnTo>
                <a:lnTo>
                  <a:pt x="1022" y="1074"/>
                </a:lnTo>
                <a:lnTo>
                  <a:pt x="1024" y="1082"/>
                </a:lnTo>
                <a:lnTo>
                  <a:pt x="1027" y="1090"/>
                </a:lnTo>
                <a:lnTo>
                  <a:pt x="1031" y="1098"/>
                </a:lnTo>
                <a:lnTo>
                  <a:pt x="1033" y="1108"/>
                </a:lnTo>
                <a:lnTo>
                  <a:pt x="1037" y="1116"/>
                </a:lnTo>
                <a:lnTo>
                  <a:pt x="1039" y="1125"/>
                </a:lnTo>
                <a:lnTo>
                  <a:pt x="1042" y="1133"/>
                </a:lnTo>
                <a:lnTo>
                  <a:pt x="1046" y="1142"/>
                </a:lnTo>
                <a:lnTo>
                  <a:pt x="1040" y="1146"/>
                </a:lnTo>
                <a:lnTo>
                  <a:pt x="1037" y="1151"/>
                </a:lnTo>
                <a:lnTo>
                  <a:pt x="1032" y="1156"/>
                </a:lnTo>
                <a:lnTo>
                  <a:pt x="1030" y="1162"/>
                </a:lnTo>
                <a:lnTo>
                  <a:pt x="1027" y="1169"/>
                </a:lnTo>
                <a:lnTo>
                  <a:pt x="1025" y="1174"/>
                </a:lnTo>
                <a:lnTo>
                  <a:pt x="1024" y="1181"/>
                </a:lnTo>
                <a:lnTo>
                  <a:pt x="1022" y="1187"/>
                </a:lnTo>
                <a:lnTo>
                  <a:pt x="1021" y="1193"/>
                </a:lnTo>
                <a:lnTo>
                  <a:pt x="1019" y="1200"/>
                </a:lnTo>
                <a:lnTo>
                  <a:pt x="1018" y="1204"/>
                </a:lnTo>
                <a:lnTo>
                  <a:pt x="1016" y="1210"/>
                </a:lnTo>
                <a:lnTo>
                  <a:pt x="1015" y="1214"/>
                </a:lnTo>
                <a:lnTo>
                  <a:pt x="1013" y="1218"/>
                </a:lnTo>
                <a:lnTo>
                  <a:pt x="1010" y="1221"/>
                </a:lnTo>
                <a:lnTo>
                  <a:pt x="1008" y="1224"/>
                </a:lnTo>
                <a:lnTo>
                  <a:pt x="956" y="1229"/>
                </a:lnTo>
                <a:lnTo>
                  <a:pt x="906" y="1234"/>
                </a:lnTo>
                <a:lnTo>
                  <a:pt x="855" y="1240"/>
                </a:lnTo>
                <a:lnTo>
                  <a:pt x="806" y="1244"/>
                </a:lnTo>
                <a:lnTo>
                  <a:pt x="756" y="1248"/>
                </a:lnTo>
                <a:lnTo>
                  <a:pt x="707" y="1252"/>
                </a:lnTo>
                <a:lnTo>
                  <a:pt x="657" y="1256"/>
                </a:lnTo>
                <a:lnTo>
                  <a:pt x="609" y="1259"/>
                </a:lnTo>
                <a:lnTo>
                  <a:pt x="561" y="1263"/>
                </a:lnTo>
                <a:lnTo>
                  <a:pt x="512" y="1266"/>
                </a:lnTo>
                <a:lnTo>
                  <a:pt x="464" y="1270"/>
                </a:lnTo>
                <a:lnTo>
                  <a:pt x="415" y="1273"/>
                </a:lnTo>
                <a:lnTo>
                  <a:pt x="366" y="1275"/>
                </a:lnTo>
                <a:lnTo>
                  <a:pt x="317" y="1279"/>
                </a:lnTo>
                <a:lnTo>
                  <a:pt x="269" y="1282"/>
                </a:lnTo>
                <a:lnTo>
                  <a:pt x="219" y="1286"/>
                </a:lnTo>
                <a:lnTo>
                  <a:pt x="219" y="1283"/>
                </a:lnTo>
                <a:lnTo>
                  <a:pt x="219" y="1278"/>
                </a:lnTo>
                <a:lnTo>
                  <a:pt x="219" y="1268"/>
                </a:lnTo>
                <a:lnTo>
                  <a:pt x="219" y="1257"/>
                </a:lnTo>
                <a:lnTo>
                  <a:pt x="219" y="1242"/>
                </a:lnTo>
                <a:lnTo>
                  <a:pt x="219" y="1227"/>
                </a:lnTo>
                <a:lnTo>
                  <a:pt x="220" y="1210"/>
                </a:lnTo>
                <a:lnTo>
                  <a:pt x="220" y="1194"/>
                </a:lnTo>
                <a:lnTo>
                  <a:pt x="220" y="1177"/>
                </a:lnTo>
                <a:lnTo>
                  <a:pt x="222" y="1159"/>
                </a:lnTo>
                <a:lnTo>
                  <a:pt x="222" y="1144"/>
                </a:lnTo>
                <a:lnTo>
                  <a:pt x="222" y="1131"/>
                </a:lnTo>
                <a:lnTo>
                  <a:pt x="222" y="1118"/>
                </a:lnTo>
                <a:lnTo>
                  <a:pt x="222" y="1109"/>
                </a:lnTo>
                <a:lnTo>
                  <a:pt x="222" y="1103"/>
                </a:lnTo>
                <a:lnTo>
                  <a:pt x="223" y="1102"/>
                </a:lnTo>
                <a:lnTo>
                  <a:pt x="215" y="1098"/>
                </a:lnTo>
                <a:lnTo>
                  <a:pt x="207" y="1095"/>
                </a:lnTo>
                <a:lnTo>
                  <a:pt x="197" y="1094"/>
                </a:lnTo>
                <a:lnTo>
                  <a:pt x="188" y="1093"/>
                </a:lnTo>
                <a:lnTo>
                  <a:pt x="179" y="1092"/>
                </a:lnTo>
                <a:lnTo>
                  <a:pt x="170" y="1092"/>
                </a:lnTo>
                <a:lnTo>
                  <a:pt x="161" y="1092"/>
                </a:lnTo>
                <a:lnTo>
                  <a:pt x="151" y="1092"/>
                </a:lnTo>
                <a:lnTo>
                  <a:pt x="141" y="1090"/>
                </a:lnTo>
                <a:lnTo>
                  <a:pt x="132" y="1090"/>
                </a:lnTo>
                <a:lnTo>
                  <a:pt x="123" y="1089"/>
                </a:lnTo>
                <a:lnTo>
                  <a:pt x="112" y="1088"/>
                </a:lnTo>
                <a:lnTo>
                  <a:pt x="103" y="1086"/>
                </a:lnTo>
                <a:lnTo>
                  <a:pt x="94" y="1083"/>
                </a:lnTo>
                <a:lnTo>
                  <a:pt x="86" y="1080"/>
                </a:lnTo>
                <a:lnTo>
                  <a:pt x="78" y="1075"/>
                </a:lnTo>
                <a:lnTo>
                  <a:pt x="73" y="1011"/>
                </a:lnTo>
                <a:lnTo>
                  <a:pt x="69" y="947"/>
                </a:lnTo>
                <a:lnTo>
                  <a:pt x="64" y="882"/>
                </a:lnTo>
                <a:lnTo>
                  <a:pt x="58" y="818"/>
                </a:lnTo>
                <a:lnTo>
                  <a:pt x="54" y="755"/>
                </a:lnTo>
                <a:lnTo>
                  <a:pt x="48" y="691"/>
                </a:lnTo>
                <a:lnTo>
                  <a:pt x="42" y="627"/>
                </a:lnTo>
                <a:lnTo>
                  <a:pt x="38" y="564"/>
                </a:lnTo>
                <a:lnTo>
                  <a:pt x="32" y="501"/>
                </a:lnTo>
                <a:lnTo>
                  <a:pt x="26" y="439"/>
                </a:lnTo>
                <a:lnTo>
                  <a:pt x="21" y="377"/>
                </a:lnTo>
                <a:lnTo>
                  <a:pt x="17" y="316"/>
                </a:lnTo>
                <a:lnTo>
                  <a:pt x="11" y="255"/>
                </a:lnTo>
                <a:lnTo>
                  <a:pt x="8" y="195"/>
                </a:lnTo>
                <a:lnTo>
                  <a:pt x="3" y="136"/>
                </a:lnTo>
                <a:lnTo>
                  <a:pt x="0" y="78"/>
                </a:lnTo>
                <a:lnTo>
                  <a:pt x="73" y="72"/>
                </a:lnTo>
                <a:lnTo>
                  <a:pt x="147" y="68"/>
                </a:lnTo>
                <a:lnTo>
                  <a:pt x="220" y="63"/>
                </a:lnTo>
                <a:lnTo>
                  <a:pt x="294" y="58"/>
                </a:lnTo>
                <a:lnTo>
                  <a:pt x="368" y="53"/>
                </a:lnTo>
                <a:lnTo>
                  <a:pt x="441" y="48"/>
                </a:lnTo>
                <a:lnTo>
                  <a:pt x="514" y="43"/>
                </a:lnTo>
                <a:lnTo>
                  <a:pt x="587" y="38"/>
                </a:lnTo>
                <a:lnTo>
                  <a:pt x="661" y="33"/>
                </a:lnTo>
                <a:lnTo>
                  <a:pt x="734" y="29"/>
                </a:lnTo>
                <a:lnTo>
                  <a:pt x="808" y="23"/>
                </a:lnTo>
                <a:lnTo>
                  <a:pt x="881" y="19"/>
                </a:lnTo>
                <a:lnTo>
                  <a:pt x="955" y="14"/>
                </a:lnTo>
                <a:lnTo>
                  <a:pt x="1029" y="9"/>
                </a:lnTo>
                <a:lnTo>
                  <a:pt x="1102" y="5"/>
                </a:lnTo>
                <a:lnTo>
                  <a:pt x="1176" y="0"/>
                </a:lnTo>
                <a:lnTo>
                  <a:pt x="1190" y="7"/>
                </a:lnTo>
                <a:lnTo>
                  <a:pt x="1199" y="16"/>
                </a:lnTo>
                <a:lnTo>
                  <a:pt x="1206" y="24"/>
                </a:lnTo>
                <a:lnTo>
                  <a:pt x="1210" y="33"/>
                </a:lnTo>
                <a:lnTo>
                  <a:pt x="1211" y="43"/>
                </a:lnTo>
                <a:lnTo>
                  <a:pt x="1211" y="52"/>
                </a:lnTo>
                <a:lnTo>
                  <a:pt x="1209" y="62"/>
                </a:lnTo>
                <a:lnTo>
                  <a:pt x="1206" y="71"/>
                </a:lnTo>
                <a:lnTo>
                  <a:pt x="1201" y="82"/>
                </a:lnTo>
                <a:lnTo>
                  <a:pt x="1195" y="91"/>
                </a:lnTo>
                <a:lnTo>
                  <a:pt x="1190" y="101"/>
                </a:lnTo>
                <a:lnTo>
                  <a:pt x="1185" y="112"/>
                </a:lnTo>
                <a:lnTo>
                  <a:pt x="1179" y="121"/>
                </a:lnTo>
                <a:lnTo>
                  <a:pt x="1176" y="131"/>
                </a:lnTo>
                <a:lnTo>
                  <a:pt x="1173" y="140"/>
                </a:lnTo>
                <a:lnTo>
                  <a:pt x="1172" y="151"/>
                </a:lnTo>
                <a:lnTo>
                  <a:pt x="1173" y="151"/>
                </a:lnTo>
                <a:lnTo>
                  <a:pt x="1179" y="151"/>
                </a:lnTo>
                <a:lnTo>
                  <a:pt x="1187" y="151"/>
                </a:lnTo>
                <a:lnTo>
                  <a:pt x="1199" y="151"/>
                </a:lnTo>
                <a:lnTo>
                  <a:pt x="1211" y="151"/>
                </a:lnTo>
                <a:lnTo>
                  <a:pt x="1226" y="151"/>
                </a:lnTo>
                <a:lnTo>
                  <a:pt x="1241" y="151"/>
                </a:lnTo>
                <a:lnTo>
                  <a:pt x="1257" y="151"/>
                </a:lnTo>
                <a:lnTo>
                  <a:pt x="1274" y="151"/>
                </a:lnTo>
                <a:lnTo>
                  <a:pt x="1288" y="151"/>
                </a:lnTo>
                <a:lnTo>
                  <a:pt x="1303" y="151"/>
                </a:lnTo>
                <a:lnTo>
                  <a:pt x="1316" y="151"/>
                </a:lnTo>
                <a:lnTo>
                  <a:pt x="1328" y="151"/>
                </a:lnTo>
                <a:lnTo>
                  <a:pt x="1336" y="151"/>
                </a:lnTo>
                <a:lnTo>
                  <a:pt x="1341" y="151"/>
                </a:lnTo>
                <a:lnTo>
                  <a:pt x="1344" y="151"/>
                </a:lnTo>
                <a:lnTo>
                  <a:pt x="1342" y="151"/>
                </a:lnTo>
                <a:lnTo>
                  <a:pt x="1342" y="153"/>
                </a:lnTo>
                <a:lnTo>
                  <a:pt x="1340" y="155"/>
                </a:lnTo>
                <a:lnTo>
                  <a:pt x="1339" y="159"/>
                </a:lnTo>
                <a:lnTo>
                  <a:pt x="1337" y="163"/>
                </a:lnTo>
                <a:lnTo>
                  <a:pt x="1336" y="169"/>
                </a:lnTo>
                <a:lnTo>
                  <a:pt x="1333" y="174"/>
                </a:lnTo>
                <a:lnTo>
                  <a:pt x="1331" y="179"/>
                </a:lnTo>
                <a:lnTo>
                  <a:pt x="1328" y="185"/>
                </a:lnTo>
                <a:lnTo>
                  <a:pt x="1325" y="190"/>
                </a:lnTo>
                <a:lnTo>
                  <a:pt x="1324" y="195"/>
                </a:lnTo>
                <a:lnTo>
                  <a:pt x="1322" y="200"/>
                </a:lnTo>
                <a:lnTo>
                  <a:pt x="1321" y="203"/>
                </a:lnTo>
                <a:lnTo>
                  <a:pt x="1318" y="206"/>
                </a:lnTo>
                <a:lnTo>
                  <a:pt x="1318" y="208"/>
                </a:lnTo>
                <a:lnTo>
                  <a:pt x="1318" y="209"/>
                </a:lnTo>
                <a:lnTo>
                  <a:pt x="1309" y="216"/>
                </a:lnTo>
                <a:lnTo>
                  <a:pt x="1302" y="223"/>
                </a:lnTo>
                <a:lnTo>
                  <a:pt x="1298" y="231"/>
                </a:lnTo>
                <a:lnTo>
                  <a:pt x="1293" y="238"/>
                </a:lnTo>
                <a:lnTo>
                  <a:pt x="1288" y="246"/>
                </a:lnTo>
                <a:lnTo>
                  <a:pt x="1286" y="253"/>
                </a:lnTo>
                <a:lnTo>
                  <a:pt x="1283" y="260"/>
                </a:lnTo>
                <a:lnTo>
                  <a:pt x="1280" y="267"/>
                </a:lnTo>
                <a:lnTo>
                  <a:pt x="1277" y="274"/>
                </a:lnTo>
                <a:lnTo>
                  <a:pt x="1274" y="280"/>
                </a:lnTo>
                <a:lnTo>
                  <a:pt x="1270" y="287"/>
                </a:lnTo>
                <a:lnTo>
                  <a:pt x="1265" y="293"/>
                </a:lnTo>
                <a:lnTo>
                  <a:pt x="1260" y="300"/>
                </a:lnTo>
                <a:lnTo>
                  <a:pt x="1253" y="306"/>
                </a:lnTo>
                <a:lnTo>
                  <a:pt x="1244" y="311"/>
                </a:lnTo>
                <a:lnTo>
                  <a:pt x="1234" y="317"/>
                </a:lnTo>
                <a:lnTo>
                  <a:pt x="1224" y="322"/>
                </a:lnTo>
                <a:lnTo>
                  <a:pt x="1217" y="328"/>
                </a:lnTo>
                <a:lnTo>
                  <a:pt x="1213" y="334"/>
                </a:lnTo>
                <a:lnTo>
                  <a:pt x="1211" y="342"/>
                </a:lnTo>
                <a:lnTo>
                  <a:pt x="1213" y="351"/>
                </a:lnTo>
                <a:lnTo>
                  <a:pt x="1215" y="360"/>
                </a:lnTo>
                <a:lnTo>
                  <a:pt x="1218" y="369"/>
                </a:lnTo>
                <a:lnTo>
                  <a:pt x="1223" y="379"/>
                </a:lnTo>
                <a:lnTo>
                  <a:pt x="1228" y="390"/>
                </a:lnTo>
                <a:lnTo>
                  <a:pt x="1233" y="399"/>
                </a:lnTo>
                <a:lnTo>
                  <a:pt x="1239" y="409"/>
                </a:lnTo>
                <a:lnTo>
                  <a:pt x="1242" y="418"/>
                </a:lnTo>
                <a:lnTo>
                  <a:pt x="1246" y="427"/>
                </a:lnTo>
                <a:lnTo>
                  <a:pt x="1248" y="437"/>
                </a:lnTo>
                <a:lnTo>
                  <a:pt x="1248" y="445"/>
                </a:lnTo>
                <a:lnTo>
                  <a:pt x="1247" y="453"/>
                </a:lnTo>
                <a:lnTo>
                  <a:pt x="1242" y="455"/>
                </a:lnTo>
                <a:lnTo>
                  <a:pt x="1239" y="457"/>
                </a:lnTo>
                <a:lnTo>
                  <a:pt x="1237" y="460"/>
                </a:lnTo>
                <a:lnTo>
                  <a:pt x="1233" y="462"/>
                </a:lnTo>
                <a:lnTo>
                  <a:pt x="1231" y="464"/>
                </a:lnTo>
                <a:lnTo>
                  <a:pt x="1229" y="467"/>
                </a:lnTo>
                <a:lnTo>
                  <a:pt x="1226" y="469"/>
                </a:lnTo>
                <a:lnTo>
                  <a:pt x="1224" y="471"/>
                </a:lnTo>
                <a:lnTo>
                  <a:pt x="1223" y="473"/>
                </a:lnTo>
                <a:lnTo>
                  <a:pt x="1223" y="477"/>
                </a:lnTo>
                <a:lnTo>
                  <a:pt x="1222" y="479"/>
                </a:lnTo>
                <a:lnTo>
                  <a:pt x="1223" y="483"/>
                </a:lnTo>
                <a:lnTo>
                  <a:pt x="1223" y="486"/>
                </a:lnTo>
                <a:lnTo>
                  <a:pt x="1224" y="490"/>
                </a:lnTo>
                <a:lnTo>
                  <a:pt x="1226" y="494"/>
                </a:lnTo>
                <a:lnTo>
                  <a:pt x="1230" y="499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39" name="Freeform 57"/>
          <p:cNvSpPr>
            <a:spLocks/>
          </p:cNvSpPr>
          <p:nvPr/>
        </p:nvSpPr>
        <p:spPr bwMode="auto">
          <a:xfrm>
            <a:off x="4873670" y="3372261"/>
            <a:ext cx="845802" cy="551072"/>
          </a:xfrm>
          <a:custGeom>
            <a:avLst/>
            <a:gdLst>
              <a:gd name="T0" fmla="*/ 47 w 1552"/>
              <a:gd name="T1" fmla="*/ 36 h 1330"/>
              <a:gd name="T2" fmla="*/ 52 w 1552"/>
              <a:gd name="T3" fmla="*/ 37 h 1330"/>
              <a:gd name="T4" fmla="*/ 54 w 1552"/>
              <a:gd name="T5" fmla="*/ 39 h 1330"/>
              <a:gd name="T6" fmla="*/ 54 w 1552"/>
              <a:gd name="T7" fmla="*/ 40 h 1330"/>
              <a:gd name="T8" fmla="*/ 52 w 1552"/>
              <a:gd name="T9" fmla="*/ 40 h 1330"/>
              <a:gd name="T10" fmla="*/ 51 w 1552"/>
              <a:gd name="T11" fmla="*/ 41 h 1330"/>
              <a:gd name="T12" fmla="*/ 51 w 1552"/>
              <a:gd name="T13" fmla="*/ 42 h 1330"/>
              <a:gd name="T14" fmla="*/ 55 w 1552"/>
              <a:gd name="T15" fmla="*/ 44 h 1330"/>
              <a:gd name="T16" fmla="*/ 57 w 1552"/>
              <a:gd name="T17" fmla="*/ 45 h 1330"/>
              <a:gd name="T18" fmla="*/ 57 w 1552"/>
              <a:gd name="T19" fmla="*/ 46 h 1330"/>
              <a:gd name="T20" fmla="*/ 56 w 1552"/>
              <a:gd name="T21" fmla="*/ 47 h 1330"/>
              <a:gd name="T22" fmla="*/ 54 w 1552"/>
              <a:gd name="T23" fmla="*/ 47 h 1330"/>
              <a:gd name="T24" fmla="*/ 53 w 1552"/>
              <a:gd name="T25" fmla="*/ 46 h 1330"/>
              <a:gd name="T26" fmla="*/ 51 w 1552"/>
              <a:gd name="T27" fmla="*/ 45 h 1330"/>
              <a:gd name="T28" fmla="*/ 49 w 1552"/>
              <a:gd name="T29" fmla="*/ 44 h 1330"/>
              <a:gd name="T30" fmla="*/ 48 w 1552"/>
              <a:gd name="T31" fmla="*/ 45 h 1330"/>
              <a:gd name="T32" fmla="*/ 48 w 1552"/>
              <a:gd name="T33" fmla="*/ 48 h 1330"/>
              <a:gd name="T34" fmla="*/ 47 w 1552"/>
              <a:gd name="T35" fmla="*/ 49 h 1330"/>
              <a:gd name="T36" fmla="*/ 45 w 1552"/>
              <a:gd name="T37" fmla="*/ 49 h 1330"/>
              <a:gd name="T38" fmla="*/ 45 w 1552"/>
              <a:gd name="T39" fmla="*/ 47 h 1330"/>
              <a:gd name="T40" fmla="*/ 42 w 1552"/>
              <a:gd name="T41" fmla="*/ 47 h 1330"/>
              <a:gd name="T42" fmla="*/ 40 w 1552"/>
              <a:gd name="T43" fmla="*/ 48 h 1330"/>
              <a:gd name="T44" fmla="*/ 38 w 1552"/>
              <a:gd name="T45" fmla="*/ 49 h 1330"/>
              <a:gd name="T46" fmla="*/ 37 w 1552"/>
              <a:gd name="T47" fmla="*/ 48 h 1330"/>
              <a:gd name="T48" fmla="*/ 34 w 1552"/>
              <a:gd name="T49" fmla="*/ 48 h 1330"/>
              <a:gd name="T50" fmla="*/ 32 w 1552"/>
              <a:gd name="T51" fmla="*/ 46 h 1330"/>
              <a:gd name="T52" fmla="*/ 30 w 1552"/>
              <a:gd name="T53" fmla="*/ 45 h 1330"/>
              <a:gd name="T54" fmla="*/ 29 w 1552"/>
              <a:gd name="T55" fmla="*/ 44 h 1330"/>
              <a:gd name="T56" fmla="*/ 25 w 1552"/>
              <a:gd name="T57" fmla="*/ 43 h 1330"/>
              <a:gd name="T58" fmla="*/ 25 w 1552"/>
              <a:gd name="T59" fmla="*/ 46 h 1330"/>
              <a:gd name="T60" fmla="*/ 22 w 1552"/>
              <a:gd name="T61" fmla="*/ 45 h 1330"/>
              <a:gd name="T62" fmla="*/ 16 w 1552"/>
              <a:gd name="T63" fmla="*/ 44 h 1330"/>
              <a:gd name="T64" fmla="*/ 11 w 1552"/>
              <a:gd name="T65" fmla="*/ 44 h 1330"/>
              <a:gd name="T66" fmla="*/ 5 w 1552"/>
              <a:gd name="T67" fmla="*/ 45 h 1330"/>
              <a:gd name="T68" fmla="*/ 3 w 1552"/>
              <a:gd name="T69" fmla="*/ 43 h 1330"/>
              <a:gd name="T70" fmla="*/ 6 w 1552"/>
              <a:gd name="T71" fmla="*/ 40 h 1330"/>
              <a:gd name="T72" fmla="*/ 6 w 1552"/>
              <a:gd name="T73" fmla="*/ 35 h 1330"/>
              <a:gd name="T74" fmla="*/ 6 w 1552"/>
              <a:gd name="T75" fmla="*/ 31 h 1330"/>
              <a:gd name="T76" fmla="*/ 7 w 1552"/>
              <a:gd name="T77" fmla="*/ 26 h 1330"/>
              <a:gd name="T78" fmla="*/ 5 w 1552"/>
              <a:gd name="T79" fmla="*/ 22 h 1330"/>
              <a:gd name="T80" fmla="*/ 4 w 1552"/>
              <a:gd name="T81" fmla="*/ 20 h 1330"/>
              <a:gd name="T82" fmla="*/ 2 w 1552"/>
              <a:gd name="T83" fmla="*/ 16 h 1330"/>
              <a:gd name="T84" fmla="*/ 1 w 1552"/>
              <a:gd name="T85" fmla="*/ 9 h 1330"/>
              <a:gd name="T86" fmla="*/ 5 w 1552"/>
              <a:gd name="T87" fmla="*/ 2 h 1330"/>
              <a:gd name="T88" fmla="*/ 27 w 1552"/>
              <a:gd name="T89" fmla="*/ 0 h 1330"/>
              <a:gd name="T90" fmla="*/ 30 w 1552"/>
              <a:gd name="T91" fmla="*/ 2 h 1330"/>
              <a:gd name="T92" fmla="*/ 30 w 1552"/>
              <a:gd name="T93" fmla="*/ 3 h 1330"/>
              <a:gd name="T94" fmla="*/ 31 w 1552"/>
              <a:gd name="T95" fmla="*/ 4 h 1330"/>
              <a:gd name="T96" fmla="*/ 32 w 1552"/>
              <a:gd name="T97" fmla="*/ 7 h 1330"/>
              <a:gd name="T98" fmla="*/ 33 w 1552"/>
              <a:gd name="T99" fmla="*/ 9 h 1330"/>
              <a:gd name="T100" fmla="*/ 32 w 1552"/>
              <a:gd name="T101" fmla="*/ 10 h 1330"/>
              <a:gd name="T102" fmla="*/ 31 w 1552"/>
              <a:gd name="T103" fmla="*/ 14 h 1330"/>
              <a:gd name="T104" fmla="*/ 29 w 1552"/>
              <a:gd name="T105" fmla="*/ 18 h 1330"/>
              <a:gd name="T106" fmla="*/ 29 w 1552"/>
              <a:gd name="T107" fmla="*/ 22 h 1330"/>
              <a:gd name="T108" fmla="*/ 28 w 1552"/>
              <a:gd name="T109" fmla="*/ 24 h 1330"/>
              <a:gd name="T110" fmla="*/ 30 w 1552"/>
              <a:gd name="T111" fmla="*/ 25 h 1330"/>
              <a:gd name="T112" fmla="*/ 48 w 1552"/>
              <a:gd name="T113" fmla="*/ 24 h 1330"/>
              <a:gd name="T114" fmla="*/ 48 w 1552"/>
              <a:gd name="T115" fmla="*/ 27 h 1330"/>
              <a:gd name="T116" fmla="*/ 49 w 1552"/>
              <a:gd name="T117" fmla="*/ 31 h 13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52"/>
              <a:gd name="T178" fmla="*/ 0 h 1330"/>
              <a:gd name="T179" fmla="*/ 1552 w 1552"/>
              <a:gd name="T180" fmla="*/ 1330 h 13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52" h="1330">
                <a:moveTo>
                  <a:pt x="1389" y="921"/>
                </a:moveTo>
                <a:lnTo>
                  <a:pt x="1364" y="918"/>
                </a:lnTo>
                <a:lnTo>
                  <a:pt x="1342" y="918"/>
                </a:lnTo>
                <a:lnTo>
                  <a:pt x="1321" y="919"/>
                </a:lnTo>
                <a:lnTo>
                  <a:pt x="1305" y="921"/>
                </a:lnTo>
                <a:lnTo>
                  <a:pt x="1290" y="926"/>
                </a:lnTo>
                <a:lnTo>
                  <a:pt x="1280" y="931"/>
                </a:lnTo>
                <a:lnTo>
                  <a:pt x="1272" y="938"/>
                </a:lnTo>
                <a:lnTo>
                  <a:pt x="1267" y="946"/>
                </a:lnTo>
                <a:lnTo>
                  <a:pt x="1265" y="955"/>
                </a:lnTo>
                <a:lnTo>
                  <a:pt x="1267" y="966"/>
                </a:lnTo>
                <a:lnTo>
                  <a:pt x="1274" y="977"/>
                </a:lnTo>
                <a:lnTo>
                  <a:pt x="1283" y="989"/>
                </a:lnTo>
                <a:lnTo>
                  <a:pt x="1298" y="1001"/>
                </a:lnTo>
                <a:lnTo>
                  <a:pt x="1315" y="1015"/>
                </a:lnTo>
                <a:lnTo>
                  <a:pt x="1338" y="1029"/>
                </a:lnTo>
                <a:lnTo>
                  <a:pt x="1366" y="1044"/>
                </a:lnTo>
                <a:lnTo>
                  <a:pt x="1377" y="1045"/>
                </a:lnTo>
                <a:lnTo>
                  <a:pt x="1387" y="1043"/>
                </a:lnTo>
                <a:lnTo>
                  <a:pt x="1394" y="1039"/>
                </a:lnTo>
                <a:lnTo>
                  <a:pt x="1399" y="1034"/>
                </a:lnTo>
                <a:lnTo>
                  <a:pt x="1404" y="1027"/>
                </a:lnTo>
                <a:lnTo>
                  <a:pt x="1407" y="1019"/>
                </a:lnTo>
                <a:lnTo>
                  <a:pt x="1410" y="1011"/>
                </a:lnTo>
                <a:lnTo>
                  <a:pt x="1413" y="1003"/>
                </a:lnTo>
                <a:lnTo>
                  <a:pt x="1415" y="996"/>
                </a:lnTo>
                <a:lnTo>
                  <a:pt x="1419" y="991"/>
                </a:lnTo>
                <a:lnTo>
                  <a:pt x="1422" y="988"/>
                </a:lnTo>
                <a:lnTo>
                  <a:pt x="1428" y="988"/>
                </a:lnTo>
                <a:lnTo>
                  <a:pt x="1435" y="990"/>
                </a:lnTo>
                <a:lnTo>
                  <a:pt x="1443" y="997"/>
                </a:lnTo>
                <a:lnTo>
                  <a:pt x="1454" y="1007"/>
                </a:lnTo>
                <a:lnTo>
                  <a:pt x="1468" y="1023"/>
                </a:lnTo>
                <a:lnTo>
                  <a:pt x="1469" y="1030"/>
                </a:lnTo>
                <a:lnTo>
                  <a:pt x="1471" y="1036"/>
                </a:lnTo>
                <a:lnTo>
                  <a:pt x="1472" y="1042"/>
                </a:lnTo>
                <a:lnTo>
                  <a:pt x="1472" y="1046"/>
                </a:lnTo>
                <a:lnTo>
                  <a:pt x="1472" y="1050"/>
                </a:lnTo>
                <a:lnTo>
                  <a:pt x="1472" y="1054"/>
                </a:lnTo>
                <a:lnTo>
                  <a:pt x="1471" y="1058"/>
                </a:lnTo>
                <a:lnTo>
                  <a:pt x="1469" y="1060"/>
                </a:lnTo>
                <a:lnTo>
                  <a:pt x="1468" y="1062"/>
                </a:lnTo>
                <a:lnTo>
                  <a:pt x="1466" y="1065"/>
                </a:lnTo>
                <a:lnTo>
                  <a:pt x="1464" y="1067"/>
                </a:lnTo>
                <a:lnTo>
                  <a:pt x="1461" y="1069"/>
                </a:lnTo>
                <a:lnTo>
                  <a:pt x="1459" y="1072"/>
                </a:lnTo>
                <a:lnTo>
                  <a:pt x="1456" y="1074"/>
                </a:lnTo>
                <a:lnTo>
                  <a:pt x="1452" y="1076"/>
                </a:lnTo>
                <a:lnTo>
                  <a:pt x="1450" y="1078"/>
                </a:lnTo>
                <a:lnTo>
                  <a:pt x="1452" y="1077"/>
                </a:lnTo>
                <a:lnTo>
                  <a:pt x="1451" y="1077"/>
                </a:lnTo>
                <a:lnTo>
                  <a:pt x="1449" y="1077"/>
                </a:lnTo>
                <a:lnTo>
                  <a:pt x="1445" y="1076"/>
                </a:lnTo>
                <a:lnTo>
                  <a:pt x="1442" y="1076"/>
                </a:lnTo>
                <a:lnTo>
                  <a:pt x="1436" y="1075"/>
                </a:lnTo>
                <a:lnTo>
                  <a:pt x="1431" y="1075"/>
                </a:lnTo>
                <a:lnTo>
                  <a:pt x="1426" y="1075"/>
                </a:lnTo>
                <a:lnTo>
                  <a:pt x="1420" y="1075"/>
                </a:lnTo>
                <a:lnTo>
                  <a:pt x="1415" y="1075"/>
                </a:lnTo>
                <a:lnTo>
                  <a:pt x="1411" y="1075"/>
                </a:lnTo>
                <a:lnTo>
                  <a:pt x="1407" y="1076"/>
                </a:lnTo>
                <a:lnTo>
                  <a:pt x="1404" y="1077"/>
                </a:lnTo>
                <a:lnTo>
                  <a:pt x="1403" y="1078"/>
                </a:lnTo>
                <a:lnTo>
                  <a:pt x="1403" y="1081"/>
                </a:lnTo>
                <a:lnTo>
                  <a:pt x="1399" y="1083"/>
                </a:lnTo>
                <a:lnTo>
                  <a:pt x="1396" y="1086"/>
                </a:lnTo>
                <a:lnTo>
                  <a:pt x="1395" y="1090"/>
                </a:lnTo>
                <a:lnTo>
                  <a:pt x="1394" y="1093"/>
                </a:lnTo>
                <a:lnTo>
                  <a:pt x="1392" y="1098"/>
                </a:lnTo>
                <a:lnTo>
                  <a:pt x="1391" y="1101"/>
                </a:lnTo>
                <a:lnTo>
                  <a:pt x="1391" y="1106"/>
                </a:lnTo>
                <a:lnTo>
                  <a:pt x="1391" y="1109"/>
                </a:lnTo>
                <a:lnTo>
                  <a:pt x="1391" y="1114"/>
                </a:lnTo>
                <a:lnTo>
                  <a:pt x="1391" y="1116"/>
                </a:lnTo>
                <a:lnTo>
                  <a:pt x="1391" y="1120"/>
                </a:lnTo>
                <a:lnTo>
                  <a:pt x="1390" y="1122"/>
                </a:lnTo>
                <a:lnTo>
                  <a:pt x="1389" y="1123"/>
                </a:lnTo>
                <a:lnTo>
                  <a:pt x="1388" y="1123"/>
                </a:lnTo>
                <a:lnTo>
                  <a:pt x="1387" y="1123"/>
                </a:lnTo>
                <a:lnTo>
                  <a:pt x="1384" y="1122"/>
                </a:lnTo>
                <a:lnTo>
                  <a:pt x="1377" y="1129"/>
                </a:lnTo>
                <a:lnTo>
                  <a:pt x="1374" y="1135"/>
                </a:lnTo>
                <a:lnTo>
                  <a:pt x="1374" y="1139"/>
                </a:lnTo>
                <a:lnTo>
                  <a:pt x="1377" y="1144"/>
                </a:lnTo>
                <a:lnTo>
                  <a:pt x="1383" y="1147"/>
                </a:lnTo>
                <a:lnTo>
                  <a:pt x="1390" y="1150"/>
                </a:lnTo>
                <a:lnTo>
                  <a:pt x="1399" y="1153"/>
                </a:lnTo>
                <a:lnTo>
                  <a:pt x="1410" y="1155"/>
                </a:lnTo>
                <a:lnTo>
                  <a:pt x="1420" y="1158"/>
                </a:lnTo>
                <a:lnTo>
                  <a:pt x="1431" y="1160"/>
                </a:lnTo>
                <a:lnTo>
                  <a:pt x="1443" y="1162"/>
                </a:lnTo>
                <a:lnTo>
                  <a:pt x="1453" y="1165"/>
                </a:lnTo>
                <a:lnTo>
                  <a:pt x="1464" y="1168"/>
                </a:lnTo>
                <a:lnTo>
                  <a:pt x="1472" y="1173"/>
                </a:lnTo>
                <a:lnTo>
                  <a:pt x="1479" y="1177"/>
                </a:lnTo>
                <a:lnTo>
                  <a:pt x="1484" y="1184"/>
                </a:lnTo>
                <a:lnTo>
                  <a:pt x="1490" y="1182"/>
                </a:lnTo>
                <a:lnTo>
                  <a:pt x="1496" y="1181"/>
                </a:lnTo>
                <a:lnTo>
                  <a:pt x="1502" y="1181"/>
                </a:lnTo>
                <a:lnTo>
                  <a:pt x="1505" y="1182"/>
                </a:lnTo>
                <a:lnTo>
                  <a:pt x="1508" y="1184"/>
                </a:lnTo>
                <a:lnTo>
                  <a:pt x="1512" y="1186"/>
                </a:lnTo>
                <a:lnTo>
                  <a:pt x="1515" y="1189"/>
                </a:lnTo>
                <a:lnTo>
                  <a:pt x="1518" y="1192"/>
                </a:lnTo>
                <a:lnTo>
                  <a:pt x="1520" y="1194"/>
                </a:lnTo>
                <a:lnTo>
                  <a:pt x="1523" y="1198"/>
                </a:lnTo>
                <a:lnTo>
                  <a:pt x="1527" y="1201"/>
                </a:lnTo>
                <a:lnTo>
                  <a:pt x="1530" y="1204"/>
                </a:lnTo>
                <a:lnTo>
                  <a:pt x="1534" y="1207"/>
                </a:lnTo>
                <a:lnTo>
                  <a:pt x="1540" y="1208"/>
                </a:lnTo>
                <a:lnTo>
                  <a:pt x="1545" y="1211"/>
                </a:lnTo>
                <a:lnTo>
                  <a:pt x="1552" y="1212"/>
                </a:lnTo>
                <a:lnTo>
                  <a:pt x="1552" y="1216"/>
                </a:lnTo>
                <a:lnTo>
                  <a:pt x="1551" y="1221"/>
                </a:lnTo>
                <a:lnTo>
                  <a:pt x="1550" y="1225"/>
                </a:lnTo>
                <a:lnTo>
                  <a:pt x="1548" y="1231"/>
                </a:lnTo>
                <a:lnTo>
                  <a:pt x="1545" y="1236"/>
                </a:lnTo>
                <a:lnTo>
                  <a:pt x="1542" y="1240"/>
                </a:lnTo>
                <a:lnTo>
                  <a:pt x="1540" y="1245"/>
                </a:lnTo>
                <a:lnTo>
                  <a:pt x="1536" y="1248"/>
                </a:lnTo>
                <a:lnTo>
                  <a:pt x="1531" y="1252"/>
                </a:lnTo>
                <a:lnTo>
                  <a:pt x="1528" y="1255"/>
                </a:lnTo>
                <a:lnTo>
                  <a:pt x="1525" y="1259"/>
                </a:lnTo>
                <a:lnTo>
                  <a:pt x="1522" y="1261"/>
                </a:lnTo>
                <a:lnTo>
                  <a:pt x="1520" y="1263"/>
                </a:lnTo>
                <a:lnTo>
                  <a:pt x="1518" y="1265"/>
                </a:lnTo>
                <a:lnTo>
                  <a:pt x="1517" y="1266"/>
                </a:lnTo>
                <a:lnTo>
                  <a:pt x="1517" y="1267"/>
                </a:lnTo>
                <a:lnTo>
                  <a:pt x="1512" y="1268"/>
                </a:lnTo>
                <a:lnTo>
                  <a:pt x="1508" y="1270"/>
                </a:lnTo>
                <a:lnTo>
                  <a:pt x="1505" y="1271"/>
                </a:lnTo>
                <a:lnTo>
                  <a:pt x="1503" y="1273"/>
                </a:lnTo>
                <a:lnTo>
                  <a:pt x="1500" y="1273"/>
                </a:lnTo>
                <a:lnTo>
                  <a:pt x="1499" y="1273"/>
                </a:lnTo>
                <a:lnTo>
                  <a:pt x="1497" y="1273"/>
                </a:lnTo>
                <a:lnTo>
                  <a:pt x="1496" y="1273"/>
                </a:lnTo>
                <a:lnTo>
                  <a:pt x="1494" y="1271"/>
                </a:lnTo>
                <a:lnTo>
                  <a:pt x="1491" y="1270"/>
                </a:lnTo>
                <a:lnTo>
                  <a:pt x="1489" y="1269"/>
                </a:lnTo>
                <a:lnTo>
                  <a:pt x="1487" y="1267"/>
                </a:lnTo>
                <a:lnTo>
                  <a:pt x="1483" y="1265"/>
                </a:lnTo>
                <a:lnTo>
                  <a:pt x="1479" y="1262"/>
                </a:lnTo>
                <a:lnTo>
                  <a:pt x="1474" y="1260"/>
                </a:lnTo>
                <a:lnTo>
                  <a:pt x="1468" y="1258"/>
                </a:lnTo>
                <a:lnTo>
                  <a:pt x="1463" y="1253"/>
                </a:lnTo>
                <a:lnTo>
                  <a:pt x="1458" y="1251"/>
                </a:lnTo>
                <a:lnTo>
                  <a:pt x="1454" y="1248"/>
                </a:lnTo>
                <a:lnTo>
                  <a:pt x="1451" y="1247"/>
                </a:lnTo>
                <a:lnTo>
                  <a:pt x="1446" y="1246"/>
                </a:lnTo>
                <a:lnTo>
                  <a:pt x="1444" y="1246"/>
                </a:lnTo>
                <a:lnTo>
                  <a:pt x="1441" y="1246"/>
                </a:lnTo>
                <a:lnTo>
                  <a:pt x="1437" y="1246"/>
                </a:lnTo>
                <a:lnTo>
                  <a:pt x="1435" y="1246"/>
                </a:lnTo>
                <a:lnTo>
                  <a:pt x="1431" y="1246"/>
                </a:lnTo>
                <a:lnTo>
                  <a:pt x="1429" y="1245"/>
                </a:lnTo>
                <a:lnTo>
                  <a:pt x="1427" y="1244"/>
                </a:lnTo>
                <a:lnTo>
                  <a:pt x="1425" y="1242"/>
                </a:lnTo>
                <a:lnTo>
                  <a:pt x="1421" y="1239"/>
                </a:lnTo>
                <a:lnTo>
                  <a:pt x="1419" y="1236"/>
                </a:lnTo>
                <a:lnTo>
                  <a:pt x="1417" y="1231"/>
                </a:lnTo>
                <a:lnTo>
                  <a:pt x="1415" y="1230"/>
                </a:lnTo>
                <a:lnTo>
                  <a:pt x="1413" y="1230"/>
                </a:lnTo>
                <a:lnTo>
                  <a:pt x="1410" y="1229"/>
                </a:lnTo>
                <a:lnTo>
                  <a:pt x="1405" y="1229"/>
                </a:lnTo>
                <a:lnTo>
                  <a:pt x="1399" y="1228"/>
                </a:lnTo>
                <a:lnTo>
                  <a:pt x="1392" y="1227"/>
                </a:lnTo>
                <a:lnTo>
                  <a:pt x="1385" y="1225"/>
                </a:lnTo>
                <a:lnTo>
                  <a:pt x="1380" y="1224"/>
                </a:lnTo>
                <a:lnTo>
                  <a:pt x="1373" y="1222"/>
                </a:lnTo>
                <a:lnTo>
                  <a:pt x="1366" y="1221"/>
                </a:lnTo>
                <a:lnTo>
                  <a:pt x="1359" y="1220"/>
                </a:lnTo>
                <a:lnTo>
                  <a:pt x="1354" y="1219"/>
                </a:lnTo>
                <a:lnTo>
                  <a:pt x="1349" y="1219"/>
                </a:lnTo>
                <a:lnTo>
                  <a:pt x="1345" y="1217"/>
                </a:lnTo>
                <a:lnTo>
                  <a:pt x="1343" y="1217"/>
                </a:lnTo>
                <a:lnTo>
                  <a:pt x="1341" y="1213"/>
                </a:lnTo>
                <a:lnTo>
                  <a:pt x="1338" y="1209"/>
                </a:lnTo>
                <a:lnTo>
                  <a:pt x="1336" y="1206"/>
                </a:lnTo>
                <a:lnTo>
                  <a:pt x="1333" y="1204"/>
                </a:lnTo>
                <a:lnTo>
                  <a:pt x="1329" y="1201"/>
                </a:lnTo>
                <a:lnTo>
                  <a:pt x="1326" y="1200"/>
                </a:lnTo>
                <a:lnTo>
                  <a:pt x="1322" y="1198"/>
                </a:lnTo>
                <a:lnTo>
                  <a:pt x="1318" y="1198"/>
                </a:lnTo>
                <a:lnTo>
                  <a:pt x="1314" y="1197"/>
                </a:lnTo>
                <a:lnTo>
                  <a:pt x="1310" y="1197"/>
                </a:lnTo>
                <a:lnTo>
                  <a:pt x="1305" y="1197"/>
                </a:lnTo>
                <a:lnTo>
                  <a:pt x="1302" y="1197"/>
                </a:lnTo>
                <a:lnTo>
                  <a:pt x="1297" y="1198"/>
                </a:lnTo>
                <a:lnTo>
                  <a:pt x="1292" y="1199"/>
                </a:lnTo>
                <a:lnTo>
                  <a:pt x="1289" y="1200"/>
                </a:lnTo>
                <a:lnTo>
                  <a:pt x="1285" y="1202"/>
                </a:lnTo>
                <a:lnTo>
                  <a:pt x="1287" y="1207"/>
                </a:lnTo>
                <a:lnTo>
                  <a:pt x="1288" y="1213"/>
                </a:lnTo>
                <a:lnTo>
                  <a:pt x="1290" y="1220"/>
                </a:lnTo>
                <a:lnTo>
                  <a:pt x="1292" y="1227"/>
                </a:lnTo>
                <a:lnTo>
                  <a:pt x="1294" y="1235"/>
                </a:lnTo>
                <a:lnTo>
                  <a:pt x="1296" y="1243"/>
                </a:lnTo>
                <a:lnTo>
                  <a:pt x="1298" y="1251"/>
                </a:lnTo>
                <a:lnTo>
                  <a:pt x="1300" y="1259"/>
                </a:lnTo>
                <a:lnTo>
                  <a:pt x="1302" y="1267"/>
                </a:lnTo>
                <a:lnTo>
                  <a:pt x="1303" y="1275"/>
                </a:lnTo>
                <a:lnTo>
                  <a:pt x="1304" y="1283"/>
                </a:lnTo>
                <a:lnTo>
                  <a:pt x="1304" y="1291"/>
                </a:lnTo>
                <a:lnTo>
                  <a:pt x="1304" y="1298"/>
                </a:lnTo>
                <a:lnTo>
                  <a:pt x="1303" y="1305"/>
                </a:lnTo>
                <a:lnTo>
                  <a:pt x="1300" y="1310"/>
                </a:lnTo>
                <a:lnTo>
                  <a:pt x="1298" y="1316"/>
                </a:lnTo>
                <a:lnTo>
                  <a:pt x="1298" y="1321"/>
                </a:lnTo>
                <a:lnTo>
                  <a:pt x="1298" y="1325"/>
                </a:lnTo>
                <a:lnTo>
                  <a:pt x="1298" y="1328"/>
                </a:lnTo>
                <a:lnTo>
                  <a:pt x="1296" y="1330"/>
                </a:lnTo>
                <a:lnTo>
                  <a:pt x="1294" y="1330"/>
                </a:lnTo>
                <a:lnTo>
                  <a:pt x="1291" y="1330"/>
                </a:lnTo>
                <a:lnTo>
                  <a:pt x="1288" y="1329"/>
                </a:lnTo>
                <a:lnTo>
                  <a:pt x="1283" y="1328"/>
                </a:lnTo>
                <a:lnTo>
                  <a:pt x="1279" y="1325"/>
                </a:lnTo>
                <a:lnTo>
                  <a:pt x="1274" y="1324"/>
                </a:lnTo>
                <a:lnTo>
                  <a:pt x="1268" y="1322"/>
                </a:lnTo>
                <a:lnTo>
                  <a:pt x="1262" y="1321"/>
                </a:lnTo>
                <a:lnTo>
                  <a:pt x="1257" y="1320"/>
                </a:lnTo>
                <a:lnTo>
                  <a:pt x="1251" y="1319"/>
                </a:lnTo>
                <a:lnTo>
                  <a:pt x="1245" y="1319"/>
                </a:lnTo>
                <a:lnTo>
                  <a:pt x="1239" y="1321"/>
                </a:lnTo>
                <a:lnTo>
                  <a:pt x="1235" y="1320"/>
                </a:lnTo>
                <a:lnTo>
                  <a:pt x="1230" y="1320"/>
                </a:lnTo>
                <a:lnTo>
                  <a:pt x="1227" y="1317"/>
                </a:lnTo>
                <a:lnTo>
                  <a:pt x="1223" y="1316"/>
                </a:lnTo>
                <a:lnTo>
                  <a:pt x="1220" y="1314"/>
                </a:lnTo>
                <a:lnTo>
                  <a:pt x="1218" y="1310"/>
                </a:lnTo>
                <a:lnTo>
                  <a:pt x="1214" y="1308"/>
                </a:lnTo>
                <a:lnTo>
                  <a:pt x="1212" y="1305"/>
                </a:lnTo>
                <a:lnTo>
                  <a:pt x="1211" y="1301"/>
                </a:lnTo>
                <a:lnTo>
                  <a:pt x="1208" y="1297"/>
                </a:lnTo>
                <a:lnTo>
                  <a:pt x="1207" y="1293"/>
                </a:lnTo>
                <a:lnTo>
                  <a:pt x="1206" y="1289"/>
                </a:lnTo>
                <a:lnTo>
                  <a:pt x="1205" y="1284"/>
                </a:lnTo>
                <a:lnTo>
                  <a:pt x="1205" y="1279"/>
                </a:lnTo>
                <a:lnTo>
                  <a:pt x="1205" y="1275"/>
                </a:lnTo>
                <a:lnTo>
                  <a:pt x="1206" y="1271"/>
                </a:lnTo>
                <a:lnTo>
                  <a:pt x="1205" y="1270"/>
                </a:lnTo>
                <a:lnTo>
                  <a:pt x="1203" y="1270"/>
                </a:lnTo>
                <a:lnTo>
                  <a:pt x="1199" y="1269"/>
                </a:lnTo>
                <a:lnTo>
                  <a:pt x="1195" y="1269"/>
                </a:lnTo>
                <a:lnTo>
                  <a:pt x="1190" y="1268"/>
                </a:lnTo>
                <a:lnTo>
                  <a:pt x="1183" y="1267"/>
                </a:lnTo>
                <a:lnTo>
                  <a:pt x="1177" y="1266"/>
                </a:lnTo>
                <a:lnTo>
                  <a:pt x="1170" y="1263"/>
                </a:lnTo>
                <a:lnTo>
                  <a:pt x="1164" y="1262"/>
                </a:lnTo>
                <a:lnTo>
                  <a:pt x="1157" y="1261"/>
                </a:lnTo>
                <a:lnTo>
                  <a:pt x="1150" y="1260"/>
                </a:lnTo>
                <a:lnTo>
                  <a:pt x="1143" y="1259"/>
                </a:lnTo>
                <a:lnTo>
                  <a:pt x="1137" y="1258"/>
                </a:lnTo>
                <a:lnTo>
                  <a:pt x="1131" y="1256"/>
                </a:lnTo>
                <a:lnTo>
                  <a:pt x="1127" y="1256"/>
                </a:lnTo>
                <a:lnTo>
                  <a:pt x="1124" y="1256"/>
                </a:lnTo>
                <a:lnTo>
                  <a:pt x="1124" y="1266"/>
                </a:lnTo>
                <a:lnTo>
                  <a:pt x="1123" y="1275"/>
                </a:lnTo>
                <a:lnTo>
                  <a:pt x="1122" y="1282"/>
                </a:lnTo>
                <a:lnTo>
                  <a:pt x="1119" y="1286"/>
                </a:lnTo>
                <a:lnTo>
                  <a:pt x="1114" y="1291"/>
                </a:lnTo>
                <a:lnTo>
                  <a:pt x="1110" y="1294"/>
                </a:lnTo>
                <a:lnTo>
                  <a:pt x="1104" y="1297"/>
                </a:lnTo>
                <a:lnTo>
                  <a:pt x="1098" y="1299"/>
                </a:lnTo>
                <a:lnTo>
                  <a:pt x="1091" y="1301"/>
                </a:lnTo>
                <a:lnTo>
                  <a:pt x="1085" y="1302"/>
                </a:lnTo>
                <a:lnTo>
                  <a:pt x="1079" y="1305"/>
                </a:lnTo>
                <a:lnTo>
                  <a:pt x="1073" y="1308"/>
                </a:lnTo>
                <a:lnTo>
                  <a:pt x="1067" y="1312"/>
                </a:lnTo>
                <a:lnTo>
                  <a:pt x="1061" y="1316"/>
                </a:lnTo>
                <a:lnTo>
                  <a:pt x="1058" y="1321"/>
                </a:lnTo>
                <a:lnTo>
                  <a:pt x="1054" y="1329"/>
                </a:lnTo>
                <a:lnTo>
                  <a:pt x="1049" y="1330"/>
                </a:lnTo>
                <a:lnTo>
                  <a:pt x="1044" y="1330"/>
                </a:lnTo>
                <a:lnTo>
                  <a:pt x="1041" y="1329"/>
                </a:lnTo>
                <a:lnTo>
                  <a:pt x="1037" y="1328"/>
                </a:lnTo>
                <a:lnTo>
                  <a:pt x="1035" y="1325"/>
                </a:lnTo>
                <a:lnTo>
                  <a:pt x="1033" y="1323"/>
                </a:lnTo>
                <a:lnTo>
                  <a:pt x="1031" y="1320"/>
                </a:lnTo>
                <a:lnTo>
                  <a:pt x="1030" y="1316"/>
                </a:lnTo>
                <a:lnTo>
                  <a:pt x="1029" y="1313"/>
                </a:lnTo>
                <a:lnTo>
                  <a:pt x="1028" y="1309"/>
                </a:lnTo>
                <a:lnTo>
                  <a:pt x="1027" y="1306"/>
                </a:lnTo>
                <a:lnTo>
                  <a:pt x="1026" y="1302"/>
                </a:lnTo>
                <a:lnTo>
                  <a:pt x="1023" y="1299"/>
                </a:lnTo>
                <a:lnTo>
                  <a:pt x="1022" y="1296"/>
                </a:lnTo>
                <a:lnTo>
                  <a:pt x="1020" y="1293"/>
                </a:lnTo>
                <a:lnTo>
                  <a:pt x="1018" y="1292"/>
                </a:lnTo>
                <a:lnTo>
                  <a:pt x="1008" y="1291"/>
                </a:lnTo>
                <a:lnTo>
                  <a:pt x="1000" y="1291"/>
                </a:lnTo>
                <a:lnTo>
                  <a:pt x="992" y="1291"/>
                </a:lnTo>
                <a:lnTo>
                  <a:pt x="984" y="1291"/>
                </a:lnTo>
                <a:lnTo>
                  <a:pt x="977" y="1292"/>
                </a:lnTo>
                <a:lnTo>
                  <a:pt x="970" y="1293"/>
                </a:lnTo>
                <a:lnTo>
                  <a:pt x="964" y="1294"/>
                </a:lnTo>
                <a:lnTo>
                  <a:pt x="957" y="1296"/>
                </a:lnTo>
                <a:lnTo>
                  <a:pt x="951" y="1296"/>
                </a:lnTo>
                <a:lnTo>
                  <a:pt x="944" y="1296"/>
                </a:lnTo>
                <a:lnTo>
                  <a:pt x="937" y="1294"/>
                </a:lnTo>
                <a:lnTo>
                  <a:pt x="931" y="1293"/>
                </a:lnTo>
                <a:lnTo>
                  <a:pt x="924" y="1291"/>
                </a:lnTo>
                <a:lnTo>
                  <a:pt x="919" y="1288"/>
                </a:lnTo>
                <a:lnTo>
                  <a:pt x="912" y="1283"/>
                </a:lnTo>
                <a:lnTo>
                  <a:pt x="906" y="1277"/>
                </a:lnTo>
                <a:lnTo>
                  <a:pt x="903" y="1271"/>
                </a:lnTo>
                <a:lnTo>
                  <a:pt x="899" y="1267"/>
                </a:lnTo>
                <a:lnTo>
                  <a:pt x="895" y="1263"/>
                </a:lnTo>
                <a:lnTo>
                  <a:pt x="889" y="1261"/>
                </a:lnTo>
                <a:lnTo>
                  <a:pt x="882" y="1260"/>
                </a:lnTo>
                <a:lnTo>
                  <a:pt x="875" y="1259"/>
                </a:lnTo>
                <a:lnTo>
                  <a:pt x="868" y="1258"/>
                </a:lnTo>
                <a:lnTo>
                  <a:pt x="860" y="1256"/>
                </a:lnTo>
                <a:lnTo>
                  <a:pt x="852" y="1255"/>
                </a:lnTo>
                <a:lnTo>
                  <a:pt x="844" y="1254"/>
                </a:lnTo>
                <a:lnTo>
                  <a:pt x="836" y="1252"/>
                </a:lnTo>
                <a:lnTo>
                  <a:pt x="828" y="1248"/>
                </a:lnTo>
                <a:lnTo>
                  <a:pt x="820" y="1244"/>
                </a:lnTo>
                <a:lnTo>
                  <a:pt x="813" y="1238"/>
                </a:lnTo>
                <a:lnTo>
                  <a:pt x="807" y="1231"/>
                </a:lnTo>
                <a:lnTo>
                  <a:pt x="801" y="1222"/>
                </a:lnTo>
                <a:lnTo>
                  <a:pt x="801" y="1221"/>
                </a:lnTo>
                <a:lnTo>
                  <a:pt x="801" y="1219"/>
                </a:lnTo>
                <a:lnTo>
                  <a:pt x="801" y="1217"/>
                </a:lnTo>
                <a:lnTo>
                  <a:pt x="803" y="1215"/>
                </a:lnTo>
                <a:lnTo>
                  <a:pt x="803" y="1213"/>
                </a:lnTo>
                <a:lnTo>
                  <a:pt x="804" y="1211"/>
                </a:lnTo>
                <a:lnTo>
                  <a:pt x="804" y="1208"/>
                </a:lnTo>
                <a:lnTo>
                  <a:pt x="804" y="1206"/>
                </a:lnTo>
                <a:lnTo>
                  <a:pt x="805" y="1204"/>
                </a:lnTo>
                <a:lnTo>
                  <a:pt x="805" y="1201"/>
                </a:lnTo>
                <a:lnTo>
                  <a:pt x="806" y="1199"/>
                </a:lnTo>
                <a:lnTo>
                  <a:pt x="806" y="1198"/>
                </a:lnTo>
                <a:lnTo>
                  <a:pt x="806" y="1196"/>
                </a:lnTo>
                <a:lnTo>
                  <a:pt x="807" y="1196"/>
                </a:lnTo>
                <a:lnTo>
                  <a:pt x="797" y="1199"/>
                </a:lnTo>
                <a:lnTo>
                  <a:pt x="786" y="1201"/>
                </a:lnTo>
                <a:lnTo>
                  <a:pt x="778" y="1200"/>
                </a:lnTo>
                <a:lnTo>
                  <a:pt x="769" y="1197"/>
                </a:lnTo>
                <a:lnTo>
                  <a:pt x="761" y="1191"/>
                </a:lnTo>
                <a:lnTo>
                  <a:pt x="753" y="1185"/>
                </a:lnTo>
                <a:lnTo>
                  <a:pt x="745" y="1180"/>
                </a:lnTo>
                <a:lnTo>
                  <a:pt x="737" y="1173"/>
                </a:lnTo>
                <a:lnTo>
                  <a:pt x="729" y="1167"/>
                </a:lnTo>
                <a:lnTo>
                  <a:pt x="721" y="1161"/>
                </a:lnTo>
                <a:lnTo>
                  <a:pt x="713" y="1158"/>
                </a:lnTo>
                <a:lnTo>
                  <a:pt x="705" y="1157"/>
                </a:lnTo>
                <a:lnTo>
                  <a:pt x="697" y="1158"/>
                </a:lnTo>
                <a:lnTo>
                  <a:pt x="689" y="1162"/>
                </a:lnTo>
                <a:lnTo>
                  <a:pt x="680" y="1169"/>
                </a:lnTo>
                <a:lnTo>
                  <a:pt x="670" y="1182"/>
                </a:lnTo>
                <a:lnTo>
                  <a:pt x="674" y="1184"/>
                </a:lnTo>
                <a:lnTo>
                  <a:pt x="678" y="1186"/>
                </a:lnTo>
                <a:lnTo>
                  <a:pt x="682" y="1191"/>
                </a:lnTo>
                <a:lnTo>
                  <a:pt x="684" y="1196"/>
                </a:lnTo>
                <a:lnTo>
                  <a:pt x="686" y="1201"/>
                </a:lnTo>
                <a:lnTo>
                  <a:pt x="688" y="1206"/>
                </a:lnTo>
                <a:lnTo>
                  <a:pt x="689" y="1212"/>
                </a:lnTo>
                <a:lnTo>
                  <a:pt x="689" y="1217"/>
                </a:lnTo>
                <a:lnTo>
                  <a:pt x="689" y="1223"/>
                </a:lnTo>
                <a:lnTo>
                  <a:pt x="686" y="1229"/>
                </a:lnTo>
                <a:lnTo>
                  <a:pt x="684" y="1234"/>
                </a:lnTo>
                <a:lnTo>
                  <a:pt x="681" y="1238"/>
                </a:lnTo>
                <a:lnTo>
                  <a:pt x="677" y="1242"/>
                </a:lnTo>
                <a:lnTo>
                  <a:pt x="672" y="1245"/>
                </a:lnTo>
                <a:lnTo>
                  <a:pt x="666" y="1247"/>
                </a:lnTo>
                <a:lnTo>
                  <a:pt x="659" y="1248"/>
                </a:lnTo>
                <a:lnTo>
                  <a:pt x="657" y="1247"/>
                </a:lnTo>
                <a:lnTo>
                  <a:pt x="650" y="1246"/>
                </a:lnTo>
                <a:lnTo>
                  <a:pt x="640" y="1243"/>
                </a:lnTo>
                <a:lnTo>
                  <a:pt x="629" y="1240"/>
                </a:lnTo>
                <a:lnTo>
                  <a:pt x="614" y="1236"/>
                </a:lnTo>
                <a:lnTo>
                  <a:pt x="598" y="1232"/>
                </a:lnTo>
                <a:lnTo>
                  <a:pt x="581" y="1228"/>
                </a:lnTo>
                <a:lnTo>
                  <a:pt x="563" y="1223"/>
                </a:lnTo>
                <a:lnTo>
                  <a:pt x="545" y="1217"/>
                </a:lnTo>
                <a:lnTo>
                  <a:pt x="528" y="1213"/>
                </a:lnTo>
                <a:lnTo>
                  <a:pt x="512" y="1209"/>
                </a:lnTo>
                <a:lnTo>
                  <a:pt x="497" y="1205"/>
                </a:lnTo>
                <a:lnTo>
                  <a:pt x="485" y="1202"/>
                </a:lnTo>
                <a:lnTo>
                  <a:pt x="476" y="1199"/>
                </a:lnTo>
                <a:lnTo>
                  <a:pt x="469" y="1198"/>
                </a:lnTo>
                <a:lnTo>
                  <a:pt x="468" y="1198"/>
                </a:lnTo>
                <a:lnTo>
                  <a:pt x="454" y="1194"/>
                </a:lnTo>
                <a:lnTo>
                  <a:pt x="442" y="1191"/>
                </a:lnTo>
                <a:lnTo>
                  <a:pt x="430" y="1186"/>
                </a:lnTo>
                <a:lnTo>
                  <a:pt x="419" y="1183"/>
                </a:lnTo>
                <a:lnTo>
                  <a:pt x="408" y="1180"/>
                </a:lnTo>
                <a:lnTo>
                  <a:pt x="397" y="1176"/>
                </a:lnTo>
                <a:lnTo>
                  <a:pt x="386" y="1173"/>
                </a:lnTo>
                <a:lnTo>
                  <a:pt x="376" y="1170"/>
                </a:lnTo>
                <a:lnTo>
                  <a:pt x="366" y="1168"/>
                </a:lnTo>
                <a:lnTo>
                  <a:pt x="354" y="1167"/>
                </a:lnTo>
                <a:lnTo>
                  <a:pt x="344" y="1167"/>
                </a:lnTo>
                <a:lnTo>
                  <a:pt x="332" y="1167"/>
                </a:lnTo>
                <a:lnTo>
                  <a:pt x="321" y="1169"/>
                </a:lnTo>
                <a:lnTo>
                  <a:pt x="308" y="1173"/>
                </a:lnTo>
                <a:lnTo>
                  <a:pt x="296" y="1176"/>
                </a:lnTo>
                <a:lnTo>
                  <a:pt x="283" y="1183"/>
                </a:lnTo>
                <a:lnTo>
                  <a:pt x="273" y="1176"/>
                </a:lnTo>
                <a:lnTo>
                  <a:pt x="261" y="1171"/>
                </a:lnTo>
                <a:lnTo>
                  <a:pt x="250" y="1170"/>
                </a:lnTo>
                <a:lnTo>
                  <a:pt x="237" y="1171"/>
                </a:lnTo>
                <a:lnTo>
                  <a:pt x="223" y="1175"/>
                </a:lnTo>
                <a:lnTo>
                  <a:pt x="209" y="1180"/>
                </a:lnTo>
                <a:lnTo>
                  <a:pt x="194" y="1184"/>
                </a:lnTo>
                <a:lnTo>
                  <a:pt x="181" y="1191"/>
                </a:lnTo>
                <a:lnTo>
                  <a:pt x="166" y="1197"/>
                </a:lnTo>
                <a:lnTo>
                  <a:pt x="152" y="1204"/>
                </a:lnTo>
                <a:lnTo>
                  <a:pt x="138" y="1208"/>
                </a:lnTo>
                <a:lnTo>
                  <a:pt x="124" y="1214"/>
                </a:lnTo>
                <a:lnTo>
                  <a:pt x="112" y="1216"/>
                </a:lnTo>
                <a:lnTo>
                  <a:pt x="99" y="1219"/>
                </a:lnTo>
                <a:lnTo>
                  <a:pt x="87" y="1217"/>
                </a:lnTo>
                <a:lnTo>
                  <a:pt x="78" y="1215"/>
                </a:lnTo>
                <a:lnTo>
                  <a:pt x="73" y="1204"/>
                </a:lnTo>
                <a:lnTo>
                  <a:pt x="69" y="1194"/>
                </a:lnTo>
                <a:lnTo>
                  <a:pt x="69" y="1185"/>
                </a:lnTo>
                <a:lnTo>
                  <a:pt x="71" y="1177"/>
                </a:lnTo>
                <a:lnTo>
                  <a:pt x="75" y="1170"/>
                </a:lnTo>
                <a:lnTo>
                  <a:pt x="81" y="1163"/>
                </a:lnTo>
                <a:lnTo>
                  <a:pt x="87" y="1158"/>
                </a:lnTo>
                <a:lnTo>
                  <a:pt x="96" y="1152"/>
                </a:lnTo>
                <a:lnTo>
                  <a:pt x="104" y="1146"/>
                </a:lnTo>
                <a:lnTo>
                  <a:pt x="113" y="1142"/>
                </a:lnTo>
                <a:lnTo>
                  <a:pt x="121" y="1136"/>
                </a:lnTo>
                <a:lnTo>
                  <a:pt x="130" y="1131"/>
                </a:lnTo>
                <a:lnTo>
                  <a:pt x="137" y="1127"/>
                </a:lnTo>
                <a:lnTo>
                  <a:pt x="144" y="1121"/>
                </a:lnTo>
                <a:lnTo>
                  <a:pt x="150" y="1116"/>
                </a:lnTo>
                <a:lnTo>
                  <a:pt x="154" y="1111"/>
                </a:lnTo>
                <a:lnTo>
                  <a:pt x="153" y="1099"/>
                </a:lnTo>
                <a:lnTo>
                  <a:pt x="154" y="1089"/>
                </a:lnTo>
                <a:lnTo>
                  <a:pt x="156" y="1077"/>
                </a:lnTo>
                <a:lnTo>
                  <a:pt x="159" y="1067"/>
                </a:lnTo>
                <a:lnTo>
                  <a:pt x="162" y="1057"/>
                </a:lnTo>
                <a:lnTo>
                  <a:pt x="167" y="1045"/>
                </a:lnTo>
                <a:lnTo>
                  <a:pt x="170" y="1035"/>
                </a:lnTo>
                <a:lnTo>
                  <a:pt x="174" y="1024"/>
                </a:lnTo>
                <a:lnTo>
                  <a:pt x="176" y="1014"/>
                </a:lnTo>
                <a:lnTo>
                  <a:pt x="178" y="1005"/>
                </a:lnTo>
                <a:lnTo>
                  <a:pt x="179" y="995"/>
                </a:lnTo>
                <a:lnTo>
                  <a:pt x="179" y="984"/>
                </a:lnTo>
                <a:lnTo>
                  <a:pt x="177" y="975"/>
                </a:lnTo>
                <a:lnTo>
                  <a:pt x="173" y="965"/>
                </a:lnTo>
                <a:lnTo>
                  <a:pt x="167" y="955"/>
                </a:lnTo>
                <a:lnTo>
                  <a:pt x="159" y="946"/>
                </a:lnTo>
                <a:lnTo>
                  <a:pt x="154" y="934"/>
                </a:lnTo>
                <a:lnTo>
                  <a:pt x="152" y="922"/>
                </a:lnTo>
                <a:lnTo>
                  <a:pt x="151" y="912"/>
                </a:lnTo>
                <a:lnTo>
                  <a:pt x="151" y="901"/>
                </a:lnTo>
                <a:lnTo>
                  <a:pt x="152" y="890"/>
                </a:lnTo>
                <a:lnTo>
                  <a:pt x="154" y="881"/>
                </a:lnTo>
                <a:lnTo>
                  <a:pt x="158" y="870"/>
                </a:lnTo>
                <a:lnTo>
                  <a:pt x="161" y="860"/>
                </a:lnTo>
                <a:lnTo>
                  <a:pt x="164" y="851"/>
                </a:lnTo>
                <a:lnTo>
                  <a:pt x="170" y="842"/>
                </a:lnTo>
                <a:lnTo>
                  <a:pt x="175" y="833"/>
                </a:lnTo>
                <a:lnTo>
                  <a:pt x="179" y="823"/>
                </a:lnTo>
                <a:lnTo>
                  <a:pt x="185" y="814"/>
                </a:lnTo>
                <a:lnTo>
                  <a:pt x="190" y="806"/>
                </a:lnTo>
                <a:lnTo>
                  <a:pt x="196" y="797"/>
                </a:lnTo>
                <a:lnTo>
                  <a:pt x="200" y="789"/>
                </a:lnTo>
                <a:lnTo>
                  <a:pt x="204" y="775"/>
                </a:lnTo>
                <a:lnTo>
                  <a:pt x="206" y="764"/>
                </a:lnTo>
                <a:lnTo>
                  <a:pt x="206" y="752"/>
                </a:lnTo>
                <a:lnTo>
                  <a:pt x="205" y="741"/>
                </a:lnTo>
                <a:lnTo>
                  <a:pt x="202" y="729"/>
                </a:lnTo>
                <a:lnTo>
                  <a:pt x="199" y="719"/>
                </a:lnTo>
                <a:lnTo>
                  <a:pt x="194" y="708"/>
                </a:lnTo>
                <a:lnTo>
                  <a:pt x="189" y="698"/>
                </a:lnTo>
                <a:lnTo>
                  <a:pt x="183" y="688"/>
                </a:lnTo>
                <a:lnTo>
                  <a:pt x="176" y="677"/>
                </a:lnTo>
                <a:lnTo>
                  <a:pt x="170" y="667"/>
                </a:lnTo>
                <a:lnTo>
                  <a:pt x="163" y="657"/>
                </a:lnTo>
                <a:lnTo>
                  <a:pt x="158" y="646"/>
                </a:lnTo>
                <a:lnTo>
                  <a:pt x="152" y="636"/>
                </a:lnTo>
                <a:lnTo>
                  <a:pt x="146" y="625"/>
                </a:lnTo>
                <a:lnTo>
                  <a:pt x="143" y="614"/>
                </a:lnTo>
                <a:lnTo>
                  <a:pt x="140" y="610"/>
                </a:lnTo>
                <a:lnTo>
                  <a:pt x="139" y="605"/>
                </a:lnTo>
                <a:lnTo>
                  <a:pt x="138" y="600"/>
                </a:lnTo>
                <a:lnTo>
                  <a:pt x="138" y="596"/>
                </a:lnTo>
                <a:lnTo>
                  <a:pt x="137" y="590"/>
                </a:lnTo>
                <a:lnTo>
                  <a:pt x="137" y="586"/>
                </a:lnTo>
                <a:lnTo>
                  <a:pt x="137" y="580"/>
                </a:lnTo>
                <a:lnTo>
                  <a:pt x="136" y="575"/>
                </a:lnTo>
                <a:lnTo>
                  <a:pt x="135" y="571"/>
                </a:lnTo>
                <a:lnTo>
                  <a:pt x="133" y="565"/>
                </a:lnTo>
                <a:lnTo>
                  <a:pt x="132" y="561"/>
                </a:lnTo>
                <a:lnTo>
                  <a:pt x="129" y="557"/>
                </a:lnTo>
                <a:lnTo>
                  <a:pt x="125" y="553"/>
                </a:lnTo>
                <a:lnTo>
                  <a:pt x="122" y="550"/>
                </a:lnTo>
                <a:lnTo>
                  <a:pt x="116" y="548"/>
                </a:lnTo>
                <a:lnTo>
                  <a:pt x="110" y="547"/>
                </a:lnTo>
                <a:lnTo>
                  <a:pt x="110" y="533"/>
                </a:lnTo>
                <a:lnTo>
                  <a:pt x="109" y="519"/>
                </a:lnTo>
                <a:lnTo>
                  <a:pt x="106" y="507"/>
                </a:lnTo>
                <a:lnTo>
                  <a:pt x="102" y="496"/>
                </a:lnTo>
                <a:lnTo>
                  <a:pt x="97" y="486"/>
                </a:lnTo>
                <a:lnTo>
                  <a:pt x="91" y="475"/>
                </a:lnTo>
                <a:lnTo>
                  <a:pt x="84" y="466"/>
                </a:lnTo>
                <a:lnTo>
                  <a:pt x="76" y="457"/>
                </a:lnTo>
                <a:lnTo>
                  <a:pt x="68" y="448"/>
                </a:lnTo>
                <a:lnTo>
                  <a:pt x="60" y="439"/>
                </a:lnTo>
                <a:lnTo>
                  <a:pt x="51" y="429"/>
                </a:lnTo>
                <a:lnTo>
                  <a:pt x="43" y="419"/>
                </a:lnTo>
                <a:lnTo>
                  <a:pt x="33" y="410"/>
                </a:lnTo>
                <a:lnTo>
                  <a:pt x="25" y="399"/>
                </a:lnTo>
                <a:lnTo>
                  <a:pt x="18" y="389"/>
                </a:lnTo>
                <a:lnTo>
                  <a:pt x="12" y="379"/>
                </a:lnTo>
                <a:lnTo>
                  <a:pt x="16" y="356"/>
                </a:lnTo>
                <a:lnTo>
                  <a:pt x="20" y="334"/>
                </a:lnTo>
                <a:lnTo>
                  <a:pt x="22" y="313"/>
                </a:lnTo>
                <a:lnTo>
                  <a:pt x="22" y="293"/>
                </a:lnTo>
                <a:lnTo>
                  <a:pt x="22" y="272"/>
                </a:lnTo>
                <a:lnTo>
                  <a:pt x="20" y="252"/>
                </a:lnTo>
                <a:lnTo>
                  <a:pt x="17" y="233"/>
                </a:lnTo>
                <a:lnTo>
                  <a:pt x="15" y="213"/>
                </a:lnTo>
                <a:lnTo>
                  <a:pt x="12" y="194"/>
                </a:lnTo>
                <a:lnTo>
                  <a:pt x="8" y="175"/>
                </a:lnTo>
                <a:lnTo>
                  <a:pt x="6" y="156"/>
                </a:lnTo>
                <a:lnTo>
                  <a:pt x="4" y="138"/>
                </a:lnTo>
                <a:lnTo>
                  <a:pt x="1" y="118"/>
                </a:lnTo>
                <a:lnTo>
                  <a:pt x="0" y="100"/>
                </a:lnTo>
                <a:lnTo>
                  <a:pt x="0" y="80"/>
                </a:lnTo>
                <a:lnTo>
                  <a:pt x="1" y="62"/>
                </a:lnTo>
                <a:lnTo>
                  <a:pt x="51" y="58"/>
                </a:lnTo>
                <a:lnTo>
                  <a:pt x="99" y="55"/>
                </a:lnTo>
                <a:lnTo>
                  <a:pt x="148" y="51"/>
                </a:lnTo>
                <a:lnTo>
                  <a:pt x="197" y="48"/>
                </a:lnTo>
                <a:lnTo>
                  <a:pt x="246" y="46"/>
                </a:lnTo>
                <a:lnTo>
                  <a:pt x="294" y="42"/>
                </a:lnTo>
                <a:lnTo>
                  <a:pt x="343" y="39"/>
                </a:lnTo>
                <a:lnTo>
                  <a:pt x="391" y="35"/>
                </a:lnTo>
                <a:lnTo>
                  <a:pt x="439" y="31"/>
                </a:lnTo>
                <a:lnTo>
                  <a:pt x="489" y="27"/>
                </a:lnTo>
                <a:lnTo>
                  <a:pt x="538" y="24"/>
                </a:lnTo>
                <a:lnTo>
                  <a:pt x="588" y="19"/>
                </a:lnTo>
                <a:lnTo>
                  <a:pt x="637" y="15"/>
                </a:lnTo>
                <a:lnTo>
                  <a:pt x="688" y="10"/>
                </a:lnTo>
                <a:lnTo>
                  <a:pt x="738" y="4"/>
                </a:lnTo>
                <a:lnTo>
                  <a:pt x="790" y="0"/>
                </a:lnTo>
                <a:lnTo>
                  <a:pt x="791" y="4"/>
                </a:lnTo>
                <a:lnTo>
                  <a:pt x="792" y="10"/>
                </a:lnTo>
                <a:lnTo>
                  <a:pt x="795" y="15"/>
                </a:lnTo>
                <a:lnTo>
                  <a:pt x="797" y="18"/>
                </a:lnTo>
                <a:lnTo>
                  <a:pt x="800" y="23"/>
                </a:lnTo>
                <a:lnTo>
                  <a:pt x="804" y="26"/>
                </a:lnTo>
                <a:lnTo>
                  <a:pt x="806" y="28"/>
                </a:lnTo>
                <a:lnTo>
                  <a:pt x="809" y="32"/>
                </a:lnTo>
                <a:lnTo>
                  <a:pt x="813" y="35"/>
                </a:lnTo>
                <a:lnTo>
                  <a:pt x="816" y="39"/>
                </a:lnTo>
                <a:lnTo>
                  <a:pt x="819" y="42"/>
                </a:lnTo>
                <a:lnTo>
                  <a:pt x="821" y="46"/>
                </a:lnTo>
                <a:lnTo>
                  <a:pt x="823" y="50"/>
                </a:lnTo>
                <a:lnTo>
                  <a:pt x="824" y="55"/>
                </a:lnTo>
                <a:lnTo>
                  <a:pt x="826" y="59"/>
                </a:lnTo>
                <a:lnTo>
                  <a:pt x="826" y="66"/>
                </a:lnTo>
                <a:lnTo>
                  <a:pt x="824" y="66"/>
                </a:lnTo>
                <a:lnTo>
                  <a:pt x="824" y="67"/>
                </a:lnTo>
                <a:lnTo>
                  <a:pt x="824" y="69"/>
                </a:lnTo>
                <a:lnTo>
                  <a:pt x="824" y="71"/>
                </a:lnTo>
                <a:lnTo>
                  <a:pt x="824" y="73"/>
                </a:lnTo>
                <a:lnTo>
                  <a:pt x="824" y="75"/>
                </a:lnTo>
                <a:lnTo>
                  <a:pt x="823" y="79"/>
                </a:lnTo>
                <a:lnTo>
                  <a:pt x="823" y="82"/>
                </a:lnTo>
                <a:lnTo>
                  <a:pt x="823" y="85"/>
                </a:lnTo>
                <a:lnTo>
                  <a:pt x="822" y="88"/>
                </a:lnTo>
                <a:lnTo>
                  <a:pt x="822" y="90"/>
                </a:lnTo>
                <a:lnTo>
                  <a:pt x="822" y="93"/>
                </a:lnTo>
                <a:lnTo>
                  <a:pt x="822" y="95"/>
                </a:lnTo>
                <a:lnTo>
                  <a:pt x="822" y="96"/>
                </a:lnTo>
                <a:lnTo>
                  <a:pt x="822" y="97"/>
                </a:lnTo>
                <a:lnTo>
                  <a:pt x="822" y="98"/>
                </a:lnTo>
                <a:lnTo>
                  <a:pt x="823" y="105"/>
                </a:lnTo>
                <a:lnTo>
                  <a:pt x="827" y="112"/>
                </a:lnTo>
                <a:lnTo>
                  <a:pt x="829" y="119"/>
                </a:lnTo>
                <a:lnTo>
                  <a:pt x="832" y="125"/>
                </a:lnTo>
                <a:lnTo>
                  <a:pt x="835" y="131"/>
                </a:lnTo>
                <a:lnTo>
                  <a:pt x="838" y="136"/>
                </a:lnTo>
                <a:lnTo>
                  <a:pt x="842" y="141"/>
                </a:lnTo>
                <a:lnTo>
                  <a:pt x="845" y="146"/>
                </a:lnTo>
                <a:lnTo>
                  <a:pt x="849" y="150"/>
                </a:lnTo>
                <a:lnTo>
                  <a:pt x="852" y="156"/>
                </a:lnTo>
                <a:lnTo>
                  <a:pt x="855" y="160"/>
                </a:lnTo>
                <a:lnTo>
                  <a:pt x="859" y="166"/>
                </a:lnTo>
                <a:lnTo>
                  <a:pt x="862" y="172"/>
                </a:lnTo>
                <a:lnTo>
                  <a:pt x="865" y="178"/>
                </a:lnTo>
                <a:lnTo>
                  <a:pt x="867" y="185"/>
                </a:lnTo>
                <a:lnTo>
                  <a:pt x="869" y="193"/>
                </a:lnTo>
                <a:lnTo>
                  <a:pt x="877" y="195"/>
                </a:lnTo>
                <a:lnTo>
                  <a:pt x="883" y="197"/>
                </a:lnTo>
                <a:lnTo>
                  <a:pt x="889" y="201"/>
                </a:lnTo>
                <a:lnTo>
                  <a:pt x="892" y="204"/>
                </a:lnTo>
                <a:lnTo>
                  <a:pt x="895" y="208"/>
                </a:lnTo>
                <a:lnTo>
                  <a:pt x="896" y="211"/>
                </a:lnTo>
                <a:lnTo>
                  <a:pt x="897" y="214"/>
                </a:lnTo>
                <a:lnTo>
                  <a:pt x="897" y="219"/>
                </a:lnTo>
                <a:lnTo>
                  <a:pt x="897" y="224"/>
                </a:lnTo>
                <a:lnTo>
                  <a:pt x="897" y="228"/>
                </a:lnTo>
                <a:lnTo>
                  <a:pt x="896" y="233"/>
                </a:lnTo>
                <a:lnTo>
                  <a:pt x="896" y="239"/>
                </a:lnTo>
                <a:lnTo>
                  <a:pt x="895" y="244"/>
                </a:lnTo>
                <a:lnTo>
                  <a:pt x="896" y="249"/>
                </a:lnTo>
                <a:lnTo>
                  <a:pt x="896" y="255"/>
                </a:lnTo>
                <a:lnTo>
                  <a:pt x="898" y="262"/>
                </a:lnTo>
                <a:lnTo>
                  <a:pt x="883" y="259"/>
                </a:lnTo>
                <a:lnTo>
                  <a:pt x="872" y="258"/>
                </a:lnTo>
                <a:lnTo>
                  <a:pt x="865" y="259"/>
                </a:lnTo>
                <a:lnTo>
                  <a:pt x="860" y="262"/>
                </a:lnTo>
                <a:lnTo>
                  <a:pt x="858" y="265"/>
                </a:lnTo>
                <a:lnTo>
                  <a:pt x="858" y="271"/>
                </a:lnTo>
                <a:lnTo>
                  <a:pt x="859" y="275"/>
                </a:lnTo>
                <a:lnTo>
                  <a:pt x="861" y="282"/>
                </a:lnTo>
                <a:lnTo>
                  <a:pt x="864" y="289"/>
                </a:lnTo>
                <a:lnTo>
                  <a:pt x="867" y="296"/>
                </a:lnTo>
                <a:lnTo>
                  <a:pt x="869" y="304"/>
                </a:lnTo>
                <a:lnTo>
                  <a:pt x="872" y="312"/>
                </a:lnTo>
                <a:lnTo>
                  <a:pt x="873" y="320"/>
                </a:lnTo>
                <a:lnTo>
                  <a:pt x="872" y="327"/>
                </a:lnTo>
                <a:lnTo>
                  <a:pt x="868" y="335"/>
                </a:lnTo>
                <a:lnTo>
                  <a:pt x="864" y="342"/>
                </a:lnTo>
                <a:lnTo>
                  <a:pt x="860" y="350"/>
                </a:lnTo>
                <a:lnTo>
                  <a:pt x="855" y="360"/>
                </a:lnTo>
                <a:lnTo>
                  <a:pt x="851" y="370"/>
                </a:lnTo>
                <a:lnTo>
                  <a:pt x="845" y="379"/>
                </a:lnTo>
                <a:lnTo>
                  <a:pt x="839" y="389"/>
                </a:lnTo>
                <a:lnTo>
                  <a:pt x="834" y="399"/>
                </a:lnTo>
                <a:lnTo>
                  <a:pt x="828" y="410"/>
                </a:lnTo>
                <a:lnTo>
                  <a:pt x="821" y="420"/>
                </a:lnTo>
                <a:lnTo>
                  <a:pt x="815" y="430"/>
                </a:lnTo>
                <a:lnTo>
                  <a:pt x="809" y="441"/>
                </a:lnTo>
                <a:lnTo>
                  <a:pt x="805" y="451"/>
                </a:lnTo>
                <a:lnTo>
                  <a:pt x="801" y="461"/>
                </a:lnTo>
                <a:lnTo>
                  <a:pt x="798" y="472"/>
                </a:lnTo>
                <a:lnTo>
                  <a:pt x="796" y="482"/>
                </a:lnTo>
                <a:lnTo>
                  <a:pt x="795" y="493"/>
                </a:lnTo>
                <a:lnTo>
                  <a:pt x="796" y="503"/>
                </a:lnTo>
                <a:lnTo>
                  <a:pt x="785" y="509"/>
                </a:lnTo>
                <a:lnTo>
                  <a:pt x="778" y="515"/>
                </a:lnTo>
                <a:lnTo>
                  <a:pt x="774" y="524"/>
                </a:lnTo>
                <a:lnTo>
                  <a:pt x="772" y="530"/>
                </a:lnTo>
                <a:lnTo>
                  <a:pt x="772" y="538"/>
                </a:lnTo>
                <a:lnTo>
                  <a:pt x="772" y="547"/>
                </a:lnTo>
                <a:lnTo>
                  <a:pt x="774" y="556"/>
                </a:lnTo>
                <a:lnTo>
                  <a:pt x="775" y="564"/>
                </a:lnTo>
                <a:lnTo>
                  <a:pt x="777" y="572"/>
                </a:lnTo>
                <a:lnTo>
                  <a:pt x="780" y="580"/>
                </a:lnTo>
                <a:lnTo>
                  <a:pt x="781" y="587"/>
                </a:lnTo>
                <a:lnTo>
                  <a:pt x="781" y="595"/>
                </a:lnTo>
                <a:lnTo>
                  <a:pt x="778" y="600"/>
                </a:lnTo>
                <a:lnTo>
                  <a:pt x="776" y="607"/>
                </a:lnTo>
                <a:lnTo>
                  <a:pt x="770" y="613"/>
                </a:lnTo>
                <a:lnTo>
                  <a:pt x="762" y="619"/>
                </a:lnTo>
                <a:lnTo>
                  <a:pt x="760" y="623"/>
                </a:lnTo>
                <a:lnTo>
                  <a:pt x="758" y="628"/>
                </a:lnTo>
                <a:lnTo>
                  <a:pt x="755" y="634"/>
                </a:lnTo>
                <a:lnTo>
                  <a:pt x="753" y="638"/>
                </a:lnTo>
                <a:lnTo>
                  <a:pt x="751" y="643"/>
                </a:lnTo>
                <a:lnTo>
                  <a:pt x="750" y="648"/>
                </a:lnTo>
                <a:lnTo>
                  <a:pt x="747" y="652"/>
                </a:lnTo>
                <a:lnTo>
                  <a:pt x="746" y="657"/>
                </a:lnTo>
                <a:lnTo>
                  <a:pt x="745" y="661"/>
                </a:lnTo>
                <a:lnTo>
                  <a:pt x="745" y="666"/>
                </a:lnTo>
                <a:lnTo>
                  <a:pt x="745" y="671"/>
                </a:lnTo>
                <a:lnTo>
                  <a:pt x="745" y="674"/>
                </a:lnTo>
                <a:lnTo>
                  <a:pt x="746" y="679"/>
                </a:lnTo>
                <a:lnTo>
                  <a:pt x="749" y="683"/>
                </a:lnTo>
                <a:lnTo>
                  <a:pt x="751" y="687"/>
                </a:lnTo>
                <a:lnTo>
                  <a:pt x="754" y="691"/>
                </a:lnTo>
                <a:lnTo>
                  <a:pt x="760" y="690"/>
                </a:lnTo>
                <a:lnTo>
                  <a:pt x="777" y="689"/>
                </a:lnTo>
                <a:lnTo>
                  <a:pt x="805" y="687"/>
                </a:lnTo>
                <a:lnTo>
                  <a:pt x="839" y="684"/>
                </a:lnTo>
                <a:lnTo>
                  <a:pt x="881" y="681"/>
                </a:lnTo>
                <a:lnTo>
                  <a:pt x="928" y="677"/>
                </a:lnTo>
                <a:lnTo>
                  <a:pt x="977" y="673"/>
                </a:lnTo>
                <a:lnTo>
                  <a:pt x="1029" y="669"/>
                </a:lnTo>
                <a:lnTo>
                  <a:pt x="1080" y="666"/>
                </a:lnTo>
                <a:lnTo>
                  <a:pt x="1129" y="661"/>
                </a:lnTo>
                <a:lnTo>
                  <a:pt x="1176" y="658"/>
                </a:lnTo>
                <a:lnTo>
                  <a:pt x="1218" y="654"/>
                </a:lnTo>
                <a:lnTo>
                  <a:pt x="1252" y="652"/>
                </a:lnTo>
                <a:lnTo>
                  <a:pt x="1280" y="650"/>
                </a:lnTo>
                <a:lnTo>
                  <a:pt x="1297" y="649"/>
                </a:lnTo>
                <a:lnTo>
                  <a:pt x="1304" y="649"/>
                </a:lnTo>
                <a:lnTo>
                  <a:pt x="1304" y="653"/>
                </a:lnTo>
                <a:lnTo>
                  <a:pt x="1304" y="660"/>
                </a:lnTo>
                <a:lnTo>
                  <a:pt x="1303" y="666"/>
                </a:lnTo>
                <a:lnTo>
                  <a:pt x="1303" y="672"/>
                </a:lnTo>
                <a:lnTo>
                  <a:pt x="1302" y="679"/>
                </a:lnTo>
                <a:lnTo>
                  <a:pt x="1300" y="686"/>
                </a:lnTo>
                <a:lnTo>
                  <a:pt x="1299" y="691"/>
                </a:lnTo>
                <a:lnTo>
                  <a:pt x="1298" y="698"/>
                </a:lnTo>
                <a:lnTo>
                  <a:pt x="1296" y="705"/>
                </a:lnTo>
                <a:lnTo>
                  <a:pt x="1295" y="712"/>
                </a:lnTo>
                <a:lnTo>
                  <a:pt x="1292" y="718"/>
                </a:lnTo>
                <a:lnTo>
                  <a:pt x="1290" y="725"/>
                </a:lnTo>
                <a:lnTo>
                  <a:pt x="1289" y="731"/>
                </a:lnTo>
                <a:lnTo>
                  <a:pt x="1287" y="737"/>
                </a:lnTo>
                <a:lnTo>
                  <a:pt x="1284" y="743"/>
                </a:lnTo>
                <a:lnTo>
                  <a:pt x="1282" y="750"/>
                </a:lnTo>
                <a:lnTo>
                  <a:pt x="1284" y="761"/>
                </a:lnTo>
                <a:lnTo>
                  <a:pt x="1289" y="773"/>
                </a:lnTo>
                <a:lnTo>
                  <a:pt x="1292" y="785"/>
                </a:lnTo>
                <a:lnTo>
                  <a:pt x="1298" y="797"/>
                </a:lnTo>
                <a:lnTo>
                  <a:pt x="1303" y="808"/>
                </a:lnTo>
                <a:lnTo>
                  <a:pt x="1310" y="819"/>
                </a:lnTo>
                <a:lnTo>
                  <a:pt x="1315" y="830"/>
                </a:lnTo>
                <a:lnTo>
                  <a:pt x="1322" y="842"/>
                </a:lnTo>
                <a:lnTo>
                  <a:pt x="1329" y="852"/>
                </a:lnTo>
                <a:lnTo>
                  <a:pt x="1337" y="862"/>
                </a:lnTo>
                <a:lnTo>
                  <a:pt x="1345" y="873"/>
                </a:lnTo>
                <a:lnTo>
                  <a:pt x="1353" y="883"/>
                </a:lnTo>
                <a:lnTo>
                  <a:pt x="1361" y="892"/>
                </a:lnTo>
                <a:lnTo>
                  <a:pt x="1371" y="903"/>
                </a:lnTo>
                <a:lnTo>
                  <a:pt x="1380" y="912"/>
                </a:lnTo>
                <a:lnTo>
                  <a:pt x="1389" y="921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40" name="Freeform 58"/>
          <p:cNvSpPr>
            <a:spLocks/>
          </p:cNvSpPr>
          <p:nvPr/>
        </p:nvSpPr>
        <p:spPr bwMode="auto">
          <a:xfrm>
            <a:off x="4548110" y="2282557"/>
            <a:ext cx="999584" cy="644369"/>
          </a:xfrm>
          <a:custGeom>
            <a:avLst/>
            <a:gdLst>
              <a:gd name="T0" fmla="*/ 65 w 1834"/>
              <a:gd name="T1" fmla="*/ 51 h 1554"/>
              <a:gd name="T2" fmla="*/ 64 w 1834"/>
              <a:gd name="T3" fmla="*/ 51 h 1554"/>
              <a:gd name="T4" fmla="*/ 65 w 1834"/>
              <a:gd name="T5" fmla="*/ 53 h 1554"/>
              <a:gd name="T6" fmla="*/ 64 w 1834"/>
              <a:gd name="T7" fmla="*/ 54 h 1554"/>
              <a:gd name="T8" fmla="*/ 64 w 1834"/>
              <a:gd name="T9" fmla="*/ 55 h 1554"/>
              <a:gd name="T10" fmla="*/ 64 w 1834"/>
              <a:gd name="T11" fmla="*/ 56 h 1554"/>
              <a:gd name="T12" fmla="*/ 64 w 1834"/>
              <a:gd name="T13" fmla="*/ 58 h 1554"/>
              <a:gd name="T14" fmla="*/ 61 w 1834"/>
              <a:gd name="T15" fmla="*/ 58 h 1554"/>
              <a:gd name="T16" fmla="*/ 58 w 1834"/>
              <a:gd name="T17" fmla="*/ 58 h 1554"/>
              <a:gd name="T18" fmla="*/ 58 w 1834"/>
              <a:gd name="T19" fmla="*/ 56 h 1554"/>
              <a:gd name="T20" fmla="*/ 59 w 1834"/>
              <a:gd name="T21" fmla="*/ 53 h 1554"/>
              <a:gd name="T22" fmla="*/ 49 w 1834"/>
              <a:gd name="T23" fmla="*/ 52 h 1554"/>
              <a:gd name="T24" fmla="*/ 30 w 1834"/>
              <a:gd name="T25" fmla="*/ 54 h 1554"/>
              <a:gd name="T26" fmla="*/ 14 w 1834"/>
              <a:gd name="T27" fmla="*/ 54 h 1554"/>
              <a:gd name="T28" fmla="*/ 14 w 1834"/>
              <a:gd name="T29" fmla="*/ 52 h 1554"/>
              <a:gd name="T30" fmla="*/ 13 w 1834"/>
              <a:gd name="T31" fmla="*/ 50 h 1554"/>
              <a:gd name="T32" fmla="*/ 13 w 1834"/>
              <a:gd name="T33" fmla="*/ 39 h 1554"/>
              <a:gd name="T34" fmla="*/ 11 w 1834"/>
              <a:gd name="T35" fmla="*/ 27 h 1554"/>
              <a:gd name="T36" fmla="*/ 9 w 1834"/>
              <a:gd name="T37" fmla="*/ 21 h 1554"/>
              <a:gd name="T38" fmla="*/ 7 w 1834"/>
              <a:gd name="T39" fmla="*/ 19 h 1554"/>
              <a:gd name="T40" fmla="*/ 6 w 1834"/>
              <a:gd name="T41" fmla="*/ 17 h 1554"/>
              <a:gd name="T42" fmla="*/ 7 w 1834"/>
              <a:gd name="T43" fmla="*/ 15 h 1554"/>
              <a:gd name="T44" fmla="*/ 8 w 1834"/>
              <a:gd name="T45" fmla="*/ 13 h 1554"/>
              <a:gd name="T46" fmla="*/ 5 w 1834"/>
              <a:gd name="T47" fmla="*/ 13 h 1554"/>
              <a:gd name="T48" fmla="*/ 4 w 1834"/>
              <a:gd name="T49" fmla="*/ 11 h 1554"/>
              <a:gd name="T50" fmla="*/ 2 w 1834"/>
              <a:gd name="T51" fmla="*/ 8 h 1554"/>
              <a:gd name="T52" fmla="*/ 1 w 1834"/>
              <a:gd name="T53" fmla="*/ 5 h 1554"/>
              <a:gd name="T54" fmla="*/ 7 w 1834"/>
              <a:gd name="T55" fmla="*/ 2 h 1554"/>
              <a:gd name="T56" fmla="*/ 23 w 1834"/>
              <a:gd name="T57" fmla="*/ 1 h 1554"/>
              <a:gd name="T58" fmla="*/ 37 w 1834"/>
              <a:gd name="T59" fmla="*/ 0 h 1554"/>
              <a:gd name="T60" fmla="*/ 39 w 1834"/>
              <a:gd name="T61" fmla="*/ 2 h 1554"/>
              <a:gd name="T62" fmla="*/ 41 w 1834"/>
              <a:gd name="T63" fmla="*/ 3 h 1554"/>
              <a:gd name="T64" fmla="*/ 41 w 1834"/>
              <a:gd name="T65" fmla="*/ 5 h 1554"/>
              <a:gd name="T66" fmla="*/ 42 w 1834"/>
              <a:gd name="T67" fmla="*/ 6 h 1554"/>
              <a:gd name="T68" fmla="*/ 43 w 1834"/>
              <a:gd name="T69" fmla="*/ 10 h 1554"/>
              <a:gd name="T70" fmla="*/ 46 w 1834"/>
              <a:gd name="T71" fmla="*/ 13 h 1554"/>
              <a:gd name="T72" fmla="*/ 50 w 1834"/>
              <a:gd name="T73" fmla="*/ 16 h 1554"/>
              <a:gd name="T74" fmla="*/ 51 w 1834"/>
              <a:gd name="T75" fmla="*/ 18 h 1554"/>
              <a:gd name="T76" fmla="*/ 53 w 1834"/>
              <a:gd name="T77" fmla="*/ 20 h 1554"/>
              <a:gd name="T78" fmla="*/ 53 w 1834"/>
              <a:gd name="T79" fmla="*/ 19 h 1554"/>
              <a:gd name="T80" fmla="*/ 54 w 1834"/>
              <a:gd name="T81" fmla="*/ 18 h 1554"/>
              <a:gd name="T82" fmla="*/ 55 w 1834"/>
              <a:gd name="T83" fmla="*/ 19 h 1554"/>
              <a:gd name="T84" fmla="*/ 56 w 1834"/>
              <a:gd name="T85" fmla="*/ 20 h 1554"/>
              <a:gd name="T86" fmla="*/ 56 w 1834"/>
              <a:gd name="T87" fmla="*/ 22 h 1554"/>
              <a:gd name="T88" fmla="*/ 56 w 1834"/>
              <a:gd name="T89" fmla="*/ 23 h 1554"/>
              <a:gd name="T90" fmla="*/ 56 w 1834"/>
              <a:gd name="T91" fmla="*/ 25 h 1554"/>
              <a:gd name="T92" fmla="*/ 56 w 1834"/>
              <a:gd name="T93" fmla="*/ 28 h 1554"/>
              <a:gd name="T94" fmla="*/ 57 w 1834"/>
              <a:gd name="T95" fmla="*/ 30 h 1554"/>
              <a:gd name="T96" fmla="*/ 59 w 1834"/>
              <a:gd name="T97" fmla="*/ 32 h 1554"/>
              <a:gd name="T98" fmla="*/ 61 w 1834"/>
              <a:gd name="T99" fmla="*/ 33 h 1554"/>
              <a:gd name="T100" fmla="*/ 63 w 1834"/>
              <a:gd name="T101" fmla="*/ 34 h 1554"/>
              <a:gd name="T102" fmla="*/ 66 w 1834"/>
              <a:gd name="T103" fmla="*/ 37 h 1554"/>
              <a:gd name="T104" fmla="*/ 66 w 1834"/>
              <a:gd name="T105" fmla="*/ 41 h 1554"/>
              <a:gd name="T106" fmla="*/ 67 w 1834"/>
              <a:gd name="T107" fmla="*/ 42 h 1554"/>
              <a:gd name="T108" fmla="*/ 68 w 1834"/>
              <a:gd name="T109" fmla="*/ 42 h 1554"/>
              <a:gd name="T110" fmla="*/ 67 w 1834"/>
              <a:gd name="T111" fmla="*/ 43 h 1554"/>
              <a:gd name="T112" fmla="*/ 67 w 1834"/>
              <a:gd name="T113" fmla="*/ 45 h 1554"/>
              <a:gd name="T114" fmla="*/ 67 w 1834"/>
              <a:gd name="T115" fmla="*/ 47 h 1554"/>
              <a:gd name="T116" fmla="*/ 68 w 1834"/>
              <a:gd name="T117" fmla="*/ 48 h 1554"/>
              <a:gd name="T118" fmla="*/ 67 w 1834"/>
              <a:gd name="T119" fmla="*/ 49 h 1554"/>
              <a:gd name="T120" fmla="*/ 67 w 1834"/>
              <a:gd name="T121" fmla="*/ 49 h 15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34"/>
              <a:gd name="T184" fmla="*/ 0 h 1554"/>
              <a:gd name="T185" fmla="*/ 1834 w 1834"/>
              <a:gd name="T186" fmla="*/ 1554 h 155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34" h="1554">
                <a:moveTo>
                  <a:pt x="1801" y="1348"/>
                </a:moveTo>
                <a:lnTo>
                  <a:pt x="1798" y="1354"/>
                </a:lnTo>
                <a:lnTo>
                  <a:pt x="1795" y="1358"/>
                </a:lnTo>
                <a:lnTo>
                  <a:pt x="1790" y="1362"/>
                </a:lnTo>
                <a:lnTo>
                  <a:pt x="1783" y="1364"/>
                </a:lnTo>
                <a:lnTo>
                  <a:pt x="1775" y="1364"/>
                </a:lnTo>
                <a:lnTo>
                  <a:pt x="1768" y="1365"/>
                </a:lnTo>
                <a:lnTo>
                  <a:pt x="1760" y="1365"/>
                </a:lnTo>
                <a:lnTo>
                  <a:pt x="1752" y="1365"/>
                </a:lnTo>
                <a:lnTo>
                  <a:pt x="1745" y="1366"/>
                </a:lnTo>
                <a:lnTo>
                  <a:pt x="1740" y="1368"/>
                </a:lnTo>
                <a:lnTo>
                  <a:pt x="1735" y="1371"/>
                </a:lnTo>
                <a:lnTo>
                  <a:pt x="1734" y="1374"/>
                </a:lnTo>
                <a:lnTo>
                  <a:pt x="1734" y="1380"/>
                </a:lnTo>
                <a:lnTo>
                  <a:pt x="1736" y="1388"/>
                </a:lnTo>
                <a:lnTo>
                  <a:pt x="1743" y="1397"/>
                </a:lnTo>
                <a:lnTo>
                  <a:pt x="1754" y="1411"/>
                </a:lnTo>
                <a:lnTo>
                  <a:pt x="1756" y="1417"/>
                </a:lnTo>
                <a:lnTo>
                  <a:pt x="1756" y="1423"/>
                </a:lnTo>
                <a:lnTo>
                  <a:pt x="1755" y="1427"/>
                </a:lnTo>
                <a:lnTo>
                  <a:pt x="1751" y="1431"/>
                </a:lnTo>
                <a:lnTo>
                  <a:pt x="1747" y="1434"/>
                </a:lnTo>
                <a:lnTo>
                  <a:pt x="1742" y="1436"/>
                </a:lnTo>
                <a:lnTo>
                  <a:pt x="1736" y="1439"/>
                </a:lnTo>
                <a:lnTo>
                  <a:pt x="1731" y="1441"/>
                </a:lnTo>
                <a:lnTo>
                  <a:pt x="1726" y="1443"/>
                </a:lnTo>
                <a:lnTo>
                  <a:pt x="1721" y="1446"/>
                </a:lnTo>
                <a:lnTo>
                  <a:pt x="1717" y="1448"/>
                </a:lnTo>
                <a:lnTo>
                  <a:pt x="1714" y="1451"/>
                </a:lnTo>
                <a:lnTo>
                  <a:pt x="1714" y="1455"/>
                </a:lnTo>
                <a:lnTo>
                  <a:pt x="1716" y="1459"/>
                </a:lnTo>
                <a:lnTo>
                  <a:pt x="1719" y="1465"/>
                </a:lnTo>
                <a:lnTo>
                  <a:pt x="1726" y="1472"/>
                </a:lnTo>
                <a:lnTo>
                  <a:pt x="1722" y="1475"/>
                </a:lnTo>
                <a:lnTo>
                  <a:pt x="1720" y="1479"/>
                </a:lnTo>
                <a:lnTo>
                  <a:pt x="1718" y="1484"/>
                </a:lnTo>
                <a:lnTo>
                  <a:pt x="1718" y="1488"/>
                </a:lnTo>
                <a:lnTo>
                  <a:pt x="1718" y="1494"/>
                </a:lnTo>
                <a:lnTo>
                  <a:pt x="1718" y="1498"/>
                </a:lnTo>
                <a:lnTo>
                  <a:pt x="1719" y="1504"/>
                </a:lnTo>
                <a:lnTo>
                  <a:pt x="1720" y="1510"/>
                </a:lnTo>
                <a:lnTo>
                  <a:pt x="1721" y="1516"/>
                </a:lnTo>
                <a:lnTo>
                  <a:pt x="1722" y="1521"/>
                </a:lnTo>
                <a:lnTo>
                  <a:pt x="1724" y="1527"/>
                </a:lnTo>
                <a:lnTo>
                  <a:pt x="1725" y="1533"/>
                </a:lnTo>
                <a:lnTo>
                  <a:pt x="1725" y="1539"/>
                </a:lnTo>
                <a:lnTo>
                  <a:pt x="1725" y="1543"/>
                </a:lnTo>
                <a:lnTo>
                  <a:pt x="1725" y="1549"/>
                </a:lnTo>
                <a:lnTo>
                  <a:pt x="1724" y="1554"/>
                </a:lnTo>
                <a:lnTo>
                  <a:pt x="1721" y="1554"/>
                </a:lnTo>
                <a:lnTo>
                  <a:pt x="1716" y="1554"/>
                </a:lnTo>
                <a:lnTo>
                  <a:pt x="1708" y="1554"/>
                </a:lnTo>
                <a:lnTo>
                  <a:pt x="1696" y="1554"/>
                </a:lnTo>
                <a:lnTo>
                  <a:pt x="1683" y="1554"/>
                </a:lnTo>
                <a:lnTo>
                  <a:pt x="1668" y="1554"/>
                </a:lnTo>
                <a:lnTo>
                  <a:pt x="1654" y="1554"/>
                </a:lnTo>
                <a:lnTo>
                  <a:pt x="1637" y="1554"/>
                </a:lnTo>
                <a:lnTo>
                  <a:pt x="1621" y="1554"/>
                </a:lnTo>
                <a:lnTo>
                  <a:pt x="1606" y="1554"/>
                </a:lnTo>
                <a:lnTo>
                  <a:pt x="1591" y="1554"/>
                </a:lnTo>
                <a:lnTo>
                  <a:pt x="1579" y="1554"/>
                </a:lnTo>
                <a:lnTo>
                  <a:pt x="1567" y="1554"/>
                </a:lnTo>
                <a:lnTo>
                  <a:pt x="1559" y="1554"/>
                </a:lnTo>
                <a:lnTo>
                  <a:pt x="1553" y="1554"/>
                </a:lnTo>
                <a:lnTo>
                  <a:pt x="1552" y="1554"/>
                </a:lnTo>
                <a:lnTo>
                  <a:pt x="1553" y="1543"/>
                </a:lnTo>
                <a:lnTo>
                  <a:pt x="1556" y="1534"/>
                </a:lnTo>
                <a:lnTo>
                  <a:pt x="1559" y="1524"/>
                </a:lnTo>
                <a:lnTo>
                  <a:pt x="1565" y="1515"/>
                </a:lnTo>
                <a:lnTo>
                  <a:pt x="1570" y="1504"/>
                </a:lnTo>
                <a:lnTo>
                  <a:pt x="1575" y="1494"/>
                </a:lnTo>
                <a:lnTo>
                  <a:pt x="1581" y="1485"/>
                </a:lnTo>
                <a:lnTo>
                  <a:pt x="1586" y="1474"/>
                </a:lnTo>
                <a:lnTo>
                  <a:pt x="1589" y="1465"/>
                </a:lnTo>
                <a:lnTo>
                  <a:pt x="1591" y="1455"/>
                </a:lnTo>
                <a:lnTo>
                  <a:pt x="1591" y="1446"/>
                </a:lnTo>
                <a:lnTo>
                  <a:pt x="1590" y="1436"/>
                </a:lnTo>
                <a:lnTo>
                  <a:pt x="1586" y="1427"/>
                </a:lnTo>
                <a:lnTo>
                  <a:pt x="1579" y="1419"/>
                </a:lnTo>
                <a:lnTo>
                  <a:pt x="1570" y="1410"/>
                </a:lnTo>
                <a:lnTo>
                  <a:pt x="1556" y="1403"/>
                </a:lnTo>
                <a:lnTo>
                  <a:pt x="1482" y="1408"/>
                </a:lnTo>
                <a:lnTo>
                  <a:pt x="1409" y="1412"/>
                </a:lnTo>
                <a:lnTo>
                  <a:pt x="1335" y="1417"/>
                </a:lnTo>
                <a:lnTo>
                  <a:pt x="1261" y="1422"/>
                </a:lnTo>
                <a:lnTo>
                  <a:pt x="1188" y="1426"/>
                </a:lnTo>
                <a:lnTo>
                  <a:pt x="1114" y="1432"/>
                </a:lnTo>
                <a:lnTo>
                  <a:pt x="1041" y="1436"/>
                </a:lnTo>
                <a:lnTo>
                  <a:pt x="967" y="1441"/>
                </a:lnTo>
                <a:lnTo>
                  <a:pt x="894" y="1446"/>
                </a:lnTo>
                <a:lnTo>
                  <a:pt x="821" y="1451"/>
                </a:lnTo>
                <a:lnTo>
                  <a:pt x="748" y="1456"/>
                </a:lnTo>
                <a:lnTo>
                  <a:pt x="674" y="1461"/>
                </a:lnTo>
                <a:lnTo>
                  <a:pt x="600" y="1466"/>
                </a:lnTo>
                <a:lnTo>
                  <a:pt x="527" y="1471"/>
                </a:lnTo>
                <a:lnTo>
                  <a:pt x="453" y="1475"/>
                </a:lnTo>
                <a:lnTo>
                  <a:pt x="380" y="1481"/>
                </a:lnTo>
                <a:lnTo>
                  <a:pt x="377" y="1471"/>
                </a:lnTo>
                <a:lnTo>
                  <a:pt x="375" y="1462"/>
                </a:lnTo>
                <a:lnTo>
                  <a:pt x="374" y="1451"/>
                </a:lnTo>
                <a:lnTo>
                  <a:pt x="373" y="1442"/>
                </a:lnTo>
                <a:lnTo>
                  <a:pt x="373" y="1433"/>
                </a:lnTo>
                <a:lnTo>
                  <a:pt x="372" y="1424"/>
                </a:lnTo>
                <a:lnTo>
                  <a:pt x="370" y="1415"/>
                </a:lnTo>
                <a:lnTo>
                  <a:pt x="370" y="1405"/>
                </a:lnTo>
                <a:lnTo>
                  <a:pt x="369" y="1396"/>
                </a:lnTo>
                <a:lnTo>
                  <a:pt x="368" y="1387"/>
                </a:lnTo>
                <a:lnTo>
                  <a:pt x="367" y="1378"/>
                </a:lnTo>
                <a:lnTo>
                  <a:pt x="365" y="1368"/>
                </a:lnTo>
                <a:lnTo>
                  <a:pt x="362" y="1358"/>
                </a:lnTo>
                <a:lnTo>
                  <a:pt x="360" y="1348"/>
                </a:lnTo>
                <a:lnTo>
                  <a:pt x="357" y="1339"/>
                </a:lnTo>
                <a:lnTo>
                  <a:pt x="353" y="1328"/>
                </a:lnTo>
                <a:lnTo>
                  <a:pt x="352" y="1282"/>
                </a:lnTo>
                <a:lnTo>
                  <a:pt x="352" y="1237"/>
                </a:lnTo>
                <a:lnTo>
                  <a:pt x="350" y="1191"/>
                </a:lnTo>
                <a:lnTo>
                  <a:pt x="347" y="1146"/>
                </a:lnTo>
                <a:lnTo>
                  <a:pt x="344" y="1100"/>
                </a:lnTo>
                <a:lnTo>
                  <a:pt x="341" y="1055"/>
                </a:lnTo>
                <a:lnTo>
                  <a:pt x="336" y="1009"/>
                </a:lnTo>
                <a:lnTo>
                  <a:pt x="331" y="964"/>
                </a:lnTo>
                <a:lnTo>
                  <a:pt x="326" y="918"/>
                </a:lnTo>
                <a:lnTo>
                  <a:pt x="321" y="874"/>
                </a:lnTo>
                <a:lnTo>
                  <a:pt x="315" y="828"/>
                </a:lnTo>
                <a:lnTo>
                  <a:pt x="308" y="782"/>
                </a:lnTo>
                <a:lnTo>
                  <a:pt x="303" y="736"/>
                </a:lnTo>
                <a:lnTo>
                  <a:pt x="297" y="690"/>
                </a:lnTo>
                <a:lnTo>
                  <a:pt x="291" y="643"/>
                </a:lnTo>
                <a:lnTo>
                  <a:pt x="285" y="597"/>
                </a:lnTo>
                <a:lnTo>
                  <a:pt x="275" y="591"/>
                </a:lnTo>
                <a:lnTo>
                  <a:pt x="265" y="585"/>
                </a:lnTo>
                <a:lnTo>
                  <a:pt x="255" y="579"/>
                </a:lnTo>
                <a:lnTo>
                  <a:pt x="246" y="573"/>
                </a:lnTo>
                <a:lnTo>
                  <a:pt x="237" y="566"/>
                </a:lnTo>
                <a:lnTo>
                  <a:pt x="228" y="558"/>
                </a:lnTo>
                <a:lnTo>
                  <a:pt x="219" y="551"/>
                </a:lnTo>
                <a:lnTo>
                  <a:pt x="211" y="541"/>
                </a:lnTo>
                <a:lnTo>
                  <a:pt x="203" y="533"/>
                </a:lnTo>
                <a:lnTo>
                  <a:pt x="195" y="524"/>
                </a:lnTo>
                <a:lnTo>
                  <a:pt x="188" y="515"/>
                </a:lnTo>
                <a:lnTo>
                  <a:pt x="181" y="506"/>
                </a:lnTo>
                <a:lnTo>
                  <a:pt x="175" y="496"/>
                </a:lnTo>
                <a:lnTo>
                  <a:pt x="168" y="486"/>
                </a:lnTo>
                <a:lnTo>
                  <a:pt x="163" y="476"/>
                </a:lnTo>
                <a:lnTo>
                  <a:pt x="159" y="467"/>
                </a:lnTo>
                <a:lnTo>
                  <a:pt x="165" y="461"/>
                </a:lnTo>
                <a:lnTo>
                  <a:pt x="170" y="454"/>
                </a:lnTo>
                <a:lnTo>
                  <a:pt x="175" y="447"/>
                </a:lnTo>
                <a:lnTo>
                  <a:pt x="180" y="440"/>
                </a:lnTo>
                <a:lnTo>
                  <a:pt x="183" y="433"/>
                </a:lnTo>
                <a:lnTo>
                  <a:pt x="186" y="425"/>
                </a:lnTo>
                <a:lnTo>
                  <a:pt x="189" y="419"/>
                </a:lnTo>
                <a:lnTo>
                  <a:pt x="191" y="411"/>
                </a:lnTo>
                <a:lnTo>
                  <a:pt x="192" y="402"/>
                </a:lnTo>
                <a:lnTo>
                  <a:pt x="193" y="394"/>
                </a:lnTo>
                <a:lnTo>
                  <a:pt x="196" y="386"/>
                </a:lnTo>
                <a:lnTo>
                  <a:pt x="197" y="378"/>
                </a:lnTo>
                <a:lnTo>
                  <a:pt x="198" y="371"/>
                </a:lnTo>
                <a:lnTo>
                  <a:pt x="199" y="363"/>
                </a:lnTo>
                <a:lnTo>
                  <a:pt x="201" y="357"/>
                </a:lnTo>
                <a:lnTo>
                  <a:pt x="204" y="351"/>
                </a:lnTo>
                <a:lnTo>
                  <a:pt x="192" y="360"/>
                </a:lnTo>
                <a:lnTo>
                  <a:pt x="182" y="367"/>
                </a:lnTo>
                <a:lnTo>
                  <a:pt x="174" y="369"/>
                </a:lnTo>
                <a:lnTo>
                  <a:pt x="166" y="369"/>
                </a:lnTo>
                <a:lnTo>
                  <a:pt x="159" y="367"/>
                </a:lnTo>
                <a:lnTo>
                  <a:pt x="152" y="363"/>
                </a:lnTo>
                <a:lnTo>
                  <a:pt x="146" y="357"/>
                </a:lnTo>
                <a:lnTo>
                  <a:pt x="141" y="350"/>
                </a:lnTo>
                <a:lnTo>
                  <a:pt x="135" y="342"/>
                </a:lnTo>
                <a:lnTo>
                  <a:pt x="129" y="332"/>
                </a:lnTo>
                <a:lnTo>
                  <a:pt x="123" y="324"/>
                </a:lnTo>
                <a:lnTo>
                  <a:pt x="116" y="316"/>
                </a:lnTo>
                <a:lnTo>
                  <a:pt x="111" y="308"/>
                </a:lnTo>
                <a:lnTo>
                  <a:pt x="103" y="301"/>
                </a:lnTo>
                <a:lnTo>
                  <a:pt x="95" y="297"/>
                </a:lnTo>
                <a:lnTo>
                  <a:pt x="86" y="294"/>
                </a:lnTo>
                <a:lnTo>
                  <a:pt x="83" y="276"/>
                </a:lnTo>
                <a:lnTo>
                  <a:pt x="81" y="259"/>
                </a:lnTo>
                <a:lnTo>
                  <a:pt x="76" y="243"/>
                </a:lnTo>
                <a:lnTo>
                  <a:pt x="73" y="228"/>
                </a:lnTo>
                <a:lnTo>
                  <a:pt x="67" y="213"/>
                </a:lnTo>
                <a:lnTo>
                  <a:pt x="61" y="199"/>
                </a:lnTo>
                <a:lnTo>
                  <a:pt x="55" y="186"/>
                </a:lnTo>
                <a:lnTo>
                  <a:pt x="50" y="174"/>
                </a:lnTo>
                <a:lnTo>
                  <a:pt x="43" y="161"/>
                </a:lnTo>
                <a:lnTo>
                  <a:pt x="37" y="149"/>
                </a:lnTo>
                <a:lnTo>
                  <a:pt x="30" y="136"/>
                </a:lnTo>
                <a:lnTo>
                  <a:pt x="24" y="123"/>
                </a:lnTo>
                <a:lnTo>
                  <a:pt x="17" y="111"/>
                </a:lnTo>
                <a:lnTo>
                  <a:pt x="12" y="98"/>
                </a:lnTo>
                <a:lnTo>
                  <a:pt x="5" y="84"/>
                </a:lnTo>
                <a:lnTo>
                  <a:pt x="0" y="70"/>
                </a:lnTo>
                <a:lnTo>
                  <a:pt x="67" y="66"/>
                </a:lnTo>
                <a:lnTo>
                  <a:pt x="134" y="60"/>
                </a:lnTo>
                <a:lnTo>
                  <a:pt x="198" y="56"/>
                </a:lnTo>
                <a:lnTo>
                  <a:pt x="262" y="51"/>
                </a:lnTo>
                <a:lnTo>
                  <a:pt x="326" y="46"/>
                </a:lnTo>
                <a:lnTo>
                  <a:pt x="388" y="42"/>
                </a:lnTo>
                <a:lnTo>
                  <a:pt x="450" y="36"/>
                </a:lnTo>
                <a:lnTo>
                  <a:pt x="512" y="31"/>
                </a:lnTo>
                <a:lnTo>
                  <a:pt x="573" y="27"/>
                </a:lnTo>
                <a:lnTo>
                  <a:pt x="634" y="22"/>
                </a:lnTo>
                <a:lnTo>
                  <a:pt x="695" y="19"/>
                </a:lnTo>
                <a:lnTo>
                  <a:pt x="756" y="14"/>
                </a:lnTo>
                <a:lnTo>
                  <a:pt x="817" y="11"/>
                </a:lnTo>
                <a:lnTo>
                  <a:pt x="879" y="6"/>
                </a:lnTo>
                <a:lnTo>
                  <a:pt x="940" y="3"/>
                </a:lnTo>
                <a:lnTo>
                  <a:pt x="1003" y="0"/>
                </a:lnTo>
                <a:lnTo>
                  <a:pt x="1010" y="4"/>
                </a:lnTo>
                <a:lnTo>
                  <a:pt x="1017" y="8"/>
                </a:lnTo>
                <a:lnTo>
                  <a:pt x="1023" y="14"/>
                </a:lnTo>
                <a:lnTo>
                  <a:pt x="1030" y="19"/>
                </a:lnTo>
                <a:lnTo>
                  <a:pt x="1038" y="25"/>
                </a:lnTo>
                <a:lnTo>
                  <a:pt x="1045" y="29"/>
                </a:lnTo>
                <a:lnTo>
                  <a:pt x="1053" y="35"/>
                </a:lnTo>
                <a:lnTo>
                  <a:pt x="1060" y="41"/>
                </a:lnTo>
                <a:lnTo>
                  <a:pt x="1067" y="45"/>
                </a:lnTo>
                <a:lnTo>
                  <a:pt x="1075" y="51"/>
                </a:lnTo>
                <a:lnTo>
                  <a:pt x="1083" y="56"/>
                </a:lnTo>
                <a:lnTo>
                  <a:pt x="1090" y="60"/>
                </a:lnTo>
                <a:lnTo>
                  <a:pt x="1098" y="65"/>
                </a:lnTo>
                <a:lnTo>
                  <a:pt x="1106" y="68"/>
                </a:lnTo>
                <a:lnTo>
                  <a:pt x="1114" y="70"/>
                </a:lnTo>
                <a:lnTo>
                  <a:pt x="1122" y="74"/>
                </a:lnTo>
                <a:lnTo>
                  <a:pt x="1121" y="82"/>
                </a:lnTo>
                <a:lnTo>
                  <a:pt x="1120" y="91"/>
                </a:lnTo>
                <a:lnTo>
                  <a:pt x="1119" y="99"/>
                </a:lnTo>
                <a:lnTo>
                  <a:pt x="1119" y="107"/>
                </a:lnTo>
                <a:lnTo>
                  <a:pt x="1119" y="115"/>
                </a:lnTo>
                <a:lnTo>
                  <a:pt x="1119" y="123"/>
                </a:lnTo>
                <a:lnTo>
                  <a:pt x="1119" y="130"/>
                </a:lnTo>
                <a:lnTo>
                  <a:pt x="1120" y="137"/>
                </a:lnTo>
                <a:lnTo>
                  <a:pt x="1120" y="143"/>
                </a:lnTo>
                <a:lnTo>
                  <a:pt x="1122" y="149"/>
                </a:lnTo>
                <a:lnTo>
                  <a:pt x="1123" y="154"/>
                </a:lnTo>
                <a:lnTo>
                  <a:pt x="1126" y="159"/>
                </a:lnTo>
                <a:lnTo>
                  <a:pt x="1129" y="164"/>
                </a:lnTo>
                <a:lnTo>
                  <a:pt x="1133" y="168"/>
                </a:lnTo>
                <a:lnTo>
                  <a:pt x="1136" y="173"/>
                </a:lnTo>
                <a:lnTo>
                  <a:pt x="1142" y="176"/>
                </a:lnTo>
                <a:lnTo>
                  <a:pt x="1140" y="199"/>
                </a:lnTo>
                <a:lnTo>
                  <a:pt x="1142" y="220"/>
                </a:lnTo>
                <a:lnTo>
                  <a:pt x="1146" y="239"/>
                </a:lnTo>
                <a:lnTo>
                  <a:pt x="1153" y="258"/>
                </a:lnTo>
                <a:lnTo>
                  <a:pt x="1161" y="274"/>
                </a:lnTo>
                <a:lnTo>
                  <a:pt x="1173" y="290"/>
                </a:lnTo>
                <a:lnTo>
                  <a:pt x="1186" y="304"/>
                </a:lnTo>
                <a:lnTo>
                  <a:pt x="1199" y="317"/>
                </a:lnTo>
                <a:lnTo>
                  <a:pt x="1214" y="330"/>
                </a:lnTo>
                <a:lnTo>
                  <a:pt x="1230" y="343"/>
                </a:lnTo>
                <a:lnTo>
                  <a:pt x="1248" y="354"/>
                </a:lnTo>
                <a:lnTo>
                  <a:pt x="1265" y="366"/>
                </a:lnTo>
                <a:lnTo>
                  <a:pt x="1282" y="377"/>
                </a:lnTo>
                <a:lnTo>
                  <a:pt x="1299" y="389"/>
                </a:lnTo>
                <a:lnTo>
                  <a:pt x="1315" y="400"/>
                </a:lnTo>
                <a:lnTo>
                  <a:pt x="1333" y="413"/>
                </a:lnTo>
                <a:lnTo>
                  <a:pt x="1335" y="421"/>
                </a:lnTo>
                <a:lnTo>
                  <a:pt x="1338" y="430"/>
                </a:lnTo>
                <a:lnTo>
                  <a:pt x="1342" y="439"/>
                </a:lnTo>
                <a:lnTo>
                  <a:pt x="1347" y="447"/>
                </a:lnTo>
                <a:lnTo>
                  <a:pt x="1351" y="455"/>
                </a:lnTo>
                <a:lnTo>
                  <a:pt x="1356" y="463"/>
                </a:lnTo>
                <a:lnTo>
                  <a:pt x="1361" y="471"/>
                </a:lnTo>
                <a:lnTo>
                  <a:pt x="1367" y="479"/>
                </a:lnTo>
                <a:lnTo>
                  <a:pt x="1374" y="486"/>
                </a:lnTo>
                <a:lnTo>
                  <a:pt x="1380" y="494"/>
                </a:lnTo>
                <a:lnTo>
                  <a:pt x="1387" y="501"/>
                </a:lnTo>
                <a:lnTo>
                  <a:pt x="1395" y="507"/>
                </a:lnTo>
                <a:lnTo>
                  <a:pt x="1402" y="514"/>
                </a:lnTo>
                <a:lnTo>
                  <a:pt x="1410" y="520"/>
                </a:lnTo>
                <a:lnTo>
                  <a:pt x="1417" y="524"/>
                </a:lnTo>
                <a:lnTo>
                  <a:pt x="1426" y="530"/>
                </a:lnTo>
                <a:lnTo>
                  <a:pt x="1428" y="528"/>
                </a:lnTo>
                <a:lnTo>
                  <a:pt x="1432" y="527"/>
                </a:lnTo>
                <a:lnTo>
                  <a:pt x="1434" y="524"/>
                </a:lnTo>
                <a:lnTo>
                  <a:pt x="1435" y="521"/>
                </a:lnTo>
                <a:lnTo>
                  <a:pt x="1436" y="519"/>
                </a:lnTo>
                <a:lnTo>
                  <a:pt x="1439" y="515"/>
                </a:lnTo>
                <a:lnTo>
                  <a:pt x="1440" y="512"/>
                </a:lnTo>
                <a:lnTo>
                  <a:pt x="1441" y="508"/>
                </a:lnTo>
                <a:lnTo>
                  <a:pt x="1442" y="505"/>
                </a:lnTo>
                <a:lnTo>
                  <a:pt x="1443" y="501"/>
                </a:lnTo>
                <a:lnTo>
                  <a:pt x="1444" y="498"/>
                </a:lnTo>
                <a:lnTo>
                  <a:pt x="1447" y="496"/>
                </a:lnTo>
                <a:lnTo>
                  <a:pt x="1450" y="494"/>
                </a:lnTo>
                <a:lnTo>
                  <a:pt x="1453" y="493"/>
                </a:lnTo>
                <a:lnTo>
                  <a:pt x="1457" y="492"/>
                </a:lnTo>
                <a:lnTo>
                  <a:pt x="1463" y="493"/>
                </a:lnTo>
                <a:lnTo>
                  <a:pt x="1466" y="498"/>
                </a:lnTo>
                <a:lnTo>
                  <a:pt x="1471" y="502"/>
                </a:lnTo>
                <a:lnTo>
                  <a:pt x="1475" y="507"/>
                </a:lnTo>
                <a:lnTo>
                  <a:pt x="1480" y="512"/>
                </a:lnTo>
                <a:lnTo>
                  <a:pt x="1483" y="515"/>
                </a:lnTo>
                <a:lnTo>
                  <a:pt x="1488" y="520"/>
                </a:lnTo>
                <a:lnTo>
                  <a:pt x="1493" y="523"/>
                </a:lnTo>
                <a:lnTo>
                  <a:pt x="1496" y="528"/>
                </a:lnTo>
                <a:lnTo>
                  <a:pt x="1499" y="532"/>
                </a:lnTo>
                <a:lnTo>
                  <a:pt x="1504" y="537"/>
                </a:lnTo>
                <a:lnTo>
                  <a:pt x="1507" y="541"/>
                </a:lnTo>
                <a:lnTo>
                  <a:pt x="1511" y="547"/>
                </a:lnTo>
                <a:lnTo>
                  <a:pt x="1514" y="553"/>
                </a:lnTo>
                <a:lnTo>
                  <a:pt x="1517" y="559"/>
                </a:lnTo>
                <a:lnTo>
                  <a:pt x="1520" y="566"/>
                </a:lnTo>
                <a:lnTo>
                  <a:pt x="1524" y="574"/>
                </a:lnTo>
                <a:lnTo>
                  <a:pt x="1517" y="579"/>
                </a:lnTo>
                <a:lnTo>
                  <a:pt x="1512" y="585"/>
                </a:lnTo>
                <a:lnTo>
                  <a:pt x="1510" y="591"/>
                </a:lnTo>
                <a:lnTo>
                  <a:pt x="1509" y="597"/>
                </a:lnTo>
                <a:lnTo>
                  <a:pt x="1510" y="602"/>
                </a:lnTo>
                <a:lnTo>
                  <a:pt x="1511" y="607"/>
                </a:lnTo>
                <a:lnTo>
                  <a:pt x="1513" y="612"/>
                </a:lnTo>
                <a:lnTo>
                  <a:pt x="1516" y="616"/>
                </a:lnTo>
                <a:lnTo>
                  <a:pt x="1517" y="622"/>
                </a:lnTo>
                <a:lnTo>
                  <a:pt x="1519" y="626"/>
                </a:lnTo>
                <a:lnTo>
                  <a:pt x="1520" y="631"/>
                </a:lnTo>
                <a:lnTo>
                  <a:pt x="1520" y="636"/>
                </a:lnTo>
                <a:lnTo>
                  <a:pt x="1519" y="641"/>
                </a:lnTo>
                <a:lnTo>
                  <a:pt x="1516" y="647"/>
                </a:lnTo>
                <a:lnTo>
                  <a:pt x="1511" y="653"/>
                </a:lnTo>
                <a:lnTo>
                  <a:pt x="1504" y="660"/>
                </a:lnTo>
                <a:lnTo>
                  <a:pt x="1503" y="671"/>
                </a:lnTo>
                <a:lnTo>
                  <a:pt x="1502" y="683"/>
                </a:lnTo>
                <a:lnTo>
                  <a:pt x="1502" y="693"/>
                </a:lnTo>
                <a:lnTo>
                  <a:pt x="1503" y="705"/>
                </a:lnTo>
                <a:lnTo>
                  <a:pt x="1504" y="714"/>
                </a:lnTo>
                <a:lnTo>
                  <a:pt x="1505" y="724"/>
                </a:lnTo>
                <a:lnTo>
                  <a:pt x="1507" y="733"/>
                </a:lnTo>
                <a:lnTo>
                  <a:pt x="1511" y="743"/>
                </a:lnTo>
                <a:lnTo>
                  <a:pt x="1513" y="751"/>
                </a:lnTo>
                <a:lnTo>
                  <a:pt x="1518" y="760"/>
                </a:lnTo>
                <a:lnTo>
                  <a:pt x="1521" y="768"/>
                </a:lnTo>
                <a:lnTo>
                  <a:pt x="1527" y="777"/>
                </a:lnTo>
                <a:lnTo>
                  <a:pt x="1532" y="785"/>
                </a:lnTo>
                <a:lnTo>
                  <a:pt x="1539" y="793"/>
                </a:lnTo>
                <a:lnTo>
                  <a:pt x="1544" y="801"/>
                </a:lnTo>
                <a:lnTo>
                  <a:pt x="1552" y="810"/>
                </a:lnTo>
                <a:lnTo>
                  <a:pt x="1558" y="816"/>
                </a:lnTo>
                <a:lnTo>
                  <a:pt x="1564" y="823"/>
                </a:lnTo>
                <a:lnTo>
                  <a:pt x="1570" y="830"/>
                </a:lnTo>
                <a:lnTo>
                  <a:pt x="1575" y="837"/>
                </a:lnTo>
                <a:lnTo>
                  <a:pt x="1581" y="844"/>
                </a:lnTo>
                <a:lnTo>
                  <a:pt x="1587" y="851"/>
                </a:lnTo>
                <a:lnTo>
                  <a:pt x="1594" y="857"/>
                </a:lnTo>
                <a:lnTo>
                  <a:pt x="1599" y="864"/>
                </a:lnTo>
                <a:lnTo>
                  <a:pt x="1606" y="870"/>
                </a:lnTo>
                <a:lnTo>
                  <a:pt x="1613" y="875"/>
                </a:lnTo>
                <a:lnTo>
                  <a:pt x="1620" y="878"/>
                </a:lnTo>
                <a:lnTo>
                  <a:pt x="1627" y="882"/>
                </a:lnTo>
                <a:lnTo>
                  <a:pt x="1635" y="883"/>
                </a:lnTo>
                <a:lnTo>
                  <a:pt x="1643" y="883"/>
                </a:lnTo>
                <a:lnTo>
                  <a:pt x="1651" y="880"/>
                </a:lnTo>
                <a:lnTo>
                  <a:pt x="1660" y="878"/>
                </a:lnTo>
                <a:lnTo>
                  <a:pt x="1674" y="888"/>
                </a:lnTo>
                <a:lnTo>
                  <a:pt x="1688" y="899"/>
                </a:lnTo>
                <a:lnTo>
                  <a:pt x="1701" y="909"/>
                </a:lnTo>
                <a:lnTo>
                  <a:pt x="1713" y="919"/>
                </a:lnTo>
                <a:lnTo>
                  <a:pt x="1725" y="931"/>
                </a:lnTo>
                <a:lnTo>
                  <a:pt x="1736" y="942"/>
                </a:lnTo>
                <a:lnTo>
                  <a:pt x="1745" y="954"/>
                </a:lnTo>
                <a:lnTo>
                  <a:pt x="1755" y="967"/>
                </a:lnTo>
                <a:lnTo>
                  <a:pt x="1763" y="979"/>
                </a:lnTo>
                <a:lnTo>
                  <a:pt x="1770" y="992"/>
                </a:lnTo>
                <a:lnTo>
                  <a:pt x="1775" y="1006"/>
                </a:lnTo>
                <a:lnTo>
                  <a:pt x="1779" y="1021"/>
                </a:lnTo>
                <a:lnTo>
                  <a:pt x="1781" y="1034"/>
                </a:lnTo>
                <a:lnTo>
                  <a:pt x="1782" y="1050"/>
                </a:lnTo>
                <a:lnTo>
                  <a:pt x="1782" y="1067"/>
                </a:lnTo>
                <a:lnTo>
                  <a:pt x="1780" y="1084"/>
                </a:lnTo>
                <a:lnTo>
                  <a:pt x="1783" y="1088"/>
                </a:lnTo>
                <a:lnTo>
                  <a:pt x="1786" y="1094"/>
                </a:lnTo>
                <a:lnTo>
                  <a:pt x="1788" y="1099"/>
                </a:lnTo>
                <a:lnTo>
                  <a:pt x="1790" y="1104"/>
                </a:lnTo>
                <a:lnTo>
                  <a:pt x="1791" y="1109"/>
                </a:lnTo>
                <a:lnTo>
                  <a:pt x="1793" y="1114"/>
                </a:lnTo>
                <a:lnTo>
                  <a:pt x="1794" y="1118"/>
                </a:lnTo>
                <a:lnTo>
                  <a:pt x="1796" y="1122"/>
                </a:lnTo>
                <a:lnTo>
                  <a:pt x="1797" y="1125"/>
                </a:lnTo>
                <a:lnTo>
                  <a:pt x="1800" y="1127"/>
                </a:lnTo>
                <a:lnTo>
                  <a:pt x="1802" y="1130"/>
                </a:lnTo>
                <a:lnTo>
                  <a:pt x="1804" y="1132"/>
                </a:lnTo>
                <a:lnTo>
                  <a:pt x="1808" y="1133"/>
                </a:lnTo>
                <a:lnTo>
                  <a:pt x="1812" y="1133"/>
                </a:lnTo>
                <a:lnTo>
                  <a:pt x="1817" y="1133"/>
                </a:lnTo>
                <a:lnTo>
                  <a:pt x="1824" y="1132"/>
                </a:lnTo>
                <a:lnTo>
                  <a:pt x="1823" y="1132"/>
                </a:lnTo>
                <a:lnTo>
                  <a:pt x="1823" y="1134"/>
                </a:lnTo>
                <a:lnTo>
                  <a:pt x="1821" y="1138"/>
                </a:lnTo>
                <a:lnTo>
                  <a:pt x="1821" y="1142"/>
                </a:lnTo>
                <a:lnTo>
                  <a:pt x="1820" y="1148"/>
                </a:lnTo>
                <a:lnTo>
                  <a:pt x="1819" y="1154"/>
                </a:lnTo>
                <a:lnTo>
                  <a:pt x="1818" y="1161"/>
                </a:lnTo>
                <a:lnTo>
                  <a:pt x="1817" y="1169"/>
                </a:lnTo>
                <a:lnTo>
                  <a:pt x="1814" y="1177"/>
                </a:lnTo>
                <a:lnTo>
                  <a:pt x="1813" y="1185"/>
                </a:lnTo>
                <a:lnTo>
                  <a:pt x="1812" y="1193"/>
                </a:lnTo>
                <a:lnTo>
                  <a:pt x="1811" y="1201"/>
                </a:lnTo>
                <a:lnTo>
                  <a:pt x="1811" y="1209"/>
                </a:lnTo>
                <a:lnTo>
                  <a:pt x="1810" y="1216"/>
                </a:lnTo>
                <a:lnTo>
                  <a:pt x="1810" y="1223"/>
                </a:lnTo>
                <a:lnTo>
                  <a:pt x="1810" y="1230"/>
                </a:lnTo>
                <a:lnTo>
                  <a:pt x="1810" y="1237"/>
                </a:lnTo>
                <a:lnTo>
                  <a:pt x="1810" y="1245"/>
                </a:lnTo>
                <a:lnTo>
                  <a:pt x="1811" y="1251"/>
                </a:lnTo>
                <a:lnTo>
                  <a:pt x="1812" y="1258"/>
                </a:lnTo>
                <a:lnTo>
                  <a:pt x="1814" y="1265"/>
                </a:lnTo>
                <a:lnTo>
                  <a:pt x="1817" y="1272"/>
                </a:lnTo>
                <a:lnTo>
                  <a:pt x="1819" y="1279"/>
                </a:lnTo>
                <a:lnTo>
                  <a:pt x="1821" y="1285"/>
                </a:lnTo>
                <a:lnTo>
                  <a:pt x="1824" y="1289"/>
                </a:lnTo>
                <a:lnTo>
                  <a:pt x="1826" y="1294"/>
                </a:lnTo>
                <a:lnTo>
                  <a:pt x="1827" y="1299"/>
                </a:lnTo>
                <a:lnTo>
                  <a:pt x="1829" y="1302"/>
                </a:lnTo>
                <a:lnTo>
                  <a:pt x="1831" y="1304"/>
                </a:lnTo>
                <a:lnTo>
                  <a:pt x="1833" y="1307"/>
                </a:lnTo>
                <a:lnTo>
                  <a:pt x="1833" y="1308"/>
                </a:lnTo>
                <a:lnTo>
                  <a:pt x="1834" y="1309"/>
                </a:lnTo>
                <a:lnTo>
                  <a:pt x="1825" y="1310"/>
                </a:lnTo>
                <a:lnTo>
                  <a:pt x="1818" y="1311"/>
                </a:lnTo>
                <a:lnTo>
                  <a:pt x="1812" y="1314"/>
                </a:lnTo>
                <a:lnTo>
                  <a:pt x="1808" y="1317"/>
                </a:lnTo>
                <a:lnTo>
                  <a:pt x="1804" y="1320"/>
                </a:lnTo>
                <a:lnTo>
                  <a:pt x="1801" y="1323"/>
                </a:lnTo>
                <a:lnTo>
                  <a:pt x="1800" y="1326"/>
                </a:lnTo>
                <a:lnTo>
                  <a:pt x="1798" y="1330"/>
                </a:lnTo>
                <a:lnTo>
                  <a:pt x="1797" y="1333"/>
                </a:lnTo>
                <a:lnTo>
                  <a:pt x="1797" y="1336"/>
                </a:lnTo>
                <a:lnTo>
                  <a:pt x="1798" y="1340"/>
                </a:lnTo>
                <a:lnTo>
                  <a:pt x="1798" y="1342"/>
                </a:lnTo>
                <a:lnTo>
                  <a:pt x="1798" y="1345"/>
                </a:lnTo>
                <a:lnTo>
                  <a:pt x="1800" y="1346"/>
                </a:lnTo>
                <a:lnTo>
                  <a:pt x="1800" y="1347"/>
                </a:lnTo>
                <a:lnTo>
                  <a:pt x="1801" y="1348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41" name="Freeform 59"/>
          <p:cNvSpPr>
            <a:spLocks/>
          </p:cNvSpPr>
          <p:nvPr/>
        </p:nvSpPr>
        <p:spPr bwMode="auto">
          <a:xfrm>
            <a:off x="4391057" y="1863345"/>
            <a:ext cx="917785" cy="450311"/>
          </a:xfrm>
          <a:custGeom>
            <a:avLst/>
            <a:gdLst>
              <a:gd name="T0" fmla="*/ 51 w 1682"/>
              <a:gd name="T1" fmla="*/ 1 h 1085"/>
              <a:gd name="T2" fmla="*/ 51 w 1682"/>
              <a:gd name="T3" fmla="*/ 1 h 1085"/>
              <a:gd name="T4" fmla="*/ 51 w 1682"/>
              <a:gd name="T5" fmla="*/ 3 h 1085"/>
              <a:gd name="T6" fmla="*/ 51 w 1682"/>
              <a:gd name="T7" fmla="*/ 4 h 1085"/>
              <a:gd name="T8" fmla="*/ 51 w 1682"/>
              <a:gd name="T9" fmla="*/ 6 h 1085"/>
              <a:gd name="T10" fmla="*/ 53 w 1682"/>
              <a:gd name="T11" fmla="*/ 8 h 1085"/>
              <a:gd name="T12" fmla="*/ 55 w 1682"/>
              <a:gd name="T13" fmla="*/ 9 h 1085"/>
              <a:gd name="T14" fmla="*/ 56 w 1682"/>
              <a:gd name="T15" fmla="*/ 11 h 1085"/>
              <a:gd name="T16" fmla="*/ 57 w 1682"/>
              <a:gd name="T17" fmla="*/ 12 h 1085"/>
              <a:gd name="T18" fmla="*/ 58 w 1682"/>
              <a:gd name="T19" fmla="*/ 14 h 1085"/>
              <a:gd name="T20" fmla="*/ 59 w 1682"/>
              <a:gd name="T21" fmla="*/ 15 h 1085"/>
              <a:gd name="T22" fmla="*/ 60 w 1682"/>
              <a:gd name="T23" fmla="*/ 16 h 1085"/>
              <a:gd name="T24" fmla="*/ 62 w 1682"/>
              <a:gd name="T25" fmla="*/ 18 h 1085"/>
              <a:gd name="T26" fmla="*/ 62 w 1682"/>
              <a:gd name="T27" fmla="*/ 20 h 1085"/>
              <a:gd name="T28" fmla="*/ 62 w 1682"/>
              <a:gd name="T29" fmla="*/ 21 h 1085"/>
              <a:gd name="T30" fmla="*/ 62 w 1682"/>
              <a:gd name="T31" fmla="*/ 22 h 1085"/>
              <a:gd name="T32" fmla="*/ 59 w 1682"/>
              <a:gd name="T33" fmla="*/ 24 h 1085"/>
              <a:gd name="T34" fmla="*/ 56 w 1682"/>
              <a:gd name="T35" fmla="*/ 26 h 1085"/>
              <a:gd name="T36" fmla="*/ 54 w 1682"/>
              <a:gd name="T37" fmla="*/ 29 h 1085"/>
              <a:gd name="T38" fmla="*/ 55 w 1682"/>
              <a:gd name="T39" fmla="*/ 32 h 1085"/>
              <a:gd name="T40" fmla="*/ 55 w 1682"/>
              <a:gd name="T41" fmla="*/ 35 h 1085"/>
              <a:gd name="T42" fmla="*/ 54 w 1682"/>
              <a:gd name="T43" fmla="*/ 37 h 1085"/>
              <a:gd name="T44" fmla="*/ 53 w 1682"/>
              <a:gd name="T45" fmla="*/ 38 h 1085"/>
              <a:gd name="T46" fmla="*/ 52 w 1682"/>
              <a:gd name="T47" fmla="*/ 40 h 1085"/>
              <a:gd name="T48" fmla="*/ 51 w 1682"/>
              <a:gd name="T49" fmla="*/ 40 h 1085"/>
              <a:gd name="T50" fmla="*/ 49 w 1682"/>
              <a:gd name="T51" fmla="*/ 38 h 1085"/>
              <a:gd name="T52" fmla="*/ 45 w 1682"/>
              <a:gd name="T53" fmla="*/ 38 h 1085"/>
              <a:gd name="T54" fmla="*/ 32 w 1682"/>
              <a:gd name="T55" fmla="*/ 38 h 1085"/>
              <a:gd name="T56" fmla="*/ 18 w 1682"/>
              <a:gd name="T57" fmla="*/ 40 h 1085"/>
              <a:gd name="T58" fmla="*/ 10 w 1682"/>
              <a:gd name="T59" fmla="*/ 40 h 1085"/>
              <a:gd name="T60" fmla="*/ 9 w 1682"/>
              <a:gd name="T61" fmla="*/ 38 h 1085"/>
              <a:gd name="T62" fmla="*/ 8 w 1682"/>
              <a:gd name="T63" fmla="*/ 36 h 1085"/>
              <a:gd name="T64" fmla="*/ 9 w 1682"/>
              <a:gd name="T65" fmla="*/ 34 h 1085"/>
              <a:gd name="T66" fmla="*/ 8 w 1682"/>
              <a:gd name="T67" fmla="*/ 32 h 1085"/>
              <a:gd name="T68" fmla="*/ 8 w 1682"/>
              <a:gd name="T69" fmla="*/ 30 h 1085"/>
              <a:gd name="T70" fmla="*/ 7 w 1682"/>
              <a:gd name="T71" fmla="*/ 28 h 1085"/>
              <a:gd name="T72" fmla="*/ 6 w 1682"/>
              <a:gd name="T73" fmla="*/ 26 h 1085"/>
              <a:gd name="T74" fmla="*/ 6 w 1682"/>
              <a:gd name="T75" fmla="*/ 24 h 1085"/>
              <a:gd name="T76" fmla="*/ 6 w 1682"/>
              <a:gd name="T77" fmla="*/ 23 h 1085"/>
              <a:gd name="T78" fmla="*/ 6 w 1682"/>
              <a:gd name="T79" fmla="*/ 22 h 1085"/>
              <a:gd name="T80" fmla="*/ 5 w 1682"/>
              <a:gd name="T81" fmla="*/ 20 h 1085"/>
              <a:gd name="T82" fmla="*/ 4 w 1682"/>
              <a:gd name="T83" fmla="*/ 18 h 1085"/>
              <a:gd name="T84" fmla="*/ 2 w 1682"/>
              <a:gd name="T85" fmla="*/ 16 h 1085"/>
              <a:gd name="T86" fmla="*/ 2 w 1682"/>
              <a:gd name="T87" fmla="*/ 15 h 1085"/>
              <a:gd name="T88" fmla="*/ 1 w 1682"/>
              <a:gd name="T89" fmla="*/ 14 h 1085"/>
              <a:gd name="T90" fmla="*/ 1 w 1682"/>
              <a:gd name="T91" fmla="*/ 13 h 1085"/>
              <a:gd name="T92" fmla="*/ 1 w 1682"/>
              <a:gd name="T93" fmla="*/ 11 h 1085"/>
              <a:gd name="T94" fmla="*/ 1 w 1682"/>
              <a:gd name="T95" fmla="*/ 10 h 1085"/>
              <a:gd name="T96" fmla="*/ 1 w 1682"/>
              <a:gd name="T97" fmla="*/ 8 h 1085"/>
              <a:gd name="T98" fmla="*/ 1 w 1682"/>
              <a:gd name="T99" fmla="*/ 7 h 1085"/>
              <a:gd name="T100" fmla="*/ 0 w 1682"/>
              <a:gd name="T101" fmla="*/ 6 h 1085"/>
              <a:gd name="T102" fmla="*/ 0 w 1682"/>
              <a:gd name="T103" fmla="*/ 4 h 1085"/>
              <a:gd name="T104" fmla="*/ 0 w 1682"/>
              <a:gd name="T105" fmla="*/ 2 h 1085"/>
              <a:gd name="T106" fmla="*/ 10 w 1682"/>
              <a:gd name="T107" fmla="*/ 2 h 1085"/>
              <a:gd name="T108" fmla="*/ 29 w 1682"/>
              <a:gd name="T109" fmla="*/ 1 h 1085"/>
              <a:gd name="T110" fmla="*/ 47 w 1682"/>
              <a:gd name="T111" fmla="*/ 0 h 10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82"/>
              <a:gd name="T169" fmla="*/ 0 h 1085"/>
              <a:gd name="T170" fmla="*/ 1682 w 1682"/>
              <a:gd name="T171" fmla="*/ 1085 h 10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82" h="1085">
                <a:moveTo>
                  <a:pt x="1352" y="0"/>
                </a:moveTo>
                <a:lnTo>
                  <a:pt x="1353" y="3"/>
                </a:lnTo>
                <a:lnTo>
                  <a:pt x="1355" y="5"/>
                </a:lnTo>
                <a:lnTo>
                  <a:pt x="1358" y="8"/>
                </a:lnTo>
                <a:lnTo>
                  <a:pt x="1361" y="11"/>
                </a:lnTo>
                <a:lnTo>
                  <a:pt x="1364" y="14"/>
                </a:lnTo>
                <a:lnTo>
                  <a:pt x="1366" y="18"/>
                </a:lnTo>
                <a:lnTo>
                  <a:pt x="1369" y="22"/>
                </a:lnTo>
                <a:lnTo>
                  <a:pt x="1372" y="26"/>
                </a:lnTo>
                <a:lnTo>
                  <a:pt x="1374" y="30"/>
                </a:lnTo>
                <a:lnTo>
                  <a:pt x="1376" y="34"/>
                </a:lnTo>
                <a:lnTo>
                  <a:pt x="1378" y="38"/>
                </a:lnTo>
                <a:lnTo>
                  <a:pt x="1380" y="43"/>
                </a:lnTo>
                <a:lnTo>
                  <a:pt x="1382" y="47"/>
                </a:lnTo>
                <a:lnTo>
                  <a:pt x="1383" y="52"/>
                </a:lnTo>
                <a:lnTo>
                  <a:pt x="1383" y="57"/>
                </a:lnTo>
                <a:lnTo>
                  <a:pt x="1384" y="62"/>
                </a:lnTo>
                <a:lnTo>
                  <a:pt x="1378" y="72"/>
                </a:lnTo>
                <a:lnTo>
                  <a:pt x="1375" y="81"/>
                </a:lnTo>
                <a:lnTo>
                  <a:pt x="1373" y="89"/>
                </a:lnTo>
                <a:lnTo>
                  <a:pt x="1372" y="97"/>
                </a:lnTo>
                <a:lnTo>
                  <a:pt x="1370" y="105"/>
                </a:lnTo>
                <a:lnTo>
                  <a:pt x="1372" y="112"/>
                </a:lnTo>
                <a:lnTo>
                  <a:pt x="1373" y="120"/>
                </a:lnTo>
                <a:lnTo>
                  <a:pt x="1374" y="127"/>
                </a:lnTo>
                <a:lnTo>
                  <a:pt x="1376" y="135"/>
                </a:lnTo>
                <a:lnTo>
                  <a:pt x="1378" y="142"/>
                </a:lnTo>
                <a:lnTo>
                  <a:pt x="1381" y="150"/>
                </a:lnTo>
                <a:lnTo>
                  <a:pt x="1384" y="158"/>
                </a:lnTo>
                <a:lnTo>
                  <a:pt x="1387" y="167"/>
                </a:lnTo>
                <a:lnTo>
                  <a:pt x="1389" y="175"/>
                </a:lnTo>
                <a:lnTo>
                  <a:pt x="1391" y="185"/>
                </a:lnTo>
                <a:lnTo>
                  <a:pt x="1393" y="196"/>
                </a:lnTo>
                <a:lnTo>
                  <a:pt x="1405" y="199"/>
                </a:lnTo>
                <a:lnTo>
                  <a:pt x="1415" y="203"/>
                </a:lnTo>
                <a:lnTo>
                  <a:pt x="1426" y="207"/>
                </a:lnTo>
                <a:lnTo>
                  <a:pt x="1435" y="212"/>
                </a:lnTo>
                <a:lnTo>
                  <a:pt x="1444" y="216"/>
                </a:lnTo>
                <a:lnTo>
                  <a:pt x="1452" y="221"/>
                </a:lnTo>
                <a:lnTo>
                  <a:pt x="1459" y="227"/>
                </a:lnTo>
                <a:lnTo>
                  <a:pt x="1466" y="232"/>
                </a:lnTo>
                <a:lnTo>
                  <a:pt x="1473" y="238"/>
                </a:lnTo>
                <a:lnTo>
                  <a:pt x="1480" y="245"/>
                </a:lnTo>
                <a:lnTo>
                  <a:pt x="1485" y="253"/>
                </a:lnTo>
                <a:lnTo>
                  <a:pt x="1491" y="261"/>
                </a:lnTo>
                <a:lnTo>
                  <a:pt x="1498" y="270"/>
                </a:lnTo>
                <a:lnTo>
                  <a:pt x="1504" y="281"/>
                </a:lnTo>
                <a:lnTo>
                  <a:pt x="1511" y="292"/>
                </a:lnTo>
                <a:lnTo>
                  <a:pt x="1518" y="305"/>
                </a:lnTo>
                <a:lnTo>
                  <a:pt x="1520" y="309"/>
                </a:lnTo>
                <a:lnTo>
                  <a:pt x="1522" y="314"/>
                </a:lnTo>
                <a:lnTo>
                  <a:pt x="1524" y="320"/>
                </a:lnTo>
                <a:lnTo>
                  <a:pt x="1528" y="327"/>
                </a:lnTo>
                <a:lnTo>
                  <a:pt x="1531" y="334"/>
                </a:lnTo>
                <a:lnTo>
                  <a:pt x="1535" y="340"/>
                </a:lnTo>
                <a:lnTo>
                  <a:pt x="1538" y="346"/>
                </a:lnTo>
                <a:lnTo>
                  <a:pt x="1543" y="353"/>
                </a:lnTo>
                <a:lnTo>
                  <a:pt x="1547" y="360"/>
                </a:lnTo>
                <a:lnTo>
                  <a:pt x="1552" y="366"/>
                </a:lnTo>
                <a:lnTo>
                  <a:pt x="1558" y="371"/>
                </a:lnTo>
                <a:lnTo>
                  <a:pt x="1565" y="376"/>
                </a:lnTo>
                <a:lnTo>
                  <a:pt x="1572" y="381"/>
                </a:lnTo>
                <a:lnTo>
                  <a:pt x="1579" y="384"/>
                </a:lnTo>
                <a:lnTo>
                  <a:pt x="1588" y="386"/>
                </a:lnTo>
                <a:lnTo>
                  <a:pt x="1597" y="388"/>
                </a:lnTo>
                <a:lnTo>
                  <a:pt x="1596" y="397"/>
                </a:lnTo>
                <a:lnTo>
                  <a:pt x="1597" y="406"/>
                </a:lnTo>
                <a:lnTo>
                  <a:pt x="1599" y="414"/>
                </a:lnTo>
                <a:lnTo>
                  <a:pt x="1605" y="422"/>
                </a:lnTo>
                <a:lnTo>
                  <a:pt x="1611" y="430"/>
                </a:lnTo>
                <a:lnTo>
                  <a:pt x="1618" y="437"/>
                </a:lnTo>
                <a:lnTo>
                  <a:pt x="1626" y="444"/>
                </a:lnTo>
                <a:lnTo>
                  <a:pt x="1634" y="451"/>
                </a:lnTo>
                <a:lnTo>
                  <a:pt x="1642" y="456"/>
                </a:lnTo>
                <a:lnTo>
                  <a:pt x="1651" y="463"/>
                </a:lnTo>
                <a:lnTo>
                  <a:pt x="1658" y="469"/>
                </a:lnTo>
                <a:lnTo>
                  <a:pt x="1666" y="476"/>
                </a:lnTo>
                <a:lnTo>
                  <a:pt x="1672" y="483"/>
                </a:lnTo>
                <a:lnTo>
                  <a:pt x="1676" y="491"/>
                </a:lnTo>
                <a:lnTo>
                  <a:pt x="1680" y="498"/>
                </a:lnTo>
                <a:lnTo>
                  <a:pt x="1682" y="507"/>
                </a:lnTo>
                <a:lnTo>
                  <a:pt x="1682" y="513"/>
                </a:lnTo>
                <a:lnTo>
                  <a:pt x="1681" y="520"/>
                </a:lnTo>
                <a:lnTo>
                  <a:pt x="1681" y="527"/>
                </a:lnTo>
                <a:lnTo>
                  <a:pt x="1680" y="533"/>
                </a:lnTo>
                <a:lnTo>
                  <a:pt x="1679" y="540"/>
                </a:lnTo>
                <a:lnTo>
                  <a:pt x="1676" y="546"/>
                </a:lnTo>
                <a:lnTo>
                  <a:pt x="1675" y="553"/>
                </a:lnTo>
                <a:lnTo>
                  <a:pt x="1674" y="559"/>
                </a:lnTo>
                <a:lnTo>
                  <a:pt x="1672" y="566"/>
                </a:lnTo>
                <a:lnTo>
                  <a:pt x="1670" y="571"/>
                </a:lnTo>
                <a:lnTo>
                  <a:pt x="1668" y="577"/>
                </a:lnTo>
                <a:lnTo>
                  <a:pt x="1667" y="583"/>
                </a:lnTo>
                <a:lnTo>
                  <a:pt x="1666" y="590"/>
                </a:lnTo>
                <a:lnTo>
                  <a:pt x="1665" y="595"/>
                </a:lnTo>
                <a:lnTo>
                  <a:pt x="1664" y="601"/>
                </a:lnTo>
                <a:lnTo>
                  <a:pt x="1664" y="607"/>
                </a:lnTo>
                <a:lnTo>
                  <a:pt x="1652" y="612"/>
                </a:lnTo>
                <a:lnTo>
                  <a:pt x="1639" y="617"/>
                </a:lnTo>
                <a:lnTo>
                  <a:pt x="1624" y="625"/>
                </a:lnTo>
                <a:lnTo>
                  <a:pt x="1610" y="633"/>
                </a:lnTo>
                <a:lnTo>
                  <a:pt x="1595" y="643"/>
                </a:lnTo>
                <a:lnTo>
                  <a:pt x="1579" y="652"/>
                </a:lnTo>
                <a:lnTo>
                  <a:pt x="1562" y="662"/>
                </a:lnTo>
                <a:lnTo>
                  <a:pt x="1546" y="672"/>
                </a:lnTo>
                <a:lnTo>
                  <a:pt x="1530" y="683"/>
                </a:lnTo>
                <a:lnTo>
                  <a:pt x="1514" y="693"/>
                </a:lnTo>
                <a:lnTo>
                  <a:pt x="1499" y="705"/>
                </a:lnTo>
                <a:lnTo>
                  <a:pt x="1485" y="715"/>
                </a:lnTo>
                <a:lnTo>
                  <a:pt x="1474" y="725"/>
                </a:lnTo>
                <a:lnTo>
                  <a:pt x="1462" y="736"/>
                </a:lnTo>
                <a:lnTo>
                  <a:pt x="1453" y="745"/>
                </a:lnTo>
                <a:lnTo>
                  <a:pt x="1446" y="754"/>
                </a:lnTo>
                <a:lnTo>
                  <a:pt x="1457" y="770"/>
                </a:lnTo>
                <a:lnTo>
                  <a:pt x="1466" y="785"/>
                </a:lnTo>
                <a:lnTo>
                  <a:pt x="1473" y="800"/>
                </a:lnTo>
                <a:lnTo>
                  <a:pt x="1480" y="815"/>
                </a:lnTo>
                <a:lnTo>
                  <a:pt x="1484" y="830"/>
                </a:lnTo>
                <a:lnTo>
                  <a:pt x="1489" y="844"/>
                </a:lnTo>
                <a:lnTo>
                  <a:pt x="1491" y="857"/>
                </a:lnTo>
                <a:lnTo>
                  <a:pt x="1492" y="871"/>
                </a:lnTo>
                <a:lnTo>
                  <a:pt x="1492" y="885"/>
                </a:lnTo>
                <a:lnTo>
                  <a:pt x="1492" y="898"/>
                </a:lnTo>
                <a:lnTo>
                  <a:pt x="1490" y="911"/>
                </a:lnTo>
                <a:lnTo>
                  <a:pt x="1487" y="925"/>
                </a:lnTo>
                <a:lnTo>
                  <a:pt x="1482" y="939"/>
                </a:lnTo>
                <a:lnTo>
                  <a:pt x="1477" y="953"/>
                </a:lnTo>
                <a:lnTo>
                  <a:pt x="1472" y="967"/>
                </a:lnTo>
                <a:lnTo>
                  <a:pt x="1465" y="982"/>
                </a:lnTo>
                <a:lnTo>
                  <a:pt x="1458" y="983"/>
                </a:lnTo>
                <a:lnTo>
                  <a:pt x="1452" y="986"/>
                </a:lnTo>
                <a:lnTo>
                  <a:pt x="1447" y="991"/>
                </a:lnTo>
                <a:lnTo>
                  <a:pt x="1442" y="996"/>
                </a:lnTo>
                <a:lnTo>
                  <a:pt x="1437" y="1003"/>
                </a:lnTo>
                <a:lnTo>
                  <a:pt x="1434" y="1010"/>
                </a:lnTo>
                <a:lnTo>
                  <a:pt x="1429" y="1018"/>
                </a:lnTo>
                <a:lnTo>
                  <a:pt x="1426" y="1026"/>
                </a:lnTo>
                <a:lnTo>
                  <a:pt x="1423" y="1034"/>
                </a:lnTo>
                <a:lnTo>
                  <a:pt x="1420" y="1042"/>
                </a:lnTo>
                <a:lnTo>
                  <a:pt x="1418" y="1050"/>
                </a:lnTo>
                <a:lnTo>
                  <a:pt x="1415" y="1058"/>
                </a:lnTo>
                <a:lnTo>
                  <a:pt x="1413" y="1065"/>
                </a:lnTo>
                <a:lnTo>
                  <a:pt x="1411" y="1072"/>
                </a:lnTo>
                <a:lnTo>
                  <a:pt x="1409" y="1079"/>
                </a:lnTo>
                <a:lnTo>
                  <a:pt x="1408" y="1085"/>
                </a:lnTo>
                <a:lnTo>
                  <a:pt x="1400" y="1081"/>
                </a:lnTo>
                <a:lnTo>
                  <a:pt x="1392" y="1079"/>
                </a:lnTo>
                <a:lnTo>
                  <a:pt x="1385" y="1076"/>
                </a:lnTo>
                <a:lnTo>
                  <a:pt x="1377" y="1071"/>
                </a:lnTo>
                <a:lnTo>
                  <a:pt x="1370" y="1067"/>
                </a:lnTo>
                <a:lnTo>
                  <a:pt x="1362" y="1062"/>
                </a:lnTo>
                <a:lnTo>
                  <a:pt x="1354" y="1056"/>
                </a:lnTo>
                <a:lnTo>
                  <a:pt x="1347" y="1052"/>
                </a:lnTo>
                <a:lnTo>
                  <a:pt x="1339" y="1046"/>
                </a:lnTo>
                <a:lnTo>
                  <a:pt x="1332" y="1040"/>
                </a:lnTo>
                <a:lnTo>
                  <a:pt x="1324" y="1036"/>
                </a:lnTo>
                <a:lnTo>
                  <a:pt x="1318" y="1030"/>
                </a:lnTo>
                <a:lnTo>
                  <a:pt x="1309" y="1025"/>
                </a:lnTo>
                <a:lnTo>
                  <a:pt x="1303" y="1019"/>
                </a:lnTo>
                <a:lnTo>
                  <a:pt x="1296" y="1015"/>
                </a:lnTo>
                <a:lnTo>
                  <a:pt x="1289" y="1011"/>
                </a:lnTo>
                <a:lnTo>
                  <a:pt x="1226" y="1014"/>
                </a:lnTo>
                <a:lnTo>
                  <a:pt x="1165" y="1017"/>
                </a:lnTo>
                <a:lnTo>
                  <a:pt x="1103" y="1021"/>
                </a:lnTo>
                <a:lnTo>
                  <a:pt x="1042" y="1024"/>
                </a:lnTo>
                <a:lnTo>
                  <a:pt x="981" y="1029"/>
                </a:lnTo>
                <a:lnTo>
                  <a:pt x="920" y="1033"/>
                </a:lnTo>
                <a:lnTo>
                  <a:pt x="859" y="1038"/>
                </a:lnTo>
                <a:lnTo>
                  <a:pt x="798" y="1042"/>
                </a:lnTo>
                <a:lnTo>
                  <a:pt x="736" y="1047"/>
                </a:lnTo>
                <a:lnTo>
                  <a:pt x="674" y="1052"/>
                </a:lnTo>
                <a:lnTo>
                  <a:pt x="612" y="1056"/>
                </a:lnTo>
                <a:lnTo>
                  <a:pt x="548" y="1062"/>
                </a:lnTo>
                <a:lnTo>
                  <a:pt x="484" y="1067"/>
                </a:lnTo>
                <a:lnTo>
                  <a:pt x="420" y="1071"/>
                </a:lnTo>
                <a:lnTo>
                  <a:pt x="353" y="1076"/>
                </a:lnTo>
                <a:lnTo>
                  <a:pt x="286" y="1081"/>
                </a:lnTo>
                <a:lnTo>
                  <a:pt x="280" y="1080"/>
                </a:lnTo>
                <a:lnTo>
                  <a:pt x="276" y="1078"/>
                </a:lnTo>
                <a:lnTo>
                  <a:pt x="271" y="1073"/>
                </a:lnTo>
                <a:lnTo>
                  <a:pt x="267" y="1067"/>
                </a:lnTo>
                <a:lnTo>
                  <a:pt x="263" y="1060"/>
                </a:lnTo>
                <a:lnTo>
                  <a:pt x="259" y="1052"/>
                </a:lnTo>
                <a:lnTo>
                  <a:pt x="255" y="1042"/>
                </a:lnTo>
                <a:lnTo>
                  <a:pt x="252" y="1032"/>
                </a:lnTo>
                <a:lnTo>
                  <a:pt x="248" y="1023"/>
                </a:lnTo>
                <a:lnTo>
                  <a:pt x="245" y="1013"/>
                </a:lnTo>
                <a:lnTo>
                  <a:pt x="241" y="1003"/>
                </a:lnTo>
                <a:lnTo>
                  <a:pt x="238" y="994"/>
                </a:lnTo>
                <a:lnTo>
                  <a:pt x="233" y="986"/>
                </a:lnTo>
                <a:lnTo>
                  <a:pt x="230" y="979"/>
                </a:lnTo>
                <a:lnTo>
                  <a:pt x="225" y="973"/>
                </a:lnTo>
                <a:lnTo>
                  <a:pt x="221" y="970"/>
                </a:lnTo>
                <a:lnTo>
                  <a:pt x="225" y="961"/>
                </a:lnTo>
                <a:lnTo>
                  <a:pt x="230" y="952"/>
                </a:lnTo>
                <a:lnTo>
                  <a:pt x="232" y="942"/>
                </a:lnTo>
                <a:lnTo>
                  <a:pt x="233" y="932"/>
                </a:lnTo>
                <a:lnTo>
                  <a:pt x="233" y="923"/>
                </a:lnTo>
                <a:lnTo>
                  <a:pt x="232" y="914"/>
                </a:lnTo>
                <a:lnTo>
                  <a:pt x="231" y="903"/>
                </a:lnTo>
                <a:lnTo>
                  <a:pt x="229" y="893"/>
                </a:lnTo>
                <a:lnTo>
                  <a:pt x="225" y="883"/>
                </a:lnTo>
                <a:lnTo>
                  <a:pt x="222" y="874"/>
                </a:lnTo>
                <a:lnTo>
                  <a:pt x="220" y="863"/>
                </a:lnTo>
                <a:lnTo>
                  <a:pt x="216" y="853"/>
                </a:lnTo>
                <a:lnTo>
                  <a:pt x="214" y="842"/>
                </a:lnTo>
                <a:lnTo>
                  <a:pt x="212" y="832"/>
                </a:lnTo>
                <a:lnTo>
                  <a:pt x="209" y="822"/>
                </a:lnTo>
                <a:lnTo>
                  <a:pt x="209" y="813"/>
                </a:lnTo>
                <a:lnTo>
                  <a:pt x="215" y="799"/>
                </a:lnTo>
                <a:lnTo>
                  <a:pt x="218" y="786"/>
                </a:lnTo>
                <a:lnTo>
                  <a:pt x="218" y="776"/>
                </a:lnTo>
                <a:lnTo>
                  <a:pt x="216" y="767"/>
                </a:lnTo>
                <a:lnTo>
                  <a:pt x="212" y="757"/>
                </a:lnTo>
                <a:lnTo>
                  <a:pt x="205" y="749"/>
                </a:lnTo>
                <a:lnTo>
                  <a:pt x="198" y="743"/>
                </a:lnTo>
                <a:lnTo>
                  <a:pt x="191" y="735"/>
                </a:lnTo>
                <a:lnTo>
                  <a:pt x="184" y="728"/>
                </a:lnTo>
                <a:lnTo>
                  <a:pt x="177" y="721"/>
                </a:lnTo>
                <a:lnTo>
                  <a:pt x="172" y="713"/>
                </a:lnTo>
                <a:lnTo>
                  <a:pt x="169" y="705"/>
                </a:lnTo>
                <a:lnTo>
                  <a:pt x="168" y="695"/>
                </a:lnTo>
                <a:lnTo>
                  <a:pt x="169" y="686"/>
                </a:lnTo>
                <a:lnTo>
                  <a:pt x="175" y="675"/>
                </a:lnTo>
                <a:lnTo>
                  <a:pt x="184" y="663"/>
                </a:lnTo>
                <a:lnTo>
                  <a:pt x="179" y="658"/>
                </a:lnTo>
                <a:lnTo>
                  <a:pt x="177" y="652"/>
                </a:lnTo>
                <a:lnTo>
                  <a:pt x="174" y="647"/>
                </a:lnTo>
                <a:lnTo>
                  <a:pt x="171" y="641"/>
                </a:lnTo>
                <a:lnTo>
                  <a:pt x="169" y="636"/>
                </a:lnTo>
                <a:lnTo>
                  <a:pt x="167" y="631"/>
                </a:lnTo>
                <a:lnTo>
                  <a:pt x="166" y="625"/>
                </a:lnTo>
                <a:lnTo>
                  <a:pt x="164" y="621"/>
                </a:lnTo>
                <a:lnTo>
                  <a:pt x="163" y="615"/>
                </a:lnTo>
                <a:lnTo>
                  <a:pt x="163" y="610"/>
                </a:lnTo>
                <a:lnTo>
                  <a:pt x="163" y="605"/>
                </a:lnTo>
                <a:lnTo>
                  <a:pt x="164" y="600"/>
                </a:lnTo>
                <a:lnTo>
                  <a:pt x="166" y="594"/>
                </a:lnTo>
                <a:lnTo>
                  <a:pt x="168" y="589"/>
                </a:lnTo>
                <a:lnTo>
                  <a:pt x="171" y="583"/>
                </a:lnTo>
                <a:lnTo>
                  <a:pt x="175" y="578"/>
                </a:lnTo>
                <a:lnTo>
                  <a:pt x="167" y="570"/>
                </a:lnTo>
                <a:lnTo>
                  <a:pt x="160" y="563"/>
                </a:lnTo>
                <a:lnTo>
                  <a:pt x="152" y="556"/>
                </a:lnTo>
                <a:lnTo>
                  <a:pt x="145" y="550"/>
                </a:lnTo>
                <a:lnTo>
                  <a:pt x="138" y="541"/>
                </a:lnTo>
                <a:lnTo>
                  <a:pt x="131" y="535"/>
                </a:lnTo>
                <a:lnTo>
                  <a:pt x="123" y="527"/>
                </a:lnTo>
                <a:lnTo>
                  <a:pt x="116" y="519"/>
                </a:lnTo>
                <a:lnTo>
                  <a:pt x="109" y="509"/>
                </a:lnTo>
                <a:lnTo>
                  <a:pt x="102" y="500"/>
                </a:lnTo>
                <a:lnTo>
                  <a:pt x="95" y="491"/>
                </a:lnTo>
                <a:lnTo>
                  <a:pt x="88" y="482"/>
                </a:lnTo>
                <a:lnTo>
                  <a:pt x="82" y="471"/>
                </a:lnTo>
                <a:lnTo>
                  <a:pt x="76" y="460"/>
                </a:lnTo>
                <a:lnTo>
                  <a:pt x="69" y="448"/>
                </a:lnTo>
                <a:lnTo>
                  <a:pt x="63" y="437"/>
                </a:lnTo>
                <a:lnTo>
                  <a:pt x="63" y="429"/>
                </a:lnTo>
                <a:lnTo>
                  <a:pt x="62" y="423"/>
                </a:lnTo>
                <a:lnTo>
                  <a:pt x="62" y="417"/>
                </a:lnTo>
                <a:lnTo>
                  <a:pt x="61" y="412"/>
                </a:lnTo>
                <a:lnTo>
                  <a:pt x="59" y="407"/>
                </a:lnTo>
                <a:lnTo>
                  <a:pt x="56" y="402"/>
                </a:lnTo>
                <a:lnTo>
                  <a:pt x="54" y="398"/>
                </a:lnTo>
                <a:lnTo>
                  <a:pt x="52" y="394"/>
                </a:lnTo>
                <a:lnTo>
                  <a:pt x="48" y="391"/>
                </a:lnTo>
                <a:lnTo>
                  <a:pt x="45" y="388"/>
                </a:lnTo>
                <a:lnTo>
                  <a:pt x="41" y="384"/>
                </a:lnTo>
                <a:lnTo>
                  <a:pt x="38" y="381"/>
                </a:lnTo>
                <a:lnTo>
                  <a:pt x="34" y="378"/>
                </a:lnTo>
                <a:lnTo>
                  <a:pt x="31" y="375"/>
                </a:lnTo>
                <a:lnTo>
                  <a:pt x="26" y="371"/>
                </a:lnTo>
                <a:lnTo>
                  <a:pt x="23" y="369"/>
                </a:lnTo>
                <a:lnTo>
                  <a:pt x="22" y="361"/>
                </a:lnTo>
                <a:lnTo>
                  <a:pt x="21" y="353"/>
                </a:lnTo>
                <a:lnTo>
                  <a:pt x="20" y="346"/>
                </a:lnTo>
                <a:lnTo>
                  <a:pt x="18" y="338"/>
                </a:lnTo>
                <a:lnTo>
                  <a:pt x="17" y="330"/>
                </a:lnTo>
                <a:lnTo>
                  <a:pt x="16" y="322"/>
                </a:lnTo>
                <a:lnTo>
                  <a:pt x="15" y="314"/>
                </a:lnTo>
                <a:lnTo>
                  <a:pt x="14" y="306"/>
                </a:lnTo>
                <a:lnTo>
                  <a:pt x="14" y="299"/>
                </a:lnTo>
                <a:lnTo>
                  <a:pt x="14" y="291"/>
                </a:lnTo>
                <a:lnTo>
                  <a:pt x="15" y="284"/>
                </a:lnTo>
                <a:lnTo>
                  <a:pt x="17" y="277"/>
                </a:lnTo>
                <a:lnTo>
                  <a:pt x="20" y="270"/>
                </a:lnTo>
                <a:lnTo>
                  <a:pt x="23" y="263"/>
                </a:lnTo>
                <a:lnTo>
                  <a:pt x="28" y="258"/>
                </a:lnTo>
                <a:lnTo>
                  <a:pt x="33" y="253"/>
                </a:lnTo>
                <a:lnTo>
                  <a:pt x="34" y="247"/>
                </a:lnTo>
                <a:lnTo>
                  <a:pt x="36" y="243"/>
                </a:lnTo>
                <a:lnTo>
                  <a:pt x="37" y="237"/>
                </a:lnTo>
                <a:lnTo>
                  <a:pt x="38" y="231"/>
                </a:lnTo>
                <a:lnTo>
                  <a:pt x="38" y="226"/>
                </a:lnTo>
                <a:lnTo>
                  <a:pt x="38" y="220"/>
                </a:lnTo>
                <a:lnTo>
                  <a:pt x="38" y="215"/>
                </a:lnTo>
                <a:lnTo>
                  <a:pt x="37" y="209"/>
                </a:lnTo>
                <a:lnTo>
                  <a:pt x="36" y="204"/>
                </a:lnTo>
                <a:lnTo>
                  <a:pt x="33" y="199"/>
                </a:lnTo>
                <a:lnTo>
                  <a:pt x="31" y="195"/>
                </a:lnTo>
                <a:lnTo>
                  <a:pt x="29" y="191"/>
                </a:lnTo>
                <a:lnTo>
                  <a:pt x="25" y="188"/>
                </a:lnTo>
                <a:lnTo>
                  <a:pt x="21" y="184"/>
                </a:lnTo>
                <a:lnTo>
                  <a:pt x="16" y="182"/>
                </a:lnTo>
                <a:lnTo>
                  <a:pt x="11" y="182"/>
                </a:lnTo>
                <a:lnTo>
                  <a:pt x="11" y="174"/>
                </a:lnTo>
                <a:lnTo>
                  <a:pt x="11" y="166"/>
                </a:lnTo>
                <a:lnTo>
                  <a:pt x="10" y="157"/>
                </a:lnTo>
                <a:lnTo>
                  <a:pt x="9" y="147"/>
                </a:lnTo>
                <a:lnTo>
                  <a:pt x="7" y="137"/>
                </a:lnTo>
                <a:lnTo>
                  <a:pt x="5" y="127"/>
                </a:lnTo>
                <a:lnTo>
                  <a:pt x="2" y="118"/>
                </a:lnTo>
                <a:lnTo>
                  <a:pt x="1" y="107"/>
                </a:lnTo>
                <a:lnTo>
                  <a:pt x="0" y="97"/>
                </a:lnTo>
                <a:lnTo>
                  <a:pt x="0" y="88"/>
                </a:lnTo>
                <a:lnTo>
                  <a:pt x="0" y="80"/>
                </a:lnTo>
                <a:lnTo>
                  <a:pt x="2" y="72"/>
                </a:lnTo>
                <a:lnTo>
                  <a:pt x="6" y="66"/>
                </a:lnTo>
                <a:lnTo>
                  <a:pt x="10" y="60"/>
                </a:lnTo>
                <a:lnTo>
                  <a:pt x="17" y="57"/>
                </a:lnTo>
                <a:lnTo>
                  <a:pt x="26" y="56"/>
                </a:lnTo>
                <a:lnTo>
                  <a:pt x="109" y="50"/>
                </a:lnTo>
                <a:lnTo>
                  <a:pt x="192" y="44"/>
                </a:lnTo>
                <a:lnTo>
                  <a:pt x="276" y="41"/>
                </a:lnTo>
                <a:lnTo>
                  <a:pt x="359" y="37"/>
                </a:lnTo>
                <a:lnTo>
                  <a:pt x="441" y="35"/>
                </a:lnTo>
                <a:lnTo>
                  <a:pt x="525" y="33"/>
                </a:lnTo>
                <a:lnTo>
                  <a:pt x="608" y="30"/>
                </a:lnTo>
                <a:lnTo>
                  <a:pt x="691" y="29"/>
                </a:lnTo>
                <a:lnTo>
                  <a:pt x="774" y="27"/>
                </a:lnTo>
                <a:lnTo>
                  <a:pt x="856" y="25"/>
                </a:lnTo>
                <a:lnTo>
                  <a:pt x="939" y="22"/>
                </a:lnTo>
                <a:lnTo>
                  <a:pt x="1022" y="19"/>
                </a:lnTo>
                <a:lnTo>
                  <a:pt x="1104" y="15"/>
                </a:lnTo>
                <a:lnTo>
                  <a:pt x="1186" y="12"/>
                </a:lnTo>
                <a:lnTo>
                  <a:pt x="1269" y="6"/>
                </a:lnTo>
                <a:lnTo>
                  <a:pt x="1352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42" name="Freeform 60"/>
          <p:cNvSpPr>
            <a:spLocks/>
          </p:cNvSpPr>
          <p:nvPr/>
        </p:nvSpPr>
        <p:spPr bwMode="auto">
          <a:xfrm>
            <a:off x="5158332" y="1966593"/>
            <a:ext cx="582409" cy="786179"/>
          </a:xfrm>
          <a:custGeom>
            <a:avLst/>
            <a:gdLst>
              <a:gd name="T0" fmla="*/ 30 w 1069"/>
              <a:gd name="T1" fmla="*/ 4 h 1895"/>
              <a:gd name="T2" fmla="*/ 32 w 1069"/>
              <a:gd name="T3" fmla="*/ 7 h 1895"/>
              <a:gd name="T4" fmla="*/ 33 w 1069"/>
              <a:gd name="T5" fmla="*/ 9 h 1895"/>
              <a:gd name="T6" fmla="*/ 35 w 1069"/>
              <a:gd name="T7" fmla="*/ 10 h 1895"/>
              <a:gd name="T8" fmla="*/ 37 w 1069"/>
              <a:gd name="T9" fmla="*/ 20 h 1895"/>
              <a:gd name="T10" fmla="*/ 38 w 1069"/>
              <a:gd name="T11" fmla="*/ 30 h 1895"/>
              <a:gd name="T12" fmla="*/ 38 w 1069"/>
              <a:gd name="T13" fmla="*/ 35 h 1895"/>
              <a:gd name="T14" fmla="*/ 38 w 1069"/>
              <a:gd name="T15" fmla="*/ 40 h 1895"/>
              <a:gd name="T16" fmla="*/ 38 w 1069"/>
              <a:gd name="T17" fmla="*/ 44 h 1895"/>
              <a:gd name="T18" fmla="*/ 40 w 1069"/>
              <a:gd name="T19" fmla="*/ 48 h 1895"/>
              <a:gd name="T20" fmla="*/ 38 w 1069"/>
              <a:gd name="T21" fmla="*/ 51 h 1895"/>
              <a:gd name="T22" fmla="*/ 36 w 1069"/>
              <a:gd name="T23" fmla="*/ 54 h 1895"/>
              <a:gd name="T24" fmla="*/ 36 w 1069"/>
              <a:gd name="T25" fmla="*/ 57 h 1895"/>
              <a:gd name="T26" fmla="*/ 36 w 1069"/>
              <a:gd name="T27" fmla="*/ 59 h 1895"/>
              <a:gd name="T28" fmla="*/ 36 w 1069"/>
              <a:gd name="T29" fmla="*/ 59 h 1895"/>
              <a:gd name="T30" fmla="*/ 36 w 1069"/>
              <a:gd name="T31" fmla="*/ 60 h 1895"/>
              <a:gd name="T32" fmla="*/ 35 w 1069"/>
              <a:gd name="T33" fmla="*/ 61 h 1895"/>
              <a:gd name="T34" fmla="*/ 36 w 1069"/>
              <a:gd name="T35" fmla="*/ 63 h 1895"/>
              <a:gd name="T36" fmla="*/ 34 w 1069"/>
              <a:gd name="T37" fmla="*/ 65 h 1895"/>
              <a:gd name="T38" fmla="*/ 32 w 1069"/>
              <a:gd name="T39" fmla="*/ 66 h 1895"/>
              <a:gd name="T40" fmla="*/ 33 w 1069"/>
              <a:gd name="T41" fmla="*/ 68 h 1895"/>
              <a:gd name="T42" fmla="*/ 33 w 1069"/>
              <a:gd name="T43" fmla="*/ 70 h 1895"/>
              <a:gd name="T44" fmla="*/ 30 w 1069"/>
              <a:gd name="T45" fmla="*/ 69 h 1895"/>
              <a:gd name="T46" fmla="*/ 26 w 1069"/>
              <a:gd name="T47" fmla="*/ 70 h 1895"/>
              <a:gd name="T48" fmla="*/ 25 w 1069"/>
              <a:gd name="T49" fmla="*/ 70 h 1895"/>
              <a:gd name="T50" fmla="*/ 25 w 1069"/>
              <a:gd name="T51" fmla="*/ 69 h 1895"/>
              <a:gd name="T52" fmla="*/ 24 w 1069"/>
              <a:gd name="T53" fmla="*/ 65 h 1895"/>
              <a:gd name="T54" fmla="*/ 21 w 1069"/>
              <a:gd name="T55" fmla="*/ 61 h 1895"/>
              <a:gd name="T56" fmla="*/ 18 w 1069"/>
              <a:gd name="T57" fmla="*/ 60 h 1895"/>
              <a:gd name="T58" fmla="*/ 16 w 1069"/>
              <a:gd name="T59" fmla="*/ 58 h 1895"/>
              <a:gd name="T60" fmla="*/ 15 w 1069"/>
              <a:gd name="T61" fmla="*/ 56 h 1895"/>
              <a:gd name="T62" fmla="*/ 14 w 1069"/>
              <a:gd name="T63" fmla="*/ 53 h 1895"/>
              <a:gd name="T64" fmla="*/ 15 w 1069"/>
              <a:gd name="T65" fmla="*/ 51 h 1895"/>
              <a:gd name="T66" fmla="*/ 15 w 1069"/>
              <a:gd name="T67" fmla="*/ 50 h 1895"/>
              <a:gd name="T68" fmla="*/ 14 w 1069"/>
              <a:gd name="T69" fmla="*/ 48 h 1895"/>
              <a:gd name="T70" fmla="*/ 13 w 1069"/>
              <a:gd name="T71" fmla="*/ 47 h 1895"/>
              <a:gd name="T72" fmla="*/ 12 w 1069"/>
              <a:gd name="T73" fmla="*/ 47 h 1895"/>
              <a:gd name="T74" fmla="*/ 11 w 1069"/>
              <a:gd name="T75" fmla="*/ 48 h 1895"/>
              <a:gd name="T76" fmla="*/ 9 w 1069"/>
              <a:gd name="T77" fmla="*/ 46 h 1895"/>
              <a:gd name="T78" fmla="*/ 8 w 1069"/>
              <a:gd name="T79" fmla="*/ 44 h 1895"/>
              <a:gd name="T80" fmla="*/ 4 w 1069"/>
              <a:gd name="T81" fmla="*/ 40 h 1895"/>
              <a:gd name="T82" fmla="*/ 1 w 1069"/>
              <a:gd name="T83" fmla="*/ 36 h 1895"/>
              <a:gd name="T84" fmla="*/ 0 w 1069"/>
              <a:gd name="T85" fmla="*/ 34 h 1895"/>
              <a:gd name="T86" fmla="*/ 0 w 1069"/>
              <a:gd name="T87" fmla="*/ 31 h 1895"/>
              <a:gd name="T88" fmla="*/ 1 w 1069"/>
              <a:gd name="T89" fmla="*/ 29 h 1895"/>
              <a:gd name="T90" fmla="*/ 2 w 1069"/>
              <a:gd name="T91" fmla="*/ 27 h 1895"/>
              <a:gd name="T92" fmla="*/ 3 w 1069"/>
              <a:gd name="T93" fmla="*/ 24 h 1895"/>
              <a:gd name="T94" fmla="*/ 2 w 1069"/>
              <a:gd name="T95" fmla="*/ 19 h 1895"/>
              <a:gd name="T96" fmla="*/ 5 w 1069"/>
              <a:gd name="T97" fmla="*/ 16 h 1895"/>
              <a:gd name="T98" fmla="*/ 9 w 1069"/>
              <a:gd name="T99" fmla="*/ 13 h 1895"/>
              <a:gd name="T100" fmla="*/ 10 w 1069"/>
              <a:gd name="T101" fmla="*/ 12 h 1895"/>
              <a:gd name="T102" fmla="*/ 10 w 1069"/>
              <a:gd name="T103" fmla="*/ 10 h 1895"/>
              <a:gd name="T104" fmla="*/ 9 w 1069"/>
              <a:gd name="T105" fmla="*/ 8 h 1895"/>
              <a:gd name="T106" fmla="*/ 7 w 1069"/>
              <a:gd name="T107" fmla="*/ 5 h 1895"/>
              <a:gd name="T108" fmla="*/ 5 w 1069"/>
              <a:gd name="T109" fmla="*/ 4 h 1895"/>
              <a:gd name="T110" fmla="*/ 4 w 1069"/>
              <a:gd name="T111" fmla="*/ 2 h 1895"/>
              <a:gd name="T112" fmla="*/ 14 w 1069"/>
              <a:gd name="T113" fmla="*/ 1 h 1895"/>
              <a:gd name="T114" fmla="*/ 28 w 1069"/>
              <a:gd name="T115" fmla="*/ 0 h 1895"/>
              <a:gd name="T116" fmla="*/ 29 w 1069"/>
              <a:gd name="T117" fmla="*/ 0 h 189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69"/>
              <a:gd name="T178" fmla="*/ 0 h 1895"/>
              <a:gd name="T179" fmla="*/ 1069 w 1069"/>
              <a:gd name="T180" fmla="*/ 1895 h 189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69" h="1895">
                <a:moveTo>
                  <a:pt x="775" y="2"/>
                </a:moveTo>
                <a:lnTo>
                  <a:pt x="776" y="19"/>
                </a:lnTo>
                <a:lnTo>
                  <a:pt x="779" y="36"/>
                </a:lnTo>
                <a:lnTo>
                  <a:pt x="784" y="50"/>
                </a:lnTo>
                <a:lnTo>
                  <a:pt x="790" y="63"/>
                </a:lnTo>
                <a:lnTo>
                  <a:pt x="795" y="75"/>
                </a:lnTo>
                <a:lnTo>
                  <a:pt x="804" y="86"/>
                </a:lnTo>
                <a:lnTo>
                  <a:pt x="810" y="96"/>
                </a:lnTo>
                <a:lnTo>
                  <a:pt x="820" y="105"/>
                </a:lnTo>
                <a:lnTo>
                  <a:pt x="828" y="116"/>
                </a:lnTo>
                <a:lnTo>
                  <a:pt x="836" y="125"/>
                </a:lnTo>
                <a:lnTo>
                  <a:pt x="844" y="135"/>
                </a:lnTo>
                <a:lnTo>
                  <a:pt x="851" y="147"/>
                </a:lnTo>
                <a:lnTo>
                  <a:pt x="858" y="159"/>
                </a:lnTo>
                <a:lnTo>
                  <a:pt x="863" y="172"/>
                </a:lnTo>
                <a:lnTo>
                  <a:pt x="868" y="188"/>
                </a:lnTo>
                <a:lnTo>
                  <a:pt x="871" y="205"/>
                </a:lnTo>
                <a:lnTo>
                  <a:pt x="876" y="209"/>
                </a:lnTo>
                <a:lnTo>
                  <a:pt x="882" y="213"/>
                </a:lnTo>
                <a:lnTo>
                  <a:pt x="886" y="219"/>
                </a:lnTo>
                <a:lnTo>
                  <a:pt x="890" y="224"/>
                </a:lnTo>
                <a:lnTo>
                  <a:pt x="894" y="229"/>
                </a:lnTo>
                <a:lnTo>
                  <a:pt x="898" y="235"/>
                </a:lnTo>
                <a:lnTo>
                  <a:pt x="902" y="241"/>
                </a:lnTo>
                <a:lnTo>
                  <a:pt x="907" y="245"/>
                </a:lnTo>
                <a:lnTo>
                  <a:pt x="910" y="251"/>
                </a:lnTo>
                <a:lnTo>
                  <a:pt x="916" y="256"/>
                </a:lnTo>
                <a:lnTo>
                  <a:pt x="921" y="260"/>
                </a:lnTo>
                <a:lnTo>
                  <a:pt x="927" y="264"/>
                </a:lnTo>
                <a:lnTo>
                  <a:pt x="933" y="267"/>
                </a:lnTo>
                <a:lnTo>
                  <a:pt x="940" y="271"/>
                </a:lnTo>
                <a:lnTo>
                  <a:pt x="948" y="272"/>
                </a:lnTo>
                <a:lnTo>
                  <a:pt x="958" y="274"/>
                </a:lnTo>
                <a:lnTo>
                  <a:pt x="961" y="305"/>
                </a:lnTo>
                <a:lnTo>
                  <a:pt x="966" y="341"/>
                </a:lnTo>
                <a:lnTo>
                  <a:pt x="970" y="380"/>
                </a:lnTo>
                <a:lnTo>
                  <a:pt x="976" y="422"/>
                </a:lnTo>
                <a:lnTo>
                  <a:pt x="981" y="465"/>
                </a:lnTo>
                <a:lnTo>
                  <a:pt x="985" y="510"/>
                </a:lnTo>
                <a:lnTo>
                  <a:pt x="991" y="553"/>
                </a:lnTo>
                <a:lnTo>
                  <a:pt x="996" y="597"/>
                </a:lnTo>
                <a:lnTo>
                  <a:pt x="999" y="637"/>
                </a:lnTo>
                <a:lnTo>
                  <a:pt x="1004" y="676"/>
                </a:lnTo>
                <a:lnTo>
                  <a:pt x="1007" y="711"/>
                </a:lnTo>
                <a:lnTo>
                  <a:pt x="1010" y="742"/>
                </a:lnTo>
                <a:lnTo>
                  <a:pt x="1013" y="767"/>
                </a:lnTo>
                <a:lnTo>
                  <a:pt x="1015" y="785"/>
                </a:lnTo>
                <a:lnTo>
                  <a:pt x="1016" y="798"/>
                </a:lnTo>
                <a:lnTo>
                  <a:pt x="1017" y="803"/>
                </a:lnTo>
                <a:lnTo>
                  <a:pt x="1016" y="822"/>
                </a:lnTo>
                <a:lnTo>
                  <a:pt x="1017" y="843"/>
                </a:lnTo>
                <a:lnTo>
                  <a:pt x="1020" y="863"/>
                </a:lnTo>
                <a:lnTo>
                  <a:pt x="1022" y="883"/>
                </a:lnTo>
                <a:lnTo>
                  <a:pt x="1025" y="904"/>
                </a:lnTo>
                <a:lnTo>
                  <a:pt x="1029" y="923"/>
                </a:lnTo>
                <a:lnTo>
                  <a:pt x="1031" y="944"/>
                </a:lnTo>
                <a:lnTo>
                  <a:pt x="1035" y="963"/>
                </a:lnTo>
                <a:lnTo>
                  <a:pt x="1037" y="982"/>
                </a:lnTo>
                <a:lnTo>
                  <a:pt x="1038" y="1001"/>
                </a:lnTo>
                <a:lnTo>
                  <a:pt x="1038" y="1020"/>
                </a:lnTo>
                <a:lnTo>
                  <a:pt x="1038" y="1038"/>
                </a:lnTo>
                <a:lnTo>
                  <a:pt x="1036" y="1055"/>
                </a:lnTo>
                <a:lnTo>
                  <a:pt x="1031" y="1073"/>
                </a:lnTo>
                <a:lnTo>
                  <a:pt x="1025" y="1089"/>
                </a:lnTo>
                <a:lnTo>
                  <a:pt x="1017" y="1105"/>
                </a:lnTo>
                <a:lnTo>
                  <a:pt x="1016" y="1119"/>
                </a:lnTo>
                <a:lnTo>
                  <a:pt x="1017" y="1131"/>
                </a:lnTo>
                <a:lnTo>
                  <a:pt x="1020" y="1144"/>
                </a:lnTo>
                <a:lnTo>
                  <a:pt x="1024" y="1155"/>
                </a:lnTo>
                <a:lnTo>
                  <a:pt x="1029" y="1168"/>
                </a:lnTo>
                <a:lnTo>
                  <a:pt x="1033" y="1178"/>
                </a:lnTo>
                <a:lnTo>
                  <a:pt x="1039" y="1190"/>
                </a:lnTo>
                <a:lnTo>
                  <a:pt x="1046" y="1201"/>
                </a:lnTo>
                <a:lnTo>
                  <a:pt x="1052" y="1213"/>
                </a:lnTo>
                <a:lnTo>
                  <a:pt x="1056" y="1223"/>
                </a:lnTo>
                <a:lnTo>
                  <a:pt x="1061" y="1236"/>
                </a:lnTo>
                <a:lnTo>
                  <a:pt x="1066" y="1247"/>
                </a:lnTo>
                <a:lnTo>
                  <a:pt x="1068" y="1260"/>
                </a:lnTo>
                <a:lnTo>
                  <a:pt x="1069" y="1272"/>
                </a:lnTo>
                <a:lnTo>
                  <a:pt x="1068" y="1286"/>
                </a:lnTo>
                <a:lnTo>
                  <a:pt x="1066" y="1301"/>
                </a:lnTo>
                <a:lnTo>
                  <a:pt x="1053" y="1313"/>
                </a:lnTo>
                <a:lnTo>
                  <a:pt x="1044" y="1324"/>
                </a:lnTo>
                <a:lnTo>
                  <a:pt x="1037" y="1337"/>
                </a:lnTo>
                <a:lnTo>
                  <a:pt x="1032" y="1348"/>
                </a:lnTo>
                <a:lnTo>
                  <a:pt x="1028" y="1360"/>
                </a:lnTo>
                <a:lnTo>
                  <a:pt x="1024" y="1371"/>
                </a:lnTo>
                <a:lnTo>
                  <a:pt x="1022" y="1383"/>
                </a:lnTo>
                <a:lnTo>
                  <a:pt x="1020" y="1394"/>
                </a:lnTo>
                <a:lnTo>
                  <a:pt x="1016" y="1406"/>
                </a:lnTo>
                <a:lnTo>
                  <a:pt x="1013" y="1416"/>
                </a:lnTo>
                <a:lnTo>
                  <a:pt x="1009" y="1426"/>
                </a:lnTo>
                <a:lnTo>
                  <a:pt x="1004" y="1437"/>
                </a:lnTo>
                <a:lnTo>
                  <a:pt x="997" y="1447"/>
                </a:lnTo>
                <a:lnTo>
                  <a:pt x="986" y="1456"/>
                </a:lnTo>
                <a:lnTo>
                  <a:pt x="975" y="1465"/>
                </a:lnTo>
                <a:lnTo>
                  <a:pt x="961" y="1475"/>
                </a:lnTo>
                <a:lnTo>
                  <a:pt x="960" y="1482"/>
                </a:lnTo>
                <a:lnTo>
                  <a:pt x="959" y="1490"/>
                </a:lnTo>
                <a:lnTo>
                  <a:pt x="960" y="1496"/>
                </a:lnTo>
                <a:lnTo>
                  <a:pt x="960" y="1505"/>
                </a:lnTo>
                <a:lnTo>
                  <a:pt x="961" y="1511"/>
                </a:lnTo>
                <a:lnTo>
                  <a:pt x="963" y="1518"/>
                </a:lnTo>
                <a:lnTo>
                  <a:pt x="965" y="1525"/>
                </a:lnTo>
                <a:lnTo>
                  <a:pt x="966" y="1532"/>
                </a:lnTo>
                <a:lnTo>
                  <a:pt x="967" y="1539"/>
                </a:lnTo>
                <a:lnTo>
                  <a:pt x="968" y="1546"/>
                </a:lnTo>
                <a:lnTo>
                  <a:pt x="968" y="1553"/>
                </a:lnTo>
                <a:lnTo>
                  <a:pt x="968" y="1560"/>
                </a:lnTo>
                <a:lnTo>
                  <a:pt x="967" y="1565"/>
                </a:lnTo>
                <a:lnTo>
                  <a:pt x="965" y="1572"/>
                </a:lnTo>
                <a:lnTo>
                  <a:pt x="961" y="1579"/>
                </a:lnTo>
                <a:lnTo>
                  <a:pt x="958" y="1586"/>
                </a:lnTo>
                <a:lnTo>
                  <a:pt x="956" y="1587"/>
                </a:lnTo>
                <a:lnTo>
                  <a:pt x="956" y="1590"/>
                </a:lnTo>
                <a:lnTo>
                  <a:pt x="956" y="1592"/>
                </a:lnTo>
                <a:lnTo>
                  <a:pt x="958" y="1594"/>
                </a:lnTo>
                <a:lnTo>
                  <a:pt x="959" y="1596"/>
                </a:lnTo>
                <a:lnTo>
                  <a:pt x="960" y="1599"/>
                </a:lnTo>
                <a:lnTo>
                  <a:pt x="961" y="1601"/>
                </a:lnTo>
                <a:lnTo>
                  <a:pt x="963" y="1604"/>
                </a:lnTo>
                <a:lnTo>
                  <a:pt x="966" y="1607"/>
                </a:lnTo>
                <a:lnTo>
                  <a:pt x="967" y="1610"/>
                </a:lnTo>
                <a:lnTo>
                  <a:pt x="969" y="1614"/>
                </a:lnTo>
                <a:lnTo>
                  <a:pt x="971" y="1616"/>
                </a:lnTo>
                <a:lnTo>
                  <a:pt x="973" y="1619"/>
                </a:lnTo>
                <a:lnTo>
                  <a:pt x="974" y="1623"/>
                </a:lnTo>
                <a:lnTo>
                  <a:pt x="976" y="1626"/>
                </a:lnTo>
                <a:lnTo>
                  <a:pt x="977" y="1630"/>
                </a:lnTo>
                <a:lnTo>
                  <a:pt x="971" y="1632"/>
                </a:lnTo>
                <a:lnTo>
                  <a:pt x="967" y="1636"/>
                </a:lnTo>
                <a:lnTo>
                  <a:pt x="963" y="1640"/>
                </a:lnTo>
                <a:lnTo>
                  <a:pt x="961" y="1644"/>
                </a:lnTo>
                <a:lnTo>
                  <a:pt x="959" y="1648"/>
                </a:lnTo>
                <a:lnTo>
                  <a:pt x="956" y="1653"/>
                </a:lnTo>
                <a:lnTo>
                  <a:pt x="955" y="1658"/>
                </a:lnTo>
                <a:lnTo>
                  <a:pt x="955" y="1664"/>
                </a:lnTo>
                <a:lnTo>
                  <a:pt x="955" y="1669"/>
                </a:lnTo>
                <a:lnTo>
                  <a:pt x="955" y="1675"/>
                </a:lnTo>
                <a:lnTo>
                  <a:pt x="956" y="1680"/>
                </a:lnTo>
                <a:lnTo>
                  <a:pt x="958" y="1686"/>
                </a:lnTo>
                <a:lnTo>
                  <a:pt x="960" y="1692"/>
                </a:lnTo>
                <a:lnTo>
                  <a:pt x="962" y="1698"/>
                </a:lnTo>
                <a:lnTo>
                  <a:pt x="965" y="1703"/>
                </a:lnTo>
                <a:lnTo>
                  <a:pt x="968" y="1709"/>
                </a:lnTo>
                <a:lnTo>
                  <a:pt x="966" y="1717"/>
                </a:lnTo>
                <a:lnTo>
                  <a:pt x="962" y="1725"/>
                </a:lnTo>
                <a:lnTo>
                  <a:pt x="958" y="1731"/>
                </a:lnTo>
                <a:lnTo>
                  <a:pt x="952" y="1737"/>
                </a:lnTo>
                <a:lnTo>
                  <a:pt x="944" y="1740"/>
                </a:lnTo>
                <a:lnTo>
                  <a:pt x="936" y="1745"/>
                </a:lnTo>
                <a:lnTo>
                  <a:pt x="928" y="1747"/>
                </a:lnTo>
                <a:lnTo>
                  <a:pt x="919" y="1750"/>
                </a:lnTo>
                <a:lnTo>
                  <a:pt x="909" y="1754"/>
                </a:lnTo>
                <a:lnTo>
                  <a:pt x="901" y="1757"/>
                </a:lnTo>
                <a:lnTo>
                  <a:pt x="893" y="1761"/>
                </a:lnTo>
                <a:lnTo>
                  <a:pt x="885" y="1765"/>
                </a:lnTo>
                <a:lnTo>
                  <a:pt x="878" y="1771"/>
                </a:lnTo>
                <a:lnTo>
                  <a:pt x="873" y="1778"/>
                </a:lnTo>
                <a:lnTo>
                  <a:pt x="868" y="1786"/>
                </a:lnTo>
                <a:lnTo>
                  <a:pt x="866" y="1796"/>
                </a:lnTo>
                <a:lnTo>
                  <a:pt x="866" y="1801"/>
                </a:lnTo>
                <a:lnTo>
                  <a:pt x="867" y="1808"/>
                </a:lnTo>
                <a:lnTo>
                  <a:pt x="870" y="1814"/>
                </a:lnTo>
                <a:lnTo>
                  <a:pt x="873" y="1819"/>
                </a:lnTo>
                <a:lnTo>
                  <a:pt x="876" y="1826"/>
                </a:lnTo>
                <a:lnTo>
                  <a:pt x="881" y="1832"/>
                </a:lnTo>
                <a:lnTo>
                  <a:pt x="884" y="1839"/>
                </a:lnTo>
                <a:lnTo>
                  <a:pt x="886" y="1846"/>
                </a:lnTo>
                <a:lnTo>
                  <a:pt x="890" y="1851"/>
                </a:lnTo>
                <a:lnTo>
                  <a:pt x="891" y="1857"/>
                </a:lnTo>
                <a:lnTo>
                  <a:pt x="892" y="1863"/>
                </a:lnTo>
                <a:lnTo>
                  <a:pt x="892" y="1869"/>
                </a:lnTo>
                <a:lnTo>
                  <a:pt x="890" y="1874"/>
                </a:lnTo>
                <a:lnTo>
                  <a:pt x="886" y="1879"/>
                </a:lnTo>
                <a:lnTo>
                  <a:pt x="881" y="1884"/>
                </a:lnTo>
                <a:lnTo>
                  <a:pt x="874" y="1888"/>
                </a:lnTo>
                <a:lnTo>
                  <a:pt x="862" y="1887"/>
                </a:lnTo>
                <a:lnTo>
                  <a:pt x="852" y="1886"/>
                </a:lnTo>
                <a:lnTo>
                  <a:pt x="841" y="1884"/>
                </a:lnTo>
                <a:lnTo>
                  <a:pt x="831" y="1879"/>
                </a:lnTo>
                <a:lnTo>
                  <a:pt x="821" y="1876"/>
                </a:lnTo>
                <a:lnTo>
                  <a:pt x="810" y="1871"/>
                </a:lnTo>
                <a:lnTo>
                  <a:pt x="801" y="1866"/>
                </a:lnTo>
                <a:lnTo>
                  <a:pt x="791" y="1863"/>
                </a:lnTo>
                <a:lnTo>
                  <a:pt x="781" y="1861"/>
                </a:lnTo>
                <a:lnTo>
                  <a:pt x="770" y="1858"/>
                </a:lnTo>
                <a:lnTo>
                  <a:pt x="760" y="1858"/>
                </a:lnTo>
                <a:lnTo>
                  <a:pt x="750" y="1861"/>
                </a:lnTo>
                <a:lnTo>
                  <a:pt x="738" y="1864"/>
                </a:lnTo>
                <a:lnTo>
                  <a:pt x="728" y="1871"/>
                </a:lnTo>
                <a:lnTo>
                  <a:pt x="716" y="1880"/>
                </a:lnTo>
                <a:lnTo>
                  <a:pt x="705" y="1894"/>
                </a:lnTo>
                <a:lnTo>
                  <a:pt x="698" y="1895"/>
                </a:lnTo>
                <a:lnTo>
                  <a:pt x="693" y="1895"/>
                </a:lnTo>
                <a:lnTo>
                  <a:pt x="689" y="1895"/>
                </a:lnTo>
                <a:lnTo>
                  <a:pt x="685" y="1894"/>
                </a:lnTo>
                <a:lnTo>
                  <a:pt x="683" y="1892"/>
                </a:lnTo>
                <a:lnTo>
                  <a:pt x="681" y="1889"/>
                </a:lnTo>
                <a:lnTo>
                  <a:pt x="678" y="1887"/>
                </a:lnTo>
                <a:lnTo>
                  <a:pt x="677" y="1884"/>
                </a:lnTo>
                <a:lnTo>
                  <a:pt x="676" y="1880"/>
                </a:lnTo>
                <a:lnTo>
                  <a:pt x="675" y="1876"/>
                </a:lnTo>
                <a:lnTo>
                  <a:pt x="672" y="1871"/>
                </a:lnTo>
                <a:lnTo>
                  <a:pt x="671" y="1866"/>
                </a:lnTo>
                <a:lnTo>
                  <a:pt x="669" y="1861"/>
                </a:lnTo>
                <a:lnTo>
                  <a:pt x="667" y="1856"/>
                </a:lnTo>
                <a:lnTo>
                  <a:pt x="664" y="1850"/>
                </a:lnTo>
                <a:lnTo>
                  <a:pt x="661" y="1846"/>
                </a:lnTo>
                <a:lnTo>
                  <a:pt x="663" y="1829"/>
                </a:lnTo>
                <a:lnTo>
                  <a:pt x="663" y="1812"/>
                </a:lnTo>
                <a:lnTo>
                  <a:pt x="662" y="1796"/>
                </a:lnTo>
                <a:lnTo>
                  <a:pt x="660" y="1783"/>
                </a:lnTo>
                <a:lnTo>
                  <a:pt x="656" y="1768"/>
                </a:lnTo>
                <a:lnTo>
                  <a:pt x="651" y="1754"/>
                </a:lnTo>
                <a:lnTo>
                  <a:pt x="644" y="1741"/>
                </a:lnTo>
                <a:lnTo>
                  <a:pt x="636" y="1729"/>
                </a:lnTo>
                <a:lnTo>
                  <a:pt x="626" y="1716"/>
                </a:lnTo>
                <a:lnTo>
                  <a:pt x="617" y="1704"/>
                </a:lnTo>
                <a:lnTo>
                  <a:pt x="606" y="1693"/>
                </a:lnTo>
                <a:lnTo>
                  <a:pt x="594" y="1681"/>
                </a:lnTo>
                <a:lnTo>
                  <a:pt x="582" y="1671"/>
                </a:lnTo>
                <a:lnTo>
                  <a:pt x="569" y="1661"/>
                </a:lnTo>
                <a:lnTo>
                  <a:pt x="555" y="1650"/>
                </a:lnTo>
                <a:lnTo>
                  <a:pt x="541" y="1640"/>
                </a:lnTo>
                <a:lnTo>
                  <a:pt x="532" y="1642"/>
                </a:lnTo>
                <a:lnTo>
                  <a:pt x="524" y="1645"/>
                </a:lnTo>
                <a:lnTo>
                  <a:pt x="516" y="1645"/>
                </a:lnTo>
                <a:lnTo>
                  <a:pt x="508" y="1644"/>
                </a:lnTo>
                <a:lnTo>
                  <a:pt x="501" y="1640"/>
                </a:lnTo>
                <a:lnTo>
                  <a:pt x="494" y="1637"/>
                </a:lnTo>
                <a:lnTo>
                  <a:pt x="487" y="1632"/>
                </a:lnTo>
                <a:lnTo>
                  <a:pt x="480" y="1626"/>
                </a:lnTo>
                <a:lnTo>
                  <a:pt x="475" y="1619"/>
                </a:lnTo>
                <a:lnTo>
                  <a:pt x="468" y="1613"/>
                </a:lnTo>
                <a:lnTo>
                  <a:pt x="462" y="1606"/>
                </a:lnTo>
                <a:lnTo>
                  <a:pt x="456" y="1599"/>
                </a:lnTo>
                <a:lnTo>
                  <a:pt x="451" y="1592"/>
                </a:lnTo>
                <a:lnTo>
                  <a:pt x="445" y="1585"/>
                </a:lnTo>
                <a:lnTo>
                  <a:pt x="439" y="1578"/>
                </a:lnTo>
                <a:lnTo>
                  <a:pt x="433" y="1572"/>
                </a:lnTo>
                <a:lnTo>
                  <a:pt x="425" y="1563"/>
                </a:lnTo>
                <a:lnTo>
                  <a:pt x="420" y="1555"/>
                </a:lnTo>
                <a:lnTo>
                  <a:pt x="413" y="1547"/>
                </a:lnTo>
                <a:lnTo>
                  <a:pt x="408" y="1539"/>
                </a:lnTo>
                <a:lnTo>
                  <a:pt x="402" y="1531"/>
                </a:lnTo>
                <a:lnTo>
                  <a:pt x="399" y="1522"/>
                </a:lnTo>
                <a:lnTo>
                  <a:pt x="394" y="1514"/>
                </a:lnTo>
                <a:lnTo>
                  <a:pt x="392" y="1505"/>
                </a:lnTo>
                <a:lnTo>
                  <a:pt x="388" y="1495"/>
                </a:lnTo>
                <a:lnTo>
                  <a:pt x="386" y="1486"/>
                </a:lnTo>
                <a:lnTo>
                  <a:pt x="385" y="1476"/>
                </a:lnTo>
                <a:lnTo>
                  <a:pt x="384" y="1467"/>
                </a:lnTo>
                <a:lnTo>
                  <a:pt x="383" y="1455"/>
                </a:lnTo>
                <a:lnTo>
                  <a:pt x="383" y="1445"/>
                </a:lnTo>
                <a:lnTo>
                  <a:pt x="384" y="1433"/>
                </a:lnTo>
                <a:lnTo>
                  <a:pt x="385" y="1422"/>
                </a:lnTo>
                <a:lnTo>
                  <a:pt x="392" y="1415"/>
                </a:lnTo>
                <a:lnTo>
                  <a:pt x="397" y="1409"/>
                </a:lnTo>
                <a:lnTo>
                  <a:pt x="400" y="1403"/>
                </a:lnTo>
                <a:lnTo>
                  <a:pt x="401" y="1398"/>
                </a:lnTo>
                <a:lnTo>
                  <a:pt x="401" y="1393"/>
                </a:lnTo>
                <a:lnTo>
                  <a:pt x="399" y="1388"/>
                </a:lnTo>
                <a:lnTo>
                  <a:pt x="398" y="1384"/>
                </a:lnTo>
                <a:lnTo>
                  <a:pt x="395" y="1378"/>
                </a:lnTo>
                <a:lnTo>
                  <a:pt x="393" y="1374"/>
                </a:lnTo>
                <a:lnTo>
                  <a:pt x="391" y="1369"/>
                </a:lnTo>
                <a:lnTo>
                  <a:pt x="390" y="1364"/>
                </a:lnTo>
                <a:lnTo>
                  <a:pt x="388" y="1359"/>
                </a:lnTo>
                <a:lnTo>
                  <a:pt x="390" y="1353"/>
                </a:lnTo>
                <a:lnTo>
                  <a:pt x="393" y="1347"/>
                </a:lnTo>
                <a:lnTo>
                  <a:pt x="397" y="1341"/>
                </a:lnTo>
                <a:lnTo>
                  <a:pt x="405" y="1336"/>
                </a:lnTo>
                <a:lnTo>
                  <a:pt x="401" y="1328"/>
                </a:lnTo>
                <a:lnTo>
                  <a:pt x="398" y="1321"/>
                </a:lnTo>
                <a:lnTo>
                  <a:pt x="395" y="1315"/>
                </a:lnTo>
                <a:lnTo>
                  <a:pt x="392" y="1309"/>
                </a:lnTo>
                <a:lnTo>
                  <a:pt x="388" y="1303"/>
                </a:lnTo>
                <a:lnTo>
                  <a:pt x="385" y="1299"/>
                </a:lnTo>
                <a:lnTo>
                  <a:pt x="380" y="1294"/>
                </a:lnTo>
                <a:lnTo>
                  <a:pt x="377" y="1290"/>
                </a:lnTo>
                <a:lnTo>
                  <a:pt x="374" y="1285"/>
                </a:lnTo>
                <a:lnTo>
                  <a:pt x="369" y="1282"/>
                </a:lnTo>
                <a:lnTo>
                  <a:pt x="364" y="1277"/>
                </a:lnTo>
                <a:lnTo>
                  <a:pt x="361" y="1274"/>
                </a:lnTo>
                <a:lnTo>
                  <a:pt x="356" y="1269"/>
                </a:lnTo>
                <a:lnTo>
                  <a:pt x="352" y="1264"/>
                </a:lnTo>
                <a:lnTo>
                  <a:pt x="347" y="1260"/>
                </a:lnTo>
                <a:lnTo>
                  <a:pt x="344" y="1255"/>
                </a:lnTo>
                <a:lnTo>
                  <a:pt x="338" y="1254"/>
                </a:lnTo>
                <a:lnTo>
                  <a:pt x="334" y="1255"/>
                </a:lnTo>
                <a:lnTo>
                  <a:pt x="331" y="1256"/>
                </a:lnTo>
                <a:lnTo>
                  <a:pt x="328" y="1258"/>
                </a:lnTo>
                <a:lnTo>
                  <a:pt x="325" y="1260"/>
                </a:lnTo>
                <a:lnTo>
                  <a:pt x="324" y="1263"/>
                </a:lnTo>
                <a:lnTo>
                  <a:pt x="323" y="1267"/>
                </a:lnTo>
                <a:lnTo>
                  <a:pt x="322" y="1270"/>
                </a:lnTo>
                <a:lnTo>
                  <a:pt x="321" y="1274"/>
                </a:lnTo>
                <a:lnTo>
                  <a:pt x="320" y="1277"/>
                </a:lnTo>
                <a:lnTo>
                  <a:pt x="317" y="1281"/>
                </a:lnTo>
                <a:lnTo>
                  <a:pt x="316" y="1283"/>
                </a:lnTo>
                <a:lnTo>
                  <a:pt x="315" y="1286"/>
                </a:lnTo>
                <a:lnTo>
                  <a:pt x="313" y="1289"/>
                </a:lnTo>
                <a:lnTo>
                  <a:pt x="309" y="1290"/>
                </a:lnTo>
                <a:lnTo>
                  <a:pt x="307" y="1292"/>
                </a:lnTo>
                <a:lnTo>
                  <a:pt x="298" y="1286"/>
                </a:lnTo>
                <a:lnTo>
                  <a:pt x="291" y="1282"/>
                </a:lnTo>
                <a:lnTo>
                  <a:pt x="283" y="1276"/>
                </a:lnTo>
                <a:lnTo>
                  <a:pt x="276" y="1269"/>
                </a:lnTo>
                <a:lnTo>
                  <a:pt x="268" y="1263"/>
                </a:lnTo>
                <a:lnTo>
                  <a:pt x="261" y="1256"/>
                </a:lnTo>
                <a:lnTo>
                  <a:pt x="255" y="1248"/>
                </a:lnTo>
                <a:lnTo>
                  <a:pt x="248" y="1241"/>
                </a:lnTo>
                <a:lnTo>
                  <a:pt x="242" y="1233"/>
                </a:lnTo>
                <a:lnTo>
                  <a:pt x="237" y="1225"/>
                </a:lnTo>
                <a:lnTo>
                  <a:pt x="232" y="1217"/>
                </a:lnTo>
                <a:lnTo>
                  <a:pt x="228" y="1209"/>
                </a:lnTo>
                <a:lnTo>
                  <a:pt x="223" y="1201"/>
                </a:lnTo>
                <a:lnTo>
                  <a:pt x="219" y="1192"/>
                </a:lnTo>
                <a:lnTo>
                  <a:pt x="216" y="1183"/>
                </a:lnTo>
                <a:lnTo>
                  <a:pt x="214" y="1175"/>
                </a:lnTo>
                <a:lnTo>
                  <a:pt x="196" y="1162"/>
                </a:lnTo>
                <a:lnTo>
                  <a:pt x="180" y="1151"/>
                </a:lnTo>
                <a:lnTo>
                  <a:pt x="163" y="1139"/>
                </a:lnTo>
                <a:lnTo>
                  <a:pt x="146" y="1128"/>
                </a:lnTo>
                <a:lnTo>
                  <a:pt x="129" y="1116"/>
                </a:lnTo>
                <a:lnTo>
                  <a:pt x="111" y="1105"/>
                </a:lnTo>
                <a:lnTo>
                  <a:pt x="95" y="1092"/>
                </a:lnTo>
                <a:lnTo>
                  <a:pt x="80" y="1079"/>
                </a:lnTo>
                <a:lnTo>
                  <a:pt x="67" y="1066"/>
                </a:lnTo>
                <a:lnTo>
                  <a:pt x="54" y="1052"/>
                </a:lnTo>
                <a:lnTo>
                  <a:pt x="42" y="1036"/>
                </a:lnTo>
                <a:lnTo>
                  <a:pt x="34" y="1020"/>
                </a:lnTo>
                <a:lnTo>
                  <a:pt x="27" y="1001"/>
                </a:lnTo>
                <a:lnTo>
                  <a:pt x="23" y="982"/>
                </a:lnTo>
                <a:lnTo>
                  <a:pt x="21" y="961"/>
                </a:lnTo>
                <a:lnTo>
                  <a:pt x="23" y="938"/>
                </a:lnTo>
                <a:lnTo>
                  <a:pt x="17" y="935"/>
                </a:lnTo>
                <a:lnTo>
                  <a:pt x="14" y="930"/>
                </a:lnTo>
                <a:lnTo>
                  <a:pt x="10" y="926"/>
                </a:lnTo>
                <a:lnTo>
                  <a:pt x="7" y="921"/>
                </a:lnTo>
                <a:lnTo>
                  <a:pt x="4" y="916"/>
                </a:lnTo>
                <a:lnTo>
                  <a:pt x="3" y="911"/>
                </a:lnTo>
                <a:lnTo>
                  <a:pt x="1" y="905"/>
                </a:lnTo>
                <a:lnTo>
                  <a:pt x="1" y="899"/>
                </a:lnTo>
                <a:lnTo>
                  <a:pt x="0" y="892"/>
                </a:lnTo>
                <a:lnTo>
                  <a:pt x="0" y="885"/>
                </a:lnTo>
                <a:lnTo>
                  <a:pt x="0" y="877"/>
                </a:lnTo>
                <a:lnTo>
                  <a:pt x="0" y="869"/>
                </a:lnTo>
                <a:lnTo>
                  <a:pt x="0" y="861"/>
                </a:lnTo>
                <a:lnTo>
                  <a:pt x="1" y="853"/>
                </a:lnTo>
                <a:lnTo>
                  <a:pt x="2" y="844"/>
                </a:lnTo>
                <a:lnTo>
                  <a:pt x="3" y="836"/>
                </a:lnTo>
                <a:lnTo>
                  <a:pt x="4" y="830"/>
                </a:lnTo>
                <a:lnTo>
                  <a:pt x="6" y="823"/>
                </a:lnTo>
                <a:lnTo>
                  <a:pt x="8" y="816"/>
                </a:lnTo>
                <a:lnTo>
                  <a:pt x="10" y="809"/>
                </a:lnTo>
                <a:lnTo>
                  <a:pt x="13" y="801"/>
                </a:lnTo>
                <a:lnTo>
                  <a:pt x="15" y="793"/>
                </a:lnTo>
                <a:lnTo>
                  <a:pt x="18" y="785"/>
                </a:lnTo>
                <a:lnTo>
                  <a:pt x="21" y="777"/>
                </a:lnTo>
                <a:lnTo>
                  <a:pt x="24" y="769"/>
                </a:lnTo>
                <a:lnTo>
                  <a:pt x="29" y="761"/>
                </a:lnTo>
                <a:lnTo>
                  <a:pt x="32" y="754"/>
                </a:lnTo>
                <a:lnTo>
                  <a:pt x="37" y="747"/>
                </a:lnTo>
                <a:lnTo>
                  <a:pt x="42" y="742"/>
                </a:lnTo>
                <a:lnTo>
                  <a:pt x="47" y="737"/>
                </a:lnTo>
                <a:lnTo>
                  <a:pt x="53" y="734"/>
                </a:lnTo>
                <a:lnTo>
                  <a:pt x="60" y="733"/>
                </a:lnTo>
                <a:lnTo>
                  <a:pt x="67" y="718"/>
                </a:lnTo>
                <a:lnTo>
                  <a:pt x="72" y="704"/>
                </a:lnTo>
                <a:lnTo>
                  <a:pt x="77" y="690"/>
                </a:lnTo>
                <a:lnTo>
                  <a:pt x="82" y="676"/>
                </a:lnTo>
                <a:lnTo>
                  <a:pt x="85" y="662"/>
                </a:lnTo>
                <a:lnTo>
                  <a:pt x="87" y="649"/>
                </a:lnTo>
                <a:lnTo>
                  <a:pt x="87" y="635"/>
                </a:lnTo>
                <a:lnTo>
                  <a:pt x="87" y="621"/>
                </a:lnTo>
                <a:lnTo>
                  <a:pt x="86" y="607"/>
                </a:lnTo>
                <a:lnTo>
                  <a:pt x="84" y="593"/>
                </a:lnTo>
                <a:lnTo>
                  <a:pt x="79" y="580"/>
                </a:lnTo>
                <a:lnTo>
                  <a:pt x="75" y="565"/>
                </a:lnTo>
                <a:lnTo>
                  <a:pt x="68" y="551"/>
                </a:lnTo>
                <a:lnTo>
                  <a:pt x="61" y="536"/>
                </a:lnTo>
                <a:lnTo>
                  <a:pt x="52" y="520"/>
                </a:lnTo>
                <a:lnTo>
                  <a:pt x="41" y="505"/>
                </a:lnTo>
                <a:lnTo>
                  <a:pt x="48" y="496"/>
                </a:lnTo>
                <a:lnTo>
                  <a:pt x="57" y="487"/>
                </a:lnTo>
                <a:lnTo>
                  <a:pt x="69" y="476"/>
                </a:lnTo>
                <a:lnTo>
                  <a:pt x="80" y="466"/>
                </a:lnTo>
                <a:lnTo>
                  <a:pt x="94" y="456"/>
                </a:lnTo>
                <a:lnTo>
                  <a:pt x="109" y="444"/>
                </a:lnTo>
                <a:lnTo>
                  <a:pt x="125" y="434"/>
                </a:lnTo>
                <a:lnTo>
                  <a:pt x="141" y="423"/>
                </a:lnTo>
                <a:lnTo>
                  <a:pt x="157" y="413"/>
                </a:lnTo>
                <a:lnTo>
                  <a:pt x="174" y="403"/>
                </a:lnTo>
                <a:lnTo>
                  <a:pt x="190" y="394"/>
                </a:lnTo>
                <a:lnTo>
                  <a:pt x="205" y="384"/>
                </a:lnTo>
                <a:lnTo>
                  <a:pt x="219" y="376"/>
                </a:lnTo>
                <a:lnTo>
                  <a:pt x="234" y="368"/>
                </a:lnTo>
                <a:lnTo>
                  <a:pt x="247" y="363"/>
                </a:lnTo>
                <a:lnTo>
                  <a:pt x="259" y="358"/>
                </a:lnTo>
                <a:lnTo>
                  <a:pt x="259" y="351"/>
                </a:lnTo>
                <a:lnTo>
                  <a:pt x="260" y="345"/>
                </a:lnTo>
                <a:lnTo>
                  <a:pt x="261" y="340"/>
                </a:lnTo>
                <a:lnTo>
                  <a:pt x="262" y="333"/>
                </a:lnTo>
                <a:lnTo>
                  <a:pt x="264" y="327"/>
                </a:lnTo>
                <a:lnTo>
                  <a:pt x="265" y="321"/>
                </a:lnTo>
                <a:lnTo>
                  <a:pt x="267" y="314"/>
                </a:lnTo>
                <a:lnTo>
                  <a:pt x="269" y="309"/>
                </a:lnTo>
                <a:lnTo>
                  <a:pt x="270" y="302"/>
                </a:lnTo>
                <a:lnTo>
                  <a:pt x="272" y="296"/>
                </a:lnTo>
                <a:lnTo>
                  <a:pt x="274" y="289"/>
                </a:lnTo>
                <a:lnTo>
                  <a:pt x="275" y="283"/>
                </a:lnTo>
                <a:lnTo>
                  <a:pt x="276" y="276"/>
                </a:lnTo>
                <a:lnTo>
                  <a:pt x="276" y="271"/>
                </a:lnTo>
                <a:lnTo>
                  <a:pt x="277" y="264"/>
                </a:lnTo>
                <a:lnTo>
                  <a:pt x="277" y="258"/>
                </a:lnTo>
                <a:lnTo>
                  <a:pt x="275" y="249"/>
                </a:lnTo>
                <a:lnTo>
                  <a:pt x="271" y="242"/>
                </a:lnTo>
                <a:lnTo>
                  <a:pt x="267" y="234"/>
                </a:lnTo>
                <a:lnTo>
                  <a:pt x="260" y="227"/>
                </a:lnTo>
                <a:lnTo>
                  <a:pt x="253" y="220"/>
                </a:lnTo>
                <a:lnTo>
                  <a:pt x="245" y="214"/>
                </a:lnTo>
                <a:lnTo>
                  <a:pt x="237" y="207"/>
                </a:lnTo>
                <a:lnTo>
                  <a:pt x="229" y="202"/>
                </a:lnTo>
                <a:lnTo>
                  <a:pt x="219" y="195"/>
                </a:lnTo>
                <a:lnTo>
                  <a:pt x="213" y="188"/>
                </a:lnTo>
                <a:lnTo>
                  <a:pt x="206" y="181"/>
                </a:lnTo>
                <a:lnTo>
                  <a:pt x="199" y="173"/>
                </a:lnTo>
                <a:lnTo>
                  <a:pt x="194" y="165"/>
                </a:lnTo>
                <a:lnTo>
                  <a:pt x="192" y="157"/>
                </a:lnTo>
                <a:lnTo>
                  <a:pt x="191" y="148"/>
                </a:lnTo>
                <a:lnTo>
                  <a:pt x="192" y="139"/>
                </a:lnTo>
                <a:lnTo>
                  <a:pt x="183" y="137"/>
                </a:lnTo>
                <a:lnTo>
                  <a:pt x="174" y="135"/>
                </a:lnTo>
                <a:lnTo>
                  <a:pt x="167" y="132"/>
                </a:lnTo>
                <a:lnTo>
                  <a:pt x="160" y="127"/>
                </a:lnTo>
                <a:lnTo>
                  <a:pt x="153" y="122"/>
                </a:lnTo>
                <a:lnTo>
                  <a:pt x="147" y="117"/>
                </a:lnTo>
                <a:lnTo>
                  <a:pt x="141" y="111"/>
                </a:lnTo>
                <a:lnTo>
                  <a:pt x="137" y="104"/>
                </a:lnTo>
                <a:lnTo>
                  <a:pt x="133" y="97"/>
                </a:lnTo>
                <a:lnTo>
                  <a:pt x="129" y="91"/>
                </a:lnTo>
                <a:lnTo>
                  <a:pt x="125" y="85"/>
                </a:lnTo>
                <a:lnTo>
                  <a:pt x="122" y="78"/>
                </a:lnTo>
                <a:lnTo>
                  <a:pt x="119" y="71"/>
                </a:lnTo>
                <a:lnTo>
                  <a:pt x="117" y="65"/>
                </a:lnTo>
                <a:lnTo>
                  <a:pt x="114" y="60"/>
                </a:lnTo>
                <a:lnTo>
                  <a:pt x="113" y="56"/>
                </a:lnTo>
                <a:lnTo>
                  <a:pt x="119" y="55"/>
                </a:lnTo>
                <a:lnTo>
                  <a:pt x="140" y="52"/>
                </a:lnTo>
                <a:lnTo>
                  <a:pt x="174" y="50"/>
                </a:lnTo>
                <a:lnTo>
                  <a:pt x="216" y="47"/>
                </a:lnTo>
                <a:lnTo>
                  <a:pt x="265" y="43"/>
                </a:lnTo>
                <a:lnTo>
                  <a:pt x="322" y="39"/>
                </a:lnTo>
                <a:lnTo>
                  <a:pt x="382" y="33"/>
                </a:lnTo>
                <a:lnTo>
                  <a:pt x="444" y="28"/>
                </a:lnTo>
                <a:lnTo>
                  <a:pt x="505" y="24"/>
                </a:lnTo>
                <a:lnTo>
                  <a:pt x="564" y="18"/>
                </a:lnTo>
                <a:lnTo>
                  <a:pt x="621" y="13"/>
                </a:lnTo>
                <a:lnTo>
                  <a:pt x="671" y="10"/>
                </a:lnTo>
                <a:lnTo>
                  <a:pt x="713" y="6"/>
                </a:lnTo>
                <a:lnTo>
                  <a:pt x="746" y="4"/>
                </a:lnTo>
                <a:lnTo>
                  <a:pt x="767" y="2"/>
                </a:lnTo>
                <a:lnTo>
                  <a:pt x="775" y="2"/>
                </a:lnTo>
                <a:lnTo>
                  <a:pt x="773" y="1"/>
                </a:lnTo>
                <a:lnTo>
                  <a:pt x="771" y="0"/>
                </a:lnTo>
                <a:lnTo>
                  <a:pt x="770" y="0"/>
                </a:lnTo>
                <a:lnTo>
                  <a:pt x="769" y="0"/>
                </a:lnTo>
                <a:lnTo>
                  <a:pt x="769" y="1"/>
                </a:lnTo>
                <a:lnTo>
                  <a:pt x="770" y="1"/>
                </a:lnTo>
                <a:lnTo>
                  <a:pt x="771" y="2"/>
                </a:lnTo>
                <a:lnTo>
                  <a:pt x="773" y="2"/>
                </a:lnTo>
                <a:lnTo>
                  <a:pt x="774" y="2"/>
                </a:lnTo>
                <a:lnTo>
                  <a:pt x="775" y="2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743" name="Freeform 61"/>
          <p:cNvSpPr>
            <a:spLocks/>
          </p:cNvSpPr>
          <p:nvPr/>
        </p:nvSpPr>
        <p:spPr bwMode="auto">
          <a:xfrm>
            <a:off x="3646685" y="2404464"/>
            <a:ext cx="1092835" cy="447824"/>
          </a:xfrm>
          <a:custGeom>
            <a:avLst/>
            <a:gdLst>
              <a:gd name="T0" fmla="*/ 65 w 2004"/>
              <a:gd name="T1" fmla="*/ 0 h 1080"/>
              <a:gd name="T2" fmla="*/ 65 w 2004"/>
              <a:gd name="T3" fmla="*/ 1 h 1080"/>
              <a:gd name="T4" fmla="*/ 66 w 2004"/>
              <a:gd name="T5" fmla="*/ 1 h 1080"/>
              <a:gd name="T6" fmla="*/ 66 w 2004"/>
              <a:gd name="T7" fmla="*/ 2 h 1080"/>
              <a:gd name="T8" fmla="*/ 67 w 2004"/>
              <a:gd name="T9" fmla="*/ 2 h 1080"/>
              <a:gd name="T10" fmla="*/ 67 w 2004"/>
              <a:gd name="T11" fmla="*/ 3 h 1080"/>
              <a:gd name="T12" fmla="*/ 68 w 2004"/>
              <a:gd name="T13" fmla="*/ 3 h 1080"/>
              <a:gd name="T14" fmla="*/ 68 w 2004"/>
              <a:gd name="T15" fmla="*/ 2 h 1080"/>
              <a:gd name="T16" fmla="*/ 69 w 2004"/>
              <a:gd name="T17" fmla="*/ 2 h 1080"/>
              <a:gd name="T18" fmla="*/ 68 w 2004"/>
              <a:gd name="T19" fmla="*/ 3 h 1080"/>
              <a:gd name="T20" fmla="*/ 68 w 2004"/>
              <a:gd name="T21" fmla="*/ 3 h 1080"/>
              <a:gd name="T22" fmla="*/ 68 w 2004"/>
              <a:gd name="T23" fmla="*/ 4 h 1080"/>
              <a:gd name="T24" fmla="*/ 68 w 2004"/>
              <a:gd name="T25" fmla="*/ 5 h 1080"/>
              <a:gd name="T26" fmla="*/ 68 w 2004"/>
              <a:gd name="T27" fmla="*/ 5 h 1080"/>
              <a:gd name="T28" fmla="*/ 68 w 2004"/>
              <a:gd name="T29" fmla="*/ 6 h 1080"/>
              <a:gd name="T30" fmla="*/ 67 w 2004"/>
              <a:gd name="T31" fmla="*/ 6 h 1080"/>
              <a:gd name="T32" fmla="*/ 67 w 2004"/>
              <a:gd name="T33" fmla="*/ 7 h 1080"/>
              <a:gd name="T34" fmla="*/ 68 w 2004"/>
              <a:gd name="T35" fmla="*/ 8 h 1080"/>
              <a:gd name="T36" fmla="*/ 68 w 2004"/>
              <a:gd name="T37" fmla="*/ 8 h 1080"/>
              <a:gd name="T38" fmla="*/ 69 w 2004"/>
              <a:gd name="T39" fmla="*/ 9 h 1080"/>
              <a:gd name="T40" fmla="*/ 69 w 2004"/>
              <a:gd name="T41" fmla="*/ 10 h 1080"/>
              <a:gd name="T42" fmla="*/ 70 w 2004"/>
              <a:gd name="T43" fmla="*/ 10 h 1080"/>
              <a:gd name="T44" fmla="*/ 71 w 2004"/>
              <a:gd name="T45" fmla="*/ 11 h 1080"/>
              <a:gd name="T46" fmla="*/ 71 w 2004"/>
              <a:gd name="T47" fmla="*/ 11 h 1080"/>
              <a:gd name="T48" fmla="*/ 72 w 2004"/>
              <a:gd name="T49" fmla="*/ 13 h 1080"/>
              <a:gd name="T50" fmla="*/ 72 w 2004"/>
              <a:gd name="T51" fmla="*/ 16 h 1080"/>
              <a:gd name="T52" fmla="*/ 73 w 2004"/>
              <a:gd name="T53" fmla="*/ 20 h 1080"/>
              <a:gd name="T54" fmla="*/ 73 w 2004"/>
              <a:gd name="T55" fmla="*/ 23 h 1080"/>
              <a:gd name="T56" fmla="*/ 74 w 2004"/>
              <a:gd name="T57" fmla="*/ 26 h 1080"/>
              <a:gd name="T58" fmla="*/ 74 w 2004"/>
              <a:gd name="T59" fmla="*/ 30 h 1080"/>
              <a:gd name="T60" fmla="*/ 74 w 2004"/>
              <a:gd name="T61" fmla="*/ 33 h 1080"/>
              <a:gd name="T62" fmla="*/ 74 w 2004"/>
              <a:gd name="T63" fmla="*/ 37 h 1080"/>
              <a:gd name="T64" fmla="*/ 70 w 2004"/>
              <a:gd name="T65" fmla="*/ 39 h 1080"/>
              <a:gd name="T66" fmla="*/ 60 w 2004"/>
              <a:gd name="T67" fmla="*/ 39 h 1080"/>
              <a:gd name="T68" fmla="*/ 51 w 2004"/>
              <a:gd name="T69" fmla="*/ 40 h 1080"/>
              <a:gd name="T70" fmla="*/ 41 w 2004"/>
              <a:gd name="T71" fmla="*/ 40 h 1080"/>
              <a:gd name="T72" fmla="*/ 32 w 2004"/>
              <a:gd name="T73" fmla="*/ 40 h 1080"/>
              <a:gd name="T74" fmla="*/ 23 w 2004"/>
              <a:gd name="T75" fmla="*/ 40 h 1080"/>
              <a:gd name="T76" fmla="*/ 13 w 2004"/>
              <a:gd name="T77" fmla="*/ 40 h 1080"/>
              <a:gd name="T78" fmla="*/ 4 w 2004"/>
              <a:gd name="T79" fmla="*/ 40 h 1080"/>
              <a:gd name="T80" fmla="*/ 0 w 2004"/>
              <a:gd name="T81" fmla="*/ 37 h 1080"/>
              <a:gd name="T82" fmla="*/ 0 w 2004"/>
              <a:gd name="T83" fmla="*/ 32 h 1080"/>
              <a:gd name="T84" fmla="*/ 0 w 2004"/>
              <a:gd name="T85" fmla="*/ 27 h 1080"/>
              <a:gd name="T86" fmla="*/ 0 w 2004"/>
              <a:gd name="T87" fmla="*/ 22 h 1080"/>
              <a:gd name="T88" fmla="*/ 0 w 2004"/>
              <a:gd name="T89" fmla="*/ 18 h 1080"/>
              <a:gd name="T90" fmla="*/ 0 w 2004"/>
              <a:gd name="T91" fmla="*/ 13 h 1080"/>
              <a:gd name="T92" fmla="*/ 0 w 2004"/>
              <a:gd name="T93" fmla="*/ 8 h 1080"/>
              <a:gd name="T94" fmla="*/ 0 w 2004"/>
              <a:gd name="T95" fmla="*/ 3 h 1080"/>
              <a:gd name="T96" fmla="*/ 4 w 2004"/>
              <a:gd name="T97" fmla="*/ 1 h 1080"/>
              <a:gd name="T98" fmla="*/ 12 w 2004"/>
              <a:gd name="T99" fmla="*/ 1 h 1080"/>
              <a:gd name="T100" fmla="*/ 20 w 2004"/>
              <a:gd name="T101" fmla="*/ 1 h 1080"/>
              <a:gd name="T102" fmla="*/ 27 w 2004"/>
              <a:gd name="T103" fmla="*/ 1 h 1080"/>
              <a:gd name="T104" fmla="*/ 35 w 2004"/>
              <a:gd name="T105" fmla="*/ 1 h 1080"/>
              <a:gd name="T106" fmla="*/ 44 w 2004"/>
              <a:gd name="T107" fmla="*/ 1 h 1080"/>
              <a:gd name="T108" fmla="*/ 52 w 2004"/>
              <a:gd name="T109" fmla="*/ 0 h 1080"/>
              <a:gd name="T110" fmla="*/ 60 w 2004"/>
              <a:gd name="T111" fmla="*/ 0 h 10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04"/>
              <a:gd name="T169" fmla="*/ 0 h 1080"/>
              <a:gd name="T170" fmla="*/ 2004 w 2004"/>
              <a:gd name="T171" fmla="*/ 1080 h 10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04" h="1080">
                <a:moveTo>
                  <a:pt x="1737" y="0"/>
                </a:moveTo>
                <a:lnTo>
                  <a:pt x="1746" y="3"/>
                </a:lnTo>
                <a:lnTo>
                  <a:pt x="1754" y="7"/>
                </a:lnTo>
                <a:lnTo>
                  <a:pt x="1762" y="14"/>
                </a:lnTo>
                <a:lnTo>
                  <a:pt x="1769" y="22"/>
                </a:lnTo>
                <a:lnTo>
                  <a:pt x="1774" y="30"/>
                </a:lnTo>
                <a:lnTo>
                  <a:pt x="1780" y="38"/>
                </a:lnTo>
                <a:lnTo>
                  <a:pt x="1786" y="48"/>
                </a:lnTo>
                <a:lnTo>
                  <a:pt x="1793" y="56"/>
                </a:lnTo>
                <a:lnTo>
                  <a:pt x="1798" y="63"/>
                </a:lnTo>
                <a:lnTo>
                  <a:pt x="1804" y="69"/>
                </a:lnTo>
                <a:lnTo>
                  <a:pt x="1811" y="73"/>
                </a:lnTo>
                <a:lnTo>
                  <a:pt x="1818" y="75"/>
                </a:lnTo>
                <a:lnTo>
                  <a:pt x="1826" y="75"/>
                </a:lnTo>
                <a:lnTo>
                  <a:pt x="1834" y="73"/>
                </a:lnTo>
                <a:lnTo>
                  <a:pt x="1843" y="66"/>
                </a:lnTo>
                <a:lnTo>
                  <a:pt x="1855" y="57"/>
                </a:lnTo>
                <a:lnTo>
                  <a:pt x="1852" y="63"/>
                </a:lnTo>
                <a:lnTo>
                  <a:pt x="1850" y="69"/>
                </a:lnTo>
                <a:lnTo>
                  <a:pt x="1849" y="77"/>
                </a:lnTo>
                <a:lnTo>
                  <a:pt x="1848" y="84"/>
                </a:lnTo>
                <a:lnTo>
                  <a:pt x="1847" y="92"/>
                </a:lnTo>
                <a:lnTo>
                  <a:pt x="1844" y="100"/>
                </a:lnTo>
                <a:lnTo>
                  <a:pt x="1843" y="108"/>
                </a:lnTo>
                <a:lnTo>
                  <a:pt x="1842" y="117"/>
                </a:lnTo>
                <a:lnTo>
                  <a:pt x="1840" y="125"/>
                </a:lnTo>
                <a:lnTo>
                  <a:pt x="1837" y="131"/>
                </a:lnTo>
                <a:lnTo>
                  <a:pt x="1834" y="139"/>
                </a:lnTo>
                <a:lnTo>
                  <a:pt x="1831" y="146"/>
                </a:lnTo>
                <a:lnTo>
                  <a:pt x="1826" y="153"/>
                </a:lnTo>
                <a:lnTo>
                  <a:pt x="1821" y="160"/>
                </a:lnTo>
                <a:lnTo>
                  <a:pt x="1816" y="167"/>
                </a:lnTo>
                <a:lnTo>
                  <a:pt x="1810" y="173"/>
                </a:lnTo>
                <a:lnTo>
                  <a:pt x="1814" y="182"/>
                </a:lnTo>
                <a:lnTo>
                  <a:pt x="1819" y="192"/>
                </a:lnTo>
                <a:lnTo>
                  <a:pt x="1826" y="203"/>
                </a:lnTo>
                <a:lnTo>
                  <a:pt x="1832" y="212"/>
                </a:lnTo>
                <a:lnTo>
                  <a:pt x="1839" y="222"/>
                </a:lnTo>
                <a:lnTo>
                  <a:pt x="1846" y="231"/>
                </a:lnTo>
                <a:lnTo>
                  <a:pt x="1854" y="241"/>
                </a:lnTo>
                <a:lnTo>
                  <a:pt x="1862" y="249"/>
                </a:lnTo>
                <a:lnTo>
                  <a:pt x="1870" y="257"/>
                </a:lnTo>
                <a:lnTo>
                  <a:pt x="1879" y="265"/>
                </a:lnTo>
                <a:lnTo>
                  <a:pt x="1888" y="273"/>
                </a:lnTo>
                <a:lnTo>
                  <a:pt x="1897" y="280"/>
                </a:lnTo>
                <a:lnTo>
                  <a:pt x="1906" y="287"/>
                </a:lnTo>
                <a:lnTo>
                  <a:pt x="1916" y="292"/>
                </a:lnTo>
                <a:lnTo>
                  <a:pt x="1926" y="297"/>
                </a:lnTo>
                <a:lnTo>
                  <a:pt x="1936" y="303"/>
                </a:lnTo>
                <a:lnTo>
                  <a:pt x="1942" y="349"/>
                </a:lnTo>
                <a:lnTo>
                  <a:pt x="1948" y="396"/>
                </a:lnTo>
                <a:lnTo>
                  <a:pt x="1954" y="442"/>
                </a:lnTo>
                <a:lnTo>
                  <a:pt x="1959" y="488"/>
                </a:lnTo>
                <a:lnTo>
                  <a:pt x="1966" y="534"/>
                </a:lnTo>
                <a:lnTo>
                  <a:pt x="1972" y="580"/>
                </a:lnTo>
                <a:lnTo>
                  <a:pt x="1977" y="624"/>
                </a:lnTo>
                <a:lnTo>
                  <a:pt x="1982" y="670"/>
                </a:lnTo>
                <a:lnTo>
                  <a:pt x="1987" y="715"/>
                </a:lnTo>
                <a:lnTo>
                  <a:pt x="1992" y="761"/>
                </a:lnTo>
                <a:lnTo>
                  <a:pt x="1995" y="806"/>
                </a:lnTo>
                <a:lnTo>
                  <a:pt x="1998" y="852"/>
                </a:lnTo>
                <a:lnTo>
                  <a:pt x="2001" y="897"/>
                </a:lnTo>
                <a:lnTo>
                  <a:pt x="2003" y="943"/>
                </a:lnTo>
                <a:lnTo>
                  <a:pt x="2003" y="988"/>
                </a:lnTo>
                <a:lnTo>
                  <a:pt x="2004" y="1034"/>
                </a:lnTo>
                <a:lnTo>
                  <a:pt x="1880" y="1044"/>
                </a:lnTo>
                <a:lnTo>
                  <a:pt x="1755" y="1052"/>
                </a:lnTo>
                <a:lnTo>
                  <a:pt x="1629" y="1059"/>
                </a:lnTo>
                <a:lnTo>
                  <a:pt x="1503" y="1064"/>
                </a:lnTo>
                <a:lnTo>
                  <a:pt x="1375" y="1069"/>
                </a:lnTo>
                <a:lnTo>
                  <a:pt x="1248" y="1074"/>
                </a:lnTo>
                <a:lnTo>
                  <a:pt x="1120" y="1076"/>
                </a:lnTo>
                <a:lnTo>
                  <a:pt x="992" y="1078"/>
                </a:lnTo>
                <a:lnTo>
                  <a:pt x="866" y="1079"/>
                </a:lnTo>
                <a:lnTo>
                  <a:pt x="738" y="1080"/>
                </a:lnTo>
                <a:lnTo>
                  <a:pt x="613" y="1080"/>
                </a:lnTo>
                <a:lnTo>
                  <a:pt x="488" y="1079"/>
                </a:lnTo>
                <a:lnTo>
                  <a:pt x="364" y="1078"/>
                </a:lnTo>
                <a:lnTo>
                  <a:pt x="241" y="1077"/>
                </a:lnTo>
                <a:lnTo>
                  <a:pt x="120" y="1075"/>
                </a:lnTo>
                <a:lnTo>
                  <a:pt x="1" y="1072"/>
                </a:lnTo>
                <a:lnTo>
                  <a:pt x="0" y="1003"/>
                </a:lnTo>
                <a:lnTo>
                  <a:pt x="0" y="936"/>
                </a:lnTo>
                <a:lnTo>
                  <a:pt x="0" y="869"/>
                </a:lnTo>
                <a:lnTo>
                  <a:pt x="0" y="802"/>
                </a:lnTo>
                <a:lnTo>
                  <a:pt x="0" y="736"/>
                </a:lnTo>
                <a:lnTo>
                  <a:pt x="1" y="670"/>
                </a:lnTo>
                <a:lnTo>
                  <a:pt x="1" y="605"/>
                </a:lnTo>
                <a:lnTo>
                  <a:pt x="3" y="539"/>
                </a:lnTo>
                <a:lnTo>
                  <a:pt x="4" y="474"/>
                </a:lnTo>
                <a:lnTo>
                  <a:pt x="5" y="409"/>
                </a:lnTo>
                <a:lnTo>
                  <a:pt x="6" y="346"/>
                </a:lnTo>
                <a:lnTo>
                  <a:pt x="7" y="282"/>
                </a:lnTo>
                <a:lnTo>
                  <a:pt x="8" y="219"/>
                </a:lnTo>
                <a:lnTo>
                  <a:pt x="9" y="156"/>
                </a:lnTo>
                <a:lnTo>
                  <a:pt x="11" y="92"/>
                </a:lnTo>
                <a:lnTo>
                  <a:pt x="12" y="30"/>
                </a:lnTo>
                <a:lnTo>
                  <a:pt x="112" y="31"/>
                </a:lnTo>
                <a:lnTo>
                  <a:pt x="214" y="33"/>
                </a:lnTo>
                <a:lnTo>
                  <a:pt x="318" y="33"/>
                </a:lnTo>
                <a:lnTo>
                  <a:pt x="422" y="33"/>
                </a:lnTo>
                <a:lnTo>
                  <a:pt x="527" y="31"/>
                </a:lnTo>
                <a:lnTo>
                  <a:pt x="634" y="30"/>
                </a:lnTo>
                <a:lnTo>
                  <a:pt x="741" y="29"/>
                </a:lnTo>
                <a:lnTo>
                  <a:pt x="849" y="27"/>
                </a:lnTo>
                <a:lnTo>
                  <a:pt x="958" y="25"/>
                </a:lnTo>
                <a:lnTo>
                  <a:pt x="1067" y="22"/>
                </a:lnTo>
                <a:lnTo>
                  <a:pt x="1178" y="19"/>
                </a:lnTo>
                <a:lnTo>
                  <a:pt x="1289" y="17"/>
                </a:lnTo>
                <a:lnTo>
                  <a:pt x="1401" y="12"/>
                </a:lnTo>
                <a:lnTo>
                  <a:pt x="1512" y="9"/>
                </a:lnTo>
                <a:lnTo>
                  <a:pt x="1625" y="4"/>
                </a:lnTo>
                <a:lnTo>
                  <a:pt x="1737" y="0"/>
                </a:lnTo>
                <a:close/>
              </a:path>
            </a:pathLst>
          </a:custGeom>
          <a:solidFill>
            <a:srgbClr val="FFFFFF"/>
          </a:solidFill>
          <a:ln w="11430">
            <a:solidFill>
              <a:srgbClr val="AFAFA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87388" y="-386954"/>
            <a:ext cx="7994650" cy="5139929"/>
            <a:chOff x="477" y="-364"/>
            <a:chExt cx="5036" cy="4317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477" y="-364"/>
              <a:ext cx="5036" cy="4317"/>
              <a:chOff x="477" y="-364"/>
              <a:chExt cx="5036" cy="4317"/>
            </a:xfrm>
          </p:grpSpPr>
          <p:grpSp>
            <p:nvGrpSpPr>
              <p:cNvPr id="4" name="Group 64"/>
              <p:cNvGrpSpPr>
                <a:grpSpLocks/>
              </p:cNvGrpSpPr>
              <p:nvPr/>
            </p:nvGrpSpPr>
            <p:grpSpPr bwMode="auto">
              <a:xfrm>
                <a:off x="477" y="-364"/>
                <a:ext cx="5036" cy="2112"/>
                <a:chOff x="491" y="126"/>
                <a:chExt cx="5036" cy="2112"/>
              </a:xfrm>
            </p:grpSpPr>
            <p:sp>
              <p:nvSpPr>
                <p:cNvPr id="15654" name="Freeform 65"/>
                <p:cNvSpPr>
                  <a:spLocks/>
                </p:cNvSpPr>
                <p:nvPr/>
              </p:nvSpPr>
              <p:spPr bwMode="auto">
                <a:xfrm>
                  <a:off x="3166" y="1626"/>
                  <a:ext cx="415" cy="591"/>
                </a:xfrm>
                <a:custGeom>
                  <a:avLst/>
                  <a:gdLst>
                    <a:gd name="T0" fmla="*/ 7 w 415"/>
                    <a:gd name="T1" fmla="*/ 0 h 580"/>
                    <a:gd name="T2" fmla="*/ 0 w 415"/>
                    <a:gd name="T3" fmla="*/ 15 h 580"/>
                    <a:gd name="T4" fmla="*/ 7 w 415"/>
                    <a:gd name="T5" fmla="*/ 39 h 580"/>
                    <a:gd name="T6" fmla="*/ 29 w 415"/>
                    <a:gd name="T7" fmla="*/ 54 h 580"/>
                    <a:gd name="T8" fmla="*/ 43 w 415"/>
                    <a:gd name="T9" fmla="*/ 75 h 580"/>
                    <a:gd name="T10" fmla="*/ 57 w 415"/>
                    <a:gd name="T11" fmla="*/ 114 h 580"/>
                    <a:gd name="T12" fmla="*/ 79 w 415"/>
                    <a:gd name="T13" fmla="*/ 128 h 580"/>
                    <a:gd name="T14" fmla="*/ 122 w 415"/>
                    <a:gd name="T15" fmla="*/ 174 h 580"/>
                    <a:gd name="T16" fmla="*/ 165 w 415"/>
                    <a:gd name="T17" fmla="*/ 241 h 580"/>
                    <a:gd name="T18" fmla="*/ 179 w 415"/>
                    <a:gd name="T19" fmla="*/ 259 h 580"/>
                    <a:gd name="T20" fmla="*/ 200 w 415"/>
                    <a:gd name="T21" fmla="*/ 266 h 580"/>
                    <a:gd name="T22" fmla="*/ 215 w 415"/>
                    <a:gd name="T23" fmla="*/ 273 h 580"/>
                    <a:gd name="T24" fmla="*/ 215 w 415"/>
                    <a:gd name="T25" fmla="*/ 287 h 580"/>
                    <a:gd name="T26" fmla="*/ 208 w 415"/>
                    <a:gd name="T27" fmla="*/ 304 h 580"/>
                    <a:gd name="T28" fmla="*/ 193 w 415"/>
                    <a:gd name="T29" fmla="*/ 312 h 580"/>
                    <a:gd name="T30" fmla="*/ 208 w 415"/>
                    <a:gd name="T31" fmla="*/ 333 h 580"/>
                    <a:gd name="T32" fmla="*/ 200 w 415"/>
                    <a:gd name="T33" fmla="*/ 357 h 580"/>
                    <a:gd name="T34" fmla="*/ 222 w 415"/>
                    <a:gd name="T35" fmla="*/ 372 h 580"/>
                    <a:gd name="T36" fmla="*/ 236 w 415"/>
                    <a:gd name="T37" fmla="*/ 372 h 580"/>
                    <a:gd name="T38" fmla="*/ 293 w 415"/>
                    <a:gd name="T39" fmla="*/ 409 h 580"/>
                    <a:gd name="T40" fmla="*/ 336 w 415"/>
                    <a:gd name="T41" fmla="*/ 432 h 580"/>
                    <a:gd name="T42" fmla="*/ 344 w 415"/>
                    <a:gd name="T43" fmla="*/ 425 h 580"/>
                    <a:gd name="T44" fmla="*/ 344 w 415"/>
                    <a:gd name="T45" fmla="*/ 432 h 580"/>
                    <a:gd name="T46" fmla="*/ 344 w 415"/>
                    <a:gd name="T47" fmla="*/ 446 h 580"/>
                    <a:gd name="T48" fmla="*/ 358 w 415"/>
                    <a:gd name="T49" fmla="*/ 446 h 580"/>
                    <a:gd name="T50" fmla="*/ 358 w 415"/>
                    <a:gd name="T51" fmla="*/ 492 h 580"/>
                    <a:gd name="T52" fmla="*/ 365 w 415"/>
                    <a:gd name="T53" fmla="*/ 545 h 580"/>
                    <a:gd name="T54" fmla="*/ 415 w 415"/>
                    <a:gd name="T55" fmla="*/ 613 h 5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15"/>
                    <a:gd name="T85" fmla="*/ 0 h 580"/>
                    <a:gd name="T86" fmla="*/ 415 w 415"/>
                    <a:gd name="T87" fmla="*/ 580 h 58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15" h="580">
                      <a:moveTo>
                        <a:pt x="7" y="0"/>
                      </a:moveTo>
                      <a:lnTo>
                        <a:pt x="0" y="15"/>
                      </a:lnTo>
                      <a:lnTo>
                        <a:pt x="7" y="36"/>
                      </a:lnTo>
                      <a:lnTo>
                        <a:pt x="29" y="51"/>
                      </a:lnTo>
                      <a:lnTo>
                        <a:pt x="43" y="72"/>
                      </a:lnTo>
                      <a:lnTo>
                        <a:pt x="57" y="108"/>
                      </a:lnTo>
                      <a:lnTo>
                        <a:pt x="79" y="122"/>
                      </a:lnTo>
                      <a:lnTo>
                        <a:pt x="122" y="165"/>
                      </a:lnTo>
                      <a:lnTo>
                        <a:pt x="165" y="229"/>
                      </a:lnTo>
                      <a:lnTo>
                        <a:pt x="179" y="244"/>
                      </a:lnTo>
                      <a:lnTo>
                        <a:pt x="200" y="251"/>
                      </a:lnTo>
                      <a:lnTo>
                        <a:pt x="215" y="258"/>
                      </a:lnTo>
                      <a:lnTo>
                        <a:pt x="215" y="272"/>
                      </a:lnTo>
                      <a:lnTo>
                        <a:pt x="208" y="287"/>
                      </a:lnTo>
                      <a:lnTo>
                        <a:pt x="193" y="294"/>
                      </a:lnTo>
                      <a:lnTo>
                        <a:pt x="208" y="315"/>
                      </a:lnTo>
                      <a:lnTo>
                        <a:pt x="200" y="337"/>
                      </a:lnTo>
                      <a:lnTo>
                        <a:pt x="222" y="351"/>
                      </a:lnTo>
                      <a:lnTo>
                        <a:pt x="236" y="351"/>
                      </a:lnTo>
                      <a:lnTo>
                        <a:pt x="293" y="387"/>
                      </a:lnTo>
                      <a:lnTo>
                        <a:pt x="336" y="408"/>
                      </a:lnTo>
                      <a:lnTo>
                        <a:pt x="344" y="401"/>
                      </a:lnTo>
                      <a:lnTo>
                        <a:pt x="344" y="408"/>
                      </a:lnTo>
                      <a:lnTo>
                        <a:pt x="344" y="422"/>
                      </a:lnTo>
                      <a:lnTo>
                        <a:pt x="358" y="422"/>
                      </a:lnTo>
                      <a:lnTo>
                        <a:pt x="358" y="465"/>
                      </a:lnTo>
                      <a:lnTo>
                        <a:pt x="365" y="515"/>
                      </a:lnTo>
                      <a:lnTo>
                        <a:pt x="415" y="58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55" name="Freeform 66"/>
                <p:cNvSpPr>
                  <a:spLocks/>
                </p:cNvSpPr>
                <p:nvPr/>
              </p:nvSpPr>
              <p:spPr bwMode="auto">
                <a:xfrm>
                  <a:off x="3889" y="2020"/>
                  <a:ext cx="93" cy="44"/>
                </a:xfrm>
                <a:custGeom>
                  <a:avLst/>
                  <a:gdLst>
                    <a:gd name="T0" fmla="*/ 0 w 93"/>
                    <a:gd name="T1" fmla="*/ 0 h 43"/>
                    <a:gd name="T2" fmla="*/ 43 w 93"/>
                    <a:gd name="T3" fmla="*/ 14 h 43"/>
                    <a:gd name="T4" fmla="*/ 71 w 93"/>
                    <a:gd name="T5" fmla="*/ 31 h 43"/>
                    <a:gd name="T6" fmla="*/ 93 w 93"/>
                    <a:gd name="T7" fmla="*/ 46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43"/>
                    <a:gd name="T14" fmla="*/ 93 w 93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43">
                      <a:moveTo>
                        <a:pt x="0" y="0"/>
                      </a:moveTo>
                      <a:lnTo>
                        <a:pt x="43" y="14"/>
                      </a:lnTo>
                      <a:lnTo>
                        <a:pt x="71" y="28"/>
                      </a:lnTo>
                      <a:lnTo>
                        <a:pt x="93" y="43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56" name="Freeform 67"/>
                <p:cNvSpPr>
                  <a:spLocks/>
                </p:cNvSpPr>
                <p:nvPr/>
              </p:nvSpPr>
              <p:spPr bwMode="auto">
                <a:xfrm>
                  <a:off x="3974" y="1998"/>
                  <a:ext cx="36" cy="80"/>
                </a:xfrm>
                <a:custGeom>
                  <a:avLst/>
                  <a:gdLst>
                    <a:gd name="T0" fmla="*/ 36 w 36"/>
                    <a:gd name="T1" fmla="*/ 0 h 79"/>
                    <a:gd name="T2" fmla="*/ 22 w 36"/>
                    <a:gd name="T3" fmla="*/ 15 h 79"/>
                    <a:gd name="T4" fmla="*/ 15 w 36"/>
                    <a:gd name="T5" fmla="*/ 29 h 79"/>
                    <a:gd name="T6" fmla="*/ 8 w 36"/>
                    <a:gd name="T7" fmla="*/ 68 h 79"/>
                    <a:gd name="T8" fmla="*/ 0 w 36"/>
                    <a:gd name="T9" fmla="*/ 8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79"/>
                    <a:gd name="T17" fmla="*/ 36 w 36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79">
                      <a:moveTo>
                        <a:pt x="36" y="0"/>
                      </a:moveTo>
                      <a:lnTo>
                        <a:pt x="22" y="15"/>
                      </a:lnTo>
                      <a:lnTo>
                        <a:pt x="15" y="29"/>
                      </a:lnTo>
                      <a:lnTo>
                        <a:pt x="8" y="65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57" name="Freeform 68"/>
                <p:cNvSpPr>
                  <a:spLocks/>
                </p:cNvSpPr>
                <p:nvPr/>
              </p:nvSpPr>
              <p:spPr bwMode="auto">
                <a:xfrm>
                  <a:off x="3581" y="2005"/>
                  <a:ext cx="343" cy="233"/>
                </a:xfrm>
                <a:custGeom>
                  <a:avLst/>
                  <a:gdLst>
                    <a:gd name="T0" fmla="*/ 343 w 343"/>
                    <a:gd name="T1" fmla="*/ 0 h 229"/>
                    <a:gd name="T2" fmla="*/ 308 w 343"/>
                    <a:gd name="T3" fmla="*/ 15 h 229"/>
                    <a:gd name="T4" fmla="*/ 272 w 343"/>
                    <a:gd name="T5" fmla="*/ 53 h 229"/>
                    <a:gd name="T6" fmla="*/ 222 w 343"/>
                    <a:gd name="T7" fmla="*/ 107 h 229"/>
                    <a:gd name="T8" fmla="*/ 186 w 343"/>
                    <a:gd name="T9" fmla="*/ 142 h 229"/>
                    <a:gd name="T10" fmla="*/ 157 w 343"/>
                    <a:gd name="T11" fmla="*/ 167 h 229"/>
                    <a:gd name="T12" fmla="*/ 150 w 343"/>
                    <a:gd name="T13" fmla="*/ 195 h 229"/>
                    <a:gd name="T14" fmla="*/ 136 w 343"/>
                    <a:gd name="T15" fmla="*/ 195 h 229"/>
                    <a:gd name="T16" fmla="*/ 100 w 343"/>
                    <a:gd name="T17" fmla="*/ 227 h 229"/>
                    <a:gd name="T18" fmla="*/ 50 w 343"/>
                    <a:gd name="T19" fmla="*/ 241 h 229"/>
                    <a:gd name="T20" fmla="*/ 36 w 343"/>
                    <a:gd name="T21" fmla="*/ 227 h 229"/>
                    <a:gd name="T22" fmla="*/ 22 w 343"/>
                    <a:gd name="T23" fmla="*/ 213 h 229"/>
                    <a:gd name="T24" fmla="*/ 0 w 343"/>
                    <a:gd name="T25" fmla="*/ 181 h 2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43"/>
                    <a:gd name="T40" fmla="*/ 0 h 229"/>
                    <a:gd name="T41" fmla="*/ 343 w 343"/>
                    <a:gd name="T42" fmla="*/ 229 h 2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3" h="229">
                      <a:moveTo>
                        <a:pt x="343" y="0"/>
                      </a:moveTo>
                      <a:lnTo>
                        <a:pt x="308" y="15"/>
                      </a:lnTo>
                      <a:lnTo>
                        <a:pt x="272" y="50"/>
                      </a:lnTo>
                      <a:lnTo>
                        <a:pt x="222" y="101"/>
                      </a:lnTo>
                      <a:lnTo>
                        <a:pt x="186" y="136"/>
                      </a:lnTo>
                      <a:lnTo>
                        <a:pt x="157" y="158"/>
                      </a:lnTo>
                      <a:lnTo>
                        <a:pt x="150" y="186"/>
                      </a:lnTo>
                      <a:lnTo>
                        <a:pt x="136" y="186"/>
                      </a:lnTo>
                      <a:lnTo>
                        <a:pt x="100" y="215"/>
                      </a:lnTo>
                      <a:lnTo>
                        <a:pt x="50" y="229"/>
                      </a:lnTo>
                      <a:lnTo>
                        <a:pt x="36" y="215"/>
                      </a:lnTo>
                      <a:lnTo>
                        <a:pt x="22" y="201"/>
                      </a:lnTo>
                      <a:lnTo>
                        <a:pt x="0" y="172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58" name="Freeform 69"/>
                <p:cNvSpPr>
                  <a:spLocks/>
                </p:cNvSpPr>
                <p:nvPr/>
              </p:nvSpPr>
              <p:spPr bwMode="auto">
                <a:xfrm>
                  <a:off x="3924" y="1991"/>
                  <a:ext cx="79" cy="14"/>
                </a:xfrm>
                <a:custGeom>
                  <a:avLst/>
                  <a:gdLst>
                    <a:gd name="T0" fmla="*/ 79 w 79"/>
                    <a:gd name="T1" fmla="*/ 0 h 14"/>
                    <a:gd name="T2" fmla="*/ 72 w 79"/>
                    <a:gd name="T3" fmla="*/ 0 h 14"/>
                    <a:gd name="T4" fmla="*/ 8 w 79"/>
                    <a:gd name="T5" fmla="*/ 7 h 14"/>
                    <a:gd name="T6" fmla="*/ 0 w 79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14"/>
                    <a:gd name="T14" fmla="*/ 79 w 79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14">
                      <a:moveTo>
                        <a:pt x="79" y="0"/>
                      </a:moveTo>
                      <a:lnTo>
                        <a:pt x="72" y="0"/>
                      </a:lnTo>
                      <a:lnTo>
                        <a:pt x="8" y="7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59" name="Freeform 70"/>
                <p:cNvSpPr>
                  <a:spLocks/>
                </p:cNvSpPr>
                <p:nvPr/>
              </p:nvSpPr>
              <p:spPr bwMode="auto">
                <a:xfrm>
                  <a:off x="3023" y="1445"/>
                  <a:ext cx="136" cy="189"/>
                </a:xfrm>
                <a:custGeom>
                  <a:avLst/>
                  <a:gdLst>
                    <a:gd name="T0" fmla="*/ 0 w 136"/>
                    <a:gd name="T1" fmla="*/ 0 h 186"/>
                    <a:gd name="T2" fmla="*/ 7 w 136"/>
                    <a:gd name="T3" fmla="*/ 7 h 186"/>
                    <a:gd name="T4" fmla="*/ 43 w 136"/>
                    <a:gd name="T5" fmla="*/ 28 h 186"/>
                    <a:gd name="T6" fmla="*/ 72 w 136"/>
                    <a:gd name="T7" fmla="*/ 67 h 186"/>
                    <a:gd name="T8" fmla="*/ 100 w 136"/>
                    <a:gd name="T9" fmla="*/ 106 h 186"/>
                    <a:gd name="T10" fmla="*/ 107 w 136"/>
                    <a:gd name="T11" fmla="*/ 127 h 186"/>
                    <a:gd name="T12" fmla="*/ 122 w 136"/>
                    <a:gd name="T13" fmla="*/ 195 h 186"/>
                    <a:gd name="T14" fmla="*/ 136 w 136"/>
                    <a:gd name="T15" fmla="*/ 195 h 1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6"/>
                    <a:gd name="T25" fmla="*/ 0 h 186"/>
                    <a:gd name="T26" fmla="*/ 136 w 136"/>
                    <a:gd name="T27" fmla="*/ 186 h 1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6" h="186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43" y="28"/>
                      </a:lnTo>
                      <a:lnTo>
                        <a:pt x="72" y="64"/>
                      </a:lnTo>
                      <a:lnTo>
                        <a:pt x="100" y="100"/>
                      </a:lnTo>
                      <a:lnTo>
                        <a:pt x="107" y="121"/>
                      </a:lnTo>
                      <a:lnTo>
                        <a:pt x="122" y="186"/>
                      </a:lnTo>
                      <a:lnTo>
                        <a:pt x="136" y="186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0" name="Freeform 71"/>
                <p:cNvSpPr>
                  <a:spLocks/>
                </p:cNvSpPr>
                <p:nvPr/>
              </p:nvSpPr>
              <p:spPr bwMode="auto">
                <a:xfrm>
                  <a:off x="1292" y="424"/>
                  <a:ext cx="122" cy="44"/>
                </a:xfrm>
                <a:custGeom>
                  <a:avLst/>
                  <a:gdLst>
                    <a:gd name="T0" fmla="*/ 0 w 122"/>
                    <a:gd name="T1" fmla="*/ 0 h 43"/>
                    <a:gd name="T2" fmla="*/ 14 w 122"/>
                    <a:gd name="T3" fmla="*/ 7 h 43"/>
                    <a:gd name="T4" fmla="*/ 29 w 122"/>
                    <a:gd name="T5" fmla="*/ 15 h 43"/>
                    <a:gd name="T6" fmla="*/ 72 w 122"/>
                    <a:gd name="T7" fmla="*/ 25 h 43"/>
                    <a:gd name="T8" fmla="*/ 122 w 122"/>
                    <a:gd name="T9" fmla="*/ 4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43"/>
                    <a:gd name="T17" fmla="*/ 122 w 12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43">
                      <a:moveTo>
                        <a:pt x="0" y="0"/>
                      </a:moveTo>
                      <a:lnTo>
                        <a:pt x="14" y="7"/>
                      </a:lnTo>
                      <a:lnTo>
                        <a:pt x="29" y="15"/>
                      </a:lnTo>
                      <a:lnTo>
                        <a:pt x="72" y="22"/>
                      </a:lnTo>
                      <a:lnTo>
                        <a:pt x="122" y="43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1" name="Freeform 72"/>
                <p:cNvSpPr>
                  <a:spLocks/>
                </p:cNvSpPr>
                <p:nvPr/>
              </p:nvSpPr>
              <p:spPr bwMode="auto">
                <a:xfrm>
                  <a:off x="1199" y="403"/>
                  <a:ext cx="79" cy="95"/>
                </a:xfrm>
                <a:custGeom>
                  <a:avLst/>
                  <a:gdLst>
                    <a:gd name="T0" fmla="*/ 79 w 79"/>
                    <a:gd name="T1" fmla="*/ 99 h 93"/>
                    <a:gd name="T2" fmla="*/ 65 w 79"/>
                    <a:gd name="T3" fmla="*/ 99 h 93"/>
                    <a:gd name="T4" fmla="*/ 43 w 79"/>
                    <a:gd name="T5" fmla="*/ 92 h 93"/>
                    <a:gd name="T6" fmla="*/ 7 w 79"/>
                    <a:gd name="T7" fmla="*/ 21 h 93"/>
                    <a:gd name="T8" fmla="*/ 7 w 79"/>
                    <a:gd name="T9" fmla="*/ 7 h 93"/>
                    <a:gd name="T10" fmla="*/ 0 w 79"/>
                    <a:gd name="T11" fmla="*/ 0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93"/>
                    <a:gd name="T20" fmla="*/ 79 w 79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93">
                      <a:moveTo>
                        <a:pt x="79" y="93"/>
                      </a:moveTo>
                      <a:lnTo>
                        <a:pt x="65" y="93"/>
                      </a:lnTo>
                      <a:lnTo>
                        <a:pt x="43" y="86"/>
                      </a:lnTo>
                      <a:lnTo>
                        <a:pt x="7" y="21"/>
                      </a:lnTo>
                      <a:lnTo>
                        <a:pt x="7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2" name="Freeform 73"/>
                <p:cNvSpPr>
                  <a:spLocks/>
                </p:cNvSpPr>
                <p:nvPr/>
              </p:nvSpPr>
              <p:spPr bwMode="auto">
                <a:xfrm>
                  <a:off x="3982" y="1932"/>
                  <a:ext cx="357" cy="146"/>
                </a:xfrm>
                <a:custGeom>
                  <a:avLst/>
                  <a:gdLst>
                    <a:gd name="T0" fmla="*/ 0 w 357"/>
                    <a:gd name="T1" fmla="*/ 152 h 143"/>
                    <a:gd name="T2" fmla="*/ 14 w 357"/>
                    <a:gd name="T3" fmla="*/ 152 h 143"/>
                    <a:gd name="T4" fmla="*/ 28 w 357"/>
                    <a:gd name="T5" fmla="*/ 152 h 143"/>
                    <a:gd name="T6" fmla="*/ 64 w 357"/>
                    <a:gd name="T7" fmla="*/ 145 h 143"/>
                    <a:gd name="T8" fmla="*/ 107 w 357"/>
                    <a:gd name="T9" fmla="*/ 85 h 143"/>
                    <a:gd name="T10" fmla="*/ 114 w 357"/>
                    <a:gd name="T11" fmla="*/ 76 h 143"/>
                    <a:gd name="T12" fmla="*/ 128 w 357"/>
                    <a:gd name="T13" fmla="*/ 67 h 143"/>
                    <a:gd name="T14" fmla="*/ 171 w 357"/>
                    <a:gd name="T15" fmla="*/ 53 h 143"/>
                    <a:gd name="T16" fmla="*/ 200 w 357"/>
                    <a:gd name="T17" fmla="*/ 39 h 143"/>
                    <a:gd name="T18" fmla="*/ 236 w 357"/>
                    <a:gd name="T19" fmla="*/ 31 h 143"/>
                    <a:gd name="T20" fmla="*/ 271 w 357"/>
                    <a:gd name="T21" fmla="*/ 14 h 143"/>
                    <a:gd name="T22" fmla="*/ 307 w 357"/>
                    <a:gd name="T23" fmla="*/ 14 h 143"/>
                    <a:gd name="T24" fmla="*/ 350 w 357"/>
                    <a:gd name="T25" fmla="*/ 0 h 143"/>
                    <a:gd name="T26" fmla="*/ 357 w 357"/>
                    <a:gd name="T27" fmla="*/ 0 h 14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57"/>
                    <a:gd name="T43" fmla="*/ 0 h 143"/>
                    <a:gd name="T44" fmla="*/ 357 w 357"/>
                    <a:gd name="T45" fmla="*/ 143 h 14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57" h="143">
                      <a:moveTo>
                        <a:pt x="0" y="143"/>
                      </a:moveTo>
                      <a:lnTo>
                        <a:pt x="14" y="143"/>
                      </a:lnTo>
                      <a:lnTo>
                        <a:pt x="28" y="143"/>
                      </a:lnTo>
                      <a:lnTo>
                        <a:pt x="64" y="136"/>
                      </a:lnTo>
                      <a:lnTo>
                        <a:pt x="107" y="79"/>
                      </a:lnTo>
                      <a:lnTo>
                        <a:pt x="114" y="71"/>
                      </a:lnTo>
                      <a:lnTo>
                        <a:pt x="128" y="64"/>
                      </a:lnTo>
                      <a:lnTo>
                        <a:pt x="171" y="50"/>
                      </a:lnTo>
                      <a:lnTo>
                        <a:pt x="200" y="36"/>
                      </a:lnTo>
                      <a:lnTo>
                        <a:pt x="236" y="28"/>
                      </a:lnTo>
                      <a:lnTo>
                        <a:pt x="271" y="14"/>
                      </a:lnTo>
                      <a:lnTo>
                        <a:pt x="307" y="14"/>
                      </a:lnTo>
                      <a:lnTo>
                        <a:pt x="350" y="0"/>
                      </a:lnTo>
                      <a:lnTo>
                        <a:pt x="357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171" y="775"/>
                  <a:ext cx="1" cy="28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4" name="Freeform 75"/>
                <p:cNvSpPr>
                  <a:spLocks/>
                </p:cNvSpPr>
                <p:nvPr/>
              </p:nvSpPr>
              <p:spPr bwMode="auto">
                <a:xfrm>
                  <a:off x="491" y="308"/>
                  <a:ext cx="701" cy="467"/>
                </a:xfrm>
                <a:custGeom>
                  <a:avLst/>
                  <a:gdLst>
                    <a:gd name="T0" fmla="*/ 701 w 701"/>
                    <a:gd name="T1" fmla="*/ 485 h 458"/>
                    <a:gd name="T2" fmla="*/ 680 w 701"/>
                    <a:gd name="T3" fmla="*/ 485 h 458"/>
                    <a:gd name="T4" fmla="*/ 629 w 701"/>
                    <a:gd name="T5" fmla="*/ 417 h 458"/>
                    <a:gd name="T6" fmla="*/ 587 w 701"/>
                    <a:gd name="T7" fmla="*/ 325 h 458"/>
                    <a:gd name="T8" fmla="*/ 558 w 701"/>
                    <a:gd name="T9" fmla="*/ 288 h 458"/>
                    <a:gd name="T10" fmla="*/ 536 w 701"/>
                    <a:gd name="T11" fmla="*/ 272 h 458"/>
                    <a:gd name="T12" fmla="*/ 522 w 701"/>
                    <a:gd name="T13" fmla="*/ 272 h 458"/>
                    <a:gd name="T14" fmla="*/ 486 w 701"/>
                    <a:gd name="T15" fmla="*/ 288 h 458"/>
                    <a:gd name="T16" fmla="*/ 472 w 701"/>
                    <a:gd name="T17" fmla="*/ 288 h 458"/>
                    <a:gd name="T18" fmla="*/ 458 w 701"/>
                    <a:gd name="T19" fmla="*/ 272 h 458"/>
                    <a:gd name="T20" fmla="*/ 415 w 701"/>
                    <a:gd name="T21" fmla="*/ 251 h 458"/>
                    <a:gd name="T22" fmla="*/ 386 w 701"/>
                    <a:gd name="T23" fmla="*/ 235 h 458"/>
                    <a:gd name="T24" fmla="*/ 365 w 701"/>
                    <a:gd name="T25" fmla="*/ 226 h 458"/>
                    <a:gd name="T26" fmla="*/ 336 w 701"/>
                    <a:gd name="T27" fmla="*/ 205 h 458"/>
                    <a:gd name="T28" fmla="*/ 308 w 701"/>
                    <a:gd name="T29" fmla="*/ 173 h 458"/>
                    <a:gd name="T30" fmla="*/ 279 w 701"/>
                    <a:gd name="T31" fmla="*/ 145 h 458"/>
                    <a:gd name="T32" fmla="*/ 258 w 701"/>
                    <a:gd name="T33" fmla="*/ 127 h 458"/>
                    <a:gd name="T34" fmla="*/ 243 w 701"/>
                    <a:gd name="T35" fmla="*/ 120 h 458"/>
                    <a:gd name="T36" fmla="*/ 229 w 701"/>
                    <a:gd name="T37" fmla="*/ 53 h 458"/>
                    <a:gd name="T38" fmla="*/ 229 w 701"/>
                    <a:gd name="T39" fmla="*/ 21 h 458"/>
                    <a:gd name="T40" fmla="*/ 222 w 701"/>
                    <a:gd name="T41" fmla="*/ 0 h 458"/>
                    <a:gd name="T42" fmla="*/ 179 w 701"/>
                    <a:gd name="T43" fmla="*/ 0 h 458"/>
                    <a:gd name="T44" fmla="*/ 172 w 701"/>
                    <a:gd name="T45" fmla="*/ 7 h 458"/>
                    <a:gd name="T46" fmla="*/ 165 w 701"/>
                    <a:gd name="T47" fmla="*/ 21 h 458"/>
                    <a:gd name="T48" fmla="*/ 150 w 701"/>
                    <a:gd name="T49" fmla="*/ 46 h 458"/>
                    <a:gd name="T50" fmla="*/ 122 w 701"/>
                    <a:gd name="T51" fmla="*/ 60 h 458"/>
                    <a:gd name="T52" fmla="*/ 100 w 701"/>
                    <a:gd name="T53" fmla="*/ 53 h 458"/>
                    <a:gd name="T54" fmla="*/ 79 w 701"/>
                    <a:gd name="T55" fmla="*/ 60 h 458"/>
                    <a:gd name="T56" fmla="*/ 36 w 701"/>
                    <a:gd name="T57" fmla="*/ 53 h 458"/>
                    <a:gd name="T58" fmla="*/ 0 w 701"/>
                    <a:gd name="T59" fmla="*/ 39 h 45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01"/>
                    <a:gd name="T91" fmla="*/ 0 h 458"/>
                    <a:gd name="T92" fmla="*/ 701 w 701"/>
                    <a:gd name="T93" fmla="*/ 458 h 45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01" h="458">
                      <a:moveTo>
                        <a:pt x="701" y="458"/>
                      </a:moveTo>
                      <a:lnTo>
                        <a:pt x="680" y="458"/>
                      </a:lnTo>
                      <a:lnTo>
                        <a:pt x="629" y="393"/>
                      </a:lnTo>
                      <a:lnTo>
                        <a:pt x="587" y="307"/>
                      </a:lnTo>
                      <a:lnTo>
                        <a:pt x="558" y="272"/>
                      </a:lnTo>
                      <a:lnTo>
                        <a:pt x="536" y="257"/>
                      </a:lnTo>
                      <a:lnTo>
                        <a:pt x="522" y="257"/>
                      </a:lnTo>
                      <a:lnTo>
                        <a:pt x="486" y="272"/>
                      </a:lnTo>
                      <a:lnTo>
                        <a:pt x="472" y="272"/>
                      </a:lnTo>
                      <a:lnTo>
                        <a:pt x="458" y="257"/>
                      </a:lnTo>
                      <a:lnTo>
                        <a:pt x="415" y="236"/>
                      </a:lnTo>
                      <a:lnTo>
                        <a:pt x="386" y="222"/>
                      </a:lnTo>
                      <a:lnTo>
                        <a:pt x="365" y="214"/>
                      </a:lnTo>
                      <a:lnTo>
                        <a:pt x="336" y="193"/>
                      </a:lnTo>
                      <a:lnTo>
                        <a:pt x="308" y="164"/>
                      </a:lnTo>
                      <a:lnTo>
                        <a:pt x="279" y="136"/>
                      </a:lnTo>
                      <a:lnTo>
                        <a:pt x="258" y="121"/>
                      </a:lnTo>
                      <a:lnTo>
                        <a:pt x="243" y="114"/>
                      </a:lnTo>
                      <a:lnTo>
                        <a:pt x="229" y="50"/>
                      </a:lnTo>
                      <a:lnTo>
                        <a:pt x="229" y="21"/>
                      </a:lnTo>
                      <a:lnTo>
                        <a:pt x="222" y="0"/>
                      </a:lnTo>
                      <a:lnTo>
                        <a:pt x="179" y="0"/>
                      </a:lnTo>
                      <a:lnTo>
                        <a:pt x="172" y="7"/>
                      </a:lnTo>
                      <a:lnTo>
                        <a:pt x="165" y="21"/>
                      </a:lnTo>
                      <a:lnTo>
                        <a:pt x="150" y="43"/>
                      </a:lnTo>
                      <a:lnTo>
                        <a:pt x="122" y="57"/>
                      </a:lnTo>
                      <a:lnTo>
                        <a:pt x="100" y="50"/>
                      </a:lnTo>
                      <a:lnTo>
                        <a:pt x="79" y="57"/>
                      </a:lnTo>
                      <a:lnTo>
                        <a:pt x="36" y="50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5" name="Freeform 76"/>
                <p:cNvSpPr>
                  <a:spLocks/>
                </p:cNvSpPr>
                <p:nvPr/>
              </p:nvSpPr>
              <p:spPr bwMode="auto">
                <a:xfrm>
                  <a:off x="1607" y="782"/>
                  <a:ext cx="1059" cy="546"/>
                </a:xfrm>
                <a:custGeom>
                  <a:avLst/>
                  <a:gdLst>
                    <a:gd name="T0" fmla="*/ 1059 w 1059"/>
                    <a:gd name="T1" fmla="*/ 566 h 536"/>
                    <a:gd name="T2" fmla="*/ 1023 w 1059"/>
                    <a:gd name="T3" fmla="*/ 537 h 536"/>
                    <a:gd name="T4" fmla="*/ 987 w 1059"/>
                    <a:gd name="T5" fmla="*/ 476 h 536"/>
                    <a:gd name="T6" fmla="*/ 958 w 1059"/>
                    <a:gd name="T7" fmla="*/ 439 h 536"/>
                    <a:gd name="T8" fmla="*/ 944 w 1059"/>
                    <a:gd name="T9" fmla="*/ 423 h 536"/>
                    <a:gd name="T10" fmla="*/ 915 w 1059"/>
                    <a:gd name="T11" fmla="*/ 415 h 536"/>
                    <a:gd name="T12" fmla="*/ 858 w 1059"/>
                    <a:gd name="T13" fmla="*/ 407 h 536"/>
                    <a:gd name="T14" fmla="*/ 837 w 1059"/>
                    <a:gd name="T15" fmla="*/ 415 h 536"/>
                    <a:gd name="T16" fmla="*/ 822 w 1059"/>
                    <a:gd name="T17" fmla="*/ 407 h 536"/>
                    <a:gd name="T18" fmla="*/ 815 w 1059"/>
                    <a:gd name="T19" fmla="*/ 386 h 536"/>
                    <a:gd name="T20" fmla="*/ 794 w 1059"/>
                    <a:gd name="T21" fmla="*/ 371 h 536"/>
                    <a:gd name="T22" fmla="*/ 744 w 1059"/>
                    <a:gd name="T23" fmla="*/ 347 h 536"/>
                    <a:gd name="T24" fmla="*/ 715 w 1059"/>
                    <a:gd name="T25" fmla="*/ 340 h 536"/>
                    <a:gd name="T26" fmla="*/ 687 w 1059"/>
                    <a:gd name="T27" fmla="*/ 332 h 536"/>
                    <a:gd name="T28" fmla="*/ 608 w 1059"/>
                    <a:gd name="T29" fmla="*/ 287 h 536"/>
                    <a:gd name="T30" fmla="*/ 551 w 1059"/>
                    <a:gd name="T31" fmla="*/ 265 h 536"/>
                    <a:gd name="T32" fmla="*/ 515 w 1059"/>
                    <a:gd name="T33" fmla="*/ 241 h 536"/>
                    <a:gd name="T34" fmla="*/ 479 w 1059"/>
                    <a:gd name="T35" fmla="*/ 233 h 536"/>
                    <a:gd name="T36" fmla="*/ 458 w 1059"/>
                    <a:gd name="T37" fmla="*/ 241 h 536"/>
                    <a:gd name="T38" fmla="*/ 436 w 1059"/>
                    <a:gd name="T39" fmla="*/ 233 h 536"/>
                    <a:gd name="T40" fmla="*/ 372 w 1059"/>
                    <a:gd name="T41" fmla="*/ 188 h 536"/>
                    <a:gd name="T42" fmla="*/ 336 w 1059"/>
                    <a:gd name="T43" fmla="*/ 166 h 536"/>
                    <a:gd name="T44" fmla="*/ 300 w 1059"/>
                    <a:gd name="T45" fmla="*/ 145 h 536"/>
                    <a:gd name="T46" fmla="*/ 222 w 1059"/>
                    <a:gd name="T47" fmla="*/ 92 h 536"/>
                    <a:gd name="T48" fmla="*/ 207 w 1059"/>
                    <a:gd name="T49" fmla="*/ 74 h 536"/>
                    <a:gd name="T50" fmla="*/ 186 w 1059"/>
                    <a:gd name="T51" fmla="*/ 74 h 536"/>
                    <a:gd name="T52" fmla="*/ 150 w 1059"/>
                    <a:gd name="T53" fmla="*/ 74 h 536"/>
                    <a:gd name="T54" fmla="*/ 107 w 1059"/>
                    <a:gd name="T55" fmla="*/ 53 h 536"/>
                    <a:gd name="T56" fmla="*/ 43 w 1059"/>
                    <a:gd name="T57" fmla="*/ 0 h 536"/>
                    <a:gd name="T58" fmla="*/ 0 w 1059"/>
                    <a:gd name="T59" fmla="*/ 0 h 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9"/>
                    <a:gd name="T91" fmla="*/ 0 h 536"/>
                    <a:gd name="T92" fmla="*/ 1059 w 1059"/>
                    <a:gd name="T93" fmla="*/ 536 h 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9" h="536">
                      <a:moveTo>
                        <a:pt x="1059" y="536"/>
                      </a:moveTo>
                      <a:lnTo>
                        <a:pt x="1023" y="508"/>
                      </a:lnTo>
                      <a:lnTo>
                        <a:pt x="987" y="450"/>
                      </a:lnTo>
                      <a:lnTo>
                        <a:pt x="958" y="415"/>
                      </a:lnTo>
                      <a:lnTo>
                        <a:pt x="944" y="400"/>
                      </a:lnTo>
                      <a:lnTo>
                        <a:pt x="915" y="393"/>
                      </a:lnTo>
                      <a:lnTo>
                        <a:pt x="858" y="386"/>
                      </a:lnTo>
                      <a:lnTo>
                        <a:pt x="837" y="393"/>
                      </a:lnTo>
                      <a:lnTo>
                        <a:pt x="822" y="386"/>
                      </a:lnTo>
                      <a:lnTo>
                        <a:pt x="815" y="365"/>
                      </a:lnTo>
                      <a:lnTo>
                        <a:pt x="794" y="350"/>
                      </a:lnTo>
                      <a:lnTo>
                        <a:pt x="744" y="329"/>
                      </a:lnTo>
                      <a:lnTo>
                        <a:pt x="715" y="322"/>
                      </a:lnTo>
                      <a:lnTo>
                        <a:pt x="687" y="314"/>
                      </a:lnTo>
                      <a:lnTo>
                        <a:pt x="608" y="272"/>
                      </a:lnTo>
                      <a:lnTo>
                        <a:pt x="551" y="250"/>
                      </a:lnTo>
                      <a:lnTo>
                        <a:pt x="515" y="229"/>
                      </a:lnTo>
                      <a:lnTo>
                        <a:pt x="479" y="221"/>
                      </a:lnTo>
                      <a:lnTo>
                        <a:pt x="458" y="229"/>
                      </a:lnTo>
                      <a:lnTo>
                        <a:pt x="436" y="221"/>
                      </a:lnTo>
                      <a:lnTo>
                        <a:pt x="372" y="179"/>
                      </a:lnTo>
                      <a:lnTo>
                        <a:pt x="336" y="157"/>
                      </a:lnTo>
                      <a:lnTo>
                        <a:pt x="300" y="136"/>
                      </a:lnTo>
                      <a:lnTo>
                        <a:pt x="222" y="86"/>
                      </a:lnTo>
                      <a:lnTo>
                        <a:pt x="207" y="71"/>
                      </a:lnTo>
                      <a:lnTo>
                        <a:pt x="186" y="71"/>
                      </a:lnTo>
                      <a:lnTo>
                        <a:pt x="150" y="71"/>
                      </a:lnTo>
                      <a:lnTo>
                        <a:pt x="107" y="50"/>
                      </a:lnTo>
                      <a:lnTo>
                        <a:pt x="4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6" name="Freeform 77"/>
                <p:cNvSpPr>
                  <a:spLocks/>
                </p:cNvSpPr>
                <p:nvPr/>
              </p:nvSpPr>
              <p:spPr bwMode="auto">
                <a:xfrm>
                  <a:off x="1221" y="431"/>
                  <a:ext cx="85" cy="321"/>
                </a:xfrm>
                <a:custGeom>
                  <a:avLst/>
                  <a:gdLst>
                    <a:gd name="T0" fmla="*/ 64 w 85"/>
                    <a:gd name="T1" fmla="*/ 333 h 315"/>
                    <a:gd name="T2" fmla="*/ 64 w 85"/>
                    <a:gd name="T3" fmla="*/ 295 h 315"/>
                    <a:gd name="T4" fmla="*/ 35 w 85"/>
                    <a:gd name="T5" fmla="*/ 266 h 315"/>
                    <a:gd name="T6" fmla="*/ 7 w 85"/>
                    <a:gd name="T7" fmla="*/ 242 h 315"/>
                    <a:gd name="T8" fmla="*/ 0 w 85"/>
                    <a:gd name="T9" fmla="*/ 234 h 315"/>
                    <a:gd name="T10" fmla="*/ 0 w 85"/>
                    <a:gd name="T11" fmla="*/ 227 h 315"/>
                    <a:gd name="T12" fmla="*/ 50 w 85"/>
                    <a:gd name="T13" fmla="*/ 198 h 315"/>
                    <a:gd name="T14" fmla="*/ 50 w 85"/>
                    <a:gd name="T15" fmla="*/ 181 h 315"/>
                    <a:gd name="T16" fmla="*/ 64 w 85"/>
                    <a:gd name="T17" fmla="*/ 167 h 315"/>
                    <a:gd name="T18" fmla="*/ 71 w 85"/>
                    <a:gd name="T19" fmla="*/ 152 h 315"/>
                    <a:gd name="T20" fmla="*/ 71 w 85"/>
                    <a:gd name="T21" fmla="*/ 136 h 315"/>
                    <a:gd name="T22" fmla="*/ 64 w 85"/>
                    <a:gd name="T23" fmla="*/ 121 h 315"/>
                    <a:gd name="T24" fmla="*/ 64 w 85"/>
                    <a:gd name="T25" fmla="*/ 99 h 315"/>
                    <a:gd name="T26" fmla="*/ 64 w 85"/>
                    <a:gd name="T27" fmla="*/ 85 h 315"/>
                    <a:gd name="T28" fmla="*/ 57 w 85"/>
                    <a:gd name="T29" fmla="*/ 61 h 315"/>
                    <a:gd name="T30" fmla="*/ 71 w 85"/>
                    <a:gd name="T31" fmla="*/ 22 h 315"/>
                    <a:gd name="T32" fmla="*/ 85 w 85"/>
                    <a:gd name="T33" fmla="*/ 0 h 3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5"/>
                    <a:gd name="T52" fmla="*/ 0 h 315"/>
                    <a:gd name="T53" fmla="*/ 85 w 85"/>
                    <a:gd name="T54" fmla="*/ 315 h 3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5" h="315">
                      <a:moveTo>
                        <a:pt x="64" y="315"/>
                      </a:moveTo>
                      <a:lnTo>
                        <a:pt x="64" y="279"/>
                      </a:lnTo>
                      <a:lnTo>
                        <a:pt x="35" y="251"/>
                      </a:lnTo>
                      <a:lnTo>
                        <a:pt x="7" y="229"/>
                      </a:lnTo>
                      <a:lnTo>
                        <a:pt x="0" y="222"/>
                      </a:lnTo>
                      <a:lnTo>
                        <a:pt x="0" y="215"/>
                      </a:lnTo>
                      <a:lnTo>
                        <a:pt x="50" y="186"/>
                      </a:lnTo>
                      <a:lnTo>
                        <a:pt x="50" y="172"/>
                      </a:lnTo>
                      <a:lnTo>
                        <a:pt x="64" y="158"/>
                      </a:lnTo>
                      <a:lnTo>
                        <a:pt x="71" y="143"/>
                      </a:lnTo>
                      <a:lnTo>
                        <a:pt x="71" y="129"/>
                      </a:lnTo>
                      <a:lnTo>
                        <a:pt x="64" y="115"/>
                      </a:lnTo>
                      <a:lnTo>
                        <a:pt x="64" y="93"/>
                      </a:lnTo>
                      <a:lnTo>
                        <a:pt x="64" y="79"/>
                      </a:lnTo>
                      <a:lnTo>
                        <a:pt x="57" y="58"/>
                      </a:lnTo>
                      <a:lnTo>
                        <a:pt x="71" y="22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7" name="Freeform 78"/>
                <p:cNvSpPr>
                  <a:spLocks/>
                </p:cNvSpPr>
                <p:nvPr/>
              </p:nvSpPr>
              <p:spPr bwMode="auto">
                <a:xfrm>
                  <a:off x="1399" y="126"/>
                  <a:ext cx="194" cy="663"/>
                </a:xfrm>
                <a:custGeom>
                  <a:avLst/>
                  <a:gdLst>
                    <a:gd name="T0" fmla="*/ 186 w 194"/>
                    <a:gd name="T1" fmla="*/ 687 h 651"/>
                    <a:gd name="T2" fmla="*/ 186 w 194"/>
                    <a:gd name="T3" fmla="*/ 665 h 651"/>
                    <a:gd name="T4" fmla="*/ 179 w 194"/>
                    <a:gd name="T5" fmla="*/ 650 h 651"/>
                    <a:gd name="T6" fmla="*/ 179 w 194"/>
                    <a:gd name="T7" fmla="*/ 634 h 651"/>
                    <a:gd name="T8" fmla="*/ 194 w 194"/>
                    <a:gd name="T9" fmla="*/ 589 h 651"/>
                    <a:gd name="T10" fmla="*/ 179 w 194"/>
                    <a:gd name="T11" fmla="*/ 559 h 651"/>
                    <a:gd name="T12" fmla="*/ 179 w 194"/>
                    <a:gd name="T13" fmla="*/ 537 h 651"/>
                    <a:gd name="T14" fmla="*/ 194 w 194"/>
                    <a:gd name="T15" fmla="*/ 499 h 651"/>
                    <a:gd name="T16" fmla="*/ 194 w 194"/>
                    <a:gd name="T17" fmla="*/ 467 h 651"/>
                    <a:gd name="T18" fmla="*/ 129 w 194"/>
                    <a:gd name="T19" fmla="*/ 432 h 651"/>
                    <a:gd name="T20" fmla="*/ 101 w 194"/>
                    <a:gd name="T21" fmla="*/ 432 h 651"/>
                    <a:gd name="T22" fmla="*/ 65 w 194"/>
                    <a:gd name="T23" fmla="*/ 415 h 651"/>
                    <a:gd name="T24" fmla="*/ 29 w 194"/>
                    <a:gd name="T25" fmla="*/ 379 h 651"/>
                    <a:gd name="T26" fmla="*/ 22 w 194"/>
                    <a:gd name="T27" fmla="*/ 362 h 651"/>
                    <a:gd name="T28" fmla="*/ 22 w 194"/>
                    <a:gd name="T29" fmla="*/ 347 h 651"/>
                    <a:gd name="T30" fmla="*/ 22 w 194"/>
                    <a:gd name="T31" fmla="*/ 318 h 651"/>
                    <a:gd name="T32" fmla="*/ 15 w 194"/>
                    <a:gd name="T33" fmla="*/ 280 h 651"/>
                    <a:gd name="T34" fmla="*/ 0 w 194"/>
                    <a:gd name="T35" fmla="*/ 257 h 651"/>
                    <a:gd name="T36" fmla="*/ 0 w 194"/>
                    <a:gd name="T37" fmla="*/ 234 h 651"/>
                    <a:gd name="T38" fmla="*/ 15 w 194"/>
                    <a:gd name="T39" fmla="*/ 205 h 651"/>
                    <a:gd name="T40" fmla="*/ 22 w 194"/>
                    <a:gd name="T41" fmla="*/ 174 h 651"/>
                    <a:gd name="T42" fmla="*/ 43 w 194"/>
                    <a:gd name="T43" fmla="*/ 128 h 651"/>
                    <a:gd name="T44" fmla="*/ 36 w 194"/>
                    <a:gd name="T45" fmla="*/ 92 h 651"/>
                    <a:gd name="T46" fmla="*/ 43 w 194"/>
                    <a:gd name="T47" fmla="*/ 60 h 651"/>
                    <a:gd name="T48" fmla="*/ 93 w 194"/>
                    <a:gd name="T49" fmla="*/ 0 h 65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4"/>
                    <a:gd name="T76" fmla="*/ 0 h 651"/>
                    <a:gd name="T77" fmla="*/ 194 w 194"/>
                    <a:gd name="T78" fmla="*/ 651 h 65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4" h="651">
                      <a:moveTo>
                        <a:pt x="186" y="651"/>
                      </a:moveTo>
                      <a:lnTo>
                        <a:pt x="186" y="629"/>
                      </a:lnTo>
                      <a:lnTo>
                        <a:pt x="179" y="615"/>
                      </a:lnTo>
                      <a:lnTo>
                        <a:pt x="179" y="601"/>
                      </a:lnTo>
                      <a:lnTo>
                        <a:pt x="194" y="558"/>
                      </a:lnTo>
                      <a:lnTo>
                        <a:pt x="179" y="529"/>
                      </a:lnTo>
                      <a:lnTo>
                        <a:pt x="179" y="508"/>
                      </a:lnTo>
                      <a:lnTo>
                        <a:pt x="194" y="472"/>
                      </a:lnTo>
                      <a:lnTo>
                        <a:pt x="194" y="443"/>
                      </a:lnTo>
                      <a:lnTo>
                        <a:pt x="129" y="408"/>
                      </a:lnTo>
                      <a:lnTo>
                        <a:pt x="101" y="408"/>
                      </a:lnTo>
                      <a:lnTo>
                        <a:pt x="65" y="393"/>
                      </a:lnTo>
                      <a:lnTo>
                        <a:pt x="29" y="358"/>
                      </a:lnTo>
                      <a:lnTo>
                        <a:pt x="22" y="343"/>
                      </a:lnTo>
                      <a:lnTo>
                        <a:pt x="22" y="329"/>
                      </a:lnTo>
                      <a:lnTo>
                        <a:pt x="22" y="300"/>
                      </a:lnTo>
                      <a:lnTo>
                        <a:pt x="15" y="265"/>
                      </a:lnTo>
                      <a:lnTo>
                        <a:pt x="0" y="243"/>
                      </a:lnTo>
                      <a:lnTo>
                        <a:pt x="0" y="222"/>
                      </a:lnTo>
                      <a:lnTo>
                        <a:pt x="15" y="193"/>
                      </a:lnTo>
                      <a:lnTo>
                        <a:pt x="22" y="165"/>
                      </a:lnTo>
                      <a:lnTo>
                        <a:pt x="43" y="122"/>
                      </a:lnTo>
                      <a:lnTo>
                        <a:pt x="36" y="86"/>
                      </a:lnTo>
                      <a:lnTo>
                        <a:pt x="43" y="57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8" name="Freeform 79"/>
                <p:cNvSpPr>
                  <a:spLocks/>
                </p:cNvSpPr>
                <p:nvPr/>
              </p:nvSpPr>
              <p:spPr bwMode="auto">
                <a:xfrm>
                  <a:off x="1507" y="789"/>
                  <a:ext cx="121" cy="328"/>
                </a:xfrm>
                <a:custGeom>
                  <a:avLst/>
                  <a:gdLst>
                    <a:gd name="T0" fmla="*/ 107 w 121"/>
                    <a:gd name="T1" fmla="*/ 0 h 322"/>
                    <a:gd name="T2" fmla="*/ 100 w 121"/>
                    <a:gd name="T3" fmla="*/ 7 h 322"/>
                    <a:gd name="T4" fmla="*/ 93 w 121"/>
                    <a:gd name="T5" fmla="*/ 32 h 322"/>
                    <a:gd name="T6" fmla="*/ 121 w 121"/>
                    <a:gd name="T7" fmla="*/ 99 h 322"/>
                    <a:gd name="T8" fmla="*/ 93 w 121"/>
                    <a:gd name="T9" fmla="*/ 113 h 322"/>
                    <a:gd name="T10" fmla="*/ 86 w 121"/>
                    <a:gd name="T11" fmla="*/ 152 h 322"/>
                    <a:gd name="T12" fmla="*/ 64 w 121"/>
                    <a:gd name="T13" fmla="*/ 205 h 322"/>
                    <a:gd name="T14" fmla="*/ 64 w 121"/>
                    <a:gd name="T15" fmla="*/ 249 h 322"/>
                    <a:gd name="T16" fmla="*/ 64 w 121"/>
                    <a:gd name="T17" fmla="*/ 272 h 322"/>
                    <a:gd name="T18" fmla="*/ 21 w 121"/>
                    <a:gd name="T19" fmla="*/ 302 h 322"/>
                    <a:gd name="T20" fmla="*/ 0 w 121"/>
                    <a:gd name="T21" fmla="*/ 340 h 3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1"/>
                    <a:gd name="T34" fmla="*/ 0 h 322"/>
                    <a:gd name="T35" fmla="*/ 121 w 121"/>
                    <a:gd name="T36" fmla="*/ 322 h 3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1" h="322">
                      <a:moveTo>
                        <a:pt x="107" y="0"/>
                      </a:moveTo>
                      <a:lnTo>
                        <a:pt x="100" y="7"/>
                      </a:lnTo>
                      <a:lnTo>
                        <a:pt x="93" y="29"/>
                      </a:lnTo>
                      <a:lnTo>
                        <a:pt x="121" y="93"/>
                      </a:lnTo>
                      <a:lnTo>
                        <a:pt x="93" y="107"/>
                      </a:lnTo>
                      <a:lnTo>
                        <a:pt x="86" y="143"/>
                      </a:lnTo>
                      <a:lnTo>
                        <a:pt x="64" y="193"/>
                      </a:lnTo>
                      <a:lnTo>
                        <a:pt x="64" y="236"/>
                      </a:lnTo>
                      <a:lnTo>
                        <a:pt x="64" y="257"/>
                      </a:lnTo>
                      <a:lnTo>
                        <a:pt x="21" y="286"/>
                      </a:lnTo>
                      <a:lnTo>
                        <a:pt x="0" y="322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69" name="Freeform 80"/>
                <p:cNvSpPr>
                  <a:spLocks/>
                </p:cNvSpPr>
                <p:nvPr/>
              </p:nvSpPr>
              <p:spPr bwMode="auto">
                <a:xfrm>
                  <a:off x="1507" y="1029"/>
                  <a:ext cx="107" cy="88"/>
                </a:xfrm>
                <a:custGeom>
                  <a:avLst/>
                  <a:gdLst>
                    <a:gd name="T0" fmla="*/ 0 w 107"/>
                    <a:gd name="T1" fmla="*/ 92 h 86"/>
                    <a:gd name="T2" fmla="*/ 43 w 107"/>
                    <a:gd name="T3" fmla="*/ 77 h 86"/>
                    <a:gd name="T4" fmla="*/ 86 w 107"/>
                    <a:gd name="T5" fmla="*/ 60 h 86"/>
                    <a:gd name="T6" fmla="*/ 93 w 107"/>
                    <a:gd name="T7" fmla="*/ 46 h 86"/>
                    <a:gd name="T8" fmla="*/ 107 w 107"/>
                    <a:gd name="T9" fmla="*/ 0 h 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7"/>
                    <a:gd name="T16" fmla="*/ 0 h 86"/>
                    <a:gd name="T17" fmla="*/ 107 w 107"/>
                    <a:gd name="T18" fmla="*/ 86 h 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7" h="86">
                      <a:moveTo>
                        <a:pt x="0" y="86"/>
                      </a:moveTo>
                      <a:lnTo>
                        <a:pt x="43" y="71"/>
                      </a:lnTo>
                      <a:lnTo>
                        <a:pt x="86" y="57"/>
                      </a:lnTo>
                      <a:lnTo>
                        <a:pt x="93" y="43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0" name="Freeform 81"/>
                <p:cNvSpPr>
                  <a:spLocks/>
                </p:cNvSpPr>
                <p:nvPr/>
              </p:nvSpPr>
              <p:spPr bwMode="auto">
                <a:xfrm>
                  <a:off x="1614" y="1007"/>
                  <a:ext cx="451" cy="117"/>
                </a:xfrm>
                <a:custGeom>
                  <a:avLst/>
                  <a:gdLst>
                    <a:gd name="T0" fmla="*/ 0 w 451"/>
                    <a:gd name="T1" fmla="*/ 46 h 115"/>
                    <a:gd name="T2" fmla="*/ 14 w 451"/>
                    <a:gd name="T3" fmla="*/ 39 h 115"/>
                    <a:gd name="T4" fmla="*/ 36 w 451"/>
                    <a:gd name="T5" fmla="*/ 46 h 115"/>
                    <a:gd name="T6" fmla="*/ 107 w 451"/>
                    <a:gd name="T7" fmla="*/ 82 h 115"/>
                    <a:gd name="T8" fmla="*/ 186 w 451"/>
                    <a:gd name="T9" fmla="*/ 121 h 115"/>
                    <a:gd name="T10" fmla="*/ 200 w 451"/>
                    <a:gd name="T11" fmla="*/ 114 h 115"/>
                    <a:gd name="T12" fmla="*/ 222 w 451"/>
                    <a:gd name="T13" fmla="*/ 107 h 115"/>
                    <a:gd name="T14" fmla="*/ 293 w 451"/>
                    <a:gd name="T15" fmla="*/ 114 h 115"/>
                    <a:gd name="T16" fmla="*/ 343 w 451"/>
                    <a:gd name="T17" fmla="*/ 114 h 115"/>
                    <a:gd name="T18" fmla="*/ 386 w 451"/>
                    <a:gd name="T19" fmla="*/ 75 h 115"/>
                    <a:gd name="T20" fmla="*/ 422 w 451"/>
                    <a:gd name="T21" fmla="*/ 61 h 115"/>
                    <a:gd name="T22" fmla="*/ 444 w 451"/>
                    <a:gd name="T23" fmla="*/ 39 h 115"/>
                    <a:gd name="T24" fmla="*/ 451 w 451"/>
                    <a:gd name="T25" fmla="*/ 0 h 1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1"/>
                    <a:gd name="T40" fmla="*/ 0 h 115"/>
                    <a:gd name="T41" fmla="*/ 451 w 451"/>
                    <a:gd name="T42" fmla="*/ 115 h 1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1" h="115">
                      <a:moveTo>
                        <a:pt x="0" y="43"/>
                      </a:moveTo>
                      <a:lnTo>
                        <a:pt x="14" y="36"/>
                      </a:lnTo>
                      <a:lnTo>
                        <a:pt x="36" y="43"/>
                      </a:lnTo>
                      <a:lnTo>
                        <a:pt x="107" y="79"/>
                      </a:lnTo>
                      <a:lnTo>
                        <a:pt x="186" y="115"/>
                      </a:lnTo>
                      <a:lnTo>
                        <a:pt x="200" y="108"/>
                      </a:lnTo>
                      <a:lnTo>
                        <a:pt x="222" y="101"/>
                      </a:lnTo>
                      <a:lnTo>
                        <a:pt x="293" y="108"/>
                      </a:lnTo>
                      <a:lnTo>
                        <a:pt x="343" y="108"/>
                      </a:lnTo>
                      <a:lnTo>
                        <a:pt x="386" y="72"/>
                      </a:lnTo>
                      <a:lnTo>
                        <a:pt x="422" y="58"/>
                      </a:lnTo>
                      <a:lnTo>
                        <a:pt x="444" y="36"/>
                      </a:lnTo>
                      <a:lnTo>
                        <a:pt x="451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1" name="Freeform 82"/>
                <p:cNvSpPr>
                  <a:spLocks/>
                </p:cNvSpPr>
                <p:nvPr/>
              </p:nvSpPr>
              <p:spPr bwMode="auto">
                <a:xfrm>
                  <a:off x="2065" y="1073"/>
                  <a:ext cx="529" cy="291"/>
                </a:xfrm>
                <a:custGeom>
                  <a:avLst/>
                  <a:gdLst>
                    <a:gd name="T0" fmla="*/ 7 w 529"/>
                    <a:gd name="T1" fmla="*/ 0 h 286"/>
                    <a:gd name="T2" fmla="*/ 0 w 529"/>
                    <a:gd name="T3" fmla="*/ 14 h 286"/>
                    <a:gd name="T4" fmla="*/ 7 w 529"/>
                    <a:gd name="T5" fmla="*/ 46 h 286"/>
                    <a:gd name="T6" fmla="*/ 28 w 529"/>
                    <a:gd name="T7" fmla="*/ 99 h 286"/>
                    <a:gd name="T8" fmla="*/ 85 w 529"/>
                    <a:gd name="T9" fmla="*/ 159 h 286"/>
                    <a:gd name="T10" fmla="*/ 136 w 529"/>
                    <a:gd name="T11" fmla="*/ 188 h 286"/>
                    <a:gd name="T12" fmla="*/ 186 w 529"/>
                    <a:gd name="T13" fmla="*/ 202 h 286"/>
                    <a:gd name="T14" fmla="*/ 279 w 529"/>
                    <a:gd name="T15" fmla="*/ 248 h 286"/>
                    <a:gd name="T16" fmla="*/ 350 w 529"/>
                    <a:gd name="T17" fmla="*/ 280 h 286"/>
                    <a:gd name="T18" fmla="*/ 422 w 529"/>
                    <a:gd name="T19" fmla="*/ 301 h 286"/>
                    <a:gd name="T20" fmla="*/ 486 w 529"/>
                    <a:gd name="T21" fmla="*/ 287 h 286"/>
                    <a:gd name="T22" fmla="*/ 529 w 529"/>
                    <a:gd name="T23" fmla="*/ 294 h 286"/>
                    <a:gd name="T24" fmla="*/ 529 w 529"/>
                    <a:gd name="T25" fmla="*/ 255 h 2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9"/>
                    <a:gd name="T40" fmla="*/ 0 h 286"/>
                    <a:gd name="T41" fmla="*/ 529 w 529"/>
                    <a:gd name="T42" fmla="*/ 286 h 28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9" h="286">
                      <a:moveTo>
                        <a:pt x="7" y="0"/>
                      </a:moveTo>
                      <a:lnTo>
                        <a:pt x="0" y="14"/>
                      </a:lnTo>
                      <a:lnTo>
                        <a:pt x="7" y="43"/>
                      </a:lnTo>
                      <a:lnTo>
                        <a:pt x="28" y="93"/>
                      </a:lnTo>
                      <a:lnTo>
                        <a:pt x="85" y="150"/>
                      </a:lnTo>
                      <a:lnTo>
                        <a:pt x="136" y="179"/>
                      </a:lnTo>
                      <a:lnTo>
                        <a:pt x="186" y="193"/>
                      </a:lnTo>
                      <a:lnTo>
                        <a:pt x="279" y="236"/>
                      </a:lnTo>
                      <a:lnTo>
                        <a:pt x="350" y="265"/>
                      </a:lnTo>
                      <a:lnTo>
                        <a:pt x="422" y="286"/>
                      </a:lnTo>
                      <a:lnTo>
                        <a:pt x="486" y="272"/>
                      </a:lnTo>
                      <a:lnTo>
                        <a:pt x="529" y="279"/>
                      </a:lnTo>
                      <a:lnTo>
                        <a:pt x="529" y="243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2" name="Freeform 83"/>
                <p:cNvSpPr>
                  <a:spLocks/>
                </p:cNvSpPr>
                <p:nvPr/>
              </p:nvSpPr>
              <p:spPr bwMode="auto">
                <a:xfrm>
                  <a:off x="2351" y="840"/>
                  <a:ext cx="100" cy="284"/>
                </a:xfrm>
                <a:custGeom>
                  <a:avLst/>
                  <a:gdLst>
                    <a:gd name="T0" fmla="*/ 7 w 100"/>
                    <a:gd name="T1" fmla="*/ 294 h 279"/>
                    <a:gd name="T2" fmla="*/ 0 w 100"/>
                    <a:gd name="T3" fmla="*/ 264 h 279"/>
                    <a:gd name="T4" fmla="*/ 0 w 100"/>
                    <a:gd name="T5" fmla="*/ 204 h 279"/>
                    <a:gd name="T6" fmla="*/ 7 w 100"/>
                    <a:gd name="T7" fmla="*/ 166 h 279"/>
                    <a:gd name="T8" fmla="*/ 14 w 100"/>
                    <a:gd name="T9" fmla="*/ 135 h 279"/>
                    <a:gd name="T10" fmla="*/ 28 w 100"/>
                    <a:gd name="T11" fmla="*/ 106 h 279"/>
                    <a:gd name="T12" fmla="*/ 50 w 100"/>
                    <a:gd name="T13" fmla="*/ 74 h 279"/>
                    <a:gd name="T14" fmla="*/ 78 w 100"/>
                    <a:gd name="T15" fmla="*/ 53 h 279"/>
                    <a:gd name="T16" fmla="*/ 93 w 100"/>
                    <a:gd name="T17" fmla="*/ 39 h 279"/>
                    <a:gd name="T18" fmla="*/ 100 w 100"/>
                    <a:gd name="T19" fmla="*/ 0 h 2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279"/>
                    <a:gd name="T32" fmla="*/ 100 w 100"/>
                    <a:gd name="T33" fmla="*/ 279 h 2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279">
                      <a:moveTo>
                        <a:pt x="7" y="279"/>
                      </a:moveTo>
                      <a:lnTo>
                        <a:pt x="0" y="250"/>
                      </a:lnTo>
                      <a:lnTo>
                        <a:pt x="0" y="193"/>
                      </a:lnTo>
                      <a:lnTo>
                        <a:pt x="7" y="157"/>
                      </a:lnTo>
                      <a:lnTo>
                        <a:pt x="14" y="129"/>
                      </a:lnTo>
                      <a:lnTo>
                        <a:pt x="28" y="100"/>
                      </a:lnTo>
                      <a:lnTo>
                        <a:pt x="50" y="71"/>
                      </a:lnTo>
                      <a:lnTo>
                        <a:pt x="78" y="50"/>
                      </a:lnTo>
                      <a:lnTo>
                        <a:pt x="93" y="36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3" name="Freeform 84"/>
                <p:cNvSpPr>
                  <a:spLocks/>
                </p:cNvSpPr>
                <p:nvPr/>
              </p:nvSpPr>
              <p:spPr bwMode="auto">
                <a:xfrm>
                  <a:off x="2186" y="1248"/>
                  <a:ext cx="150" cy="167"/>
                </a:xfrm>
                <a:custGeom>
                  <a:avLst/>
                  <a:gdLst>
                    <a:gd name="T0" fmla="*/ 0 w 150"/>
                    <a:gd name="T1" fmla="*/ 0 h 164"/>
                    <a:gd name="T2" fmla="*/ 7 w 150"/>
                    <a:gd name="T3" fmla="*/ 14 h 164"/>
                    <a:gd name="T4" fmla="*/ 15 w 150"/>
                    <a:gd name="T5" fmla="*/ 38 h 164"/>
                    <a:gd name="T6" fmla="*/ 115 w 150"/>
                    <a:gd name="T7" fmla="*/ 127 h 164"/>
                    <a:gd name="T8" fmla="*/ 143 w 150"/>
                    <a:gd name="T9" fmla="*/ 152 h 164"/>
                    <a:gd name="T10" fmla="*/ 150 w 150"/>
                    <a:gd name="T11" fmla="*/ 173 h 1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0"/>
                    <a:gd name="T19" fmla="*/ 0 h 164"/>
                    <a:gd name="T20" fmla="*/ 150 w 150"/>
                    <a:gd name="T21" fmla="*/ 164 h 1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0" h="164">
                      <a:moveTo>
                        <a:pt x="0" y="0"/>
                      </a:moveTo>
                      <a:lnTo>
                        <a:pt x="7" y="14"/>
                      </a:lnTo>
                      <a:lnTo>
                        <a:pt x="15" y="35"/>
                      </a:lnTo>
                      <a:lnTo>
                        <a:pt x="115" y="121"/>
                      </a:lnTo>
                      <a:lnTo>
                        <a:pt x="143" y="143"/>
                      </a:lnTo>
                      <a:lnTo>
                        <a:pt x="150" y="164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4" name="Freeform 85"/>
                <p:cNvSpPr>
                  <a:spLocks/>
                </p:cNvSpPr>
                <p:nvPr/>
              </p:nvSpPr>
              <p:spPr bwMode="auto">
                <a:xfrm>
                  <a:off x="2737" y="1306"/>
                  <a:ext cx="21" cy="102"/>
                </a:xfrm>
                <a:custGeom>
                  <a:avLst/>
                  <a:gdLst>
                    <a:gd name="T0" fmla="*/ 7 w 21"/>
                    <a:gd name="T1" fmla="*/ 106 h 100"/>
                    <a:gd name="T2" fmla="*/ 0 w 21"/>
                    <a:gd name="T3" fmla="*/ 74 h 100"/>
                    <a:gd name="T4" fmla="*/ 14 w 21"/>
                    <a:gd name="T5" fmla="*/ 39 h 100"/>
                    <a:gd name="T6" fmla="*/ 21 w 21"/>
                    <a:gd name="T7" fmla="*/ 0 h 1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"/>
                    <a:gd name="T13" fmla="*/ 0 h 100"/>
                    <a:gd name="T14" fmla="*/ 21 w 21"/>
                    <a:gd name="T15" fmla="*/ 100 h 1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" h="100">
                      <a:moveTo>
                        <a:pt x="7" y="100"/>
                      </a:moveTo>
                      <a:lnTo>
                        <a:pt x="0" y="71"/>
                      </a:lnTo>
                      <a:lnTo>
                        <a:pt x="14" y="36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5" name="Freeform 86"/>
                <p:cNvSpPr>
                  <a:spLocks/>
                </p:cNvSpPr>
                <p:nvPr/>
              </p:nvSpPr>
              <p:spPr bwMode="auto">
                <a:xfrm>
                  <a:off x="2766" y="1189"/>
                  <a:ext cx="772" cy="124"/>
                </a:xfrm>
                <a:custGeom>
                  <a:avLst/>
                  <a:gdLst>
                    <a:gd name="T0" fmla="*/ 0 w 772"/>
                    <a:gd name="T1" fmla="*/ 121 h 122"/>
                    <a:gd name="T2" fmla="*/ 35 w 772"/>
                    <a:gd name="T3" fmla="*/ 128 h 122"/>
                    <a:gd name="T4" fmla="*/ 85 w 772"/>
                    <a:gd name="T5" fmla="*/ 128 h 122"/>
                    <a:gd name="T6" fmla="*/ 186 w 772"/>
                    <a:gd name="T7" fmla="*/ 99 h 122"/>
                    <a:gd name="T8" fmla="*/ 214 w 772"/>
                    <a:gd name="T9" fmla="*/ 89 h 122"/>
                    <a:gd name="T10" fmla="*/ 250 w 772"/>
                    <a:gd name="T11" fmla="*/ 89 h 122"/>
                    <a:gd name="T12" fmla="*/ 300 w 772"/>
                    <a:gd name="T13" fmla="*/ 82 h 122"/>
                    <a:gd name="T14" fmla="*/ 364 w 772"/>
                    <a:gd name="T15" fmla="*/ 68 h 122"/>
                    <a:gd name="T16" fmla="*/ 457 w 772"/>
                    <a:gd name="T17" fmla="*/ 39 h 122"/>
                    <a:gd name="T18" fmla="*/ 500 w 772"/>
                    <a:gd name="T19" fmla="*/ 39 h 122"/>
                    <a:gd name="T20" fmla="*/ 536 w 772"/>
                    <a:gd name="T21" fmla="*/ 29 h 122"/>
                    <a:gd name="T22" fmla="*/ 579 w 772"/>
                    <a:gd name="T23" fmla="*/ 15 h 122"/>
                    <a:gd name="T24" fmla="*/ 608 w 772"/>
                    <a:gd name="T25" fmla="*/ 7 h 122"/>
                    <a:gd name="T26" fmla="*/ 679 w 772"/>
                    <a:gd name="T27" fmla="*/ 7 h 122"/>
                    <a:gd name="T28" fmla="*/ 722 w 772"/>
                    <a:gd name="T29" fmla="*/ 0 h 122"/>
                    <a:gd name="T30" fmla="*/ 758 w 772"/>
                    <a:gd name="T31" fmla="*/ 0 h 122"/>
                    <a:gd name="T32" fmla="*/ 772 w 772"/>
                    <a:gd name="T33" fmla="*/ 46 h 1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2"/>
                    <a:gd name="T52" fmla="*/ 0 h 122"/>
                    <a:gd name="T53" fmla="*/ 772 w 772"/>
                    <a:gd name="T54" fmla="*/ 122 h 1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2" h="122">
                      <a:moveTo>
                        <a:pt x="0" y="115"/>
                      </a:moveTo>
                      <a:lnTo>
                        <a:pt x="35" y="122"/>
                      </a:lnTo>
                      <a:lnTo>
                        <a:pt x="85" y="122"/>
                      </a:lnTo>
                      <a:lnTo>
                        <a:pt x="186" y="93"/>
                      </a:lnTo>
                      <a:lnTo>
                        <a:pt x="214" y="86"/>
                      </a:lnTo>
                      <a:lnTo>
                        <a:pt x="250" y="86"/>
                      </a:lnTo>
                      <a:lnTo>
                        <a:pt x="300" y="79"/>
                      </a:lnTo>
                      <a:lnTo>
                        <a:pt x="364" y="65"/>
                      </a:lnTo>
                      <a:lnTo>
                        <a:pt x="457" y="36"/>
                      </a:lnTo>
                      <a:lnTo>
                        <a:pt x="500" y="36"/>
                      </a:lnTo>
                      <a:lnTo>
                        <a:pt x="536" y="29"/>
                      </a:lnTo>
                      <a:lnTo>
                        <a:pt x="579" y="15"/>
                      </a:lnTo>
                      <a:lnTo>
                        <a:pt x="608" y="7"/>
                      </a:lnTo>
                      <a:lnTo>
                        <a:pt x="679" y="7"/>
                      </a:lnTo>
                      <a:lnTo>
                        <a:pt x="722" y="0"/>
                      </a:lnTo>
                      <a:lnTo>
                        <a:pt x="758" y="0"/>
                      </a:lnTo>
                      <a:lnTo>
                        <a:pt x="772" y="43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6" name="Freeform 87"/>
                <p:cNvSpPr>
                  <a:spLocks/>
                </p:cNvSpPr>
                <p:nvPr/>
              </p:nvSpPr>
              <p:spPr bwMode="auto">
                <a:xfrm>
                  <a:off x="3023" y="1415"/>
                  <a:ext cx="293" cy="30"/>
                </a:xfrm>
                <a:custGeom>
                  <a:avLst/>
                  <a:gdLst>
                    <a:gd name="T0" fmla="*/ 0 w 293"/>
                    <a:gd name="T1" fmla="*/ 32 h 29"/>
                    <a:gd name="T2" fmla="*/ 0 w 293"/>
                    <a:gd name="T3" fmla="*/ 24 h 29"/>
                    <a:gd name="T4" fmla="*/ 14 w 293"/>
                    <a:gd name="T5" fmla="*/ 7 h 29"/>
                    <a:gd name="T6" fmla="*/ 107 w 293"/>
                    <a:gd name="T7" fmla="*/ 7 h 29"/>
                    <a:gd name="T8" fmla="*/ 158 w 293"/>
                    <a:gd name="T9" fmla="*/ 0 h 29"/>
                    <a:gd name="T10" fmla="*/ 208 w 293"/>
                    <a:gd name="T11" fmla="*/ 0 h 29"/>
                    <a:gd name="T12" fmla="*/ 293 w 293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3"/>
                    <a:gd name="T22" fmla="*/ 0 h 29"/>
                    <a:gd name="T23" fmla="*/ 293 w 293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3" h="29">
                      <a:moveTo>
                        <a:pt x="0" y="29"/>
                      </a:moveTo>
                      <a:lnTo>
                        <a:pt x="0" y="21"/>
                      </a:lnTo>
                      <a:lnTo>
                        <a:pt x="14" y="7"/>
                      </a:lnTo>
                      <a:lnTo>
                        <a:pt x="107" y="7"/>
                      </a:lnTo>
                      <a:lnTo>
                        <a:pt x="158" y="0"/>
                      </a:lnTo>
                      <a:lnTo>
                        <a:pt x="208" y="0"/>
                      </a:lnTo>
                      <a:lnTo>
                        <a:pt x="293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7" name="Freeform 88"/>
                <p:cNvSpPr>
                  <a:spLocks/>
                </p:cNvSpPr>
                <p:nvPr/>
              </p:nvSpPr>
              <p:spPr bwMode="auto">
                <a:xfrm>
                  <a:off x="3316" y="1233"/>
                  <a:ext cx="222" cy="212"/>
                </a:xfrm>
                <a:custGeom>
                  <a:avLst/>
                  <a:gdLst>
                    <a:gd name="T0" fmla="*/ 0 w 222"/>
                    <a:gd name="T1" fmla="*/ 190 h 208"/>
                    <a:gd name="T2" fmla="*/ 22 w 222"/>
                    <a:gd name="T3" fmla="*/ 220 h 208"/>
                    <a:gd name="T4" fmla="*/ 36 w 222"/>
                    <a:gd name="T5" fmla="*/ 198 h 208"/>
                    <a:gd name="T6" fmla="*/ 50 w 222"/>
                    <a:gd name="T7" fmla="*/ 181 h 208"/>
                    <a:gd name="T8" fmla="*/ 72 w 222"/>
                    <a:gd name="T9" fmla="*/ 174 h 208"/>
                    <a:gd name="T10" fmla="*/ 79 w 222"/>
                    <a:gd name="T11" fmla="*/ 167 h 208"/>
                    <a:gd name="T12" fmla="*/ 93 w 222"/>
                    <a:gd name="T13" fmla="*/ 137 h 208"/>
                    <a:gd name="T14" fmla="*/ 115 w 222"/>
                    <a:gd name="T15" fmla="*/ 121 h 208"/>
                    <a:gd name="T16" fmla="*/ 122 w 222"/>
                    <a:gd name="T17" fmla="*/ 75 h 208"/>
                    <a:gd name="T18" fmla="*/ 143 w 222"/>
                    <a:gd name="T19" fmla="*/ 32 h 208"/>
                    <a:gd name="T20" fmla="*/ 186 w 222"/>
                    <a:gd name="T21" fmla="*/ 15 h 208"/>
                    <a:gd name="T22" fmla="*/ 222 w 222"/>
                    <a:gd name="T23" fmla="*/ 0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2"/>
                    <a:gd name="T37" fmla="*/ 0 h 208"/>
                    <a:gd name="T38" fmla="*/ 222 w 222"/>
                    <a:gd name="T39" fmla="*/ 208 h 2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2" h="208">
                      <a:moveTo>
                        <a:pt x="0" y="179"/>
                      </a:moveTo>
                      <a:lnTo>
                        <a:pt x="22" y="208"/>
                      </a:lnTo>
                      <a:lnTo>
                        <a:pt x="36" y="186"/>
                      </a:lnTo>
                      <a:lnTo>
                        <a:pt x="50" y="172"/>
                      </a:lnTo>
                      <a:lnTo>
                        <a:pt x="72" y="165"/>
                      </a:lnTo>
                      <a:lnTo>
                        <a:pt x="79" y="158"/>
                      </a:lnTo>
                      <a:lnTo>
                        <a:pt x="93" y="129"/>
                      </a:lnTo>
                      <a:lnTo>
                        <a:pt x="115" y="115"/>
                      </a:lnTo>
                      <a:lnTo>
                        <a:pt x="122" y="72"/>
                      </a:lnTo>
                      <a:lnTo>
                        <a:pt x="143" y="29"/>
                      </a:lnTo>
                      <a:lnTo>
                        <a:pt x="186" y="15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8" name="Freeform 89"/>
                <p:cNvSpPr>
                  <a:spLocks/>
                </p:cNvSpPr>
                <p:nvPr/>
              </p:nvSpPr>
              <p:spPr bwMode="auto">
                <a:xfrm>
                  <a:off x="3538" y="1233"/>
                  <a:ext cx="701" cy="503"/>
                </a:xfrm>
                <a:custGeom>
                  <a:avLst/>
                  <a:gdLst>
                    <a:gd name="T0" fmla="*/ 0 w 701"/>
                    <a:gd name="T1" fmla="*/ 0 h 494"/>
                    <a:gd name="T2" fmla="*/ 93 w 701"/>
                    <a:gd name="T3" fmla="*/ 32 h 494"/>
                    <a:gd name="T4" fmla="*/ 150 w 701"/>
                    <a:gd name="T5" fmla="*/ 46 h 494"/>
                    <a:gd name="T6" fmla="*/ 172 w 701"/>
                    <a:gd name="T7" fmla="*/ 53 h 494"/>
                    <a:gd name="T8" fmla="*/ 200 w 701"/>
                    <a:gd name="T9" fmla="*/ 60 h 494"/>
                    <a:gd name="T10" fmla="*/ 265 w 701"/>
                    <a:gd name="T11" fmla="*/ 106 h 494"/>
                    <a:gd name="T12" fmla="*/ 308 w 701"/>
                    <a:gd name="T13" fmla="*/ 114 h 494"/>
                    <a:gd name="T14" fmla="*/ 336 w 701"/>
                    <a:gd name="T15" fmla="*/ 121 h 494"/>
                    <a:gd name="T16" fmla="*/ 394 w 701"/>
                    <a:gd name="T17" fmla="*/ 152 h 494"/>
                    <a:gd name="T18" fmla="*/ 408 w 701"/>
                    <a:gd name="T19" fmla="*/ 174 h 494"/>
                    <a:gd name="T20" fmla="*/ 429 w 701"/>
                    <a:gd name="T21" fmla="*/ 195 h 494"/>
                    <a:gd name="T22" fmla="*/ 494 w 701"/>
                    <a:gd name="T23" fmla="*/ 280 h 494"/>
                    <a:gd name="T24" fmla="*/ 522 w 701"/>
                    <a:gd name="T25" fmla="*/ 301 h 494"/>
                    <a:gd name="T26" fmla="*/ 522 w 701"/>
                    <a:gd name="T27" fmla="*/ 326 h 494"/>
                    <a:gd name="T28" fmla="*/ 529 w 701"/>
                    <a:gd name="T29" fmla="*/ 340 h 494"/>
                    <a:gd name="T30" fmla="*/ 565 w 701"/>
                    <a:gd name="T31" fmla="*/ 386 h 494"/>
                    <a:gd name="T32" fmla="*/ 630 w 701"/>
                    <a:gd name="T33" fmla="*/ 439 h 494"/>
                    <a:gd name="T34" fmla="*/ 665 w 701"/>
                    <a:gd name="T35" fmla="*/ 491 h 494"/>
                    <a:gd name="T36" fmla="*/ 701 w 701"/>
                    <a:gd name="T37" fmla="*/ 521 h 4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1"/>
                    <a:gd name="T58" fmla="*/ 0 h 494"/>
                    <a:gd name="T59" fmla="*/ 701 w 701"/>
                    <a:gd name="T60" fmla="*/ 494 h 49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1" h="494">
                      <a:moveTo>
                        <a:pt x="0" y="0"/>
                      </a:moveTo>
                      <a:lnTo>
                        <a:pt x="93" y="29"/>
                      </a:lnTo>
                      <a:lnTo>
                        <a:pt x="150" y="43"/>
                      </a:lnTo>
                      <a:lnTo>
                        <a:pt x="172" y="50"/>
                      </a:lnTo>
                      <a:lnTo>
                        <a:pt x="200" y="57"/>
                      </a:lnTo>
                      <a:lnTo>
                        <a:pt x="265" y="100"/>
                      </a:lnTo>
                      <a:lnTo>
                        <a:pt x="308" y="108"/>
                      </a:lnTo>
                      <a:lnTo>
                        <a:pt x="336" y="115"/>
                      </a:lnTo>
                      <a:lnTo>
                        <a:pt x="394" y="143"/>
                      </a:lnTo>
                      <a:lnTo>
                        <a:pt x="408" y="165"/>
                      </a:lnTo>
                      <a:lnTo>
                        <a:pt x="429" y="186"/>
                      </a:lnTo>
                      <a:lnTo>
                        <a:pt x="494" y="265"/>
                      </a:lnTo>
                      <a:lnTo>
                        <a:pt x="522" y="286"/>
                      </a:lnTo>
                      <a:lnTo>
                        <a:pt x="522" y="308"/>
                      </a:lnTo>
                      <a:lnTo>
                        <a:pt x="529" y="322"/>
                      </a:lnTo>
                      <a:lnTo>
                        <a:pt x="565" y="365"/>
                      </a:lnTo>
                      <a:lnTo>
                        <a:pt x="630" y="415"/>
                      </a:lnTo>
                      <a:lnTo>
                        <a:pt x="665" y="465"/>
                      </a:lnTo>
                      <a:lnTo>
                        <a:pt x="701" y="494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79" name="Freeform 90"/>
                <p:cNvSpPr>
                  <a:spLocks/>
                </p:cNvSpPr>
                <p:nvPr/>
              </p:nvSpPr>
              <p:spPr bwMode="auto">
                <a:xfrm>
                  <a:off x="770" y="745"/>
                  <a:ext cx="2117" cy="663"/>
                </a:xfrm>
                <a:custGeom>
                  <a:avLst/>
                  <a:gdLst>
                    <a:gd name="T0" fmla="*/ 2067 w 2117"/>
                    <a:gd name="T1" fmla="*/ 673 h 651"/>
                    <a:gd name="T2" fmla="*/ 2010 w 2117"/>
                    <a:gd name="T3" fmla="*/ 597 h 651"/>
                    <a:gd name="T4" fmla="*/ 1953 w 2117"/>
                    <a:gd name="T5" fmla="*/ 597 h 651"/>
                    <a:gd name="T6" fmla="*/ 1838 w 2117"/>
                    <a:gd name="T7" fmla="*/ 589 h 651"/>
                    <a:gd name="T8" fmla="*/ 1702 w 2117"/>
                    <a:gd name="T9" fmla="*/ 582 h 651"/>
                    <a:gd name="T10" fmla="*/ 1659 w 2117"/>
                    <a:gd name="T11" fmla="*/ 544 h 651"/>
                    <a:gd name="T12" fmla="*/ 1602 w 2117"/>
                    <a:gd name="T13" fmla="*/ 513 h 651"/>
                    <a:gd name="T14" fmla="*/ 1516 w 2117"/>
                    <a:gd name="T15" fmla="*/ 460 h 651"/>
                    <a:gd name="T16" fmla="*/ 1359 w 2117"/>
                    <a:gd name="T17" fmla="*/ 370 h 651"/>
                    <a:gd name="T18" fmla="*/ 1288 w 2117"/>
                    <a:gd name="T19" fmla="*/ 309 h 651"/>
                    <a:gd name="T20" fmla="*/ 1109 w 2117"/>
                    <a:gd name="T21" fmla="*/ 234 h 651"/>
                    <a:gd name="T22" fmla="*/ 1044 w 2117"/>
                    <a:gd name="T23" fmla="*/ 205 h 651"/>
                    <a:gd name="T24" fmla="*/ 865 w 2117"/>
                    <a:gd name="T25" fmla="*/ 82 h 651"/>
                    <a:gd name="T26" fmla="*/ 844 w 2117"/>
                    <a:gd name="T27" fmla="*/ 46 h 651"/>
                    <a:gd name="T28" fmla="*/ 765 w 2117"/>
                    <a:gd name="T29" fmla="*/ 46 h 651"/>
                    <a:gd name="T30" fmla="*/ 665 w 2117"/>
                    <a:gd name="T31" fmla="*/ 0 h 651"/>
                    <a:gd name="T32" fmla="*/ 587 w 2117"/>
                    <a:gd name="T33" fmla="*/ 0 h 651"/>
                    <a:gd name="T34" fmla="*/ 515 w 2117"/>
                    <a:gd name="T35" fmla="*/ 7 h 651"/>
                    <a:gd name="T36" fmla="*/ 472 w 2117"/>
                    <a:gd name="T37" fmla="*/ 60 h 651"/>
                    <a:gd name="T38" fmla="*/ 436 w 2117"/>
                    <a:gd name="T39" fmla="*/ 32 h 651"/>
                    <a:gd name="T40" fmla="*/ 401 w 2117"/>
                    <a:gd name="T41" fmla="*/ 60 h 651"/>
                    <a:gd name="T42" fmla="*/ 393 w 2117"/>
                    <a:gd name="T43" fmla="*/ 113 h 651"/>
                    <a:gd name="T44" fmla="*/ 343 w 2117"/>
                    <a:gd name="T45" fmla="*/ 181 h 651"/>
                    <a:gd name="T46" fmla="*/ 300 w 2117"/>
                    <a:gd name="T47" fmla="*/ 181 h 651"/>
                    <a:gd name="T48" fmla="*/ 293 w 2117"/>
                    <a:gd name="T49" fmla="*/ 248 h 651"/>
                    <a:gd name="T50" fmla="*/ 250 w 2117"/>
                    <a:gd name="T51" fmla="*/ 241 h 651"/>
                    <a:gd name="T52" fmla="*/ 179 w 2117"/>
                    <a:gd name="T53" fmla="*/ 301 h 651"/>
                    <a:gd name="T54" fmla="*/ 150 w 2117"/>
                    <a:gd name="T55" fmla="*/ 309 h 651"/>
                    <a:gd name="T56" fmla="*/ 129 w 2117"/>
                    <a:gd name="T57" fmla="*/ 318 h 651"/>
                    <a:gd name="T58" fmla="*/ 129 w 2117"/>
                    <a:gd name="T59" fmla="*/ 400 h 651"/>
                    <a:gd name="T60" fmla="*/ 100 w 2117"/>
                    <a:gd name="T61" fmla="*/ 467 h 651"/>
                    <a:gd name="T62" fmla="*/ 50 w 2117"/>
                    <a:gd name="T63" fmla="*/ 467 h 651"/>
                    <a:gd name="T64" fmla="*/ 14 w 2117"/>
                    <a:gd name="T65" fmla="*/ 446 h 6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17"/>
                    <a:gd name="T100" fmla="*/ 0 h 651"/>
                    <a:gd name="T101" fmla="*/ 2117 w 2117"/>
                    <a:gd name="T102" fmla="*/ 651 h 6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17" h="651">
                      <a:moveTo>
                        <a:pt x="2117" y="651"/>
                      </a:moveTo>
                      <a:lnTo>
                        <a:pt x="2067" y="637"/>
                      </a:lnTo>
                      <a:lnTo>
                        <a:pt x="2031" y="601"/>
                      </a:lnTo>
                      <a:lnTo>
                        <a:pt x="2010" y="565"/>
                      </a:lnTo>
                      <a:lnTo>
                        <a:pt x="1988" y="551"/>
                      </a:lnTo>
                      <a:lnTo>
                        <a:pt x="1953" y="565"/>
                      </a:lnTo>
                      <a:lnTo>
                        <a:pt x="1888" y="565"/>
                      </a:lnTo>
                      <a:lnTo>
                        <a:pt x="1838" y="558"/>
                      </a:lnTo>
                      <a:lnTo>
                        <a:pt x="1788" y="558"/>
                      </a:lnTo>
                      <a:lnTo>
                        <a:pt x="1702" y="551"/>
                      </a:lnTo>
                      <a:lnTo>
                        <a:pt x="1681" y="529"/>
                      </a:lnTo>
                      <a:lnTo>
                        <a:pt x="1659" y="515"/>
                      </a:lnTo>
                      <a:lnTo>
                        <a:pt x="1631" y="501"/>
                      </a:lnTo>
                      <a:lnTo>
                        <a:pt x="1602" y="486"/>
                      </a:lnTo>
                      <a:lnTo>
                        <a:pt x="1545" y="472"/>
                      </a:lnTo>
                      <a:lnTo>
                        <a:pt x="1516" y="436"/>
                      </a:lnTo>
                      <a:lnTo>
                        <a:pt x="1416" y="393"/>
                      </a:lnTo>
                      <a:lnTo>
                        <a:pt x="1359" y="350"/>
                      </a:lnTo>
                      <a:lnTo>
                        <a:pt x="1302" y="322"/>
                      </a:lnTo>
                      <a:lnTo>
                        <a:pt x="1288" y="293"/>
                      </a:lnTo>
                      <a:lnTo>
                        <a:pt x="1173" y="286"/>
                      </a:lnTo>
                      <a:lnTo>
                        <a:pt x="1109" y="222"/>
                      </a:lnTo>
                      <a:lnTo>
                        <a:pt x="1080" y="207"/>
                      </a:lnTo>
                      <a:lnTo>
                        <a:pt x="1044" y="193"/>
                      </a:lnTo>
                      <a:lnTo>
                        <a:pt x="951" y="150"/>
                      </a:lnTo>
                      <a:lnTo>
                        <a:pt x="865" y="79"/>
                      </a:lnTo>
                      <a:lnTo>
                        <a:pt x="851" y="57"/>
                      </a:lnTo>
                      <a:lnTo>
                        <a:pt x="844" y="43"/>
                      </a:lnTo>
                      <a:lnTo>
                        <a:pt x="801" y="50"/>
                      </a:lnTo>
                      <a:lnTo>
                        <a:pt x="765" y="43"/>
                      </a:lnTo>
                      <a:lnTo>
                        <a:pt x="730" y="21"/>
                      </a:lnTo>
                      <a:lnTo>
                        <a:pt x="665" y="0"/>
                      </a:lnTo>
                      <a:lnTo>
                        <a:pt x="615" y="7"/>
                      </a:lnTo>
                      <a:lnTo>
                        <a:pt x="587" y="0"/>
                      </a:lnTo>
                      <a:lnTo>
                        <a:pt x="565" y="0"/>
                      </a:lnTo>
                      <a:lnTo>
                        <a:pt x="515" y="7"/>
                      </a:lnTo>
                      <a:lnTo>
                        <a:pt x="494" y="29"/>
                      </a:lnTo>
                      <a:lnTo>
                        <a:pt x="472" y="57"/>
                      </a:lnTo>
                      <a:lnTo>
                        <a:pt x="451" y="43"/>
                      </a:lnTo>
                      <a:lnTo>
                        <a:pt x="436" y="29"/>
                      </a:lnTo>
                      <a:lnTo>
                        <a:pt x="415" y="36"/>
                      </a:lnTo>
                      <a:lnTo>
                        <a:pt x="401" y="57"/>
                      </a:lnTo>
                      <a:lnTo>
                        <a:pt x="401" y="86"/>
                      </a:lnTo>
                      <a:lnTo>
                        <a:pt x="393" y="107"/>
                      </a:lnTo>
                      <a:lnTo>
                        <a:pt x="365" y="150"/>
                      </a:lnTo>
                      <a:lnTo>
                        <a:pt x="343" y="172"/>
                      </a:lnTo>
                      <a:lnTo>
                        <a:pt x="315" y="164"/>
                      </a:lnTo>
                      <a:lnTo>
                        <a:pt x="300" y="172"/>
                      </a:lnTo>
                      <a:lnTo>
                        <a:pt x="300" y="193"/>
                      </a:lnTo>
                      <a:lnTo>
                        <a:pt x="293" y="236"/>
                      </a:lnTo>
                      <a:lnTo>
                        <a:pt x="272" y="243"/>
                      </a:lnTo>
                      <a:lnTo>
                        <a:pt x="250" y="229"/>
                      </a:lnTo>
                      <a:lnTo>
                        <a:pt x="200" y="250"/>
                      </a:lnTo>
                      <a:lnTo>
                        <a:pt x="179" y="286"/>
                      </a:lnTo>
                      <a:lnTo>
                        <a:pt x="164" y="300"/>
                      </a:lnTo>
                      <a:lnTo>
                        <a:pt x="150" y="293"/>
                      </a:lnTo>
                      <a:lnTo>
                        <a:pt x="136" y="293"/>
                      </a:lnTo>
                      <a:lnTo>
                        <a:pt x="129" y="300"/>
                      </a:lnTo>
                      <a:lnTo>
                        <a:pt x="122" y="336"/>
                      </a:lnTo>
                      <a:lnTo>
                        <a:pt x="129" y="379"/>
                      </a:lnTo>
                      <a:lnTo>
                        <a:pt x="122" y="429"/>
                      </a:lnTo>
                      <a:lnTo>
                        <a:pt x="100" y="443"/>
                      </a:lnTo>
                      <a:lnTo>
                        <a:pt x="86" y="443"/>
                      </a:lnTo>
                      <a:lnTo>
                        <a:pt x="50" y="443"/>
                      </a:lnTo>
                      <a:lnTo>
                        <a:pt x="29" y="429"/>
                      </a:lnTo>
                      <a:lnTo>
                        <a:pt x="14" y="422"/>
                      </a:lnTo>
                      <a:lnTo>
                        <a:pt x="0" y="415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0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2923" y="1422"/>
                  <a:ext cx="100" cy="23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1" name="Line 92"/>
                <p:cNvSpPr>
                  <a:spLocks noChangeShapeType="1"/>
                </p:cNvSpPr>
                <p:nvPr/>
              </p:nvSpPr>
              <p:spPr bwMode="auto">
                <a:xfrm>
                  <a:off x="4819" y="1277"/>
                  <a:ext cx="42" cy="36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2" name="Freeform 93"/>
                <p:cNvSpPr>
                  <a:spLocks/>
                </p:cNvSpPr>
                <p:nvPr/>
              </p:nvSpPr>
              <p:spPr bwMode="auto">
                <a:xfrm>
                  <a:off x="4654" y="1124"/>
                  <a:ext cx="279" cy="335"/>
                </a:xfrm>
                <a:custGeom>
                  <a:avLst/>
                  <a:gdLst>
                    <a:gd name="T0" fmla="*/ 279 w 279"/>
                    <a:gd name="T1" fmla="*/ 0 h 329"/>
                    <a:gd name="T2" fmla="*/ 272 w 279"/>
                    <a:gd name="T3" fmla="*/ 39 h 329"/>
                    <a:gd name="T4" fmla="*/ 236 w 279"/>
                    <a:gd name="T5" fmla="*/ 128 h 329"/>
                    <a:gd name="T6" fmla="*/ 207 w 279"/>
                    <a:gd name="T7" fmla="*/ 196 h 329"/>
                    <a:gd name="T8" fmla="*/ 193 w 279"/>
                    <a:gd name="T9" fmla="*/ 212 h 329"/>
                    <a:gd name="T10" fmla="*/ 186 w 279"/>
                    <a:gd name="T11" fmla="*/ 248 h 329"/>
                    <a:gd name="T12" fmla="*/ 157 w 279"/>
                    <a:gd name="T13" fmla="*/ 294 h 329"/>
                    <a:gd name="T14" fmla="*/ 114 w 279"/>
                    <a:gd name="T15" fmla="*/ 340 h 329"/>
                    <a:gd name="T16" fmla="*/ 0 w 279"/>
                    <a:gd name="T17" fmla="*/ 347 h 3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9"/>
                    <a:gd name="T28" fmla="*/ 0 h 329"/>
                    <a:gd name="T29" fmla="*/ 279 w 279"/>
                    <a:gd name="T30" fmla="*/ 329 h 3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9" h="329">
                      <a:moveTo>
                        <a:pt x="279" y="0"/>
                      </a:moveTo>
                      <a:lnTo>
                        <a:pt x="272" y="36"/>
                      </a:lnTo>
                      <a:lnTo>
                        <a:pt x="236" y="122"/>
                      </a:lnTo>
                      <a:lnTo>
                        <a:pt x="207" y="186"/>
                      </a:lnTo>
                      <a:lnTo>
                        <a:pt x="193" y="200"/>
                      </a:lnTo>
                      <a:lnTo>
                        <a:pt x="186" y="236"/>
                      </a:lnTo>
                      <a:lnTo>
                        <a:pt x="157" y="279"/>
                      </a:lnTo>
                      <a:lnTo>
                        <a:pt x="114" y="322"/>
                      </a:lnTo>
                      <a:lnTo>
                        <a:pt x="0" y="329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3" name="Freeform 94"/>
                <p:cNvSpPr>
                  <a:spLocks/>
                </p:cNvSpPr>
                <p:nvPr/>
              </p:nvSpPr>
              <p:spPr bwMode="auto">
                <a:xfrm>
                  <a:off x="4933" y="1110"/>
                  <a:ext cx="594" cy="174"/>
                </a:xfrm>
                <a:custGeom>
                  <a:avLst/>
                  <a:gdLst>
                    <a:gd name="T0" fmla="*/ 0 w 594"/>
                    <a:gd name="T1" fmla="*/ 21 h 171"/>
                    <a:gd name="T2" fmla="*/ 50 w 594"/>
                    <a:gd name="T3" fmla="*/ 28 h 171"/>
                    <a:gd name="T4" fmla="*/ 100 w 594"/>
                    <a:gd name="T5" fmla="*/ 0 h 171"/>
                    <a:gd name="T6" fmla="*/ 150 w 594"/>
                    <a:gd name="T7" fmla="*/ 28 h 171"/>
                    <a:gd name="T8" fmla="*/ 165 w 594"/>
                    <a:gd name="T9" fmla="*/ 46 h 171"/>
                    <a:gd name="T10" fmla="*/ 193 w 594"/>
                    <a:gd name="T11" fmla="*/ 60 h 171"/>
                    <a:gd name="T12" fmla="*/ 236 w 594"/>
                    <a:gd name="T13" fmla="*/ 60 h 171"/>
                    <a:gd name="T14" fmla="*/ 279 w 594"/>
                    <a:gd name="T15" fmla="*/ 60 h 171"/>
                    <a:gd name="T16" fmla="*/ 329 w 594"/>
                    <a:gd name="T17" fmla="*/ 38 h 171"/>
                    <a:gd name="T18" fmla="*/ 372 w 594"/>
                    <a:gd name="T19" fmla="*/ 21 h 171"/>
                    <a:gd name="T20" fmla="*/ 386 w 594"/>
                    <a:gd name="T21" fmla="*/ 14 h 171"/>
                    <a:gd name="T22" fmla="*/ 408 w 594"/>
                    <a:gd name="T23" fmla="*/ 21 h 171"/>
                    <a:gd name="T24" fmla="*/ 415 w 594"/>
                    <a:gd name="T25" fmla="*/ 28 h 171"/>
                    <a:gd name="T26" fmla="*/ 436 w 594"/>
                    <a:gd name="T27" fmla="*/ 21 h 171"/>
                    <a:gd name="T28" fmla="*/ 451 w 594"/>
                    <a:gd name="T29" fmla="*/ 28 h 171"/>
                    <a:gd name="T30" fmla="*/ 458 w 594"/>
                    <a:gd name="T31" fmla="*/ 46 h 171"/>
                    <a:gd name="T32" fmla="*/ 494 w 594"/>
                    <a:gd name="T33" fmla="*/ 28 h 171"/>
                    <a:gd name="T34" fmla="*/ 544 w 594"/>
                    <a:gd name="T35" fmla="*/ 53 h 171"/>
                    <a:gd name="T36" fmla="*/ 558 w 594"/>
                    <a:gd name="T37" fmla="*/ 53 h 171"/>
                    <a:gd name="T38" fmla="*/ 572 w 594"/>
                    <a:gd name="T39" fmla="*/ 67 h 171"/>
                    <a:gd name="T40" fmla="*/ 579 w 594"/>
                    <a:gd name="T41" fmla="*/ 152 h 171"/>
                    <a:gd name="T42" fmla="*/ 587 w 594"/>
                    <a:gd name="T43" fmla="*/ 166 h 171"/>
                    <a:gd name="T44" fmla="*/ 594 w 594"/>
                    <a:gd name="T45" fmla="*/ 180 h 1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94"/>
                    <a:gd name="T70" fmla="*/ 0 h 171"/>
                    <a:gd name="T71" fmla="*/ 594 w 594"/>
                    <a:gd name="T72" fmla="*/ 171 h 1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94" h="171">
                      <a:moveTo>
                        <a:pt x="0" y="21"/>
                      </a:moveTo>
                      <a:lnTo>
                        <a:pt x="50" y="28"/>
                      </a:lnTo>
                      <a:lnTo>
                        <a:pt x="100" y="0"/>
                      </a:lnTo>
                      <a:lnTo>
                        <a:pt x="150" y="28"/>
                      </a:lnTo>
                      <a:lnTo>
                        <a:pt x="165" y="43"/>
                      </a:lnTo>
                      <a:lnTo>
                        <a:pt x="193" y="57"/>
                      </a:lnTo>
                      <a:lnTo>
                        <a:pt x="236" y="57"/>
                      </a:lnTo>
                      <a:lnTo>
                        <a:pt x="279" y="57"/>
                      </a:lnTo>
                      <a:lnTo>
                        <a:pt x="329" y="35"/>
                      </a:lnTo>
                      <a:lnTo>
                        <a:pt x="372" y="21"/>
                      </a:lnTo>
                      <a:lnTo>
                        <a:pt x="386" y="14"/>
                      </a:lnTo>
                      <a:lnTo>
                        <a:pt x="408" y="21"/>
                      </a:lnTo>
                      <a:lnTo>
                        <a:pt x="415" y="28"/>
                      </a:lnTo>
                      <a:lnTo>
                        <a:pt x="436" y="21"/>
                      </a:lnTo>
                      <a:lnTo>
                        <a:pt x="451" y="28"/>
                      </a:lnTo>
                      <a:lnTo>
                        <a:pt x="458" y="43"/>
                      </a:lnTo>
                      <a:lnTo>
                        <a:pt x="494" y="28"/>
                      </a:lnTo>
                      <a:lnTo>
                        <a:pt x="544" y="50"/>
                      </a:lnTo>
                      <a:lnTo>
                        <a:pt x="558" y="50"/>
                      </a:lnTo>
                      <a:lnTo>
                        <a:pt x="572" y="64"/>
                      </a:lnTo>
                      <a:lnTo>
                        <a:pt x="579" y="143"/>
                      </a:lnTo>
                      <a:lnTo>
                        <a:pt x="587" y="157"/>
                      </a:lnTo>
                      <a:lnTo>
                        <a:pt x="594" y="171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4" name="Freeform 95"/>
                <p:cNvSpPr>
                  <a:spLocks/>
                </p:cNvSpPr>
                <p:nvPr/>
              </p:nvSpPr>
              <p:spPr bwMode="auto">
                <a:xfrm>
                  <a:off x="4768" y="1429"/>
                  <a:ext cx="86" cy="67"/>
                </a:xfrm>
                <a:custGeom>
                  <a:avLst/>
                  <a:gdLst>
                    <a:gd name="T0" fmla="*/ 0 w 86"/>
                    <a:gd name="T1" fmla="*/ 25 h 65"/>
                    <a:gd name="T2" fmla="*/ 65 w 86"/>
                    <a:gd name="T3" fmla="*/ 0 h 65"/>
                    <a:gd name="T4" fmla="*/ 79 w 86"/>
                    <a:gd name="T5" fmla="*/ 7 h 65"/>
                    <a:gd name="T6" fmla="*/ 79 w 86"/>
                    <a:gd name="T7" fmla="*/ 32 h 65"/>
                    <a:gd name="T8" fmla="*/ 86 w 86"/>
                    <a:gd name="T9" fmla="*/ 71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65"/>
                    <a:gd name="T17" fmla="*/ 86 w 86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65">
                      <a:moveTo>
                        <a:pt x="0" y="22"/>
                      </a:moveTo>
                      <a:lnTo>
                        <a:pt x="65" y="0"/>
                      </a:lnTo>
                      <a:lnTo>
                        <a:pt x="79" y="7"/>
                      </a:lnTo>
                      <a:lnTo>
                        <a:pt x="79" y="29"/>
                      </a:lnTo>
                      <a:lnTo>
                        <a:pt x="86" y="65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5" name="Freeform 96"/>
                <p:cNvSpPr>
                  <a:spLocks/>
                </p:cNvSpPr>
                <p:nvPr/>
              </p:nvSpPr>
              <p:spPr bwMode="auto">
                <a:xfrm>
                  <a:off x="4060" y="1524"/>
                  <a:ext cx="193" cy="314"/>
                </a:xfrm>
                <a:custGeom>
                  <a:avLst/>
                  <a:gdLst>
                    <a:gd name="T0" fmla="*/ 0 w 193"/>
                    <a:gd name="T1" fmla="*/ 0 h 308"/>
                    <a:gd name="T2" fmla="*/ 36 w 193"/>
                    <a:gd name="T3" fmla="*/ 0 h 308"/>
                    <a:gd name="T4" fmla="*/ 72 w 193"/>
                    <a:gd name="T5" fmla="*/ 7 h 308"/>
                    <a:gd name="T6" fmla="*/ 129 w 193"/>
                    <a:gd name="T7" fmla="*/ 15 h 308"/>
                    <a:gd name="T8" fmla="*/ 136 w 193"/>
                    <a:gd name="T9" fmla="*/ 53 h 308"/>
                    <a:gd name="T10" fmla="*/ 143 w 193"/>
                    <a:gd name="T11" fmla="*/ 75 h 308"/>
                    <a:gd name="T12" fmla="*/ 151 w 193"/>
                    <a:gd name="T13" fmla="*/ 99 h 308"/>
                    <a:gd name="T14" fmla="*/ 165 w 193"/>
                    <a:gd name="T15" fmla="*/ 121 h 308"/>
                    <a:gd name="T16" fmla="*/ 165 w 193"/>
                    <a:gd name="T17" fmla="*/ 145 h 308"/>
                    <a:gd name="T18" fmla="*/ 165 w 193"/>
                    <a:gd name="T19" fmla="*/ 174 h 308"/>
                    <a:gd name="T20" fmla="*/ 179 w 193"/>
                    <a:gd name="T21" fmla="*/ 220 h 308"/>
                    <a:gd name="T22" fmla="*/ 193 w 193"/>
                    <a:gd name="T23" fmla="*/ 259 h 308"/>
                    <a:gd name="T24" fmla="*/ 193 w 193"/>
                    <a:gd name="T25" fmla="*/ 326 h 3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3"/>
                    <a:gd name="T40" fmla="*/ 0 h 308"/>
                    <a:gd name="T41" fmla="*/ 193 w 193"/>
                    <a:gd name="T42" fmla="*/ 308 h 30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3" h="308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72" y="7"/>
                      </a:lnTo>
                      <a:lnTo>
                        <a:pt x="129" y="15"/>
                      </a:lnTo>
                      <a:lnTo>
                        <a:pt x="136" y="50"/>
                      </a:lnTo>
                      <a:lnTo>
                        <a:pt x="143" y="72"/>
                      </a:lnTo>
                      <a:lnTo>
                        <a:pt x="151" y="93"/>
                      </a:lnTo>
                      <a:lnTo>
                        <a:pt x="165" y="115"/>
                      </a:lnTo>
                      <a:lnTo>
                        <a:pt x="165" y="136"/>
                      </a:lnTo>
                      <a:lnTo>
                        <a:pt x="165" y="165"/>
                      </a:lnTo>
                      <a:lnTo>
                        <a:pt x="179" y="208"/>
                      </a:lnTo>
                      <a:lnTo>
                        <a:pt x="193" y="244"/>
                      </a:lnTo>
                      <a:lnTo>
                        <a:pt x="193" y="308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6" name="Freeform 97"/>
                <p:cNvSpPr>
                  <a:spLocks/>
                </p:cNvSpPr>
                <p:nvPr/>
              </p:nvSpPr>
              <p:spPr bwMode="auto">
                <a:xfrm>
                  <a:off x="4218" y="1736"/>
                  <a:ext cx="35" cy="102"/>
                </a:xfrm>
                <a:custGeom>
                  <a:avLst/>
                  <a:gdLst>
                    <a:gd name="T0" fmla="*/ 21 w 35"/>
                    <a:gd name="T1" fmla="*/ 0 h 100"/>
                    <a:gd name="T2" fmla="*/ 7 w 35"/>
                    <a:gd name="T3" fmla="*/ 14 h 100"/>
                    <a:gd name="T4" fmla="*/ 0 w 35"/>
                    <a:gd name="T5" fmla="*/ 31 h 100"/>
                    <a:gd name="T6" fmla="*/ 0 w 35"/>
                    <a:gd name="T7" fmla="*/ 39 h 100"/>
                    <a:gd name="T8" fmla="*/ 21 w 35"/>
                    <a:gd name="T9" fmla="*/ 74 h 100"/>
                    <a:gd name="T10" fmla="*/ 35 w 35"/>
                    <a:gd name="T11" fmla="*/ 106 h 1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100"/>
                    <a:gd name="T20" fmla="*/ 35 w 35"/>
                    <a:gd name="T21" fmla="*/ 100 h 1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100">
                      <a:moveTo>
                        <a:pt x="21" y="0"/>
                      </a:moveTo>
                      <a:lnTo>
                        <a:pt x="7" y="14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21" y="71"/>
                      </a:lnTo>
                      <a:lnTo>
                        <a:pt x="35" y="10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7" name="Freeform 98"/>
                <p:cNvSpPr>
                  <a:spLocks/>
                </p:cNvSpPr>
                <p:nvPr/>
              </p:nvSpPr>
              <p:spPr bwMode="auto">
                <a:xfrm>
                  <a:off x="4504" y="1510"/>
                  <a:ext cx="100" cy="65"/>
                </a:xfrm>
                <a:custGeom>
                  <a:avLst/>
                  <a:gdLst>
                    <a:gd name="T0" fmla="*/ 0 w 100"/>
                    <a:gd name="T1" fmla="*/ 67 h 64"/>
                    <a:gd name="T2" fmla="*/ 21 w 100"/>
                    <a:gd name="T3" fmla="*/ 39 h 64"/>
                    <a:gd name="T4" fmla="*/ 57 w 100"/>
                    <a:gd name="T5" fmla="*/ 14 h 64"/>
                    <a:gd name="T6" fmla="*/ 100 w 100"/>
                    <a:gd name="T7" fmla="*/ 0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64"/>
                    <a:gd name="T14" fmla="*/ 100 w 100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64">
                      <a:moveTo>
                        <a:pt x="0" y="64"/>
                      </a:moveTo>
                      <a:lnTo>
                        <a:pt x="21" y="36"/>
                      </a:lnTo>
                      <a:lnTo>
                        <a:pt x="57" y="14"/>
                      </a:lnTo>
                      <a:lnTo>
                        <a:pt x="100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8" name="Freeform 99"/>
                <p:cNvSpPr>
                  <a:spLocks/>
                </p:cNvSpPr>
                <p:nvPr/>
              </p:nvSpPr>
              <p:spPr bwMode="auto">
                <a:xfrm>
                  <a:off x="4196" y="1554"/>
                  <a:ext cx="308" cy="51"/>
                </a:xfrm>
                <a:custGeom>
                  <a:avLst/>
                  <a:gdLst>
                    <a:gd name="T0" fmla="*/ 0 w 308"/>
                    <a:gd name="T1" fmla="*/ 7 h 50"/>
                    <a:gd name="T2" fmla="*/ 57 w 308"/>
                    <a:gd name="T3" fmla="*/ 0 h 50"/>
                    <a:gd name="T4" fmla="*/ 100 w 308"/>
                    <a:gd name="T5" fmla="*/ 7 h 50"/>
                    <a:gd name="T6" fmla="*/ 186 w 308"/>
                    <a:gd name="T7" fmla="*/ 7 h 50"/>
                    <a:gd name="T8" fmla="*/ 222 w 308"/>
                    <a:gd name="T9" fmla="*/ 21 h 50"/>
                    <a:gd name="T10" fmla="*/ 265 w 308"/>
                    <a:gd name="T11" fmla="*/ 53 h 50"/>
                    <a:gd name="T12" fmla="*/ 286 w 308"/>
                    <a:gd name="T13" fmla="*/ 46 h 50"/>
                    <a:gd name="T14" fmla="*/ 308 w 308"/>
                    <a:gd name="T15" fmla="*/ 21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50"/>
                    <a:gd name="T26" fmla="*/ 308 w 308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50">
                      <a:moveTo>
                        <a:pt x="0" y="7"/>
                      </a:moveTo>
                      <a:lnTo>
                        <a:pt x="57" y="0"/>
                      </a:lnTo>
                      <a:lnTo>
                        <a:pt x="100" y="7"/>
                      </a:lnTo>
                      <a:lnTo>
                        <a:pt x="186" y="7"/>
                      </a:lnTo>
                      <a:lnTo>
                        <a:pt x="222" y="21"/>
                      </a:lnTo>
                      <a:lnTo>
                        <a:pt x="265" y="50"/>
                      </a:lnTo>
                      <a:lnTo>
                        <a:pt x="286" y="43"/>
                      </a:lnTo>
                      <a:lnTo>
                        <a:pt x="308" y="21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89" name="Freeform 100"/>
                <p:cNvSpPr>
                  <a:spLocks/>
                </p:cNvSpPr>
                <p:nvPr/>
              </p:nvSpPr>
              <p:spPr bwMode="auto">
                <a:xfrm>
                  <a:off x="4103" y="1459"/>
                  <a:ext cx="551" cy="517"/>
                </a:xfrm>
                <a:custGeom>
                  <a:avLst/>
                  <a:gdLst>
                    <a:gd name="T0" fmla="*/ 0 w 551"/>
                    <a:gd name="T1" fmla="*/ 535 h 508"/>
                    <a:gd name="T2" fmla="*/ 65 w 551"/>
                    <a:gd name="T3" fmla="*/ 490 h 508"/>
                    <a:gd name="T4" fmla="*/ 129 w 551"/>
                    <a:gd name="T5" fmla="*/ 453 h 508"/>
                    <a:gd name="T6" fmla="*/ 150 w 551"/>
                    <a:gd name="T7" fmla="*/ 422 h 508"/>
                    <a:gd name="T8" fmla="*/ 150 w 551"/>
                    <a:gd name="T9" fmla="*/ 385 h 508"/>
                    <a:gd name="T10" fmla="*/ 158 w 551"/>
                    <a:gd name="T11" fmla="*/ 368 h 508"/>
                    <a:gd name="T12" fmla="*/ 158 w 551"/>
                    <a:gd name="T13" fmla="*/ 361 h 508"/>
                    <a:gd name="T14" fmla="*/ 179 w 551"/>
                    <a:gd name="T15" fmla="*/ 354 h 508"/>
                    <a:gd name="T16" fmla="*/ 243 w 551"/>
                    <a:gd name="T17" fmla="*/ 315 h 508"/>
                    <a:gd name="T18" fmla="*/ 308 w 551"/>
                    <a:gd name="T19" fmla="*/ 301 h 508"/>
                    <a:gd name="T20" fmla="*/ 358 w 551"/>
                    <a:gd name="T21" fmla="*/ 255 h 508"/>
                    <a:gd name="T22" fmla="*/ 415 w 551"/>
                    <a:gd name="T23" fmla="*/ 212 h 508"/>
                    <a:gd name="T24" fmla="*/ 451 w 551"/>
                    <a:gd name="T25" fmla="*/ 135 h 508"/>
                    <a:gd name="T26" fmla="*/ 480 w 551"/>
                    <a:gd name="T27" fmla="*/ 92 h 508"/>
                    <a:gd name="T28" fmla="*/ 551 w 551"/>
                    <a:gd name="T29" fmla="*/ 0 h 50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51"/>
                    <a:gd name="T46" fmla="*/ 0 h 508"/>
                    <a:gd name="T47" fmla="*/ 551 w 551"/>
                    <a:gd name="T48" fmla="*/ 508 h 50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51" h="508">
                      <a:moveTo>
                        <a:pt x="0" y="508"/>
                      </a:moveTo>
                      <a:lnTo>
                        <a:pt x="65" y="465"/>
                      </a:lnTo>
                      <a:lnTo>
                        <a:pt x="129" y="429"/>
                      </a:lnTo>
                      <a:lnTo>
                        <a:pt x="150" y="401"/>
                      </a:lnTo>
                      <a:lnTo>
                        <a:pt x="150" y="365"/>
                      </a:lnTo>
                      <a:lnTo>
                        <a:pt x="158" y="350"/>
                      </a:lnTo>
                      <a:lnTo>
                        <a:pt x="158" y="343"/>
                      </a:lnTo>
                      <a:lnTo>
                        <a:pt x="179" y="336"/>
                      </a:lnTo>
                      <a:lnTo>
                        <a:pt x="243" y="300"/>
                      </a:lnTo>
                      <a:lnTo>
                        <a:pt x="308" y="286"/>
                      </a:lnTo>
                      <a:lnTo>
                        <a:pt x="358" y="243"/>
                      </a:lnTo>
                      <a:lnTo>
                        <a:pt x="415" y="200"/>
                      </a:lnTo>
                      <a:lnTo>
                        <a:pt x="451" y="129"/>
                      </a:lnTo>
                      <a:lnTo>
                        <a:pt x="480" y="86"/>
                      </a:lnTo>
                      <a:lnTo>
                        <a:pt x="551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0" name="Freeform 101"/>
                <p:cNvSpPr>
                  <a:spLocks/>
                </p:cNvSpPr>
                <p:nvPr/>
              </p:nvSpPr>
              <p:spPr bwMode="auto">
                <a:xfrm>
                  <a:off x="4003" y="1976"/>
                  <a:ext cx="122" cy="102"/>
                </a:xfrm>
                <a:custGeom>
                  <a:avLst/>
                  <a:gdLst>
                    <a:gd name="T0" fmla="*/ 0 w 122"/>
                    <a:gd name="T1" fmla="*/ 106 h 100"/>
                    <a:gd name="T2" fmla="*/ 43 w 122"/>
                    <a:gd name="T3" fmla="*/ 74 h 100"/>
                    <a:gd name="T4" fmla="*/ 79 w 122"/>
                    <a:gd name="T5" fmla="*/ 31 h 100"/>
                    <a:gd name="T6" fmla="*/ 100 w 122"/>
                    <a:gd name="T7" fmla="*/ 0 h 100"/>
                    <a:gd name="T8" fmla="*/ 122 w 122"/>
                    <a:gd name="T9" fmla="*/ 21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00"/>
                    <a:gd name="T17" fmla="*/ 122 w 122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00">
                      <a:moveTo>
                        <a:pt x="0" y="100"/>
                      </a:moveTo>
                      <a:lnTo>
                        <a:pt x="43" y="71"/>
                      </a:lnTo>
                      <a:lnTo>
                        <a:pt x="79" y="28"/>
                      </a:lnTo>
                      <a:lnTo>
                        <a:pt x="100" y="0"/>
                      </a:lnTo>
                      <a:lnTo>
                        <a:pt x="122" y="21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1" name="Freeform 102"/>
                <p:cNvSpPr>
                  <a:spLocks/>
                </p:cNvSpPr>
                <p:nvPr/>
              </p:nvSpPr>
              <p:spPr bwMode="auto">
                <a:xfrm>
                  <a:off x="4690" y="1488"/>
                  <a:ext cx="86" cy="51"/>
                </a:xfrm>
                <a:custGeom>
                  <a:avLst/>
                  <a:gdLst>
                    <a:gd name="T0" fmla="*/ 0 w 86"/>
                    <a:gd name="T1" fmla="*/ 53 h 50"/>
                    <a:gd name="T2" fmla="*/ 36 w 86"/>
                    <a:gd name="T3" fmla="*/ 31 h 50"/>
                    <a:gd name="T4" fmla="*/ 86 w 86"/>
                    <a:gd name="T5" fmla="*/ 0 h 50"/>
                    <a:gd name="T6" fmla="*/ 0 60000 65536"/>
                    <a:gd name="T7" fmla="*/ 0 60000 65536"/>
                    <a:gd name="T8" fmla="*/ 0 60000 65536"/>
                    <a:gd name="T9" fmla="*/ 0 w 86"/>
                    <a:gd name="T10" fmla="*/ 0 h 50"/>
                    <a:gd name="T11" fmla="*/ 86 w 86"/>
                    <a:gd name="T12" fmla="*/ 50 h 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" h="50">
                      <a:moveTo>
                        <a:pt x="0" y="50"/>
                      </a:moveTo>
                      <a:lnTo>
                        <a:pt x="36" y="28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2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032" y="1976"/>
                  <a:ext cx="71" cy="15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3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4003" y="1991"/>
                  <a:ext cx="29" cy="1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94" name="Freeform 105"/>
                <p:cNvSpPr>
                  <a:spLocks/>
                </p:cNvSpPr>
                <p:nvPr/>
              </p:nvSpPr>
              <p:spPr bwMode="auto">
                <a:xfrm>
                  <a:off x="2887" y="1408"/>
                  <a:ext cx="36" cy="14"/>
                </a:xfrm>
                <a:custGeom>
                  <a:avLst/>
                  <a:gdLst>
                    <a:gd name="T0" fmla="*/ 36 w 36"/>
                    <a:gd name="T1" fmla="*/ 14 h 14"/>
                    <a:gd name="T2" fmla="*/ 15 w 36"/>
                    <a:gd name="T3" fmla="*/ 7 h 14"/>
                    <a:gd name="T4" fmla="*/ 0 w 36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14"/>
                    <a:gd name="T11" fmla="*/ 36 w 36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14">
                      <a:moveTo>
                        <a:pt x="36" y="14"/>
                      </a:move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" name="Group 106"/>
              <p:cNvGrpSpPr>
                <a:grpSpLocks/>
              </p:cNvGrpSpPr>
              <p:nvPr/>
            </p:nvGrpSpPr>
            <p:grpSpPr bwMode="auto">
              <a:xfrm>
                <a:off x="733" y="283"/>
                <a:ext cx="4065" cy="1548"/>
                <a:chOff x="747" y="773"/>
                <a:chExt cx="4065" cy="1548"/>
              </a:xfrm>
            </p:grpSpPr>
            <p:sp>
              <p:nvSpPr>
                <p:cNvPr id="15610" name="Freeform 107"/>
                <p:cNvSpPr>
                  <a:spLocks/>
                </p:cNvSpPr>
                <p:nvPr/>
              </p:nvSpPr>
              <p:spPr bwMode="auto">
                <a:xfrm>
                  <a:off x="4329" y="1901"/>
                  <a:ext cx="275" cy="59"/>
                </a:xfrm>
                <a:custGeom>
                  <a:avLst/>
                  <a:gdLst>
                    <a:gd name="T0" fmla="*/ 275 w 275"/>
                    <a:gd name="T1" fmla="*/ 37 h 59"/>
                    <a:gd name="T2" fmla="*/ 252 w 275"/>
                    <a:gd name="T3" fmla="*/ 37 h 59"/>
                    <a:gd name="T4" fmla="*/ 223 w 275"/>
                    <a:gd name="T5" fmla="*/ 52 h 59"/>
                    <a:gd name="T6" fmla="*/ 185 w 275"/>
                    <a:gd name="T7" fmla="*/ 59 h 59"/>
                    <a:gd name="T8" fmla="*/ 178 w 275"/>
                    <a:gd name="T9" fmla="*/ 59 h 59"/>
                    <a:gd name="T10" fmla="*/ 163 w 275"/>
                    <a:gd name="T11" fmla="*/ 59 h 59"/>
                    <a:gd name="T12" fmla="*/ 148 w 275"/>
                    <a:gd name="T13" fmla="*/ 59 h 59"/>
                    <a:gd name="T14" fmla="*/ 133 w 275"/>
                    <a:gd name="T15" fmla="*/ 59 h 59"/>
                    <a:gd name="T16" fmla="*/ 104 w 275"/>
                    <a:gd name="T17" fmla="*/ 44 h 59"/>
                    <a:gd name="T18" fmla="*/ 74 w 275"/>
                    <a:gd name="T19" fmla="*/ 29 h 59"/>
                    <a:gd name="T20" fmla="*/ 59 w 275"/>
                    <a:gd name="T21" fmla="*/ 15 h 59"/>
                    <a:gd name="T22" fmla="*/ 44 w 275"/>
                    <a:gd name="T23" fmla="*/ 0 h 59"/>
                    <a:gd name="T24" fmla="*/ 0 w 275"/>
                    <a:gd name="T25" fmla="*/ 7 h 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5"/>
                    <a:gd name="T40" fmla="*/ 0 h 59"/>
                    <a:gd name="T41" fmla="*/ 275 w 275"/>
                    <a:gd name="T42" fmla="*/ 59 h 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5" h="59">
                      <a:moveTo>
                        <a:pt x="275" y="37"/>
                      </a:moveTo>
                      <a:lnTo>
                        <a:pt x="252" y="37"/>
                      </a:lnTo>
                      <a:lnTo>
                        <a:pt x="223" y="52"/>
                      </a:lnTo>
                      <a:lnTo>
                        <a:pt x="185" y="59"/>
                      </a:lnTo>
                      <a:lnTo>
                        <a:pt x="178" y="59"/>
                      </a:lnTo>
                      <a:lnTo>
                        <a:pt x="163" y="59"/>
                      </a:lnTo>
                      <a:lnTo>
                        <a:pt x="148" y="59"/>
                      </a:lnTo>
                      <a:lnTo>
                        <a:pt x="133" y="59"/>
                      </a:lnTo>
                      <a:lnTo>
                        <a:pt x="104" y="44"/>
                      </a:lnTo>
                      <a:lnTo>
                        <a:pt x="74" y="29"/>
                      </a:lnTo>
                      <a:lnTo>
                        <a:pt x="59" y="15"/>
                      </a:lnTo>
                      <a:lnTo>
                        <a:pt x="44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1" name="Freeform 108"/>
                <p:cNvSpPr>
                  <a:spLocks/>
                </p:cNvSpPr>
                <p:nvPr/>
              </p:nvSpPr>
              <p:spPr bwMode="auto">
                <a:xfrm>
                  <a:off x="4641" y="2034"/>
                  <a:ext cx="141" cy="110"/>
                </a:xfrm>
                <a:custGeom>
                  <a:avLst/>
                  <a:gdLst>
                    <a:gd name="T0" fmla="*/ 7 w 141"/>
                    <a:gd name="T1" fmla="*/ 110 h 110"/>
                    <a:gd name="T2" fmla="*/ 0 w 141"/>
                    <a:gd name="T3" fmla="*/ 95 h 110"/>
                    <a:gd name="T4" fmla="*/ 37 w 141"/>
                    <a:gd name="T5" fmla="*/ 73 h 110"/>
                    <a:gd name="T6" fmla="*/ 44 w 141"/>
                    <a:gd name="T7" fmla="*/ 66 h 110"/>
                    <a:gd name="T8" fmla="*/ 52 w 141"/>
                    <a:gd name="T9" fmla="*/ 51 h 110"/>
                    <a:gd name="T10" fmla="*/ 82 w 141"/>
                    <a:gd name="T11" fmla="*/ 51 h 110"/>
                    <a:gd name="T12" fmla="*/ 104 w 141"/>
                    <a:gd name="T13" fmla="*/ 59 h 110"/>
                    <a:gd name="T14" fmla="*/ 119 w 141"/>
                    <a:gd name="T15" fmla="*/ 44 h 110"/>
                    <a:gd name="T16" fmla="*/ 126 w 141"/>
                    <a:gd name="T17" fmla="*/ 22 h 110"/>
                    <a:gd name="T18" fmla="*/ 141 w 141"/>
                    <a:gd name="T19" fmla="*/ 0 h 1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1"/>
                    <a:gd name="T31" fmla="*/ 0 h 110"/>
                    <a:gd name="T32" fmla="*/ 141 w 141"/>
                    <a:gd name="T33" fmla="*/ 110 h 1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1" h="110">
                      <a:moveTo>
                        <a:pt x="7" y="110"/>
                      </a:moveTo>
                      <a:lnTo>
                        <a:pt x="0" y="95"/>
                      </a:lnTo>
                      <a:lnTo>
                        <a:pt x="37" y="73"/>
                      </a:lnTo>
                      <a:lnTo>
                        <a:pt x="44" y="66"/>
                      </a:lnTo>
                      <a:lnTo>
                        <a:pt x="52" y="51"/>
                      </a:lnTo>
                      <a:lnTo>
                        <a:pt x="82" y="51"/>
                      </a:lnTo>
                      <a:lnTo>
                        <a:pt x="104" y="59"/>
                      </a:lnTo>
                      <a:lnTo>
                        <a:pt x="119" y="44"/>
                      </a:lnTo>
                      <a:lnTo>
                        <a:pt x="126" y="22"/>
                      </a:lnTo>
                      <a:lnTo>
                        <a:pt x="141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2" name="Freeform 109"/>
                <p:cNvSpPr>
                  <a:spLocks/>
                </p:cNvSpPr>
                <p:nvPr/>
              </p:nvSpPr>
              <p:spPr bwMode="auto">
                <a:xfrm>
                  <a:off x="4552" y="2100"/>
                  <a:ext cx="96" cy="221"/>
                </a:xfrm>
                <a:custGeom>
                  <a:avLst/>
                  <a:gdLst>
                    <a:gd name="T0" fmla="*/ 37 w 96"/>
                    <a:gd name="T1" fmla="*/ 221 h 221"/>
                    <a:gd name="T2" fmla="*/ 52 w 96"/>
                    <a:gd name="T3" fmla="*/ 199 h 221"/>
                    <a:gd name="T4" fmla="*/ 59 w 96"/>
                    <a:gd name="T5" fmla="*/ 177 h 221"/>
                    <a:gd name="T6" fmla="*/ 89 w 96"/>
                    <a:gd name="T7" fmla="*/ 133 h 221"/>
                    <a:gd name="T8" fmla="*/ 96 w 96"/>
                    <a:gd name="T9" fmla="*/ 125 h 221"/>
                    <a:gd name="T10" fmla="*/ 81 w 96"/>
                    <a:gd name="T11" fmla="*/ 118 h 221"/>
                    <a:gd name="T12" fmla="*/ 67 w 96"/>
                    <a:gd name="T13" fmla="*/ 103 h 221"/>
                    <a:gd name="T14" fmla="*/ 52 w 96"/>
                    <a:gd name="T15" fmla="*/ 88 h 221"/>
                    <a:gd name="T16" fmla="*/ 29 w 96"/>
                    <a:gd name="T17" fmla="*/ 88 h 221"/>
                    <a:gd name="T18" fmla="*/ 22 w 96"/>
                    <a:gd name="T19" fmla="*/ 74 h 221"/>
                    <a:gd name="T20" fmla="*/ 14 w 96"/>
                    <a:gd name="T21" fmla="*/ 66 h 221"/>
                    <a:gd name="T22" fmla="*/ 0 w 96"/>
                    <a:gd name="T23" fmla="*/ 59 h 221"/>
                    <a:gd name="T24" fmla="*/ 0 w 96"/>
                    <a:gd name="T25" fmla="*/ 52 h 221"/>
                    <a:gd name="T26" fmla="*/ 0 w 96"/>
                    <a:gd name="T27" fmla="*/ 22 h 221"/>
                    <a:gd name="T28" fmla="*/ 0 w 96"/>
                    <a:gd name="T29" fmla="*/ 0 h 2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6"/>
                    <a:gd name="T46" fmla="*/ 0 h 221"/>
                    <a:gd name="T47" fmla="*/ 96 w 96"/>
                    <a:gd name="T48" fmla="*/ 221 h 2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6" h="221">
                      <a:moveTo>
                        <a:pt x="37" y="221"/>
                      </a:moveTo>
                      <a:lnTo>
                        <a:pt x="52" y="199"/>
                      </a:lnTo>
                      <a:lnTo>
                        <a:pt x="59" y="177"/>
                      </a:lnTo>
                      <a:lnTo>
                        <a:pt x="89" y="133"/>
                      </a:lnTo>
                      <a:lnTo>
                        <a:pt x="96" y="125"/>
                      </a:lnTo>
                      <a:lnTo>
                        <a:pt x="81" y="118"/>
                      </a:lnTo>
                      <a:lnTo>
                        <a:pt x="67" y="103"/>
                      </a:lnTo>
                      <a:lnTo>
                        <a:pt x="52" y="88"/>
                      </a:lnTo>
                      <a:lnTo>
                        <a:pt x="29" y="88"/>
                      </a:lnTo>
                      <a:lnTo>
                        <a:pt x="22" y="74"/>
                      </a:lnTo>
                      <a:lnTo>
                        <a:pt x="14" y="66"/>
                      </a:lnTo>
                      <a:lnTo>
                        <a:pt x="0" y="59"/>
                      </a:lnTo>
                      <a:lnTo>
                        <a:pt x="0" y="52"/>
                      </a:lnTo>
                      <a:lnTo>
                        <a:pt x="0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3" name="Freeform 110"/>
                <p:cNvSpPr>
                  <a:spLocks/>
                </p:cNvSpPr>
                <p:nvPr/>
              </p:nvSpPr>
              <p:spPr bwMode="auto">
                <a:xfrm>
                  <a:off x="4641" y="2144"/>
                  <a:ext cx="96" cy="8"/>
                </a:xfrm>
                <a:custGeom>
                  <a:avLst/>
                  <a:gdLst>
                    <a:gd name="T0" fmla="*/ 0 w 96"/>
                    <a:gd name="T1" fmla="*/ 0 h 8"/>
                    <a:gd name="T2" fmla="*/ 15 w 96"/>
                    <a:gd name="T3" fmla="*/ 0 h 8"/>
                    <a:gd name="T4" fmla="*/ 37 w 96"/>
                    <a:gd name="T5" fmla="*/ 8 h 8"/>
                    <a:gd name="T6" fmla="*/ 59 w 96"/>
                    <a:gd name="T7" fmla="*/ 8 h 8"/>
                    <a:gd name="T8" fmla="*/ 82 w 96"/>
                    <a:gd name="T9" fmla="*/ 0 h 8"/>
                    <a:gd name="T10" fmla="*/ 96 w 9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8"/>
                    <a:gd name="T20" fmla="*/ 96 w 9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8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7" y="8"/>
                      </a:lnTo>
                      <a:lnTo>
                        <a:pt x="59" y="8"/>
                      </a:lnTo>
                      <a:lnTo>
                        <a:pt x="82" y="0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4" name="Freeform 111"/>
                <p:cNvSpPr>
                  <a:spLocks/>
                </p:cNvSpPr>
                <p:nvPr/>
              </p:nvSpPr>
              <p:spPr bwMode="auto">
                <a:xfrm>
                  <a:off x="4596" y="1510"/>
                  <a:ext cx="156" cy="428"/>
                </a:xfrm>
                <a:custGeom>
                  <a:avLst/>
                  <a:gdLst>
                    <a:gd name="T0" fmla="*/ 0 w 156"/>
                    <a:gd name="T1" fmla="*/ 428 h 428"/>
                    <a:gd name="T2" fmla="*/ 23 w 156"/>
                    <a:gd name="T3" fmla="*/ 398 h 428"/>
                    <a:gd name="T4" fmla="*/ 45 w 156"/>
                    <a:gd name="T5" fmla="*/ 391 h 428"/>
                    <a:gd name="T6" fmla="*/ 75 w 156"/>
                    <a:gd name="T7" fmla="*/ 347 h 428"/>
                    <a:gd name="T8" fmla="*/ 97 w 156"/>
                    <a:gd name="T9" fmla="*/ 325 h 428"/>
                    <a:gd name="T10" fmla="*/ 134 w 156"/>
                    <a:gd name="T11" fmla="*/ 303 h 428"/>
                    <a:gd name="T12" fmla="*/ 149 w 156"/>
                    <a:gd name="T13" fmla="*/ 266 h 428"/>
                    <a:gd name="T14" fmla="*/ 156 w 156"/>
                    <a:gd name="T15" fmla="*/ 221 h 428"/>
                    <a:gd name="T16" fmla="*/ 141 w 156"/>
                    <a:gd name="T17" fmla="*/ 177 h 428"/>
                    <a:gd name="T18" fmla="*/ 127 w 156"/>
                    <a:gd name="T19" fmla="*/ 126 h 428"/>
                    <a:gd name="T20" fmla="*/ 119 w 156"/>
                    <a:gd name="T21" fmla="*/ 89 h 428"/>
                    <a:gd name="T22" fmla="*/ 112 w 156"/>
                    <a:gd name="T23" fmla="*/ 59 h 428"/>
                    <a:gd name="T24" fmla="*/ 104 w 156"/>
                    <a:gd name="T25" fmla="*/ 30 h 428"/>
                    <a:gd name="T26" fmla="*/ 127 w 156"/>
                    <a:gd name="T27" fmla="*/ 8 h 428"/>
                    <a:gd name="T28" fmla="*/ 149 w 156"/>
                    <a:gd name="T29" fmla="*/ 0 h 4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6"/>
                    <a:gd name="T46" fmla="*/ 0 h 428"/>
                    <a:gd name="T47" fmla="*/ 156 w 156"/>
                    <a:gd name="T48" fmla="*/ 428 h 4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6" h="428">
                      <a:moveTo>
                        <a:pt x="0" y="428"/>
                      </a:moveTo>
                      <a:lnTo>
                        <a:pt x="23" y="398"/>
                      </a:lnTo>
                      <a:lnTo>
                        <a:pt x="45" y="391"/>
                      </a:lnTo>
                      <a:lnTo>
                        <a:pt x="75" y="347"/>
                      </a:lnTo>
                      <a:lnTo>
                        <a:pt x="97" y="325"/>
                      </a:lnTo>
                      <a:lnTo>
                        <a:pt x="134" y="303"/>
                      </a:lnTo>
                      <a:lnTo>
                        <a:pt x="149" y="266"/>
                      </a:lnTo>
                      <a:lnTo>
                        <a:pt x="156" y="221"/>
                      </a:lnTo>
                      <a:lnTo>
                        <a:pt x="141" y="177"/>
                      </a:lnTo>
                      <a:lnTo>
                        <a:pt x="127" y="126"/>
                      </a:lnTo>
                      <a:lnTo>
                        <a:pt x="119" y="89"/>
                      </a:lnTo>
                      <a:lnTo>
                        <a:pt x="112" y="59"/>
                      </a:lnTo>
                      <a:lnTo>
                        <a:pt x="104" y="30"/>
                      </a:lnTo>
                      <a:lnTo>
                        <a:pt x="127" y="8"/>
                      </a:lnTo>
                      <a:lnTo>
                        <a:pt x="149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5" name="Freeform 112"/>
                <p:cNvSpPr>
                  <a:spLocks/>
                </p:cNvSpPr>
                <p:nvPr/>
              </p:nvSpPr>
              <p:spPr bwMode="auto">
                <a:xfrm>
                  <a:off x="4552" y="1938"/>
                  <a:ext cx="74" cy="162"/>
                </a:xfrm>
                <a:custGeom>
                  <a:avLst/>
                  <a:gdLst>
                    <a:gd name="T0" fmla="*/ 52 w 74"/>
                    <a:gd name="T1" fmla="*/ 0 h 162"/>
                    <a:gd name="T2" fmla="*/ 59 w 74"/>
                    <a:gd name="T3" fmla="*/ 15 h 162"/>
                    <a:gd name="T4" fmla="*/ 67 w 74"/>
                    <a:gd name="T5" fmla="*/ 37 h 162"/>
                    <a:gd name="T6" fmla="*/ 74 w 74"/>
                    <a:gd name="T7" fmla="*/ 66 h 162"/>
                    <a:gd name="T8" fmla="*/ 74 w 74"/>
                    <a:gd name="T9" fmla="*/ 88 h 162"/>
                    <a:gd name="T10" fmla="*/ 52 w 74"/>
                    <a:gd name="T11" fmla="*/ 103 h 162"/>
                    <a:gd name="T12" fmla="*/ 52 w 74"/>
                    <a:gd name="T13" fmla="*/ 125 h 162"/>
                    <a:gd name="T14" fmla="*/ 29 w 74"/>
                    <a:gd name="T15" fmla="*/ 140 h 162"/>
                    <a:gd name="T16" fmla="*/ 7 w 74"/>
                    <a:gd name="T17" fmla="*/ 147 h 162"/>
                    <a:gd name="T18" fmla="*/ 0 w 74"/>
                    <a:gd name="T19" fmla="*/ 162 h 1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4"/>
                    <a:gd name="T31" fmla="*/ 0 h 162"/>
                    <a:gd name="T32" fmla="*/ 74 w 74"/>
                    <a:gd name="T33" fmla="*/ 162 h 1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4" h="162">
                      <a:moveTo>
                        <a:pt x="52" y="0"/>
                      </a:moveTo>
                      <a:lnTo>
                        <a:pt x="59" y="15"/>
                      </a:lnTo>
                      <a:lnTo>
                        <a:pt x="67" y="37"/>
                      </a:lnTo>
                      <a:lnTo>
                        <a:pt x="74" y="66"/>
                      </a:lnTo>
                      <a:lnTo>
                        <a:pt x="74" y="88"/>
                      </a:lnTo>
                      <a:lnTo>
                        <a:pt x="52" y="103"/>
                      </a:lnTo>
                      <a:lnTo>
                        <a:pt x="52" y="125"/>
                      </a:lnTo>
                      <a:lnTo>
                        <a:pt x="29" y="140"/>
                      </a:lnTo>
                      <a:lnTo>
                        <a:pt x="7" y="147"/>
                      </a:lnTo>
                      <a:lnTo>
                        <a:pt x="0" y="162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6" name="Freeform 113"/>
                <p:cNvSpPr>
                  <a:spLocks/>
                </p:cNvSpPr>
                <p:nvPr/>
              </p:nvSpPr>
              <p:spPr bwMode="auto">
                <a:xfrm>
                  <a:off x="4626" y="2026"/>
                  <a:ext cx="59" cy="74"/>
                </a:xfrm>
                <a:custGeom>
                  <a:avLst/>
                  <a:gdLst>
                    <a:gd name="T0" fmla="*/ 59 w 59"/>
                    <a:gd name="T1" fmla="*/ 67 h 74"/>
                    <a:gd name="T2" fmla="*/ 45 w 59"/>
                    <a:gd name="T3" fmla="*/ 74 h 74"/>
                    <a:gd name="T4" fmla="*/ 30 w 59"/>
                    <a:gd name="T5" fmla="*/ 59 h 74"/>
                    <a:gd name="T6" fmla="*/ 22 w 59"/>
                    <a:gd name="T7" fmla="*/ 59 h 74"/>
                    <a:gd name="T8" fmla="*/ 15 w 59"/>
                    <a:gd name="T9" fmla="*/ 44 h 74"/>
                    <a:gd name="T10" fmla="*/ 7 w 59"/>
                    <a:gd name="T11" fmla="*/ 30 h 74"/>
                    <a:gd name="T12" fmla="*/ 0 w 59"/>
                    <a:gd name="T13" fmla="*/ 0 h 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74"/>
                    <a:gd name="T23" fmla="*/ 59 w 59"/>
                    <a:gd name="T24" fmla="*/ 74 h 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74">
                      <a:moveTo>
                        <a:pt x="59" y="67"/>
                      </a:moveTo>
                      <a:lnTo>
                        <a:pt x="45" y="74"/>
                      </a:lnTo>
                      <a:lnTo>
                        <a:pt x="30" y="59"/>
                      </a:lnTo>
                      <a:lnTo>
                        <a:pt x="22" y="59"/>
                      </a:lnTo>
                      <a:lnTo>
                        <a:pt x="15" y="44"/>
                      </a:lnTo>
                      <a:lnTo>
                        <a:pt x="7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7" name="Freeform 114"/>
                <p:cNvSpPr>
                  <a:spLocks/>
                </p:cNvSpPr>
                <p:nvPr/>
              </p:nvSpPr>
              <p:spPr bwMode="auto">
                <a:xfrm>
                  <a:off x="3080" y="1857"/>
                  <a:ext cx="127" cy="96"/>
                </a:xfrm>
                <a:custGeom>
                  <a:avLst/>
                  <a:gdLst>
                    <a:gd name="T0" fmla="*/ 127 w 127"/>
                    <a:gd name="T1" fmla="*/ 96 h 96"/>
                    <a:gd name="T2" fmla="*/ 104 w 127"/>
                    <a:gd name="T3" fmla="*/ 66 h 96"/>
                    <a:gd name="T4" fmla="*/ 75 w 127"/>
                    <a:gd name="T5" fmla="*/ 59 h 96"/>
                    <a:gd name="T6" fmla="*/ 45 w 127"/>
                    <a:gd name="T7" fmla="*/ 44 h 96"/>
                    <a:gd name="T8" fmla="*/ 30 w 127"/>
                    <a:gd name="T9" fmla="*/ 29 h 96"/>
                    <a:gd name="T10" fmla="*/ 0 w 127"/>
                    <a:gd name="T11" fmla="*/ 0 h 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7"/>
                    <a:gd name="T19" fmla="*/ 0 h 96"/>
                    <a:gd name="T20" fmla="*/ 127 w 127"/>
                    <a:gd name="T21" fmla="*/ 96 h 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7" h="96">
                      <a:moveTo>
                        <a:pt x="127" y="96"/>
                      </a:moveTo>
                      <a:lnTo>
                        <a:pt x="104" y="66"/>
                      </a:lnTo>
                      <a:lnTo>
                        <a:pt x="75" y="59"/>
                      </a:lnTo>
                      <a:lnTo>
                        <a:pt x="45" y="44"/>
                      </a:lnTo>
                      <a:lnTo>
                        <a:pt x="3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8" name="Freeform 115"/>
                <p:cNvSpPr>
                  <a:spLocks/>
                </p:cNvSpPr>
                <p:nvPr/>
              </p:nvSpPr>
              <p:spPr bwMode="auto">
                <a:xfrm>
                  <a:off x="2315" y="1407"/>
                  <a:ext cx="698" cy="428"/>
                </a:xfrm>
                <a:custGeom>
                  <a:avLst/>
                  <a:gdLst>
                    <a:gd name="T0" fmla="*/ 698 w 698"/>
                    <a:gd name="T1" fmla="*/ 428 h 428"/>
                    <a:gd name="T2" fmla="*/ 654 w 698"/>
                    <a:gd name="T3" fmla="*/ 420 h 428"/>
                    <a:gd name="T4" fmla="*/ 617 w 698"/>
                    <a:gd name="T5" fmla="*/ 413 h 428"/>
                    <a:gd name="T6" fmla="*/ 587 w 698"/>
                    <a:gd name="T7" fmla="*/ 398 h 428"/>
                    <a:gd name="T8" fmla="*/ 542 w 698"/>
                    <a:gd name="T9" fmla="*/ 361 h 428"/>
                    <a:gd name="T10" fmla="*/ 513 w 698"/>
                    <a:gd name="T11" fmla="*/ 347 h 428"/>
                    <a:gd name="T12" fmla="*/ 461 w 698"/>
                    <a:gd name="T13" fmla="*/ 347 h 428"/>
                    <a:gd name="T14" fmla="*/ 438 w 698"/>
                    <a:gd name="T15" fmla="*/ 332 h 428"/>
                    <a:gd name="T16" fmla="*/ 401 w 698"/>
                    <a:gd name="T17" fmla="*/ 295 h 428"/>
                    <a:gd name="T18" fmla="*/ 357 w 698"/>
                    <a:gd name="T19" fmla="*/ 236 h 428"/>
                    <a:gd name="T20" fmla="*/ 193 w 698"/>
                    <a:gd name="T21" fmla="*/ 133 h 428"/>
                    <a:gd name="T22" fmla="*/ 119 w 698"/>
                    <a:gd name="T23" fmla="*/ 103 h 428"/>
                    <a:gd name="T24" fmla="*/ 15 w 698"/>
                    <a:gd name="T25" fmla="*/ 8 h 428"/>
                    <a:gd name="T26" fmla="*/ 0 w 698"/>
                    <a:gd name="T27" fmla="*/ 0 h 4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98"/>
                    <a:gd name="T43" fmla="*/ 0 h 428"/>
                    <a:gd name="T44" fmla="*/ 698 w 698"/>
                    <a:gd name="T45" fmla="*/ 428 h 42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98" h="428">
                      <a:moveTo>
                        <a:pt x="698" y="428"/>
                      </a:moveTo>
                      <a:lnTo>
                        <a:pt x="654" y="420"/>
                      </a:lnTo>
                      <a:lnTo>
                        <a:pt x="617" y="413"/>
                      </a:lnTo>
                      <a:lnTo>
                        <a:pt x="587" y="398"/>
                      </a:lnTo>
                      <a:lnTo>
                        <a:pt x="542" y="361"/>
                      </a:lnTo>
                      <a:lnTo>
                        <a:pt x="513" y="347"/>
                      </a:lnTo>
                      <a:lnTo>
                        <a:pt x="461" y="347"/>
                      </a:lnTo>
                      <a:lnTo>
                        <a:pt x="438" y="332"/>
                      </a:lnTo>
                      <a:lnTo>
                        <a:pt x="401" y="295"/>
                      </a:lnTo>
                      <a:lnTo>
                        <a:pt x="357" y="236"/>
                      </a:lnTo>
                      <a:lnTo>
                        <a:pt x="193" y="133"/>
                      </a:lnTo>
                      <a:lnTo>
                        <a:pt x="119" y="103"/>
                      </a:lnTo>
                      <a:lnTo>
                        <a:pt x="15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19" name="Freeform 116"/>
                <p:cNvSpPr>
                  <a:spLocks/>
                </p:cNvSpPr>
                <p:nvPr/>
              </p:nvSpPr>
              <p:spPr bwMode="auto">
                <a:xfrm>
                  <a:off x="3013" y="1835"/>
                  <a:ext cx="67" cy="22"/>
                </a:xfrm>
                <a:custGeom>
                  <a:avLst/>
                  <a:gdLst>
                    <a:gd name="T0" fmla="*/ 67 w 67"/>
                    <a:gd name="T1" fmla="*/ 22 h 22"/>
                    <a:gd name="T2" fmla="*/ 30 w 67"/>
                    <a:gd name="T3" fmla="*/ 7 h 22"/>
                    <a:gd name="T4" fmla="*/ 0 w 67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67"/>
                    <a:gd name="T10" fmla="*/ 0 h 22"/>
                    <a:gd name="T11" fmla="*/ 67 w 67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7" h="22">
                      <a:moveTo>
                        <a:pt x="67" y="22"/>
                      </a:moveTo>
                      <a:lnTo>
                        <a:pt x="3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0" name="Freeform 117"/>
                <p:cNvSpPr>
                  <a:spLocks/>
                </p:cNvSpPr>
                <p:nvPr/>
              </p:nvSpPr>
              <p:spPr bwMode="auto">
                <a:xfrm>
                  <a:off x="2843" y="1636"/>
                  <a:ext cx="52" cy="162"/>
                </a:xfrm>
                <a:custGeom>
                  <a:avLst/>
                  <a:gdLst>
                    <a:gd name="T0" fmla="*/ 0 w 52"/>
                    <a:gd name="T1" fmla="*/ 0 h 162"/>
                    <a:gd name="T2" fmla="*/ 0 w 52"/>
                    <a:gd name="T3" fmla="*/ 14 h 162"/>
                    <a:gd name="T4" fmla="*/ 14 w 52"/>
                    <a:gd name="T5" fmla="*/ 59 h 162"/>
                    <a:gd name="T6" fmla="*/ 37 w 52"/>
                    <a:gd name="T7" fmla="*/ 81 h 162"/>
                    <a:gd name="T8" fmla="*/ 52 w 52"/>
                    <a:gd name="T9" fmla="*/ 95 h 162"/>
                    <a:gd name="T10" fmla="*/ 52 w 52"/>
                    <a:gd name="T11" fmla="*/ 118 h 162"/>
                    <a:gd name="T12" fmla="*/ 52 w 52"/>
                    <a:gd name="T13" fmla="*/ 162 h 1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162"/>
                    <a:gd name="T23" fmla="*/ 52 w 52"/>
                    <a:gd name="T24" fmla="*/ 162 h 1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162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14" y="59"/>
                      </a:lnTo>
                      <a:lnTo>
                        <a:pt x="37" y="81"/>
                      </a:lnTo>
                      <a:lnTo>
                        <a:pt x="52" y="95"/>
                      </a:lnTo>
                      <a:lnTo>
                        <a:pt x="52" y="118"/>
                      </a:lnTo>
                      <a:lnTo>
                        <a:pt x="52" y="162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1" name="Line 118"/>
                <p:cNvSpPr>
                  <a:spLocks noChangeShapeType="1"/>
                </p:cNvSpPr>
                <p:nvPr/>
              </p:nvSpPr>
              <p:spPr bwMode="auto">
                <a:xfrm>
                  <a:off x="2835" y="1614"/>
                  <a:ext cx="8" cy="22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2" name="Line 119"/>
                <p:cNvSpPr>
                  <a:spLocks noChangeShapeType="1"/>
                </p:cNvSpPr>
                <p:nvPr/>
              </p:nvSpPr>
              <p:spPr bwMode="auto">
                <a:xfrm>
                  <a:off x="2828" y="1540"/>
                  <a:ext cx="7" cy="74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3" name="Line 120"/>
                <p:cNvSpPr>
                  <a:spLocks noChangeShapeType="1"/>
                </p:cNvSpPr>
                <p:nvPr/>
              </p:nvSpPr>
              <p:spPr bwMode="auto">
                <a:xfrm>
                  <a:off x="2731" y="1392"/>
                  <a:ext cx="67" cy="74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4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3593" y="2181"/>
                  <a:ext cx="30" cy="15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5" name="Line 122"/>
                <p:cNvSpPr>
                  <a:spLocks noChangeShapeType="1"/>
                </p:cNvSpPr>
                <p:nvPr/>
              </p:nvSpPr>
              <p:spPr bwMode="auto">
                <a:xfrm>
                  <a:off x="2798" y="1466"/>
                  <a:ext cx="22" cy="37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6" name="Freeform 123"/>
                <p:cNvSpPr>
                  <a:spLocks/>
                </p:cNvSpPr>
                <p:nvPr/>
              </p:nvSpPr>
              <p:spPr bwMode="auto">
                <a:xfrm>
                  <a:off x="3207" y="1953"/>
                  <a:ext cx="52" cy="14"/>
                </a:xfrm>
                <a:custGeom>
                  <a:avLst/>
                  <a:gdLst>
                    <a:gd name="T0" fmla="*/ 0 w 52"/>
                    <a:gd name="T1" fmla="*/ 0 h 14"/>
                    <a:gd name="T2" fmla="*/ 22 w 52"/>
                    <a:gd name="T3" fmla="*/ 7 h 14"/>
                    <a:gd name="T4" fmla="*/ 52 w 52"/>
                    <a:gd name="T5" fmla="*/ 14 h 14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14"/>
                    <a:gd name="T11" fmla="*/ 52 w 52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14">
                      <a:moveTo>
                        <a:pt x="0" y="0"/>
                      </a:moveTo>
                      <a:lnTo>
                        <a:pt x="22" y="7"/>
                      </a:lnTo>
                      <a:lnTo>
                        <a:pt x="52" y="14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7" name="Freeform 124"/>
                <p:cNvSpPr>
                  <a:spLocks/>
                </p:cNvSpPr>
                <p:nvPr/>
              </p:nvSpPr>
              <p:spPr bwMode="auto">
                <a:xfrm>
                  <a:off x="3244" y="1938"/>
                  <a:ext cx="59" cy="29"/>
                </a:xfrm>
                <a:custGeom>
                  <a:avLst/>
                  <a:gdLst>
                    <a:gd name="T0" fmla="*/ 0 w 59"/>
                    <a:gd name="T1" fmla="*/ 29 h 29"/>
                    <a:gd name="T2" fmla="*/ 15 w 59"/>
                    <a:gd name="T3" fmla="*/ 22 h 29"/>
                    <a:gd name="T4" fmla="*/ 59 w 59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59"/>
                    <a:gd name="T10" fmla="*/ 0 h 29"/>
                    <a:gd name="T11" fmla="*/ 59 w 59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9" h="29">
                      <a:moveTo>
                        <a:pt x="0" y="29"/>
                      </a:moveTo>
                      <a:lnTo>
                        <a:pt x="15" y="22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8" name="Line 125"/>
                <p:cNvSpPr>
                  <a:spLocks noChangeShapeType="1"/>
                </p:cNvSpPr>
                <p:nvPr/>
              </p:nvSpPr>
              <p:spPr bwMode="auto">
                <a:xfrm>
                  <a:off x="2820" y="1503"/>
                  <a:ext cx="8" cy="37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29" name="Freeform 126"/>
                <p:cNvSpPr>
                  <a:spLocks/>
                </p:cNvSpPr>
                <p:nvPr/>
              </p:nvSpPr>
              <p:spPr bwMode="auto">
                <a:xfrm>
                  <a:off x="3303" y="1938"/>
                  <a:ext cx="290" cy="243"/>
                </a:xfrm>
                <a:custGeom>
                  <a:avLst/>
                  <a:gdLst>
                    <a:gd name="T0" fmla="*/ 0 w 290"/>
                    <a:gd name="T1" fmla="*/ 0 h 243"/>
                    <a:gd name="T2" fmla="*/ 52 w 290"/>
                    <a:gd name="T3" fmla="*/ 29 h 243"/>
                    <a:gd name="T4" fmla="*/ 112 w 290"/>
                    <a:gd name="T5" fmla="*/ 44 h 243"/>
                    <a:gd name="T6" fmla="*/ 179 w 290"/>
                    <a:gd name="T7" fmla="*/ 88 h 243"/>
                    <a:gd name="T8" fmla="*/ 193 w 290"/>
                    <a:gd name="T9" fmla="*/ 81 h 243"/>
                    <a:gd name="T10" fmla="*/ 223 w 290"/>
                    <a:gd name="T11" fmla="*/ 81 h 243"/>
                    <a:gd name="T12" fmla="*/ 216 w 290"/>
                    <a:gd name="T13" fmla="*/ 118 h 243"/>
                    <a:gd name="T14" fmla="*/ 223 w 290"/>
                    <a:gd name="T15" fmla="*/ 169 h 243"/>
                    <a:gd name="T16" fmla="*/ 253 w 290"/>
                    <a:gd name="T17" fmla="*/ 214 h 243"/>
                    <a:gd name="T18" fmla="*/ 290 w 290"/>
                    <a:gd name="T19" fmla="*/ 243 h 2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0"/>
                    <a:gd name="T31" fmla="*/ 0 h 243"/>
                    <a:gd name="T32" fmla="*/ 290 w 290"/>
                    <a:gd name="T33" fmla="*/ 243 h 2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0" h="243">
                      <a:moveTo>
                        <a:pt x="0" y="0"/>
                      </a:moveTo>
                      <a:lnTo>
                        <a:pt x="52" y="29"/>
                      </a:lnTo>
                      <a:lnTo>
                        <a:pt x="112" y="44"/>
                      </a:lnTo>
                      <a:lnTo>
                        <a:pt x="179" y="88"/>
                      </a:lnTo>
                      <a:lnTo>
                        <a:pt x="193" y="81"/>
                      </a:lnTo>
                      <a:lnTo>
                        <a:pt x="223" y="81"/>
                      </a:lnTo>
                      <a:lnTo>
                        <a:pt x="216" y="118"/>
                      </a:lnTo>
                      <a:lnTo>
                        <a:pt x="223" y="169"/>
                      </a:lnTo>
                      <a:lnTo>
                        <a:pt x="253" y="214"/>
                      </a:lnTo>
                      <a:lnTo>
                        <a:pt x="290" y="243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0" name="Freeform 127"/>
                <p:cNvSpPr>
                  <a:spLocks/>
                </p:cNvSpPr>
                <p:nvPr/>
              </p:nvSpPr>
              <p:spPr bwMode="auto">
                <a:xfrm>
                  <a:off x="3623" y="2026"/>
                  <a:ext cx="104" cy="170"/>
                </a:xfrm>
                <a:custGeom>
                  <a:avLst/>
                  <a:gdLst>
                    <a:gd name="T0" fmla="*/ 104 w 104"/>
                    <a:gd name="T1" fmla="*/ 0 h 170"/>
                    <a:gd name="T2" fmla="*/ 82 w 104"/>
                    <a:gd name="T3" fmla="*/ 15 h 170"/>
                    <a:gd name="T4" fmla="*/ 89 w 104"/>
                    <a:gd name="T5" fmla="*/ 44 h 170"/>
                    <a:gd name="T6" fmla="*/ 96 w 104"/>
                    <a:gd name="T7" fmla="*/ 67 h 170"/>
                    <a:gd name="T8" fmla="*/ 89 w 104"/>
                    <a:gd name="T9" fmla="*/ 81 h 170"/>
                    <a:gd name="T10" fmla="*/ 74 w 104"/>
                    <a:gd name="T11" fmla="*/ 89 h 170"/>
                    <a:gd name="T12" fmla="*/ 67 w 104"/>
                    <a:gd name="T13" fmla="*/ 126 h 170"/>
                    <a:gd name="T14" fmla="*/ 44 w 104"/>
                    <a:gd name="T15" fmla="*/ 155 h 170"/>
                    <a:gd name="T16" fmla="*/ 22 w 104"/>
                    <a:gd name="T17" fmla="*/ 162 h 170"/>
                    <a:gd name="T18" fmla="*/ 0 w 104"/>
                    <a:gd name="T19" fmla="*/ 170 h 1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170"/>
                    <a:gd name="T32" fmla="*/ 104 w 104"/>
                    <a:gd name="T33" fmla="*/ 170 h 17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170">
                      <a:moveTo>
                        <a:pt x="104" y="0"/>
                      </a:moveTo>
                      <a:lnTo>
                        <a:pt x="82" y="15"/>
                      </a:lnTo>
                      <a:lnTo>
                        <a:pt x="89" y="44"/>
                      </a:lnTo>
                      <a:lnTo>
                        <a:pt x="96" y="67"/>
                      </a:lnTo>
                      <a:lnTo>
                        <a:pt x="89" y="81"/>
                      </a:lnTo>
                      <a:lnTo>
                        <a:pt x="74" y="89"/>
                      </a:lnTo>
                      <a:lnTo>
                        <a:pt x="67" y="126"/>
                      </a:lnTo>
                      <a:lnTo>
                        <a:pt x="44" y="155"/>
                      </a:lnTo>
                      <a:lnTo>
                        <a:pt x="22" y="162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1" name="Freeform 128"/>
                <p:cNvSpPr>
                  <a:spLocks/>
                </p:cNvSpPr>
                <p:nvPr/>
              </p:nvSpPr>
              <p:spPr bwMode="auto">
                <a:xfrm>
                  <a:off x="3727" y="2019"/>
                  <a:ext cx="252" cy="29"/>
                </a:xfrm>
                <a:custGeom>
                  <a:avLst/>
                  <a:gdLst>
                    <a:gd name="T0" fmla="*/ 252 w 252"/>
                    <a:gd name="T1" fmla="*/ 29 h 29"/>
                    <a:gd name="T2" fmla="*/ 215 w 252"/>
                    <a:gd name="T3" fmla="*/ 22 h 29"/>
                    <a:gd name="T4" fmla="*/ 163 w 252"/>
                    <a:gd name="T5" fmla="*/ 15 h 29"/>
                    <a:gd name="T6" fmla="*/ 134 w 252"/>
                    <a:gd name="T7" fmla="*/ 7 h 29"/>
                    <a:gd name="T8" fmla="*/ 104 w 252"/>
                    <a:gd name="T9" fmla="*/ 7 h 29"/>
                    <a:gd name="T10" fmla="*/ 67 w 252"/>
                    <a:gd name="T11" fmla="*/ 7 h 29"/>
                    <a:gd name="T12" fmla="*/ 22 w 252"/>
                    <a:gd name="T13" fmla="*/ 0 h 29"/>
                    <a:gd name="T14" fmla="*/ 0 w 252"/>
                    <a:gd name="T15" fmla="*/ 7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2"/>
                    <a:gd name="T25" fmla="*/ 0 h 29"/>
                    <a:gd name="T26" fmla="*/ 252 w 252"/>
                    <a:gd name="T27" fmla="*/ 29 h 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2" h="29">
                      <a:moveTo>
                        <a:pt x="252" y="29"/>
                      </a:moveTo>
                      <a:lnTo>
                        <a:pt x="215" y="22"/>
                      </a:lnTo>
                      <a:lnTo>
                        <a:pt x="163" y="15"/>
                      </a:lnTo>
                      <a:lnTo>
                        <a:pt x="134" y="7"/>
                      </a:lnTo>
                      <a:lnTo>
                        <a:pt x="104" y="7"/>
                      </a:lnTo>
                      <a:lnTo>
                        <a:pt x="67" y="7"/>
                      </a:lnTo>
                      <a:lnTo>
                        <a:pt x="22" y="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2" name="Freeform 129"/>
                <p:cNvSpPr>
                  <a:spLocks/>
                </p:cNvSpPr>
                <p:nvPr/>
              </p:nvSpPr>
              <p:spPr bwMode="auto">
                <a:xfrm>
                  <a:off x="1267" y="1208"/>
                  <a:ext cx="840" cy="103"/>
                </a:xfrm>
                <a:custGeom>
                  <a:avLst/>
                  <a:gdLst>
                    <a:gd name="T0" fmla="*/ 840 w 840"/>
                    <a:gd name="T1" fmla="*/ 30 h 103"/>
                    <a:gd name="T2" fmla="*/ 803 w 840"/>
                    <a:gd name="T3" fmla="*/ 22 h 103"/>
                    <a:gd name="T4" fmla="*/ 758 w 840"/>
                    <a:gd name="T5" fmla="*/ 15 h 103"/>
                    <a:gd name="T6" fmla="*/ 728 w 840"/>
                    <a:gd name="T7" fmla="*/ 0 h 103"/>
                    <a:gd name="T8" fmla="*/ 639 w 840"/>
                    <a:gd name="T9" fmla="*/ 22 h 103"/>
                    <a:gd name="T10" fmla="*/ 557 w 840"/>
                    <a:gd name="T11" fmla="*/ 44 h 103"/>
                    <a:gd name="T12" fmla="*/ 535 w 840"/>
                    <a:gd name="T13" fmla="*/ 52 h 103"/>
                    <a:gd name="T14" fmla="*/ 520 w 840"/>
                    <a:gd name="T15" fmla="*/ 59 h 103"/>
                    <a:gd name="T16" fmla="*/ 513 w 840"/>
                    <a:gd name="T17" fmla="*/ 52 h 103"/>
                    <a:gd name="T18" fmla="*/ 461 w 840"/>
                    <a:gd name="T19" fmla="*/ 44 h 103"/>
                    <a:gd name="T20" fmla="*/ 431 w 840"/>
                    <a:gd name="T21" fmla="*/ 37 h 103"/>
                    <a:gd name="T22" fmla="*/ 416 w 840"/>
                    <a:gd name="T23" fmla="*/ 44 h 103"/>
                    <a:gd name="T24" fmla="*/ 387 w 840"/>
                    <a:gd name="T25" fmla="*/ 44 h 103"/>
                    <a:gd name="T26" fmla="*/ 357 w 840"/>
                    <a:gd name="T27" fmla="*/ 44 h 103"/>
                    <a:gd name="T28" fmla="*/ 327 w 840"/>
                    <a:gd name="T29" fmla="*/ 52 h 103"/>
                    <a:gd name="T30" fmla="*/ 260 w 840"/>
                    <a:gd name="T31" fmla="*/ 52 h 103"/>
                    <a:gd name="T32" fmla="*/ 260 w 840"/>
                    <a:gd name="T33" fmla="*/ 37 h 103"/>
                    <a:gd name="T34" fmla="*/ 231 w 840"/>
                    <a:gd name="T35" fmla="*/ 37 h 103"/>
                    <a:gd name="T36" fmla="*/ 201 w 840"/>
                    <a:gd name="T37" fmla="*/ 59 h 103"/>
                    <a:gd name="T38" fmla="*/ 179 w 840"/>
                    <a:gd name="T39" fmla="*/ 59 h 103"/>
                    <a:gd name="T40" fmla="*/ 134 w 840"/>
                    <a:gd name="T41" fmla="*/ 44 h 103"/>
                    <a:gd name="T42" fmla="*/ 112 w 840"/>
                    <a:gd name="T43" fmla="*/ 22 h 103"/>
                    <a:gd name="T44" fmla="*/ 97 w 840"/>
                    <a:gd name="T45" fmla="*/ 44 h 103"/>
                    <a:gd name="T46" fmla="*/ 89 w 840"/>
                    <a:gd name="T47" fmla="*/ 67 h 103"/>
                    <a:gd name="T48" fmla="*/ 82 w 840"/>
                    <a:gd name="T49" fmla="*/ 74 h 103"/>
                    <a:gd name="T50" fmla="*/ 67 w 840"/>
                    <a:gd name="T51" fmla="*/ 52 h 103"/>
                    <a:gd name="T52" fmla="*/ 45 w 840"/>
                    <a:gd name="T53" fmla="*/ 30 h 103"/>
                    <a:gd name="T54" fmla="*/ 30 w 840"/>
                    <a:gd name="T55" fmla="*/ 37 h 103"/>
                    <a:gd name="T56" fmla="*/ 22 w 840"/>
                    <a:gd name="T57" fmla="*/ 59 h 103"/>
                    <a:gd name="T58" fmla="*/ 0 w 840"/>
                    <a:gd name="T59" fmla="*/ 96 h 103"/>
                    <a:gd name="T60" fmla="*/ 0 w 840"/>
                    <a:gd name="T61" fmla="*/ 103 h 10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40"/>
                    <a:gd name="T94" fmla="*/ 0 h 103"/>
                    <a:gd name="T95" fmla="*/ 840 w 840"/>
                    <a:gd name="T96" fmla="*/ 103 h 10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40" h="103">
                      <a:moveTo>
                        <a:pt x="840" y="30"/>
                      </a:moveTo>
                      <a:lnTo>
                        <a:pt x="803" y="22"/>
                      </a:lnTo>
                      <a:lnTo>
                        <a:pt x="758" y="15"/>
                      </a:lnTo>
                      <a:lnTo>
                        <a:pt x="728" y="0"/>
                      </a:lnTo>
                      <a:lnTo>
                        <a:pt x="639" y="22"/>
                      </a:lnTo>
                      <a:lnTo>
                        <a:pt x="557" y="44"/>
                      </a:lnTo>
                      <a:lnTo>
                        <a:pt x="535" y="52"/>
                      </a:lnTo>
                      <a:lnTo>
                        <a:pt x="520" y="59"/>
                      </a:lnTo>
                      <a:lnTo>
                        <a:pt x="513" y="52"/>
                      </a:lnTo>
                      <a:lnTo>
                        <a:pt x="461" y="44"/>
                      </a:lnTo>
                      <a:lnTo>
                        <a:pt x="431" y="37"/>
                      </a:lnTo>
                      <a:lnTo>
                        <a:pt x="416" y="44"/>
                      </a:lnTo>
                      <a:lnTo>
                        <a:pt x="387" y="44"/>
                      </a:lnTo>
                      <a:lnTo>
                        <a:pt x="357" y="44"/>
                      </a:lnTo>
                      <a:lnTo>
                        <a:pt x="327" y="52"/>
                      </a:lnTo>
                      <a:lnTo>
                        <a:pt x="260" y="52"/>
                      </a:lnTo>
                      <a:lnTo>
                        <a:pt x="260" y="37"/>
                      </a:lnTo>
                      <a:lnTo>
                        <a:pt x="231" y="37"/>
                      </a:lnTo>
                      <a:lnTo>
                        <a:pt x="201" y="59"/>
                      </a:lnTo>
                      <a:lnTo>
                        <a:pt x="179" y="59"/>
                      </a:lnTo>
                      <a:lnTo>
                        <a:pt x="134" y="44"/>
                      </a:lnTo>
                      <a:lnTo>
                        <a:pt x="112" y="22"/>
                      </a:lnTo>
                      <a:lnTo>
                        <a:pt x="97" y="44"/>
                      </a:lnTo>
                      <a:lnTo>
                        <a:pt x="89" y="67"/>
                      </a:lnTo>
                      <a:lnTo>
                        <a:pt x="82" y="74"/>
                      </a:lnTo>
                      <a:lnTo>
                        <a:pt x="67" y="52"/>
                      </a:lnTo>
                      <a:lnTo>
                        <a:pt x="45" y="30"/>
                      </a:lnTo>
                      <a:lnTo>
                        <a:pt x="30" y="37"/>
                      </a:lnTo>
                      <a:lnTo>
                        <a:pt x="22" y="59"/>
                      </a:lnTo>
                      <a:lnTo>
                        <a:pt x="0" y="9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3" name="Freeform 130"/>
                <p:cNvSpPr>
                  <a:spLocks/>
                </p:cNvSpPr>
                <p:nvPr/>
              </p:nvSpPr>
              <p:spPr bwMode="auto">
                <a:xfrm>
                  <a:off x="1527" y="1260"/>
                  <a:ext cx="52" cy="66"/>
                </a:xfrm>
                <a:custGeom>
                  <a:avLst/>
                  <a:gdLst>
                    <a:gd name="T0" fmla="*/ 0 w 52"/>
                    <a:gd name="T1" fmla="*/ 0 h 66"/>
                    <a:gd name="T2" fmla="*/ 45 w 52"/>
                    <a:gd name="T3" fmla="*/ 51 h 66"/>
                    <a:gd name="T4" fmla="*/ 52 w 52"/>
                    <a:gd name="T5" fmla="*/ 66 h 66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66"/>
                    <a:gd name="T11" fmla="*/ 52 w 52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66">
                      <a:moveTo>
                        <a:pt x="0" y="0"/>
                      </a:moveTo>
                      <a:lnTo>
                        <a:pt x="45" y="51"/>
                      </a:lnTo>
                      <a:lnTo>
                        <a:pt x="52" y="66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4" name="Freeform 131"/>
                <p:cNvSpPr>
                  <a:spLocks/>
                </p:cNvSpPr>
                <p:nvPr/>
              </p:nvSpPr>
              <p:spPr bwMode="auto">
                <a:xfrm>
                  <a:off x="1475" y="788"/>
                  <a:ext cx="127" cy="472"/>
                </a:xfrm>
                <a:custGeom>
                  <a:avLst/>
                  <a:gdLst>
                    <a:gd name="T0" fmla="*/ 0 w 127"/>
                    <a:gd name="T1" fmla="*/ 472 h 472"/>
                    <a:gd name="T2" fmla="*/ 8 w 127"/>
                    <a:gd name="T3" fmla="*/ 428 h 472"/>
                    <a:gd name="T4" fmla="*/ 8 w 127"/>
                    <a:gd name="T5" fmla="*/ 376 h 472"/>
                    <a:gd name="T6" fmla="*/ 0 w 127"/>
                    <a:gd name="T7" fmla="*/ 346 h 472"/>
                    <a:gd name="T8" fmla="*/ 15 w 127"/>
                    <a:gd name="T9" fmla="*/ 317 h 472"/>
                    <a:gd name="T10" fmla="*/ 15 w 127"/>
                    <a:gd name="T11" fmla="*/ 265 h 472"/>
                    <a:gd name="T12" fmla="*/ 8 w 127"/>
                    <a:gd name="T13" fmla="*/ 236 h 472"/>
                    <a:gd name="T14" fmla="*/ 15 w 127"/>
                    <a:gd name="T15" fmla="*/ 221 h 472"/>
                    <a:gd name="T16" fmla="*/ 52 w 127"/>
                    <a:gd name="T17" fmla="*/ 177 h 472"/>
                    <a:gd name="T18" fmla="*/ 60 w 127"/>
                    <a:gd name="T19" fmla="*/ 155 h 472"/>
                    <a:gd name="T20" fmla="*/ 89 w 127"/>
                    <a:gd name="T21" fmla="*/ 96 h 472"/>
                    <a:gd name="T22" fmla="*/ 104 w 127"/>
                    <a:gd name="T23" fmla="*/ 44 h 472"/>
                    <a:gd name="T24" fmla="*/ 127 w 127"/>
                    <a:gd name="T25" fmla="*/ 0 h 47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7"/>
                    <a:gd name="T40" fmla="*/ 0 h 472"/>
                    <a:gd name="T41" fmla="*/ 127 w 127"/>
                    <a:gd name="T42" fmla="*/ 472 h 47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7" h="472">
                      <a:moveTo>
                        <a:pt x="0" y="472"/>
                      </a:moveTo>
                      <a:lnTo>
                        <a:pt x="8" y="428"/>
                      </a:lnTo>
                      <a:lnTo>
                        <a:pt x="8" y="376"/>
                      </a:lnTo>
                      <a:lnTo>
                        <a:pt x="0" y="346"/>
                      </a:lnTo>
                      <a:lnTo>
                        <a:pt x="15" y="317"/>
                      </a:lnTo>
                      <a:lnTo>
                        <a:pt x="15" y="265"/>
                      </a:lnTo>
                      <a:lnTo>
                        <a:pt x="8" y="236"/>
                      </a:lnTo>
                      <a:lnTo>
                        <a:pt x="15" y="221"/>
                      </a:lnTo>
                      <a:lnTo>
                        <a:pt x="52" y="177"/>
                      </a:lnTo>
                      <a:lnTo>
                        <a:pt x="60" y="155"/>
                      </a:lnTo>
                      <a:lnTo>
                        <a:pt x="89" y="96"/>
                      </a:lnTo>
                      <a:lnTo>
                        <a:pt x="104" y="44"/>
                      </a:lnTo>
                      <a:lnTo>
                        <a:pt x="127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5" name="Freeform 132"/>
                <p:cNvSpPr>
                  <a:spLocks/>
                </p:cNvSpPr>
                <p:nvPr/>
              </p:nvSpPr>
              <p:spPr bwMode="auto">
                <a:xfrm>
                  <a:off x="2107" y="1216"/>
                  <a:ext cx="2140" cy="589"/>
                </a:xfrm>
                <a:custGeom>
                  <a:avLst/>
                  <a:gdLst>
                    <a:gd name="T0" fmla="*/ 0 w 2140"/>
                    <a:gd name="T1" fmla="*/ 22 h 589"/>
                    <a:gd name="T2" fmla="*/ 22 w 2140"/>
                    <a:gd name="T3" fmla="*/ 36 h 589"/>
                    <a:gd name="T4" fmla="*/ 44 w 2140"/>
                    <a:gd name="T5" fmla="*/ 36 h 589"/>
                    <a:gd name="T6" fmla="*/ 67 w 2140"/>
                    <a:gd name="T7" fmla="*/ 22 h 589"/>
                    <a:gd name="T8" fmla="*/ 96 w 2140"/>
                    <a:gd name="T9" fmla="*/ 0 h 589"/>
                    <a:gd name="T10" fmla="*/ 126 w 2140"/>
                    <a:gd name="T11" fmla="*/ 0 h 589"/>
                    <a:gd name="T12" fmla="*/ 163 w 2140"/>
                    <a:gd name="T13" fmla="*/ 22 h 589"/>
                    <a:gd name="T14" fmla="*/ 215 w 2140"/>
                    <a:gd name="T15" fmla="*/ 44 h 589"/>
                    <a:gd name="T16" fmla="*/ 260 w 2140"/>
                    <a:gd name="T17" fmla="*/ 66 h 589"/>
                    <a:gd name="T18" fmla="*/ 290 w 2140"/>
                    <a:gd name="T19" fmla="*/ 88 h 589"/>
                    <a:gd name="T20" fmla="*/ 312 w 2140"/>
                    <a:gd name="T21" fmla="*/ 95 h 589"/>
                    <a:gd name="T22" fmla="*/ 342 w 2140"/>
                    <a:gd name="T23" fmla="*/ 110 h 589"/>
                    <a:gd name="T24" fmla="*/ 386 w 2140"/>
                    <a:gd name="T25" fmla="*/ 110 h 589"/>
                    <a:gd name="T26" fmla="*/ 446 w 2140"/>
                    <a:gd name="T27" fmla="*/ 103 h 589"/>
                    <a:gd name="T28" fmla="*/ 483 w 2140"/>
                    <a:gd name="T29" fmla="*/ 110 h 589"/>
                    <a:gd name="T30" fmla="*/ 542 w 2140"/>
                    <a:gd name="T31" fmla="*/ 95 h 589"/>
                    <a:gd name="T32" fmla="*/ 565 w 2140"/>
                    <a:gd name="T33" fmla="*/ 81 h 589"/>
                    <a:gd name="T34" fmla="*/ 587 w 2140"/>
                    <a:gd name="T35" fmla="*/ 73 h 589"/>
                    <a:gd name="T36" fmla="*/ 631 w 2140"/>
                    <a:gd name="T37" fmla="*/ 73 h 589"/>
                    <a:gd name="T38" fmla="*/ 706 w 2140"/>
                    <a:gd name="T39" fmla="*/ 73 h 589"/>
                    <a:gd name="T40" fmla="*/ 788 w 2140"/>
                    <a:gd name="T41" fmla="*/ 95 h 589"/>
                    <a:gd name="T42" fmla="*/ 832 w 2140"/>
                    <a:gd name="T43" fmla="*/ 88 h 589"/>
                    <a:gd name="T44" fmla="*/ 877 w 2140"/>
                    <a:gd name="T45" fmla="*/ 73 h 589"/>
                    <a:gd name="T46" fmla="*/ 929 w 2140"/>
                    <a:gd name="T47" fmla="*/ 66 h 589"/>
                    <a:gd name="T48" fmla="*/ 951 w 2140"/>
                    <a:gd name="T49" fmla="*/ 66 h 589"/>
                    <a:gd name="T50" fmla="*/ 981 w 2140"/>
                    <a:gd name="T51" fmla="*/ 73 h 589"/>
                    <a:gd name="T52" fmla="*/ 1048 w 2140"/>
                    <a:gd name="T53" fmla="*/ 103 h 589"/>
                    <a:gd name="T54" fmla="*/ 1107 w 2140"/>
                    <a:gd name="T55" fmla="*/ 125 h 589"/>
                    <a:gd name="T56" fmla="*/ 1159 w 2140"/>
                    <a:gd name="T57" fmla="*/ 147 h 589"/>
                    <a:gd name="T58" fmla="*/ 1181 w 2140"/>
                    <a:gd name="T59" fmla="*/ 154 h 589"/>
                    <a:gd name="T60" fmla="*/ 1189 w 2140"/>
                    <a:gd name="T61" fmla="*/ 169 h 589"/>
                    <a:gd name="T62" fmla="*/ 1204 w 2140"/>
                    <a:gd name="T63" fmla="*/ 206 h 589"/>
                    <a:gd name="T64" fmla="*/ 1226 w 2140"/>
                    <a:gd name="T65" fmla="*/ 206 h 589"/>
                    <a:gd name="T66" fmla="*/ 1241 w 2140"/>
                    <a:gd name="T67" fmla="*/ 206 h 589"/>
                    <a:gd name="T68" fmla="*/ 1241 w 2140"/>
                    <a:gd name="T69" fmla="*/ 191 h 589"/>
                    <a:gd name="T70" fmla="*/ 1241 w 2140"/>
                    <a:gd name="T71" fmla="*/ 176 h 589"/>
                    <a:gd name="T72" fmla="*/ 1271 w 2140"/>
                    <a:gd name="T73" fmla="*/ 147 h 589"/>
                    <a:gd name="T74" fmla="*/ 1285 w 2140"/>
                    <a:gd name="T75" fmla="*/ 117 h 589"/>
                    <a:gd name="T76" fmla="*/ 1300 w 2140"/>
                    <a:gd name="T77" fmla="*/ 103 h 589"/>
                    <a:gd name="T78" fmla="*/ 1330 w 2140"/>
                    <a:gd name="T79" fmla="*/ 95 h 589"/>
                    <a:gd name="T80" fmla="*/ 1404 w 2140"/>
                    <a:gd name="T81" fmla="*/ 110 h 589"/>
                    <a:gd name="T82" fmla="*/ 1508 w 2140"/>
                    <a:gd name="T83" fmla="*/ 132 h 589"/>
                    <a:gd name="T84" fmla="*/ 1590 w 2140"/>
                    <a:gd name="T85" fmla="*/ 147 h 589"/>
                    <a:gd name="T86" fmla="*/ 1635 w 2140"/>
                    <a:gd name="T87" fmla="*/ 147 h 589"/>
                    <a:gd name="T88" fmla="*/ 1672 w 2140"/>
                    <a:gd name="T89" fmla="*/ 169 h 589"/>
                    <a:gd name="T90" fmla="*/ 1731 w 2140"/>
                    <a:gd name="T91" fmla="*/ 206 h 589"/>
                    <a:gd name="T92" fmla="*/ 1798 w 2140"/>
                    <a:gd name="T93" fmla="*/ 228 h 589"/>
                    <a:gd name="T94" fmla="*/ 1887 w 2140"/>
                    <a:gd name="T95" fmla="*/ 294 h 589"/>
                    <a:gd name="T96" fmla="*/ 1917 w 2140"/>
                    <a:gd name="T97" fmla="*/ 316 h 589"/>
                    <a:gd name="T98" fmla="*/ 1939 w 2140"/>
                    <a:gd name="T99" fmla="*/ 316 h 589"/>
                    <a:gd name="T100" fmla="*/ 1969 w 2140"/>
                    <a:gd name="T101" fmla="*/ 316 h 589"/>
                    <a:gd name="T102" fmla="*/ 1984 w 2140"/>
                    <a:gd name="T103" fmla="*/ 324 h 589"/>
                    <a:gd name="T104" fmla="*/ 1999 w 2140"/>
                    <a:gd name="T105" fmla="*/ 353 h 589"/>
                    <a:gd name="T106" fmla="*/ 1999 w 2140"/>
                    <a:gd name="T107" fmla="*/ 390 h 589"/>
                    <a:gd name="T108" fmla="*/ 2014 w 2140"/>
                    <a:gd name="T109" fmla="*/ 412 h 589"/>
                    <a:gd name="T110" fmla="*/ 2051 w 2140"/>
                    <a:gd name="T111" fmla="*/ 427 h 589"/>
                    <a:gd name="T112" fmla="*/ 2081 w 2140"/>
                    <a:gd name="T113" fmla="*/ 464 h 589"/>
                    <a:gd name="T114" fmla="*/ 2081 w 2140"/>
                    <a:gd name="T115" fmla="*/ 508 h 589"/>
                    <a:gd name="T116" fmla="*/ 2088 w 2140"/>
                    <a:gd name="T117" fmla="*/ 560 h 589"/>
                    <a:gd name="T118" fmla="*/ 2110 w 2140"/>
                    <a:gd name="T119" fmla="*/ 582 h 589"/>
                    <a:gd name="T120" fmla="*/ 2140 w 2140"/>
                    <a:gd name="T121" fmla="*/ 589 h 5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40"/>
                    <a:gd name="T184" fmla="*/ 0 h 589"/>
                    <a:gd name="T185" fmla="*/ 2140 w 2140"/>
                    <a:gd name="T186" fmla="*/ 589 h 58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40" h="589">
                      <a:moveTo>
                        <a:pt x="0" y="22"/>
                      </a:moveTo>
                      <a:lnTo>
                        <a:pt x="22" y="36"/>
                      </a:lnTo>
                      <a:lnTo>
                        <a:pt x="44" y="36"/>
                      </a:lnTo>
                      <a:lnTo>
                        <a:pt x="67" y="22"/>
                      </a:lnTo>
                      <a:lnTo>
                        <a:pt x="96" y="0"/>
                      </a:lnTo>
                      <a:lnTo>
                        <a:pt x="126" y="0"/>
                      </a:lnTo>
                      <a:lnTo>
                        <a:pt x="163" y="22"/>
                      </a:lnTo>
                      <a:lnTo>
                        <a:pt x="215" y="44"/>
                      </a:lnTo>
                      <a:lnTo>
                        <a:pt x="260" y="66"/>
                      </a:lnTo>
                      <a:lnTo>
                        <a:pt x="290" y="88"/>
                      </a:lnTo>
                      <a:lnTo>
                        <a:pt x="312" y="95"/>
                      </a:lnTo>
                      <a:lnTo>
                        <a:pt x="342" y="110"/>
                      </a:lnTo>
                      <a:lnTo>
                        <a:pt x="386" y="110"/>
                      </a:lnTo>
                      <a:lnTo>
                        <a:pt x="446" y="103"/>
                      </a:lnTo>
                      <a:lnTo>
                        <a:pt x="483" y="110"/>
                      </a:lnTo>
                      <a:lnTo>
                        <a:pt x="542" y="95"/>
                      </a:lnTo>
                      <a:lnTo>
                        <a:pt x="565" y="81"/>
                      </a:lnTo>
                      <a:lnTo>
                        <a:pt x="587" y="73"/>
                      </a:lnTo>
                      <a:lnTo>
                        <a:pt x="631" y="73"/>
                      </a:lnTo>
                      <a:lnTo>
                        <a:pt x="706" y="73"/>
                      </a:lnTo>
                      <a:lnTo>
                        <a:pt x="788" y="95"/>
                      </a:lnTo>
                      <a:lnTo>
                        <a:pt x="832" y="88"/>
                      </a:lnTo>
                      <a:lnTo>
                        <a:pt x="877" y="73"/>
                      </a:lnTo>
                      <a:lnTo>
                        <a:pt x="929" y="66"/>
                      </a:lnTo>
                      <a:lnTo>
                        <a:pt x="951" y="66"/>
                      </a:lnTo>
                      <a:lnTo>
                        <a:pt x="981" y="73"/>
                      </a:lnTo>
                      <a:lnTo>
                        <a:pt x="1048" y="103"/>
                      </a:lnTo>
                      <a:lnTo>
                        <a:pt x="1107" y="125"/>
                      </a:lnTo>
                      <a:lnTo>
                        <a:pt x="1159" y="147"/>
                      </a:lnTo>
                      <a:lnTo>
                        <a:pt x="1181" y="154"/>
                      </a:lnTo>
                      <a:lnTo>
                        <a:pt x="1189" y="169"/>
                      </a:lnTo>
                      <a:lnTo>
                        <a:pt x="1204" y="206"/>
                      </a:lnTo>
                      <a:lnTo>
                        <a:pt x="1226" y="206"/>
                      </a:lnTo>
                      <a:lnTo>
                        <a:pt x="1241" y="206"/>
                      </a:lnTo>
                      <a:lnTo>
                        <a:pt x="1241" y="191"/>
                      </a:lnTo>
                      <a:lnTo>
                        <a:pt x="1241" y="176"/>
                      </a:lnTo>
                      <a:lnTo>
                        <a:pt x="1271" y="147"/>
                      </a:lnTo>
                      <a:lnTo>
                        <a:pt x="1285" y="117"/>
                      </a:lnTo>
                      <a:lnTo>
                        <a:pt x="1300" y="103"/>
                      </a:lnTo>
                      <a:lnTo>
                        <a:pt x="1330" y="95"/>
                      </a:lnTo>
                      <a:lnTo>
                        <a:pt x="1404" y="110"/>
                      </a:lnTo>
                      <a:lnTo>
                        <a:pt x="1508" y="132"/>
                      </a:lnTo>
                      <a:lnTo>
                        <a:pt x="1590" y="147"/>
                      </a:lnTo>
                      <a:lnTo>
                        <a:pt x="1635" y="147"/>
                      </a:lnTo>
                      <a:lnTo>
                        <a:pt x="1672" y="169"/>
                      </a:lnTo>
                      <a:lnTo>
                        <a:pt x="1731" y="206"/>
                      </a:lnTo>
                      <a:lnTo>
                        <a:pt x="1798" y="228"/>
                      </a:lnTo>
                      <a:lnTo>
                        <a:pt x="1887" y="294"/>
                      </a:lnTo>
                      <a:lnTo>
                        <a:pt x="1917" y="316"/>
                      </a:lnTo>
                      <a:lnTo>
                        <a:pt x="1939" y="316"/>
                      </a:lnTo>
                      <a:lnTo>
                        <a:pt x="1969" y="316"/>
                      </a:lnTo>
                      <a:lnTo>
                        <a:pt x="1984" y="324"/>
                      </a:lnTo>
                      <a:lnTo>
                        <a:pt x="1999" y="353"/>
                      </a:lnTo>
                      <a:lnTo>
                        <a:pt x="1999" y="390"/>
                      </a:lnTo>
                      <a:lnTo>
                        <a:pt x="2014" y="412"/>
                      </a:lnTo>
                      <a:lnTo>
                        <a:pt x="2051" y="427"/>
                      </a:lnTo>
                      <a:lnTo>
                        <a:pt x="2081" y="464"/>
                      </a:lnTo>
                      <a:lnTo>
                        <a:pt x="2081" y="508"/>
                      </a:lnTo>
                      <a:lnTo>
                        <a:pt x="2088" y="560"/>
                      </a:lnTo>
                      <a:lnTo>
                        <a:pt x="2110" y="582"/>
                      </a:lnTo>
                      <a:lnTo>
                        <a:pt x="2140" y="589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6" name="Freeform 133"/>
                <p:cNvSpPr>
                  <a:spLocks/>
                </p:cNvSpPr>
                <p:nvPr/>
              </p:nvSpPr>
              <p:spPr bwMode="auto">
                <a:xfrm>
                  <a:off x="2731" y="1297"/>
                  <a:ext cx="30" cy="95"/>
                </a:xfrm>
                <a:custGeom>
                  <a:avLst/>
                  <a:gdLst>
                    <a:gd name="T0" fmla="*/ 15 w 30"/>
                    <a:gd name="T1" fmla="*/ 0 h 95"/>
                    <a:gd name="T2" fmla="*/ 30 w 30"/>
                    <a:gd name="T3" fmla="*/ 44 h 95"/>
                    <a:gd name="T4" fmla="*/ 22 w 30"/>
                    <a:gd name="T5" fmla="*/ 73 h 95"/>
                    <a:gd name="T6" fmla="*/ 0 w 30"/>
                    <a:gd name="T7" fmla="*/ 95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95"/>
                    <a:gd name="T14" fmla="*/ 30 w 30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95">
                      <a:moveTo>
                        <a:pt x="15" y="0"/>
                      </a:moveTo>
                      <a:lnTo>
                        <a:pt x="30" y="44"/>
                      </a:lnTo>
                      <a:lnTo>
                        <a:pt x="22" y="73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7" name="Freeform 134"/>
                <p:cNvSpPr>
                  <a:spLocks/>
                </p:cNvSpPr>
                <p:nvPr/>
              </p:nvSpPr>
              <p:spPr bwMode="auto">
                <a:xfrm>
                  <a:off x="3979" y="1805"/>
                  <a:ext cx="268" cy="251"/>
                </a:xfrm>
                <a:custGeom>
                  <a:avLst/>
                  <a:gdLst>
                    <a:gd name="T0" fmla="*/ 268 w 268"/>
                    <a:gd name="T1" fmla="*/ 0 h 251"/>
                    <a:gd name="T2" fmla="*/ 216 w 268"/>
                    <a:gd name="T3" fmla="*/ 59 h 251"/>
                    <a:gd name="T4" fmla="*/ 186 w 268"/>
                    <a:gd name="T5" fmla="*/ 96 h 251"/>
                    <a:gd name="T6" fmla="*/ 171 w 268"/>
                    <a:gd name="T7" fmla="*/ 125 h 251"/>
                    <a:gd name="T8" fmla="*/ 149 w 268"/>
                    <a:gd name="T9" fmla="*/ 140 h 251"/>
                    <a:gd name="T10" fmla="*/ 127 w 268"/>
                    <a:gd name="T11" fmla="*/ 148 h 251"/>
                    <a:gd name="T12" fmla="*/ 75 w 268"/>
                    <a:gd name="T13" fmla="*/ 184 h 251"/>
                    <a:gd name="T14" fmla="*/ 75 w 268"/>
                    <a:gd name="T15" fmla="*/ 207 h 251"/>
                    <a:gd name="T16" fmla="*/ 67 w 268"/>
                    <a:gd name="T17" fmla="*/ 221 h 251"/>
                    <a:gd name="T18" fmla="*/ 45 w 268"/>
                    <a:gd name="T19" fmla="*/ 243 h 251"/>
                    <a:gd name="T20" fmla="*/ 15 w 268"/>
                    <a:gd name="T21" fmla="*/ 251 h 251"/>
                    <a:gd name="T22" fmla="*/ 0 w 268"/>
                    <a:gd name="T23" fmla="*/ 243 h 2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8"/>
                    <a:gd name="T37" fmla="*/ 0 h 251"/>
                    <a:gd name="T38" fmla="*/ 268 w 268"/>
                    <a:gd name="T39" fmla="*/ 251 h 2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8" h="251">
                      <a:moveTo>
                        <a:pt x="268" y="0"/>
                      </a:moveTo>
                      <a:lnTo>
                        <a:pt x="216" y="59"/>
                      </a:lnTo>
                      <a:lnTo>
                        <a:pt x="186" y="96"/>
                      </a:lnTo>
                      <a:lnTo>
                        <a:pt x="171" y="125"/>
                      </a:lnTo>
                      <a:lnTo>
                        <a:pt x="149" y="140"/>
                      </a:lnTo>
                      <a:lnTo>
                        <a:pt x="127" y="148"/>
                      </a:lnTo>
                      <a:lnTo>
                        <a:pt x="75" y="184"/>
                      </a:lnTo>
                      <a:lnTo>
                        <a:pt x="75" y="207"/>
                      </a:lnTo>
                      <a:lnTo>
                        <a:pt x="67" y="221"/>
                      </a:lnTo>
                      <a:lnTo>
                        <a:pt x="45" y="243"/>
                      </a:lnTo>
                      <a:lnTo>
                        <a:pt x="15" y="251"/>
                      </a:lnTo>
                      <a:lnTo>
                        <a:pt x="0" y="243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8" name="Freeform 135"/>
                <p:cNvSpPr>
                  <a:spLocks/>
                </p:cNvSpPr>
                <p:nvPr/>
              </p:nvSpPr>
              <p:spPr bwMode="auto">
                <a:xfrm>
                  <a:off x="1602" y="773"/>
                  <a:ext cx="1047" cy="538"/>
                </a:xfrm>
                <a:custGeom>
                  <a:avLst/>
                  <a:gdLst>
                    <a:gd name="T0" fmla="*/ 0 w 1047"/>
                    <a:gd name="T1" fmla="*/ 15 h 538"/>
                    <a:gd name="T2" fmla="*/ 29 w 1047"/>
                    <a:gd name="T3" fmla="*/ 0 h 538"/>
                    <a:gd name="T4" fmla="*/ 59 w 1047"/>
                    <a:gd name="T5" fmla="*/ 0 h 538"/>
                    <a:gd name="T6" fmla="*/ 96 w 1047"/>
                    <a:gd name="T7" fmla="*/ 8 h 538"/>
                    <a:gd name="T8" fmla="*/ 111 w 1047"/>
                    <a:gd name="T9" fmla="*/ 22 h 538"/>
                    <a:gd name="T10" fmla="*/ 141 w 1047"/>
                    <a:gd name="T11" fmla="*/ 37 h 538"/>
                    <a:gd name="T12" fmla="*/ 193 w 1047"/>
                    <a:gd name="T13" fmla="*/ 45 h 538"/>
                    <a:gd name="T14" fmla="*/ 208 w 1047"/>
                    <a:gd name="T15" fmla="*/ 52 h 538"/>
                    <a:gd name="T16" fmla="*/ 222 w 1047"/>
                    <a:gd name="T17" fmla="*/ 89 h 538"/>
                    <a:gd name="T18" fmla="*/ 237 w 1047"/>
                    <a:gd name="T19" fmla="*/ 148 h 538"/>
                    <a:gd name="T20" fmla="*/ 356 w 1047"/>
                    <a:gd name="T21" fmla="*/ 229 h 538"/>
                    <a:gd name="T22" fmla="*/ 438 w 1047"/>
                    <a:gd name="T23" fmla="*/ 266 h 538"/>
                    <a:gd name="T24" fmla="*/ 483 w 1047"/>
                    <a:gd name="T25" fmla="*/ 273 h 538"/>
                    <a:gd name="T26" fmla="*/ 520 w 1047"/>
                    <a:gd name="T27" fmla="*/ 288 h 538"/>
                    <a:gd name="T28" fmla="*/ 542 w 1047"/>
                    <a:gd name="T29" fmla="*/ 288 h 538"/>
                    <a:gd name="T30" fmla="*/ 557 w 1047"/>
                    <a:gd name="T31" fmla="*/ 295 h 538"/>
                    <a:gd name="T32" fmla="*/ 564 w 1047"/>
                    <a:gd name="T33" fmla="*/ 303 h 538"/>
                    <a:gd name="T34" fmla="*/ 609 w 1047"/>
                    <a:gd name="T35" fmla="*/ 332 h 538"/>
                    <a:gd name="T36" fmla="*/ 728 w 1047"/>
                    <a:gd name="T37" fmla="*/ 413 h 538"/>
                    <a:gd name="T38" fmla="*/ 810 w 1047"/>
                    <a:gd name="T39" fmla="*/ 443 h 538"/>
                    <a:gd name="T40" fmla="*/ 839 w 1047"/>
                    <a:gd name="T41" fmla="*/ 450 h 538"/>
                    <a:gd name="T42" fmla="*/ 906 w 1047"/>
                    <a:gd name="T43" fmla="*/ 487 h 538"/>
                    <a:gd name="T44" fmla="*/ 973 w 1047"/>
                    <a:gd name="T45" fmla="*/ 516 h 538"/>
                    <a:gd name="T46" fmla="*/ 1047 w 1047"/>
                    <a:gd name="T47" fmla="*/ 538 h 53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47"/>
                    <a:gd name="T73" fmla="*/ 0 h 538"/>
                    <a:gd name="T74" fmla="*/ 1047 w 1047"/>
                    <a:gd name="T75" fmla="*/ 538 h 53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47" h="538">
                      <a:moveTo>
                        <a:pt x="0" y="15"/>
                      </a:moveTo>
                      <a:lnTo>
                        <a:pt x="29" y="0"/>
                      </a:lnTo>
                      <a:lnTo>
                        <a:pt x="59" y="0"/>
                      </a:lnTo>
                      <a:lnTo>
                        <a:pt x="96" y="8"/>
                      </a:lnTo>
                      <a:lnTo>
                        <a:pt x="111" y="22"/>
                      </a:lnTo>
                      <a:lnTo>
                        <a:pt x="141" y="37"/>
                      </a:lnTo>
                      <a:lnTo>
                        <a:pt x="193" y="45"/>
                      </a:lnTo>
                      <a:lnTo>
                        <a:pt x="208" y="52"/>
                      </a:lnTo>
                      <a:lnTo>
                        <a:pt x="222" y="89"/>
                      </a:lnTo>
                      <a:lnTo>
                        <a:pt x="237" y="148"/>
                      </a:lnTo>
                      <a:lnTo>
                        <a:pt x="356" y="229"/>
                      </a:lnTo>
                      <a:lnTo>
                        <a:pt x="438" y="266"/>
                      </a:lnTo>
                      <a:lnTo>
                        <a:pt x="483" y="273"/>
                      </a:lnTo>
                      <a:lnTo>
                        <a:pt x="520" y="288"/>
                      </a:lnTo>
                      <a:lnTo>
                        <a:pt x="542" y="288"/>
                      </a:lnTo>
                      <a:lnTo>
                        <a:pt x="557" y="295"/>
                      </a:lnTo>
                      <a:lnTo>
                        <a:pt x="564" y="303"/>
                      </a:lnTo>
                      <a:lnTo>
                        <a:pt x="609" y="332"/>
                      </a:lnTo>
                      <a:lnTo>
                        <a:pt x="728" y="413"/>
                      </a:lnTo>
                      <a:lnTo>
                        <a:pt x="810" y="443"/>
                      </a:lnTo>
                      <a:lnTo>
                        <a:pt x="839" y="450"/>
                      </a:lnTo>
                      <a:lnTo>
                        <a:pt x="906" y="487"/>
                      </a:lnTo>
                      <a:lnTo>
                        <a:pt x="973" y="516"/>
                      </a:lnTo>
                      <a:lnTo>
                        <a:pt x="1047" y="538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39" name="Freeform 136"/>
                <p:cNvSpPr>
                  <a:spLocks/>
                </p:cNvSpPr>
                <p:nvPr/>
              </p:nvSpPr>
              <p:spPr bwMode="auto">
                <a:xfrm>
                  <a:off x="4232" y="1879"/>
                  <a:ext cx="97" cy="29"/>
                </a:xfrm>
                <a:custGeom>
                  <a:avLst/>
                  <a:gdLst>
                    <a:gd name="T0" fmla="*/ 0 w 97"/>
                    <a:gd name="T1" fmla="*/ 0 h 29"/>
                    <a:gd name="T2" fmla="*/ 30 w 97"/>
                    <a:gd name="T3" fmla="*/ 7 h 29"/>
                    <a:gd name="T4" fmla="*/ 67 w 97"/>
                    <a:gd name="T5" fmla="*/ 7 h 29"/>
                    <a:gd name="T6" fmla="*/ 89 w 97"/>
                    <a:gd name="T7" fmla="*/ 15 h 29"/>
                    <a:gd name="T8" fmla="*/ 97 w 97"/>
                    <a:gd name="T9" fmla="*/ 29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29"/>
                    <a:gd name="T17" fmla="*/ 97 w 9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29">
                      <a:moveTo>
                        <a:pt x="0" y="0"/>
                      </a:moveTo>
                      <a:lnTo>
                        <a:pt x="30" y="7"/>
                      </a:lnTo>
                      <a:lnTo>
                        <a:pt x="67" y="7"/>
                      </a:lnTo>
                      <a:lnTo>
                        <a:pt x="89" y="15"/>
                      </a:lnTo>
                      <a:lnTo>
                        <a:pt x="97" y="29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0" name="Freeform 137"/>
                <p:cNvSpPr>
                  <a:spLocks/>
                </p:cNvSpPr>
                <p:nvPr/>
              </p:nvSpPr>
              <p:spPr bwMode="auto">
                <a:xfrm>
                  <a:off x="1230" y="1002"/>
                  <a:ext cx="82" cy="236"/>
                </a:xfrm>
                <a:custGeom>
                  <a:avLst/>
                  <a:gdLst>
                    <a:gd name="T0" fmla="*/ 0 w 82"/>
                    <a:gd name="T1" fmla="*/ 0 h 236"/>
                    <a:gd name="T2" fmla="*/ 22 w 82"/>
                    <a:gd name="T3" fmla="*/ 37 h 236"/>
                    <a:gd name="T4" fmla="*/ 45 w 82"/>
                    <a:gd name="T5" fmla="*/ 74 h 236"/>
                    <a:gd name="T6" fmla="*/ 67 w 82"/>
                    <a:gd name="T7" fmla="*/ 132 h 236"/>
                    <a:gd name="T8" fmla="*/ 74 w 82"/>
                    <a:gd name="T9" fmla="*/ 191 h 236"/>
                    <a:gd name="T10" fmla="*/ 82 w 82"/>
                    <a:gd name="T11" fmla="*/ 236 h 2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"/>
                    <a:gd name="T19" fmla="*/ 0 h 236"/>
                    <a:gd name="T20" fmla="*/ 82 w 82"/>
                    <a:gd name="T21" fmla="*/ 236 h 2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" h="236">
                      <a:moveTo>
                        <a:pt x="0" y="0"/>
                      </a:moveTo>
                      <a:lnTo>
                        <a:pt x="22" y="37"/>
                      </a:lnTo>
                      <a:lnTo>
                        <a:pt x="45" y="74"/>
                      </a:lnTo>
                      <a:lnTo>
                        <a:pt x="67" y="132"/>
                      </a:lnTo>
                      <a:lnTo>
                        <a:pt x="74" y="191"/>
                      </a:lnTo>
                      <a:lnTo>
                        <a:pt x="82" y="236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1" name="Freeform 138"/>
                <p:cNvSpPr>
                  <a:spLocks/>
                </p:cNvSpPr>
                <p:nvPr/>
              </p:nvSpPr>
              <p:spPr bwMode="auto">
                <a:xfrm>
                  <a:off x="769" y="943"/>
                  <a:ext cx="929" cy="302"/>
                </a:xfrm>
                <a:custGeom>
                  <a:avLst/>
                  <a:gdLst>
                    <a:gd name="T0" fmla="*/ 929 w 929"/>
                    <a:gd name="T1" fmla="*/ 302 h 302"/>
                    <a:gd name="T2" fmla="*/ 885 w 929"/>
                    <a:gd name="T3" fmla="*/ 265 h 302"/>
                    <a:gd name="T4" fmla="*/ 840 w 929"/>
                    <a:gd name="T5" fmla="*/ 221 h 302"/>
                    <a:gd name="T6" fmla="*/ 773 w 929"/>
                    <a:gd name="T7" fmla="*/ 184 h 302"/>
                    <a:gd name="T8" fmla="*/ 714 w 929"/>
                    <a:gd name="T9" fmla="*/ 162 h 302"/>
                    <a:gd name="T10" fmla="*/ 684 w 929"/>
                    <a:gd name="T11" fmla="*/ 140 h 302"/>
                    <a:gd name="T12" fmla="*/ 662 w 929"/>
                    <a:gd name="T13" fmla="*/ 118 h 302"/>
                    <a:gd name="T14" fmla="*/ 647 w 929"/>
                    <a:gd name="T15" fmla="*/ 110 h 302"/>
                    <a:gd name="T16" fmla="*/ 632 w 929"/>
                    <a:gd name="T17" fmla="*/ 125 h 302"/>
                    <a:gd name="T18" fmla="*/ 617 w 929"/>
                    <a:gd name="T19" fmla="*/ 125 h 302"/>
                    <a:gd name="T20" fmla="*/ 595 w 929"/>
                    <a:gd name="T21" fmla="*/ 110 h 302"/>
                    <a:gd name="T22" fmla="*/ 572 w 929"/>
                    <a:gd name="T23" fmla="*/ 74 h 302"/>
                    <a:gd name="T24" fmla="*/ 558 w 929"/>
                    <a:gd name="T25" fmla="*/ 59 h 302"/>
                    <a:gd name="T26" fmla="*/ 535 w 929"/>
                    <a:gd name="T27" fmla="*/ 51 h 302"/>
                    <a:gd name="T28" fmla="*/ 513 w 929"/>
                    <a:gd name="T29" fmla="*/ 74 h 302"/>
                    <a:gd name="T30" fmla="*/ 483 w 929"/>
                    <a:gd name="T31" fmla="*/ 74 h 302"/>
                    <a:gd name="T32" fmla="*/ 461 w 929"/>
                    <a:gd name="T33" fmla="*/ 59 h 302"/>
                    <a:gd name="T34" fmla="*/ 439 w 929"/>
                    <a:gd name="T35" fmla="*/ 29 h 302"/>
                    <a:gd name="T36" fmla="*/ 431 w 929"/>
                    <a:gd name="T37" fmla="*/ 15 h 302"/>
                    <a:gd name="T38" fmla="*/ 416 w 929"/>
                    <a:gd name="T39" fmla="*/ 0 h 302"/>
                    <a:gd name="T40" fmla="*/ 387 w 929"/>
                    <a:gd name="T41" fmla="*/ 7 h 302"/>
                    <a:gd name="T42" fmla="*/ 372 w 929"/>
                    <a:gd name="T43" fmla="*/ 51 h 302"/>
                    <a:gd name="T44" fmla="*/ 350 w 929"/>
                    <a:gd name="T45" fmla="*/ 66 h 302"/>
                    <a:gd name="T46" fmla="*/ 335 w 929"/>
                    <a:gd name="T47" fmla="*/ 74 h 302"/>
                    <a:gd name="T48" fmla="*/ 305 w 929"/>
                    <a:gd name="T49" fmla="*/ 51 h 302"/>
                    <a:gd name="T50" fmla="*/ 275 w 929"/>
                    <a:gd name="T51" fmla="*/ 66 h 302"/>
                    <a:gd name="T52" fmla="*/ 253 w 929"/>
                    <a:gd name="T53" fmla="*/ 66 h 302"/>
                    <a:gd name="T54" fmla="*/ 231 w 929"/>
                    <a:gd name="T55" fmla="*/ 51 h 302"/>
                    <a:gd name="T56" fmla="*/ 193 w 929"/>
                    <a:gd name="T57" fmla="*/ 81 h 302"/>
                    <a:gd name="T58" fmla="*/ 171 w 929"/>
                    <a:gd name="T59" fmla="*/ 110 h 302"/>
                    <a:gd name="T60" fmla="*/ 156 w 929"/>
                    <a:gd name="T61" fmla="*/ 118 h 302"/>
                    <a:gd name="T62" fmla="*/ 134 w 929"/>
                    <a:gd name="T63" fmla="*/ 110 h 302"/>
                    <a:gd name="T64" fmla="*/ 119 w 929"/>
                    <a:gd name="T65" fmla="*/ 110 h 302"/>
                    <a:gd name="T66" fmla="*/ 104 w 929"/>
                    <a:gd name="T67" fmla="*/ 125 h 302"/>
                    <a:gd name="T68" fmla="*/ 97 w 929"/>
                    <a:gd name="T69" fmla="*/ 184 h 302"/>
                    <a:gd name="T70" fmla="*/ 97 w 929"/>
                    <a:gd name="T71" fmla="*/ 214 h 302"/>
                    <a:gd name="T72" fmla="*/ 82 w 929"/>
                    <a:gd name="T73" fmla="*/ 228 h 302"/>
                    <a:gd name="T74" fmla="*/ 60 w 929"/>
                    <a:gd name="T75" fmla="*/ 236 h 302"/>
                    <a:gd name="T76" fmla="*/ 37 w 929"/>
                    <a:gd name="T77" fmla="*/ 228 h 302"/>
                    <a:gd name="T78" fmla="*/ 8 w 929"/>
                    <a:gd name="T79" fmla="*/ 214 h 302"/>
                    <a:gd name="T80" fmla="*/ 0 w 929"/>
                    <a:gd name="T81" fmla="*/ 206 h 30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29"/>
                    <a:gd name="T124" fmla="*/ 0 h 302"/>
                    <a:gd name="T125" fmla="*/ 929 w 929"/>
                    <a:gd name="T126" fmla="*/ 302 h 30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29" h="302">
                      <a:moveTo>
                        <a:pt x="929" y="302"/>
                      </a:moveTo>
                      <a:lnTo>
                        <a:pt x="885" y="265"/>
                      </a:lnTo>
                      <a:lnTo>
                        <a:pt x="840" y="221"/>
                      </a:lnTo>
                      <a:lnTo>
                        <a:pt x="773" y="184"/>
                      </a:lnTo>
                      <a:lnTo>
                        <a:pt x="714" y="162"/>
                      </a:lnTo>
                      <a:lnTo>
                        <a:pt x="684" y="140"/>
                      </a:lnTo>
                      <a:lnTo>
                        <a:pt x="662" y="118"/>
                      </a:lnTo>
                      <a:lnTo>
                        <a:pt x="647" y="110"/>
                      </a:lnTo>
                      <a:lnTo>
                        <a:pt x="632" y="125"/>
                      </a:lnTo>
                      <a:lnTo>
                        <a:pt x="617" y="125"/>
                      </a:lnTo>
                      <a:lnTo>
                        <a:pt x="595" y="110"/>
                      </a:lnTo>
                      <a:lnTo>
                        <a:pt x="572" y="74"/>
                      </a:lnTo>
                      <a:lnTo>
                        <a:pt x="558" y="59"/>
                      </a:lnTo>
                      <a:lnTo>
                        <a:pt x="535" y="51"/>
                      </a:lnTo>
                      <a:lnTo>
                        <a:pt x="513" y="74"/>
                      </a:lnTo>
                      <a:lnTo>
                        <a:pt x="483" y="74"/>
                      </a:lnTo>
                      <a:lnTo>
                        <a:pt x="461" y="59"/>
                      </a:lnTo>
                      <a:lnTo>
                        <a:pt x="439" y="29"/>
                      </a:lnTo>
                      <a:lnTo>
                        <a:pt x="431" y="15"/>
                      </a:lnTo>
                      <a:lnTo>
                        <a:pt x="416" y="0"/>
                      </a:lnTo>
                      <a:lnTo>
                        <a:pt x="387" y="7"/>
                      </a:lnTo>
                      <a:lnTo>
                        <a:pt x="372" y="51"/>
                      </a:lnTo>
                      <a:lnTo>
                        <a:pt x="350" y="66"/>
                      </a:lnTo>
                      <a:lnTo>
                        <a:pt x="335" y="74"/>
                      </a:lnTo>
                      <a:lnTo>
                        <a:pt x="305" y="51"/>
                      </a:lnTo>
                      <a:lnTo>
                        <a:pt x="275" y="66"/>
                      </a:lnTo>
                      <a:lnTo>
                        <a:pt x="253" y="66"/>
                      </a:lnTo>
                      <a:lnTo>
                        <a:pt x="231" y="51"/>
                      </a:lnTo>
                      <a:lnTo>
                        <a:pt x="193" y="81"/>
                      </a:lnTo>
                      <a:lnTo>
                        <a:pt x="171" y="110"/>
                      </a:lnTo>
                      <a:lnTo>
                        <a:pt x="156" y="118"/>
                      </a:lnTo>
                      <a:lnTo>
                        <a:pt x="134" y="110"/>
                      </a:lnTo>
                      <a:lnTo>
                        <a:pt x="119" y="110"/>
                      </a:lnTo>
                      <a:lnTo>
                        <a:pt x="104" y="125"/>
                      </a:lnTo>
                      <a:lnTo>
                        <a:pt x="97" y="184"/>
                      </a:lnTo>
                      <a:lnTo>
                        <a:pt x="97" y="214"/>
                      </a:lnTo>
                      <a:lnTo>
                        <a:pt x="82" y="228"/>
                      </a:lnTo>
                      <a:lnTo>
                        <a:pt x="60" y="236"/>
                      </a:lnTo>
                      <a:lnTo>
                        <a:pt x="37" y="228"/>
                      </a:lnTo>
                      <a:lnTo>
                        <a:pt x="8" y="214"/>
                      </a:lnTo>
                      <a:lnTo>
                        <a:pt x="0" y="206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2" name="Freeform 139"/>
                <p:cNvSpPr>
                  <a:spLocks/>
                </p:cNvSpPr>
                <p:nvPr/>
              </p:nvSpPr>
              <p:spPr bwMode="auto">
                <a:xfrm>
                  <a:off x="2144" y="1252"/>
                  <a:ext cx="171" cy="155"/>
                </a:xfrm>
                <a:custGeom>
                  <a:avLst/>
                  <a:gdLst>
                    <a:gd name="T0" fmla="*/ 0 w 171"/>
                    <a:gd name="T1" fmla="*/ 0 h 155"/>
                    <a:gd name="T2" fmla="*/ 22 w 171"/>
                    <a:gd name="T3" fmla="*/ 23 h 155"/>
                    <a:gd name="T4" fmla="*/ 111 w 171"/>
                    <a:gd name="T5" fmla="*/ 104 h 155"/>
                    <a:gd name="T6" fmla="*/ 134 w 171"/>
                    <a:gd name="T7" fmla="*/ 118 h 155"/>
                    <a:gd name="T8" fmla="*/ 149 w 171"/>
                    <a:gd name="T9" fmla="*/ 148 h 155"/>
                    <a:gd name="T10" fmla="*/ 171 w 171"/>
                    <a:gd name="T11" fmla="*/ 155 h 1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1"/>
                    <a:gd name="T19" fmla="*/ 0 h 155"/>
                    <a:gd name="T20" fmla="*/ 171 w 171"/>
                    <a:gd name="T21" fmla="*/ 155 h 1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1" h="155">
                      <a:moveTo>
                        <a:pt x="0" y="0"/>
                      </a:moveTo>
                      <a:lnTo>
                        <a:pt x="22" y="23"/>
                      </a:lnTo>
                      <a:lnTo>
                        <a:pt x="111" y="104"/>
                      </a:lnTo>
                      <a:lnTo>
                        <a:pt x="134" y="118"/>
                      </a:lnTo>
                      <a:lnTo>
                        <a:pt x="149" y="148"/>
                      </a:lnTo>
                      <a:lnTo>
                        <a:pt x="171" y="155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3" name="Freeform 140"/>
                <p:cNvSpPr>
                  <a:spLocks/>
                </p:cNvSpPr>
                <p:nvPr/>
              </p:nvSpPr>
              <p:spPr bwMode="auto">
                <a:xfrm>
                  <a:off x="2151" y="1083"/>
                  <a:ext cx="30" cy="155"/>
                </a:xfrm>
                <a:custGeom>
                  <a:avLst/>
                  <a:gdLst>
                    <a:gd name="T0" fmla="*/ 23 w 30"/>
                    <a:gd name="T1" fmla="*/ 155 h 155"/>
                    <a:gd name="T2" fmla="*/ 23 w 30"/>
                    <a:gd name="T3" fmla="*/ 110 h 155"/>
                    <a:gd name="T4" fmla="*/ 8 w 30"/>
                    <a:gd name="T5" fmla="*/ 74 h 155"/>
                    <a:gd name="T6" fmla="*/ 0 w 30"/>
                    <a:gd name="T7" fmla="*/ 37 h 155"/>
                    <a:gd name="T8" fmla="*/ 30 w 30"/>
                    <a:gd name="T9" fmla="*/ 0 h 1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55"/>
                    <a:gd name="T17" fmla="*/ 30 w 30"/>
                    <a:gd name="T18" fmla="*/ 155 h 1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55">
                      <a:moveTo>
                        <a:pt x="23" y="155"/>
                      </a:moveTo>
                      <a:lnTo>
                        <a:pt x="23" y="110"/>
                      </a:lnTo>
                      <a:lnTo>
                        <a:pt x="8" y="74"/>
                      </a:lnTo>
                      <a:lnTo>
                        <a:pt x="0" y="37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4" name="Line 1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02" y="1857"/>
                  <a:ext cx="30" cy="22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5" name="Freeform 142"/>
                <p:cNvSpPr>
                  <a:spLocks/>
                </p:cNvSpPr>
                <p:nvPr/>
              </p:nvSpPr>
              <p:spPr bwMode="auto">
                <a:xfrm>
                  <a:off x="4737" y="1813"/>
                  <a:ext cx="75" cy="191"/>
                </a:xfrm>
                <a:custGeom>
                  <a:avLst/>
                  <a:gdLst>
                    <a:gd name="T0" fmla="*/ 0 w 75"/>
                    <a:gd name="T1" fmla="*/ 0 h 191"/>
                    <a:gd name="T2" fmla="*/ 60 w 75"/>
                    <a:gd name="T3" fmla="*/ 95 h 191"/>
                    <a:gd name="T4" fmla="*/ 75 w 75"/>
                    <a:gd name="T5" fmla="*/ 191 h 191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91"/>
                    <a:gd name="T11" fmla="*/ 75 w 75"/>
                    <a:gd name="T12" fmla="*/ 191 h 1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91">
                      <a:moveTo>
                        <a:pt x="0" y="0"/>
                      </a:moveTo>
                      <a:lnTo>
                        <a:pt x="60" y="95"/>
                      </a:lnTo>
                      <a:lnTo>
                        <a:pt x="75" y="191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6" name="Freeform 143"/>
                <p:cNvSpPr>
                  <a:spLocks/>
                </p:cNvSpPr>
                <p:nvPr/>
              </p:nvSpPr>
              <p:spPr bwMode="auto">
                <a:xfrm>
                  <a:off x="4091" y="1540"/>
                  <a:ext cx="386" cy="66"/>
                </a:xfrm>
                <a:custGeom>
                  <a:avLst/>
                  <a:gdLst>
                    <a:gd name="T0" fmla="*/ 0 w 386"/>
                    <a:gd name="T1" fmla="*/ 0 h 66"/>
                    <a:gd name="T2" fmla="*/ 223 w 386"/>
                    <a:gd name="T3" fmla="*/ 22 h 66"/>
                    <a:gd name="T4" fmla="*/ 386 w 386"/>
                    <a:gd name="T5" fmla="*/ 66 h 66"/>
                    <a:gd name="T6" fmla="*/ 0 60000 65536"/>
                    <a:gd name="T7" fmla="*/ 0 60000 65536"/>
                    <a:gd name="T8" fmla="*/ 0 60000 65536"/>
                    <a:gd name="T9" fmla="*/ 0 w 386"/>
                    <a:gd name="T10" fmla="*/ 0 h 66"/>
                    <a:gd name="T11" fmla="*/ 386 w 386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6" h="66">
                      <a:moveTo>
                        <a:pt x="0" y="0"/>
                      </a:moveTo>
                      <a:lnTo>
                        <a:pt x="223" y="22"/>
                      </a:lnTo>
                      <a:lnTo>
                        <a:pt x="386" y="66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7" name="Freeform 144"/>
                <p:cNvSpPr>
                  <a:spLocks/>
                </p:cNvSpPr>
                <p:nvPr/>
              </p:nvSpPr>
              <p:spPr bwMode="auto">
                <a:xfrm>
                  <a:off x="4240" y="1400"/>
                  <a:ext cx="512" cy="405"/>
                </a:xfrm>
                <a:custGeom>
                  <a:avLst/>
                  <a:gdLst>
                    <a:gd name="T0" fmla="*/ 0 w 512"/>
                    <a:gd name="T1" fmla="*/ 405 h 405"/>
                    <a:gd name="T2" fmla="*/ 29 w 512"/>
                    <a:gd name="T3" fmla="*/ 383 h 405"/>
                    <a:gd name="T4" fmla="*/ 52 w 512"/>
                    <a:gd name="T5" fmla="*/ 361 h 405"/>
                    <a:gd name="T6" fmla="*/ 74 w 512"/>
                    <a:gd name="T7" fmla="*/ 339 h 405"/>
                    <a:gd name="T8" fmla="*/ 133 w 512"/>
                    <a:gd name="T9" fmla="*/ 317 h 405"/>
                    <a:gd name="T10" fmla="*/ 193 w 512"/>
                    <a:gd name="T11" fmla="*/ 295 h 405"/>
                    <a:gd name="T12" fmla="*/ 230 w 512"/>
                    <a:gd name="T13" fmla="*/ 221 h 405"/>
                    <a:gd name="T14" fmla="*/ 260 w 512"/>
                    <a:gd name="T15" fmla="*/ 191 h 405"/>
                    <a:gd name="T16" fmla="*/ 371 w 512"/>
                    <a:gd name="T17" fmla="*/ 74 h 405"/>
                    <a:gd name="T18" fmla="*/ 401 w 512"/>
                    <a:gd name="T19" fmla="*/ 0 h 405"/>
                    <a:gd name="T20" fmla="*/ 512 w 512"/>
                    <a:gd name="T21" fmla="*/ 66 h 405"/>
                    <a:gd name="T22" fmla="*/ 505 w 512"/>
                    <a:gd name="T23" fmla="*/ 110 h 40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12"/>
                    <a:gd name="T37" fmla="*/ 0 h 405"/>
                    <a:gd name="T38" fmla="*/ 512 w 512"/>
                    <a:gd name="T39" fmla="*/ 405 h 40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12" h="405">
                      <a:moveTo>
                        <a:pt x="0" y="405"/>
                      </a:moveTo>
                      <a:lnTo>
                        <a:pt x="29" y="383"/>
                      </a:lnTo>
                      <a:lnTo>
                        <a:pt x="52" y="361"/>
                      </a:lnTo>
                      <a:lnTo>
                        <a:pt x="74" y="339"/>
                      </a:lnTo>
                      <a:lnTo>
                        <a:pt x="133" y="317"/>
                      </a:lnTo>
                      <a:lnTo>
                        <a:pt x="193" y="295"/>
                      </a:lnTo>
                      <a:lnTo>
                        <a:pt x="230" y="221"/>
                      </a:lnTo>
                      <a:lnTo>
                        <a:pt x="260" y="191"/>
                      </a:lnTo>
                      <a:lnTo>
                        <a:pt x="371" y="74"/>
                      </a:lnTo>
                      <a:lnTo>
                        <a:pt x="401" y="0"/>
                      </a:lnTo>
                      <a:lnTo>
                        <a:pt x="512" y="66"/>
                      </a:lnTo>
                      <a:lnTo>
                        <a:pt x="505" y="11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8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4566" y="2144"/>
                  <a:ext cx="75" cy="22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49" name="Freeform 146"/>
                <p:cNvSpPr>
                  <a:spLocks/>
                </p:cNvSpPr>
                <p:nvPr/>
              </p:nvSpPr>
              <p:spPr bwMode="auto">
                <a:xfrm>
                  <a:off x="3719" y="2041"/>
                  <a:ext cx="223" cy="59"/>
                </a:xfrm>
                <a:custGeom>
                  <a:avLst/>
                  <a:gdLst>
                    <a:gd name="T0" fmla="*/ 0 w 223"/>
                    <a:gd name="T1" fmla="*/ 59 h 59"/>
                    <a:gd name="T2" fmla="*/ 52 w 223"/>
                    <a:gd name="T3" fmla="*/ 44 h 59"/>
                    <a:gd name="T4" fmla="*/ 112 w 223"/>
                    <a:gd name="T5" fmla="*/ 44 h 59"/>
                    <a:gd name="T6" fmla="*/ 179 w 223"/>
                    <a:gd name="T7" fmla="*/ 37 h 59"/>
                    <a:gd name="T8" fmla="*/ 223 w 223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3"/>
                    <a:gd name="T16" fmla="*/ 0 h 59"/>
                    <a:gd name="T17" fmla="*/ 223 w 223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3" h="59">
                      <a:moveTo>
                        <a:pt x="0" y="59"/>
                      </a:moveTo>
                      <a:lnTo>
                        <a:pt x="52" y="44"/>
                      </a:lnTo>
                      <a:lnTo>
                        <a:pt x="112" y="44"/>
                      </a:lnTo>
                      <a:lnTo>
                        <a:pt x="179" y="37"/>
                      </a:lnTo>
                      <a:lnTo>
                        <a:pt x="223" y="0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50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3541" y="2144"/>
                  <a:ext cx="7" cy="15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51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2307" y="1392"/>
                  <a:ext cx="8" cy="15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52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747" y="1134"/>
                  <a:ext cx="22" cy="15"/>
                </a:xfrm>
                <a:prstGeom prst="line">
                  <a:avLst/>
                </a:pr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53" name="Freeform 150"/>
                <p:cNvSpPr>
                  <a:spLocks/>
                </p:cNvSpPr>
                <p:nvPr/>
              </p:nvSpPr>
              <p:spPr bwMode="auto">
                <a:xfrm>
                  <a:off x="806" y="1179"/>
                  <a:ext cx="15" cy="29"/>
                </a:xfrm>
                <a:custGeom>
                  <a:avLst/>
                  <a:gdLst>
                    <a:gd name="T0" fmla="*/ 15 w 15"/>
                    <a:gd name="T1" fmla="*/ 0 h 29"/>
                    <a:gd name="T2" fmla="*/ 8 w 15"/>
                    <a:gd name="T3" fmla="*/ 14 h 29"/>
                    <a:gd name="T4" fmla="*/ 0 w 15"/>
                    <a:gd name="T5" fmla="*/ 22 h 29"/>
                    <a:gd name="T6" fmla="*/ 0 w 15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29"/>
                    <a:gd name="T14" fmla="*/ 15 w 15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29">
                      <a:moveTo>
                        <a:pt x="15" y="0"/>
                      </a:moveTo>
                      <a:lnTo>
                        <a:pt x="8" y="14"/>
                      </a:lnTo>
                      <a:lnTo>
                        <a:pt x="0" y="22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" name="Group 151"/>
              <p:cNvGrpSpPr>
                <a:grpSpLocks/>
              </p:cNvGrpSpPr>
              <p:nvPr/>
            </p:nvGrpSpPr>
            <p:grpSpPr bwMode="auto">
              <a:xfrm>
                <a:off x="2374" y="3446"/>
                <a:ext cx="177" cy="507"/>
                <a:chOff x="2374" y="3446"/>
                <a:chExt cx="177" cy="507"/>
              </a:xfrm>
            </p:grpSpPr>
            <p:sp>
              <p:nvSpPr>
                <p:cNvPr id="15607" name="Freeform 152"/>
                <p:cNvSpPr>
                  <a:spLocks/>
                </p:cNvSpPr>
                <p:nvPr/>
              </p:nvSpPr>
              <p:spPr bwMode="auto">
                <a:xfrm>
                  <a:off x="2445" y="3446"/>
                  <a:ext cx="106" cy="232"/>
                </a:xfrm>
                <a:custGeom>
                  <a:avLst/>
                  <a:gdLst>
                    <a:gd name="T0" fmla="*/ 40 w 172"/>
                    <a:gd name="T1" fmla="*/ 0 h 376"/>
                    <a:gd name="T2" fmla="*/ 33 w 172"/>
                    <a:gd name="T3" fmla="*/ 6 h 376"/>
                    <a:gd name="T4" fmla="*/ 30 w 172"/>
                    <a:gd name="T5" fmla="*/ 9 h 376"/>
                    <a:gd name="T6" fmla="*/ 9 w 172"/>
                    <a:gd name="T7" fmla="*/ 24 h 376"/>
                    <a:gd name="T8" fmla="*/ 0 w 172"/>
                    <a:gd name="T9" fmla="*/ 44 h 376"/>
                    <a:gd name="T10" fmla="*/ 4 w 172"/>
                    <a:gd name="T11" fmla="*/ 63 h 376"/>
                    <a:gd name="T12" fmla="*/ 6 w 172"/>
                    <a:gd name="T13" fmla="*/ 68 h 376"/>
                    <a:gd name="T14" fmla="*/ 7 w 172"/>
                    <a:gd name="T15" fmla="*/ 72 h 376"/>
                    <a:gd name="T16" fmla="*/ 4 w 172"/>
                    <a:gd name="T17" fmla="*/ 88 h 3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2"/>
                    <a:gd name="T28" fmla="*/ 0 h 376"/>
                    <a:gd name="T29" fmla="*/ 172 w 172"/>
                    <a:gd name="T30" fmla="*/ 376 h 3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2" h="376">
                      <a:moveTo>
                        <a:pt x="172" y="0"/>
                      </a:moveTo>
                      <a:cubicBezTo>
                        <a:pt x="159" y="20"/>
                        <a:pt x="168" y="9"/>
                        <a:pt x="140" y="28"/>
                      </a:cubicBezTo>
                      <a:cubicBezTo>
                        <a:pt x="136" y="31"/>
                        <a:pt x="128" y="36"/>
                        <a:pt x="128" y="36"/>
                      </a:cubicBezTo>
                      <a:cubicBezTo>
                        <a:pt x="118" y="51"/>
                        <a:pt x="56" y="97"/>
                        <a:pt x="36" y="104"/>
                      </a:cubicBezTo>
                      <a:cubicBezTo>
                        <a:pt x="16" y="134"/>
                        <a:pt x="6" y="153"/>
                        <a:pt x="0" y="188"/>
                      </a:cubicBezTo>
                      <a:cubicBezTo>
                        <a:pt x="4" y="216"/>
                        <a:pt x="11" y="241"/>
                        <a:pt x="20" y="268"/>
                      </a:cubicBezTo>
                      <a:cubicBezTo>
                        <a:pt x="23" y="276"/>
                        <a:pt x="25" y="284"/>
                        <a:pt x="28" y="292"/>
                      </a:cubicBezTo>
                      <a:cubicBezTo>
                        <a:pt x="29" y="296"/>
                        <a:pt x="32" y="304"/>
                        <a:pt x="32" y="304"/>
                      </a:cubicBezTo>
                      <a:cubicBezTo>
                        <a:pt x="31" y="316"/>
                        <a:pt x="36" y="360"/>
                        <a:pt x="20" y="376"/>
                      </a:cubicBez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608" name="Freeform 153"/>
                <p:cNvSpPr>
                  <a:spLocks/>
                </p:cNvSpPr>
                <p:nvPr/>
              </p:nvSpPr>
              <p:spPr bwMode="auto">
                <a:xfrm>
                  <a:off x="2374" y="3623"/>
                  <a:ext cx="87" cy="330"/>
                </a:xfrm>
                <a:custGeom>
                  <a:avLst/>
                  <a:gdLst>
                    <a:gd name="T0" fmla="*/ 2 w 87"/>
                    <a:gd name="T1" fmla="*/ 317 h 330"/>
                    <a:gd name="T2" fmla="*/ 8 w 87"/>
                    <a:gd name="T3" fmla="*/ 285 h 330"/>
                    <a:gd name="T4" fmla="*/ 24 w 87"/>
                    <a:gd name="T5" fmla="*/ 237 h 330"/>
                    <a:gd name="T6" fmla="*/ 20 w 87"/>
                    <a:gd name="T7" fmla="*/ 161 h 330"/>
                    <a:gd name="T8" fmla="*/ 6 w 87"/>
                    <a:gd name="T9" fmla="*/ 105 h 330"/>
                    <a:gd name="T10" fmla="*/ 20 w 87"/>
                    <a:gd name="T11" fmla="*/ 61 h 330"/>
                    <a:gd name="T12" fmla="*/ 52 w 87"/>
                    <a:gd name="T13" fmla="*/ 48 h 330"/>
                    <a:gd name="T14" fmla="*/ 59 w 87"/>
                    <a:gd name="T15" fmla="*/ 43 h 330"/>
                    <a:gd name="T16" fmla="*/ 64 w 87"/>
                    <a:gd name="T17" fmla="*/ 36 h 330"/>
                    <a:gd name="T18" fmla="*/ 72 w 87"/>
                    <a:gd name="T19" fmla="*/ 31 h 330"/>
                    <a:gd name="T20" fmla="*/ 86 w 87"/>
                    <a:gd name="T21" fmla="*/ 1 h 330"/>
                    <a:gd name="T22" fmla="*/ 84 w 87"/>
                    <a:gd name="T23" fmla="*/ 4 h 3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7"/>
                    <a:gd name="T37" fmla="*/ 0 h 330"/>
                    <a:gd name="T38" fmla="*/ 87 w 87"/>
                    <a:gd name="T39" fmla="*/ 330 h 3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7" h="330">
                      <a:moveTo>
                        <a:pt x="2" y="317"/>
                      </a:moveTo>
                      <a:cubicBezTo>
                        <a:pt x="3" y="311"/>
                        <a:pt x="0" y="330"/>
                        <a:pt x="8" y="285"/>
                      </a:cubicBezTo>
                      <a:cubicBezTo>
                        <a:pt x="12" y="272"/>
                        <a:pt x="22" y="258"/>
                        <a:pt x="24" y="237"/>
                      </a:cubicBezTo>
                      <a:cubicBezTo>
                        <a:pt x="26" y="216"/>
                        <a:pt x="23" y="183"/>
                        <a:pt x="20" y="161"/>
                      </a:cubicBezTo>
                      <a:cubicBezTo>
                        <a:pt x="17" y="139"/>
                        <a:pt x="6" y="122"/>
                        <a:pt x="6" y="105"/>
                      </a:cubicBezTo>
                      <a:cubicBezTo>
                        <a:pt x="6" y="88"/>
                        <a:pt x="12" y="71"/>
                        <a:pt x="20" y="61"/>
                      </a:cubicBezTo>
                      <a:cubicBezTo>
                        <a:pt x="28" y="51"/>
                        <a:pt x="46" y="51"/>
                        <a:pt x="52" y="48"/>
                      </a:cubicBezTo>
                      <a:cubicBezTo>
                        <a:pt x="54" y="46"/>
                        <a:pt x="59" y="43"/>
                        <a:pt x="59" y="43"/>
                      </a:cubicBezTo>
                      <a:cubicBezTo>
                        <a:pt x="61" y="41"/>
                        <a:pt x="62" y="38"/>
                        <a:pt x="64" y="36"/>
                      </a:cubicBezTo>
                      <a:cubicBezTo>
                        <a:pt x="66" y="34"/>
                        <a:pt x="70" y="33"/>
                        <a:pt x="72" y="31"/>
                      </a:cubicBezTo>
                      <a:cubicBezTo>
                        <a:pt x="77" y="23"/>
                        <a:pt x="82" y="10"/>
                        <a:pt x="86" y="1"/>
                      </a:cubicBezTo>
                      <a:cubicBezTo>
                        <a:pt x="87" y="0"/>
                        <a:pt x="85" y="3"/>
                        <a:pt x="84" y="4"/>
                      </a:cubicBez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609" name="Freeform 154"/>
                <p:cNvSpPr>
                  <a:spLocks/>
                </p:cNvSpPr>
                <p:nvPr/>
              </p:nvSpPr>
              <p:spPr bwMode="auto">
                <a:xfrm>
                  <a:off x="2438" y="3669"/>
                  <a:ext cx="68" cy="34"/>
                </a:xfrm>
                <a:custGeom>
                  <a:avLst/>
                  <a:gdLst>
                    <a:gd name="T0" fmla="*/ 0 w 110"/>
                    <a:gd name="T1" fmla="*/ 0 h 56"/>
                    <a:gd name="T2" fmla="*/ 15 w 110"/>
                    <a:gd name="T3" fmla="*/ 9 h 56"/>
                    <a:gd name="T4" fmla="*/ 25 w 110"/>
                    <a:gd name="T5" fmla="*/ 12 h 56"/>
                    <a:gd name="T6" fmla="*/ 25 w 110"/>
                    <a:gd name="T7" fmla="*/ 13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"/>
                    <a:gd name="T13" fmla="*/ 0 h 56"/>
                    <a:gd name="T14" fmla="*/ 110 w 110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" h="56">
                      <a:moveTo>
                        <a:pt x="0" y="0"/>
                      </a:moveTo>
                      <a:cubicBezTo>
                        <a:pt x="40" y="13"/>
                        <a:pt x="24" y="27"/>
                        <a:pt x="64" y="40"/>
                      </a:cubicBezTo>
                      <a:cubicBezTo>
                        <a:pt x="76" y="44"/>
                        <a:pt x="98" y="47"/>
                        <a:pt x="108" y="52"/>
                      </a:cubicBezTo>
                      <a:cubicBezTo>
                        <a:pt x="110" y="53"/>
                        <a:pt x="105" y="55"/>
                        <a:pt x="104" y="56"/>
                      </a:cubicBez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7" name="Group 155"/>
              <p:cNvGrpSpPr>
                <a:grpSpLocks/>
              </p:cNvGrpSpPr>
              <p:nvPr/>
            </p:nvGrpSpPr>
            <p:grpSpPr bwMode="auto">
              <a:xfrm>
                <a:off x="994" y="2752"/>
                <a:ext cx="1750" cy="927"/>
                <a:chOff x="994" y="2752"/>
                <a:chExt cx="1750" cy="927"/>
              </a:xfrm>
            </p:grpSpPr>
            <p:sp>
              <p:nvSpPr>
                <p:cNvPr id="15600" name="Freeform 156"/>
                <p:cNvSpPr>
                  <a:spLocks/>
                </p:cNvSpPr>
                <p:nvPr/>
              </p:nvSpPr>
              <p:spPr bwMode="auto">
                <a:xfrm>
                  <a:off x="1854" y="2935"/>
                  <a:ext cx="33" cy="379"/>
                </a:xfrm>
                <a:custGeom>
                  <a:avLst/>
                  <a:gdLst>
                    <a:gd name="T0" fmla="*/ 12 w 54"/>
                    <a:gd name="T1" fmla="*/ 0 h 613"/>
                    <a:gd name="T2" fmla="*/ 7 w 54"/>
                    <a:gd name="T3" fmla="*/ 12 h 613"/>
                    <a:gd name="T4" fmla="*/ 0 w 54"/>
                    <a:gd name="T5" fmla="*/ 42 h 613"/>
                    <a:gd name="T6" fmla="*/ 7 w 54"/>
                    <a:gd name="T7" fmla="*/ 119 h 613"/>
                    <a:gd name="T8" fmla="*/ 10 w 54"/>
                    <a:gd name="T9" fmla="*/ 138 h 613"/>
                    <a:gd name="T10" fmla="*/ 12 w 54"/>
                    <a:gd name="T11" fmla="*/ 145 h 6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613"/>
                    <a:gd name="T20" fmla="*/ 54 w 54"/>
                    <a:gd name="T21" fmla="*/ 613 h 6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613">
                      <a:moveTo>
                        <a:pt x="54" y="0"/>
                      </a:moveTo>
                      <a:cubicBezTo>
                        <a:pt x="49" y="17"/>
                        <a:pt x="40" y="36"/>
                        <a:pt x="29" y="50"/>
                      </a:cubicBezTo>
                      <a:cubicBezTo>
                        <a:pt x="16" y="91"/>
                        <a:pt x="8" y="136"/>
                        <a:pt x="0" y="178"/>
                      </a:cubicBezTo>
                      <a:cubicBezTo>
                        <a:pt x="5" y="324"/>
                        <a:pt x="0" y="388"/>
                        <a:pt x="29" y="505"/>
                      </a:cubicBezTo>
                      <a:cubicBezTo>
                        <a:pt x="32" y="539"/>
                        <a:pt x="32" y="552"/>
                        <a:pt x="42" y="584"/>
                      </a:cubicBezTo>
                      <a:cubicBezTo>
                        <a:pt x="50" y="610"/>
                        <a:pt x="50" y="600"/>
                        <a:pt x="50" y="613"/>
                      </a:cubicBez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601" name="Freeform 157"/>
                <p:cNvSpPr>
                  <a:spLocks/>
                </p:cNvSpPr>
                <p:nvPr/>
              </p:nvSpPr>
              <p:spPr bwMode="auto">
                <a:xfrm>
                  <a:off x="994" y="2752"/>
                  <a:ext cx="435" cy="644"/>
                </a:xfrm>
                <a:custGeom>
                  <a:avLst/>
                  <a:gdLst>
                    <a:gd name="T0" fmla="*/ 0 w 704"/>
                    <a:gd name="T1" fmla="*/ 0 h 1042"/>
                    <a:gd name="T2" fmla="*/ 6 w 704"/>
                    <a:gd name="T3" fmla="*/ 18 h 1042"/>
                    <a:gd name="T4" fmla="*/ 17 w 704"/>
                    <a:gd name="T5" fmla="*/ 43 h 1042"/>
                    <a:gd name="T6" fmla="*/ 22 w 704"/>
                    <a:gd name="T7" fmla="*/ 51 h 1042"/>
                    <a:gd name="T8" fmla="*/ 32 w 704"/>
                    <a:gd name="T9" fmla="*/ 54 h 1042"/>
                    <a:gd name="T10" fmla="*/ 48 w 704"/>
                    <a:gd name="T11" fmla="*/ 59 h 1042"/>
                    <a:gd name="T12" fmla="*/ 54 w 704"/>
                    <a:gd name="T13" fmla="*/ 62 h 1042"/>
                    <a:gd name="T14" fmla="*/ 56 w 704"/>
                    <a:gd name="T15" fmla="*/ 64 h 1042"/>
                    <a:gd name="T16" fmla="*/ 77 w 704"/>
                    <a:gd name="T17" fmla="*/ 90 h 1042"/>
                    <a:gd name="T18" fmla="*/ 82 w 704"/>
                    <a:gd name="T19" fmla="*/ 93 h 1042"/>
                    <a:gd name="T20" fmla="*/ 87 w 704"/>
                    <a:gd name="T21" fmla="*/ 98 h 1042"/>
                    <a:gd name="T22" fmla="*/ 96 w 704"/>
                    <a:gd name="T23" fmla="*/ 116 h 1042"/>
                    <a:gd name="T24" fmla="*/ 132 w 704"/>
                    <a:gd name="T25" fmla="*/ 125 h 1042"/>
                    <a:gd name="T26" fmla="*/ 137 w 704"/>
                    <a:gd name="T27" fmla="*/ 130 h 1042"/>
                    <a:gd name="T28" fmla="*/ 142 w 704"/>
                    <a:gd name="T29" fmla="*/ 132 h 1042"/>
                    <a:gd name="T30" fmla="*/ 148 w 704"/>
                    <a:gd name="T31" fmla="*/ 136 h 1042"/>
                    <a:gd name="T32" fmla="*/ 152 w 704"/>
                    <a:gd name="T33" fmla="*/ 142 h 1042"/>
                    <a:gd name="T34" fmla="*/ 156 w 704"/>
                    <a:gd name="T35" fmla="*/ 152 h 1042"/>
                    <a:gd name="T36" fmla="*/ 158 w 704"/>
                    <a:gd name="T37" fmla="*/ 169 h 1042"/>
                    <a:gd name="T38" fmla="*/ 154 w 704"/>
                    <a:gd name="T39" fmla="*/ 182 h 1042"/>
                    <a:gd name="T40" fmla="*/ 158 w 704"/>
                    <a:gd name="T41" fmla="*/ 200 h 1042"/>
                    <a:gd name="T42" fmla="*/ 163 w 704"/>
                    <a:gd name="T43" fmla="*/ 208 h 1042"/>
                    <a:gd name="T44" fmla="*/ 166 w 704"/>
                    <a:gd name="T45" fmla="*/ 222 h 1042"/>
                    <a:gd name="T46" fmla="*/ 153 w 704"/>
                    <a:gd name="T47" fmla="*/ 246 h 104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04"/>
                    <a:gd name="T73" fmla="*/ 0 h 1042"/>
                    <a:gd name="T74" fmla="*/ 704 w 704"/>
                    <a:gd name="T75" fmla="*/ 1042 h 104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04" h="1042">
                      <a:moveTo>
                        <a:pt x="0" y="0"/>
                      </a:moveTo>
                      <a:cubicBezTo>
                        <a:pt x="18" y="26"/>
                        <a:pt x="12" y="47"/>
                        <a:pt x="24" y="76"/>
                      </a:cubicBezTo>
                      <a:cubicBezTo>
                        <a:pt x="39" y="114"/>
                        <a:pt x="49" y="146"/>
                        <a:pt x="72" y="180"/>
                      </a:cubicBezTo>
                      <a:cubicBezTo>
                        <a:pt x="76" y="186"/>
                        <a:pt x="90" y="214"/>
                        <a:pt x="96" y="216"/>
                      </a:cubicBezTo>
                      <a:cubicBezTo>
                        <a:pt x="109" y="220"/>
                        <a:pt x="119" y="230"/>
                        <a:pt x="132" y="232"/>
                      </a:cubicBezTo>
                      <a:cubicBezTo>
                        <a:pt x="159" y="237"/>
                        <a:pt x="178" y="239"/>
                        <a:pt x="204" y="248"/>
                      </a:cubicBezTo>
                      <a:cubicBezTo>
                        <a:pt x="213" y="251"/>
                        <a:pt x="220" y="259"/>
                        <a:pt x="228" y="264"/>
                      </a:cubicBezTo>
                      <a:cubicBezTo>
                        <a:pt x="232" y="267"/>
                        <a:pt x="240" y="272"/>
                        <a:pt x="240" y="272"/>
                      </a:cubicBezTo>
                      <a:cubicBezTo>
                        <a:pt x="260" y="303"/>
                        <a:pt x="295" y="357"/>
                        <a:pt x="324" y="380"/>
                      </a:cubicBezTo>
                      <a:cubicBezTo>
                        <a:pt x="331" y="386"/>
                        <a:pt x="341" y="387"/>
                        <a:pt x="348" y="392"/>
                      </a:cubicBezTo>
                      <a:cubicBezTo>
                        <a:pt x="353" y="400"/>
                        <a:pt x="363" y="404"/>
                        <a:pt x="368" y="412"/>
                      </a:cubicBezTo>
                      <a:cubicBezTo>
                        <a:pt x="385" y="439"/>
                        <a:pt x="379" y="473"/>
                        <a:pt x="408" y="492"/>
                      </a:cubicBezTo>
                      <a:cubicBezTo>
                        <a:pt x="433" y="530"/>
                        <a:pt x="517" y="526"/>
                        <a:pt x="556" y="532"/>
                      </a:cubicBezTo>
                      <a:cubicBezTo>
                        <a:pt x="564" y="537"/>
                        <a:pt x="571" y="545"/>
                        <a:pt x="580" y="548"/>
                      </a:cubicBezTo>
                      <a:cubicBezTo>
                        <a:pt x="588" y="551"/>
                        <a:pt x="604" y="556"/>
                        <a:pt x="604" y="556"/>
                      </a:cubicBezTo>
                      <a:cubicBezTo>
                        <a:pt x="611" y="563"/>
                        <a:pt x="622" y="567"/>
                        <a:pt x="628" y="576"/>
                      </a:cubicBezTo>
                      <a:cubicBezTo>
                        <a:pt x="649" y="607"/>
                        <a:pt x="614" y="580"/>
                        <a:pt x="644" y="600"/>
                      </a:cubicBezTo>
                      <a:cubicBezTo>
                        <a:pt x="654" y="631"/>
                        <a:pt x="649" y="616"/>
                        <a:pt x="660" y="644"/>
                      </a:cubicBezTo>
                      <a:cubicBezTo>
                        <a:pt x="659" y="669"/>
                        <a:pt x="671" y="693"/>
                        <a:pt x="668" y="718"/>
                      </a:cubicBezTo>
                      <a:cubicBezTo>
                        <a:pt x="667" y="732"/>
                        <a:pt x="656" y="774"/>
                        <a:pt x="656" y="774"/>
                      </a:cubicBezTo>
                      <a:cubicBezTo>
                        <a:pt x="636" y="804"/>
                        <a:pt x="638" y="828"/>
                        <a:pt x="668" y="848"/>
                      </a:cubicBezTo>
                      <a:cubicBezTo>
                        <a:pt x="673" y="864"/>
                        <a:pt x="682" y="866"/>
                        <a:pt x="688" y="884"/>
                      </a:cubicBezTo>
                      <a:cubicBezTo>
                        <a:pt x="695" y="904"/>
                        <a:pt x="699" y="924"/>
                        <a:pt x="704" y="944"/>
                      </a:cubicBezTo>
                      <a:cubicBezTo>
                        <a:pt x="698" y="1011"/>
                        <a:pt x="692" y="1000"/>
                        <a:pt x="650" y="1042"/>
                      </a:cubicBez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602" name="Freeform 158"/>
                <p:cNvSpPr>
                  <a:spLocks/>
                </p:cNvSpPr>
                <p:nvPr/>
              </p:nvSpPr>
              <p:spPr bwMode="auto">
                <a:xfrm>
                  <a:off x="1391" y="2960"/>
                  <a:ext cx="36" cy="158"/>
                </a:xfrm>
                <a:custGeom>
                  <a:avLst/>
                  <a:gdLst>
                    <a:gd name="T0" fmla="*/ 14 w 58"/>
                    <a:gd name="T1" fmla="*/ 0 h 256"/>
                    <a:gd name="T2" fmla="*/ 12 w 58"/>
                    <a:gd name="T3" fmla="*/ 4 h 256"/>
                    <a:gd name="T4" fmla="*/ 12 w 58"/>
                    <a:gd name="T5" fmla="*/ 6 h 256"/>
                    <a:gd name="T6" fmla="*/ 13 w 58"/>
                    <a:gd name="T7" fmla="*/ 12 h 256"/>
                    <a:gd name="T8" fmla="*/ 14 w 58"/>
                    <a:gd name="T9" fmla="*/ 14 h 256"/>
                    <a:gd name="T10" fmla="*/ 6 w 58"/>
                    <a:gd name="T11" fmla="*/ 28 h 256"/>
                    <a:gd name="T12" fmla="*/ 2 w 58"/>
                    <a:gd name="T13" fmla="*/ 35 h 256"/>
                    <a:gd name="T14" fmla="*/ 2 w 58"/>
                    <a:gd name="T15" fmla="*/ 53 h 256"/>
                    <a:gd name="T16" fmla="*/ 0 w 58"/>
                    <a:gd name="T17" fmla="*/ 60 h 2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256"/>
                    <a:gd name="T29" fmla="*/ 58 w 58"/>
                    <a:gd name="T30" fmla="*/ 256 h 2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256">
                      <a:moveTo>
                        <a:pt x="58" y="0"/>
                      </a:moveTo>
                      <a:cubicBezTo>
                        <a:pt x="58" y="0"/>
                        <a:pt x="52" y="18"/>
                        <a:pt x="52" y="18"/>
                      </a:cubicBezTo>
                      <a:cubicBezTo>
                        <a:pt x="51" y="20"/>
                        <a:pt x="50" y="24"/>
                        <a:pt x="50" y="24"/>
                      </a:cubicBezTo>
                      <a:cubicBezTo>
                        <a:pt x="51" y="37"/>
                        <a:pt x="51" y="40"/>
                        <a:pt x="54" y="50"/>
                      </a:cubicBezTo>
                      <a:cubicBezTo>
                        <a:pt x="55" y="54"/>
                        <a:pt x="58" y="62"/>
                        <a:pt x="58" y="62"/>
                      </a:cubicBezTo>
                      <a:cubicBezTo>
                        <a:pt x="55" y="85"/>
                        <a:pt x="44" y="109"/>
                        <a:pt x="24" y="122"/>
                      </a:cubicBezTo>
                      <a:cubicBezTo>
                        <a:pt x="20" y="131"/>
                        <a:pt x="15" y="140"/>
                        <a:pt x="10" y="148"/>
                      </a:cubicBezTo>
                      <a:cubicBezTo>
                        <a:pt x="3" y="189"/>
                        <a:pt x="15" y="125"/>
                        <a:pt x="10" y="226"/>
                      </a:cubicBezTo>
                      <a:lnTo>
                        <a:pt x="0" y="256"/>
                      </a:ln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603" name="Freeform 159"/>
                <p:cNvSpPr>
                  <a:spLocks/>
                </p:cNvSpPr>
                <p:nvPr/>
              </p:nvSpPr>
              <p:spPr bwMode="auto">
                <a:xfrm>
                  <a:off x="1685" y="3191"/>
                  <a:ext cx="400" cy="146"/>
                </a:xfrm>
                <a:custGeom>
                  <a:avLst/>
                  <a:gdLst>
                    <a:gd name="T0" fmla="*/ 0 w 646"/>
                    <a:gd name="T1" fmla="*/ 0 h 236"/>
                    <a:gd name="T2" fmla="*/ 2 w 646"/>
                    <a:gd name="T3" fmla="*/ 6 h 236"/>
                    <a:gd name="T4" fmla="*/ 6 w 646"/>
                    <a:gd name="T5" fmla="*/ 27 h 236"/>
                    <a:gd name="T6" fmla="*/ 39 w 646"/>
                    <a:gd name="T7" fmla="*/ 54 h 236"/>
                    <a:gd name="T8" fmla="*/ 54 w 646"/>
                    <a:gd name="T9" fmla="*/ 54 h 236"/>
                    <a:gd name="T10" fmla="*/ 67 w 646"/>
                    <a:gd name="T11" fmla="*/ 56 h 236"/>
                    <a:gd name="T12" fmla="*/ 77 w 646"/>
                    <a:gd name="T13" fmla="*/ 46 h 236"/>
                    <a:gd name="T14" fmla="*/ 80 w 646"/>
                    <a:gd name="T15" fmla="*/ 45 h 236"/>
                    <a:gd name="T16" fmla="*/ 82 w 646"/>
                    <a:gd name="T17" fmla="*/ 43 h 236"/>
                    <a:gd name="T18" fmla="*/ 88 w 646"/>
                    <a:gd name="T19" fmla="*/ 38 h 236"/>
                    <a:gd name="T20" fmla="*/ 92 w 646"/>
                    <a:gd name="T21" fmla="*/ 36 h 236"/>
                    <a:gd name="T22" fmla="*/ 100 w 646"/>
                    <a:gd name="T23" fmla="*/ 28 h 236"/>
                    <a:gd name="T24" fmla="*/ 104 w 646"/>
                    <a:gd name="T25" fmla="*/ 24 h 236"/>
                    <a:gd name="T26" fmla="*/ 107 w 646"/>
                    <a:gd name="T27" fmla="*/ 22 h 236"/>
                    <a:gd name="T28" fmla="*/ 115 w 646"/>
                    <a:gd name="T29" fmla="*/ 24 h 236"/>
                    <a:gd name="T30" fmla="*/ 128 w 646"/>
                    <a:gd name="T31" fmla="*/ 30 h 236"/>
                    <a:gd name="T32" fmla="*/ 141 w 646"/>
                    <a:gd name="T33" fmla="*/ 27 h 236"/>
                    <a:gd name="T34" fmla="*/ 148 w 646"/>
                    <a:gd name="T35" fmla="*/ 9 h 236"/>
                    <a:gd name="T36" fmla="*/ 153 w 646"/>
                    <a:gd name="T37" fmla="*/ 4 h 2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46"/>
                    <a:gd name="T58" fmla="*/ 0 h 236"/>
                    <a:gd name="T59" fmla="*/ 646 w 646"/>
                    <a:gd name="T60" fmla="*/ 236 h 2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46" h="236">
                      <a:moveTo>
                        <a:pt x="0" y="0"/>
                      </a:moveTo>
                      <a:cubicBezTo>
                        <a:pt x="3" y="9"/>
                        <a:pt x="6" y="17"/>
                        <a:pt x="8" y="26"/>
                      </a:cubicBezTo>
                      <a:cubicBezTo>
                        <a:pt x="10" y="50"/>
                        <a:pt x="7" y="90"/>
                        <a:pt x="22" y="112"/>
                      </a:cubicBezTo>
                      <a:cubicBezTo>
                        <a:pt x="58" y="166"/>
                        <a:pt x="97" y="217"/>
                        <a:pt x="164" y="228"/>
                      </a:cubicBezTo>
                      <a:cubicBezTo>
                        <a:pt x="191" y="224"/>
                        <a:pt x="196" y="224"/>
                        <a:pt x="230" y="226"/>
                      </a:cubicBezTo>
                      <a:cubicBezTo>
                        <a:pt x="255" y="232"/>
                        <a:pt x="254" y="236"/>
                        <a:pt x="284" y="234"/>
                      </a:cubicBezTo>
                      <a:cubicBezTo>
                        <a:pt x="297" y="221"/>
                        <a:pt x="310" y="210"/>
                        <a:pt x="324" y="198"/>
                      </a:cubicBezTo>
                      <a:cubicBezTo>
                        <a:pt x="328" y="195"/>
                        <a:pt x="332" y="191"/>
                        <a:pt x="336" y="188"/>
                      </a:cubicBezTo>
                      <a:cubicBezTo>
                        <a:pt x="340" y="185"/>
                        <a:pt x="348" y="180"/>
                        <a:pt x="348" y="180"/>
                      </a:cubicBezTo>
                      <a:cubicBezTo>
                        <a:pt x="354" y="171"/>
                        <a:pt x="361" y="169"/>
                        <a:pt x="370" y="164"/>
                      </a:cubicBezTo>
                      <a:cubicBezTo>
                        <a:pt x="376" y="160"/>
                        <a:pt x="388" y="152"/>
                        <a:pt x="388" y="152"/>
                      </a:cubicBezTo>
                      <a:cubicBezTo>
                        <a:pt x="396" y="140"/>
                        <a:pt x="410" y="128"/>
                        <a:pt x="422" y="120"/>
                      </a:cubicBezTo>
                      <a:cubicBezTo>
                        <a:pt x="427" y="113"/>
                        <a:pt x="430" y="107"/>
                        <a:pt x="438" y="102"/>
                      </a:cubicBezTo>
                      <a:cubicBezTo>
                        <a:pt x="442" y="99"/>
                        <a:pt x="450" y="94"/>
                        <a:pt x="450" y="94"/>
                      </a:cubicBezTo>
                      <a:cubicBezTo>
                        <a:pt x="465" y="95"/>
                        <a:pt x="473" y="97"/>
                        <a:pt x="486" y="100"/>
                      </a:cubicBezTo>
                      <a:cubicBezTo>
                        <a:pt x="501" y="110"/>
                        <a:pt x="520" y="120"/>
                        <a:pt x="538" y="124"/>
                      </a:cubicBezTo>
                      <a:cubicBezTo>
                        <a:pt x="565" y="122"/>
                        <a:pt x="572" y="119"/>
                        <a:pt x="594" y="112"/>
                      </a:cubicBezTo>
                      <a:cubicBezTo>
                        <a:pt x="620" y="86"/>
                        <a:pt x="615" y="70"/>
                        <a:pt x="624" y="36"/>
                      </a:cubicBezTo>
                      <a:cubicBezTo>
                        <a:pt x="626" y="27"/>
                        <a:pt x="646" y="18"/>
                        <a:pt x="644" y="20"/>
                      </a:cubicBez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604" name="Freeform 160"/>
                <p:cNvSpPr>
                  <a:spLocks/>
                </p:cNvSpPr>
                <p:nvPr/>
              </p:nvSpPr>
              <p:spPr bwMode="auto">
                <a:xfrm>
                  <a:off x="1533" y="3314"/>
                  <a:ext cx="213" cy="349"/>
                </a:xfrm>
                <a:custGeom>
                  <a:avLst/>
                  <a:gdLst>
                    <a:gd name="T0" fmla="*/ 81 w 345"/>
                    <a:gd name="T1" fmla="*/ 0 h 564"/>
                    <a:gd name="T2" fmla="*/ 78 w 345"/>
                    <a:gd name="T3" fmla="*/ 6 h 564"/>
                    <a:gd name="T4" fmla="*/ 74 w 345"/>
                    <a:gd name="T5" fmla="*/ 14 h 564"/>
                    <a:gd name="T6" fmla="*/ 67 w 345"/>
                    <a:gd name="T7" fmla="*/ 30 h 564"/>
                    <a:gd name="T8" fmla="*/ 59 w 345"/>
                    <a:gd name="T9" fmla="*/ 41 h 564"/>
                    <a:gd name="T10" fmla="*/ 46 w 345"/>
                    <a:gd name="T11" fmla="*/ 48 h 564"/>
                    <a:gd name="T12" fmla="*/ 40 w 345"/>
                    <a:gd name="T13" fmla="*/ 58 h 564"/>
                    <a:gd name="T14" fmla="*/ 30 w 345"/>
                    <a:gd name="T15" fmla="*/ 79 h 564"/>
                    <a:gd name="T16" fmla="*/ 27 w 345"/>
                    <a:gd name="T17" fmla="*/ 82 h 564"/>
                    <a:gd name="T18" fmla="*/ 19 w 345"/>
                    <a:gd name="T19" fmla="*/ 89 h 564"/>
                    <a:gd name="T20" fmla="*/ 12 w 345"/>
                    <a:gd name="T21" fmla="*/ 97 h 564"/>
                    <a:gd name="T22" fmla="*/ 6 w 345"/>
                    <a:gd name="T23" fmla="*/ 110 h 564"/>
                    <a:gd name="T24" fmla="*/ 4 w 345"/>
                    <a:gd name="T25" fmla="*/ 115 h 564"/>
                    <a:gd name="T26" fmla="*/ 1 w 345"/>
                    <a:gd name="T27" fmla="*/ 123 h 564"/>
                    <a:gd name="T28" fmla="*/ 1 w 345"/>
                    <a:gd name="T29" fmla="*/ 134 h 5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5"/>
                    <a:gd name="T46" fmla="*/ 0 h 564"/>
                    <a:gd name="T47" fmla="*/ 345 w 345"/>
                    <a:gd name="T48" fmla="*/ 564 h 56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5" h="564">
                      <a:moveTo>
                        <a:pt x="345" y="0"/>
                      </a:moveTo>
                      <a:cubicBezTo>
                        <a:pt x="342" y="9"/>
                        <a:pt x="334" y="15"/>
                        <a:pt x="331" y="24"/>
                      </a:cubicBezTo>
                      <a:cubicBezTo>
                        <a:pt x="327" y="36"/>
                        <a:pt x="322" y="48"/>
                        <a:pt x="315" y="58"/>
                      </a:cubicBezTo>
                      <a:cubicBezTo>
                        <a:pt x="309" y="83"/>
                        <a:pt x="296" y="104"/>
                        <a:pt x="285" y="126"/>
                      </a:cubicBezTo>
                      <a:cubicBezTo>
                        <a:pt x="276" y="143"/>
                        <a:pt x="270" y="161"/>
                        <a:pt x="253" y="172"/>
                      </a:cubicBezTo>
                      <a:cubicBezTo>
                        <a:pt x="241" y="190"/>
                        <a:pt x="215" y="194"/>
                        <a:pt x="197" y="204"/>
                      </a:cubicBezTo>
                      <a:cubicBezTo>
                        <a:pt x="181" y="213"/>
                        <a:pt x="176" y="230"/>
                        <a:pt x="167" y="244"/>
                      </a:cubicBezTo>
                      <a:cubicBezTo>
                        <a:pt x="162" y="267"/>
                        <a:pt x="146" y="319"/>
                        <a:pt x="127" y="332"/>
                      </a:cubicBezTo>
                      <a:cubicBezTo>
                        <a:pt x="122" y="339"/>
                        <a:pt x="118" y="343"/>
                        <a:pt x="111" y="348"/>
                      </a:cubicBezTo>
                      <a:cubicBezTo>
                        <a:pt x="104" y="359"/>
                        <a:pt x="90" y="365"/>
                        <a:pt x="83" y="376"/>
                      </a:cubicBezTo>
                      <a:cubicBezTo>
                        <a:pt x="75" y="388"/>
                        <a:pt x="65" y="400"/>
                        <a:pt x="53" y="408"/>
                      </a:cubicBezTo>
                      <a:cubicBezTo>
                        <a:pt x="46" y="428"/>
                        <a:pt x="29" y="443"/>
                        <a:pt x="23" y="462"/>
                      </a:cubicBezTo>
                      <a:cubicBezTo>
                        <a:pt x="20" y="470"/>
                        <a:pt x="19" y="478"/>
                        <a:pt x="15" y="486"/>
                      </a:cubicBezTo>
                      <a:cubicBezTo>
                        <a:pt x="11" y="495"/>
                        <a:pt x="1" y="510"/>
                        <a:pt x="1" y="520"/>
                      </a:cubicBezTo>
                      <a:cubicBezTo>
                        <a:pt x="0" y="535"/>
                        <a:pt x="1" y="549"/>
                        <a:pt x="1" y="564"/>
                      </a:cubicBez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605" name="Freeform 161"/>
                <p:cNvSpPr>
                  <a:spLocks/>
                </p:cNvSpPr>
                <p:nvPr/>
              </p:nvSpPr>
              <p:spPr bwMode="auto">
                <a:xfrm>
                  <a:off x="2468" y="3642"/>
                  <a:ext cx="276" cy="37"/>
                </a:xfrm>
                <a:custGeom>
                  <a:avLst/>
                  <a:gdLst>
                    <a:gd name="T0" fmla="*/ 0 w 276"/>
                    <a:gd name="T1" fmla="*/ 37 h 37"/>
                    <a:gd name="T2" fmla="*/ 28 w 276"/>
                    <a:gd name="T3" fmla="*/ 26 h 37"/>
                    <a:gd name="T4" fmla="*/ 68 w 276"/>
                    <a:gd name="T5" fmla="*/ 30 h 37"/>
                    <a:gd name="T6" fmla="*/ 108 w 276"/>
                    <a:gd name="T7" fmla="*/ 4 h 37"/>
                    <a:gd name="T8" fmla="*/ 158 w 276"/>
                    <a:gd name="T9" fmla="*/ 4 h 37"/>
                    <a:gd name="T10" fmla="*/ 186 w 276"/>
                    <a:gd name="T11" fmla="*/ 20 h 37"/>
                    <a:gd name="T12" fmla="*/ 234 w 276"/>
                    <a:gd name="T13" fmla="*/ 28 h 37"/>
                    <a:gd name="T14" fmla="*/ 276 w 276"/>
                    <a:gd name="T15" fmla="*/ 36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6"/>
                    <a:gd name="T25" fmla="*/ 0 h 37"/>
                    <a:gd name="T26" fmla="*/ 276 w 276"/>
                    <a:gd name="T27" fmla="*/ 37 h 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6" h="37">
                      <a:moveTo>
                        <a:pt x="0" y="37"/>
                      </a:moveTo>
                      <a:cubicBezTo>
                        <a:pt x="5" y="37"/>
                        <a:pt x="17" y="27"/>
                        <a:pt x="28" y="26"/>
                      </a:cubicBezTo>
                      <a:cubicBezTo>
                        <a:pt x="39" y="25"/>
                        <a:pt x="55" y="34"/>
                        <a:pt x="68" y="30"/>
                      </a:cubicBezTo>
                      <a:cubicBezTo>
                        <a:pt x="81" y="26"/>
                        <a:pt x="93" y="8"/>
                        <a:pt x="108" y="4"/>
                      </a:cubicBezTo>
                      <a:cubicBezTo>
                        <a:pt x="123" y="0"/>
                        <a:pt x="145" y="1"/>
                        <a:pt x="158" y="4"/>
                      </a:cubicBezTo>
                      <a:cubicBezTo>
                        <a:pt x="171" y="7"/>
                        <a:pt x="173" y="16"/>
                        <a:pt x="186" y="20"/>
                      </a:cubicBezTo>
                      <a:cubicBezTo>
                        <a:pt x="199" y="24"/>
                        <a:pt x="219" y="25"/>
                        <a:pt x="234" y="28"/>
                      </a:cubicBezTo>
                      <a:cubicBezTo>
                        <a:pt x="249" y="31"/>
                        <a:pt x="267" y="34"/>
                        <a:pt x="276" y="36"/>
                      </a:cubicBez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606" name="Freeform 162"/>
                <p:cNvSpPr>
                  <a:spLocks/>
                </p:cNvSpPr>
                <p:nvPr/>
              </p:nvSpPr>
              <p:spPr bwMode="auto">
                <a:xfrm>
                  <a:off x="2349" y="3301"/>
                  <a:ext cx="112" cy="356"/>
                </a:xfrm>
                <a:custGeom>
                  <a:avLst/>
                  <a:gdLst>
                    <a:gd name="T0" fmla="*/ 44 w 180"/>
                    <a:gd name="T1" fmla="*/ 0 h 576"/>
                    <a:gd name="T2" fmla="*/ 37 w 180"/>
                    <a:gd name="T3" fmla="*/ 14 h 576"/>
                    <a:gd name="T4" fmla="*/ 32 w 180"/>
                    <a:gd name="T5" fmla="*/ 17 h 576"/>
                    <a:gd name="T6" fmla="*/ 22 w 180"/>
                    <a:gd name="T7" fmla="*/ 36 h 576"/>
                    <a:gd name="T8" fmla="*/ 13 w 180"/>
                    <a:gd name="T9" fmla="*/ 46 h 576"/>
                    <a:gd name="T10" fmla="*/ 9 w 180"/>
                    <a:gd name="T11" fmla="*/ 48 h 576"/>
                    <a:gd name="T12" fmla="*/ 7 w 180"/>
                    <a:gd name="T13" fmla="*/ 58 h 576"/>
                    <a:gd name="T14" fmla="*/ 4 w 180"/>
                    <a:gd name="T15" fmla="*/ 77 h 576"/>
                    <a:gd name="T16" fmla="*/ 1 w 180"/>
                    <a:gd name="T17" fmla="*/ 83 h 576"/>
                    <a:gd name="T18" fmla="*/ 0 w 180"/>
                    <a:gd name="T19" fmla="*/ 88 h 576"/>
                    <a:gd name="T20" fmla="*/ 4 w 180"/>
                    <a:gd name="T21" fmla="*/ 102 h 576"/>
                    <a:gd name="T22" fmla="*/ 8 w 180"/>
                    <a:gd name="T23" fmla="*/ 109 h 576"/>
                    <a:gd name="T24" fmla="*/ 17 w 180"/>
                    <a:gd name="T25" fmla="*/ 130 h 576"/>
                    <a:gd name="T26" fmla="*/ 17 w 180"/>
                    <a:gd name="T27" fmla="*/ 136 h 57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0"/>
                    <a:gd name="T43" fmla="*/ 0 h 576"/>
                    <a:gd name="T44" fmla="*/ 180 w 180"/>
                    <a:gd name="T45" fmla="*/ 576 h 57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0" h="576">
                      <a:moveTo>
                        <a:pt x="180" y="0"/>
                      </a:moveTo>
                      <a:cubicBezTo>
                        <a:pt x="175" y="21"/>
                        <a:pt x="169" y="41"/>
                        <a:pt x="153" y="57"/>
                      </a:cubicBezTo>
                      <a:cubicBezTo>
                        <a:pt x="147" y="63"/>
                        <a:pt x="140" y="68"/>
                        <a:pt x="135" y="75"/>
                      </a:cubicBezTo>
                      <a:cubicBezTo>
                        <a:pt x="118" y="101"/>
                        <a:pt x="100" y="126"/>
                        <a:pt x="90" y="156"/>
                      </a:cubicBezTo>
                      <a:cubicBezTo>
                        <a:pt x="83" y="177"/>
                        <a:pt x="71" y="183"/>
                        <a:pt x="54" y="192"/>
                      </a:cubicBezTo>
                      <a:cubicBezTo>
                        <a:pt x="48" y="196"/>
                        <a:pt x="36" y="204"/>
                        <a:pt x="36" y="204"/>
                      </a:cubicBezTo>
                      <a:cubicBezTo>
                        <a:pt x="25" y="221"/>
                        <a:pt x="27" y="224"/>
                        <a:pt x="30" y="246"/>
                      </a:cubicBezTo>
                      <a:cubicBezTo>
                        <a:pt x="28" y="284"/>
                        <a:pt x="28" y="296"/>
                        <a:pt x="18" y="327"/>
                      </a:cubicBezTo>
                      <a:cubicBezTo>
                        <a:pt x="15" y="336"/>
                        <a:pt x="9" y="345"/>
                        <a:pt x="6" y="354"/>
                      </a:cubicBezTo>
                      <a:cubicBezTo>
                        <a:pt x="4" y="360"/>
                        <a:pt x="0" y="372"/>
                        <a:pt x="0" y="372"/>
                      </a:cubicBezTo>
                      <a:cubicBezTo>
                        <a:pt x="2" y="389"/>
                        <a:pt x="5" y="416"/>
                        <a:pt x="15" y="432"/>
                      </a:cubicBezTo>
                      <a:cubicBezTo>
                        <a:pt x="21" y="441"/>
                        <a:pt x="30" y="449"/>
                        <a:pt x="33" y="459"/>
                      </a:cubicBezTo>
                      <a:cubicBezTo>
                        <a:pt x="43" y="490"/>
                        <a:pt x="48" y="525"/>
                        <a:pt x="72" y="549"/>
                      </a:cubicBezTo>
                      <a:cubicBezTo>
                        <a:pt x="76" y="560"/>
                        <a:pt x="74" y="566"/>
                        <a:pt x="69" y="576"/>
                      </a:cubicBezTo>
                    </a:path>
                  </a:pathLst>
                </a:custGeom>
                <a:noFill/>
                <a:ln w="19050">
                  <a:solidFill>
                    <a:srgbClr val="84A5CE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5597" name="Freeform 163"/>
              <p:cNvSpPr>
                <a:spLocks/>
              </p:cNvSpPr>
              <p:nvPr/>
            </p:nvSpPr>
            <p:spPr bwMode="auto">
              <a:xfrm>
                <a:off x="2128" y="3646"/>
                <a:ext cx="488" cy="298"/>
              </a:xfrm>
              <a:custGeom>
                <a:avLst/>
                <a:gdLst>
                  <a:gd name="T0" fmla="*/ 0 w 488"/>
                  <a:gd name="T1" fmla="*/ 26 h 298"/>
                  <a:gd name="T2" fmla="*/ 16 w 488"/>
                  <a:gd name="T3" fmla="*/ 12 h 298"/>
                  <a:gd name="T4" fmla="*/ 64 w 488"/>
                  <a:gd name="T5" fmla="*/ 16 h 298"/>
                  <a:gd name="T6" fmla="*/ 106 w 488"/>
                  <a:gd name="T7" fmla="*/ 32 h 298"/>
                  <a:gd name="T8" fmla="*/ 200 w 488"/>
                  <a:gd name="T9" fmla="*/ 34 h 298"/>
                  <a:gd name="T10" fmla="*/ 254 w 488"/>
                  <a:gd name="T11" fmla="*/ 6 h 298"/>
                  <a:gd name="T12" fmla="*/ 324 w 488"/>
                  <a:gd name="T13" fmla="*/ 0 h 298"/>
                  <a:gd name="T14" fmla="*/ 340 w 488"/>
                  <a:gd name="T15" fmla="*/ 30 h 298"/>
                  <a:gd name="T16" fmla="*/ 382 w 488"/>
                  <a:gd name="T17" fmla="*/ 44 h 298"/>
                  <a:gd name="T18" fmla="*/ 392 w 488"/>
                  <a:gd name="T19" fmla="*/ 86 h 298"/>
                  <a:gd name="T20" fmla="*/ 402 w 488"/>
                  <a:gd name="T21" fmla="*/ 118 h 298"/>
                  <a:gd name="T22" fmla="*/ 454 w 488"/>
                  <a:gd name="T23" fmla="*/ 214 h 298"/>
                  <a:gd name="T24" fmla="*/ 458 w 488"/>
                  <a:gd name="T25" fmla="*/ 272 h 298"/>
                  <a:gd name="T26" fmla="*/ 488 w 488"/>
                  <a:gd name="T27" fmla="*/ 298 h 2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8"/>
                  <a:gd name="T43" fmla="*/ 0 h 298"/>
                  <a:gd name="T44" fmla="*/ 488 w 488"/>
                  <a:gd name="T45" fmla="*/ 298 h 2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8" h="298">
                    <a:moveTo>
                      <a:pt x="0" y="26"/>
                    </a:moveTo>
                    <a:lnTo>
                      <a:pt x="16" y="12"/>
                    </a:lnTo>
                    <a:lnTo>
                      <a:pt x="64" y="16"/>
                    </a:lnTo>
                    <a:cubicBezTo>
                      <a:pt x="104" y="32"/>
                      <a:pt x="89" y="32"/>
                      <a:pt x="106" y="32"/>
                    </a:cubicBezTo>
                    <a:lnTo>
                      <a:pt x="200" y="34"/>
                    </a:lnTo>
                    <a:cubicBezTo>
                      <a:pt x="251" y="5"/>
                      <a:pt x="230" y="6"/>
                      <a:pt x="254" y="6"/>
                    </a:cubicBezTo>
                    <a:lnTo>
                      <a:pt x="324" y="0"/>
                    </a:lnTo>
                    <a:lnTo>
                      <a:pt x="340" y="30"/>
                    </a:lnTo>
                    <a:lnTo>
                      <a:pt x="382" y="44"/>
                    </a:lnTo>
                    <a:lnTo>
                      <a:pt x="392" y="86"/>
                    </a:lnTo>
                    <a:lnTo>
                      <a:pt x="402" y="118"/>
                    </a:lnTo>
                    <a:lnTo>
                      <a:pt x="454" y="214"/>
                    </a:lnTo>
                    <a:lnTo>
                      <a:pt x="458" y="272"/>
                    </a:lnTo>
                    <a:lnTo>
                      <a:pt x="488" y="298"/>
                    </a:lnTo>
                  </a:path>
                </a:pathLst>
              </a:custGeom>
              <a:noFill/>
              <a:ln w="19050">
                <a:solidFill>
                  <a:srgbClr val="84A5C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598" name="Freeform 164"/>
              <p:cNvSpPr>
                <a:spLocks/>
              </p:cNvSpPr>
              <p:nvPr/>
            </p:nvSpPr>
            <p:spPr bwMode="auto">
              <a:xfrm>
                <a:off x="1886" y="3310"/>
                <a:ext cx="348" cy="634"/>
              </a:xfrm>
              <a:custGeom>
                <a:avLst/>
                <a:gdLst>
                  <a:gd name="T0" fmla="*/ 0 w 348"/>
                  <a:gd name="T1" fmla="*/ 0 h 634"/>
                  <a:gd name="T2" fmla="*/ 18 w 348"/>
                  <a:gd name="T3" fmla="*/ 30 h 634"/>
                  <a:gd name="T4" fmla="*/ 36 w 348"/>
                  <a:gd name="T5" fmla="*/ 36 h 634"/>
                  <a:gd name="T6" fmla="*/ 74 w 348"/>
                  <a:gd name="T7" fmla="*/ 70 h 634"/>
                  <a:gd name="T8" fmla="*/ 94 w 348"/>
                  <a:gd name="T9" fmla="*/ 138 h 634"/>
                  <a:gd name="T10" fmla="*/ 100 w 348"/>
                  <a:gd name="T11" fmla="*/ 182 h 634"/>
                  <a:gd name="T12" fmla="*/ 118 w 348"/>
                  <a:gd name="T13" fmla="*/ 216 h 634"/>
                  <a:gd name="T14" fmla="*/ 182 w 348"/>
                  <a:gd name="T15" fmla="*/ 264 h 634"/>
                  <a:gd name="T16" fmla="*/ 214 w 348"/>
                  <a:gd name="T17" fmla="*/ 316 h 634"/>
                  <a:gd name="T18" fmla="*/ 236 w 348"/>
                  <a:gd name="T19" fmla="*/ 362 h 634"/>
                  <a:gd name="T20" fmla="*/ 254 w 348"/>
                  <a:gd name="T21" fmla="*/ 426 h 634"/>
                  <a:gd name="T22" fmla="*/ 328 w 348"/>
                  <a:gd name="T23" fmla="*/ 472 h 634"/>
                  <a:gd name="T24" fmla="*/ 348 w 348"/>
                  <a:gd name="T25" fmla="*/ 510 h 634"/>
                  <a:gd name="T26" fmla="*/ 340 w 348"/>
                  <a:gd name="T27" fmla="*/ 544 h 634"/>
                  <a:gd name="T28" fmla="*/ 348 w 348"/>
                  <a:gd name="T29" fmla="*/ 582 h 634"/>
                  <a:gd name="T30" fmla="*/ 320 w 348"/>
                  <a:gd name="T31" fmla="*/ 608 h 634"/>
                  <a:gd name="T32" fmla="*/ 298 w 348"/>
                  <a:gd name="T33" fmla="*/ 634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8"/>
                  <a:gd name="T52" fmla="*/ 0 h 634"/>
                  <a:gd name="T53" fmla="*/ 348 w 348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8" h="634">
                    <a:moveTo>
                      <a:pt x="0" y="0"/>
                    </a:moveTo>
                    <a:lnTo>
                      <a:pt x="18" y="30"/>
                    </a:lnTo>
                    <a:lnTo>
                      <a:pt x="36" y="36"/>
                    </a:lnTo>
                    <a:lnTo>
                      <a:pt x="74" y="70"/>
                    </a:lnTo>
                    <a:lnTo>
                      <a:pt x="94" y="138"/>
                    </a:lnTo>
                    <a:lnTo>
                      <a:pt x="100" y="182"/>
                    </a:lnTo>
                    <a:lnTo>
                      <a:pt x="118" y="216"/>
                    </a:lnTo>
                    <a:lnTo>
                      <a:pt x="182" y="264"/>
                    </a:lnTo>
                    <a:lnTo>
                      <a:pt x="214" y="316"/>
                    </a:lnTo>
                    <a:cubicBezTo>
                      <a:pt x="236" y="360"/>
                      <a:pt x="236" y="343"/>
                      <a:pt x="236" y="362"/>
                    </a:cubicBezTo>
                    <a:lnTo>
                      <a:pt x="254" y="426"/>
                    </a:lnTo>
                    <a:lnTo>
                      <a:pt x="328" y="472"/>
                    </a:lnTo>
                    <a:lnTo>
                      <a:pt x="348" y="510"/>
                    </a:lnTo>
                    <a:lnTo>
                      <a:pt x="340" y="544"/>
                    </a:lnTo>
                    <a:lnTo>
                      <a:pt x="348" y="582"/>
                    </a:lnTo>
                    <a:lnTo>
                      <a:pt x="320" y="608"/>
                    </a:lnTo>
                    <a:lnTo>
                      <a:pt x="298" y="634"/>
                    </a:lnTo>
                  </a:path>
                </a:pathLst>
              </a:custGeom>
              <a:noFill/>
              <a:ln w="19050">
                <a:solidFill>
                  <a:srgbClr val="84A5C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599" name="Freeform 165"/>
              <p:cNvSpPr>
                <a:spLocks/>
              </p:cNvSpPr>
              <p:nvPr/>
            </p:nvSpPr>
            <p:spPr bwMode="auto">
              <a:xfrm>
                <a:off x="1408" y="3369"/>
                <a:ext cx="396" cy="575"/>
              </a:xfrm>
              <a:custGeom>
                <a:avLst/>
                <a:gdLst>
                  <a:gd name="T0" fmla="*/ 0 w 396"/>
                  <a:gd name="T1" fmla="*/ 9 h 575"/>
                  <a:gd name="T2" fmla="*/ 36 w 396"/>
                  <a:gd name="T3" fmla="*/ 19 h 575"/>
                  <a:gd name="T4" fmla="*/ 74 w 396"/>
                  <a:gd name="T5" fmla="*/ 121 h 575"/>
                  <a:gd name="T6" fmla="*/ 110 w 396"/>
                  <a:gd name="T7" fmla="*/ 173 h 575"/>
                  <a:gd name="T8" fmla="*/ 164 w 396"/>
                  <a:gd name="T9" fmla="*/ 217 h 575"/>
                  <a:gd name="T10" fmla="*/ 236 w 396"/>
                  <a:gd name="T11" fmla="*/ 275 h 575"/>
                  <a:gd name="T12" fmla="*/ 322 w 396"/>
                  <a:gd name="T13" fmla="*/ 463 h 575"/>
                  <a:gd name="T14" fmla="*/ 358 w 396"/>
                  <a:gd name="T15" fmla="*/ 505 h 575"/>
                  <a:gd name="T16" fmla="*/ 370 w 396"/>
                  <a:gd name="T17" fmla="*/ 549 h 575"/>
                  <a:gd name="T18" fmla="*/ 396 w 396"/>
                  <a:gd name="T19" fmla="*/ 575 h 5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6"/>
                  <a:gd name="T31" fmla="*/ 0 h 575"/>
                  <a:gd name="T32" fmla="*/ 396 w 396"/>
                  <a:gd name="T33" fmla="*/ 575 h 5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6" h="575">
                    <a:moveTo>
                      <a:pt x="0" y="9"/>
                    </a:moveTo>
                    <a:cubicBezTo>
                      <a:pt x="28" y="13"/>
                      <a:pt x="24" y="0"/>
                      <a:pt x="36" y="19"/>
                    </a:cubicBezTo>
                    <a:lnTo>
                      <a:pt x="74" y="121"/>
                    </a:lnTo>
                    <a:lnTo>
                      <a:pt x="110" y="173"/>
                    </a:lnTo>
                    <a:lnTo>
                      <a:pt x="164" y="217"/>
                    </a:lnTo>
                    <a:lnTo>
                      <a:pt x="236" y="275"/>
                    </a:lnTo>
                    <a:lnTo>
                      <a:pt x="322" y="463"/>
                    </a:lnTo>
                    <a:lnTo>
                      <a:pt x="358" y="505"/>
                    </a:lnTo>
                    <a:lnTo>
                      <a:pt x="370" y="549"/>
                    </a:lnTo>
                    <a:lnTo>
                      <a:pt x="396" y="575"/>
                    </a:lnTo>
                  </a:path>
                </a:pathLst>
              </a:custGeom>
              <a:noFill/>
              <a:ln w="19050">
                <a:solidFill>
                  <a:srgbClr val="84A5C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5591" name="Line 166"/>
            <p:cNvSpPr>
              <a:spLocks noChangeShapeType="1"/>
            </p:cNvSpPr>
            <p:nvPr/>
          </p:nvSpPr>
          <p:spPr bwMode="auto">
            <a:xfrm flipH="1">
              <a:off x="2366" y="3782"/>
              <a:ext cx="30" cy="0"/>
            </a:xfrm>
            <a:prstGeom prst="line">
              <a:avLst/>
            </a:prstGeom>
            <a:noFill/>
            <a:ln w="19050">
              <a:solidFill>
                <a:srgbClr val="84A5C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92" name="Line 167"/>
            <p:cNvSpPr>
              <a:spLocks noChangeShapeType="1"/>
            </p:cNvSpPr>
            <p:nvPr/>
          </p:nvSpPr>
          <p:spPr bwMode="auto">
            <a:xfrm flipH="1">
              <a:off x="2374" y="3854"/>
              <a:ext cx="30" cy="0"/>
            </a:xfrm>
            <a:prstGeom prst="line">
              <a:avLst/>
            </a:prstGeom>
            <a:noFill/>
            <a:ln w="19050">
              <a:solidFill>
                <a:srgbClr val="84A5C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368" name="Rectangle 395"/>
          <p:cNvSpPr>
            <a:spLocks noGrp="1" noChangeArrowheads="1"/>
          </p:cNvSpPr>
          <p:nvPr>
            <p:ph type="title"/>
          </p:nvPr>
        </p:nvSpPr>
        <p:spPr>
          <a:xfrm>
            <a:off x="1" y="22485"/>
            <a:ext cx="9144000" cy="550069"/>
          </a:xfrm>
          <a:noFill/>
        </p:spPr>
        <p:txBody>
          <a:bodyPr anchor="ctr"/>
          <a:lstStyle/>
          <a:p>
            <a:r>
              <a:rPr lang="en-US" sz="3200" dirty="0" smtClean="0"/>
              <a:t>   Interchange Gateways</a:t>
            </a:r>
          </a:p>
        </p:txBody>
      </p:sp>
      <p:grpSp>
        <p:nvGrpSpPr>
          <p:cNvPr id="8" name="Group 400"/>
          <p:cNvGrpSpPr>
            <a:grpSpLocks/>
          </p:cNvGrpSpPr>
          <p:nvPr/>
        </p:nvGrpSpPr>
        <p:grpSpPr bwMode="auto">
          <a:xfrm>
            <a:off x="644525" y="1048941"/>
            <a:ext cx="5068888" cy="3380184"/>
            <a:chOff x="406" y="838"/>
            <a:chExt cx="3193" cy="2839"/>
          </a:xfrm>
        </p:grpSpPr>
        <p:sp>
          <p:nvSpPr>
            <p:cNvPr id="15417" name="Freeform 169"/>
            <p:cNvSpPr>
              <a:spLocks/>
            </p:cNvSpPr>
            <p:nvPr/>
          </p:nvSpPr>
          <p:spPr bwMode="auto">
            <a:xfrm>
              <a:off x="2965" y="921"/>
              <a:ext cx="293" cy="30"/>
            </a:xfrm>
            <a:custGeom>
              <a:avLst/>
              <a:gdLst>
                <a:gd name="T0" fmla="*/ 0 w 293"/>
                <a:gd name="T1" fmla="*/ 32 h 29"/>
                <a:gd name="T2" fmla="*/ 0 w 293"/>
                <a:gd name="T3" fmla="*/ 24 h 29"/>
                <a:gd name="T4" fmla="*/ 14 w 293"/>
                <a:gd name="T5" fmla="*/ 7 h 29"/>
                <a:gd name="T6" fmla="*/ 107 w 293"/>
                <a:gd name="T7" fmla="*/ 7 h 29"/>
                <a:gd name="T8" fmla="*/ 158 w 293"/>
                <a:gd name="T9" fmla="*/ 0 h 29"/>
                <a:gd name="T10" fmla="*/ 208 w 293"/>
                <a:gd name="T11" fmla="*/ 0 h 29"/>
                <a:gd name="T12" fmla="*/ 293 w 29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3"/>
                <a:gd name="T22" fmla="*/ 0 h 29"/>
                <a:gd name="T23" fmla="*/ 293 w 293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3" h="29">
                  <a:moveTo>
                    <a:pt x="0" y="29"/>
                  </a:moveTo>
                  <a:lnTo>
                    <a:pt x="0" y="21"/>
                  </a:lnTo>
                  <a:lnTo>
                    <a:pt x="14" y="7"/>
                  </a:lnTo>
                  <a:lnTo>
                    <a:pt x="107" y="7"/>
                  </a:lnTo>
                  <a:lnTo>
                    <a:pt x="158" y="0"/>
                  </a:lnTo>
                  <a:lnTo>
                    <a:pt x="208" y="0"/>
                  </a:lnTo>
                  <a:lnTo>
                    <a:pt x="293" y="0"/>
                  </a:lnTo>
                </a:path>
              </a:pathLst>
            </a:custGeom>
            <a:noFill/>
            <a:ln w="19050">
              <a:solidFill>
                <a:srgbClr val="A3BC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18" name="Freeform 170"/>
            <p:cNvSpPr>
              <a:spLocks/>
            </p:cNvSpPr>
            <p:nvPr/>
          </p:nvSpPr>
          <p:spPr bwMode="auto">
            <a:xfrm>
              <a:off x="3501" y="1564"/>
              <a:ext cx="45" cy="133"/>
            </a:xfrm>
            <a:custGeom>
              <a:avLst/>
              <a:gdLst>
                <a:gd name="T0" fmla="*/ 0 w 45"/>
                <a:gd name="T1" fmla="*/ 0 h 133"/>
                <a:gd name="T2" fmla="*/ 19 w 45"/>
                <a:gd name="T3" fmla="*/ 31 h 133"/>
                <a:gd name="T4" fmla="*/ 30 w 45"/>
                <a:gd name="T5" fmla="*/ 88 h 133"/>
                <a:gd name="T6" fmla="*/ 45 w 45"/>
                <a:gd name="T7" fmla="*/ 133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33"/>
                <a:gd name="T14" fmla="*/ 45 w 45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33">
                  <a:moveTo>
                    <a:pt x="0" y="0"/>
                  </a:moveTo>
                  <a:lnTo>
                    <a:pt x="19" y="31"/>
                  </a:lnTo>
                  <a:lnTo>
                    <a:pt x="30" y="88"/>
                  </a:lnTo>
                  <a:lnTo>
                    <a:pt x="45" y="133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19" name="Line 171"/>
            <p:cNvSpPr>
              <a:spLocks noChangeShapeType="1"/>
            </p:cNvSpPr>
            <p:nvPr/>
          </p:nvSpPr>
          <p:spPr bwMode="auto">
            <a:xfrm flipH="1" flipV="1">
              <a:off x="3535" y="1687"/>
              <a:ext cx="30" cy="15"/>
            </a:xfrm>
            <a:prstGeom prst="line">
              <a:avLst/>
            </a:prstGeom>
            <a:noFill/>
            <a:ln w="19050">
              <a:solidFill>
                <a:srgbClr val="A3BC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20" name="Line 172"/>
            <p:cNvSpPr>
              <a:spLocks noChangeShapeType="1"/>
            </p:cNvSpPr>
            <p:nvPr/>
          </p:nvSpPr>
          <p:spPr bwMode="auto">
            <a:xfrm flipH="1" flipV="1">
              <a:off x="2249" y="898"/>
              <a:ext cx="8" cy="15"/>
            </a:xfrm>
            <a:prstGeom prst="line">
              <a:avLst/>
            </a:prstGeom>
            <a:noFill/>
            <a:ln w="19050">
              <a:solidFill>
                <a:srgbClr val="A3BC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21" name="Freeform 173"/>
            <p:cNvSpPr>
              <a:spLocks/>
            </p:cNvSpPr>
            <p:nvPr/>
          </p:nvSpPr>
          <p:spPr bwMode="auto">
            <a:xfrm>
              <a:off x="3186" y="1454"/>
              <a:ext cx="72" cy="19"/>
            </a:xfrm>
            <a:custGeom>
              <a:avLst/>
              <a:gdLst>
                <a:gd name="T0" fmla="*/ 0 w 72"/>
                <a:gd name="T1" fmla="*/ 19 h 19"/>
                <a:gd name="T2" fmla="*/ 37 w 72"/>
                <a:gd name="T3" fmla="*/ 5 h 19"/>
                <a:gd name="T4" fmla="*/ 72 w 72"/>
                <a:gd name="T5" fmla="*/ 0 h 19"/>
                <a:gd name="T6" fmla="*/ 0 60000 65536"/>
                <a:gd name="T7" fmla="*/ 0 60000 65536"/>
                <a:gd name="T8" fmla="*/ 0 60000 65536"/>
                <a:gd name="T9" fmla="*/ 0 w 72"/>
                <a:gd name="T10" fmla="*/ 0 h 19"/>
                <a:gd name="T11" fmla="*/ 72 w 72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9">
                  <a:moveTo>
                    <a:pt x="0" y="19"/>
                  </a:moveTo>
                  <a:lnTo>
                    <a:pt x="37" y="5"/>
                  </a:lnTo>
                  <a:lnTo>
                    <a:pt x="72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22" name="Freeform 174"/>
            <p:cNvSpPr>
              <a:spLocks/>
            </p:cNvSpPr>
            <p:nvPr/>
          </p:nvSpPr>
          <p:spPr bwMode="auto">
            <a:xfrm>
              <a:off x="3306" y="2525"/>
              <a:ext cx="127" cy="66"/>
            </a:xfrm>
            <a:custGeom>
              <a:avLst/>
              <a:gdLst>
                <a:gd name="T0" fmla="*/ 0 w 127"/>
                <a:gd name="T1" fmla="*/ 66 h 66"/>
                <a:gd name="T2" fmla="*/ 60 w 127"/>
                <a:gd name="T3" fmla="*/ 22 h 66"/>
                <a:gd name="T4" fmla="*/ 127 w 127"/>
                <a:gd name="T5" fmla="*/ 0 h 66"/>
                <a:gd name="T6" fmla="*/ 0 60000 65536"/>
                <a:gd name="T7" fmla="*/ 0 60000 65536"/>
                <a:gd name="T8" fmla="*/ 0 60000 65536"/>
                <a:gd name="T9" fmla="*/ 0 w 127"/>
                <a:gd name="T10" fmla="*/ 0 h 66"/>
                <a:gd name="T11" fmla="*/ 127 w 127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66">
                  <a:moveTo>
                    <a:pt x="0" y="66"/>
                  </a:moveTo>
                  <a:lnTo>
                    <a:pt x="60" y="22"/>
                  </a:lnTo>
                  <a:lnTo>
                    <a:pt x="127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23" name="Freeform 175"/>
            <p:cNvSpPr>
              <a:spLocks/>
            </p:cNvSpPr>
            <p:nvPr/>
          </p:nvSpPr>
          <p:spPr bwMode="auto">
            <a:xfrm>
              <a:off x="702" y="2560"/>
              <a:ext cx="108" cy="33"/>
            </a:xfrm>
            <a:custGeom>
              <a:avLst/>
              <a:gdLst>
                <a:gd name="T0" fmla="*/ 108 w 108"/>
                <a:gd name="T1" fmla="*/ 0 h 33"/>
                <a:gd name="T2" fmla="*/ 97 w 108"/>
                <a:gd name="T3" fmla="*/ 30 h 33"/>
                <a:gd name="T4" fmla="*/ 62 w 108"/>
                <a:gd name="T5" fmla="*/ 9 h 33"/>
                <a:gd name="T6" fmla="*/ 28 w 108"/>
                <a:gd name="T7" fmla="*/ 9 h 33"/>
                <a:gd name="T8" fmla="*/ 0 w 108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33"/>
                <a:gd name="T17" fmla="*/ 108 w 10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33">
                  <a:moveTo>
                    <a:pt x="108" y="0"/>
                  </a:moveTo>
                  <a:lnTo>
                    <a:pt x="97" y="30"/>
                  </a:lnTo>
                  <a:lnTo>
                    <a:pt x="62" y="9"/>
                  </a:lnTo>
                  <a:lnTo>
                    <a:pt x="28" y="9"/>
                  </a:lnTo>
                  <a:lnTo>
                    <a:pt x="0" y="33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24" name="Freeform 176"/>
            <p:cNvSpPr>
              <a:spLocks/>
            </p:cNvSpPr>
            <p:nvPr/>
          </p:nvSpPr>
          <p:spPr bwMode="auto">
            <a:xfrm>
              <a:off x="458" y="1948"/>
              <a:ext cx="109" cy="111"/>
            </a:xfrm>
            <a:custGeom>
              <a:avLst/>
              <a:gdLst>
                <a:gd name="T0" fmla="*/ 94 w 109"/>
                <a:gd name="T1" fmla="*/ 0 h 111"/>
                <a:gd name="T2" fmla="*/ 94 w 109"/>
                <a:gd name="T3" fmla="*/ 40 h 111"/>
                <a:gd name="T4" fmla="*/ 109 w 109"/>
                <a:gd name="T5" fmla="*/ 96 h 111"/>
                <a:gd name="T6" fmla="*/ 80 w 109"/>
                <a:gd name="T7" fmla="*/ 105 h 111"/>
                <a:gd name="T8" fmla="*/ 46 w 109"/>
                <a:gd name="T9" fmla="*/ 107 h 111"/>
                <a:gd name="T10" fmla="*/ 22 w 109"/>
                <a:gd name="T11" fmla="*/ 111 h 111"/>
                <a:gd name="T12" fmla="*/ 0 w 109"/>
                <a:gd name="T13" fmla="*/ 81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111"/>
                <a:gd name="T23" fmla="*/ 109 w 109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111">
                  <a:moveTo>
                    <a:pt x="94" y="0"/>
                  </a:moveTo>
                  <a:lnTo>
                    <a:pt x="94" y="40"/>
                  </a:lnTo>
                  <a:lnTo>
                    <a:pt x="109" y="96"/>
                  </a:lnTo>
                  <a:lnTo>
                    <a:pt x="80" y="105"/>
                  </a:lnTo>
                  <a:lnTo>
                    <a:pt x="46" y="107"/>
                  </a:lnTo>
                  <a:lnTo>
                    <a:pt x="22" y="111"/>
                  </a:lnTo>
                  <a:lnTo>
                    <a:pt x="0" y="81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25" name="Freeform 177"/>
            <p:cNvSpPr>
              <a:spLocks/>
            </p:cNvSpPr>
            <p:nvPr/>
          </p:nvSpPr>
          <p:spPr bwMode="auto">
            <a:xfrm>
              <a:off x="2017" y="1470"/>
              <a:ext cx="369" cy="390"/>
            </a:xfrm>
            <a:custGeom>
              <a:avLst/>
              <a:gdLst>
                <a:gd name="T0" fmla="*/ 12 w 369"/>
                <a:gd name="T1" fmla="*/ 0 h 390"/>
                <a:gd name="T2" fmla="*/ 7 w 369"/>
                <a:gd name="T3" fmla="*/ 102 h 390"/>
                <a:gd name="T4" fmla="*/ 1 w 369"/>
                <a:gd name="T5" fmla="*/ 131 h 390"/>
                <a:gd name="T6" fmla="*/ 3 w 369"/>
                <a:gd name="T7" fmla="*/ 145 h 390"/>
                <a:gd name="T8" fmla="*/ 3 w 369"/>
                <a:gd name="T9" fmla="*/ 166 h 390"/>
                <a:gd name="T10" fmla="*/ 7 w 369"/>
                <a:gd name="T11" fmla="*/ 182 h 390"/>
                <a:gd name="T12" fmla="*/ 69 w 369"/>
                <a:gd name="T13" fmla="*/ 205 h 390"/>
                <a:gd name="T14" fmla="*/ 77 w 369"/>
                <a:gd name="T15" fmla="*/ 235 h 390"/>
                <a:gd name="T16" fmla="*/ 134 w 369"/>
                <a:gd name="T17" fmla="*/ 300 h 390"/>
                <a:gd name="T18" fmla="*/ 187 w 369"/>
                <a:gd name="T19" fmla="*/ 326 h 390"/>
                <a:gd name="T20" fmla="*/ 277 w 369"/>
                <a:gd name="T21" fmla="*/ 370 h 390"/>
                <a:gd name="T22" fmla="*/ 369 w 369"/>
                <a:gd name="T23" fmla="*/ 390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9"/>
                <a:gd name="T37" fmla="*/ 0 h 390"/>
                <a:gd name="T38" fmla="*/ 369 w 369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9" h="390">
                  <a:moveTo>
                    <a:pt x="12" y="0"/>
                  </a:moveTo>
                  <a:cubicBezTo>
                    <a:pt x="12" y="28"/>
                    <a:pt x="1" y="69"/>
                    <a:pt x="7" y="102"/>
                  </a:cubicBezTo>
                  <a:cubicBezTo>
                    <a:pt x="6" y="110"/>
                    <a:pt x="1" y="131"/>
                    <a:pt x="1" y="131"/>
                  </a:cubicBezTo>
                  <a:cubicBezTo>
                    <a:pt x="2" y="136"/>
                    <a:pt x="0" y="141"/>
                    <a:pt x="3" y="145"/>
                  </a:cubicBezTo>
                  <a:cubicBezTo>
                    <a:pt x="6" y="149"/>
                    <a:pt x="3" y="166"/>
                    <a:pt x="3" y="166"/>
                  </a:cubicBezTo>
                  <a:cubicBezTo>
                    <a:pt x="1" y="179"/>
                    <a:pt x="14" y="172"/>
                    <a:pt x="7" y="182"/>
                  </a:cubicBezTo>
                  <a:cubicBezTo>
                    <a:pt x="14" y="212"/>
                    <a:pt x="38" y="197"/>
                    <a:pt x="69" y="205"/>
                  </a:cubicBezTo>
                  <a:cubicBezTo>
                    <a:pt x="75" y="215"/>
                    <a:pt x="73" y="223"/>
                    <a:pt x="77" y="235"/>
                  </a:cubicBezTo>
                  <a:cubicBezTo>
                    <a:pt x="81" y="272"/>
                    <a:pt x="105" y="280"/>
                    <a:pt x="134" y="300"/>
                  </a:cubicBezTo>
                  <a:cubicBezTo>
                    <a:pt x="149" y="323"/>
                    <a:pt x="145" y="327"/>
                    <a:pt x="187" y="326"/>
                  </a:cubicBezTo>
                  <a:cubicBezTo>
                    <a:pt x="219" y="337"/>
                    <a:pt x="247" y="357"/>
                    <a:pt x="277" y="370"/>
                  </a:cubicBezTo>
                  <a:cubicBezTo>
                    <a:pt x="306" y="381"/>
                    <a:pt x="340" y="387"/>
                    <a:pt x="369" y="39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26" name="Freeform 178"/>
            <p:cNvSpPr>
              <a:spLocks/>
            </p:cNvSpPr>
            <p:nvPr/>
          </p:nvSpPr>
          <p:spPr bwMode="auto">
            <a:xfrm>
              <a:off x="2977" y="1401"/>
              <a:ext cx="105" cy="706"/>
            </a:xfrm>
            <a:custGeom>
              <a:avLst/>
              <a:gdLst>
                <a:gd name="T0" fmla="*/ 55 w 103"/>
                <a:gd name="T1" fmla="*/ 0 h 685"/>
                <a:gd name="T2" fmla="*/ 68 w 103"/>
                <a:gd name="T3" fmla="*/ 9 h 685"/>
                <a:gd name="T4" fmla="*/ 65 w 103"/>
                <a:gd name="T5" fmla="*/ 43 h 685"/>
                <a:gd name="T6" fmla="*/ 76 w 103"/>
                <a:gd name="T7" fmla="*/ 81 h 685"/>
                <a:gd name="T8" fmla="*/ 82 w 103"/>
                <a:gd name="T9" fmla="*/ 106 h 685"/>
                <a:gd name="T10" fmla="*/ 88 w 103"/>
                <a:gd name="T11" fmla="*/ 211 h 685"/>
                <a:gd name="T12" fmla="*/ 92 w 103"/>
                <a:gd name="T13" fmla="*/ 228 h 685"/>
                <a:gd name="T14" fmla="*/ 77 w 103"/>
                <a:gd name="T15" fmla="*/ 340 h 685"/>
                <a:gd name="T16" fmla="*/ 71 w 103"/>
                <a:gd name="T17" fmla="*/ 376 h 685"/>
                <a:gd name="T18" fmla="*/ 67 w 103"/>
                <a:gd name="T19" fmla="*/ 405 h 685"/>
                <a:gd name="T20" fmla="*/ 74 w 103"/>
                <a:gd name="T21" fmla="*/ 425 h 685"/>
                <a:gd name="T22" fmla="*/ 103 w 103"/>
                <a:gd name="T23" fmla="*/ 457 h 685"/>
                <a:gd name="T24" fmla="*/ 109 w 103"/>
                <a:gd name="T25" fmla="*/ 480 h 685"/>
                <a:gd name="T26" fmla="*/ 101 w 103"/>
                <a:gd name="T27" fmla="*/ 512 h 685"/>
                <a:gd name="T28" fmla="*/ 85 w 103"/>
                <a:gd name="T29" fmla="*/ 536 h 685"/>
                <a:gd name="T30" fmla="*/ 82 w 103"/>
                <a:gd name="T31" fmla="*/ 585 h 685"/>
                <a:gd name="T32" fmla="*/ 64 w 103"/>
                <a:gd name="T33" fmla="*/ 614 h 685"/>
                <a:gd name="T34" fmla="*/ 29 w 103"/>
                <a:gd name="T35" fmla="*/ 658 h 685"/>
                <a:gd name="T36" fmla="*/ 16 w 103"/>
                <a:gd name="T37" fmla="*/ 681 h 685"/>
                <a:gd name="T38" fmla="*/ 5 w 103"/>
                <a:gd name="T39" fmla="*/ 716 h 685"/>
                <a:gd name="T40" fmla="*/ 1 w 103"/>
                <a:gd name="T41" fmla="*/ 750 h 6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685"/>
                <a:gd name="T65" fmla="*/ 103 w 103"/>
                <a:gd name="T66" fmla="*/ 685 h 6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685">
                  <a:moveTo>
                    <a:pt x="52" y="0"/>
                  </a:moveTo>
                  <a:cubicBezTo>
                    <a:pt x="60" y="1"/>
                    <a:pt x="61" y="2"/>
                    <a:pt x="65" y="9"/>
                  </a:cubicBezTo>
                  <a:cubicBezTo>
                    <a:pt x="68" y="19"/>
                    <a:pt x="67" y="31"/>
                    <a:pt x="62" y="40"/>
                  </a:cubicBezTo>
                  <a:cubicBezTo>
                    <a:pt x="64" y="56"/>
                    <a:pt x="68" y="62"/>
                    <a:pt x="73" y="75"/>
                  </a:cubicBezTo>
                  <a:cubicBezTo>
                    <a:pt x="74" y="83"/>
                    <a:pt x="76" y="88"/>
                    <a:pt x="77" y="97"/>
                  </a:cubicBezTo>
                  <a:cubicBezTo>
                    <a:pt x="76" y="127"/>
                    <a:pt x="68" y="165"/>
                    <a:pt x="82" y="193"/>
                  </a:cubicBezTo>
                  <a:cubicBezTo>
                    <a:pt x="83" y="198"/>
                    <a:pt x="85" y="203"/>
                    <a:pt x="86" y="208"/>
                  </a:cubicBezTo>
                  <a:cubicBezTo>
                    <a:pt x="85" y="243"/>
                    <a:pt x="80" y="276"/>
                    <a:pt x="74" y="310"/>
                  </a:cubicBezTo>
                  <a:cubicBezTo>
                    <a:pt x="73" y="321"/>
                    <a:pt x="73" y="333"/>
                    <a:pt x="68" y="343"/>
                  </a:cubicBezTo>
                  <a:cubicBezTo>
                    <a:pt x="66" y="359"/>
                    <a:pt x="62" y="348"/>
                    <a:pt x="64" y="370"/>
                  </a:cubicBezTo>
                  <a:cubicBezTo>
                    <a:pt x="64" y="372"/>
                    <a:pt x="70" y="387"/>
                    <a:pt x="71" y="388"/>
                  </a:cubicBezTo>
                  <a:cubicBezTo>
                    <a:pt x="81" y="399"/>
                    <a:pt x="89" y="404"/>
                    <a:pt x="97" y="417"/>
                  </a:cubicBezTo>
                  <a:cubicBezTo>
                    <a:pt x="98" y="424"/>
                    <a:pt x="101" y="432"/>
                    <a:pt x="103" y="439"/>
                  </a:cubicBezTo>
                  <a:cubicBezTo>
                    <a:pt x="101" y="461"/>
                    <a:pt x="102" y="454"/>
                    <a:pt x="95" y="468"/>
                  </a:cubicBezTo>
                  <a:cubicBezTo>
                    <a:pt x="93" y="472"/>
                    <a:pt x="79" y="490"/>
                    <a:pt x="79" y="490"/>
                  </a:cubicBezTo>
                  <a:cubicBezTo>
                    <a:pt x="76" y="506"/>
                    <a:pt x="84" y="521"/>
                    <a:pt x="77" y="535"/>
                  </a:cubicBezTo>
                  <a:cubicBezTo>
                    <a:pt x="73" y="553"/>
                    <a:pt x="72" y="550"/>
                    <a:pt x="61" y="561"/>
                  </a:cubicBezTo>
                  <a:cubicBezTo>
                    <a:pt x="49" y="573"/>
                    <a:pt x="36" y="588"/>
                    <a:pt x="26" y="601"/>
                  </a:cubicBezTo>
                  <a:cubicBezTo>
                    <a:pt x="24" y="610"/>
                    <a:pt x="21" y="611"/>
                    <a:pt x="16" y="622"/>
                  </a:cubicBezTo>
                  <a:cubicBezTo>
                    <a:pt x="15" y="628"/>
                    <a:pt x="9" y="649"/>
                    <a:pt x="5" y="654"/>
                  </a:cubicBezTo>
                  <a:cubicBezTo>
                    <a:pt x="4" y="658"/>
                    <a:pt x="0" y="680"/>
                    <a:pt x="1" y="685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27" name="Freeform 179"/>
            <p:cNvSpPr>
              <a:spLocks/>
            </p:cNvSpPr>
            <p:nvPr/>
          </p:nvSpPr>
          <p:spPr bwMode="auto">
            <a:xfrm>
              <a:off x="2976" y="1719"/>
              <a:ext cx="586" cy="388"/>
            </a:xfrm>
            <a:custGeom>
              <a:avLst/>
              <a:gdLst>
                <a:gd name="T0" fmla="*/ 586 w 586"/>
                <a:gd name="T1" fmla="*/ 0 h 388"/>
                <a:gd name="T2" fmla="*/ 551 w 586"/>
                <a:gd name="T3" fmla="*/ 4 h 388"/>
                <a:gd name="T4" fmla="*/ 531 w 586"/>
                <a:gd name="T5" fmla="*/ 13 h 388"/>
                <a:gd name="T6" fmla="*/ 488 w 586"/>
                <a:gd name="T7" fmla="*/ 26 h 388"/>
                <a:gd name="T8" fmla="*/ 438 w 586"/>
                <a:gd name="T9" fmla="*/ 60 h 388"/>
                <a:gd name="T10" fmla="*/ 420 w 586"/>
                <a:gd name="T11" fmla="*/ 75 h 388"/>
                <a:gd name="T12" fmla="*/ 399 w 586"/>
                <a:gd name="T13" fmla="*/ 94 h 388"/>
                <a:gd name="T14" fmla="*/ 344 w 586"/>
                <a:gd name="T15" fmla="*/ 146 h 388"/>
                <a:gd name="T16" fmla="*/ 322 w 586"/>
                <a:gd name="T17" fmla="*/ 159 h 388"/>
                <a:gd name="T18" fmla="*/ 295 w 586"/>
                <a:gd name="T19" fmla="*/ 165 h 388"/>
                <a:gd name="T20" fmla="*/ 249 w 586"/>
                <a:gd name="T21" fmla="*/ 199 h 388"/>
                <a:gd name="T22" fmla="*/ 187 w 586"/>
                <a:gd name="T23" fmla="*/ 260 h 388"/>
                <a:gd name="T24" fmla="*/ 168 w 586"/>
                <a:gd name="T25" fmla="*/ 283 h 388"/>
                <a:gd name="T26" fmla="*/ 156 w 586"/>
                <a:gd name="T27" fmla="*/ 298 h 388"/>
                <a:gd name="T28" fmla="*/ 144 w 586"/>
                <a:gd name="T29" fmla="*/ 317 h 388"/>
                <a:gd name="T30" fmla="*/ 97 w 586"/>
                <a:gd name="T31" fmla="*/ 347 h 388"/>
                <a:gd name="T32" fmla="*/ 77 w 586"/>
                <a:gd name="T33" fmla="*/ 357 h 388"/>
                <a:gd name="T34" fmla="*/ 57 w 586"/>
                <a:gd name="T35" fmla="*/ 369 h 388"/>
                <a:gd name="T36" fmla="*/ 21 w 586"/>
                <a:gd name="T37" fmla="*/ 382 h 388"/>
                <a:gd name="T38" fmla="*/ 0 w 586"/>
                <a:gd name="T39" fmla="*/ 388 h 3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6"/>
                <a:gd name="T61" fmla="*/ 0 h 388"/>
                <a:gd name="T62" fmla="*/ 586 w 586"/>
                <a:gd name="T63" fmla="*/ 388 h 3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6" h="388">
                  <a:moveTo>
                    <a:pt x="586" y="0"/>
                  </a:moveTo>
                  <a:cubicBezTo>
                    <a:pt x="574" y="1"/>
                    <a:pt x="564" y="3"/>
                    <a:pt x="551" y="4"/>
                  </a:cubicBezTo>
                  <a:cubicBezTo>
                    <a:pt x="544" y="7"/>
                    <a:pt x="539" y="12"/>
                    <a:pt x="531" y="13"/>
                  </a:cubicBezTo>
                  <a:cubicBezTo>
                    <a:pt x="520" y="22"/>
                    <a:pt x="501" y="24"/>
                    <a:pt x="488" y="26"/>
                  </a:cubicBezTo>
                  <a:cubicBezTo>
                    <a:pt x="471" y="34"/>
                    <a:pt x="451" y="46"/>
                    <a:pt x="438" y="60"/>
                  </a:cubicBezTo>
                  <a:cubicBezTo>
                    <a:pt x="433" y="65"/>
                    <a:pt x="426" y="71"/>
                    <a:pt x="420" y="75"/>
                  </a:cubicBezTo>
                  <a:cubicBezTo>
                    <a:pt x="415" y="82"/>
                    <a:pt x="406" y="90"/>
                    <a:pt x="399" y="94"/>
                  </a:cubicBezTo>
                  <a:cubicBezTo>
                    <a:pt x="382" y="116"/>
                    <a:pt x="366" y="130"/>
                    <a:pt x="344" y="146"/>
                  </a:cubicBezTo>
                  <a:cubicBezTo>
                    <a:pt x="336" y="151"/>
                    <a:pt x="331" y="157"/>
                    <a:pt x="322" y="159"/>
                  </a:cubicBezTo>
                  <a:cubicBezTo>
                    <a:pt x="313" y="163"/>
                    <a:pt x="304" y="160"/>
                    <a:pt x="295" y="165"/>
                  </a:cubicBezTo>
                  <a:cubicBezTo>
                    <a:pt x="284" y="179"/>
                    <a:pt x="266" y="196"/>
                    <a:pt x="249" y="199"/>
                  </a:cubicBezTo>
                  <a:cubicBezTo>
                    <a:pt x="221" y="213"/>
                    <a:pt x="206" y="236"/>
                    <a:pt x="187" y="260"/>
                  </a:cubicBezTo>
                  <a:cubicBezTo>
                    <a:pt x="182" y="267"/>
                    <a:pt x="172" y="276"/>
                    <a:pt x="168" y="283"/>
                  </a:cubicBezTo>
                  <a:cubicBezTo>
                    <a:pt x="164" y="289"/>
                    <a:pt x="163" y="294"/>
                    <a:pt x="156" y="298"/>
                  </a:cubicBezTo>
                  <a:cubicBezTo>
                    <a:pt x="152" y="304"/>
                    <a:pt x="148" y="311"/>
                    <a:pt x="144" y="317"/>
                  </a:cubicBezTo>
                  <a:cubicBezTo>
                    <a:pt x="141" y="332"/>
                    <a:pt x="117" y="333"/>
                    <a:pt x="97" y="347"/>
                  </a:cubicBezTo>
                  <a:cubicBezTo>
                    <a:pt x="92" y="350"/>
                    <a:pt x="83" y="356"/>
                    <a:pt x="77" y="357"/>
                  </a:cubicBezTo>
                  <a:cubicBezTo>
                    <a:pt x="71" y="360"/>
                    <a:pt x="63" y="367"/>
                    <a:pt x="57" y="369"/>
                  </a:cubicBezTo>
                  <a:cubicBezTo>
                    <a:pt x="41" y="377"/>
                    <a:pt x="39" y="381"/>
                    <a:pt x="21" y="382"/>
                  </a:cubicBezTo>
                  <a:cubicBezTo>
                    <a:pt x="19" y="383"/>
                    <a:pt x="0" y="385"/>
                    <a:pt x="0" y="388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28" name="Freeform 180"/>
            <p:cNvSpPr>
              <a:spLocks/>
            </p:cNvSpPr>
            <p:nvPr/>
          </p:nvSpPr>
          <p:spPr bwMode="auto">
            <a:xfrm>
              <a:off x="2844" y="1841"/>
              <a:ext cx="146" cy="266"/>
            </a:xfrm>
            <a:custGeom>
              <a:avLst/>
              <a:gdLst>
                <a:gd name="T0" fmla="*/ 8 w 146"/>
                <a:gd name="T1" fmla="*/ 0 h 266"/>
                <a:gd name="T2" fmla="*/ 1 w 146"/>
                <a:gd name="T3" fmla="*/ 21 h 266"/>
                <a:gd name="T4" fmla="*/ 7 w 146"/>
                <a:gd name="T5" fmla="*/ 68 h 266"/>
                <a:gd name="T6" fmla="*/ 13 w 146"/>
                <a:gd name="T7" fmla="*/ 92 h 266"/>
                <a:gd name="T8" fmla="*/ 19 w 146"/>
                <a:gd name="T9" fmla="*/ 107 h 266"/>
                <a:gd name="T10" fmla="*/ 35 w 146"/>
                <a:gd name="T11" fmla="*/ 138 h 266"/>
                <a:gd name="T12" fmla="*/ 41 w 146"/>
                <a:gd name="T13" fmla="*/ 167 h 266"/>
                <a:gd name="T14" fmla="*/ 76 w 146"/>
                <a:gd name="T15" fmla="*/ 223 h 266"/>
                <a:gd name="T16" fmla="*/ 108 w 146"/>
                <a:gd name="T17" fmla="*/ 244 h 266"/>
                <a:gd name="T18" fmla="*/ 142 w 146"/>
                <a:gd name="T19" fmla="*/ 263 h 266"/>
                <a:gd name="T20" fmla="*/ 146 w 146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266"/>
                <a:gd name="T35" fmla="*/ 146 w 146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266">
                  <a:moveTo>
                    <a:pt x="8" y="0"/>
                  </a:moveTo>
                  <a:cubicBezTo>
                    <a:pt x="7" y="5"/>
                    <a:pt x="2" y="15"/>
                    <a:pt x="1" y="21"/>
                  </a:cubicBezTo>
                  <a:cubicBezTo>
                    <a:pt x="2" y="37"/>
                    <a:pt x="0" y="54"/>
                    <a:pt x="7" y="68"/>
                  </a:cubicBezTo>
                  <a:cubicBezTo>
                    <a:pt x="9" y="76"/>
                    <a:pt x="10" y="85"/>
                    <a:pt x="13" y="92"/>
                  </a:cubicBezTo>
                  <a:cubicBezTo>
                    <a:pt x="14" y="98"/>
                    <a:pt x="16" y="101"/>
                    <a:pt x="19" y="107"/>
                  </a:cubicBezTo>
                  <a:cubicBezTo>
                    <a:pt x="21" y="118"/>
                    <a:pt x="30" y="128"/>
                    <a:pt x="35" y="138"/>
                  </a:cubicBezTo>
                  <a:cubicBezTo>
                    <a:pt x="36" y="147"/>
                    <a:pt x="37" y="159"/>
                    <a:pt x="41" y="167"/>
                  </a:cubicBezTo>
                  <a:cubicBezTo>
                    <a:pt x="43" y="178"/>
                    <a:pt x="66" y="215"/>
                    <a:pt x="76" y="223"/>
                  </a:cubicBezTo>
                  <a:cubicBezTo>
                    <a:pt x="86" y="231"/>
                    <a:pt x="97" y="237"/>
                    <a:pt x="108" y="244"/>
                  </a:cubicBezTo>
                  <a:cubicBezTo>
                    <a:pt x="119" y="252"/>
                    <a:pt x="129" y="261"/>
                    <a:pt x="142" y="263"/>
                  </a:cubicBezTo>
                  <a:cubicBezTo>
                    <a:pt x="146" y="265"/>
                    <a:pt x="146" y="264"/>
                    <a:pt x="146" y="266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29" name="Freeform 182"/>
            <p:cNvSpPr>
              <a:spLocks/>
            </p:cNvSpPr>
            <p:nvPr/>
          </p:nvSpPr>
          <p:spPr bwMode="auto">
            <a:xfrm>
              <a:off x="2691" y="2095"/>
              <a:ext cx="281" cy="141"/>
            </a:xfrm>
            <a:custGeom>
              <a:avLst/>
              <a:gdLst>
                <a:gd name="T0" fmla="*/ 281 w 281"/>
                <a:gd name="T1" fmla="*/ 0 h 141"/>
                <a:gd name="T2" fmla="*/ 237 w 281"/>
                <a:gd name="T3" fmla="*/ 34 h 141"/>
                <a:gd name="T4" fmla="*/ 224 w 281"/>
                <a:gd name="T5" fmla="*/ 60 h 141"/>
                <a:gd name="T6" fmla="*/ 211 w 281"/>
                <a:gd name="T7" fmla="*/ 70 h 141"/>
                <a:gd name="T8" fmla="*/ 156 w 281"/>
                <a:gd name="T9" fmla="*/ 89 h 141"/>
                <a:gd name="T10" fmla="*/ 132 w 281"/>
                <a:gd name="T11" fmla="*/ 96 h 141"/>
                <a:gd name="T12" fmla="*/ 110 w 281"/>
                <a:gd name="T13" fmla="*/ 102 h 141"/>
                <a:gd name="T14" fmla="*/ 74 w 281"/>
                <a:gd name="T15" fmla="*/ 123 h 141"/>
                <a:gd name="T16" fmla="*/ 55 w 281"/>
                <a:gd name="T17" fmla="*/ 133 h 141"/>
                <a:gd name="T18" fmla="*/ 0 w 281"/>
                <a:gd name="T19" fmla="*/ 130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141"/>
                <a:gd name="T32" fmla="*/ 281 w 281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141">
                  <a:moveTo>
                    <a:pt x="281" y="0"/>
                  </a:moveTo>
                  <a:cubicBezTo>
                    <a:pt x="265" y="2"/>
                    <a:pt x="258" y="30"/>
                    <a:pt x="237" y="34"/>
                  </a:cubicBezTo>
                  <a:cubicBezTo>
                    <a:pt x="229" y="38"/>
                    <a:pt x="232" y="55"/>
                    <a:pt x="224" y="60"/>
                  </a:cubicBezTo>
                  <a:cubicBezTo>
                    <a:pt x="220" y="66"/>
                    <a:pt x="217" y="67"/>
                    <a:pt x="211" y="70"/>
                  </a:cubicBezTo>
                  <a:cubicBezTo>
                    <a:pt x="198" y="87"/>
                    <a:pt x="177" y="88"/>
                    <a:pt x="156" y="89"/>
                  </a:cubicBezTo>
                  <a:cubicBezTo>
                    <a:pt x="148" y="91"/>
                    <a:pt x="140" y="93"/>
                    <a:pt x="132" y="96"/>
                  </a:cubicBezTo>
                  <a:cubicBezTo>
                    <a:pt x="126" y="99"/>
                    <a:pt x="117" y="101"/>
                    <a:pt x="110" y="102"/>
                  </a:cubicBezTo>
                  <a:cubicBezTo>
                    <a:pt x="97" y="108"/>
                    <a:pt x="88" y="120"/>
                    <a:pt x="74" y="123"/>
                  </a:cubicBezTo>
                  <a:cubicBezTo>
                    <a:pt x="67" y="127"/>
                    <a:pt x="62" y="132"/>
                    <a:pt x="55" y="133"/>
                  </a:cubicBezTo>
                  <a:cubicBezTo>
                    <a:pt x="39" y="141"/>
                    <a:pt x="0" y="130"/>
                    <a:pt x="0" y="130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30" name="Freeform 183"/>
            <p:cNvSpPr>
              <a:spLocks/>
            </p:cNvSpPr>
            <p:nvPr/>
          </p:nvSpPr>
          <p:spPr bwMode="auto">
            <a:xfrm>
              <a:off x="2088" y="2183"/>
              <a:ext cx="257" cy="399"/>
            </a:xfrm>
            <a:custGeom>
              <a:avLst/>
              <a:gdLst>
                <a:gd name="T0" fmla="*/ 0 w 257"/>
                <a:gd name="T1" fmla="*/ 0 h 399"/>
                <a:gd name="T2" fmla="*/ 40 w 257"/>
                <a:gd name="T3" fmla="*/ 10 h 399"/>
                <a:gd name="T4" fmla="*/ 90 w 257"/>
                <a:gd name="T5" fmla="*/ 26 h 399"/>
                <a:gd name="T6" fmla="*/ 124 w 257"/>
                <a:gd name="T7" fmla="*/ 22 h 399"/>
                <a:gd name="T8" fmla="*/ 126 w 257"/>
                <a:gd name="T9" fmla="*/ 92 h 399"/>
                <a:gd name="T10" fmla="*/ 156 w 257"/>
                <a:gd name="T11" fmla="*/ 120 h 399"/>
                <a:gd name="T12" fmla="*/ 176 w 257"/>
                <a:gd name="T13" fmla="*/ 146 h 399"/>
                <a:gd name="T14" fmla="*/ 202 w 257"/>
                <a:gd name="T15" fmla="*/ 227 h 399"/>
                <a:gd name="T16" fmla="*/ 223 w 257"/>
                <a:gd name="T17" fmla="*/ 263 h 399"/>
                <a:gd name="T18" fmla="*/ 245 w 257"/>
                <a:gd name="T19" fmla="*/ 329 h 399"/>
                <a:gd name="T20" fmla="*/ 257 w 257"/>
                <a:gd name="T21" fmla="*/ 399 h 3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7"/>
                <a:gd name="T34" fmla="*/ 0 h 399"/>
                <a:gd name="T35" fmla="*/ 257 w 257"/>
                <a:gd name="T36" fmla="*/ 399 h 3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7" h="399">
                  <a:moveTo>
                    <a:pt x="0" y="0"/>
                  </a:moveTo>
                  <a:lnTo>
                    <a:pt x="40" y="10"/>
                  </a:lnTo>
                  <a:lnTo>
                    <a:pt x="90" y="26"/>
                  </a:lnTo>
                  <a:cubicBezTo>
                    <a:pt x="103" y="32"/>
                    <a:pt x="116" y="15"/>
                    <a:pt x="124" y="22"/>
                  </a:cubicBezTo>
                  <a:cubicBezTo>
                    <a:pt x="130" y="33"/>
                    <a:pt x="121" y="76"/>
                    <a:pt x="126" y="92"/>
                  </a:cubicBezTo>
                  <a:cubicBezTo>
                    <a:pt x="136" y="106"/>
                    <a:pt x="148" y="111"/>
                    <a:pt x="156" y="120"/>
                  </a:cubicBezTo>
                  <a:cubicBezTo>
                    <a:pt x="164" y="129"/>
                    <a:pt x="168" y="128"/>
                    <a:pt x="176" y="146"/>
                  </a:cubicBezTo>
                  <a:cubicBezTo>
                    <a:pt x="180" y="173"/>
                    <a:pt x="188" y="200"/>
                    <a:pt x="202" y="227"/>
                  </a:cubicBezTo>
                  <a:cubicBezTo>
                    <a:pt x="207" y="250"/>
                    <a:pt x="216" y="246"/>
                    <a:pt x="223" y="263"/>
                  </a:cubicBezTo>
                  <a:cubicBezTo>
                    <a:pt x="230" y="280"/>
                    <a:pt x="239" y="306"/>
                    <a:pt x="245" y="329"/>
                  </a:cubicBezTo>
                  <a:cubicBezTo>
                    <a:pt x="251" y="352"/>
                    <a:pt x="255" y="385"/>
                    <a:pt x="257" y="399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31" name="Freeform 184"/>
            <p:cNvSpPr>
              <a:spLocks/>
            </p:cNvSpPr>
            <p:nvPr/>
          </p:nvSpPr>
          <p:spPr bwMode="auto">
            <a:xfrm>
              <a:off x="2043" y="1845"/>
              <a:ext cx="45" cy="340"/>
            </a:xfrm>
            <a:custGeom>
              <a:avLst/>
              <a:gdLst>
                <a:gd name="T0" fmla="*/ 13 w 45"/>
                <a:gd name="T1" fmla="*/ 0 h 340"/>
                <a:gd name="T2" fmla="*/ 0 w 45"/>
                <a:gd name="T3" fmla="*/ 27 h 340"/>
                <a:gd name="T4" fmla="*/ 17 w 45"/>
                <a:gd name="T5" fmla="*/ 67 h 340"/>
                <a:gd name="T6" fmla="*/ 12 w 45"/>
                <a:gd name="T7" fmla="*/ 128 h 340"/>
                <a:gd name="T8" fmla="*/ 3 w 45"/>
                <a:gd name="T9" fmla="*/ 169 h 340"/>
                <a:gd name="T10" fmla="*/ 23 w 45"/>
                <a:gd name="T11" fmla="*/ 209 h 340"/>
                <a:gd name="T12" fmla="*/ 33 w 45"/>
                <a:gd name="T13" fmla="*/ 253 h 340"/>
                <a:gd name="T14" fmla="*/ 39 w 45"/>
                <a:gd name="T15" fmla="*/ 273 h 340"/>
                <a:gd name="T16" fmla="*/ 45 w 45"/>
                <a:gd name="T17" fmla="*/ 340 h 3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340"/>
                <a:gd name="T29" fmla="*/ 45 w 45"/>
                <a:gd name="T30" fmla="*/ 340 h 3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340">
                  <a:moveTo>
                    <a:pt x="13" y="0"/>
                  </a:moveTo>
                  <a:cubicBezTo>
                    <a:pt x="7" y="2"/>
                    <a:pt x="3" y="22"/>
                    <a:pt x="0" y="27"/>
                  </a:cubicBezTo>
                  <a:cubicBezTo>
                    <a:pt x="3" y="46"/>
                    <a:pt x="9" y="52"/>
                    <a:pt x="17" y="67"/>
                  </a:cubicBezTo>
                  <a:cubicBezTo>
                    <a:pt x="21" y="88"/>
                    <a:pt x="23" y="110"/>
                    <a:pt x="12" y="128"/>
                  </a:cubicBezTo>
                  <a:cubicBezTo>
                    <a:pt x="10" y="142"/>
                    <a:pt x="9" y="157"/>
                    <a:pt x="3" y="169"/>
                  </a:cubicBezTo>
                  <a:cubicBezTo>
                    <a:pt x="6" y="186"/>
                    <a:pt x="17" y="194"/>
                    <a:pt x="23" y="209"/>
                  </a:cubicBezTo>
                  <a:cubicBezTo>
                    <a:pt x="25" y="222"/>
                    <a:pt x="26" y="240"/>
                    <a:pt x="33" y="253"/>
                  </a:cubicBezTo>
                  <a:cubicBezTo>
                    <a:pt x="34" y="260"/>
                    <a:pt x="36" y="267"/>
                    <a:pt x="39" y="273"/>
                  </a:cubicBezTo>
                  <a:cubicBezTo>
                    <a:pt x="41" y="289"/>
                    <a:pt x="41" y="324"/>
                    <a:pt x="45" y="34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32" name="Freeform 185"/>
            <p:cNvSpPr>
              <a:spLocks/>
            </p:cNvSpPr>
            <p:nvPr/>
          </p:nvSpPr>
          <p:spPr bwMode="auto">
            <a:xfrm>
              <a:off x="2311" y="2097"/>
              <a:ext cx="548" cy="346"/>
            </a:xfrm>
            <a:custGeom>
              <a:avLst/>
              <a:gdLst>
                <a:gd name="T0" fmla="*/ 548 w 548"/>
                <a:gd name="T1" fmla="*/ 0 h 346"/>
                <a:gd name="T2" fmla="*/ 530 w 548"/>
                <a:gd name="T3" fmla="*/ 4 h 346"/>
                <a:gd name="T4" fmla="*/ 491 w 548"/>
                <a:gd name="T5" fmla="*/ 28 h 346"/>
                <a:gd name="T6" fmla="*/ 468 w 548"/>
                <a:gd name="T7" fmla="*/ 60 h 346"/>
                <a:gd name="T8" fmla="*/ 431 w 548"/>
                <a:gd name="T9" fmla="*/ 84 h 346"/>
                <a:gd name="T10" fmla="*/ 410 w 548"/>
                <a:gd name="T11" fmla="*/ 91 h 346"/>
                <a:gd name="T12" fmla="*/ 401 w 548"/>
                <a:gd name="T13" fmla="*/ 94 h 346"/>
                <a:gd name="T14" fmla="*/ 393 w 548"/>
                <a:gd name="T15" fmla="*/ 103 h 346"/>
                <a:gd name="T16" fmla="*/ 388 w 548"/>
                <a:gd name="T17" fmla="*/ 106 h 346"/>
                <a:gd name="T18" fmla="*/ 382 w 548"/>
                <a:gd name="T19" fmla="*/ 120 h 346"/>
                <a:gd name="T20" fmla="*/ 367 w 548"/>
                <a:gd name="T21" fmla="*/ 143 h 346"/>
                <a:gd name="T22" fmla="*/ 348 w 548"/>
                <a:gd name="T23" fmla="*/ 155 h 346"/>
                <a:gd name="T24" fmla="*/ 256 w 548"/>
                <a:gd name="T25" fmla="*/ 186 h 346"/>
                <a:gd name="T26" fmla="*/ 235 w 548"/>
                <a:gd name="T27" fmla="*/ 193 h 346"/>
                <a:gd name="T28" fmla="*/ 188 w 548"/>
                <a:gd name="T29" fmla="*/ 217 h 346"/>
                <a:gd name="T30" fmla="*/ 158 w 548"/>
                <a:gd name="T31" fmla="*/ 230 h 346"/>
                <a:gd name="T32" fmla="*/ 136 w 548"/>
                <a:gd name="T33" fmla="*/ 236 h 346"/>
                <a:gd name="T34" fmla="*/ 102 w 548"/>
                <a:gd name="T35" fmla="*/ 276 h 346"/>
                <a:gd name="T36" fmla="*/ 66 w 548"/>
                <a:gd name="T37" fmla="*/ 303 h 346"/>
                <a:gd name="T38" fmla="*/ 38 w 548"/>
                <a:gd name="T39" fmla="*/ 319 h 346"/>
                <a:gd name="T40" fmla="*/ 0 w 548"/>
                <a:gd name="T41" fmla="*/ 346 h 3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8"/>
                <a:gd name="T64" fmla="*/ 0 h 346"/>
                <a:gd name="T65" fmla="*/ 548 w 548"/>
                <a:gd name="T66" fmla="*/ 346 h 3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8" h="346">
                  <a:moveTo>
                    <a:pt x="548" y="0"/>
                  </a:moveTo>
                  <a:cubicBezTo>
                    <a:pt x="542" y="1"/>
                    <a:pt x="536" y="3"/>
                    <a:pt x="530" y="4"/>
                  </a:cubicBezTo>
                  <a:cubicBezTo>
                    <a:pt x="510" y="14"/>
                    <a:pt x="510" y="17"/>
                    <a:pt x="491" y="28"/>
                  </a:cubicBezTo>
                  <a:cubicBezTo>
                    <a:pt x="483" y="40"/>
                    <a:pt x="476" y="55"/>
                    <a:pt x="468" y="60"/>
                  </a:cubicBezTo>
                  <a:cubicBezTo>
                    <a:pt x="459" y="71"/>
                    <a:pt x="446" y="82"/>
                    <a:pt x="431" y="84"/>
                  </a:cubicBezTo>
                  <a:cubicBezTo>
                    <a:pt x="425" y="88"/>
                    <a:pt x="417" y="90"/>
                    <a:pt x="410" y="91"/>
                  </a:cubicBezTo>
                  <a:cubicBezTo>
                    <a:pt x="407" y="92"/>
                    <a:pt x="403" y="92"/>
                    <a:pt x="401" y="94"/>
                  </a:cubicBezTo>
                  <a:cubicBezTo>
                    <a:pt x="397" y="96"/>
                    <a:pt x="396" y="101"/>
                    <a:pt x="393" y="103"/>
                  </a:cubicBezTo>
                  <a:cubicBezTo>
                    <a:pt x="391" y="104"/>
                    <a:pt x="390" y="105"/>
                    <a:pt x="388" y="106"/>
                  </a:cubicBezTo>
                  <a:cubicBezTo>
                    <a:pt x="387" y="112"/>
                    <a:pt x="384" y="115"/>
                    <a:pt x="382" y="120"/>
                  </a:cubicBezTo>
                  <a:cubicBezTo>
                    <a:pt x="380" y="130"/>
                    <a:pt x="375" y="138"/>
                    <a:pt x="367" y="143"/>
                  </a:cubicBezTo>
                  <a:cubicBezTo>
                    <a:pt x="362" y="149"/>
                    <a:pt x="356" y="153"/>
                    <a:pt x="348" y="155"/>
                  </a:cubicBezTo>
                  <a:cubicBezTo>
                    <a:pt x="315" y="180"/>
                    <a:pt x="300" y="185"/>
                    <a:pt x="256" y="186"/>
                  </a:cubicBezTo>
                  <a:cubicBezTo>
                    <a:pt x="249" y="188"/>
                    <a:pt x="242" y="192"/>
                    <a:pt x="235" y="193"/>
                  </a:cubicBezTo>
                  <a:cubicBezTo>
                    <a:pt x="221" y="200"/>
                    <a:pt x="203" y="214"/>
                    <a:pt x="188" y="217"/>
                  </a:cubicBezTo>
                  <a:cubicBezTo>
                    <a:pt x="179" y="222"/>
                    <a:pt x="168" y="228"/>
                    <a:pt x="158" y="230"/>
                  </a:cubicBezTo>
                  <a:cubicBezTo>
                    <a:pt x="152" y="233"/>
                    <a:pt x="143" y="235"/>
                    <a:pt x="136" y="236"/>
                  </a:cubicBezTo>
                  <a:cubicBezTo>
                    <a:pt x="121" y="247"/>
                    <a:pt x="116" y="263"/>
                    <a:pt x="102" y="276"/>
                  </a:cubicBezTo>
                  <a:cubicBezTo>
                    <a:pt x="92" y="286"/>
                    <a:pt x="78" y="295"/>
                    <a:pt x="66" y="303"/>
                  </a:cubicBezTo>
                  <a:cubicBezTo>
                    <a:pt x="57" y="309"/>
                    <a:pt x="48" y="317"/>
                    <a:pt x="38" y="319"/>
                  </a:cubicBezTo>
                  <a:cubicBezTo>
                    <a:pt x="29" y="326"/>
                    <a:pt x="5" y="336"/>
                    <a:pt x="0" y="346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33" name="Freeform 186"/>
            <p:cNvSpPr>
              <a:spLocks/>
            </p:cNvSpPr>
            <p:nvPr/>
          </p:nvSpPr>
          <p:spPr bwMode="auto">
            <a:xfrm>
              <a:off x="1634" y="1765"/>
              <a:ext cx="751" cy="118"/>
            </a:xfrm>
            <a:custGeom>
              <a:avLst/>
              <a:gdLst>
                <a:gd name="T0" fmla="*/ 751 w 751"/>
                <a:gd name="T1" fmla="*/ 98 h 118"/>
                <a:gd name="T2" fmla="*/ 726 w 751"/>
                <a:gd name="T3" fmla="*/ 94 h 118"/>
                <a:gd name="T4" fmla="*/ 691 w 751"/>
                <a:gd name="T5" fmla="*/ 98 h 118"/>
                <a:gd name="T6" fmla="*/ 648 w 751"/>
                <a:gd name="T7" fmla="*/ 96 h 118"/>
                <a:gd name="T8" fmla="*/ 636 w 751"/>
                <a:gd name="T9" fmla="*/ 116 h 118"/>
                <a:gd name="T10" fmla="*/ 605 w 751"/>
                <a:gd name="T11" fmla="*/ 103 h 118"/>
                <a:gd name="T12" fmla="*/ 587 w 751"/>
                <a:gd name="T13" fmla="*/ 87 h 118"/>
                <a:gd name="T14" fmla="*/ 572 w 751"/>
                <a:gd name="T15" fmla="*/ 86 h 118"/>
                <a:gd name="T16" fmla="*/ 522 w 751"/>
                <a:gd name="T17" fmla="*/ 82 h 118"/>
                <a:gd name="T18" fmla="*/ 458 w 751"/>
                <a:gd name="T19" fmla="*/ 92 h 118"/>
                <a:gd name="T20" fmla="*/ 413 w 751"/>
                <a:gd name="T21" fmla="*/ 81 h 118"/>
                <a:gd name="T22" fmla="*/ 376 w 751"/>
                <a:gd name="T23" fmla="*/ 86 h 118"/>
                <a:gd name="T24" fmla="*/ 359 w 751"/>
                <a:gd name="T25" fmla="*/ 75 h 118"/>
                <a:gd name="T26" fmla="*/ 347 w 751"/>
                <a:gd name="T27" fmla="*/ 52 h 118"/>
                <a:gd name="T28" fmla="*/ 295 w 751"/>
                <a:gd name="T29" fmla="*/ 4 h 118"/>
                <a:gd name="T30" fmla="*/ 270 w 751"/>
                <a:gd name="T31" fmla="*/ 5 h 118"/>
                <a:gd name="T32" fmla="*/ 252 w 751"/>
                <a:gd name="T33" fmla="*/ 15 h 118"/>
                <a:gd name="T34" fmla="*/ 183 w 751"/>
                <a:gd name="T35" fmla="*/ 21 h 118"/>
                <a:gd name="T36" fmla="*/ 134 w 751"/>
                <a:gd name="T37" fmla="*/ 26 h 118"/>
                <a:gd name="T38" fmla="*/ 117 w 751"/>
                <a:gd name="T39" fmla="*/ 30 h 118"/>
                <a:gd name="T40" fmla="*/ 77 w 751"/>
                <a:gd name="T41" fmla="*/ 21 h 118"/>
                <a:gd name="T42" fmla="*/ 0 w 751"/>
                <a:gd name="T43" fmla="*/ 0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1"/>
                <a:gd name="T67" fmla="*/ 0 h 118"/>
                <a:gd name="T68" fmla="*/ 751 w 751"/>
                <a:gd name="T69" fmla="*/ 118 h 1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1" h="118">
                  <a:moveTo>
                    <a:pt x="751" y="98"/>
                  </a:moveTo>
                  <a:cubicBezTo>
                    <a:pt x="743" y="97"/>
                    <a:pt x="735" y="95"/>
                    <a:pt x="726" y="94"/>
                  </a:cubicBezTo>
                  <a:cubicBezTo>
                    <a:pt x="708" y="95"/>
                    <a:pt x="705" y="96"/>
                    <a:pt x="691" y="98"/>
                  </a:cubicBezTo>
                  <a:lnTo>
                    <a:pt x="648" y="96"/>
                  </a:lnTo>
                  <a:cubicBezTo>
                    <a:pt x="643" y="96"/>
                    <a:pt x="641" y="118"/>
                    <a:pt x="636" y="116"/>
                  </a:cubicBezTo>
                  <a:cubicBezTo>
                    <a:pt x="629" y="112"/>
                    <a:pt x="612" y="110"/>
                    <a:pt x="605" y="103"/>
                  </a:cubicBezTo>
                  <a:cubicBezTo>
                    <a:pt x="594" y="98"/>
                    <a:pt x="599" y="89"/>
                    <a:pt x="587" y="87"/>
                  </a:cubicBezTo>
                  <a:cubicBezTo>
                    <a:pt x="582" y="83"/>
                    <a:pt x="578" y="87"/>
                    <a:pt x="572" y="86"/>
                  </a:cubicBezTo>
                  <a:cubicBezTo>
                    <a:pt x="557" y="86"/>
                    <a:pt x="540" y="80"/>
                    <a:pt x="522" y="82"/>
                  </a:cubicBezTo>
                  <a:cubicBezTo>
                    <a:pt x="516" y="85"/>
                    <a:pt x="465" y="91"/>
                    <a:pt x="458" y="92"/>
                  </a:cubicBezTo>
                  <a:cubicBezTo>
                    <a:pt x="447" y="92"/>
                    <a:pt x="426" y="80"/>
                    <a:pt x="413" y="81"/>
                  </a:cubicBezTo>
                  <a:cubicBezTo>
                    <a:pt x="402" y="82"/>
                    <a:pt x="385" y="81"/>
                    <a:pt x="376" y="86"/>
                  </a:cubicBezTo>
                  <a:cubicBezTo>
                    <a:pt x="362" y="83"/>
                    <a:pt x="368" y="87"/>
                    <a:pt x="359" y="75"/>
                  </a:cubicBezTo>
                  <a:cubicBezTo>
                    <a:pt x="357" y="66"/>
                    <a:pt x="350" y="60"/>
                    <a:pt x="347" y="52"/>
                  </a:cubicBezTo>
                  <a:cubicBezTo>
                    <a:pt x="344" y="30"/>
                    <a:pt x="315" y="7"/>
                    <a:pt x="295" y="4"/>
                  </a:cubicBezTo>
                  <a:cubicBezTo>
                    <a:pt x="287" y="0"/>
                    <a:pt x="279" y="3"/>
                    <a:pt x="270" y="5"/>
                  </a:cubicBezTo>
                  <a:cubicBezTo>
                    <a:pt x="265" y="10"/>
                    <a:pt x="258" y="14"/>
                    <a:pt x="252" y="15"/>
                  </a:cubicBezTo>
                  <a:cubicBezTo>
                    <a:pt x="236" y="23"/>
                    <a:pt x="203" y="19"/>
                    <a:pt x="183" y="21"/>
                  </a:cubicBezTo>
                  <a:cubicBezTo>
                    <a:pt x="167" y="26"/>
                    <a:pt x="153" y="25"/>
                    <a:pt x="134" y="26"/>
                  </a:cubicBezTo>
                  <a:cubicBezTo>
                    <a:pt x="127" y="27"/>
                    <a:pt x="123" y="29"/>
                    <a:pt x="117" y="30"/>
                  </a:cubicBezTo>
                  <a:cubicBezTo>
                    <a:pt x="101" y="38"/>
                    <a:pt x="89" y="28"/>
                    <a:pt x="77" y="21"/>
                  </a:cubicBezTo>
                  <a:cubicBezTo>
                    <a:pt x="60" y="18"/>
                    <a:pt x="17" y="5"/>
                    <a:pt x="0" y="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34" name="Freeform 187"/>
            <p:cNvSpPr>
              <a:spLocks/>
            </p:cNvSpPr>
            <p:nvPr/>
          </p:nvSpPr>
          <p:spPr bwMode="auto">
            <a:xfrm>
              <a:off x="3383" y="1721"/>
              <a:ext cx="41" cy="274"/>
            </a:xfrm>
            <a:custGeom>
              <a:avLst/>
              <a:gdLst>
                <a:gd name="T0" fmla="*/ 7 w 41"/>
                <a:gd name="T1" fmla="*/ 0 h 274"/>
                <a:gd name="T2" fmla="*/ 1 w 41"/>
                <a:gd name="T3" fmla="*/ 84 h 274"/>
                <a:gd name="T4" fmla="*/ 6 w 41"/>
                <a:gd name="T5" fmla="*/ 135 h 274"/>
                <a:gd name="T6" fmla="*/ 10 w 41"/>
                <a:gd name="T7" fmla="*/ 163 h 274"/>
                <a:gd name="T8" fmla="*/ 17 w 41"/>
                <a:gd name="T9" fmla="*/ 248 h 274"/>
                <a:gd name="T10" fmla="*/ 41 w 41"/>
                <a:gd name="T11" fmla="*/ 274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74"/>
                <a:gd name="T20" fmla="*/ 41 w 41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74">
                  <a:moveTo>
                    <a:pt x="7" y="0"/>
                  </a:moveTo>
                  <a:lnTo>
                    <a:pt x="1" y="84"/>
                  </a:lnTo>
                  <a:cubicBezTo>
                    <a:pt x="2" y="97"/>
                    <a:pt x="0" y="123"/>
                    <a:pt x="6" y="135"/>
                  </a:cubicBezTo>
                  <a:cubicBezTo>
                    <a:pt x="7" y="141"/>
                    <a:pt x="7" y="157"/>
                    <a:pt x="10" y="163"/>
                  </a:cubicBezTo>
                  <a:cubicBezTo>
                    <a:pt x="10" y="173"/>
                    <a:pt x="12" y="230"/>
                    <a:pt x="17" y="248"/>
                  </a:cubicBezTo>
                  <a:cubicBezTo>
                    <a:pt x="22" y="266"/>
                    <a:pt x="36" y="269"/>
                    <a:pt x="41" y="27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35" name="Freeform 188"/>
            <p:cNvSpPr>
              <a:spLocks/>
            </p:cNvSpPr>
            <p:nvPr/>
          </p:nvSpPr>
          <p:spPr bwMode="auto">
            <a:xfrm>
              <a:off x="2988" y="2088"/>
              <a:ext cx="200" cy="74"/>
            </a:xfrm>
            <a:custGeom>
              <a:avLst/>
              <a:gdLst>
                <a:gd name="T0" fmla="*/ 0 w 195"/>
                <a:gd name="T1" fmla="*/ 21 h 72"/>
                <a:gd name="T2" fmla="*/ 48 w 195"/>
                <a:gd name="T3" fmla="*/ 9 h 72"/>
                <a:gd name="T4" fmla="*/ 80 w 195"/>
                <a:gd name="T5" fmla="*/ 3 h 72"/>
                <a:gd name="T6" fmla="*/ 122 w 195"/>
                <a:gd name="T7" fmla="*/ 9 h 72"/>
                <a:gd name="T8" fmla="*/ 145 w 195"/>
                <a:gd name="T9" fmla="*/ 34 h 72"/>
                <a:gd name="T10" fmla="*/ 188 w 195"/>
                <a:gd name="T11" fmla="*/ 37 h 72"/>
                <a:gd name="T12" fmla="*/ 203 w 195"/>
                <a:gd name="T13" fmla="*/ 46 h 72"/>
                <a:gd name="T14" fmla="*/ 209 w 195"/>
                <a:gd name="T15" fmla="*/ 64 h 72"/>
                <a:gd name="T16" fmla="*/ 210 w 195"/>
                <a:gd name="T17" fmla="*/ 7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"/>
                <a:gd name="T28" fmla="*/ 0 h 72"/>
                <a:gd name="T29" fmla="*/ 195 w 195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" h="72">
                  <a:moveTo>
                    <a:pt x="0" y="18"/>
                  </a:moveTo>
                  <a:cubicBezTo>
                    <a:pt x="13" y="13"/>
                    <a:pt x="31" y="11"/>
                    <a:pt x="45" y="9"/>
                  </a:cubicBezTo>
                  <a:cubicBezTo>
                    <a:pt x="55" y="6"/>
                    <a:pt x="64" y="4"/>
                    <a:pt x="74" y="3"/>
                  </a:cubicBezTo>
                  <a:cubicBezTo>
                    <a:pt x="100" y="4"/>
                    <a:pt x="98" y="0"/>
                    <a:pt x="113" y="9"/>
                  </a:cubicBezTo>
                  <a:cubicBezTo>
                    <a:pt x="119" y="17"/>
                    <a:pt x="123" y="29"/>
                    <a:pt x="134" y="31"/>
                  </a:cubicBezTo>
                  <a:cubicBezTo>
                    <a:pt x="149" y="39"/>
                    <a:pt x="133" y="31"/>
                    <a:pt x="174" y="34"/>
                  </a:cubicBezTo>
                  <a:cubicBezTo>
                    <a:pt x="180" y="34"/>
                    <a:pt x="188" y="43"/>
                    <a:pt x="188" y="43"/>
                  </a:cubicBezTo>
                  <a:cubicBezTo>
                    <a:pt x="189" y="49"/>
                    <a:pt x="192" y="52"/>
                    <a:pt x="194" y="58"/>
                  </a:cubicBezTo>
                  <a:cubicBezTo>
                    <a:pt x="195" y="69"/>
                    <a:pt x="195" y="64"/>
                    <a:pt x="195" y="72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36" name="Freeform 189"/>
            <p:cNvSpPr>
              <a:spLocks/>
            </p:cNvSpPr>
            <p:nvPr/>
          </p:nvSpPr>
          <p:spPr bwMode="auto">
            <a:xfrm>
              <a:off x="2923" y="1568"/>
              <a:ext cx="111" cy="154"/>
            </a:xfrm>
            <a:custGeom>
              <a:avLst/>
              <a:gdLst>
                <a:gd name="T0" fmla="*/ 106 w 111"/>
                <a:gd name="T1" fmla="*/ 154 h 154"/>
                <a:gd name="T2" fmla="*/ 106 w 111"/>
                <a:gd name="T3" fmla="*/ 134 h 154"/>
                <a:gd name="T4" fmla="*/ 103 w 111"/>
                <a:gd name="T5" fmla="*/ 115 h 154"/>
                <a:gd name="T6" fmla="*/ 89 w 111"/>
                <a:gd name="T7" fmla="*/ 91 h 154"/>
                <a:gd name="T8" fmla="*/ 71 w 111"/>
                <a:gd name="T9" fmla="*/ 65 h 154"/>
                <a:gd name="T10" fmla="*/ 43 w 111"/>
                <a:gd name="T11" fmla="*/ 60 h 154"/>
                <a:gd name="T12" fmla="*/ 22 w 111"/>
                <a:gd name="T13" fmla="*/ 44 h 154"/>
                <a:gd name="T14" fmla="*/ 5 w 111"/>
                <a:gd name="T15" fmla="*/ 31 h 154"/>
                <a:gd name="T16" fmla="*/ 0 w 111"/>
                <a:gd name="T17" fmla="*/ 0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154"/>
                <a:gd name="T29" fmla="*/ 111 w 111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154">
                  <a:moveTo>
                    <a:pt x="106" y="154"/>
                  </a:moveTo>
                  <a:cubicBezTo>
                    <a:pt x="106" y="153"/>
                    <a:pt x="111" y="141"/>
                    <a:pt x="106" y="134"/>
                  </a:cubicBezTo>
                  <a:cubicBezTo>
                    <a:pt x="100" y="127"/>
                    <a:pt x="110" y="121"/>
                    <a:pt x="103" y="115"/>
                  </a:cubicBezTo>
                  <a:cubicBezTo>
                    <a:pt x="97" y="109"/>
                    <a:pt x="93" y="99"/>
                    <a:pt x="89" y="91"/>
                  </a:cubicBezTo>
                  <a:cubicBezTo>
                    <a:pt x="87" y="76"/>
                    <a:pt x="86" y="67"/>
                    <a:pt x="71" y="65"/>
                  </a:cubicBezTo>
                  <a:cubicBezTo>
                    <a:pt x="61" y="61"/>
                    <a:pt x="52" y="64"/>
                    <a:pt x="43" y="60"/>
                  </a:cubicBezTo>
                  <a:cubicBezTo>
                    <a:pt x="37" y="54"/>
                    <a:pt x="31" y="46"/>
                    <a:pt x="22" y="44"/>
                  </a:cubicBezTo>
                  <a:cubicBezTo>
                    <a:pt x="14" y="41"/>
                    <a:pt x="11" y="35"/>
                    <a:pt x="5" y="31"/>
                  </a:cubicBezTo>
                  <a:cubicBezTo>
                    <a:pt x="1" y="25"/>
                    <a:pt x="1" y="6"/>
                    <a:pt x="0" y="0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37" name="Freeform 190"/>
            <p:cNvSpPr>
              <a:spLocks/>
            </p:cNvSpPr>
            <p:nvPr/>
          </p:nvSpPr>
          <p:spPr bwMode="auto">
            <a:xfrm>
              <a:off x="2899" y="1628"/>
              <a:ext cx="79" cy="56"/>
            </a:xfrm>
            <a:custGeom>
              <a:avLst/>
              <a:gdLst>
                <a:gd name="T0" fmla="*/ 79 w 79"/>
                <a:gd name="T1" fmla="*/ 56 h 56"/>
                <a:gd name="T2" fmla="*/ 68 w 79"/>
                <a:gd name="T3" fmla="*/ 40 h 56"/>
                <a:gd name="T4" fmla="*/ 46 w 79"/>
                <a:gd name="T5" fmla="*/ 15 h 56"/>
                <a:gd name="T6" fmla="*/ 24 w 79"/>
                <a:gd name="T7" fmla="*/ 10 h 56"/>
                <a:gd name="T8" fmla="*/ 0 w 79"/>
                <a:gd name="T9" fmla="*/ 1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56"/>
                <a:gd name="T17" fmla="*/ 79 w 7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56">
                  <a:moveTo>
                    <a:pt x="79" y="56"/>
                  </a:moveTo>
                  <a:cubicBezTo>
                    <a:pt x="77" y="46"/>
                    <a:pt x="76" y="45"/>
                    <a:pt x="68" y="40"/>
                  </a:cubicBezTo>
                  <a:cubicBezTo>
                    <a:pt x="61" y="29"/>
                    <a:pt x="59" y="17"/>
                    <a:pt x="46" y="15"/>
                  </a:cubicBezTo>
                  <a:cubicBezTo>
                    <a:pt x="39" y="12"/>
                    <a:pt x="32" y="14"/>
                    <a:pt x="24" y="10"/>
                  </a:cubicBezTo>
                  <a:cubicBezTo>
                    <a:pt x="8" y="0"/>
                    <a:pt x="5" y="16"/>
                    <a:pt x="0" y="18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38" name="Freeform 191"/>
            <p:cNvSpPr>
              <a:spLocks/>
            </p:cNvSpPr>
            <p:nvPr/>
          </p:nvSpPr>
          <p:spPr bwMode="auto">
            <a:xfrm>
              <a:off x="3404" y="1665"/>
              <a:ext cx="72" cy="52"/>
            </a:xfrm>
            <a:custGeom>
              <a:avLst/>
              <a:gdLst>
                <a:gd name="T0" fmla="*/ 76 w 70"/>
                <a:gd name="T1" fmla="*/ 54 h 51"/>
                <a:gd name="T2" fmla="*/ 37 w 70"/>
                <a:gd name="T3" fmla="*/ 5 h 51"/>
                <a:gd name="T4" fmla="*/ 0 w 70"/>
                <a:gd name="T5" fmla="*/ 2 h 51"/>
                <a:gd name="T6" fmla="*/ 0 60000 65536"/>
                <a:gd name="T7" fmla="*/ 0 60000 65536"/>
                <a:gd name="T8" fmla="*/ 0 60000 65536"/>
                <a:gd name="T9" fmla="*/ 0 w 70"/>
                <a:gd name="T10" fmla="*/ 0 h 51"/>
                <a:gd name="T11" fmla="*/ 70 w 70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51">
                  <a:moveTo>
                    <a:pt x="70" y="51"/>
                  </a:moveTo>
                  <a:cubicBezTo>
                    <a:pt x="68" y="29"/>
                    <a:pt x="57" y="10"/>
                    <a:pt x="34" y="5"/>
                  </a:cubicBezTo>
                  <a:cubicBezTo>
                    <a:pt x="24" y="0"/>
                    <a:pt x="10" y="2"/>
                    <a:pt x="0" y="2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39" name="Freeform 192"/>
            <p:cNvSpPr>
              <a:spLocks/>
            </p:cNvSpPr>
            <p:nvPr/>
          </p:nvSpPr>
          <p:spPr bwMode="auto">
            <a:xfrm>
              <a:off x="3391" y="1707"/>
              <a:ext cx="163" cy="402"/>
            </a:xfrm>
            <a:custGeom>
              <a:avLst/>
              <a:gdLst>
                <a:gd name="T0" fmla="*/ 163 w 163"/>
                <a:gd name="T1" fmla="*/ 0 h 402"/>
                <a:gd name="T2" fmla="*/ 129 w 163"/>
                <a:gd name="T3" fmla="*/ 50 h 402"/>
                <a:gd name="T4" fmla="*/ 119 w 163"/>
                <a:gd name="T5" fmla="*/ 86 h 402"/>
                <a:gd name="T6" fmla="*/ 100 w 163"/>
                <a:gd name="T7" fmla="*/ 133 h 402"/>
                <a:gd name="T8" fmla="*/ 57 w 163"/>
                <a:gd name="T9" fmla="*/ 211 h 402"/>
                <a:gd name="T10" fmla="*/ 51 w 163"/>
                <a:gd name="T11" fmla="*/ 230 h 402"/>
                <a:gd name="T12" fmla="*/ 45 w 163"/>
                <a:gd name="T13" fmla="*/ 247 h 402"/>
                <a:gd name="T14" fmla="*/ 39 w 163"/>
                <a:gd name="T15" fmla="*/ 270 h 402"/>
                <a:gd name="T16" fmla="*/ 30 w 163"/>
                <a:gd name="T17" fmla="*/ 294 h 402"/>
                <a:gd name="T18" fmla="*/ 23 w 163"/>
                <a:gd name="T19" fmla="*/ 309 h 402"/>
                <a:gd name="T20" fmla="*/ 6 w 163"/>
                <a:gd name="T21" fmla="*/ 323 h 402"/>
                <a:gd name="T22" fmla="*/ 2 w 163"/>
                <a:gd name="T23" fmla="*/ 343 h 402"/>
                <a:gd name="T24" fmla="*/ 7 w 163"/>
                <a:gd name="T25" fmla="*/ 402 h 4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"/>
                <a:gd name="T40" fmla="*/ 0 h 402"/>
                <a:gd name="T41" fmla="*/ 163 w 163"/>
                <a:gd name="T42" fmla="*/ 402 h 4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" h="402">
                  <a:moveTo>
                    <a:pt x="163" y="0"/>
                  </a:moveTo>
                  <a:cubicBezTo>
                    <a:pt x="156" y="5"/>
                    <a:pt x="133" y="41"/>
                    <a:pt x="129" y="50"/>
                  </a:cubicBezTo>
                  <a:cubicBezTo>
                    <a:pt x="128" y="56"/>
                    <a:pt x="124" y="81"/>
                    <a:pt x="119" y="86"/>
                  </a:cubicBezTo>
                  <a:cubicBezTo>
                    <a:pt x="118" y="92"/>
                    <a:pt x="102" y="128"/>
                    <a:pt x="100" y="133"/>
                  </a:cubicBezTo>
                  <a:cubicBezTo>
                    <a:pt x="97" y="152"/>
                    <a:pt x="70" y="195"/>
                    <a:pt x="57" y="211"/>
                  </a:cubicBezTo>
                  <a:cubicBezTo>
                    <a:pt x="56" y="217"/>
                    <a:pt x="54" y="223"/>
                    <a:pt x="51" y="230"/>
                  </a:cubicBezTo>
                  <a:cubicBezTo>
                    <a:pt x="50" y="237"/>
                    <a:pt x="48" y="241"/>
                    <a:pt x="45" y="247"/>
                  </a:cubicBezTo>
                  <a:cubicBezTo>
                    <a:pt x="44" y="254"/>
                    <a:pt x="42" y="264"/>
                    <a:pt x="39" y="270"/>
                  </a:cubicBezTo>
                  <a:cubicBezTo>
                    <a:pt x="37" y="278"/>
                    <a:pt x="34" y="286"/>
                    <a:pt x="30" y="294"/>
                  </a:cubicBezTo>
                  <a:cubicBezTo>
                    <a:pt x="29" y="300"/>
                    <a:pt x="25" y="303"/>
                    <a:pt x="23" y="309"/>
                  </a:cubicBezTo>
                  <a:cubicBezTo>
                    <a:pt x="22" y="315"/>
                    <a:pt x="8" y="316"/>
                    <a:pt x="6" y="323"/>
                  </a:cubicBezTo>
                  <a:cubicBezTo>
                    <a:pt x="5" y="330"/>
                    <a:pt x="4" y="336"/>
                    <a:pt x="2" y="343"/>
                  </a:cubicBezTo>
                  <a:cubicBezTo>
                    <a:pt x="0" y="361"/>
                    <a:pt x="12" y="385"/>
                    <a:pt x="7" y="402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40" name="Freeform 193"/>
            <p:cNvSpPr>
              <a:spLocks/>
            </p:cNvSpPr>
            <p:nvPr/>
          </p:nvSpPr>
          <p:spPr bwMode="auto">
            <a:xfrm>
              <a:off x="2756" y="2109"/>
              <a:ext cx="207" cy="776"/>
            </a:xfrm>
            <a:custGeom>
              <a:avLst/>
              <a:gdLst>
                <a:gd name="T0" fmla="*/ 207 w 207"/>
                <a:gd name="T1" fmla="*/ 0 h 776"/>
                <a:gd name="T2" fmla="*/ 189 w 207"/>
                <a:gd name="T3" fmla="*/ 28 h 776"/>
                <a:gd name="T4" fmla="*/ 186 w 207"/>
                <a:gd name="T5" fmla="*/ 44 h 776"/>
                <a:gd name="T6" fmla="*/ 185 w 207"/>
                <a:gd name="T7" fmla="*/ 43 h 776"/>
                <a:gd name="T8" fmla="*/ 170 w 207"/>
                <a:gd name="T9" fmla="*/ 100 h 776"/>
                <a:gd name="T10" fmla="*/ 166 w 207"/>
                <a:gd name="T11" fmla="*/ 140 h 776"/>
                <a:gd name="T12" fmla="*/ 175 w 207"/>
                <a:gd name="T13" fmla="*/ 220 h 776"/>
                <a:gd name="T14" fmla="*/ 181 w 207"/>
                <a:gd name="T15" fmla="*/ 239 h 776"/>
                <a:gd name="T16" fmla="*/ 182 w 207"/>
                <a:gd name="T17" fmla="*/ 297 h 776"/>
                <a:gd name="T18" fmla="*/ 176 w 207"/>
                <a:gd name="T19" fmla="*/ 313 h 776"/>
                <a:gd name="T20" fmla="*/ 167 w 207"/>
                <a:gd name="T21" fmla="*/ 332 h 776"/>
                <a:gd name="T22" fmla="*/ 161 w 207"/>
                <a:gd name="T23" fmla="*/ 347 h 776"/>
                <a:gd name="T24" fmla="*/ 161 w 207"/>
                <a:gd name="T25" fmla="*/ 368 h 776"/>
                <a:gd name="T26" fmla="*/ 143 w 207"/>
                <a:gd name="T27" fmla="*/ 412 h 776"/>
                <a:gd name="T28" fmla="*/ 127 w 207"/>
                <a:gd name="T29" fmla="*/ 459 h 776"/>
                <a:gd name="T30" fmla="*/ 121 w 207"/>
                <a:gd name="T31" fmla="*/ 474 h 776"/>
                <a:gd name="T32" fmla="*/ 91 w 207"/>
                <a:gd name="T33" fmla="*/ 608 h 776"/>
                <a:gd name="T34" fmla="*/ 59 w 207"/>
                <a:gd name="T35" fmla="*/ 623 h 776"/>
                <a:gd name="T36" fmla="*/ 37 w 207"/>
                <a:gd name="T37" fmla="*/ 703 h 776"/>
                <a:gd name="T38" fmla="*/ 9 w 207"/>
                <a:gd name="T39" fmla="*/ 743 h 776"/>
                <a:gd name="T40" fmla="*/ 0 w 207"/>
                <a:gd name="T41" fmla="*/ 776 h 7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776"/>
                <a:gd name="T65" fmla="*/ 207 w 207"/>
                <a:gd name="T66" fmla="*/ 776 h 7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776">
                  <a:moveTo>
                    <a:pt x="207" y="0"/>
                  </a:moveTo>
                  <a:cubicBezTo>
                    <a:pt x="200" y="9"/>
                    <a:pt x="194" y="18"/>
                    <a:pt x="189" y="28"/>
                  </a:cubicBezTo>
                  <a:cubicBezTo>
                    <a:pt x="186" y="34"/>
                    <a:pt x="187" y="42"/>
                    <a:pt x="186" y="44"/>
                  </a:cubicBezTo>
                  <a:cubicBezTo>
                    <a:pt x="185" y="46"/>
                    <a:pt x="188" y="34"/>
                    <a:pt x="185" y="43"/>
                  </a:cubicBezTo>
                  <a:cubicBezTo>
                    <a:pt x="182" y="55"/>
                    <a:pt x="173" y="84"/>
                    <a:pt x="170" y="100"/>
                  </a:cubicBezTo>
                  <a:cubicBezTo>
                    <a:pt x="170" y="109"/>
                    <a:pt x="163" y="121"/>
                    <a:pt x="166" y="140"/>
                  </a:cubicBezTo>
                  <a:cubicBezTo>
                    <a:pt x="170" y="156"/>
                    <a:pt x="170" y="203"/>
                    <a:pt x="175" y="220"/>
                  </a:cubicBezTo>
                  <a:cubicBezTo>
                    <a:pt x="176" y="226"/>
                    <a:pt x="178" y="233"/>
                    <a:pt x="181" y="239"/>
                  </a:cubicBezTo>
                  <a:cubicBezTo>
                    <a:pt x="187" y="263"/>
                    <a:pt x="185" y="259"/>
                    <a:pt x="182" y="297"/>
                  </a:cubicBezTo>
                  <a:cubicBezTo>
                    <a:pt x="182" y="303"/>
                    <a:pt x="176" y="313"/>
                    <a:pt x="176" y="313"/>
                  </a:cubicBezTo>
                  <a:cubicBezTo>
                    <a:pt x="175" y="321"/>
                    <a:pt x="170" y="326"/>
                    <a:pt x="167" y="332"/>
                  </a:cubicBezTo>
                  <a:cubicBezTo>
                    <a:pt x="166" y="338"/>
                    <a:pt x="164" y="342"/>
                    <a:pt x="161" y="347"/>
                  </a:cubicBezTo>
                  <a:cubicBezTo>
                    <a:pt x="160" y="354"/>
                    <a:pt x="165" y="363"/>
                    <a:pt x="161" y="368"/>
                  </a:cubicBezTo>
                  <a:cubicBezTo>
                    <a:pt x="160" y="374"/>
                    <a:pt x="145" y="407"/>
                    <a:pt x="143" y="412"/>
                  </a:cubicBezTo>
                  <a:cubicBezTo>
                    <a:pt x="139" y="435"/>
                    <a:pt x="142" y="439"/>
                    <a:pt x="127" y="459"/>
                  </a:cubicBezTo>
                  <a:cubicBezTo>
                    <a:pt x="126" y="465"/>
                    <a:pt x="125" y="469"/>
                    <a:pt x="121" y="474"/>
                  </a:cubicBezTo>
                  <a:cubicBezTo>
                    <a:pt x="118" y="494"/>
                    <a:pt x="103" y="592"/>
                    <a:pt x="91" y="608"/>
                  </a:cubicBezTo>
                  <a:cubicBezTo>
                    <a:pt x="90" y="615"/>
                    <a:pt x="63" y="616"/>
                    <a:pt x="59" y="623"/>
                  </a:cubicBezTo>
                  <a:cubicBezTo>
                    <a:pt x="57" y="632"/>
                    <a:pt x="40" y="695"/>
                    <a:pt x="37" y="703"/>
                  </a:cubicBezTo>
                  <a:cubicBezTo>
                    <a:pt x="36" y="711"/>
                    <a:pt x="11" y="732"/>
                    <a:pt x="9" y="743"/>
                  </a:cubicBezTo>
                  <a:cubicBezTo>
                    <a:pt x="7" y="754"/>
                    <a:pt x="2" y="769"/>
                    <a:pt x="0" y="776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41" name="Freeform 194"/>
            <p:cNvSpPr>
              <a:spLocks/>
            </p:cNvSpPr>
            <p:nvPr/>
          </p:nvSpPr>
          <p:spPr bwMode="auto">
            <a:xfrm>
              <a:off x="2741" y="2187"/>
              <a:ext cx="87" cy="683"/>
            </a:xfrm>
            <a:custGeom>
              <a:avLst/>
              <a:gdLst>
                <a:gd name="T0" fmla="*/ 87 w 87"/>
                <a:gd name="T1" fmla="*/ 0 h 683"/>
                <a:gd name="T2" fmla="*/ 72 w 87"/>
                <a:gd name="T3" fmla="*/ 31 h 683"/>
                <a:gd name="T4" fmla="*/ 54 w 87"/>
                <a:gd name="T5" fmla="*/ 66 h 683"/>
                <a:gd name="T6" fmla="*/ 45 w 87"/>
                <a:gd name="T7" fmla="*/ 86 h 683"/>
                <a:gd name="T8" fmla="*/ 38 w 87"/>
                <a:gd name="T9" fmla="*/ 192 h 683"/>
                <a:gd name="T10" fmla="*/ 32 w 87"/>
                <a:gd name="T11" fmla="*/ 229 h 683"/>
                <a:gd name="T12" fmla="*/ 11 w 87"/>
                <a:gd name="T13" fmla="*/ 267 h 683"/>
                <a:gd name="T14" fmla="*/ 13 w 87"/>
                <a:gd name="T15" fmla="*/ 374 h 683"/>
                <a:gd name="T16" fmla="*/ 25 w 87"/>
                <a:gd name="T17" fmla="*/ 403 h 683"/>
                <a:gd name="T18" fmla="*/ 37 w 87"/>
                <a:gd name="T19" fmla="*/ 431 h 683"/>
                <a:gd name="T20" fmla="*/ 44 w 87"/>
                <a:gd name="T21" fmla="*/ 450 h 683"/>
                <a:gd name="T22" fmla="*/ 50 w 87"/>
                <a:gd name="T23" fmla="*/ 468 h 683"/>
                <a:gd name="T24" fmla="*/ 54 w 87"/>
                <a:gd name="T25" fmla="*/ 484 h 683"/>
                <a:gd name="T26" fmla="*/ 54 w 87"/>
                <a:gd name="T27" fmla="*/ 533 h 683"/>
                <a:gd name="T28" fmla="*/ 38 w 87"/>
                <a:gd name="T29" fmla="*/ 569 h 683"/>
                <a:gd name="T30" fmla="*/ 30 w 87"/>
                <a:gd name="T31" fmla="*/ 609 h 683"/>
                <a:gd name="T32" fmla="*/ 5 w 87"/>
                <a:gd name="T33" fmla="*/ 683 h 6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683"/>
                <a:gd name="T53" fmla="*/ 87 w 87"/>
                <a:gd name="T54" fmla="*/ 683 h 6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683">
                  <a:moveTo>
                    <a:pt x="87" y="0"/>
                  </a:moveTo>
                  <a:cubicBezTo>
                    <a:pt x="84" y="8"/>
                    <a:pt x="77" y="22"/>
                    <a:pt x="72" y="31"/>
                  </a:cubicBezTo>
                  <a:cubicBezTo>
                    <a:pt x="70" y="42"/>
                    <a:pt x="61" y="57"/>
                    <a:pt x="54" y="66"/>
                  </a:cubicBezTo>
                  <a:cubicBezTo>
                    <a:pt x="53" y="73"/>
                    <a:pt x="48" y="80"/>
                    <a:pt x="45" y="86"/>
                  </a:cubicBezTo>
                  <a:cubicBezTo>
                    <a:pt x="42" y="122"/>
                    <a:pt x="47" y="158"/>
                    <a:pt x="38" y="192"/>
                  </a:cubicBezTo>
                  <a:cubicBezTo>
                    <a:pt x="37" y="204"/>
                    <a:pt x="37" y="217"/>
                    <a:pt x="32" y="229"/>
                  </a:cubicBezTo>
                  <a:cubicBezTo>
                    <a:pt x="30" y="244"/>
                    <a:pt x="17" y="254"/>
                    <a:pt x="11" y="267"/>
                  </a:cubicBezTo>
                  <a:cubicBezTo>
                    <a:pt x="4" y="302"/>
                    <a:pt x="0" y="341"/>
                    <a:pt x="13" y="374"/>
                  </a:cubicBezTo>
                  <a:cubicBezTo>
                    <a:pt x="15" y="385"/>
                    <a:pt x="19" y="395"/>
                    <a:pt x="25" y="403"/>
                  </a:cubicBezTo>
                  <a:cubicBezTo>
                    <a:pt x="27" y="414"/>
                    <a:pt x="31" y="423"/>
                    <a:pt x="37" y="431"/>
                  </a:cubicBezTo>
                  <a:cubicBezTo>
                    <a:pt x="38" y="437"/>
                    <a:pt x="40" y="443"/>
                    <a:pt x="44" y="450"/>
                  </a:cubicBezTo>
                  <a:cubicBezTo>
                    <a:pt x="45" y="456"/>
                    <a:pt x="47" y="462"/>
                    <a:pt x="50" y="468"/>
                  </a:cubicBezTo>
                  <a:cubicBezTo>
                    <a:pt x="51" y="473"/>
                    <a:pt x="53" y="479"/>
                    <a:pt x="54" y="484"/>
                  </a:cubicBezTo>
                  <a:cubicBezTo>
                    <a:pt x="54" y="504"/>
                    <a:pt x="55" y="512"/>
                    <a:pt x="54" y="533"/>
                  </a:cubicBezTo>
                  <a:cubicBezTo>
                    <a:pt x="52" y="548"/>
                    <a:pt x="42" y="556"/>
                    <a:pt x="38" y="569"/>
                  </a:cubicBezTo>
                  <a:cubicBezTo>
                    <a:pt x="34" y="582"/>
                    <a:pt x="35" y="590"/>
                    <a:pt x="30" y="609"/>
                  </a:cubicBezTo>
                  <a:cubicBezTo>
                    <a:pt x="25" y="628"/>
                    <a:pt x="10" y="668"/>
                    <a:pt x="5" y="683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42" name="Freeform 195"/>
            <p:cNvSpPr>
              <a:spLocks/>
            </p:cNvSpPr>
            <p:nvPr/>
          </p:nvSpPr>
          <p:spPr bwMode="auto">
            <a:xfrm>
              <a:off x="2097" y="1769"/>
              <a:ext cx="49" cy="78"/>
            </a:xfrm>
            <a:custGeom>
              <a:avLst/>
              <a:gdLst>
                <a:gd name="T0" fmla="*/ 49 w 49"/>
                <a:gd name="T1" fmla="*/ 0 h 78"/>
                <a:gd name="T2" fmla="*/ 13 w 49"/>
                <a:gd name="T3" fmla="*/ 7 h 78"/>
                <a:gd name="T4" fmla="*/ 9 w 49"/>
                <a:gd name="T5" fmla="*/ 40 h 78"/>
                <a:gd name="T6" fmla="*/ 18 w 49"/>
                <a:gd name="T7" fmla="*/ 78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78"/>
                <a:gd name="T14" fmla="*/ 49 w 49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78">
                  <a:moveTo>
                    <a:pt x="49" y="0"/>
                  </a:moveTo>
                  <a:cubicBezTo>
                    <a:pt x="29" y="1"/>
                    <a:pt x="29" y="4"/>
                    <a:pt x="13" y="7"/>
                  </a:cubicBezTo>
                  <a:cubicBezTo>
                    <a:pt x="10" y="24"/>
                    <a:pt x="0" y="23"/>
                    <a:pt x="9" y="40"/>
                  </a:cubicBezTo>
                  <a:cubicBezTo>
                    <a:pt x="10" y="47"/>
                    <a:pt x="15" y="72"/>
                    <a:pt x="18" y="78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43" name="Freeform 196"/>
            <p:cNvSpPr>
              <a:spLocks/>
            </p:cNvSpPr>
            <p:nvPr/>
          </p:nvSpPr>
          <p:spPr bwMode="auto">
            <a:xfrm>
              <a:off x="2048" y="2024"/>
              <a:ext cx="808" cy="124"/>
            </a:xfrm>
            <a:custGeom>
              <a:avLst/>
              <a:gdLst>
                <a:gd name="T0" fmla="*/ 0 w 808"/>
                <a:gd name="T1" fmla="*/ 0 h 124"/>
                <a:gd name="T2" fmla="*/ 37 w 808"/>
                <a:gd name="T3" fmla="*/ 6 h 124"/>
                <a:gd name="T4" fmla="*/ 76 w 808"/>
                <a:gd name="T5" fmla="*/ 11 h 124"/>
                <a:gd name="T6" fmla="*/ 118 w 808"/>
                <a:gd name="T7" fmla="*/ 27 h 124"/>
                <a:gd name="T8" fmla="*/ 142 w 808"/>
                <a:gd name="T9" fmla="*/ 71 h 124"/>
                <a:gd name="T10" fmla="*/ 172 w 808"/>
                <a:gd name="T11" fmla="*/ 105 h 124"/>
                <a:gd name="T12" fmla="*/ 218 w 808"/>
                <a:gd name="T13" fmla="*/ 118 h 124"/>
                <a:gd name="T14" fmla="*/ 282 w 808"/>
                <a:gd name="T15" fmla="*/ 114 h 124"/>
                <a:gd name="T16" fmla="*/ 312 w 808"/>
                <a:gd name="T17" fmla="*/ 104 h 124"/>
                <a:gd name="T18" fmla="*/ 334 w 808"/>
                <a:gd name="T19" fmla="*/ 98 h 124"/>
                <a:gd name="T20" fmla="*/ 352 w 808"/>
                <a:gd name="T21" fmla="*/ 92 h 124"/>
                <a:gd name="T22" fmla="*/ 424 w 808"/>
                <a:gd name="T23" fmla="*/ 90 h 124"/>
                <a:gd name="T24" fmla="*/ 444 w 808"/>
                <a:gd name="T25" fmla="*/ 96 h 124"/>
                <a:gd name="T26" fmla="*/ 467 w 808"/>
                <a:gd name="T27" fmla="*/ 102 h 124"/>
                <a:gd name="T28" fmla="*/ 490 w 808"/>
                <a:gd name="T29" fmla="*/ 108 h 124"/>
                <a:gd name="T30" fmla="*/ 592 w 808"/>
                <a:gd name="T31" fmla="*/ 115 h 124"/>
                <a:gd name="T32" fmla="*/ 628 w 808"/>
                <a:gd name="T33" fmla="*/ 117 h 124"/>
                <a:gd name="T34" fmla="*/ 647 w 808"/>
                <a:gd name="T35" fmla="*/ 111 h 124"/>
                <a:gd name="T36" fmla="*/ 665 w 808"/>
                <a:gd name="T37" fmla="*/ 101 h 124"/>
                <a:gd name="T38" fmla="*/ 680 w 808"/>
                <a:gd name="T39" fmla="*/ 95 h 124"/>
                <a:gd name="T40" fmla="*/ 708 w 808"/>
                <a:gd name="T41" fmla="*/ 92 h 124"/>
                <a:gd name="T42" fmla="*/ 730 w 808"/>
                <a:gd name="T43" fmla="*/ 83 h 124"/>
                <a:gd name="T44" fmla="*/ 745 w 808"/>
                <a:gd name="T45" fmla="*/ 76 h 124"/>
                <a:gd name="T46" fmla="*/ 760 w 808"/>
                <a:gd name="T47" fmla="*/ 71 h 124"/>
                <a:gd name="T48" fmla="*/ 808 w 808"/>
                <a:gd name="T49" fmla="*/ 65 h 1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8"/>
                <a:gd name="T76" fmla="*/ 0 h 124"/>
                <a:gd name="T77" fmla="*/ 808 w 808"/>
                <a:gd name="T78" fmla="*/ 124 h 1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8" h="124">
                  <a:moveTo>
                    <a:pt x="0" y="0"/>
                  </a:moveTo>
                  <a:cubicBezTo>
                    <a:pt x="11" y="5"/>
                    <a:pt x="24" y="4"/>
                    <a:pt x="37" y="6"/>
                  </a:cubicBezTo>
                  <a:lnTo>
                    <a:pt x="76" y="11"/>
                  </a:lnTo>
                  <a:lnTo>
                    <a:pt x="118" y="27"/>
                  </a:lnTo>
                  <a:lnTo>
                    <a:pt x="142" y="71"/>
                  </a:lnTo>
                  <a:cubicBezTo>
                    <a:pt x="145" y="74"/>
                    <a:pt x="159" y="97"/>
                    <a:pt x="172" y="105"/>
                  </a:cubicBezTo>
                  <a:lnTo>
                    <a:pt x="218" y="118"/>
                  </a:lnTo>
                  <a:cubicBezTo>
                    <a:pt x="268" y="117"/>
                    <a:pt x="255" y="118"/>
                    <a:pt x="282" y="114"/>
                  </a:cubicBezTo>
                  <a:cubicBezTo>
                    <a:pt x="291" y="109"/>
                    <a:pt x="302" y="106"/>
                    <a:pt x="312" y="104"/>
                  </a:cubicBezTo>
                  <a:cubicBezTo>
                    <a:pt x="320" y="101"/>
                    <a:pt x="327" y="99"/>
                    <a:pt x="334" y="98"/>
                  </a:cubicBezTo>
                  <a:cubicBezTo>
                    <a:pt x="340" y="95"/>
                    <a:pt x="346" y="93"/>
                    <a:pt x="352" y="92"/>
                  </a:cubicBezTo>
                  <a:cubicBezTo>
                    <a:pt x="373" y="81"/>
                    <a:pt x="411" y="90"/>
                    <a:pt x="424" y="90"/>
                  </a:cubicBezTo>
                  <a:cubicBezTo>
                    <a:pt x="430" y="93"/>
                    <a:pt x="437" y="95"/>
                    <a:pt x="444" y="96"/>
                  </a:cubicBezTo>
                  <a:cubicBezTo>
                    <a:pt x="451" y="99"/>
                    <a:pt x="460" y="101"/>
                    <a:pt x="467" y="102"/>
                  </a:cubicBezTo>
                  <a:cubicBezTo>
                    <a:pt x="474" y="105"/>
                    <a:pt x="482" y="107"/>
                    <a:pt x="490" y="108"/>
                  </a:cubicBezTo>
                  <a:cubicBezTo>
                    <a:pt x="521" y="124"/>
                    <a:pt x="558" y="115"/>
                    <a:pt x="592" y="115"/>
                  </a:cubicBezTo>
                  <a:cubicBezTo>
                    <a:pt x="603" y="120"/>
                    <a:pt x="616" y="117"/>
                    <a:pt x="628" y="117"/>
                  </a:cubicBezTo>
                  <a:cubicBezTo>
                    <a:pt x="634" y="114"/>
                    <a:pt x="641" y="112"/>
                    <a:pt x="647" y="111"/>
                  </a:cubicBezTo>
                  <a:cubicBezTo>
                    <a:pt x="652" y="106"/>
                    <a:pt x="659" y="102"/>
                    <a:pt x="665" y="101"/>
                  </a:cubicBezTo>
                  <a:cubicBezTo>
                    <a:pt x="673" y="97"/>
                    <a:pt x="673" y="96"/>
                    <a:pt x="680" y="95"/>
                  </a:cubicBezTo>
                  <a:cubicBezTo>
                    <a:pt x="690" y="94"/>
                    <a:pt x="708" y="92"/>
                    <a:pt x="708" y="92"/>
                  </a:cubicBezTo>
                  <a:cubicBezTo>
                    <a:pt x="716" y="89"/>
                    <a:pt x="721" y="84"/>
                    <a:pt x="730" y="83"/>
                  </a:cubicBezTo>
                  <a:cubicBezTo>
                    <a:pt x="735" y="79"/>
                    <a:pt x="739" y="77"/>
                    <a:pt x="745" y="76"/>
                  </a:cubicBezTo>
                  <a:cubicBezTo>
                    <a:pt x="750" y="74"/>
                    <a:pt x="755" y="74"/>
                    <a:pt x="760" y="71"/>
                  </a:cubicBezTo>
                  <a:cubicBezTo>
                    <a:pt x="776" y="61"/>
                    <a:pt x="798" y="66"/>
                    <a:pt x="808" y="65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44" name="Line 197"/>
            <p:cNvSpPr>
              <a:spLocks noChangeShapeType="1"/>
            </p:cNvSpPr>
            <p:nvPr/>
          </p:nvSpPr>
          <p:spPr bwMode="auto">
            <a:xfrm>
              <a:off x="2696" y="2132"/>
              <a:ext cx="9" cy="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45" name="Line 198"/>
            <p:cNvSpPr>
              <a:spLocks noChangeShapeType="1"/>
            </p:cNvSpPr>
            <p:nvPr/>
          </p:nvSpPr>
          <p:spPr bwMode="auto">
            <a:xfrm flipH="1">
              <a:off x="2739" y="2117"/>
              <a:ext cx="3" cy="5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46" name="Freeform 199"/>
            <p:cNvSpPr>
              <a:spLocks/>
            </p:cNvSpPr>
            <p:nvPr/>
          </p:nvSpPr>
          <p:spPr bwMode="auto">
            <a:xfrm>
              <a:off x="2658" y="2181"/>
              <a:ext cx="97" cy="711"/>
            </a:xfrm>
            <a:custGeom>
              <a:avLst/>
              <a:gdLst>
                <a:gd name="T0" fmla="*/ 101 w 95"/>
                <a:gd name="T1" fmla="*/ 0 h 691"/>
                <a:gd name="T2" fmla="*/ 92 w 95"/>
                <a:gd name="T3" fmla="*/ 13 h 691"/>
                <a:gd name="T4" fmla="*/ 88 w 95"/>
                <a:gd name="T5" fmla="*/ 31 h 691"/>
                <a:gd name="T6" fmla="*/ 65 w 95"/>
                <a:gd name="T7" fmla="*/ 97 h 691"/>
                <a:gd name="T8" fmla="*/ 56 w 95"/>
                <a:gd name="T9" fmla="*/ 161 h 691"/>
                <a:gd name="T10" fmla="*/ 44 w 95"/>
                <a:gd name="T11" fmla="*/ 186 h 691"/>
                <a:gd name="T12" fmla="*/ 35 w 95"/>
                <a:gd name="T13" fmla="*/ 210 h 691"/>
                <a:gd name="T14" fmla="*/ 31 w 95"/>
                <a:gd name="T15" fmla="*/ 225 h 691"/>
                <a:gd name="T16" fmla="*/ 23 w 95"/>
                <a:gd name="T17" fmla="*/ 236 h 691"/>
                <a:gd name="T18" fmla="*/ 14 w 95"/>
                <a:gd name="T19" fmla="*/ 276 h 691"/>
                <a:gd name="T20" fmla="*/ 8 w 95"/>
                <a:gd name="T21" fmla="*/ 314 h 691"/>
                <a:gd name="T22" fmla="*/ 2 w 95"/>
                <a:gd name="T23" fmla="*/ 432 h 691"/>
                <a:gd name="T24" fmla="*/ 7 w 95"/>
                <a:gd name="T25" fmla="*/ 482 h 691"/>
                <a:gd name="T26" fmla="*/ 10 w 95"/>
                <a:gd name="T27" fmla="*/ 513 h 691"/>
                <a:gd name="T28" fmla="*/ 20 w 95"/>
                <a:gd name="T29" fmla="*/ 547 h 691"/>
                <a:gd name="T30" fmla="*/ 37 w 95"/>
                <a:gd name="T31" fmla="*/ 576 h 691"/>
                <a:gd name="T32" fmla="*/ 43 w 95"/>
                <a:gd name="T33" fmla="*/ 606 h 691"/>
                <a:gd name="T34" fmla="*/ 49 w 95"/>
                <a:gd name="T35" fmla="*/ 642 h 691"/>
                <a:gd name="T36" fmla="*/ 58 w 95"/>
                <a:gd name="T37" fmla="*/ 694 h 691"/>
                <a:gd name="T38" fmla="*/ 82 w 95"/>
                <a:gd name="T39" fmla="*/ 726 h 691"/>
                <a:gd name="T40" fmla="*/ 94 w 95"/>
                <a:gd name="T41" fmla="*/ 746 h 691"/>
                <a:gd name="T42" fmla="*/ 98 w 95"/>
                <a:gd name="T43" fmla="*/ 748 h 6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691"/>
                <a:gd name="T68" fmla="*/ 95 w 95"/>
                <a:gd name="T69" fmla="*/ 691 h 6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691">
                  <a:moveTo>
                    <a:pt x="95" y="0"/>
                  </a:moveTo>
                  <a:cubicBezTo>
                    <a:pt x="91" y="4"/>
                    <a:pt x="89" y="8"/>
                    <a:pt x="86" y="13"/>
                  </a:cubicBezTo>
                  <a:cubicBezTo>
                    <a:pt x="85" y="18"/>
                    <a:pt x="83" y="23"/>
                    <a:pt x="82" y="28"/>
                  </a:cubicBezTo>
                  <a:cubicBezTo>
                    <a:pt x="80" y="56"/>
                    <a:pt x="78" y="67"/>
                    <a:pt x="62" y="88"/>
                  </a:cubicBezTo>
                  <a:cubicBezTo>
                    <a:pt x="58" y="107"/>
                    <a:pt x="62" y="131"/>
                    <a:pt x="53" y="148"/>
                  </a:cubicBezTo>
                  <a:cubicBezTo>
                    <a:pt x="51" y="156"/>
                    <a:pt x="45" y="164"/>
                    <a:pt x="41" y="171"/>
                  </a:cubicBezTo>
                  <a:cubicBezTo>
                    <a:pt x="40" y="178"/>
                    <a:pt x="35" y="185"/>
                    <a:pt x="32" y="192"/>
                  </a:cubicBezTo>
                  <a:cubicBezTo>
                    <a:pt x="31" y="197"/>
                    <a:pt x="30" y="202"/>
                    <a:pt x="28" y="207"/>
                  </a:cubicBezTo>
                  <a:cubicBezTo>
                    <a:pt x="27" y="210"/>
                    <a:pt x="23" y="217"/>
                    <a:pt x="23" y="217"/>
                  </a:cubicBezTo>
                  <a:cubicBezTo>
                    <a:pt x="21" y="229"/>
                    <a:pt x="17" y="241"/>
                    <a:pt x="14" y="253"/>
                  </a:cubicBezTo>
                  <a:cubicBezTo>
                    <a:pt x="13" y="265"/>
                    <a:pt x="11" y="277"/>
                    <a:pt x="8" y="288"/>
                  </a:cubicBezTo>
                  <a:cubicBezTo>
                    <a:pt x="6" y="324"/>
                    <a:pt x="10" y="361"/>
                    <a:pt x="2" y="397"/>
                  </a:cubicBezTo>
                  <a:cubicBezTo>
                    <a:pt x="3" y="410"/>
                    <a:pt x="0" y="429"/>
                    <a:pt x="7" y="442"/>
                  </a:cubicBezTo>
                  <a:cubicBezTo>
                    <a:pt x="9" y="453"/>
                    <a:pt x="5" y="461"/>
                    <a:pt x="10" y="471"/>
                  </a:cubicBezTo>
                  <a:cubicBezTo>
                    <a:pt x="11" y="477"/>
                    <a:pt x="17" y="496"/>
                    <a:pt x="20" y="502"/>
                  </a:cubicBezTo>
                  <a:cubicBezTo>
                    <a:pt x="22" y="515"/>
                    <a:pt x="31" y="516"/>
                    <a:pt x="34" y="529"/>
                  </a:cubicBezTo>
                  <a:cubicBezTo>
                    <a:pt x="35" y="538"/>
                    <a:pt x="36" y="548"/>
                    <a:pt x="40" y="556"/>
                  </a:cubicBezTo>
                  <a:cubicBezTo>
                    <a:pt x="42" y="567"/>
                    <a:pt x="44" y="578"/>
                    <a:pt x="46" y="589"/>
                  </a:cubicBezTo>
                  <a:cubicBezTo>
                    <a:pt x="47" y="607"/>
                    <a:pt x="48" y="621"/>
                    <a:pt x="55" y="637"/>
                  </a:cubicBezTo>
                  <a:cubicBezTo>
                    <a:pt x="58" y="653"/>
                    <a:pt x="67" y="655"/>
                    <a:pt x="76" y="667"/>
                  </a:cubicBezTo>
                  <a:cubicBezTo>
                    <a:pt x="81" y="673"/>
                    <a:pt x="83" y="679"/>
                    <a:pt x="88" y="685"/>
                  </a:cubicBezTo>
                  <a:cubicBezTo>
                    <a:pt x="89" y="691"/>
                    <a:pt x="88" y="691"/>
                    <a:pt x="92" y="687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47" name="Freeform 200"/>
            <p:cNvSpPr>
              <a:spLocks/>
            </p:cNvSpPr>
            <p:nvPr/>
          </p:nvSpPr>
          <p:spPr bwMode="auto">
            <a:xfrm>
              <a:off x="2974" y="1606"/>
              <a:ext cx="45" cy="123"/>
            </a:xfrm>
            <a:custGeom>
              <a:avLst/>
              <a:gdLst>
                <a:gd name="T0" fmla="*/ 17 w 45"/>
                <a:gd name="T1" fmla="*/ 123 h 123"/>
                <a:gd name="T2" fmla="*/ 8 w 45"/>
                <a:gd name="T3" fmla="*/ 110 h 123"/>
                <a:gd name="T4" fmla="*/ 2 w 45"/>
                <a:gd name="T5" fmla="*/ 91 h 123"/>
                <a:gd name="T6" fmla="*/ 7 w 45"/>
                <a:gd name="T7" fmla="*/ 62 h 123"/>
                <a:gd name="T8" fmla="*/ 13 w 45"/>
                <a:gd name="T9" fmla="*/ 54 h 123"/>
                <a:gd name="T10" fmla="*/ 27 w 45"/>
                <a:gd name="T11" fmla="*/ 44 h 123"/>
                <a:gd name="T12" fmla="*/ 41 w 45"/>
                <a:gd name="T13" fmla="*/ 24 h 123"/>
                <a:gd name="T14" fmla="*/ 45 w 45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123"/>
                <a:gd name="T26" fmla="*/ 45 w 45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123">
                  <a:moveTo>
                    <a:pt x="17" y="123"/>
                  </a:moveTo>
                  <a:cubicBezTo>
                    <a:pt x="16" y="115"/>
                    <a:pt x="12" y="116"/>
                    <a:pt x="8" y="110"/>
                  </a:cubicBezTo>
                  <a:cubicBezTo>
                    <a:pt x="7" y="104"/>
                    <a:pt x="5" y="97"/>
                    <a:pt x="2" y="91"/>
                  </a:cubicBezTo>
                  <a:cubicBezTo>
                    <a:pt x="4" y="71"/>
                    <a:pt x="0" y="73"/>
                    <a:pt x="7" y="62"/>
                  </a:cubicBezTo>
                  <a:cubicBezTo>
                    <a:pt x="11" y="56"/>
                    <a:pt x="13" y="54"/>
                    <a:pt x="13" y="54"/>
                  </a:cubicBezTo>
                  <a:cubicBezTo>
                    <a:pt x="19" y="44"/>
                    <a:pt x="19" y="53"/>
                    <a:pt x="27" y="44"/>
                  </a:cubicBezTo>
                  <a:cubicBezTo>
                    <a:pt x="35" y="35"/>
                    <a:pt x="37" y="30"/>
                    <a:pt x="41" y="24"/>
                  </a:cubicBezTo>
                  <a:cubicBezTo>
                    <a:pt x="41" y="16"/>
                    <a:pt x="43" y="7"/>
                    <a:pt x="45" y="0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48" name="Freeform 201"/>
            <p:cNvSpPr>
              <a:spLocks/>
            </p:cNvSpPr>
            <p:nvPr/>
          </p:nvSpPr>
          <p:spPr bwMode="auto">
            <a:xfrm>
              <a:off x="3473" y="1957"/>
              <a:ext cx="61" cy="261"/>
            </a:xfrm>
            <a:custGeom>
              <a:avLst/>
              <a:gdLst>
                <a:gd name="T0" fmla="*/ 51 w 61"/>
                <a:gd name="T1" fmla="*/ 0 h 261"/>
                <a:gd name="T2" fmla="*/ 49 w 61"/>
                <a:gd name="T3" fmla="*/ 61 h 261"/>
                <a:gd name="T4" fmla="*/ 49 w 61"/>
                <a:gd name="T5" fmla="*/ 95 h 261"/>
                <a:gd name="T6" fmla="*/ 56 w 61"/>
                <a:gd name="T7" fmla="*/ 133 h 261"/>
                <a:gd name="T8" fmla="*/ 56 w 61"/>
                <a:gd name="T9" fmla="*/ 176 h 261"/>
                <a:gd name="T10" fmla="*/ 56 w 61"/>
                <a:gd name="T11" fmla="*/ 215 h 261"/>
                <a:gd name="T12" fmla="*/ 3 w 61"/>
                <a:gd name="T13" fmla="*/ 256 h 261"/>
                <a:gd name="T14" fmla="*/ 23 w 61"/>
                <a:gd name="T15" fmla="*/ 239 h 2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261"/>
                <a:gd name="T26" fmla="*/ 61 w 61"/>
                <a:gd name="T27" fmla="*/ 261 h 2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261">
                  <a:moveTo>
                    <a:pt x="51" y="0"/>
                  </a:moveTo>
                  <a:cubicBezTo>
                    <a:pt x="52" y="8"/>
                    <a:pt x="45" y="53"/>
                    <a:pt x="49" y="61"/>
                  </a:cubicBezTo>
                  <a:cubicBezTo>
                    <a:pt x="51" y="72"/>
                    <a:pt x="49" y="75"/>
                    <a:pt x="49" y="95"/>
                  </a:cubicBezTo>
                  <a:cubicBezTo>
                    <a:pt x="49" y="113"/>
                    <a:pt x="58" y="117"/>
                    <a:pt x="56" y="133"/>
                  </a:cubicBezTo>
                  <a:cubicBezTo>
                    <a:pt x="56" y="151"/>
                    <a:pt x="54" y="152"/>
                    <a:pt x="56" y="176"/>
                  </a:cubicBezTo>
                  <a:cubicBezTo>
                    <a:pt x="55" y="192"/>
                    <a:pt x="61" y="206"/>
                    <a:pt x="56" y="215"/>
                  </a:cubicBezTo>
                  <a:cubicBezTo>
                    <a:pt x="47" y="228"/>
                    <a:pt x="8" y="252"/>
                    <a:pt x="3" y="256"/>
                  </a:cubicBezTo>
                  <a:cubicBezTo>
                    <a:pt x="0" y="261"/>
                    <a:pt x="25" y="237"/>
                    <a:pt x="23" y="239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49" name="Freeform 202"/>
            <p:cNvSpPr>
              <a:spLocks/>
            </p:cNvSpPr>
            <p:nvPr/>
          </p:nvSpPr>
          <p:spPr bwMode="auto">
            <a:xfrm>
              <a:off x="3120" y="2119"/>
              <a:ext cx="365" cy="650"/>
            </a:xfrm>
            <a:custGeom>
              <a:avLst/>
              <a:gdLst>
                <a:gd name="T0" fmla="*/ 270 w 365"/>
                <a:gd name="T1" fmla="*/ 0 h 650"/>
                <a:gd name="T2" fmla="*/ 300 w 365"/>
                <a:gd name="T3" fmla="*/ 26 h 650"/>
                <a:gd name="T4" fmla="*/ 320 w 365"/>
                <a:gd name="T5" fmla="*/ 42 h 650"/>
                <a:gd name="T6" fmla="*/ 340 w 365"/>
                <a:gd name="T7" fmla="*/ 66 h 650"/>
                <a:gd name="T8" fmla="*/ 364 w 365"/>
                <a:gd name="T9" fmla="*/ 106 h 650"/>
                <a:gd name="T10" fmla="*/ 364 w 365"/>
                <a:gd name="T11" fmla="*/ 136 h 650"/>
                <a:gd name="T12" fmla="*/ 344 w 365"/>
                <a:gd name="T13" fmla="*/ 160 h 650"/>
                <a:gd name="T14" fmla="*/ 304 w 365"/>
                <a:gd name="T15" fmla="*/ 170 h 650"/>
                <a:gd name="T16" fmla="*/ 290 w 365"/>
                <a:gd name="T17" fmla="*/ 214 h 650"/>
                <a:gd name="T18" fmla="*/ 270 w 365"/>
                <a:gd name="T19" fmla="*/ 280 h 650"/>
                <a:gd name="T20" fmla="*/ 256 w 365"/>
                <a:gd name="T21" fmla="*/ 316 h 650"/>
                <a:gd name="T22" fmla="*/ 242 w 365"/>
                <a:gd name="T23" fmla="*/ 322 h 650"/>
                <a:gd name="T24" fmla="*/ 217 w 365"/>
                <a:gd name="T25" fmla="*/ 392 h 650"/>
                <a:gd name="T26" fmla="*/ 211 w 365"/>
                <a:gd name="T27" fmla="*/ 408 h 650"/>
                <a:gd name="T28" fmla="*/ 200 w 365"/>
                <a:gd name="T29" fmla="*/ 422 h 650"/>
                <a:gd name="T30" fmla="*/ 197 w 365"/>
                <a:gd name="T31" fmla="*/ 437 h 650"/>
                <a:gd name="T32" fmla="*/ 182 w 365"/>
                <a:gd name="T33" fmla="*/ 482 h 650"/>
                <a:gd name="T34" fmla="*/ 147 w 365"/>
                <a:gd name="T35" fmla="*/ 535 h 650"/>
                <a:gd name="T36" fmla="*/ 107 w 365"/>
                <a:gd name="T37" fmla="*/ 569 h 650"/>
                <a:gd name="T38" fmla="*/ 58 w 365"/>
                <a:gd name="T39" fmla="*/ 600 h 650"/>
                <a:gd name="T40" fmla="*/ 0 w 365"/>
                <a:gd name="T41" fmla="*/ 650 h 6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5"/>
                <a:gd name="T64" fmla="*/ 0 h 650"/>
                <a:gd name="T65" fmla="*/ 365 w 365"/>
                <a:gd name="T66" fmla="*/ 650 h 6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5" h="650">
                  <a:moveTo>
                    <a:pt x="270" y="0"/>
                  </a:moveTo>
                  <a:cubicBezTo>
                    <a:pt x="280" y="6"/>
                    <a:pt x="287" y="17"/>
                    <a:pt x="300" y="26"/>
                  </a:cubicBezTo>
                  <a:cubicBezTo>
                    <a:pt x="307" y="33"/>
                    <a:pt x="311" y="37"/>
                    <a:pt x="320" y="42"/>
                  </a:cubicBezTo>
                  <a:cubicBezTo>
                    <a:pt x="323" y="46"/>
                    <a:pt x="337" y="62"/>
                    <a:pt x="340" y="66"/>
                  </a:cubicBezTo>
                  <a:cubicBezTo>
                    <a:pt x="343" y="80"/>
                    <a:pt x="361" y="92"/>
                    <a:pt x="364" y="106"/>
                  </a:cubicBezTo>
                  <a:cubicBezTo>
                    <a:pt x="363" y="114"/>
                    <a:pt x="365" y="128"/>
                    <a:pt x="364" y="136"/>
                  </a:cubicBezTo>
                  <a:cubicBezTo>
                    <a:pt x="362" y="146"/>
                    <a:pt x="352" y="155"/>
                    <a:pt x="344" y="160"/>
                  </a:cubicBezTo>
                  <a:cubicBezTo>
                    <a:pt x="337" y="166"/>
                    <a:pt x="307" y="162"/>
                    <a:pt x="304" y="170"/>
                  </a:cubicBezTo>
                  <a:cubicBezTo>
                    <a:pt x="301" y="187"/>
                    <a:pt x="302" y="203"/>
                    <a:pt x="290" y="214"/>
                  </a:cubicBezTo>
                  <a:cubicBezTo>
                    <a:pt x="283" y="226"/>
                    <a:pt x="277" y="267"/>
                    <a:pt x="270" y="280"/>
                  </a:cubicBezTo>
                  <a:cubicBezTo>
                    <a:pt x="268" y="294"/>
                    <a:pt x="260" y="302"/>
                    <a:pt x="256" y="316"/>
                  </a:cubicBezTo>
                  <a:cubicBezTo>
                    <a:pt x="254" y="324"/>
                    <a:pt x="242" y="322"/>
                    <a:pt x="242" y="322"/>
                  </a:cubicBezTo>
                  <a:cubicBezTo>
                    <a:pt x="240" y="335"/>
                    <a:pt x="223" y="380"/>
                    <a:pt x="217" y="392"/>
                  </a:cubicBezTo>
                  <a:cubicBezTo>
                    <a:pt x="216" y="398"/>
                    <a:pt x="215" y="403"/>
                    <a:pt x="211" y="408"/>
                  </a:cubicBezTo>
                  <a:cubicBezTo>
                    <a:pt x="210" y="415"/>
                    <a:pt x="203" y="417"/>
                    <a:pt x="200" y="422"/>
                  </a:cubicBezTo>
                  <a:cubicBezTo>
                    <a:pt x="197" y="427"/>
                    <a:pt x="200" y="431"/>
                    <a:pt x="197" y="437"/>
                  </a:cubicBezTo>
                  <a:cubicBezTo>
                    <a:pt x="195" y="455"/>
                    <a:pt x="190" y="466"/>
                    <a:pt x="182" y="482"/>
                  </a:cubicBezTo>
                  <a:cubicBezTo>
                    <a:pt x="174" y="498"/>
                    <a:pt x="160" y="520"/>
                    <a:pt x="147" y="535"/>
                  </a:cubicBezTo>
                  <a:cubicBezTo>
                    <a:pt x="142" y="545"/>
                    <a:pt x="118" y="567"/>
                    <a:pt x="107" y="569"/>
                  </a:cubicBezTo>
                  <a:cubicBezTo>
                    <a:pt x="92" y="580"/>
                    <a:pt x="76" y="589"/>
                    <a:pt x="58" y="600"/>
                  </a:cubicBezTo>
                  <a:cubicBezTo>
                    <a:pt x="40" y="614"/>
                    <a:pt x="12" y="640"/>
                    <a:pt x="0" y="65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50" name="Freeform 203"/>
            <p:cNvSpPr>
              <a:spLocks/>
            </p:cNvSpPr>
            <p:nvPr/>
          </p:nvSpPr>
          <p:spPr bwMode="auto">
            <a:xfrm>
              <a:off x="2866" y="2117"/>
              <a:ext cx="356" cy="474"/>
            </a:xfrm>
            <a:custGeom>
              <a:avLst/>
              <a:gdLst>
                <a:gd name="T0" fmla="*/ 119 w 356"/>
                <a:gd name="T1" fmla="*/ 0 h 474"/>
                <a:gd name="T2" fmla="*/ 102 w 356"/>
                <a:gd name="T3" fmla="*/ 28 h 474"/>
                <a:gd name="T4" fmla="*/ 66 w 356"/>
                <a:gd name="T5" fmla="*/ 36 h 474"/>
                <a:gd name="T6" fmla="*/ 32 w 356"/>
                <a:gd name="T7" fmla="*/ 86 h 474"/>
                <a:gd name="T8" fmla="*/ 2 w 356"/>
                <a:gd name="T9" fmla="*/ 108 h 474"/>
                <a:gd name="T10" fmla="*/ 10 w 356"/>
                <a:gd name="T11" fmla="*/ 155 h 474"/>
                <a:gd name="T12" fmla="*/ 8 w 356"/>
                <a:gd name="T13" fmla="*/ 192 h 474"/>
                <a:gd name="T14" fmla="*/ 25 w 356"/>
                <a:gd name="T15" fmla="*/ 241 h 474"/>
                <a:gd name="T16" fmla="*/ 23 w 356"/>
                <a:gd name="T17" fmla="*/ 275 h 474"/>
                <a:gd name="T18" fmla="*/ 47 w 356"/>
                <a:gd name="T19" fmla="*/ 336 h 474"/>
                <a:gd name="T20" fmla="*/ 56 w 356"/>
                <a:gd name="T21" fmla="*/ 355 h 474"/>
                <a:gd name="T22" fmla="*/ 72 w 356"/>
                <a:gd name="T23" fmla="*/ 383 h 474"/>
                <a:gd name="T24" fmla="*/ 120 w 356"/>
                <a:gd name="T25" fmla="*/ 398 h 474"/>
                <a:gd name="T26" fmla="*/ 204 w 356"/>
                <a:gd name="T27" fmla="*/ 404 h 474"/>
                <a:gd name="T28" fmla="*/ 260 w 356"/>
                <a:gd name="T29" fmla="*/ 400 h 474"/>
                <a:gd name="T30" fmla="*/ 314 w 356"/>
                <a:gd name="T31" fmla="*/ 410 h 474"/>
                <a:gd name="T32" fmla="*/ 340 w 356"/>
                <a:gd name="T33" fmla="*/ 424 h 474"/>
                <a:gd name="T34" fmla="*/ 356 w 356"/>
                <a:gd name="T35" fmla="*/ 474 h 4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6"/>
                <a:gd name="T55" fmla="*/ 0 h 474"/>
                <a:gd name="T56" fmla="*/ 356 w 356"/>
                <a:gd name="T57" fmla="*/ 474 h 4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6" h="474">
                  <a:moveTo>
                    <a:pt x="119" y="0"/>
                  </a:moveTo>
                  <a:lnTo>
                    <a:pt x="102" y="28"/>
                  </a:lnTo>
                  <a:cubicBezTo>
                    <a:pt x="93" y="34"/>
                    <a:pt x="78" y="26"/>
                    <a:pt x="66" y="36"/>
                  </a:cubicBezTo>
                  <a:cubicBezTo>
                    <a:pt x="56" y="44"/>
                    <a:pt x="42" y="74"/>
                    <a:pt x="32" y="86"/>
                  </a:cubicBezTo>
                  <a:cubicBezTo>
                    <a:pt x="21" y="98"/>
                    <a:pt x="10" y="94"/>
                    <a:pt x="2" y="108"/>
                  </a:cubicBezTo>
                  <a:cubicBezTo>
                    <a:pt x="0" y="123"/>
                    <a:pt x="3" y="140"/>
                    <a:pt x="10" y="155"/>
                  </a:cubicBezTo>
                  <a:cubicBezTo>
                    <a:pt x="12" y="167"/>
                    <a:pt x="11" y="179"/>
                    <a:pt x="8" y="192"/>
                  </a:cubicBezTo>
                  <a:cubicBezTo>
                    <a:pt x="9" y="213"/>
                    <a:pt x="7" y="230"/>
                    <a:pt x="25" y="241"/>
                  </a:cubicBezTo>
                  <a:cubicBezTo>
                    <a:pt x="28" y="252"/>
                    <a:pt x="30" y="264"/>
                    <a:pt x="23" y="275"/>
                  </a:cubicBezTo>
                  <a:cubicBezTo>
                    <a:pt x="27" y="305"/>
                    <a:pt x="35" y="311"/>
                    <a:pt x="47" y="336"/>
                  </a:cubicBezTo>
                  <a:cubicBezTo>
                    <a:pt x="48" y="343"/>
                    <a:pt x="52" y="349"/>
                    <a:pt x="56" y="355"/>
                  </a:cubicBezTo>
                  <a:cubicBezTo>
                    <a:pt x="58" y="365"/>
                    <a:pt x="66" y="376"/>
                    <a:pt x="72" y="383"/>
                  </a:cubicBezTo>
                  <a:cubicBezTo>
                    <a:pt x="75" y="397"/>
                    <a:pt x="108" y="396"/>
                    <a:pt x="120" y="398"/>
                  </a:cubicBezTo>
                  <a:cubicBezTo>
                    <a:pt x="135" y="406"/>
                    <a:pt x="197" y="404"/>
                    <a:pt x="204" y="404"/>
                  </a:cubicBezTo>
                  <a:cubicBezTo>
                    <a:pt x="223" y="409"/>
                    <a:pt x="250" y="394"/>
                    <a:pt x="260" y="400"/>
                  </a:cubicBezTo>
                  <a:cubicBezTo>
                    <a:pt x="277" y="402"/>
                    <a:pt x="301" y="406"/>
                    <a:pt x="314" y="410"/>
                  </a:cubicBezTo>
                  <a:cubicBezTo>
                    <a:pt x="327" y="414"/>
                    <a:pt x="333" y="413"/>
                    <a:pt x="340" y="424"/>
                  </a:cubicBezTo>
                  <a:cubicBezTo>
                    <a:pt x="348" y="441"/>
                    <a:pt x="353" y="462"/>
                    <a:pt x="356" y="47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51" name="Freeform 204"/>
            <p:cNvSpPr>
              <a:spLocks/>
            </p:cNvSpPr>
            <p:nvPr/>
          </p:nvSpPr>
          <p:spPr bwMode="auto">
            <a:xfrm>
              <a:off x="3098" y="1156"/>
              <a:ext cx="215" cy="307"/>
            </a:xfrm>
            <a:custGeom>
              <a:avLst/>
              <a:gdLst>
                <a:gd name="T0" fmla="*/ 0 w 211"/>
                <a:gd name="T1" fmla="*/ 0 h 297"/>
                <a:gd name="T2" fmla="*/ 30 w 211"/>
                <a:gd name="T3" fmla="*/ 37 h 297"/>
                <a:gd name="T4" fmla="*/ 45 w 211"/>
                <a:gd name="T5" fmla="*/ 57 h 297"/>
                <a:gd name="T6" fmla="*/ 87 w 211"/>
                <a:gd name="T7" fmla="*/ 124 h 297"/>
                <a:gd name="T8" fmla="*/ 99 w 211"/>
                <a:gd name="T9" fmla="*/ 135 h 297"/>
                <a:gd name="T10" fmla="*/ 109 w 211"/>
                <a:gd name="T11" fmla="*/ 151 h 297"/>
                <a:gd name="T12" fmla="*/ 138 w 211"/>
                <a:gd name="T13" fmla="*/ 193 h 297"/>
                <a:gd name="T14" fmla="*/ 150 w 211"/>
                <a:gd name="T15" fmla="*/ 206 h 297"/>
                <a:gd name="T16" fmla="*/ 171 w 211"/>
                <a:gd name="T17" fmla="*/ 236 h 297"/>
                <a:gd name="T18" fmla="*/ 217 w 211"/>
                <a:gd name="T19" fmla="*/ 266 h 297"/>
                <a:gd name="T20" fmla="*/ 205 w 211"/>
                <a:gd name="T21" fmla="*/ 299 h 297"/>
                <a:gd name="T22" fmla="*/ 210 w 211"/>
                <a:gd name="T23" fmla="*/ 321 h 297"/>
                <a:gd name="T24" fmla="*/ 211 w 211"/>
                <a:gd name="T25" fmla="*/ 328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1"/>
                <a:gd name="T40" fmla="*/ 0 h 297"/>
                <a:gd name="T41" fmla="*/ 211 w 211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1" h="297">
                  <a:moveTo>
                    <a:pt x="0" y="0"/>
                  </a:moveTo>
                  <a:cubicBezTo>
                    <a:pt x="3" y="18"/>
                    <a:pt x="7" y="30"/>
                    <a:pt x="27" y="34"/>
                  </a:cubicBezTo>
                  <a:cubicBezTo>
                    <a:pt x="33" y="39"/>
                    <a:pt x="38" y="44"/>
                    <a:pt x="42" y="51"/>
                  </a:cubicBezTo>
                  <a:cubicBezTo>
                    <a:pt x="46" y="74"/>
                    <a:pt x="60" y="99"/>
                    <a:pt x="81" y="112"/>
                  </a:cubicBezTo>
                  <a:cubicBezTo>
                    <a:pt x="84" y="118"/>
                    <a:pt x="87" y="120"/>
                    <a:pt x="93" y="123"/>
                  </a:cubicBezTo>
                  <a:cubicBezTo>
                    <a:pt x="96" y="128"/>
                    <a:pt x="99" y="132"/>
                    <a:pt x="103" y="136"/>
                  </a:cubicBezTo>
                  <a:cubicBezTo>
                    <a:pt x="108" y="148"/>
                    <a:pt x="119" y="167"/>
                    <a:pt x="130" y="175"/>
                  </a:cubicBezTo>
                  <a:cubicBezTo>
                    <a:pt x="133" y="181"/>
                    <a:pt x="135" y="184"/>
                    <a:pt x="141" y="187"/>
                  </a:cubicBezTo>
                  <a:cubicBezTo>
                    <a:pt x="148" y="196"/>
                    <a:pt x="155" y="205"/>
                    <a:pt x="162" y="214"/>
                  </a:cubicBezTo>
                  <a:cubicBezTo>
                    <a:pt x="165" y="229"/>
                    <a:pt x="192" y="240"/>
                    <a:pt x="205" y="241"/>
                  </a:cubicBezTo>
                  <a:cubicBezTo>
                    <a:pt x="211" y="252"/>
                    <a:pt x="205" y="269"/>
                    <a:pt x="193" y="271"/>
                  </a:cubicBezTo>
                  <a:cubicBezTo>
                    <a:pt x="191" y="279"/>
                    <a:pt x="194" y="284"/>
                    <a:pt x="198" y="291"/>
                  </a:cubicBezTo>
                  <a:cubicBezTo>
                    <a:pt x="198" y="293"/>
                    <a:pt x="199" y="297"/>
                    <a:pt x="199" y="297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52" name="Freeform 205"/>
            <p:cNvSpPr>
              <a:spLocks/>
            </p:cNvSpPr>
            <p:nvPr/>
          </p:nvSpPr>
          <p:spPr bwMode="auto">
            <a:xfrm>
              <a:off x="3404" y="1622"/>
              <a:ext cx="155" cy="98"/>
            </a:xfrm>
            <a:custGeom>
              <a:avLst/>
              <a:gdLst>
                <a:gd name="T0" fmla="*/ 163 w 151"/>
                <a:gd name="T1" fmla="*/ 102 h 96"/>
                <a:gd name="T2" fmla="*/ 76 w 151"/>
                <a:gd name="T3" fmla="*/ 53 h 96"/>
                <a:gd name="T4" fmla="*/ 46 w 151"/>
                <a:gd name="T5" fmla="*/ 33 h 96"/>
                <a:gd name="T6" fmla="*/ 0 w 151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96"/>
                <a:gd name="T14" fmla="*/ 151 w 151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96">
                  <a:moveTo>
                    <a:pt x="151" y="96"/>
                  </a:moveTo>
                  <a:cubicBezTo>
                    <a:pt x="123" y="91"/>
                    <a:pt x="98" y="56"/>
                    <a:pt x="70" y="50"/>
                  </a:cubicBezTo>
                  <a:cubicBezTo>
                    <a:pt x="61" y="43"/>
                    <a:pt x="53" y="34"/>
                    <a:pt x="43" y="30"/>
                  </a:cubicBezTo>
                  <a:cubicBezTo>
                    <a:pt x="31" y="18"/>
                    <a:pt x="14" y="9"/>
                    <a:pt x="0" y="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53" name="Freeform 206"/>
            <p:cNvSpPr>
              <a:spLocks/>
            </p:cNvSpPr>
            <p:nvPr/>
          </p:nvSpPr>
          <p:spPr bwMode="auto">
            <a:xfrm>
              <a:off x="3466" y="1430"/>
              <a:ext cx="37" cy="111"/>
            </a:xfrm>
            <a:custGeom>
              <a:avLst/>
              <a:gdLst>
                <a:gd name="T0" fmla="*/ 39 w 36"/>
                <a:gd name="T1" fmla="*/ 0 h 108"/>
                <a:gd name="T2" fmla="*/ 24 w 36"/>
                <a:gd name="T3" fmla="*/ 14 h 108"/>
                <a:gd name="T4" fmla="*/ 27 w 36"/>
                <a:gd name="T5" fmla="*/ 62 h 108"/>
                <a:gd name="T6" fmla="*/ 21 w 36"/>
                <a:gd name="T7" fmla="*/ 104 h 108"/>
                <a:gd name="T8" fmla="*/ 0 w 36"/>
                <a:gd name="T9" fmla="*/ 117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08"/>
                <a:gd name="T17" fmla="*/ 36 w 36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08">
                  <a:moveTo>
                    <a:pt x="36" y="0"/>
                  </a:moveTo>
                  <a:cubicBezTo>
                    <a:pt x="29" y="4"/>
                    <a:pt x="25" y="7"/>
                    <a:pt x="21" y="14"/>
                  </a:cubicBezTo>
                  <a:cubicBezTo>
                    <a:pt x="19" y="28"/>
                    <a:pt x="22" y="42"/>
                    <a:pt x="24" y="56"/>
                  </a:cubicBezTo>
                  <a:cubicBezTo>
                    <a:pt x="23" y="78"/>
                    <a:pt x="27" y="82"/>
                    <a:pt x="18" y="95"/>
                  </a:cubicBezTo>
                  <a:cubicBezTo>
                    <a:pt x="16" y="98"/>
                    <a:pt x="0" y="108"/>
                    <a:pt x="0" y="108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54" name="Freeform 207"/>
            <p:cNvSpPr>
              <a:spLocks/>
            </p:cNvSpPr>
            <p:nvPr/>
          </p:nvSpPr>
          <p:spPr bwMode="auto">
            <a:xfrm>
              <a:off x="3313" y="2145"/>
              <a:ext cx="58" cy="212"/>
            </a:xfrm>
            <a:custGeom>
              <a:avLst/>
              <a:gdLst>
                <a:gd name="T0" fmla="*/ 54 w 58"/>
                <a:gd name="T1" fmla="*/ 0 h 212"/>
                <a:gd name="T2" fmla="*/ 58 w 58"/>
                <a:gd name="T3" fmla="*/ 14 h 212"/>
                <a:gd name="T4" fmla="*/ 51 w 58"/>
                <a:gd name="T5" fmla="*/ 31 h 212"/>
                <a:gd name="T6" fmla="*/ 31 w 58"/>
                <a:gd name="T7" fmla="*/ 64 h 212"/>
                <a:gd name="T8" fmla="*/ 30 w 58"/>
                <a:gd name="T9" fmla="*/ 131 h 212"/>
                <a:gd name="T10" fmla="*/ 7 w 58"/>
                <a:gd name="T11" fmla="*/ 176 h 212"/>
                <a:gd name="T12" fmla="*/ 31 w 58"/>
                <a:gd name="T13" fmla="*/ 212 h 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212"/>
                <a:gd name="T23" fmla="*/ 58 w 58"/>
                <a:gd name="T24" fmla="*/ 212 h 2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212">
                  <a:moveTo>
                    <a:pt x="54" y="0"/>
                  </a:moveTo>
                  <a:cubicBezTo>
                    <a:pt x="55" y="5"/>
                    <a:pt x="57" y="9"/>
                    <a:pt x="58" y="14"/>
                  </a:cubicBezTo>
                  <a:cubicBezTo>
                    <a:pt x="57" y="24"/>
                    <a:pt x="58" y="26"/>
                    <a:pt x="51" y="31"/>
                  </a:cubicBezTo>
                  <a:cubicBezTo>
                    <a:pt x="47" y="43"/>
                    <a:pt x="35" y="47"/>
                    <a:pt x="31" y="64"/>
                  </a:cubicBezTo>
                  <a:cubicBezTo>
                    <a:pt x="31" y="75"/>
                    <a:pt x="35" y="116"/>
                    <a:pt x="30" y="131"/>
                  </a:cubicBezTo>
                  <a:cubicBezTo>
                    <a:pt x="27" y="147"/>
                    <a:pt x="0" y="160"/>
                    <a:pt x="7" y="176"/>
                  </a:cubicBezTo>
                  <a:lnTo>
                    <a:pt x="31" y="212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55" name="Freeform 208"/>
            <p:cNvSpPr>
              <a:spLocks/>
            </p:cNvSpPr>
            <p:nvPr/>
          </p:nvSpPr>
          <p:spPr bwMode="auto">
            <a:xfrm>
              <a:off x="1876" y="2438"/>
              <a:ext cx="435" cy="526"/>
            </a:xfrm>
            <a:custGeom>
              <a:avLst/>
              <a:gdLst>
                <a:gd name="T0" fmla="*/ 453 w 426"/>
                <a:gd name="T1" fmla="*/ 0 h 510"/>
                <a:gd name="T2" fmla="*/ 399 w 426"/>
                <a:gd name="T3" fmla="*/ 32 h 510"/>
                <a:gd name="T4" fmla="*/ 365 w 426"/>
                <a:gd name="T5" fmla="*/ 75 h 510"/>
                <a:gd name="T6" fmla="*/ 295 w 426"/>
                <a:gd name="T7" fmla="*/ 129 h 510"/>
                <a:gd name="T8" fmla="*/ 265 w 426"/>
                <a:gd name="T9" fmla="*/ 141 h 510"/>
                <a:gd name="T10" fmla="*/ 224 w 426"/>
                <a:gd name="T11" fmla="*/ 151 h 510"/>
                <a:gd name="T12" fmla="*/ 196 w 426"/>
                <a:gd name="T13" fmla="*/ 159 h 510"/>
                <a:gd name="T14" fmla="*/ 166 w 426"/>
                <a:gd name="T15" fmla="*/ 168 h 510"/>
                <a:gd name="T16" fmla="*/ 126 w 426"/>
                <a:gd name="T17" fmla="*/ 198 h 510"/>
                <a:gd name="T18" fmla="*/ 102 w 426"/>
                <a:gd name="T19" fmla="*/ 230 h 510"/>
                <a:gd name="T20" fmla="*/ 75 w 426"/>
                <a:gd name="T21" fmla="*/ 283 h 510"/>
                <a:gd name="T22" fmla="*/ 61 w 426"/>
                <a:gd name="T23" fmla="*/ 308 h 510"/>
                <a:gd name="T24" fmla="*/ 52 w 426"/>
                <a:gd name="T25" fmla="*/ 329 h 510"/>
                <a:gd name="T26" fmla="*/ 46 w 426"/>
                <a:gd name="T27" fmla="*/ 344 h 510"/>
                <a:gd name="T28" fmla="*/ 31 w 426"/>
                <a:gd name="T29" fmla="*/ 486 h 510"/>
                <a:gd name="T30" fmla="*/ 19 w 426"/>
                <a:gd name="T31" fmla="*/ 506 h 510"/>
                <a:gd name="T32" fmla="*/ 13 w 426"/>
                <a:gd name="T33" fmla="*/ 522 h 510"/>
                <a:gd name="T34" fmla="*/ 0 w 426"/>
                <a:gd name="T35" fmla="*/ 560 h 5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6"/>
                <a:gd name="T55" fmla="*/ 0 h 510"/>
                <a:gd name="T56" fmla="*/ 426 w 426"/>
                <a:gd name="T57" fmla="*/ 510 h 5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6" h="510">
                  <a:moveTo>
                    <a:pt x="426" y="0"/>
                  </a:moveTo>
                  <a:cubicBezTo>
                    <a:pt x="409" y="6"/>
                    <a:pt x="388" y="16"/>
                    <a:pt x="375" y="29"/>
                  </a:cubicBezTo>
                  <a:cubicBezTo>
                    <a:pt x="363" y="41"/>
                    <a:pt x="357" y="58"/>
                    <a:pt x="343" y="69"/>
                  </a:cubicBezTo>
                  <a:cubicBezTo>
                    <a:pt x="334" y="84"/>
                    <a:pt x="294" y="114"/>
                    <a:pt x="277" y="117"/>
                  </a:cubicBezTo>
                  <a:cubicBezTo>
                    <a:pt x="269" y="123"/>
                    <a:pt x="260" y="127"/>
                    <a:pt x="250" y="129"/>
                  </a:cubicBezTo>
                  <a:cubicBezTo>
                    <a:pt x="238" y="135"/>
                    <a:pt x="223" y="136"/>
                    <a:pt x="210" y="138"/>
                  </a:cubicBezTo>
                  <a:cubicBezTo>
                    <a:pt x="202" y="141"/>
                    <a:pt x="193" y="143"/>
                    <a:pt x="184" y="144"/>
                  </a:cubicBezTo>
                  <a:cubicBezTo>
                    <a:pt x="176" y="148"/>
                    <a:pt x="165" y="152"/>
                    <a:pt x="157" y="153"/>
                  </a:cubicBezTo>
                  <a:cubicBezTo>
                    <a:pt x="145" y="162"/>
                    <a:pt x="131" y="172"/>
                    <a:pt x="118" y="180"/>
                  </a:cubicBezTo>
                  <a:cubicBezTo>
                    <a:pt x="112" y="190"/>
                    <a:pt x="101" y="199"/>
                    <a:pt x="96" y="209"/>
                  </a:cubicBezTo>
                  <a:cubicBezTo>
                    <a:pt x="88" y="225"/>
                    <a:pt x="81" y="244"/>
                    <a:pt x="70" y="258"/>
                  </a:cubicBezTo>
                  <a:cubicBezTo>
                    <a:pt x="68" y="266"/>
                    <a:pt x="62" y="274"/>
                    <a:pt x="58" y="281"/>
                  </a:cubicBezTo>
                  <a:cubicBezTo>
                    <a:pt x="57" y="289"/>
                    <a:pt x="54" y="294"/>
                    <a:pt x="49" y="300"/>
                  </a:cubicBezTo>
                  <a:cubicBezTo>
                    <a:pt x="48" y="306"/>
                    <a:pt x="45" y="309"/>
                    <a:pt x="43" y="314"/>
                  </a:cubicBezTo>
                  <a:cubicBezTo>
                    <a:pt x="42" y="351"/>
                    <a:pt x="49" y="409"/>
                    <a:pt x="28" y="443"/>
                  </a:cubicBezTo>
                  <a:cubicBezTo>
                    <a:pt x="27" y="450"/>
                    <a:pt x="23" y="456"/>
                    <a:pt x="19" y="462"/>
                  </a:cubicBezTo>
                  <a:cubicBezTo>
                    <a:pt x="18" y="468"/>
                    <a:pt x="15" y="471"/>
                    <a:pt x="13" y="476"/>
                  </a:cubicBezTo>
                  <a:cubicBezTo>
                    <a:pt x="11" y="488"/>
                    <a:pt x="3" y="498"/>
                    <a:pt x="0" y="51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56" name="Freeform 209"/>
            <p:cNvSpPr>
              <a:spLocks/>
            </p:cNvSpPr>
            <p:nvPr/>
          </p:nvSpPr>
          <p:spPr bwMode="auto">
            <a:xfrm>
              <a:off x="616" y="1107"/>
              <a:ext cx="810" cy="494"/>
            </a:xfrm>
            <a:custGeom>
              <a:avLst/>
              <a:gdLst>
                <a:gd name="T0" fmla="*/ 810 w 810"/>
                <a:gd name="T1" fmla="*/ 494 h 494"/>
                <a:gd name="T2" fmla="*/ 780 w 810"/>
                <a:gd name="T3" fmla="*/ 484 h 494"/>
                <a:gd name="T4" fmla="*/ 740 w 810"/>
                <a:gd name="T5" fmla="*/ 484 h 494"/>
                <a:gd name="T6" fmla="*/ 699 w 810"/>
                <a:gd name="T7" fmla="*/ 470 h 494"/>
                <a:gd name="T8" fmla="*/ 675 w 810"/>
                <a:gd name="T9" fmla="*/ 455 h 494"/>
                <a:gd name="T10" fmla="*/ 641 w 810"/>
                <a:gd name="T11" fmla="*/ 442 h 494"/>
                <a:gd name="T12" fmla="*/ 591 w 810"/>
                <a:gd name="T13" fmla="*/ 430 h 494"/>
                <a:gd name="T14" fmla="*/ 577 w 810"/>
                <a:gd name="T15" fmla="*/ 424 h 494"/>
                <a:gd name="T16" fmla="*/ 552 w 810"/>
                <a:gd name="T17" fmla="*/ 421 h 494"/>
                <a:gd name="T18" fmla="*/ 528 w 810"/>
                <a:gd name="T19" fmla="*/ 396 h 494"/>
                <a:gd name="T20" fmla="*/ 517 w 810"/>
                <a:gd name="T21" fmla="*/ 381 h 494"/>
                <a:gd name="T22" fmla="*/ 508 w 810"/>
                <a:gd name="T23" fmla="*/ 374 h 494"/>
                <a:gd name="T24" fmla="*/ 500 w 810"/>
                <a:gd name="T25" fmla="*/ 359 h 494"/>
                <a:gd name="T26" fmla="*/ 456 w 810"/>
                <a:gd name="T27" fmla="*/ 322 h 494"/>
                <a:gd name="T28" fmla="*/ 420 w 810"/>
                <a:gd name="T29" fmla="*/ 291 h 494"/>
                <a:gd name="T30" fmla="*/ 435 w 810"/>
                <a:gd name="T31" fmla="*/ 269 h 494"/>
                <a:gd name="T32" fmla="*/ 447 w 810"/>
                <a:gd name="T33" fmla="*/ 257 h 494"/>
                <a:gd name="T34" fmla="*/ 439 w 810"/>
                <a:gd name="T35" fmla="*/ 225 h 494"/>
                <a:gd name="T36" fmla="*/ 423 w 810"/>
                <a:gd name="T37" fmla="*/ 219 h 494"/>
                <a:gd name="T38" fmla="*/ 407 w 810"/>
                <a:gd name="T39" fmla="*/ 198 h 494"/>
                <a:gd name="T40" fmla="*/ 398 w 810"/>
                <a:gd name="T41" fmla="*/ 191 h 494"/>
                <a:gd name="T42" fmla="*/ 389 w 810"/>
                <a:gd name="T43" fmla="*/ 179 h 494"/>
                <a:gd name="T44" fmla="*/ 380 w 810"/>
                <a:gd name="T45" fmla="*/ 154 h 494"/>
                <a:gd name="T46" fmla="*/ 386 w 810"/>
                <a:gd name="T47" fmla="*/ 126 h 494"/>
                <a:gd name="T48" fmla="*/ 368 w 810"/>
                <a:gd name="T49" fmla="*/ 101 h 494"/>
                <a:gd name="T50" fmla="*/ 355 w 810"/>
                <a:gd name="T51" fmla="*/ 90 h 494"/>
                <a:gd name="T52" fmla="*/ 355 w 810"/>
                <a:gd name="T53" fmla="*/ 67 h 494"/>
                <a:gd name="T54" fmla="*/ 350 w 810"/>
                <a:gd name="T55" fmla="*/ 55 h 494"/>
                <a:gd name="T56" fmla="*/ 316 w 810"/>
                <a:gd name="T57" fmla="*/ 49 h 494"/>
                <a:gd name="T58" fmla="*/ 282 w 810"/>
                <a:gd name="T59" fmla="*/ 19 h 494"/>
                <a:gd name="T60" fmla="*/ 254 w 810"/>
                <a:gd name="T61" fmla="*/ 18 h 494"/>
                <a:gd name="T62" fmla="*/ 224 w 810"/>
                <a:gd name="T63" fmla="*/ 16 h 494"/>
                <a:gd name="T64" fmla="*/ 211 w 810"/>
                <a:gd name="T65" fmla="*/ 25 h 494"/>
                <a:gd name="T66" fmla="*/ 187 w 810"/>
                <a:gd name="T67" fmla="*/ 21 h 494"/>
                <a:gd name="T68" fmla="*/ 156 w 810"/>
                <a:gd name="T69" fmla="*/ 14 h 494"/>
                <a:gd name="T70" fmla="*/ 117 w 810"/>
                <a:gd name="T71" fmla="*/ 14 h 494"/>
                <a:gd name="T72" fmla="*/ 82 w 810"/>
                <a:gd name="T73" fmla="*/ 0 h 494"/>
                <a:gd name="T74" fmla="*/ 25 w 810"/>
                <a:gd name="T75" fmla="*/ 2 h 494"/>
                <a:gd name="T76" fmla="*/ 0 w 810"/>
                <a:gd name="T77" fmla="*/ 2 h 4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0"/>
                <a:gd name="T118" fmla="*/ 0 h 494"/>
                <a:gd name="T119" fmla="*/ 810 w 810"/>
                <a:gd name="T120" fmla="*/ 494 h 4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0" h="494">
                  <a:moveTo>
                    <a:pt x="810" y="494"/>
                  </a:moveTo>
                  <a:cubicBezTo>
                    <a:pt x="802" y="483"/>
                    <a:pt x="795" y="486"/>
                    <a:pt x="780" y="484"/>
                  </a:cubicBezTo>
                  <a:lnTo>
                    <a:pt x="740" y="484"/>
                  </a:lnTo>
                  <a:cubicBezTo>
                    <a:pt x="724" y="484"/>
                    <a:pt x="714" y="473"/>
                    <a:pt x="699" y="470"/>
                  </a:cubicBezTo>
                  <a:cubicBezTo>
                    <a:pt x="695" y="463"/>
                    <a:pt x="683" y="457"/>
                    <a:pt x="675" y="455"/>
                  </a:cubicBezTo>
                  <a:cubicBezTo>
                    <a:pt x="665" y="448"/>
                    <a:pt x="653" y="444"/>
                    <a:pt x="641" y="442"/>
                  </a:cubicBezTo>
                  <a:cubicBezTo>
                    <a:pt x="626" y="431"/>
                    <a:pt x="610" y="431"/>
                    <a:pt x="591" y="430"/>
                  </a:cubicBezTo>
                  <a:cubicBezTo>
                    <a:pt x="586" y="427"/>
                    <a:pt x="583" y="425"/>
                    <a:pt x="577" y="424"/>
                  </a:cubicBezTo>
                  <a:cubicBezTo>
                    <a:pt x="565" y="419"/>
                    <a:pt x="579" y="424"/>
                    <a:pt x="552" y="421"/>
                  </a:cubicBezTo>
                  <a:cubicBezTo>
                    <a:pt x="541" y="420"/>
                    <a:pt x="536" y="402"/>
                    <a:pt x="528" y="396"/>
                  </a:cubicBezTo>
                  <a:cubicBezTo>
                    <a:pt x="525" y="392"/>
                    <a:pt x="521" y="386"/>
                    <a:pt x="517" y="381"/>
                  </a:cubicBezTo>
                  <a:cubicBezTo>
                    <a:pt x="514" y="378"/>
                    <a:pt x="508" y="374"/>
                    <a:pt x="508" y="374"/>
                  </a:cubicBezTo>
                  <a:cubicBezTo>
                    <a:pt x="505" y="369"/>
                    <a:pt x="502" y="365"/>
                    <a:pt x="500" y="359"/>
                  </a:cubicBezTo>
                  <a:cubicBezTo>
                    <a:pt x="498" y="327"/>
                    <a:pt x="487" y="326"/>
                    <a:pt x="456" y="322"/>
                  </a:cubicBezTo>
                  <a:cubicBezTo>
                    <a:pt x="442" y="314"/>
                    <a:pt x="434" y="300"/>
                    <a:pt x="420" y="291"/>
                  </a:cubicBezTo>
                  <a:cubicBezTo>
                    <a:pt x="410" y="278"/>
                    <a:pt x="423" y="271"/>
                    <a:pt x="435" y="269"/>
                  </a:cubicBezTo>
                  <a:cubicBezTo>
                    <a:pt x="440" y="265"/>
                    <a:pt x="444" y="264"/>
                    <a:pt x="447" y="257"/>
                  </a:cubicBezTo>
                  <a:cubicBezTo>
                    <a:pt x="449" y="246"/>
                    <a:pt x="455" y="228"/>
                    <a:pt x="439" y="225"/>
                  </a:cubicBezTo>
                  <a:cubicBezTo>
                    <a:pt x="434" y="221"/>
                    <a:pt x="429" y="220"/>
                    <a:pt x="423" y="219"/>
                  </a:cubicBezTo>
                  <a:cubicBezTo>
                    <a:pt x="415" y="215"/>
                    <a:pt x="413" y="205"/>
                    <a:pt x="407" y="198"/>
                  </a:cubicBezTo>
                  <a:cubicBezTo>
                    <a:pt x="404" y="195"/>
                    <a:pt x="398" y="191"/>
                    <a:pt x="398" y="191"/>
                  </a:cubicBezTo>
                  <a:cubicBezTo>
                    <a:pt x="396" y="185"/>
                    <a:pt x="394" y="183"/>
                    <a:pt x="389" y="179"/>
                  </a:cubicBezTo>
                  <a:cubicBezTo>
                    <a:pt x="383" y="171"/>
                    <a:pt x="384" y="162"/>
                    <a:pt x="380" y="154"/>
                  </a:cubicBezTo>
                  <a:cubicBezTo>
                    <a:pt x="381" y="145"/>
                    <a:pt x="380" y="134"/>
                    <a:pt x="386" y="126"/>
                  </a:cubicBezTo>
                  <a:cubicBezTo>
                    <a:pt x="391" y="111"/>
                    <a:pt x="382" y="104"/>
                    <a:pt x="368" y="101"/>
                  </a:cubicBezTo>
                  <a:cubicBezTo>
                    <a:pt x="363" y="98"/>
                    <a:pt x="360" y="93"/>
                    <a:pt x="355" y="90"/>
                  </a:cubicBezTo>
                  <a:cubicBezTo>
                    <a:pt x="351" y="83"/>
                    <a:pt x="351" y="75"/>
                    <a:pt x="355" y="67"/>
                  </a:cubicBezTo>
                  <a:cubicBezTo>
                    <a:pt x="356" y="60"/>
                    <a:pt x="358" y="57"/>
                    <a:pt x="350" y="55"/>
                  </a:cubicBezTo>
                  <a:cubicBezTo>
                    <a:pt x="339" y="50"/>
                    <a:pt x="327" y="51"/>
                    <a:pt x="316" y="49"/>
                  </a:cubicBezTo>
                  <a:cubicBezTo>
                    <a:pt x="304" y="42"/>
                    <a:pt x="294" y="20"/>
                    <a:pt x="282" y="19"/>
                  </a:cubicBezTo>
                  <a:cubicBezTo>
                    <a:pt x="273" y="18"/>
                    <a:pt x="263" y="18"/>
                    <a:pt x="254" y="18"/>
                  </a:cubicBezTo>
                  <a:cubicBezTo>
                    <a:pt x="234" y="13"/>
                    <a:pt x="244" y="14"/>
                    <a:pt x="224" y="16"/>
                  </a:cubicBezTo>
                  <a:cubicBezTo>
                    <a:pt x="219" y="19"/>
                    <a:pt x="215" y="21"/>
                    <a:pt x="211" y="25"/>
                  </a:cubicBezTo>
                  <a:cubicBezTo>
                    <a:pt x="199" y="24"/>
                    <a:pt x="196" y="23"/>
                    <a:pt x="187" y="21"/>
                  </a:cubicBezTo>
                  <a:cubicBezTo>
                    <a:pt x="178" y="16"/>
                    <a:pt x="167" y="16"/>
                    <a:pt x="156" y="14"/>
                  </a:cubicBezTo>
                  <a:cubicBezTo>
                    <a:pt x="154" y="14"/>
                    <a:pt x="126" y="17"/>
                    <a:pt x="117" y="14"/>
                  </a:cubicBezTo>
                  <a:cubicBezTo>
                    <a:pt x="105" y="11"/>
                    <a:pt x="95" y="3"/>
                    <a:pt x="82" y="0"/>
                  </a:cubicBezTo>
                  <a:cubicBezTo>
                    <a:pt x="62" y="1"/>
                    <a:pt x="44" y="2"/>
                    <a:pt x="25" y="2"/>
                  </a:cubicBezTo>
                  <a:cubicBezTo>
                    <a:pt x="16" y="2"/>
                    <a:pt x="0" y="2"/>
                    <a:pt x="0" y="2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57" name="Freeform 210"/>
            <p:cNvSpPr>
              <a:spLocks/>
            </p:cNvSpPr>
            <p:nvPr/>
          </p:nvSpPr>
          <p:spPr bwMode="auto">
            <a:xfrm>
              <a:off x="906" y="838"/>
              <a:ext cx="323" cy="295"/>
            </a:xfrm>
            <a:custGeom>
              <a:avLst/>
              <a:gdLst>
                <a:gd name="T0" fmla="*/ 0 w 323"/>
                <a:gd name="T1" fmla="*/ 295 h 295"/>
                <a:gd name="T2" fmla="*/ 64 w 323"/>
                <a:gd name="T3" fmla="*/ 256 h 295"/>
                <a:gd name="T4" fmla="*/ 87 w 323"/>
                <a:gd name="T5" fmla="*/ 250 h 295"/>
                <a:gd name="T6" fmla="*/ 101 w 323"/>
                <a:gd name="T7" fmla="*/ 242 h 295"/>
                <a:gd name="T8" fmla="*/ 111 w 323"/>
                <a:gd name="T9" fmla="*/ 199 h 295"/>
                <a:gd name="T10" fmla="*/ 163 w 323"/>
                <a:gd name="T11" fmla="*/ 157 h 295"/>
                <a:gd name="T12" fmla="*/ 205 w 323"/>
                <a:gd name="T13" fmla="*/ 131 h 295"/>
                <a:gd name="T14" fmla="*/ 242 w 323"/>
                <a:gd name="T15" fmla="*/ 128 h 295"/>
                <a:gd name="T16" fmla="*/ 251 w 323"/>
                <a:gd name="T17" fmla="*/ 115 h 295"/>
                <a:gd name="T18" fmla="*/ 264 w 323"/>
                <a:gd name="T19" fmla="*/ 80 h 295"/>
                <a:gd name="T20" fmla="*/ 282 w 323"/>
                <a:gd name="T21" fmla="*/ 60 h 295"/>
                <a:gd name="T22" fmla="*/ 288 w 323"/>
                <a:gd name="T23" fmla="*/ 40 h 295"/>
                <a:gd name="T24" fmla="*/ 305 w 323"/>
                <a:gd name="T25" fmla="*/ 20 h 295"/>
                <a:gd name="T26" fmla="*/ 319 w 323"/>
                <a:gd name="T27" fmla="*/ 10 h 295"/>
                <a:gd name="T28" fmla="*/ 323 w 323"/>
                <a:gd name="T29" fmla="*/ 0 h 2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3"/>
                <a:gd name="T46" fmla="*/ 0 h 295"/>
                <a:gd name="T47" fmla="*/ 323 w 323"/>
                <a:gd name="T48" fmla="*/ 295 h 2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3" h="295">
                  <a:moveTo>
                    <a:pt x="0" y="295"/>
                  </a:moveTo>
                  <a:cubicBezTo>
                    <a:pt x="3" y="280"/>
                    <a:pt x="48" y="259"/>
                    <a:pt x="64" y="256"/>
                  </a:cubicBezTo>
                  <a:cubicBezTo>
                    <a:pt x="72" y="253"/>
                    <a:pt x="80" y="251"/>
                    <a:pt x="87" y="250"/>
                  </a:cubicBezTo>
                  <a:cubicBezTo>
                    <a:pt x="92" y="248"/>
                    <a:pt x="96" y="245"/>
                    <a:pt x="101" y="242"/>
                  </a:cubicBezTo>
                  <a:cubicBezTo>
                    <a:pt x="111" y="228"/>
                    <a:pt x="105" y="214"/>
                    <a:pt x="111" y="199"/>
                  </a:cubicBezTo>
                  <a:cubicBezTo>
                    <a:pt x="118" y="183"/>
                    <a:pt x="146" y="160"/>
                    <a:pt x="163" y="157"/>
                  </a:cubicBezTo>
                  <a:cubicBezTo>
                    <a:pt x="178" y="150"/>
                    <a:pt x="189" y="135"/>
                    <a:pt x="205" y="131"/>
                  </a:cubicBezTo>
                  <a:cubicBezTo>
                    <a:pt x="218" y="128"/>
                    <a:pt x="230" y="129"/>
                    <a:pt x="242" y="128"/>
                  </a:cubicBezTo>
                  <a:cubicBezTo>
                    <a:pt x="247" y="123"/>
                    <a:pt x="249" y="121"/>
                    <a:pt x="251" y="115"/>
                  </a:cubicBezTo>
                  <a:cubicBezTo>
                    <a:pt x="249" y="102"/>
                    <a:pt x="247" y="83"/>
                    <a:pt x="264" y="80"/>
                  </a:cubicBezTo>
                  <a:cubicBezTo>
                    <a:pt x="273" y="73"/>
                    <a:pt x="277" y="71"/>
                    <a:pt x="282" y="60"/>
                  </a:cubicBezTo>
                  <a:cubicBezTo>
                    <a:pt x="284" y="49"/>
                    <a:pt x="278" y="42"/>
                    <a:pt x="288" y="40"/>
                  </a:cubicBezTo>
                  <a:cubicBezTo>
                    <a:pt x="294" y="37"/>
                    <a:pt x="301" y="26"/>
                    <a:pt x="305" y="20"/>
                  </a:cubicBezTo>
                  <a:cubicBezTo>
                    <a:pt x="306" y="13"/>
                    <a:pt x="316" y="16"/>
                    <a:pt x="319" y="10"/>
                  </a:cubicBezTo>
                  <a:cubicBezTo>
                    <a:pt x="320" y="6"/>
                    <a:pt x="323" y="0"/>
                    <a:pt x="323" y="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58" name="Freeform 211"/>
            <p:cNvSpPr>
              <a:spLocks/>
            </p:cNvSpPr>
            <p:nvPr/>
          </p:nvSpPr>
          <p:spPr bwMode="auto">
            <a:xfrm>
              <a:off x="644" y="857"/>
              <a:ext cx="56" cy="70"/>
            </a:xfrm>
            <a:custGeom>
              <a:avLst/>
              <a:gdLst>
                <a:gd name="T0" fmla="*/ 56 w 56"/>
                <a:gd name="T1" fmla="*/ 0 h 70"/>
                <a:gd name="T2" fmla="*/ 50 w 56"/>
                <a:gd name="T3" fmla="*/ 34 h 70"/>
                <a:gd name="T4" fmla="*/ 40 w 56"/>
                <a:gd name="T5" fmla="*/ 58 h 70"/>
                <a:gd name="T6" fmla="*/ 0 w 56"/>
                <a:gd name="T7" fmla="*/ 7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70"/>
                <a:gd name="T14" fmla="*/ 56 w 56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70">
                  <a:moveTo>
                    <a:pt x="56" y="0"/>
                  </a:moveTo>
                  <a:cubicBezTo>
                    <a:pt x="50" y="10"/>
                    <a:pt x="52" y="20"/>
                    <a:pt x="50" y="34"/>
                  </a:cubicBezTo>
                  <a:cubicBezTo>
                    <a:pt x="47" y="46"/>
                    <a:pt x="48" y="52"/>
                    <a:pt x="40" y="58"/>
                  </a:cubicBezTo>
                  <a:cubicBezTo>
                    <a:pt x="32" y="64"/>
                    <a:pt x="8" y="68"/>
                    <a:pt x="0" y="7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59" name="Freeform 212"/>
            <p:cNvSpPr>
              <a:spLocks/>
            </p:cNvSpPr>
            <p:nvPr/>
          </p:nvSpPr>
          <p:spPr bwMode="auto">
            <a:xfrm>
              <a:off x="622" y="921"/>
              <a:ext cx="22" cy="217"/>
            </a:xfrm>
            <a:custGeom>
              <a:avLst/>
              <a:gdLst>
                <a:gd name="T0" fmla="*/ 22 w 22"/>
                <a:gd name="T1" fmla="*/ 0 h 217"/>
                <a:gd name="T2" fmla="*/ 15 w 22"/>
                <a:gd name="T3" fmla="*/ 54 h 217"/>
                <a:gd name="T4" fmla="*/ 9 w 22"/>
                <a:gd name="T5" fmla="*/ 73 h 217"/>
                <a:gd name="T6" fmla="*/ 3 w 22"/>
                <a:gd name="T7" fmla="*/ 100 h 217"/>
                <a:gd name="T8" fmla="*/ 6 w 22"/>
                <a:gd name="T9" fmla="*/ 146 h 217"/>
                <a:gd name="T10" fmla="*/ 2 w 22"/>
                <a:gd name="T11" fmla="*/ 178 h 217"/>
                <a:gd name="T12" fmla="*/ 5 w 22"/>
                <a:gd name="T13" fmla="*/ 217 h 2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17"/>
                <a:gd name="T23" fmla="*/ 22 w 22"/>
                <a:gd name="T24" fmla="*/ 217 h 2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17">
                  <a:moveTo>
                    <a:pt x="22" y="0"/>
                  </a:moveTo>
                  <a:lnTo>
                    <a:pt x="15" y="54"/>
                  </a:lnTo>
                  <a:cubicBezTo>
                    <a:pt x="14" y="60"/>
                    <a:pt x="12" y="66"/>
                    <a:pt x="9" y="73"/>
                  </a:cubicBezTo>
                  <a:cubicBezTo>
                    <a:pt x="7" y="82"/>
                    <a:pt x="7" y="92"/>
                    <a:pt x="3" y="100"/>
                  </a:cubicBezTo>
                  <a:cubicBezTo>
                    <a:pt x="0" y="116"/>
                    <a:pt x="4" y="130"/>
                    <a:pt x="6" y="146"/>
                  </a:cubicBezTo>
                  <a:cubicBezTo>
                    <a:pt x="5" y="163"/>
                    <a:pt x="4" y="164"/>
                    <a:pt x="2" y="178"/>
                  </a:cubicBezTo>
                  <a:cubicBezTo>
                    <a:pt x="3" y="192"/>
                    <a:pt x="5" y="204"/>
                    <a:pt x="5" y="217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60" name="Freeform 213"/>
            <p:cNvSpPr>
              <a:spLocks/>
            </p:cNvSpPr>
            <p:nvPr/>
          </p:nvSpPr>
          <p:spPr bwMode="auto">
            <a:xfrm>
              <a:off x="508" y="1515"/>
              <a:ext cx="102" cy="405"/>
            </a:xfrm>
            <a:custGeom>
              <a:avLst/>
              <a:gdLst>
                <a:gd name="T0" fmla="*/ 102 w 102"/>
                <a:gd name="T1" fmla="*/ 0 h 405"/>
                <a:gd name="T2" fmla="*/ 72 w 102"/>
                <a:gd name="T3" fmla="*/ 34 h 405"/>
                <a:gd name="T4" fmla="*/ 64 w 102"/>
                <a:gd name="T5" fmla="*/ 70 h 405"/>
                <a:gd name="T6" fmla="*/ 46 w 102"/>
                <a:gd name="T7" fmla="*/ 91 h 405"/>
                <a:gd name="T8" fmla="*/ 43 w 102"/>
                <a:gd name="T9" fmla="*/ 119 h 405"/>
                <a:gd name="T10" fmla="*/ 17 w 102"/>
                <a:gd name="T11" fmla="*/ 150 h 405"/>
                <a:gd name="T12" fmla="*/ 24 w 102"/>
                <a:gd name="T13" fmla="*/ 167 h 405"/>
                <a:gd name="T14" fmla="*/ 18 w 102"/>
                <a:gd name="T15" fmla="*/ 186 h 405"/>
                <a:gd name="T16" fmla="*/ 16 w 102"/>
                <a:gd name="T17" fmla="*/ 244 h 405"/>
                <a:gd name="T18" fmla="*/ 36 w 102"/>
                <a:gd name="T19" fmla="*/ 280 h 405"/>
                <a:gd name="T20" fmla="*/ 42 w 102"/>
                <a:gd name="T21" fmla="*/ 317 h 405"/>
                <a:gd name="T22" fmla="*/ 48 w 102"/>
                <a:gd name="T23" fmla="*/ 339 h 405"/>
                <a:gd name="T24" fmla="*/ 57 w 102"/>
                <a:gd name="T25" fmla="*/ 357 h 405"/>
                <a:gd name="T26" fmla="*/ 75 w 102"/>
                <a:gd name="T27" fmla="*/ 377 h 405"/>
                <a:gd name="T28" fmla="*/ 89 w 102"/>
                <a:gd name="T29" fmla="*/ 393 h 405"/>
                <a:gd name="T30" fmla="*/ 91 w 102"/>
                <a:gd name="T31" fmla="*/ 405 h 4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405"/>
                <a:gd name="T50" fmla="*/ 102 w 102"/>
                <a:gd name="T51" fmla="*/ 405 h 40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405">
                  <a:moveTo>
                    <a:pt x="102" y="0"/>
                  </a:moveTo>
                  <a:cubicBezTo>
                    <a:pt x="98" y="10"/>
                    <a:pt x="78" y="22"/>
                    <a:pt x="72" y="34"/>
                  </a:cubicBezTo>
                  <a:cubicBezTo>
                    <a:pt x="67" y="37"/>
                    <a:pt x="71" y="68"/>
                    <a:pt x="64" y="70"/>
                  </a:cubicBezTo>
                  <a:cubicBezTo>
                    <a:pt x="56" y="76"/>
                    <a:pt x="50" y="82"/>
                    <a:pt x="46" y="91"/>
                  </a:cubicBezTo>
                  <a:cubicBezTo>
                    <a:pt x="47" y="99"/>
                    <a:pt x="54" y="117"/>
                    <a:pt x="43" y="119"/>
                  </a:cubicBezTo>
                  <a:cubicBezTo>
                    <a:pt x="35" y="129"/>
                    <a:pt x="25" y="139"/>
                    <a:pt x="17" y="150"/>
                  </a:cubicBezTo>
                  <a:cubicBezTo>
                    <a:pt x="18" y="161"/>
                    <a:pt x="22" y="158"/>
                    <a:pt x="24" y="167"/>
                  </a:cubicBezTo>
                  <a:cubicBezTo>
                    <a:pt x="23" y="177"/>
                    <a:pt x="21" y="178"/>
                    <a:pt x="18" y="186"/>
                  </a:cubicBezTo>
                  <a:cubicBezTo>
                    <a:pt x="19" y="206"/>
                    <a:pt x="0" y="232"/>
                    <a:pt x="16" y="244"/>
                  </a:cubicBezTo>
                  <a:cubicBezTo>
                    <a:pt x="19" y="249"/>
                    <a:pt x="34" y="276"/>
                    <a:pt x="36" y="280"/>
                  </a:cubicBezTo>
                  <a:cubicBezTo>
                    <a:pt x="37" y="291"/>
                    <a:pt x="37" y="306"/>
                    <a:pt x="42" y="317"/>
                  </a:cubicBezTo>
                  <a:cubicBezTo>
                    <a:pt x="43" y="324"/>
                    <a:pt x="45" y="332"/>
                    <a:pt x="48" y="339"/>
                  </a:cubicBezTo>
                  <a:cubicBezTo>
                    <a:pt x="49" y="349"/>
                    <a:pt x="50" y="351"/>
                    <a:pt x="57" y="357"/>
                  </a:cubicBezTo>
                  <a:cubicBezTo>
                    <a:pt x="61" y="363"/>
                    <a:pt x="70" y="371"/>
                    <a:pt x="75" y="377"/>
                  </a:cubicBezTo>
                  <a:cubicBezTo>
                    <a:pt x="76" y="383"/>
                    <a:pt x="87" y="388"/>
                    <a:pt x="89" y="393"/>
                  </a:cubicBezTo>
                  <a:cubicBezTo>
                    <a:pt x="90" y="403"/>
                    <a:pt x="91" y="403"/>
                    <a:pt x="91" y="405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61" name="Freeform 214"/>
            <p:cNvSpPr>
              <a:spLocks/>
            </p:cNvSpPr>
            <p:nvPr/>
          </p:nvSpPr>
          <p:spPr bwMode="auto">
            <a:xfrm>
              <a:off x="654" y="1736"/>
              <a:ext cx="786" cy="99"/>
            </a:xfrm>
            <a:custGeom>
              <a:avLst/>
              <a:gdLst>
                <a:gd name="T0" fmla="*/ 786 w 786"/>
                <a:gd name="T1" fmla="*/ 67 h 99"/>
                <a:gd name="T2" fmla="*/ 746 w 786"/>
                <a:gd name="T3" fmla="*/ 73 h 99"/>
                <a:gd name="T4" fmla="*/ 696 w 786"/>
                <a:gd name="T5" fmla="*/ 57 h 99"/>
                <a:gd name="T6" fmla="*/ 632 w 786"/>
                <a:gd name="T7" fmla="*/ 27 h 99"/>
                <a:gd name="T8" fmla="*/ 591 w 786"/>
                <a:gd name="T9" fmla="*/ 42 h 99"/>
                <a:gd name="T10" fmla="*/ 563 w 786"/>
                <a:gd name="T11" fmla="*/ 30 h 99"/>
                <a:gd name="T12" fmla="*/ 520 w 786"/>
                <a:gd name="T13" fmla="*/ 21 h 99"/>
                <a:gd name="T14" fmla="*/ 459 w 786"/>
                <a:gd name="T15" fmla="*/ 52 h 99"/>
                <a:gd name="T16" fmla="*/ 443 w 786"/>
                <a:gd name="T17" fmla="*/ 59 h 99"/>
                <a:gd name="T18" fmla="*/ 428 w 786"/>
                <a:gd name="T19" fmla="*/ 65 h 99"/>
                <a:gd name="T20" fmla="*/ 403 w 786"/>
                <a:gd name="T21" fmla="*/ 73 h 99"/>
                <a:gd name="T22" fmla="*/ 373 w 786"/>
                <a:gd name="T23" fmla="*/ 71 h 99"/>
                <a:gd name="T24" fmla="*/ 350 w 786"/>
                <a:gd name="T25" fmla="*/ 61 h 99"/>
                <a:gd name="T26" fmla="*/ 327 w 786"/>
                <a:gd name="T27" fmla="*/ 39 h 99"/>
                <a:gd name="T28" fmla="*/ 299 w 786"/>
                <a:gd name="T29" fmla="*/ 21 h 99"/>
                <a:gd name="T30" fmla="*/ 262 w 786"/>
                <a:gd name="T31" fmla="*/ 8 h 99"/>
                <a:gd name="T32" fmla="*/ 225 w 786"/>
                <a:gd name="T33" fmla="*/ 2 h 99"/>
                <a:gd name="T34" fmla="*/ 143 w 786"/>
                <a:gd name="T35" fmla="*/ 6 h 99"/>
                <a:gd name="T36" fmla="*/ 124 w 786"/>
                <a:gd name="T37" fmla="*/ 12 h 99"/>
                <a:gd name="T38" fmla="*/ 103 w 786"/>
                <a:gd name="T39" fmla="*/ 19 h 99"/>
                <a:gd name="T40" fmla="*/ 80 w 786"/>
                <a:gd name="T41" fmla="*/ 31 h 99"/>
                <a:gd name="T42" fmla="*/ 32 w 786"/>
                <a:gd name="T43" fmla="*/ 58 h 99"/>
                <a:gd name="T44" fmla="*/ 26 w 786"/>
                <a:gd name="T45" fmla="*/ 73 h 99"/>
                <a:gd name="T46" fmla="*/ 0 w 786"/>
                <a:gd name="T47" fmla="*/ 99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6"/>
                <a:gd name="T73" fmla="*/ 0 h 99"/>
                <a:gd name="T74" fmla="*/ 786 w 786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6" h="99">
                  <a:moveTo>
                    <a:pt x="786" y="67"/>
                  </a:moveTo>
                  <a:lnTo>
                    <a:pt x="746" y="73"/>
                  </a:lnTo>
                  <a:lnTo>
                    <a:pt x="696" y="57"/>
                  </a:lnTo>
                  <a:lnTo>
                    <a:pt x="632" y="27"/>
                  </a:lnTo>
                  <a:cubicBezTo>
                    <a:pt x="598" y="29"/>
                    <a:pt x="615" y="27"/>
                    <a:pt x="591" y="42"/>
                  </a:cubicBezTo>
                  <a:cubicBezTo>
                    <a:pt x="579" y="40"/>
                    <a:pt x="574" y="32"/>
                    <a:pt x="563" y="30"/>
                  </a:cubicBezTo>
                  <a:cubicBezTo>
                    <a:pt x="533" y="32"/>
                    <a:pt x="543" y="25"/>
                    <a:pt x="520" y="21"/>
                  </a:cubicBezTo>
                  <a:cubicBezTo>
                    <a:pt x="496" y="23"/>
                    <a:pt x="482" y="47"/>
                    <a:pt x="459" y="52"/>
                  </a:cubicBezTo>
                  <a:cubicBezTo>
                    <a:pt x="454" y="57"/>
                    <a:pt x="450" y="58"/>
                    <a:pt x="443" y="59"/>
                  </a:cubicBezTo>
                  <a:cubicBezTo>
                    <a:pt x="438" y="63"/>
                    <a:pt x="434" y="64"/>
                    <a:pt x="428" y="65"/>
                  </a:cubicBezTo>
                  <a:cubicBezTo>
                    <a:pt x="420" y="69"/>
                    <a:pt x="411" y="70"/>
                    <a:pt x="403" y="73"/>
                  </a:cubicBezTo>
                  <a:cubicBezTo>
                    <a:pt x="392" y="72"/>
                    <a:pt x="383" y="72"/>
                    <a:pt x="373" y="71"/>
                  </a:cubicBezTo>
                  <a:cubicBezTo>
                    <a:pt x="366" y="70"/>
                    <a:pt x="364" y="62"/>
                    <a:pt x="350" y="61"/>
                  </a:cubicBezTo>
                  <a:cubicBezTo>
                    <a:pt x="339" y="56"/>
                    <a:pt x="337" y="45"/>
                    <a:pt x="327" y="39"/>
                  </a:cubicBezTo>
                  <a:cubicBezTo>
                    <a:pt x="321" y="31"/>
                    <a:pt x="309" y="23"/>
                    <a:pt x="299" y="21"/>
                  </a:cubicBezTo>
                  <a:cubicBezTo>
                    <a:pt x="290" y="9"/>
                    <a:pt x="276" y="9"/>
                    <a:pt x="262" y="8"/>
                  </a:cubicBezTo>
                  <a:cubicBezTo>
                    <a:pt x="249" y="5"/>
                    <a:pt x="239" y="3"/>
                    <a:pt x="225" y="2"/>
                  </a:cubicBezTo>
                  <a:cubicBezTo>
                    <a:pt x="157" y="3"/>
                    <a:pt x="175" y="0"/>
                    <a:pt x="143" y="6"/>
                  </a:cubicBezTo>
                  <a:cubicBezTo>
                    <a:pt x="137" y="9"/>
                    <a:pt x="130" y="11"/>
                    <a:pt x="124" y="12"/>
                  </a:cubicBezTo>
                  <a:cubicBezTo>
                    <a:pt x="118" y="15"/>
                    <a:pt x="110" y="17"/>
                    <a:pt x="103" y="19"/>
                  </a:cubicBezTo>
                  <a:cubicBezTo>
                    <a:pt x="95" y="23"/>
                    <a:pt x="87" y="26"/>
                    <a:pt x="80" y="31"/>
                  </a:cubicBezTo>
                  <a:cubicBezTo>
                    <a:pt x="64" y="58"/>
                    <a:pt x="68" y="55"/>
                    <a:pt x="32" y="58"/>
                  </a:cubicBezTo>
                  <a:cubicBezTo>
                    <a:pt x="28" y="63"/>
                    <a:pt x="28" y="67"/>
                    <a:pt x="26" y="73"/>
                  </a:cubicBezTo>
                  <a:cubicBezTo>
                    <a:pt x="24" y="84"/>
                    <a:pt x="5" y="94"/>
                    <a:pt x="0" y="99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62" name="Freeform 215"/>
            <p:cNvSpPr>
              <a:spLocks/>
            </p:cNvSpPr>
            <p:nvPr/>
          </p:nvSpPr>
          <p:spPr bwMode="auto">
            <a:xfrm>
              <a:off x="559" y="1749"/>
              <a:ext cx="371" cy="194"/>
            </a:xfrm>
            <a:custGeom>
              <a:avLst/>
              <a:gdLst>
                <a:gd name="T0" fmla="*/ 371 w 371"/>
                <a:gd name="T1" fmla="*/ 0 h 194"/>
                <a:gd name="T2" fmla="*/ 350 w 371"/>
                <a:gd name="T3" fmla="*/ 20 h 194"/>
                <a:gd name="T4" fmla="*/ 331 w 371"/>
                <a:gd name="T5" fmla="*/ 26 h 194"/>
                <a:gd name="T6" fmla="*/ 313 w 371"/>
                <a:gd name="T7" fmla="*/ 46 h 194"/>
                <a:gd name="T8" fmla="*/ 272 w 371"/>
                <a:gd name="T9" fmla="*/ 94 h 194"/>
                <a:gd name="T10" fmla="*/ 261 w 371"/>
                <a:gd name="T11" fmla="*/ 113 h 194"/>
                <a:gd name="T12" fmla="*/ 245 w 371"/>
                <a:gd name="T13" fmla="*/ 137 h 194"/>
                <a:gd name="T14" fmla="*/ 197 w 371"/>
                <a:gd name="T15" fmla="*/ 140 h 194"/>
                <a:gd name="T16" fmla="*/ 134 w 371"/>
                <a:gd name="T17" fmla="*/ 146 h 194"/>
                <a:gd name="T18" fmla="*/ 110 w 371"/>
                <a:gd name="T19" fmla="*/ 139 h 194"/>
                <a:gd name="T20" fmla="*/ 83 w 371"/>
                <a:gd name="T21" fmla="*/ 140 h 194"/>
                <a:gd name="T22" fmla="*/ 64 w 371"/>
                <a:gd name="T23" fmla="*/ 150 h 194"/>
                <a:gd name="T24" fmla="*/ 51 w 371"/>
                <a:gd name="T25" fmla="*/ 161 h 194"/>
                <a:gd name="T26" fmla="*/ 40 w 371"/>
                <a:gd name="T27" fmla="*/ 168 h 194"/>
                <a:gd name="T28" fmla="*/ 27 w 371"/>
                <a:gd name="T29" fmla="*/ 178 h 194"/>
                <a:gd name="T30" fmla="*/ 0 w 371"/>
                <a:gd name="T31" fmla="*/ 194 h 1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1"/>
                <a:gd name="T49" fmla="*/ 0 h 194"/>
                <a:gd name="T50" fmla="*/ 371 w 371"/>
                <a:gd name="T51" fmla="*/ 194 h 1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1" h="194">
                  <a:moveTo>
                    <a:pt x="371" y="0"/>
                  </a:moveTo>
                  <a:cubicBezTo>
                    <a:pt x="370" y="9"/>
                    <a:pt x="359" y="19"/>
                    <a:pt x="350" y="20"/>
                  </a:cubicBezTo>
                  <a:cubicBezTo>
                    <a:pt x="343" y="23"/>
                    <a:pt x="337" y="25"/>
                    <a:pt x="331" y="26"/>
                  </a:cubicBezTo>
                  <a:cubicBezTo>
                    <a:pt x="323" y="32"/>
                    <a:pt x="318" y="37"/>
                    <a:pt x="313" y="46"/>
                  </a:cubicBezTo>
                  <a:cubicBezTo>
                    <a:pt x="309" y="70"/>
                    <a:pt x="289" y="81"/>
                    <a:pt x="272" y="94"/>
                  </a:cubicBezTo>
                  <a:cubicBezTo>
                    <a:pt x="268" y="101"/>
                    <a:pt x="265" y="105"/>
                    <a:pt x="261" y="113"/>
                  </a:cubicBezTo>
                  <a:cubicBezTo>
                    <a:pt x="259" y="124"/>
                    <a:pt x="255" y="131"/>
                    <a:pt x="245" y="137"/>
                  </a:cubicBezTo>
                  <a:cubicBezTo>
                    <a:pt x="227" y="136"/>
                    <a:pt x="214" y="143"/>
                    <a:pt x="197" y="140"/>
                  </a:cubicBezTo>
                  <a:cubicBezTo>
                    <a:pt x="179" y="141"/>
                    <a:pt x="149" y="144"/>
                    <a:pt x="134" y="146"/>
                  </a:cubicBezTo>
                  <a:cubicBezTo>
                    <a:pt x="126" y="144"/>
                    <a:pt x="118" y="141"/>
                    <a:pt x="110" y="139"/>
                  </a:cubicBezTo>
                  <a:cubicBezTo>
                    <a:pt x="101" y="135"/>
                    <a:pt x="92" y="138"/>
                    <a:pt x="83" y="140"/>
                  </a:cubicBezTo>
                  <a:cubicBezTo>
                    <a:pt x="77" y="145"/>
                    <a:pt x="71" y="149"/>
                    <a:pt x="64" y="150"/>
                  </a:cubicBezTo>
                  <a:cubicBezTo>
                    <a:pt x="60" y="155"/>
                    <a:pt x="56" y="158"/>
                    <a:pt x="51" y="161"/>
                  </a:cubicBezTo>
                  <a:cubicBezTo>
                    <a:pt x="47" y="163"/>
                    <a:pt x="40" y="168"/>
                    <a:pt x="40" y="168"/>
                  </a:cubicBezTo>
                  <a:cubicBezTo>
                    <a:pt x="36" y="175"/>
                    <a:pt x="35" y="177"/>
                    <a:pt x="27" y="178"/>
                  </a:cubicBezTo>
                  <a:cubicBezTo>
                    <a:pt x="19" y="182"/>
                    <a:pt x="7" y="189"/>
                    <a:pt x="0" y="19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63" name="Freeform 216"/>
            <p:cNvSpPr>
              <a:spLocks/>
            </p:cNvSpPr>
            <p:nvPr/>
          </p:nvSpPr>
          <p:spPr bwMode="auto">
            <a:xfrm>
              <a:off x="897" y="1865"/>
              <a:ext cx="494" cy="613"/>
            </a:xfrm>
            <a:custGeom>
              <a:avLst/>
              <a:gdLst>
                <a:gd name="T0" fmla="*/ 489 w 494"/>
                <a:gd name="T1" fmla="*/ 0 h 613"/>
                <a:gd name="T2" fmla="*/ 482 w 494"/>
                <a:gd name="T3" fmla="*/ 23 h 613"/>
                <a:gd name="T4" fmla="*/ 493 w 494"/>
                <a:gd name="T5" fmla="*/ 92 h 613"/>
                <a:gd name="T6" fmla="*/ 473 w 494"/>
                <a:gd name="T7" fmla="*/ 122 h 613"/>
                <a:gd name="T8" fmla="*/ 449 w 494"/>
                <a:gd name="T9" fmla="*/ 146 h 613"/>
                <a:gd name="T10" fmla="*/ 427 w 494"/>
                <a:gd name="T11" fmla="*/ 183 h 613"/>
                <a:gd name="T12" fmla="*/ 421 w 494"/>
                <a:gd name="T13" fmla="*/ 202 h 613"/>
                <a:gd name="T14" fmla="*/ 400 w 494"/>
                <a:gd name="T15" fmla="*/ 239 h 613"/>
                <a:gd name="T16" fmla="*/ 384 w 494"/>
                <a:gd name="T17" fmla="*/ 270 h 613"/>
                <a:gd name="T18" fmla="*/ 301 w 494"/>
                <a:gd name="T19" fmla="*/ 313 h 613"/>
                <a:gd name="T20" fmla="*/ 265 w 494"/>
                <a:gd name="T21" fmla="*/ 335 h 613"/>
                <a:gd name="T22" fmla="*/ 234 w 494"/>
                <a:gd name="T23" fmla="*/ 384 h 613"/>
                <a:gd name="T24" fmla="*/ 212 w 494"/>
                <a:gd name="T25" fmla="*/ 412 h 613"/>
                <a:gd name="T26" fmla="*/ 206 w 494"/>
                <a:gd name="T27" fmla="*/ 440 h 613"/>
                <a:gd name="T28" fmla="*/ 179 w 494"/>
                <a:gd name="T29" fmla="*/ 458 h 613"/>
                <a:gd name="T30" fmla="*/ 169 w 494"/>
                <a:gd name="T31" fmla="*/ 465 h 613"/>
                <a:gd name="T32" fmla="*/ 142 w 494"/>
                <a:gd name="T33" fmla="*/ 499 h 613"/>
                <a:gd name="T34" fmla="*/ 117 w 494"/>
                <a:gd name="T35" fmla="*/ 554 h 613"/>
                <a:gd name="T36" fmla="*/ 93 w 494"/>
                <a:gd name="T37" fmla="*/ 588 h 613"/>
                <a:gd name="T38" fmla="*/ 33 w 494"/>
                <a:gd name="T39" fmla="*/ 588 h 613"/>
                <a:gd name="T40" fmla="*/ 0 w 494"/>
                <a:gd name="T41" fmla="*/ 585 h 6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4"/>
                <a:gd name="T64" fmla="*/ 0 h 613"/>
                <a:gd name="T65" fmla="*/ 494 w 494"/>
                <a:gd name="T66" fmla="*/ 613 h 6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4" h="613">
                  <a:moveTo>
                    <a:pt x="489" y="0"/>
                  </a:moveTo>
                  <a:cubicBezTo>
                    <a:pt x="473" y="3"/>
                    <a:pt x="488" y="6"/>
                    <a:pt x="482" y="23"/>
                  </a:cubicBezTo>
                  <a:cubicBezTo>
                    <a:pt x="482" y="37"/>
                    <a:pt x="494" y="76"/>
                    <a:pt x="493" y="92"/>
                  </a:cubicBezTo>
                  <a:cubicBezTo>
                    <a:pt x="492" y="108"/>
                    <a:pt x="480" y="113"/>
                    <a:pt x="473" y="122"/>
                  </a:cubicBezTo>
                  <a:cubicBezTo>
                    <a:pt x="464" y="131"/>
                    <a:pt x="459" y="139"/>
                    <a:pt x="449" y="146"/>
                  </a:cubicBezTo>
                  <a:cubicBezTo>
                    <a:pt x="444" y="161"/>
                    <a:pt x="435" y="171"/>
                    <a:pt x="427" y="183"/>
                  </a:cubicBezTo>
                  <a:cubicBezTo>
                    <a:pt x="423" y="189"/>
                    <a:pt x="425" y="197"/>
                    <a:pt x="421" y="202"/>
                  </a:cubicBezTo>
                  <a:cubicBezTo>
                    <a:pt x="412" y="215"/>
                    <a:pt x="407" y="226"/>
                    <a:pt x="400" y="239"/>
                  </a:cubicBezTo>
                  <a:cubicBezTo>
                    <a:pt x="394" y="248"/>
                    <a:pt x="392" y="263"/>
                    <a:pt x="384" y="270"/>
                  </a:cubicBezTo>
                  <a:cubicBezTo>
                    <a:pt x="360" y="292"/>
                    <a:pt x="329" y="298"/>
                    <a:pt x="301" y="313"/>
                  </a:cubicBezTo>
                  <a:cubicBezTo>
                    <a:pt x="288" y="320"/>
                    <a:pt x="279" y="330"/>
                    <a:pt x="265" y="335"/>
                  </a:cubicBezTo>
                  <a:cubicBezTo>
                    <a:pt x="224" y="328"/>
                    <a:pt x="241" y="336"/>
                    <a:pt x="234" y="384"/>
                  </a:cubicBezTo>
                  <a:cubicBezTo>
                    <a:pt x="232" y="395"/>
                    <a:pt x="218" y="403"/>
                    <a:pt x="212" y="412"/>
                  </a:cubicBezTo>
                  <a:cubicBezTo>
                    <a:pt x="208" y="420"/>
                    <a:pt x="211" y="432"/>
                    <a:pt x="206" y="440"/>
                  </a:cubicBezTo>
                  <a:cubicBezTo>
                    <a:pt x="200" y="449"/>
                    <a:pt x="188" y="452"/>
                    <a:pt x="179" y="458"/>
                  </a:cubicBezTo>
                  <a:cubicBezTo>
                    <a:pt x="176" y="461"/>
                    <a:pt x="169" y="465"/>
                    <a:pt x="169" y="465"/>
                  </a:cubicBezTo>
                  <a:cubicBezTo>
                    <a:pt x="160" y="478"/>
                    <a:pt x="151" y="484"/>
                    <a:pt x="142" y="499"/>
                  </a:cubicBezTo>
                  <a:cubicBezTo>
                    <a:pt x="132" y="515"/>
                    <a:pt x="129" y="538"/>
                    <a:pt x="117" y="554"/>
                  </a:cubicBezTo>
                  <a:cubicBezTo>
                    <a:pt x="113" y="588"/>
                    <a:pt x="114" y="574"/>
                    <a:pt x="93" y="588"/>
                  </a:cubicBezTo>
                  <a:cubicBezTo>
                    <a:pt x="76" y="613"/>
                    <a:pt x="93" y="595"/>
                    <a:pt x="33" y="588"/>
                  </a:cubicBezTo>
                  <a:cubicBezTo>
                    <a:pt x="27" y="587"/>
                    <a:pt x="5" y="585"/>
                    <a:pt x="0" y="585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64" name="Freeform 217"/>
            <p:cNvSpPr>
              <a:spLocks/>
            </p:cNvSpPr>
            <p:nvPr/>
          </p:nvSpPr>
          <p:spPr bwMode="auto">
            <a:xfrm>
              <a:off x="1350" y="1953"/>
              <a:ext cx="116" cy="70"/>
            </a:xfrm>
            <a:custGeom>
              <a:avLst/>
              <a:gdLst>
                <a:gd name="T0" fmla="*/ 0 w 116"/>
                <a:gd name="T1" fmla="*/ 60 h 70"/>
                <a:gd name="T2" fmla="*/ 40 w 116"/>
                <a:gd name="T3" fmla="*/ 70 h 70"/>
                <a:gd name="T4" fmla="*/ 90 w 116"/>
                <a:gd name="T5" fmla="*/ 34 h 70"/>
                <a:gd name="T6" fmla="*/ 116 w 116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70"/>
                <a:gd name="T14" fmla="*/ 116 w 116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70">
                  <a:moveTo>
                    <a:pt x="0" y="60"/>
                  </a:moveTo>
                  <a:cubicBezTo>
                    <a:pt x="6" y="62"/>
                    <a:pt x="34" y="67"/>
                    <a:pt x="40" y="70"/>
                  </a:cubicBezTo>
                  <a:lnTo>
                    <a:pt x="90" y="34"/>
                  </a:lnTo>
                  <a:cubicBezTo>
                    <a:pt x="92" y="19"/>
                    <a:pt x="111" y="7"/>
                    <a:pt x="116" y="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65" name="Freeform 218"/>
            <p:cNvSpPr>
              <a:spLocks/>
            </p:cNvSpPr>
            <p:nvPr/>
          </p:nvSpPr>
          <p:spPr bwMode="auto">
            <a:xfrm>
              <a:off x="1159" y="1765"/>
              <a:ext cx="295" cy="100"/>
            </a:xfrm>
            <a:custGeom>
              <a:avLst/>
              <a:gdLst>
                <a:gd name="T0" fmla="*/ 0 w 295"/>
                <a:gd name="T1" fmla="*/ 0 h 100"/>
                <a:gd name="T2" fmla="*/ 8 w 295"/>
                <a:gd name="T3" fmla="*/ 20 h 100"/>
                <a:gd name="T4" fmla="*/ 33 w 295"/>
                <a:gd name="T5" fmla="*/ 54 h 100"/>
                <a:gd name="T6" fmla="*/ 57 w 295"/>
                <a:gd name="T7" fmla="*/ 44 h 100"/>
                <a:gd name="T8" fmla="*/ 80 w 295"/>
                <a:gd name="T9" fmla="*/ 64 h 100"/>
                <a:gd name="T10" fmla="*/ 100 w 295"/>
                <a:gd name="T11" fmla="*/ 67 h 100"/>
                <a:gd name="T12" fmla="*/ 156 w 295"/>
                <a:gd name="T13" fmla="*/ 79 h 100"/>
                <a:gd name="T14" fmla="*/ 207 w 295"/>
                <a:gd name="T15" fmla="*/ 78 h 100"/>
                <a:gd name="T16" fmla="*/ 229 w 295"/>
                <a:gd name="T17" fmla="*/ 97 h 100"/>
                <a:gd name="T18" fmla="*/ 255 w 295"/>
                <a:gd name="T19" fmla="*/ 98 h 100"/>
                <a:gd name="T20" fmla="*/ 295 w 295"/>
                <a:gd name="T21" fmla="*/ 98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5"/>
                <a:gd name="T34" fmla="*/ 0 h 100"/>
                <a:gd name="T35" fmla="*/ 295 w 295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5" h="100">
                  <a:moveTo>
                    <a:pt x="0" y="0"/>
                  </a:moveTo>
                  <a:cubicBezTo>
                    <a:pt x="5" y="6"/>
                    <a:pt x="5" y="13"/>
                    <a:pt x="8" y="20"/>
                  </a:cubicBezTo>
                  <a:cubicBezTo>
                    <a:pt x="10" y="34"/>
                    <a:pt x="16" y="51"/>
                    <a:pt x="33" y="54"/>
                  </a:cubicBezTo>
                  <a:cubicBezTo>
                    <a:pt x="51" y="52"/>
                    <a:pt x="43" y="47"/>
                    <a:pt x="57" y="44"/>
                  </a:cubicBezTo>
                  <a:cubicBezTo>
                    <a:pt x="73" y="46"/>
                    <a:pt x="67" y="56"/>
                    <a:pt x="80" y="64"/>
                  </a:cubicBezTo>
                  <a:cubicBezTo>
                    <a:pt x="87" y="68"/>
                    <a:pt x="92" y="66"/>
                    <a:pt x="100" y="67"/>
                  </a:cubicBezTo>
                  <a:cubicBezTo>
                    <a:pt x="119" y="72"/>
                    <a:pt x="138" y="76"/>
                    <a:pt x="156" y="79"/>
                  </a:cubicBezTo>
                  <a:cubicBezTo>
                    <a:pt x="178" y="78"/>
                    <a:pt x="186" y="76"/>
                    <a:pt x="207" y="78"/>
                  </a:cubicBezTo>
                  <a:cubicBezTo>
                    <a:pt x="217" y="83"/>
                    <a:pt x="219" y="93"/>
                    <a:pt x="229" y="97"/>
                  </a:cubicBezTo>
                  <a:cubicBezTo>
                    <a:pt x="241" y="96"/>
                    <a:pt x="245" y="100"/>
                    <a:pt x="255" y="98"/>
                  </a:cubicBezTo>
                  <a:cubicBezTo>
                    <a:pt x="264" y="98"/>
                    <a:pt x="287" y="98"/>
                    <a:pt x="295" y="98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66" name="Freeform 219"/>
            <p:cNvSpPr>
              <a:spLocks/>
            </p:cNvSpPr>
            <p:nvPr/>
          </p:nvSpPr>
          <p:spPr bwMode="auto">
            <a:xfrm>
              <a:off x="1419" y="1254"/>
              <a:ext cx="44" cy="341"/>
            </a:xfrm>
            <a:custGeom>
              <a:avLst/>
              <a:gdLst>
                <a:gd name="T0" fmla="*/ 26 w 44"/>
                <a:gd name="T1" fmla="*/ 0 h 341"/>
                <a:gd name="T2" fmla="*/ 16 w 44"/>
                <a:gd name="T3" fmla="*/ 42 h 341"/>
                <a:gd name="T4" fmla="*/ 4 w 44"/>
                <a:gd name="T5" fmla="*/ 93 h 341"/>
                <a:gd name="T6" fmla="*/ 28 w 44"/>
                <a:gd name="T7" fmla="*/ 141 h 341"/>
                <a:gd name="T8" fmla="*/ 40 w 44"/>
                <a:gd name="T9" fmla="*/ 160 h 341"/>
                <a:gd name="T10" fmla="*/ 32 w 44"/>
                <a:gd name="T11" fmla="*/ 226 h 341"/>
                <a:gd name="T12" fmla="*/ 40 w 44"/>
                <a:gd name="T13" fmla="*/ 268 h 341"/>
                <a:gd name="T14" fmla="*/ 29 w 44"/>
                <a:gd name="T15" fmla="*/ 309 h 341"/>
                <a:gd name="T16" fmla="*/ 4 w 44"/>
                <a:gd name="T17" fmla="*/ 341 h 3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41"/>
                <a:gd name="T29" fmla="*/ 44 w 44"/>
                <a:gd name="T30" fmla="*/ 341 h 3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41">
                  <a:moveTo>
                    <a:pt x="26" y="0"/>
                  </a:moveTo>
                  <a:cubicBezTo>
                    <a:pt x="23" y="17"/>
                    <a:pt x="23" y="28"/>
                    <a:pt x="16" y="42"/>
                  </a:cubicBezTo>
                  <a:cubicBezTo>
                    <a:pt x="15" y="65"/>
                    <a:pt x="13" y="74"/>
                    <a:pt x="4" y="93"/>
                  </a:cubicBezTo>
                  <a:cubicBezTo>
                    <a:pt x="0" y="115"/>
                    <a:pt x="9" y="130"/>
                    <a:pt x="28" y="141"/>
                  </a:cubicBezTo>
                  <a:cubicBezTo>
                    <a:pt x="33" y="148"/>
                    <a:pt x="37" y="153"/>
                    <a:pt x="40" y="160"/>
                  </a:cubicBezTo>
                  <a:cubicBezTo>
                    <a:pt x="44" y="183"/>
                    <a:pt x="38" y="203"/>
                    <a:pt x="32" y="226"/>
                  </a:cubicBezTo>
                  <a:cubicBezTo>
                    <a:pt x="33" y="246"/>
                    <a:pt x="32" y="254"/>
                    <a:pt x="40" y="268"/>
                  </a:cubicBezTo>
                  <a:cubicBezTo>
                    <a:pt x="42" y="284"/>
                    <a:pt x="44" y="299"/>
                    <a:pt x="29" y="309"/>
                  </a:cubicBezTo>
                  <a:cubicBezTo>
                    <a:pt x="20" y="320"/>
                    <a:pt x="10" y="328"/>
                    <a:pt x="4" y="341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67" name="Freeform 220"/>
            <p:cNvSpPr>
              <a:spLocks/>
            </p:cNvSpPr>
            <p:nvPr/>
          </p:nvSpPr>
          <p:spPr bwMode="auto">
            <a:xfrm>
              <a:off x="646" y="1123"/>
              <a:ext cx="130" cy="247"/>
            </a:xfrm>
            <a:custGeom>
              <a:avLst/>
              <a:gdLst>
                <a:gd name="T0" fmla="*/ 130 w 130"/>
                <a:gd name="T1" fmla="*/ 0 h 247"/>
                <a:gd name="T2" fmla="*/ 115 w 130"/>
                <a:gd name="T3" fmla="*/ 47 h 247"/>
                <a:gd name="T4" fmla="*/ 104 w 130"/>
                <a:gd name="T5" fmla="*/ 55 h 247"/>
                <a:gd name="T6" fmla="*/ 94 w 130"/>
                <a:gd name="T7" fmla="*/ 98 h 247"/>
                <a:gd name="T8" fmla="*/ 81 w 130"/>
                <a:gd name="T9" fmla="*/ 119 h 247"/>
                <a:gd name="T10" fmla="*/ 75 w 130"/>
                <a:gd name="T11" fmla="*/ 130 h 247"/>
                <a:gd name="T12" fmla="*/ 70 w 130"/>
                <a:gd name="T13" fmla="*/ 147 h 247"/>
                <a:gd name="T14" fmla="*/ 65 w 130"/>
                <a:gd name="T15" fmla="*/ 166 h 247"/>
                <a:gd name="T16" fmla="*/ 46 w 130"/>
                <a:gd name="T17" fmla="*/ 187 h 247"/>
                <a:gd name="T18" fmla="*/ 20 w 130"/>
                <a:gd name="T19" fmla="*/ 222 h 247"/>
                <a:gd name="T20" fmla="*/ 4 w 130"/>
                <a:gd name="T21" fmla="*/ 244 h 247"/>
                <a:gd name="T22" fmla="*/ 0 w 130"/>
                <a:gd name="T23" fmla="*/ 247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247"/>
                <a:gd name="T38" fmla="*/ 130 w 130"/>
                <a:gd name="T39" fmla="*/ 247 h 2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247">
                  <a:moveTo>
                    <a:pt x="130" y="0"/>
                  </a:moveTo>
                  <a:cubicBezTo>
                    <a:pt x="129" y="13"/>
                    <a:pt x="127" y="45"/>
                    <a:pt x="115" y="47"/>
                  </a:cubicBezTo>
                  <a:cubicBezTo>
                    <a:pt x="112" y="50"/>
                    <a:pt x="107" y="53"/>
                    <a:pt x="104" y="55"/>
                  </a:cubicBezTo>
                  <a:cubicBezTo>
                    <a:pt x="99" y="70"/>
                    <a:pt x="102" y="84"/>
                    <a:pt x="94" y="98"/>
                  </a:cubicBezTo>
                  <a:cubicBezTo>
                    <a:pt x="92" y="108"/>
                    <a:pt x="86" y="111"/>
                    <a:pt x="81" y="119"/>
                  </a:cubicBezTo>
                  <a:cubicBezTo>
                    <a:pt x="79" y="123"/>
                    <a:pt x="75" y="130"/>
                    <a:pt x="75" y="130"/>
                  </a:cubicBezTo>
                  <a:cubicBezTo>
                    <a:pt x="75" y="135"/>
                    <a:pt x="73" y="142"/>
                    <a:pt x="70" y="147"/>
                  </a:cubicBezTo>
                  <a:cubicBezTo>
                    <a:pt x="69" y="153"/>
                    <a:pt x="67" y="161"/>
                    <a:pt x="65" y="166"/>
                  </a:cubicBezTo>
                  <a:cubicBezTo>
                    <a:pt x="63" y="177"/>
                    <a:pt x="55" y="181"/>
                    <a:pt x="46" y="187"/>
                  </a:cubicBezTo>
                  <a:cubicBezTo>
                    <a:pt x="38" y="198"/>
                    <a:pt x="29" y="212"/>
                    <a:pt x="20" y="222"/>
                  </a:cubicBezTo>
                  <a:cubicBezTo>
                    <a:pt x="18" y="231"/>
                    <a:pt x="12" y="243"/>
                    <a:pt x="4" y="244"/>
                  </a:cubicBezTo>
                  <a:cubicBezTo>
                    <a:pt x="3" y="245"/>
                    <a:pt x="0" y="247"/>
                    <a:pt x="0" y="247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68" name="Freeform 221"/>
            <p:cNvSpPr>
              <a:spLocks/>
            </p:cNvSpPr>
            <p:nvPr/>
          </p:nvSpPr>
          <p:spPr bwMode="auto">
            <a:xfrm>
              <a:off x="544" y="1793"/>
              <a:ext cx="114" cy="152"/>
            </a:xfrm>
            <a:custGeom>
              <a:avLst/>
              <a:gdLst>
                <a:gd name="T0" fmla="*/ 6 w 114"/>
                <a:gd name="T1" fmla="*/ 152 h 152"/>
                <a:gd name="T2" fmla="*/ 0 w 114"/>
                <a:gd name="T3" fmla="*/ 96 h 152"/>
                <a:gd name="T4" fmla="*/ 6 w 114"/>
                <a:gd name="T5" fmla="*/ 62 h 152"/>
                <a:gd name="T6" fmla="*/ 19 w 114"/>
                <a:gd name="T7" fmla="*/ 23 h 152"/>
                <a:gd name="T8" fmla="*/ 28 w 114"/>
                <a:gd name="T9" fmla="*/ 16 h 152"/>
                <a:gd name="T10" fmla="*/ 52 w 114"/>
                <a:gd name="T11" fmla="*/ 0 h 152"/>
                <a:gd name="T12" fmla="*/ 97 w 114"/>
                <a:gd name="T13" fmla="*/ 15 h 152"/>
                <a:gd name="T14" fmla="*/ 114 w 114"/>
                <a:gd name="T15" fmla="*/ 40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52"/>
                <a:gd name="T26" fmla="*/ 114 w 114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52">
                  <a:moveTo>
                    <a:pt x="6" y="152"/>
                  </a:moveTo>
                  <a:cubicBezTo>
                    <a:pt x="6" y="143"/>
                    <a:pt x="0" y="111"/>
                    <a:pt x="0" y="96"/>
                  </a:cubicBezTo>
                  <a:cubicBezTo>
                    <a:pt x="0" y="81"/>
                    <a:pt x="3" y="74"/>
                    <a:pt x="6" y="62"/>
                  </a:cubicBezTo>
                  <a:cubicBezTo>
                    <a:pt x="9" y="50"/>
                    <a:pt x="15" y="30"/>
                    <a:pt x="19" y="23"/>
                  </a:cubicBezTo>
                  <a:cubicBezTo>
                    <a:pt x="22" y="20"/>
                    <a:pt x="28" y="16"/>
                    <a:pt x="28" y="16"/>
                  </a:cubicBezTo>
                  <a:cubicBezTo>
                    <a:pt x="34" y="6"/>
                    <a:pt x="42" y="2"/>
                    <a:pt x="52" y="0"/>
                  </a:cubicBezTo>
                  <a:cubicBezTo>
                    <a:pt x="83" y="2"/>
                    <a:pt x="78" y="0"/>
                    <a:pt x="97" y="15"/>
                  </a:cubicBezTo>
                  <a:cubicBezTo>
                    <a:pt x="101" y="22"/>
                    <a:pt x="106" y="38"/>
                    <a:pt x="114" y="4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69" name="Freeform 222"/>
            <p:cNvSpPr>
              <a:spLocks/>
            </p:cNvSpPr>
            <p:nvPr/>
          </p:nvSpPr>
          <p:spPr bwMode="auto">
            <a:xfrm>
              <a:off x="566" y="1940"/>
              <a:ext cx="254" cy="621"/>
            </a:xfrm>
            <a:custGeom>
              <a:avLst/>
              <a:gdLst>
                <a:gd name="T0" fmla="*/ 4 w 254"/>
                <a:gd name="T1" fmla="*/ 0 h 621"/>
                <a:gd name="T2" fmla="*/ 8 w 254"/>
                <a:gd name="T3" fmla="*/ 74 h 621"/>
                <a:gd name="T4" fmla="*/ 1 w 254"/>
                <a:gd name="T5" fmla="*/ 105 h 621"/>
                <a:gd name="T6" fmla="*/ 12 w 254"/>
                <a:gd name="T7" fmla="*/ 143 h 621"/>
                <a:gd name="T8" fmla="*/ 32 w 254"/>
                <a:gd name="T9" fmla="*/ 165 h 621"/>
                <a:gd name="T10" fmla="*/ 47 w 254"/>
                <a:gd name="T11" fmla="*/ 207 h 621"/>
                <a:gd name="T12" fmla="*/ 83 w 254"/>
                <a:gd name="T13" fmla="*/ 276 h 621"/>
                <a:gd name="T14" fmla="*/ 92 w 254"/>
                <a:gd name="T15" fmla="*/ 312 h 621"/>
                <a:gd name="T16" fmla="*/ 92 w 254"/>
                <a:gd name="T17" fmla="*/ 387 h 621"/>
                <a:gd name="T18" fmla="*/ 107 w 254"/>
                <a:gd name="T19" fmla="*/ 423 h 621"/>
                <a:gd name="T20" fmla="*/ 180 w 254"/>
                <a:gd name="T21" fmla="*/ 451 h 621"/>
                <a:gd name="T22" fmla="*/ 193 w 254"/>
                <a:gd name="T23" fmla="*/ 461 h 621"/>
                <a:gd name="T24" fmla="*/ 212 w 254"/>
                <a:gd name="T25" fmla="*/ 489 h 621"/>
                <a:gd name="T26" fmla="*/ 203 w 254"/>
                <a:gd name="T27" fmla="*/ 531 h 621"/>
                <a:gd name="T28" fmla="*/ 220 w 254"/>
                <a:gd name="T29" fmla="*/ 554 h 621"/>
                <a:gd name="T30" fmla="*/ 245 w 254"/>
                <a:gd name="T31" fmla="*/ 566 h 621"/>
                <a:gd name="T32" fmla="*/ 254 w 254"/>
                <a:gd name="T33" fmla="*/ 579 h 621"/>
                <a:gd name="T34" fmla="*/ 242 w 254"/>
                <a:gd name="T35" fmla="*/ 621 h 6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4"/>
                <a:gd name="T55" fmla="*/ 0 h 621"/>
                <a:gd name="T56" fmla="*/ 254 w 254"/>
                <a:gd name="T57" fmla="*/ 621 h 6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4" h="621">
                  <a:moveTo>
                    <a:pt x="4" y="0"/>
                  </a:moveTo>
                  <a:cubicBezTo>
                    <a:pt x="3" y="12"/>
                    <a:pt x="8" y="57"/>
                    <a:pt x="8" y="74"/>
                  </a:cubicBezTo>
                  <a:cubicBezTo>
                    <a:pt x="8" y="91"/>
                    <a:pt x="0" y="94"/>
                    <a:pt x="1" y="105"/>
                  </a:cubicBezTo>
                  <a:cubicBezTo>
                    <a:pt x="3" y="110"/>
                    <a:pt x="9" y="139"/>
                    <a:pt x="12" y="143"/>
                  </a:cubicBezTo>
                  <a:cubicBezTo>
                    <a:pt x="16" y="153"/>
                    <a:pt x="26" y="154"/>
                    <a:pt x="32" y="165"/>
                  </a:cubicBezTo>
                  <a:cubicBezTo>
                    <a:pt x="38" y="176"/>
                    <a:pt x="39" y="189"/>
                    <a:pt x="47" y="207"/>
                  </a:cubicBezTo>
                  <a:cubicBezTo>
                    <a:pt x="50" y="224"/>
                    <a:pt x="81" y="255"/>
                    <a:pt x="83" y="276"/>
                  </a:cubicBezTo>
                  <a:cubicBezTo>
                    <a:pt x="87" y="288"/>
                    <a:pt x="91" y="300"/>
                    <a:pt x="92" y="312"/>
                  </a:cubicBezTo>
                  <a:lnTo>
                    <a:pt x="92" y="387"/>
                  </a:lnTo>
                  <a:lnTo>
                    <a:pt x="107" y="423"/>
                  </a:lnTo>
                  <a:lnTo>
                    <a:pt x="180" y="451"/>
                  </a:lnTo>
                  <a:cubicBezTo>
                    <a:pt x="184" y="456"/>
                    <a:pt x="188" y="458"/>
                    <a:pt x="193" y="461"/>
                  </a:cubicBezTo>
                  <a:lnTo>
                    <a:pt x="212" y="489"/>
                  </a:lnTo>
                  <a:lnTo>
                    <a:pt x="203" y="531"/>
                  </a:lnTo>
                  <a:cubicBezTo>
                    <a:pt x="205" y="547"/>
                    <a:pt x="205" y="552"/>
                    <a:pt x="220" y="554"/>
                  </a:cubicBezTo>
                  <a:lnTo>
                    <a:pt x="245" y="566"/>
                  </a:lnTo>
                  <a:cubicBezTo>
                    <a:pt x="250" y="569"/>
                    <a:pt x="251" y="574"/>
                    <a:pt x="254" y="579"/>
                  </a:cubicBezTo>
                  <a:cubicBezTo>
                    <a:pt x="254" y="588"/>
                    <a:pt x="244" y="614"/>
                    <a:pt x="242" y="621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70" name="Freeform 223"/>
            <p:cNvSpPr>
              <a:spLocks/>
            </p:cNvSpPr>
            <p:nvPr/>
          </p:nvSpPr>
          <p:spPr bwMode="auto">
            <a:xfrm>
              <a:off x="437" y="2003"/>
              <a:ext cx="279" cy="594"/>
            </a:xfrm>
            <a:custGeom>
              <a:avLst/>
              <a:gdLst>
                <a:gd name="T0" fmla="*/ 3 w 279"/>
                <a:gd name="T1" fmla="*/ 0 h 594"/>
                <a:gd name="T2" fmla="*/ 21 w 279"/>
                <a:gd name="T3" fmla="*/ 45 h 594"/>
                <a:gd name="T4" fmla="*/ 36 w 279"/>
                <a:gd name="T5" fmla="*/ 79 h 594"/>
                <a:gd name="T6" fmla="*/ 33 w 279"/>
                <a:gd name="T7" fmla="*/ 112 h 594"/>
                <a:gd name="T8" fmla="*/ 37 w 279"/>
                <a:gd name="T9" fmla="*/ 136 h 594"/>
                <a:gd name="T10" fmla="*/ 13 w 279"/>
                <a:gd name="T11" fmla="*/ 136 h 594"/>
                <a:gd name="T12" fmla="*/ 7 w 279"/>
                <a:gd name="T13" fmla="*/ 152 h 594"/>
                <a:gd name="T14" fmla="*/ 47 w 279"/>
                <a:gd name="T15" fmla="*/ 202 h 594"/>
                <a:gd name="T16" fmla="*/ 73 w 279"/>
                <a:gd name="T17" fmla="*/ 246 h 594"/>
                <a:gd name="T18" fmla="*/ 77 w 279"/>
                <a:gd name="T19" fmla="*/ 332 h 594"/>
                <a:gd name="T20" fmla="*/ 63 w 279"/>
                <a:gd name="T21" fmla="*/ 392 h 594"/>
                <a:gd name="T22" fmla="*/ 47 w 279"/>
                <a:gd name="T23" fmla="*/ 416 h 594"/>
                <a:gd name="T24" fmla="*/ 53 w 279"/>
                <a:gd name="T25" fmla="*/ 446 h 594"/>
                <a:gd name="T26" fmla="*/ 83 w 279"/>
                <a:gd name="T27" fmla="*/ 450 h 594"/>
                <a:gd name="T28" fmla="*/ 107 w 279"/>
                <a:gd name="T29" fmla="*/ 464 h 594"/>
                <a:gd name="T30" fmla="*/ 147 w 279"/>
                <a:gd name="T31" fmla="*/ 486 h 594"/>
                <a:gd name="T32" fmla="*/ 173 w 279"/>
                <a:gd name="T33" fmla="*/ 504 h 594"/>
                <a:gd name="T34" fmla="*/ 224 w 279"/>
                <a:gd name="T35" fmla="*/ 503 h 594"/>
                <a:gd name="T36" fmla="*/ 263 w 279"/>
                <a:gd name="T37" fmla="*/ 526 h 594"/>
                <a:gd name="T38" fmla="*/ 273 w 279"/>
                <a:gd name="T39" fmla="*/ 594 h 5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9"/>
                <a:gd name="T61" fmla="*/ 0 h 594"/>
                <a:gd name="T62" fmla="*/ 279 w 279"/>
                <a:gd name="T63" fmla="*/ 594 h 5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9" h="594">
                  <a:moveTo>
                    <a:pt x="3" y="0"/>
                  </a:moveTo>
                  <a:cubicBezTo>
                    <a:pt x="0" y="16"/>
                    <a:pt x="14" y="30"/>
                    <a:pt x="21" y="45"/>
                  </a:cubicBezTo>
                  <a:cubicBezTo>
                    <a:pt x="23" y="62"/>
                    <a:pt x="27" y="67"/>
                    <a:pt x="36" y="79"/>
                  </a:cubicBezTo>
                  <a:cubicBezTo>
                    <a:pt x="38" y="90"/>
                    <a:pt x="27" y="103"/>
                    <a:pt x="33" y="112"/>
                  </a:cubicBezTo>
                  <a:cubicBezTo>
                    <a:pt x="32" y="121"/>
                    <a:pt x="44" y="129"/>
                    <a:pt x="37" y="136"/>
                  </a:cubicBezTo>
                  <a:lnTo>
                    <a:pt x="13" y="136"/>
                  </a:lnTo>
                  <a:lnTo>
                    <a:pt x="7" y="152"/>
                  </a:lnTo>
                  <a:cubicBezTo>
                    <a:pt x="7" y="161"/>
                    <a:pt x="40" y="188"/>
                    <a:pt x="47" y="202"/>
                  </a:cubicBezTo>
                  <a:cubicBezTo>
                    <a:pt x="51" y="214"/>
                    <a:pt x="72" y="225"/>
                    <a:pt x="73" y="246"/>
                  </a:cubicBezTo>
                  <a:cubicBezTo>
                    <a:pt x="72" y="263"/>
                    <a:pt x="82" y="308"/>
                    <a:pt x="77" y="332"/>
                  </a:cubicBezTo>
                  <a:cubicBezTo>
                    <a:pt x="73" y="349"/>
                    <a:pt x="71" y="373"/>
                    <a:pt x="63" y="392"/>
                  </a:cubicBezTo>
                  <a:lnTo>
                    <a:pt x="47" y="416"/>
                  </a:lnTo>
                  <a:lnTo>
                    <a:pt x="53" y="446"/>
                  </a:lnTo>
                  <a:lnTo>
                    <a:pt x="83" y="450"/>
                  </a:lnTo>
                  <a:lnTo>
                    <a:pt x="107" y="464"/>
                  </a:lnTo>
                  <a:cubicBezTo>
                    <a:pt x="115" y="478"/>
                    <a:pt x="136" y="479"/>
                    <a:pt x="147" y="486"/>
                  </a:cubicBezTo>
                  <a:cubicBezTo>
                    <a:pt x="158" y="493"/>
                    <a:pt x="160" y="501"/>
                    <a:pt x="173" y="504"/>
                  </a:cubicBezTo>
                  <a:cubicBezTo>
                    <a:pt x="183" y="509"/>
                    <a:pt x="212" y="501"/>
                    <a:pt x="224" y="503"/>
                  </a:cubicBezTo>
                  <a:cubicBezTo>
                    <a:pt x="230" y="505"/>
                    <a:pt x="257" y="525"/>
                    <a:pt x="263" y="526"/>
                  </a:cubicBezTo>
                  <a:cubicBezTo>
                    <a:pt x="279" y="538"/>
                    <a:pt x="266" y="577"/>
                    <a:pt x="273" y="59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71" name="Freeform 224"/>
            <p:cNvSpPr>
              <a:spLocks/>
            </p:cNvSpPr>
            <p:nvPr/>
          </p:nvSpPr>
          <p:spPr bwMode="auto">
            <a:xfrm>
              <a:off x="2663" y="2499"/>
              <a:ext cx="85" cy="10"/>
            </a:xfrm>
            <a:custGeom>
              <a:avLst/>
              <a:gdLst>
                <a:gd name="T0" fmla="*/ 0 w 85"/>
                <a:gd name="T1" fmla="*/ 6 h 10"/>
                <a:gd name="T2" fmla="*/ 33 w 85"/>
                <a:gd name="T3" fmla="*/ 10 h 10"/>
                <a:gd name="T4" fmla="*/ 64 w 85"/>
                <a:gd name="T5" fmla="*/ 6 h 10"/>
                <a:gd name="T6" fmla="*/ 85 w 85"/>
                <a:gd name="T7" fmla="*/ 6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10"/>
                <a:gd name="T14" fmla="*/ 85 w 85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10">
                  <a:moveTo>
                    <a:pt x="0" y="6"/>
                  </a:moveTo>
                  <a:cubicBezTo>
                    <a:pt x="21" y="7"/>
                    <a:pt x="19" y="7"/>
                    <a:pt x="33" y="10"/>
                  </a:cubicBezTo>
                  <a:cubicBezTo>
                    <a:pt x="51" y="9"/>
                    <a:pt x="50" y="9"/>
                    <a:pt x="64" y="6"/>
                  </a:cubicBezTo>
                  <a:cubicBezTo>
                    <a:pt x="76" y="0"/>
                    <a:pt x="81" y="6"/>
                    <a:pt x="85" y="6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72" name="Freeform 225"/>
            <p:cNvSpPr>
              <a:spLocks/>
            </p:cNvSpPr>
            <p:nvPr/>
          </p:nvSpPr>
          <p:spPr bwMode="auto">
            <a:xfrm>
              <a:off x="2259" y="2469"/>
              <a:ext cx="443" cy="285"/>
            </a:xfrm>
            <a:custGeom>
              <a:avLst/>
              <a:gdLst>
                <a:gd name="T0" fmla="*/ 0 w 432"/>
                <a:gd name="T1" fmla="*/ 0 h 276"/>
                <a:gd name="T2" fmla="*/ 24 w 432"/>
                <a:gd name="T3" fmla="*/ 15 h 276"/>
                <a:gd name="T4" fmla="*/ 33 w 432"/>
                <a:gd name="T5" fmla="*/ 38 h 276"/>
                <a:gd name="T6" fmla="*/ 51 w 432"/>
                <a:gd name="T7" fmla="*/ 83 h 276"/>
                <a:gd name="T8" fmla="*/ 87 w 432"/>
                <a:gd name="T9" fmla="*/ 120 h 276"/>
                <a:gd name="T10" fmla="*/ 114 w 432"/>
                <a:gd name="T11" fmla="*/ 126 h 276"/>
                <a:gd name="T12" fmla="*/ 142 w 432"/>
                <a:gd name="T13" fmla="*/ 138 h 276"/>
                <a:gd name="T14" fmla="*/ 162 w 432"/>
                <a:gd name="T15" fmla="*/ 145 h 276"/>
                <a:gd name="T16" fmla="*/ 180 w 432"/>
                <a:gd name="T17" fmla="*/ 156 h 276"/>
                <a:gd name="T18" fmla="*/ 223 w 432"/>
                <a:gd name="T19" fmla="*/ 185 h 276"/>
                <a:gd name="T20" fmla="*/ 252 w 432"/>
                <a:gd name="T21" fmla="*/ 215 h 276"/>
                <a:gd name="T22" fmla="*/ 288 w 432"/>
                <a:gd name="T23" fmla="*/ 234 h 276"/>
                <a:gd name="T24" fmla="*/ 307 w 432"/>
                <a:gd name="T25" fmla="*/ 241 h 276"/>
                <a:gd name="T26" fmla="*/ 346 w 432"/>
                <a:gd name="T27" fmla="*/ 251 h 276"/>
                <a:gd name="T28" fmla="*/ 381 w 432"/>
                <a:gd name="T29" fmla="*/ 271 h 276"/>
                <a:gd name="T30" fmla="*/ 398 w 432"/>
                <a:gd name="T31" fmla="*/ 277 h 276"/>
                <a:gd name="T32" fmla="*/ 430 w 432"/>
                <a:gd name="T33" fmla="*/ 288 h 276"/>
                <a:gd name="T34" fmla="*/ 456 w 432"/>
                <a:gd name="T35" fmla="*/ 299 h 276"/>
                <a:gd name="T36" fmla="*/ 466 w 432"/>
                <a:gd name="T37" fmla="*/ 304 h 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2"/>
                <a:gd name="T58" fmla="*/ 0 h 276"/>
                <a:gd name="T59" fmla="*/ 432 w 432"/>
                <a:gd name="T60" fmla="*/ 276 h 2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2" h="276">
                  <a:moveTo>
                    <a:pt x="0" y="0"/>
                  </a:moveTo>
                  <a:cubicBezTo>
                    <a:pt x="8" y="4"/>
                    <a:pt x="13" y="10"/>
                    <a:pt x="21" y="15"/>
                  </a:cubicBezTo>
                  <a:cubicBezTo>
                    <a:pt x="22" y="22"/>
                    <a:pt x="27" y="28"/>
                    <a:pt x="30" y="35"/>
                  </a:cubicBezTo>
                  <a:cubicBezTo>
                    <a:pt x="33" y="53"/>
                    <a:pt x="27" y="72"/>
                    <a:pt x="48" y="75"/>
                  </a:cubicBezTo>
                  <a:cubicBezTo>
                    <a:pt x="61" y="85"/>
                    <a:pt x="63" y="104"/>
                    <a:pt x="81" y="108"/>
                  </a:cubicBezTo>
                  <a:cubicBezTo>
                    <a:pt x="89" y="114"/>
                    <a:pt x="93" y="113"/>
                    <a:pt x="105" y="114"/>
                  </a:cubicBezTo>
                  <a:cubicBezTo>
                    <a:pt x="113" y="118"/>
                    <a:pt x="123" y="124"/>
                    <a:pt x="132" y="126"/>
                  </a:cubicBezTo>
                  <a:cubicBezTo>
                    <a:pt x="138" y="129"/>
                    <a:pt x="144" y="131"/>
                    <a:pt x="150" y="132"/>
                  </a:cubicBezTo>
                  <a:cubicBezTo>
                    <a:pt x="156" y="135"/>
                    <a:pt x="161" y="140"/>
                    <a:pt x="168" y="141"/>
                  </a:cubicBezTo>
                  <a:cubicBezTo>
                    <a:pt x="183" y="149"/>
                    <a:pt x="196" y="153"/>
                    <a:pt x="207" y="168"/>
                  </a:cubicBezTo>
                  <a:cubicBezTo>
                    <a:pt x="210" y="181"/>
                    <a:pt x="221" y="192"/>
                    <a:pt x="234" y="195"/>
                  </a:cubicBezTo>
                  <a:cubicBezTo>
                    <a:pt x="244" y="202"/>
                    <a:pt x="255" y="211"/>
                    <a:pt x="267" y="213"/>
                  </a:cubicBezTo>
                  <a:cubicBezTo>
                    <a:pt x="273" y="216"/>
                    <a:pt x="279" y="218"/>
                    <a:pt x="285" y="219"/>
                  </a:cubicBezTo>
                  <a:cubicBezTo>
                    <a:pt x="295" y="224"/>
                    <a:pt x="310" y="226"/>
                    <a:pt x="321" y="228"/>
                  </a:cubicBezTo>
                  <a:cubicBezTo>
                    <a:pt x="330" y="235"/>
                    <a:pt x="343" y="244"/>
                    <a:pt x="354" y="246"/>
                  </a:cubicBezTo>
                  <a:cubicBezTo>
                    <a:pt x="359" y="249"/>
                    <a:pt x="363" y="251"/>
                    <a:pt x="369" y="252"/>
                  </a:cubicBezTo>
                  <a:cubicBezTo>
                    <a:pt x="377" y="258"/>
                    <a:pt x="389" y="260"/>
                    <a:pt x="399" y="261"/>
                  </a:cubicBezTo>
                  <a:cubicBezTo>
                    <a:pt x="407" y="265"/>
                    <a:pt x="415" y="267"/>
                    <a:pt x="423" y="272"/>
                  </a:cubicBezTo>
                  <a:cubicBezTo>
                    <a:pt x="426" y="274"/>
                    <a:pt x="432" y="276"/>
                    <a:pt x="432" y="276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73" name="Freeform 226"/>
            <p:cNvSpPr>
              <a:spLocks/>
            </p:cNvSpPr>
            <p:nvPr/>
          </p:nvSpPr>
          <p:spPr bwMode="auto">
            <a:xfrm>
              <a:off x="704" y="2549"/>
              <a:ext cx="700" cy="338"/>
            </a:xfrm>
            <a:custGeom>
              <a:avLst/>
              <a:gdLst>
                <a:gd name="T0" fmla="*/ 0 w 700"/>
                <a:gd name="T1" fmla="*/ 0 h 338"/>
                <a:gd name="T2" fmla="*/ 56 w 700"/>
                <a:gd name="T3" fmla="*/ 4 h 338"/>
                <a:gd name="T4" fmla="*/ 106 w 700"/>
                <a:gd name="T5" fmla="*/ 8 h 338"/>
                <a:gd name="T6" fmla="*/ 137 w 700"/>
                <a:gd name="T7" fmla="*/ 19 h 338"/>
                <a:gd name="T8" fmla="*/ 164 w 700"/>
                <a:gd name="T9" fmla="*/ 40 h 338"/>
                <a:gd name="T10" fmla="*/ 195 w 700"/>
                <a:gd name="T11" fmla="*/ 50 h 338"/>
                <a:gd name="T12" fmla="*/ 214 w 700"/>
                <a:gd name="T13" fmla="*/ 71 h 338"/>
                <a:gd name="T14" fmla="*/ 226 w 700"/>
                <a:gd name="T15" fmla="*/ 89 h 338"/>
                <a:gd name="T16" fmla="*/ 266 w 700"/>
                <a:gd name="T17" fmla="*/ 154 h 338"/>
                <a:gd name="T18" fmla="*/ 312 w 700"/>
                <a:gd name="T19" fmla="*/ 212 h 338"/>
                <a:gd name="T20" fmla="*/ 376 w 700"/>
                <a:gd name="T21" fmla="*/ 228 h 338"/>
                <a:gd name="T22" fmla="*/ 493 w 700"/>
                <a:gd name="T23" fmla="*/ 222 h 338"/>
                <a:gd name="T24" fmla="*/ 576 w 700"/>
                <a:gd name="T25" fmla="*/ 222 h 338"/>
                <a:gd name="T26" fmla="*/ 632 w 700"/>
                <a:gd name="T27" fmla="*/ 258 h 338"/>
                <a:gd name="T28" fmla="*/ 666 w 700"/>
                <a:gd name="T29" fmla="*/ 292 h 338"/>
                <a:gd name="T30" fmla="*/ 700 w 700"/>
                <a:gd name="T31" fmla="*/ 338 h 3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0"/>
                <a:gd name="T49" fmla="*/ 0 h 338"/>
                <a:gd name="T50" fmla="*/ 700 w 700"/>
                <a:gd name="T51" fmla="*/ 338 h 3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0" h="338">
                  <a:moveTo>
                    <a:pt x="0" y="0"/>
                  </a:moveTo>
                  <a:cubicBezTo>
                    <a:pt x="4" y="1"/>
                    <a:pt x="38" y="9"/>
                    <a:pt x="56" y="4"/>
                  </a:cubicBezTo>
                  <a:lnTo>
                    <a:pt x="106" y="8"/>
                  </a:lnTo>
                  <a:cubicBezTo>
                    <a:pt x="119" y="11"/>
                    <a:pt x="128" y="12"/>
                    <a:pt x="137" y="19"/>
                  </a:cubicBezTo>
                  <a:cubicBezTo>
                    <a:pt x="143" y="30"/>
                    <a:pt x="152" y="38"/>
                    <a:pt x="164" y="40"/>
                  </a:cubicBezTo>
                  <a:cubicBezTo>
                    <a:pt x="167" y="42"/>
                    <a:pt x="189" y="49"/>
                    <a:pt x="195" y="50"/>
                  </a:cubicBezTo>
                  <a:cubicBezTo>
                    <a:pt x="201" y="57"/>
                    <a:pt x="207" y="63"/>
                    <a:pt x="214" y="71"/>
                  </a:cubicBezTo>
                  <a:cubicBezTo>
                    <a:pt x="215" y="79"/>
                    <a:pt x="220" y="85"/>
                    <a:pt x="226" y="89"/>
                  </a:cubicBezTo>
                  <a:lnTo>
                    <a:pt x="266" y="154"/>
                  </a:lnTo>
                  <a:lnTo>
                    <a:pt x="312" y="212"/>
                  </a:lnTo>
                  <a:cubicBezTo>
                    <a:pt x="325" y="221"/>
                    <a:pt x="361" y="226"/>
                    <a:pt x="376" y="228"/>
                  </a:cubicBezTo>
                  <a:cubicBezTo>
                    <a:pt x="404" y="234"/>
                    <a:pt x="461" y="222"/>
                    <a:pt x="493" y="222"/>
                  </a:cubicBezTo>
                  <a:cubicBezTo>
                    <a:pt x="510" y="217"/>
                    <a:pt x="558" y="224"/>
                    <a:pt x="576" y="222"/>
                  </a:cubicBezTo>
                  <a:lnTo>
                    <a:pt x="632" y="258"/>
                  </a:lnTo>
                  <a:lnTo>
                    <a:pt x="666" y="292"/>
                  </a:lnTo>
                  <a:cubicBezTo>
                    <a:pt x="673" y="303"/>
                    <a:pt x="694" y="325"/>
                    <a:pt x="700" y="338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74" name="Freeform 227"/>
            <p:cNvSpPr>
              <a:spLocks/>
            </p:cNvSpPr>
            <p:nvPr/>
          </p:nvSpPr>
          <p:spPr bwMode="auto">
            <a:xfrm>
              <a:off x="1976" y="2882"/>
              <a:ext cx="768" cy="161"/>
            </a:xfrm>
            <a:custGeom>
              <a:avLst/>
              <a:gdLst>
                <a:gd name="T0" fmla="*/ 0 w 768"/>
                <a:gd name="T1" fmla="*/ 155 h 161"/>
                <a:gd name="T2" fmla="*/ 80 w 768"/>
                <a:gd name="T3" fmla="*/ 161 h 161"/>
                <a:gd name="T4" fmla="*/ 140 w 768"/>
                <a:gd name="T5" fmla="*/ 149 h 161"/>
                <a:gd name="T6" fmla="*/ 174 w 768"/>
                <a:gd name="T7" fmla="*/ 125 h 161"/>
                <a:gd name="T8" fmla="*/ 210 w 768"/>
                <a:gd name="T9" fmla="*/ 105 h 161"/>
                <a:gd name="T10" fmla="*/ 254 w 768"/>
                <a:gd name="T11" fmla="*/ 95 h 161"/>
                <a:gd name="T12" fmla="*/ 324 w 768"/>
                <a:gd name="T13" fmla="*/ 69 h 161"/>
                <a:gd name="T14" fmla="*/ 384 w 768"/>
                <a:gd name="T15" fmla="*/ 45 h 161"/>
                <a:gd name="T16" fmla="*/ 446 w 768"/>
                <a:gd name="T17" fmla="*/ 25 h 161"/>
                <a:gd name="T18" fmla="*/ 529 w 768"/>
                <a:gd name="T19" fmla="*/ 26 h 161"/>
                <a:gd name="T20" fmla="*/ 581 w 768"/>
                <a:gd name="T21" fmla="*/ 38 h 161"/>
                <a:gd name="T22" fmla="*/ 637 w 768"/>
                <a:gd name="T23" fmla="*/ 34 h 161"/>
                <a:gd name="T24" fmla="*/ 652 w 768"/>
                <a:gd name="T25" fmla="*/ 28 h 161"/>
                <a:gd name="T26" fmla="*/ 673 w 768"/>
                <a:gd name="T27" fmla="*/ 22 h 161"/>
                <a:gd name="T28" fmla="*/ 701 w 768"/>
                <a:gd name="T29" fmla="*/ 13 h 161"/>
                <a:gd name="T30" fmla="*/ 710 w 768"/>
                <a:gd name="T31" fmla="*/ 9 h 161"/>
                <a:gd name="T32" fmla="*/ 722 w 768"/>
                <a:gd name="T33" fmla="*/ 0 h 161"/>
                <a:gd name="T34" fmla="*/ 745 w 768"/>
                <a:gd name="T35" fmla="*/ 1 h 161"/>
                <a:gd name="T36" fmla="*/ 768 w 768"/>
                <a:gd name="T37" fmla="*/ 7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8"/>
                <a:gd name="T58" fmla="*/ 0 h 161"/>
                <a:gd name="T59" fmla="*/ 768 w 768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8" h="161">
                  <a:moveTo>
                    <a:pt x="0" y="155"/>
                  </a:moveTo>
                  <a:lnTo>
                    <a:pt x="80" y="161"/>
                  </a:lnTo>
                  <a:lnTo>
                    <a:pt x="140" y="149"/>
                  </a:lnTo>
                  <a:lnTo>
                    <a:pt x="174" y="125"/>
                  </a:lnTo>
                  <a:lnTo>
                    <a:pt x="210" y="105"/>
                  </a:lnTo>
                  <a:cubicBezTo>
                    <a:pt x="221" y="102"/>
                    <a:pt x="244" y="98"/>
                    <a:pt x="254" y="95"/>
                  </a:cubicBezTo>
                  <a:cubicBezTo>
                    <a:pt x="276" y="87"/>
                    <a:pt x="310" y="76"/>
                    <a:pt x="324" y="69"/>
                  </a:cubicBezTo>
                  <a:cubicBezTo>
                    <a:pt x="341" y="60"/>
                    <a:pt x="364" y="52"/>
                    <a:pt x="384" y="45"/>
                  </a:cubicBezTo>
                  <a:cubicBezTo>
                    <a:pt x="410" y="32"/>
                    <a:pt x="418" y="27"/>
                    <a:pt x="446" y="25"/>
                  </a:cubicBezTo>
                  <a:cubicBezTo>
                    <a:pt x="474" y="25"/>
                    <a:pt x="502" y="25"/>
                    <a:pt x="529" y="26"/>
                  </a:cubicBezTo>
                  <a:cubicBezTo>
                    <a:pt x="545" y="27"/>
                    <a:pt x="564" y="36"/>
                    <a:pt x="581" y="38"/>
                  </a:cubicBezTo>
                  <a:cubicBezTo>
                    <a:pt x="606" y="37"/>
                    <a:pt x="616" y="37"/>
                    <a:pt x="637" y="34"/>
                  </a:cubicBezTo>
                  <a:cubicBezTo>
                    <a:pt x="642" y="31"/>
                    <a:pt x="646" y="29"/>
                    <a:pt x="652" y="28"/>
                  </a:cubicBezTo>
                  <a:cubicBezTo>
                    <a:pt x="658" y="25"/>
                    <a:pt x="666" y="23"/>
                    <a:pt x="673" y="22"/>
                  </a:cubicBezTo>
                  <a:cubicBezTo>
                    <a:pt x="682" y="18"/>
                    <a:pt x="701" y="13"/>
                    <a:pt x="701" y="13"/>
                  </a:cubicBezTo>
                  <a:cubicBezTo>
                    <a:pt x="704" y="11"/>
                    <a:pt x="707" y="11"/>
                    <a:pt x="710" y="9"/>
                  </a:cubicBezTo>
                  <a:cubicBezTo>
                    <a:pt x="716" y="5"/>
                    <a:pt x="714" y="2"/>
                    <a:pt x="722" y="0"/>
                  </a:cubicBezTo>
                  <a:cubicBezTo>
                    <a:pt x="730" y="0"/>
                    <a:pt x="738" y="0"/>
                    <a:pt x="745" y="1"/>
                  </a:cubicBezTo>
                  <a:cubicBezTo>
                    <a:pt x="751" y="2"/>
                    <a:pt x="768" y="7"/>
                    <a:pt x="768" y="7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75" name="Freeform 228"/>
            <p:cNvSpPr>
              <a:spLocks/>
            </p:cNvSpPr>
            <p:nvPr/>
          </p:nvSpPr>
          <p:spPr bwMode="auto">
            <a:xfrm>
              <a:off x="1400" y="2860"/>
              <a:ext cx="482" cy="94"/>
            </a:xfrm>
            <a:custGeom>
              <a:avLst/>
              <a:gdLst>
                <a:gd name="T0" fmla="*/ 0 w 482"/>
                <a:gd name="T1" fmla="*/ 21 h 94"/>
                <a:gd name="T2" fmla="*/ 40 w 482"/>
                <a:gd name="T3" fmla="*/ 37 h 94"/>
                <a:gd name="T4" fmla="*/ 70 w 482"/>
                <a:gd name="T5" fmla="*/ 37 h 94"/>
                <a:gd name="T6" fmla="*/ 86 w 482"/>
                <a:gd name="T7" fmla="*/ 13 h 94"/>
                <a:gd name="T8" fmla="*/ 116 w 482"/>
                <a:gd name="T9" fmla="*/ 3 h 94"/>
                <a:gd name="T10" fmla="*/ 147 w 482"/>
                <a:gd name="T11" fmla="*/ 8 h 94"/>
                <a:gd name="T12" fmla="*/ 184 w 482"/>
                <a:gd name="T13" fmla="*/ 17 h 94"/>
                <a:gd name="T14" fmla="*/ 220 w 482"/>
                <a:gd name="T15" fmla="*/ 7 h 94"/>
                <a:gd name="T16" fmla="*/ 255 w 482"/>
                <a:gd name="T17" fmla="*/ 14 h 94"/>
                <a:gd name="T18" fmla="*/ 289 w 482"/>
                <a:gd name="T19" fmla="*/ 33 h 94"/>
                <a:gd name="T20" fmla="*/ 347 w 482"/>
                <a:gd name="T21" fmla="*/ 26 h 94"/>
                <a:gd name="T22" fmla="*/ 387 w 482"/>
                <a:gd name="T23" fmla="*/ 42 h 94"/>
                <a:gd name="T24" fmla="*/ 405 w 482"/>
                <a:gd name="T25" fmla="*/ 51 h 94"/>
                <a:gd name="T26" fmla="*/ 424 w 482"/>
                <a:gd name="T27" fmla="*/ 60 h 94"/>
                <a:gd name="T28" fmla="*/ 442 w 482"/>
                <a:gd name="T29" fmla="*/ 69 h 94"/>
                <a:gd name="T30" fmla="*/ 482 w 482"/>
                <a:gd name="T31" fmla="*/ 9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2"/>
                <a:gd name="T49" fmla="*/ 0 h 94"/>
                <a:gd name="T50" fmla="*/ 482 w 482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2" h="94">
                  <a:moveTo>
                    <a:pt x="0" y="21"/>
                  </a:moveTo>
                  <a:lnTo>
                    <a:pt x="40" y="37"/>
                  </a:lnTo>
                  <a:lnTo>
                    <a:pt x="70" y="37"/>
                  </a:lnTo>
                  <a:lnTo>
                    <a:pt x="86" y="13"/>
                  </a:lnTo>
                  <a:cubicBezTo>
                    <a:pt x="93" y="10"/>
                    <a:pt x="108" y="6"/>
                    <a:pt x="116" y="3"/>
                  </a:cubicBezTo>
                  <a:cubicBezTo>
                    <a:pt x="124" y="0"/>
                    <a:pt x="137" y="12"/>
                    <a:pt x="147" y="8"/>
                  </a:cubicBezTo>
                  <a:cubicBezTo>
                    <a:pt x="173" y="10"/>
                    <a:pt x="167" y="14"/>
                    <a:pt x="184" y="17"/>
                  </a:cubicBezTo>
                  <a:cubicBezTo>
                    <a:pt x="196" y="23"/>
                    <a:pt x="207" y="9"/>
                    <a:pt x="220" y="7"/>
                  </a:cubicBezTo>
                  <a:cubicBezTo>
                    <a:pt x="230" y="2"/>
                    <a:pt x="242" y="13"/>
                    <a:pt x="255" y="14"/>
                  </a:cubicBezTo>
                  <a:cubicBezTo>
                    <a:pt x="267" y="20"/>
                    <a:pt x="274" y="31"/>
                    <a:pt x="289" y="33"/>
                  </a:cubicBezTo>
                  <a:cubicBezTo>
                    <a:pt x="306" y="33"/>
                    <a:pt x="325" y="24"/>
                    <a:pt x="347" y="26"/>
                  </a:cubicBezTo>
                  <a:cubicBezTo>
                    <a:pt x="353" y="27"/>
                    <a:pt x="380" y="41"/>
                    <a:pt x="387" y="42"/>
                  </a:cubicBezTo>
                  <a:cubicBezTo>
                    <a:pt x="393" y="46"/>
                    <a:pt x="398" y="50"/>
                    <a:pt x="405" y="51"/>
                  </a:cubicBezTo>
                  <a:cubicBezTo>
                    <a:pt x="410" y="55"/>
                    <a:pt x="418" y="59"/>
                    <a:pt x="424" y="60"/>
                  </a:cubicBezTo>
                  <a:cubicBezTo>
                    <a:pt x="430" y="63"/>
                    <a:pt x="435" y="68"/>
                    <a:pt x="442" y="69"/>
                  </a:cubicBezTo>
                  <a:cubicBezTo>
                    <a:pt x="453" y="78"/>
                    <a:pt x="468" y="89"/>
                    <a:pt x="482" y="9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76" name="Freeform 229"/>
            <p:cNvSpPr>
              <a:spLocks/>
            </p:cNvSpPr>
            <p:nvPr/>
          </p:nvSpPr>
          <p:spPr bwMode="auto">
            <a:xfrm>
              <a:off x="2327" y="2586"/>
              <a:ext cx="20" cy="162"/>
            </a:xfrm>
            <a:custGeom>
              <a:avLst/>
              <a:gdLst>
                <a:gd name="T0" fmla="*/ 13 w 20"/>
                <a:gd name="T1" fmla="*/ 0 h 157"/>
                <a:gd name="T2" fmla="*/ 9 w 20"/>
                <a:gd name="T3" fmla="*/ 24 h 157"/>
                <a:gd name="T4" fmla="*/ 15 w 20"/>
                <a:gd name="T5" fmla="*/ 61 h 157"/>
                <a:gd name="T6" fmla="*/ 7 w 20"/>
                <a:gd name="T7" fmla="*/ 139 h 157"/>
                <a:gd name="T8" fmla="*/ 3 w 20"/>
                <a:gd name="T9" fmla="*/ 160 h 157"/>
                <a:gd name="T10" fmla="*/ 0 w 20"/>
                <a:gd name="T11" fmla="*/ 172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57"/>
                <a:gd name="T20" fmla="*/ 20 w 20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57">
                  <a:moveTo>
                    <a:pt x="13" y="0"/>
                  </a:moveTo>
                  <a:cubicBezTo>
                    <a:pt x="12" y="7"/>
                    <a:pt x="10" y="14"/>
                    <a:pt x="9" y="21"/>
                  </a:cubicBezTo>
                  <a:cubicBezTo>
                    <a:pt x="10" y="34"/>
                    <a:pt x="9" y="44"/>
                    <a:pt x="15" y="55"/>
                  </a:cubicBezTo>
                  <a:cubicBezTo>
                    <a:pt x="20" y="83"/>
                    <a:pt x="19" y="104"/>
                    <a:pt x="7" y="127"/>
                  </a:cubicBezTo>
                  <a:cubicBezTo>
                    <a:pt x="6" y="133"/>
                    <a:pt x="4" y="139"/>
                    <a:pt x="3" y="145"/>
                  </a:cubicBezTo>
                  <a:cubicBezTo>
                    <a:pt x="2" y="149"/>
                    <a:pt x="0" y="157"/>
                    <a:pt x="0" y="157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77" name="Freeform 230"/>
            <p:cNvSpPr>
              <a:spLocks/>
            </p:cNvSpPr>
            <p:nvPr/>
          </p:nvSpPr>
          <p:spPr bwMode="auto">
            <a:xfrm>
              <a:off x="958" y="2711"/>
              <a:ext cx="14" cy="84"/>
            </a:xfrm>
            <a:custGeom>
              <a:avLst/>
              <a:gdLst>
                <a:gd name="T0" fmla="*/ 15 w 13"/>
                <a:gd name="T1" fmla="*/ 0 h 81"/>
                <a:gd name="T2" fmla="*/ 4 w 13"/>
                <a:gd name="T3" fmla="*/ 18 h 81"/>
                <a:gd name="T4" fmla="*/ 16 w 13"/>
                <a:gd name="T5" fmla="*/ 90 h 81"/>
                <a:gd name="T6" fmla="*/ 0 60000 65536"/>
                <a:gd name="T7" fmla="*/ 0 60000 65536"/>
                <a:gd name="T8" fmla="*/ 0 60000 65536"/>
                <a:gd name="T9" fmla="*/ 0 w 13"/>
                <a:gd name="T10" fmla="*/ 0 h 81"/>
                <a:gd name="T11" fmla="*/ 13 w 13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1">
                  <a:moveTo>
                    <a:pt x="12" y="0"/>
                  </a:moveTo>
                  <a:cubicBezTo>
                    <a:pt x="9" y="5"/>
                    <a:pt x="7" y="10"/>
                    <a:pt x="4" y="15"/>
                  </a:cubicBezTo>
                  <a:cubicBezTo>
                    <a:pt x="0" y="41"/>
                    <a:pt x="2" y="59"/>
                    <a:pt x="13" y="81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78" name="Freeform 231"/>
            <p:cNvSpPr>
              <a:spLocks/>
            </p:cNvSpPr>
            <p:nvPr/>
          </p:nvSpPr>
          <p:spPr bwMode="auto">
            <a:xfrm>
              <a:off x="2683" y="2740"/>
              <a:ext cx="64" cy="142"/>
            </a:xfrm>
            <a:custGeom>
              <a:avLst/>
              <a:gdLst>
                <a:gd name="T0" fmla="*/ 0 w 64"/>
                <a:gd name="T1" fmla="*/ 0 h 142"/>
                <a:gd name="T2" fmla="*/ 48 w 64"/>
                <a:gd name="T3" fmla="*/ 47 h 142"/>
                <a:gd name="T4" fmla="*/ 64 w 64"/>
                <a:gd name="T5" fmla="*/ 142 h 142"/>
                <a:gd name="T6" fmla="*/ 0 60000 65536"/>
                <a:gd name="T7" fmla="*/ 0 60000 65536"/>
                <a:gd name="T8" fmla="*/ 0 60000 65536"/>
                <a:gd name="T9" fmla="*/ 0 w 64"/>
                <a:gd name="T10" fmla="*/ 0 h 142"/>
                <a:gd name="T11" fmla="*/ 64 w 64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142">
                  <a:moveTo>
                    <a:pt x="0" y="0"/>
                  </a:moveTo>
                  <a:cubicBezTo>
                    <a:pt x="15" y="16"/>
                    <a:pt x="29" y="33"/>
                    <a:pt x="48" y="47"/>
                  </a:cubicBezTo>
                  <a:cubicBezTo>
                    <a:pt x="57" y="73"/>
                    <a:pt x="61" y="122"/>
                    <a:pt x="64" y="142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79" name="Freeform 232"/>
            <p:cNvSpPr>
              <a:spLocks/>
            </p:cNvSpPr>
            <p:nvPr/>
          </p:nvSpPr>
          <p:spPr bwMode="auto">
            <a:xfrm>
              <a:off x="3272" y="2506"/>
              <a:ext cx="178" cy="13"/>
            </a:xfrm>
            <a:custGeom>
              <a:avLst/>
              <a:gdLst>
                <a:gd name="T0" fmla="*/ 0 w 178"/>
                <a:gd name="T1" fmla="*/ 9 h 13"/>
                <a:gd name="T2" fmla="*/ 100 w 178"/>
                <a:gd name="T3" fmla="*/ 5 h 13"/>
                <a:gd name="T4" fmla="*/ 134 w 178"/>
                <a:gd name="T5" fmla="*/ 11 h 13"/>
                <a:gd name="T6" fmla="*/ 178 w 178"/>
                <a:gd name="T7" fmla="*/ 1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"/>
                <a:gd name="T13" fmla="*/ 0 h 13"/>
                <a:gd name="T14" fmla="*/ 178 w 178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" h="13">
                  <a:moveTo>
                    <a:pt x="0" y="9"/>
                  </a:moveTo>
                  <a:cubicBezTo>
                    <a:pt x="30" y="8"/>
                    <a:pt x="78" y="8"/>
                    <a:pt x="100" y="5"/>
                  </a:cubicBezTo>
                  <a:cubicBezTo>
                    <a:pt x="115" y="0"/>
                    <a:pt x="114" y="10"/>
                    <a:pt x="134" y="11"/>
                  </a:cubicBezTo>
                  <a:cubicBezTo>
                    <a:pt x="136" y="12"/>
                    <a:pt x="169" y="13"/>
                    <a:pt x="178" y="11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80" name="Freeform 233"/>
            <p:cNvSpPr>
              <a:spLocks/>
            </p:cNvSpPr>
            <p:nvPr/>
          </p:nvSpPr>
          <p:spPr bwMode="auto">
            <a:xfrm>
              <a:off x="2674" y="3221"/>
              <a:ext cx="293" cy="456"/>
            </a:xfrm>
            <a:custGeom>
              <a:avLst/>
              <a:gdLst>
                <a:gd name="T0" fmla="*/ 292 w 293"/>
                <a:gd name="T1" fmla="*/ 0 h 456"/>
                <a:gd name="T2" fmla="*/ 284 w 293"/>
                <a:gd name="T3" fmla="*/ 28 h 456"/>
                <a:gd name="T4" fmla="*/ 238 w 293"/>
                <a:gd name="T5" fmla="*/ 71 h 456"/>
                <a:gd name="T6" fmla="*/ 204 w 293"/>
                <a:gd name="T7" fmla="*/ 98 h 456"/>
                <a:gd name="T8" fmla="*/ 161 w 293"/>
                <a:gd name="T9" fmla="*/ 99 h 456"/>
                <a:gd name="T10" fmla="*/ 139 w 293"/>
                <a:gd name="T11" fmla="*/ 105 h 456"/>
                <a:gd name="T12" fmla="*/ 124 w 293"/>
                <a:gd name="T13" fmla="*/ 110 h 456"/>
                <a:gd name="T14" fmla="*/ 93 w 293"/>
                <a:gd name="T15" fmla="*/ 138 h 456"/>
                <a:gd name="T16" fmla="*/ 75 w 293"/>
                <a:gd name="T17" fmla="*/ 159 h 456"/>
                <a:gd name="T18" fmla="*/ 44 w 293"/>
                <a:gd name="T19" fmla="*/ 200 h 456"/>
                <a:gd name="T20" fmla="*/ 32 w 293"/>
                <a:gd name="T21" fmla="*/ 219 h 456"/>
                <a:gd name="T22" fmla="*/ 19 w 293"/>
                <a:gd name="T23" fmla="*/ 247 h 456"/>
                <a:gd name="T24" fmla="*/ 10 w 293"/>
                <a:gd name="T25" fmla="*/ 268 h 456"/>
                <a:gd name="T26" fmla="*/ 7 w 293"/>
                <a:gd name="T27" fmla="*/ 336 h 456"/>
                <a:gd name="T28" fmla="*/ 12 w 293"/>
                <a:gd name="T29" fmla="*/ 374 h 456"/>
                <a:gd name="T30" fmla="*/ 12 w 293"/>
                <a:gd name="T31" fmla="*/ 406 h 456"/>
                <a:gd name="T32" fmla="*/ 42 w 293"/>
                <a:gd name="T33" fmla="*/ 448 h 456"/>
                <a:gd name="T34" fmla="*/ 63 w 293"/>
                <a:gd name="T35" fmla="*/ 456 h 4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3"/>
                <a:gd name="T55" fmla="*/ 0 h 456"/>
                <a:gd name="T56" fmla="*/ 293 w 293"/>
                <a:gd name="T57" fmla="*/ 456 h 4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3" h="456">
                  <a:moveTo>
                    <a:pt x="292" y="0"/>
                  </a:moveTo>
                  <a:cubicBezTo>
                    <a:pt x="273" y="10"/>
                    <a:pt x="293" y="8"/>
                    <a:pt x="284" y="28"/>
                  </a:cubicBezTo>
                  <a:cubicBezTo>
                    <a:pt x="279" y="53"/>
                    <a:pt x="260" y="67"/>
                    <a:pt x="238" y="71"/>
                  </a:cubicBezTo>
                  <a:cubicBezTo>
                    <a:pt x="228" y="78"/>
                    <a:pt x="217" y="97"/>
                    <a:pt x="204" y="98"/>
                  </a:cubicBezTo>
                  <a:cubicBezTo>
                    <a:pt x="190" y="99"/>
                    <a:pt x="175" y="99"/>
                    <a:pt x="161" y="99"/>
                  </a:cubicBezTo>
                  <a:cubicBezTo>
                    <a:pt x="155" y="102"/>
                    <a:pt x="146" y="104"/>
                    <a:pt x="139" y="105"/>
                  </a:cubicBezTo>
                  <a:cubicBezTo>
                    <a:pt x="134" y="107"/>
                    <a:pt x="129" y="108"/>
                    <a:pt x="124" y="110"/>
                  </a:cubicBezTo>
                  <a:cubicBezTo>
                    <a:pt x="115" y="120"/>
                    <a:pt x="102" y="128"/>
                    <a:pt x="93" y="138"/>
                  </a:cubicBezTo>
                  <a:cubicBezTo>
                    <a:pt x="87" y="145"/>
                    <a:pt x="84" y="154"/>
                    <a:pt x="75" y="159"/>
                  </a:cubicBezTo>
                  <a:cubicBezTo>
                    <a:pt x="64" y="172"/>
                    <a:pt x="57" y="190"/>
                    <a:pt x="44" y="200"/>
                  </a:cubicBezTo>
                  <a:cubicBezTo>
                    <a:pt x="40" y="206"/>
                    <a:pt x="36" y="213"/>
                    <a:pt x="32" y="219"/>
                  </a:cubicBezTo>
                  <a:cubicBezTo>
                    <a:pt x="30" y="229"/>
                    <a:pt x="26" y="238"/>
                    <a:pt x="19" y="247"/>
                  </a:cubicBezTo>
                  <a:cubicBezTo>
                    <a:pt x="18" y="253"/>
                    <a:pt x="13" y="262"/>
                    <a:pt x="10" y="268"/>
                  </a:cubicBezTo>
                  <a:cubicBezTo>
                    <a:pt x="7" y="274"/>
                    <a:pt x="7" y="318"/>
                    <a:pt x="7" y="336"/>
                  </a:cubicBezTo>
                  <a:cubicBezTo>
                    <a:pt x="8" y="346"/>
                    <a:pt x="12" y="374"/>
                    <a:pt x="12" y="374"/>
                  </a:cubicBezTo>
                  <a:cubicBezTo>
                    <a:pt x="14" y="357"/>
                    <a:pt x="0" y="411"/>
                    <a:pt x="12" y="406"/>
                  </a:cubicBezTo>
                  <a:cubicBezTo>
                    <a:pt x="19" y="419"/>
                    <a:pt x="34" y="440"/>
                    <a:pt x="42" y="448"/>
                  </a:cubicBezTo>
                  <a:cubicBezTo>
                    <a:pt x="50" y="456"/>
                    <a:pt x="52" y="455"/>
                    <a:pt x="63" y="456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81" name="Freeform 234"/>
            <p:cNvSpPr>
              <a:spLocks/>
            </p:cNvSpPr>
            <p:nvPr/>
          </p:nvSpPr>
          <p:spPr bwMode="auto">
            <a:xfrm>
              <a:off x="2450" y="3273"/>
              <a:ext cx="31" cy="61"/>
            </a:xfrm>
            <a:custGeom>
              <a:avLst/>
              <a:gdLst>
                <a:gd name="T0" fmla="*/ 31 w 31"/>
                <a:gd name="T1" fmla="*/ 0 h 59"/>
                <a:gd name="T2" fmla="*/ 19 w 31"/>
                <a:gd name="T3" fmla="*/ 30 h 59"/>
                <a:gd name="T4" fmla="*/ 7 w 31"/>
                <a:gd name="T5" fmla="*/ 56 h 59"/>
                <a:gd name="T6" fmla="*/ 0 w 31"/>
                <a:gd name="T7" fmla="*/ 65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59"/>
                <a:gd name="T14" fmla="*/ 31 w 31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59">
                  <a:moveTo>
                    <a:pt x="31" y="0"/>
                  </a:moveTo>
                  <a:cubicBezTo>
                    <a:pt x="29" y="10"/>
                    <a:pt x="25" y="19"/>
                    <a:pt x="19" y="27"/>
                  </a:cubicBezTo>
                  <a:cubicBezTo>
                    <a:pt x="17" y="35"/>
                    <a:pt x="11" y="44"/>
                    <a:pt x="7" y="50"/>
                  </a:cubicBezTo>
                  <a:cubicBezTo>
                    <a:pt x="5" y="53"/>
                    <a:pt x="0" y="59"/>
                    <a:pt x="0" y="59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82" name="Freeform 235"/>
            <p:cNvSpPr>
              <a:spLocks/>
            </p:cNvSpPr>
            <p:nvPr/>
          </p:nvSpPr>
          <p:spPr bwMode="auto">
            <a:xfrm>
              <a:off x="2510" y="3258"/>
              <a:ext cx="97" cy="219"/>
            </a:xfrm>
            <a:custGeom>
              <a:avLst/>
              <a:gdLst>
                <a:gd name="T0" fmla="*/ 97 w 97"/>
                <a:gd name="T1" fmla="*/ 0 h 219"/>
                <a:gd name="T2" fmla="*/ 67 w 97"/>
                <a:gd name="T3" fmla="*/ 29 h 219"/>
                <a:gd name="T4" fmla="*/ 54 w 97"/>
                <a:gd name="T5" fmla="*/ 49 h 219"/>
                <a:gd name="T6" fmla="*/ 48 w 97"/>
                <a:gd name="T7" fmla="*/ 63 h 219"/>
                <a:gd name="T8" fmla="*/ 39 w 97"/>
                <a:gd name="T9" fmla="*/ 88 h 219"/>
                <a:gd name="T10" fmla="*/ 20 w 97"/>
                <a:gd name="T11" fmla="*/ 129 h 219"/>
                <a:gd name="T12" fmla="*/ 14 w 97"/>
                <a:gd name="T13" fmla="*/ 144 h 219"/>
                <a:gd name="T14" fmla="*/ 2 w 97"/>
                <a:gd name="T15" fmla="*/ 197 h 219"/>
                <a:gd name="T16" fmla="*/ 1 w 97"/>
                <a:gd name="T17" fmla="*/ 219 h 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219"/>
                <a:gd name="T29" fmla="*/ 97 w 97"/>
                <a:gd name="T30" fmla="*/ 219 h 2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219">
                  <a:moveTo>
                    <a:pt x="97" y="0"/>
                  </a:moveTo>
                  <a:cubicBezTo>
                    <a:pt x="90" y="12"/>
                    <a:pt x="75" y="18"/>
                    <a:pt x="67" y="29"/>
                  </a:cubicBezTo>
                  <a:cubicBezTo>
                    <a:pt x="62" y="36"/>
                    <a:pt x="59" y="43"/>
                    <a:pt x="54" y="49"/>
                  </a:cubicBezTo>
                  <a:cubicBezTo>
                    <a:pt x="53" y="55"/>
                    <a:pt x="51" y="58"/>
                    <a:pt x="48" y="63"/>
                  </a:cubicBezTo>
                  <a:cubicBezTo>
                    <a:pt x="46" y="73"/>
                    <a:pt x="42" y="80"/>
                    <a:pt x="39" y="88"/>
                  </a:cubicBezTo>
                  <a:cubicBezTo>
                    <a:pt x="37" y="103"/>
                    <a:pt x="30" y="118"/>
                    <a:pt x="20" y="129"/>
                  </a:cubicBezTo>
                  <a:cubicBezTo>
                    <a:pt x="19" y="136"/>
                    <a:pt x="16" y="139"/>
                    <a:pt x="14" y="144"/>
                  </a:cubicBezTo>
                  <a:cubicBezTo>
                    <a:pt x="11" y="160"/>
                    <a:pt x="9" y="182"/>
                    <a:pt x="2" y="197"/>
                  </a:cubicBezTo>
                  <a:cubicBezTo>
                    <a:pt x="0" y="208"/>
                    <a:pt x="1" y="200"/>
                    <a:pt x="1" y="219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83" name="Freeform 236"/>
            <p:cNvSpPr>
              <a:spLocks/>
            </p:cNvSpPr>
            <p:nvPr/>
          </p:nvSpPr>
          <p:spPr bwMode="auto">
            <a:xfrm>
              <a:off x="3213" y="3120"/>
              <a:ext cx="137" cy="10"/>
            </a:xfrm>
            <a:custGeom>
              <a:avLst/>
              <a:gdLst>
                <a:gd name="T0" fmla="*/ 137 w 137"/>
                <a:gd name="T1" fmla="*/ 1 h 10"/>
                <a:gd name="T2" fmla="*/ 73 w 137"/>
                <a:gd name="T3" fmla="*/ 1 h 10"/>
                <a:gd name="T4" fmla="*/ 0 w 137"/>
                <a:gd name="T5" fmla="*/ 10 h 10"/>
                <a:gd name="T6" fmla="*/ 0 60000 65536"/>
                <a:gd name="T7" fmla="*/ 0 60000 65536"/>
                <a:gd name="T8" fmla="*/ 0 60000 65536"/>
                <a:gd name="T9" fmla="*/ 0 w 137"/>
                <a:gd name="T10" fmla="*/ 0 h 10"/>
                <a:gd name="T11" fmla="*/ 137 w 13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0">
                  <a:moveTo>
                    <a:pt x="137" y="1"/>
                  </a:moveTo>
                  <a:cubicBezTo>
                    <a:pt x="118" y="2"/>
                    <a:pt x="96" y="0"/>
                    <a:pt x="73" y="1"/>
                  </a:cubicBezTo>
                  <a:cubicBezTo>
                    <a:pt x="50" y="2"/>
                    <a:pt x="15" y="8"/>
                    <a:pt x="0" y="1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84" name="Freeform 237"/>
            <p:cNvSpPr>
              <a:spLocks/>
            </p:cNvSpPr>
            <p:nvPr/>
          </p:nvSpPr>
          <p:spPr bwMode="auto">
            <a:xfrm>
              <a:off x="2608" y="3258"/>
              <a:ext cx="147" cy="191"/>
            </a:xfrm>
            <a:custGeom>
              <a:avLst/>
              <a:gdLst>
                <a:gd name="T0" fmla="*/ 0 w 144"/>
                <a:gd name="T1" fmla="*/ 0 h 186"/>
                <a:gd name="T2" fmla="*/ 30 w 144"/>
                <a:gd name="T3" fmla="*/ 62 h 186"/>
                <a:gd name="T4" fmla="*/ 44 w 144"/>
                <a:gd name="T5" fmla="*/ 93 h 186"/>
                <a:gd name="T6" fmla="*/ 50 w 144"/>
                <a:gd name="T7" fmla="*/ 117 h 186"/>
                <a:gd name="T8" fmla="*/ 71 w 144"/>
                <a:gd name="T9" fmla="*/ 150 h 186"/>
                <a:gd name="T10" fmla="*/ 84 w 144"/>
                <a:gd name="T11" fmla="*/ 164 h 186"/>
                <a:gd name="T12" fmla="*/ 93 w 144"/>
                <a:gd name="T13" fmla="*/ 171 h 186"/>
                <a:gd name="T14" fmla="*/ 119 w 144"/>
                <a:gd name="T15" fmla="*/ 192 h 186"/>
                <a:gd name="T16" fmla="*/ 137 w 144"/>
                <a:gd name="T17" fmla="*/ 198 h 186"/>
                <a:gd name="T18" fmla="*/ 153 w 144"/>
                <a:gd name="T19" fmla="*/ 201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186"/>
                <a:gd name="T32" fmla="*/ 144 w 144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186">
                  <a:moveTo>
                    <a:pt x="0" y="0"/>
                  </a:moveTo>
                  <a:cubicBezTo>
                    <a:pt x="4" y="20"/>
                    <a:pt x="17" y="29"/>
                    <a:pt x="27" y="56"/>
                  </a:cubicBezTo>
                  <a:cubicBezTo>
                    <a:pt x="29" y="66"/>
                    <a:pt x="36" y="77"/>
                    <a:pt x="41" y="87"/>
                  </a:cubicBezTo>
                  <a:cubicBezTo>
                    <a:pt x="42" y="94"/>
                    <a:pt x="44" y="102"/>
                    <a:pt x="47" y="108"/>
                  </a:cubicBezTo>
                  <a:cubicBezTo>
                    <a:pt x="50" y="121"/>
                    <a:pt x="57" y="131"/>
                    <a:pt x="68" y="138"/>
                  </a:cubicBezTo>
                  <a:cubicBezTo>
                    <a:pt x="73" y="146"/>
                    <a:pt x="70" y="141"/>
                    <a:pt x="78" y="152"/>
                  </a:cubicBezTo>
                  <a:cubicBezTo>
                    <a:pt x="80" y="155"/>
                    <a:pt x="87" y="159"/>
                    <a:pt x="87" y="159"/>
                  </a:cubicBezTo>
                  <a:cubicBezTo>
                    <a:pt x="92" y="167"/>
                    <a:pt x="104" y="175"/>
                    <a:pt x="113" y="177"/>
                  </a:cubicBezTo>
                  <a:cubicBezTo>
                    <a:pt x="118" y="180"/>
                    <a:pt x="122" y="182"/>
                    <a:pt x="128" y="183"/>
                  </a:cubicBezTo>
                  <a:cubicBezTo>
                    <a:pt x="133" y="186"/>
                    <a:pt x="138" y="186"/>
                    <a:pt x="144" y="186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85" name="Freeform 238"/>
            <p:cNvSpPr>
              <a:spLocks/>
            </p:cNvSpPr>
            <p:nvPr/>
          </p:nvSpPr>
          <p:spPr bwMode="auto">
            <a:xfrm>
              <a:off x="2966" y="2771"/>
              <a:ext cx="156" cy="461"/>
            </a:xfrm>
            <a:custGeom>
              <a:avLst/>
              <a:gdLst>
                <a:gd name="T0" fmla="*/ 156 w 156"/>
                <a:gd name="T1" fmla="*/ 0 h 461"/>
                <a:gd name="T2" fmla="*/ 150 w 156"/>
                <a:gd name="T3" fmla="*/ 56 h 461"/>
                <a:gd name="T4" fmla="*/ 140 w 156"/>
                <a:gd name="T5" fmla="*/ 124 h 461"/>
                <a:gd name="T6" fmla="*/ 143 w 156"/>
                <a:gd name="T7" fmla="*/ 203 h 461"/>
                <a:gd name="T8" fmla="*/ 95 w 156"/>
                <a:gd name="T9" fmla="*/ 227 h 461"/>
                <a:gd name="T10" fmla="*/ 77 w 156"/>
                <a:gd name="T11" fmla="*/ 273 h 461"/>
                <a:gd name="T12" fmla="*/ 71 w 156"/>
                <a:gd name="T13" fmla="*/ 297 h 461"/>
                <a:gd name="T14" fmla="*/ 65 w 156"/>
                <a:gd name="T15" fmla="*/ 323 h 461"/>
                <a:gd name="T16" fmla="*/ 58 w 156"/>
                <a:gd name="T17" fmla="*/ 341 h 461"/>
                <a:gd name="T18" fmla="*/ 52 w 156"/>
                <a:gd name="T19" fmla="*/ 360 h 461"/>
                <a:gd name="T20" fmla="*/ 40 w 156"/>
                <a:gd name="T21" fmla="*/ 396 h 461"/>
                <a:gd name="T22" fmla="*/ 3 w 156"/>
                <a:gd name="T23" fmla="*/ 449 h 461"/>
                <a:gd name="T24" fmla="*/ 0 w 156"/>
                <a:gd name="T25" fmla="*/ 461 h 4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6"/>
                <a:gd name="T40" fmla="*/ 0 h 461"/>
                <a:gd name="T41" fmla="*/ 156 w 156"/>
                <a:gd name="T42" fmla="*/ 461 h 4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6" h="461">
                  <a:moveTo>
                    <a:pt x="156" y="0"/>
                  </a:moveTo>
                  <a:cubicBezTo>
                    <a:pt x="151" y="8"/>
                    <a:pt x="156" y="39"/>
                    <a:pt x="150" y="56"/>
                  </a:cubicBezTo>
                  <a:cubicBezTo>
                    <a:pt x="149" y="63"/>
                    <a:pt x="139" y="100"/>
                    <a:pt x="140" y="124"/>
                  </a:cubicBezTo>
                  <a:cubicBezTo>
                    <a:pt x="141" y="148"/>
                    <a:pt x="150" y="185"/>
                    <a:pt x="143" y="203"/>
                  </a:cubicBezTo>
                  <a:cubicBezTo>
                    <a:pt x="134" y="219"/>
                    <a:pt x="104" y="211"/>
                    <a:pt x="95" y="227"/>
                  </a:cubicBezTo>
                  <a:cubicBezTo>
                    <a:pt x="87" y="237"/>
                    <a:pt x="80" y="267"/>
                    <a:pt x="77" y="273"/>
                  </a:cubicBezTo>
                  <a:cubicBezTo>
                    <a:pt x="76" y="282"/>
                    <a:pt x="74" y="290"/>
                    <a:pt x="71" y="297"/>
                  </a:cubicBezTo>
                  <a:cubicBezTo>
                    <a:pt x="70" y="305"/>
                    <a:pt x="69" y="316"/>
                    <a:pt x="65" y="323"/>
                  </a:cubicBezTo>
                  <a:cubicBezTo>
                    <a:pt x="64" y="329"/>
                    <a:pt x="62" y="335"/>
                    <a:pt x="58" y="341"/>
                  </a:cubicBezTo>
                  <a:cubicBezTo>
                    <a:pt x="57" y="348"/>
                    <a:pt x="55" y="354"/>
                    <a:pt x="52" y="360"/>
                  </a:cubicBezTo>
                  <a:cubicBezTo>
                    <a:pt x="50" y="372"/>
                    <a:pt x="45" y="384"/>
                    <a:pt x="40" y="396"/>
                  </a:cubicBezTo>
                  <a:cubicBezTo>
                    <a:pt x="37" y="415"/>
                    <a:pt x="12" y="432"/>
                    <a:pt x="3" y="449"/>
                  </a:cubicBezTo>
                  <a:cubicBezTo>
                    <a:pt x="2" y="453"/>
                    <a:pt x="0" y="457"/>
                    <a:pt x="0" y="461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86" name="Freeform 239"/>
            <p:cNvSpPr>
              <a:spLocks/>
            </p:cNvSpPr>
            <p:nvPr/>
          </p:nvSpPr>
          <p:spPr bwMode="auto">
            <a:xfrm>
              <a:off x="2949" y="2987"/>
              <a:ext cx="59" cy="251"/>
            </a:xfrm>
            <a:custGeom>
              <a:avLst/>
              <a:gdLst>
                <a:gd name="T0" fmla="*/ 5 w 59"/>
                <a:gd name="T1" fmla="*/ 0 h 251"/>
                <a:gd name="T2" fmla="*/ 21 w 59"/>
                <a:gd name="T3" fmla="*/ 40 h 251"/>
                <a:gd name="T4" fmla="*/ 21 w 59"/>
                <a:gd name="T5" fmla="*/ 78 h 251"/>
                <a:gd name="T6" fmla="*/ 10 w 59"/>
                <a:gd name="T7" fmla="*/ 112 h 251"/>
                <a:gd name="T8" fmla="*/ 3 w 59"/>
                <a:gd name="T9" fmla="*/ 184 h 251"/>
                <a:gd name="T10" fmla="*/ 10 w 59"/>
                <a:gd name="T11" fmla="*/ 243 h 251"/>
                <a:gd name="T12" fmla="*/ 24 w 59"/>
                <a:gd name="T13" fmla="*/ 251 h 251"/>
                <a:gd name="T14" fmla="*/ 37 w 59"/>
                <a:gd name="T15" fmla="*/ 242 h 251"/>
                <a:gd name="T16" fmla="*/ 55 w 59"/>
                <a:gd name="T17" fmla="*/ 243 h 251"/>
                <a:gd name="T18" fmla="*/ 59 w 59"/>
                <a:gd name="T19" fmla="*/ 245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251"/>
                <a:gd name="T32" fmla="*/ 59 w 59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251">
                  <a:moveTo>
                    <a:pt x="5" y="0"/>
                  </a:moveTo>
                  <a:cubicBezTo>
                    <a:pt x="15" y="5"/>
                    <a:pt x="15" y="32"/>
                    <a:pt x="21" y="40"/>
                  </a:cubicBezTo>
                  <a:cubicBezTo>
                    <a:pt x="23" y="46"/>
                    <a:pt x="19" y="67"/>
                    <a:pt x="21" y="78"/>
                  </a:cubicBezTo>
                  <a:cubicBezTo>
                    <a:pt x="23" y="89"/>
                    <a:pt x="8" y="101"/>
                    <a:pt x="10" y="112"/>
                  </a:cubicBezTo>
                  <a:lnTo>
                    <a:pt x="3" y="184"/>
                  </a:lnTo>
                  <a:cubicBezTo>
                    <a:pt x="4" y="195"/>
                    <a:pt x="0" y="235"/>
                    <a:pt x="10" y="243"/>
                  </a:cubicBezTo>
                  <a:cubicBezTo>
                    <a:pt x="14" y="250"/>
                    <a:pt x="17" y="249"/>
                    <a:pt x="24" y="251"/>
                  </a:cubicBezTo>
                  <a:cubicBezTo>
                    <a:pt x="28" y="245"/>
                    <a:pt x="29" y="243"/>
                    <a:pt x="37" y="242"/>
                  </a:cubicBezTo>
                  <a:cubicBezTo>
                    <a:pt x="43" y="242"/>
                    <a:pt x="49" y="242"/>
                    <a:pt x="55" y="243"/>
                  </a:cubicBezTo>
                  <a:cubicBezTo>
                    <a:pt x="56" y="243"/>
                    <a:pt x="59" y="245"/>
                    <a:pt x="59" y="245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87" name="Freeform 240"/>
            <p:cNvSpPr>
              <a:spLocks/>
            </p:cNvSpPr>
            <p:nvPr/>
          </p:nvSpPr>
          <p:spPr bwMode="auto">
            <a:xfrm>
              <a:off x="2745" y="2875"/>
              <a:ext cx="509" cy="144"/>
            </a:xfrm>
            <a:custGeom>
              <a:avLst/>
              <a:gdLst>
                <a:gd name="T0" fmla="*/ 509 w 509"/>
                <a:gd name="T1" fmla="*/ 144 h 144"/>
                <a:gd name="T2" fmla="*/ 447 w 509"/>
                <a:gd name="T3" fmla="*/ 112 h 144"/>
                <a:gd name="T4" fmla="*/ 427 w 509"/>
                <a:gd name="T5" fmla="*/ 66 h 144"/>
                <a:gd name="T6" fmla="*/ 365 w 509"/>
                <a:gd name="T7" fmla="*/ 22 h 144"/>
                <a:gd name="T8" fmla="*/ 301 w 509"/>
                <a:gd name="T9" fmla="*/ 12 h 144"/>
                <a:gd name="T10" fmla="*/ 225 w 509"/>
                <a:gd name="T11" fmla="*/ 16 h 144"/>
                <a:gd name="T12" fmla="*/ 171 w 509"/>
                <a:gd name="T13" fmla="*/ 12 h 144"/>
                <a:gd name="T14" fmla="*/ 137 w 509"/>
                <a:gd name="T15" fmla="*/ 10 h 144"/>
                <a:gd name="T16" fmla="*/ 89 w 509"/>
                <a:gd name="T17" fmla="*/ 2 h 144"/>
                <a:gd name="T18" fmla="*/ 29 w 509"/>
                <a:gd name="T19" fmla="*/ 8 h 144"/>
                <a:gd name="T20" fmla="*/ 12 w 509"/>
                <a:gd name="T21" fmla="*/ 13 h 144"/>
                <a:gd name="T22" fmla="*/ 0 w 509"/>
                <a:gd name="T23" fmla="*/ 14 h 1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9"/>
                <a:gd name="T37" fmla="*/ 0 h 144"/>
                <a:gd name="T38" fmla="*/ 509 w 509"/>
                <a:gd name="T39" fmla="*/ 144 h 1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9" h="144">
                  <a:moveTo>
                    <a:pt x="509" y="144"/>
                  </a:moveTo>
                  <a:cubicBezTo>
                    <a:pt x="500" y="134"/>
                    <a:pt x="460" y="127"/>
                    <a:pt x="447" y="112"/>
                  </a:cubicBezTo>
                  <a:lnTo>
                    <a:pt x="427" y="66"/>
                  </a:lnTo>
                  <a:cubicBezTo>
                    <a:pt x="419" y="52"/>
                    <a:pt x="381" y="34"/>
                    <a:pt x="365" y="22"/>
                  </a:cubicBezTo>
                  <a:cubicBezTo>
                    <a:pt x="353" y="17"/>
                    <a:pt x="323" y="16"/>
                    <a:pt x="301" y="12"/>
                  </a:cubicBezTo>
                  <a:lnTo>
                    <a:pt x="225" y="16"/>
                  </a:lnTo>
                  <a:lnTo>
                    <a:pt x="171" y="12"/>
                  </a:lnTo>
                  <a:cubicBezTo>
                    <a:pt x="165" y="8"/>
                    <a:pt x="145" y="11"/>
                    <a:pt x="137" y="10"/>
                  </a:cubicBezTo>
                  <a:cubicBezTo>
                    <a:pt x="118" y="0"/>
                    <a:pt x="109" y="4"/>
                    <a:pt x="89" y="2"/>
                  </a:cubicBezTo>
                  <a:cubicBezTo>
                    <a:pt x="52" y="4"/>
                    <a:pt x="52" y="3"/>
                    <a:pt x="29" y="8"/>
                  </a:cubicBezTo>
                  <a:cubicBezTo>
                    <a:pt x="24" y="10"/>
                    <a:pt x="17" y="12"/>
                    <a:pt x="12" y="13"/>
                  </a:cubicBezTo>
                  <a:cubicBezTo>
                    <a:pt x="8" y="14"/>
                    <a:pt x="0" y="14"/>
                    <a:pt x="0" y="1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88" name="Freeform 241"/>
            <p:cNvSpPr>
              <a:spLocks/>
            </p:cNvSpPr>
            <p:nvPr/>
          </p:nvSpPr>
          <p:spPr bwMode="auto">
            <a:xfrm>
              <a:off x="2767" y="3015"/>
              <a:ext cx="57" cy="65"/>
            </a:xfrm>
            <a:custGeom>
              <a:avLst/>
              <a:gdLst>
                <a:gd name="T0" fmla="*/ 0 w 56"/>
                <a:gd name="T1" fmla="*/ 0 h 63"/>
                <a:gd name="T2" fmla="*/ 23 w 56"/>
                <a:gd name="T3" fmla="*/ 4 h 63"/>
                <a:gd name="T4" fmla="*/ 42 w 56"/>
                <a:gd name="T5" fmla="*/ 21 h 63"/>
                <a:gd name="T6" fmla="*/ 50 w 56"/>
                <a:gd name="T7" fmla="*/ 34 h 63"/>
                <a:gd name="T8" fmla="*/ 56 w 56"/>
                <a:gd name="T9" fmla="*/ 55 h 63"/>
                <a:gd name="T10" fmla="*/ 59 w 56"/>
                <a:gd name="T11" fmla="*/ 69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63"/>
                <a:gd name="T20" fmla="*/ 56 w 56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63">
                  <a:moveTo>
                    <a:pt x="0" y="0"/>
                  </a:moveTo>
                  <a:cubicBezTo>
                    <a:pt x="9" y="1"/>
                    <a:pt x="15" y="3"/>
                    <a:pt x="23" y="4"/>
                  </a:cubicBezTo>
                  <a:cubicBezTo>
                    <a:pt x="29" y="9"/>
                    <a:pt x="33" y="14"/>
                    <a:pt x="39" y="18"/>
                  </a:cubicBezTo>
                  <a:cubicBezTo>
                    <a:pt x="41" y="23"/>
                    <a:pt x="44" y="27"/>
                    <a:pt x="47" y="31"/>
                  </a:cubicBezTo>
                  <a:cubicBezTo>
                    <a:pt x="48" y="37"/>
                    <a:pt x="50" y="43"/>
                    <a:pt x="53" y="49"/>
                  </a:cubicBezTo>
                  <a:cubicBezTo>
                    <a:pt x="54" y="54"/>
                    <a:pt x="56" y="58"/>
                    <a:pt x="56" y="63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89" name="Freeform 242"/>
            <p:cNvSpPr>
              <a:spLocks/>
            </p:cNvSpPr>
            <p:nvPr/>
          </p:nvSpPr>
          <p:spPr bwMode="auto">
            <a:xfrm>
              <a:off x="2748" y="3081"/>
              <a:ext cx="92" cy="294"/>
            </a:xfrm>
            <a:custGeom>
              <a:avLst/>
              <a:gdLst>
                <a:gd name="T0" fmla="*/ 80 w 92"/>
                <a:gd name="T1" fmla="*/ 294 h 294"/>
                <a:gd name="T2" fmla="*/ 12 w 92"/>
                <a:gd name="T3" fmla="*/ 238 h 294"/>
                <a:gd name="T4" fmla="*/ 4 w 92"/>
                <a:gd name="T5" fmla="*/ 206 h 294"/>
                <a:gd name="T6" fmla="*/ 34 w 92"/>
                <a:gd name="T7" fmla="*/ 160 h 294"/>
                <a:gd name="T8" fmla="*/ 38 w 92"/>
                <a:gd name="T9" fmla="*/ 104 h 294"/>
                <a:gd name="T10" fmla="*/ 64 w 92"/>
                <a:gd name="T11" fmla="*/ 60 h 294"/>
                <a:gd name="T12" fmla="*/ 78 w 92"/>
                <a:gd name="T13" fmla="*/ 0 h 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294"/>
                <a:gd name="T23" fmla="*/ 92 w 92"/>
                <a:gd name="T24" fmla="*/ 294 h 2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294">
                  <a:moveTo>
                    <a:pt x="80" y="294"/>
                  </a:moveTo>
                  <a:cubicBezTo>
                    <a:pt x="92" y="289"/>
                    <a:pt x="24" y="262"/>
                    <a:pt x="12" y="238"/>
                  </a:cubicBezTo>
                  <a:cubicBezTo>
                    <a:pt x="0" y="226"/>
                    <a:pt x="4" y="206"/>
                    <a:pt x="4" y="206"/>
                  </a:cubicBezTo>
                  <a:cubicBezTo>
                    <a:pt x="15" y="186"/>
                    <a:pt x="24" y="178"/>
                    <a:pt x="34" y="160"/>
                  </a:cubicBezTo>
                  <a:cubicBezTo>
                    <a:pt x="40" y="143"/>
                    <a:pt x="33" y="121"/>
                    <a:pt x="38" y="104"/>
                  </a:cubicBezTo>
                  <a:cubicBezTo>
                    <a:pt x="47" y="88"/>
                    <a:pt x="58" y="77"/>
                    <a:pt x="64" y="60"/>
                  </a:cubicBezTo>
                  <a:cubicBezTo>
                    <a:pt x="64" y="49"/>
                    <a:pt x="80" y="13"/>
                    <a:pt x="78" y="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90" name="Freeform 243"/>
            <p:cNvSpPr>
              <a:spLocks/>
            </p:cNvSpPr>
            <p:nvPr/>
          </p:nvSpPr>
          <p:spPr bwMode="auto">
            <a:xfrm>
              <a:off x="2819" y="2880"/>
              <a:ext cx="44" cy="191"/>
            </a:xfrm>
            <a:custGeom>
              <a:avLst/>
              <a:gdLst>
                <a:gd name="T0" fmla="*/ 0 w 44"/>
                <a:gd name="T1" fmla="*/ 0 h 191"/>
                <a:gd name="T2" fmla="*/ 17 w 44"/>
                <a:gd name="T3" fmla="*/ 28 h 191"/>
                <a:gd name="T4" fmla="*/ 33 w 44"/>
                <a:gd name="T5" fmla="*/ 58 h 191"/>
                <a:gd name="T6" fmla="*/ 39 w 44"/>
                <a:gd name="T7" fmla="*/ 78 h 191"/>
                <a:gd name="T8" fmla="*/ 37 w 44"/>
                <a:gd name="T9" fmla="*/ 124 h 191"/>
                <a:gd name="T10" fmla="*/ 28 w 44"/>
                <a:gd name="T11" fmla="*/ 145 h 191"/>
                <a:gd name="T12" fmla="*/ 3 w 44"/>
                <a:gd name="T13" fmla="*/ 191 h 1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91"/>
                <a:gd name="T23" fmla="*/ 44 w 44"/>
                <a:gd name="T24" fmla="*/ 191 h 1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91">
                  <a:moveTo>
                    <a:pt x="0" y="0"/>
                  </a:moveTo>
                  <a:cubicBezTo>
                    <a:pt x="4" y="10"/>
                    <a:pt x="11" y="20"/>
                    <a:pt x="17" y="28"/>
                  </a:cubicBezTo>
                  <a:cubicBezTo>
                    <a:pt x="19" y="38"/>
                    <a:pt x="28" y="49"/>
                    <a:pt x="33" y="58"/>
                  </a:cubicBezTo>
                  <a:cubicBezTo>
                    <a:pt x="34" y="64"/>
                    <a:pt x="36" y="71"/>
                    <a:pt x="39" y="78"/>
                  </a:cubicBezTo>
                  <a:cubicBezTo>
                    <a:pt x="41" y="93"/>
                    <a:pt x="44" y="110"/>
                    <a:pt x="37" y="124"/>
                  </a:cubicBezTo>
                  <a:cubicBezTo>
                    <a:pt x="36" y="131"/>
                    <a:pt x="31" y="139"/>
                    <a:pt x="28" y="145"/>
                  </a:cubicBezTo>
                  <a:cubicBezTo>
                    <a:pt x="26" y="156"/>
                    <a:pt x="8" y="181"/>
                    <a:pt x="3" y="191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91" name="Freeform 244"/>
            <p:cNvSpPr>
              <a:spLocks/>
            </p:cNvSpPr>
            <p:nvPr/>
          </p:nvSpPr>
          <p:spPr bwMode="auto">
            <a:xfrm>
              <a:off x="2859" y="2931"/>
              <a:ext cx="93" cy="26"/>
            </a:xfrm>
            <a:custGeom>
              <a:avLst/>
              <a:gdLst>
                <a:gd name="T0" fmla="*/ 0 w 93"/>
                <a:gd name="T1" fmla="*/ 26 h 26"/>
                <a:gd name="T2" fmla="*/ 23 w 93"/>
                <a:gd name="T3" fmla="*/ 13 h 26"/>
                <a:gd name="T4" fmla="*/ 40 w 93"/>
                <a:gd name="T5" fmla="*/ 7 h 26"/>
                <a:gd name="T6" fmla="*/ 93 w 93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26"/>
                <a:gd name="T14" fmla="*/ 93 w 9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26">
                  <a:moveTo>
                    <a:pt x="0" y="26"/>
                  </a:moveTo>
                  <a:cubicBezTo>
                    <a:pt x="5" y="20"/>
                    <a:pt x="15" y="14"/>
                    <a:pt x="23" y="13"/>
                  </a:cubicBezTo>
                  <a:cubicBezTo>
                    <a:pt x="29" y="9"/>
                    <a:pt x="33" y="8"/>
                    <a:pt x="40" y="7"/>
                  </a:cubicBezTo>
                  <a:cubicBezTo>
                    <a:pt x="62" y="0"/>
                    <a:pt x="82" y="2"/>
                    <a:pt x="93" y="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92" name="Freeform 245"/>
            <p:cNvSpPr>
              <a:spLocks/>
            </p:cNvSpPr>
            <p:nvPr/>
          </p:nvSpPr>
          <p:spPr bwMode="auto">
            <a:xfrm>
              <a:off x="2751" y="2887"/>
              <a:ext cx="91" cy="39"/>
            </a:xfrm>
            <a:custGeom>
              <a:avLst/>
              <a:gdLst>
                <a:gd name="T0" fmla="*/ 0 w 90"/>
                <a:gd name="T1" fmla="*/ 4 h 38"/>
                <a:gd name="T2" fmla="*/ 22 w 90"/>
                <a:gd name="T3" fmla="*/ 14 h 38"/>
                <a:gd name="T4" fmla="*/ 57 w 90"/>
                <a:gd name="T5" fmla="*/ 35 h 38"/>
                <a:gd name="T6" fmla="*/ 93 w 90"/>
                <a:gd name="T7" fmla="*/ 4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8"/>
                <a:gd name="T14" fmla="*/ 90 w 90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8">
                  <a:moveTo>
                    <a:pt x="0" y="4"/>
                  </a:moveTo>
                  <a:cubicBezTo>
                    <a:pt x="8" y="0"/>
                    <a:pt x="16" y="9"/>
                    <a:pt x="22" y="14"/>
                  </a:cubicBezTo>
                  <a:cubicBezTo>
                    <a:pt x="31" y="21"/>
                    <a:pt x="43" y="30"/>
                    <a:pt x="54" y="32"/>
                  </a:cubicBezTo>
                  <a:cubicBezTo>
                    <a:pt x="66" y="38"/>
                    <a:pt x="77" y="37"/>
                    <a:pt x="90" y="37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93" name="Freeform 246"/>
            <p:cNvSpPr>
              <a:spLocks/>
            </p:cNvSpPr>
            <p:nvPr/>
          </p:nvSpPr>
          <p:spPr bwMode="auto">
            <a:xfrm>
              <a:off x="2825" y="3081"/>
              <a:ext cx="125" cy="92"/>
            </a:xfrm>
            <a:custGeom>
              <a:avLst/>
              <a:gdLst>
                <a:gd name="T0" fmla="*/ 0 w 125"/>
                <a:gd name="T1" fmla="*/ 0 h 92"/>
                <a:gd name="T2" fmla="*/ 34 w 125"/>
                <a:gd name="T3" fmla="*/ 22 h 92"/>
                <a:gd name="T4" fmla="*/ 59 w 125"/>
                <a:gd name="T5" fmla="*/ 48 h 92"/>
                <a:gd name="T6" fmla="*/ 73 w 125"/>
                <a:gd name="T7" fmla="*/ 74 h 92"/>
                <a:gd name="T8" fmla="*/ 125 w 125"/>
                <a:gd name="T9" fmla="*/ 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92"/>
                <a:gd name="T17" fmla="*/ 125 w 12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92">
                  <a:moveTo>
                    <a:pt x="0" y="0"/>
                  </a:moveTo>
                  <a:cubicBezTo>
                    <a:pt x="7" y="19"/>
                    <a:pt x="13" y="19"/>
                    <a:pt x="34" y="22"/>
                  </a:cubicBezTo>
                  <a:cubicBezTo>
                    <a:pt x="49" y="28"/>
                    <a:pt x="49" y="35"/>
                    <a:pt x="59" y="48"/>
                  </a:cubicBezTo>
                  <a:cubicBezTo>
                    <a:pt x="61" y="58"/>
                    <a:pt x="63" y="71"/>
                    <a:pt x="73" y="74"/>
                  </a:cubicBezTo>
                  <a:cubicBezTo>
                    <a:pt x="82" y="81"/>
                    <a:pt x="114" y="88"/>
                    <a:pt x="125" y="92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94" name="Freeform 247"/>
            <p:cNvSpPr>
              <a:spLocks/>
            </p:cNvSpPr>
            <p:nvPr/>
          </p:nvSpPr>
          <p:spPr bwMode="auto">
            <a:xfrm>
              <a:off x="2890" y="3164"/>
              <a:ext cx="58" cy="51"/>
            </a:xfrm>
            <a:custGeom>
              <a:avLst/>
              <a:gdLst>
                <a:gd name="T0" fmla="*/ 48 w 58"/>
                <a:gd name="T1" fmla="*/ 51 h 51"/>
                <a:gd name="T2" fmla="*/ 12 w 58"/>
                <a:gd name="T3" fmla="*/ 0 h 51"/>
                <a:gd name="T4" fmla="*/ 0 60000 65536"/>
                <a:gd name="T5" fmla="*/ 0 60000 65536"/>
                <a:gd name="T6" fmla="*/ 0 w 58"/>
                <a:gd name="T7" fmla="*/ 0 h 51"/>
                <a:gd name="T8" fmla="*/ 58 w 58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1">
                  <a:moveTo>
                    <a:pt x="48" y="51"/>
                  </a:moveTo>
                  <a:cubicBezTo>
                    <a:pt x="58" y="39"/>
                    <a:pt x="0" y="0"/>
                    <a:pt x="12" y="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95" name="Freeform 248"/>
            <p:cNvSpPr>
              <a:spLocks/>
            </p:cNvSpPr>
            <p:nvPr/>
          </p:nvSpPr>
          <p:spPr bwMode="auto">
            <a:xfrm>
              <a:off x="558" y="1142"/>
              <a:ext cx="86" cy="377"/>
            </a:xfrm>
            <a:custGeom>
              <a:avLst/>
              <a:gdLst>
                <a:gd name="T0" fmla="*/ 54 w 86"/>
                <a:gd name="T1" fmla="*/ 0 h 377"/>
                <a:gd name="T2" fmla="*/ 14 w 86"/>
                <a:gd name="T3" fmla="*/ 56 h 377"/>
                <a:gd name="T4" fmla="*/ 6 w 86"/>
                <a:gd name="T5" fmla="*/ 80 h 377"/>
                <a:gd name="T6" fmla="*/ 2 w 86"/>
                <a:gd name="T7" fmla="*/ 92 h 377"/>
                <a:gd name="T8" fmla="*/ 8 w 86"/>
                <a:gd name="T9" fmla="*/ 147 h 377"/>
                <a:gd name="T10" fmla="*/ 50 w 86"/>
                <a:gd name="T11" fmla="*/ 172 h 377"/>
                <a:gd name="T12" fmla="*/ 74 w 86"/>
                <a:gd name="T13" fmla="*/ 212 h 377"/>
                <a:gd name="T14" fmla="*/ 82 w 86"/>
                <a:gd name="T15" fmla="*/ 224 h 377"/>
                <a:gd name="T16" fmla="*/ 86 w 86"/>
                <a:gd name="T17" fmla="*/ 236 h 377"/>
                <a:gd name="T18" fmla="*/ 70 w 86"/>
                <a:gd name="T19" fmla="*/ 311 h 377"/>
                <a:gd name="T20" fmla="*/ 52 w 86"/>
                <a:gd name="T21" fmla="*/ 377 h 3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377"/>
                <a:gd name="T35" fmla="*/ 86 w 86"/>
                <a:gd name="T36" fmla="*/ 377 h 3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377">
                  <a:moveTo>
                    <a:pt x="54" y="0"/>
                  </a:moveTo>
                  <a:cubicBezTo>
                    <a:pt x="30" y="7"/>
                    <a:pt x="22" y="34"/>
                    <a:pt x="14" y="56"/>
                  </a:cubicBezTo>
                  <a:cubicBezTo>
                    <a:pt x="10" y="63"/>
                    <a:pt x="8" y="72"/>
                    <a:pt x="6" y="80"/>
                  </a:cubicBezTo>
                  <a:cubicBezTo>
                    <a:pt x="4" y="84"/>
                    <a:pt x="2" y="92"/>
                    <a:pt x="2" y="92"/>
                  </a:cubicBezTo>
                  <a:cubicBezTo>
                    <a:pt x="3" y="103"/>
                    <a:pt x="0" y="134"/>
                    <a:pt x="8" y="147"/>
                  </a:cubicBezTo>
                  <a:cubicBezTo>
                    <a:pt x="16" y="160"/>
                    <a:pt x="39" y="161"/>
                    <a:pt x="50" y="172"/>
                  </a:cubicBezTo>
                  <a:cubicBezTo>
                    <a:pt x="69" y="185"/>
                    <a:pt x="65" y="190"/>
                    <a:pt x="74" y="212"/>
                  </a:cubicBezTo>
                  <a:cubicBezTo>
                    <a:pt x="75" y="216"/>
                    <a:pt x="79" y="219"/>
                    <a:pt x="82" y="224"/>
                  </a:cubicBezTo>
                  <a:cubicBezTo>
                    <a:pt x="83" y="227"/>
                    <a:pt x="84" y="232"/>
                    <a:pt x="86" y="236"/>
                  </a:cubicBezTo>
                  <a:lnTo>
                    <a:pt x="70" y="311"/>
                  </a:lnTo>
                  <a:cubicBezTo>
                    <a:pt x="60" y="353"/>
                    <a:pt x="44" y="363"/>
                    <a:pt x="52" y="377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96" name="Freeform 249"/>
            <p:cNvSpPr>
              <a:spLocks/>
            </p:cNvSpPr>
            <p:nvPr/>
          </p:nvSpPr>
          <p:spPr bwMode="auto">
            <a:xfrm>
              <a:off x="696" y="1742"/>
              <a:ext cx="20" cy="44"/>
            </a:xfrm>
            <a:custGeom>
              <a:avLst/>
              <a:gdLst>
                <a:gd name="T0" fmla="*/ 20 w 20"/>
                <a:gd name="T1" fmla="*/ 44 h 44"/>
                <a:gd name="T2" fmla="*/ 0 w 20"/>
                <a:gd name="T3" fmla="*/ 0 h 44"/>
                <a:gd name="T4" fmla="*/ 0 60000 65536"/>
                <a:gd name="T5" fmla="*/ 0 60000 65536"/>
                <a:gd name="T6" fmla="*/ 0 w 20"/>
                <a:gd name="T7" fmla="*/ 0 h 44"/>
                <a:gd name="T8" fmla="*/ 20 w 20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44">
                  <a:moveTo>
                    <a:pt x="20" y="44"/>
                  </a:moveTo>
                  <a:cubicBezTo>
                    <a:pt x="14" y="27"/>
                    <a:pt x="0" y="17"/>
                    <a:pt x="0" y="0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97" name="Freeform 250"/>
            <p:cNvSpPr>
              <a:spLocks/>
            </p:cNvSpPr>
            <p:nvPr/>
          </p:nvSpPr>
          <p:spPr bwMode="auto">
            <a:xfrm>
              <a:off x="1452" y="1874"/>
              <a:ext cx="434" cy="203"/>
            </a:xfrm>
            <a:custGeom>
              <a:avLst/>
              <a:gdLst>
                <a:gd name="T0" fmla="*/ 0 w 434"/>
                <a:gd name="T1" fmla="*/ 0 h 203"/>
                <a:gd name="T2" fmla="*/ 14 w 434"/>
                <a:gd name="T3" fmla="*/ 83 h 203"/>
                <a:gd name="T4" fmla="*/ 48 w 434"/>
                <a:gd name="T5" fmla="*/ 119 h 203"/>
                <a:gd name="T6" fmla="*/ 92 w 434"/>
                <a:gd name="T7" fmla="*/ 145 h 203"/>
                <a:gd name="T8" fmla="*/ 142 w 434"/>
                <a:gd name="T9" fmla="*/ 199 h 203"/>
                <a:gd name="T10" fmla="*/ 176 w 434"/>
                <a:gd name="T11" fmla="*/ 200 h 203"/>
                <a:gd name="T12" fmla="*/ 240 w 434"/>
                <a:gd name="T13" fmla="*/ 180 h 203"/>
                <a:gd name="T14" fmla="*/ 324 w 434"/>
                <a:gd name="T15" fmla="*/ 180 h 203"/>
                <a:gd name="T16" fmla="*/ 356 w 434"/>
                <a:gd name="T17" fmla="*/ 160 h 203"/>
                <a:gd name="T18" fmla="*/ 434 w 434"/>
                <a:gd name="T19" fmla="*/ 133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4"/>
                <a:gd name="T31" fmla="*/ 0 h 203"/>
                <a:gd name="T32" fmla="*/ 434 w 434"/>
                <a:gd name="T33" fmla="*/ 203 h 2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4" h="203">
                  <a:moveTo>
                    <a:pt x="0" y="0"/>
                  </a:moveTo>
                  <a:lnTo>
                    <a:pt x="14" y="83"/>
                  </a:lnTo>
                  <a:cubicBezTo>
                    <a:pt x="21" y="90"/>
                    <a:pt x="38" y="113"/>
                    <a:pt x="48" y="119"/>
                  </a:cubicBezTo>
                  <a:cubicBezTo>
                    <a:pt x="61" y="124"/>
                    <a:pt x="77" y="133"/>
                    <a:pt x="92" y="145"/>
                  </a:cubicBezTo>
                  <a:cubicBezTo>
                    <a:pt x="102" y="171"/>
                    <a:pt x="111" y="187"/>
                    <a:pt x="142" y="199"/>
                  </a:cubicBezTo>
                  <a:cubicBezTo>
                    <a:pt x="153" y="203"/>
                    <a:pt x="164" y="197"/>
                    <a:pt x="176" y="200"/>
                  </a:cubicBezTo>
                  <a:cubicBezTo>
                    <a:pt x="210" y="196"/>
                    <a:pt x="212" y="193"/>
                    <a:pt x="240" y="180"/>
                  </a:cubicBezTo>
                  <a:cubicBezTo>
                    <a:pt x="261" y="181"/>
                    <a:pt x="299" y="188"/>
                    <a:pt x="324" y="180"/>
                  </a:cubicBezTo>
                  <a:cubicBezTo>
                    <a:pt x="349" y="171"/>
                    <a:pt x="336" y="168"/>
                    <a:pt x="356" y="160"/>
                  </a:cubicBezTo>
                  <a:cubicBezTo>
                    <a:pt x="395" y="142"/>
                    <a:pt x="418" y="139"/>
                    <a:pt x="434" y="133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98" name="Freeform 251"/>
            <p:cNvSpPr>
              <a:spLocks/>
            </p:cNvSpPr>
            <p:nvPr/>
          </p:nvSpPr>
          <p:spPr bwMode="auto">
            <a:xfrm>
              <a:off x="2010" y="2175"/>
              <a:ext cx="90" cy="8"/>
            </a:xfrm>
            <a:custGeom>
              <a:avLst/>
              <a:gdLst>
                <a:gd name="T0" fmla="*/ 0 w 90"/>
                <a:gd name="T1" fmla="*/ 0 h 8"/>
                <a:gd name="T2" fmla="*/ 90 w 90"/>
                <a:gd name="T3" fmla="*/ 3 h 8"/>
                <a:gd name="T4" fmla="*/ 0 60000 65536"/>
                <a:gd name="T5" fmla="*/ 0 60000 65536"/>
                <a:gd name="T6" fmla="*/ 0 w 90"/>
                <a:gd name="T7" fmla="*/ 0 h 8"/>
                <a:gd name="T8" fmla="*/ 90 w 90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8">
                  <a:moveTo>
                    <a:pt x="0" y="0"/>
                  </a:moveTo>
                  <a:cubicBezTo>
                    <a:pt x="35" y="8"/>
                    <a:pt x="50" y="3"/>
                    <a:pt x="90" y="3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99" name="Freeform 252"/>
            <p:cNvSpPr>
              <a:spLocks/>
            </p:cNvSpPr>
            <p:nvPr/>
          </p:nvSpPr>
          <p:spPr bwMode="auto">
            <a:xfrm>
              <a:off x="2045" y="1881"/>
              <a:ext cx="225" cy="130"/>
            </a:xfrm>
            <a:custGeom>
              <a:avLst/>
              <a:gdLst>
                <a:gd name="T0" fmla="*/ 225 w 225"/>
                <a:gd name="T1" fmla="*/ 0 h 130"/>
                <a:gd name="T2" fmla="*/ 123 w 225"/>
                <a:gd name="T3" fmla="*/ 32 h 130"/>
                <a:gd name="T4" fmla="*/ 82 w 225"/>
                <a:gd name="T5" fmla="*/ 73 h 130"/>
                <a:gd name="T6" fmla="*/ 0 w 225"/>
                <a:gd name="T7" fmla="*/ 13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"/>
                <a:gd name="T13" fmla="*/ 0 h 130"/>
                <a:gd name="T14" fmla="*/ 225 w 225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" h="130">
                  <a:moveTo>
                    <a:pt x="225" y="0"/>
                  </a:moveTo>
                  <a:lnTo>
                    <a:pt x="123" y="32"/>
                  </a:lnTo>
                  <a:lnTo>
                    <a:pt x="82" y="73"/>
                  </a:lnTo>
                  <a:lnTo>
                    <a:pt x="0" y="13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00" name="Freeform 253"/>
            <p:cNvSpPr>
              <a:spLocks/>
            </p:cNvSpPr>
            <p:nvPr/>
          </p:nvSpPr>
          <p:spPr bwMode="auto">
            <a:xfrm>
              <a:off x="824" y="2449"/>
              <a:ext cx="80" cy="114"/>
            </a:xfrm>
            <a:custGeom>
              <a:avLst/>
              <a:gdLst>
                <a:gd name="T0" fmla="*/ 80 w 80"/>
                <a:gd name="T1" fmla="*/ 0 h 114"/>
                <a:gd name="T2" fmla="*/ 26 w 80"/>
                <a:gd name="T3" fmla="*/ 14 h 114"/>
                <a:gd name="T4" fmla="*/ 21 w 80"/>
                <a:gd name="T5" fmla="*/ 43 h 114"/>
                <a:gd name="T6" fmla="*/ 6 w 80"/>
                <a:gd name="T7" fmla="*/ 70 h 114"/>
                <a:gd name="T8" fmla="*/ 0 w 80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14"/>
                <a:gd name="T17" fmla="*/ 80 w 80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14">
                  <a:moveTo>
                    <a:pt x="80" y="0"/>
                  </a:moveTo>
                  <a:lnTo>
                    <a:pt x="26" y="14"/>
                  </a:lnTo>
                  <a:lnTo>
                    <a:pt x="21" y="43"/>
                  </a:lnTo>
                  <a:lnTo>
                    <a:pt x="6" y="70"/>
                  </a:lnTo>
                  <a:cubicBezTo>
                    <a:pt x="3" y="82"/>
                    <a:pt x="1" y="105"/>
                    <a:pt x="0" y="11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01" name="Freeform 255"/>
            <p:cNvSpPr>
              <a:spLocks/>
            </p:cNvSpPr>
            <p:nvPr/>
          </p:nvSpPr>
          <p:spPr bwMode="auto">
            <a:xfrm>
              <a:off x="1749" y="2062"/>
              <a:ext cx="72" cy="62"/>
            </a:xfrm>
            <a:custGeom>
              <a:avLst/>
              <a:gdLst>
                <a:gd name="T0" fmla="*/ 0 w 72"/>
                <a:gd name="T1" fmla="*/ 0 h 62"/>
                <a:gd name="T2" fmla="*/ 18 w 72"/>
                <a:gd name="T3" fmla="*/ 40 h 62"/>
                <a:gd name="T4" fmla="*/ 72 w 72"/>
                <a:gd name="T5" fmla="*/ 62 h 62"/>
                <a:gd name="T6" fmla="*/ 0 60000 65536"/>
                <a:gd name="T7" fmla="*/ 0 60000 65536"/>
                <a:gd name="T8" fmla="*/ 0 60000 65536"/>
                <a:gd name="T9" fmla="*/ 0 w 72"/>
                <a:gd name="T10" fmla="*/ 0 h 62"/>
                <a:gd name="T11" fmla="*/ 72 w 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62">
                  <a:moveTo>
                    <a:pt x="0" y="0"/>
                  </a:moveTo>
                  <a:cubicBezTo>
                    <a:pt x="3" y="15"/>
                    <a:pt x="6" y="30"/>
                    <a:pt x="18" y="40"/>
                  </a:cubicBezTo>
                  <a:cubicBezTo>
                    <a:pt x="30" y="50"/>
                    <a:pt x="51" y="56"/>
                    <a:pt x="72" y="62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02" name="Freeform 256"/>
            <p:cNvSpPr>
              <a:spLocks/>
            </p:cNvSpPr>
            <p:nvPr/>
          </p:nvSpPr>
          <p:spPr bwMode="auto">
            <a:xfrm>
              <a:off x="2087" y="2174"/>
              <a:ext cx="178" cy="298"/>
            </a:xfrm>
            <a:custGeom>
              <a:avLst/>
              <a:gdLst>
                <a:gd name="T0" fmla="*/ 4 w 178"/>
                <a:gd name="T1" fmla="*/ 0 h 298"/>
                <a:gd name="T2" fmla="*/ 10 w 178"/>
                <a:gd name="T3" fmla="*/ 136 h 298"/>
                <a:gd name="T4" fmla="*/ 62 w 178"/>
                <a:gd name="T5" fmla="*/ 232 h 298"/>
                <a:gd name="T6" fmla="*/ 140 w 178"/>
                <a:gd name="T7" fmla="*/ 276 h 298"/>
                <a:gd name="T8" fmla="*/ 178 w 178"/>
                <a:gd name="T9" fmla="*/ 298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298"/>
                <a:gd name="T17" fmla="*/ 178 w 17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298">
                  <a:moveTo>
                    <a:pt x="4" y="0"/>
                  </a:moveTo>
                  <a:cubicBezTo>
                    <a:pt x="2" y="48"/>
                    <a:pt x="0" y="97"/>
                    <a:pt x="10" y="136"/>
                  </a:cubicBezTo>
                  <a:cubicBezTo>
                    <a:pt x="20" y="175"/>
                    <a:pt x="40" y="209"/>
                    <a:pt x="62" y="232"/>
                  </a:cubicBezTo>
                  <a:cubicBezTo>
                    <a:pt x="84" y="255"/>
                    <a:pt x="121" y="265"/>
                    <a:pt x="140" y="276"/>
                  </a:cubicBezTo>
                  <a:cubicBezTo>
                    <a:pt x="159" y="287"/>
                    <a:pt x="168" y="292"/>
                    <a:pt x="178" y="298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03" name="Freeform 257"/>
            <p:cNvSpPr>
              <a:spLocks/>
            </p:cNvSpPr>
            <p:nvPr/>
          </p:nvSpPr>
          <p:spPr bwMode="auto">
            <a:xfrm>
              <a:off x="2629" y="1968"/>
              <a:ext cx="134" cy="146"/>
            </a:xfrm>
            <a:custGeom>
              <a:avLst/>
              <a:gdLst>
                <a:gd name="T0" fmla="*/ 134 w 134"/>
                <a:gd name="T1" fmla="*/ 146 h 146"/>
                <a:gd name="T2" fmla="*/ 74 w 134"/>
                <a:gd name="T3" fmla="*/ 66 h 146"/>
                <a:gd name="T4" fmla="*/ 30 w 134"/>
                <a:gd name="T5" fmla="*/ 48 h 146"/>
                <a:gd name="T6" fmla="*/ 0 w 134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146"/>
                <a:gd name="T14" fmla="*/ 134 w 134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146">
                  <a:moveTo>
                    <a:pt x="134" y="146"/>
                  </a:moveTo>
                  <a:cubicBezTo>
                    <a:pt x="112" y="114"/>
                    <a:pt x="91" y="82"/>
                    <a:pt x="74" y="66"/>
                  </a:cubicBezTo>
                  <a:cubicBezTo>
                    <a:pt x="57" y="50"/>
                    <a:pt x="42" y="59"/>
                    <a:pt x="30" y="48"/>
                  </a:cubicBezTo>
                  <a:cubicBezTo>
                    <a:pt x="18" y="37"/>
                    <a:pt x="6" y="10"/>
                    <a:pt x="0" y="0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04" name="Line 258"/>
            <p:cNvSpPr>
              <a:spLocks noChangeShapeType="1"/>
            </p:cNvSpPr>
            <p:nvPr/>
          </p:nvSpPr>
          <p:spPr bwMode="auto">
            <a:xfrm flipH="1">
              <a:off x="2953" y="1674"/>
              <a:ext cx="22" cy="1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05" name="Line 259"/>
            <p:cNvSpPr>
              <a:spLocks noChangeShapeType="1"/>
            </p:cNvSpPr>
            <p:nvPr/>
          </p:nvSpPr>
          <p:spPr bwMode="auto">
            <a:xfrm flipH="1" flipV="1">
              <a:off x="2905" y="1616"/>
              <a:ext cx="12" cy="2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06" name="Freeform 260"/>
            <p:cNvSpPr>
              <a:spLocks/>
            </p:cNvSpPr>
            <p:nvPr/>
          </p:nvSpPr>
          <p:spPr bwMode="auto">
            <a:xfrm>
              <a:off x="2910" y="1524"/>
              <a:ext cx="71" cy="48"/>
            </a:xfrm>
            <a:custGeom>
              <a:avLst/>
              <a:gdLst>
                <a:gd name="T0" fmla="*/ 0 w 71"/>
                <a:gd name="T1" fmla="*/ 47 h 48"/>
                <a:gd name="T2" fmla="*/ 49 w 71"/>
                <a:gd name="T3" fmla="*/ 40 h 48"/>
                <a:gd name="T4" fmla="*/ 71 w 71"/>
                <a:gd name="T5" fmla="*/ 0 h 48"/>
                <a:gd name="T6" fmla="*/ 0 60000 65536"/>
                <a:gd name="T7" fmla="*/ 0 60000 65536"/>
                <a:gd name="T8" fmla="*/ 0 60000 65536"/>
                <a:gd name="T9" fmla="*/ 0 w 71"/>
                <a:gd name="T10" fmla="*/ 0 h 48"/>
                <a:gd name="T11" fmla="*/ 71 w 7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48">
                  <a:moveTo>
                    <a:pt x="0" y="47"/>
                  </a:moveTo>
                  <a:cubicBezTo>
                    <a:pt x="8" y="46"/>
                    <a:pt x="37" y="48"/>
                    <a:pt x="49" y="40"/>
                  </a:cubicBezTo>
                  <a:cubicBezTo>
                    <a:pt x="61" y="32"/>
                    <a:pt x="67" y="8"/>
                    <a:pt x="71" y="0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07" name="Freeform 261"/>
            <p:cNvSpPr>
              <a:spLocks/>
            </p:cNvSpPr>
            <p:nvPr/>
          </p:nvSpPr>
          <p:spPr bwMode="auto">
            <a:xfrm>
              <a:off x="2901" y="1502"/>
              <a:ext cx="152" cy="62"/>
            </a:xfrm>
            <a:custGeom>
              <a:avLst/>
              <a:gdLst>
                <a:gd name="T0" fmla="*/ 0 w 152"/>
                <a:gd name="T1" fmla="*/ 0 h 62"/>
                <a:gd name="T2" fmla="*/ 36 w 152"/>
                <a:gd name="T3" fmla="*/ 16 h 62"/>
                <a:gd name="T4" fmla="*/ 86 w 152"/>
                <a:gd name="T5" fmla="*/ 22 h 62"/>
                <a:gd name="T6" fmla="*/ 120 w 152"/>
                <a:gd name="T7" fmla="*/ 52 h 62"/>
                <a:gd name="T8" fmla="*/ 152 w 152"/>
                <a:gd name="T9" fmla="*/ 62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62"/>
                <a:gd name="T17" fmla="*/ 152 w 15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62">
                  <a:moveTo>
                    <a:pt x="0" y="0"/>
                  </a:moveTo>
                  <a:cubicBezTo>
                    <a:pt x="10" y="6"/>
                    <a:pt x="22" y="12"/>
                    <a:pt x="36" y="16"/>
                  </a:cubicBezTo>
                  <a:cubicBezTo>
                    <a:pt x="50" y="20"/>
                    <a:pt x="72" y="16"/>
                    <a:pt x="86" y="22"/>
                  </a:cubicBezTo>
                  <a:cubicBezTo>
                    <a:pt x="100" y="28"/>
                    <a:pt x="109" y="45"/>
                    <a:pt x="120" y="52"/>
                  </a:cubicBezTo>
                  <a:cubicBezTo>
                    <a:pt x="131" y="59"/>
                    <a:pt x="145" y="60"/>
                    <a:pt x="152" y="62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08" name="Line 262"/>
            <p:cNvSpPr>
              <a:spLocks noChangeShapeType="1"/>
            </p:cNvSpPr>
            <p:nvPr/>
          </p:nvSpPr>
          <p:spPr bwMode="auto">
            <a:xfrm flipH="1">
              <a:off x="3039" y="1584"/>
              <a:ext cx="20" cy="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09" name="Freeform 263"/>
            <p:cNvSpPr>
              <a:spLocks/>
            </p:cNvSpPr>
            <p:nvPr/>
          </p:nvSpPr>
          <p:spPr bwMode="auto">
            <a:xfrm>
              <a:off x="3056" y="1541"/>
              <a:ext cx="141" cy="171"/>
            </a:xfrm>
            <a:custGeom>
              <a:avLst/>
              <a:gdLst>
                <a:gd name="T0" fmla="*/ 0 w 141"/>
                <a:gd name="T1" fmla="*/ 0 h 171"/>
                <a:gd name="T2" fmla="*/ 82 w 141"/>
                <a:gd name="T3" fmla="*/ 90 h 171"/>
                <a:gd name="T4" fmla="*/ 141 w 141"/>
                <a:gd name="T5" fmla="*/ 171 h 171"/>
                <a:gd name="T6" fmla="*/ 0 60000 65536"/>
                <a:gd name="T7" fmla="*/ 0 60000 65536"/>
                <a:gd name="T8" fmla="*/ 0 60000 65536"/>
                <a:gd name="T9" fmla="*/ 0 w 141"/>
                <a:gd name="T10" fmla="*/ 0 h 171"/>
                <a:gd name="T11" fmla="*/ 141 w 141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171">
                  <a:moveTo>
                    <a:pt x="0" y="0"/>
                  </a:moveTo>
                  <a:lnTo>
                    <a:pt x="82" y="90"/>
                  </a:lnTo>
                  <a:lnTo>
                    <a:pt x="141" y="171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10" name="Freeform 264"/>
            <p:cNvSpPr>
              <a:spLocks/>
            </p:cNvSpPr>
            <p:nvPr/>
          </p:nvSpPr>
          <p:spPr bwMode="auto">
            <a:xfrm>
              <a:off x="3115" y="1716"/>
              <a:ext cx="25" cy="112"/>
            </a:xfrm>
            <a:custGeom>
              <a:avLst/>
              <a:gdLst>
                <a:gd name="T0" fmla="*/ 5 w 25"/>
                <a:gd name="T1" fmla="*/ 0 h 112"/>
                <a:gd name="T2" fmla="*/ 24 w 25"/>
                <a:gd name="T3" fmla="*/ 60 h 112"/>
                <a:gd name="T4" fmla="*/ 0 w 25"/>
                <a:gd name="T5" fmla="*/ 112 h 112"/>
                <a:gd name="T6" fmla="*/ 0 60000 65536"/>
                <a:gd name="T7" fmla="*/ 0 60000 65536"/>
                <a:gd name="T8" fmla="*/ 0 60000 65536"/>
                <a:gd name="T9" fmla="*/ 0 w 25"/>
                <a:gd name="T10" fmla="*/ 0 h 112"/>
                <a:gd name="T11" fmla="*/ 25 w 25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12">
                  <a:moveTo>
                    <a:pt x="5" y="0"/>
                  </a:moveTo>
                  <a:cubicBezTo>
                    <a:pt x="9" y="10"/>
                    <a:pt x="25" y="41"/>
                    <a:pt x="24" y="60"/>
                  </a:cubicBezTo>
                  <a:cubicBezTo>
                    <a:pt x="23" y="79"/>
                    <a:pt x="5" y="101"/>
                    <a:pt x="0" y="112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11" name="Freeform 265"/>
            <p:cNvSpPr>
              <a:spLocks/>
            </p:cNvSpPr>
            <p:nvPr/>
          </p:nvSpPr>
          <p:spPr bwMode="auto">
            <a:xfrm>
              <a:off x="2781" y="1999"/>
              <a:ext cx="107" cy="7"/>
            </a:xfrm>
            <a:custGeom>
              <a:avLst/>
              <a:gdLst>
                <a:gd name="T0" fmla="*/ 107 w 107"/>
                <a:gd name="T1" fmla="*/ 6 h 7"/>
                <a:gd name="T2" fmla="*/ 57 w 107"/>
                <a:gd name="T3" fmla="*/ 0 h 7"/>
                <a:gd name="T4" fmla="*/ 0 w 107"/>
                <a:gd name="T5" fmla="*/ 7 h 7"/>
                <a:gd name="T6" fmla="*/ 0 60000 65536"/>
                <a:gd name="T7" fmla="*/ 0 60000 65536"/>
                <a:gd name="T8" fmla="*/ 0 60000 65536"/>
                <a:gd name="T9" fmla="*/ 0 w 107"/>
                <a:gd name="T10" fmla="*/ 0 h 7"/>
                <a:gd name="T11" fmla="*/ 107 w 10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" h="7">
                  <a:moveTo>
                    <a:pt x="107" y="6"/>
                  </a:moveTo>
                  <a:lnTo>
                    <a:pt x="57" y="0"/>
                  </a:lnTo>
                  <a:lnTo>
                    <a:pt x="0" y="7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12" name="Freeform 266"/>
            <p:cNvSpPr>
              <a:spLocks/>
            </p:cNvSpPr>
            <p:nvPr/>
          </p:nvSpPr>
          <p:spPr bwMode="auto">
            <a:xfrm>
              <a:off x="3508" y="2179"/>
              <a:ext cx="35" cy="87"/>
            </a:xfrm>
            <a:custGeom>
              <a:avLst/>
              <a:gdLst>
                <a:gd name="T0" fmla="*/ 0 w 35"/>
                <a:gd name="T1" fmla="*/ 6 h 87"/>
                <a:gd name="T2" fmla="*/ 16 w 35"/>
                <a:gd name="T3" fmla="*/ 0 h 87"/>
                <a:gd name="T4" fmla="*/ 35 w 35"/>
                <a:gd name="T5" fmla="*/ 87 h 87"/>
                <a:gd name="T6" fmla="*/ 0 60000 65536"/>
                <a:gd name="T7" fmla="*/ 0 60000 65536"/>
                <a:gd name="T8" fmla="*/ 0 60000 65536"/>
                <a:gd name="T9" fmla="*/ 0 w 35"/>
                <a:gd name="T10" fmla="*/ 0 h 87"/>
                <a:gd name="T11" fmla="*/ 35 w 35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87">
                  <a:moveTo>
                    <a:pt x="0" y="6"/>
                  </a:moveTo>
                  <a:lnTo>
                    <a:pt x="16" y="0"/>
                  </a:lnTo>
                  <a:lnTo>
                    <a:pt x="35" y="87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13" name="Freeform 267"/>
            <p:cNvSpPr>
              <a:spLocks/>
            </p:cNvSpPr>
            <p:nvPr/>
          </p:nvSpPr>
          <p:spPr bwMode="auto">
            <a:xfrm>
              <a:off x="2851" y="2432"/>
              <a:ext cx="70" cy="40"/>
            </a:xfrm>
            <a:custGeom>
              <a:avLst/>
              <a:gdLst>
                <a:gd name="T0" fmla="*/ 70 w 70"/>
                <a:gd name="T1" fmla="*/ 40 h 40"/>
                <a:gd name="T2" fmla="*/ 0 w 70"/>
                <a:gd name="T3" fmla="*/ 0 h 40"/>
                <a:gd name="T4" fmla="*/ 2 w 70"/>
                <a:gd name="T5" fmla="*/ 32 h 40"/>
                <a:gd name="T6" fmla="*/ 0 60000 65536"/>
                <a:gd name="T7" fmla="*/ 0 60000 65536"/>
                <a:gd name="T8" fmla="*/ 0 60000 65536"/>
                <a:gd name="T9" fmla="*/ 0 w 70"/>
                <a:gd name="T10" fmla="*/ 0 h 40"/>
                <a:gd name="T11" fmla="*/ 70 w 70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" h="40">
                  <a:moveTo>
                    <a:pt x="70" y="40"/>
                  </a:moveTo>
                  <a:lnTo>
                    <a:pt x="0" y="0"/>
                  </a:lnTo>
                  <a:lnTo>
                    <a:pt x="2" y="32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14" name="Freeform 268"/>
            <p:cNvSpPr>
              <a:spLocks/>
            </p:cNvSpPr>
            <p:nvPr/>
          </p:nvSpPr>
          <p:spPr bwMode="auto">
            <a:xfrm>
              <a:off x="2600" y="2891"/>
              <a:ext cx="416" cy="374"/>
            </a:xfrm>
            <a:custGeom>
              <a:avLst/>
              <a:gdLst>
                <a:gd name="T0" fmla="*/ 0 w 416"/>
                <a:gd name="T1" fmla="*/ 374 h 374"/>
                <a:gd name="T2" fmla="*/ 40 w 416"/>
                <a:gd name="T3" fmla="*/ 310 h 374"/>
                <a:gd name="T4" fmla="*/ 90 w 416"/>
                <a:gd name="T5" fmla="*/ 274 h 374"/>
                <a:gd name="T6" fmla="*/ 112 w 416"/>
                <a:gd name="T7" fmla="*/ 236 h 374"/>
                <a:gd name="T8" fmla="*/ 175 w 416"/>
                <a:gd name="T9" fmla="*/ 233 h 374"/>
                <a:gd name="T10" fmla="*/ 209 w 416"/>
                <a:gd name="T11" fmla="*/ 207 h 374"/>
                <a:gd name="T12" fmla="*/ 235 w 416"/>
                <a:gd name="T13" fmla="*/ 175 h 374"/>
                <a:gd name="T14" fmla="*/ 291 w 416"/>
                <a:gd name="T15" fmla="*/ 129 h 374"/>
                <a:gd name="T16" fmla="*/ 356 w 416"/>
                <a:gd name="T17" fmla="*/ 92 h 374"/>
                <a:gd name="T18" fmla="*/ 396 w 416"/>
                <a:gd name="T19" fmla="*/ 48 h 374"/>
                <a:gd name="T20" fmla="*/ 416 w 416"/>
                <a:gd name="T21" fmla="*/ 0 h 3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6"/>
                <a:gd name="T34" fmla="*/ 0 h 374"/>
                <a:gd name="T35" fmla="*/ 416 w 416"/>
                <a:gd name="T36" fmla="*/ 374 h 3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6" h="374">
                  <a:moveTo>
                    <a:pt x="0" y="374"/>
                  </a:moveTo>
                  <a:cubicBezTo>
                    <a:pt x="7" y="363"/>
                    <a:pt x="25" y="327"/>
                    <a:pt x="40" y="310"/>
                  </a:cubicBezTo>
                  <a:cubicBezTo>
                    <a:pt x="55" y="293"/>
                    <a:pt x="78" y="286"/>
                    <a:pt x="90" y="274"/>
                  </a:cubicBezTo>
                  <a:cubicBezTo>
                    <a:pt x="102" y="262"/>
                    <a:pt x="98" y="243"/>
                    <a:pt x="112" y="236"/>
                  </a:cubicBezTo>
                  <a:cubicBezTo>
                    <a:pt x="126" y="229"/>
                    <a:pt x="159" y="238"/>
                    <a:pt x="175" y="233"/>
                  </a:cubicBezTo>
                  <a:cubicBezTo>
                    <a:pt x="191" y="228"/>
                    <a:pt x="199" y="217"/>
                    <a:pt x="209" y="207"/>
                  </a:cubicBezTo>
                  <a:cubicBezTo>
                    <a:pt x="219" y="197"/>
                    <a:pt x="221" y="188"/>
                    <a:pt x="235" y="175"/>
                  </a:cubicBezTo>
                  <a:cubicBezTo>
                    <a:pt x="249" y="162"/>
                    <a:pt x="271" y="143"/>
                    <a:pt x="291" y="129"/>
                  </a:cubicBezTo>
                  <a:cubicBezTo>
                    <a:pt x="311" y="115"/>
                    <a:pt x="339" y="105"/>
                    <a:pt x="356" y="92"/>
                  </a:cubicBezTo>
                  <a:cubicBezTo>
                    <a:pt x="373" y="79"/>
                    <a:pt x="386" y="63"/>
                    <a:pt x="396" y="48"/>
                  </a:cubicBezTo>
                  <a:lnTo>
                    <a:pt x="416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15" name="Freeform 269"/>
            <p:cNvSpPr>
              <a:spLocks/>
            </p:cNvSpPr>
            <p:nvPr/>
          </p:nvSpPr>
          <p:spPr bwMode="auto">
            <a:xfrm>
              <a:off x="2952" y="2771"/>
              <a:ext cx="170" cy="166"/>
            </a:xfrm>
            <a:custGeom>
              <a:avLst/>
              <a:gdLst>
                <a:gd name="T0" fmla="*/ 0 w 170"/>
                <a:gd name="T1" fmla="*/ 166 h 166"/>
                <a:gd name="T2" fmla="*/ 20 w 170"/>
                <a:gd name="T3" fmla="*/ 120 h 166"/>
                <a:gd name="T4" fmla="*/ 30 w 170"/>
                <a:gd name="T5" fmla="*/ 70 h 166"/>
                <a:gd name="T6" fmla="*/ 41 w 170"/>
                <a:gd name="T7" fmla="*/ 11 h 166"/>
                <a:gd name="T8" fmla="*/ 77 w 170"/>
                <a:gd name="T9" fmla="*/ 5 h 166"/>
                <a:gd name="T10" fmla="*/ 129 w 170"/>
                <a:gd name="T11" fmla="*/ 1 h 166"/>
                <a:gd name="T12" fmla="*/ 170 w 170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166"/>
                <a:gd name="T23" fmla="*/ 170 w 170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166">
                  <a:moveTo>
                    <a:pt x="0" y="166"/>
                  </a:moveTo>
                  <a:cubicBezTo>
                    <a:pt x="3" y="158"/>
                    <a:pt x="15" y="136"/>
                    <a:pt x="20" y="120"/>
                  </a:cubicBezTo>
                  <a:cubicBezTo>
                    <a:pt x="25" y="104"/>
                    <a:pt x="27" y="88"/>
                    <a:pt x="30" y="70"/>
                  </a:cubicBezTo>
                  <a:cubicBezTo>
                    <a:pt x="33" y="52"/>
                    <a:pt x="33" y="22"/>
                    <a:pt x="41" y="11"/>
                  </a:cubicBezTo>
                  <a:cubicBezTo>
                    <a:pt x="49" y="0"/>
                    <a:pt x="62" y="7"/>
                    <a:pt x="77" y="5"/>
                  </a:cubicBezTo>
                  <a:cubicBezTo>
                    <a:pt x="92" y="3"/>
                    <a:pt x="114" y="2"/>
                    <a:pt x="129" y="1"/>
                  </a:cubicBezTo>
                  <a:cubicBezTo>
                    <a:pt x="144" y="0"/>
                    <a:pt x="162" y="0"/>
                    <a:pt x="170" y="0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16" name="Freeform 270"/>
            <p:cNvSpPr>
              <a:spLocks/>
            </p:cNvSpPr>
            <p:nvPr/>
          </p:nvSpPr>
          <p:spPr bwMode="auto">
            <a:xfrm>
              <a:off x="2642" y="3194"/>
              <a:ext cx="263" cy="42"/>
            </a:xfrm>
            <a:custGeom>
              <a:avLst/>
              <a:gdLst>
                <a:gd name="T0" fmla="*/ 0 w 263"/>
                <a:gd name="T1" fmla="*/ 7 h 42"/>
                <a:gd name="T2" fmla="*/ 107 w 263"/>
                <a:gd name="T3" fmla="*/ 0 h 42"/>
                <a:gd name="T4" fmla="*/ 144 w 263"/>
                <a:gd name="T5" fmla="*/ 9 h 42"/>
                <a:gd name="T6" fmla="*/ 239 w 263"/>
                <a:gd name="T7" fmla="*/ 9 h 42"/>
                <a:gd name="T8" fmla="*/ 263 w 263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3"/>
                <a:gd name="T16" fmla="*/ 0 h 42"/>
                <a:gd name="T17" fmla="*/ 263 w 26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3" h="42">
                  <a:moveTo>
                    <a:pt x="0" y="7"/>
                  </a:moveTo>
                  <a:cubicBezTo>
                    <a:pt x="17" y="6"/>
                    <a:pt x="83" y="0"/>
                    <a:pt x="107" y="0"/>
                  </a:cubicBezTo>
                  <a:cubicBezTo>
                    <a:pt x="131" y="0"/>
                    <a:pt x="122" y="7"/>
                    <a:pt x="144" y="9"/>
                  </a:cubicBezTo>
                  <a:cubicBezTo>
                    <a:pt x="166" y="11"/>
                    <a:pt x="219" y="4"/>
                    <a:pt x="239" y="9"/>
                  </a:cubicBezTo>
                  <a:cubicBezTo>
                    <a:pt x="259" y="14"/>
                    <a:pt x="258" y="35"/>
                    <a:pt x="263" y="42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17" name="Freeform 271"/>
            <p:cNvSpPr>
              <a:spLocks/>
            </p:cNvSpPr>
            <p:nvPr/>
          </p:nvSpPr>
          <p:spPr bwMode="auto">
            <a:xfrm>
              <a:off x="2751" y="3323"/>
              <a:ext cx="55" cy="78"/>
            </a:xfrm>
            <a:custGeom>
              <a:avLst/>
              <a:gdLst>
                <a:gd name="T0" fmla="*/ 15 w 55"/>
                <a:gd name="T1" fmla="*/ 0 h 78"/>
                <a:gd name="T2" fmla="*/ 7 w 55"/>
                <a:gd name="T3" fmla="*/ 26 h 78"/>
                <a:gd name="T4" fmla="*/ 55 w 55"/>
                <a:gd name="T5" fmla="*/ 78 h 78"/>
                <a:gd name="T6" fmla="*/ 0 60000 65536"/>
                <a:gd name="T7" fmla="*/ 0 60000 65536"/>
                <a:gd name="T8" fmla="*/ 0 60000 65536"/>
                <a:gd name="T9" fmla="*/ 0 w 55"/>
                <a:gd name="T10" fmla="*/ 0 h 78"/>
                <a:gd name="T11" fmla="*/ 55 w 55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78">
                  <a:moveTo>
                    <a:pt x="15" y="0"/>
                  </a:moveTo>
                  <a:cubicBezTo>
                    <a:pt x="14" y="4"/>
                    <a:pt x="0" y="13"/>
                    <a:pt x="7" y="26"/>
                  </a:cubicBezTo>
                  <a:cubicBezTo>
                    <a:pt x="14" y="39"/>
                    <a:pt x="45" y="67"/>
                    <a:pt x="55" y="78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18" name="Freeform 272"/>
            <p:cNvSpPr>
              <a:spLocks/>
            </p:cNvSpPr>
            <p:nvPr/>
          </p:nvSpPr>
          <p:spPr bwMode="auto">
            <a:xfrm>
              <a:off x="2966" y="3173"/>
              <a:ext cx="541" cy="53"/>
            </a:xfrm>
            <a:custGeom>
              <a:avLst/>
              <a:gdLst>
                <a:gd name="T0" fmla="*/ 0 w 541"/>
                <a:gd name="T1" fmla="*/ 42 h 53"/>
                <a:gd name="T2" fmla="*/ 96 w 541"/>
                <a:gd name="T3" fmla="*/ 38 h 53"/>
                <a:gd name="T4" fmla="*/ 156 w 541"/>
                <a:gd name="T5" fmla="*/ 12 h 53"/>
                <a:gd name="T6" fmla="*/ 215 w 541"/>
                <a:gd name="T7" fmla="*/ 7 h 53"/>
                <a:gd name="T8" fmla="*/ 359 w 541"/>
                <a:gd name="T9" fmla="*/ 3 h 53"/>
                <a:gd name="T10" fmla="*/ 397 w 541"/>
                <a:gd name="T11" fmla="*/ 27 h 53"/>
                <a:gd name="T12" fmla="*/ 439 w 541"/>
                <a:gd name="T13" fmla="*/ 49 h 53"/>
                <a:gd name="T14" fmla="*/ 475 w 541"/>
                <a:gd name="T15" fmla="*/ 49 h 53"/>
                <a:gd name="T16" fmla="*/ 541 w 541"/>
                <a:gd name="T17" fmla="*/ 25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1"/>
                <a:gd name="T28" fmla="*/ 0 h 53"/>
                <a:gd name="T29" fmla="*/ 541 w 541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1" h="53">
                  <a:moveTo>
                    <a:pt x="0" y="42"/>
                  </a:moveTo>
                  <a:cubicBezTo>
                    <a:pt x="16" y="41"/>
                    <a:pt x="70" y="43"/>
                    <a:pt x="96" y="38"/>
                  </a:cubicBezTo>
                  <a:cubicBezTo>
                    <a:pt x="122" y="33"/>
                    <a:pt x="136" y="17"/>
                    <a:pt x="156" y="12"/>
                  </a:cubicBezTo>
                  <a:cubicBezTo>
                    <a:pt x="176" y="7"/>
                    <a:pt x="181" y="8"/>
                    <a:pt x="215" y="7"/>
                  </a:cubicBezTo>
                  <a:cubicBezTo>
                    <a:pt x="249" y="6"/>
                    <a:pt x="329" y="0"/>
                    <a:pt x="359" y="3"/>
                  </a:cubicBezTo>
                  <a:cubicBezTo>
                    <a:pt x="389" y="6"/>
                    <a:pt x="384" y="19"/>
                    <a:pt x="397" y="27"/>
                  </a:cubicBezTo>
                  <a:cubicBezTo>
                    <a:pt x="410" y="35"/>
                    <a:pt x="426" y="45"/>
                    <a:pt x="439" y="49"/>
                  </a:cubicBezTo>
                  <a:cubicBezTo>
                    <a:pt x="452" y="53"/>
                    <a:pt x="458" y="53"/>
                    <a:pt x="475" y="49"/>
                  </a:cubicBezTo>
                  <a:cubicBezTo>
                    <a:pt x="492" y="45"/>
                    <a:pt x="516" y="35"/>
                    <a:pt x="541" y="25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19" name="Freeform 273"/>
            <p:cNvSpPr>
              <a:spLocks/>
            </p:cNvSpPr>
            <p:nvPr/>
          </p:nvSpPr>
          <p:spPr bwMode="auto">
            <a:xfrm>
              <a:off x="3337" y="3048"/>
              <a:ext cx="58" cy="114"/>
            </a:xfrm>
            <a:custGeom>
              <a:avLst/>
              <a:gdLst>
                <a:gd name="T0" fmla="*/ 48 w 58"/>
                <a:gd name="T1" fmla="*/ 114 h 114"/>
                <a:gd name="T2" fmla="*/ 58 w 58"/>
                <a:gd name="T3" fmla="*/ 74 h 114"/>
                <a:gd name="T4" fmla="*/ 22 w 58"/>
                <a:gd name="T5" fmla="*/ 30 h 114"/>
                <a:gd name="T6" fmla="*/ 0 w 58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14"/>
                <a:gd name="T14" fmla="*/ 58 w 58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14">
                  <a:moveTo>
                    <a:pt x="48" y="114"/>
                  </a:moveTo>
                  <a:lnTo>
                    <a:pt x="58" y="74"/>
                  </a:lnTo>
                  <a:lnTo>
                    <a:pt x="22" y="3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20" name="Freeform 274"/>
            <p:cNvSpPr>
              <a:spLocks/>
            </p:cNvSpPr>
            <p:nvPr/>
          </p:nvSpPr>
          <p:spPr bwMode="auto">
            <a:xfrm>
              <a:off x="3030" y="1373"/>
              <a:ext cx="510" cy="338"/>
            </a:xfrm>
            <a:custGeom>
              <a:avLst/>
              <a:gdLst>
                <a:gd name="T0" fmla="*/ 0 w 510"/>
                <a:gd name="T1" fmla="*/ 19 h 338"/>
                <a:gd name="T2" fmla="*/ 34 w 510"/>
                <a:gd name="T3" fmla="*/ 0 h 338"/>
                <a:gd name="T4" fmla="*/ 64 w 510"/>
                <a:gd name="T5" fmla="*/ 4 h 338"/>
                <a:gd name="T6" fmla="*/ 138 w 510"/>
                <a:gd name="T7" fmla="*/ 4 h 338"/>
                <a:gd name="T8" fmla="*/ 166 w 510"/>
                <a:gd name="T9" fmla="*/ 16 h 338"/>
                <a:gd name="T10" fmla="*/ 188 w 510"/>
                <a:gd name="T11" fmla="*/ 31 h 338"/>
                <a:gd name="T12" fmla="*/ 230 w 510"/>
                <a:gd name="T13" fmla="*/ 78 h 338"/>
                <a:gd name="T14" fmla="*/ 246 w 510"/>
                <a:gd name="T15" fmla="*/ 84 h 338"/>
                <a:gd name="T16" fmla="*/ 288 w 510"/>
                <a:gd name="T17" fmla="*/ 90 h 338"/>
                <a:gd name="T18" fmla="*/ 317 w 510"/>
                <a:gd name="T19" fmla="*/ 105 h 338"/>
                <a:gd name="T20" fmla="*/ 357 w 510"/>
                <a:gd name="T21" fmla="*/ 118 h 338"/>
                <a:gd name="T22" fmla="*/ 374 w 510"/>
                <a:gd name="T23" fmla="*/ 134 h 338"/>
                <a:gd name="T24" fmla="*/ 393 w 510"/>
                <a:gd name="T25" fmla="*/ 146 h 338"/>
                <a:gd name="T26" fmla="*/ 430 w 510"/>
                <a:gd name="T27" fmla="*/ 168 h 338"/>
                <a:gd name="T28" fmla="*/ 470 w 510"/>
                <a:gd name="T29" fmla="*/ 194 h 338"/>
                <a:gd name="T30" fmla="*/ 468 w 510"/>
                <a:gd name="T31" fmla="*/ 226 h 338"/>
                <a:gd name="T32" fmla="*/ 478 w 510"/>
                <a:gd name="T33" fmla="*/ 268 h 338"/>
                <a:gd name="T34" fmla="*/ 486 w 510"/>
                <a:gd name="T35" fmla="*/ 288 h 338"/>
                <a:gd name="T36" fmla="*/ 510 w 510"/>
                <a:gd name="T37" fmla="*/ 338 h 3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0"/>
                <a:gd name="T58" fmla="*/ 0 h 338"/>
                <a:gd name="T59" fmla="*/ 510 w 510"/>
                <a:gd name="T60" fmla="*/ 338 h 3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0" h="338">
                  <a:moveTo>
                    <a:pt x="0" y="19"/>
                  </a:moveTo>
                  <a:cubicBezTo>
                    <a:pt x="11" y="12"/>
                    <a:pt x="20" y="2"/>
                    <a:pt x="34" y="0"/>
                  </a:cubicBezTo>
                  <a:cubicBezTo>
                    <a:pt x="48" y="1"/>
                    <a:pt x="52" y="2"/>
                    <a:pt x="64" y="4"/>
                  </a:cubicBezTo>
                  <a:cubicBezTo>
                    <a:pt x="94" y="3"/>
                    <a:pt x="104" y="2"/>
                    <a:pt x="138" y="4"/>
                  </a:cubicBezTo>
                  <a:cubicBezTo>
                    <a:pt x="148" y="5"/>
                    <a:pt x="155" y="14"/>
                    <a:pt x="166" y="16"/>
                  </a:cubicBezTo>
                  <a:cubicBezTo>
                    <a:pt x="173" y="22"/>
                    <a:pt x="182" y="25"/>
                    <a:pt x="188" y="31"/>
                  </a:cubicBezTo>
                  <a:cubicBezTo>
                    <a:pt x="204" y="46"/>
                    <a:pt x="206" y="73"/>
                    <a:pt x="230" y="78"/>
                  </a:cubicBezTo>
                  <a:cubicBezTo>
                    <a:pt x="235" y="82"/>
                    <a:pt x="239" y="83"/>
                    <a:pt x="246" y="84"/>
                  </a:cubicBezTo>
                  <a:cubicBezTo>
                    <a:pt x="259" y="91"/>
                    <a:pt x="275" y="89"/>
                    <a:pt x="288" y="90"/>
                  </a:cubicBezTo>
                  <a:cubicBezTo>
                    <a:pt x="300" y="92"/>
                    <a:pt x="307" y="102"/>
                    <a:pt x="317" y="105"/>
                  </a:cubicBezTo>
                  <a:cubicBezTo>
                    <a:pt x="328" y="110"/>
                    <a:pt x="348" y="113"/>
                    <a:pt x="357" y="118"/>
                  </a:cubicBezTo>
                  <a:cubicBezTo>
                    <a:pt x="361" y="126"/>
                    <a:pt x="367" y="130"/>
                    <a:pt x="374" y="134"/>
                  </a:cubicBezTo>
                  <a:cubicBezTo>
                    <a:pt x="380" y="140"/>
                    <a:pt x="385" y="144"/>
                    <a:pt x="393" y="146"/>
                  </a:cubicBezTo>
                  <a:cubicBezTo>
                    <a:pt x="401" y="152"/>
                    <a:pt x="420" y="166"/>
                    <a:pt x="430" y="168"/>
                  </a:cubicBezTo>
                  <a:cubicBezTo>
                    <a:pt x="460" y="170"/>
                    <a:pt x="463" y="175"/>
                    <a:pt x="470" y="194"/>
                  </a:cubicBezTo>
                  <a:cubicBezTo>
                    <a:pt x="471" y="202"/>
                    <a:pt x="465" y="217"/>
                    <a:pt x="468" y="226"/>
                  </a:cubicBezTo>
                  <a:cubicBezTo>
                    <a:pt x="468" y="242"/>
                    <a:pt x="470" y="252"/>
                    <a:pt x="478" y="268"/>
                  </a:cubicBezTo>
                  <a:cubicBezTo>
                    <a:pt x="480" y="275"/>
                    <a:pt x="472" y="264"/>
                    <a:pt x="486" y="288"/>
                  </a:cubicBezTo>
                  <a:cubicBezTo>
                    <a:pt x="500" y="312"/>
                    <a:pt x="505" y="328"/>
                    <a:pt x="510" y="338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21" name="Freeform 275"/>
            <p:cNvSpPr>
              <a:spLocks/>
            </p:cNvSpPr>
            <p:nvPr/>
          </p:nvSpPr>
          <p:spPr bwMode="auto">
            <a:xfrm>
              <a:off x="2800" y="1649"/>
              <a:ext cx="50" cy="148"/>
            </a:xfrm>
            <a:custGeom>
              <a:avLst/>
              <a:gdLst>
                <a:gd name="T0" fmla="*/ 50 w 50"/>
                <a:gd name="T1" fmla="*/ 148 h 148"/>
                <a:gd name="T2" fmla="*/ 40 w 50"/>
                <a:gd name="T3" fmla="*/ 90 h 148"/>
                <a:gd name="T4" fmla="*/ 36 w 50"/>
                <a:gd name="T5" fmla="*/ 60 h 148"/>
                <a:gd name="T6" fmla="*/ 6 w 50"/>
                <a:gd name="T7" fmla="*/ 24 h 148"/>
                <a:gd name="T8" fmla="*/ 0 w 50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48"/>
                <a:gd name="T17" fmla="*/ 50 w 50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48">
                  <a:moveTo>
                    <a:pt x="50" y="148"/>
                  </a:moveTo>
                  <a:lnTo>
                    <a:pt x="40" y="90"/>
                  </a:lnTo>
                  <a:lnTo>
                    <a:pt x="36" y="60"/>
                  </a:lnTo>
                  <a:lnTo>
                    <a:pt x="6" y="2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22" name="Freeform 276"/>
            <p:cNvSpPr>
              <a:spLocks/>
            </p:cNvSpPr>
            <p:nvPr/>
          </p:nvSpPr>
          <p:spPr bwMode="auto">
            <a:xfrm>
              <a:off x="2800" y="1373"/>
              <a:ext cx="234" cy="284"/>
            </a:xfrm>
            <a:custGeom>
              <a:avLst/>
              <a:gdLst>
                <a:gd name="T0" fmla="*/ 0 w 234"/>
                <a:gd name="T1" fmla="*/ 284 h 284"/>
                <a:gd name="T2" fmla="*/ 20 w 234"/>
                <a:gd name="T3" fmla="*/ 244 h 284"/>
                <a:gd name="T4" fmla="*/ 70 w 234"/>
                <a:gd name="T5" fmla="*/ 184 h 284"/>
                <a:gd name="T6" fmla="*/ 104 w 234"/>
                <a:gd name="T7" fmla="*/ 128 h 284"/>
                <a:gd name="T8" fmla="*/ 146 w 234"/>
                <a:gd name="T9" fmla="*/ 108 h 284"/>
                <a:gd name="T10" fmla="*/ 180 w 234"/>
                <a:gd name="T11" fmla="*/ 80 h 284"/>
                <a:gd name="T12" fmla="*/ 190 w 234"/>
                <a:gd name="T13" fmla="*/ 44 h 284"/>
                <a:gd name="T14" fmla="*/ 214 w 234"/>
                <a:gd name="T15" fmla="*/ 14 h 284"/>
                <a:gd name="T16" fmla="*/ 234 w 234"/>
                <a:gd name="T17" fmla="*/ 0 h 2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4"/>
                <a:gd name="T28" fmla="*/ 0 h 284"/>
                <a:gd name="T29" fmla="*/ 234 w 234"/>
                <a:gd name="T30" fmla="*/ 284 h 2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4" h="284">
                  <a:moveTo>
                    <a:pt x="0" y="284"/>
                  </a:moveTo>
                  <a:lnTo>
                    <a:pt x="20" y="244"/>
                  </a:lnTo>
                  <a:lnTo>
                    <a:pt x="70" y="184"/>
                  </a:lnTo>
                  <a:lnTo>
                    <a:pt x="104" y="128"/>
                  </a:lnTo>
                  <a:lnTo>
                    <a:pt x="146" y="108"/>
                  </a:lnTo>
                  <a:lnTo>
                    <a:pt x="180" y="80"/>
                  </a:lnTo>
                  <a:lnTo>
                    <a:pt x="190" y="44"/>
                  </a:lnTo>
                  <a:lnTo>
                    <a:pt x="214" y="14"/>
                  </a:lnTo>
                  <a:lnTo>
                    <a:pt x="234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23" name="Freeform 277"/>
            <p:cNvSpPr>
              <a:spLocks/>
            </p:cNvSpPr>
            <p:nvPr/>
          </p:nvSpPr>
          <p:spPr bwMode="auto">
            <a:xfrm>
              <a:off x="3316" y="1787"/>
              <a:ext cx="200" cy="82"/>
            </a:xfrm>
            <a:custGeom>
              <a:avLst/>
              <a:gdLst>
                <a:gd name="T0" fmla="*/ 0 w 200"/>
                <a:gd name="T1" fmla="*/ 82 h 82"/>
                <a:gd name="T2" fmla="*/ 74 w 200"/>
                <a:gd name="T3" fmla="*/ 70 h 82"/>
                <a:gd name="T4" fmla="*/ 160 w 200"/>
                <a:gd name="T5" fmla="*/ 20 h 82"/>
                <a:gd name="T6" fmla="*/ 200 w 200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"/>
                <a:gd name="T13" fmla="*/ 0 h 82"/>
                <a:gd name="T14" fmla="*/ 200 w 200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" h="82">
                  <a:moveTo>
                    <a:pt x="0" y="82"/>
                  </a:moveTo>
                  <a:lnTo>
                    <a:pt x="74" y="70"/>
                  </a:lnTo>
                  <a:lnTo>
                    <a:pt x="160" y="20"/>
                  </a:lnTo>
                  <a:lnTo>
                    <a:pt x="200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24" name="Freeform 278"/>
            <p:cNvSpPr>
              <a:spLocks/>
            </p:cNvSpPr>
            <p:nvPr/>
          </p:nvSpPr>
          <p:spPr bwMode="auto">
            <a:xfrm>
              <a:off x="3450" y="2125"/>
              <a:ext cx="80" cy="58"/>
            </a:xfrm>
            <a:custGeom>
              <a:avLst/>
              <a:gdLst>
                <a:gd name="T0" fmla="*/ 0 w 80"/>
                <a:gd name="T1" fmla="*/ 58 h 58"/>
                <a:gd name="T2" fmla="*/ 34 w 80"/>
                <a:gd name="T3" fmla="*/ 30 h 58"/>
                <a:gd name="T4" fmla="*/ 80 w 80"/>
                <a:gd name="T5" fmla="*/ 0 h 58"/>
                <a:gd name="T6" fmla="*/ 0 60000 65536"/>
                <a:gd name="T7" fmla="*/ 0 60000 65536"/>
                <a:gd name="T8" fmla="*/ 0 60000 65536"/>
                <a:gd name="T9" fmla="*/ 0 w 80"/>
                <a:gd name="T10" fmla="*/ 0 h 58"/>
                <a:gd name="T11" fmla="*/ 80 w 80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58">
                  <a:moveTo>
                    <a:pt x="0" y="58"/>
                  </a:moveTo>
                  <a:lnTo>
                    <a:pt x="34" y="30"/>
                  </a:lnTo>
                  <a:lnTo>
                    <a:pt x="80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25" name="Freeform 279"/>
            <p:cNvSpPr>
              <a:spLocks/>
            </p:cNvSpPr>
            <p:nvPr/>
          </p:nvSpPr>
          <p:spPr bwMode="auto">
            <a:xfrm>
              <a:off x="3024" y="1151"/>
              <a:ext cx="56" cy="220"/>
            </a:xfrm>
            <a:custGeom>
              <a:avLst/>
              <a:gdLst>
                <a:gd name="T0" fmla="*/ 0 w 56"/>
                <a:gd name="T1" fmla="*/ 220 h 220"/>
                <a:gd name="T2" fmla="*/ 0 w 56"/>
                <a:gd name="T3" fmla="*/ 124 h 220"/>
                <a:gd name="T4" fmla="*/ 20 w 56"/>
                <a:gd name="T5" fmla="*/ 70 h 220"/>
                <a:gd name="T6" fmla="*/ 56 w 56"/>
                <a:gd name="T7" fmla="*/ 0 h 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0"/>
                <a:gd name="T14" fmla="*/ 56 w 56"/>
                <a:gd name="T15" fmla="*/ 220 h 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0">
                  <a:moveTo>
                    <a:pt x="0" y="220"/>
                  </a:moveTo>
                  <a:lnTo>
                    <a:pt x="0" y="124"/>
                  </a:lnTo>
                  <a:lnTo>
                    <a:pt x="20" y="70"/>
                  </a:lnTo>
                  <a:lnTo>
                    <a:pt x="56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26" name="Freeform 280"/>
            <p:cNvSpPr>
              <a:spLocks/>
            </p:cNvSpPr>
            <p:nvPr/>
          </p:nvSpPr>
          <p:spPr bwMode="auto">
            <a:xfrm>
              <a:off x="2740" y="2891"/>
              <a:ext cx="36" cy="234"/>
            </a:xfrm>
            <a:custGeom>
              <a:avLst/>
              <a:gdLst>
                <a:gd name="T0" fmla="*/ 10 w 36"/>
                <a:gd name="T1" fmla="*/ 0 h 234"/>
                <a:gd name="T2" fmla="*/ 36 w 36"/>
                <a:gd name="T3" fmla="*/ 60 h 234"/>
                <a:gd name="T4" fmla="*/ 26 w 36"/>
                <a:gd name="T5" fmla="*/ 130 h 234"/>
                <a:gd name="T6" fmla="*/ 16 w 36"/>
                <a:gd name="T7" fmla="*/ 190 h 234"/>
                <a:gd name="T8" fmla="*/ 0 w 36"/>
                <a:gd name="T9" fmla="*/ 234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34"/>
                <a:gd name="T17" fmla="*/ 36 w 36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34">
                  <a:moveTo>
                    <a:pt x="10" y="0"/>
                  </a:moveTo>
                  <a:lnTo>
                    <a:pt x="36" y="60"/>
                  </a:lnTo>
                  <a:lnTo>
                    <a:pt x="26" y="130"/>
                  </a:lnTo>
                  <a:lnTo>
                    <a:pt x="16" y="190"/>
                  </a:lnTo>
                  <a:lnTo>
                    <a:pt x="0" y="234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27" name="Freeform 281"/>
            <p:cNvSpPr>
              <a:spLocks/>
            </p:cNvSpPr>
            <p:nvPr/>
          </p:nvSpPr>
          <p:spPr bwMode="auto">
            <a:xfrm>
              <a:off x="2740" y="3127"/>
              <a:ext cx="10" cy="74"/>
            </a:xfrm>
            <a:custGeom>
              <a:avLst/>
              <a:gdLst>
                <a:gd name="T0" fmla="*/ 0 w 10"/>
                <a:gd name="T1" fmla="*/ 0 h 74"/>
                <a:gd name="T2" fmla="*/ 0 w 10"/>
                <a:gd name="T3" fmla="*/ 50 h 74"/>
                <a:gd name="T4" fmla="*/ 10 w 10"/>
                <a:gd name="T5" fmla="*/ 74 h 74"/>
                <a:gd name="T6" fmla="*/ 0 60000 65536"/>
                <a:gd name="T7" fmla="*/ 0 60000 65536"/>
                <a:gd name="T8" fmla="*/ 0 60000 65536"/>
                <a:gd name="T9" fmla="*/ 0 w 10"/>
                <a:gd name="T10" fmla="*/ 0 h 74"/>
                <a:gd name="T11" fmla="*/ 10 w 10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74">
                  <a:moveTo>
                    <a:pt x="0" y="0"/>
                  </a:moveTo>
                  <a:lnTo>
                    <a:pt x="0" y="50"/>
                  </a:lnTo>
                  <a:lnTo>
                    <a:pt x="10" y="74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28" name="Freeform 282"/>
            <p:cNvSpPr>
              <a:spLocks/>
            </p:cNvSpPr>
            <p:nvPr/>
          </p:nvSpPr>
          <p:spPr bwMode="auto">
            <a:xfrm>
              <a:off x="2966" y="3127"/>
              <a:ext cx="250" cy="94"/>
            </a:xfrm>
            <a:custGeom>
              <a:avLst/>
              <a:gdLst>
                <a:gd name="T0" fmla="*/ 0 w 250"/>
                <a:gd name="T1" fmla="*/ 94 h 94"/>
                <a:gd name="T2" fmla="*/ 40 w 250"/>
                <a:gd name="T3" fmla="*/ 60 h 94"/>
                <a:gd name="T4" fmla="*/ 90 w 250"/>
                <a:gd name="T5" fmla="*/ 50 h 94"/>
                <a:gd name="T6" fmla="*/ 150 w 250"/>
                <a:gd name="T7" fmla="*/ 58 h 94"/>
                <a:gd name="T8" fmla="*/ 194 w 250"/>
                <a:gd name="T9" fmla="*/ 12 h 94"/>
                <a:gd name="T10" fmla="*/ 250 w 250"/>
                <a:gd name="T11" fmla="*/ 0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"/>
                <a:gd name="T19" fmla="*/ 0 h 94"/>
                <a:gd name="T20" fmla="*/ 250 w 250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" h="94">
                  <a:moveTo>
                    <a:pt x="0" y="94"/>
                  </a:moveTo>
                  <a:lnTo>
                    <a:pt x="40" y="60"/>
                  </a:lnTo>
                  <a:lnTo>
                    <a:pt x="90" y="50"/>
                  </a:lnTo>
                  <a:lnTo>
                    <a:pt x="150" y="58"/>
                  </a:lnTo>
                  <a:lnTo>
                    <a:pt x="194" y="12"/>
                  </a:lnTo>
                  <a:lnTo>
                    <a:pt x="250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29" name="Line 283"/>
            <p:cNvSpPr>
              <a:spLocks noChangeShapeType="1"/>
            </p:cNvSpPr>
            <p:nvPr/>
          </p:nvSpPr>
          <p:spPr bwMode="auto">
            <a:xfrm flipV="1">
              <a:off x="3212" y="3127"/>
              <a:ext cx="14" cy="4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30" name="Line 284"/>
            <p:cNvSpPr>
              <a:spLocks noChangeShapeType="1"/>
            </p:cNvSpPr>
            <p:nvPr/>
          </p:nvSpPr>
          <p:spPr bwMode="auto">
            <a:xfrm>
              <a:off x="3252" y="2591"/>
              <a:ext cx="24" cy="4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31" name="Freeform 285"/>
            <p:cNvSpPr>
              <a:spLocks/>
            </p:cNvSpPr>
            <p:nvPr/>
          </p:nvSpPr>
          <p:spPr bwMode="auto">
            <a:xfrm>
              <a:off x="3066" y="2351"/>
              <a:ext cx="340" cy="420"/>
            </a:xfrm>
            <a:custGeom>
              <a:avLst/>
              <a:gdLst>
                <a:gd name="T0" fmla="*/ 340 w 340"/>
                <a:gd name="T1" fmla="*/ 0 h 420"/>
                <a:gd name="T2" fmla="*/ 276 w 340"/>
                <a:gd name="T3" fmla="*/ 6 h 420"/>
                <a:gd name="T4" fmla="*/ 256 w 340"/>
                <a:gd name="T5" fmla="*/ 50 h 420"/>
                <a:gd name="T6" fmla="*/ 230 w 340"/>
                <a:gd name="T7" fmla="*/ 86 h 420"/>
                <a:gd name="T8" fmla="*/ 206 w 340"/>
                <a:gd name="T9" fmla="*/ 160 h 420"/>
                <a:gd name="T10" fmla="*/ 166 w 340"/>
                <a:gd name="T11" fmla="*/ 230 h 420"/>
                <a:gd name="T12" fmla="*/ 102 w 340"/>
                <a:gd name="T13" fmla="*/ 284 h 420"/>
                <a:gd name="T14" fmla="*/ 76 w 340"/>
                <a:gd name="T15" fmla="*/ 340 h 420"/>
                <a:gd name="T16" fmla="*/ 24 w 340"/>
                <a:gd name="T17" fmla="*/ 380 h 420"/>
                <a:gd name="T18" fmla="*/ 0 w 340"/>
                <a:gd name="T19" fmla="*/ 420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"/>
                <a:gd name="T31" fmla="*/ 0 h 420"/>
                <a:gd name="T32" fmla="*/ 340 w 340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" h="420">
                  <a:moveTo>
                    <a:pt x="340" y="0"/>
                  </a:moveTo>
                  <a:lnTo>
                    <a:pt x="276" y="6"/>
                  </a:lnTo>
                  <a:lnTo>
                    <a:pt x="256" y="50"/>
                  </a:lnTo>
                  <a:lnTo>
                    <a:pt x="230" y="86"/>
                  </a:lnTo>
                  <a:lnTo>
                    <a:pt x="206" y="160"/>
                  </a:lnTo>
                  <a:lnTo>
                    <a:pt x="166" y="230"/>
                  </a:lnTo>
                  <a:lnTo>
                    <a:pt x="102" y="284"/>
                  </a:lnTo>
                  <a:lnTo>
                    <a:pt x="76" y="340"/>
                  </a:lnTo>
                  <a:lnTo>
                    <a:pt x="24" y="380"/>
                  </a:lnTo>
                  <a:lnTo>
                    <a:pt x="0" y="42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32" name="Freeform 286"/>
            <p:cNvSpPr>
              <a:spLocks/>
            </p:cNvSpPr>
            <p:nvPr/>
          </p:nvSpPr>
          <p:spPr bwMode="auto">
            <a:xfrm>
              <a:off x="3220" y="2591"/>
              <a:ext cx="104" cy="430"/>
            </a:xfrm>
            <a:custGeom>
              <a:avLst/>
              <a:gdLst>
                <a:gd name="T0" fmla="*/ 0 w 104"/>
                <a:gd name="T1" fmla="*/ 0 h 430"/>
                <a:gd name="T2" fmla="*/ 20 w 104"/>
                <a:gd name="T3" fmla="*/ 24 h 430"/>
                <a:gd name="T4" fmla="*/ 54 w 104"/>
                <a:gd name="T5" fmla="*/ 56 h 430"/>
                <a:gd name="T6" fmla="*/ 80 w 104"/>
                <a:gd name="T7" fmla="*/ 100 h 430"/>
                <a:gd name="T8" fmla="*/ 104 w 104"/>
                <a:gd name="T9" fmla="*/ 130 h 430"/>
                <a:gd name="T10" fmla="*/ 96 w 104"/>
                <a:gd name="T11" fmla="*/ 170 h 430"/>
                <a:gd name="T12" fmla="*/ 80 w 104"/>
                <a:gd name="T13" fmla="*/ 210 h 430"/>
                <a:gd name="T14" fmla="*/ 60 w 104"/>
                <a:gd name="T15" fmla="*/ 256 h 430"/>
                <a:gd name="T16" fmla="*/ 60 w 104"/>
                <a:gd name="T17" fmla="*/ 336 h 430"/>
                <a:gd name="T18" fmla="*/ 36 w 104"/>
                <a:gd name="T19" fmla="*/ 370 h 430"/>
                <a:gd name="T20" fmla="*/ 26 w 104"/>
                <a:gd name="T21" fmla="*/ 430 h 4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430"/>
                <a:gd name="T35" fmla="*/ 104 w 104"/>
                <a:gd name="T36" fmla="*/ 430 h 4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430">
                  <a:moveTo>
                    <a:pt x="0" y="0"/>
                  </a:moveTo>
                  <a:lnTo>
                    <a:pt x="20" y="24"/>
                  </a:lnTo>
                  <a:lnTo>
                    <a:pt x="54" y="56"/>
                  </a:lnTo>
                  <a:lnTo>
                    <a:pt x="80" y="100"/>
                  </a:lnTo>
                  <a:lnTo>
                    <a:pt x="104" y="130"/>
                  </a:lnTo>
                  <a:lnTo>
                    <a:pt x="96" y="170"/>
                  </a:lnTo>
                  <a:lnTo>
                    <a:pt x="80" y="210"/>
                  </a:lnTo>
                  <a:lnTo>
                    <a:pt x="60" y="256"/>
                  </a:lnTo>
                  <a:lnTo>
                    <a:pt x="60" y="336"/>
                  </a:lnTo>
                  <a:lnTo>
                    <a:pt x="36" y="370"/>
                  </a:lnTo>
                  <a:lnTo>
                    <a:pt x="26" y="43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33" name="Freeform 287"/>
            <p:cNvSpPr>
              <a:spLocks/>
            </p:cNvSpPr>
            <p:nvPr/>
          </p:nvSpPr>
          <p:spPr bwMode="auto">
            <a:xfrm>
              <a:off x="3244" y="3013"/>
              <a:ext cx="270" cy="174"/>
            </a:xfrm>
            <a:custGeom>
              <a:avLst/>
              <a:gdLst>
                <a:gd name="T0" fmla="*/ 0 w 270"/>
                <a:gd name="T1" fmla="*/ 0 h 174"/>
                <a:gd name="T2" fmla="*/ 30 w 270"/>
                <a:gd name="T3" fmla="*/ 40 h 174"/>
                <a:gd name="T4" fmla="*/ 76 w 270"/>
                <a:gd name="T5" fmla="*/ 70 h 174"/>
                <a:gd name="T6" fmla="*/ 106 w 270"/>
                <a:gd name="T7" fmla="*/ 110 h 174"/>
                <a:gd name="T8" fmla="*/ 140 w 270"/>
                <a:gd name="T9" fmla="*/ 150 h 174"/>
                <a:gd name="T10" fmla="*/ 186 w 270"/>
                <a:gd name="T11" fmla="*/ 170 h 174"/>
                <a:gd name="T12" fmla="*/ 220 w 270"/>
                <a:gd name="T13" fmla="*/ 166 h 174"/>
                <a:gd name="T14" fmla="*/ 270 w 270"/>
                <a:gd name="T15" fmla="*/ 174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"/>
                <a:gd name="T25" fmla="*/ 0 h 174"/>
                <a:gd name="T26" fmla="*/ 270 w 270"/>
                <a:gd name="T27" fmla="*/ 174 h 1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" h="174">
                  <a:moveTo>
                    <a:pt x="0" y="0"/>
                  </a:moveTo>
                  <a:lnTo>
                    <a:pt x="30" y="40"/>
                  </a:lnTo>
                  <a:lnTo>
                    <a:pt x="76" y="70"/>
                  </a:lnTo>
                  <a:lnTo>
                    <a:pt x="106" y="110"/>
                  </a:lnTo>
                  <a:lnTo>
                    <a:pt x="140" y="150"/>
                  </a:lnTo>
                  <a:lnTo>
                    <a:pt x="186" y="170"/>
                  </a:lnTo>
                  <a:lnTo>
                    <a:pt x="220" y="166"/>
                  </a:lnTo>
                  <a:lnTo>
                    <a:pt x="270" y="174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34" name="Freeform 288"/>
            <p:cNvSpPr>
              <a:spLocks/>
            </p:cNvSpPr>
            <p:nvPr/>
          </p:nvSpPr>
          <p:spPr bwMode="auto">
            <a:xfrm>
              <a:off x="3226" y="3017"/>
              <a:ext cx="24" cy="106"/>
            </a:xfrm>
            <a:custGeom>
              <a:avLst/>
              <a:gdLst>
                <a:gd name="T0" fmla="*/ 24 w 24"/>
                <a:gd name="T1" fmla="*/ 0 h 106"/>
                <a:gd name="T2" fmla="*/ 18 w 24"/>
                <a:gd name="T3" fmla="*/ 72 h 106"/>
                <a:gd name="T4" fmla="*/ 0 w 24"/>
                <a:gd name="T5" fmla="*/ 106 h 106"/>
                <a:gd name="T6" fmla="*/ 0 60000 65536"/>
                <a:gd name="T7" fmla="*/ 0 60000 65536"/>
                <a:gd name="T8" fmla="*/ 0 60000 65536"/>
                <a:gd name="T9" fmla="*/ 0 w 24"/>
                <a:gd name="T10" fmla="*/ 0 h 106"/>
                <a:gd name="T11" fmla="*/ 24 w 24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06">
                  <a:moveTo>
                    <a:pt x="24" y="0"/>
                  </a:moveTo>
                  <a:lnTo>
                    <a:pt x="18" y="72"/>
                  </a:lnTo>
                  <a:lnTo>
                    <a:pt x="0" y="106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35" name="Freeform 289"/>
            <p:cNvSpPr>
              <a:spLocks/>
            </p:cNvSpPr>
            <p:nvPr/>
          </p:nvSpPr>
          <p:spPr bwMode="auto">
            <a:xfrm>
              <a:off x="3042" y="2773"/>
              <a:ext cx="18" cy="114"/>
            </a:xfrm>
            <a:custGeom>
              <a:avLst/>
              <a:gdLst>
                <a:gd name="T0" fmla="*/ 18 w 18"/>
                <a:gd name="T1" fmla="*/ 0 h 114"/>
                <a:gd name="T2" fmla="*/ 10 w 18"/>
                <a:gd name="T3" fmla="*/ 54 h 114"/>
                <a:gd name="T4" fmla="*/ 0 w 18"/>
                <a:gd name="T5" fmla="*/ 114 h 114"/>
                <a:gd name="T6" fmla="*/ 0 60000 65536"/>
                <a:gd name="T7" fmla="*/ 0 60000 65536"/>
                <a:gd name="T8" fmla="*/ 0 60000 65536"/>
                <a:gd name="T9" fmla="*/ 0 w 18"/>
                <a:gd name="T10" fmla="*/ 0 h 114"/>
                <a:gd name="T11" fmla="*/ 18 w 18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14">
                  <a:moveTo>
                    <a:pt x="18" y="0"/>
                  </a:moveTo>
                  <a:lnTo>
                    <a:pt x="10" y="54"/>
                  </a:lnTo>
                  <a:lnTo>
                    <a:pt x="0" y="114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36" name="Freeform 290"/>
            <p:cNvSpPr>
              <a:spLocks/>
            </p:cNvSpPr>
            <p:nvPr/>
          </p:nvSpPr>
          <p:spPr bwMode="auto">
            <a:xfrm>
              <a:off x="2602" y="3223"/>
              <a:ext cx="354" cy="38"/>
            </a:xfrm>
            <a:custGeom>
              <a:avLst/>
              <a:gdLst>
                <a:gd name="T0" fmla="*/ 354 w 354"/>
                <a:gd name="T1" fmla="*/ 0 h 38"/>
                <a:gd name="T2" fmla="*/ 304 w 354"/>
                <a:gd name="T3" fmla="*/ 14 h 38"/>
                <a:gd name="T4" fmla="*/ 270 w 354"/>
                <a:gd name="T5" fmla="*/ 24 h 38"/>
                <a:gd name="T6" fmla="*/ 234 w 354"/>
                <a:gd name="T7" fmla="*/ 10 h 38"/>
                <a:gd name="T8" fmla="*/ 180 w 354"/>
                <a:gd name="T9" fmla="*/ 20 h 38"/>
                <a:gd name="T10" fmla="*/ 130 w 354"/>
                <a:gd name="T11" fmla="*/ 28 h 38"/>
                <a:gd name="T12" fmla="*/ 70 w 354"/>
                <a:gd name="T13" fmla="*/ 20 h 38"/>
                <a:gd name="T14" fmla="*/ 0 w 354"/>
                <a:gd name="T15" fmla="*/ 38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4"/>
                <a:gd name="T25" fmla="*/ 0 h 38"/>
                <a:gd name="T26" fmla="*/ 354 w 35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4" h="38">
                  <a:moveTo>
                    <a:pt x="354" y="0"/>
                  </a:moveTo>
                  <a:lnTo>
                    <a:pt x="304" y="14"/>
                  </a:lnTo>
                  <a:lnTo>
                    <a:pt x="270" y="24"/>
                  </a:lnTo>
                  <a:lnTo>
                    <a:pt x="234" y="10"/>
                  </a:lnTo>
                  <a:lnTo>
                    <a:pt x="180" y="20"/>
                  </a:lnTo>
                  <a:lnTo>
                    <a:pt x="130" y="28"/>
                  </a:lnTo>
                  <a:lnTo>
                    <a:pt x="70" y="20"/>
                  </a:lnTo>
                  <a:lnTo>
                    <a:pt x="0" y="38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37" name="Freeform 291"/>
            <p:cNvSpPr>
              <a:spLocks/>
            </p:cNvSpPr>
            <p:nvPr/>
          </p:nvSpPr>
          <p:spPr bwMode="auto">
            <a:xfrm>
              <a:off x="1852" y="2947"/>
              <a:ext cx="754" cy="326"/>
            </a:xfrm>
            <a:custGeom>
              <a:avLst/>
              <a:gdLst>
                <a:gd name="T0" fmla="*/ 0 w 754"/>
                <a:gd name="T1" fmla="*/ 0 h 326"/>
                <a:gd name="T2" fmla="*/ 54 w 754"/>
                <a:gd name="T3" fmla="*/ 44 h 326"/>
                <a:gd name="T4" fmla="*/ 74 w 754"/>
                <a:gd name="T5" fmla="*/ 74 h 326"/>
                <a:gd name="T6" fmla="*/ 98 w 754"/>
                <a:gd name="T7" fmla="*/ 74 h 326"/>
                <a:gd name="T8" fmla="*/ 124 w 754"/>
                <a:gd name="T9" fmla="*/ 90 h 326"/>
                <a:gd name="T10" fmla="*/ 168 w 754"/>
                <a:gd name="T11" fmla="*/ 130 h 326"/>
                <a:gd name="T12" fmla="*/ 184 w 754"/>
                <a:gd name="T13" fmla="*/ 136 h 326"/>
                <a:gd name="T14" fmla="*/ 228 w 754"/>
                <a:gd name="T15" fmla="*/ 186 h 326"/>
                <a:gd name="T16" fmla="*/ 288 w 754"/>
                <a:gd name="T17" fmla="*/ 210 h 326"/>
                <a:gd name="T18" fmla="*/ 304 w 754"/>
                <a:gd name="T19" fmla="*/ 200 h 326"/>
                <a:gd name="T20" fmla="*/ 334 w 754"/>
                <a:gd name="T21" fmla="*/ 210 h 326"/>
                <a:gd name="T22" fmla="*/ 414 w 754"/>
                <a:gd name="T23" fmla="*/ 220 h 326"/>
                <a:gd name="T24" fmla="*/ 468 w 754"/>
                <a:gd name="T25" fmla="*/ 240 h 326"/>
                <a:gd name="T26" fmla="*/ 520 w 754"/>
                <a:gd name="T27" fmla="*/ 280 h 326"/>
                <a:gd name="T28" fmla="*/ 564 w 754"/>
                <a:gd name="T29" fmla="*/ 310 h 326"/>
                <a:gd name="T30" fmla="*/ 634 w 754"/>
                <a:gd name="T31" fmla="*/ 326 h 326"/>
                <a:gd name="T32" fmla="*/ 694 w 754"/>
                <a:gd name="T33" fmla="*/ 324 h 326"/>
                <a:gd name="T34" fmla="*/ 754 w 754"/>
                <a:gd name="T35" fmla="*/ 306 h 3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4"/>
                <a:gd name="T55" fmla="*/ 0 h 326"/>
                <a:gd name="T56" fmla="*/ 754 w 754"/>
                <a:gd name="T57" fmla="*/ 326 h 3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4" h="326">
                  <a:moveTo>
                    <a:pt x="0" y="0"/>
                  </a:moveTo>
                  <a:lnTo>
                    <a:pt x="54" y="44"/>
                  </a:lnTo>
                  <a:lnTo>
                    <a:pt x="74" y="74"/>
                  </a:lnTo>
                  <a:lnTo>
                    <a:pt x="98" y="74"/>
                  </a:lnTo>
                  <a:lnTo>
                    <a:pt x="124" y="90"/>
                  </a:lnTo>
                  <a:lnTo>
                    <a:pt x="168" y="130"/>
                  </a:lnTo>
                  <a:lnTo>
                    <a:pt x="184" y="136"/>
                  </a:lnTo>
                  <a:lnTo>
                    <a:pt x="228" y="186"/>
                  </a:lnTo>
                  <a:lnTo>
                    <a:pt x="288" y="210"/>
                  </a:lnTo>
                  <a:lnTo>
                    <a:pt x="304" y="200"/>
                  </a:lnTo>
                  <a:lnTo>
                    <a:pt x="334" y="210"/>
                  </a:lnTo>
                  <a:lnTo>
                    <a:pt x="414" y="220"/>
                  </a:lnTo>
                  <a:lnTo>
                    <a:pt x="468" y="240"/>
                  </a:lnTo>
                  <a:lnTo>
                    <a:pt x="520" y="280"/>
                  </a:lnTo>
                  <a:lnTo>
                    <a:pt x="564" y="310"/>
                  </a:lnTo>
                  <a:lnTo>
                    <a:pt x="634" y="326"/>
                  </a:lnTo>
                  <a:lnTo>
                    <a:pt x="694" y="324"/>
                  </a:lnTo>
                  <a:lnTo>
                    <a:pt x="754" y="306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38" name="Freeform 292"/>
            <p:cNvSpPr>
              <a:spLocks/>
            </p:cNvSpPr>
            <p:nvPr/>
          </p:nvSpPr>
          <p:spPr bwMode="auto">
            <a:xfrm>
              <a:off x="1366" y="2887"/>
              <a:ext cx="30" cy="104"/>
            </a:xfrm>
            <a:custGeom>
              <a:avLst/>
              <a:gdLst>
                <a:gd name="T0" fmla="*/ 30 w 30"/>
                <a:gd name="T1" fmla="*/ 0 h 104"/>
                <a:gd name="T2" fmla="*/ 24 w 30"/>
                <a:gd name="T3" fmla="*/ 30 h 104"/>
                <a:gd name="T4" fmla="*/ 0 w 30"/>
                <a:gd name="T5" fmla="*/ 56 h 104"/>
                <a:gd name="T6" fmla="*/ 10 w 30"/>
                <a:gd name="T7" fmla="*/ 104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04"/>
                <a:gd name="T14" fmla="*/ 30 w 30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04">
                  <a:moveTo>
                    <a:pt x="30" y="0"/>
                  </a:moveTo>
                  <a:lnTo>
                    <a:pt x="24" y="30"/>
                  </a:lnTo>
                  <a:lnTo>
                    <a:pt x="0" y="56"/>
                  </a:lnTo>
                  <a:lnTo>
                    <a:pt x="10" y="104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39" name="Freeform 293"/>
            <p:cNvSpPr>
              <a:spLocks/>
            </p:cNvSpPr>
            <p:nvPr/>
          </p:nvSpPr>
          <p:spPr bwMode="auto">
            <a:xfrm>
              <a:off x="1260" y="2717"/>
              <a:ext cx="124" cy="120"/>
            </a:xfrm>
            <a:custGeom>
              <a:avLst/>
              <a:gdLst>
                <a:gd name="T0" fmla="*/ 106 w 124"/>
                <a:gd name="T1" fmla="*/ 120 h 120"/>
                <a:gd name="T2" fmla="*/ 124 w 124"/>
                <a:gd name="T3" fmla="*/ 66 h 120"/>
                <a:gd name="T4" fmla="*/ 80 w 124"/>
                <a:gd name="T5" fmla="*/ 16 h 120"/>
                <a:gd name="T6" fmla="*/ 40 w 124"/>
                <a:gd name="T7" fmla="*/ 0 h 120"/>
                <a:gd name="T8" fmla="*/ 0 w 124"/>
                <a:gd name="T9" fmla="*/ 6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20"/>
                <a:gd name="T17" fmla="*/ 124 w 124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20">
                  <a:moveTo>
                    <a:pt x="106" y="120"/>
                  </a:moveTo>
                  <a:lnTo>
                    <a:pt x="124" y="66"/>
                  </a:lnTo>
                  <a:lnTo>
                    <a:pt x="80" y="16"/>
                  </a:lnTo>
                  <a:lnTo>
                    <a:pt x="40" y="0"/>
                  </a:lnTo>
                  <a:lnTo>
                    <a:pt x="0" y="6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40" name="Freeform 294"/>
            <p:cNvSpPr>
              <a:spLocks/>
            </p:cNvSpPr>
            <p:nvPr/>
          </p:nvSpPr>
          <p:spPr bwMode="auto">
            <a:xfrm>
              <a:off x="704" y="2479"/>
              <a:ext cx="64" cy="54"/>
            </a:xfrm>
            <a:custGeom>
              <a:avLst/>
              <a:gdLst>
                <a:gd name="T0" fmla="*/ 0 w 64"/>
                <a:gd name="T1" fmla="*/ 54 h 54"/>
                <a:gd name="T2" fmla="*/ 0 w 64"/>
                <a:gd name="T3" fmla="*/ 20 h 54"/>
                <a:gd name="T4" fmla="*/ 64 w 64"/>
                <a:gd name="T5" fmla="*/ 0 h 54"/>
                <a:gd name="T6" fmla="*/ 0 60000 65536"/>
                <a:gd name="T7" fmla="*/ 0 60000 65536"/>
                <a:gd name="T8" fmla="*/ 0 60000 65536"/>
                <a:gd name="T9" fmla="*/ 0 w 64"/>
                <a:gd name="T10" fmla="*/ 0 h 54"/>
                <a:gd name="T11" fmla="*/ 64 w 64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54">
                  <a:moveTo>
                    <a:pt x="0" y="54"/>
                  </a:moveTo>
                  <a:lnTo>
                    <a:pt x="0" y="20"/>
                  </a:lnTo>
                  <a:lnTo>
                    <a:pt x="64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41" name="Freeform 295"/>
            <p:cNvSpPr>
              <a:spLocks/>
            </p:cNvSpPr>
            <p:nvPr/>
          </p:nvSpPr>
          <p:spPr bwMode="auto">
            <a:xfrm>
              <a:off x="774" y="2425"/>
              <a:ext cx="120" cy="24"/>
            </a:xfrm>
            <a:custGeom>
              <a:avLst/>
              <a:gdLst>
                <a:gd name="T0" fmla="*/ 120 w 120"/>
                <a:gd name="T1" fmla="*/ 24 h 24"/>
                <a:gd name="T2" fmla="*/ 56 w 120"/>
                <a:gd name="T3" fmla="*/ 4 h 24"/>
                <a:gd name="T4" fmla="*/ 0 w 120"/>
                <a:gd name="T5" fmla="*/ 0 h 24"/>
                <a:gd name="T6" fmla="*/ 0 60000 65536"/>
                <a:gd name="T7" fmla="*/ 0 60000 65536"/>
                <a:gd name="T8" fmla="*/ 0 60000 65536"/>
                <a:gd name="T9" fmla="*/ 0 w 120"/>
                <a:gd name="T10" fmla="*/ 0 h 24"/>
                <a:gd name="T11" fmla="*/ 120 w 1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24">
                  <a:moveTo>
                    <a:pt x="120" y="24"/>
                  </a:moveTo>
                  <a:lnTo>
                    <a:pt x="56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42" name="Freeform 296"/>
            <p:cNvSpPr>
              <a:spLocks/>
            </p:cNvSpPr>
            <p:nvPr/>
          </p:nvSpPr>
          <p:spPr bwMode="auto">
            <a:xfrm>
              <a:off x="444" y="1943"/>
              <a:ext cx="116" cy="76"/>
            </a:xfrm>
            <a:custGeom>
              <a:avLst/>
              <a:gdLst>
                <a:gd name="T0" fmla="*/ 116 w 116"/>
                <a:gd name="T1" fmla="*/ 0 h 76"/>
                <a:gd name="T2" fmla="*/ 70 w 116"/>
                <a:gd name="T3" fmla="*/ 6 h 76"/>
                <a:gd name="T4" fmla="*/ 40 w 116"/>
                <a:gd name="T5" fmla="*/ 26 h 76"/>
                <a:gd name="T6" fmla="*/ 10 w 116"/>
                <a:gd name="T7" fmla="*/ 50 h 76"/>
                <a:gd name="T8" fmla="*/ 0 w 116"/>
                <a:gd name="T9" fmla="*/ 7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76"/>
                <a:gd name="T17" fmla="*/ 116 w 11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76">
                  <a:moveTo>
                    <a:pt x="116" y="0"/>
                  </a:moveTo>
                  <a:lnTo>
                    <a:pt x="70" y="6"/>
                  </a:lnTo>
                  <a:lnTo>
                    <a:pt x="40" y="26"/>
                  </a:lnTo>
                  <a:lnTo>
                    <a:pt x="10" y="50"/>
                  </a:lnTo>
                  <a:lnTo>
                    <a:pt x="0" y="76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43" name="Freeform 297"/>
            <p:cNvSpPr>
              <a:spLocks/>
            </p:cNvSpPr>
            <p:nvPr/>
          </p:nvSpPr>
          <p:spPr bwMode="auto">
            <a:xfrm>
              <a:off x="1424" y="1597"/>
              <a:ext cx="210" cy="168"/>
            </a:xfrm>
            <a:custGeom>
              <a:avLst/>
              <a:gdLst>
                <a:gd name="T0" fmla="*/ 0 w 210"/>
                <a:gd name="T1" fmla="*/ 0 h 168"/>
                <a:gd name="T2" fmla="*/ 26 w 210"/>
                <a:gd name="T3" fmla="*/ 14 h 168"/>
                <a:gd name="T4" fmla="*/ 22 w 210"/>
                <a:gd name="T5" fmla="*/ 44 h 168"/>
                <a:gd name="T6" fmla="*/ 40 w 210"/>
                <a:gd name="T7" fmla="*/ 44 h 168"/>
                <a:gd name="T8" fmla="*/ 46 w 210"/>
                <a:gd name="T9" fmla="*/ 30 h 168"/>
                <a:gd name="T10" fmla="*/ 66 w 210"/>
                <a:gd name="T11" fmla="*/ 34 h 168"/>
                <a:gd name="T12" fmla="*/ 86 w 210"/>
                <a:gd name="T13" fmla="*/ 74 h 168"/>
                <a:gd name="T14" fmla="*/ 106 w 210"/>
                <a:gd name="T15" fmla="*/ 70 h 168"/>
                <a:gd name="T16" fmla="*/ 110 w 210"/>
                <a:gd name="T17" fmla="*/ 88 h 168"/>
                <a:gd name="T18" fmla="*/ 102 w 210"/>
                <a:gd name="T19" fmla="*/ 124 h 168"/>
                <a:gd name="T20" fmla="*/ 180 w 210"/>
                <a:gd name="T21" fmla="*/ 142 h 168"/>
                <a:gd name="T22" fmla="*/ 210 w 210"/>
                <a:gd name="T23" fmla="*/ 168 h 1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68"/>
                <a:gd name="T38" fmla="*/ 210 w 210"/>
                <a:gd name="T39" fmla="*/ 168 h 1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68">
                  <a:moveTo>
                    <a:pt x="0" y="0"/>
                  </a:moveTo>
                  <a:lnTo>
                    <a:pt x="26" y="14"/>
                  </a:lnTo>
                  <a:lnTo>
                    <a:pt x="22" y="44"/>
                  </a:lnTo>
                  <a:lnTo>
                    <a:pt x="40" y="44"/>
                  </a:lnTo>
                  <a:lnTo>
                    <a:pt x="46" y="30"/>
                  </a:lnTo>
                  <a:lnTo>
                    <a:pt x="66" y="34"/>
                  </a:lnTo>
                  <a:lnTo>
                    <a:pt x="86" y="74"/>
                  </a:lnTo>
                  <a:lnTo>
                    <a:pt x="106" y="70"/>
                  </a:lnTo>
                  <a:lnTo>
                    <a:pt x="110" y="88"/>
                  </a:lnTo>
                  <a:lnTo>
                    <a:pt x="102" y="124"/>
                  </a:lnTo>
                  <a:lnTo>
                    <a:pt x="180" y="142"/>
                  </a:lnTo>
                  <a:lnTo>
                    <a:pt x="210" y="168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44" name="Freeform 298"/>
            <p:cNvSpPr>
              <a:spLocks/>
            </p:cNvSpPr>
            <p:nvPr/>
          </p:nvSpPr>
          <p:spPr bwMode="auto">
            <a:xfrm>
              <a:off x="1436" y="1765"/>
              <a:ext cx="202" cy="98"/>
            </a:xfrm>
            <a:custGeom>
              <a:avLst/>
              <a:gdLst>
                <a:gd name="T0" fmla="*/ 18 w 202"/>
                <a:gd name="T1" fmla="*/ 98 h 98"/>
                <a:gd name="T2" fmla="*/ 14 w 202"/>
                <a:gd name="T3" fmla="*/ 68 h 98"/>
                <a:gd name="T4" fmla="*/ 0 w 202"/>
                <a:gd name="T5" fmla="*/ 38 h 98"/>
                <a:gd name="T6" fmla="*/ 28 w 202"/>
                <a:gd name="T7" fmla="*/ 42 h 98"/>
                <a:gd name="T8" fmla="*/ 44 w 202"/>
                <a:gd name="T9" fmla="*/ 58 h 98"/>
                <a:gd name="T10" fmla="*/ 104 w 202"/>
                <a:gd name="T11" fmla="*/ 28 h 98"/>
                <a:gd name="T12" fmla="*/ 118 w 202"/>
                <a:gd name="T13" fmla="*/ 34 h 98"/>
                <a:gd name="T14" fmla="*/ 158 w 202"/>
                <a:gd name="T15" fmla="*/ 4 h 98"/>
                <a:gd name="T16" fmla="*/ 202 w 202"/>
                <a:gd name="T17" fmla="*/ 0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98"/>
                <a:gd name="T29" fmla="*/ 202 w 202"/>
                <a:gd name="T30" fmla="*/ 98 h 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98">
                  <a:moveTo>
                    <a:pt x="18" y="98"/>
                  </a:moveTo>
                  <a:lnTo>
                    <a:pt x="14" y="68"/>
                  </a:lnTo>
                  <a:lnTo>
                    <a:pt x="0" y="38"/>
                  </a:lnTo>
                  <a:lnTo>
                    <a:pt x="28" y="42"/>
                  </a:lnTo>
                  <a:lnTo>
                    <a:pt x="44" y="58"/>
                  </a:lnTo>
                  <a:lnTo>
                    <a:pt x="104" y="28"/>
                  </a:lnTo>
                  <a:lnTo>
                    <a:pt x="118" y="34"/>
                  </a:lnTo>
                  <a:lnTo>
                    <a:pt x="158" y="4"/>
                  </a:lnTo>
                  <a:lnTo>
                    <a:pt x="202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45" name="Freeform 299"/>
            <p:cNvSpPr>
              <a:spLocks/>
            </p:cNvSpPr>
            <p:nvPr/>
          </p:nvSpPr>
          <p:spPr bwMode="auto">
            <a:xfrm>
              <a:off x="1430" y="1643"/>
              <a:ext cx="24" cy="164"/>
            </a:xfrm>
            <a:custGeom>
              <a:avLst/>
              <a:gdLst>
                <a:gd name="T0" fmla="*/ 16 w 24"/>
                <a:gd name="T1" fmla="*/ 0 h 164"/>
                <a:gd name="T2" fmla="*/ 10 w 24"/>
                <a:gd name="T3" fmla="*/ 34 h 164"/>
                <a:gd name="T4" fmla="*/ 24 w 24"/>
                <a:gd name="T5" fmla="*/ 70 h 164"/>
                <a:gd name="T6" fmla="*/ 0 w 24"/>
                <a:gd name="T7" fmla="*/ 114 h 164"/>
                <a:gd name="T8" fmla="*/ 10 w 24"/>
                <a:gd name="T9" fmla="*/ 164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4"/>
                <a:gd name="T17" fmla="*/ 24 w 2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4">
                  <a:moveTo>
                    <a:pt x="16" y="0"/>
                  </a:moveTo>
                  <a:lnTo>
                    <a:pt x="10" y="34"/>
                  </a:lnTo>
                  <a:lnTo>
                    <a:pt x="24" y="70"/>
                  </a:lnTo>
                  <a:lnTo>
                    <a:pt x="0" y="114"/>
                  </a:lnTo>
                  <a:lnTo>
                    <a:pt x="10" y="164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46" name="Freeform 300"/>
            <p:cNvSpPr>
              <a:spLocks/>
            </p:cNvSpPr>
            <p:nvPr/>
          </p:nvSpPr>
          <p:spPr bwMode="auto">
            <a:xfrm>
              <a:off x="1406" y="1683"/>
              <a:ext cx="26" cy="92"/>
            </a:xfrm>
            <a:custGeom>
              <a:avLst/>
              <a:gdLst>
                <a:gd name="T0" fmla="*/ 26 w 26"/>
                <a:gd name="T1" fmla="*/ 82 h 92"/>
                <a:gd name="T2" fmla="*/ 2 w 26"/>
                <a:gd name="T3" fmla="*/ 92 h 92"/>
                <a:gd name="T4" fmla="*/ 0 w 26"/>
                <a:gd name="T5" fmla="*/ 46 h 92"/>
                <a:gd name="T6" fmla="*/ 8 w 26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92"/>
                <a:gd name="T14" fmla="*/ 26 w 26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92">
                  <a:moveTo>
                    <a:pt x="26" y="82"/>
                  </a:moveTo>
                  <a:lnTo>
                    <a:pt x="2" y="92"/>
                  </a:lnTo>
                  <a:lnTo>
                    <a:pt x="0" y="46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47" name="Freeform 301"/>
            <p:cNvSpPr>
              <a:spLocks/>
            </p:cNvSpPr>
            <p:nvPr/>
          </p:nvSpPr>
          <p:spPr bwMode="auto">
            <a:xfrm>
              <a:off x="702" y="1895"/>
              <a:ext cx="34" cy="64"/>
            </a:xfrm>
            <a:custGeom>
              <a:avLst/>
              <a:gdLst>
                <a:gd name="T0" fmla="*/ 20 w 34"/>
                <a:gd name="T1" fmla="*/ 0 h 64"/>
                <a:gd name="T2" fmla="*/ 0 w 34"/>
                <a:gd name="T3" fmla="*/ 40 h 64"/>
                <a:gd name="T4" fmla="*/ 10 w 34"/>
                <a:gd name="T5" fmla="*/ 56 h 64"/>
                <a:gd name="T6" fmla="*/ 34 w 34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64"/>
                <a:gd name="T14" fmla="*/ 34 w 34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64">
                  <a:moveTo>
                    <a:pt x="20" y="0"/>
                  </a:moveTo>
                  <a:lnTo>
                    <a:pt x="0" y="40"/>
                  </a:lnTo>
                  <a:lnTo>
                    <a:pt x="10" y="56"/>
                  </a:lnTo>
                  <a:lnTo>
                    <a:pt x="34" y="64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48" name="Freeform 302"/>
            <p:cNvSpPr>
              <a:spLocks/>
            </p:cNvSpPr>
            <p:nvPr/>
          </p:nvSpPr>
          <p:spPr bwMode="auto">
            <a:xfrm>
              <a:off x="774" y="2357"/>
              <a:ext cx="100" cy="68"/>
            </a:xfrm>
            <a:custGeom>
              <a:avLst/>
              <a:gdLst>
                <a:gd name="T0" fmla="*/ 0 w 100"/>
                <a:gd name="T1" fmla="*/ 68 h 68"/>
                <a:gd name="T2" fmla="*/ 32 w 100"/>
                <a:gd name="T3" fmla="*/ 34 h 68"/>
                <a:gd name="T4" fmla="*/ 86 w 100"/>
                <a:gd name="T5" fmla="*/ 18 h 68"/>
                <a:gd name="T6" fmla="*/ 100 w 100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68"/>
                <a:gd name="T14" fmla="*/ 100 w 100"/>
                <a:gd name="T15" fmla="*/ 68 h 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68">
                  <a:moveTo>
                    <a:pt x="0" y="68"/>
                  </a:moveTo>
                  <a:lnTo>
                    <a:pt x="32" y="34"/>
                  </a:lnTo>
                  <a:lnTo>
                    <a:pt x="86" y="18"/>
                  </a:lnTo>
                  <a:lnTo>
                    <a:pt x="100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49" name="Freeform 303"/>
            <p:cNvSpPr>
              <a:spLocks/>
            </p:cNvSpPr>
            <p:nvPr/>
          </p:nvSpPr>
          <p:spPr bwMode="auto">
            <a:xfrm>
              <a:off x="2382" y="1861"/>
              <a:ext cx="216" cy="56"/>
            </a:xfrm>
            <a:custGeom>
              <a:avLst/>
              <a:gdLst>
                <a:gd name="T0" fmla="*/ 0 w 216"/>
                <a:gd name="T1" fmla="*/ 0 h 56"/>
                <a:gd name="T2" fmla="*/ 36 w 216"/>
                <a:gd name="T3" fmla="*/ 0 h 56"/>
                <a:gd name="T4" fmla="*/ 70 w 216"/>
                <a:gd name="T5" fmla="*/ 20 h 56"/>
                <a:gd name="T6" fmla="*/ 126 w 216"/>
                <a:gd name="T7" fmla="*/ 50 h 56"/>
                <a:gd name="T8" fmla="*/ 176 w 216"/>
                <a:gd name="T9" fmla="*/ 56 h 56"/>
                <a:gd name="T10" fmla="*/ 216 w 216"/>
                <a:gd name="T11" fmla="*/ 4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56"/>
                <a:gd name="T20" fmla="*/ 216 w 216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56">
                  <a:moveTo>
                    <a:pt x="0" y="0"/>
                  </a:moveTo>
                  <a:lnTo>
                    <a:pt x="36" y="0"/>
                  </a:lnTo>
                  <a:lnTo>
                    <a:pt x="70" y="20"/>
                  </a:lnTo>
                  <a:lnTo>
                    <a:pt x="126" y="50"/>
                  </a:lnTo>
                  <a:lnTo>
                    <a:pt x="176" y="56"/>
                  </a:lnTo>
                  <a:lnTo>
                    <a:pt x="216" y="46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50" name="Freeform 304"/>
            <p:cNvSpPr>
              <a:spLocks/>
            </p:cNvSpPr>
            <p:nvPr/>
          </p:nvSpPr>
          <p:spPr bwMode="auto">
            <a:xfrm>
              <a:off x="2592" y="1821"/>
              <a:ext cx="196" cy="86"/>
            </a:xfrm>
            <a:custGeom>
              <a:avLst/>
              <a:gdLst>
                <a:gd name="T0" fmla="*/ 0 w 196"/>
                <a:gd name="T1" fmla="*/ 86 h 86"/>
                <a:gd name="T2" fmla="*/ 60 w 196"/>
                <a:gd name="T3" fmla="*/ 66 h 86"/>
                <a:gd name="T4" fmla="*/ 110 w 196"/>
                <a:gd name="T5" fmla="*/ 20 h 86"/>
                <a:gd name="T6" fmla="*/ 160 w 196"/>
                <a:gd name="T7" fmla="*/ 0 h 86"/>
                <a:gd name="T8" fmla="*/ 196 w 196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86"/>
                <a:gd name="T17" fmla="*/ 196 w 196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86">
                  <a:moveTo>
                    <a:pt x="0" y="86"/>
                  </a:moveTo>
                  <a:lnTo>
                    <a:pt x="60" y="66"/>
                  </a:lnTo>
                  <a:lnTo>
                    <a:pt x="110" y="20"/>
                  </a:lnTo>
                  <a:lnTo>
                    <a:pt x="160" y="0"/>
                  </a:lnTo>
                  <a:lnTo>
                    <a:pt x="196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51" name="Freeform 305"/>
            <p:cNvSpPr>
              <a:spLocks/>
            </p:cNvSpPr>
            <p:nvPr/>
          </p:nvSpPr>
          <p:spPr bwMode="auto">
            <a:xfrm>
              <a:off x="2784" y="1795"/>
              <a:ext cx="78" cy="50"/>
            </a:xfrm>
            <a:custGeom>
              <a:avLst/>
              <a:gdLst>
                <a:gd name="T0" fmla="*/ 0 w 78"/>
                <a:gd name="T1" fmla="*/ 26 h 50"/>
                <a:gd name="T2" fmla="*/ 28 w 78"/>
                <a:gd name="T3" fmla="*/ 46 h 50"/>
                <a:gd name="T4" fmla="*/ 58 w 78"/>
                <a:gd name="T5" fmla="*/ 50 h 50"/>
                <a:gd name="T6" fmla="*/ 78 w 78"/>
                <a:gd name="T7" fmla="*/ 32 h 50"/>
                <a:gd name="T8" fmla="*/ 68 w 78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0"/>
                <a:gd name="T17" fmla="*/ 78 w 7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0">
                  <a:moveTo>
                    <a:pt x="0" y="26"/>
                  </a:moveTo>
                  <a:lnTo>
                    <a:pt x="28" y="46"/>
                  </a:lnTo>
                  <a:lnTo>
                    <a:pt x="58" y="50"/>
                  </a:lnTo>
                  <a:lnTo>
                    <a:pt x="78" y="32"/>
                  </a:lnTo>
                  <a:lnTo>
                    <a:pt x="68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52" name="Freeform 306"/>
            <p:cNvSpPr>
              <a:spLocks/>
            </p:cNvSpPr>
            <p:nvPr/>
          </p:nvSpPr>
          <p:spPr bwMode="auto">
            <a:xfrm>
              <a:off x="2782" y="1697"/>
              <a:ext cx="772" cy="120"/>
            </a:xfrm>
            <a:custGeom>
              <a:avLst/>
              <a:gdLst>
                <a:gd name="T0" fmla="*/ 0 w 772"/>
                <a:gd name="T1" fmla="*/ 120 h 120"/>
                <a:gd name="T2" fmla="*/ 26 w 772"/>
                <a:gd name="T3" fmla="*/ 100 h 120"/>
                <a:gd name="T4" fmla="*/ 70 w 772"/>
                <a:gd name="T5" fmla="*/ 94 h 120"/>
                <a:gd name="T6" fmla="*/ 96 w 772"/>
                <a:gd name="T7" fmla="*/ 60 h 120"/>
                <a:gd name="T8" fmla="*/ 132 w 772"/>
                <a:gd name="T9" fmla="*/ 30 h 120"/>
                <a:gd name="T10" fmla="*/ 170 w 772"/>
                <a:gd name="T11" fmla="*/ 24 h 120"/>
                <a:gd name="T12" fmla="*/ 206 w 772"/>
                <a:gd name="T13" fmla="*/ 30 h 120"/>
                <a:gd name="T14" fmla="*/ 256 w 772"/>
                <a:gd name="T15" fmla="*/ 24 h 120"/>
                <a:gd name="T16" fmla="*/ 280 w 772"/>
                <a:gd name="T17" fmla="*/ 24 h 120"/>
                <a:gd name="T18" fmla="*/ 330 w 772"/>
                <a:gd name="T19" fmla="*/ 24 h 120"/>
                <a:gd name="T20" fmla="*/ 380 w 772"/>
                <a:gd name="T21" fmla="*/ 30 h 120"/>
                <a:gd name="T22" fmla="*/ 440 w 772"/>
                <a:gd name="T23" fmla="*/ 14 h 120"/>
                <a:gd name="T24" fmla="*/ 496 w 772"/>
                <a:gd name="T25" fmla="*/ 14 h 120"/>
                <a:gd name="T26" fmla="*/ 540 w 772"/>
                <a:gd name="T27" fmla="*/ 4 h 120"/>
                <a:gd name="T28" fmla="*/ 566 w 772"/>
                <a:gd name="T29" fmla="*/ 14 h 120"/>
                <a:gd name="T30" fmla="*/ 610 w 772"/>
                <a:gd name="T31" fmla="*/ 24 h 120"/>
                <a:gd name="T32" fmla="*/ 670 w 772"/>
                <a:gd name="T33" fmla="*/ 20 h 120"/>
                <a:gd name="T34" fmla="*/ 700 w 772"/>
                <a:gd name="T35" fmla="*/ 14 h 120"/>
                <a:gd name="T36" fmla="*/ 772 w 772"/>
                <a:gd name="T37" fmla="*/ 0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2"/>
                <a:gd name="T58" fmla="*/ 0 h 120"/>
                <a:gd name="T59" fmla="*/ 772 w 772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2" h="120">
                  <a:moveTo>
                    <a:pt x="0" y="120"/>
                  </a:moveTo>
                  <a:lnTo>
                    <a:pt x="26" y="100"/>
                  </a:lnTo>
                  <a:lnTo>
                    <a:pt x="70" y="94"/>
                  </a:lnTo>
                  <a:lnTo>
                    <a:pt x="96" y="60"/>
                  </a:lnTo>
                  <a:lnTo>
                    <a:pt x="132" y="30"/>
                  </a:lnTo>
                  <a:lnTo>
                    <a:pt x="170" y="24"/>
                  </a:lnTo>
                  <a:lnTo>
                    <a:pt x="206" y="30"/>
                  </a:lnTo>
                  <a:lnTo>
                    <a:pt x="256" y="24"/>
                  </a:lnTo>
                  <a:lnTo>
                    <a:pt x="280" y="24"/>
                  </a:lnTo>
                  <a:lnTo>
                    <a:pt x="330" y="24"/>
                  </a:lnTo>
                  <a:lnTo>
                    <a:pt x="380" y="30"/>
                  </a:lnTo>
                  <a:lnTo>
                    <a:pt x="440" y="14"/>
                  </a:lnTo>
                  <a:lnTo>
                    <a:pt x="496" y="14"/>
                  </a:lnTo>
                  <a:lnTo>
                    <a:pt x="540" y="4"/>
                  </a:lnTo>
                  <a:lnTo>
                    <a:pt x="566" y="14"/>
                  </a:lnTo>
                  <a:lnTo>
                    <a:pt x="610" y="24"/>
                  </a:lnTo>
                  <a:lnTo>
                    <a:pt x="670" y="20"/>
                  </a:lnTo>
                  <a:lnTo>
                    <a:pt x="700" y="14"/>
                  </a:lnTo>
                  <a:lnTo>
                    <a:pt x="772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53" name="Freeform 307"/>
            <p:cNvSpPr>
              <a:spLocks/>
            </p:cNvSpPr>
            <p:nvPr/>
          </p:nvSpPr>
          <p:spPr bwMode="auto">
            <a:xfrm>
              <a:off x="2748" y="1923"/>
              <a:ext cx="26" cy="64"/>
            </a:xfrm>
            <a:custGeom>
              <a:avLst/>
              <a:gdLst>
                <a:gd name="T0" fmla="*/ 0 w 26"/>
                <a:gd name="T1" fmla="*/ 64 h 64"/>
                <a:gd name="T2" fmla="*/ 24 w 26"/>
                <a:gd name="T3" fmla="*/ 30 h 64"/>
                <a:gd name="T4" fmla="*/ 26 w 26"/>
                <a:gd name="T5" fmla="*/ 0 h 64"/>
                <a:gd name="T6" fmla="*/ 0 60000 65536"/>
                <a:gd name="T7" fmla="*/ 0 60000 65536"/>
                <a:gd name="T8" fmla="*/ 0 60000 65536"/>
                <a:gd name="T9" fmla="*/ 0 w 26"/>
                <a:gd name="T10" fmla="*/ 0 h 64"/>
                <a:gd name="T11" fmla="*/ 26 w 26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64">
                  <a:moveTo>
                    <a:pt x="0" y="64"/>
                  </a:moveTo>
                  <a:lnTo>
                    <a:pt x="24" y="30"/>
                  </a:lnTo>
                  <a:lnTo>
                    <a:pt x="26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54" name="Freeform 308"/>
            <p:cNvSpPr>
              <a:spLocks/>
            </p:cNvSpPr>
            <p:nvPr/>
          </p:nvSpPr>
          <p:spPr bwMode="auto">
            <a:xfrm>
              <a:off x="2768" y="1835"/>
              <a:ext cx="30" cy="64"/>
            </a:xfrm>
            <a:custGeom>
              <a:avLst/>
              <a:gdLst>
                <a:gd name="T0" fmla="*/ 30 w 30"/>
                <a:gd name="T1" fmla="*/ 0 h 64"/>
                <a:gd name="T2" fmla="*/ 0 w 30"/>
                <a:gd name="T3" fmla="*/ 20 h 64"/>
                <a:gd name="T4" fmla="*/ 14 w 30"/>
                <a:gd name="T5" fmla="*/ 64 h 64"/>
                <a:gd name="T6" fmla="*/ 0 60000 65536"/>
                <a:gd name="T7" fmla="*/ 0 60000 65536"/>
                <a:gd name="T8" fmla="*/ 0 60000 65536"/>
                <a:gd name="T9" fmla="*/ 0 w 30"/>
                <a:gd name="T10" fmla="*/ 0 h 64"/>
                <a:gd name="T11" fmla="*/ 30 w 30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4">
                  <a:moveTo>
                    <a:pt x="30" y="0"/>
                  </a:moveTo>
                  <a:lnTo>
                    <a:pt x="0" y="20"/>
                  </a:lnTo>
                  <a:lnTo>
                    <a:pt x="14" y="64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55" name="Freeform 309"/>
            <p:cNvSpPr>
              <a:spLocks/>
            </p:cNvSpPr>
            <p:nvPr/>
          </p:nvSpPr>
          <p:spPr bwMode="auto">
            <a:xfrm>
              <a:off x="2592" y="1905"/>
              <a:ext cx="376" cy="214"/>
            </a:xfrm>
            <a:custGeom>
              <a:avLst/>
              <a:gdLst>
                <a:gd name="T0" fmla="*/ 0 w 376"/>
                <a:gd name="T1" fmla="*/ 0 h 214"/>
                <a:gd name="T2" fmla="*/ 32 w 376"/>
                <a:gd name="T3" fmla="*/ 34 h 214"/>
                <a:gd name="T4" fmla="*/ 80 w 376"/>
                <a:gd name="T5" fmla="*/ 50 h 214"/>
                <a:gd name="T6" fmla="*/ 96 w 376"/>
                <a:gd name="T7" fmla="*/ 58 h 214"/>
                <a:gd name="T8" fmla="*/ 146 w 376"/>
                <a:gd name="T9" fmla="*/ 68 h 214"/>
                <a:gd name="T10" fmla="*/ 190 w 376"/>
                <a:gd name="T11" fmla="*/ 104 h 214"/>
                <a:gd name="T12" fmla="*/ 230 w 376"/>
                <a:gd name="T13" fmla="*/ 154 h 214"/>
                <a:gd name="T14" fmla="*/ 266 w 376"/>
                <a:gd name="T15" fmla="*/ 188 h 214"/>
                <a:gd name="T16" fmla="*/ 310 w 376"/>
                <a:gd name="T17" fmla="*/ 214 h 214"/>
                <a:gd name="T18" fmla="*/ 340 w 376"/>
                <a:gd name="T19" fmla="*/ 200 h 214"/>
                <a:gd name="T20" fmla="*/ 376 w 376"/>
                <a:gd name="T21" fmla="*/ 190 h 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6"/>
                <a:gd name="T34" fmla="*/ 0 h 214"/>
                <a:gd name="T35" fmla="*/ 376 w 376"/>
                <a:gd name="T36" fmla="*/ 214 h 2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6" h="214">
                  <a:moveTo>
                    <a:pt x="0" y="0"/>
                  </a:moveTo>
                  <a:lnTo>
                    <a:pt x="32" y="34"/>
                  </a:lnTo>
                  <a:lnTo>
                    <a:pt x="80" y="50"/>
                  </a:lnTo>
                  <a:lnTo>
                    <a:pt x="96" y="58"/>
                  </a:lnTo>
                  <a:lnTo>
                    <a:pt x="146" y="68"/>
                  </a:lnTo>
                  <a:lnTo>
                    <a:pt x="190" y="104"/>
                  </a:lnTo>
                  <a:lnTo>
                    <a:pt x="230" y="154"/>
                  </a:lnTo>
                  <a:lnTo>
                    <a:pt x="266" y="188"/>
                  </a:lnTo>
                  <a:lnTo>
                    <a:pt x="310" y="214"/>
                  </a:lnTo>
                  <a:lnTo>
                    <a:pt x="340" y="200"/>
                  </a:lnTo>
                  <a:lnTo>
                    <a:pt x="376" y="19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56" name="Freeform 310"/>
            <p:cNvSpPr>
              <a:spLocks/>
            </p:cNvSpPr>
            <p:nvPr/>
          </p:nvSpPr>
          <p:spPr bwMode="auto">
            <a:xfrm>
              <a:off x="2968" y="2095"/>
              <a:ext cx="416" cy="70"/>
            </a:xfrm>
            <a:custGeom>
              <a:avLst/>
              <a:gdLst>
                <a:gd name="T0" fmla="*/ 0 w 416"/>
                <a:gd name="T1" fmla="*/ 0 h 70"/>
                <a:gd name="T2" fmla="*/ 24 w 416"/>
                <a:gd name="T3" fmla="*/ 38 h 70"/>
                <a:gd name="T4" fmla="*/ 34 w 416"/>
                <a:gd name="T5" fmla="*/ 48 h 70"/>
                <a:gd name="T6" fmla="*/ 74 w 416"/>
                <a:gd name="T7" fmla="*/ 54 h 70"/>
                <a:gd name="T8" fmla="*/ 100 w 416"/>
                <a:gd name="T9" fmla="*/ 44 h 70"/>
                <a:gd name="T10" fmla="*/ 124 w 416"/>
                <a:gd name="T11" fmla="*/ 44 h 70"/>
                <a:gd name="T12" fmla="*/ 154 w 416"/>
                <a:gd name="T13" fmla="*/ 64 h 70"/>
                <a:gd name="T14" fmla="*/ 184 w 416"/>
                <a:gd name="T15" fmla="*/ 64 h 70"/>
                <a:gd name="T16" fmla="*/ 230 w 416"/>
                <a:gd name="T17" fmla="*/ 70 h 70"/>
                <a:gd name="T18" fmla="*/ 260 w 416"/>
                <a:gd name="T19" fmla="*/ 64 h 70"/>
                <a:gd name="T20" fmla="*/ 290 w 416"/>
                <a:gd name="T21" fmla="*/ 48 h 70"/>
                <a:gd name="T22" fmla="*/ 330 w 416"/>
                <a:gd name="T23" fmla="*/ 52 h 70"/>
                <a:gd name="T24" fmla="*/ 370 w 416"/>
                <a:gd name="T25" fmla="*/ 68 h 70"/>
                <a:gd name="T26" fmla="*/ 384 w 416"/>
                <a:gd name="T27" fmla="*/ 64 h 70"/>
                <a:gd name="T28" fmla="*/ 416 w 416"/>
                <a:gd name="T29" fmla="*/ 30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6"/>
                <a:gd name="T46" fmla="*/ 0 h 70"/>
                <a:gd name="T47" fmla="*/ 416 w 416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6" h="70">
                  <a:moveTo>
                    <a:pt x="0" y="0"/>
                  </a:moveTo>
                  <a:lnTo>
                    <a:pt x="24" y="38"/>
                  </a:lnTo>
                  <a:lnTo>
                    <a:pt x="34" y="48"/>
                  </a:lnTo>
                  <a:lnTo>
                    <a:pt x="74" y="54"/>
                  </a:lnTo>
                  <a:lnTo>
                    <a:pt x="100" y="44"/>
                  </a:lnTo>
                  <a:lnTo>
                    <a:pt x="124" y="44"/>
                  </a:lnTo>
                  <a:lnTo>
                    <a:pt x="154" y="64"/>
                  </a:lnTo>
                  <a:lnTo>
                    <a:pt x="184" y="64"/>
                  </a:lnTo>
                  <a:lnTo>
                    <a:pt x="230" y="70"/>
                  </a:lnTo>
                  <a:lnTo>
                    <a:pt x="260" y="64"/>
                  </a:lnTo>
                  <a:lnTo>
                    <a:pt x="290" y="48"/>
                  </a:lnTo>
                  <a:lnTo>
                    <a:pt x="330" y="52"/>
                  </a:lnTo>
                  <a:lnTo>
                    <a:pt x="370" y="68"/>
                  </a:lnTo>
                  <a:lnTo>
                    <a:pt x="384" y="64"/>
                  </a:lnTo>
                  <a:lnTo>
                    <a:pt x="416" y="3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57" name="Freeform 311"/>
            <p:cNvSpPr>
              <a:spLocks/>
            </p:cNvSpPr>
            <p:nvPr/>
          </p:nvSpPr>
          <p:spPr bwMode="auto">
            <a:xfrm>
              <a:off x="3392" y="1699"/>
              <a:ext cx="172" cy="424"/>
            </a:xfrm>
            <a:custGeom>
              <a:avLst/>
              <a:gdLst>
                <a:gd name="T0" fmla="*/ 0 w 172"/>
                <a:gd name="T1" fmla="*/ 424 h 424"/>
                <a:gd name="T2" fmla="*/ 26 w 172"/>
                <a:gd name="T3" fmla="*/ 378 h 424"/>
                <a:gd name="T4" fmla="*/ 80 w 172"/>
                <a:gd name="T5" fmla="*/ 330 h 424"/>
                <a:gd name="T6" fmla="*/ 136 w 172"/>
                <a:gd name="T7" fmla="*/ 254 h 424"/>
                <a:gd name="T8" fmla="*/ 170 w 172"/>
                <a:gd name="T9" fmla="*/ 190 h 424"/>
                <a:gd name="T10" fmla="*/ 172 w 172"/>
                <a:gd name="T11" fmla="*/ 84 h 424"/>
                <a:gd name="T12" fmla="*/ 162 w 172"/>
                <a:gd name="T13" fmla="*/ 0 h 4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424"/>
                <a:gd name="T23" fmla="*/ 172 w 172"/>
                <a:gd name="T24" fmla="*/ 424 h 4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424">
                  <a:moveTo>
                    <a:pt x="0" y="424"/>
                  </a:moveTo>
                  <a:lnTo>
                    <a:pt x="26" y="378"/>
                  </a:lnTo>
                  <a:lnTo>
                    <a:pt x="80" y="330"/>
                  </a:lnTo>
                  <a:lnTo>
                    <a:pt x="136" y="254"/>
                  </a:lnTo>
                  <a:lnTo>
                    <a:pt x="170" y="190"/>
                  </a:lnTo>
                  <a:lnTo>
                    <a:pt x="172" y="84"/>
                  </a:lnTo>
                  <a:lnTo>
                    <a:pt x="162" y="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58" name="Line 312"/>
            <p:cNvSpPr>
              <a:spLocks noChangeShapeType="1"/>
            </p:cNvSpPr>
            <p:nvPr/>
          </p:nvSpPr>
          <p:spPr bwMode="auto">
            <a:xfrm>
              <a:off x="3350" y="3117"/>
              <a:ext cx="44" cy="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59" name="Freeform 313"/>
            <p:cNvSpPr>
              <a:spLocks/>
            </p:cNvSpPr>
            <p:nvPr/>
          </p:nvSpPr>
          <p:spPr bwMode="auto">
            <a:xfrm>
              <a:off x="1878" y="1957"/>
              <a:ext cx="176" cy="64"/>
            </a:xfrm>
            <a:custGeom>
              <a:avLst/>
              <a:gdLst>
                <a:gd name="T0" fmla="*/ 4 w 176"/>
                <a:gd name="T1" fmla="*/ 56 h 64"/>
                <a:gd name="T2" fmla="*/ 0 w 176"/>
                <a:gd name="T3" fmla="*/ 30 h 64"/>
                <a:gd name="T4" fmla="*/ 20 w 176"/>
                <a:gd name="T5" fmla="*/ 10 h 64"/>
                <a:gd name="T6" fmla="*/ 60 w 176"/>
                <a:gd name="T7" fmla="*/ 10 h 64"/>
                <a:gd name="T8" fmla="*/ 76 w 176"/>
                <a:gd name="T9" fmla="*/ 0 h 64"/>
                <a:gd name="T10" fmla="*/ 104 w 176"/>
                <a:gd name="T11" fmla="*/ 4 h 64"/>
                <a:gd name="T12" fmla="*/ 114 w 176"/>
                <a:gd name="T13" fmla="*/ 36 h 64"/>
                <a:gd name="T14" fmla="*/ 176 w 176"/>
                <a:gd name="T15" fmla="*/ 6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6"/>
                <a:gd name="T25" fmla="*/ 0 h 64"/>
                <a:gd name="T26" fmla="*/ 176 w 176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6" h="64">
                  <a:moveTo>
                    <a:pt x="4" y="56"/>
                  </a:moveTo>
                  <a:lnTo>
                    <a:pt x="0" y="30"/>
                  </a:lnTo>
                  <a:lnTo>
                    <a:pt x="20" y="10"/>
                  </a:lnTo>
                  <a:lnTo>
                    <a:pt x="60" y="10"/>
                  </a:lnTo>
                  <a:lnTo>
                    <a:pt x="76" y="0"/>
                  </a:lnTo>
                  <a:lnTo>
                    <a:pt x="104" y="4"/>
                  </a:lnTo>
                  <a:lnTo>
                    <a:pt x="114" y="36"/>
                  </a:lnTo>
                  <a:lnTo>
                    <a:pt x="176" y="64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60" name="Freeform 314"/>
            <p:cNvSpPr>
              <a:spLocks/>
            </p:cNvSpPr>
            <p:nvPr/>
          </p:nvSpPr>
          <p:spPr bwMode="auto">
            <a:xfrm>
              <a:off x="3444" y="1715"/>
              <a:ext cx="20" cy="80"/>
            </a:xfrm>
            <a:custGeom>
              <a:avLst/>
              <a:gdLst>
                <a:gd name="T0" fmla="*/ 20 w 20"/>
                <a:gd name="T1" fmla="*/ 0 h 80"/>
                <a:gd name="T2" fmla="*/ 14 w 20"/>
                <a:gd name="T3" fmla="*/ 34 h 80"/>
                <a:gd name="T4" fmla="*/ 0 w 20"/>
                <a:gd name="T5" fmla="*/ 80 h 80"/>
                <a:gd name="T6" fmla="*/ 0 60000 65536"/>
                <a:gd name="T7" fmla="*/ 0 60000 65536"/>
                <a:gd name="T8" fmla="*/ 0 60000 65536"/>
                <a:gd name="T9" fmla="*/ 0 w 20"/>
                <a:gd name="T10" fmla="*/ 0 h 80"/>
                <a:gd name="T11" fmla="*/ 20 w 2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80">
                  <a:moveTo>
                    <a:pt x="20" y="0"/>
                  </a:moveTo>
                  <a:lnTo>
                    <a:pt x="14" y="34"/>
                  </a:lnTo>
                  <a:lnTo>
                    <a:pt x="0" y="8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61" name="Freeform 315"/>
            <p:cNvSpPr>
              <a:spLocks/>
            </p:cNvSpPr>
            <p:nvPr/>
          </p:nvSpPr>
          <p:spPr bwMode="auto">
            <a:xfrm>
              <a:off x="3377" y="2431"/>
              <a:ext cx="3" cy="80"/>
            </a:xfrm>
            <a:custGeom>
              <a:avLst/>
              <a:gdLst>
                <a:gd name="T0" fmla="*/ 3 w 3"/>
                <a:gd name="T1" fmla="*/ 0 h 80"/>
                <a:gd name="T2" fmla="*/ 0 w 3"/>
                <a:gd name="T3" fmla="*/ 80 h 80"/>
                <a:gd name="T4" fmla="*/ 0 60000 65536"/>
                <a:gd name="T5" fmla="*/ 0 60000 65536"/>
                <a:gd name="T6" fmla="*/ 0 w 3"/>
                <a:gd name="T7" fmla="*/ 0 h 80"/>
                <a:gd name="T8" fmla="*/ 3 w 3"/>
                <a:gd name="T9" fmla="*/ 80 h 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80">
                  <a:moveTo>
                    <a:pt x="3" y="0"/>
                  </a:moveTo>
                  <a:lnTo>
                    <a:pt x="0" y="80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62" name="Freeform 316"/>
            <p:cNvSpPr>
              <a:spLocks/>
            </p:cNvSpPr>
            <p:nvPr/>
          </p:nvSpPr>
          <p:spPr bwMode="auto">
            <a:xfrm>
              <a:off x="3372" y="2507"/>
              <a:ext cx="8" cy="94"/>
            </a:xfrm>
            <a:custGeom>
              <a:avLst/>
              <a:gdLst>
                <a:gd name="T0" fmla="*/ 8 w 8"/>
                <a:gd name="T1" fmla="*/ 0 h 94"/>
                <a:gd name="T2" fmla="*/ 0 w 8"/>
                <a:gd name="T3" fmla="*/ 44 h 94"/>
                <a:gd name="T4" fmla="*/ 8 w 8"/>
                <a:gd name="T5" fmla="*/ 94 h 94"/>
                <a:gd name="T6" fmla="*/ 0 60000 65536"/>
                <a:gd name="T7" fmla="*/ 0 60000 65536"/>
                <a:gd name="T8" fmla="*/ 0 60000 65536"/>
                <a:gd name="T9" fmla="*/ 0 w 8"/>
                <a:gd name="T10" fmla="*/ 0 h 94"/>
                <a:gd name="T11" fmla="*/ 8 w 8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4">
                  <a:moveTo>
                    <a:pt x="8" y="0"/>
                  </a:moveTo>
                  <a:lnTo>
                    <a:pt x="0" y="44"/>
                  </a:lnTo>
                  <a:lnTo>
                    <a:pt x="8" y="94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63" name="Freeform 317"/>
            <p:cNvSpPr>
              <a:spLocks/>
            </p:cNvSpPr>
            <p:nvPr/>
          </p:nvSpPr>
          <p:spPr bwMode="auto">
            <a:xfrm>
              <a:off x="3402" y="2327"/>
              <a:ext cx="68" cy="20"/>
            </a:xfrm>
            <a:custGeom>
              <a:avLst/>
              <a:gdLst>
                <a:gd name="T0" fmla="*/ 0 w 68"/>
                <a:gd name="T1" fmla="*/ 20 h 20"/>
                <a:gd name="T2" fmla="*/ 38 w 68"/>
                <a:gd name="T3" fmla="*/ 10 h 20"/>
                <a:gd name="T4" fmla="*/ 68 w 68"/>
                <a:gd name="T5" fmla="*/ 0 h 20"/>
                <a:gd name="T6" fmla="*/ 0 60000 65536"/>
                <a:gd name="T7" fmla="*/ 0 60000 65536"/>
                <a:gd name="T8" fmla="*/ 0 60000 65536"/>
                <a:gd name="T9" fmla="*/ 0 w 68"/>
                <a:gd name="T10" fmla="*/ 0 h 20"/>
                <a:gd name="T11" fmla="*/ 68 w 6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20">
                  <a:moveTo>
                    <a:pt x="0" y="20"/>
                  </a:moveTo>
                  <a:lnTo>
                    <a:pt x="38" y="10"/>
                  </a:lnTo>
                  <a:lnTo>
                    <a:pt x="68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64" name="Freeform 318"/>
            <p:cNvSpPr>
              <a:spLocks/>
            </p:cNvSpPr>
            <p:nvPr/>
          </p:nvSpPr>
          <p:spPr bwMode="auto">
            <a:xfrm>
              <a:off x="1442" y="1707"/>
              <a:ext cx="34" cy="54"/>
            </a:xfrm>
            <a:custGeom>
              <a:avLst/>
              <a:gdLst>
                <a:gd name="T0" fmla="*/ 0 w 34"/>
                <a:gd name="T1" fmla="*/ 28 h 54"/>
                <a:gd name="T2" fmla="*/ 14 w 34"/>
                <a:gd name="T3" fmla="*/ 54 h 54"/>
                <a:gd name="T4" fmla="*/ 30 w 34"/>
                <a:gd name="T5" fmla="*/ 50 h 54"/>
                <a:gd name="T6" fmla="*/ 34 w 34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54"/>
                <a:gd name="T14" fmla="*/ 34 w 3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54">
                  <a:moveTo>
                    <a:pt x="0" y="28"/>
                  </a:moveTo>
                  <a:lnTo>
                    <a:pt x="14" y="54"/>
                  </a:lnTo>
                  <a:lnTo>
                    <a:pt x="30" y="50"/>
                  </a:lnTo>
                  <a:lnTo>
                    <a:pt x="34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65" name="Freeform 319"/>
            <p:cNvSpPr>
              <a:spLocks/>
            </p:cNvSpPr>
            <p:nvPr/>
          </p:nvSpPr>
          <p:spPr bwMode="auto">
            <a:xfrm>
              <a:off x="1402" y="1545"/>
              <a:ext cx="54" cy="16"/>
            </a:xfrm>
            <a:custGeom>
              <a:avLst/>
              <a:gdLst>
                <a:gd name="T0" fmla="*/ 54 w 54"/>
                <a:gd name="T1" fmla="*/ 10 h 16"/>
                <a:gd name="T2" fmla="*/ 20 w 54"/>
                <a:gd name="T3" fmla="*/ 0 h 16"/>
                <a:gd name="T4" fmla="*/ 0 w 54"/>
                <a:gd name="T5" fmla="*/ 16 h 16"/>
                <a:gd name="T6" fmla="*/ 0 60000 65536"/>
                <a:gd name="T7" fmla="*/ 0 60000 65536"/>
                <a:gd name="T8" fmla="*/ 0 60000 65536"/>
                <a:gd name="T9" fmla="*/ 0 w 54"/>
                <a:gd name="T10" fmla="*/ 0 h 16"/>
                <a:gd name="T11" fmla="*/ 54 w 54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">
                  <a:moveTo>
                    <a:pt x="54" y="10"/>
                  </a:moveTo>
                  <a:lnTo>
                    <a:pt x="20" y="0"/>
                  </a:lnTo>
                  <a:lnTo>
                    <a:pt x="0" y="16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66" name="Line 320"/>
            <p:cNvSpPr>
              <a:spLocks noChangeShapeType="1"/>
            </p:cNvSpPr>
            <p:nvPr/>
          </p:nvSpPr>
          <p:spPr bwMode="auto">
            <a:xfrm flipH="1" flipV="1">
              <a:off x="1378" y="1507"/>
              <a:ext cx="44" cy="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67" name="Line 321"/>
            <p:cNvSpPr>
              <a:spLocks noChangeShapeType="1"/>
            </p:cNvSpPr>
            <p:nvPr/>
          </p:nvSpPr>
          <p:spPr bwMode="auto">
            <a:xfrm>
              <a:off x="2984" y="1403"/>
              <a:ext cx="20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68" name="Freeform 322"/>
            <p:cNvSpPr>
              <a:spLocks/>
            </p:cNvSpPr>
            <p:nvPr/>
          </p:nvSpPr>
          <p:spPr bwMode="auto">
            <a:xfrm>
              <a:off x="3168" y="1339"/>
              <a:ext cx="6" cy="34"/>
            </a:xfrm>
            <a:custGeom>
              <a:avLst/>
              <a:gdLst>
                <a:gd name="T0" fmla="*/ 0 w 6"/>
                <a:gd name="T1" fmla="*/ 34 h 34"/>
                <a:gd name="T2" fmla="*/ 6 w 6"/>
                <a:gd name="T3" fmla="*/ 14 h 34"/>
                <a:gd name="T4" fmla="*/ 0 w 6"/>
                <a:gd name="T5" fmla="*/ 0 h 34"/>
                <a:gd name="T6" fmla="*/ 0 60000 65536"/>
                <a:gd name="T7" fmla="*/ 0 60000 65536"/>
                <a:gd name="T8" fmla="*/ 0 60000 65536"/>
                <a:gd name="T9" fmla="*/ 0 w 6"/>
                <a:gd name="T10" fmla="*/ 0 h 34"/>
                <a:gd name="T11" fmla="*/ 6 w 6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4">
                  <a:moveTo>
                    <a:pt x="0" y="34"/>
                  </a:moveTo>
                  <a:lnTo>
                    <a:pt x="6" y="1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69" name="Freeform 323"/>
            <p:cNvSpPr>
              <a:spLocks/>
            </p:cNvSpPr>
            <p:nvPr/>
          </p:nvSpPr>
          <p:spPr bwMode="auto">
            <a:xfrm>
              <a:off x="2614" y="2545"/>
              <a:ext cx="50" cy="44"/>
            </a:xfrm>
            <a:custGeom>
              <a:avLst/>
              <a:gdLst>
                <a:gd name="T0" fmla="*/ 50 w 50"/>
                <a:gd name="T1" fmla="*/ 0 h 44"/>
                <a:gd name="T2" fmla="*/ 16 w 50"/>
                <a:gd name="T3" fmla="*/ 0 h 44"/>
                <a:gd name="T4" fmla="*/ 0 w 50"/>
                <a:gd name="T5" fmla="*/ 30 h 44"/>
                <a:gd name="T6" fmla="*/ 4 w 50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44"/>
                <a:gd name="T14" fmla="*/ 50 w 50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44">
                  <a:moveTo>
                    <a:pt x="50" y="0"/>
                  </a:moveTo>
                  <a:lnTo>
                    <a:pt x="16" y="0"/>
                  </a:lnTo>
                  <a:lnTo>
                    <a:pt x="0" y="30"/>
                  </a:lnTo>
                  <a:lnTo>
                    <a:pt x="4" y="44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70" name="Freeform 324"/>
            <p:cNvSpPr>
              <a:spLocks/>
            </p:cNvSpPr>
            <p:nvPr/>
          </p:nvSpPr>
          <p:spPr bwMode="auto">
            <a:xfrm>
              <a:off x="406" y="2119"/>
              <a:ext cx="34" cy="32"/>
            </a:xfrm>
            <a:custGeom>
              <a:avLst/>
              <a:gdLst>
                <a:gd name="T0" fmla="*/ 34 w 34"/>
                <a:gd name="T1" fmla="*/ 32 h 32"/>
                <a:gd name="T2" fmla="*/ 20 w 34"/>
                <a:gd name="T3" fmla="*/ 6 h 32"/>
                <a:gd name="T4" fmla="*/ 0 w 34"/>
                <a:gd name="T5" fmla="*/ 0 h 32"/>
                <a:gd name="T6" fmla="*/ 0 60000 65536"/>
                <a:gd name="T7" fmla="*/ 0 60000 65536"/>
                <a:gd name="T8" fmla="*/ 0 60000 65536"/>
                <a:gd name="T9" fmla="*/ 0 w 34"/>
                <a:gd name="T10" fmla="*/ 0 h 32"/>
                <a:gd name="T11" fmla="*/ 34 w 34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32">
                  <a:moveTo>
                    <a:pt x="34" y="32"/>
                  </a:move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71" name="Freeform 325"/>
            <p:cNvSpPr>
              <a:spLocks/>
            </p:cNvSpPr>
            <p:nvPr/>
          </p:nvSpPr>
          <p:spPr bwMode="auto">
            <a:xfrm>
              <a:off x="476" y="1965"/>
              <a:ext cx="80" cy="66"/>
            </a:xfrm>
            <a:custGeom>
              <a:avLst/>
              <a:gdLst>
                <a:gd name="T0" fmla="*/ 80 w 80"/>
                <a:gd name="T1" fmla="*/ 66 h 66"/>
                <a:gd name="T2" fmla="*/ 46 w 80"/>
                <a:gd name="T3" fmla="*/ 66 h 66"/>
                <a:gd name="T4" fmla="*/ 30 w 80"/>
                <a:gd name="T5" fmla="*/ 26 h 66"/>
                <a:gd name="T6" fmla="*/ 26 w 80"/>
                <a:gd name="T7" fmla="*/ 10 h 66"/>
                <a:gd name="T8" fmla="*/ 0 w 80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66"/>
                <a:gd name="T17" fmla="*/ 80 w 80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66">
                  <a:moveTo>
                    <a:pt x="80" y="66"/>
                  </a:moveTo>
                  <a:lnTo>
                    <a:pt x="46" y="66"/>
                  </a:lnTo>
                  <a:lnTo>
                    <a:pt x="30" y="26"/>
                  </a:lnTo>
                  <a:lnTo>
                    <a:pt x="26" y="1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72" name="Freeform 326"/>
            <p:cNvSpPr>
              <a:spLocks/>
            </p:cNvSpPr>
            <p:nvPr/>
          </p:nvSpPr>
          <p:spPr bwMode="auto">
            <a:xfrm>
              <a:off x="1092" y="977"/>
              <a:ext cx="44" cy="56"/>
            </a:xfrm>
            <a:custGeom>
              <a:avLst/>
              <a:gdLst>
                <a:gd name="T0" fmla="*/ 0 w 44"/>
                <a:gd name="T1" fmla="*/ 0 h 56"/>
                <a:gd name="T2" fmla="*/ 24 w 44"/>
                <a:gd name="T3" fmla="*/ 20 h 56"/>
                <a:gd name="T4" fmla="*/ 44 w 44"/>
                <a:gd name="T5" fmla="*/ 56 h 56"/>
                <a:gd name="T6" fmla="*/ 0 60000 65536"/>
                <a:gd name="T7" fmla="*/ 0 60000 65536"/>
                <a:gd name="T8" fmla="*/ 0 60000 65536"/>
                <a:gd name="T9" fmla="*/ 0 w 44"/>
                <a:gd name="T10" fmla="*/ 0 h 56"/>
                <a:gd name="T11" fmla="*/ 44 w 4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56">
                  <a:moveTo>
                    <a:pt x="0" y="0"/>
                  </a:moveTo>
                  <a:lnTo>
                    <a:pt x="24" y="20"/>
                  </a:lnTo>
                  <a:lnTo>
                    <a:pt x="44" y="56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73" name="Freeform 327"/>
            <p:cNvSpPr>
              <a:spLocks/>
            </p:cNvSpPr>
            <p:nvPr/>
          </p:nvSpPr>
          <p:spPr bwMode="auto">
            <a:xfrm>
              <a:off x="1828" y="1901"/>
              <a:ext cx="64" cy="64"/>
            </a:xfrm>
            <a:custGeom>
              <a:avLst/>
              <a:gdLst>
                <a:gd name="T0" fmla="*/ 64 w 64"/>
                <a:gd name="T1" fmla="*/ 64 h 64"/>
                <a:gd name="T2" fmla="*/ 40 w 64"/>
                <a:gd name="T3" fmla="*/ 28 h 64"/>
                <a:gd name="T4" fmla="*/ 48 w 64"/>
                <a:gd name="T5" fmla="*/ 14 h 64"/>
                <a:gd name="T6" fmla="*/ 30 w 64"/>
                <a:gd name="T7" fmla="*/ 0 h 64"/>
                <a:gd name="T8" fmla="*/ 0 w 64"/>
                <a:gd name="T9" fmla="*/ 8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64"/>
                <a:gd name="T17" fmla="*/ 64 w 64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64">
                  <a:moveTo>
                    <a:pt x="64" y="64"/>
                  </a:moveTo>
                  <a:lnTo>
                    <a:pt x="40" y="28"/>
                  </a:lnTo>
                  <a:lnTo>
                    <a:pt x="48" y="14"/>
                  </a:lnTo>
                  <a:lnTo>
                    <a:pt x="30" y="0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74" name="Line 328"/>
            <p:cNvSpPr>
              <a:spLocks noChangeShapeType="1"/>
            </p:cNvSpPr>
            <p:nvPr/>
          </p:nvSpPr>
          <p:spPr bwMode="auto">
            <a:xfrm>
              <a:off x="1596" y="2071"/>
              <a:ext cx="10" cy="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75" name="Freeform 329"/>
            <p:cNvSpPr>
              <a:spLocks/>
            </p:cNvSpPr>
            <p:nvPr/>
          </p:nvSpPr>
          <p:spPr bwMode="auto">
            <a:xfrm>
              <a:off x="650" y="1833"/>
              <a:ext cx="14" cy="50"/>
            </a:xfrm>
            <a:custGeom>
              <a:avLst/>
              <a:gdLst>
                <a:gd name="T0" fmla="*/ 10 w 14"/>
                <a:gd name="T1" fmla="*/ 0 h 50"/>
                <a:gd name="T2" fmla="*/ 14 w 14"/>
                <a:gd name="T3" fmla="*/ 20 h 50"/>
                <a:gd name="T4" fmla="*/ 0 w 14"/>
                <a:gd name="T5" fmla="*/ 50 h 50"/>
                <a:gd name="T6" fmla="*/ 0 60000 65536"/>
                <a:gd name="T7" fmla="*/ 0 60000 65536"/>
                <a:gd name="T8" fmla="*/ 0 60000 65536"/>
                <a:gd name="T9" fmla="*/ 0 w 14"/>
                <a:gd name="T10" fmla="*/ 0 h 50"/>
                <a:gd name="T11" fmla="*/ 14 w 14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50">
                  <a:moveTo>
                    <a:pt x="10" y="0"/>
                  </a:moveTo>
                  <a:lnTo>
                    <a:pt x="14" y="20"/>
                  </a:lnTo>
                  <a:lnTo>
                    <a:pt x="0" y="5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76" name="Line 330"/>
            <p:cNvSpPr>
              <a:spLocks noChangeShapeType="1"/>
            </p:cNvSpPr>
            <p:nvPr/>
          </p:nvSpPr>
          <p:spPr bwMode="auto">
            <a:xfrm flipH="1">
              <a:off x="3412" y="1521"/>
              <a:ext cx="16" cy="3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77" name="Freeform 331"/>
            <p:cNvSpPr>
              <a:spLocks/>
            </p:cNvSpPr>
            <p:nvPr/>
          </p:nvSpPr>
          <p:spPr bwMode="auto">
            <a:xfrm>
              <a:off x="3424" y="2087"/>
              <a:ext cx="68" cy="58"/>
            </a:xfrm>
            <a:custGeom>
              <a:avLst/>
              <a:gdLst>
                <a:gd name="T0" fmla="*/ 0 w 68"/>
                <a:gd name="T1" fmla="*/ 58 h 58"/>
                <a:gd name="T2" fmla="*/ 32 w 68"/>
                <a:gd name="T3" fmla="*/ 20 h 58"/>
                <a:gd name="T4" fmla="*/ 68 w 68"/>
                <a:gd name="T5" fmla="*/ 0 h 58"/>
                <a:gd name="T6" fmla="*/ 0 60000 65536"/>
                <a:gd name="T7" fmla="*/ 0 60000 65536"/>
                <a:gd name="T8" fmla="*/ 0 60000 65536"/>
                <a:gd name="T9" fmla="*/ 0 w 68"/>
                <a:gd name="T10" fmla="*/ 0 h 58"/>
                <a:gd name="T11" fmla="*/ 68 w 68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58">
                  <a:moveTo>
                    <a:pt x="0" y="58"/>
                  </a:moveTo>
                  <a:lnTo>
                    <a:pt x="32" y="20"/>
                  </a:lnTo>
                  <a:lnTo>
                    <a:pt x="68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78" name="Line 332"/>
            <p:cNvSpPr>
              <a:spLocks noChangeShapeType="1"/>
            </p:cNvSpPr>
            <p:nvPr/>
          </p:nvSpPr>
          <p:spPr bwMode="auto">
            <a:xfrm flipH="1" flipV="1">
              <a:off x="2924" y="2915"/>
              <a:ext cx="36" cy="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79" name="Line 333"/>
            <p:cNvSpPr>
              <a:spLocks noChangeShapeType="1"/>
            </p:cNvSpPr>
            <p:nvPr/>
          </p:nvSpPr>
          <p:spPr bwMode="auto">
            <a:xfrm flipH="1" flipV="1">
              <a:off x="2572" y="3225"/>
              <a:ext cx="32" cy="3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80" name="Line 334"/>
            <p:cNvSpPr>
              <a:spLocks noChangeShapeType="1"/>
            </p:cNvSpPr>
            <p:nvPr/>
          </p:nvSpPr>
          <p:spPr bwMode="auto">
            <a:xfrm flipV="1">
              <a:off x="3466" y="1639"/>
              <a:ext cx="1" cy="3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81" name="Freeform 335"/>
            <p:cNvSpPr>
              <a:spLocks/>
            </p:cNvSpPr>
            <p:nvPr/>
          </p:nvSpPr>
          <p:spPr bwMode="auto">
            <a:xfrm>
              <a:off x="1538" y="2001"/>
              <a:ext cx="40" cy="12"/>
            </a:xfrm>
            <a:custGeom>
              <a:avLst/>
              <a:gdLst>
                <a:gd name="T0" fmla="*/ 0 w 40"/>
                <a:gd name="T1" fmla="*/ 12 h 12"/>
                <a:gd name="T2" fmla="*/ 20 w 40"/>
                <a:gd name="T3" fmla="*/ 0 h 12"/>
                <a:gd name="T4" fmla="*/ 40 w 40"/>
                <a:gd name="T5" fmla="*/ 6 h 12"/>
                <a:gd name="T6" fmla="*/ 0 60000 65536"/>
                <a:gd name="T7" fmla="*/ 0 60000 65536"/>
                <a:gd name="T8" fmla="*/ 0 60000 65536"/>
                <a:gd name="T9" fmla="*/ 0 w 40"/>
                <a:gd name="T10" fmla="*/ 0 h 12"/>
                <a:gd name="T11" fmla="*/ 40 w 4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12">
                  <a:moveTo>
                    <a:pt x="0" y="12"/>
                  </a:moveTo>
                  <a:lnTo>
                    <a:pt x="20" y="0"/>
                  </a:lnTo>
                  <a:lnTo>
                    <a:pt x="40" y="6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82" name="Freeform 336"/>
            <p:cNvSpPr>
              <a:spLocks/>
            </p:cNvSpPr>
            <p:nvPr/>
          </p:nvSpPr>
          <p:spPr bwMode="auto">
            <a:xfrm>
              <a:off x="1104" y="2305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8 h 24"/>
                <a:gd name="T4" fmla="*/ 20 w 24"/>
                <a:gd name="T5" fmla="*/ 24 h 24"/>
                <a:gd name="T6" fmla="*/ 0 60000 65536"/>
                <a:gd name="T7" fmla="*/ 0 60000 65536"/>
                <a:gd name="T8" fmla="*/ 0 60000 65536"/>
                <a:gd name="T9" fmla="*/ 0 w 24"/>
                <a:gd name="T10" fmla="*/ 0 h 24"/>
                <a:gd name="T11" fmla="*/ 24 w 24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4">
                  <a:moveTo>
                    <a:pt x="0" y="0"/>
                  </a:moveTo>
                  <a:lnTo>
                    <a:pt x="24" y="8"/>
                  </a:lnTo>
                  <a:lnTo>
                    <a:pt x="20" y="24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83" name="Freeform 337"/>
            <p:cNvSpPr>
              <a:spLocks/>
            </p:cNvSpPr>
            <p:nvPr/>
          </p:nvSpPr>
          <p:spPr bwMode="auto">
            <a:xfrm>
              <a:off x="568" y="2029"/>
              <a:ext cx="20" cy="80"/>
            </a:xfrm>
            <a:custGeom>
              <a:avLst/>
              <a:gdLst>
                <a:gd name="T0" fmla="*/ 0 w 20"/>
                <a:gd name="T1" fmla="*/ 0 h 80"/>
                <a:gd name="T2" fmla="*/ 20 w 20"/>
                <a:gd name="T3" fmla="*/ 34 h 80"/>
                <a:gd name="T4" fmla="*/ 10 w 20"/>
                <a:gd name="T5" fmla="*/ 80 h 80"/>
                <a:gd name="T6" fmla="*/ 0 60000 65536"/>
                <a:gd name="T7" fmla="*/ 0 60000 65536"/>
                <a:gd name="T8" fmla="*/ 0 60000 65536"/>
                <a:gd name="T9" fmla="*/ 0 w 20"/>
                <a:gd name="T10" fmla="*/ 0 h 80"/>
                <a:gd name="T11" fmla="*/ 20 w 2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80">
                  <a:moveTo>
                    <a:pt x="0" y="0"/>
                  </a:moveTo>
                  <a:lnTo>
                    <a:pt x="20" y="34"/>
                  </a:lnTo>
                  <a:lnTo>
                    <a:pt x="10" y="8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84" name="Line 338"/>
            <p:cNvSpPr>
              <a:spLocks noChangeShapeType="1"/>
            </p:cNvSpPr>
            <p:nvPr/>
          </p:nvSpPr>
          <p:spPr bwMode="auto">
            <a:xfrm flipH="1">
              <a:off x="916" y="2739"/>
              <a:ext cx="4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85" name="Line 339"/>
            <p:cNvSpPr>
              <a:spLocks noChangeShapeType="1"/>
            </p:cNvSpPr>
            <p:nvPr/>
          </p:nvSpPr>
          <p:spPr bwMode="auto">
            <a:xfrm flipH="1">
              <a:off x="1756" y="2105"/>
              <a:ext cx="14" cy="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86" name="Line 340"/>
            <p:cNvSpPr>
              <a:spLocks noChangeShapeType="1"/>
            </p:cNvSpPr>
            <p:nvPr/>
          </p:nvSpPr>
          <p:spPr bwMode="auto">
            <a:xfrm flipH="1" flipV="1">
              <a:off x="2952" y="1561"/>
              <a:ext cx="6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87" name="Freeform 341"/>
            <p:cNvSpPr>
              <a:spLocks/>
            </p:cNvSpPr>
            <p:nvPr/>
          </p:nvSpPr>
          <p:spPr bwMode="auto">
            <a:xfrm>
              <a:off x="877" y="962"/>
              <a:ext cx="140" cy="76"/>
            </a:xfrm>
            <a:custGeom>
              <a:avLst/>
              <a:gdLst>
                <a:gd name="T0" fmla="*/ 140 w 140"/>
                <a:gd name="T1" fmla="*/ 76 h 76"/>
                <a:gd name="T2" fmla="*/ 92 w 140"/>
                <a:gd name="T3" fmla="*/ 60 h 76"/>
                <a:gd name="T4" fmla="*/ 60 w 140"/>
                <a:gd name="T5" fmla="*/ 20 h 76"/>
                <a:gd name="T6" fmla="*/ 0 w 140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76"/>
                <a:gd name="T14" fmla="*/ 140 w 140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76">
                  <a:moveTo>
                    <a:pt x="140" y="76"/>
                  </a:moveTo>
                  <a:lnTo>
                    <a:pt x="92" y="60"/>
                  </a:lnTo>
                  <a:cubicBezTo>
                    <a:pt x="63" y="19"/>
                    <a:pt x="80" y="20"/>
                    <a:pt x="60" y="20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88" name="Line 342"/>
            <p:cNvSpPr>
              <a:spLocks noChangeShapeType="1"/>
            </p:cNvSpPr>
            <p:nvPr/>
          </p:nvSpPr>
          <p:spPr bwMode="auto">
            <a:xfrm flipV="1">
              <a:off x="1888" y="2007"/>
              <a:ext cx="36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589" name="Line 344"/>
            <p:cNvSpPr>
              <a:spLocks noChangeShapeType="1"/>
            </p:cNvSpPr>
            <p:nvPr/>
          </p:nvSpPr>
          <p:spPr bwMode="auto">
            <a:xfrm>
              <a:off x="3564" y="1811"/>
              <a:ext cx="35" cy="1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" name="Group 398"/>
          <p:cNvGrpSpPr>
            <a:grpSpLocks/>
          </p:cNvGrpSpPr>
          <p:nvPr/>
        </p:nvGrpSpPr>
        <p:grpSpPr bwMode="auto">
          <a:xfrm>
            <a:off x="625475" y="996553"/>
            <a:ext cx="5068888" cy="3451622"/>
            <a:chOff x="394" y="794"/>
            <a:chExt cx="3193" cy="2899"/>
          </a:xfrm>
        </p:grpSpPr>
        <p:sp>
          <p:nvSpPr>
            <p:cNvPr id="15394" name="Oval 368"/>
            <p:cNvSpPr>
              <a:spLocks noChangeArrowheads="1"/>
            </p:cNvSpPr>
            <p:nvPr/>
          </p:nvSpPr>
          <p:spPr bwMode="auto">
            <a:xfrm>
              <a:off x="3516" y="1661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95" name="Oval 369"/>
            <p:cNvSpPr>
              <a:spLocks noChangeArrowheads="1"/>
            </p:cNvSpPr>
            <p:nvPr/>
          </p:nvSpPr>
          <p:spPr bwMode="auto">
            <a:xfrm>
              <a:off x="2931" y="2054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96" name="Oval 370"/>
            <p:cNvSpPr>
              <a:spLocks noChangeArrowheads="1"/>
            </p:cNvSpPr>
            <p:nvPr/>
          </p:nvSpPr>
          <p:spPr bwMode="auto">
            <a:xfrm>
              <a:off x="3345" y="2086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97" name="Oval 371"/>
            <p:cNvSpPr>
              <a:spLocks noChangeArrowheads="1"/>
            </p:cNvSpPr>
            <p:nvPr/>
          </p:nvSpPr>
          <p:spPr bwMode="auto">
            <a:xfrm>
              <a:off x="2918" y="3188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98" name="Oval 372"/>
            <p:cNvSpPr>
              <a:spLocks noChangeArrowheads="1"/>
            </p:cNvSpPr>
            <p:nvPr/>
          </p:nvSpPr>
          <p:spPr bwMode="auto">
            <a:xfrm>
              <a:off x="2786" y="2833"/>
              <a:ext cx="70" cy="7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399" name="Oval 373"/>
            <p:cNvSpPr>
              <a:spLocks noChangeArrowheads="1"/>
            </p:cNvSpPr>
            <p:nvPr/>
          </p:nvSpPr>
          <p:spPr bwMode="auto">
            <a:xfrm>
              <a:off x="2686" y="3622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00" name="Oval 374"/>
            <p:cNvSpPr>
              <a:spLocks noChangeArrowheads="1"/>
            </p:cNvSpPr>
            <p:nvPr/>
          </p:nvSpPr>
          <p:spPr bwMode="auto">
            <a:xfrm>
              <a:off x="3475" y="3153"/>
              <a:ext cx="70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01" name="Oval 375"/>
            <p:cNvSpPr>
              <a:spLocks noChangeArrowheads="1"/>
            </p:cNvSpPr>
            <p:nvPr/>
          </p:nvSpPr>
          <p:spPr bwMode="auto">
            <a:xfrm>
              <a:off x="585" y="1082"/>
              <a:ext cx="70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02" name="Oval 376"/>
            <p:cNvSpPr>
              <a:spLocks noChangeArrowheads="1"/>
            </p:cNvSpPr>
            <p:nvPr/>
          </p:nvSpPr>
          <p:spPr bwMode="auto">
            <a:xfrm>
              <a:off x="2467" y="3438"/>
              <a:ext cx="70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03" name="Oval 377"/>
            <p:cNvSpPr>
              <a:spLocks noChangeArrowheads="1"/>
            </p:cNvSpPr>
            <p:nvPr/>
          </p:nvSpPr>
          <p:spPr bwMode="auto">
            <a:xfrm>
              <a:off x="2389" y="3297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04" name="Oval 378"/>
            <p:cNvSpPr>
              <a:spLocks noChangeArrowheads="1"/>
            </p:cNvSpPr>
            <p:nvPr/>
          </p:nvSpPr>
          <p:spPr bwMode="auto">
            <a:xfrm>
              <a:off x="1818" y="2914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05" name="Oval 379"/>
            <p:cNvSpPr>
              <a:spLocks noChangeArrowheads="1"/>
            </p:cNvSpPr>
            <p:nvPr/>
          </p:nvSpPr>
          <p:spPr bwMode="auto">
            <a:xfrm>
              <a:off x="1352" y="2940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06" name="Oval 380"/>
            <p:cNvSpPr>
              <a:spLocks noChangeArrowheads="1"/>
            </p:cNvSpPr>
            <p:nvPr/>
          </p:nvSpPr>
          <p:spPr bwMode="auto">
            <a:xfrm>
              <a:off x="948" y="2723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07" name="Oval 381"/>
            <p:cNvSpPr>
              <a:spLocks noChangeArrowheads="1"/>
            </p:cNvSpPr>
            <p:nvPr/>
          </p:nvSpPr>
          <p:spPr bwMode="auto">
            <a:xfrm>
              <a:off x="661" y="2567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08" name="Oval 382"/>
            <p:cNvSpPr>
              <a:spLocks noChangeArrowheads="1"/>
            </p:cNvSpPr>
            <p:nvPr/>
          </p:nvSpPr>
          <p:spPr bwMode="auto">
            <a:xfrm>
              <a:off x="2810" y="1759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09" name="Oval 383"/>
            <p:cNvSpPr>
              <a:spLocks noChangeArrowheads="1"/>
            </p:cNvSpPr>
            <p:nvPr/>
          </p:nvSpPr>
          <p:spPr bwMode="auto">
            <a:xfrm>
              <a:off x="3054" y="1115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10" name="Oval 384"/>
            <p:cNvSpPr>
              <a:spLocks noChangeArrowheads="1"/>
            </p:cNvSpPr>
            <p:nvPr/>
          </p:nvSpPr>
          <p:spPr bwMode="auto">
            <a:xfrm>
              <a:off x="3415" y="2476"/>
              <a:ext cx="71" cy="7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11" name="Oval 385"/>
            <p:cNvSpPr>
              <a:spLocks noChangeArrowheads="1"/>
            </p:cNvSpPr>
            <p:nvPr/>
          </p:nvSpPr>
          <p:spPr bwMode="auto">
            <a:xfrm>
              <a:off x="1414" y="1808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12" name="Oval 386"/>
            <p:cNvSpPr>
              <a:spLocks noChangeArrowheads="1"/>
            </p:cNvSpPr>
            <p:nvPr/>
          </p:nvSpPr>
          <p:spPr bwMode="auto">
            <a:xfrm>
              <a:off x="668" y="819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13" name="Oval 387"/>
            <p:cNvSpPr>
              <a:spLocks noChangeArrowheads="1"/>
            </p:cNvSpPr>
            <p:nvPr/>
          </p:nvSpPr>
          <p:spPr bwMode="auto">
            <a:xfrm>
              <a:off x="1178" y="794"/>
              <a:ext cx="71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14" name="Oval 388"/>
            <p:cNvSpPr>
              <a:spLocks noChangeArrowheads="1"/>
            </p:cNvSpPr>
            <p:nvPr/>
          </p:nvSpPr>
          <p:spPr bwMode="auto">
            <a:xfrm>
              <a:off x="2978" y="1352"/>
              <a:ext cx="70" cy="7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15" name="Oval 389"/>
            <p:cNvSpPr>
              <a:spLocks noChangeArrowheads="1"/>
            </p:cNvSpPr>
            <p:nvPr/>
          </p:nvSpPr>
          <p:spPr bwMode="auto">
            <a:xfrm>
              <a:off x="394" y="2011"/>
              <a:ext cx="71" cy="7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416" name="Oval 390"/>
            <p:cNvSpPr>
              <a:spLocks noChangeArrowheads="1"/>
            </p:cNvSpPr>
            <p:nvPr/>
          </p:nvSpPr>
          <p:spPr bwMode="auto">
            <a:xfrm>
              <a:off x="2010" y="1980"/>
              <a:ext cx="70" cy="7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5371" name="Text Box 345"/>
          <p:cNvSpPr txBox="1">
            <a:spLocks noChangeArrowheads="1"/>
          </p:cNvSpPr>
          <p:nvPr/>
        </p:nvSpPr>
        <p:spPr bwMode="auto">
          <a:xfrm>
            <a:off x="-71438" y="1228725"/>
            <a:ext cx="10683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Portland</a:t>
            </a:r>
          </a:p>
        </p:txBody>
      </p:sp>
      <p:sp>
        <p:nvSpPr>
          <p:cNvPr id="15372" name="Text Box 346"/>
          <p:cNvSpPr txBox="1">
            <a:spLocks noChangeArrowheads="1"/>
          </p:cNvSpPr>
          <p:nvPr/>
        </p:nvSpPr>
        <p:spPr bwMode="auto">
          <a:xfrm>
            <a:off x="-227013" y="2238375"/>
            <a:ext cx="10699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Oakland</a:t>
            </a:r>
          </a:p>
        </p:txBody>
      </p:sp>
      <p:sp>
        <p:nvSpPr>
          <p:cNvPr id="15373" name="Text Box 347"/>
          <p:cNvSpPr txBox="1">
            <a:spLocks noChangeArrowheads="1"/>
          </p:cNvSpPr>
          <p:nvPr/>
        </p:nvSpPr>
        <p:spPr bwMode="auto">
          <a:xfrm>
            <a:off x="625152" y="3100096"/>
            <a:ext cx="4543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LA</a:t>
            </a:r>
          </a:p>
        </p:txBody>
      </p:sp>
      <p:sp>
        <p:nvSpPr>
          <p:cNvPr id="15374" name="Text Box 348"/>
          <p:cNvSpPr txBox="1">
            <a:spLocks noChangeArrowheads="1"/>
          </p:cNvSpPr>
          <p:nvPr/>
        </p:nvSpPr>
        <p:spPr bwMode="auto">
          <a:xfrm>
            <a:off x="523876" y="3332560"/>
            <a:ext cx="10699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Calexico</a:t>
            </a:r>
          </a:p>
        </p:txBody>
      </p:sp>
      <p:sp>
        <p:nvSpPr>
          <p:cNvPr id="15375" name="Text Box 349"/>
          <p:cNvSpPr txBox="1">
            <a:spLocks noChangeArrowheads="1"/>
          </p:cNvSpPr>
          <p:nvPr/>
        </p:nvSpPr>
        <p:spPr bwMode="auto">
          <a:xfrm>
            <a:off x="1196976" y="3604022"/>
            <a:ext cx="10699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Nogales</a:t>
            </a:r>
          </a:p>
        </p:txBody>
      </p:sp>
      <p:sp>
        <p:nvSpPr>
          <p:cNvPr id="15376" name="Text Box 350"/>
          <p:cNvSpPr txBox="1">
            <a:spLocks noChangeArrowheads="1"/>
          </p:cNvSpPr>
          <p:nvPr/>
        </p:nvSpPr>
        <p:spPr bwMode="auto">
          <a:xfrm>
            <a:off x="2057401" y="3627835"/>
            <a:ext cx="10699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El Paso</a:t>
            </a:r>
          </a:p>
        </p:txBody>
      </p:sp>
      <p:sp>
        <p:nvSpPr>
          <p:cNvPr id="15377" name="Text Box 351"/>
          <p:cNvSpPr txBox="1">
            <a:spLocks noChangeArrowheads="1"/>
          </p:cNvSpPr>
          <p:nvPr/>
        </p:nvSpPr>
        <p:spPr bwMode="auto">
          <a:xfrm>
            <a:off x="26989" y="942975"/>
            <a:ext cx="10683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Seattle</a:t>
            </a:r>
          </a:p>
        </p:txBody>
      </p:sp>
      <p:sp>
        <p:nvSpPr>
          <p:cNvPr id="15378" name="Text Box 352"/>
          <p:cNvSpPr txBox="1">
            <a:spLocks noChangeArrowheads="1"/>
          </p:cNvSpPr>
          <p:nvPr/>
        </p:nvSpPr>
        <p:spPr bwMode="auto">
          <a:xfrm>
            <a:off x="2460625" y="3902869"/>
            <a:ext cx="13795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/>
              <a:t>Eagle Pass</a:t>
            </a:r>
          </a:p>
        </p:txBody>
      </p:sp>
      <p:sp>
        <p:nvSpPr>
          <p:cNvPr id="15379" name="Text Box 363"/>
          <p:cNvSpPr txBox="1">
            <a:spLocks noChangeArrowheads="1"/>
          </p:cNvSpPr>
          <p:nvPr/>
        </p:nvSpPr>
        <p:spPr bwMode="auto">
          <a:xfrm>
            <a:off x="2328864" y="2182416"/>
            <a:ext cx="6381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SLC</a:t>
            </a:r>
          </a:p>
        </p:txBody>
      </p:sp>
      <p:sp>
        <p:nvSpPr>
          <p:cNvPr id="15380" name="Text Box 364"/>
          <p:cNvSpPr txBox="1">
            <a:spLocks noChangeArrowheads="1"/>
          </p:cNvSpPr>
          <p:nvPr/>
        </p:nvSpPr>
        <p:spPr bwMode="auto">
          <a:xfrm>
            <a:off x="1903413" y="1050131"/>
            <a:ext cx="18415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Eastport</a:t>
            </a:r>
          </a:p>
        </p:txBody>
      </p:sp>
      <p:sp>
        <p:nvSpPr>
          <p:cNvPr id="15381" name="Text Box 354"/>
          <p:cNvSpPr txBox="1">
            <a:spLocks noChangeArrowheads="1"/>
          </p:cNvSpPr>
          <p:nvPr/>
        </p:nvSpPr>
        <p:spPr bwMode="auto">
          <a:xfrm>
            <a:off x="4360863" y="4300538"/>
            <a:ext cx="18415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Brownsville</a:t>
            </a:r>
          </a:p>
        </p:txBody>
      </p:sp>
      <p:sp>
        <p:nvSpPr>
          <p:cNvPr id="15382" name="Text Box 356"/>
          <p:cNvSpPr txBox="1">
            <a:spLocks noChangeArrowheads="1"/>
          </p:cNvSpPr>
          <p:nvPr/>
        </p:nvSpPr>
        <p:spPr bwMode="auto">
          <a:xfrm>
            <a:off x="4633914" y="3896916"/>
            <a:ext cx="10064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Houston</a:t>
            </a:r>
          </a:p>
        </p:txBody>
      </p:sp>
      <p:sp>
        <p:nvSpPr>
          <p:cNvPr id="15383" name="Text Box 358"/>
          <p:cNvSpPr txBox="1">
            <a:spLocks noChangeArrowheads="1"/>
          </p:cNvSpPr>
          <p:nvPr/>
        </p:nvSpPr>
        <p:spPr bwMode="auto">
          <a:xfrm>
            <a:off x="4573588" y="2328863"/>
            <a:ext cx="6715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KC</a:t>
            </a:r>
          </a:p>
        </p:txBody>
      </p:sp>
      <p:sp>
        <p:nvSpPr>
          <p:cNvPr id="15384" name="Text Box 360"/>
          <p:cNvSpPr txBox="1">
            <a:spLocks noChangeArrowheads="1"/>
          </p:cNvSpPr>
          <p:nvPr/>
        </p:nvSpPr>
        <p:spPr bwMode="auto">
          <a:xfrm>
            <a:off x="5781093" y="2661364"/>
            <a:ext cx="18399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dirty="0"/>
              <a:t>St. Louis</a:t>
            </a:r>
          </a:p>
        </p:txBody>
      </p:sp>
      <p:sp>
        <p:nvSpPr>
          <p:cNvPr id="15385" name="Text Box 362"/>
          <p:cNvSpPr txBox="1">
            <a:spLocks noChangeArrowheads="1"/>
          </p:cNvSpPr>
          <p:nvPr/>
        </p:nvSpPr>
        <p:spPr bwMode="auto">
          <a:xfrm>
            <a:off x="3373438" y="2045494"/>
            <a:ext cx="11033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Omaha</a:t>
            </a:r>
          </a:p>
        </p:txBody>
      </p:sp>
      <p:sp>
        <p:nvSpPr>
          <p:cNvPr id="15386" name="Text Box 365"/>
          <p:cNvSpPr txBox="1">
            <a:spLocks noChangeArrowheads="1"/>
          </p:cNvSpPr>
          <p:nvPr/>
        </p:nvSpPr>
        <p:spPr bwMode="auto">
          <a:xfrm>
            <a:off x="3167064" y="1604963"/>
            <a:ext cx="15954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Twin Cities</a:t>
            </a:r>
          </a:p>
        </p:txBody>
      </p:sp>
      <p:sp>
        <p:nvSpPr>
          <p:cNvPr id="15387" name="Text Box 366"/>
          <p:cNvSpPr txBox="1">
            <a:spLocks noChangeArrowheads="1"/>
          </p:cNvSpPr>
          <p:nvPr/>
        </p:nvSpPr>
        <p:spPr bwMode="auto">
          <a:xfrm>
            <a:off x="3822701" y="1306116"/>
            <a:ext cx="11017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Duluth</a:t>
            </a:r>
          </a:p>
        </p:txBody>
      </p:sp>
      <p:sp>
        <p:nvSpPr>
          <p:cNvPr id="15388" name="Text Box 391"/>
          <p:cNvSpPr txBox="1">
            <a:spLocks noChangeArrowheads="1"/>
          </p:cNvSpPr>
          <p:nvPr/>
        </p:nvSpPr>
        <p:spPr bwMode="auto">
          <a:xfrm>
            <a:off x="3314701" y="2345531"/>
            <a:ext cx="8350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Denver</a:t>
            </a:r>
          </a:p>
        </p:txBody>
      </p:sp>
      <p:sp>
        <p:nvSpPr>
          <p:cNvPr id="15390" name="Text Box 355"/>
          <p:cNvSpPr txBox="1">
            <a:spLocks noChangeArrowheads="1"/>
          </p:cNvSpPr>
          <p:nvPr/>
        </p:nvSpPr>
        <p:spPr bwMode="auto">
          <a:xfrm>
            <a:off x="2633663" y="3330179"/>
            <a:ext cx="18415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Dallas</a:t>
            </a:r>
          </a:p>
        </p:txBody>
      </p:sp>
      <p:sp>
        <p:nvSpPr>
          <p:cNvPr id="15391" name="Text Box 359"/>
          <p:cNvSpPr txBox="1">
            <a:spLocks noChangeArrowheads="1"/>
          </p:cNvSpPr>
          <p:nvPr/>
        </p:nvSpPr>
        <p:spPr bwMode="auto">
          <a:xfrm>
            <a:off x="5487631" y="2971436"/>
            <a:ext cx="18399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Memphis</a:t>
            </a:r>
          </a:p>
        </p:txBody>
      </p:sp>
      <p:sp>
        <p:nvSpPr>
          <p:cNvPr id="15392" name="Text Box 361"/>
          <p:cNvSpPr txBox="1">
            <a:spLocks noChangeArrowheads="1"/>
          </p:cNvSpPr>
          <p:nvPr/>
        </p:nvSpPr>
        <p:spPr bwMode="auto">
          <a:xfrm>
            <a:off x="5295317" y="1652515"/>
            <a:ext cx="953472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dirty="0"/>
              <a:t>Chicago</a:t>
            </a:r>
          </a:p>
        </p:txBody>
      </p:sp>
      <p:sp>
        <p:nvSpPr>
          <p:cNvPr id="15393" name="Text Box 357"/>
          <p:cNvSpPr txBox="1">
            <a:spLocks noChangeArrowheads="1"/>
          </p:cNvSpPr>
          <p:nvPr/>
        </p:nvSpPr>
        <p:spPr bwMode="auto">
          <a:xfrm>
            <a:off x="4829176" y="3518297"/>
            <a:ext cx="1008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dirty="0">
                <a:solidFill>
                  <a:srgbClr val="000000"/>
                </a:solidFill>
              </a:rPr>
              <a:t>New 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Orleans</a:t>
            </a:r>
          </a:p>
        </p:txBody>
      </p:sp>
      <p:sp>
        <p:nvSpPr>
          <p:cNvPr id="410" name="Text Box 361"/>
          <p:cNvSpPr txBox="1">
            <a:spLocks noChangeArrowheads="1"/>
          </p:cNvSpPr>
          <p:nvPr/>
        </p:nvSpPr>
        <p:spPr bwMode="auto">
          <a:xfrm>
            <a:off x="6266867" y="1866827"/>
            <a:ext cx="953472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dirty="0" smtClean="0"/>
              <a:t>Detroit</a:t>
            </a:r>
            <a:endParaRPr lang="en-US" sz="1400" dirty="0"/>
          </a:p>
        </p:txBody>
      </p:sp>
      <p:sp>
        <p:nvSpPr>
          <p:cNvPr id="411" name="Oval 368"/>
          <p:cNvSpPr>
            <a:spLocks noChangeArrowheads="1"/>
          </p:cNvSpPr>
          <p:nvPr/>
        </p:nvSpPr>
        <p:spPr bwMode="auto">
          <a:xfrm>
            <a:off x="6162676" y="1964531"/>
            <a:ext cx="112713" cy="84534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5" name="Text Box 356"/>
          <p:cNvSpPr txBox="1">
            <a:spLocks noChangeArrowheads="1"/>
          </p:cNvSpPr>
          <p:nvPr/>
        </p:nvSpPr>
        <p:spPr bwMode="auto">
          <a:xfrm>
            <a:off x="3403395" y="4088423"/>
            <a:ext cx="10064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dirty="0" smtClean="0"/>
              <a:t>Laredo</a:t>
            </a:r>
            <a:endParaRPr lang="en-US" sz="1000" dirty="0"/>
          </a:p>
        </p:txBody>
      </p:sp>
      <p:grpSp>
        <p:nvGrpSpPr>
          <p:cNvPr id="10" name="Group 1052"/>
          <p:cNvGrpSpPr>
            <a:grpSpLocks/>
          </p:cNvGrpSpPr>
          <p:nvPr/>
        </p:nvGrpSpPr>
        <p:grpSpPr bwMode="auto">
          <a:xfrm>
            <a:off x="3910065" y="3702452"/>
            <a:ext cx="390525" cy="292894"/>
            <a:chOff x="3072" y="2884"/>
            <a:chExt cx="246" cy="246"/>
          </a:xfrm>
        </p:grpSpPr>
        <p:sp>
          <p:nvSpPr>
            <p:cNvPr id="391" name="Freeform 1053"/>
            <p:cNvSpPr>
              <a:spLocks/>
            </p:cNvSpPr>
            <p:nvPr/>
          </p:nvSpPr>
          <p:spPr bwMode="auto">
            <a:xfrm>
              <a:off x="3081" y="2996"/>
              <a:ext cx="223" cy="21"/>
            </a:xfrm>
            <a:custGeom>
              <a:avLst/>
              <a:gdLst>
                <a:gd name="T0" fmla="*/ 0 w 223"/>
                <a:gd name="T1" fmla="*/ 20 h 21"/>
                <a:gd name="T2" fmla="*/ 25 w 223"/>
                <a:gd name="T3" fmla="*/ 0 h 21"/>
                <a:gd name="T4" fmla="*/ 200 w 223"/>
                <a:gd name="T5" fmla="*/ 0 h 21"/>
                <a:gd name="T6" fmla="*/ 222 w 223"/>
                <a:gd name="T7" fmla="*/ 19 h 21"/>
                <a:gd name="T8" fmla="*/ 0 w 223"/>
                <a:gd name="T9" fmla="*/ 20 h 21"/>
                <a:gd name="T10" fmla="*/ 0 w 223"/>
                <a:gd name="T11" fmla="*/ 2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1"/>
                <a:gd name="T20" fmla="*/ 223 w 223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1">
                  <a:moveTo>
                    <a:pt x="0" y="20"/>
                  </a:moveTo>
                  <a:lnTo>
                    <a:pt x="25" y="0"/>
                  </a:lnTo>
                  <a:lnTo>
                    <a:pt x="200" y="0"/>
                  </a:lnTo>
                  <a:lnTo>
                    <a:pt x="222" y="19"/>
                  </a:lnTo>
                  <a:lnTo>
                    <a:pt x="0" y="2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2" name="Freeform 1054"/>
            <p:cNvSpPr>
              <a:spLocks/>
            </p:cNvSpPr>
            <p:nvPr/>
          </p:nvSpPr>
          <p:spPr bwMode="auto">
            <a:xfrm>
              <a:off x="3079" y="3014"/>
              <a:ext cx="228" cy="55"/>
            </a:xfrm>
            <a:custGeom>
              <a:avLst/>
              <a:gdLst>
                <a:gd name="T0" fmla="*/ 222 w 228"/>
                <a:gd name="T1" fmla="*/ 0 h 55"/>
                <a:gd name="T2" fmla="*/ 222 w 228"/>
                <a:gd name="T3" fmla="*/ 0 h 55"/>
                <a:gd name="T4" fmla="*/ 223 w 228"/>
                <a:gd name="T5" fmla="*/ 0 h 55"/>
                <a:gd name="T6" fmla="*/ 223 w 228"/>
                <a:gd name="T7" fmla="*/ 0 h 55"/>
                <a:gd name="T8" fmla="*/ 224 w 228"/>
                <a:gd name="T9" fmla="*/ 2 h 55"/>
                <a:gd name="T10" fmla="*/ 225 w 228"/>
                <a:gd name="T11" fmla="*/ 2 h 55"/>
                <a:gd name="T12" fmla="*/ 226 w 228"/>
                <a:gd name="T13" fmla="*/ 3 h 55"/>
                <a:gd name="T14" fmla="*/ 226 w 228"/>
                <a:gd name="T15" fmla="*/ 4 h 55"/>
                <a:gd name="T16" fmla="*/ 227 w 228"/>
                <a:gd name="T17" fmla="*/ 11 h 55"/>
                <a:gd name="T18" fmla="*/ 227 w 228"/>
                <a:gd name="T19" fmla="*/ 23 h 55"/>
                <a:gd name="T20" fmla="*/ 227 w 228"/>
                <a:gd name="T21" fmla="*/ 35 h 55"/>
                <a:gd name="T22" fmla="*/ 227 w 228"/>
                <a:gd name="T23" fmla="*/ 45 h 55"/>
                <a:gd name="T24" fmla="*/ 227 w 228"/>
                <a:gd name="T25" fmla="*/ 46 h 55"/>
                <a:gd name="T26" fmla="*/ 227 w 228"/>
                <a:gd name="T27" fmla="*/ 48 h 55"/>
                <a:gd name="T28" fmla="*/ 226 w 228"/>
                <a:gd name="T29" fmla="*/ 49 h 55"/>
                <a:gd name="T30" fmla="*/ 226 w 228"/>
                <a:gd name="T31" fmla="*/ 50 h 55"/>
                <a:gd name="T32" fmla="*/ 225 w 228"/>
                <a:gd name="T33" fmla="*/ 51 h 55"/>
                <a:gd name="T34" fmla="*/ 225 w 228"/>
                <a:gd name="T35" fmla="*/ 52 h 55"/>
                <a:gd name="T36" fmla="*/ 225 w 228"/>
                <a:gd name="T37" fmla="*/ 53 h 55"/>
                <a:gd name="T38" fmla="*/ 225 w 228"/>
                <a:gd name="T39" fmla="*/ 53 h 55"/>
                <a:gd name="T40" fmla="*/ 204 w 228"/>
                <a:gd name="T41" fmla="*/ 54 h 55"/>
                <a:gd name="T42" fmla="*/ 136 w 228"/>
                <a:gd name="T43" fmla="*/ 54 h 55"/>
                <a:gd name="T44" fmla="*/ 57 w 228"/>
                <a:gd name="T45" fmla="*/ 54 h 55"/>
                <a:gd name="T46" fmla="*/ 6 w 228"/>
                <a:gd name="T47" fmla="*/ 54 h 55"/>
                <a:gd name="T48" fmla="*/ 1 w 228"/>
                <a:gd name="T49" fmla="*/ 53 h 55"/>
                <a:gd name="T50" fmla="*/ 1 w 228"/>
                <a:gd name="T51" fmla="*/ 53 h 55"/>
                <a:gd name="T52" fmla="*/ 1 w 228"/>
                <a:gd name="T53" fmla="*/ 53 h 55"/>
                <a:gd name="T54" fmla="*/ 1 w 228"/>
                <a:gd name="T55" fmla="*/ 52 h 55"/>
                <a:gd name="T56" fmla="*/ 0 w 228"/>
                <a:gd name="T57" fmla="*/ 52 h 55"/>
                <a:gd name="T58" fmla="*/ 0 w 228"/>
                <a:gd name="T59" fmla="*/ 51 h 55"/>
                <a:gd name="T60" fmla="*/ 0 w 228"/>
                <a:gd name="T61" fmla="*/ 51 h 55"/>
                <a:gd name="T62" fmla="*/ 0 w 228"/>
                <a:gd name="T63" fmla="*/ 51 h 55"/>
                <a:gd name="T64" fmla="*/ 0 w 228"/>
                <a:gd name="T65" fmla="*/ 50 h 55"/>
                <a:gd name="T66" fmla="*/ 0 w 228"/>
                <a:gd name="T67" fmla="*/ 49 h 55"/>
                <a:gd name="T68" fmla="*/ 0 w 228"/>
                <a:gd name="T69" fmla="*/ 48 h 55"/>
                <a:gd name="T70" fmla="*/ 0 w 228"/>
                <a:gd name="T71" fmla="*/ 45 h 55"/>
                <a:gd name="T72" fmla="*/ 0 w 228"/>
                <a:gd name="T73" fmla="*/ 41 h 55"/>
                <a:gd name="T74" fmla="*/ 0 w 228"/>
                <a:gd name="T75" fmla="*/ 28 h 55"/>
                <a:gd name="T76" fmla="*/ 0 w 228"/>
                <a:gd name="T77" fmla="*/ 13 h 55"/>
                <a:gd name="T78" fmla="*/ 0 w 228"/>
                <a:gd name="T79" fmla="*/ 4 h 55"/>
                <a:gd name="T80" fmla="*/ 0 w 228"/>
                <a:gd name="T81" fmla="*/ 3 h 55"/>
                <a:gd name="T82" fmla="*/ 0 w 228"/>
                <a:gd name="T83" fmla="*/ 3 h 55"/>
                <a:gd name="T84" fmla="*/ 0 w 228"/>
                <a:gd name="T85" fmla="*/ 3 h 55"/>
                <a:gd name="T86" fmla="*/ 0 w 228"/>
                <a:gd name="T87" fmla="*/ 3 h 55"/>
                <a:gd name="T88" fmla="*/ 0 w 228"/>
                <a:gd name="T89" fmla="*/ 2 h 55"/>
                <a:gd name="T90" fmla="*/ 2 w 228"/>
                <a:gd name="T91" fmla="*/ 2 h 55"/>
                <a:gd name="T92" fmla="*/ 4 w 228"/>
                <a:gd name="T93" fmla="*/ 1 h 55"/>
                <a:gd name="T94" fmla="*/ 6 w 228"/>
                <a:gd name="T95" fmla="*/ 0 h 55"/>
                <a:gd name="T96" fmla="*/ 31 w 228"/>
                <a:gd name="T97" fmla="*/ 0 h 55"/>
                <a:gd name="T98" fmla="*/ 93 w 228"/>
                <a:gd name="T99" fmla="*/ 0 h 55"/>
                <a:gd name="T100" fmla="*/ 163 w 228"/>
                <a:gd name="T101" fmla="*/ 0 h 55"/>
                <a:gd name="T102" fmla="*/ 215 w 228"/>
                <a:gd name="T103" fmla="*/ 0 h 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8"/>
                <a:gd name="T157" fmla="*/ 0 h 55"/>
                <a:gd name="T158" fmla="*/ 228 w 228"/>
                <a:gd name="T159" fmla="*/ 55 h 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8" h="55">
                  <a:moveTo>
                    <a:pt x="222" y="0"/>
                  </a:moveTo>
                  <a:lnTo>
                    <a:pt x="222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4" y="1"/>
                  </a:lnTo>
                  <a:lnTo>
                    <a:pt x="224" y="2"/>
                  </a:lnTo>
                  <a:lnTo>
                    <a:pt x="225" y="2"/>
                  </a:lnTo>
                  <a:lnTo>
                    <a:pt x="226" y="2"/>
                  </a:lnTo>
                  <a:lnTo>
                    <a:pt x="226" y="3"/>
                  </a:lnTo>
                  <a:lnTo>
                    <a:pt x="226" y="4"/>
                  </a:lnTo>
                  <a:lnTo>
                    <a:pt x="227" y="4"/>
                  </a:lnTo>
                  <a:lnTo>
                    <a:pt x="227" y="6"/>
                  </a:lnTo>
                  <a:lnTo>
                    <a:pt x="227" y="8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7" y="16"/>
                  </a:lnTo>
                  <a:lnTo>
                    <a:pt x="227" y="19"/>
                  </a:lnTo>
                  <a:lnTo>
                    <a:pt x="227" y="23"/>
                  </a:lnTo>
                  <a:lnTo>
                    <a:pt x="227" y="25"/>
                  </a:lnTo>
                  <a:lnTo>
                    <a:pt x="227" y="29"/>
                  </a:lnTo>
                  <a:lnTo>
                    <a:pt x="227" y="32"/>
                  </a:lnTo>
                  <a:lnTo>
                    <a:pt x="227" y="35"/>
                  </a:lnTo>
                  <a:lnTo>
                    <a:pt x="227" y="38"/>
                  </a:lnTo>
                  <a:lnTo>
                    <a:pt x="227" y="41"/>
                  </a:lnTo>
                  <a:lnTo>
                    <a:pt x="227" y="43"/>
                  </a:lnTo>
                  <a:lnTo>
                    <a:pt x="227" y="45"/>
                  </a:lnTo>
                  <a:lnTo>
                    <a:pt x="227" y="46"/>
                  </a:lnTo>
                  <a:lnTo>
                    <a:pt x="227" y="47"/>
                  </a:lnTo>
                  <a:lnTo>
                    <a:pt x="227" y="48"/>
                  </a:lnTo>
                  <a:lnTo>
                    <a:pt x="226" y="48"/>
                  </a:lnTo>
                  <a:lnTo>
                    <a:pt x="226" y="49"/>
                  </a:lnTo>
                  <a:lnTo>
                    <a:pt x="226" y="50"/>
                  </a:lnTo>
                  <a:lnTo>
                    <a:pt x="225" y="50"/>
                  </a:lnTo>
                  <a:lnTo>
                    <a:pt x="225" y="51"/>
                  </a:lnTo>
                  <a:lnTo>
                    <a:pt x="225" y="52"/>
                  </a:lnTo>
                  <a:lnTo>
                    <a:pt x="225" y="53"/>
                  </a:lnTo>
                  <a:lnTo>
                    <a:pt x="222" y="54"/>
                  </a:lnTo>
                  <a:lnTo>
                    <a:pt x="215" y="54"/>
                  </a:lnTo>
                  <a:lnTo>
                    <a:pt x="204" y="54"/>
                  </a:lnTo>
                  <a:lnTo>
                    <a:pt x="191" y="54"/>
                  </a:lnTo>
                  <a:lnTo>
                    <a:pt x="174" y="54"/>
                  </a:lnTo>
                  <a:lnTo>
                    <a:pt x="156" y="54"/>
                  </a:lnTo>
                  <a:lnTo>
                    <a:pt x="136" y="54"/>
                  </a:lnTo>
                  <a:lnTo>
                    <a:pt x="116" y="54"/>
                  </a:lnTo>
                  <a:lnTo>
                    <a:pt x="95" y="54"/>
                  </a:lnTo>
                  <a:lnTo>
                    <a:pt x="76" y="54"/>
                  </a:lnTo>
                  <a:lnTo>
                    <a:pt x="57" y="54"/>
                  </a:lnTo>
                  <a:lnTo>
                    <a:pt x="40" y="54"/>
                  </a:lnTo>
                  <a:lnTo>
                    <a:pt x="25" y="54"/>
                  </a:lnTo>
                  <a:lnTo>
                    <a:pt x="14" y="54"/>
                  </a:lnTo>
                  <a:lnTo>
                    <a:pt x="6" y="54"/>
                  </a:lnTo>
                  <a:lnTo>
                    <a:pt x="2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76" y="0"/>
                  </a:lnTo>
                  <a:lnTo>
                    <a:pt x="93" y="0"/>
                  </a:lnTo>
                  <a:lnTo>
                    <a:pt x="111" y="0"/>
                  </a:lnTo>
                  <a:lnTo>
                    <a:pt x="129" y="0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3" y="0"/>
                  </a:lnTo>
                  <a:lnTo>
                    <a:pt x="205" y="0"/>
                  </a:lnTo>
                  <a:lnTo>
                    <a:pt x="215" y="0"/>
                  </a:lnTo>
                  <a:lnTo>
                    <a:pt x="22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8F8F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3" name="Freeform 1055"/>
            <p:cNvSpPr>
              <a:spLocks/>
            </p:cNvSpPr>
            <p:nvPr/>
          </p:nvSpPr>
          <p:spPr bwMode="auto">
            <a:xfrm>
              <a:off x="3099" y="2996"/>
              <a:ext cx="184" cy="21"/>
            </a:xfrm>
            <a:custGeom>
              <a:avLst/>
              <a:gdLst>
                <a:gd name="T0" fmla="*/ 15 w 184"/>
                <a:gd name="T1" fmla="*/ 0 h 21"/>
                <a:gd name="T2" fmla="*/ 0 w 184"/>
                <a:gd name="T3" fmla="*/ 20 h 21"/>
                <a:gd name="T4" fmla="*/ 183 w 184"/>
                <a:gd name="T5" fmla="*/ 20 h 21"/>
                <a:gd name="T6" fmla="*/ 169 w 184"/>
                <a:gd name="T7" fmla="*/ 0 h 21"/>
                <a:gd name="T8" fmla="*/ 15 w 184"/>
                <a:gd name="T9" fmla="*/ 0 h 21"/>
                <a:gd name="T10" fmla="*/ 15 w 184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4"/>
                <a:gd name="T19" fmla="*/ 0 h 21"/>
                <a:gd name="T20" fmla="*/ 184 w 184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4" h="21">
                  <a:moveTo>
                    <a:pt x="15" y="0"/>
                  </a:moveTo>
                  <a:lnTo>
                    <a:pt x="0" y="20"/>
                  </a:lnTo>
                  <a:lnTo>
                    <a:pt x="183" y="20"/>
                  </a:lnTo>
                  <a:lnTo>
                    <a:pt x="169" y="0"/>
                  </a:lnTo>
                  <a:lnTo>
                    <a:pt x="15" y="0"/>
                  </a:lnTo>
                </a:path>
              </a:pathLst>
            </a:custGeom>
            <a:solidFill>
              <a:srgbClr val="40404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4" name="AutoShape 1056"/>
            <p:cNvSpPr>
              <a:spLocks noChangeArrowheads="1"/>
            </p:cNvSpPr>
            <p:nvPr/>
          </p:nvSpPr>
          <p:spPr bwMode="auto">
            <a:xfrm>
              <a:off x="3095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5" name="AutoShape 1057"/>
            <p:cNvSpPr>
              <a:spLocks noChangeArrowheads="1"/>
            </p:cNvSpPr>
            <p:nvPr/>
          </p:nvSpPr>
          <p:spPr bwMode="auto">
            <a:xfrm>
              <a:off x="3098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6" name="AutoShape 1058"/>
            <p:cNvSpPr>
              <a:spLocks noChangeArrowheads="1"/>
            </p:cNvSpPr>
            <p:nvPr/>
          </p:nvSpPr>
          <p:spPr bwMode="auto">
            <a:xfrm>
              <a:off x="3101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7" name="AutoShape 1059"/>
            <p:cNvSpPr>
              <a:spLocks noChangeArrowheads="1"/>
            </p:cNvSpPr>
            <p:nvPr/>
          </p:nvSpPr>
          <p:spPr bwMode="auto">
            <a:xfrm>
              <a:off x="3105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8" name="AutoShape 1060"/>
            <p:cNvSpPr>
              <a:spLocks noChangeArrowheads="1"/>
            </p:cNvSpPr>
            <p:nvPr/>
          </p:nvSpPr>
          <p:spPr bwMode="auto">
            <a:xfrm>
              <a:off x="3107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9" name="AutoShape 1061"/>
            <p:cNvSpPr>
              <a:spLocks noChangeArrowheads="1"/>
            </p:cNvSpPr>
            <p:nvPr/>
          </p:nvSpPr>
          <p:spPr bwMode="auto">
            <a:xfrm>
              <a:off x="3111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0" name="AutoShape 1062"/>
            <p:cNvSpPr>
              <a:spLocks noChangeArrowheads="1"/>
            </p:cNvSpPr>
            <p:nvPr/>
          </p:nvSpPr>
          <p:spPr bwMode="auto">
            <a:xfrm>
              <a:off x="3113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1" name="AutoShape 1063"/>
            <p:cNvSpPr>
              <a:spLocks noChangeArrowheads="1"/>
            </p:cNvSpPr>
            <p:nvPr/>
          </p:nvSpPr>
          <p:spPr bwMode="auto">
            <a:xfrm>
              <a:off x="3117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2" name="AutoShape 1064"/>
            <p:cNvSpPr>
              <a:spLocks noChangeArrowheads="1"/>
            </p:cNvSpPr>
            <p:nvPr/>
          </p:nvSpPr>
          <p:spPr bwMode="auto">
            <a:xfrm>
              <a:off x="3120" y="3045"/>
              <a:ext cx="11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3" name="AutoShape 1065"/>
            <p:cNvSpPr>
              <a:spLocks noChangeArrowheads="1"/>
            </p:cNvSpPr>
            <p:nvPr/>
          </p:nvSpPr>
          <p:spPr bwMode="auto">
            <a:xfrm>
              <a:off x="3123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4" name="AutoShape 1066"/>
            <p:cNvSpPr>
              <a:spLocks noChangeArrowheads="1"/>
            </p:cNvSpPr>
            <p:nvPr/>
          </p:nvSpPr>
          <p:spPr bwMode="auto">
            <a:xfrm>
              <a:off x="3126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5" name="AutoShape 1067"/>
            <p:cNvSpPr>
              <a:spLocks noChangeArrowheads="1"/>
            </p:cNvSpPr>
            <p:nvPr/>
          </p:nvSpPr>
          <p:spPr bwMode="auto">
            <a:xfrm>
              <a:off x="3129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6" name="AutoShape 1068"/>
            <p:cNvSpPr>
              <a:spLocks noChangeArrowheads="1"/>
            </p:cNvSpPr>
            <p:nvPr/>
          </p:nvSpPr>
          <p:spPr bwMode="auto">
            <a:xfrm>
              <a:off x="3133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7" name="AutoShape 1069"/>
            <p:cNvSpPr>
              <a:spLocks noChangeArrowheads="1"/>
            </p:cNvSpPr>
            <p:nvPr/>
          </p:nvSpPr>
          <p:spPr bwMode="auto">
            <a:xfrm>
              <a:off x="3137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8" name="AutoShape 1070"/>
            <p:cNvSpPr>
              <a:spLocks noChangeArrowheads="1"/>
            </p:cNvSpPr>
            <p:nvPr/>
          </p:nvSpPr>
          <p:spPr bwMode="auto">
            <a:xfrm>
              <a:off x="3139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" name="AutoShape 1071"/>
            <p:cNvSpPr>
              <a:spLocks noChangeArrowheads="1"/>
            </p:cNvSpPr>
            <p:nvPr/>
          </p:nvSpPr>
          <p:spPr bwMode="auto">
            <a:xfrm>
              <a:off x="3143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" name="AutoShape 1072"/>
            <p:cNvSpPr>
              <a:spLocks noChangeArrowheads="1"/>
            </p:cNvSpPr>
            <p:nvPr/>
          </p:nvSpPr>
          <p:spPr bwMode="auto">
            <a:xfrm>
              <a:off x="3146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" name="AutoShape 1073"/>
            <p:cNvSpPr>
              <a:spLocks noChangeArrowheads="1"/>
            </p:cNvSpPr>
            <p:nvPr/>
          </p:nvSpPr>
          <p:spPr bwMode="auto">
            <a:xfrm>
              <a:off x="3149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4" name="AutoShape 1074"/>
            <p:cNvSpPr>
              <a:spLocks noChangeArrowheads="1"/>
            </p:cNvSpPr>
            <p:nvPr/>
          </p:nvSpPr>
          <p:spPr bwMode="auto">
            <a:xfrm>
              <a:off x="3153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6" name="AutoShape 1075"/>
            <p:cNvSpPr>
              <a:spLocks noChangeArrowheads="1"/>
            </p:cNvSpPr>
            <p:nvPr/>
          </p:nvSpPr>
          <p:spPr bwMode="auto">
            <a:xfrm>
              <a:off x="3156" y="3045"/>
              <a:ext cx="11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7" name="AutoShape 1076"/>
            <p:cNvSpPr>
              <a:spLocks noChangeArrowheads="1"/>
            </p:cNvSpPr>
            <p:nvPr/>
          </p:nvSpPr>
          <p:spPr bwMode="auto">
            <a:xfrm>
              <a:off x="3159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8" name="AutoShape 1077"/>
            <p:cNvSpPr>
              <a:spLocks noChangeArrowheads="1"/>
            </p:cNvSpPr>
            <p:nvPr/>
          </p:nvSpPr>
          <p:spPr bwMode="auto">
            <a:xfrm>
              <a:off x="3163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9" name="AutoShape 1078"/>
            <p:cNvSpPr>
              <a:spLocks noChangeArrowheads="1"/>
            </p:cNvSpPr>
            <p:nvPr/>
          </p:nvSpPr>
          <p:spPr bwMode="auto">
            <a:xfrm>
              <a:off x="3166" y="3045"/>
              <a:ext cx="11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0" name="AutoShape 1079"/>
            <p:cNvSpPr>
              <a:spLocks noChangeArrowheads="1"/>
            </p:cNvSpPr>
            <p:nvPr/>
          </p:nvSpPr>
          <p:spPr bwMode="auto">
            <a:xfrm>
              <a:off x="3169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1" name="AutoShape 1080"/>
            <p:cNvSpPr>
              <a:spLocks noChangeArrowheads="1"/>
            </p:cNvSpPr>
            <p:nvPr/>
          </p:nvSpPr>
          <p:spPr bwMode="auto">
            <a:xfrm>
              <a:off x="3172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2" name="AutoShape 1081"/>
            <p:cNvSpPr>
              <a:spLocks noChangeArrowheads="1"/>
            </p:cNvSpPr>
            <p:nvPr/>
          </p:nvSpPr>
          <p:spPr bwMode="auto">
            <a:xfrm>
              <a:off x="3174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3" name="AutoShape 1082"/>
            <p:cNvSpPr>
              <a:spLocks noChangeArrowheads="1"/>
            </p:cNvSpPr>
            <p:nvPr/>
          </p:nvSpPr>
          <p:spPr bwMode="auto">
            <a:xfrm>
              <a:off x="3178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4" name="AutoShape 1083"/>
            <p:cNvSpPr>
              <a:spLocks noChangeArrowheads="1"/>
            </p:cNvSpPr>
            <p:nvPr/>
          </p:nvSpPr>
          <p:spPr bwMode="auto">
            <a:xfrm>
              <a:off x="3182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5" name="AutoShape 1084"/>
            <p:cNvSpPr>
              <a:spLocks noChangeArrowheads="1"/>
            </p:cNvSpPr>
            <p:nvPr/>
          </p:nvSpPr>
          <p:spPr bwMode="auto">
            <a:xfrm>
              <a:off x="3184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6" name="AutoShape 1085"/>
            <p:cNvSpPr>
              <a:spLocks noChangeArrowheads="1"/>
            </p:cNvSpPr>
            <p:nvPr/>
          </p:nvSpPr>
          <p:spPr bwMode="auto">
            <a:xfrm>
              <a:off x="3188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7" name="AutoShape 1086"/>
            <p:cNvSpPr>
              <a:spLocks noChangeArrowheads="1"/>
            </p:cNvSpPr>
            <p:nvPr/>
          </p:nvSpPr>
          <p:spPr bwMode="auto">
            <a:xfrm>
              <a:off x="3190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8" name="AutoShape 1087"/>
            <p:cNvSpPr>
              <a:spLocks noChangeArrowheads="1"/>
            </p:cNvSpPr>
            <p:nvPr/>
          </p:nvSpPr>
          <p:spPr bwMode="auto">
            <a:xfrm>
              <a:off x="3194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9" name="AutoShape 1088"/>
            <p:cNvSpPr>
              <a:spLocks noChangeArrowheads="1"/>
            </p:cNvSpPr>
            <p:nvPr/>
          </p:nvSpPr>
          <p:spPr bwMode="auto">
            <a:xfrm>
              <a:off x="3198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" name="AutoShape 1089"/>
            <p:cNvSpPr>
              <a:spLocks noChangeArrowheads="1"/>
            </p:cNvSpPr>
            <p:nvPr/>
          </p:nvSpPr>
          <p:spPr bwMode="auto">
            <a:xfrm>
              <a:off x="3200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1" name="AutoShape 1090"/>
            <p:cNvSpPr>
              <a:spLocks noChangeArrowheads="1"/>
            </p:cNvSpPr>
            <p:nvPr/>
          </p:nvSpPr>
          <p:spPr bwMode="auto">
            <a:xfrm>
              <a:off x="3204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2" name="AutoShape 1091"/>
            <p:cNvSpPr>
              <a:spLocks noChangeArrowheads="1"/>
            </p:cNvSpPr>
            <p:nvPr/>
          </p:nvSpPr>
          <p:spPr bwMode="auto">
            <a:xfrm>
              <a:off x="3208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3" name="AutoShape 1092"/>
            <p:cNvSpPr>
              <a:spLocks noChangeArrowheads="1"/>
            </p:cNvSpPr>
            <p:nvPr/>
          </p:nvSpPr>
          <p:spPr bwMode="auto">
            <a:xfrm>
              <a:off x="3210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4" name="AutoShape 1093"/>
            <p:cNvSpPr>
              <a:spLocks noChangeArrowheads="1"/>
            </p:cNvSpPr>
            <p:nvPr/>
          </p:nvSpPr>
          <p:spPr bwMode="auto">
            <a:xfrm>
              <a:off x="3214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5" name="AutoShape 1094"/>
            <p:cNvSpPr>
              <a:spLocks noChangeArrowheads="1"/>
            </p:cNvSpPr>
            <p:nvPr/>
          </p:nvSpPr>
          <p:spPr bwMode="auto">
            <a:xfrm>
              <a:off x="3217" y="3045"/>
              <a:ext cx="11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6" name="AutoShape 1095"/>
            <p:cNvSpPr>
              <a:spLocks noChangeArrowheads="1"/>
            </p:cNvSpPr>
            <p:nvPr/>
          </p:nvSpPr>
          <p:spPr bwMode="auto">
            <a:xfrm>
              <a:off x="3220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7" name="AutoShape 1096"/>
            <p:cNvSpPr>
              <a:spLocks noChangeArrowheads="1"/>
            </p:cNvSpPr>
            <p:nvPr/>
          </p:nvSpPr>
          <p:spPr bwMode="auto">
            <a:xfrm>
              <a:off x="3223" y="3045"/>
              <a:ext cx="12" cy="12"/>
            </a:xfrm>
            <a:prstGeom prst="roundRect">
              <a:avLst>
                <a:gd name="adj" fmla="val 15981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8" name="AutoShape 1097"/>
            <p:cNvSpPr>
              <a:spLocks noChangeArrowheads="1"/>
            </p:cNvSpPr>
            <p:nvPr/>
          </p:nvSpPr>
          <p:spPr bwMode="auto">
            <a:xfrm>
              <a:off x="3098" y="3030"/>
              <a:ext cx="12" cy="12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127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9" name="AutoShape 1098"/>
            <p:cNvSpPr>
              <a:spLocks noChangeArrowheads="1"/>
            </p:cNvSpPr>
            <p:nvPr/>
          </p:nvSpPr>
          <p:spPr bwMode="auto">
            <a:xfrm>
              <a:off x="3116" y="3030"/>
              <a:ext cx="22" cy="12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" name="AutoShape 1099"/>
            <p:cNvSpPr>
              <a:spLocks noChangeArrowheads="1"/>
            </p:cNvSpPr>
            <p:nvPr/>
          </p:nvSpPr>
          <p:spPr bwMode="auto">
            <a:xfrm>
              <a:off x="3133" y="3033"/>
              <a:ext cx="12" cy="11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1" name="AutoShape 1100"/>
            <p:cNvSpPr>
              <a:spLocks noChangeArrowheads="1"/>
            </p:cNvSpPr>
            <p:nvPr/>
          </p:nvSpPr>
          <p:spPr bwMode="auto">
            <a:xfrm>
              <a:off x="3139" y="3033"/>
              <a:ext cx="12" cy="11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2" name="Oval 1101"/>
            <p:cNvSpPr>
              <a:spLocks noChangeArrowheads="1"/>
            </p:cNvSpPr>
            <p:nvPr/>
          </p:nvSpPr>
          <p:spPr bwMode="auto">
            <a:xfrm>
              <a:off x="3118" y="3034"/>
              <a:ext cx="12" cy="1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3" name="Oval 1102"/>
            <p:cNvSpPr>
              <a:spLocks noChangeArrowheads="1"/>
            </p:cNvSpPr>
            <p:nvPr/>
          </p:nvSpPr>
          <p:spPr bwMode="auto">
            <a:xfrm>
              <a:off x="3118" y="3033"/>
              <a:ext cx="12" cy="11"/>
            </a:xfrm>
            <a:prstGeom prst="ellipse">
              <a:avLst/>
            </a:prstGeom>
            <a:noFill/>
            <a:ln w="127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4" name="Freeform 1103"/>
            <p:cNvSpPr>
              <a:spLocks/>
            </p:cNvSpPr>
            <p:nvPr/>
          </p:nvSpPr>
          <p:spPr bwMode="auto">
            <a:xfrm>
              <a:off x="3081" y="3014"/>
              <a:ext cx="225" cy="21"/>
            </a:xfrm>
            <a:custGeom>
              <a:avLst/>
              <a:gdLst>
                <a:gd name="T0" fmla="*/ 1 w 225"/>
                <a:gd name="T1" fmla="*/ 8 h 21"/>
                <a:gd name="T2" fmla="*/ 3 w 225"/>
                <a:gd name="T3" fmla="*/ 0 h 21"/>
                <a:gd name="T4" fmla="*/ 221 w 225"/>
                <a:gd name="T5" fmla="*/ 0 h 21"/>
                <a:gd name="T6" fmla="*/ 222 w 225"/>
                <a:gd name="T7" fmla="*/ 8 h 21"/>
                <a:gd name="T8" fmla="*/ 224 w 225"/>
                <a:gd name="T9" fmla="*/ 20 h 21"/>
                <a:gd name="T10" fmla="*/ 0 w 225"/>
                <a:gd name="T11" fmla="*/ 20 h 21"/>
                <a:gd name="T12" fmla="*/ 1 w 225"/>
                <a:gd name="T13" fmla="*/ 8 h 21"/>
                <a:gd name="T14" fmla="*/ 1 w 225"/>
                <a:gd name="T15" fmla="*/ 8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5"/>
                <a:gd name="T25" fmla="*/ 0 h 21"/>
                <a:gd name="T26" fmla="*/ 225 w 225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5" h="21">
                  <a:moveTo>
                    <a:pt x="1" y="8"/>
                  </a:moveTo>
                  <a:lnTo>
                    <a:pt x="3" y="0"/>
                  </a:lnTo>
                  <a:lnTo>
                    <a:pt x="221" y="0"/>
                  </a:lnTo>
                  <a:lnTo>
                    <a:pt x="222" y="8"/>
                  </a:lnTo>
                  <a:lnTo>
                    <a:pt x="224" y="20"/>
                  </a:lnTo>
                  <a:lnTo>
                    <a:pt x="0" y="20"/>
                  </a:lnTo>
                  <a:lnTo>
                    <a:pt x="1" y="8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5" name="AutoShape 1104"/>
            <p:cNvSpPr>
              <a:spLocks noChangeArrowheads="1"/>
            </p:cNvSpPr>
            <p:nvPr/>
          </p:nvSpPr>
          <p:spPr bwMode="auto">
            <a:xfrm>
              <a:off x="3239" y="3030"/>
              <a:ext cx="50" cy="12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6" name="AutoShape 1105"/>
            <p:cNvSpPr>
              <a:spLocks noChangeArrowheads="1"/>
            </p:cNvSpPr>
            <p:nvPr/>
          </p:nvSpPr>
          <p:spPr bwMode="auto">
            <a:xfrm>
              <a:off x="3236" y="3019"/>
              <a:ext cx="60" cy="37"/>
            </a:xfrm>
            <a:prstGeom prst="roundRect">
              <a:avLst>
                <a:gd name="adj" fmla="val 0"/>
              </a:avLst>
            </a:prstGeom>
            <a:pattFill prst="pct50">
              <a:fgClr>
                <a:srgbClr val="C0C27C"/>
              </a:fgClr>
              <a:bgClr>
                <a:srgbClr val="FFFFFF"/>
              </a:bgClr>
            </a:pattFill>
            <a:ln w="12700">
              <a:solidFill>
                <a:srgbClr val="C0C27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7" name="AutoShape 1106"/>
            <p:cNvSpPr>
              <a:spLocks noChangeArrowheads="1"/>
            </p:cNvSpPr>
            <p:nvPr/>
          </p:nvSpPr>
          <p:spPr bwMode="auto">
            <a:xfrm>
              <a:off x="3239" y="3023"/>
              <a:ext cx="54" cy="12"/>
            </a:xfrm>
            <a:prstGeom prst="roundRect">
              <a:avLst>
                <a:gd name="adj" fmla="val 0"/>
              </a:avLst>
            </a:prstGeom>
            <a:solidFill>
              <a:srgbClr val="E1E1E1"/>
            </a:solidFill>
            <a:ln w="12700">
              <a:solidFill>
                <a:srgbClr val="E1E1E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8" name="AutoShape 1107"/>
            <p:cNvSpPr>
              <a:spLocks noChangeArrowheads="1"/>
            </p:cNvSpPr>
            <p:nvPr/>
          </p:nvSpPr>
          <p:spPr bwMode="auto">
            <a:xfrm>
              <a:off x="3239" y="3040"/>
              <a:ext cx="54" cy="12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9" name="Freeform 1108"/>
            <p:cNvSpPr>
              <a:spLocks/>
            </p:cNvSpPr>
            <p:nvPr/>
          </p:nvSpPr>
          <p:spPr bwMode="auto">
            <a:xfrm>
              <a:off x="3232" y="3015"/>
              <a:ext cx="21" cy="46"/>
            </a:xfrm>
            <a:custGeom>
              <a:avLst/>
              <a:gdLst>
                <a:gd name="T0" fmla="*/ 0 w 21"/>
                <a:gd name="T1" fmla="*/ 45 h 46"/>
                <a:gd name="T2" fmla="*/ 0 w 21"/>
                <a:gd name="T3" fmla="*/ 0 h 46"/>
                <a:gd name="T4" fmla="*/ 20 w 21"/>
                <a:gd name="T5" fmla="*/ 2 h 46"/>
                <a:gd name="T6" fmla="*/ 20 w 21"/>
                <a:gd name="T7" fmla="*/ 39 h 46"/>
                <a:gd name="T8" fmla="*/ 0 w 21"/>
                <a:gd name="T9" fmla="*/ 45 h 46"/>
                <a:gd name="T10" fmla="*/ 0 w 21"/>
                <a:gd name="T11" fmla="*/ 45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6"/>
                <a:gd name="T20" fmla="*/ 21 w 21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6">
                  <a:moveTo>
                    <a:pt x="0" y="45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20" y="39"/>
                  </a:lnTo>
                  <a:lnTo>
                    <a:pt x="0" y="45"/>
                  </a:lnTo>
                </a:path>
              </a:pathLst>
            </a:custGeom>
            <a:pattFill prst="pct50">
              <a:fgClr>
                <a:srgbClr val="808080"/>
              </a:fgClr>
              <a:bgClr>
                <a:srgbClr val="C0C0C0"/>
              </a:bgClr>
            </a:patt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" name="Freeform 1109"/>
            <p:cNvSpPr>
              <a:spLocks/>
            </p:cNvSpPr>
            <p:nvPr/>
          </p:nvSpPr>
          <p:spPr bwMode="auto">
            <a:xfrm>
              <a:off x="3297" y="3015"/>
              <a:ext cx="21" cy="46"/>
            </a:xfrm>
            <a:custGeom>
              <a:avLst/>
              <a:gdLst>
                <a:gd name="T0" fmla="*/ 20 w 21"/>
                <a:gd name="T1" fmla="*/ 45 h 46"/>
                <a:gd name="T2" fmla="*/ 20 w 21"/>
                <a:gd name="T3" fmla="*/ 0 h 46"/>
                <a:gd name="T4" fmla="*/ 0 w 21"/>
                <a:gd name="T5" fmla="*/ 2 h 46"/>
                <a:gd name="T6" fmla="*/ 0 w 21"/>
                <a:gd name="T7" fmla="*/ 39 h 46"/>
                <a:gd name="T8" fmla="*/ 20 w 21"/>
                <a:gd name="T9" fmla="*/ 45 h 46"/>
                <a:gd name="T10" fmla="*/ 20 w 21"/>
                <a:gd name="T11" fmla="*/ 45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46"/>
                <a:gd name="T20" fmla="*/ 21 w 21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46">
                  <a:moveTo>
                    <a:pt x="20" y="45"/>
                  </a:moveTo>
                  <a:lnTo>
                    <a:pt x="20" y="0"/>
                  </a:lnTo>
                  <a:lnTo>
                    <a:pt x="0" y="2"/>
                  </a:lnTo>
                  <a:lnTo>
                    <a:pt x="0" y="39"/>
                  </a:lnTo>
                  <a:lnTo>
                    <a:pt x="20" y="45"/>
                  </a:lnTo>
                </a:path>
              </a:pathLst>
            </a:custGeom>
            <a:pattFill prst="pct50">
              <a:fgClr>
                <a:srgbClr val="808080"/>
              </a:fgClr>
              <a:bgClr>
                <a:srgbClr val="C0C0C0"/>
              </a:bgClr>
            </a:patt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" name="AutoShape 1110"/>
            <p:cNvSpPr>
              <a:spLocks noChangeArrowheads="1"/>
            </p:cNvSpPr>
            <p:nvPr/>
          </p:nvSpPr>
          <p:spPr bwMode="auto">
            <a:xfrm>
              <a:off x="3239" y="3029"/>
              <a:ext cx="53" cy="12"/>
            </a:xfrm>
            <a:prstGeom prst="roundRect">
              <a:avLst>
                <a:gd name="adj" fmla="val 0"/>
              </a:avLst>
            </a:prstGeom>
            <a:solidFill>
              <a:srgbClr val="E1E1E1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2" name="Freeform 1111"/>
            <p:cNvSpPr>
              <a:spLocks/>
            </p:cNvSpPr>
            <p:nvPr/>
          </p:nvSpPr>
          <p:spPr bwMode="auto">
            <a:xfrm>
              <a:off x="3235" y="3019"/>
              <a:ext cx="62" cy="21"/>
            </a:xfrm>
            <a:custGeom>
              <a:avLst/>
              <a:gdLst>
                <a:gd name="T0" fmla="*/ 0 w 62"/>
                <a:gd name="T1" fmla="*/ 7 h 21"/>
                <a:gd name="T2" fmla="*/ 0 w 62"/>
                <a:gd name="T3" fmla="*/ 13 h 21"/>
                <a:gd name="T4" fmla="*/ 10 w 62"/>
                <a:gd name="T5" fmla="*/ 13 h 21"/>
                <a:gd name="T6" fmla="*/ 10 w 62"/>
                <a:gd name="T7" fmla="*/ 20 h 21"/>
                <a:gd name="T8" fmla="*/ 27 w 62"/>
                <a:gd name="T9" fmla="*/ 20 h 21"/>
                <a:gd name="T10" fmla="*/ 27 w 62"/>
                <a:gd name="T11" fmla="*/ 13 h 21"/>
                <a:gd name="T12" fmla="*/ 61 w 62"/>
                <a:gd name="T13" fmla="*/ 13 h 21"/>
                <a:gd name="T14" fmla="*/ 61 w 62"/>
                <a:gd name="T15" fmla="*/ 7 h 21"/>
                <a:gd name="T16" fmla="*/ 27 w 62"/>
                <a:gd name="T17" fmla="*/ 7 h 21"/>
                <a:gd name="T18" fmla="*/ 27 w 62"/>
                <a:gd name="T19" fmla="*/ 0 h 21"/>
                <a:gd name="T20" fmla="*/ 10 w 62"/>
                <a:gd name="T21" fmla="*/ 0 h 21"/>
                <a:gd name="T22" fmla="*/ 10 w 62"/>
                <a:gd name="T23" fmla="*/ 7 h 21"/>
                <a:gd name="T24" fmla="*/ 0 w 62"/>
                <a:gd name="T25" fmla="*/ 7 h 21"/>
                <a:gd name="T26" fmla="*/ 0 w 62"/>
                <a:gd name="T27" fmla="*/ 7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21"/>
                <a:gd name="T44" fmla="*/ 62 w 62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21">
                  <a:moveTo>
                    <a:pt x="0" y="7"/>
                  </a:moveTo>
                  <a:lnTo>
                    <a:pt x="0" y="13"/>
                  </a:lnTo>
                  <a:lnTo>
                    <a:pt x="10" y="13"/>
                  </a:lnTo>
                  <a:lnTo>
                    <a:pt x="10" y="20"/>
                  </a:lnTo>
                  <a:lnTo>
                    <a:pt x="27" y="20"/>
                  </a:lnTo>
                  <a:lnTo>
                    <a:pt x="27" y="13"/>
                  </a:lnTo>
                  <a:lnTo>
                    <a:pt x="61" y="13"/>
                  </a:lnTo>
                  <a:lnTo>
                    <a:pt x="61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AutoShape 1112"/>
            <p:cNvSpPr>
              <a:spLocks noChangeArrowheads="1"/>
            </p:cNvSpPr>
            <p:nvPr/>
          </p:nvSpPr>
          <p:spPr bwMode="auto">
            <a:xfrm>
              <a:off x="3243" y="3050"/>
              <a:ext cx="48" cy="12"/>
            </a:xfrm>
            <a:prstGeom prst="roundRect">
              <a:avLst>
                <a:gd name="adj" fmla="val 0"/>
              </a:avLst>
            </a:prstGeom>
            <a:solidFill>
              <a:srgbClr val="404040"/>
            </a:solidFill>
            <a:ln w="12700">
              <a:solidFill>
                <a:srgbClr val="40404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4" name="AutoShape 1113"/>
            <p:cNvSpPr>
              <a:spLocks noChangeArrowheads="1"/>
            </p:cNvSpPr>
            <p:nvPr/>
          </p:nvSpPr>
          <p:spPr bwMode="auto">
            <a:xfrm>
              <a:off x="3243" y="3030"/>
              <a:ext cx="46" cy="12"/>
            </a:xfrm>
            <a:prstGeom prst="roundRect">
              <a:avLst>
                <a:gd name="adj" fmla="val 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5" name="Line 1114"/>
            <p:cNvSpPr>
              <a:spLocks noChangeShapeType="1"/>
            </p:cNvSpPr>
            <p:nvPr/>
          </p:nvSpPr>
          <p:spPr bwMode="auto">
            <a:xfrm>
              <a:off x="3239" y="3048"/>
              <a:ext cx="57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" name="AutoShape 1115"/>
            <p:cNvSpPr>
              <a:spLocks noChangeArrowheads="1"/>
            </p:cNvSpPr>
            <p:nvPr/>
          </p:nvSpPr>
          <p:spPr bwMode="auto">
            <a:xfrm>
              <a:off x="3250" y="3024"/>
              <a:ext cx="12" cy="12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7" name="AutoShape 1116"/>
            <p:cNvSpPr>
              <a:spLocks noChangeArrowheads="1"/>
            </p:cNvSpPr>
            <p:nvPr/>
          </p:nvSpPr>
          <p:spPr bwMode="auto">
            <a:xfrm>
              <a:off x="3250" y="3034"/>
              <a:ext cx="12" cy="12"/>
            </a:xfrm>
            <a:prstGeom prst="roundRect">
              <a:avLst>
                <a:gd name="adj" fmla="val 0"/>
              </a:avLst>
            </a:prstGeom>
            <a:solidFill>
              <a:srgbClr val="80808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8" name="Oval 1117"/>
            <p:cNvSpPr>
              <a:spLocks noChangeArrowheads="1"/>
            </p:cNvSpPr>
            <p:nvPr/>
          </p:nvSpPr>
          <p:spPr bwMode="auto">
            <a:xfrm>
              <a:off x="3289" y="3024"/>
              <a:ext cx="12" cy="12"/>
            </a:xfrm>
            <a:prstGeom prst="ellipse">
              <a:avLst/>
            </a:prstGeom>
            <a:solidFill>
              <a:srgbClr val="FF4070"/>
            </a:solidFill>
            <a:ln w="12700">
              <a:solidFill>
                <a:srgbClr val="C2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9" name="AutoShape 1118"/>
            <p:cNvSpPr>
              <a:spLocks noChangeArrowheads="1"/>
            </p:cNvSpPr>
            <p:nvPr/>
          </p:nvSpPr>
          <p:spPr bwMode="auto">
            <a:xfrm>
              <a:off x="3250" y="3050"/>
              <a:ext cx="12" cy="12"/>
            </a:xfrm>
            <a:prstGeom prst="roundRect">
              <a:avLst>
                <a:gd name="adj" fmla="val 0"/>
              </a:avLst>
            </a:prstGeom>
            <a:solidFill>
              <a:srgbClr val="00C200"/>
            </a:solidFill>
            <a:ln w="12700">
              <a:solidFill>
                <a:srgbClr val="B1B1D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" name="Freeform 1119"/>
            <p:cNvSpPr>
              <a:spLocks/>
            </p:cNvSpPr>
            <p:nvPr/>
          </p:nvSpPr>
          <p:spPr bwMode="auto">
            <a:xfrm>
              <a:off x="3249" y="3022"/>
              <a:ext cx="20" cy="21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0 w 20"/>
                <a:gd name="T5" fmla="*/ 0 h 21"/>
                <a:gd name="T6" fmla="*/ 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0 h 21"/>
                <a:gd name="T14" fmla="*/ 0 w 20"/>
                <a:gd name="T15" fmla="*/ 0 h 21"/>
                <a:gd name="T16" fmla="*/ 0 w 20"/>
                <a:gd name="T17" fmla="*/ 8 h 21"/>
                <a:gd name="T18" fmla="*/ 0 w 20"/>
                <a:gd name="T19" fmla="*/ 8 h 21"/>
                <a:gd name="T20" fmla="*/ 0 w 20"/>
                <a:gd name="T21" fmla="*/ 8 h 21"/>
                <a:gd name="T22" fmla="*/ 0 w 20"/>
                <a:gd name="T23" fmla="*/ 8 h 21"/>
                <a:gd name="T24" fmla="*/ 0 w 20"/>
                <a:gd name="T25" fmla="*/ 12 h 21"/>
                <a:gd name="T26" fmla="*/ 0 w 20"/>
                <a:gd name="T27" fmla="*/ 12 h 21"/>
                <a:gd name="T28" fmla="*/ 0 w 20"/>
                <a:gd name="T29" fmla="*/ 12 h 21"/>
                <a:gd name="T30" fmla="*/ 0 w 20"/>
                <a:gd name="T31" fmla="*/ 12 h 21"/>
                <a:gd name="T32" fmla="*/ 0 w 20"/>
                <a:gd name="T33" fmla="*/ 16 h 21"/>
                <a:gd name="T34" fmla="*/ 0 w 20"/>
                <a:gd name="T35" fmla="*/ 16 h 21"/>
                <a:gd name="T36" fmla="*/ 0 w 20"/>
                <a:gd name="T37" fmla="*/ 16 h 21"/>
                <a:gd name="T38" fmla="*/ 0 w 20"/>
                <a:gd name="T39" fmla="*/ 16 h 21"/>
                <a:gd name="T40" fmla="*/ 0 w 20"/>
                <a:gd name="T41" fmla="*/ 16 h 21"/>
                <a:gd name="T42" fmla="*/ 0 w 20"/>
                <a:gd name="T43" fmla="*/ 16 h 21"/>
                <a:gd name="T44" fmla="*/ 0 w 20"/>
                <a:gd name="T45" fmla="*/ 16 h 21"/>
                <a:gd name="T46" fmla="*/ 0 w 20"/>
                <a:gd name="T47" fmla="*/ 16 h 21"/>
                <a:gd name="T48" fmla="*/ 0 w 20"/>
                <a:gd name="T49" fmla="*/ 20 h 21"/>
                <a:gd name="T50" fmla="*/ 0 w 20"/>
                <a:gd name="T51" fmla="*/ 20 h 21"/>
                <a:gd name="T52" fmla="*/ 0 w 20"/>
                <a:gd name="T53" fmla="*/ 20 h 21"/>
                <a:gd name="T54" fmla="*/ 0 w 20"/>
                <a:gd name="T55" fmla="*/ 20 h 21"/>
                <a:gd name="T56" fmla="*/ 0 w 20"/>
                <a:gd name="T57" fmla="*/ 20 h 21"/>
                <a:gd name="T58" fmla="*/ 0 w 20"/>
                <a:gd name="T59" fmla="*/ 20 h 21"/>
                <a:gd name="T60" fmla="*/ 0 w 20"/>
                <a:gd name="T61" fmla="*/ 20 h 21"/>
                <a:gd name="T62" fmla="*/ 0 w 20"/>
                <a:gd name="T63" fmla="*/ 20 h 21"/>
                <a:gd name="T64" fmla="*/ 1 w 20"/>
                <a:gd name="T65" fmla="*/ 20 h 21"/>
                <a:gd name="T66" fmla="*/ 1 w 20"/>
                <a:gd name="T67" fmla="*/ 20 h 21"/>
                <a:gd name="T68" fmla="*/ 2 w 20"/>
                <a:gd name="T69" fmla="*/ 20 h 21"/>
                <a:gd name="T70" fmla="*/ 3 w 20"/>
                <a:gd name="T71" fmla="*/ 20 h 21"/>
                <a:gd name="T72" fmla="*/ 4 w 20"/>
                <a:gd name="T73" fmla="*/ 20 h 21"/>
                <a:gd name="T74" fmla="*/ 5 w 20"/>
                <a:gd name="T75" fmla="*/ 20 h 21"/>
                <a:gd name="T76" fmla="*/ 6 w 20"/>
                <a:gd name="T77" fmla="*/ 20 h 21"/>
                <a:gd name="T78" fmla="*/ 6 w 20"/>
                <a:gd name="T79" fmla="*/ 20 h 21"/>
                <a:gd name="T80" fmla="*/ 9 w 20"/>
                <a:gd name="T81" fmla="*/ 20 h 21"/>
                <a:gd name="T82" fmla="*/ 17 w 20"/>
                <a:gd name="T83" fmla="*/ 16 h 21"/>
                <a:gd name="T84" fmla="*/ 19 w 20"/>
                <a:gd name="T85" fmla="*/ 8 h 21"/>
                <a:gd name="T86" fmla="*/ 8 w 20"/>
                <a:gd name="T87" fmla="*/ 8 h 21"/>
                <a:gd name="T88" fmla="*/ 8 w 20"/>
                <a:gd name="T89" fmla="*/ 8 h 21"/>
                <a:gd name="T90" fmla="*/ 7 w 20"/>
                <a:gd name="T91" fmla="*/ 8 h 21"/>
                <a:gd name="T92" fmla="*/ 7 w 20"/>
                <a:gd name="T93" fmla="*/ 8 h 21"/>
                <a:gd name="T94" fmla="*/ 6 w 20"/>
                <a:gd name="T95" fmla="*/ 4 h 21"/>
                <a:gd name="T96" fmla="*/ 6 w 20"/>
                <a:gd name="T97" fmla="*/ 4 h 21"/>
                <a:gd name="T98" fmla="*/ 6 w 20"/>
                <a:gd name="T99" fmla="*/ 4 h 21"/>
                <a:gd name="T100" fmla="*/ 6 w 20"/>
                <a:gd name="T101" fmla="*/ 4 h 21"/>
                <a:gd name="T102" fmla="*/ 5 w 20"/>
                <a:gd name="T103" fmla="*/ 0 h 21"/>
                <a:gd name="T104" fmla="*/ 5 w 20"/>
                <a:gd name="T105" fmla="*/ 0 h 21"/>
                <a:gd name="T106" fmla="*/ 4 w 20"/>
                <a:gd name="T107" fmla="*/ 0 h 21"/>
                <a:gd name="T108" fmla="*/ 4 w 20"/>
                <a:gd name="T109" fmla="*/ 0 h 21"/>
                <a:gd name="T110" fmla="*/ 3 w 20"/>
                <a:gd name="T111" fmla="*/ 0 h 21"/>
                <a:gd name="T112" fmla="*/ 2 w 20"/>
                <a:gd name="T113" fmla="*/ 0 h 21"/>
                <a:gd name="T114" fmla="*/ 1 w 20"/>
                <a:gd name="T115" fmla="*/ 0 h 21"/>
                <a:gd name="T116" fmla="*/ 1 w 20"/>
                <a:gd name="T117" fmla="*/ 0 h 21"/>
                <a:gd name="T118" fmla="*/ 1 w 20"/>
                <a:gd name="T119" fmla="*/ 0 h 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"/>
                <a:gd name="T181" fmla="*/ 0 h 21"/>
                <a:gd name="T182" fmla="*/ 20 w 20"/>
                <a:gd name="T183" fmla="*/ 21 h 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" h="21">
                  <a:moveTo>
                    <a:pt x="1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E1E1E1"/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" name="Freeform 1120"/>
            <p:cNvSpPr>
              <a:spLocks/>
            </p:cNvSpPr>
            <p:nvPr/>
          </p:nvSpPr>
          <p:spPr bwMode="auto">
            <a:xfrm>
              <a:off x="3252" y="3022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5 w 21"/>
                <a:gd name="T3" fmla="*/ 20 h 21"/>
                <a:gd name="T4" fmla="*/ 20 w 21"/>
                <a:gd name="T5" fmla="*/ 20 h 21"/>
                <a:gd name="T6" fmla="*/ 20 w 21"/>
                <a:gd name="T7" fmla="*/ 0 h 21"/>
                <a:gd name="T8" fmla="*/ 20 w 21"/>
                <a:gd name="T9" fmla="*/ 0 h 21"/>
                <a:gd name="T10" fmla="*/ 19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1"/>
                <a:gd name="T26" fmla="*/ 21 w 21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1">
                  <a:moveTo>
                    <a:pt x="0" y="0"/>
                  </a:moveTo>
                  <a:lnTo>
                    <a:pt x="5" y="20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solidFill>
              <a:srgbClr val="404040"/>
            </a:solidFill>
            <a:ln w="12700" cap="rnd" cmpd="sng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" name="Freeform 1121"/>
            <p:cNvSpPr>
              <a:spLocks/>
            </p:cNvSpPr>
            <p:nvPr/>
          </p:nvSpPr>
          <p:spPr bwMode="auto">
            <a:xfrm>
              <a:off x="3135" y="2996"/>
              <a:ext cx="21" cy="21"/>
            </a:xfrm>
            <a:custGeom>
              <a:avLst/>
              <a:gdLst>
                <a:gd name="T0" fmla="*/ 0 w 21"/>
                <a:gd name="T1" fmla="*/ 1 h 21"/>
                <a:gd name="T2" fmla="*/ 0 w 21"/>
                <a:gd name="T3" fmla="*/ 2 h 21"/>
                <a:gd name="T4" fmla="*/ 0 w 21"/>
                <a:gd name="T5" fmla="*/ 5 h 21"/>
                <a:gd name="T6" fmla="*/ 0 w 21"/>
                <a:gd name="T7" fmla="*/ 8 h 21"/>
                <a:gd name="T8" fmla="*/ 1 w 21"/>
                <a:gd name="T9" fmla="*/ 11 h 21"/>
                <a:gd name="T10" fmla="*/ 1 w 21"/>
                <a:gd name="T11" fmla="*/ 13 h 21"/>
                <a:gd name="T12" fmla="*/ 1 w 21"/>
                <a:gd name="T13" fmla="*/ 16 h 21"/>
                <a:gd name="T14" fmla="*/ 1 w 21"/>
                <a:gd name="T15" fmla="*/ 17 h 21"/>
                <a:gd name="T16" fmla="*/ 2 w 21"/>
                <a:gd name="T17" fmla="*/ 18 h 21"/>
                <a:gd name="T18" fmla="*/ 2 w 21"/>
                <a:gd name="T19" fmla="*/ 18 h 21"/>
                <a:gd name="T20" fmla="*/ 2 w 21"/>
                <a:gd name="T21" fmla="*/ 18 h 21"/>
                <a:gd name="T22" fmla="*/ 2 w 21"/>
                <a:gd name="T23" fmla="*/ 18 h 21"/>
                <a:gd name="T24" fmla="*/ 3 w 21"/>
                <a:gd name="T25" fmla="*/ 19 h 21"/>
                <a:gd name="T26" fmla="*/ 3 w 21"/>
                <a:gd name="T27" fmla="*/ 19 h 21"/>
                <a:gd name="T28" fmla="*/ 4 w 21"/>
                <a:gd name="T29" fmla="*/ 19 h 21"/>
                <a:gd name="T30" fmla="*/ 4 w 21"/>
                <a:gd name="T31" fmla="*/ 19 h 21"/>
                <a:gd name="T32" fmla="*/ 5 w 21"/>
                <a:gd name="T33" fmla="*/ 20 h 21"/>
                <a:gd name="T34" fmla="*/ 6 w 21"/>
                <a:gd name="T35" fmla="*/ 20 h 21"/>
                <a:gd name="T36" fmla="*/ 7 w 21"/>
                <a:gd name="T37" fmla="*/ 20 h 21"/>
                <a:gd name="T38" fmla="*/ 9 w 21"/>
                <a:gd name="T39" fmla="*/ 20 h 21"/>
                <a:gd name="T40" fmla="*/ 10 w 21"/>
                <a:gd name="T41" fmla="*/ 20 h 21"/>
                <a:gd name="T42" fmla="*/ 12 w 21"/>
                <a:gd name="T43" fmla="*/ 20 h 21"/>
                <a:gd name="T44" fmla="*/ 13 w 21"/>
                <a:gd name="T45" fmla="*/ 20 h 21"/>
                <a:gd name="T46" fmla="*/ 14 w 21"/>
                <a:gd name="T47" fmla="*/ 20 h 21"/>
                <a:gd name="T48" fmla="*/ 15 w 21"/>
                <a:gd name="T49" fmla="*/ 19 h 21"/>
                <a:gd name="T50" fmla="*/ 15 w 21"/>
                <a:gd name="T51" fmla="*/ 19 h 21"/>
                <a:gd name="T52" fmla="*/ 15 w 21"/>
                <a:gd name="T53" fmla="*/ 19 h 21"/>
                <a:gd name="T54" fmla="*/ 15 w 21"/>
                <a:gd name="T55" fmla="*/ 19 h 21"/>
                <a:gd name="T56" fmla="*/ 16 w 21"/>
                <a:gd name="T57" fmla="*/ 19 h 21"/>
                <a:gd name="T58" fmla="*/ 16 w 21"/>
                <a:gd name="T59" fmla="*/ 19 h 21"/>
                <a:gd name="T60" fmla="*/ 16 w 21"/>
                <a:gd name="T61" fmla="*/ 19 h 21"/>
                <a:gd name="T62" fmla="*/ 16 w 21"/>
                <a:gd name="T63" fmla="*/ 19 h 21"/>
                <a:gd name="T64" fmla="*/ 17 w 21"/>
                <a:gd name="T65" fmla="*/ 18 h 21"/>
                <a:gd name="T66" fmla="*/ 17 w 21"/>
                <a:gd name="T67" fmla="*/ 16 h 21"/>
                <a:gd name="T68" fmla="*/ 17 w 21"/>
                <a:gd name="T69" fmla="*/ 13 h 21"/>
                <a:gd name="T70" fmla="*/ 17 w 21"/>
                <a:gd name="T71" fmla="*/ 11 h 21"/>
                <a:gd name="T72" fmla="*/ 18 w 21"/>
                <a:gd name="T73" fmla="*/ 8 h 21"/>
                <a:gd name="T74" fmla="*/ 18 w 21"/>
                <a:gd name="T75" fmla="*/ 5 h 21"/>
                <a:gd name="T76" fmla="*/ 19 w 21"/>
                <a:gd name="T77" fmla="*/ 3 h 21"/>
                <a:gd name="T78" fmla="*/ 19 w 21"/>
                <a:gd name="T79" fmla="*/ 1 h 21"/>
                <a:gd name="T80" fmla="*/ 18 w 21"/>
                <a:gd name="T81" fmla="*/ 1 h 21"/>
                <a:gd name="T82" fmla="*/ 16 w 21"/>
                <a:gd name="T83" fmla="*/ 1 h 21"/>
                <a:gd name="T84" fmla="*/ 13 w 21"/>
                <a:gd name="T85" fmla="*/ 0 h 21"/>
                <a:gd name="T86" fmla="*/ 10 w 21"/>
                <a:gd name="T87" fmla="*/ 0 h 21"/>
                <a:gd name="T88" fmla="*/ 8 w 21"/>
                <a:gd name="T89" fmla="*/ 0 h 21"/>
                <a:gd name="T90" fmla="*/ 4 w 21"/>
                <a:gd name="T91" fmla="*/ 0 h 21"/>
                <a:gd name="T92" fmla="*/ 2 w 21"/>
                <a:gd name="T93" fmla="*/ 0 h 21"/>
                <a:gd name="T94" fmla="*/ 0 w 21"/>
                <a:gd name="T95" fmla="*/ 0 h 21"/>
                <a:gd name="T96" fmla="*/ 0 w 21"/>
                <a:gd name="T97" fmla="*/ 0 h 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21"/>
                <a:gd name="T149" fmla="*/ 21 w 21"/>
                <a:gd name="T150" fmla="*/ 21 h 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21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3" name="Freeform 1122"/>
            <p:cNvSpPr>
              <a:spLocks/>
            </p:cNvSpPr>
            <p:nvPr/>
          </p:nvSpPr>
          <p:spPr bwMode="auto">
            <a:xfrm>
              <a:off x="3244" y="2996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1 h 21"/>
                <a:gd name="T4" fmla="*/ 0 w 21"/>
                <a:gd name="T5" fmla="*/ 4 h 21"/>
                <a:gd name="T6" fmla="*/ 0 w 21"/>
                <a:gd name="T7" fmla="*/ 7 h 21"/>
                <a:gd name="T8" fmla="*/ 1 w 21"/>
                <a:gd name="T9" fmla="*/ 11 h 21"/>
                <a:gd name="T10" fmla="*/ 1 w 21"/>
                <a:gd name="T11" fmla="*/ 13 h 21"/>
                <a:gd name="T12" fmla="*/ 2 w 21"/>
                <a:gd name="T13" fmla="*/ 16 h 21"/>
                <a:gd name="T14" fmla="*/ 2 w 21"/>
                <a:gd name="T15" fmla="*/ 17 h 21"/>
                <a:gd name="T16" fmla="*/ 3 w 21"/>
                <a:gd name="T17" fmla="*/ 18 h 21"/>
                <a:gd name="T18" fmla="*/ 3 w 21"/>
                <a:gd name="T19" fmla="*/ 18 h 21"/>
                <a:gd name="T20" fmla="*/ 3 w 21"/>
                <a:gd name="T21" fmla="*/ 18 h 21"/>
                <a:gd name="T22" fmla="*/ 3 w 21"/>
                <a:gd name="T23" fmla="*/ 18 h 21"/>
                <a:gd name="T24" fmla="*/ 3 w 21"/>
                <a:gd name="T25" fmla="*/ 19 h 21"/>
                <a:gd name="T26" fmla="*/ 3 w 21"/>
                <a:gd name="T27" fmla="*/ 19 h 21"/>
                <a:gd name="T28" fmla="*/ 4 w 21"/>
                <a:gd name="T29" fmla="*/ 19 h 21"/>
                <a:gd name="T30" fmla="*/ 4 w 21"/>
                <a:gd name="T31" fmla="*/ 19 h 21"/>
                <a:gd name="T32" fmla="*/ 5 w 21"/>
                <a:gd name="T33" fmla="*/ 20 h 21"/>
                <a:gd name="T34" fmla="*/ 6 w 21"/>
                <a:gd name="T35" fmla="*/ 20 h 21"/>
                <a:gd name="T36" fmla="*/ 7 w 21"/>
                <a:gd name="T37" fmla="*/ 20 h 21"/>
                <a:gd name="T38" fmla="*/ 9 w 21"/>
                <a:gd name="T39" fmla="*/ 20 h 21"/>
                <a:gd name="T40" fmla="*/ 10 w 21"/>
                <a:gd name="T41" fmla="*/ 20 h 21"/>
                <a:gd name="T42" fmla="*/ 12 w 21"/>
                <a:gd name="T43" fmla="*/ 20 h 21"/>
                <a:gd name="T44" fmla="*/ 13 w 21"/>
                <a:gd name="T45" fmla="*/ 20 h 21"/>
                <a:gd name="T46" fmla="*/ 14 w 21"/>
                <a:gd name="T47" fmla="*/ 20 h 21"/>
                <a:gd name="T48" fmla="*/ 15 w 21"/>
                <a:gd name="T49" fmla="*/ 19 h 21"/>
                <a:gd name="T50" fmla="*/ 15 w 21"/>
                <a:gd name="T51" fmla="*/ 19 h 21"/>
                <a:gd name="T52" fmla="*/ 15 w 21"/>
                <a:gd name="T53" fmla="*/ 19 h 21"/>
                <a:gd name="T54" fmla="*/ 15 w 21"/>
                <a:gd name="T55" fmla="*/ 19 h 21"/>
                <a:gd name="T56" fmla="*/ 16 w 21"/>
                <a:gd name="T57" fmla="*/ 19 h 21"/>
                <a:gd name="T58" fmla="*/ 16 w 21"/>
                <a:gd name="T59" fmla="*/ 19 h 21"/>
                <a:gd name="T60" fmla="*/ 16 w 21"/>
                <a:gd name="T61" fmla="*/ 19 h 21"/>
                <a:gd name="T62" fmla="*/ 16 w 21"/>
                <a:gd name="T63" fmla="*/ 19 h 21"/>
                <a:gd name="T64" fmla="*/ 17 w 21"/>
                <a:gd name="T65" fmla="*/ 18 h 21"/>
                <a:gd name="T66" fmla="*/ 17 w 21"/>
                <a:gd name="T67" fmla="*/ 16 h 21"/>
                <a:gd name="T68" fmla="*/ 17 w 21"/>
                <a:gd name="T69" fmla="*/ 14 h 21"/>
                <a:gd name="T70" fmla="*/ 17 w 21"/>
                <a:gd name="T71" fmla="*/ 11 h 21"/>
                <a:gd name="T72" fmla="*/ 18 w 21"/>
                <a:gd name="T73" fmla="*/ 8 h 21"/>
                <a:gd name="T74" fmla="*/ 18 w 21"/>
                <a:gd name="T75" fmla="*/ 5 h 21"/>
                <a:gd name="T76" fmla="*/ 19 w 21"/>
                <a:gd name="T77" fmla="*/ 3 h 21"/>
                <a:gd name="T78" fmla="*/ 19 w 21"/>
                <a:gd name="T79" fmla="*/ 1 h 21"/>
                <a:gd name="T80" fmla="*/ 18 w 21"/>
                <a:gd name="T81" fmla="*/ 1 h 21"/>
                <a:gd name="T82" fmla="*/ 16 w 21"/>
                <a:gd name="T83" fmla="*/ 1 h 21"/>
                <a:gd name="T84" fmla="*/ 13 w 21"/>
                <a:gd name="T85" fmla="*/ 1 h 21"/>
                <a:gd name="T86" fmla="*/ 10 w 21"/>
                <a:gd name="T87" fmla="*/ 1 h 21"/>
                <a:gd name="T88" fmla="*/ 8 w 21"/>
                <a:gd name="T89" fmla="*/ 0 h 21"/>
                <a:gd name="T90" fmla="*/ 4 w 21"/>
                <a:gd name="T91" fmla="*/ 0 h 21"/>
                <a:gd name="T92" fmla="*/ 2 w 21"/>
                <a:gd name="T93" fmla="*/ 0 h 21"/>
                <a:gd name="T94" fmla="*/ 0 w 21"/>
                <a:gd name="T95" fmla="*/ 0 h 21"/>
                <a:gd name="T96" fmla="*/ 0 w 21"/>
                <a:gd name="T97" fmla="*/ 0 h 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21"/>
                <a:gd name="T149" fmla="*/ 21 w 21"/>
                <a:gd name="T150" fmla="*/ 21 h 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4" name="AutoShape 1123"/>
            <p:cNvSpPr>
              <a:spLocks noChangeArrowheads="1"/>
            </p:cNvSpPr>
            <p:nvPr/>
          </p:nvSpPr>
          <p:spPr bwMode="auto">
            <a:xfrm>
              <a:off x="3113" y="2884"/>
              <a:ext cx="164" cy="113"/>
            </a:xfrm>
            <a:prstGeom prst="roundRect">
              <a:avLst>
                <a:gd name="adj" fmla="val 13944"/>
              </a:avLst>
            </a:prstGeom>
            <a:solidFill>
              <a:srgbClr val="FFFFFF"/>
            </a:solidFill>
            <a:ln w="12700">
              <a:solidFill>
                <a:srgbClr val="8F8F8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5" name="AutoShape 1124"/>
            <p:cNvSpPr>
              <a:spLocks noChangeArrowheads="1"/>
            </p:cNvSpPr>
            <p:nvPr/>
          </p:nvSpPr>
          <p:spPr bwMode="auto">
            <a:xfrm>
              <a:off x="3122" y="2896"/>
              <a:ext cx="145" cy="90"/>
            </a:xfrm>
            <a:prstGeom prst="roundRect">
              <a:avLst>
                <a:gd name="adj" fmla="val 14352"/>
              </a:avLst>
            </a:prstGeom>
            <a:solidFill>
              <a:srgbClr val="FFFFFF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6" name="AutoShape 1125"/>
            <p:cNvSpPr>
              <a:spLocks noChangeArrowheads="1"/>
            </p:cNvSpPr>
            <p:nvPr/>
          </p:nvSpPr>
          <p:spPr bwMode="auto">
            <a:xfrm>
              <a:off x="3125" y="2900"/>
              <a:ext cx="118" cy="83"/>
            </a:xfrm>
            <a:prstGeom prst="roundRect">
              <a:avLst>
                <a:gd name="adj" fmla="val 14653"/>
              </a:avLst>
            </a:prstGeom>
            <a:solidFill>
              <a:srgbClr val="5F5F5F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7" name="AutoShape 1126"/>
            <p:cNvSpPr>
              <a:spLocks noChangeArrowheads="1"/>
            </p:cNvSpPr>
            <p:nvPr/>
          </p:nvSpPr>
          <p:spPr bwMode="auto">
            <a:xfrm>
              <a:off x="3131" y="2905"/>
              <a:ext cx="105" cy="73"/>
            </a:xfrm>
            <a:prstGeom prst="roundRect">
              <a:avLst>
                <a:gd name="adj" fmla="val 14866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8" name="Oval 1127"/>
            <p:cNvSpPr>
              <a:spLocks noChangeArrowheads="1"/>
            </p:cNvSpPr>
            <p:nvPr/>
          </p:nvSpPr>
          <p:spPr bwMode="auto">
            <a:xfrm>
              <a:off x="3261" y="2955"/>
              <a:ext cx="12" cy="1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7F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9" name="Oval 1128"/>
            <p:cNvSpPr>
              <a:spLocks noChangeArrowheads="1"/>
            </p:cNvSpPr>
            <p:nvPr/>
          </p:nvSpPr>
          <p:spPr bwMode="auto">
            <a:xfrm>
              <a:off x="3261" y="2969"/>
              <a:ext cx="12" cy="1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7F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0" name="AutoShape 1129"/>
            <p:cNvSpPr>
              <a:spLocks noChangeArrowheads="1"/>
            </p:cNvSpPr>
            <p:nvPr/>
          </p:nvSpPr>
          <p:spPr bwMode="auto">
            <a:xfrm>
              <a:off x="3259" y="2908"/>
              <a:ext cx="12" cy="11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12700">
              <a:solidFill>
                <a:srgbClr val="4F4F4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" name="Freeform 1130"/>
            <p:cNvSpPr>
              <a:spLocks/>
            </p:cNvSpPr>
            <p:nvPr/>
          </p:nvSpPr>
          <p:spPr bwMode="auto">
            <a:xfrm>
              <a:off x="3072" y="3109"/>
              <a:ext cx="240" cy="21"/>
            </a:xfrm>
            <a:custGeom>
              <a:avLst/>
              <a:gdLst>
                <a:gd name="T0" fmla="*/ 1 w 240"/>
                <a:gd name="T1" fmla="*/ 0 h 21"/>
                <a:gd name="T2" fmla="*/ 237 w 240"/>
                <a:gd name="T3" fmla="*/ 0 h 21"/>
                <a:gd name="T4" fmla="*/ 239 w 240"/>
                <a:gd name="T5" fmla="*/ 8 h 21"/>
                <a:gd name="T6" fmla="*/ 236 w 240"/>
                <a:gd name="T7" fmla="*/ 19 h 21"/>
                <a:gd name="T8" fmla="*/ 2 w 240"/>
                <a:gd name="T9" fmla="*/ 20 h 21"/>
                <a:gd name="T10" fmla="*/ 0 w 240"/>
                <a:gd name="T11" fmla="*/ 6 h 21"/>
                <a:gd name="T12" fmla="*/ 1 w 240"/>
                <a:gd name="T13" fmla="*/ 0 h 21"/>
                <a:gd name="T14" fmla="*/ 1 w 240"/>
                <a:gd name="T15" fmla="*/ 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21"/>
                <a:gd name="T26" fmla="*/ 240 w 240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21">
                  <a:moveTo>
                    <a:pt x="1" y="0"/>
                  </a:moveTo>
                  <a:lnTo>
                    <a:pt x="237" y="0"/>
                  </a:lnTo>
                  <a:lnTo>
                    <a:pt x="239" y="8"/>
                  </a:lnTo>
                  <a:lnTo>
                    <a:pt x="236" y="19"/>
                  </a:lnTo>
                  <a:lnTo>
                    <a:pt x="2" y="20"/>
                  </a:lnTo>
                  <a:lnTo>
                    <a:pt x="0" y="6"/>
                  </a:ln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8F8F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2" name="Freeform 1131"/>
            <p:cNvSpPr>
              <a:spLocks/>
            </p:cNvSpPr>
            <p:nvPr/>
          </p:nvSpPr>
          <p:spPr bwMode="auto">
            <a:xfrm>
              <a:off x="3072" y="3073"/>
              <a:ext cx="240" cy="41"/>
            </a:xfrm>
            <a:custGeom>
              <a:avLst/>
              <a:gdLst>
                <a:gd name="T0" fmla="*/ 9 w 240"/>
                <a:gd name="T1" fmla="*/ 0 h 41"/>
                <a:gd name="T2" fmla="*/ 0 w 240"/>
                <a:gd name="T3" fmla="*/ 40 h 41"/>
                <a:gd name="T4" fmla="*/ 239 w 240"/>
                <a:gd name="T5" fmla="*/ 40 h 41"/>
                <a:gd name="T6" fmla="*/ 227 w 240"/>
                <a:gd name="T7" fmla="*/ 0 h 41"/>
                <a:gd name="T8" fmla="*/ 9 w 240"/>
                <a:gd name="T9" fmla="*/ 0 h 41"/>
                <a:gd name="T10" fmla="*/ 9 w 240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41"/>
                <a:gd name="T20" fmla="*/ 240 w 240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41">
                  <a:moveTo>
                    <a:pt x="9" y="0"/>
                  </a:moveTo>
                  <a:lnTo>
                    <a:pt x="0" y="40"/>
                  </a:lnTo>
                  <a:lnTo>
                    <a:pt x="239" y="40"/>
                  </a:lnTo>
                  <a:lnTo>
                    <a:pt x="227" y="0"/>
                  </a:lnTo>
                  <a:lnTo>
                    <a:pt x="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3" name="Freeform 1132"/>
            <p:cNvSpPr>
              <a:spLocks/>
            </p:cNvSpPr>
            <p:nvPr/>
          </p:nvSpPr>
          <p:spPr bwMode="auto">
            <a:xfrm>
              <a:off x="3109" y="3079"/>
              <a:ext cx="193" cy="30"/>
            </a:xfrm>
            <a:custGeom>
              <a:avLst/>
              <a:gdLst>
                <a:gd name="T0" fmla="*/ 2 w 193"/>
                <a:gd name="T1" fmla="*/ 0 h 30"/>
                <a:gd name="T2" fmla="*/ 0 w 193"/>
                <a:gd name="T3" fmla="*/ 29 h 30"/>
                <a:gd name="T4" fmla="*/ 28 w 193"/>
                <a:gd name="T5" fmla="*/ 29 h 30"/>
                <a:gd name="T6" fmla="*/ 31 w 193"/>
                <a:gd name="T7" fmla="*/ 20 h 30"/>
                <a:gd name="T8" fmla="*/ 124 w 193"/>
                <a:gd name="T9" fmla="*/ 20 h 30"/>
                <a:gd name="T10" fmla="*/ 126 w 193"/>
                <a:gd name="T11" fmla="*/ 27 h 30"/>
                <a:gd name="T12" fmla="*/ 192 w 193"/>
                <a:gd name="T13" fmla="*/ 28 h 30"/>
                <a:gd name="T14" fmla="*/ 184 w 193"/>
                <a:gd name="T15" fmla="*/ 0 h 30"/>
                <a:gd name="T16" fmla="*/ 2 w 193"/>
                <a:gd name="T17" fmla="*/ 0 h 30"/>
                <a:gd name="T18" fmla="*/ 2 w 193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30"/>
                <a:gd name="T32" fmla="*/ 193 w 193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30">
                  <a:moveTo>
                    <a:pt x="2" y="0"/>
                  </a:moveTo>
                  <a:lnTo>
                    <a:pt x="0" y="29"/>
                  </a:lnTo>
                  <a:lnTo>
                    <a:pt x="28" y="29"/>
                  </a:lnTo>
                  <a:lnTo>
                    <a:pt x="31" y="20"/>
                  </a:lnTo>
                  <a:lnTo>
                    <a:pt x="124" y="20"/>
                  </a:lnTo>
                  <a:lnTo>
                    <a:pt x="126" y="27"/>
                  </a:lnTo>
                  <a:lnTo>
                    <a:pt x="192" y="28"/>
                  </a:lnTo>
                  <a:lnTo>
                    <a:pt x="184" y="0"/>
                  </a:lnTo>
                  <a:lnTo>
                    <a:pt x="2" y="0"/>
                  </a:lnTo>
                </a:path>
              </a:pathLst>
            </a:custGeom>
            <a:solidFill>
              <a:srgbClr val="E1E1E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Freeform 1133"/>
            <p:cNvSpPr>
              <a:spLocks/>
            </p:cNvSpPr>
            <p:nvPr/>
          </p:nvSpPr>
          <p:spPr bwMode="auto">
            <a:xfrm>
              <a:off x="3083" y="3079"/>
              <a:ext cx="25" cy="30"/>
            </a:xfrm>
            <a:custGeom>
              <a:avLst/>
              <a:gdLst>
                <a:gd name="T0" fmla="*/ 5 w 25"/>
                <a:gd name="T1" fmla="*/ 0 h 30"/>
                <a:gd name="T2" fmla="*/ 24 w 25"/>
                <a:gd name="T3" fmla="*/ 0 h 30"/>
                <a:gd name="T4" fmla="*/ 20 w 25"/>
                <a:gd name="T5" fmla="*/ 29 h 30"/>
                <a:gd name="T6" fmla="*/ 0 w 25"/>
                <a:gd name="T7" fmla="*/ 29 h 30"/>
                <a:gd name="T8" fmla="*/ 5 w 25"/>
                <a:gd name="T9" fmla="*/ 0 h 30"/>
                <a:gd name="T10" fmla="*/ 5 w 25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0"/>
                <a:gd name="T20" fmla="*/ 25 w 2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0">
                  <a:moveTo>
                    <a:pt x="5" y="0"/>
                  </a:moveTo>
                  <a:lnTo>
                    <a:pt x="24" y="0"/>
                  </a:lnTo>
                  <a:lnTo>
                    <a:pt x="20" y="29"/>
                  </a:lnTo>
                  <a:lnTo>
                    <a:pt x="0" y="29"/>
                  </a:lnTo>
                  <a:lnTo>
                    <a:pt x="5" y="0"/>
                  </a:lnTo>
                </a:path>
              </a:pathLst>
            </a:custGeom>
            <a:solidFill>
              <a:srgbClr val="E1E1E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5" name="Freeform 1134"/>
            <p:cNvSpPr>
              <a:spLocks/>
            </p:cNvSpPr>
            <p:nvPr/>
          </p:nvSpPr>
          <p:spPr bwMode="auto">
            <a:xfrm>
              <a:off x="3140" y="3101"/>
              <a:ext cx="95" cy="20"/>
            </a:xfrm>
            <a:custGeom>
              <a:avLst/>
              <a:gdLst>
                <a:gd name="T0" fmla="*/ 0 w 95"/>
                <a:gd name="T1" fmla="*/ 19 h 20"/>
                <a:gd name="T2" fmla="*/ 94 w 95"/>
                <a:gd name="T3" fmla="*/ 19 h 20"/>
                <a:gd name="T4" fmla="*/ 92 w 95"/>
                <a:gd name="T5" fmla="*/ 0 h 20"/>
                <a:gd name="T6" fmla="*/ 1 w 95"/>
                <a:gd name="T7" fmla="*/ 0 h 20"/>
                <a:gd name="T8" fmla="*/ 0 w 95"/>
                <a:gd name="T9" fmla="*/ 19 h 20"/>
                <a:gd name="T10" fmla="*/ 0 w 95"/>
                <a:gd name="T11" fmla="*/ 1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20"/>
                <a:gd name="T20" fmla="*/ 95 w 9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20">
                  <a:moveTo>
                    <a:pt x="0" y="19"/>
                  </a:moveTo>
                  <a:lnTo>
                    <a:pt x="94" y="19"/>
                  </a:lnTo>
                  <a:lnTo>
                    <a:pt x="92" y="0"/>
                  </a:lnTo>
                  <a:lnTo>
                    <a:pt x="1" y="0"/>
                  </a:lnTo>
                  <a:lnTo>
                    <a:pt x="0" y="19"/>
                  </a:lnTo>
                </a:path>
              </a:pathLst>
            </a:custGeom>
            <a:solidFill>
              <a:srgbClr val="E1E1E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77" name="Line 1218"/>
          <p:cNvSpPr>
            <a:spLocks noChangeShapeType="1"/>
          </p:cNvSpPr>
          <p:nvPr/>
        </p:nvSpPr>
        <p:spPr bwMode="auto">
          <a:xfrm flipH="1">
            <a:off x="4197246" y="2169828"/>
            <a:ext cx="314793" cy="154023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78" name="Line 1218"/>
          <p:cNvSpPr>
            <a:spLocks noChangeShapeType="1"/>
          </p:cNvSpPr>
          <p:nvPr/>
        </p:nvSpPr>
        <p:spPr bwMode="auto">
          <a:xfrm flipV="1">
            <a:off x="4062334" y="2237282"/>
            <a:ext cx="299804" cy="1439055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79" name="Line 1218"/>
          <p:cNvSpPr>
            <a:spLocks noChangeShapeType="1"/>
          </p:cNvSpPr>
          <p:nvPr/>
        </p:nvSpPr>
        <p:spPr bwMode="auto">
          <a:xfrm>
            <a:off x="4347149" y="4193498"/>
            <a:ext cx="59960" cy="191124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0" name="Line 1218"/>
          <p:cNvSpPr>
            <a:spLocks noChangeShapeType="1"/>
          </p:cNvSpPr>
          <p:nvPr/>
        </p:nvSpPr>
        <p:spPr bwMode="auto">
          <a:xfrm flipH="1" flipV="1">
            <a:off x="4242217" y="4215983"/>
            <a:ext cx="89941" cy="20236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1" name="Line 1218"/>
          <p:cNvSpPr>
            <a:spLocks noChangeShapeType="1"/>
          </p:cNvSpPr>
          <p:nvPr/>
        </p:nvSpPr>
        <p:spPr bwMode="auto">
          <a:xfrm>
            <a:off x="1987682" y="1132149"/>
            <a:ext cx="1939742" cy="263413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2" name="Line 1218"/>
          <p:cNvSpPr>
            <a:spLocks noChangeShapeType="1"/>
          </p:cNvSpPr>
          <p:nvPr/>
        </p:nvSpPr>
        <p:spPr bwMode="auto">
          <a:xfrm flipH="1" flipV="1">
            <a:off x="1933729" y="1180475"/>
            <a:ext cx="1888762" cy="2585804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3" name="Line 1218"/>
          <p:cNvSpPr>
            <a:spLocks noChangeShapeType="1"/>
          </p:cNvSpPr>
          <p:nvPr/>
        </p:nvSpPr>
        <p:spPr bwMode="auto">
          <a:xfrm>
            <a:off x="1558977" y="3316573"/>
            <a:ext cx="2338466" cy="528404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4" name="Line 1218"/>
          <p:cNvSpPr>
            <a:spLocks noChangeShapeType="1"/>
          </p:cNvSpPr>
          <p:nvPr/>
        </p:nvSpPr>
        <p:spPr bwMode="auto">
          <a:xfrm>
            <a:off x="2182552" y="3594282"/>
            <a:ext cx="1669920" cy="318151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5" name="Line 1218"/>
          <p:cNvSpPr>
            <a:spLocks noChangeShapeType="1"/>
          </p:cNvSpPr>
          <p:nvPr/>
        </p:nvSpPr>
        <p:spPr bwMode="auto">
          <a:xfrm>
            <a:off x="3306815" y="3976530"/>
            <a:ext cx="620608" cy="37086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6" name="Line 1218"/>
          <p:cNvSpPr>
            <a:spLocks noChangeShapeType="1"/>
          </p:cNvSpPr>
          <p:nvPr/>
        </p:nvSpPr>
        <p:spPr bwMode="auto">
          <a:xfrm>
            <a:off x="2938073" y="3563911"/>
            <a:ext cx="1004340" cy="303551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7" name="Line 1218"/>
          <p:cNvSpPr>
            <a:spLocks noChangeShapeType="1"/>
          </p:cNvSpPr>
          <p:nvPr/>
        </p:nvSpPr>
        <p:spPr bwMode="auto">
          <a:xfrm flipV="1">
            <a:off x="3912917" y="4018936"/>
            <a:ext cx="78981" cy="223401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89" name="Line 1218"/>
          <p:cNvSpPr>
            <a:spLocks noChangeShapeType="1"/>
          </p:cNvSpPr>
          <p:nvPr/>
        </p:nvSpPr>
        <p:spPr bwMode="auto">
          <a:xfrm flipH="1">
            <a:off x="3987383" y="4070555"/>
            <a:ext cx="73340" cy="23537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0" name="Line 1218"/>
          <p:cNvSpPr>
            <a:spLocks noChangeShapeType="1"/>
          </p:cNvSpPr>
          <p:nvPr/>
        </p:nvSpPr>
        <p:spPr bwMode="auto">
          <a:xfrm flipH="1" flipV="1">
            <a:off x="2985539" y="3543299"/>
            <a:ext cx="971864" cy="267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91" name="TextBox 490"/>
          <p:cNvSpPr txBox="1"/>
          <p:nvPr/>
        </p:nvSpPr>
        <p:spPr>
          <a:xfrm>
            <a:off x="6779238" y="1839682"/>
            <a:ext cx="2310332" cy="3170099"/>
          </a:xfrm>
          <a:prstGeom prst="rect">
            <a:avLst/>
          </a:prstGeom>
          <a:solidFill>
            <a:schemeClr val="accent1">
              <a:alpha val="24000"/>
            </a:schemeClr>
          </a:solidFill>
          <a:effectLst>
            <a:outerShdw blurRad="50800" dist="50800" dir="5400000" algn="ctr" rotWithShape="0">
              <a:schemeClr val="bg1">
                <a:lumMod val="20000"/>
                <a:lumOff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Auto Group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Car Control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CBP/AQI/FDA 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Contractors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Finance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HDC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M&amp;S/Mexico Group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Mechanical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Mexican Aduana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NCSC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Operations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 US, Mexican &amp; Canadian       </a:t>
            </a:r>
          </a:p>
          <a:p>
            <a:pPr algn="l"/>
            <a:r>
              <a:rPr lang="en-US" sz="1400" dirty="0" smtClean="0"/>
              <a:t>   Railroads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4490" y="708447"/>
            <a:ext cx="443198" cy="2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9893" y="3513175"/>
            <a:ext cx="360998" cy="16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3079" y="3757854"/>
            <a:ext cx="360998" cy="16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0096" y="3784419"/>
            <a:ext cx="360998" cy="16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2554" y="4045875"/>
            <a:ext cx="360998" cy="16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3952" y="4261616"/>
            <a:ext cx="447485" cy="4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5860" y="4464350"/>
            <a:ext cx="447485" cy="4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3614" y="998248"/>
            <a:ext cx="274320" cy="2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7900" y="2887169"/>
            <a:ext cx="274320" cy="2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0083" y="3131848"/>
            <a:ext cx="274320" cy="2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6704" y="3148626"/>
            <a:ext cx="274320" cy="2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3658" y="3517742"/>
            <a:ext cx="274320" cy="2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7727" y="3921811"/>
            <a:ext cx="274320" cy="2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9852" y="3981932"/>
            <a:ext cx="274320" cy="2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 the Efficient Movement of Rail Traffic Across International Borders</a:t>
            </a:r>
          </a:p>
          <a:p>
            <a:pPr lvl="1"/>
            <a:r>
              <a:rPr lang="en-US" dirty="0" err="1" smtClean="0"/>
              <a:t>Transborder</a:t>
            </a:r>
            <a:r>
              <a:rPr lang="en-US" dirty="0" smtClean="0"/>
              <a:t> Committee (TC) Deals with Policy Issues</a:t>
            </a:r>
          </a:p>
          <a:p>
            <a:pPr lvl="1"/>
            <a:r>
              <a:rPr lang="en-US" dirty="0" smtClean="0"/>
              <a:t>Rail Customs Task Force (RCTF) Deals with Implementation Issues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Committee Mission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30DCE-F882-401A-B145-651AF2BF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Committee 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F8A3CC-642C-4E03-A8AE-6FBB7786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63" y="1371600"/>
            <a:ext cx="8426967" cy="3064921"/>
          </a:xfrm>
        </p:spPr>
        <p:txBody>
          <a:bodyPr>
            <a:normAutofit/>
          </a:bodyPr>
          <a:lstStyle/>
          <a:p>
            <a:r>
              <a:rPr lang="en-US" dirty="0"/>
              <a:t>BNSF</a:t>
            </a:r>
          </a:p>
          <a:p>
            <a:pPr lvl="1"/>
            <a:r>
              <a:rPr lang="en-US" dirty="0"/>
              <a:t>Dena Wilds (TC)</a:t>
            </a:r>
          </a:p>
          <a:p>
            <a:pPr lvl="1"/>
            <a:r>
              <a:rPr lang="en-US" dirty="0"/>
              <a:t>Lilia </a:t>
            </a:r>
            <a:r>
              <a:rPr lang="en-US" dirty="0" err="1"/>
              <a:t>Chaparro</a:t>
            </a:r>
            <a:r>
              <a:rPr lang="en-US" dirty="0"/>
              <a:t> (RCTF)</a:t>
            </a:r>
          </a:p>
          <a:p>
            <a:r>
              <a:rPr lang="en-US" dirty="0"/>
              <a:t>CN</a:t>
            </a:r>
          </a:p>
          <a:p>
            <a:pPr lvl="1"/>
            <a:r>
              <a:rPr lang="en-US" dirty="0"/>
              <a:t>Mike Tamilia	(TC)	</a:t>
            </a:r>
          </a:p>
          <a:p>
            <a:pPr lvl="1"/>
            <a:r>
              <a:rPr lang="en-US" dirty="0"/>
              <a:t>Annette </a:t>
            </a:r>
            <a:r>
              <a:rPr lang="en-US" dirty="0" err="1"/>
              <a:t>Theoret</a:t>
            </a:r>
            <a:r>
              <a:rPr lang="en-US" dirty="0"/>
              <a:t> (RCTF)</a:t>
            </a:r>
          </a:p>
          <a:p>
            <a:r>
              <a:rPr lang="en-US" dirty="0"/>
              <a:t>CPRS</a:t>
            </a:r>
          </a:p>
          <a:p>
            <a:pPr lvl="1"/>
            <a:r>
              <a:rPr lang="en-US" dirty="0"/>
              <a:t>Allan </a:t>
            </a:r>
            <a:r>
              <a:rPr lang="en-US" dirty="0" err="1"/>
              <a:t>Schepens</a:t>
            </a:r>
            <a:r>
              <a:rPr lang="en-US" dirty="0"/>
              <a:t> (Both Roles)				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B161CB-4D51-43D1-B500-52C955786D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78606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30DCE-F882-401A-B145-651AF2BF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Committee 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F8A3CC-642C-4E03-A8AE-6FBB7786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63" y="1537939"/>
            <a:ext cx="8426967" cy="3064921"/>
          </a:xfrm>
        </p:spPr>
        <p:txBody>
          <a:bodyPr>
            <a:normAutofit/>
          </a:bodyPr>
          <a:lstStyle/>
          <a:p>
            <a:r>
              <a:rPr lang="en-US" dirty="0"/>
              <a:t>CSXT</a:t>
            </a:r>
          </a:p>
          <a:p>
            <a:pPr lvl="1"/>
            <a:r>
              <a:rPr lang="en-US" dirty="0"/>
              <a:t>Andy Higgins (TC)</a:t>
            </a:r>
          </a:p>
          <a:p>
            <a:pPr lvl="1"/>
            <a:r>
              <a:rPr lang="en-US" dirty="0"/>
              <a:t>Roger Sharlow (RCTF)</a:t>
            </a:r>
          </a:p>
          <a:p>
            <a:r>
              <a:rPr lang="en-US" dirty="0"/>
              <a:t>FXE</a:t>
            </a:r>
          </a:p>
          <a:p>
            <a:pPr lvl="1"/>
            <a:r>
              <a:rPr lang="en-US" dirty="0"/>
              <a:t>Manual Juarez (Both Roles)</a:t>
            </a:r>
          </a:p>
          <a:p>
            <a:r>
              <a:rPr lang="en-US" dirty="0"/>
              <a:t>KCS</a:t>
            </a:r>
          </a:p>
          <a:p>
            <a:pPr lvl="1"/>
            <a:r>
              <a:rPr lang="en-US" dirty="0"/>
              <a:t>Antonio Robles (TC)</a:t>
            </a:r>
          </a:p>
          <a:p>
            <a:pPr lvl="1"/>
            <a:r>
              <a:rPr lang="en-US" dirty="0"/>
              <a:t>Melissa Collins (RCTF)</a:t>
            </a:r>
          </a:p>
          <a:p>
            <a:pPr marL="0" indent="0">
              <a:buNone/>
            </a:pPr>
            <a:r>
              <a:rPr lang="en-US" dirty="0"/>
              <a:t>				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B161CB-4D51-43D1-B500-52C955786D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22493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130DCE-F882-401A-B145-651AF2BF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Committee 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F8A3CC-642C-4E03-A8AE-6FBB7786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98" y="1314450"/>
            <a:ext cx="8426967" cy="3064921"/>
          </a:xfrm>
        </p:spPr>
        <p:txBody>
          <a:bodyPr>
            <a:normAutofit/>
          </a:bodyPr>
          <a:lstStyle/>
          <a:p>
            <a:r>
              <a:rPr lang="en-US" dirty="0"/>
              <a:t>KCSM</a:t>
            </a:r>
          </a:p>
          <a:p>
            <a:pPr lvl="1"/>
            <a:r>
              <a:rPr lang="en-US" dirty="0"/>
              <a:t>Luis Herrera (TC)</a:t>
            </a:r>
          </a:p>
          <a:p>
            <a:pPr lvl="1"/>
            <a:r>
              <a:rPr lang="en-US" dirty="0"/>
              <a:t>Carmen Tellez (RCTF)</a:t>
            </a:r>
          </a:p>
          <a:p>
            <a:r>
              <a:rPr lang="en-US" dirty="0"/>
              <a:t>NS</a:t>
            </a:r>
          </a:p>
          <a:p>
            <a:pPr lvl="1"/>
            <a:r>
              <a:rPr lang="en-US" dirty="0"/>
              <a:t>Paul Young (Both Roles) </a:t>
            </a:r>
          </a:p>
          <a:p>
            <a:r>
              <a:rPr lang="en-US" dirty="0"/>
              <a:t>UP – Committee Chair</a:t>
            </a:r>
          </a:p>
          <a:p>
            <a:pPr lvl="1"/>
            <a:r>
              <a:rPr lang="en-US" dirty="0" err="1"/>
              <a:t>Armanado</a:t>
            </a:r>
            <a:r>
              <a:rPr lang="en-US" dirty="0"/>
              <a:t> Gonzalez (TC)</a:t>
            </a:r>
          </a:p>
          <a:p>
            <a:pPr lvl="1"/>
            <a:r>
              <a:rPr lang="en-US" dirty="0"/>
              <a:t>Scott </a:t>
            </a:r>
            <a:r>
              <a:rPr lang="en-US" dirty="0" err="1"/>
              <a:t>Semanisin</a:t>
            </a:r>
            <a:r>
              <a:rPr lang="en-US" dirty="0"/>
              <a:t> (RCTF)				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4B161CB-4D51-43D1-B500-52C955786D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35656" y="4611099"/>
            <a:ext cx="1656408" cy="273844"/>
          </a:xfrm>
          <a:prstGeom prst="rect">
            <a:avLst/>
          </a:prstGeom>
        </p:spPr>
        <p:txBody>
          <a:bodyPr/>
          <a:lstStyle/>
          <a:p>
            <a:fld id="{799CD883-C747-E24C-A571-B44F9B83C29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51120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1_UPRR_Template_wide">
  <a:themeElements>
    <a:clrScheme name="UP NEW Final">
      <a:dk1>
        <a:sysClr val="windowText" lastClr="000000"/>
      </a:dk1>
      <a:lt1>
        <a:srgbClr val="FFFFFF"/>
      </a:lt1>
      <a:dk2>
        <a:srgbClr val="003399"/>
      </a:dk2>
      <a:lt2>
        <a:srgbClr val="C61010"/>
      </a:lt2>
      <a:accent1>
        <a:srgbClr val="FFCC00"/>
      </a:accent1>
      <a:accent2>
        <a:srgbClr val="007DBA"/>
      </a:accent2>
      <a:accent3>
        <a:srgbClr val="E87E21"/>
      </a:accent3>
      <a:accent4>
        <a:srgbClr val="009A44"/>
      </a:accent4>
      <a:accent5>
        <a:srgbClr val="ECAC00"/>
      </a:accent5>
      <a:accent6>
        <a:srgbClr val="671873"/>
      </a:accent6>
      <a:hlink>
        <a:srgbClr val="003399"/>
      </a:hlink>
      <a:folHlink>
        <a:srgbClr val="0033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UPRR_Template_wide">
  <a:themeElements>
    <a:clrScheme name="UP NEW Final">
      <a:dk1>
        <a:sysClr val="windowText" lastClr="000000"/>
      </a:dk1>
      <a:lt1>
        <a:srgbClr val="FFFFFF"/>
      </a:lt1>
      <a:dk2>
        <a:srgbClr val="003399"/>
      </a:dk2>
      <a:lt2>
        <a:srgbClr val="C61010"/>
      </a:lt2>
      <a:accent1>
        <a:srgbClr val="FFCC00"/>
      </a:accent1>
      <a:accent2>
        <a:srgbClr val="007DBA"/>
      </a:accent2>
      <a:accent3>
        <a:srgbClr val="E87E21"/>
      </a:accent3>
      <a:accent4>
        <a:srgbClr val="009A44"/>
      </a:accent4>
      <a:accent5>
        <a:srgbClr val="ECAC00"/>
      </a:accent5>
      <a:accent6>
        <a:srgbClr val="671873"/>
      </a:accent6>
      <a:hlink>
        <a:srgbClr val="003399"/>
      </a:hlink>
      <a:folHlink>
        <a:srgbClr val="0033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UPRR_Template_wide">
  <a:themeElements>
    <a:clrScheme name="UP NEW Final">
      <a:dk1>
        <a:sysClr val="windowText" lastClr="000000"/>
      </a:dk1>
      <a:lt1>
        <a:srgbClr val="FFFFFF"/>
      </a:lt1>
      <a:dk2>
        <a:srgbClr val="003399"/>
      </a:dk2>
      <a:lt2>
        <a:srgbClr val="C61010"/>
      </a:lt2>
      <a:accent1>
        <a:srgbClr val="FFCC00"/>
      </a:accent1>
      <a:accent2>
        <a:srgbClr val="007DBA"/>
      </a:accent2>
      <a:accent3>
        <a:srgbClr val="E87E21"/>
      </a:accent3>
      <a:accent4>
        <a:srgbClr val="009A44"/>
      </a:accent4>
      <a:accent5>
        <a:srgbClr val="ECAC00"/>
      </a:accent5>
      <a:accent6>
        <a:srgbClr val="671873"/>
      </a:accent6>
      <a:hlink>
        <a:srgbClr val="003399"/>
      </a:hlink>
      <a:folHlink>
        <a:srgbClr val="0033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UPRR_Template_wide</Template>
  <TotalTime>43815</TotalTime>
  <Words>910</Words>
  <Application>Microsoft Office PowerPoint</Application>
  <PresentationFormat>On-screen Show (16:9)</PresentationFormat>
  <Paragraphs>274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Arial Narrow Bold</vt:lpstr>
      <vt:lpstr>Calibri</vt:lpstr>
      <vt:lpstr>Times New Roman</vt:lpstr>
      <vt:lpstr>1_UPRR_Template_wide</vt:lpstr>
      <vt:lpstr>2_UPRR_Template_wide</vt:lpstr>
      <vt:lpstr>4_UPRR_Template_wide</vt:lpstr>
      <vt:lpstr>ACACSO  </vt:lpstr>
      <vt:lpstr>Topics </vt:lpstr>
      <vt:lpstr>International Customer Care &amp; Support</vt:lpstr>
      <vt:lpstr>ICC&amp;S Team</vt:lpstr>
      <vt:lpstr>   Interchange Gateways</vt:lpstr>
      <vt:lpstr>Committee Mission</vt:lpstr>
      <vt:lpstr>Committee Membership</vt:lpstr>
      <vt:lpstr>Committee Membership</vt:lpstr>
      <vt:lpstr>Committee Membership</vt:lpstr>
      <vt:lpstr>Process</vt:lpstr>
      <vt:lpstr>Process</vt:lpstr>
      <vt:lpstr>Issues – Mexican Customs</vt:lpstr>
      <vt:lpstr>Issues – Mexican Customs</vt:lpstr>
      <vt:lpstr>Issues - Canadian Customs</vt:lpstr>
      <vt:lpstr>Issues - Canadian Customs</vt:lpstr>
      <vt:lpstr>Issues – US Customs</vt:lpstr>
      <vt:lpstr>Federal Register Notice New CBP Requirements</vt:lpstr>
      <vt:lpstr>Issues – All Agencies</vt:lpstr>
      <vt:lpstr>Issues – All Agencies</vt:lpstr>
      <vt:lpstr>Armando Gonzalez AGONZAL1@up.com  </vt:lpstr>
    </vt:vector>
  </TitlesOfParts>
  <Company>Union Pacific Railroad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PQR</dc:title>
  <dc:creator>JKP</dc:creator>
  <cp:lastModifiedBy>Hancock, Kelley-Jo</cp:lastModifiedBy>
  <cp:revision>1483</cp:revision>
  <cp:lastPrinted>2017-09-05T22:02:01Z</cp:lastPrinted>
  <dcterms:created xsi:type="dcterms:W3CDTF">2015-02-25T19:46:24Z</dcterms:created>
  <dcterms:modified xsi:type="dcterms:W3CDTF">2018-05-08T11:54:21Z</dcterms:modified>
</cp:coreProperties>
</file>